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96" r:id="rId1"/>
  </p:sldMasterIdLst>
  <p:notesMasterIdLst>
    <p:notesMasterId r:id="rId83"/>
  </p:notesMasterIdLst>
  <p:handoutMasterIdLst>
    <p:handoutMasterId r:id="rId84"/>
  </p:handoutMasterIdLst>
  <p:sldIdLst>
    <p:sldId id="1166" r:id="rId2"/>
    <p:sldId id="1167" r:id="rId3"/>
    <p:sldId id="1189" r:id="rId4"/>
    <p:sldId id="1190" r:id="rId5"/>
    <p:sldId id="1191" r:id="rId6"/>
    <p:sldId id="1251" r:id="rId7"/>
    <p:sldId id="1197" r:id="rId8"/>
    <p:sldId id="1192" r:id="rId9"/>
    <p:sldId id="1246" r:id="rId10"/>
    <p:sldId id="1203" r:id="rId11"/>
    <p:sldId id="1204" r:id="rId12"/>
    <p:sldId id="1205" r:id="rId13"/>
    <p:sldId id="1206" r:id="rId14"/>
    <p:sldId id="1207" r:id="rId15"/>
    <p:sldId id="1208" r:id="rId16"/>
    <p:sldId id="1245" r:id="rId17"/>
    <p:sldId id="1209" r:id="rId18"/>
    <p:sldId id="1210" r:id="rId19"/>
    <p:sldId id="1211" r:id="rId20"/>
    <p:sldId id="1212" r:id="rId21"/>
    <p:sldId id="1213" r:id="rId22"/>
    <p:sldId id="1214" r:id="rId23"/>
    <p:sldId id="1215" r:id="rId24"/>
    <p:sldId id="1216" r:id="rId25"/>
    <p:sldId id="1217" r:id="rId26"/>
    <p:sldId id="1172" r:id="rId27"/>
    <p:sldId id="1174" r:id="rId28"/>
    <p:sldId id="1183" r:id="rId29"/>
    <p:sldId id="1177" r:id="rId30"/>
    <p:sldId id="1178" r:id="rId31"/>
    <p:sldId id="1179" r:id="rId32"/>
    <p:sldId id="1180" r:id="rId33"/>
    <p:sldId id="1181" r:id="rId34"/>
    <p:sldId id="1182" r:id="rId35"/>
    <p:sldId id="1175" r:id="rId36"/>
    <p:sldId id="1184" r:id="rId37"/>
    <p:sldId id="1185" r:id="rId38"/>
    <p:sldId id="1186" r:id="rId39"/>
    <p:sldId id="1187" r:id="rId40"/>
    <p:sldId id="1252" r:id="rId41"/>
    <p:sldId id="1253" r:id="rId42"/>
    <p:sldId id="1254" r:id="rId43"/>
    <p:sldId id="1250" r:id="rId44"/>
    <p:sldId id="1255" r:id="rId45"/>
    <p:sldId id="1193" r:id="rId46"/>
    <p:sldId id="1176" r:id="rId47"/>
    <p:sldId id="1256" r:id="rId48"/>
    <p:sldId id="1257" r:id="rId49"/>
    <p:sldId id="1218" r:id="rId50"/>
    <p:sldId id="1220" r:id="rId51"/>
    <p:sldId id="1221" r:id="rId52"/>
    <p:sldId id="1224" r:id="rId53"/>
    <p:sldId id="1222" r:id="rId54"/>
    <p:sldId id="1223" r:id="rId55"/>
    <p:sldId id="1225" r:id="rId56"/>
    <p:sldId id="1226" r:id="rId57"/>
    <p:sldId id="1227" r:id="rId58"/>
    <p:sldId id="1228" r:id="rId59"/>
    <p:sldId id="1247" r:id="rId60"/>
    <p:sldId id="1229" r:id="rId61"/>
    <p:sldId id="1230" r:id="rId62"/>
    <p:sldId id="1248" r:id="rId63"/>
    <p:sldId id="1249" r:id="rId64"/>
    <p:sldId id="1233" r:id="rId65"/>
    <p:sldId id="1259" r:id="rId66"/>
    <p:sldId id="1260" r:id="rId67"/>
    <p:sldId id="1258" r:id="rId68"/>
    <p:sldId id="1234" r:id="rId69"/>
    <p:sldId id="1235" r:id="rId70"/>
    <p:sldId id="1236" r:id="rId71"/>
    <p:sldId id="1243" r:id="rId72"/>
    <p:sldId id="1232" r:id="rId73"/>
    <p:sldId id="1244" r:id="rId74"/>
    <p:sldId id="1231" r:id="rId75"/>
    <p:sldId id="1261" r:id="rId76"/>
    <p:sldId id="1237" r:id="rId77"/>
    <p:sldId id="1238" r:id="rId78"/>
    <p:sldId id="1241" r:id="rId79"/>
    <p:sldId id="1239" r:id="rId80"/>
    <p:sldId id="1240" r:id="rId81"/>
    <p:sldId id="1188" r:id="rId82"/>
  </p:sldIdLst>
  <p:sldSz cx="12192000" cy="6858000"/>
  <p:notesSz cx="6858000" cy="9144000"/>
  <p:defaultTextStyle>
    <a:defPPr>
      <a:defRPr lang="en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FB92"/>
    <a:srgbClr val="00FA00"/>
    <a:srgbClr val="FF2F92"/>
    <a:srgbClr val="FF8AD8"/>
    <a:srgbClr val="FF85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7E9639D4-E3E2-4D34-9284-5A2195B3D0D7}" styleName="Stile chiar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F2DE63D5-997A-4646-A377-4702673A728D}" styleName="Stile chiaro 2 - Colore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793D81CF-94F2-401A-BA57-92F5A7B2D0C5}" styleName="Stile medio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616DA210-FB5B-4158-B5E0-FEB733F419BA}" styleName="Stile chiaro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292" autoAdjust="0"/>
    <p:restoredTop sz="86395" autoAdjust="0"/>
  </p:normalViewPr>
  <p:slideViewPr>
    <p:cSldViewPr snapToGrid="0" snapToObjects="1">
      <p:cViewPr varScale="1">
        <p:scale>
          <a:sx n="110" d="100"/>
          <a:sy n="110" d="100"/>
        </p:scale>
        <p:origin x="1200" y="168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1040"/>
    </p:cViewPr>
  </p:outlineViewPr>
  <p:notesTextViewPr>
    <p:cViewPr>
      <p:scale>
        <a:sx n="90" d="100"/>
        <a:sy n="90" d="100"/>
      </p:scale>
      <p:origin x="0" y="0"/>
    </p:cViewPr>
  </p:notesTextViewPr>
  <p:sorterViewPr>
    <p:cViewPr>
      <p:scale>
        <a:sx n="145" d="100"/>
        <a:sy n="145" d="100"/>
      </p:scale>
      <p:origin x="0" y="0"/>
    </p:cViewPr>
  </p:sorterViewPr>
  <p:notesViewPr>
    <p:cSldViewPr snapToGrid="0" snapToObjects="1">
      <p:cViewPr varScale="1">
        <p:scale>
          <a:sx n="80" d="100"/>
          <a:sy n="80" d="100"/>
        </p:scale>
        <p:origin x="-3462" y="-10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handoutMaster" Target="handoutMasters/handoutMaster1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notesMaster" Target="notesMasters/notesMaster1.xml"/><Relationship Id="rId88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4F6E6D-E6D8-4C83-A38E-BFB06991A8DA}" type="datetimeFigureOut">
              <a:rPr lang="en-US" smtClean="0"/>
              <a:t>10/26/24</a:t>
            </a:fld>
            <a:endParaRPr lang="en-US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E01FBA-0126-406C-BE32-94E8E08112CC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1490411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Segnaposto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7AB91D-D08F-F14D-AE19-84E96A5339C3}" type="datetimeFigureOut">
              <a:rPr lang="en-US" smtClean="0"/>
              <a:t>10/26/24</a:t>
            </a:fld>
            <a:endParaRPr lang="en-US"/>
          </a:p>
        </p:txBody>
      </p:sp>
      <p:sp>
        <p:nvSpPr>
          <p:cNvPr id="4" name="Segnaposto immagin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Segnaposto note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r>
              <a:rPr lang="it-IT"/>
              <a:t>Modifica gli stili del testo dello schema
Secondo livello
Terzo livello
Quarto livello
Quinto livello</a:t>
            </a:r>
            <a:endParaRPr lang="en-US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FF71684-922B-C647-B005-6CA642B2C4B1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0924045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Explainable-AI</a:t>
            </a:r>
            <a:r>
              <a:rPr lang="en-US" dirty="0"/>
              <a:t> explores and investigates methods to produce or complement </a:t>
            </a:r>
            <a:r>
              <a:rPr lang="en-US" b="1" dirty="0"/>
              <a:t>AI models </a:t>
            </a:r>
            <a:r>
              <a:rPr lang="en-US" dirty="0"/>
              <a:t>to make </a:t>
            </a:r>
            <a:r>
              <a:rPr lang="en-US" b="1" dirty="0"/>
              <a:t>accessible and interpretable </a:t>
            </a:r>
            <a:r>
              <a:rPr lang="en-US" dirty="0"/>
              <a:t>the internal logic and the outcome of the algorithms, making such process </a:t>
            </a:r>
            <a:r>
              <a:rPr lang="en-US" b="1" dirty="0"/>
              <a:t>understandable by humans</a:t>
            </a:r>
            <a:r>
              <a:rPr lang="en-US" dirty="0"/>
              <a:t>.</a:t>
            </a:r>
          </a:p>
          <a:p>
            <a:r>
              <a:rPr lang="en-US" b="1" dirty="0"/>
              <a:t>Explicability</a:t>
            </a:r>
            <a:r>
              <a:rPr lang="en-US" dirty="0"/>
              <a:t>, understood as incorporating both </a:t>
            </a:r>
            <a:r>
              <a:rPr lang="en-US" b="1" dirty="0"/>
              <a:t>intelligibility</a:t>
            </a:r>
            <a:r>
              <a:rPr lang="en-US" dirty="0"/>
              <a:t> </a:t>
            </a:r>
            <a:r>
              <a:rPr lang="en-US" i="1" dirty="0"/>
              <a:t>(“how does it work?”) </a:t>
            </a:r>
            <a:r>
              <a:rPr lang="en-US" dirty="0"/>
              <a:t>for non-experts, e.g., patients or business customers, and for experts, e.g., product designers or engineers) and </a:t>
            </a:r>
            <a:r>
              <a:rPr lang="en-US" b="1" dirty="0"/>
              <a:t>accountability</a:t>
            </a:r>
            <a:r>
              <a:rPr lang="en-US" dirty="0"/>
              <a:t> (</a:t>
            </a:r>
            <a:r>
              <a:rPr lang="en-US" i="1" dirty="0"/>
              <a:t>“who is responsible for”</a:t>
            </a:r>
            <a:r>
              <a:rPr lang="en-US" dirty="0"/>
              <a:t>).</a:t>
            </a:r>
          </a:p>
        </p:txBody>
      </p:sp>
    </p:spTree>
    <p:extLst>
      <p:ext uri="{BB962C8B-B14F-4D97-AF65-F5344CB8AC3E}">
        <p14:creationId xmlns:p14="http://schemas.microsoft.com/office/powerpoint/2010/main" val="17814310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sz="1800" dirty="0"/>
          </a:p>
        </p:txBody>
      </p:sp>
    </p:spTree>
    <p:extLst>
      <p:ext uri="{BB962C8B-B14F-4D97-AF65-F5344CB8AC3E}">
        <p14:creationId xmlns:p14="http://schemas.microsoft.com/office/powerpoint/2010/main" val="36154410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sz="1800" dirty="0"/>
          </a:p>
        </p:txBody>
      </p:sp>
    </p:spTree>
    <p:extLst>
      <p:ext uri="{BB962C8B-B14F-4D97-AF65-F5344CB8AC3E}">
        <p14:creationId xmlns:p14="http://schemas.microsoft.com/office/powerpoint/2010/main" val="358346176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sz="1800" dirty="0"/>
          </a:p>
        </p:txBody>
      </p:sp>
    </p:spTree>
    <p:extLst>
      <p:ext uri="{BB962C8B-B14F-4D97-AF65-F5344CB8AC3E}">
        <p14:creationId xmlns:p14="http://schemas.microsoft.com/office/powerpoint/2010/main" val="304273407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T" dirty="0"/>
          </a:p>
        </p:txBody>
      </p:sp>
    </p:spTree>
    <p:extLst>
      <p:ext uri="{BB962C8B-B14F-4D97-AF65-F5344CB8AC3E}">
        <p14:creationId xmlns:p14="http://schemas.microsoft.com/office/powerpoint/2010/main" val="273031198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t-IT" dirty="0" err="1"/>
              <a:t>It</a:t>
            </a:r>
            <a:r>
              <a:rPr lang="it-IT" dirty="0"/>
              <a:t> </a:t>
            </a:r>
            <a:r>
              <a:rPr lang="it-IT" dirty="0" err="1"/>
              <a:t>p</a:t>
            </a:r>
            <a:r>
              <a:rPr lang="it-IT" b="0" i="0" dirty="0" err="1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roduces</a:t>
            </a:r>
            <a:r>
              <a:rPr lang="it-IT" b="0" i="0" dirty="0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 symbols </a:t>
            </a:r>
            <a:r>
              <a:rPr lang="it-IT" b="0" i="0" dirty="0" err="1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corresponding</a:t>
            </a:r>
            <a:r>
              <a:rPr lang="it-IT" b="0" i="0" dirty="0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 to the time-</a:t>
            </a:r>
            <a:r>
              <a:rPr lang="it-IT" b="0" i="0" dirty="0" err="1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series</a:t>
            </a:r>
            <a:r>
              <a:rPr lang="it-IT" b="0" i="0" dirty="0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 features with </a:t>
            </a:r>
            <a:r>
              <a:rPr lang="it-IT" b="0" i="0" dirty="0" err="1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equal</a:t>
            </a:r>
            <a:r>
              <a:rPr lang="it-IT" b="0" i="0" dirty="0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 </a:t>
            </a:r>
            <a:r>
              <a:rPr lang="it-IT" b="0" i="0" dirty="0" err="1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probability</a:t>
            </a:r>
            <a:endParaRPr lang="en-IT" dirty="0"/>
          </a:p>
        </p:txBody>
      </p:sp>
    </p:spTree>
    <p:extLst>
      <p:ext uri="{BB962C8B-B14F-4D97-AF65-F5344CB8AC3E}">
        <p14:creationId xmlns:p14="http://schemas.microsoft.com/office/powerpoint/2010/main" val="385267571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t-IT" b="0" i="0" dirty="0" err="1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It</a:t>
            </a:r>
            <a:r>
              <a:rPr lang="it-IT" b="0" i="0" dirty="0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 </a:t>
            </a:r>
            <a:r>
              <a:rPr lang="it-IT" b="0" i="0" dirty="0" err="1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produces</a:t>
            </a:r>
            <a:r>
              <a:rPr lang="it-IT" b="0" i="0" dirty="0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 symbols </a:t>
            </a:r>
            <a:r>
              <a:rPr lang="it-IT" b="0" i="0" dirty="0" err="1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corresponding</a:t>
            </a:r>
            <a:r>
              <a:rPr lang="it-IT" b="0" i="0" dirty="0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 to the time-</a:t>
            </a:r>
            <a:r>
              <a:rPr lang="it-IT" b="0" i="0" dirty="0" err="1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series</a:t>
            </a:r>
            <a:r>
              <a:rPr lang="it-IT" b="0" i="0" dirty="0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 features with </a:t>
            </a:r>
            <a:r>
              <a:rPr lang="it-IT" b="0" i="0" dirty="0" err="1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equal</a:t>
            </a:r>
            <a:r>
              <a:rPr lang="it-IT" b="0" i="0" dirty="0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 </a:t>
            </a:r>
            <a:r>
              <a:rPr lang="it-IT" b="0" i="0" dirty="0" err="1">
                <a:solidFill>
                  <a:srgbClr val="666666"/>
                </a:solidFill>
                <a:effectLst/>
                <a:latin typeface="Open Sans" panose="020B0606030504020204" pitchFamily="34" charset="0"/>
              </a:rPr>
              <a:t>probability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139559742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T" dirty="0"/>
          </a:p>
        </p:txBody>
      </p:sp>
    </p:spTree>
    <p:extLst>
      <p:ext uri="{BB962C8B-B14F-4D97-AF65-F5344CB8AC3E}">
        <p14:creationId xmlns:p14="http://schemas.microsoft.com/office/powerpoint/2010/main" val="11811797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58208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t-IT" dirty="0" err="1"/>
              <a:t>Structural</a:t>
            </a:r>
            <a:r>
              <a:rPr lang="it-IT" dirty="0"/>
              <a:t> </a:t>
            </a:r>
            <a:r>
              <a:rPr lang="it-IT" dirty="0" err="1"/>
              <a:t>level</a:t>
            </a:r>
            <a:r>
              <a:rPr lang="it-IT" dirty="0"/>
              <a:t> or </a:t>
            </a:r>
            <a:r>
              <a:rPr lang="it-IT" dirty="0" err="1"/>
              <a:t>shape</a:t>
            </a:r>
            <a:r>
              <a:rPr lang="it-IT" dirty="0"/>
              <a:t> </a:t>
            </a:r>
            <a:r>
              <a:rPr lang="it-IT" dirty="0" err="1"/>
              <a:t>level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31420430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97513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T" dirty="0"/>
          </a:p>
        </p:txBody>
      </p:sp>
    </p:spTree>
    <p:extLst>
      <p:ext uri="{BB962C8B-B14F-4D97-AF65-F5344CB8AC3E}">
        <p14:creationId xmlns:p14="http://schemas.microsoft.com/office/powerpoint/2010/main" val="9490559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92678979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18238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t-IT" dirty="0"/>
              <a:t>Co-</a:t>
            </a:r>
            <a:r>
              <a:rPr lang="it-IT" dirty="0" err="1"/>
              <a:t>compressibility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4683678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T" dirty="0"/>
          </a:p>
        </p:txBody>
      </p:sp>
    </p:spTree>
    <p:extLst>
      <p:ext uri="{BB962C8B-B14F-4D97-AF65-F5344CB8AC3E}">
        <p14:creationId xmlns:p14="http://schemas.microsoft.com/office/powerpoint/2010/main" val="16599747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sz="1800" dirty="0"/>
          </a:p>
        </p:txBody>
      </p:sp>
    </p:spTree>
    <p:extLst>
      <p:ext uri="{BB962C8B-B14F-4D97-AF65-F5344CB8AC3E}">
        <p14:creationId xmlns:p14="http://schemas.microsoft.com/office/powerpoint/2010/main" val="11188273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51A71D-123D-7EF3-72B9-C7DEA29B466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  <a:endParaRPr lang="en-IT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E99AFB1-EFED-CA16-03D8-D82E3D85191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IT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8A611C-1735-779F-759D-E919F412C4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CAE5A0-D75E-81B2-703D-F7D1FF0F30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D01987-A46F-D57F-BAC3-D01282435D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2239838473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535F61-09CD-203E-A756-9F3C0EF4AA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IT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D0741C1-E98E-18D9-00D4-64C2BE38925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T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3136A6-CB3B-D2AD-E9BC-9487DD0F59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1E1AAA-41E8-65F6-65A4-F29E1D1F6C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0B3AE3C-99F1-EFBF-7486-0DBA6AF782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718576085"/>
      </p:ext>
    </p:extLst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C687744-241B-E00D-C5BF-307D9A8E58C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IT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DB72285-83B0-B993-72DE-F165149867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T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6C62D95-D645-74AC-FDE1-9E7A4A454D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5EA3263-0085-1C84-4E3C-D4C3E35078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84B6BC-C31D-D459-C924-CA03CBCA57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3234126391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851608-2E4B-33E8-F1B9-5465D3834A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IT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D8B333-EC9F-93F1-9328-D46B4D192CC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T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FC645A2-5874-4BA5-D317-A1B49CA0C8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2D8BF2-8086-A611-EFFA-58BABD0F63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0FBE49-E606-9744-2439-E958F8DABA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708981853"/>
      </p:ext>
    </p:extLst>
  </p:cSld>
  <p:clrMapOvr>
    <a:masterClrMapping/>
  </p:clrMapOvr>
  <p:hf sldNum="0"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6FEAD7-F8F6-912E-4E75-33958EEE62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en-IT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EB71491-1816-7AA1-AF6C-F974836B453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690728D-887D-E29C-9D33-4AB102BF1A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6E2BAA-64EE-289D-DE2A-8ACB4EED4C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34240A-0592-ED3A-6E51-08CED13CB7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138949861"/>
      </p:ext>
    </p:extLst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44474D-EBE3-4F82-CF42-42020B4C15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IT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2587E7-5BB7-D78A-80CE-AB446202BA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T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DA88598-51BA-45E8-501B-1CCB46F6E20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T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91DF4D8-A3E7-AD38-E62E-C12C31E706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4F12185-766E-C4E0-6173-AB1CBBA369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8844685-E62B-5E30-4C79-4A2216C2C8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307479742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932953-1CEE-7CE7-3667-6BADBCFDAC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IT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E433B87-5209-41AC-7A5D-555A86643DE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23DB684-1B95-02F7-C225-B5ED7225356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T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32C582A-2F48-5F50-3CB1-7310CD2D4D4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E3E7C23-850A-86F8-2EB6-A34E3A52758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T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F36BEDC-F0D8-0788-B52F-926E3D8472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914E6E5-D98D-6B80-B043-0BDC3BEFE6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6B5C549-E8AA-D1B7-13A8-4A5A75474E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203758877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EC2753-698E-5E2C-6903-F6C85E6945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IT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3EFA0C7-1B7B-609C-826C-3126B1BF5A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61755CC-F188-7DBA-7F3C-DCF8BDC315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ECBE721-DEAF-EA61-58FE-11599F5A55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211174767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F977B6F-E837-64C9-953D-16B3B276AF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FB3F2AA-039D-7B79-F32D-CEDA525662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217FE00-9473-0367-A43B-09ACD49B71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24756090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F2882D-B5A0-0F34-436B-63007185AE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IT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6B413F-8D6E-A6F2-B13C-CCF30243DA5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T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75787BF-4784-F85D-5ADE-20DABC5F075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08F8B93-ECFD-9247-044E-27F2FB63F2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5D4FDBB-A8EA-B3AC-12B9-CE65B39FE1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298F0C1-ADBD-6F41-8B30-08632257EA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1756472406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1D69BA-84E9-0394-6E6C-B17D25BF07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IT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A22B089-1990-D784-2D21-13B7DA94FF2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T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A4E929E-24F4-47BD-F644-C6FDB789B5D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ABD5472-1922-280A-BE40-98253F0413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CFD39E1-DA4C-E5B6-01E2-9052077D75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2474ED9-8BF3-F362-9B6D-7ECFC1DEFC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2519978552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73440E7-FA10-3AC6-2485-203013B2EB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IT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9FCD033-6F5B-71F7-7E76-84E9BE662B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IT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FFAF766-BF8F-37B3-4C3F-79B9047F818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422C14-3BC9-D542-B4D4-B9E4C141C801}" type="datetime1">
              <a:rPr lang="it-IT" smtClean="0"/>
              <a:t>26/10/24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E9E30F5-220B-C547-1A63-180066EA18A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Wurzburg, Germany, ECML-PKDD 2019, Tutorial on XKDD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DE1666C-BDA9-41C7-EBE0-BB4D8BEAC92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2B3D8AE-8ABF-F74E-85D6-BBCA3666C588}" type="slidenum">
              <a:rPr lang="en-IT" smtClean="0"/>
              <a:t>‹N›</a:t>
            </a:fld>
            <a:endParaRPr lang="en-IT"/>
          </a:p>
        </p:txBody>
      </p:sp>
    </p:spTree>
    <p:extLst>
      <p:ext uri="{BB962C8B-B14F-4D97-AF65-F5344CB8AC3E}">
        <p14:creationId xmlns:p14="http://schemas.microsoft.com/office/powerpoint/2010/main" val="40673491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emf"/><Relationship Id="rId4" Type="http://schemas.openxmlformats.org/officeDocument/2006/relationships/oleObject" Target="../embeddings/oleObject1.bin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15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jpeg"/><Relationship Id="rId5" Type="http://schemas.openxmlformats.org/officeDocument/2006/relationships/image" Target="../media/image13.jpeg"/><Relationship Id="rId4" Type="http://schemas.openxmlformats.org/officeDocument/2006/relationships/image" Target="../media/image12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jpe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hyperlink" Target="https://otexts.com/fpp2/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png"/><Relationship Id="rId4" Type="http://schemas.openxmlformats.org/officeDocument/2006/relationships/hyperlink" Target="https://www.researchgate.net/publication/227001229_Mining_Time_Series_Data" TargetMode="Externa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C7B56805-27B6-9941-9623-EE2991DF12D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59807" y="2176424"/>
            <a:ext cx="10693993" cy="2261802"/>
          </a:xfrm>
        </p:spPr>
        <p:txBody>
          <a:bodyPr>
            <a:normAutofit fontScale="90000"/>
          </a:bodyPr>
          <a:lstStyle/>
          <a:p>
            <a:pPr algn="l"/>
            <a:r>
              <a:rPr lang="en-US" b="1" noProof="0" dirty="0"/>
              <a:t>Time Series - </a:t>
            </a:r>
            <a:r>
              <a:rPr lang="en-US" b="1" dirty="0"/>
              <a:t>Similarity, Distances, Transformations and Clustering</a:t>
            </a:r>
            <a:endParaRPr lang="en-US" sz="3000" b="1" noProof="0" dirty="0"/>
          </a:p>
        </p:txBody>
      </p:sp>
      <p:pic>
        <p:nvPicPr>
          <p:cNvPr id="8" name="Immagine 7">
            <a:extLst>
              <a:ext uri="{FF2B5EF4-FFF2-40B4-BE49-F238E27FC236}">
                <a16:creationId xmlns:a16="http://schemas.microsoft.com/office/drawing/2014/main" id="{346B49F4-E551-D94E-86E8-3DE4584812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85086" y="5613359"/>
            <a:ext cx="1226608" cy="11128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437664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" name="Gruppo 141">
            <a:extLst>
              <a:ext uri="{FF2B5EF4-FFF2-40B4-BE49-F238E27FC236}">
                <a16:creationId xmlns:a16="http://schemas.microsoft.com/office/drawing/2014/main" id="{B077AFB2-AE03-2445-A1DB-5FC275E2B859}"/>
              </a:ext>
            </a:extLst>
          </p:cNvPr>
          <p:cNvGrpSpPr/>
          <p:nvPr/>
        </p:nvGrpSpPr>
        <p:grpSpPr>
          <a:xfrm>
            <a:off x="2378388" y="4670423"/>
            <a:ext cx="3438596" cy="803277"/>
            <a:chOff x="2378388" y="4670423"/>
            <a:chExt cx="3438596" cy="803277"/>
          </a:xfrm>
        </p:grpSpPr>
        <p:sp>
          <p:nvSpPr>
            <p:cNvPr id="138" name="AutoShape 4">
              <a:extLst>
                <a:ext uri="{FF2B5EF4-FFF2-40B4-BE49-F238E27FC236}">
                  <a16:creationId xmlns:a16="http://schemas.microsoft.com/office/drawing/2014/main" id="{75C1FC56-140D-4B41-9794-6F274F26A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036" y="4670425"/>
              <a:ext cx="404813" cy="803275"/>
            </a:xfrm>
            <a:prstGeom prst="downArrow">
              <a:avLst>
                <a:gd name="adj1" fmla="val 50000"/>
                <a:gd name="adj2" fmla="val 5015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9" name="AutoShape 4">
              <a:extLst>
                <a:ext uri="{FF2B5EF4-FFF2-40B4-BE49-F238E27FC236}">
                  <a16:creationId xmlns:a16="http://schemas.microsoft.com/office/drawing/2014/main" id="{4E81EFA0-2F73-094D-A929-690446968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9176" y="4670424"/>
              <a:ext cx="404813" cy="803275"/>
            </a:xfrm>
            <a:prstGeom prst="downArrow">
              <a:avLst>
                <a:gd name="adj1" fmla="val 50000"/>
                <a:gd name="adj2" fmla="val 5015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0" name="AutoShape 4">
              <a:extLst>
                <a:ext uri="{FF2B5EF4-FFF2-40B4-BE49-F238E27FC236}">
                  <a16:creationId xmlns:a16="http://schemas.microsoft.com/office/drawing/2014/main" id="{56DDC437-27F6-8C4E-ADEE-07A80EA5F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2171" y="4670423"/>
              <a:ext cx="404813" cy="803275"/>
            </a:xfrm>
            <a:prstGeom prst="downArrow">
              <a:avLst>
                <a:gd name="adj1" fmla="val 50000"/>
                <a:gd name="adj2" fmla="val 5015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7" name="AutoShape 4">
              <a:extLst>
                <a:ext uri="{FF2B5EF4-FFF2-40B4-BE49-F238E27FC236}">
                  <a16:creationId xmlns:a16="http://schemas.microsoft.com/office/drawing/2014/main" id="{A69B636A-FCA9-104D-A75B-68CD90217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388" y="4670425"/>
              <a:ext cx="404813" cy="803275"/>
            </a:xfrm>
            <a:prstGeom prst="downArrow">
              <a:avLst>
                <a:gd name="adj1" fmla="val 50000"/>
                <a:gd name="adj2" fmla="val 5015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2" name="Titolo 1">
            <a:extLst>
              <a:ext uri="{FF2B5EF4-FFF2-40B4-BE49-F238E27FC236}">
                <a16:creationId xmlns:a16="http://schemas.microsoft.com/office/drawing/2014/main" id="{89ECAF02-5089-A94C-9CCB-8723E518EC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Euclidean Distance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C574EC13-05A7-C549-9F08-61F22447614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6008665" cy="4351338"/>
          </a:xfrm>
        </p:spPr>
        <p:txBody>
          <a:bodyPr>
            <a:normAutofit/>
          </a:bodyPr>
          <a:lstStyle/>
          <a:p>
            <a:r>
              <a:rPr lang="en-US" dirty="0"/>
              <a:t>Given two time series:</a:t>
            </a:r>
          </a:p>
          <a:p>
            <a:pPr lvl="1"/>
            <a:r>
              <a:rPr lang="en-US" i="1" dirty="0"/>
              <a:t>Q = q</a:t>
            </a:r>
            <a:r>
              <a:rPr lang="en-US" i="1" baseline="-25000" dirty="0"/>
              <a:t>1 </a:t>
            </a:r>
            <a:r>
              <a:rPr lang="en-US" i="1" dirty="0"/>
              <a:t>… </a:t>
            </a:r>
            <a:r>
              <a:rPr lang="en-US" i="1" dirty="0" err="1"/>
              <a:t>q</a:t>
            </a:r>
            <a:r>
              <a:rPr lang="en-US" i="1" baseline="-25000" dirty="0" err="1"/>
              <a:t>n</a:t>
            </a:r>
            <a:r>
              <a:rPr lang="en-US" i="1" dirty="0"/>
              <a:t> </a:t>
            </a:r>
          </a:p>
          <a:p>
            <a:pPr lvl="1"/>
            <a:r>
              <a:rPr lang="en-US" i="1" dirty="0"/>
              <a:t>C = c</a:t>
            </a:r>
            <a:r>
              <a:rPr lang="en-US" i="1" baseline="-25000" dirty="0"/>
              <a:t>1 </a:t>
            </a:r>
            <a:r>
              <a:rPr lang="en-US" i="1" dirty="0"/>
              <a:t>… </a:t>
            </a:r>
            <a:r>
              <a:rPr lang="en-US" i="1" dirty="0" err="1"/>
              <a:t>c</a:t>
            </a:r>
            <a:r>
              <a:rPr lang="en-US" i="1" baseline="-25000" dirty="0" err="1"/>
              <a:t>n</a:t>
            </a:r>
            <a:r>
              <a:rPr lang="en-US" i="1" dirty="0"/>
              <a:t> </a:t>
            </a:r>
          </a:p>
          <a:p>
            <a:pPr lvl="1"/>
            <a:endParaRPr lang="en-US" i="1" dirty="0"/>
          </a:p>
          <a:p>
            <a:pPr lvl="1"/>
            <a:endParaRPr lang="en-US" i="1" dirty="0"/>
          </a:p>
          <a:p>
            <a:pPr lvl="1"/>
            <a:endParaRPr lang="en-US" i="1" dirty="0"/>
          </a:p>
          <a:p>
            <a:pPr lvl="1"/>
            <a:endParaRPr lang="en-US" i="1" dirty="0"/>
          </a:p>
          <a:p>
            <a:pPr lvl="1"/>
            <a:r>
              <a:rPr lang="en-US" i="1" dirty="0"/>
              <a:t>T1 = &lt; 56,       176,        110,        95  &gt;</a:t>
            </a:r>
          </a:p>
          <a:p>
            <a:pPr lvl="1"/>
            <a:r>
              <a:rPr lang="en-US" i="1" dirty="0"/>
              <a:t>T2 = &lt; 36,       126,        180,        80  &gt;</a:t>
            </a:r>
          </a:p>
          <a:p>
            <a:pPr marL="0" indent="0">
              <a:buNone/>
            </a:pPr>
            <a:r>
              <a:rPr lang="en-US" sz="1600" i="1" dirty="0"/>
              <a:t>D(T1,T2) = sqrt [ (56-36)</a:t>
            </a:r>
            <a:r>
              <a:rPr lang="en-US" sz="1600" i="1" baseline="30000" dirty="0"/>
              <a:t>2</a:t>
            </a:r>
            <a:r>
              <a:rPr lang="en-US" sz="1600" i="1" dirty="0"/>
              <a:t> + (176-126)</a:t>
            </a:r>
            <a:r>
              <a:rPr lang="en-US" sz="1600" i="1" baseline="30000" dirty="0"/>
              <a:t>2</a:t>
            </a:r>
            <a:r>
              <a:rPr lang="en-US" sz="1600" i="1" dirty="0"/>
              <a:t> + (110-180)</a:t>
            </a:r>
            <a:r>
              <a:rPr lang="en-US" sz="1600" i="1" baseline="30000" dirty="0"/>
              <a:t>2</a:t>
            </a:r>
            <a:r>
              <a:rPr lang="en-US" sz="1600" i="1" dirty="0"/>
              <a:t> + (95-80)</a:t>
            </a:r>
            <a:r>
              <a:rPr lang="en-US" sz="1600" i="1" baseline="30000" dirty="0"/>
              <a:t>2</a:t>
            </a:r>
            <a:r>
              <a:rPr lang="en-US" sz="1600" i="1" dirty="0"/>
              <a:t> ]</a:t>
            </a:r>
          </a:p>
          <a:p>
            <a:pPr lvl="1"/>
            <a:endParaRPr lang="en-US" i="1" dirty="0"/>
          </a:p>
          <a:p>
            <a:pPr lvl="1"/>
            <a:endParaRPr lang="en-US" i="1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FCE3930-5602-F740-A42F-FA8739C8645F}"/>
              </a:ext>
            </a:extLst>
          </p:cNvPr>
          <p:cNvGrpSpPr>
            <a:grpSpLocks/>
          </p:cNvGrpSpPr>
          <p:nvPr/>
        </p:nvGrpSpPr>
        <p:grpSpPr bwMode="auto">
          <a:xfrm>
            <a:off x="6661128" y="4316413"/>
            <a:ext cx="3616325" cy="2449512"/>
            <a:chOff x="2541" y="2447"/>
            <a:chExt cx="2278" cy="1543"/>
          </a:xfrm>
        </p:grpSpPr>
        <p:pic>
          <p:nvPicPr>
            <p:cNvPr id="133" name="Picture 6">
              <a:extLst>
                <a:ext uri="{FF2B5EF4-FFF2-40B4-BE49-F238E27FC236}">
                  <a16:creationId xmlns:a16="http://schemas.microsoft.com/office/drawing/2014/main" id="{A40901EF-B53B-4D40-B237-06E816F0A7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3" y="2642"/>
              <a:ext cx="982" cy="8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134" name="Oval 7">
              <a:extLst>
                <a:ext uri="{FF2B5EF4-FFF2-40B4-BE49-F238E27FC236}">
                  <a16:creationId xmlns:a16="http://schemas.microsoft.com/office/drawing/2014/main" id="{7CA7EBA6-61DF-5D4F-8205-25F64032C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3" y="2447"/>
              <a:ext cx="1096" cy="1072"/>
            </a:xfrm>
            <a:prstGeom prst="ellipse">
              <a:avLst/>
            </a:prstGeom>
            <a:noFill/>
            <a:ln w="63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135" name="Picture 8">
              <a:extLst>
                <a:ext uri="{FF2B5EF4-FFF2-40B4-BE49-F238E27FC236}">
                  <a16:creationId xmlns:a16="http://schemas.microsoft.com/office/drawing/2014/main" id="{6D5DB34D-D831-1048-A875-BAEF1AA038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1" y="3218"/>
              <a:ext cx="1272" cy="7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grpSp>
        <p:nvGrpSpPr>
          <p:cNvPr id="11" name="Group 15">
            <a:extLst>
              <a:ext uri="{FF2B5EF4-FFF2-40B4-BE49-F238E27FC236}">
                <a16:creationId xmlns:a16="http://schemas.microsoft.com/office/drawing/2014/main" id="{9CDD8858-50A3-9F4B-B420-29D45AFA0429}"/>
              </a:ext>
            </a:extLst>
          </p:cNvPr>
          <p:cNvGrpSpPr>
            <a:grpSpLocks/>
          </p:cNvGrpSpPr>
          <p:nvPr/>
        </p:nvGrpSpPr>
        <p:grpSpPr bwMode="auto">
          <a:xfrm>
            <a:off x="8702653" y="5297488"/>
            <a:ext cx="2813050" cy="1560512"/>
            <a:chOff x="3827" y="3065"/>
            <a:chExt cx="1772" cy="983"/>
          </a:xfrm>
        </p:grpSpPr>
        <p:sp>
          <p:nvSpPr>
            <p:cNvPr id="27" name="Freeform 16">
              <a:extLst>
                <a:ext uri="{FF2B5EF4-FFF2-40B4-BE49-F238E27FC236}">
                  <a16:creationId xmlns:a16="http://schemas.microsoft.com/office/drawing/2014/main" id="{7BE8DCFC-33C4-9947-8054-1375FB648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3319"/>
              <a:ext cx="1770" cy="417"/>
            </a:xfrm>
            <a:custGeom>
              <a:avLst/>
              <a:gdLst>
                <a:gd name="G0" fmla="+- 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544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6829 10240"/>
                <a:gd name="G20" fmla="*/ 1 50493 55552"/>
                <a:gd name="G21" fmla="*/ G20 1 180"/>
                <a:gd name="G22" fmla="*/ G19 1 G21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540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*/ 1 57073 45568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*/ 1 16385 2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72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cos 54736 G93"/>
                <a:gd name="G95" fmla="+- 1 0 0"/>
                <a:gd name="G96" fmla="sin 54869 G95"/>
                <a:gd name="G97" fmla="+- G94 G96 0"/>
                <a:gd name="G98" fmla="+- G97 10800 0"/>
                <a:gd name="G99" fmla="+- 1 0 0"/>
                <a:gd name="G100" fmla="+- 1 0 0"/>
                <a:gd name="G101" fmla="+- 1 0 0"/>
                <a:gd name="G102" fmla="+- 1 0 0"/>
                <a:gd name="G103" fmla="+-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G109" fmla="+- 1 0 0"/>
                <a:gd name="G110" fmla="*/ 1 50493 45568"/>
                <a:gd name="G111" fmla="*/ 1 50493 55552"/>
                <a:gd name="G112" fmla="*/ G111 1 180"/>
                <a:gd name="G113" fmla="*/ G110 1 G112"/>
                <a:gd name="T0" fmla="*/ 5 w 2081"/>
                <a:gd name="T1" fmla="*/ 72 h 474"/>
                <a:gd name="T2" fmla="*/ 16 w 2081"/>
                <a:gd name="T3" fmla="*/ 75 h 474"/>
                <a:gd name="T4" fmla="*/ 28 w 2081"/>
                <a:gd name="T5" fmla="*/ 81 h 474"/>
                <a:gd name="T6" fmla="*/ 39 w 2081"/>
                <a:gd name="T7" fmla="*/ 87 h 474"/>
                <a:gd name="T8" fmla="*/ 50 w 2081"/>
                <a:gd name="T9" fmla="*/ 95 h 474"/>
                <a:gd name="T10" fmla="*/ 61 w 2081"/>
                <a:gd name="T11" fmla="*/ 103 h 474"/>
                <a:gd name="T12" fmla="*/ 72 w 2081"/>
                <a:gd name="T13" fmla="*/ 113 h 474"/>
                <a:gd name="T14" fmla="*/ 84 w 2081"/>
                <a:gd name="T15" fmla="*/ 121 h 474"/>
                <a:gd name="T16" fmla="*/ 95 w 2081"/>
                <a:gd name="T17" fmla="*/ 127 h 474"/>
                <a:gd name="T18" fmla="*/ 106 w 2081"/>
                <a:gd name="T19" fmla="*/ 133 h 474"/>
                <a:gd name="T20" fmla="*/ 117 w 2081"/>
                <a:gd name="T21" fmla="*/ 133 h 474"/>
                <a:gd name="T22" fmla="*/ 129 w 2081"/>
                <a:gd name="T23" fmla="*/ 133 h 474"/>
                <a:gd name="T24" fmla="*/ 140 w 2081"/>
                <a:gd name="T25" fmla="*/ 137 h 474"/>
                <a:gd name="T26" fmla="*/ 152 w 2081"/>
                <a:gd name="T27" fmla="*/ 139 h 474"/>
                <a:gd name="T28" fmla="*/ 163 w 2081"/>
                <a:gd name="T29" fmla="*/ 141 h 474"/>
                <a:gd name="T30" fmla="*/ 174 w 2081"/>
                <a:gd name="T31" fmla="*/ 142 h 474"/>
                <a:gd name="T32" fmla="*/ 186 w 2081"/>
                <a:gd name="T33" fmla="*/ 142 h 474"/>
                <a:gd name="T34" fmla="*/ 197 w 2081"/>
                <a:gd name="T35" fmla="*/ 141 h 474"/>
                <a:gd name="T36" fmla="*/ 208 w 2081"/>
                <a:gd name="T37" fmla="*/ 142 h 474"/>
                <a:gd name="T38" fmla="*/ 218 w 2081"/>
                <a:gd name="T39" fmla="*/ 142 h 474"/>
                <a:gd name="T40" fmla="*/ 232 w 2081"/>
                <a:gd name="T41" fmla="*/ 141 h 474"/>
                <a:gd name="T42" fmla="*/ 243 w 2081"/>
                <a:gd name="T43" fmla="*/ 137 h 474"/>
                <a:gd name="T44" fmla="*/ 253 w 2081"/>
                <a:gd name="T45" fmla="*/ 137 h 474"/>
                <a:gd name="T46" fmla="*/ 264 w 2081"/>
                <a:gd name="T47" fmla="*/ 133 h 474"/>
                <a:gd name="T48" fmla="*/ 275 w 2081"/>
                <a:gd name="T49" fmla="*/ 131 h 474"/>
                <a:gd name="T50" fmla="*/ 288 w 2081"/>
                <a:gd name="T51" fmla="*/ 129 h 474"/>
                <a:gd name="T52" fmla="*/ 299 w 2081"/>
                <a:gd name="T53" fmla="*/ 125 h 474"/>
                <a:gd name="T54" fmla="*/ 310 w 2081"/>
                <a:gd name="T55" fmla="*/ 118 h 474"/>
                <a:gd name="T56" fmla="*/ 320 w 2081"/>
                <a:gd name="T57" fmla="*/ 113 h 474"/>
                <a:gd name="T58" fmla="*/ 334 w 2081"/>
                <a:gd name="T59" fmla="*/ 101 h 474"/>
                <a:gd name="T60" fmla="*/ 344 w 2081"/>
                <a:gd name="T61" fmla="*/ 89 h 474"/>
                <a:gd name="T62" fmla="*/ 355 w 2081"/>
                <a:gd name="T63" fmla="*/ 72 h 474"/>
                <a:gd name="T64" fmla="*/ 366 w 2081"/>
                <a:gd name="T65" fmla="*/ 54 h 474"/>
                <a:gd name="T66" fmla="*/ 377 w 2081"/>
                <a:gd name="T67" fmla="*/ 34 h 474"/>
                <a:gd name="T68" fmla="*/ 389 w 2081"/>
                <a:gd name="T69" fmla="*/ 16 h 474"/>
                <a:gd name="T70" fmla="*/ 400 w 2081"/>
                <a:gd name="T71" fmla="*/ 4 h 474"/>
                <a:gd name="T72" fmla="*/ 412 w 2081"/>
                <a:gd name="T73" fmla="*/ 0 h 474"/>
                <a:gd name="T74" fmla="*/ 422 w 2081"/>
                <a:gd name="T75" fmla="*/ 4 h 474"/>
                <a:gd name="T76" fmla="*/ 433 w 2081"/>
                <a:gd name="T77" fmla="*/ 21 h 474"/>
                <a:gd name="T78" fmla="*/ 445 w 2081"/>
                <a:gd name="T79" fmla="*/ 44 h 474"/>
                <a:gd name="T80" fmla="*/ 456 w 2081"/>
                <a:gd name="T81" fmla="*/ 75 h 474"/>
                <a:gd name="T82" fmla="*/ 467 w 2081"/>
                <a:gd name="T83" fmla="*/ 104 h 474"/>
                <a:gd name="T84" fmla="*/ 479 w 2081"/>
                <a:gd name="T85" fmla="*/ 131 h 474"/>
                <a:gd name="T86" fmla="*/ 490 w 2081"/>
                <a:gd name="T87" fmla="*/ 152 h 474"/>
                <a:gd name="T88" fmla="*/ 502 w 2081"/>
                <a:gd name="T89" fmla="*/ 170 h 474"/>
                <a:gd name="T90" fmla="*/ 513 w 2081"/>
                <a:gd name="T91" fmla="*/ 176 h 474"/>
                <a:gd name="T92" fmla="*/ 524 w 2081"/>
                <a:gd name="T93" fmla="*/ 176 h 474"/>
                <a:gd name="T94" fmla="*/ 535 w 2081"/>
                <a:gd name="T95" fmla="*/ 176 h 474"/>
                <a:gd name="T96" fmla="*/ 547 w 2081"/>
                <a:gd name="T97" fmla="*/ 176 h 474"/>
                <a:gd name="T98" fmla="*/ 559 w 2081"/>
                <a:gd name="T99" fmla="*/ 176 h 474"/>
                <a:gd name="T100" fmla="*/ 568 w 2081"/>
                <a:gd name="T101" fmla="*/ 175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81" h="474">
                  <a:moveTo>
                    <a:pt x="0" y="180"/>
                  </a:moveTo>
                  <a:lnTo>
                    <a:pt x="17" y="192"/>
                  </a:lnTo>
                  <a:lnTo>
                    <a:pt x="40" y="196"/>
                  </a:lnTo>
                  <a:lnTo>
                    <a:pt x="56" y="201"/>
                  </a:lnTo>
                  <a:lnTo>
                    <a:pt x="79" y="207"/>
                  </a:lnTo>
                  <a:lnTo>
                    <a:pt x="102" y="217"/>
                  </a:lnTo>
                  <a:lnTo>
                    <a:pt x="119" y="228"/>
                  </a:lnTo>
                  <a:lnTo>
                    <a:pt x="142" y="234"/>
                  </a:lnTo>
                  <a:lnTo>
                    <a:pt x="157" y="244"/>
                  </a:lnTo>
                  <a:lnTo>
                    <a:pt x="180" y="255"/>
                  </a:lnTo>
                  <a:lnTo>
                    <a:pt x="203" y="265"/>
                  </a:lnTo>
                  <a:lnTo>
                    <a:pt x="221" y="276"/>
                  </a:lnTo>
                  <a:lnTo>
                    <a:pt x="244" y="292"/>
                  </a:lnTo>
                  <a:lnTo>
                    <a:pt x="265" y="303"/>
                  </a:lnTo>
                  <a:lnTo>
                    <a:pt x="282" y="319"/>
                  </a:lnTo>
                  <a:lnTo>
                    <a:pt x="305" y="324"/>
                  </a:lnTo>
                  <a:lnTo>
                    <a:pt x="322" y="330"/>
                  </a:lnTo>
                  <a:lnTo>
                    <a:pt x="346" y="340"/>
                  </a:lnTo>
                  <a:lnTo>
                    <a:pt x="367" y="345"/>
                  </a:lnTo>
                  <a:lnTo>
                    <a:pt x="384" y="357"/>
                  </a:lnTo>
                  <a:lnTo>
                    <a:pt x="407" y="357"/>
                  </a:lnTo>
                  <a:lnTo>
                    <a:pt x="424" y="357"/>
                  </a:lnTo>
                  <a:lnTo>
                    <a:pt x="447" y="361"/>
                  </a:lnTo>
                  <a:lnTo>
                    <a:pt x="468" y="361"/>
                  </a:lnTo>
                  <a:lnTo>
                    <a:pt x="486" y="361"/>
                  </a:lnTo>
                  <a:lnTo>
                    <a:pt x="509" y="367"/>
                  </a:lnTo>
                  <a:lnTo>
                    <a:pt x="526" y="367"/>
                  </a:lnTo>
                  <a:lnTo>
                    <a:pt x="549" y="372"/>
                  </a:lnTo>
                  <a:lnTo>
                    <a:pt x="572" y="372"/>
                  </a:lnTo>
                  <a:lnTo>
                    <a:pt x="587" y="378"/>
                  </a:lnTo>
                  <a:lnTo>
                    <a:pt x="611" y="378"/>
                  </a:lnTo>
                  <a:lnTo>
                    <a:pt x="628" y="382"/>
                  </a:lnTo>
                  <a:lnTo>
                    <a:pt x="651" y="382"/>
                  </a:lnTo>
                  <a:lnTo>
                    <a:pt x="674" y="382"/>
                  </a:lnTo>
                  <a:lnTo>
                    <a:pt x="689" y="382"/>
                  </a:lnTo>
                  <a:lnTo>
                    <a:pt x="712" y="378"/>
                  </a:lnTo>
                  <a:lnTo>
                    <a:pt x="735" y="378"/>
                  </a:lnTo>
                  <a:lnTo>
                    <a:pt x="753" y="382"/>
                  </a:lnTo>
                  <a:lnTo>
                    <a:pt x="776" y="382"/>
                  </a:lnTo>
                  <a:lnTo>
                    <a:pt x="791" y="382"/>
                  </a:lnTo>
                  <a:lnTo>
                    <a:pt x="814" y="382"/>
                  </a:lnTo>
                  <a:lnTo>
                    <a:pt x="837" y="378"/>
                  </a:lnTo>
                  <a:lnTo>
                    <a:pt x="854" y="372"/>
                  </a:lnTo>
                  <a:lnTo>
                    <a:pt x="877" y="367"/>
                  </a:lnTo>
                  <a:lnTo>
                    <a:pt x="893" y="361"/>
                  </a:lnTo>
                  <a:lnTo>
                    <a:pt x="916" y="367"/>
                  </a:lnTo>
                  <a:lnTo>
                    <a:pt x="939" y="367"/>
                  </a:lnTo>
                  <a:lnTo>
                    <a:pt x="956" y="361"/>
                  </a:lnTo>
                  <a:lnTo>
                    <a:pt x="979" y="351"/>
                  </a:lnTo>
                  <a:lnTo>
                    <a:pt x="995" y="351"/>
                  </a:lnTo>
                  <a:lnTo>
                    <a:pt x="1018" y="351"/>
                  </a:lnTo>
                  <a:lnTo>
                    <a:pt x="1041" y="345"/>
                  </a:lnTo>
                  <a:lnTo>
                    <a:pt x="1058" y="336"/>
                  </a:lnTo>
                  <a:lnTo>
                    <a:pt x="1081" y="336"/>
                  </a:lnTo>
                  <a:lnTo>
                    <a:pt x="1098" y="330"/>
                  </a:lnTo>
                  <a:lnTo>
                    <a:pt x="1119" y="319"/>
                  </a:lnTo>
                  <a:lnTo>
                    <a:pt x="1142" y="313"/>
                  </a:lnTo>
                  <a:lnTo>
                    <a:pt x="1160" y="303"/>
                  </a:lnTo>
                  <a:lnTo>
                    <a:pt x="1183" y="288"/>
                  </a:lnTo>
                  <a:lnTo>
                    <a:pt x="1206" y="270"/>
                  </a:lnTo>
                  <a:lnTo>
                    <a:pt x="1221" y="255"/>
                  </a:lnTo>
                  <a:lnTo>
                    <a:pt x="1244" y="240"/>
                  </a:lnTo>
                  <a:lnTo>
                    <a:pt x="1261" y="217"/>
                  </a:lnTo>
                  <a:lnTo>
                    <a:pt x="1285" y="196"/>
                  </a:lnTo>
                  <a:lnTo>
                    <a:pt x="1308" y="171"/>
                  </a:lnTo>
                  <a:lnTo>
                    <a:pt x="1323" y="144"/>
                  </a:lnTo>
                  <a:lnTo>
                    <a:pt x="1346" y="122"/>
                  </a:lnTo>
                  <a:lnTo>
                    <a:pt x="1363" y="90"/>
                  </a:lnTo>
                  <a:lnTo>
                    <a:pt x="1386" y="63"/>
                  </a:lnTo>
                  <a:lnTo>
                    <a:pt x="1409" y="42"/>
                  </a:lnTo>
                  <a:lnTo>
                    <a:pt x="1425" y="26"/>
                  </a:lnTo>
                  <a:lnTo>
                    <a:pt x="1448" y="9"/>
                  </a:lnTo>
                  <a:lnTo>
                    <a:pt x="1465" y="5"/>
                  </a:lnTo>
                  <a:lnTo>
                    <a:pt x="1488" y="0"/>
                  </a:lnTo>
                  <a:lnTo>
                    <a:pt x="1511" y="0"/>
                  </a:lnTo>
                  <a:lnTo>
                    <a:pt x="1528" y="9"/>
                  </a:lnTo>
                  <a:lnTo>
                    <a:pt x="1550" y="30"/>
                  </a:lnTo>
                  <a:lnTo>
                    <a:pt x="1567" y="57"/>
                  </a:lnTo>
                  <a:lnTo>
                    <a:pt x="1590" y="90"/>
                  </a:lnTo>
                  <a:lnTo>
                    <a:pt x="1613" y="122"/>
                  </a:lnTo>
                  <a:lnTo>
                    <a:pt x="1630" y="165"/>
                  </a:lnTo>
                  <a:lnTo>
                    <a:pt x="1651" y="201"/>
                  </a:lnTo>
                  <a:lnTo>
                    <a:pt x="1669" y="244"/>
                  </a:lnTo>
                  <a:lnTo>
                    <a:pt x="1692" y="282"/>
                  </a:lnTo>
                  <a:lnTo>
                    <a:pt x="1715" y="319"/>
                  </a:lnTo>
                  <a:lnTo>
                    <a:pt x="1732" y="351"/>
                  </a:lnTo>
                  <a:lnTo>
                    <a:pt x="1753" y="382"/>
                  </a:lnTo>
                  <a:lnTo>
                    <a:pt x="1776" y="409"/>
                  </a:lnTo>
                  <a:lnTo>
                    <a:pt x="1793" y="436"/>
                  </a:lnTo>
                  <a:lnTo>
                    <a:pt x="1816" y="453"/>
                  </a:lnTo>
                  <a:lnTo>
                    <a:pt x="1834" y="468"/>
                  </a:lnTo>
                  <a:lnTo>
                    <a:pt x="1855" y="474"/>
                  </a:lnTo>
                  <a:lnTo>
                    <a:pt x="1878" y="474"/>
                  </a:lnTo>
                  <a:lnTo>
                    <a:pt x="1895" y="474"/>
                  </a:lnTo>
                  <a:lnTo>
                    <a:pt x="1918" y="474"/>
                  </a:lnTo>
                  <a:lnTo>
                    <a:pt x="1935" y="474"/>
                  </a:lnTo>
                  <a:lnTo>
                    <a:pt x="1957" y="474"/>
                  </a:lnTo>
                  <a:lnTo>
                    <a:pt x="1980" y="474"/>
                  </a:lnTo>
                  <a:lnTo>
                    <a:pt x="1997" y="474"/>
                  </a:lnTo>
                  <a:lnTo>
                    <a:pt x="2020" y="474"/>
                  </a:lnTo>
                  <a:lnTo>
                    <a:pt x="2037" y="474"/>
                  </a:lnTo>
                  <a:lnTo>
                    <a:pt x="2058" y="468"/>
                  </a:lnTo>
                  <a:lnTo>
                    <a:pt x="2081" y="468"/>
                  </a:lnTo>
                </a:path>
              </a:pathLst>
            </a:custGeom>
            <a:noFill/>
            <a:ln w="25560" cap="sq">
              <a:solidFill>
                <a:srgbClr val="0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8" name="Freeform 17">
              <a:extLst>
                <a:ext uri="{FF2B5EF4-FFF2-40B4-BE49-F238E27FC236}">
                  <a16:creationId xmlns:a16="http://schemas.microsoft.com/office/drawing/2014/main" id="{6D53E948-8AB4-D148-907E-74B8960CE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3065"/>
              <a:ext cx="1770" cy="751"/>
            </a:xfrm>
            <a:custGeom>
              <a:avLst/>
              <a:gdLst>
                <a:gd name="G0" fmla="+- 1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576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39199 55552"/>
                <a:gd name="G20" fmla="*/ 1 50493 55552"/>
                <a:gd name="G21" fmla="*/ G20 1 180"/>
                <a:gd name="G22" fmla="*/ G19 1 G21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503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*/ 1 58191 2560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*/ 1 16385 2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4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cos 54736 G93"/>
                <a:gd name="G95" fmla="+- 1 0 0"/>
                <a:gd name="G96" fmla="sin 54977 G95"/>
                <a:gd name="G97" fmla="+- G94 G96 0"/>
                <a:gd name="G98" fmla="+- G97 10800 0"/>
                <a:gd name="G99" fmla="+- 1 0 0"/>
                <a:gd name="G100" fmla="+- 1 0 0"/>
                <a:gd name="G101" fmla="+- 1 0 0"/>
                <a:gd name="G102" fmla="+- 1 0 0"/>
                <a:gd name="G103" fmla="+-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G109" fmla="+- 1 0 0"/>
                <a:gd name="G110" fmla="*/ 1 50493 45568"/>
                <a:gd name="G111" fmla="*/ 1 50493 55552"/>
                <a:gd name="G112" fmla="*/ G111 1 180"/>
                <a:gd name="G113" fmla="*/ G110 1 G112"/>
                <a:gd name="T0" fmla="*/ 5 w 2081"/>
                <a:gd name="T1" fmla="*/ 141 h 854"/>
                <a:gd name="T2" fmla="*/ 16 w 2081"/>
                <a:gd name="T3" fmla="*/ 146 h 854"/>
                <a:gd name="T4" fmla="*/ 28 w 2081"/>
                <a:gd name="T5" fmla="*/ 161 h 854"/>
                <a:gd name="T6" fmla="*/ 39 w 2081"/>
                <a:gd name="T7" fmla="*/ 179 h 854"/>
                <a:gd name="T8" fmla="*/ 50 w 2081"/>
                <a:gd name="T9" fmla="*/ 191 h 854"/>
                <a:gd name="T10" fmla="*/ 61 w 2081"/>
                <a:gd name="T11" fmla="*/ 206 h 854"/>
                <a:gd name="T12" fmla="*/ 72 w 2081"/>
                <a:gd name="T13" fmla="*/ 227 h 854"/>
                <a:gd name="T14" fmla="*/ 84 w 2081"/>
                <a:gd name="T15" fmla="*/ 227 h 854"/>
                <a:gd name="T16" fmla="*/ 95 w 2081"/>
                <a:gd name="T17" fmla="*/ 229 h 854"/>
                <a:gd name="T18" fmla="*/ 106 w 2081"/>
                <a:gd name="T19" fmla="*/ 264 h 854"/>
                <a:gd name="T20" fmla="*/ 117 w 2081"/>
                <a:gd name="T21" fmla="*/ 260 h 854"/>
                <a:gd name="T22" fmla="*/ 129 w 2081"/>
                <a:gd name="T23" fmla="*/ 241 h 854"/>
                <a:gd name="T24" fmla="*/ 140 w 2081"/>
                <a:gd name="T25" fmla="*/ 260 h 854"/>
                <a:gd name="T26" fmla="*/ 152 w 2081"/>
                <a:gd name="T27" fmla="*/ 246 h 854"/>
                <a:gd name="T28" fmla="*/ 163 w 2081"/>
                <a:gd name="T29" fmla="*/ 241 h 854"/>
                <a:gd name="T30" fmla="*/ 174 w 2081"/>
                <a:gd name="T31" fmla="*/ 241 h 854"/>
                <a:gd name="T32" fmla="*/ 186 w 2081"/>
                <a:gd name="T33" fmla="*/ 264 h 854"/>
                <a:gd name="T34" fmla="*/ 197 w 2081"/>
                <a:gd name="T35" fmla="*/ 293 h 854"/>
                <a:gd name="T36" fmla="*/ 208 w 2081"/>
                <a:gd name="T37" fmla="*/ 264 h 854"/>
                <a:gd name="T38" fmla="*/ 218 w 2081"/>
                <a:gd name="T39" fmla="*/ 272 h 854"/>
                <a:gd name="T40" fmla="*/ 232 w 2081"/>
                <a:gd name="T41" fmla="*/ 241 h 854"/>
                <a:gd name="T42" fmla="*/ 243 w 2081"/>
                <a:gd name="T43" fmla="*/ 240 h 854"/>
                <a:gd name="T44" fmla="*/ 253 w 2081"/>
                <a:gd name="T45" fmla="*/ 252 h 854"/>
                <a:gd name="T46" fmla="*/ 264 w 2081"/>
                <a:gd name="T47" fmla="*/ 229 h 854"/>
                <a:gd name="T48" fmla="*/ 275 w 2081"/>
                <a:gd name="T49" fmla="*/ 243 h 854"/>
                <a:gd name="T50" fmla="*/ 288 w 2081"/>
                <a:gd name="T51" fmla="*/ 264 h 854"/>
                <a:gd name="T52" fmla="*/ 299 w 2081"/>
                <a:gd name="T53" fmla="*/ 254 h 854"/>
                <a:gd name="T54" fmla="*/ 310 w 2081"/>
                <a:gd name="T55" fmla="*/ 224 h 854"/>
                <a:gd name="T56" fmla="*/ 320 w 2081"/>
                <a:gd name="T57" fmla="*/ 206 h 854"/>
                <a:gd name="T58" fmla="*/ 334 w 2081"/>
                <a:gd name="T59" fmla="*/ 212 h 854"/>
                <a:gd name="T60" fmla="*/ 344 w 2081"/>
                <a:gd name="T61" fmla="*/ 197 h 854"/>
                <a:gd name="T62" fmla="*/ 355 w 2081"/>
                <a:gd name="T63" fmla="*/ 168 h 854"/>
                <a:gd name="T64" fmla="*/ 366 w 2081"/>
                <a:gd name="T65" fmla="*/ 150 h 854"/>
                <a:gd name="T66" fmla="*/ 377 w 2081"/>
                <a:gd name="T67" fmla="*/ 130 h 854"/>
                <a:gd name="T68" fmla="*/ 389 w 2081"/>
                <a:gd name="T69" fmla="*/ 82 h 854"/>
                <a:gd name="T70" fmla="*/ 400 w 2081"/>
                <a:gd name="T71" fmla="*/ 23 h 854"/>
                <a:gd name="T72" fmla="*/ 412 w 2081"/>
                <a:gd name="T73" fmla="*/ 4 h 854"/>
                <a:gd name="T74" fmla="*/ 422 w 2081"/>
                <a:gd name="T75" fmla="*/ 6 h 854"/>
                <a:gd name="T76" fmla="*/ 433 w 2081"/>
                <a:gd name="T77" fmla="*/ 41 h 854"/>
                <a:gd name="T78" fmla="*/ 445 w 2081"/>
                <a:gd name="T79" fmla="*/ 89 h 854"/>
                <a:gd name="T80" fmla="*/ 456 w 2081"/>
                <a:gd name="T81" fmla="*/ 157 h 854"/>
                <a:gd name="T82" fmla="*/ 467 w 2081"/>
                <a:gd name="T83" fmla="*/ 264 h 854"/>
                <a:gd name="T84" fmla="*/ 479 w 2081"/>
                <a:gd name="T85" fmla="*/ 299 h 854"/>
                <a:gd name="T86" fmla="*/ 490 w 2081"/>
                <a:gd name="T87" fmla="*/ 308 h 854"/>
                <a:gd name="T88" fmla="*/ 502 w 2081"/>
                <a:gd name="T89" fmla="*/ 302 h 854"/>
                <a:gd name="T90" fmla="*/ 513 w 2081"/>
                <a:gd name="T91" fmla="*/ 306 h 854"/>
                <a:gd name="T92" fmla="*/ 524 w 2081"/>
                <a:gd name="T93" fmla="*/ 312 h 854"/>
                <a:gd name="T94" fmla="*/ 535 w 2081"/>
                <a:gd name="T95" fmla="*/ 302 h 854"/>
                <a:gd name="T96" fmla="*/ 547 w 2081"/>
                <a:gd name="T97" fmla="*/ 306 h 854"/>
                <a:gd name="T98" fmla="*/ 559 w 2081"/>
                <a:gd name="T99" fmla="*/ 312 h 854"/>
                <a:gd name="T100" fmla="*/ 568 w 2081"/>
                <a:gd name="T101" fmla="*/ 299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81" h="854">
                  <a:moveTo>
                    <a:pt x="0" y="379"/>
                  </a:moveTo>
                  <a:lnTo>
                    <a:pt x="17" y="385"/>
                  </a:lnTo>
                  <a:lnTo>
                    <a:pt x="40" y="394"/>
                  </a:lnTo>
                  <a:lnTo>
                    <a:pt x="56" y="400"/>
                  </a:lnTo>
                  <a:lnTo>
                    <a:pt x="79" y="421"/>
                  </a:lnTo>
                  <a:lnTo>
                    <a:pt x="102" y="442"/>
                  </a:lnTo>
                  <a:lnTo>
                    <a:pt x="119" y="463"/>
                  </a:lnTo>
                  <a:lnTo>
                    <a:pt x="142" y="490"/>
                  </a:lnTo>
                  <a:lnTo>
                    <a:pt x="157" y="511"/>
                  </a:lnTo>
                  <a:lnTo>
                    <a:pt x="180" y="523"/>
                  </a:lnTo>
                  <a:lnTo>
                    <a:pt x="203" y="533"/>
                  </a:lnTo>
                  <a:lnTo>
                    <a:pt x="221" y="565"/>
                  </a:lnTo>
                  <a:lnTo>
                    <a:pt x="244" y="598"/>
                  </a:lnTo>
                  <a:lnTo>
                    <a:pt x="265" y="619"/>
                  </a:lnTo>
                  <a:lnTo>
                    <a:pt x="282" y="623"/>
                  </a:lnTo>
                  <a:lnTo>
                    <a:pt x="305" y="623"/>
                  </a:lnTo>
                  <a:lnTo>
                    <a:pt x="322" y="623"/>
                  </a:lnTo>
                  <a:lnTo>
                    <a:pt x="346" y="629"/>
                  </a:lnTo>
                  <a:lnTo>
                    <a:pt x="367" y="661"/>
                  </a:lnTo>
                  <a:lnTo>
                    <a:pt x="384" y="721"/>
                  </a:lnTo>
                  <a:lnTo>
                    <a:pt x="407" y="742"/>
                  </a:lnTo>
                  <a:lnTo>
                    <a:pt x="424" y="715"/>
                  </a:lnTo>
                  <a:lnTo>
                    <a:pt x="447" y="667"/>
                  </a:lnTo>
                  <a:lnTo>
                    <a:pt x="468" y="661"/>
                  </a:lnTo>
                  <a:lnTo>
                    <a:pt x="486" y="688"/>
                  </a:lnTo>
                  <a:lnTo>
                    <a:pt x="509" y="715"/>
                  </a:lnTo>
                  <a:lnTo>
                    <a:pt x="526" y="698"/>
                  </a:lnTo>
                  <a:lnTo>
                    <a:pt x="549" y="671"/>
                  </a:lnTo>
                  <a:lnTo>
                    <a:pt x="572" y="661"/>
                  </a:lnTo>
                  <a:lnTo>
                    <a:pt x="587" y="661"/>
                  </a:lnTo>
                  <a:lnTo>
                    <a:pt x="611" y="661"/>
                  </a:lnTo>
                  <a:lnTo>
                    <a:pt x="628" y="661"/>
                  </a:lnTo>
                  <a:lnTo>
                    <a:pt x="651" y="671"/>
                  </a:lnTo>
                  <a:lnTo>
                    <a:pt x="674" y="725"/>
                  </a:lnTo>
                  <a:lnTo>
                    <a:pt x="689" y="779"/>
                  </a:lnTo>
                  <a:lnTo>
                    <a:pt x="712" y="800"/>
                  </a:lnTo>
                  <a:lnTo>
                    <a:pt x="735" y="757"/>
                  </a:lnTo>
                  <a:lnTo>
                    <a:pt x="753" y="725"/>
                  </a:lnTo>
                  <a:lnTo>
                    <a:pt x="776" y="731"/>
                  </a:lnTo>
                  <a:lnTo>
                    <a:pt x="791" y="746"/>
                  </a:lnTo>
                  <a:lnTo>
                    <a:pt x="814" y="715"/>
                  </a:lnTo>
                  <a:lnTo>
                    <a:pt x="837" y="661"/>
                  </a:lnTo>
                  <a:lnTo>
                    <a:pt x="854" y="640"/>
                  </a:lnTo>
                  <a:lnTo>
                    <a:pt x="877" y="656"/>
                  </a:lnTo>
                  <a:lnTo>
                    <a:pt x="893" y="688"/>
                  </a:lnTo>
                  <a:lnTo>
                    <a:pt x="916" y="688"/>
                  </a:lnTo>
                  <a:lnTo>
                    <a:pt x="939" y="656"/>
                  </a:lnTo>
                  <a:lnTo>
                    <a:pt x="956" y="629"/>
                  </a:lnTo>
                  <a:lnTo>
                    <a:pt x="979" y="634"/>
                  </a:lnTo>
                  <a:lnTo>
                    <a:pt x="995" y="667"/>
                  </a:lnTo>
                  <a:lnTo>
                    <a:pt x="1018" y="698"/>
                  </a:lnTo>
                  <a:lnTo>
                    <a:pt x="1041" y="721"/>
                  </a:lnTo>
                  <a:lnTo>
                    <a:pt x="1058" y="725"/>
                  </a:lnTo>
                  <a:lnTo>
                    <a:pt x="1081" y="698"/>
                  </a:lnTo>
                  <a:lnTo>
                    <a:pt x="1098" y="656"/>
                  </a:lnTo>
                  <a:lnTo>
                    <a:pt x="1119" y="613"/>
                  </a:lnTo>
                  <a:lnTo>
                    <a:pt x="1142" y="581"/>
                  </a:lnTo>
                  <a:lnTo>
                    <a:pt x="1160" y="565"/>
                  </a:lnTo>
                  <a:lnTo>
                    <a:pt x="1183" y="559"/>
                  </a:lnTo>
                  <a:lnTo>
                    <a:pt x="1206" y="577"/>
                  </a:lnTo>
                  <a:lnTo>
                    <a:pt x="1221" y="577"/>
                  </a:lnTo>
                  <a:lnTo>
                    <a:pt x="1244" y="538"/>
                  </a:lnTo>
                  <a:lnTo>
                    <a:pt x="1261" y="496"/>
                  </a:lnTo>
                  <a:lnTo>
                    <a:pt x="1285" y="458"/>
                  </a:lnTo>
                  <a:lnTo>
                    <a:pt x="1308" y="431"/>
                  </a:lnTo>
                  <a:lnTo>
                    <a:pt x="1323" y="411"/>
                  </a:lnTo>
                  <a:lnTo>
                    <a:pt x="1346" y="385"/>
                  </a:lnTo>
                  <a:lnTo>
                    <a:pt x="1363" y="358"/>
                  </a:lnTo>
                  <a:lnTo>
                    <a:pt x="1386" y="298"/>
                  </a:lnTo>
                  <a:lnTo>
                    <a:pt x="1409" y="223"/>
                  </a:lnTo>
                  <a:lnTo>
                    <a:pt x="1425" y="139"/>
                  </a:lnTo>
                  <a:lnTo>
                    <a:pt x="1448" y="64"/>
                  </a:lnTo>
                  <a:lnTo>
                    <a:pt x="1465" y="21"/>
                  </a:lnTo>
                  <a:lnTo>
                    <a:pt x="1488" y="4"/>
                  </a:lnTo>
                  <a:lnTo>
                    <a:pt x="1511" y="0"/>
                  </a:lnTo>
                  <a:lnTo>
                    <a:pt x="1528" y="16"/>
                  </a:lnTo>
                  <a:lnTo>
                    <a:pt x="1550" y="48"/>
                  </a:lnTo>
                  <a:lnTo>
                    <a:pt x="1567" y="112"/>
                  </a:lnTo>
                  <a:lnTo>
                    <a:pt x="1590" y="175"/>
                  </a:lnTo>
                  <a:lnTo>
                    <a:pt x="1613" y="244"/>
                  </a:lnTo>
                  <a:lnTo>
                    <a:pt x="1630" y="319"/>
                  </a:lnTo>
                  <a:lnTo>
                    <a:pt x="1651" y="431"/>
                  </a:lnTo>
                  <a:lnTo>
                    <a:pt x="1669" y="577"/>
                  </a:lnTo>
                  <a:lnTo>
                    <a:pt x="1692" y="721"/>
                  </a:lnTo>
                  <a:lnTo>
                    <a:pt x="1715" y="794"/>
                  </a:lnTo>
                  <a:lnTo>
                    <a:pt x="1732" y="821"/>
                  </a:lnTo>
                  <a:lnTo>
                    <a:pt x="1753" y="827"/>
                  </a:lnTo>
                  <a:lnTo>
                    <a:pt x="1776" y="842"/>
                  </a:lnTo>
                  <a:lnTo>
                    <a:pt x="1793" y="842"/>
                  </a:lnTo>
                  <a:lnTo>
                    <a:pt x="1816" y="827"/>
                  </a:lnTo>
                  <a:lnTo>
                    <a:pt x="1834" y="827"/>
                  </a:lnTo>
                  <a:lnTo>
                    <a:pt x="1855" y="838"/>
                  </a:lnTo>
                  <a:lnTo>
                    <a:pt x="1878" y="854"/>
                  </a:lnTo>
                  <a:lnTo>
                    <a:pt x="1895" y="854"/>
                  </a:lnTo>
                  <a:lnTo>
                    <a:pt x="1918" y="842"/>
                  </a:lnTo>
                  <a:lnTo>
                    <a:pt x="1935" y="827"/>
                  </a:lnTo>
                  <a:lnTo>
                    <a:pt x="1957" y="827"/>
                  </a:lnTo>
                  <a:lnTo>
                    <a:pt x="1980" y="838"/>
                  </a:lnTo>
                  <a:lnTo>
                    <a:pt x="1997" y="854"/>
                  </a:lnTo>
                  <a:lnTo>
                    <a:pt x="2020" y="854"/>
                  </a:lnTo>
                  <a:lnTo>
                    <a:pt x="2037" y="838"/>
                  </a:lnTo>
                  <a:lnTo>
                    <a:pt x="2058" y="815"/>
                  </a:lnTo>
                  <a:lnTo>
                    <a:pt x="2081" y="800"/>
                  </a:lnTo>
                </a:path>
              </a:pathLst>
            </a:custGeom>
            <a:noFill/>
            <a:ln w="25560" cap="sq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9" name="Line 18">
              <a:extLst>
                <a:ext uri="{FF2B5EF4-FFF2-40B4-BE49-F238E27FC236}">
                  <a16:creationId xmlns:a16="http://schemas.microsoft.com/office/drawing/2014/main" id="{C8C41530-CC5A-0D4A-B9D7-CFC379DA4B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7" y="3398"/>
              <a:ext cx="0" cy="7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" name="Line 19">
              <a:extLst>
                <a:ext uri="{FF2B5EF4-FFF2-40B4-BE49-F238E27FC236}">
                  <a16:creationId xmlns:a16="http://schemas.microsoft.com/office/drawing/2014/main" id="{35215103-B148-E94E-9F4D-D21FC009E4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2" y="3405"/>
              <a:ext cx="0" cy="8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" name="Line 20">
              <a:extLst>
                <a:ext uri="{FF2B5EF4-FFF2-40B4-BE49-F238E27FC236}">
                  <a16:creationId xmlns:a16="http://schemas.microsoft.com/office/drawing/2014/main" id="{583CA093-BC67-B941-9388-F75293D46F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1" y="3413"/>
              <a:ext cx="0" cy="7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" name="Line 21">
              <a:extLst>
                <a:ext uri="{FF2B5EF4-FFF2-40B4-BE49-F238E27FC236}">
                  <a16:creationId xmlns:a16="http://schemas.microsoft.com/office/drawing/2014/main" id="{25D5D1BD-75BD-B44E-9300-FAA5FD62B5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7" y="3417"/>
              <a:ext cx="0" cy="7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" name="Line 22">
              <a:extLst>
                <a:ext uri="{FF2B5EF4-FFF2-40B4-BE49-F238E27FC236}">
                  <a16:creationId xmlns:a16="http://schemas.microsoft.com/office/drawing/2014/main" id="{B81188E1-6060-6844-99E1-7297B5C63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6" y="3436"/>
              <a:ext cx="0" cy="6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" name="Line 23">
              <a:extLst>
                <a:ext uri="{FF2B5EF4-FFF2-40B4-BE49-F238E27FC236}">
                  <a16:creationId xmlns:a16="http://schemas.microsoft.com/office/drawing/2014/main" id="{82768257-5E97-894C-AA36-10C7946F13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3" y="3455"/>
              <a:ext cx="0" cy="53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" name="Line 24">
              <a:extLst>
                <a:ext uri="{FF2B5EF4-FFF2-40B4-BE49-F238E27FC236}">
                  <a16:creationId xmlns:a16="http://schemas.microsoft.com/office/drawing/2014/main" id="{87463330-9521-6949-BD6B-A2FB4EF972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" y="3473"/>
              <a:ext cx="0" cy="4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" name="Line 25">
              <a:extLst>
                <a:ext uri="{FF2B5EF4-FFF2-40B4-BE49-F238E27FC236}">
                  <a16:creationId xmlns:a16="http://schemas.microsoft.com/office/drawing/2014/main" id="{E61AF948-7944-3D4B-A6EF-8B6D2D911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8" y="3498"/>
              <a:ext cx="0" cy="2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" name="Line 26">
              <a:extLst>
                <a:ext uri="{FF2B5EF4-FFF2-40B4-BE49-F238E27FC236}">
                  <a16:creationId xmlns:a16="http://schemas.microsoft.com/office/drawing/2014/main" id="{7C45AE25-812E-5944-9A46-AE04BDA743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1" y="3515"/>
              <a:ext cx="0" cy="1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" name="Line 27">
              <a:extLst>
                <a:ext uri="{FF2B5EF4-FFF2-40B4-BE49-F238E27FC236}">
                  <a16:creationId xmlns:a16="http://schemas.microsoft.com/office/drawing/2014/main" id="{C53445F8-03C7-1944-81F9-36ACBB9F64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2" y="3526"/>
              <a:ext cx="0" cy="1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" name="Line 28">
              <a:extLst>
                <a:ext uri="{FF2B5EF4-FFF2-40B4-BE49-F238E27FC236}">
                  <a16:creationId xmlns:a16="http://schemas.microsoft.com/office/drawing/2014/main" id="{1C62A6C3-18DD-B44C-848C-9599472DC9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1" y="3535"/>
              <a:ext cx="0" cy="1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" name="Line 29">
              <a:extLst>
                <a:ext uri="{FF2B5EF4-FFF2-40B4-BE49-F238E27FC236}">
                  <a16:creationId xmlns:a16="http://schemas.microsoft.com/office/drawing/2014/main" id="{FB91498D-A3E9-EF44-9F4B-DCAFA1C87E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6" y="3564"/>
              <a:ext cx="0" cy="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" name="Line 30">
              <a:extLst>
                <a:ext uri="{FF2B5EF4-FFF2-40B4-BE49-F238E27FC236}">
                  <a16:creationId xmlns:a16="http://schemas.microsoft.com/office/drawing/2014/main" id="{5EA5A8E7-C061-8540-9CBA-8F1871740A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35" y="3575"/>
              <a:ext cx="0" cy="1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" name="Line 31">
              <a:extLst>
                <a:ext uri="{FF2B5EF4-FFF2-40B4-BE49-F238E27FC236}">
                  <a16:creationId xmlns:a16="http://schemas.microsoft.com/office/drawing/2014/main" id="{027D1B3F-A846-474F-A980-E2EDF41AD6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54" y="3586"/>
              <a:ext cx="0" cy="2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" name="Line 32">
              <a:extLst>
                <a:ext uri="{FF2B5EF4-FFF2-40B4-BE49-F238E27FC236}">
                  <a16:creationId xmlns:a16="http://schemas.microsoft.com/office/drawing/2014/main" id="{64FE12D4-B8A2-174F-B53E-9DDB9EAA19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69" y="3599"/>
              <a:ext cx="0" cy="1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" name="Line 33">
              <a:extLst>
                <a:ext uri="{FF2B5EF4-FFF2-40B4-BE49-F238E27FC236}">
                  <a16:creationId xmlns:a16="http://schemas.microsoft.com/office/drawing/2014/main" id="{8E6D4FC3-7CCB-134F-9E83-5D9D86755E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7" y="3604"/>
              <a:ext cx="0" cy="1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5" name="Line 34">
              <a:extLst>
                <a:ext uri="{FF2B5EF4-FFF2-40B4-BE49-F238E27FC236}">
                  <a16:creationId xmlns:a16="http://schemas.microsoft.com/office/drawing/2014/main" id="{DFE09253-0F44-7045-B782-CCAC82D459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3" y="3609"/>
              <a:ext cx="0" cy="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6" name="Line 35">
              <a:extLst>
                <a:ext uri="{FF2B5EF4-FFF2-40B4-BE49-F238E27FC236}">
                  <a16:creationId xmlns:a16="http://schemas.microsoft.com/office/drawing/2014/main" id="{DA695171-405D-7A4E-BA13-DB55ED3702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21" y="3619"/>
              <a:ext cx="0" cy="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7" name="Line 36">
              <a:extLst>
                <a:ext uri="{FF2B5EF4-FFF2-40B4-BE49-F238E27FC236}">
                  <a16:creationId xmlns:a16="http://schemas.microsoft.com/office/drawing/2014/main" id="{8ECEB4B9-D533-4B46-AA71-BBB6590A0D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40" y="3623"/>
              <a:ext cx="0" cy="2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8" name="Line 37">
              <a:extLst>
                <a:ext uri="{FF2B5EF4-FFF2-40B4-BE49-F238E27FC236}">
                  <a16:creationId xmlns:a16="http://schemas.microsoft.com/office/drawing/2014/main" id="{758C1E01-1827-D94F-A3FC-FD135C3E7C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54" y="3632"/>
              <a:ext cx="0" cy="6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9" name="Line 38">
              <a:extLst>
                <a:ext uri="{FF2B5EF4-FFF2-40B4-BE49-F238E27FC236}">
                  <a16:creationId xmlns:a16="http://schemas.microsoft.com/office/drawing/2014/main" id="{B1731FEE-D6C3-AB48-A882-8212550FB6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4" y="3632"/>
              <a:ext cx="0" cy="8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0" name="Line 39">
              <a:extLst>
                <a:ext uri="{FF2B5EF4-FFF2-40B4-BE49-F238E27FC236}">
                  <a16:creationId xmlns:a16="http://schemas.microsoft.com/office/drawing/2014/main" id="{1B5F8B78-8FD5-0449-9A48-4DCC2518A7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0" y="3632"/>
              <a:ext cx="0" cy="6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1" name="Line 40">
              <a:extLst>
                <a:ext uri="{FF2B5EF4-FFF2-40B4-BE49-F238E27FC236}">
                  <a16:creationId xmlns:a16="http://schemas.microsoft.com/office/drawing/2014/main" id="{38ED448E-32CD-0143-BD43-E5854DE263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07" y="3635"/>
              <a:ext cx="0" cy="1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2" name="Line 41">
              <a:extLst>
                <a:ext uri="{FF2B5EF4-FFF2-40B4-BE49-F238E27FC236}">
                  <a16:creationId xmlns:a16="http://schemas.microsoft.com/office/drawing/2014/main" id="{AADF0860-695D-124A-A802-110288926E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29" y="3635"/>
              <a:ext cx="0" cy="13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3" name="Line 42">
              <a:extLst>
                <a:ext uri="{FF2B5EF4-FFF2-40B4-BE49-F238E27FC236}">
                  <a16:creationId xmlns:a16="http://schemas.microsoft.com/office/drawing/2014/main" id="{25FEEEFC-8B49-0447-AFB0-5D81702C5D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0" y="3635"/>
              <a:ext cx="0" cy="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4" name="Line 43">
              <a:extLst>
                <a:ext uri="{FF2B5EF4-FFF2-40B4-BE49-F238E27FC236}">
                  <a16:creationId xmlns:a16="http://schemas.microsoft.com/office/drawing/2014/main" id="{76DF83BA-9BD4-A245-8A73-E1347BA90A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1" y="3641"/>
              <a:ext cx="0" cy="5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5" name="Line 44">
              <a:extLst>
                <a:ext uri="{FF2B5EF4-FFF2-40B4-BE49-F238E27FC236}">
                  <a16:creationId xmlns:a16="http://schemas.microsoft.com/office/drawing/2014/main" id="{1D2E0E93-40A1-0D41-BBD7-CF62B0EAF1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" y="3641"/>
              <a:ext cx="0" cy="3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6" name="Line 45">
              <a:extLst>
                <a:ext uri="{FF2B5EF4-FFF2-40B4-BE49-F238E27FC236}">
                  <a16:creationId xmlns:a16="http://schemas.microsoft.com/office/drawing/2014/main" id="{57329463-DA9F-5543-89E6-ECE804C57F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95" y="3646"/>
              <a:ext cx="0" cy="1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7" name="Line 46">
              <a:extLst>
                <a:ext uri="{FF2B5EF4-FFF2-40B4-BE49-F238E27FC236}">
                  <a16:creationId xmlns:a16="http://schemas.microsoft.com/office/drawing/2014/main" id="{C86033F3-AB9D-AA4B-848B-E2F061B7F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4" y="3648"/>
              <a:ext cx="0" cy="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8" name="Line 47">
              <a:extLst>
                <a:ext uri="{FF2B5EF4-FFF2-40B4-BE49-F238E27FC236}">
                  <a16:creationId xmlns:a16="http://schemas.microsoft.com/office/drawing/2014/main" id="{9DA4241B-4801-DA42-B8CA-A893B0A90B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8" y="3648"/>
              <a:ext cx="0" cy="3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9" name="Line 48">
              <a:extLst>
                <a:ext uri="{FF2B5EF4-FFF2-40B4-BE49-F238E27FC236}">
                  <a16:creationId xmlns:a16="http://schemas.microsoft.com/office/drawing/2014/main" id="{1608C047-171A-8B46-9A72-D2CCB16A7F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8" y="3648"/>
              <a:ext cx="0" cy="3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0" name="Line 49">
              <a:extLst>
                <a:ext uri="{FF2B5EF4-FFF2-40B4-BE49-F238E27FC236}">
                  <a16:creationId xmlns:a16="http://schemas.microsoft.com/office/drawing/2014/main" id="{76D635F7-881B-FB42-842E-0A40BD33EF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3648"/>
              <a:ext cx="0" cy="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" name="Line 50">
              <a:extLst>
                <a:ext uri="{FF2B5EF4-FFF2-40B4-BE49-F238E27FC236}">
                  <a16:creationId xmlns:a16="http://schemas.microsoft.com/office/drawing/2014/main" id="{94982FC8-FC98-104D-92FE-BE22AC4AAB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2" y="3657"/>
              <a:ext cx="0" cy="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2" name="Line 51">
              <a:extLst>
                <a:ext uri="{FF2B5EF4-FFF2-40B4-BE49-F238E27FC236}">
                  <a16:creationId xmlns:a16="http://schemas.microsoft.com/office/drawing/2014/main" id="{6A060190-03AC-CA47-B7C3-5A19F0A5F6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99" y="3655"/>
              <a:ext cx="0" cy="4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" name="Line 52">
              <a:extLst>
                <a:ext uri="{FF2B5EF4-FFF2-40B4-BE49-F238E27FC236}">
                  <a16:creationId xmlns:a16="http://schemas.microsoft.com/office/drawing/2014/main" id="{486833A7-7789-EB4B-B887-A746B9EB8F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14" y="3655"/>
              <a:ext cx="0" cy="9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4" name="Line 53">
              <a:extLst>
                <a:ext uri="{FF2B5EF4-FFF2-40B4-BE49-F238E27FC236}">
                  <a16:creationId xmlns:a16="http://schemas.microsoft.com/office/drawing/2014/main" id="{A49008FB-7D34-9E41-94D2-109C8F510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5" y="3651"/>
              <a:ext cx="0" cy="11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" name="Line 54">
              <a:extLst>
                <a:ext uri="{FF2B5EF4-FFF2-40B4-BE49-F238E27FC236}">
                  <a16:creationId xmlns:a16="http://schemas.microsoft.com/office/drawing/2014/main" id="{EE004494-7DC9-074D-BBFD-C421702EEE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3" y="3651"/>
              <a:ext cx="0" cy="8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6" name="Line 55">
              <a:extLst>
                <a:ext uri="{FF2B5EF4-FFF2-40B4-BE49-F238E27FC236}">
                  <a16:creationId xmlns:a16="http://schemas.microsoft.com/office/drawing/2014/main" id="{4F9AB732-7619-7245-A40C-E741B593D6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69" y="3655"/>
              <a:ext cx="0" cy="4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7" name="Line 56">
              <a:extLst>
                <a:ext uri="{FF2B5EF4-FFF2-40B4-BE49-F238E27FC236}">
                  <a16:creationId xmlns:a16="http://schemas.microsoft.com/office/drawing/2014/main" id="{1A6F2542-880F-A946-B21E-3D13677BF2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6" y="3655"/>
              <a:ext cx="0" cy="5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8" name="Line 57">
              <a:extLst>
                <a:ext uri="{FF2B5EF4-FFF2-40B4-BE49-F238E27FC236}">
                  <a16:creationId xmlns:a16="http://schemas.microsoft.com/office/drawing/2014/main" id="{1BA8C0B3-75F6-EC4D-98C0-CA3232DC76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1" y="3655"/>
              <a:ext cx="0" cy="6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" name="Line 58">
              <a:extLst>
                <a:ext uri="{FF2B5EF4-FFF2-40B4-BE49-F238E27FC236}">
                  <a16:creationId xmlns:a16="http://schemas.microsoft.com/office/drawing/2014/main" id="{16F78E58-3CEC-DF4E-9489-D70F6E5001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2" y="3655"/>
              <a:ext cx="0" cy="4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" name="Line 59">
              <a:extLst>
                <a:ext uri="{FF2B5EF4-FFF2-40B4-BE49-F238E27FC236}">
                  <a16:creationId xmlns:a16="http://schemas.microsoft.com/office/drawing/2014/main" id="{EE59AF27-22FD-A04F-A7C3-7691DF89E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41" y="3648"/>
              <a:ext cx="0" cy="3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" name="Line 60">
              <a:extLst>
                <a:ext uri="{FF2B5EF4-FFF2-40B4-BE49-F238E27FC236}">
                  <a16:creationId xmlns:a16="http://schemas.microsoft.com/office/drawing/2014/main" id="{A8BCE37C-FD72-8F47-BF05-140C246A91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5" y="3631"/>
              <a:ext cx="0" cy="1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" name="Line 61">
              <a:extLst>
                <a:ext uri="{FF2B5EF4-FFF2-40B4-BE49-F238E27FC236}">
                  <a16:creationId xmlns:a16="http://schemas.microsoft.com/office/drawing/2014/main" id="{F8102C3C-9C0D-1E41-8218-4C86FB6A0D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4" y="3643"/>
              <a:ext cx="0" cy="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3" name="Line 62">
              <a:extLst>
                <a:ext uri="{FF2B5EF4-FFF2-40B4-BE49-F238E27FC236}">
                  <a16:creationId xmlns:a16="http://schemas.microsoft.com/office/drawing/2014/main" id="{136F0F59-41A8-034E-A3BF-6E370C63A8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8" y="3635"/>
              <a:ext cx="0" cy="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4" name="Line 63">
              <a:extLst>
                <a:ext uri="{FF2B5EF4-FFF2-40B4-BE49-F238E27FC236}">
                  <a16:creationId xmlns:a16="http://schemas.microsoft.com/office/drawing/2014/main" id="{63E8DD90-EDC4-D846-A9FE-A62A58FA7F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" y="3641"/>
              <a:ext cx="0" cy="3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5" name="Line 64">
              <a:extLst>
                <a:ext uri="{FF2B5EF4-FFF2-40B4-BE49-F238E27FC236}">
                  <a16:creationId xmlns:a16="http://schemas.microsoft.com/office/drawing/2014/main" id="{4DCA37D2-694B-3140-8F1C-BD9DF57E67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7" y="3643"/>
              <a:ext cx="0" cy="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6" name="Line 65">
              <a:extLst>
                <a:ext uri="{FF2B5EF4-FFF2-40B4-BE49-F238E27FC236}">
                  <a16:creationId xmlns:a16="http://schemas.microsoft.com/office/drawing/2014/main" id="{02143136-3673-C24A-BD44-EE1815176D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43" y="3619"/>
              <a:ext cx="0" cy="1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7" name="Line 66">
              <a:extLst>
                <a:ext uri="{FF2B5EF4-FFF2-40B4-BE49-F238E27FC236}">
                  <a16:creationId xmlns:a16="http://schemas.microsoft.com/office/drawing/2014/main" id="{D41DF204-01FF-8E4B-AB6F-1C5716144E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1" y="3625"/>
              <a:ext cx="0" cy="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" name="Line 67">
              <a:extLst>
                <a:ext uri="{FF2B5EF4-FFF2-40B4-BE49-F238E27FC236}">
                  <a16:creationId xmlns:a16="http://schemas.microsoft.com/office/drawing/2014/main" id="{9DE3D621-307A-5A40-891B-AF40EA7E5C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5" y="3629"/>
              <a:ext cx="0" cy="2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" name="Line 68">
              <a:extLst>
                <a:ext uri="{FF2B5EF4-FFF2-40B4-BE49-F238E27FC236}">
                  <a16:creationId xmlns:a16="http://schemas.microsoft.com/office/drawing/2014/main" id="{84D05BC2-9610-784B-866D-12B8CE9FFC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94" y="3629"/>
              <a:ext cx="0" cy="5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" name="Line 69">
              <a:extLst>
                <a:ext uri="{FF2B5EF4-FFF2-40B4-BE49-F238E27FC236}">
                  <a16:creationId xmlns:a16="http://schemas.microsoft.com/office/drawing/2014/main" id="{01B0A41C-2AE1-0440-8744-15D1400405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" y="3623"/>
              <a:ext cx="0" cy="7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" name="Line 70">
              <a:extLst>
                <a:ext uri="{FF2B5EF4-FFF2-40B4-BE49-F238E27FC236}">
                  <a16:creationId xmlns:a16="http://schemas.microsoft.com/office/drawing/2014/main" id="{3EE26457-D520-B04D-9DD4-0822BBCC92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7" y="3612"/>
              <a:ext cx="0" cy="9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2" name="Line 71">
              <a:extLst>
                <a:ext uri="{FF2B5EF4-FFF2-40B4-BE49-F238E27FC236}">
                  <a16:creationId xmlns:a16="http://schemas.microsoft.com/office/drawing/2014/main" id="{EA97605C-45B6-1C4C-A650-8E35A2B843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6" y="3612"/>
              <a:ext cx="0" cy="6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3" name="Line 72">
              <a:extLst>
                <a:ext uri="{FF2B5EF4-FFF2-40B4-BE49-F238E27FC236}">
                  <a16:creationId xmlns:a16="http://schemas.microsoft.com/office/drawing/2014/main" id="{AD2B0933-5272-D446-9546-65F2E31C0A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3" y="3609"/>
              <a:ext cx="0" cy="3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4" name="Line 73">
              <a:extLst>
                <a:ext uri="{FF2B5EF4-FFF2-40B4-BE49-F238E27FC236}">
                  <a16:creationId xmlns:a16="http://schemas.microsoft.com/office/drawing/2014/main" id="{A5F7C234-2F74-244F-976F-DC6C9A99D6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0" y="3599"/>
              <a:ext cx="0" cy="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" name="Line 74">
              <a:extLst>
                <a:ext uri="{FF2B5EF4-FFF2-40B4-BE49-F238E27FC236}">
                  <a16:creationId xmlns:a16="http://schemas.microsoft.com/office/drawing/2014/main" id="{28A2A5B1-3783-2745-A7DD-7AF39002BC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1" y="3577"/>
              <a:ext cx="0" cy="1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6" name="Line 75">
              <a:extLst>
                <a:ext uri="{FF2B5EF4-FFF2-40B4-BE49-F238E27FC236}">
                  <a16:creationId xmlns:a16="http://schemas.microsoft.com/office/drawing/2014/main" id="{6BCEC793-E2B9-0842-A812-9F1A03550F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5" y="3564"/>
              <a:ext cx="0" cy="2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7" name="Line 76">
              <a:extLst>
                <a:ext uri="{FF2B5EF4-FFF2-40B4-BE49-F238E27FC236}">
                  <a16:creationId xmlns:a16="http://schemas.microsoft.com/office/drawing/2014/main" id="{E1B859C2-C2EA-4749-9A8A-27D43788AA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5" y="3557"/>
              <a:ext cx="0" cy="1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8" name="Line 77">
              <a:extLst>
                <a:ext uri="{FF2B5EF4-FFF2-40B4-BE49-F238E27FC236}">
                  <a16:creationId xmlns:a16="http://schemas.microsoft.com/office/drawing/2014/main" id="{8FB2888B-99E7-E94B-9AC0-F9991CE961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2" y="3555"/>
              <a:ext cx="0" cy="1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9" name="Line 78">
              <a:extLst>
                <a:ext uri="{FF2B5EF4-FFF2-40B4-BE49-F238E27FC236}">
                  <a16:creationId xmlns:a16="http://schemas.microsoft.com/office/drawing/2014/main" id="{E89436DB-DD9D-604C-A5B3-82D0149802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8" y="3543"/>
              <a:ext cx="0" cy="3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0" name="Line 79">
              <a:extLst>
                <a:ext uri="{FF2B5EF4-FFF2-40B4-BE49-F238E27FC236}">
                  <a16:creationId xmlns:a16="http://schemas.microsoft.com/office/drawing/2014/main" id="{4B07FACD-53DF-2D4E-BEBA-E80591A408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7" y="3530"/>
              <a:ext cx="0" cy="1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1" name="Line 80">
              <a:extLst>
                <a:ext uri="{FF2B5EF4-FFF2-40B4-BE49-F238E27FC236}">
                  <a16:creationId xmlns:a16="http://schemas.microsoft.com/office/drawing/2014/main" id="{508ED47A-A7F6-FE49-AB66-401ACFC92A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1" y="3503"/>
              <a:ext cx="0" cy="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2" name="Line 81">
              <a:extLst>
                <a:ext uri="{FF2B5EF4-FFF2-40B4-BE49-F238E27FC236}">
                  <a16:creationId xmlns:a16="http://schemas.microsoft.com/office/drawing/2014/main" id="{4AE798A5-7ADE-664A-9EBD-0C2CCF224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1" y="3468"/>
              <a:ext cx="0" cy="2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3" name="Line 82">
              <a:extLst>
                <a:ext uri="{FF2B5EF4-FFF2-40B4-BE49-F238E27FC236}">
                  <a16:creationId xmlns:a16="http://schemas.microsoft.com/office/drawing/2014/main" id="{060B9292-85AC-4B4F-A8FD-546E6E8D77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9" y="3447"/>
              <a:ext cx="0" cy="1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4" name="Line 83">
              <a:extLst>
                <a:ext uri="{FF2B5EF4-FFF2-40B4-BE49-F238E27FC236}">
                  <a16:creationId xmlns:a16="http://schemas.microsoft.com/office/drawing/2014/main" id="{2363A3C8-9003-684C-AC01-6A57E92FBD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4" y="3425"/>
              <a:ext cx="0" cy="2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5" name="Line 84">
              <a:extLst>
                <a:ext uri="{FF2B5EF4-FFF2-40B4-BE49-F238E27FC236}">
                  <a16:creationId xmlns:a16="http://schemas.microsoft.com/office/drawing/2014/main" id="{A282E915-CCB7-354A-A551-649208EFCB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3" y="3405"/>
              <a:ext cx="0" cy="1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6" name="Line 85">
              <a:extLst>
                <a:ext uri="{FF2B5EF4-FFF2-40B4-BE49-F238E27FC236}">
                  <a16:creationId xmlns:a16="http://schemas.microsoft.com/office/drawing/2014/main" id="{8D9896F2-B903-834B-AFAC-0D34A7D0C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8" y="3378"/>
              <a:ext cx="0" cy="1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7" name="Line 86">
              <a:extLst>
                <a:ext uri="{FF2B5EF4-FFF2-40B4-BE49-F238E27FC236}">
                  <a16:creationId xmlns:a16="http://schemas.microsoft.com/office/drawing/2014/main" id="{C3360D2A-F632-564A-9C3A-06922DE3CE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9" y="3328"/>
              <a:ext cx="0" cy="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8" name="Line 87">
              <a:extLst>
                <a:ext uri="{FF2B5EF4-FFF2-40B4-BE49-F238E27FC236}">
                  <a16:creationId xmlns:a16="http://schemas.microsoft.com/office/drawing/2014/main" id="{7747D9D9-F2BB-F84E-8A9C-8FD46A3B4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6" y="3261"/>
              <a:ext cx="0" cy="93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9" name="Line 88">
              <a:extLst>
                <a:ext uri="{FF2B5EF4-FFF2-40B4-BE49-F238E27FC236}">
                  <a16:creationId xmlns:a16="http://schemas.microsoft.com/office/drawing/2014/main" id="{7065EDCD-1522-1947-A43B-DB909D2336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" y="3187"/>
              <a:ext cx="0" cy="15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0" name="Line 89">
              <a:extLst>
                <a:ext uri="{FF2B5EF4-FFF2-40B4-BE49-F238E27FC236}">
                  <a16:creationId xmlns:a16="http://schemas.microsoft.com/office/drawing/2014/main" id="{8EAB2CF2-5867-ED44-B32B-EC8FE85FD6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9" y="3120"/>
              <a:ext cx="0" cy="20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1" name="Line 90">
              <a:extLst>
                <a:ext uri="{FF2B5EF4-FFF2-40B4-BE49-F238E27FC236}">
                  <a16:creationId xmlns:a16="http://schemas.microsoft.com/office/drawing/2014/main" id="{B34CEF58-B9D9-4246-9BE3-5267308172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75" y="3082"/>
              <a:ext cx="0" cy="24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2" name="Line 91">
              <a:extLst>
                <a:ext uri="{FF2B5EF4-FFF2-40B4-BE49-F238E27FC236}">
                  <a16:creationId xmlns:a16="http://schemas.microsoft.com/office/drawing/2014/main" id="{20C90308-8E9B-6343-AFF8-257030FE3D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5" y="3070"/>
              <a:ext cx="0" cy="24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3" name="Line 92">
              <a:extLst>
                <a:ext uri="{FF2B5EF4-FFF2-40B4-BE49-F238E27FC236}">
                  <a16:creationId xmlns:a16="http://schemas.microsoft.com/office/drawing/2014/main" id="{84BD1009-8F71-6F40-B3C0-52DF4B2987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4" y="3065"/>
              <a:ext cx="0" cy="25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4" name="Line 93">
              <a:extLst>
                <a:ext uri="{FF2B5EF4-FFF2-40B4-BE49-F238E27FC236}">
                  <a16:creationId xmlns:a16="http://schemas.microsoft.com/office/drawing/2014/main" id="{E2B5D561-8F0A-7446-8A5C-4725897572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8" y="3077"/>
              <a:ext cx="0" cy="24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5" name="Line 94">
              <a:extLst>
                <a:ext uri="{FF2B5EF4-FFF2-40B4-BE49-F238E27FC236}">
                  <a16:creationId xmlns:a16="http://schemas.microsoft.com/office/drawing/2014/main" id="{E9445140-6A6D-1E43-9E4A-4A9CFEE06B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7" y="3107"/>
              <a:ext cx="0" cy="23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6" name="Line 95">
              <a:extLst>
                <a:ext uri="{FF2B5EF4-FFF2-40B4-BE49-F238E27FC236}">
                  <a16:creationId xmlns:a16="http://schemas.microsoft.com/office/drawing/2014/main" id="{7201895A-BE76-674A-9002-3EA1832C16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" y="3162"/>
              <a:ext cx="0" cy="20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7" name="Line 96">
              <a:extLst>
                <a:ext uri="{FF2B5EF4-FFF2-40B4-BE49-F238E27FC236}">
                  <a16:creationId xmlns:a16="http://schemas.microsoft.com/office/drawing/2014/main" id="{D79281B2-BF13-694A-A381-4B1A01806E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" y="3219"/>
              <a:ext cx="0" cy="17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8" name="Line 97">
              <a:extLst>
                <a:ext uri="{FF2B5EF4-FFF2-40B4-BE49-F238E27FC236}">
                  <a16:creationId xmlns:a16="http://schemas.microsoft.com/office/drawing/2014/main" id="{0BDF8C71-ED32-6540-899C-F8E0CB98EF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1" y="3281"/>
              <a:ext cx="0" cy="14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9" name="Line 98">
              <a:extLst>
                <a:ext uri="{FF2B5EF4-FFF2-40B4-BE49-F238E27FC236}">
                  <a16:creationId xmlns:a16="http://schemas.microsoft.com/office/drawing/2014/main" id="{27D870A5-D03F-E247-8AF9-F44F47C62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4" y="3346"/>
              <a:ext cx="0" cy="11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0" name="Line 99">
              <a:extLst>
                <a:ext uri="{FF2B5EF4-FFF2-40B4-BE49-F238E27FC236}">
                  <a16:creationId xmlns:a16="http://schemas.microsoft.com/office/drawing/2014/main" id="{01FE7EF7-E5D9-8C45-A411-29CB35A69C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3" y="3447"/>
              <a:ext cx="0" cy="4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1" name="Line 100">
              <a:extLst>
                <a:ext uri="{FF2B5EF4-FFF2-40B4-BE49-F238E27FC236}">
                  <a16:creationId xmlns:a16="http://schemas.microsoft.com/office/drawing/2014/main" id="{FF5A4387-B5C9-F447-ACE7-A8F9B4E742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48" y="3533"/>
              <a:ext cx="0" cy="4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2" name="Line 101">
              <a:extLst>
                <a:ext uri="{FF2B5EF4-FFF2-40B4-BE49-F238E27FC236}">
                  <a16:creationId xmlns:a16="http://schemas.microsoft.com/office/drawing/2014/main" id="{BFE229D8-6805-7A4E-84C5-466F61EC8C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67" y="3567"/>
              <a:ext cx="0" cy="13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3" name="Line 102">
              <a:extLst>
                <a:ext uri="{FF2B5EF4-FFF2-40B4-BE49-F238E27FC236}">
                  <a16:creationId xmlns:a16="http://schemas.microsoft.com/office/drawing/2014/main" id="{6250BD1E-29EE-0D4D-8DD4-6C3972A3CD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86" y="3599"/>
              <a:ext cx="0" cy="16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4" name="Line 103">
              <a:extLst>
                <a:ext uri="{FF2B5EF4-FFF2-40B4-BE49-F238E27FC236}">
                  <a16:creationId xmlns:a16="http://schemas.microsoft.com/office/drawing/2014/main" id="{F021EF9C-89E5-344F-9828-1FF740B4D7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02" y="3629"/>
              <a:ext cx="0" cy="16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5" name="Line 104">
              <a:extLst>
                <a:ext uri="{FF2B5EF4-FFF2-40B4-BE49-F238E27FC236}">
                  <a16:creationId xmlns:a16="http://schemas.microsoft.com/office/drawing/2014/main" id="{F68DE545-F300-3846-836E-500C34D1A8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20" y="3655"/>
              <a:ext cx="0" cy="14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" name="Line 105">
              <a:extLst>
                <a:ext uri="{FF2B5EF4-FFF2-40B4-BE49-F238E27FC236}">
                  <a16:creationId xmlns:a16="http://schemas.microsoft.com/office/drawing/2014/main" id="{AFD00E12-F6E0-7444-8536-D57563CA9A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1" y="3678"/>
              <a:ext cx="0" cy="12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" name="Line 106">
              <a:extLst>
                <a:ext uri="{FF2B5EF4-FFF2-40B4-BE49-F238E27FC236}">
                  <a16:creationId xmlns:a16="http://schemas.microsoft.com/office/drawing/2014/main" id="{9CC0CBB3-410C-EB41-A780-0144212A06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55" y="3702"/>
              <a:ext cx="0" cy="10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8" name="Line 107">
              <a:extLst>
                <a:ext uri="{FF2B5EF4-FFF2-40B4-BE49-F238E27FC236}">
                  <a16:creationId xmlns:a16="http://schemas.microsoft.com/office/drawing/2014/main" id="{75B4427F-80C0-9440-B228-CDC7C79999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2" y="3717"/>
              <a:ext cx="0" cy="7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9" name="Line 108">
              <a:extLst>
                <a:ext uri="{FF2B5EF4-FFF2-40B4-BE49-F238E27FC236}">
                  <a16:creationId xmlns:a16="http://schemas.microsoft.com/office/drawing/2014/main" id="{75E97EA9-C6BC-8A46-BC65-36535F6B2D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88" y="3731"/>
              <a:ext cx="0" cy="6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0" name="Line 109">
              <a:extLst>
                <a:ext uri="{FF2B5EF4-FFF2-40B4-BE49-F238E27FC236}">
                  <a16:creationId xmlns:a16="http://schemas.microsoft.com/office/drawing/2014/main" id="{A7168E24-0585-DB4C-B194-1461C897AA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07" y="3736"/>
              <a:ext cx="0" cy="6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1" name="Line 110">
              <a:extLst>
                <a:ext uri="{FF2B5EF4-FFF2-40B4-BE49-F238E27FC236}">
                  <a16:creationId xmlns:a16="http://schemas.microsoft.com/office/drawing/2014/main" id="{5FB6EBC5-7671-1A4D-9BA8-A5B4CC5B34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26" y="3736"/>
              <a:ext cx="0" cy="8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2" name="Line 111">
              <a:extLst>
                <a:ext uri="{FF2B5EF4-FFF2-40B4-BE49-F238E27FC236}">
                  <a16:creationId xmlns:a16="http://schemas.microsoft.com/office/drawing/2014/main" id="{56710257-A5CA-3C4D-836B-34D2CEA24E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41" y="3736"/>
              <a:ext cx="0" cy="8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3" name="Line 112">
              <a:extLst>
                <a:ext uri="{FF2B5EF4-FFF2-40B4-BE49-F238E27FC236}">
                  <a16:creationId xmlns:a16="http://schemas.microsoft.com/office/drawing/2014/main" id="{2999FFF2-D9CC-FF4F-862D-B9B874C933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62" y="3736"/>
              <a:ext cx="0" cy="7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4" name="Line 113">
              <a:extLst>
                <a:ext uri="{FF2B5EF4-FFF2-40B4-BE49-F238E27FC236}">
                  <a16:creationId xmlns:a16="http://schemas.microsoft.com/office/drawing/2014/main" id="{BE74CD81-87F7-D94C-A93F-D94E0686E2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74" y="3736"/>
              <a:ext cx="0" cy="5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5" name="Line 114">
              <a:extLst>
                <a:ext uri="{FF2B5EF4-FFF2-40B4-BE49-F238E27FC236}">
                  <a16:creationId xmlns:a16="http://schemas.microsoft.com/office/drawing/2014/main" id="{99FEF434-F747-5E46-9160-D367E954D2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94" y="3736"/>
              <a:ext cx="0" cy="5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6" name="Line 115">
              <a:extLst>
                <a:ext uri="{FF2B5EF4-FFF2-40B4-BE49-F238E27FC236}">
                  <a16:creationId xmlns:a16="http://schemas.microsoft.com/office/drawing/2014/main" id="{454B777E-B2AB-B54A-9249-E468A16F61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13" y="3736"/>
              <a:ext cx="0" cy="6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7" name="Line 116">
              <a:extLst>
                <a:ext uri="{FF2B5EF4-FFF2-40B4-BE49-F238E27FC236}">
                  <a16:creationId xmlns:a16="http://schemas.microsoft.com/office/drawing/2014/main" id="{62BFA8A6-D783-3143-A48D-500D775B42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27" y="3736"/>
              <a:ext cx="0" cy="8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8" name="Line 117">
              <a:extLst>
                <a:ext uri="{FF2B5EF4-FFF2-40B4-BE49-F238E27FC236}">
                  <a16:creationId xmlns:a16="http://schemas.microsoft.com/office/drawing/2014/main" id="{C155CF37-62CB-7743-8652-4E638E1AC4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6" y="3736"/>
              <a:ext cx="0" cy="8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9" name="Line 118">
              <a:extLst>
                <a:ext uri="{FF2B5EF4-FFF2-40B4-BE49-F238E27FC236}">
                  <a16:creationId xmlns:a16="http://schemas.microsoft.com/office/drawing/2014/main" id="{863856FD-4CE7-9144-A646-89E527FE07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60" y="3736"/>
              <a:ext cx="0" cy="6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0" name="Line 119">
              <a:extLst>
                <a:ext uri="{FF2B5EF4-FFF2-40B4-BE49-F238E27FC236}">
                  <a16:creationId xmlns:a16="http://schemas.microsoft.com/office/drawing/2014/main" id="{0176E87C-721A-CE44-9B9B-EEA4C4FE9F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80" y="3731"/>
              <a:ext cx="0" cy="53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1" name="Line 120">
              <a:extLst>
                <a:ext uri="{FF2B5EF4-FFF2-40B4-BE49-F238E27FC236}">
                  <a16:creationId xmlns:a16="http://schemas.microsoft.com/office/drawing/2014/main" id="{B21A1D38-CFF1-D241-AEC9-FEE5B09C20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99" y="3731"/>
              <a:ext cx="0" cy="3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2" name="Rectangle 121">
              <a:extLst>
                <a:ext uri="{FF2B5EF4-FFF2-40B4-BE49-F238E27FC236}">
                  <a16:creationId xmlns:a16="http://schemas.microsoft.com/office/drawing/2014/main" id="{4EF8D61C-C6AA-3446-AA49-CBC695C35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3818"/>
              <a:ext cx="581" cy="2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2400" i="1"/>
                <a:t>D</a:t>
              </a:r>
              <a:r>
                <a:rPr lang="en-US" altLang="it-IT" sz="2400"/>
                <a:t>(</a:t>
              </a:r>
              <a:r>
                <a:rPr lang="en-US" altLang="it-IT" sz="2400" i="1"/>
                <a:t>Q</a:t>
              </a:r>
              <a:r>
                <a:rPr lang="en-US" altLang="it-IT" sz="2400"/>
                <a:t>,</a:t>
              </a:r>
              <a:r>
                <a:rPr lang="en-US" altLang="it-IT" sz="2400" i="1"/>
                <a:t>C</a:t>
              </a:r>
              <a:r>
                <a:rPr lang="en-US" altLang="it-IT" sz="2400"/>
                <a:t>)</a:t>
              </a:r>
            </a:p>
          </p:txBody>
        </p:sp>
      </p:grpSp>
      <p:sp>
        <p:nvSpPr>
          <p:cNvPr id="12" name="Oval 122">
            <a:extLst>
              <a:ext uri="{FF2B5EF4-FFF2-40B4-BE49-F238E27FC236}">
                <a16:creationId xmlns:a16="http://schemas.microsoft.com/office/drawing/2014/main" id="{19614787-7309-7F4D-B7E3-01EDA0074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9640" y="6022975"/>
            <a:ext cx="388938" cy="381000"/>
          </a:xfrm>
          <a:prstGeom prst="ellipse">
            <a:avLst/>
          </a:prstGeom>
          <a:noFill/>
          <a:ln w="1908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13" name="Line 123">
            <a:extLst>
              <a:ext uri="{FF2B5EF4-FFF2-40B4-BE49-F238E27FC236}">
                <a16:creationId xmlns:a16="http://schemas.microsoft.com/office/drawing/2014/main" id="{D86C9714-E18B-FE4B-840D-72A54FDA85E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977290" y="5949950"/>
            <a:ext cx="1133475" cy="449263"/>
          </a:xfrm>
          <a:prstGeom prst="line">
            <a:avLst/>
          </a:prstGeom>
          <a:noFill/>
          <a:ln w="12600" cap="sq">
            <a:solidFill>
              <a:srgbClr val="80808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" name="Line 124">
            <a:extLst>
              <a:ext uri="{FF2B5EF4-FFF2-40B4-BE49-F238E27FC236}">
                <a16:creationId xmlns:a16="http://schemas.microsoft.com/office/drawing/2014/main" id="{F6A47484-E6B5-764B-92FA-0201C5BEBEA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310790" y="5072063"/>
            <a:ext cx="80963" cy="1123950"/>
          </a:xfrm>
          <a:prstGeom prst="line">
            <a:avLst/>
          </a:prstGeom>
          <a:noFill/>
          <a:ln w="12600" cap="sq">
            <a:solidFill>
              <a:srgbClr val="808080"/>
            </a:solidFill>
            <a:miter lim="800000"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grpSp>
        <p:nvGrpSpPr>
          <p:cNvPr id="5" name="Gruppo 4">
            <a:extLst>
              <a:ext uri="{FF2B5EF4-FFF2-40B4-BE49-F238E27FC236}">
                <a16:creationId xmlns:a16="http://schemas.microsoft.com/office/drawing/2014/main" id="{3CAAC8E9-9572-224A-B7EE-F6239A4E5909}"/>
              </a:ext>
            </a:extLst>
          </p:cNvPr>
          <p:cNvGrpSpPr/>
          <p:nvPr/>
        </p:nvGrpSpPr>
        <p:grpSpPr>
          <a:xfrm>
            <a:off x="8439128" y="1452563"/>
            <a:ext cx="3282950" cy="1744662"/>
            <a:chOff x="8439128" y="1452563"/>
            <a:chExt cx="3282950" cy="1744662"/>
          </a:xfrm>
        </p:grpSpPr>
        <p:sp>
          <p:nvSpPr>
            <p:cNvPr id="8" name="Freeform 12">
              <a:extLst>
                <a:ext uri="{FF2B5EF4-FFF2-40B4-BE49-F238E27FC236}">
                  <a16:creationId xmlns:a16="http://schemas.microsoft.com/office/drawing/2014/main" id="{B9547809-5531-614A-A493-41A3F843D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603" y="1452563"/>
              <a:ext cx="2813050" cy="1196975"/>
            </a:xfrm>
            <a:custGeom>
              <a:avLst/>
              <a:gdLst>
                <a:gd name="G0" fmla="+- 1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574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6449 5120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*/ 1 11411 36864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*/ 1 17815 55552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*/ 1 16385 2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1 0 0"/>
                <a:gd name="G102" fmla="+- 1 0 0"/>
                <a:gd name="T0" fmla="*/ 2147483646 w 2081"/>
                <a:gd name="T1" fmla="*/ 2147483646 h 853"/>
                <a:gd name="T2" fmla="*/ 2147483646 w 2081"/>
                <a:gd name="T3" fmla="*/ 2147483646 h 853"/>
                <a:gd name="T4" fmla="*/ 2147483646 w 2081"/>
                <a:gd name="T5" fmla="*/ 2147483646 h 853"/>
                <a:gd name="T6" fmla="*/ 2147483646 w 2081"/>
                <a:gd name="T7" fmla="*/ 2147483646 h 853"/>
                <a:gd name="T8" fmla="*/ 2147483646 w 2081"/>
                <a:gd name="T9" fmla="*/ 2147483646 h 853"/>
                <a:gd name="T10" fmla="*/ 2147483646 w 2081"/>
                <a:gd name="T11" fmla="*/ 2147483646 h 853"/>
                <a:gd name="T12" fmla="*/ 2147483646 w 2081"/>
                <a:gd name="T13" fmla="*/ 2147483646 h 853"/>
                <a:gd name="T14" fmla="*/ 2147483646 w 2081"/>
                <a:gd name="T15" fmla="*/ 2147483646 h 853"/>
                <a:gd name="T16" fmla="*/ 2147483646 w 2081"/>
                <a:gd name="T17" fmla="*/ 2147483646 h 853"/>
                <a:gd name="T18" fmla="*/ 2147483646 w 2081"/>
                <a:gd name="T19" fmla="*/ 2147483646 h 853"/>
                <a:gd name="T20" fmla="*/ 2147483646 w 2081"/>
                <a:gd name="T21" fmla="*/ 2147483646 h 853"/>
                <a:gd name="T22" fmla="*/ 2147483646 w 2081"/>
                <a:gd name="T23" fmla="*/ 2147483646 h 853"/>
                <a:gd name="T24" fmla="*/ 2147483646 w 2081"/>
                <a:gd name="T25" fmla="*/ 2147483646 h 853"/>
                <a:gd name="T26" fmla="*/ 2147483646 w 2081"/>
                <a:gd name="T27" fmla="*/ 2147483646 h 853"/>
                <a:gd name="T28" fmla="*/ 2147483646 w 2081"/>
                <a:gd name="T29" fmla="*/ 2147483646 h 853"/>
                <a:gd name="T30" fmla="*/ 2147483646 w 2081"/>
                <a:gd name="T31" fmla="*/ 2147483646 h 853"/>
                <a:gd name="T32" fmla="*/ 2147483646 w 2081"/>
                <a:gd name="T33" fmla="*/ 2147483646 h 853"/>
                <a:gd name="T34" fmla="*/ 2147483646 w 2081"/>
                <a:gd name="T35" fmla="*/ 2147483646 h 853"/>
                <a:gd name="T36" fmla="*/ 2147483646 w 2081"/>
                <a:gd name="T37" fmla="*/ 2147483646 h 853"/>
                <a:gd name="T38" fmla="*/ 2147483646 w 2081"/>
                <a:gd name="T39" fmla="*/ 2147483646 h 853"/>
                <a:gd name="T40" fmla="*/ 2147483646 w 2081"/>
                <a:gd name="T41" fmla="*/ 2147483646 h 853"/>
                <a:gd name="T42" fmla="*/ 2147483646 w 2081"/>
                <a:gd name="T43" fmla="*/ 2147483646 h 853"/>
                <a:gd name="T44" fmla="*/ 2147483646 w 2081"/>
                <a:gd name="T45" fmla="*/ 2147483646 h 853"/>
                <a:gd name="T46" fmla="*/ 2147483646 w 2081"/>
                <a:gd name="T47" fmla="*/ 2147483646 h 853"/>
                <a:gd name="T48" fmla="*/ 2147483646 w 2081"/>
                <a:gd name="T49" fmla="*/ 2147483646 h 853"/>
                <a:gd name="T50" fmla="*/ 2147483646 w 2081"/>
                <a:gd name="T51" fmla="*/ 2147483646 h 853"/>
                <a:gd name="T52" fmla="*/ 2147483646 w 2081"/>
                <a:gd name="T53" fmla="*/ 2147483646 h 853"/>
                <a:gd name="T54" fmla="*/ 2147483646 w 2081"/>
                <a:gd name="T55" fmla="*/ 2147483646 h 853"/>
                <a:gd name="T56" fmla="*/ 2147483646 w 2081"/>
                <a:gd name="T57" fmla="*/ 2147483646 h 853"/>
                <a:gd name="T58" fmla="*/ 2147483646 w 2081"/>
                <a:gd name="T59" fmla="*/ 2147483646 h 853"/>
                <a:gd name="T60" fmla="*/ 2147483646 w 2081"/>
                <a:gd name="T61" fmla="*/ 2147483646 h 853"/>
                <a:gd name="T62" fmla="*/ 2147483646 w 2081"/>
                <a:gd name="T63" fmla="*/ 2147483646 h 853"/>
                <a:gd name="T64" fmla="*/ 2147483646 w 2081"/>
                <a:gd name="T65" fmla="*/ 2147483646 h 853"/>
                <a:gd name="T66" fmla="*/ 2147483646 w 2081"/>
                <a:gd name="T67" fmla="*/ 2147483646 h 853"/>
                <a:gd name="T68" fmla="*/ 2147483646 w 2081"/>
                <a:gd name="T69" fmla="*/ 2147483646 h 853"/>
                <a:gd name="T70" fmla="*/ 2147483646 w 2081"/>
                <a:gd name="T71" fmla="*/ 2147483646 h 853"/>
                <a:gd name="T72" fmla="*/ 2147483646 w 2081"/>
                <a:gd name="T73" fmla="*/ 2147483646 h 853"/>
                <a:gd name="T74" fmla="*/ 2147483646 w 2081"/>
                <a:gd name="T75" fmla="*/ 2147483646 h 853"/>
                <a:gd name="T76" fmla="*/ 2147483646 w 2081"/>
                <a:gd name="T77" fmla="*/ 2147483646 h 853"/>
                <a:gd name="T78" fmla="*/ 2147483646 w 2081"/>
                <a:gd name="T79" fmla="*/ 2147483646 h 853"/>
                <a:gd name="T80" fmla="*/ 2147483646 w 2081"/>
                <a:gd name="T81" fmla="*/ 2147483646 h 853"/>
                <a:gd name="T82" fmla="*/ 2147483646 w 2081"/>
                <a:gd name="T83" fmla="*/ 2147483646 h 853"/>
                <a:gd name="T84" fmla="*/ 2147483646 w 2081"/>
                <a:gd name="T85" fmla="*/ 2147483646 h 853"/>
                <a:gd name="T86" fmla="*/ 2147483646 w 2081"/>
                <a:gd name="T87" fmla="*/ 2147483646 h 853"/>
                <a:gd name="T88" fmla="*/ 2147483646 w 2081"/>
                <a:gd name="T89" fmla="*/ 2147483646 h 853"/>
                <a:gd name="T90" fmla="*/ 2147483646 w 2081"/>
                <a:gd name="T91" fmla="*/ 2147483646 h 853"/>
                <a:gd name="T92" fmla="*/ 2147483646 w 2081"/>
                <a:gd name="T93" fmla="*/ 2147483646 h 853"/>
                <a:gd name="T94" fmla="*/ 2147483646 w 2081"/>
                <a:gd name="T95" fmla="*/ 2147483646 h 853"/>
                <a:gd name="T96" fmla="*/ 2147483646 w 2081"/>
                <a:gd name="T97" fmla="*/ 2147483646 h 853"/>
                <a:gd name="T98" fmla="*/ 2147483646 w 2081"/>
                <a:gd name="T99" fmla="*/ 2147483646 h 853"/>
                <a:gd name="T100" fmla="*/ 2147483646 w 2081"/>
                <a:gd name="T101" fmla="*/ 2147483646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81" h="853">
                  <a:moveTo>
                    <a:pt x="0" y="378"/>
                  </a:moveTo>
                  <a:lnTo>
                    <a:pt x="17" y="384"/>
                  </a:lnTo>
                  <a:lnTo>
                    <a:pt x="40" y="394"/>
                  </a:lnTo>
                  <a:lnTo>
                    <a:pt x="57" y="399"/>
                  </a:lnTo>
                  <a:lnTo>
                    <a:pt x="80" y="421"/>
                  </a:lnTo>
                  <a:lnTo>
                    <a:pt x="101" y="442"/>
                  </a:lnTo>
                  <a:lnTo>
                    <a:pt x="119" y="463"/>
                  </a:lnTo>
                  <a:lnTo>
                    <a:pt x="142" y="490"/>
                  </a:lnTo>
                  <a:lnTo>
                    <a:pt x="159" y="511"/>
                  </a:lnTo>
                  <a:lnTo>
                    <a:pt x="182" y="522"/>
                  </a:lnTo>
                  <a:lnTo>
                    <a:pt x="203" y="532"/>
                  </a:lnTo>
                  <a:lnTo>
                    <a:pt x="221" y="565"/>
                  </a:lnTo>
                  <a:lnTo>
                    <a:pt x="244" y="597"/>
                  </a:lnTo>
                  <a:lnTo>
                    <a:pt x="267" y="618"/>
                  </a:lnTo>
                  <a:lnTo>
                    <a:pt x="284" y="624"/>
                  </a:lnTo>
                  <a:lnTo>
                    <a:pt x="305" y="624"/>
                  </a:lnTo>
                  <a:lnTo>
                    <a:pt x="322" y="624"/>
                  </a:lnTo>
                  <a:lnTo>
                    <a:pt x="345" y="628"/>
                  </a:lnTo>
                  <a:lnTo>
                    <a:pt x="368" y="661"/>
                  </a:lnTo>
                  <a:lnTo>
                    <a:pt x="386" y="720"/>
                  </a:lnTo>
                  <a:lnTo>
                    <a:pt x="407" y="741"/>
                  </a:lnTo>
                  <a:lnTo>
                    <a:pt x="424" y="715"/>
                  </a:lnTo>
                  <a:lnTo>
                    <a:pt x="447" y="667"/>
                  </a:lnTo>
                  <a:lnTo>
                    <a:pt x="470" y="661"/>
                  </a:lnTo>
                  <a:lnTo>
                    <a:pt x="487" y="688"/>
                  </a:lnTo>
                  <a:lnTo>
                    <a:pt x="509" y="715"/>
                  </a:lnTo>
                  <a:lnTo>
                    <a:pt x="526" y="697"/>
                  </a:lnTo>
                  <a:lnTo>
                    <a:pt x="549" y="672"/>
                  </a:lnTo>
                  <a:lnTo>
                    <a:pt x="572" y="661"/>
                  </a:lnTo>
                  <a:lnTo>
                    <a:pt x="589" y="661"/>
                  </a:lnTo>
                  <a:lnTo>
                    <a:pt x="610" y="661"/>
                  </a:lnTo>
                  <a:lnTo>
                    <a:pt x="628" y="661"/>
                  </a:lnTo>
                  <a:lnTo>
                    <a:pt x="651" y="672"/>
                  </a:lnTo>
                  <a:lnTo>
                    <a:pt x="674" y="724"/>
                  </a:lnTo>
                  <a:lnTo>
                    <a:pt x="691" y="778"/>
                  </a:lnTo>
                  <a:lnTo>
                    <a:pt x="712" y="799"/>
                  </a:lnTo>
                  <a:lnTo>
                    <a:pt x="735" y="757"/>
                  </a:lnTo>
                  <a:lnTo>
                    <a:pt x="752" y="724"/>
                  </a:lnTo>
                  <a:lnTo>
                    <a:pt x="775" y="730"/>
                  </a:lnTo>
                  <a:lnTo>
                    <a:pt x="793" y="745"/>
                  </a:lnTo>
                  <a:lnTo>
                    <a:pt x="814" y="715"/>
                  </a:lnTo>
                  <a:lnTo>
                    <a:pt x="837" y="661"/>
                  </a:lnTo>
                  <a:lnTo>
                    <a:pt x="854" y="640"/>
                  </a:lnTo>
                  <a:lnTo>
                    <a:pt x="877" y="655"/>
                  </a:lnTo>
                  <a:lnTo>
                    <a:pt x="894" y="688"/>
                  </a:lnTo>
                  <a:lnTo>
                    <a:pt x="916" y="688"/>
                  </a:lnTo>
                  <a:lnTo>
                    <a:pt x="939" y="655"/>
                  </a:lnTo>
                  <a:lnTo>
                    <a:pt x="956" y="628"/>
                  </a:lnTo>
                  <a:lnTo>
                    <a:pt x="979" y="634"/>
                  </a:lnTo>
                  <a:lnTo>
                    <a:pt x="996" y="667"/>
                  </a:lnTo>
                  <a:lnTo>
                    <a:pt x="1017" y="697"/>
                  </a:lnTo>
                  <a:lnTo>
                    <a:pt x="1040" y="720"/>
                  </a:lnTo>
                  <a:lnTo>
                    <a:pt x="1058" y="724"/>
                  </a:lnTo>
                  <a:lnTo>
                    <a:pt x="1081" y="697"/>
                  </a:lnTo>
                  <a:lnTo>
                    <a:pt x="1098" y="655"/>
                  </a:lnTo>
                  <a:lnTo>
                    <a:pt x="1121" y="613"/>
                  </a:lnTo>
                  <a:lnTo>
                    <a:pt x="1142" y="580"/>
                  </a:lnTo>
                  <a:lnTo>
                    <a:pt x="1159" y="565"/>
                  </a:lnTo>
                  <a:lnTo>
                    <a:pt x="1183" y="559"/>
                  </a:lnTo>
                  <a:lnTo>
                    <a:pt x="1206" y="576"/>
                  </a:lnTo>
                  <a:lnTo>
                    <a:pt x="1223" y="576"/>
                  </a:lnTo>
                  <a:lnTo>
                    <a:pt x="1244" y="538"/>
                  </a:lnTo>
                  <a:lnTo>
                    <a:pt x="1261" y="496"/>
                  </a:lnTo>
                  <a:lnTo>
                    <a:pt x="1284" y="459"/>
                  </a:lnTo>
                  <a:lnTo>
                    <a:pt x="1307" y="432"/>
                  </a:lnTo>
                  <a:lnTo>
                    <a:pt x="1325" y="411"/>
                  </a:lnTo>
                  <a:lnTo>
                    <a:pt x="1346" y="384"/>
                  </a:lnTo>
                  <a:lnTo>
                    <a:pt x="1363" y="357"/>
                  </a:lnTo>
                  <a:lnTo>
                    <a:pt x="1386" y="298"/>
                  </a:lnTo>
                  <a:lnTo>
                    <a:pt x="1409" y="223"/>
                  </a:lnTo>
                  <a:lnTo>
                    <a:pt x="1426" y="138"/>
                  </a:lnTo>
                  <a:lnTo>
                    <a:pt x="1448" y="63"/>
                  </a:lnTo>
                  <a:lnTo>
                    <a:pt x="1465" y="21"/>
                  </a:lnTo>
                  <a:lnTo>
                    <a:pt x="1488" y="5"/>
                  </a:lnTo>
                  <a:lnTo>
                    <a:pt x="1511" y="0"/>
                  </a:lnTo>
                  <a:lnTo>
                    <a:pt x="1528" y="15"/>
                  </a:lnTo>
                  <a:lnTo>
                    <a:pt x="1549" y="48"/>
                  </a:lnTo>
                  <a:lnTo>
                    <a:pt x="1567" y="111"/>
                  </a:lnTo>
                  <a:lnTo>
                    <a:pt x="1590" y="176"/>
                  </a:lnTo>
                  <a:lnTo>
                    <a:pt x="1613" y="244"/>
                  </a:lnTo>
                  <a:lnTo>
                    <a:pt x="1630" y="319"/>
                  </a:lnTo>
                  <a:lnTo>
                    <a:pt x="1651" y="432"/>
                  </a:lnTo>
                  <a:lnTo>
                    <a:pt x="1668" y="576"/>
                  </a:lnTo>
                  <a:lnTo>
                    <a:pt x="1691" y="720"/>
                  </a:lnTo>
                  <a:lnTo>
                    <a:pt x="1714" y="793"/>
                  </a:lnTo>
                  <a:lnTo>
                    <a:pt x="1732" y="820"/>
                  </a:lnTo>
                  <a:lnTo>
                    <a:pt x="1753" y="826"/>
                  </a:lnTo>
                  <a:lnTo>
                    <a:pt x="1776" y="843"/>
                  </a:lnTo>
                  <a:lnTo>
                    <a:pt x="1793" y="843"/>
                  </a:lnTo>
                  <a:lnTo>
                    <a:pt x="1816" y="826"/>
                  </a:lnTo>
                  <a:lnTo>
                    <a:pt x="1833" y="826"/>
                  </a:lnTo>
                  <a:lnTo>
                    <a:pt x="1855" y="838"/>
                  </a:lnTo>
                  <a:lnTo>
                    <a:pt x="1878" y="853"/>
                  </a:lnTo>
                  <a:lnTo>
                    <a:pt x="1895" y="853"/>
                  </a:lnTo>
                  <a:lnTo>
                    <a:pt x="1918" y="843"/>
                  </a:lnTo>
                  <a:lnTo>
                    <a:pt x="1935" y="826"/>
                  </a:lnTo>
                  <a:lnTo>
                    <a:pt x="1956" y="826"/>
                  </a:lnTo>
                  <a:lnTo>
                    <a:pt x="1979" y="838"/>
                  </a:lnTo>
                  <a:lnTo>
                    <a:pt x="1997" y="853"/>
                  </a:lnTo>
                  <a:lnTo>
                    <a:pt x="2020" y="853"/>
                  </a:lnTo>
                  <a:lnTo>
                    <a:pt x="2037" y="838"/>
                  </a:lnTo>
                  <a:lnTo>
                    <a:pt x="2058" y="816"/>
                  </a:lnTo>
                  <a:lnTo>
                    <a:pt x="2081" y="799"/>
                  </a:lnTo>
                </a:path>
              </a:pathLst>
            </a:custGeom>
            <a:noFill/>
            <a:ln w="28440" cap="sq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0" name="Rectangle 14">
              <a:extLst>
                <a:ext uri="{FF2B5EF4-FFF2-40B4-BE49-F238E27FC236}">
                  <a16:creationId xmlns:a16="http://schemas.microsoft.com/office/drawing/2014/main" id="{6460E99A-D609-AB40-9C9A-A3BEE72C3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2540" y="2232025"/>
              <a:ext cx="20320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2400" i="1"/>
                <a:t>C</a:t>
              </a:r>
            </a:p>
          </p:txBody>
        </p:sp>
        <p:cxnSp>
          <p:nvCxnSpPr>
            <p:cNvPr id="15" name="AutoShape 129">
              <a:extLst>
                <a:ext uri="{FF2B5EF4-FFF2-40B4-BE49-F238E27FC236}">
                  <a16:creationId xmlns:a16="http://schemas.microsoft.com/office/drawing/2014/main" id="{10F3A732-58EB-9744-AED1-AF94F80AC0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459765" y="2886075"/>
              <a:ext cx="3246438" cy="3175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sp>
          <p:nvSpPr>
            <p:cNvPr id="16" name="Text Box 130">
              <a:extLst>
                <a:ext uri="{FF2B5EF4-FFF2-40B4-BE49-F238E27FC236}">
                  <a16:creationId xmlns:a16="http://schemas.microsoft.com/office/drawing/2014/main" id="{BD475490-687E-2241-BCC7-CCC2B4BAA3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47403" y="2828925"/>
              <a:ext cx="574675" cy="368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1800" i="1"/>
                <a:t>time</a:t>
              </a:r>
            </a:p>
          </p:txBody>
        </p:sp>
        <p:sp>
          <p:nvSpPr>
            <p:cNvPr id="17" name="Line 131">
              <a:extLst>
                <a:ext uri="{FF2B5EF4-FFF2-40B4-BE49-F238E27FC236}">
                  <a16:creationId xmlns:a16="http://schemas.microsoft.com/office/drawing/2014/main" id="{538E4E85-5BCA-9645-8218-6AF19D6D45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74065" y="2820988"/>
              <a:ext cx="1588" cy="12382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" name="Line 132">
              <a:extLst>
                <a:ext uri="{FF2B5EF4-FFF2-40B4-BE49-F238E27FC236}">
                  <a16:creationId xmlns:a16="http://schemas.microsoft.com/office/drawing/2014/main" id="{0ED513C3-F7B1-C649-801A-056D1A3102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98228" y="2820988"/>
              <a:ext cx="1587" cy="12382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" name="Text Box 133">
              <a:extLst>
                <a:ext uri="{FF2B5EF4-FFF2-40B4-BE49-F238E27FC236}">
                  <a16:creationId xmlns:a16="http://schemas.microsoft.com/office/drawing/2014/main" id="{245D676D-F625-7146-8BA7-95CD4A77FB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39128" y="2576513"/>
              <a:ext cx="271462" cy="3063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400"/>
                <a:t>1</a:t>
              </a:r>
            </a:p>
          </p:txBody>
        </p:sp>
        <p:sp>
          <p:nvSpPr>
            <p:cNvPr id="20" name="Text Box 134">
              <a:extLst>
                <a:ext uri="{FF2B5EF4-FFF2-40B4-BE49-F238E27FC236}">
                  <a16:creationId xmlns:a16="http://schemas.microsoft.com/office/drawing/2014/main" id="{8CD45E53-D998-484C-8C6F-4274DB7B7E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66465" y="2597150"/>
              <a:ext cx="271463" cy="306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400"/>
                <a:t>n</a:t>
              </a:r>
            </a:p>
          </p:txBody>
        </p:sp>
      </p:grp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53656606-D9CC-A743-B2BD-612156485EC3}"/>
              </a:ext>
            </a:extLst>
          </p:cNvPr>
          <p:cNvGrpSpPr/>
          <p:nvPr/>
        </p:nvGrpSpPr>
        <p:grpSpPr>
          <a:xfrm>
            <a:off x="8459765" y="3059113"/>
            <a:ext cx="3284538" cy="1401762"/>
            <a:chOff x="8459765" y="3059113"/>
            <a:chExt cx="3284538" cy="1401762"/>
          </a:xfrm>
        </p:grpSpPr>
        <p:sp>
          <p:nvSpPr>
            <p:cNvPr id="7" name="Freeform 11">
              <a:extLst>
                <a:ext uri="{FF2B5EF4-FFF2-40B4-BE49-F238E27FC236}">
                  <a16:creationId xmlns:a16="http://schemas.microsoft.com/office/drawing/2014/main" id="{4F4F55D0-B491-2845-A3C3-F03C2572C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603" y="3059113"/>
              <a:ext cx="2813050" cy="835025"/>
            </a:xfrm>
            <a:custGeom>
              <a:avLst/>
              <a:gdLst>
                <a:gd name="G0" fmla="+- 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54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4599 45568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*/ 1 52337 512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*/ 1 37505 5120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*/ 1 16385 2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1 0 0"/>
                <a:gd name="G102" fmla="+- 1 0 0"/>
                <a:gd name="T0" fmla="*/ 2147483646 w 2081"/>
                <a:gd name="T1" fmla="*/ 2147483646 h 596"/>
                <a:gd name="T2" fmla="*/ 2147483646 w 2081"/>
                <a:gd name="T3" fmla="*/ 2147483646 h 596"/>
                <a:gd name="T4" fmla="*/ 2147483646 w 2081"/>
                <a:gd name="T5" fmla="*/ 2147483646 h 596"/>
                <a:gd name="T6" fmla="*/ 2147483646 w 2081"/>
                <a:gd name="T7" fmla="*/ 2147483646 h 596"/>
                <a:gd name="T8" fmla="*/ 2147483646 w 2081"/>
                <a:gd name="T9" fmla="*/ 2147483646 h 596"/>
                <a:gd name="T10" fmla="*/ 2147483646 w 2081"/>
                <a:gd name="T11" fmla="*/ 2147483646 h 596"/>
                <a:gd name="T12" fmla="*/ 2147483646 w 2081"/>
                <a:gd name="T13" fmla="*/ 2147483646 h 596"/>
                <a:gd name="T14" fmla="*/ 2147483646 w 2081"/>
                <a:gd name="T15" fmla="*/ 2147483646 h 596"/>
                <a:gd name="T16" fmla="*/ 2147483646 w 2081"/>
                <a:gd name="T17" fmla="*/ 2147483646 h 596"/>
                <a:gd name="T18" fmla="*/ 2147483646 w 2081"/>
                <a:gd name="T19" fmla="*/ 2147483646 h 596"/>
                <a:gd name="T20" fmla="*/ 2147483646 w 2081"/>
                <a:gd name="T21" fmla="*/ 2147483646 h 596"/>
                <a:gd name="T22" fmla="*/ 2147483646 w 2081"/>
                <a:gd name="T23" fmla="*/ 2147483646 h 596"/>
                <a:gd name="T24" fmla="*/ 2147483646 w 2081"/>
                <a:gd name="T25" fmla="*/ 2147483646 h 596"/>
                <a:gd name="T26" fmla="*/ 2147483646 w 2081"/>
                <a:gd name="T27" fmla="*/ 2147483646 h 596"/>
                <a:gd name="T28" fmla="*/ 2147483646 w 2081"/>
                <a:gd name="T29" fmla="*/ 2147483646 h 596"/>
                <a:gd name="T30" fmla="*/ 2147483646 w 2081"/>
                <a:gd name="T31" fmla="*/ 2147483646 h 596"/>
                <a:gd name="T32" fmla="*/ 2147483646 w 2081"/>
                <a:gd name="T33" fmla="*/ 2147483646 h 596"/>
                <a:gd name="T34" fmla="*/ 2147483646 w 2081"/>
                <a:gd name="T35" fmla="*/ 2147483646 h 596"/>
                <a:gd name="T36" fmla="*/ 2147483646 w 2081"/>
                <a:gd name="T37" fmla="*/ 2147483646 h 596"/>
                <a:gd name="T38" fmla="*/ 2147483646 w 2081"/>
                <a:gd name="T39" fmla="*/ 2147483646 h 596"/>
                <a:gd name="T40" fmla="*/ 2147483646 w 2081"/>
                <a:gd name="T41" fmla="*/ 2147483646 h 596"/>
                <a:gd name="T42" fmla="*/ 2147483646 w 2081"/>
                <a:gd name="T43" fmla="*/ 2147483646 h 596"/>
                <a:gd name="T44" fmla="*/ 2147483646 w 2081"/>
                <a:gd name="T45" fmla="*/ 2147483646 h 596"/>
                <a:gd name="T46" fmla="*/ 2147483646 w 2081"/>
                <a:gd name="T47" fmla="*/ 2147483646 h 596"/>
                <a:gd name="T48" fmla="*/ 2147483646 w 2081"/>
                <a:gd name="T49" fmla="*/ 2147483646 h 596"/>
                <a:gd name="T50" fmla="*/ 2147483646 w 2081"/>
                <a:gd name="T51" fmla="*/ 2147483646 h 596"/>
                <a:gd name="T52" fmla="*/ 2147483646 w 2081"/>
                <a:gd name="T53" fmla="*/ 2147483646 h 596"/>
                <a:gd name="T54" fmla="*/ 2147483646 w 2081"/>
                <a:gd name="T55" fmla="*/ 2147483646 h 596"/>
                <a:gd name="T56" fmla="*/ 2147483646 w 2081"/>
                <a:gd name="T57" fmla="*/ 2147483646 h 596"/>
                <a:gd name="T58" fmla="*/ 2147483646 w 2081"/>
                <a:gd name="T59" fmla="*/ 2147483646 h 596"/>
                <a:gd name="T60" fmla="*/ 2147483646 w 2081"/>
                <a:gd name="T61" fmla="*/ 2147483646 h 596"/>
                <a:gd name="T62" fmla="*/ 2147483646 w 2081"/>
                <a:gd name="T63" fmla="*/ 2147483646 h 596"/>
                <a:gd name="T64" fmla="*/ 2147483646 w 2081"/>
                <a:gd name="T65" fmla="*/ 2147483646 h 596"/>
                <a:gd name="T66" fmla="*/ 2147483646 w 2081"/>
                <a:gd name="T67" fmla="*/ 2147483646 h 596"/>
                <a:gd name="T68" fmla="*/ 2147483646 w 2081"/>
                <a:gd name="T69" fmla="*/ 2147483646 h 596"/>
                <a:gd name="T70" fmla="*/ 2147483646 w 2081"/>
                <a:gd name="T71" fmla="*/ 2147483646 h 596"/>
                <a:gd name="T72" fmla="*/ 2147483646 w 2081"/>
                <a:gd name="T73" fmla="*/ 0 h 596"/>
                <a:gd name="T74" fmla="*/ 2147483646 w 2081"/>
                <a:gd name="T75" fmla="*/ 2147483646 h 596"/>
                <a:gd name="T76" fmla="*/ 2147483646 w 2081"/>
                <a:gd name="T77" fmla="*/ 2147483646 h 596"/>
                <a:gd name="T78" fmla="*/ 2147483646 w 2081"/>
                <a:gd name="T79" fmla="*/ 2147483646 h 596"/>
                <a:gd name="T80" fmla="*/ 2147483646 w 2081"/>
                <a:gd name="T81" fmla="*/ 2147483646 h 596"/>
                <a:gd name="T82" fmla="*/ 2147483646 w 2081"/>
                <a:gd name="T83" fmla="*/ 2147483646 h 596"/>
                <a:gd name="T84" fmla="*/ 2147483646 w 2081"/>
                <a:gd name="T85" fmla="*/ 2147483646 h 596"/>
                <a:gd name="T86" fmla="*/ 2147483646 w 2081"/>
                <a:gd name="T87" fmla="*/ 2147483646 h 596"/>
                <a:gd name="T88" fmla="*/ 2147483646 w 2081"/>
                <a:gd name="T89" fmla="*/ 2147483646 h 596"/>
                <a:gd name="T90" fmla="*/ 2147483646 w 2081"/>
                <a:gd name="T91" fmla="*/ 2147483646 h 596"/>
                <a:gd name="T92" fmla="*/ 2147483646 w 2081"/>
                <a:gd name="T93" fmla="*/ 2147483646 h 596"/>
                <a:gd name="T94" fmla="*/ 2147483646 w 2081"/>
                <a:gd name="T95" fmla="*/ 2147483646 h 596"/>
                <a:gd name="T96" fmla="*/ 2147483646 w 2081"/>
                <a:gd name="T97" fmla="*/ 2147483646 h 596"/>
                <a:gd name="T98" fmla="*/ 2147483646 w 2081"/>
                <a:gd name="T99" fmla="*/ 2147483646 h 596"/>
                <a:gd name="T100" fmla="*/ 2147483646 w 2081"/>
                <a:gd name="T101" fmla="*/ 214748364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81" h="596">
                  <a:moveTo>
                    <a:pt x="0" y="227"/>
                  </a:moveTo>
                  <a:lnTo>
                    <a:pt x="17" y="240"/>
                  </a:lnTo>
                  <a:lnTo>
                    <a:pt x="40" y="248"/>
                  </a:lnTo>
                  <a:lnTo>
                    <a:pt x="57" y="254"/>
                  </a:lnTo>
                  <a:lnTo>
                    <a:pt x="80" y="262"/>
                  </a:lnTo>
                  <a:lnTo>
                    <a:pt x="101" y="275"/>
                  </a:lnTo>
                  <a:lnTo>
                    <a:pt x="119" y="288"/>
                  </a:lnTo>
                  <a:lnTo>
                    <a:pt x="142" y="294"/>
                  </a:lnTo>
                  <a:lnTo>
                    <a:pt x="159" y="308"/>
                  </a:lnTo>
                  <a:lnTo>
                    <a:pt x="182" y="321"/>
                  </a:lnTo>
                  <a:lnTo>
                    <a:pt x="203" y="335"/>
                  </a:lnTo>
                  <a:lnTo>
                    <a:pt x="221" y="348"/>
                  </a:lnTo>
                  <a:lnTo>
                    <a:pt x="244" y="367"/>
                  </a:lnTo>
                  <a:lnTo>
                    <a:pt x="267" y="381"/>
                  </a:lnTo>
                  <a:lnTo>
                    <a:pt x="284" y="402"/>
                  </a:lnTo>
                  <a:lnTo>
                    <a:pt x="305" y="408"/>
                  </a:lnTo>
                  <a:lnTo>
                    <a:pt x="322" y="415"/>
                  </a:lnTo>
                  <a:lnTo>
                    <a:pt x="345" y="429"/>
                  </a:lnTo>
                  <a:lnTo>
                    <a:pt x="368" y="434"/>
                  </a:lnTo>
                  <a:lnTo>
                    <a:pt x="386" y="448"/>
                  </a:lnTo>
                  <a:lnTo>
                    <a:pt x="407" y="448"/>
                  </a:lnTo>
                  <a:lnTo>
                    <a:pt x="424" y="448"/>
                  </a:lnTo>
                  <a:lnTo>
                    <a:pt x="447" y="456"/>
                  </a:lnTo>
                  <a:lnTo>
                    <a:pt x="470" y="456"/>
                  </a:lnTo>
                  <a:lnTo>
                    <a:pt x="487" y="456"/>
                  </a:lnTo>
                  <a:lnTo>
                    <a:pt x="509" y="461"/>
                  </a:lnTo>
                  <a:lnTo>
                    <a:pt x="526" y="461"/>
                  </a:lnTo>
                  <a:lnTo>
                    <a:pt x="549" y="469"/>
                  </a:lnTo>
                  <a:lnTo>
                    <a:pt x="572" y="469"/>
                  </a:lnTo>
                  <a:lnTo>
                    <a:pt x="589" y="475"/>
                  </a:lnTo>
                  <a:lnTo>
                    <a:pt x="610" y="475"/>
                  </a:lnTo>
                  <a:lnTo>
                    <a:pt x="628" y="481"/>
                  </a:lnTo>
                  <a:lnTo>
                    <a:pt x="651" y="481"/>
                  </a:lnTo>
                  <a:lnTo>
                    <a:pt x="674" y="481"/>
                  </a:lnTo>
                  <a:lnTo>
                    <a:pt x="691" y="481"/>
                  </a:lnTo>
                  <a:lnTo>
                    <a:pt x="712" y="475"/>
                  </a:lnTo>
                  <a:lnTo>
                    <a:pt x="735" y="475"/>
                  </a:lnTo>
                  <a:lnTo>
                    <a:pt x="752" y="481"/>
                  </a:lnTo>
                  <a:lnTo>
                    <a:pt x="775" y="481"/>
                  </a:lnTo>
                  <a:lnTo>
                    <a:pt x="793" y="481"/>
                  </a:lnTo>
                  <a:lnTo>
                    <a:pt x="814" y="481"/>
                  </a:lnTo>
                  <a:lnTo>
                    <a:pt x="837" y="475"/>
                  </a:lnTo>
                  <a:lnTo>
                    <a:pt x="854" y="469"/>
                  </a:lnTo>
                  <a:lnTo>
                    <a:pt x="877" y="461"/>
                  </a:lnTo>
                  <a:lnTo>
                    <a:pt x="894" y="456"/>
                  </a:lnTo>
                  <a:lnTo>
                    <a:pt x="916" y="461"/>
                  </a:lnTo>
                  <a:lnTo>
                    <a:pt x="939" y="461"/>
                  </a:lnTo>
                  <a:lnTo>
                    <a:pt x="956" y="456"/>
                  </a:lnTo>
                  <a:lnTo>
                    <a:pt x="979" y="442"/>
                  </a:lnTo>
                  <a:lnTo>
                    <a:pt x="996" y="442"/>
                  </a:lnTo>
                  <a:lnTo>
                    <a:pt x="1017" y="442"/>
                  </a:lnTo>
                  <a:lnTo>
                    <a:pt x="1040" y="434"/>
                  </a:lnTo>
                  <a:lnTo>
                    <a:pt x="1058" y="421"/>
                  </a:lnTo>
                  <a:lnTo>
                    <a:pt x="1081" y="421"/>
                  </a:lnTo>
                  <a:lnTo>
                    <a:pt x="1098" y="415"/>
                  </a:lnTo>
                  <a:lnTo>
                    <a:pt x="1121" y="402"/>
                  </a:lnTo>
                  <a:lnTo>
                    <a:pt x="1142" y="394"/>
                  </a:lnTo>
                  <a:lnTo>
                    <a:pt x="1159" y="381"/>
                  </a:lnTo>
                  <a:lnTo>
                    <a:pt x="1183" y="361"/>
                  </a:lnTo>
                  <a:lnTo>
                    <a:pt x="1206" y="340"/>
                  </a:lnTo>
                  <a:lnTo>
                    <a:pt x="1223" y="321"/>
                  </a:lnTo>
                  <a:lnTo>
                    <a:pt x="1244" y="302"/>
                  </a:lnTo>
                  <a:lnTo>
                    <a:pt x="1261" y="275"/>
                  </a:lnTo>
                  <a:lnTo>
                    <a:pt x="1284" y="248"/>
                  </a:lnTo>
                  <a:lnTo>
                    <a:pt x="1307" y="213"/>
                  </a:lnTo>
                  <a:lnTo>
                    <a:pt x="1325" y="181"/>
                  </a:lnTo>
                  <a:lnTo>
                    <a:pt x="1346" y="154"/>
                  </a:lnTo>
                  <a:lnTo>
                    <a:pt x="1363" y="114"/>
                  </a:lnTo>
                  <a:lnTo>
                    <a:pt x="1386" y="81"/>
                  </a:lnTo>
                  <a:lnTo>
                    <a:pt x="1409" y="54"/>
                  </a:lnTo>
                  <a:lnTo>
                    <a:pt x="1426" y="33"/>
                  </a:lnTo>
                  <a:lnTo>
                    <a:pt x="1448" y="14"/>
                  </a:lnTo>
                  <a:lnTo>
                    <a:pt x="1465" y="8"/>
                  </a:lnTo>
                  <a:lnTo>
                    <a:pt x="1488" y="0"/>
                  </a:lnTo>
                  <a:lnTo>
                    <a:pt x="1511" y="0"/>
                  </a:lnTo>
                  <a:lnTo>
                    <a:pt x="1528" y="14"/>
                  </a:lnTo>
                  <a:lnTo>
                    <a:pt x="1549" y="41"/>
                  </a:lnTo>
                  <a:lnTo>
                    <a:pt x="1567" y="73"/>
                  </a:lnTo>
                  <a:lnTo>
                    <a:pt x="1590" y="114"/>
                  </a:lnTo>
                  <a:lnTo>
                    <a:pt x="1613" y="154"/>
                  </a:lnTo>
                  <a:lnTo>
                    <a:pt x="1630" y="208"/>
                  </a:lnTo>
                  <a:lnTo>
                    <a:pt x="1651" y="254"/>
                  </a:lnTo>
                  <a:lnTo>
                    <a:pt x="1668" y="308"/>
                  </a:lnTo>
                  <a:lnTo>
                    <a:pt x="1691" y="356"/>
                  </a:lnTo>
                  <a:lnTo>
                    <a:pt x="1714" y="402"/>
                  </a:lnTo>
                  <a:lnTo>
                    <a:pt x="1732" y="442"/>
                  </a:lnTo>
                  <a:lnTo>
                    <a:pt x="1753" y="481"/>
                  </a:lnTo>
                  <a:lnTo>
                    <a:pt x="1776" y="515"/>
                  </a:lnTo>
                  <a:lnTo>
                    <a:pt x="1793" y="548"/>
                  </a:lnTo>
                  <a:lnTo>
                    <a:pt x="1816" y="569"/>
                  </a:lnTo>
                  <a:lnTo>
                    <a:pt x="1833" y="588"/>
                  </a:lnTo>
                  <a:lnTo>
                    <a:pt x="1855" y="596"/>
                  </a:lnTo>
                  <a:lnTo>
                    <a:pt x="1878" y="596"/>
                  </a:lnTo>
                  <a:lnTo>
                    <a:pt x="1895" y="596"/>
                  </a:lnTo>
                  <a:lnTo>
                    <a:pt x="1918" y="596"/>
                  </a:lnTo>
                  <a:lnTo>
                    <a:pt x="1935" y="596"/>
                  </a:lnTo>
                  <a:lnTo>
                    <a:pt x="1956" y="596"/>
                  </a:lnTo>
                  <a:lnTo>
                    <a:pt x="1979" y="596"/>
                  </a:lnTo>
                  <a:lnTo>
                    <a:pt x="1997" y="596"/>
                  </a:lnTo>
                  <a:lnTo>
                    <a:pt x="2020" y="596"/>
                  </a:lnTo>
                  <a:lnTo>
                    <a:pt x="2037" y="596"/>
                  </a:lnTo>
                  <a:lnTo>
                    <a:pt x="2058" y="588"/>
                  </a:lnTo>
                  <a:lnTo>
                    <a:pt x="2081" y="588"/>
                  </a:lnTo>
                </a:path>
              </a:pathLst>
            </a:custGeom>
            <a:noFill/>
            <a:ln w="28440" cap="sq">
              <a:solidFill>
                <a:srgbClr val="0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9" name="Rectangle 13">
              <a:extLst>
                <a:ext uri="{FF2B5EF4-FFF2-40B4-BE49-F238E27FC236}">
                  <a16:creationId xmlns:a16="http://schemas.microsoft.com/office/drawing/2014/main" id="{36D21C9F-CD99-D54C-A331-B41E530C6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2540" y="3646488"/>
              <a:ext cx="220663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2400" i="1"/>
                <a:t>Q</a:t>
              </a:r>
            </a:p>
          </p:txBody>
        </p:sp>
        <p:cxnSp>
          <p:nvCxnSpPr>
            <p:cNvPr id="21" name="AutoShape 135">
              <a:extLst>
                <a:ext uri="{FF2B5EF4-FFF2-40B4-BE49-F238E27FC236}">
                  <a16:creationId xmlns:a16="http://schemas.microsoft.com/office/drawing/2014/main" id="{473EB199-75DC-F543-8E7F-0C2DA63885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480403" y="4151313"/>
              <a:ext cx="3246437" cy="1587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sp>
          <p:nvSpPr>
            <p:cNvPr id="22" name="Text Box 136">
              <a:extLst>
                <a:ext uri="{FF2B5EF4-FFF2-40B4-BE49-F238E27FC236}">
                  <a16:creationId xmlns:a16="http://schemas.microsoft.com/office/drawing/2014/main" id="{7CC3F810-807B-024B-878D-38C96B8C65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9628" y="4092575"/>
              <a:ext cx="574675" cy="368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1800" i="1"/>
                <a:t>time</a:t>
              </a:r>
            </a:p>
          </p:txBody>
        </p:sp>
        <p:sp>
          <p:nvSpPr>
            <p:cNvPr id="23" name="Line 137">
              <a:extLst>
                <a:ext uri="{FF2B5EF4-FFF2-40B4-BE49-F238E27FC236}">
                  <a16:creationId xmlns:a16="http://schemas.microsoft.com/office/drawing/2014/main" id="{C24B0A6B-4125-3944-8980-AE5ABA1A85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94703" y="4084638"/>
              <a:ext cx="1587" cy="12382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" name="Line 138">
              <a:extLst>
                <a:ext uri="{FF2B5EF4-FFF2-40B4-BE49-F238E27FC236}">
                  <a16:creationId xmlns:a16="http://schemas.microsoft.com/office/drawing/2014/main" id="{7A851917-2566-9A41-8AF9-56F50C9BB3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0453" y="4084638"/>
              <a:ext cx="1587" cy="12382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" name="Text Box 139">
              <a:extLst>
                <a:ext uri="{FF2B5EF4-FFF2-40B4-BE49-F238E27FC236}">
                  <a16:creationId xmlns:a16="http://schemas.microsoft.com/office/drawing/2014/main" id="{704CAB7F-C8AD-BC44-8CCD-9EF5EFF3F0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59765" y="3840163"/>
              <a:ext cx="271463" cy="3063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400"/>
                <a:t>1</a:t>
              </a:r>
            </a:p>
          </p:txBody>
        </p:sp>
        <p:sp>
          <p:nvSpPr>
            <p:cNvPr id="26" name="Text Box 140">
              <a:extLst>
                <a:ext uri="{FF2B5EF4-FFF2-40B4-BE49-F238E27FC236}">
                  <a16:creationId xmlns:a16="http://schemas.microsoft.com/office/drawing/2014/main" id="{E88DEF49-B306-B447-8A72-2E89CF26E7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87103" y="3860800"/>
              <a:ext cx="271462" cy="306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400"/>
                <a:t>n</a:t>
              </a:r>
            </a:p>
          </p:txBody>
        </p:sp>
      </p:grpSp>
      <p:graphicFrame>
        <p:nvGraphicFramePr>
          <p:cNvPr id="136" name="Object 1030">
            <a:extLst>
              <a:ext uri="{FF2B5EF4-FFF2-40B4-BE49-F238E27FC236}">
                <a16:creationId xmlns:a16="http://schemas.microsoft.com/office/drawing/2014/main" id="{4EF30AD6-1DF1-B647-9D03-5018D8D637B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078718"/>
              </p:ext>
            </p:extLst>
          </p:nvPr>
        </p:nvGraphicFramePr>
        <p:xfrm>
          <a:off x="951673" y="3197225"/>
          <a:ext cx="439737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6576000" imgH="9652000" progId="Equation.3">
                  <p:embed/>
                </p:oleObj>
              </mc:Choice>
              <mc:Fallback>
                <p:oleObj name="Equation" r:id="rId4" imgW="36576000" imgH="9652000" progId="Equation.3">
                  <p:embed/>
                  <p:pic>
                    <p:nvPicPr>
                      <p:cNvPr id="137222" name="Object 1030">
                        <a:extLst>
                          <a:ext uri="{FF2B5EF4-FFF2-40B4-BE49-F238E27FC236}">
                            <a16:creationId xmlns:a16="http://schemas.microsoft.com/office/drawing/2014/main" id="{26FA1F3C-9637-E94F-A319-118814CAC8B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1673" y="3197225"/>
                        <a:ext cx="439737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007153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12" grpId="0" animBg="1"/>
      <p:bldP spid="13" grpId="0" animBg="1"/>
      <p:bldP spid="1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9250B92D-8A2B-4141-9E87-6C74940B2C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Problems with Euclidean Distance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A67E6BE6-32A2-5740-BAEA-14798E71B97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/>
          </a:bodyPr>
          <a:lstStyle/>
          <a:p>
            <a:r>
              <a:rPr lang="en-US" sz="3200" dirty="0"/>
              <a:t>Euclidean distance is very sensitive to “distortions” in the data.</a:t>
            </a:r>
          </a:p>
          <a:p>
            <a:r>
              <a:rPr lang="en-US" sz="3200" dirty="0"/>
              <a:t>These distortions are dangerous and should be removed.</a:t>
            </a:r>
          </a:p>
          <a:p>
            <a:r>
              <a:rPr lang="en-US" sz="3200" dirty="0"/>
              <a:t>Most common distortions:</a:t>
            </a:r>
          </a:p>
          <a:p>
            <a:pPr lvl="1"/>
            <a:r>
              <a:rPr lang="en-US" sz="2800" dirty="0"/>
              <a:t>Offset Translation</a:t>
            </a:r>
          </a:p>
          <a:p>
            <a:pPr lvl="1"/>
            <a:r>
              <a:rPr lang="en-US" sz="2800" dirty="0"/>
              <a:t>Amplitude Scaling</a:t>
            </a:r>
          </a:p>
          <a:p>
            <a:pPr lvl="1"/>
            <a:r>
              <a:rPr lang="en-US" sz="2800" dirty="0"/>
              <a:t>Linear Trend</a:t>
            </a:r>
          </a:p>
          <a:p>
            <a:pPr lvl="1"/>
            <a:r>
              <a:rPr lang="en-US" sz="2800" dirty="0"/>
              <a:t>Noise</a:t>
            </a:r>
          </a:p>
          <a:p>
            <a:r>
              <a:rPr lang="en-US" sz="3200" dirty="0"/>
              <a:t>They can be removed by using the appropriate transformations.</a:t>
            </a:r>
          </a:p>
          <a:p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852049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F3FB84F-8B4F-694D-BE91-45D11EAC58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Transformation I: Offset Translation</a:t>
            </a:r>
          </a:p>
        </p:txBody>
      </p:sp>
      <p:grpSp>
        <p:nvGrpSpPr>
          <p:cNvPr id="185" name="Group 92">
            <a:extLst>
              <a:ext uri="{FF2B5EF4-FFF2-40B4-BE49-F238E27FC236}">
                <a16:creationId xmlns:a16="http://schemas.microsoft.com/office/drawing/2014/main" id="{5005C777-FCD8-4B4B-BDBE-FCF5F042DFA4}"/>
              </a:ext>
            </a:extLst>
          </p:cNvPr>
          <p:cNvGrpSpPr>
            <a:grpSpLocks/>
          </p:cNvGrpSpPr>
          <p:nvPr/>
        </p:nvGrpSpPr>
        <p:grpSpPr bwMode="auto">
          <a:xfrm>
            <a:off x="1881188" y="1402541"/>
            <a:ext cx="3459162" cy="2516187"/>
            <a:chOff x="411" y="1063"/>
            <a:chExt cx="2179" cy="1585"/>
          </a:xfrm>
        </p:grpSpPr>
        <p:sp>
          <p:nvSpPr>
            <p:cNvPr id="186" name="Line 4">
              <a:extLst>
                <a:ext uri="{FF2B5EF4-FFF2-40B4-BE49-F238E27FC236}">
                  <a16:creationId xmlns:a16="http://schemas.microsoft.com/office/drawing/2014/main" id="{FCA0A389-8B97-F946-ACF3-7A6387D08DC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" y="2546"/>
              <a:ext cx="196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7" name="Line 5">
              <a:extLst>
                <a:ext uri="{FF2B5EF4-FFF2-40B4-BE49-F238E27FC236}">
                  <a16:creationId xmlns:a16="http://schemas.microsoft.com/office/drawing/2014/main" id="{CC6BF1CC-0964-794D-B7D7-DF7D3F3D01B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553" y="1097"/>
              <a:ext cx="1" cy="14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8" name="Line 6">
              <a:extLst>
                <a:ext uri="{FF2B5EF4-FFF2-40B4-BE49-F238E27FC236}">
                  <a16:creationId xmlns:a16="http://schemas.microsoft.com/office/drawing/2014/main" id="{AFE8F7D6-F9EB-2943-916D-154D9240778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553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9" name="Rectangle 7">
              <a:extLst>
                <a:ext uri="{FF2B5EF4-FFF2-40B4-BE49-F238E27FC236}">
                  <a16:creationId xmlns:a16="http://schemas.microsoft.com/office/drawing/2014/main" id="{6721C828-45C0-574A-B971-E6F8533C18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" y="2562"/>
              <a:ext cx="4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0</a:t>
              </a:r>
              <a:endParaRPr lang="en-US" altLang="it-IT" sz="2400"/>
            </a:p>
          </p:txBody>
        </p:sp>
        <p:sp>
          <p:nvSpPr>
            <p:cNvPr id="190" name="Line 8">
              <a:extLst>
                <a:ext uri="{FF2B5EF4-FFF2-40B4-BE49-F238E27FC236}">
                  <a16:creationId xmlns:a16="http://schemas.microsoft.com/office/drawing/2014/main" id="{D85BB325-2DAE-C246-94F8-ABB9BE4EE3A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879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1" name="Rectangle 9">
              <a:extLst>
                <a:ext uri="{FF2B5EF4-FFF2-40B4-BE49-F238E27FC236}">
                  <a16:creationId xmlns:a16="http://schemas.microsoft.com/office/drawing/2014/main" id="{142F1ADB-FF72-C74A-BFA7-0C10E60080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7" y="2562"/>
              <a:ext cx="8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50</a:t>
              </a:r>
              <a:endParaRPr lang="en-US" altLang="it-IT" sz="2400"/>
            </a:p>
          </p:txBody>
        </p:sp>
        <p:sp>
          <p:nvSpPr>
            <p:cNvPr id="192" name="Line 10">
              <a:extLst>
                <a:ext uri="{FF2B5EF4-FFF2-40B4-BE49-F238E27FC236}">
                  <a16:creationId xmlns:a16="http://schemas.microsoft.com/office/drawing/2014/main" id="{538692AB-5EA5-7B41-B4CA-FB6FC092E00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205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3" name="Rectangle 11">
              <a:extLst>
                <a:ext uri="{FF2B5EF4-FFF2-40B4-BE49-F238E27FC236}">
                  <a16:creationId xmlns:a16="http://schemas.microsoft.com/office/drawing/2014/main" id="{17D942EC-551E-BF49-9F09-E7B29B4B19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1" y="2562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100</a:t>
              </a:r>
              <a:endParaRPr lang="en-US" altLang="it-IT" sz="2400"/>
            </a:p>
          </p:txBody>
        </p:sp>
        <p:sp>
          <p:nvSpPr>
            <p:cNvPr id="194" name="Line 12">
              <a:extLst>
                <a:ext uri="{FF2B5EF4-FFF2-40B4-BE49-F238E27FC236}">
                  <a16:creationId xmlns:a16="http://schemas.microsoft.com/office/drawing/2014/main" id="{DFADCD7E-AFB4-2647-9CF8-895612ABAFE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536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5" name="Rectangle 13">
              <a:extLst>
                <a:ext uri="{FF2B5EF4-FFF2-40B4-BE49-F238E27FC236}">
                  <a16:creationId xmlns:a16="http://schemas.microsoft.com/office/drawing/2014/main" id="{9871A7DA-C218-4747-A60D-15F7041134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2" y="2562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150</a:t>
              </a:r>
              <a:endParaRPr lang="en-US" altLang="it-IT" sz="2400"/>
            </a:p>
          </p:txBody>
        </p:sp>
        <p:sp>
          <p:nvSpPr>
            <p:cNvPr id="196" name="Line 14">
              <a:extLst>
                <a:ext uri="{FF2B5EF4-FFF2-40B4-BE49-F238E27FC236}">
                  <a16:creationId xmlns:a16="http://schemas.microsoft.com/office/drawing/2014/main" id="{8C3A97F0-059E-2E4F-A6E7-8F58AB12727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1862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7" name="Rectangle 15">
              <a:extLst>
                <a:ext uri="{FF2B5EF4-FFF2-40B4-BE49-F238E27FC236}">
                  <a16:creationId xmlns:a16="http://schemas.microsoft.com/office/drawing/2014/main" id="{4D5D33CB-1120-904A-8403-B49A805204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18" y="2562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200</a:t>
              </a:r>
              <a:endParaRPr lang="en-US" altLang="it-IT" sz="2400"/>
            </a:p>
          </p:txBody>
        </p:sp>
        <p:sp>
          <p:nvSpPr>
            <p:cNvPr id="198" name="Line 16">
              <a:extLst>
                <a:ext uri="{FF2B5EF4-FFF2-40B4-BE49-F238E27FC236}">
                  <a16:creationId xmlns:a16="http://schemas.microsoft.com/office/drawing/2014/main" id="{CE79404C-4AA5-8942-B556-65AEBD9A35E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189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9" name="Rectangle 17">
              <a:extLst>
                <a:ext uri="{FF2B5EF4-FFF2-40B4-BE49-F238E27FC236}">
                  <a16:creationId xmlns:a16="http://schemas.microsoft.com/office/drawing/2014/main" id="{A51DBDF1-1A9A-6B43-B100-1E045E211C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4" y="2562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250</a:t>
              </a:r>
              <a:endParaRPr lang="en-US" altLang="it-IT" sz="2400"/>
            </a:p>
          </p:txBody>
        </p:sp>
        <p:sp>
          <p:nvSpPr>
            <p:cNvPr id="200" name="Line 18">
              <a:extLst>
                <a:ext uri="{FF2B5EF4-FFF2-40B4-BE49-F238E27FC236}">
                  <a16:creationId xmlns:a16="http://schemas.microsoft.com/office/drawing/2014/main" id="{25C246E8-4A64-B746-87DC-56DA59CFC75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516" y="2529"/>
              <a:ext cx="0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1" name="Rectangle 19">
              <a:extLst>
                <a:ext uri="{FF2B5EF4-FFF2-40B4-BE49-F238E27FC236}">
                  <a16:creationId xmlns:a16="http://schemas.microsoft.com/office/drawing/2014/main" id="{B25B06E5-F677-574A-8AD7-717C2E4E40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70" y="2562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300</a:t>
              </a:r>
              <a:endParaRPr lang="en-US" altLang="it-IT" sz="2400"/>
            </a:p>
          </p:txBody>
        </p:sp>
        <p:sp>
          <p:nvSpPr>
            <p:cNvPr id="202" name="Line 20">
              <a:extLst>
                <a:ext uri="{FF2B5EF4-FFF2-40B4-BE49-F238E27FC236}">
                  <a16:creationId xmlns:a16="http://schemas.microsoft.com/office/drawing/2014/main" id="{7AB53400-682F-CF47-AD83-3E698364B4D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" y="254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3" name="Rectangle 21">
              <a:extLst>
                <a:ext uri="{FF2B5EF4-FFF2-40B4-BE49-F238E27FC236}">
                  <a16:creationId xmlns:a16="http://schemas.microsoft.com/office/drawing/2014/main" id="{6A0897E8-3E9A-9143-A2D9-FECADBCA55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" y="2512"/>
              <a:ext cx="4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0</a:t>
              </a:r>
              <a:endParaRPr lang="en-US" altLang="it-IT" sz="2400"/>
            </a:p>
          </p:txBody>
        </p:sp>
        <p:sp>
          <p:nvSpPr>
            <p:cNvPr id="204" name="Rectangle 22">
              <a:extLst>
                <a:ext uri="{FF2B5EF4-FFF2-40B4-BE49-F238E27FC236}">
                  <a16:creationId xmlns:a16="http://schemas.microsoft.com/office/drawing/2014/main" id="{9B3DF772-37EC-E245-9815-B4FA48CF12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1" y="2271"/>
              <a:ext cx="10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0.5</a:t>
              </a:r>
              <a:endParaRPr lang="en-US" altLang="it-IT" sz="2400"/>
            </a:p>
          </p:txBody>
        </p:sp>
        <p:sp>
          <p:nvSpPr>
            <p:cNvPr id="205" name="Rectangle 23">
              <a:extLst>
                <a:ext uri="{FF2B5EF4-FFF2-40B4-BE49-F238E27FC236}">
                  <a16:creationId xmlns:a16="http://schemas.microsoft.com/office/drawing/2014/main" id="{17AD952E-1F50-DD46-9CE2-DDE8EFFAEE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" y="2027"/>
              <a:ext cx="4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</a:t>
              </a:r>
              <a:endParaRPr lang="en-US" altLang="it-IT" sz="2400"/>
            </a:p>
          </p:txBody>
        </p:sp>
        <p:sp>
          <p:nvSpPr>
            <p:cNvPr id="206" name="Rectangle 24">
              <a:extLst>
                <a:ext uri="{FF2B5EF4-FFF2-40B4-BE49-F238E27FC236}">
                  <a16:creationId xmlns:a16="http://schemas.microsoft.com/office/drawing/2014/main" id="{53F22DDF-E8A5-084C-AFA4-9DF179FA20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1" y="1789"/>
              <a:ext cx="10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1.5</a:t>
              </a:r>
              <a:endParaRPr lang="en-US" altLang="it-IT" sz="2400"/>
            </a:p>
          </p:txBody>
        </p:sp>
        <p:sp>
          <p:nvSpPr>
            <p:cNvPr id="207" name="Rectangle 25">
              <a:extLst>
                <a:ext uri="{FF2B5EF4-FFF2-40B4-BE49-F238E27FC236}">
                  <a16:creationId xmlns:a16="http://schemas.microsoft.com/office/drawing/2014/main" id="{F178AA32-F89E-F440-B649-14F0E84AD2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" y="1547"/>
              <a:ext cx="4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</a:t>
              </a:r>
              <a:endParaRPr lang="en-US" altLang="it-IT" sz="2400"/>
            </a:p>
          </p:txBody>
        </p:sp>
        <p:sp>
          <p:nvSpPr>
            <p:cNvPr id="208" name="Line 26">
              <a:extLst>
                <a:ext uri="{FF2B5EF4-FFF2-40B4-BE49-F238E27FC236}">
                  <a16:creationId xmlns:a16="http://schemas.microsoft.com/office/drawing/2014/main" id="{3FA7AB45-482F-DE41-95DD-6E470326009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" y="133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9" name="Rectangle 27">
              <a:extLst>
                <a:ext uri="{FF2B5EF4-FFF2-40B4-BE49-F238E27FC236}">
                  <a16:creationId xmlns:a16="http://schemas.microsoft.com/office/drawing/2014/main" id="{D71C1AC3-2048-C743-8DC4-5A2B5EB49E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1" y="1304"/>
              <a:ext cx="10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2.5</a:t>
              </a:r>
              <a:endParaRPr lang="en-US" altLang="it-IT" sz="2400"/>
            </a:p>
          </p:txBody>
        </p:sp>
        <p:sp>
          <p:nvSpPr>
            <p:cNvPr id="210" name="Line 28">
              <a:extLst>
                <a:ext uri="{FF2B5EF4-FFF2-40B4-BE49-F238E27FC236}">
                  <a16:creationId xmlns:a16="http://schemas.microsoft.com/office/drawing/2014/main" id="{3E257B79-185C-2D4D-9A7F-FE335EA04CA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53" y="109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1" name="Rectangle 29">
              <a:extLst>
                <a:ext uri="{FF2B5EF4-FFF2-40B4-BE49-F238E27FC236}">
                  <a16:creationId xmlns:a16="http://schemas.microsoft.com/office/drawing/2014/main" id="{717CF65A-5E9C-CF49-B5A6-37672AA3D7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" y="1063"/>
              <a:ext cx="4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3</a:t>
              </a:r>
              <a:endParaRPr lang="en-US" altLang="it-IT" sz="2400"/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AD09AC65-581E-1046-89A4-B9AF66936F3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" y="2061"/>
              <a:ext cx="1898" cy="485"/>
            </a:xfrm>
            <a:custGeom>
              <a:avLst/>
              <a:gdLst>
                <a:gd name="T0" fmla="*/ 34 w 2375"/>
                <a:gd name="T1" fmla="*/ 489 h 606"/>
                <a:gd name="T2" fmla="*/ 73 w 2375"/>
                <a:gd name="T3" fmla="*/ 473 h 606"/>
                <a:gd name="T4" fmla="*/ 119 w 2375"/>
                <a:gd name="T5" fmla="*/ 479 h 606"/>
                <a:gd name="T6" fmla="*/ 158 w 2375"/>
                <a:gd name="T7" fmla="*/ 484 h 606"/>
                <a:gd name="T8" fmla="*/ 198 w 2375"/>
                <a:gd name="T9" fmla="*/ 505 h 606"/>
                <a:gd name="T10" fmla="*/ 238 w 2375"/>
                <a:gd name="T11" fmla="*/ 521 h 606"/>
                <a:gd name="T12" fmla="*/ 283 w 2375"/>
                <a:gd name="T13" fmla="*/ 521 h 606"/>
                <a:gd name="T14" fmla="*/ 323 w 2375"/>
                <a:gd name="T15" fmla="*/ 532 h 606"/>
                <a:gd name="T16" fmla="*/ 362 w 2375"/>
                <a:gd name="T17" fmla="*/ 521 h 606"/>
                <a:gd name="T18" fmla="*/ 402 w 2375"/>
                <a:gd name="T19" fmla="*/ 521 h 606"/>
                <a:gd name="T20" fmla="*/ 442 w 2375"/>
                <a:gd name="T21" fmla="*/ 537 h 606"/>
                <a:gd name="T22" fmla="*/ 487 w 2375"/>
                <a:gd name="T23" fmla="*/ 596 h 606"/>
                <a:gd name="T24" fmla="*/ 527 w 2375"/>
                <a:gd name="T25" fmla="*/ 452 h 606"/>
                <a:gd name="T26" fmla="*/ 567 w 2375"/>
                <a:gd name="T27" fmla="*/ 27 h 606"/>
                <a:gd name="T28" fmla="*/ 606 w 2375"/>
                <a:gd name="T29" fmla="*/ 319 h 606"/>
                <a:gd name="T30" fmla="*/ 646 w 2375"/>
                <a:gd name="T31" fmla="*/ 580 h 606"/>
                <a:gd name="T32" fmla="*/ 691 w 2375"/>
                <a:gd name="T33" fmla="*/ 542 h 606"/>
                <a:gd name="T34" fmla="*/ 731 w 2375"/>
                <a:gd name="T35" fmla="*/ 548 h 606"/>
                <a:gd name="T36" fmla="*/ 771 w 2375"/>
                <a:gd name="T37" fmla="*/ 548 h 606"/>
                <a:gd name="T38" fmla="*/ 810 w 2375"/>
                <a:gd name="T39" fmla="*/ 548 h 606"/>
                <a:gd name="T40" fmla="*/ 856 w 2375"/>
                <a:gd name="T41" fmla="*/ 548 h 606"/>
                <a:gd name="T42" fmla="*/ 895 w 2375"/>
                <a:gd name="T43" fmla="*/ 548 h 606"/>
                <a:gd name="T44" fmla="*/ 935 w 2375"/>
                <a:gd name="T45" fmla="*/ 553 h 606"/>
                <a:gd name="T46" fmla="*/ 975 w 2375"/>
                <a:gd name="T47" fmla="*/ 553 h 606"/>
                <a:gd name="T48" fmla="*/ 1014 w 2375"/>
                <a:gd name="T49" fmla="*/ 553 h 606"/>
                <a:gd name="T50" fmla="*/ 1060 w 2375"/>
                <a:gd name="T51" fmla="*/ 542 h 606"/>
                <a:gd name="T52" fmla="*/ 1099 w 2375"/>
                <a:gd name="T53" fmla="*/ 542 h 606"/>
                <a:gd name="T54" fmla="*/ 1139 w 2375"/>
                <a:gd name="T55" fmla="*/ 548 h 606"/>
                <a:gd name="T56" fmla="*/ 1179 w 2375"/>
                <a:gd name="T57" fmla="*/ 558 h 606"/>
                <a:gd name="T58" fmla="*/ 1224 w 2375"/>
                <a:gd name="T59" fmla="*/ 558 h 606"/>
                <a:gd name="T60" fmla="*/ 1264 w 2375"/>
                <a:gd name="T61" fmla="*/ 558 h 606"/>
                <a:gd name="T62" fmla="*/ 1304 w 2375"/>
                <a:gd name="T63" fmla="*/ 564 h 606"/>
                <a:gd name="T64" fmla="*/ 1343 w 2375"/>
                <a:gd name="T65" fmla="*/ 569 h 606"/>
                <a:gd name="T66" fmla="*/ 1383 w 2375"/>
                <a:gd name="T67" fmla="*/ 574 h 606"/>
                <a:gd name="T68" fmla="*/ 1428 w 2375"/>
                <a:gd name="T69" fmla="*/ 574 h 606"/>
                <a:gd name="T70" fmla="*/ 1468 w 2375"/>
                <a:gd name="T71" fmla="*/ 569 h 606"/>
                <a:gd name="T72" fmla="*/ 1508 w 2375"/>
                <a:gd name="T73" fmla="*/ 537 h 606"/>
                <a:gd name="T74" fmla="*/ 1547 w 2375"/>
                <a:gd name="T75" fmla="*/ 516 h 606"/>
                <a:gd name="T76" fmla="*/ 1587 w 2375"/>
                <a:gd name="T77" fmla="*/ 511 h 606"/>
                <a:gd name="T78" fmla="*/ 1632 w 2375"/>
                <a:gd name="T79" fmla="*/ 511 h 606"/>
                <a:gd name="T80" fmla="*/ 1672 w 2375"/>
                <a:gd name="T81" fmla="*/ 511 h 606"/>
                <a:gd name="T82" fmla="*/ 1712 w 2375"/>
                <a:gd name="T83" fmla="*/ 521 h 606"/>
                <a:gd name="T84" fmla="*/ 1751 w 2375"/>
                <a:gd name="T85" fmla="*/ 516 h 606"/>
                <a:gd name="T86" fmla="*/ 1797 w 2375"/>
                <a:gd name="T87" fmla="*/ 511 h 606"/>
                <a:gd name="T88" fmla="*/ 1837 w 2375"/>
                <a:gd name="T89" fmla="*/ 516 h 606"/>
                <a:gd name="T90" fmla="*/ 1876 w 2375"/>
                <a:gd name="T91" fmla="*/ 516 h 606"/>
                <a:gd name="T92" fmla="*/ 1916 w 2375"/>
                <a:gd name="T93" fmla="*/ 527 h 606"/>
                <a:gd name="T94" fmla="*/ 1956 w 2375"/>
                <a:gd name="T95" fmla="*/ 532 h 606"/>
                <a:gd name="T96" fmla="*/ 2001 w 2375"/>
                <a:gd name="T97" fmla="*/ 527 h 606"/>
                <a:gd name="T98" fmla="*/ 2041 w 2375"/>
                <a:gd name="T99" fmla="*/ 527 h 606"/>
                <a:gd name="T100" fmla="*/ 2080 w 2375"/>
                <a:gd name="T101" fmla="*/ 521 h 606"/>
                <a:gd name="T102" fmla="*/ 2120 w 2375"/>
                <a:gd name="T103" fmla="*/ 532 h 606"/>
                <a:gd name="T104" fmla="*/ 2160 w 2375"/>
                <a:gd name="T105" fmla="*/ 527 h 606"/>
                <a:gd name="T106" fmla="*/ 2205 w 2375"/>
                <a:gd name="T107" fmla="*/ 532 h 606"/>
                <a:gd name="T108" fmla="*/ 2245 w 2375"/>
                <a:gd name="T109" fmla="*/ 527 h 606"/>
                <a:gd name="T110" fmla="*/ 2284 w 2375"/>
                <a:gd name="T111" fmla="*/ 527 h 606"/>
                <a:gd name="T112" fmla="*/ 2324 w 2375"/>
                <a:gd name="T113" fmla="*/ 521 h 606"/>
                <a:gd name="T114" fmla="*/ 2369 w 2375"/>
                <a:gd name="T115" fmla="*/ 52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75" h="606">
                  <a:moveTo>
                    <a:pt x="0" y="500"/>
                  </a:moveTo>
                  <a:lnTo>
                    <a:pt x="11" y="500"/>
                  </a:lnTo>
                  <a:lnTo>
                    <a:pt x="17" y="489"/>
                  </a:lnTo>
                  <a:lnTo>
                    <a:pt x="28" y="489"/>
                  </a:lnTo>
                  <a:lnTo>
                    <a:pt x="34" y="489"/>
                  </a:lnTo>
                  <a:lnTo>
                    <a:pt x="45" y="479"/>
                  </a:lnTo>
                  <a:lnTo>
                    <a:pt x="51" y="479"/>
                  </a:lnTo>
                  <a:lnTo>
                    <a:pt x="62" y="473"/>
                  </a:lnTo>
                  <a:lnTo>
                    <a:pt x="68" y="468"/>
                  </a:lnTo>
                  <a:lnTo>
                    <a:pt x="73" y="473"/>
                  </a:lnTo>
                  <a:lnTo>
                    <a:pt x="85" y="473"/>
                  </a:lnTo>
                  <a:lnTo>
                    <a:pt x="90" y="479"/>
                  </a:lnTo>
                  <a:lnTo>
                    <a:pt x="102" y="479"/>
                  </a:lnTo>
                  <a:lnTo>
                    <a:pt x="107" y="479"/>
                  </a:lnTo>
                  <a:lnTo>
                    <a:pt x="119" y="479"/>
                  </a:lnTo>
                  <a:lnTo>
                    <a:pt x="124" y="479"/>
                  </a:lnTo>
                  <a:lnTo>
                    <a:pt x="136" y="479"/>
                  </a:lnTo>
                  <a:lnTo>
                    <a:pt x="141" y="484"/>
                  </a:lnTo>
                  <a:lnTo>
                    <a:pt x="147" y="484"/>
                  </a:lnTo>
                  <a:lnTo>
                    <a:pt x="158" y="484"/>
                  </a:lnTo>
                  <a:lnTo>
                    <a:pt x="164" y="479"/>
                  </a:lnTo>
                  <a:lnTo>
                    <a:pt x="175" y="473"/>
                  </a:lnTo>
                  <a:lnTo>
                    <a:pt x="181" y="473"/>
                  </a:lnTo>
                  <a:lnTo>
                    <a:pt x="192" y="489"/>
                  </a:lnTo>
                  <a:lnTo>
                    <a:pt x="198" y="505"/>
                  </a:lnTo>
                  <a:lnTo>
                    <a:pt x="209" y="505"/>
                  </a:lnTo>
                  <a:lnTo>
                    <a:pt x="215" y="511"/>
                  </a:lnTo>
                  <a:lnTo>
                    <a:pt x="221" y="516"/>
                  </a:lnTo>
                  <a:lnTo>
                    <a:pt x="232" y="521"/>
                  </a:lnTo>
                  <a:lnTo>
                    <a:pt x="238" y="521"/>
                  </a:lnTo>
                  <a:lnTo>
                    <a:pt x="249" y="521"/>
                  </a:lnTo>
                  <a:lnTo>
                    <a:pt x="255" y="516"/>
                  </a:lnTo>
                  <a:lnTo>
                    <a:pt x="266" y="516"/>
                  </a:lnTo>
                  <a:lnTo>
                    <a:pt x="272" y="516"/>
                  </a:lnTo>
                  <a:lnTo>
                    <a:pt x="283" y="521"/>
                  </a:lnTo>
                  <a:lnTo>
                    <a:pt x="289" y="527"/>
                  </a:lnTo>
                  <a:lnTo>
                    <a:pt x="294" y="527"/>
                  </a:lnTo>
                  <a:lnTo>
                    <a:pt x="306" y="527"/>
                  </a:lnTo>
                  <a:lnTo>
                    <a:pt x="311" y="527"/>
                  </a:lnTo>
                  <a:lnTo>
                    <a:pt x="323" y="532"/>
                  </a:lnTo>
                  <a:lnTo>
                    <a:pt x="328" y="527"/>
                  </a:lnTo>
                  <a:lnTo>
                    <a:pt x="340" y="532"/>
                  </a:lnTo>
                  <a:lnTo>
                    <a:pt x="345" y="521"/>
                  </a:lnTo>
                  <a:lnTo>
                    <a:pt x="357" y="527"/>
                  </a:lnTo>
                  <a:lnTo>
                    <a:pt x="362" y="521"/>
                  </a:lnTo>
                  <a:lnTo>
                    <a:pt x="368" y="516"/>
                  </a:lnTo>
                  <a:lnTo>
                    <a:pt x="379" y="527"/>
                  </a:lnTo>
                  <a:lnTo>
                    <a:pt x="385" y="532"/>
                  </a:lnTo>
                  <a:lnTo>
                    <a:pt x="396" y="527"/>
                  </a:lnTo>
                  <a:lnTo>
                    <a:pt x="402" y="521"/>
                  </a:lnTo>
                  <a:lnTo>
                    <a:pt x="413" y="521"/>
                  </a:lnTo>
                  <a:lnTo>
                    <a:pt x="419" y="521"/>
                  </a:lnTo>
                  <a:lnTo>
                    <a:pt x="425" y="532"/>
                  </a:lnTo>
                  <a:lnTo>
                    <a:pt x="436" y="537"/>
                  </a:lnTo>
                  <a:lnTo>
                    <a:pt x="442" y="537"/>
                  </a:lnTo>
                  <a:lnTo>
                    <a:pt x="453" y="542"/>
                  </a:lnTo>
                  <a:lnTo>
                    <a:pt x="459" y="564"/>
                  </a:lnTo>
                  <a:lnTo>
                    <a:pt x="470" y="569"/>
                  </a:lnTo>
                  <a:lnTo>
                    <a:pt x="476" y="580"/>
                  </a:lnTo>
                  <a:lnTo>
                    <a:pt x="487" y="596"/>
                  </a:lnTo>
                  <a:lnTo>
                    <a:pt x="493" y="606"/>
                  </a:lnTo>
                  <a:lnTo>
                    <a:pt x="498" y="596"/>
                  </a:lnTo>
                  <a:lnTo>
                    <a:pt x="510" y="558"/>
                  </a:lnTo>
                  <a:lnTo>
                    <a:pt x="515" y="511"/>
                  </a:lnTo>
                  <a:lnTo>
                    <a:pt x="527" y="452"/>
                  </a:lnTo>
                  <a:lnTo>
                    <a:pt x="533" y="394"/>
                  </a:lnTo>
                  <a:lnTo>
                    <a:pt x="544" y="293"/>
                  </a:lnTo>
                  <a:lnTo>
                    <a:pt x="550" y="186"/>
                  </a:lnTo>
                  <a:lnTo>
                    <a:pt x="561" y="91"/>
                  </a:lnTo>
                  <a:lnTo>
                    <a:pt x="567" y="27"/>
                  </a:lnTo>
                  <a:lnTo>
                    <a:pt x="572" y="0"/>
                  </a:lnTo>
                  <a:lnTo>
                    <a:pt x="584" y="16"/>
                  </a:lnTo>
                  <a:lnTo>
                    <a:pt x="589" y="80"/>
                  </a:lnTo>
                  <a:lnTo>
                    <a:pt x="601" y="186"/>
                  </a:lnTo>
                  <a:lnTo>
                    <a:pt x="606" y="319"/>
                  </a:lnTo>
                  <a:lnTo>
                    <a:pt x="618" y="431"/>
                  </a:lnTo>
                  <a:lnTo>
                    <a:pt x="623" y="500"/>
                  </a:lnTo>
                  <a:lnTo>
                    <a:pt x="635" y="548"/>
                  </a:lnTo>
                  <a:lnTo>
                    <a:pt x="640" y="569"/>
                  </a:lnTo>
                  <a:lnTo>
                    <a:pt x="646" y="580"/>
                  </a:lnTo>
                  <a:lnTo>
                    <a:pt x="657" y="574"/>
                  </a:lnTo>
                  <a:lnTo>
                    <a:pt x="663" y="564"/>
                  </a:lnTo>
                  <a:lnTo>
                    <a:pt x="674" y="548"/>
                  </a:lnTo>
                  <a:lnTo>
                    <a:pt x="680" y="548"/>
                  </a:lnTo>
                  <a:lnTo>
                    <a:pt x="691" y="542"/>
                  </a:lnTo>
                  <a:lnTo>
                    <a:pt x="697" y="548"/>
                  </a:lnTo>
                  <a:lnTo>
                    <a:pt x="708" y="542"/>
                  </a:lnTo>
                  <a:lnTo>
                    <a:pt x="714" y="542"/>
                  </a:lnTo>
                  <a:lnTo>
                    <a:pt x="720" y="542"/>
                  </a:lnTo>
                  <a:lnTo>
                    <a:pt x="731" y="548"/>
                  </a:lnTo>
                  <a:lnTo>
                    <a:pt x="737" y="542"/>
                  </a:lnTo>
                  <a:lnTo>
                    <a:pt x="748" y="542"/>
                  </a:lnTo>
                  <a:lnTo>
                    <a:pt x="754" y="542"/>
                  </a:lnTo>
                  <a:lnTo>
                    <a:pt x="765" y="542"/>
                  </a:lnTo>
                  <a:lnTo>
                    <a:pt x="771" y="548"/>
                  </a:lnTo>
                  <a:lnTo>
                    <a:pt x="782" y="553"/>
                  </a:lnTo>
                  <a:lnTo>
                    <a:pt x="788" y="553"/>
                  </a:lnTo>
                  <a:lnTo>
                    <a:pt x="793" y="553"/>
                  </a:lnTo>
                  <a:lnTo>
                    <a:pt x="805" y="548"/>
                  </a:lnTo>
                  <a:lnTo>
                    <a:pt x="810" y="548"/>
                  </a:lnTo>
                  <a:lnTo>
                    <a:pt x="822" y="553"/>
                  </a:lnTo>
                  <a:lnTo>
                    <a:pt x="827" y="548"/>
                  </a:lnTo>
                  <a:lnTo>
                    <a:pt x="839" y="542"/>
                  </a:lnTo>
                  <a:lnTo>
                    <a:pt x="844" y="542"/>
                  </a:lnTo>
                  <a:lnTo>
                    <a:pt x="856" y="548"/>
                  </a:lnTo>
                  <a:lnTo>
                    <a:pt x="861" y="548"/>
                  </a:lnTo>
                  <a:lnTo>
                    <a:pt x="867" y="553"/>
                  </a:lnTo>
                  <a:lnTo>
                    <a:pt x="878" y="553"/>
                  </a:lnTo>
                  <a:lnTo>
                    <a:pt x="884" y="553"/>
                  </a:lnTo>
                  <a:lnTo>
                    <a:pt x="895" y="548"/>
                  </a:lnTo>
                  <a:lnTo>
                    <a:pt x="901" y="548"/>
                  </a:lnTo>
                  <a:lnTo>
                    <a:pt x="912" y="548"/>
                  </a:lnTo>
                  <a:lnTo>
                    <a:pt x="918" y="553"/>
                  </a:lnTo>
                  <a:lnTo>
                    <a:pt x="929" y="558"/>
                  </a:lnTo>
                  <a:lnTo>
                    <a:pt x="935" y="553"/>
                  </a:lnTo>
                  <a:lnTo>
                    <a:pt x="941" y="553"/>
                  </a:lnTo>
                  <a:lnTo>
                    <a:pt x="952" y="553"/>
                  </a:lnTo>
                  <a:lnTo>
                    <a:pt x="958" y="553"/>
                  </a:lnTo>
                  <a:lnTo>
                    <a:pt x="969" y="558"/>
                  </a:lnTo>
                  <a:lnTo>
                    <a:pt x="975" y="553"/>
                  </a:lnTo>
                  <a:lnTo>
                    <a:pt x="986" y="553"/>
                  </a:lnTo>
                  <a:lnTo>
                    <a:pt x="992" y="553"/>
                  </a:lnTo>
                  <a:lnTo>
                    <a:pt x="1003" y="548"/>
                  </a:lnTo>
                  <a:lnTo>
                    <a:pt x="1009" y="548"/>
                  </a:lnTo>
                  <a:lnTo>
                    <a:pt x="1014" y="553"/>
                  </a:lnTo>
                  <a:lnTo>
                    <a:pt x="1026" y="553"/>
                  </a:lnTo>
                  <a:lnTo>
                    <a:pt x="1031" y="548"/>
                  </a:lnTo>
                  <a:lnTo>
                    <a:pt x="1043" y="548"/>
                  </a:lnTo>
                  <a:lnTo>
                    <a:pt x="1048" y="542"/>
                  </a:lnTo>
                  <a:lnTo>
                    <a:pt x="1060" y="542"/>
                  </a:lnTo>
                  <a:lnTo>
                    <a:pt x="1065" y="553"/>
                  </a:lnTo>
                  <a:lnTo>
                    <a:pt x="1077" y="553"/>
                  </a:lnTo>
                  <a:lnTo>
                    <a:pt x="1082" y="548"/>
                  </a:lnTo>
                  <a:lnTo>
                    <a:pt x="1088" y="548"/>
                  </a:lnTo>
                  <a:lnTo>
                    <a:pt x="1099" y="542"/>
                  </a:lnTo>
                  <a:lnTo>
                    <a:pt x="1105" y="548"/>
                  </a:lnTo>
                  <a:lnTo>
                    <a:pt x="1116" y="548"/>
                  </a:lnTo>
                  <a:lnTo>
                    <a:pt x="1122" y="553"/>
                  </a:lnTo>
                  <a:lnTo>
                    <a:pt x="1133" y="553"/>
                  </a:lnTo>
                  <a:lnTo>
                    <a:pt x="1139" y="548"/>
                  </a:lnTo>
                  <a:lnTo>
                    <a:pt x="1150" y="548"/>
                  </a:lnTo>
                  <a:lnTo>
                    <a:pt x="1156" y="542"/>
                  </a:lnTo>
                  <a:lnTo>
                    <a:pt x="1162" y="553"/>
                  </a:lnTo>
                  <a:lnTo>
                    <a:pt x="1173" y="558"/>
                  </a:lnTo>
                  <a:lnTo>
                    <a:pt x="1179" y="558"/>
                  </a:lnTo>
                  <a:lnTo>
                    <a:pt x="1190" y="553"/>
                  </a:lnTo>
                  <a:lnTo>
                    <a:pt x="1196" y="548"/>
                  </a:lnTo>
                  <a:lnTo>
                    <a:pt x="1207" y="553"/>
                  </a:lnTo>
                  <a:lnTo>
                    <a:pt x="1213" y="558"/>
                  </a:lnTo>
                  <a:lnTo>
                    <a:pt x="1224" y="558"/>
                  </a:lnTo>
                  <a:lnTo>
                    <a:pt x="1230" y="558"/>
                  </a:lnTo>
                  <a:lnTo>
                    <a:pt x="1236" y="553"/>
                  </a:lnTo>
                  <a:lnTo>
                    <a:pt x="1247" y="558"/>
                  </a:lnTo>
                  <a:lnTo>
                    <a:pt x="1253" y="564"/>
                  </a:lnTo>
                  <a:lnTo>
                    <a:pt x="1264" y="558"/>
                  </a:lnTo>
                  <a:lnTo>
                    <a:pt x="1270" y="564"/>
                  </a:lnTo>
                  <a:lnTo>
                    <a:pt x="1281" y="564"/>
                  </a:lnTo>
                  <a:lnTo>
                    <a:pt x="1287" y="564"/>
                  </a:lnTo>
                  <a:lnTo>
                    <a:pt x="1292" y="558"/>
                  </a:lnTo>
                  <a:lnTo>
                    <a:pt x="1304" y="564"/>
                  </a:lnTo>
                  <a:lnTo>
                    <a:pt x="1309" y="569"/>
                  </a:lnTo>
                  <a:lnTo>
                    <a:pt x="1321" y="574"/>
                  </a:lnTo>
                  <a:lnTo>
                    <a:pt x="1326" y="569"/>
                  </a:lnTo>
                  <a:lnTo>
                    <a:pt x="1338" y="564"/>
                  </a:lnTo>
                  <a:lnTo>
                    <a:pt x="1343" y="569"/>
                  </a:lnTo>
                  <a:lnTo>
                    <a:pt x="1355" y="569"/>
                  </a:lnTo>
                  <a:lnTo>
                    <a:pt x="1360" y="574"/>
                  </a:lnTo>
                  <a:lnTo>
                    <a:pt x="1366" y="580"/>
                  </a:lnTo>
                  <a:lnTo>
                    <a:pt x="1377" y="574"/>
                  </a:lnTo>
                  <a:lnTo>
                    <a:pt x="1383" y="574"/>
                  </a:lnTo>
                  <a:lnTo>
                    <a:pt x="1394" y="569"/>
                  </a:lnTo>
                  <a:lnTo>
                    <a:pt x="1400" y="574"/>
                  </a:lnTo>
                  <a:lnTo>
                    <a:pt x="1411" y="580"/>
                  </a:lnTo>
                  <a:lnTo>
                    <a:pt x="1417" y="580"/>
                  </a:lnTo>
                  <a:lnTo>
                    <a:pt x="1428" y="574"/>
                  </a:lnTo>
                  <a:lnTo>
                    <a:pt x="1434" y="569"/>
                  </a:lnTo>
                  <a:lnTo>
                    <a:pt x="1440" y="569"/>
                  </a:lnTo>
                  <a:lnTo>
                    <a:pt x="1451" y="569"/>
                  </a:lnTo>
                  <a:lnTo>
                    <a:pt x="1457" y="564"/>
                  </a:lnTo>
                  <a:lnTo>
                    <a:pt x="1468" y="569"/>
                  </a:lnTo>
                  <a:lnTo>
                    <a:pt x="1474" y="553"/>
                  </a:lnTo>
                  <a:lnTo>
                    <a:pt x="1485" y="548"/>
                  </a:lnTo>
                  <a:lnTo>
                    <a:pt x="1491" y="537"/>
                  </a:lnTo>
                  <a:lnTo>
                    <a:pt x="1502" y="537"/>
                  </a:lnTo>
                  <a:lnTo>
                    <a:pt x="1508" y="537"/>
                  </a:lnTo>
                  <a:lnTo>
                    <a:pt x="1513" y="537"/>
                  </a:lnTo>
                  <a:lnTo>
                    <a:pt x="1525" y="527"/>
                  </a:lnTo>
                  <a:lnTo>
                    <a:pt x="1530" y="521"/>
                  </a:lnTo>
                  <a:lnTo>
                    <a:pt x="1542" y="516"/>
                  </a:lnTo>
                  <a:lnTo>
                    <a:pt x="1547" y="516"/>
                  </a:lnTo>
                  <a:lnTo>
                    <a:pt x="1559" y="521"/>
                  </a:lnTo>
                  <a:lnTo>
                    <a:pt x="1564" y="521"/>
                  </a:lnTo>
                  <a:lnTo>
                    <a:pt x="1576" y="516"/>
                  </a:lnTo>
                  <a:lnTo>
                    <a:pt x="1581" y="516"/>
                  </a:lnTo>
                  <a:lnTo>
                    <a:pt x="1587" y="511"/>
                  </a:lnTo>
                  <a:lnTo>
                    <a:pt x="1598" y="511"/>
                  </a:lnTo>
                  <a:lnTo>
                    <a:pt x="1604" y="516"/>
                  </a:lnTo>
                  <a:lnTo>
                    <a:pt x="1615" y="516"/>
                  </a:lnTo>
                  <a:lnTo>
                    <a:pt x="1621" y="516"/>
                  </a:lnTo>
                  <a:lnTo>
                    <a:pt x="1632" y="511"/>
                  </a:lnTo>
                  <a:lnTo>
                    <a:pt x="1638" y="511"/>
                  </a:lnTo>
                  <a:lnTo>
                    <a:pt x="1649" y="511"/>
                  </a:lnTo>
                  <a:lnTo>
                    <a:pt x="1655" y="516"/>
                  </a:lnTo>
                  <a:lnTo>
                    <a:pt x="1661" y="521"/>
                  </a:lnTo>
                  <a:lnTo>
                    <a:pt x="1672" y="511"/>
                  </a:lnTo>
                  <a:lnTo>
                    <a:pt x="1678" y="516"/>
                  </a:lnTo>
                  <a:lnTo>
                    <a:pt x="1689" y="511"/>
                  </a:lnTo>
                  <a:lnTo>
                    <a:pt x="1695" y="511"/>
                  </a:lnTo>
                  <a:lnTo>
                    <a:pt x="1706" y="516"/>
                  </a:lnTo>
                  <a:lnTo>
                    <a:pt x="1712" y="521"/>
                  </a:lnTo>
                  <a:lnTo>
                    <a:pt x="1723" y="516"/>
                  </a:lnTo>
                  <a:lnTo>
                    <a:pt x="1729" y="511"/>
                  </a:lnTo>
                  <a:lnTo>
                    <a:pt x="1734" y="516"/>
                  </a:lnTo>
                  <a:lnTo>
                    <a:pt x="1746" y="511"/>
                  </a:lnTo>
                  <a:lnTo>
                    <a:pt x="1751" y="516"/>
                  </a:lnTo>
                  <a:lnTo>
                    <a:pt x="1763" y="516"/>
                  </a:lnTo>
                  <a:lnTo>
                    <a:pt x="1768" y="516"/>
                  </a:lnTo>
                  <a:lnTo>
                    <a:pt x="1780" y="511"/>
                  </a:lnTo>
                  <a:lnTo>
                    <a:pt x="1785" y="505"/>
                  </a:lnTo>
                  <a:lnTo>
                    <a:pt x="1797" y="511"/>
                  </a:lnTo>
                  <a:lnTo>
                    <a:pt x="1803" y="516"/>
                  </a:lnTo>
                  <a:lnTo>
                    <a:pt x="1808" y="516"/>
                  </a:lnTo>
                  <a:lnTo>
                    <a:pt x="1820" y="516"/>
                  </a:lnTo>
                  <a:lnTo>
                    <a:pt x="1825" y="511"/>
                  </a:lnTo>
                  <a:lnTo>
                    <a:pt x="1837" y="516"/>
                  </a:lnTo>
                  <a:lnTo>
                    <a:pt x="1842" y="516"/>
                  </a:lnTo>
                  <a:lnTo>
                    <a:pt x="1854" y="516"/>
                  </a:lnTo>
                  <a:lnTo>
                    <a:pt x="1859" y="521"/>
                  </a:lnTo>
                  <a:lnTo>
                    <a:pt x="1871" y="516"/>
                  </a:lnTo>
                  <a:lnTo>
                    <a:pt x="1876" y="516"/>
                  </a:lnTo>
                  <a:lnTo>
                    <a:pt x="1882" y="516"/>
                  </a:lnTo>
                  <a:lnTo>
                    <a:pt x="1893" y="521"/>
                  </a:lnTo>
                  <a:lnTo>
                    <a:pt x="1899" y="527"/>
                  </a:lnTo>
                  <a:lnTo>
                    <a:pt x="1910" y="527"/>
                  </a:lnTo>
                  <a:lnTo>
                    <a:pt x="1916" y="527"/>
                  </a:lnTo>
                  <a:lnTo>
                    <a:pt x="1927" y="527"/>
                  </a:lnTo>
                  <a:lnTo>
                    <a:pt x="1933" y="521"/>
                  </a:lnTo>
                  <a:lnTo>
                    <a:pt x="1944" y="521"/>
                  </a:lnTo>
                  <a:lnTo>
                    <a:pt x="1950" y="527"/>
                  </a:lnTo>
                  <a:lnTo>
                    <a:pt x="1956" y="532"/>
                  </a:lnTo>
                  <a:lnTo>
                    <a:pt x="1967" y="527"/>
                  </a:lnTo>
                  <a:lnTo>
                    <a:pt x="1973" y="527"/>
                  </a:lnTo>
                  <a:lnTo>
                    <a:pt x="1984" y="521"/>
                  </a:lnTo>
                  <a:lnTo>
                    <a:pt x="1990" y="521"/>
                  </a:lnTo>
                  <a:lnTo>
                    <a:pt x="2001" y="527"/>
                  </a:lnTo>
                  <a:lnTo>
                    <a:pt x="2007" y="527"/>
                  </a:lnTo>
                  <a:lnTo>
                    <a:pt x="2018" y="527"/>
                  </a:lnTo>
                  <a:lnTo>
                    <a:pt x="2024" y="516"/>
                  </a:lnTo>
                  <a:lnTo>
                    <a:pt x="2029" y="521"/>
                  </a:lnTo>
                  <a:lnTo>
                    <a:pt x="2041" y="527"/>
                  </a:lnTo>
                  <a:lnTo>
                    <a:pt x="2046" y="527"/>
                  </a:lnTo>
                  <a:lnTo>
                    <a:pt x="2058" y="532"/>
                  </a:lnTo>
                  <a:lnTo>
                    <a:pt x="2063" y="527"/>
                  </a:lnTo>
                  <a:lnTo>
                    <a:pt x="2075" y="521"/>
                  </a:lnTo>
                  <a:lnTo>
                    <a:pt x="2080" y="521"/>
                  </a:lnTo>
                  <a:lnTo>
                    <a:pt x="2086" y="527"/>
                  </a:lnTo>
                  <a:lnTo>
                    <a:pt x="2097" y="532"/>
                  </a:lnTo>
                  <a:lnTo>
                    <a:pt x="2103" y="537"/>
                  </a:lnTo>
                  <a:lnTo>
                    <a:pt x="2114" y="532"/>
                  </a:lnTo>
                  <a:lnTo>
                    <a:pt x="2120" y="532"/>
                  </a:lnTo>
                  <a:lnTo>
                    <a:pt x="2131" y="527"/>
                  </a:lnTo>
                  <a:lnTo>
                    <a:pt x="2137" y="527"/>
                  </a:lnTo>
                  <a:lnTo>
                    <a:pt x="2148" y="527"/>
                  </a:lnTo>
                  <a:lnTo>
                    <a:pt x="2154" y="527"/>
                  </a:lnTo>
                  <a:lnTo>
                    <a:pt x="2160" y="527"/>
                  </a:lnTo>
                  <a:lnTo>
                    <a:pt x="2171" y="521"/>
                  </a:lnTo>
                  <a:lnTo>
                    <a:pt x="2177" y="521"/>
                  </a:lnTo>
                  <a:lnTo>
                    <a:pt x="2188" y="527"/>
                  </a:lnTo>
                  <a:lnTo>
                    <a:pt x="2194" y="527"/>
                  </a:lnTo>
                  <a:lnTo>
                    <a:pt x="2205" y="532"/>
                  </a:lnTo>
                  <a:lnTo>
                    <a:pt x="2211" y="532"/>
                  </a:lnTo>
                  <a:lnTo>
                    <a:pt x="2222" y="527"/>
                  </a:lnTo>
                  <a:lnTo>
                    <a:pt x="2228" y="521"/>
                  </a:lnTo>
                  <a:lnTo>
                    <a:pt x="2233" y="527"/>
                  </a:lnTo>
                  <a:lnTo>
                    <a:pt x="2245" y="527"/>
                  </a:lnTo>
                  <a:lnTo>
                    <a:pt x="2250" y="532"/>
                  </a:lnTo>
                  <a:lnTo>
                    <a:pt x="2262" y="532"/>
                  </a:lnTo>
                  <a:lnTo>
                    <a:pt x="2267" y="527"/>
                  </a:lnTo>
                  <a:lnTo>
                    <a:pt x="2279" y="521"/>
                  </a:lnTo>
                  <a:lnTo>
                    <a:pt x="2284" y="527"/>
                  </a:lnTo>
                  <a:lnTo>
                    <a:pt x="2296" y="527"/>
                  </a:lnTo>
                  <a:lnTo>
                    <a:pt x="2301" y="527"/>
                  </a:lnTo>
                  <a:lnTo>
                    <a:pt x="2307" y="521"/>
                  </a:lnTo>
                  <a:lnTo>
                    <a:pt x="2318" y="527"/>
                  </a:lnTo>
                  <a:lnTo>
                    <a:pt x="2324" y="521"/>
                  </a:lnTo>
                  <a:lnTo>
                    <a:pt x="2335" y="527"/>
                  </a:lnTo>
                  <a:lnTo>
                    <a:pt x="2341" y="527"/>
                  </a:lnTo>
                  <a:lnTo>
                    <a:pt x="2352" y="527"/>
                  </a:lnTo>
                  <a:lnTo>
                    <a:pt x="2358" y="527"/>
                  </a:lnTo>
                  <a:lnTo>
                    <a:pt x="2369" y="521"/>
                  </a:lnTo>
                  <a:lnTo>
                    <a:pt x="2375" y="516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E7F68EBD-CB93-0E44-9FD1-1426CF3EE26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" y="1216"/>
              <a:ext cx="1898" cy="484"/>
            </a:xfrm>
            <a:custGeom>
              <a:avLst/>
              <a:gdLst>
                <a:gd name="T0" fmla="*/ 34 w 2375"/>
                <a:gd name="T1" fmla="*/ 457 h 606"/>
                <a:gd name="T2" fmla="*/ 73 w 2375"/>
                <a:gd name="T3" fmla="*/ 462 h 606"/>
                <a:gd name="T4" fmla="*/ 119 w 2375"/>
                <a:gd name="T5" fmla="*/ 468 h 606"/>
                <a:gd name="T6" fmla="*/ 158 w 2375"/>
                <a:gd name="T7" fmla="*/ 478 h 606"/>
                <a:gd name="T8" fmla="*/ 198 w 2375"/>
                <a:gd name="T9" fmla="*/ 505 h 606"/>
                <a:gd name="T10" fmla="*/ 238 w 2375"/>
                <a:gd name="T11" fmla="*/ 499 h 606"/>
                <a:gd name="T12" fmla="*/ 283 w 2375"/>
                <a:gd name="T13" fmla="*/ 515 h 606"/>
                <a:gd name="T14" fmla="*/ 323 w 2375"/>
                <a:gd name="T15" fmla="*/ 515 h 606"/>
                <a:gd name="T16" fmla="*/ 362 w 2375"/>
                <a:gd name="T17" fmla="*/ 526 h 606"/>
                <a:gd name="T18" fmla="*/ 402 w 2375"/>
                <a:gd name="T19" fmla="*/ 521 h 606"/>
                <a:gd name="T20" fmla="*/ 442 w 2375"/>
                <a:gd name="T21" fmla="*/ 563 h 606"/>
                <a:gd name="T22" fmla="*/ 487 w 2375"/>
                <a:gd name="T23" fmla="*/ 606 h 606"/>
                <a:gd name="T24" fmla="*/ 527 w 2375"/>
                <a:gd name="T25" fmla="*/ 329 h 606"/>
                <a:gd name="T26" fmla="*/ 567 w 2375"/>
                <a:gd name="T27" fmla="*/ 37 h 606"/>
                <a:gd name="T28" fmla="*/ 606 w 2375"/>
                <a:gd name="T29" fmla="*/ 584 h 606"/>
                <a:gd name="T30" fmla="*/ 646 w 2375"/>
                <a:gd name="T31" fmla="*/ 537 h 606"/>
                <a:gd name="T32" fmla="*/ 691 w 2375"/>
                <a:gd name="T33" fmla="*/ 526 h 606"/>
                <a:gd name="T34" fmla="*/ 731 w 2375"/>
                <a:gd name="T35" fmla="*/ 542 h 606"/>
                <a:gd name="T36" fmla="*/ 771 w 2375"/>
                <a:gd name="T37" fmla="*/ 531 h 606"/>
                <a:gd name="T38" fmla="*/ 810 w 2375"/>
                <a:gd name="T39" fmla="*/ 537 h 606"/>
                <a:gd name="T40" fmla="*/ 856 w 2375"/>
                <a:gd name="T41" fmla="*/ 537 h 606"/>
                <a:gd name="T42" fmla="*/ 895 w 2375"/>
                <a:gd name="T43" fmla="*/ 547 h 606"/>
                <a:gd name="T44" fmla="*/ 935 w 2375"/>
                <a:gd name="T45" fmla="*/ 537 h 606"/>
                <a:gd name="T46" fmla="*/ 975 w 2375"/>
                <a:gd name="T47" fmla="*/ 537 h 606"/>
                <a:gd name="T48" fmla="*/ 1014 w 2375"/>
                <a:gd name="T49" fmla="*/ 537 h 606"/>
                <a:gd name="T50" fmla="*/ 1060 w 2375"/>
                <a:gd name="T51" fmla="*/ 542 h 606"/>
                <a:gd name="T52" fmla="*/ 1099 w 2375"/>
                <a:gd name="T53" fmla="*/ 542 h 606"/>
                <a:gd name="T54" fmla="*/ 1139 w 2375"/>
                <a:gd name="T55" fmla="*/ 542 h 606"/>
                <a:gd name="T56" fmla="*/ 1179 w 2375"/>
                <a:gd name="T57" fmla="*/ 537 h 606"/>
                <a:gd name="T58" fmla="*/ 1224 w 2375"/>
                <a:gd name="T59" fmla="*/ 537 h 606"/>
                <a:gd name="T60" fmla="*/ 1264 w 2375"/>
                <a:gd name="T61" fmla="*/ 542 h 606"/>
                <a:gd name="T62" fmla="*/ 1304 w 2375"/>
                <a:gd name="T63" fmla="*/ 547 h 606"/>
                <a:gd name="T64" fmla="*/ 1343 w 2375"/>
                <a:gd name="T65" fmla="*/ 563 h 606"/>
                <a:gd name="T66" fmla="*/ 1383 w 2375"/>
                <a:gd name="T67" fmla="*/ 558 h 606"/>
                <a:gd name="T68" fmla="*/ 1428 w 2375"/>
                <a:gd name="T69" fmla="*/ 547 h 606"/>
                <a:gd name="T70" fmla="*/ 1468 w 2375"/>
                <a:gd name="T71" fmla="*/ 531 h 606"/>
                <a:gd name="T72" fmla="*/ 1508 w 2375"/>
                <a:gd name="T73" fmla="*/ 521 h 606"/>
                <a:gd name="T74" fmla="*/ 1547 w 2375"/>
                <a:gd name="T75" fmla="*/ 515 h 606"/>
                <a:gd name="T76" fmla="*/ 1587 w 2375"/>
                <a:gd name="T77" fmla="*/ 505 h 606"/>
                <a:gd name="T78" fmla="*/ 1632 w 2375"/>
                <a:gd name="T79" fmla="*/ 494 h 606"/>
                <a:gd name="T80" fmla="*/ 1672 w 2375"/>
                <a:gd name="T81" fmla="*/ 499 h 606"/>
                <a:gd name="T82" fmla="*/ 1712 w 2375"/>
                <a:gd name="T83" fmla="*/ 505 h 606"/>
                <a:gd name="T84" fmla="*/ 1751 w 2375"/>
                <a:gd name="T85" fmla="*/ 505 h 606"/>
                <a:gd name="T86" fmla="*/ 1797 w 2375"/>
                <a:gd name="T87" fmla="*/ 510 h 606"/>
                <a:gd name="T88" fmla="*/ 1837 w 2375"/>
                <a:gd name="T89" fmla="*/ 515 h 606"/>
                <a:gd name="T90" fmla="*/ 1876 w 2375"/>
                <a:gd name="T91" fmla="*/ 515 h 606"/>
                <a:gd name="T92" fmla="*/ 1916 w 2375"/>
                <a:gd name="T93" fmla="*/ 510 h 606"/>
                <a:gd name="T94" fmla="*/ 1956 w 2375"/>
                <a:gd name="T95" fmla="*/ 521 h 606"/>
                <a:gd name="T96" fmla="*/ 2001 w 2375"/>
                <a:gd name="T97" fmla="*/ 515 h 606"/>
                <a:gd name="T98" fmla="*/ 2041 w 2375"/>
                <a:gd name="T99" fmla="*/ 515 h 606"/>
                <a:gd name="T100" fmla="*/ 2080 w 2375"/>
                <a:gd name="T101" fmla="*/ 531 h 606"/>
                <a:gd name="T102" fmla="*/ 2120 w 2375"/>
                <a:gd name="T103" fmla="*/ 531 h 606"/>
                <a:gd name="T104" fmla="*/ 2160 w 2375"/>
                <a:gd name="T105" fmla="*/ 526 h 606"/>
                <a:gd name="T106" fmla="*/ 2205 w 2375"/>
                <a:gd name="T107" fmla="*/ 526 h 606"/>
                <a:gd name="T108" fmla="*/ 2245 w 2375"/>
                <a:gd name="T109" fmla="*/ 526 h 606"/>
                <a:gd name="T110" fmla="*/ 2284 w 2375"/>
                <a:gd name="T111" fmla="*/ 526 h 606"/>
                <a:gd name="T112" fmla="*/ 2324 w 2375"/>
                <a:gd name="T113" fmla="*/ 526 h 606"/>
                <a:gd name="T114" fmla="*/ 2369 w 2375"/>
                <a:gd name="T115" fmla="*/ 51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75" h="606">
                  <a:moveTo>
                    <a:pt x="0" y="446"/>
                  </a:moveTo>
                  <a:lnTo>
                    <a:pt x="11" y="452"/>
                  </a:lnTo>
                  <a:lnTo>
                    <a:pt x="17" y="452"/>
                  </a:lnTo>
                  <a:lnTo>
                    <a:pt x="28" y="457"/>
                  </a:lnTo>
                  <a:lnTo>
                    <a:pt x="34" y="457"/>
                  </a:lnTo>
                  <a:lnTo>
                    <a:pt x="45" y="457"/>
                  </a:lnTo>
                  <a:lnTo>
                    <a:pt x="51" y="462"/>
                  </a:lnTo>
                  <a:lnTo>
                    <a:pt x="62" y="468"/>
                  </a:lnTo>
                  <a:lnTo>
                    <a:pt x="68" y="468"/>
                  </a:lnTo>
                  <a:lnTo>
                    <a:pt x="73" y="462"/>
                  </a:lnTo>
                  <a:lnTo>
                    <a:pt x="85" y="457"/>
                  </a:lnTo>
                  <a:lnTo>
                    <a:pt x="90" y="462"/>
                  </a:lnTo>
                  <a:lnTo>
                    <a:pt x="102" y="468"/>
                  </a:lnTo>
                  <a:lnTo>
                    <a:pt x="107" y="473"/>
                  </a:lnTo>
                  <a:lnTo>
                    <a:pt x="119" y="468"/>
                  </a:lnTo>
                  <a:lnTo>
                    <a:pt x="124" y="457"/>
                  </a:lnTo>
                  <a:lnTo>
                    <a:pt x="136" y="446"/>
                  </a:lnTo>
                  <a:lnTo>
                    <a:pt x="141" y="457"/>
                  </a:lnTo>
                  <a:lnTo>
                    <a:pt x="147" y="473"/>
                  </a:lnTo>
                  <a:lnTo>
                    <a:pt x="158" y="478"/>
                  </a:lnTo>
                  <a:lnTo>
                    <a:pt x="164" y="494"/>
                  </a:lnTo>
                  <a:lnTo>
                    <a:pt x="175" y="489"/>
                  </a:lnTo>
                  <a:lnTo>
                    <a:pt x="181" y="494"/>
                  </a:lnTo>
                  <a:lnTo>
                    <a:pt x="192" y="499"/>
                  </a:lnTo>
                  <a:lnTo>
                    <a:pt x="198" y="505"/>
                  </a:lnTo>
                  <a:lnTo>
                    <a:pt x="209" y="510"/>
                  </a:lnTo>
                  <a:lnTo>
                    <a:pt x="215" y="510"/>
                  </a:lnTo>
                  <a:lnTo>
                    <a:pt x="221" y="510"/>
                  </a:lnTo>
                  <a:lnTo>
                    <a:pt x="232" y="505"/>
                  </a:lnTo>
                  <a:lnTo>
                    <a:pt x="238" y="499"/>
                  </a:lnTo>
                  <a:lnTo>
                    <a:pt x="249" y="505"/>
                  </a:lnTo>
                  <a:lnTo>
                    <a:pt x="255" y="510"/>
                  </a:lnTo>
                  <a:lnTo>
                    <a:pt x="266" y="515"/>
                  </a:lnTo>
                  <a:lnTo>
                    <a:pt x="272" y="515"/>
                  </a:lnTo>
                  <a:lnTo>
                    <a:pt x="283" y="515"/>
                  </a:lnTo>
                  <a:lnTo>
                    <a:pt x="289" y="515"/>
                  </a:lnTo>
                  <a:lnTo>
                    <a:pt x="294" y="515"/>
                  </a:lnTo>
                  <a:lnTo>
                    <a:pt x="306" y="521"/>
                  </a:lnTo>
                  <a:lnTo>
                    <a:pt x="311" y="526"/>
                  </a:lnTo>
                  <a:lnTo>
                    <a:pt x="323" y="515"/>
                  </a:lnTo>
                  <a:lnTo>
                    <a:pt x="328" y="510"/>
                  </a:lnTo>
                  <a:lnTo>
                    <a:pt x="340" y="510"/>
                  </a:lnTo>
                  <a:lnTo>
                    <a:pt x="345" y="510"/>
                  </a:lnTo>
                  <a:lnTo>
                    <a:pt x="357" y="515"/>
                  </a:lnTo>
                  <a:lnTo>
                    <a:pt x="362" y="526"/>
                  </a:lnTo>
                  <a:lnTo>
                    <a:pt x="368" y="515"/>
                  </a:lnTo>
                  <a:lnTo>
                    <a:pt x="379" y="521"/>
                  </a:lnTo>
                  <a:lnTo>
                    <a:pt x="385" y="510"/>
                  </a:lnTo>
                  <a:lnTo>
                    <a:pt x="396" y="515"/>
                  </a:lnTo>
                  <a:lnTo>
                    <a:pt x="402" y="521"/>
                  </a:lnTo>
                  <a:lnTo>
                    <a:pt x="413" y="526"/>
                  </a:lnTo>
                  <a:lnTo>
                    <a:pt x="419" y="531"/>
                  </a:lnTo>
                  <a:lnTo>
                    <a:pt x="425" y="537"/>
                  </a:lnTo>
                  <a:lnTo>
                    <a:pt x="436" y="547"/>
                  </a:lnTo>
                  <a:lnTo>
                    <a:pt x="442" y="563"/>
                  </a:lnTo>
                  <a:lnTo>
                    <a:pt x="453" y="563"/>
                  </a:lnTo>
                  <a:lnTo>
                    <a:pt x="459" y="568"/>
                  </a:lnTo>
                  <a:lnTo>
                    <a:pt x="470" y="595"/>
                  </a:lnTo>
                  <a:lnTo>
                    <a:pt x="476" y="606"/>
                  </a:lnTo>
                  <a:lnTo>
                    <a:pt x="487" y="606"/>
                  </a:lnTo>
                  <a:lnTo>
                    <a:pt x="493" y="579"/>
                  </a:lnTo>
                  <a:lnTo>
                    <a:pt x="498" y="537"/>
                  </a:lnTo>
                  <a:lnTo>
                    <a:pt x="510" y="483"/>
                  </a:lnTo>
                  <a:lnTo>
                    <a:pt x="515" y="414"/>
                  </a:lnTo>
                  <a:lnTo>
                    <a:pt x="527" y="329"/>
                  </a:lnTo>
                  <a:lnTo>
                    <a:pt x="533" y="212"/>
                  </a:lnTo>
                  <a:lnTo>
                    <a:pt x="544" y="101"/>
                  </a:lnTo>
                  <a:lnTo>
                    <a:pt x="550" y="32"/>
                  </a:lnTo>
                  <a:lnTo>
                    <a:pt x="561" y="0"/>
                  </a:lnTo>
                  <a:lnTo>
                    <a:pt x="567" y="37"/>
                  </a:lnTo>
                  <a:lnTo>
                    <a:pt x="572" y="149"/>
                  </a:lnTo>
                  <a:lnTo>
                    <a:pt x="584" y="308"/>
                  </a:lnTo>
                  <a:lnTo>
                    <a:pt x="589" y="462"/>
                  </a:lnTo>
                  <a:lnTo>
                    <a:pt x="601" y="553"/>
                  </a:lnTo>
                  <a:lnTo>
                    <a:pt x="606" y="584"/>
                  </a:lnTo>
                  <a:lnTo>
                    <a:pt x="618" y="579"/>
                  </a:lnTo>
                  <a:lnTo>
                    <a:pt x="623" y="553"/>
                  </a:lnTo>
                  <a:lnTo>
                    <a:pt x="635" y="537"/>
                  </a:lnTo>
                  <a:lnTo>
                    <a:pt x="640" y="531"/>
                  </a:lnTo>
                  <a:lnTo>
                    <a:pt x="646" y="537"/>
                  </a:lnTo>
                  <a:lnTo>
                    <a:pt x="657" y="542"/>
                  </a:lnTo>
                  <a:lnTo>
                    <a:pt x="663" y="537"/>
                  </a:lnTo>
                  <a:lnTo>
                    <a:pt x="674" y="531"/>
                  </a:lnTo>
                  <a:lnTo>
                    <a:pt x="680" y="526"/>
                  </a:lnTo>
                  <a:lnTo>
                    <a:pt x="691" y="526"/>
                  </a:lnTo>
                  <a:lnTo>
                    <a:pt x="697" y="531"/>
                  </a:lnTo>
                  <a:lnTo>
                    <a:pt x="708" y="537"/>
                  </a:lnTo>
                  <a:lnTo>
                    <a:pt x="714" y="542"/>
                  </a:lnTo>
                  <a:lnTo>
                    <a:pt x="720" y="531"/>
                  </a:lnTo>
                  <a:lnTo>
                    <a:pt x="731" y="542"/>
                  </a:lnTo>
                  <a:lnTo>
                    <a:pt x="737" y="537"/>
                  </a:lnTo>
                  <a:lnTo>
                    <a:pt x="748" y="537"/>
                  </a:lnTo>
                  <a:lnTo>
                    <a:pt x="754" y="537"/>
                  </a:lnTo>
                  <a:lnTo>
                    <a:pt x="765" y="537"/>
                  </a:lnTo>
                  <a:lnTo>
                    <a:pt x="771" y="531"/>
                  </a:lnTo>
                  <a:lnTo>
                    <a:pt x="782" y="537"/>
                  </a:lnTo>
                  <a:lnTo>
                    <a:pt x="788" y="537"/>
                  </a:lnTo>
                  <a:lnTo>
                    <a:pt x="793" y="542"/>
                  </a:lnTo>
                  <a:lnTo>
                    <a:pt x="805" y="547"/>
                  </a:lnTo>
                  <a:lnTo>
                    <a:pt x="810" y="537"/>
                  </a:lnTo>
                  <a:lnTo>
                    <a:pt x="822" y="531"/>
                  </a:lnTo>
                  <a:lnTo>
                    <a:pt x="827" y="526"/>
                  </a:lnTo>
                  <a:lnTo>
                    <a:pt x="839" y="531"/>
                  </a:lnTo>
                  <a:lnTo>
                    <a:pt x="844" y="531"/>
                  </a:lnTo>
                  <a:lnTo>
                    <a:pt x="856" y="537"/>
                  </a:lnTo>
                  <a:lnTo>
                    <a:pt x="861" y="542"/>
                  </a:lnTo>
                  <a:lnTo>
                    <a:pt x="867" y="537"/>
                  </a:lnTo>
                  <a:lnTo>
                    <a:pt x="878" y="542"/>
                  </a:lnTo>
                  <a:lnTo>
                    <a:pt x="884" y="542"/>
                  </a:lnTo>
                  <a:lnTo>
                    <a:pt x="895" y="547"/>
                  </a:lnTo>
                  <a:lnTo>
                    <a:pt x="901" y="547"/>
                  </a:lnTo>
                  <a:lnTo>
                    <a:pt x="912" y="542"/>
                  </a:lnTo>
                  <a:lnTo>
                    <a:pt x="918" y="537"/>
                  </a:lnTo>
                  <a:lnTo>
                    <a:pt x="929" y="537"/>
                  </a:lnTo>
                  <a:lnTo>
                    <a:pt x="935" y="537"/>
                  </a:lnTo>
                  <a:lnTo>
                    <a:pt x="941" y="542"/>
                  </a:lnTo>
                  <a:lnTo>
                    <a:pt x="952" y="547"/>
                  </a:lnTo>
                  <a:lnTo>
                    <a:pt x="958" y="531"/>
                  </a:lnTo>
                  <a:lnTo>
                    <a:pt x="969" y="531"/>
                  </a:lnTo>
                  <a:lnTo>
                    <a:pt x="975" y="537"/>
                  </a:lnTo>
                  <a:lnTo>
                    <a:pt x="986" y="537"/>
                  </a:lnTo>
                  <a:lnTo>
                    <a:pt x="992" y="537"/>
                  </a:lnTo>
                  <a:lnTo>
                    <a:pt x="1003" y="537"/>
                  </a:lnTo>
                  <a:lnTo>
                    <a:pt x="1009" y="542"/>
                  </a:lnTo>
                  <a:lnTo>
                    <a:pt x="1014" y="537"/>
                  </a:lnTo>
                  <a:lnTo>
                    <a:pt x="1026" y="542"/>
                  </a:lnTo>
                  <a:lnTo>
                    <a:pt x="1031" y="547"/>
                  </a:lnTo>
                  <a:lnTo>
                    <a:pt x="1043" y="547"/>
                  </a:lnTo>
                  <a:lnTo>
                    <a:pt x="1048" y="547"/>
                  </a:lnTo>
                  <a:lnTo>
                    <a:pt x="1060" y="542"/>
                  </a:lnTo>
                  <a:lnTo>
                    <a:pt x="1065" y="537"/>
                  </a:lnTo>
                  <a:lnTo>
                    <a:pt x="1077" y="531"/>
                  </a:lnTo>
                  <a:lnTo>
                    <a:pt x="1082" y="537"/>
                  </a:lnTo>
                  <a:lnTo>
                    <a:pt x="1088" y="537"/>
                  </a:lnTo>
                  <a:lnTo>
                    <a:pt x="1099" y="542"/>
                  </a:lnTo>
                  <a:lnTo>
                    <a:pt x="1105" y="537"/>
                  </a:lnTo>
                  <a:lnTo>
                    <a:pt x="1116" y="537"/>
                  </a:lnTo>
                  <a:lnTo>
                    <a:pt x="1122" y="537"/>
                  </a:lnTo>
                  <a:lnTo>
                    <a:pt x="1133" y="542"/>
                  </a:lnTo>
                  <a:lnTo>
                    <a:pt x="1139" y="542"/>
                  </a:lnTo>
                  <a:lnTo>
                    <a:pt x="1150" y="547"/>
                  </a:lnTo>
                  <a:lnTo>
                    <a:pt x="1156" y="542"/>
                  </a:lnTo>
                  <a:lnTo>
                    <a:pt x="1162" y="542"/>
                  </a:lnTo>
                  <a:lnTo>
                    <a:pt x="1173" y="537"/>
                  </a:lnTo>
                  <a:lnTo>
                    <a:pt x="1179" y="537"/>
                  </a:lnTo>
                  <a:lnTo>
                    <a:pt x="1190" y="547"/>
                  </a:lnTo>
                  <a:lnTo>
                    <a:pt x="1196" y="547"/>
                  </a:lnTo>
                  <a:lnTo>
                    <a:pt x="1207" y="542"/>
                  </a:lnTo>
                  <a:lnTo>
                    <a:pt x="1213" y="537"/>
                  </a:lnTo>
                  <a:lnTo>
                    <a:pt x="1224" y="537"/>
                  </a:lnTo>
                  <a:lnTo>
                    <a:pt x="1230" y="537"/>
                  </a:lnTo>
                  <a:lnTo>
                    <a:pt x="1236" y="547"/>
                  </a:lnTo>
                  <a:lnTo>
                    <a:pt x="1247" y="547"/>
                  </a:lnTo>
                  <a:lnTo>
                    <a:pt x="1253" y="547"/>
                  </a:lnTo>
                  <a:lnTo>
                    <a:pt x="1264" y="542"/>
                  </a:lnTo>
                  <a:lnTo>
                    <a:pt x="1270" y="542"/>
                  </a:lnTo>
                  <a:lnTo>
                    <a:pt x="1281" y="537"/>
                  </a:lnTo>
                  <a:lnTo>
                    <a:pt x="1287" y="547"/>
                  </a:lnTo>
                  <a:lnTo>
                    <a:pt x="1292" y="547"/>
                  </a:lnTo>
                  <a:lnTo>
                    <a:pt x="1304" y="547"/>
                  </a:lnTo>
                  <a:lnTo>
                    <a:pt x="1309" y="547"/>
                  </a:lnTo>
                  <a:lnTo>
                    <a:pt x="1321" y="553"/>
                  </a:lnTo>
                  <a:lnTo>
                    <a:pt x="1326" y="547"/>
                  </a:lnTo>
                  <a:lnTo>
                    <a:pt x="1338" y="553"/>
                  </a:lnTo>
                  <a:lnTo>
                    <a:pt x="1343" y="563"/>
                  </a:lnTo>
                  <a:lnTo>
                    <a:pt x="1355" y="553"/>
                  </a:lnTo>
                  <a:lnTo>
                    <a:pt x="1360" y="547"/>
                  </a:lnTo>
                  <a:lnTo>
                    <a:pt x="1366" y="547"/>
                  </a:lnTo>
                  <a:lnTo>
                    <a:pt x="1377" y="547"/>
                  </a:lnTo>
                  <a:lnTo>
                    <a:pt x="1383" y="558"/>
                  </a:lnTo>
                  <a:lnTo>
                    <a:pt x="1394" y="558"/>
                  </a:lnTo>
                  <a:lnTo>
                    <a:pt x="1400" y="553"/>
                  </a:lnTo>
                  <a:lnTo>
                    <a:pt x="1411" y="553"/>
                  </a:lnTo>
                  <a:lnTo>
                    <a:pt x="1417" y="547"/>
                  </a:lnTo>
                  <a:lnTo>
                    <a:pt x="1428" y="547"/>
                  </a:lnTo>
                  <a:lnTo>
                    <a:pt x="1434" y="553"/>
                  </a:lnTo>
                  <a:lnTo>
                    <a:pt x="1440" y="553"/>
                  </a:lnTo>
                  <a:lnTo>
                    <a:pt x="1451" y="547"/>
                  </a:lnTo>
                  <a:lnTo>
                    <a:pt x="1457" y="537"/>
                  </a:lnTo>
                  <a:lnTo>
                    <a:pt x="1468" y="531"/>
                  </a:lnTo>
                  <a:lnTo>
                    <a:pt x="1474" y="531"/>
                  </a:lnTo>
                  <a:lnTo>
                    <a:pt x="1485" y="537"/>
                  </a:lnTo>
                  <a:lnTo>
                    <a:pt x="1491" y="542"/>
                  </a:lnTo>
                  <a:lnTo>
                    <a:pt x="1502" y="526"/>
                  </a:lnTo>
                  <a:lnTo>
                    <a:pt x="1508" y="521"/>
                  </a:lnTo>
                  <a:lnTo>
                    <a:pt x="1513" y="521"/>
                  </a:lnTo>
                  <a:lnTo>
                    <a:pt x="1525" y="515"/>
                  </a:lnTo>
                  <a:lnTo>
                    <a:pt x="1530" y="521"/>
                  </a:lnTo>
                  <a:lnTo>
                    <a:pt x="1542" y="515"/>
                  </a:lnTo>
                  <a:lnTo>
                    <a:pt x="1547" y="515"/>
                  </a:lnTo>
                  <a:lnTo>
                    <a:pt x="1559" y="510"/>
                  </a:lnTo>
                  <a:lnTo>
                    <a:pt x="1564" y="499"/>
                  </a:lnTo>
                  <a:lnTo>
                    <a:pt x="1576" y="499"/>
                  </a:lnTo>
                  <a:lnTo>
                    <a:pt x="1581" y="499"/>
                  </a:lnTo>
                  <a:lnTo>
                    <a:pt x="1587" y="505"/>
                  </a:lnTo>
                  <a:lnTo>
                    <a:pt x="1598" y="499"/>
                  </a:lnTo>
                  <a:lnTo>
                    <a:pt x="1604" y="494"/>
                  </a:lnTo>
                  <a:lnTo>
                    <a:pt x="1615" y="489"/>
                  </a:lnTo>
                  <a:lnTo>
                    <a:pt x="1621" y="494"/>
                  </a:lnTo>
                  <a:lnTo>
                    <a:pt x="1632" y="494"/>
                  </a:lnTo>
                  <a:lnTo>
                    <a:pt x="1638" y="499"/>
                  </a:lnTo>
                  <a:lnTo>
                    <a:pt x="1649" y="499"/>
                  </a:lnTo>
                  <a:lnTo>
                    <a:pt x="1655" y="494"/>
                  </a:lnTo>
                  <a:lnTo>
                    <a:pt x="1661" y="499"/>
                  </a:lnTo>
                  <a:lnTo>
                    <a:pt x="1672" y="499"/>
                  </a:lnTo>
                  <a:lnTo>
                    <a:pt x="1678" y="494"/>
                  </a:lnTo>
                  <a:lnTo>
                    <a:pt x="1689" y="499"/>
                  </a:lnTo>
                  <a:lnTo>
                    <a:pt x="1695" y="499"/>
                  </a:lnTo>
                  <a:lnTo>
                    <a:pt x="1706" y="499"/>
                  </a:lnTo>
                  <a:lnTo>
                    <a:pt x="1712" y="505"/>
                  </a:lnTo>
                  <a:lnTo>
                    <a:pt x="1723" y="505"/>
                  </a:lnTo>
                  <a:lnTo>
                    <a:pt x="1729" y="505"/>
                  </a:lnTo>
                  <a:lnTo>
                    <a:pt x="1734" y="505"/>
                  </a:lnTo>
                  <a:lnTo>
                    <a:pt x="1746" y="510"/>
                  </a:lnTo>
                  <a:lnTo>
                    <a:pt x="1751" y="505"/>
                  </a:lnTo>
                  <a:lnTo>
                    <a:pt x="1763" y="505"/>
                  </a:lnTo>
                  <a:lnTo>
                    <a:pt x="1768" y="510"/>
                  </a:lnTo>
                  <a:lnTo>
                    <a:pt x="1780" y="510"/>
                  </a:lnTo>
                  <a:lnTo>
                    <a:pt x="1785" y="515"/>
                  </a:lnTo>
                  <a:lnTo>
                    <a:pt x="1797" y="510"/>
                  </a:lnTo>
                  <a:lnTo>
                    <a:pt x="1803" y="510"/>
                  </a:lnTo>
                  <a:lnTo>
                    <a:pt x="1808" y="505"/>
                  </a:lnTo>
                  <a:lnTo>
                    <a:pt x="1820" y="510"/>
                  </a:lnTo>
                  <a:lnTo>
                    <a:pt x="1825" y="510"/>
                  </a:lnTo>
                  <a:lnTo>
                    <a:pt x="1837" y="515"/>
                  </a:lnTo>
                  <a:lnTo>
                    <a:pt x="1842" y="510"/>
                  </a:lnTo>
                  <a:lnTo>
                    <a:pt x="1854" y="510"/>
                  </a:lnTo>
                  <a:lnTo>
                    <a:pt x="1859" y="505"/>
                  </a:lnTo>
                  <a:lnTo>
                    <a:pt x="1871" y="510"/>
                  </a:lnTo>
                  <a:lnTo>
                    <a:pt x="1876" y="515"/>
                  </a:lnTo>
                  <a:lnTo>
                    <a:pt x="1882" y="515"/>
                  </a:lnTo>
                  <a:lnTo>
                    <a:pt x="1893" y="510"/>
                  </a:lnTo>
                  <a:lnTo>
                    <a:pt x="1899" y="510"/>
                  </a:lnTo>
                  <a:lnTo>
                    <a:pt x="1910" y="515"/>
                  </a:lnTo>
                  <a:lnTo>
                    <a:pt x="1916" y="510"/>
                  </a:lnTo>
                  <a:lnTo>
                    <a:pt x="1927" y="521"/>
                  </a:lnTo>
                  <a:lnTo>
                    <a:pt x="1933" y="521"/>
                  </a:lnTo>
                  <a:lnTo>
                    <a:pt x="1944" y="526"/>
                  </a:lnTo>
                  <a:lnTo>
                    <a:pt x="1950" y="521"/>
                  </a:lnTo>
                  <a:lnTo>
                    <a:pt x="1956" y="521"/>
                  </a:lnTo>
                  <a:lnTo>
                    <a:pt x="1967" y="526"/>
                  </a:lnTo>
                  <a:lnTo>
                    <a:pt x="1973" y="526"/>
                  </a:lnTo>
                  <a:lnTo>
                    <a:pt x="1984" y="526"/>
                  </a:lnTo>
                  <a:lnTo>
                    <a:pt x="1990" y="521"/>
                  </a:lnTo>
                  <a:lnTo>
                    <a:pt x="2001" y="515"/>
                  </a:lnTo>
                  <a:lnTo>
                    <a:pt x="2007" y="515"/>
                  </a:lnTo>
                  <a:lnTo>
                    <a:pt x="2018" y="515"/>
                  </a:lnTo>
                  <a:lnTo>
                    <a:pt x="2024" y="521"/>
                  </a:lnTo>
                  <a:lnTo>
                    <a:pt x="2029" y="526"/>
                  </a:lnTo>
                  <a:lnTo>
                    <a:pt x="2041" y="515"/>
                  </a:lnTo>
                  <a:lnTo>
                    <a:pt x="2046" y="521"/>
                  </a:lnTo>
                  <a:lnTo>
                    <a:pt x="2058" y="521"/>
                  </a:lnTo>
                  <a:lnTo>
                    <a:pt x="2063" y="526"/>
                  </a:lnTo>
                  <a:lnTo>
                    <a:pt x="2075" y="526"/>
                  </a:lnTo>
                  <a:lnTo>
                    <a:pt x="2080" y="531"/>
                  </a:lnTo>
                  <a:lnTo>
                    <a:pt x="2086" y="526"/>
                  </a:lnTo>
                  <a:lnTo>
                    <a:pt x="2097" y="521"/>
                  </a:lnTo>
                  <a:lnTo>
                    <a:pt x="2103" y="515"/>
                  </a:lnTo>
                  <a:lnTo>
                    <a:pt x="2114" y="526"/>
                  </a:lnTo>
                  <a:lnTo>
                    <a:pt x="2120" y="531"/>
                  </a:lnTo>
                  <a:lnTo>
                    <a:pt x="2131" y="537"/>
                  </a:lnTo>
                  <a:lnTo>
                    <a:pt x="2137" y="526"/>
                  </a:lnTo>
                  <a:lnTo>
                    <a:pt x="2148" y="521"/>
                  </a:lnTo>
                  <a:lnTo>
                    <a:pt x="2154" y="526"/>
                  </a:lnTo>
                  <a:lnTo>
                    <a:pt x="2160" y="526"/>
                  </a:lnTo>
                  <a:lnTo>
                    <a:pt x="2171" y="531"/>
                  </a:lnTo>
                  <a:lnTo>
                    <a:pt x="2177" y="537"/>
                  </a:lnTo>
                  <a:lnTo>
                    <a:pt x="2188" y="531"/>
                  </a:lnTo>
                  <a:lnTo>
                    <a:pt x="2194" y="526"/>
                  </a:lnTo>
                  <a:lnTo>
                    <a:pt x="2205" y="526"/>
                  </a:lnTo>
                  <a:lnTo>
                    <a:pt x="2211" y="526"/>
                  </a:lnTo>
                  <a:lnTo>
                    <a:pt x="2222" y="526"/>
                  </a:lnTo>
                  <a:lnTo>
                    <a:pt x="2228" y="526"/>
                  </a:lnTo>
                  <a:lnTo>
                    <a:pt x="2233" y="521"/>
                  </a:lnTo>
                  <a:lnTo>
                    <a:pt x="2245" y="526"/>
                  </a:lnTo>
                  <a:lnTo>
                    <a:pt x="2250" y="515"/>
                  </a:lnTo>
                  <a:lnTo>
                    <a:pt x="2262" y="521"/>
                  </a:lnTo>
                  <a:lnTo>
                    <a:pt x="2267" y="521"/>
                  </a:lnTo>
                  <a:lnTo>
                    <a:pt x="2279" y="526"/>
                  </a:lnTo>
                  <a:lnTo>
                    <a:pt x="2284" y="526"/>
                  </a:lnTo>
                  <a:lnTo>
                    <a:pt x="2296" y="515"/>
                  </a:lnTo>
                  <a:lnTo>
                    <a:pt x="2301" y="510"/>
                  </a:lnTo>
                  <a:lnTo>
                    <a:pt x="2307" y="521"/>
                  </a:lnTo>
                  <a:lnTo>
                    <a:pt x="2318" y="526"/>
                  </a:lnTo>
                  <a:lnTo>
                    <a:pt x="2324" y="526"/>
                  </a:lnTo>
                  <a:lnTo>
                    <a:pt x="2335" y="526"/>
                  </a:lnTo>
                  <a:lnTo>
                    <a:pt x="2341" y="521"/>
                  </a:lnTo>
                  <a:lnTo>
                    <a:pt x="2352" y="515"/>
                  </a:lnTo>
                  <a:lnTo>
                    <a:pt x="2358" y="510"/>
                  </a:lnTo>
                  <a:lnTo>
                    <a:pt x="2369" y="510"/>
                  </a:lnTo>
                  <a:lnTo>
                    <a:pt x="2375" y="51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214" name="Group 93">
            <a:extLst>
              <a:ext uri="{FF2B5EF4-FFF2-40B4-BE49-F238E27FC236}">
                <a16:creationId xmlns:a16="http://schemas.microsoft.com/office/drawing/2014/main" id="{61E3B2B8-C98B-0E4B-9125-E32936C0F991}"/>
              </a:ext>
            </a:extLst>
          </p:cNvPr>
          <p:cNvGrpSpPr>
            <a:grpSpLocks/>
          </p:cNvGrpSpPr>
          <p:nvPr/>
        </p:nvGrpSpPr>
        <p:grpSpPr bwMode="auto">
          <a:xfrm>
            <a:off x="6119813" y="1402541"/>
            <a:ext cx="3449637" cy="2516187"/>
            <a:chOff x="3081" y="1063"/>
            <a:chExt cx="2173" cy="1585"/>
          </a:xfrm>
        </p:grpSpPr>
        <p:sp>
          <p:nvSpPr>
            <p:cNvPr id="215" name="Line 33">
              <a:extLst>
                <a:ext uri="{FF2B5EF4-FFF2-40B4-BE49-F238E27FC236}">
                  <a16:creationId xmlns:a16="http://schemas.microsoft.com/office/drawing/2014/main" id="{C412660D-A6D2-F34B-BE28-AE0BC67E5F0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7" y="2546"/>
              <a:ext cx="196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6" name="Line 34">
              <a:extLst>
                <a:ext uri="{FF2B5EF4-FFF2-40B4-BE49-F238E27FC236}">
                  <a16:creationId xmlns:a16="http://schemas.microsoft.com/office/drawing/2014/main" id="{A51B16CA-5825-8244-8A56-5E593950CDB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217" y="1097"/>
              <a:ext cx="1" cy="14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7" name="Line 35">
              <a:extLst>
                <a:ext uri="{FF2B5EF4-FFF2-40B4-BE49-F238E27FC236}">
                  <a16:creationId xmlns:a16="http://schemas.microsoft.com/office/drawing/2014/main" id="{EEE83330-B824-5C46-8DEF-294217C6679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217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8" name="Rectangle 36">
              <a:extLst>
                <a:ext uri="{FF2B5EF4-FFF2-40B4-BE49-F238E27FC236}">
                  <a16:creationId xmlns:a16="http://schemas.microsoft.com/office/drawing/2014/main" id="{F7E14A8F-BE7B-3B40-82DC-CDAC78B46A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03" y="2562"/>
              <a:ext cx="4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0</a:t>
              </a:r>
              <a:endParaRPr lang="en-US" altLang="it-IT" sz="2400"/>
            </a:p>
          </p:txBody>
        </p:sp>
        <p:sp>
          <p:nvSpPr>
            <p:cNvPr id="219" name="Line 37">
              <a:extLst>
                <a:ext uri="{FF2B5EF4-FFF2-40B4-BE49-F238E27FC236}">
                  <a16:creationId xmlns:a16="http://schemas.microsoft.com/office/drawing/2014/main" id="{084C6CDC-EF04-1F40-81C2-6601B992FAF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543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0" name="Rectangle 38">
              <a:extLst>
                <a:ext uri="{FF2B5EF4-FFF2-40B4-BE49-F238E27FC236}">
                  <a16:creationId xmlns:a16="http://schemas.microsoft.com/office/drawing/2014/main" id="{431F99B9-1FAD-1144-A3E1-00ED7F4E16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11" y="2562"/>
              <a:ext cx="8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50</a:t>
              </a:r>
              <a:endParaRPr lang="en-US" altLang="it-IT" sz="2400"/>
            </a:p>
          </p:txBody>
        </p:sp>
        <p:sp>
          <p:nvSpPr>
            <p:cNvPr id="221" name="Line 39">
              <a:extLst>
                <a:ext uri="{FF2B5EF4-FFF2-40B4-BE49-F238E27FC236}">
                  <a16:creationId xmlns:a16="http://schemas.microsoft.com/office/drawing/2014/main" id="{580030CE-890F-8747-B1D1-F81E2977767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869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2" name="Rectangle 40">
              <a:extLst>
                <a:ext uri="{FF2B5EF4-FFF2-40B4-BE49-F238E27FC236}">
                  <a16:creationId xmlns:a16="http://schemas.microsoft.com/office/drawing/2014/main" id="{3FD94B75-379A-B24B-AAE4-7603399849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5" y="2562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100</a:t>
              </a:r>
              <a:endParaRPr lang="en-US" altLang="it-IT" sz="2400"/>
            </a:p>
          </p:txBody>
        </p:sp>
        <p:sp>
          <p:nvSpPr>
            <p:cNvPr id="223" name="Line 41">
              <a:extLst>
                <a:ext uri="{FF2B5EF4-FFF2-40B4-BE49-F238E27FC236}">
                  <a16:creationId xmlns:a16="http://schemas.microsoft.com/office/drawing/2014/main" id="{63B7CDEA-0E6F-D244-A9A3-7140229438A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200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4" name="Rectangle 42">
              <a:extLst>
                <a:ext uri="{FF2B5EF4-FFF2-40B4-BE49-F238E27FC236}">
                  <a16:creationId xmlns:a16="http://schemas.microsoft.com/office/drawing/2014/main" id="{08145F86-60F7-DC4C-AA43-5D52EDD69F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56" y="2562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150</a:t>
              </a:r>
              <a:endParaRPr lang="en-US" altLang="it-IT" sz="2400"/>
            </a:p>
          </p:txBody>
        </p:sp>
        <p:sp>
          <p:nvSpPr>
            <p:cNvPr id="225" name="Line 43">
              <a:extLst>
                <a:ext uri="{FF2B5EF4-FFF2-40B4-BE49-F238E27FC236}">
                  <a16:creationId xmlns:a16="http://schemas.microsoft.com/office/drawing/2014/main" id="{59F54541-06AC-0D4E-A425-76553C7EB42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526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6" name="Rectangle 44">
              <a:extLst>
                <a:ext uri="{FF2B5EF4-FFF2-40B4-BE49-F238E27FC236}">
                  <a16:creationId xmlns:a16="http://schemas.microsoft.com/office/drawing/2014/main" id="{10A3EE0E-B0E9-664A-9E1E-0AC6754600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482" y="2562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200</a:t>
              </a:r>
              <a:endParaRPr lang="en-US" altLang="it-IT" sz="2400"/>
            </a:p>
          </p:txBody>
        </p:sp>
        <p:sp>
          <p:nvSpPr>
            <p:cNvPr id="227" name="Line 45">
              <a:extLst>
                <a:ext uri="{FF2B5EF4-FFF2-40B4-BE49-F238E27FC236}">
                  <a16:creationId xmlns:a16="http://schemas.microsoft.com/office/drawing/2014/main" id="{4A77A566-D3F8-A743-9187-AA69934BEE9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853" y="2529"/>
              <a:ext cx="1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8" name="Rectangle 46">
              <a:extLst>
                <a:ext uri="{FF2B5EF4-FFF2-40B4-BE49-F238E27FC236}">
                  <a16:creationId xmlns:a16="http://schemas.microsoft.com/office/drawing/2014/main" id="{C72A3BBC-8356-9947-9E90-2A281864B1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08" y="2562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250</a:t>
              </a:r>
              <a:endParaRPr lang="en-US" altLang="it-IT" sz="2400"/>
            </a:p>
          </p:txBody>
        </p:sp>
        <p:sp>
          <p:nvSpPr>
            <p:cNvPr id="229" name="Line 47">
              <a:extLst>
                <a:ext uri="{FF2B5EF4-FFF2-40B4-BE49-F238E27FC236}">
                  <a16:creationId xmlns:a16="http://schemas.microsoft.com/office/drawing/2014/main" id="{911AF6A4-2C0D-DA41-B470-EFB2EC7CEE9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5180" y="2529"/>
              <a:ext cx="0" cy="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0" name="Rectangle 48">
              <a:extLst>
                <a:ext uri="{FF2B5EF4-FFF2-40B4-BE49-F238E27FC236}">
                  <a16:creationId xmlns:a16="http://schemas.microsoft.com/office/drawing/2014/main" id="{7D024BBC-CDE1-EC48-8C7B-CFE6C01698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34" y="2562"/>
              <a:ext cx="12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300</a:t>
              </a:r>
              <a:endParaRPr lang="en-US" altLang="it-IT" sz="2400"/>
            </a:p>
          </p:txBody>
        </p:sp>
        <p:sp>
          <p:nvSpPr>
            <p:cNvPr id="231" name="Line 49">
              <a:extLst>
                <a:ext uri="{FF2B5EF4-FFF2-40B4-BE49-F238E27FC236}">
                  <a16:creationId xmlns:a16="http://schemas.microsoft.com/office/drawing/2014/main" id="{711885E9-2D3D-CE41-A418-FA772FAEE95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7" y="2546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2" name="Rectangle 50">
              <a:extLst>
                <a:ext uri="{FF2B5EF4-FFF2-40B4-BE49-F238E27FC236}">
                  <a16:creationId xmlns:a16="http://schemas.microsoft.com/office/drawing/2014/main" id="{2BDC0BC0-8AFD-CA48-B1CF-96A84EC4A3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1" y="2512"/>
              <a:ext cx="4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0</a:t>
              </a:r>
              <a:endParaRPr lang="en-US" altLang="it-IT" sz="2400"/>
            </a:p>
          </p:txBody>
        </p:sp>
        <p:sp>
          <p:nvSpPr>
            <p:cNvPr id="233" name="Rectangle 51">
              <a:extLst>
                <a:ext uri="{FF2B5EF4-FFF2-40B4-BE49-F238E27FC236}">
                  <a16:creationId xmlns:a16="http://schemas.microsoft.com/office/drawing/2014/main" id="{3AA9EBC0-F949-5C4F-B22C-ECF9181A55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1" y="2271"/>
              <a:ext cx="10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0.5</a:t>
              </a:r>
              <a:endParaRPr lang="en-US" altLang="it-IT" sz="2400"/>
            </a:p>
          </p:txBody>
        </p:sp>
        <p:sp>
          <p:nvSpPr>
            <p:cNvPr id="234" name="Rectangle 52">
              <a:extLst>
                <a:ext uri="{FF2B5EF4-FFF2-40B4-BE49-F238E27FC236}">
                  <a16:creationId xmlns:a16="http://schemas.microsoft.com/office/drawing/2014/main" id="{20BC5368-8A8C-B94C-B236-F0BF65A185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1" y="2027"/>
              <a:ext cx="4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</a:t>
              </a:r>
              <a:endParaRPr lang="en-US" altLang="it-IT" sz="2400"/>
            </a:p>
          </p:txBody>
        </p:sp>
        <p:sp>
          <p:nvSpPr>
            <p:cNvPr id="235" name="Rectangle 53">
              <a:extLst>
                <a:ext uri="{FF2B5EF4-FFF2-40B4-BE49-F238E27FC236}">
                  <a16:creationId xmlns:a16="http://schemas.microsoft.com/office/drawing/2014/main" id="{36F9697F-962F-5946-9FEF-D18C569DAD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1" y="1789"/>
              <a:ext cx="10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1.5</a:t>
              </a:r>
              <a:endParaRPr lang="en-US" altLang="it-IT" sz="2400"/>
            </a:p>
          </p:txBody>
        </p:sp>
        <p:sp>
          <p:nvSpPr>
            <p:cNvPr id="236" name="Rectangle 54">
              <a:extLst>
                <a:ext uri="{FF2B5EF4-FFF2-40B4-BE49-F238E27FC236}">
                  <a16:creationId xmlns:a16="http://schemas.microsoft.com/office/drawing/2014/main" id="{94CC172A-FA28-3D4C-8F89-2C2DF35CEB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1" y="1547"/>
              <a:ext cx="4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</a:t>
              </a:r>
              <a:endParaRPr lang="en-US" altLang="it-IT" sz="2400"/>
            </a:p>
          </p:txBody>
        </p:sp>
        <p:sp>
          <p:nvSpPr>
            <p:cNvPr id="237" name="Line 55">
              <a:extLst>
                <a:ext uri="{FF2B5EF4-FFF2-40B4-BE49-F238E27FC236}">
                  <a16:creationId xmlns:a16="http://schemas.microsoft.com/office/drawing/2014/main" id="{E8328932-4E91-C749-8995-E661F2C6558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7" y="1339"/>
              <a:ext cx="1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8" name="Rectangle 56">
              <a:extLst>
                <a:ext uri="{FF2B5EF4-FFF2-40B4-BE49-F238E27FC236}">
                  <a16:creationId xmlns:a16="http://schemas.microsoft.com/office/drawing/2014/main" id="{83293B60-6C6C-6547-BB2C-290A4D2CC1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1" y="1304"/>
              <a:ext cx="10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2.5</a:t>
              </a:r>
              <a:endParaRPr lang="en-US" altLang="it-IT" sz="2400"/>
            </a:p>
          </p:txBody>
        </p:sp>
        <p:sp>
          <p:nvSpPr>
            <p:cNvPr id="239" name="Line 57">
              <a:extLst>
                <a:ext uri="{FF2B5EF4-FFF2-40B4-BE49-F238E27FC236}">
                  <a16:creationId xmlns:a16="http://schemas.microsoft.com/office/drawing/2014/main" id="{1DF7ADFA-3F5C-5247-9AE5-AD21E2B7686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7" y="1097"/>
              <a:ext cx="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0" name="Rectangle 58">
              <a:extLst>
                <a:ext uri="{FF2B5EF4-FFF2-40B4-BE49-F238E27FC236}">
                  <a16:creationId xmlns:a16="http://schemas.microsoft.com/office/drawing/2014/main" id="{13F0BD61-BCB7-4448-8BA0-20304370A6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1" y="1063"/>
              <a:ext cx="4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3</a:t>
              </a:r>
              <a:endParaRPr lang="en-US" altLang="it-IT" sz="2400"/>
            </a:p>
          </p:txBody>
        </p:sp>
        <p:sp>
          <p:nvSpPr>
            <p:cNvPr id="241" name="Line 59">
              <a:extLst>
                <a:ext uri="{FF2B5EF4-FFF2-40B4-BE49-F238E27FC236}">
                  <a16:creationId xmlns:a16="http://schemas.microsoft.com/office/drawing/2014/main" id="{028C500F-32EB-4743-A738-98CB399743B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28" y="1568"/>
              <a:ext cx="1" cy="894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2" name="Line 60">
              <a:extLst>
                <a:ext uri="{FF2B5EF4-FFF2-40B4-BE49-F238E27FC236}">
                  <a16:creationId xmlns:a16="http://schemas.microsoft.com/office/drawing/2014/main" id="{92BCAD66-A5C9-544A-BDF2-CBC03B7164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82" y="1580"/>
              <a:ext cx="0" cy="861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3" name="Line 61">
              <a:extLst>
                <a:ext uri="{FF2B5EF4-FFF2-40B4-BE49-F238E27FC236}">
                  <a16:creationId xmlns:a16="http://schemas.microsoft.com/office/drawing/2014/main" id="{229F8BF1-FD04-4248-B0AC-65016A164C7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46" y="1604"/>
              <a:ext cx="0" cy="842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4" name="Line 62">
              <a:extLst>
                <a:ext uri="{FF2B5EF4-FFF2-40B4-BE49-F238E27FC236}">
                  <a16:creationId xmlns:a16="http://schemas.microsoft.com/office/drawing/2014/main" id="{6F7A1222-2EF9-7646-9FCB-9888C9B726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14" y="1621"/>
              <a:ext cx="0" cy="858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5" name="Line 63">
              <a:extLst>
                <a:ext uri="{FF2B5EF4-FFF2-40B4-BE49-F238E27FC236}">
                  <a16:creationId xmlns:a16="http://schemas.microsoft.com/office/drawing/2014/main" id="{334B84A8-2206-C842-AE9A-2F446E9D9D0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77" y="1625"/>
              <a:ext cx="1" cy="859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6" name="Line 64">
              <a:extLst>
                <a:ext uri="{FF2B5EF4-FFF2-40B4-BE49-F238E27FC236}">
                  <a16:creationId xmlns:a16="http://schemas.microsoft.com/office/drawing/2014/main" id="{3156D907-563F-8741-A2EA-1F70C4399D9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45" y="1628"/>
              <a:ext cx="1" cy="851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7" name="Line 65">
              <a:extLst>
                <a:ext uri="{FF2B5EF4-FFF2-40B4-BE49-F238E27FC236}">
                  <a16:creationId xmlns:a16="http://schemas.microsoft.com/office/drawing/2014/main" id="{FC08AFB1-1319-8848-AAD2-24D951F9B04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09" y="1702"/>
              <a:ext cx="0" cy="845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8" name="Line 66">
              <a:extLst>
                <a:ext uri="{FF2B5EF4-FFF2-40B4-BE49-F238E27FC236}">
                  <a16:creationId xmlns:a16="http://schemas.microsoft.com/office/drawing/2014/main" id="{CC7DAE0D-0116-2A4A-BBF0-35F87C4833B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72" y="1217"/>
              <a:ext cx="1" cy="846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9" name="Line 67">
              <a:extLst>
                <a:ext uri="{FF2B5EF4-FFF2-40B4-BE49-F238E27FC236}">
                  <a16:creationId xmlns:a16="http://schemas.microsoft.com/office/drawing/2014/main" id="{4FEED17D-4B26-C342-A7FA-EAF560947B7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40" y="1652"/>
              <a:ext cx="1" cy="870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0" name="Line 68">
              <a:extLst>
                <a:ext uri="{FF2B5EF4-FFF2-40B4-BE49-F238E27FC236}">
                  <a16:creationId xmlns:a16="http://schemas.microsoft.com/office/drawing/2014/main" id="{59ED351D-00FC-A449-ACBF-D72A47F2183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03" y="1655"/>
              <a:ext cx="1" cy="841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1" name="Line 69">
              <a:extLst>
                <a:ext uri="{FF2B5EF4-FFF2-40B4-BE49-F238E27FC236}">
                  <a16:creationId xmlns:a16="http://schemas.microsoft.com/office/drawing/2014/main" id="{93712BFA-8932-B543-A0D9-56401C3B1C3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71" y="1651"/>
              <a:ext cx="1" cy="854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2" name="Line 70">
              <a:extLst>
                <a:ext uri="{FF2B5EF4-FFF2-40B4-BE49-F238E27FC236}">
                  <a16:creationId xmlns:a16="http://schemas.microsoft.com/office/drawing/2014/main" id="{55F4F293-C050-CD49-9622-9C36DB017BA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32" y="1658"/>
              <a:ext cx="4" cy="843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3" name="Line 71">
              <a:extLst>
                <a:ext uri="{FF2B5EF4-FFF2-40B4-BE49-F238E27FC236}">
                  <a16:creationId xmlns:a16="http://schemas.microsoft.com/office/drawing/2014/main" id="{955D9A75-7395-7F4D-B736-B8CCA2B3384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003" y="1643"/>
              <a:ext cx="1" cy="862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4" name="Line 72">
              <a:extLst>
                <a:ext uri="{FF2B5EF4-FFF2-40B4-BE49-F238E27FC236}">
                  <a16:creationId xmlns:a16="http://schemas.microsoft.com/office/drawing/2014/main" id="{1CDFD11D-184B-504A-939A-0417687155E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066" y="1655"/>
              <a:ext cx="1" cy="850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5" name="Line 73">
              <a:extLst>
                <a:ext uri="{FF2B5EF4-FFF2-40B4-BE49-F238E27FC236}">
                  <a16:creationId xmlns:a16="http://schemas.microsoft.com/office/drawing/2014/main" id="{98AA6142-35C4-A341-B4D0-C031D854253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134" y="1653"/>
              <a:ext cx="1" cy="848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6" name="Line 74">
              <a:extLst>
                <a:ext uri="{FF2B5EF4-FFF2-40B4-BE49-F238E27FC236}">
                  <a16:creationId xmlns:a16="http://schemas.microsoft.com/office/drawing/2014/main" id="{96F38680-B25F-504D-86E0-D40EEBD49D3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198" y="1655"/>
              <a:ext cx="1" cy="854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7" name="Line 75">
              <a:extLst>
                <a:ext uri="{FF2B5EF4-FFF2-40B4-BE49-F238E27FC236}">
                  <a16:creationId xmlns:a16="http://schemas.microsoft.com/office/drawing/2014/main" id="{BD2D91F6-3FA6-A44D-8A0F-235D3CE7071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261" y="1653"/>
              <a:ext cx="1" cy="865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8" name="Line 76">
              <a:extLst>
                <a:ext uri="{FF2B5EF4-FFF2-40B4-BE49-F238E27FC236}">
                  <a16:creationId xmlns:a16="http://schemas.microsoft.com/office/drawing/2014/main" id="{494E0EA8-FA78-AB4C-B0E2-9F1A44A9133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29" y="1657"/>
              <a:ext cx="1" cy="861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9" name="Line 77">
              <a:extLst>
                <a:ext uri="{FF2B5EF4-FFF2-40B4-BE49-F238E27FC236}">
                  <a16:creationId xmlns:a16="http://schemas.microsoft.com/office/drawing/2014/main" id="{DE3377AA-59F9-9C44-B64B-55F05D39871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92" y="1651"/>
              <a:ext cx="1" cy="854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0" name="Line 78">
              <a:extLst>
                <a:ext uri="{FF2B5EF4-FFF2-40B4-BE49-F238E27FC236}">
                  <a16:creationId xmlns:a16="http://schemas.microsoft.com/office/drawing/2014/main" id="{54539480-132C-CB47-A587-C0831AB2EE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460" y="1625"/>
              <a:ext cx="1" cy="854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1" name="Line 79">
              <a:extLst>
                <a:ext uri="{FF2B5EF4-FFF2-40B4-BE49-F238E27FC236}">
                  <a16:creationId xmlns:a16="http://schemas.microsoft.com/office/drawing/2014/main" id="{2E81BE35-29BB-D04F-BB98-C62F5C0528D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524" y="1616"/>
              <a:ext cx="1" cy="855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2" name="Line 80">
              <a:extLst>
                <a:ext uri="{FF2B5EF4-FFF2-40B4-BE49-F238E27FC236}">
                  <a16:creationId xmlns:a16="http://schemas.microsoft.com/office/drawing/2014/main" id="{77F2232D-91AE-DB4A-A7A2-7D59E3BDDB3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592" y="1616"/>
              <a:ext cx="1" cy="859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3" name="Line 81">
              <a:extLst>
                <a:ext uri="{FF2B5EF4-FFF2-40B4-BE49-F238E27FC236}">
                  <a16:creationId xmlns:a16="http://schemas.microsoft.com/office/drawing/2014/main" id="{5FE56130-8B44-2A4C-B404-296F0E25835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655" y="1621"/>
              <a:ext cx="1" cy="854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4" name="Line 82">
              <a:extLst>
                <a:ext uri="{FF2B5EF4-FFF2-40B4-BE49-F238E27FC236}">
                  <a16:creationId xmlns:a16="http://schemas.microsoft.com/office/drawing/2014/main" id="{1F0D4AE2-3B13-B94D-A1A2-6B0770A479D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719" y="1634"/>
              <a:ext cx="1" cy="841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5" name="Line 83">
              <a:extLst>
                <a:ext uri="{FF2B5EF4-FFF2-40B4-BE49-F238E27FC236}">
                  <a16:creationId xmlns:a16="http://schemas.microsoft.com/office/drawing/2014/main" id="{AE4ED07B-CB9B-1C4F-B806-4933C79884D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787" y="1642"/>
              <a:ext cx="1" cy="842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6" name="Line 84">
              <a:extLst>
                <a:ext uri="{FF2B5EF4-FFF2-40B4-BE49-F238E27FC236}">
                  <a16:creationId xmlns:a16="http://schemas.microsoft.com/office/drawing/2014/main" id="{02E7F581-D49A-8C42-BF92-979F4BBF799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850" y="1634"/>
              <a:ext cx="1" cy="850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7" name="Line 85">
              <a:extLst>
                <a:ext uri="{FF2B5EF4-FFF2-40B4-BE49-F238E27FC236}">
                  <a16:creationId xmlns:a16="http://schemas.microsoft.com/office/drawing/2014/main" id="{EA63C939-B4B4-BF4E-8170-64D7915D61B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918" y="1655"/>
              <a:ext cx="1" cy="829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8" name="Line 86">
              <a:extLst>
                <a:ext uri="{FF2B5EF4-FFF2-40B4-BE49-F238E27FC236}">
                  <a16:creationId xmlns:a16="http://schemas.microsoft.com/office/drawing/2014/main" id="{78B64706-93FD-2042-9DD3-64F91251A11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981" y="1642"/>
              <a:ext cx="1" cy="846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9" name="Line 87">
              <a:extLst>
                <a:ext uri="{FF2B5EF4-FFF2-40B4-BE49-F238E27FC236}">
                  <a16:creationId xmlns:a16="http://schemas.microsoft.com/office/drawing/2014/main" id="{22BC57B8-2037-AF4A-9D79-9EDC4250E33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049" y="1634"/>
              <a:ext cx="1" cy="850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0" name="Line 88">
              <a:extLst>
                <a:ext uri="{FF2B5EF4-FFF2-40B4-BE49-F238E27FC236}">
                  <a16:creationId xmlns:a16="http://schemas.microsoft.com/office/drawing/2014/main" id="{FD051EE8-EA2F-0945-8A16-76DE83463D7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113" y="1625"/>
              <a:ext cx="1" cy="850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1" name="Freeform 89">
              <a:extLst>
                <a:ext uri="{FF2B5EF4-FFF2-40B4-BE49-F238E27FC236}">
                  <a16:creationId xmlns:a16="http://schemas.microsoft.com/office/drawing/2014/main" id="{FAA8F685-FDF8-AC4E-A712-4848F9A9F57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22" y="2061"/>
              <a:ext cx="1898" cy="485"/>
            </a:xfrm>
            <a:custGeom>
              <a:avLst/>
              <a:gdLst>
                <a:gd name="T0" fmla="*/ 34 w 2375"/>
                <a:gd name="T1" fmla="*/ 489 h 606"/>
                <a:gd name="T2" fmla="*/ 73 w 2375"/>
                <a:gd name="T3" fmla="*/ 473 h 606"/>
                <a:gd name="T4" fmla="*/ 119 w 2375"/>
                <a:gd name="T5" fmla="*/ 479 h 606"/>
                <a:gd name="T6" fmla="*/ 158 w 2375"/>
                <a:gd name="T7" fmla="*/ 484 h 606"/>
                <a:gd name="T8" fmla="*/ 198 w 2375"/>
                <a:gd name="T9" fmla="*/ 505 h 606"/>
                <a:gd name="T10" fmla="*/ 238 w 2375"/>
                <a:gd name="T11" fmla="*/ 521 h 606"/>
                <a:gd name="T12" fmla="*/ 283 w 2375"/>
                <a:gd name="T13" fmla="*/ 521 h 606"/>
                <a:gd name="T14" fmla="*/ 323 w 2375"/>
                <a:gd name="T15" fmla="*/ 532 h 606"/>
                <a:gd name="T16" fmla="*/ 362 w 2375"/>
                <a:gd name="T17" fmla="*/ 521 h 606"/>
                <a:gd name="T18" fmla="*/ 402 w 2375"/>
                <a:gd name="T19" fmla="*/ 521 h 606"/>
                <a:gd name="T20" fmla="*/ 442 w 2375"/>
                <a:gd name="T21" fmla="*/ 537 h 606"/>
                <a:gd name="T22" fmla="*/ 487 w 2375"/>
                <a:gd name="T23" fmla="*/ 596 h 606"/>
                <a:gd name="T24" fmla="*/ 527 w 2375"/>
                <a:gd name="T25" fmla="*/ 452 h 606"/>
                <a:gd name="T26" fmla="*/ 567 w 2375"/>
                <a:gd name="T27" fmla="*/ 27 h 606"/>
                <a:gd name="T28" fmla="*/ 606 w 2375"/>
                <a:gd name="T29" fmla="*/ 319 h 606"/>
                <a:gd name="T30" fmla="*/ 646 w 2375"/>
                <a:gd name="T31" fmla="*/ 580 h 606"/>
                <a:gd name="T32" fmla="*/ 691 w 2375"/>
                <a:gd name="T33" fmla="*/ 542 h 606"/>
                <a:gd name="T34" fmla="*/ 731 w 2375"/>
                <a:gd name="T35" fmla="*/ 548 h 606"/>
                <a:gd name="T36" fmla="*/ 771 w 2375"/>
                <a:gd name="T37" fmla="*/ 548 h 606"/>
                <a:gd name="T38" fmla="*/ 810 w 2375"/>
                <a:gd name="T39" fmla="*/ 548 h 606"/>
                <a:gd name="T40" fmla="*/ 856 w 2375"/>
                <a:gd name="T41" fmla="*/ 548 h 606"/>
                <a:gd name="T42" fmla="*/ 895 w 2375"/>
                <a:gd name="T43" fmla="*/ 548 h 606"/>
                <a:gd name="T44" fmla="*/ 935 w 2375"/>
                <a:gd name="T45" fmla="*/ 553 h 606"/>
                <a:gd name="T46" fmla="*/ 975 w 2375"/>
                <a:gd name="T47" fmla="*/ 553 h 606"/>
                <a:gd name="T48" fmla="*/ 1014 w 2375"/>
                <a:gd name="T49" fmla="*/ 553 h 606"/>
                <a:gd name="T50" fmla="*/ 1060 w 2375"/>
                <a:gd name="T51" fmla="*/ 542 h 606"/>
                <a:gd name="T52" fmla="*/ 1099 w 2375"/>
                <a:gd name="T53" fmla="*/ 542 h 606"/>
                <a:gd name="T54" fmla="*/ 1139 w 2375"/>
                <a:gd name="T55" fmla="*/ 548 h 606"/>
                <a:gd name="T56" fmla="*/ 1179 w 2375"/>
                <a:gd name="T57" fmla="*/ 558 h 606"/>
                <a:gd name="T58" fmla="*/ 1224 w 2375"/>
                <a:gd name="T59" fmla="*/ 558 h 606"/>
                <a:gd name="T60" fmla="*/ 1264 w 2375"/>
                <a:gd name="T61" fmla="*/ 558 h 606"/>
                <a:gd name="T62" fmla="*/ 1304 w 2375"/>
                <a:gd name="T63" fmla="*/ 564 h 606"/>
                <a:gd name="T64" fmla="*/ 1343 w 2375"/>
                <a:gd name="T65" fmla="*/ 569 h 606"/>
                <a:gd name="T66" fmla="*/ 1383 w 2375"/>
                <a:gd name="T67" fmla="*/ 574 h 606"/>
                <a:gd name="T68" fmla="*/ 1428 w 2375"/>
                <a:gd name="T69" fmla="*/ 574 h 606"/>
                <a:gd name="T70" fmla="*/ 1468 w 2375"/>
                <a:gd name="T71" fmla="*/ 569 h 606"/>
                <a:gd name="T72" fmla="*/ 1508 w 2375"/>
                <a:gd name="T73" fmla="*/ 537 h 606"/>
                <a:gd name="T74" fmla="*/ 1547 w 2375"/>
                <a:gd name="T75" fmla="*/ 516 h 606"/>
                <a:gd name="T76" fmla="*/ 1587 w 2375"/>
                <a:gd name="T77" fmla="*/ 511 h 606"/>
                <a:gd name="T78" fmla="*/ 1632 w 2375"/>
                <a:gd name="T79" fmla="*/ 511 h 606"/>
                <a:gd name="T80" fmla="*/ 1672 w 2375"/>
                <a:gd name="T81" fmla="*/ 511 h 606"/>
                <a:gd name="T82" fmla="*/ 1712 w 2375"/>
                <a:gd name="T83" fmla="*/ 521 h 606"/>
                <a:gd name="T84" fmla="*/ 1751 w 2375"/>
                <a:gd name="T85" fmla="*/ 516 h 606"/>
                <a:gd name="T86" fmla="*/ 1797 w 2375"/>
                <a:gd name="T87" fmla="*/ 511 h 606"/>
                <a:gd name="T88" fmla="*/ 1837 w 2375"/>
                <a:gd name="T89" fmla="*/ 516 h 606"/>
                <a:gd name="T90" fmla="*/ 1876 w 2375"/>
                <a:gd name="T91" fmla="*/ 516 h 606"/>
                <a:gd name="T92" fmla="*/ 1916 w 2375"/>
                <a:gd name="T93" fmla="*/ 527 h 606"/>
                <a:gd name="T94" fmla="*/ 1956 w 2375"/>
                <a:gd name="T95" fmla="*/ 532 h 606"/>
                <a:gd name="T96" fmla="*/ 2001 w 2375"/>
                <a:gd name="T97" fmla="*/ 527 h 606"/>
                <a:gd name="T98" fmla="*/ 2041 w 2375"/>
                <a:gd name="T99" fmla="*/ 527 h 606"/>
                <a:gd name="T100" fmla="*/ 2080 w 2375"/>
                <a:gd name="T101" fmla="*/ 521 h 606"/>
                <a:gd name="T102" fmla="*/ 2120 w 2375"/>
                <a:gd name="T103" fmla="*/ 532 h 606"/>
                <a:gd name="T104" fmla="*/ 2160 w 2375"/>
                <a:gd name="T105" fmla="*/ 527 h 606"/>
                <a:gd name="T106" fmla="*/ 2205 w 2375"/>
                <a:gd name="T107" fmla="*/ 532 h 606"/>
                <a:gd name="T108" fmla="*/ 2245 w 2375"/>
                <a:gd name="T109" fmla="*/ 527 h 606"/>
                <a:gd name="T110" fmla="*/ 2284 w 2375"/>
                <a:gd name="T111" fmla="*/ 527 h 606"/>
                <a:gd name="T112" fmla="*/ 2324 w 2375"/>
                <a:gd name="T113" fmla="*/ 521 h 606"/>
                <a:gd name="T114" fmla="*/ 2369 w 2375"/>
                <a:gd name="T115" fmla="*/ 52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75" h="606">
                  <a:moveTo>
                    <a:pt x="0" y="500"/>
                  </a:moveTo>
                  <a:lnTo>
                    <a:pt x="11" y="500"/>
                  </a:lnTo>
                  <a:lnTo>
                    <a:pt x="17" y="489"/>
                  </a:lnTo>
                  <a:lnTo>
                    <a:pt x="28" y="489"/>
                  </a:lnTo>
                  <a:lnTo>
                    <a:pt x="34" y="489"/>
                  </a:lnTo>
                  <a:lnTo>
                    <a:pt x="45" y="479"/>
                  </a:lnTo>
                  <a:lnTo>
                    <a:pt x="51" y="479"/>
                  </a:lnTo>
                  <a:lnTo>
                    <a:pt x="62" y="473"/>
                  </a:lnTo>
                  <a:lnTo>
                    <a:pt x="68" y="468"/>
                  </a:lnTo>
                  <a:lnTo>
                    <a:pt x="73" y="473"/>
                  </a:lnTo>
                  <a:lnTo>
                    <a:pt x="85" y="473"/>
                  </a:lnTo>
                  <a:lnTo>
                    <a:pt x="90" y="479"/>
                  </a:lnTo>
                  <a:lnTo>
                    <a:pt x="102" y="479"/>
                  </a:lnTo>
                  <a:lnTo>
                    <a:pt x="107" y="479"/>
                  </a:lnTo>
                  <a:lnTo>
                    <a:pt x="119" y="479"/>
                  </a:lnTo>
                  <a:lnTo>
                    <a:pt x="124" y="479"/>
                  </a:lnTo>
                  <a:lnTo>
                    <a:pt x="136" y="479"/>
                  </a:lnTo>
                  <a:lnTo>
                    <a:pt x="141" y="484"/>
                  </a:lnTo>
                  <a:lnTo>
                    <a:pt x="147" y="484"/>
                  </a:lnTo>
                  <a:lnTo>
                    <a:pt x="158" y="484"/>
                  </a:lnTo>
                  <a:lnTo>
                    <a:pt x="164" y="479"/>
                  </a:lnTo>
                  <a:lnTo>
                    <a:pt x="175" y="473"/>
                  </a:lnTo>
                  <a:lnTo>
                    <a:pt x="181" y="473"/>
                  </a:lnTo>
                  <a:lnTo>
                    <a:pt x="192" y="489"/>
                  </a:lnTo>
                  <a:lnTo>
                    <a:pt x="198" y="505"/>
                  </a:lnTo>
                  <a:lnTo>
                    <a:pt x="209" y="505"/>
                  </a:lnTo>
                  <a:lnTo>
                    <a:pt x="215" y="511"/>
                  </a:lnTo>
                  <a:lnTo>
                    <a:pt x="221" y="516"/>
                  </a:lnTo>
                  <a:lnTo>
                    <a:pt x="232" y="521"/>
                  </a:lnTo>
                  <a:lnTo>
                    <a:pt x="238" y="521"/>
                  </a:lnTo>
                  <a:lnTo>
                    <a:pt x="249" y="521"/>
                  </a:lnTo>
                  <a:lnTo>
                    <a:pt x="255" y="516"/>
                  </a:lnTo>
                  <a:lnTo>
                    <a:pt x="266" y="516"/>
                  </a:lnTo>
                  <a:lnTo>
                    <a:pt x="272" y="516"/>
                  </a:lnTo>
                  <a:lnTo>
                    <a:pt x="283" y="521"/>
                  </a:lnTo>
                  <a:lnTo>
                    <a:pt x="289" y="527"/>
                  </a:lnTo>
                  <a:lnTo>
                    <a:pt x="294" y="527"/>
                  </a:lnTo>
                  <a:lnTo>
                    <a:pt x="306" y="527"/>
                  </a:lnTo>
                  <a:lnTo>
                    <a:pt x="311" y="527"/>
                  </a:lnTo>
                  <a:lnTo>
                    <a:pt x="323" y="532"/>
                  </a:lnTo>
                  <a:lnTo>
                    <a:pt x="328" y="527"/>
                  </a:lnTo>
                  <a:lnTo>
                    <a:pt x="340" y="532"/>
                  </a:lnTo>
                  <a:lnTo>
                    <a:pt x="345" y="521"/>
                  </a:lnTo>
                  <a:lnTo>
                    <a:pt x="357" y="527"/>
                  </a:lnTo>
                  <a:lnTo>
                    <a:pt x="362" y="521"/>
                  </a:lnTo>
                  <a:lnTo>
                    <a:pt x="368" y="516"/>
                  </a:lnTo>
                  <a:lnTo>
                    <a:pt x="379" y="527"/>
                  </a:lnTo>
                  <a:lnTo>
                    <a:pt x="385" y="532"/>
                  </a:lnTo>
                  <a:lnTo>
                    <a:pt x="396" y="527"/>
                  </a:lnTo>
                  <a:lnTo>
                    <a:pt x="402" y="521"/>
                  </a:lnTo>
                  <a:lnTo>
                    <a:pt x="413" y="521"/>
                  </a:lnTo>
                  <a:lnTo>
                    <a:pt x="419" y="521"/>
                  </a:lnTo>
                  <a:lnTo>
                    <a:pt x="425" y="532"/>
                  </a:lnTo>
                  <a:lnTo>
                    <a:pt x="436" y="537"/>
                  </a:lnTo>
                  <a:lnTo>
                    <a:pt x="442" y="537"/>
                  </a:lnTo>
                  <a:lnTo>
                    <a:pt x="453" y="542"/>
                  </a:lnTo>
                  <a:lnTo>
                    <a:pt x="459" y="564"/>
                  </a:lnTo>
                  <a:lnTo>
                    <a:pt x="470" y="569"/>
                  </a:lnTo>
                  <a:lnTo>
                    <a:pt x="476" y="580"/>
                  </a:lnTo>
                  <a:lnTo>
                    <a:pt x="487" y="596"/>
                  </a:lnTo>
                  <a:lnTo>
                    <a:pt x="493" y="606"/>
                  </a:lnTo>
                  <a:lnTo>
                    <a:pt x="498" y="596"/>
                  </a:lnTo>
                  <a:lnTo>
                    <a:pt x="510" y="558"/>
                  </a:lnTo>
                  <a:lnTo>
                    <a:pt x="515" y="511"/>
                  </a:lnTo>
                  <a:lnTo>
                    <a:pt x="527" y="452"/>
                  </a:lnTo>
                  <a:lnTo>
                    <a:pt x="533" y="394"/>
                  </a:lnTo>
                  <a:lnTo>
                    <a:pt x="544" y="293"/>
                  </a:lnTo>
                  <a:lnTo>
                    <a:pt x="550" y="186"/>
                  </a:lnTo>
                  <a:lnTo>
                    <a:pt x="561" y="91"/>
                  </a:lnTo>
                  <a:lnTo>
                    <a:pt x="567" y="27"/>
                  </a:lnTo>
                  <a:lnTo>
                    <a:pt x="572" y="0"/>
                  </a:lnTo>
                  <a:lnTo>
                    <a:pt x="584" y="16"/>
                  </a:lnTo>
                  <a:lnTo>
                    <a:pt x="589" y="80"/>
                  </a:lnTo>
                  <a:lnTo>
                    <a:pt x="601" y="186"/>
                  </a:lnTo>
                  <a:lnTo>
                    <a:pt x="606" y="319"/>
                  </a:lnTo>
                  <a:lnTo>
                    <a:pt x="618" y="431"/>
                  </a:lnTo>
                  <a:lnTo>
                    <a:pt x="623" y="500"/>
                  </a:lnTo>
                  <a:lnTo>
                    <a:pt x="635" y="548"/>
                  </a:lnTo>
                  <a:lnTo>
                    <a:pt x="640" y="569"/>
                  </a:lnTo>
                  <a:lnTo>
                    <a:pt x="646" y="580"/>
                  </a:lnTo>
                  <a:lnTo>
                    <a:pt x="657" y="574"/>
                  </a:lnTo>
                  <a:lnTo>
                    <a:pt x="663" y="564"/>
                  </a:lnTo>
                  <a:lnTo>
                    <a:pt x="674" y="548"/>
                  </a:lnTo>
                  <a:lnTo>
                    <a:pt x="680" y="548"/>
                  </a:lnTo>
                  <a:lnTo>
                    <a:pt x="691" y="542"/>
                  </a:lnTo>
                  <a:lnTo>
                    <a:pt x="697" y="548"/>
                  </a:lnTo>
                  <a:lnTo>
                    <a:pt x="708" y="542"/>
                  </a:lnTo>
                  <a:lnTo>
                    <a:pt x="714" y="542"/>
                  </a:lnTo>
                  <a:lnTo>
                    <a:pt x="720" y="542"/>
                  </a:lnTo>
                  <a:lnTo>
                    <a:pt x="731" y="548"/>
                  </a:lnTo>
                  <a:lnTo>
                    <a:pt x="737" y="542"/>
                  </a:lnTo>
                  <a:lnTo>
                    <a:pt x="748" y="542"/>
                  </a:lnTo>
                  <a:lnTo>
                    <a:pt x="754" y="542"/>
                  </a:lnTo>
                  <a:lnTo>
                    <a:pt x="765" y="542"/>
                  </a:lnTo>
                  <a:lnTo>
                    <a:pt x="771" y="548"/>
                  </a:lnTo>
                  <a:lnTo>
                    <a:pt x="782" y="553"/>
                  </a:lnTo>
                  <a:lnTo>
                    <a:pt x="788" y="553"/>
                  </a:lnTo>
                  <a:lnTo>
                    <a:pt x="793" y="553"/>
                  </a:lnTo>
                  <a:lnTo>
                    <a:pt x="805" y="548"/>
                  </a:lnTo>
                  <a:lnTo>
                    <a:pt x="810" y="548"/>
                  </a:lnTo>
                  <a:lnTo>
                    <a:pt x="822" y="553"/>
                  </a:lnTo>
                  <a:lnTo>
                    <a:pt x="827" y="548"/>
                  </a:lnTo>
                  <a:lnTo>
                    <a:pt x="839" y="542"/>
                  </a:lnTo>
                  <a:lnTo>
                    <a:pt x="844" y="542"/>
                  </a:lnTo>
                  <a:lnTo>
                    <a:pt x="856" y="548"/>
                  </a:lnTo>
                  <a:lnTo>
                    <a:pt x="861" y="548"/>
                  </a:lnTo>
                  <a:lnTo>
                    <a:pt x="867" y="553"/>
                  </a:lnTo>
                  <a:lnTo>
                    <a:pt x="878" y="553"/>
                  </a:lnTo>
                  <a:lnTo>
                    <a:pt x="884" y="553"/>
                  </a:lnTo>
                  <a:lnTo>
                    <a:pt x="895" y="548"/>
                  </a:lnTo>
                  <a:lnTo>
                    <a:pt x="901" y="548"/>
                  </a:lnTo>
                  <a:lnTo>
                    <a:pt x="912" y="548"/>
                  </a:lnTo>
                  <a:lnTo>
                    <a:pt x="918" y="553"/>
                  </a:lnTo>
                  <a:lnTo>
                    <a:pt x="929" y="558"/>
                  </a:lnTo>
                  <a:lnTo>
                    <a:pt x="935" y="553"/>
                  </a:lnTo>
                  <a:lnTo>
                    <a:pt x="941" y="553"/>
                  </a:lnTo>
                  <a:lnTo>
                    <a:pt x="952" y="553"/>
                  </a:lnTo>
                  <a:lnTo>
                    <a:pt x="958" y="553"/>
                  </a:lnTo>
                  <a:lnTo>
                    <a:pt x="969" y="558"/>
                  </a:lnTo>
                  <a:lnTo>
                    <a:pt x="975" y="553"/>
                  </a:lnTo>
                  <a:lnTo>
                    <a:pt x="986" y="553"/>
                  </a:lnTo>
                  <a:lnTo>
                    <a:pt x="992" y="553"/>
                  </a:lnTo>
                  <a:lnTo>
                    <a:pt x="1003" y="548"/>
                  </a:lnTo>
                  <a:lnTo>
                    <a:pt x="1009" y="548"/>
                  </a:lnTo>
                  <a:lnTo>
                    <a:pt x="1014" y="553"/>
                  </a:lnTo>
                  <a:lnTo>
                    <a:pt x="1026" y="553"/>
                  </a:lnTo>
                  <a:lnTo>
                    <a:pt x="1031" y="548"/>
                  </a:lnTo>
                  <a:lnTo>
                    <a:pt x="1043" y="548"/>
                  </a:lnTo>
                  <a:lnTo>
                    <a:pt x="1048" y="542"/>
                  </a:lnTo>
                  <a:lnTo>
                    <a:pt x="1060" y="542"/>
                  </a:lnTo>
                  <a:lnTo>
                    <a:pt x="1065" y="553"/>
                  </a:lnTo>
                  <a:lnTo>
                    <a:pt x="1077" y="553"/>
                  </a:lnTo>
                  <a:lnTo>
                    <a:pt x="1082" y="548"/>
                  </a:lnTo>
                  <a:lnTo>
                    <a:pt x="1088" y="548"/>
                  </a:lnTo>
                  <a:lnTo>
                    <a:pt x="1099" y="542"/>
                  </a:lnTo>
                  <a:lnTo>
                    <a:pt x="1105" y="548"/>
                  </a:lnTo>
                  <a:lnTo>
                    <a:pt x="1116" y="548"/>
                  </a:lnTo>
                  <a:lnTo>
                    <a:pt x="1122" y="553"/>
                  </a:lnTo>
                  <a:lnTo>
                    <a:pt x="1133" y="553"/>
                  </a:lnTo>
                  <a:lnTo>
                    <a:pt x="1139" y="548"/>
                  </a:lnTo>
                  <a:lnTo>
                    <a:pt x="1150" y="548"/>
                  </a:lnTo>
                  <a:lnTo>
                    <a:pt x="1156" y="542"/>
                  </a:lnTo>
                  <a:lnTo>
                    <a:pt x="1162" y="553"/>
                  </a:lnTo>
                  <a:lnTo>
                    <a:pt x="1173" y="558"/>
                  </a:lnTo>
                  <a:lnTo>
                    <a:pt x="1179" y="558"/>
                  </a:lnTo>
                  <a:lnTo>
                    <a:pt x="1190" y="553"/>
                  </a:lnTo>
                  <a:lnTo>
                    <a:pt x="1196" y="548"/>
                  </a:lnTo>
                  <a:lnTo>
                    <a:pt x="1207" y="553"/>
                  </a:lnTo>
                  <a:lnTo>
                    <a:pt x="1213" y="558"/>
                  </a:lnTo>
                  <a:lnTo>
                    <a:pt x="1224" y="558"/>
                  </a:lnTo>
                  <a:lnTo>
                    <a:pt x="1230" y="558"/>
                  </a:lnTo>
                  <a:lnTo>
                    <a:pt x="1236" y="553"/>
                  </a:lnTo>
                  <a:lnTo>
                    <a:pt x="1247" y="558"/>
                  </a:lnTo>
                  <a:lnTo>
                    <a:pt x="1253" y="564"/>
                  </a:lnTo>
                  <a:lnTo>
                    <a:pt x="1264" y="558"/>
                  </a:lnTo>
                  <a:lnTo>
                    <a:pt x="1270" y="564"/>
                  </a:lnTo>
                  <a:lnTo>
                    <a:pt x="1281" y="564"/>
                  </a:lnTo>
                  <a:lnTo>
                    <a:pt x="1287" y="564"/>
                  </a:lnTo>
                  <a:lnTo>
                    <a:pt x="1292" y="558"/>
                  </a:lnTo>
                  <a:lnTo>
                    <a:pt x="1304" y="564"/>
                  </a:lnTo>
                  <a:lnTo>
                    <a:pt x="1309" y="569"/>
                  </a:lnTo>
                  <a:lnTo>
                    <a:pt x="1321" y="574"/>
                  </a:lnTo>
                  <a:lnTo>
                    <a:pt x="1326" y="569"/>
                  </a:lnTo>
                  <a:lnTo>
                    <a:pt x="1338" y="564"/>
                  </a:lnTo>
                  <a:lnTo>
                    <a:pt x="1343" y="569"/>
                  </a:lnTo>
                  <a:lnTo>
                    <a:pt x="1355" y="569"/>
                  </a:lnTo>
                  <a:lnTo>
                    <a:pt x="1360" y="574"/>
                  </a:lnTo>
                  <a:lnTo>
                    <a:pt x="1366" y="580"/>
                  </a:lnTo>
                  <a:lnTo>
                    <a:pt x="1377" y="574"/>
                  </a:lnTo>
                  <a:lnTo>
                    <a:pt x="1383" y="574"/>
                  </a:lnTo>
                  <a:lnTo>
                    <a:pt x="1394" y="569"/>
                  </a:lnTo>
                  <a:lnTo>
                    <a:pt x="1400" y="574"/>
                  </a:lnTo>
                  <a:lnTo>
                    <a:pt x="1411" y="580"/>
                  </a:lnTo>
                  <a:lnTo>
                    <a:pt x="1417" y="580"/>
                  </a:lnTo>
                  <a:lnTo>
                    <a:pt x="1428" y="574"/>
                  </a:lnTo>
                  <a:lnTo>
                    <a:pt x="1434" y="569"/>
                  </a:lnTo>
                  <a:lnTo>
                    <a:pt x="1440" y="569"/>
                  </a:lnTo>
                  <a:lnTo>
                    <a:pt x="1451" y="569"/>
                  </a:lnTo>
                  <a:lnTo>
                    <a:pt x="1457" y="564"/>
                  </a:lnTo>
                  <a:lnTo>
                    <a:pt x="1468" y="569"/>
                  </a:lnTo>
                  <a:lnTo>
                    <a:pt x="1474" y="553"/>
                  </a:lnTo>
                  <a:lnTo>
                    <a:pt x="1485" y="548"/>
                  </a:lnTo>
                  <a:lnTo>
                    <a:pt x="1491" y="537"/>
                  </a:lnTo>
                  <a:lnTo>
                    <a:pt x="1502" y="537"/>
                  </a:lnTo>
                  <a:lnTo>
                    <a:pt x="1508" y="537"/>
                  </a:lnTo>
                  <a:lnTo>
                    <a:pt x="1513" y="537"/>
                  </a:lnTo>
                  <a:lnTo>
                    <a:pt x="1525" y="527"/>
                  </a:lnTo>
                  <a:lnTo>
                    <a:pt x="1530" y="521"/>
                  </a:lnTo>
                  <a:lnTo>
                    <a:pt x="1542" y="516"/>
                  </a:lnTo>
                  <a:lnTo>
                    <a:pt x="1547" y="516"/>
                  </a:lnTo>
                  <a:lnTo>
                    <a:pt x="1559" y="521"/>
                  </a:lnTo>
                  <a:lnTo>
                    <a:pt x="1564" y="521"/>
                  </a:lnTo>
                  <a:lnTo>
                    <a:pt x="1576" y="516"/>
                  </a:lnTo>
                  <a:lnTo>
                    <a:pt x="1581" y="516"/>
                  </a:lnTo>
                  <a:lnTo>
                    <a:pt x="1587" y="511"/>
                  </a:lnTo>
                  <a:lnTo>
                    <a:pt x="1598" y="511"/>
                  </a:lnTo>
                  <a:lnTo>
                    <a:pt x="1604" y="516"/>
                  </a:lnTo>
                  <a:lnTo>
                    <a:pt x="1615" y="516"/>
                  </a:lnTo>
                  <a:lnTo>
                    <a:pt x="1621" y="516"/>
                  </a:lnTo>
                  <a:lnTo>
                    <a:pt x="1632" y="511"/>
                  </a:lnTo>
                  <a:lnTo>
                    <a:pt x="1638" y="511"/>
                  </a:lnTo>
                  <a:lnTo>
                    <a:pt x="1649" y="511"/>
                  </a:lnTo>
                  <a:lnTo>
                    <a:pt x="1655" y="516"/>
                  </a:lnTo>
                  <a:lnTo>
                    <a:pt x="1661" y="521"/>
                  </a:lnTo>
                  <a:lnTo>
                    <a:pt x="1672" y="511"/>
                  </a:lnTo>
                  <a:lnTo>
                    <a:pt x="1678" y="516"/>
                  </a:lnTo>
                  <a:lnTo>
                    <a:pt x="1689" y="511"/>
                  </a:lnTo>
                  <a:lnTo>
                    <a:pt x="1695" y="511"/>
                  </a:lnTo>
                  <a:lnTo>
                    <a:pt x="1706" y="516"/>
                  </a:lnTo>
                  <a:lnTo>
                    <a:pt x="1712" y="521"/>
                  </a:lnTo>
                  <a:lnTo>
                    <a:pt x="1723" y="516"/>
                  </a:lnTo>
                  <a:lnTo>
                    <a:pt x="1729" y="511"/>
                  </a:lnTo>
                  <a:lnTo>
                    <a:pt x="1734" y="516"/>
                  </a:lnTo>
                  <a:lnTo>
                    <a:pt x="1746" y="511"/>
                  </a:lnTo>
                  <a:lnTo>
                    <a:pt x="1751" y="516"/>
                  </a:lnTo>
                  <a:lnTo>
                    <a:pt x="1763" y="516"/>
                  </a:lnTo>
                  <a:lnTo>
                    <a:pt x="1768" y="516"/>
                  </a:lnTo>
                  <a:lnTo>
                    <a:pt x="1780" y="511"/>
                  </a:lnTo>
                  <a:lnTo>
                    <a:pt x="1785" y="505"/>
                  </a:lnTo>
                  <a:lnTo>
                    <a:pt x="1797" y="511"/>
                  </a:lnTo>
                  <a:lnTo>
                    <a:pt x="1803" y="516"/>
                  </a:lnTo>
                  <a:lnTo>
                    <a:pt x="1808" y="516"/>
                  </a:lnTo>
                  <a:lnTo>
                    <a:pt x="1820" y="516"/>
                  </a:lnTo>
                  <a:lnTo>
                    <a:pt x="1825" y="511"/>
                  </a:lnTo>
                  <a:lnTo>
                    <a:pt x="1837" y="516"/>
                  </a:lnTo>
                  <a:lnTo>
                    <a:pt x="1842" y="516"/>
                  </a:lnTo>
                  <a:lnTo>
                    <a:pt x="1854" y="516"/>
                  </a:lnTo>
                  <a:lnTo>
                    <a:pt x="1859" y="521"/>
                  </a:lnTo>
                  <a:lnTo>
                    <a:pt x="1871" y="516"/>
                  </a:lnTo>
                  <a:lnTo>
                    <a:pt x="1876" y="516"/>
                  </a:lnTo>
                  <a:lnTo>
                    <a:pt x="1882" y="516"/>
                  </a:lnTo>
                  <a:lnTo>
                    <a:pt x="1893" y="521"/>
                  </a:lnTo>
                  <a:lnTo>
                    <a:pt x="1899" y="527"/>
                  </a:lnTo>
                  <a:lnTo>
                    <a:pt x="1910" y="527"/>
                  </a:lnTo>
                  <a:lnTo>
                    <a:pt x="1916" y="527"/>
                  </a:lnTo>
                  <a:lnTo>
                    <a:pt x="1927" y="527"/>
                  </a:lnTo>
                  <a:lnTo>
                    <a:pt x="1933" y="521"/>
                  </a:lnTo>
                  <a:lnTo>
                    <a:pt x="1944" y="521"/>
                  </a:lnTo>
                  <a:lnTo>
                    <a:pt x="1950" y="527"/>
                  </a:lnTo>
                  <a:lnTo>
                    <a:pt x="1956" y="532"/>
                  </a:lnTo>
                  <a:lnTo>
                    <a:pt x="1967" y="527"/>
                  </a:lnTo>
                  <a:lnTo>
                    <a:pt x="1973" y="527"/>
                  </a:lnTo>
                  <a:lnTo>
                    <a:pt x="1984" y="521"/>
                  </a:lnTo>
                  <a:lnTo>
                    <a:pt x="1990" y="521"/>
                  </a:lnTo>
                  <a:lnTo>
                    <a:pt x="2001" y="527"/>
                  </a:lnTo>
                  <a:lnTo>
                    <a:pt x="2007" y="527"/>
                  </a:lnTo>
                  <a:lnTo>
                    <a:pt x="2018" y="527"/>
                  </a:lnTo>
                  <a:lnTo>
                    <a:pt x="2024" y="516"/>
                  </a:lnTo>
                  <a:lnTo>
                    <a:pt x="2029" y="521"/>
                  </a:lnTo>
                  <a:lnTo>
                    <a:pt x="2041" y="527"/>
                  </a:lnTo>
                  <a:lnTo>
                    <a:pt x="2046" y="527"/>
                  </a:lnTo>
                  <a:lnTo>
                    <a:pt x="2058" y="532"/>
                  </a:lnTo>
                  <a:lnTo>
                    <a:pt x="2063" y="527"/>
                  </a:lnTo>
                  <a:lnTo>
                    <a:pt x="2075" y="521"/>
                  </a:lnTo>
                  <a:lnTo>
                    <a:pt x="2080" y="521"/>
                  </a:lnTo>
                  <a:lnTo>
                    <a:pt x="2086" y="527"/>
                  </a:lnTo>
                  <a:lnTo>
                    <a:pt x="2097" y="532"/>
                  </a:lnTo>
                  <a:lnTo>
                    <a:pt x="2103" y="537"/>
                  </a:lnTo>
                  <a:lnTo>
                    <a:pt x="2114" y="532"/>
                  </a:lnTo>
                  <a:lnTo>
                    <a:pt x="2120" y="532"/>
                  </a:lnTo>
                  <a:lnTo>
                    <a:pt x="2131" y="527"/>
                  </a:lnTo>
                  <a:lnTo>
                    <a:pt x="2137" y="527"/>
                  </a:lnTo>
                  <a:lnTo>
                    <a:pt x="2148" y="527"/>
                  </a:lnTo>
                  <a:lnTo>
                    <a:pt x="2154" y="527"/>
                  </a:lnTo>
                  <a:lnTo>
                    <a:pt x="2160" y="527"/>
                  </a:lnTo>
                  <a:lnTo>
                    <a:pt x="2171" y="521"/>
                  </a:lnTo>
                  <a:lnTo>
                    <a:pt x="2177" y="521"/>
                  </a:lnTo>
                  <a:lnTo>
                    <a:pt x="2188" y="527"/>
                  </a:lnTo>
                  <a:lnTo>
                    <a:pt x="2194" y="527"/>
                  </a:lnTo>
                  <a:lnTo>
                    <a:pt x="2205" y="532"/>
                  </a:lnTo>
                  <a:lnTo>
                    <a:pt x="2211" y="532"/>
                  </a:lnTo>
                  <a:lnTo>
                    <a:pt x="2222" y="527"/>
                  </a:lnTo>
                  <a:lnTo>
                    <a:pt x="2228" y="521"/>
                  </a:lnTo>
                  <a:lnTo>
                    <a:pt x="2233" y="527"/>
                  </a:lnTo>
                  <a:lnTo>
                    <a:pt x="2245" y="527"/>
                  </a:lnTo>
                  <a:lnTo>
                    <a:pt x="2250" y="532"/>
                  </a:lnTo>
                  <a:lnTo>
                    <a:pt x="2262" y="532"/>
                  </a:lnTo>
                  <a:lnTo>
                    <a:pt x="2267" y="527"/>
                  </a:lnTo>
                  <a:lnTo>
                    <a:pt x="2279" y="521"/>
                  </a:lnTo>
                  <a:lnTo>
                    <a:pt x="2284" y="527"/>
                  </a:lnTo>
                  <a:lnTo>
                    <a:pt x="2296" y="527"/>
                  </a:lnTo>
                  <a:lnTo>
                    <a:pt x="2301" y="527"/>
                  </a:lnTo>
                  <a:lnTo>
                    <a:pt x="2307" y="521"/>
                  </a:lnTo>
                  <a:lnTo>
                    <a:pt x="2318" y="527"/>
                  </a:lnTo>
                  <a:lnTo>
                    <a:pt x="2324" y="521"/>
                  </a:lnTo>
                  <a:lnTo>
                    <a:pt x="2335" y="527"/>
                  </a:lnTo>
                  <a:lnTo>
                    <a:pt x="2341" y="527"/>
                  </a:lnTo>
                  <a:lnTo>
                    <a:pt x="2352" y="527"/>
                  </a:lnTo>
                  <a:lnTo>
                    <a:pt x="2358" y="527"/>
                  </a:lnTo>
                  <a:lnTo>
                    <a:pt x="2369" y="521"/>
                  </a:lnTo>
                  <a:lnTo>
                    <a:pt x="2375" y="516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2" name="Freeform 90">
              <a:extLst>
                <a:ext uri="{FF2B5EF4-FFF2-40B4-BE49-F238E27FC236}">
                  <a16:creationId xmlns:a16="http://schemas.microsoft.com/office/drawing/2014/main" id="{CA1615EF-20B3-2244-8D00-4410AAAABE5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22" y="1216"/>
              <a:ext cx="1898" cy="484"/>
            </a:xfrm>
            <a:custGeom>
              <a:avLst/>
              <a:gdLst>
                <a:gd name="T0" fmla="*/ 34 w 2375"/>
                <a:gd name="T1" fmla="*/ 457 h 606"/>
                <a:gd name="T2" fmla="*/ 73 w 2375"/>
                <a:gd name="T3" fmla="*/ 462 h 606"/>
                <a:gd name="T4" fmla="*/ 119 w 2375"/>
                <a:gd name="T5" fmla="*/ 468 h 606"/>
                <a:gd name="T6" fmla="*/ 158 w 2375"/>
                <a:gd name="T7" fmla="*/ 478 h 606"/>
                <a:gd name="T8" fmla="*/ 198 w 2375"/>
                <a:gd name="T9" fmla="*/ 505 h 606"/>
                <a:gd name="T10" fmla="*/ 238 w 2375"/>
                <a:gd name="T11" fmla="*/ 499 h 606"/>
                <a:gd name="T12" fmla="*/ 283 w 2375"/>
                <a:gd name="T13" fmla="*/ 515 h 606"/>
                <a:gd name="T14" fmla="*/ 323 w 2375"/>
                <a:gd name="T15" fmla="*/ 515 h 606"/>
                <a:gd name="T16" fmla="*/ 362 w 2375"/>
                <a:gd name="T17" fmla="*/ 526 h 606"/>
                <a:gd name="T18" fmla="*/ 402 w 2375"/>
                <a:gd name="T19" fmla="*/ 521 h 606"/>
                <a:gd name="T20" fmla="*/ 442 w 2375"/>
                <a:gd name="T21" fmla="*/ 563 h 606"/>
                <a:gd name="T22" fmla="*/ 487 w 2375"/>
                <a:gd name="T23" fmla="*/ 606 h 606"/>
                <a:gd name="T24" fmla="*/ 527 w 2375"/>
                <a:gd name="T25" fmla="*/ 329 h 606"/>
                <a:gd name="T26" fmla="*/ 567 w 2375"/>
                <a:gd name="T27" fmla="*/ 37 h 606"/>
                <a:gd name="T28" fmla="*/ 606 w 2375"/>
                <a:gd name="T29" fmla="*/ 584 h 606"/>
                <a:gd name="T30" fmla="*/ 646 w 2375"/>
                <a:gd name="T31" fmla="*/ 537 h 606"/>
                <a:gd name="T32" fmla="*/ 691 w 2375"/>
                <a:gd name="T33" fmla="*/ 526 h 606"/>
                <a:gd name="T34" fmla="*/ 731 w 2375"/>
                <a:gd name="T35" fmla="*/ 542 h 606"/>
                <a:gd name="T36" fmla="*/ 771 w 2375"/>
                <a:gd name="T37" fmla="*/ 531 h 606"/>
                <a:gd name="T38" fmla="*/ 810 w 2375"/>
                <a:gd name="T39" fmla="*/ 537 h 606"/>
                <a:gd name="T40" fmla="*/ 856 w 2375"/>
                <a:gd name="T41" fmla="*/ 537 h 606"/>
                <a:gd name="T42" fmla="*/ 895 w 2375"/>
                <a:gd name="T43" fmla="*/ 547 h 606"/>
                <a:gd name="T44" fmla="*/ 935 w 2375"/>
                <a:gd name="T45" fmla="*/ 537 h 606"/>
                <a:gd name="T46" fmla="*/ 975 w 2375"/>
                <a:gd name="T47" fmla="*/ 537 h 606"/>
                <a:gd name="T48" fmla="*/ 1014 w 2375"/>
                <a:gd name="T49" fmla="*/ 537 h 606"/>
                <a:gd name="T50" fmla="*/ 1060 w 2375"/>
                <a:gd name="T51" fmla="*/ 542 h 606"/>
                <a:gd name="T52" fmla="*/ 1099 w 2375"/>
                <a:gd name="T53" fmla="*/ 542 h 606"/>
                <a:gd name="T54" fmla="*/ 1139 w 2375"/>
                <a:gd name="T55" fmla="*/ 542 h 606"/>
                <a:gd name="T56" fmla="*/ 1179 w 2375"/>
                <a:gd name="T57" fmla="*/ 537 h 606"/>
                <a:gd name="T58" fmla="*/ 1224 w 2375"/>
                <a:gd name="T59" fmla="*/ 537 h 606"/>
                <a:gd name="T60" fmla="*/ 1264 w 2375"/>
                <a:gd name="T61" fmla="*/ 542 h 606"/>
                <a:gd name="T62" fmla="*/ 1304 w 2375"/>
                <a:gd name="T63" fmla="*/ 547 h 606"/>
                <a:gd name="T64" fmla="*/ 1343 w 2375"/>
                <a:gd name="T65" fmla="*/ 563 h 606"/>
                <a:gd name="T66" fmla="*/ 1383 w 2375"/>
                <a:gd name="T67" fmla="*/ 558 h 606"/>
                <a:gd name="T68" fmla="*/ 1428 w 2375"/>
                <a:gd name="T69" fmla="*/ 547 h 606"/>
                <a:gd name="T70" fmla="*/ 1468 w 2375"/>
                <a:gd name="T71" fmla="*/ 531 h 606"/>
                <a:gd name="T72" fmla="*/ 1508 w 2375"/>
                <a:gd name="T73" fmla="*/ 521 h 606"/>
                <a:gd name="T74" fmla="*/ 1547 w 2375"/>
                <a:gd name="T75" fmla="*/ 515 h 606"/>
                <a:gd name="T76" fmla="*/ 1587 w 2375"/>
                <a:gd name="T77" fmla="*/ 505 h 606"/>
                <a:gd name="T78" fmla="*/ 1632 w 2375"/>
                <a:gd name="T79" fmla="*/ 494 h 606"/>
                <a:gd name="T80" fmla="*/ 1672 w 2375"/>
                <a:gd name="T81" fmla="*/ 499 h 606"/>
                <a:gd name="T82" fmla="*/ 1712 w 2375"/>
                <a:gd name="T83" fmla="*/ 505 h 606"/>
                <a:gd name="T84" fmla="*/ 1751 w 2375"/>
                <a:gd name="T85" fmla="*/ 505 h 606"/>
                <a:gd name="T86" fmla="*/ 1797 w 2375"/>
                <a:gd name="T87" fmla="*/ 510 h 606"/>
                <a:gd name="T88" fmla="*/ 1837 w 2375"/>
                <a:gd name="T89" fmla="*/ 515 h 606"/>
                <a:gd name="T90" fmla="*/ 1876 w 2375"/>
                <a:gd name="T91" fmla="*/ 515 h 606"/>
                <a:gd name="T92" fmla="*/ 1916 w 2375"/>
                <a:gd name="T93" fmla="*/ 510 h 606"/>
                <a:gd name="T94" fmla="*/ 1956 w 2375"/>
                <a:gd name="T95" fmla="*/ 521 h 606"/>
                <a:gd name="T96" fmla="*/ 2001 w 2375"/>
                <a:gd name="T97" fmla="*/ 515 h 606"/>
                <a:gd name="T98" fmla="*/ 2041 w 2375"/>
                <a:gd name="T99" fmla="*/ 515 h 606"/>
                <a:gd name="T100" fmla="*/ 2080 w 2375"/>
                <a:gd name="T101" fmla="*/ 531 h 606"/>
                <a:gd name="T102" fmla="*/ 2120 w 2375"/>
                <a:gd name="T103" fmla="*/ 531 h 606"/>
                <a:gd name="T104" fmla="*/ 2160 w 2375"/>
                <a:gd name="T105" fmla="*/ 526 h 606"/>
                <a:gd name="T106" fmla="*/ 2205 w 2375"/>
                <a:gd name="T107" fmla="*/ 526 h 606"/>
                <a:gd name="T108" fmla="*/ 2245 w 2375"/>
                <a:gd name="T109" fmla="*/ 526 h 606"/>
                <a:gd name="T110" fmla="*/ 2284 w 2375"/>
                <a:gd name="T111" fmla="*/ 526 h 606"/>
                <a:gd name="T112" fmla="*/ 2324 w 2375"/>
                <a:gd name="T113" fmla="*/ 526 h 606"/>
                <a:gd name="T114" fmla="*/ 2369 w 2375"/>
                <a:gd name="T115" fmla="*/ 51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75" h="606">
                  <a:moveTo>
                    <a:pt x="0" y="446"/>
                  </a:moveTo>
                  <a:lnTo>
                    <a:pt x="11" y="452"/>
                  </a:lnTo>
                  <a:lnTo>
                    <a:pt x="17" y="452"/>
                  </a:lnTo>
                  <a:lnTo>
                    <a:pt x="28" y="457"/>
                  </a:lnTo>
                  <a:lnTo>
                    <a:pt x="34" y="457"/>
                  </a:lnTo>
                  <a:lnTo>
                    <a:pt x="45" y="457"/>
                  </a:lnTo>
                  <a:lnTo>
                    <a:pt x="51" y="462"/>
                  </a:lnTo>
                  <a:lnTo>
                    <a:pt x="62" y="468"/>
                  </a:lnTo>
                  <a:lnTo>
                    <a:pt x="68" y="468"/>
                  </a:lnTo>
                  <a:lnTo>
                    <a:pt x="73" y="462"/>
                  </a:lnTo>
                  <a:lnTo>
                    <a:pt x="85" y="457"/>
                  </a:lnTo>
                  <a:lnTo>
                    <a:pt x="90" y="462"/>
                  </a:lnTo>
                  <a:lnTo>
                    <a:pt x="102" y="468"/>
                  </a:lnTo>
                  <a:lnTo>
                    <a:pt x="107" y="473"/>
                  </a:lnTo>
                  <a:lnTo>
                    <a:pt x="119" y="468"/>
                  </a:lnTo>
                  <a:lnTo>
                    <a:pt x="124" y="457"/>
                  </a:lnTo>
                  <a:lnTo>
                    <a:pt x="136" y="446"/>
                  </a:lnTo>
                  <a:lnTo>
                    <a:pt x="141" y="457"/>
                  </a:lnTo>
                  <a:lnTo>
                    <a:pt x="147" y="473"/>
                  </a:lnTo>
                  <a:lnTo>
                    <a:pt x="158" y="478"/>
                  </a:lnTo>
                  <a:lnTo>
                    <a:pt x="164" y="494"/>
                  </a:lnTo>
                  <a:lnTo>
                    <a:pt x="175" y="489"/>
                  </a:lnTo>
                  <a:lnTo>
                    <a:pt x="181" y="494"/>
                  </a:lnTo>
                  <a:lnTo>
                    <a:pt x="192" y="499"/>
                  </a:lnTo>
                  <a:lnTo>
                    <a:pt x="198" y="505"/>
                  </a:lnTo>
                  <a:lnTo>
                    <a:pt x="209" y="510"/>
                  </a:lnTo>
                  <a:lnTo>
                    <a:pt x="215" y="510"/>
                  </a:lnTo>
                  <a:lnTo>
                    <a:pt x="221" y="510"/>
                  </a:lnTo>
                  <a:lnTo>
                    <a:pt x="232" y="505"/>
                  </a:lnTo>
                  <a:lnTo>
                    <a:pt x="238" y="499"/>
                  </a:lnTo>
                  <a:lnTo>
                    <a:pt x="249" y="505"/>
                  </a:lnTo>
                  <a:lnTo>
                    <a:pt x="255" y="510"/>
                  </a:lnTo>
                  <a:lnTo>
                    <a:pt x="266" y="515"/>
                  </a:lnTo>
                  <a:lnTo>
                    <a:pt x="272" y="515"/>
                  </a:lnTo>
                  <a:lnTo>
                    <a:pt x="283" y="515"/>
                  </a:lnTo>
                  <a:lnTo>
                    <a:pt x="289" y="515"/>
                  </a:lnTo>
                  <a:lnTo>
                    <a:pt x="294" y="515"/>
                  </a:lnTo>
                  <a:lnTo>
                    <a:pt x="306" y="521"/>
                  </a:lnTo>
                  <a:lnTo>
                    <a:pt x="311" y="526"/>
                  </a:lnTo>
                  <a:lnTo>
                    <a:pt x="323" y="515"/>
                  </a:lnTo>
                  <a:lnTo>
                    <a:pt x="328" y="510"/>
                  </a:lnTo>
                  <a:lnTo>
                    <a:pt x="340" y="510"/>
                  </a:lnTo>
                  <a:lnTo>
                    <a:pt x="345" y="510"/>
                  </a:lnTo>
                  <a:lnTo>
                    <a:pt x="357" y="515"/>
                  </a:lnTo>
                  <a:lnTo>
                    <a:pt x="362" y="526"/>
                  </a:lnTo>
                  <a:lnTo>
                    <a:pt x="368" y="515"/>
                  </a:lnTo>
                  <a:lnTo>
                    <a:pt x="379" y="521"/>
                  </a:lnTo>
                  <a:lnTo>
                    <a:pt x="385" y="510"/>
                  </a:lnTo>
                  <a:lnTo>
                    <a:pt x="396" y="515"/>
                  </a:lnTo>
                  <a:lnTo>
                    <a:pt x="402" y="521"/>
                  </a:lnTo>
                  <a:lnTo>
                    <a:pt x="413" y="526"/>
                  </a:lnTo>
                  <a:lnTo>
                    <a:pt x="419" y="531"/>
                  </a:lnTo>
                  <a:lnTo>
                    <a:pt x="425" y="537"/>
                  </a:lnTo>
                  <a:lnTo>
                    <a:pt x="436" y="547"/>
                  </a:lnTo>
                  <a:lnTo>
                    <a:pt x="442" y="563"/>
                  </a:lnTo>
                  <a:lnTo>
                    <a:pt x="453" y="563"/>
                  </a:lnTo>
                  <a:lnTo>
                    <a:pt x="459" y="568"/>
                  </a:lnTo>
                  <a:lnTo>
                    <a:pt x="470" y="595"/>
                  </a:lnTo>
                  <a:lnTo>
                    <a:pt x="476" y="606"/>
                  </a:lnTo>
                  <a:lnTo>
                    <a:pt x="487" y="606"/>
                  </a:lnTo>
                  <a:lnTo>
                    <a:pt x="493" y="579"/>
                  </a:lnTo>
                  <a:lnTo>
                    <a:pt x="498" y="537"/>
                  </a:lnTo>
                  <a:lnTo>
                    <a:pt x="510" y="483"/>
                  </a:lnTo>
                  <a:lnTo>
                    <a:pt x="515" y="414"/>
                  </a:lnTo>
                  <a:lnTo>
                    <a:pt x="527" y="329"/>
                  </a:lnTo>
                  <a:lnTo>
                    <a:pt x="533" y="212"/>
                  </a:lnTo>
                  <a:lnTo>
                    <a:pt x="544" y="101"/>
                  </a:lnTo>
                  <a:lnTo>
                    <a:pt x="550" y="32"/>
                  </a:lnTo>
                  <a:lnTo>
                    <a:pt x="561" y="0"/>
                  </a:lnTo>
                  <a:lnTo>
                    <a:pt x="567" y="37"/>
                  </a:lnTo>
                  <a:lnTo>
                    <a:pt x="572" y="149"/>
                  </a:lnTo>
                  <a:lnTo>
                    <a:pt x="584" y="308"/>
                  </a:lnTo>
                  <a:lnTo>
                    <a:pt x="589" y="462"/>
                  </a:lnTo>
                  <a:lnTo>
                    <a:pt x="601" y="553"/>
                  </a:lnTo>
                  <a:lnTo>
                    <a:pt x="606" y="584"/>
                  </a:lnTo>
                  <a:lnTo>
                    <a:pt x="618" y="579"/>
                  </a:lnTo>
                  <a:lnTo>
                    <a:pt x="623" y="553"/>
                  </a:lnTo>
                  <a:lnTo>
                    <a:pt x="635" y="537"/>
                  </a:lnTo>
                  <a:lnTo>
                    <a:pt x="640" y="531"/>
                  </a:lnTo>
                  <a:lnTo>
                    <a:pt x="646" y="537"/>
                  </a:lnTo>
                  <a:lnTo>
                    <a:pt x="657" y="542"/>
                  </a:lnTo>
                  <a:lnTo>
                    <a:pt x="663" y="537"/>
                  </a:lnTo>
                  <a:lnTo>
                    <a:pt x="674" y="531"/>
                  </a:lnTo>
                  <a:lnTo>
                    <a:pt x="680" y="526"/>
                  </a:lnTo>
                  <a:lnTo>
                    <a:pt x="691" y="526"/>
                  </a:lnTo>
                  <a:lnTo>
                    <a:pt x="697" y="531"/>
                  </a:lnTo>
                  <a:lnTo>
                    <a:pt x="708" y="537"/>
                  </a:lnTo>
                  <a:lnTo>
                    <a:pt x="714" y="542"/>
                  </a:lnTo>
                  <a:lnTo>
                    <a:pt x="720" y="531"/>
                  </a:lnTo>
                  <a:lnTo>
                    <a:pt x="731" y="542"/>
                  </a:lnTo>
                  <a:lnTo>
                    <a:pt x="737" y="537"/>
                  </a:lnTo>
                  <a:lnTo>
                    <a:pt x="748" y="537"/>
                  </a:lnTo>
                  <a:lnTo>
                    <a:pt x="754" y="537"/>
                  </a:lnTo>
                  <a:lnTo>
                    <a:pt x="765" y="537"/>
                  </a:lnTo>
                  <a:lnTo>
                    <a:pt x="771" y="531"/>
                  </a:lnTo>
                  <a:lnTo>
                    <a:pt x="782" y="537"/>
                  </a:lnTo>
                  <a:lnTo>
                    <a:pt x="788" y="537"/>
                  </a:lnTo>
                  <a:lnTo>
                    <a:pt x="793" y="542"/>
                  </a:lnTo>
                  <a:lnTo>
                    <a:pt x="805" y="547"/>
                  </a:lnTo>
                  <a:lnTo>
                    <a:pt x="810" y="537"/>
                  </a:lnTo>
                  <a:lnTo>
                    <a:pt x="822" y="531"/>
                  </a:lnTo>
                  <a:lnTo>
                    <a:pt x="827" y="526"/>
                  </a:lnTo>
                  <a:lnTo>
                    <a:pt x="839" y="531"/>
                  </a:lnTo>
                  <a:lnTo>
                    <a:pt x="844" y="531"/>
                  </a:lnTo>
                  <a:lnTo>
                    <a:pt x="856" y="537"/>
                  </a:lnTo>
                  <a:lnTo>
                    <a:pt x="861" y="542"/>
                  </a:lnTo>
                  <a:lnTo>
                    <a:pt x="867" y="537"/>
                  </a:lnTo>
                  <a:lnTo>
                    <a:pt x="878" y="542"/>
                  </a:lnTo>
                  <a:lnTo>
                    <a:pt x="884" y="542"/>
                  </a:lnTo>
                  <a:lnTo>
                    <a:pt x="895" y="547"/>
                  </a:lnTo>
                  <a:lnTo>
                    <a:pt x="901" y="547"/>
                  </a:lnTo>
                  <a:lnTo>
                    <a:pt x="912" y="542"/>
                  </a:lnTo>
                  <a:lnTo>
                    <a:pt x="918" y="537"/>
                  </a:lnTo>
                  <a:lnTo>
                    <a:pt x="929" y="537"/>
                  </a:lnTo>
                  <a:lnTo>
                    <a:pt x="935" y="537"/>
                  </a:lnTo>
                  <a:lnTo>
                    <a:pt x="941" y="542"/>
                  </a:lnTo>
                  <a:lnTo>
                    <a:pt x="952" y="547"/>
                  </a:lnTo>
                  <a:lnTo>
                    <a:pt x="958" y="531"/>
                  </a:lnTo>
                  <a:lnTo>
                    <a:pt x="969" y="531"/>
                  </a:lnTo>
                  <a:lnTo>
                    <a:pt x="975" y="537"/>
                  </a:lnTo>
                  <a:lnTo>
                    <a:pt x="986" y="537"/>
                  </a:lnTo>
                  <a:lnTo>
                    <a:pt x="992" y="537"/>
                  </a:lnTo>
                  <a:lnTo>
                    <a:pt x="1003" y="537"/>
                  </a:lnTo>
                  <a:lnTo>
                    <a:pt x="1009" y="542"/>
                  </a:lnTo>
                  <a:lnTo>
                    <a:pt x="1014" y="537"/>
                  </a:lnTo>
                  <a:lnTo>
                    <a:pt x="1026" y="542"/>
                  </a:lnTo>
                  <a:lnTo>
                    <a:pt x="1031" y="547"/>
                  </a:lnTo>
                  <a:lnTo>
                    <a:pt x="1043" y="547"/>
                  </a:lnTo>
                  <a:lnTo>
                    <a:pt x="1048" y="547"/>
                  </a:lnTo>
                  <a:lnTo>
                    <a:pt x="1060" y="542"/>
                  </a:lnTo>
                  <a:lnTo>
                    <a:pt x="1065" y="537"/>
                  </a:lnTo>
                  <a:lnTo>
                    <a:pt x="1077" y="531"/>
                  </a:lnTo>
                  <a:lnTo>
                    <a:pt x="1082" y="537"/>
                  </a:lnTo>
                  <a:lnTo>
                    <a:pt x="1088" y="537"/>
                  </a:lnTo>
                  <a:lnTo>
                    <a:pt x="1099" y="542"/>
                  </a:lnTo>
                  <a:lnTo>
                    <a:pt x="1105" y="537"/>
                  </a:lnTo>
                  <a:lnTo>
                    <a:pt x="1116" y="537"/>
                  </a:lnTo>
                  <a:lnTo>
                    <a:pt x="1122" y="537"/>
                  </a:lnTo>
                  <a:lnTo>
                    <a:pt x="1133" y="542"/>
                  </a:lnTo>
                  <a:lnTo>
                    <a:pt x="1139" y="542"/>
                  </a:lnTo>
                  <a:lnTo>
                    <a:pt x="1150" y="547"/>
                  </a:lnTo>
                  <a:lnTo>
                    <a:pt x="1156" y="542"/>
                  </a:lnTo>
                  <a:lnTo>
                    <a:pt x="1162" y="542"/>
                  </a:lnTo>
                  <a:lnTo>
                    <a:pt x="1173" y="537"/>
                  </a:lnTo>
                  <a:lnTo>
                    <a:pt x="1179" y="537"/>
                  </a:lnTo>
                  <a:lnTo>
                    <a:pt x="1190" y="547"/>
                  </a:lnTo>
                  <a:lnTo>
                    <a:pt x="1196" y="547"/>
                  </a:lnTo>
                  <a:lnTo>
                    <a:pt x="1207" y="542"/>
                  </a:lnTo>
                  <a:lnTo>
                    <a:pt x="1213" y="537"/>
                  </a:lnTo>
                  <a:lnTo>
                    <a:pt x="1224" y="537"/>
                  </a:lnTo>
                  <a:lnTo>
                    <a:pt x="1230" y="537"/>
                  </a:lnTo>
                  <a:lnTo>
                    <a:pt x="1236" y="547"/>
                  </a:lnTo>
                  <a:lnTo>
                    <a:pt x="1247" y="547"/>
                  </a:lnTo>
                  <a:lnTo>
                    <a:pt x="1253" y="547"/>
                  </a:lnTo>
                  <a:lnTo>
                    <a:pt x="1264" y="542"/>
                  </a:lnTo>
                  <a:lnTo>
                    <a:pt x="1270" y="542"/>
                  </a:lnTo>
                  <a:lnTo>
                    <a:pt x="1281" y="537"/>
                  </a:lnTo>
                  <a:lnTo>
                    <a:pt x="1287" y="547"/>
                  </a:lnTo>
                  <a:lnTo>
                    <a:pt x="1292" y="547"/>
                  </a:lnTo>
                  <a:lnTo>
                    <a:pt x="1304" y="547"/>
                  </a:lnTo>
                  <a:lnTo>
                    <a:pt x="1309" y="547"/>
                  </a:lnTo>
                  <a:lnTo>
                    <a:pt x="1321" y="553"/>
                  </a:lnTo>
                  <a:lnTo>
                    <a:pt x="1326" y="547"/>
                  </a:lnTo>
                  <a:lnTo>
                    <a:pt x="1338" y="553"/>
                  </a:lnTo>
                  <a:lnTo>
                    <a:pt x="1343" y="563"/>
                  </a:lnTo>
                  <a:lnTo>
                    <a:pt x="1355" y="553"/>
                  </a:lnTo>
                  <a:lnTo>
                    <a:pt x="1360" y="547"/>
                  </a:lnTo>
                  <a:lnTo>
                    <a:pt x="1366" y="547"/>
                  </a:lnTo>
                  <a:lnTo>
                    <a:pt x="1377" y="547"/>
                  </a:lnTo>
                  <a:lnTo>
                    <a:pt x="1383" y="558"/>
                  </a:lnTo>
                  <a:lnTo>
                    <a:pt x="1394" y="558"/>
                  </a:lnTo>
                  <a:lnTo>
                    <a:pt x="1400" y="553"/>
                  </a:lnTo>
                  <a:lnTo>
                    <a:pt x="1411" y="553"/>
                  </a:lnTo>
                  <a:lnTo>
                    <a:pt x="1417" y="547"/>
                  </a:lnTo>
                  <a:lnTo>
                    <a:pt x="1428" y="547"/>
                  </a:lnTo>
                  <a:lnTo>
                    <a:pt x="1434" y="553"/>
                  </a:lnTo>
                  <a:lnTo>
                    <a:pt x="1440" y="553"/>
                  </a:lnTo>
                  <a:lnTo>
                    <a:pt x="1451" y="547"/>
                  </a:lnTo>
                  <a:lnTo>
                    <a:pt x="1457" y="537"/>
                  </a:lnTo>
                  <a:lnTo>
                    <a:pt x="1468" y="531"/>
                  </a:lnTo>
                  <a:lnTo>
                    <a:pt x="1474" y="531"/>
                  </a:lnTo>
                  <a:lnTo>
                    <a:pt x="1485" y="537"/>
                  </a:lnTo>
                  <a:lnTo>
                    <a:pt x="1491" y="542"/>
                  </a:lnTo>
                  <a:lnTo>
                    <a:pt x="1502" y="526"/>
                  </a:lnTo>
                  <a:lnTo>
                    <a:pt x="1508" y="521"/>
                  </a:lnTo>
                  <a:lnTo>
                    <a:pt x="1513" y="521"/>
                  </a:lnTo>
                  <a:lnTo>
                    <a:pt x="1525" y="515"/>
                  </a:lnTo>
                  <a:lnTo>
                    <a:pt x="1530" y="521"/>
                  </a:lnTo>
                  <a:lnTo>
                    <a:pt x="1542" y="515"/>
                  </a:lnTo>
                  <a:lnTo>
                    <a:pt x="1547" y="515"/>
                  </a:lnTo>
                  <a:lnTo>
                    <a:pt x="1559" y="510"/>
                  </a:lnTo>
                  <a:lnTo>
                    <a:pt x="1564" y="499"/>
                  </a:lnTo>
                  <a:lnTo>
                    <a:pt x="1576" y="499"/>
                  </a:lnTo>
                  <a:lnTo>
                    <a:pt x="1581" y="499"/>
                  </a:lnTo>
                  <a:lnTo>
                    <a:pt x="1587" y="505"/>
                  </a:lnTo>
                  <a:lnTo>
                    <a:pt x="1598" y="499"/>
                  </a:lnTo>
                  <a:lnTo>
                    <a:pt x="1604" y="494"/>
                  </a:lnTo>
                  <a:lnTo>
                    <a:pt x="1615" y="489"/>
                  </a:lnTo>
                  <a:lnTo>
                    <a:pt x="1621" y="494"/>
                  </a:lnTo>
                  <a:lnTo>
                    <a:pt x="1632" y="494"/>
                  </a:lnTo>
                  <a:lnTo>
                    <a:pt x="1638" y="499"/>
                  </a:lnTo>
                  <a:lnTo>
                    <a:pt x="1649" y="499"/>
                  </a:lnTo>
                  <a:lnTo>
                    <a:pt x="1655" y="494"/>
                  </a:lnTo>
                  <a:lnTo>
                    <a:pt x="1661" y="499"/>
                  </a:lnTo>
                  <a:lnTo>
                    <a:pt x="1672" y="499"/>
                  </a:lnTo>
                  <a:lnTo>
                    <a:pt x="1678" y="494"/>
                  </a:lnTo>
                  <a:lnTo>
                    <a:pt x="1689" y="499"/>
                  </a:lnTo>
                  <a:lnTo>
                    <a:pt x="1695" y="499"/>
                  </a:lnTo>
                  <a:lnTo>
                    <a:pt x="1706" y="499"/>
                  </a:lnTo>
                  <a:lnTo>
                    <a:pt x="1712" y="505"/>
                  </a:lnTo>
                  <a:lnTo>
                    <a:pt x="1723" y="505"/>
                  </a:lnTo>
                  <a:lnTo>
                    <a:pt x="1729" y="505"/>
                  </a:lnTo>
                  <a:lnTo>
                    <a:pt x="1734" y="505"/>
                  </a:lnTo>
                  <a:lnTo>
                    <a:pt x="1746" y="510"/>
                  </a:lnTo>
                  <a:lnTo>
                    <a:pt x="1751" y="505"/>
                  </a:lnTo>
                  <a:lnTo>
                    <a:pt x="1763" y="505"/>
                  </a:lnTo>
                  <a:lnTo>
                    <a:pt x="1768" y="510"/>
                  </a:lnTo>
                  <a:lnTo>
                    <a:pt x="1780" y="510"/>
                  </a:lnTo>
                  <a:lnTo>
                    <a:pt x="1785" y="515"/>
                  </a:lnTo>
                  <a:lnTo>
                    <a:pt x="1797" y="510"/>
                  </a:lnTo>
                  <a:lnTo>
                    <a:pt x="1803" y="510"/>
                  </a:lnTo>
                  <a:lnTo>
                    <a:pt x="1808" y="505"/>
                  </a:lnTo>
                  <a:lnTo>
                    <a:pt x="1820" y="510"/>
                  </a:lnTo>
                  <a:lnTo>
                    <a:pt x="1825" y="510"/>
                  </a:lnTo>
                  <a:lnTo>
                    <a:pt x="1837" y="515"/>
                  </a:lnTo>
                  <a:lnTo>
                    <a:pt x="1842" y="510"/>
                  </a:lnTo>
                  <a:lnTo>
                    <a:pt x="1854" y="510"/>
                  </a:lnTo>
                  <a:lnTo>
                    <a:pt x="1859" y="505"/>
                  </a:lnTo>
                  <a:lnTo>
                    <a:pt x="1871" y="510"/>
                  </a:lnTo>
                  <a:lnTo>
                    <a:pt x="1876" y="515"/>
                  </a:lnTo>
                  <a:lnTo>
                    <a:pt x="1882" y="515"/>
                  </a:lnTo>
                  <a:lnTo>
                    <a:pt x="1893" y="510"/>
                  </a:lnTo>
                  <a:lnTo>
                    <a:pt x="1899" y="510"/>
                  </a:lnTo>
                  <a:lnTo>
                    <a:pt x="1910" y="515"/>
                  </a:lnTo>
                  <a:lnTo>
                    <a:pt x="1916" y="510"/>
                  </a:lnTo>
                  <a:lnTo>
                    <a:pt x="1927" y="521"/>
                  </a:lnTo>
                  <a:lnTo>
                    <a:pt x="1933" y="521"/>
                  </a:lnTo>
                  <a:lnTo>
                    <a:pt x="1944" y="526"/>
                  </a:lnTo>
                  <a:lnTo>
                    <a:pt x="1950" y="521"/>
                  </a:lnTo>
                  <a:lnTo>
                    <a:pt x="1956" y="521"/>
                  </a:lnTo>
                  <a:lnTo>
                    <a:pt x="1967" y="526"/>
                  </a:lnTo>
                  <a:lnTo>
                    <a:pt x="1973" y="526"/>
                  </a:lnTo>
                  <a:lnTo>
                    <a:pt x="1984" y="526"/>
                  </a:lnTo>
                  <a:lnTo>
                    <a:pt x="1990" y="521"/>
                  </a:lnTo>
                  <a:lnTo>
                    <a:pt x="2001" y="515"/>
                  </a:lnTo>
                  <a:lnTo>
                    <a:pt x="2007" y="515"/>
                  </a:lnTo>
                  <a:lnTo>
                    <a:pt x="2018" y="515"/>
                  </a:lnTo>
                  <a:lnTo>
                    <a:pt x="2024" y="521"/>
                  </a:lnTo>
                  <a:lnTo>
                    <a:pt x="2029" y="526"/>
                  </a:lnTo>
                  <a:lnTo>
                    <a:pt x="2041" y="515"/>
                  </a:lnTo>
                  <a:lnTo>
                    <a:pt x="2046" y="521"/>
                  </a:lnTo>
                  <a:lnTo>
                    <a:pt x="2058" y="521"/>
                  </a:lnTo>
                  <a:lnTo>
                    <a:pt x="2063" y="526"/>
                  </a:lnTo>
                  <a:lnTo>
                    <a:pt x="2075" y="526"/>
                  </a:lnTo>
                  <a:lnTo>
                    <a:pt x="2080" y="531"/>
                  </a:lnTo>
                  <a:lnTo>
                    <a:pt x="2086" y="526"/>
                  </a:lnTo>
                  <a:lnTo>
                    <a:pt x="2097" y="521"/>
                  </a:lnTo>
                  <a:lnTo>
                    <a:pt x="2103" y="515"/>
                  </a:lnTo>
                  <a:lnTo>
                    <a:pt x="2114" y="526"/>
                  </a:lnTo>
                  <a:lnTo>
                    <a:pt x="2120" y="531"/>
                  </a:lnTo>
                  <a:lnTo>
                    <a:pt x="2131" y="537"/>
                  </a:lnTo>
                  <a:lnTo>
                    <a:pt x="2137" y="526"/>
                  </a:lnTo>
                  <a:lnTo>
                    <a:pt x="2148" y="521"/>
                  </a:lnTo>
                  <a:lnTo>
                    <a:pt x="2154" y="526"/>
                  </a:lnTo>
                  <a:lnTo>
                    <a:pt x="2160" y="526"/>
                  </a:lnTo>
                  <a:lnTo>
                    <a:pt x="2171" y="531"/>
                  </a:lnTo>
                  <a:lnTo>
                    <a:pt x="2177" y="537"/>
                  </a:lnTo>
                  <a:lnTo>
                    <a:pt x="2188" y="531"/>
                  </a:lnTo>
                  <a:lnTo>
                    <a:pt x="2194" y="526"/>
                  </a:lnTo>
                  <a:lnTo>
                    <a:pt x="2205" y="526"/>
                  </a:lnTo>
                  <a:lnTo>
                    <a:pt x="2211" y="526"/>
                  </a:lnTo>
                  <a:lnTo>
                    <a:pt x="2222" y="526"/>
                  </a:lnTo>
                  <a:lnTo>
                    <a:pt x="2228" y="526"/>
                  </a:lnTo>
                  <a:lnTo>
                    <a:pt x="2233" y="521"/>
                  </a:lnTo>
                  <a:lnTo>
                    <a:pt x="2245" y="526"/>
                  </a:lnTo>
                  <a:lnTo>
                    <a:pt x="2250" y="515"/>
                  </a:lnTo>
                  <a:lnTo>
                    <a:pt x="2262" y="521"/>
                  </a:lnTo>
                  <a:lnTo>
                    <a:pt x="2267" y="521"/>
                  </a:lnTo>
                  <a:lnTo>
                    <a:pt x="2279" y="526"/>
                  </a:lnTo>
                  <a:lnTo>
                    <a:pt x="2284" y="526"/>
                  </a:lnTo>
                  <a:lnTo>
                    <a:pt x="2296" y="515"/>
                  </a:lnTo>
                  <a:lnTo>
                    <a:pt x="2301" y="510"/>
                  </a:lnTo>
                  <a:lnTo>
                    <a:pt x="2307" y="521"/>
                  </a:lnTo>
                  <a:lnTo>
                    <a:pt x="2318" y="526"/>
                  </a:lnTo>
                  <a:lnTo>
                    <a:pt x="2324" y="526"/>
                  </a:lnTo>
                  <a:lnTo>
                    <a:pt x="2335" y="526"/>
                  </a:lnTo>
                  <a:lnTo>
                    <a:pt x="2341" y="521"/>
                  </a:lnTo>
                  <a:lnTo>
                    <a:pt x="2352" y="515"/>
                  </a:lnTo>
                  <a:lnTo>
                    <a:pt x="2358" y="510"/>
                  </a:lnTo>
                  <a:lnTo>
                    <a:pt x="2369" y="510"/>
                  </a:lnTo>
                  <a:lnTo>
                    <a:pt x="2375" y="51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357" name="Text Box 229">
            <a:extLst>
              <a:ext uri="{FF2B5EF4-FFF2-40B4-BE49-F238E27FC236}">
                <a16:creationId xmlns:a16="http://schemas.microsoft.com/office/drawing/2014/main" id="{4FE475B0-0A1E-D841-B15A-5E2D7F150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1615266"/>
            <a:ext cx="9540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it-IT" sz="2000" i="1"/>
              <a:t>D(Q</a:t>
            </a:r>
            <a:r>
              <a:rPr lang="en-US" altLang="it-IT" sz="2000"/>
              <a:t>,</a:t>
            </a:r>
            <a:r>
              <a:rPr lang="en-US" altLang="it-IT" sz="2000" i="1"/>
              <a:t>C</a:t>
            </a:r>
            <a:r>
              <a:rPr lang="en-US" altLang="it-IT" sz="2000"/>
              <a:t>)</a:t>
            </a:r>
            <a:endParaRPr lang="en-US" altLang="it-IT" sz="2400"/>
          </a:p>
        </p:txBody>
      </p:sp>
      <p:grpSp>
        <p:nvGrpSpPr>
          <p:cNvPr id="4" name="Gruppo 3">
            <a:extLst>
              <a:ext uri="{FF2B5EF4-FFF2-40B4-BE49-F238E27FC236}">
                <a16:creationId xmlns:a16="http://schemas.microsoft.com/office/drawing/2014/main" id="{F225A6DA-2BF7-E045-A826-CE9C953B3F22}"/>
              </a:ext>
            </a:extLst>
          </p:cNvPr>
          <p:cNvGrpSpPr/>
          <p:nvPr/>
        </p:nvGrpSpPr>
        <p:grpSpPr>
          <a:xfrm>
            <a:off x="6364288" y="4634691"/>
            <a:ext cx="3375025" cy="1822450"/>
            <a:chOff x="6364288" y="4634691"/>
            <a:chExt cx="3375025" cy="1822450"/>
          </a:xfrm>
        </p:grpSpPr>
        <p:grpSp>
          <p:nvGrpSpPr>
            <p:cNvPr id="273" name="Group 188">
              <a:extLst>
                <a:ext uri="{FF2B5EF4-FFF2-40B4-BE49-F238E27FC236}">
                  <a16:creationId xmlns:a16="http://schemas.microsoft.com/office/drawing/2014/main" id="{9B40AD50-C08C-8D41-A956-30C054E17A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4288" y="5563378"/>
              <a:ext cx="3298825" cy="893763"/>
              <a:chOff x="3235" y="3276"/>
              <a:chExt cx="2078" cy="563"/>
            </a:xfrm>
          </p:grpSpPr>
          <p:sp>
            <p:nvSpPr>
              <p:cNvPr id="274" name="Line 125">
                <a:extLst>
                  <a:ext uri="{FF2B5EF4-FFF2-40B4-BE49-F238E27FC236}">
                    <a16:creationId xmlns:a16="http://schemas.microsoft.com/office/drawing/2014/main" id="{DB1AC843-0C43-5246-B848-61D804BD00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748"/>
                <a:ext cx="199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75" name="Line 126">
                <a:extLst>
                  <a:ext uri="{FF2B5EF4-FFF2-40B4-BE49-F238E27FC236}">
                    <a16:creationId xmlns:a16="http://schemas.microsoft.com/office/drawing/2014/main" id="{667CCBB6-D9E1-E649-BFCD-C54BA9503C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49" y="3280"/>
                <a:ext cx="1" cy="46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76" name="Line 127">
                <a:extLst>
                  <a:ext uri="{FF2B5EF4-FFF2-40B4-BE49-F238E27FC236}">
                    <a16:creationId xmlns:a16="http://schemas.microsoft.com/office/drawing/2014/main" id="{E88DFE4F-3469-1445-BEDD-F4C2DB7A7B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49" y="3742"/>
                <a:ext cx="1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77" name="Rectangle 128">
                <a:extLst>
                  <a:ext uri="{FF2B5EF4-FFF2-40B4-BE49-F238E27FC236}">
                    <a16:creationId xmlns:a16="http://schemas.microsoft.com/office/drawing/2014/main" id="{24E28878-E68B-2344-A832-9C40CB1BE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753"/>
                <a:ext cx="4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it-IT" sz="900">
                    <a:solidFill>
                      <a:srgbClr val="000000"/>
                    </a:solidFill>
                    <a:latin typeface="Helvetica" pitchFamily="2" charset="0"/>
                  </a:rPr>
                  <a:t>0</a:t>
                </a:r>
                <a:endParaRPr lang="en-US" altLang="it-IT" sz="2400"/>
              </a:p>
            </p:txBody>
          </p:sp>
          <p:sp>
            <p:nvSpPr>
              <p:cNvPr id="278" name="Line 129">
                <a:extLst>
                  <a:ext uri="{FF2B5EF4-FFF2-40B4-BE49-F238E27FC236}">
                    <a16:creationId xmlns:a16="http://schemas.microsoft.com/office/drawing/2014/main" id="{6813797B-B1CB-D44C-8212-88046737BC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80" y="3742"/>
                <a:ext cx="0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79" name="Rectangle 130">
                <a:extLst>
                  <a:ext uri="{FF2B5EF4-FFF2-40B4-BE49-F238E27FC236}">
                    <a16:creationId xmlns:a16="http://schemas.microsoft.com/office/drawing/2014/main" id="{B31D427B-2A1D-4245-A196-85AB3B030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7" y="3753"/>
                <a:ext cx="8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it-IT" sz="900">
                    <a:solidFill>
                      <a:srgbClr val="000000"/>
                    </a:solidFill>
                    <a:latin typeface="Helvetica" pitchFamily="2" charset="0"/>
                  </a:rPr>
                  <a:t>50</a:t>
                </a:r>
                <a:endParaRPr lang="en-US" altLang="it-IT" sz="2400"/>
              </a:p>
            </p:txBody>
          </p:sp>
          <p:sp>
            <p:nvSpPr>
              <p:cNvPr id="280" name="Line 131">
                <a:extLst>
                  <a:ext uri="{FF2B5EF4-FFF2-40B4-BE49-F238E27FC236}">
                    <a16:creationId xmlns:a16="http://schemas.microsoft.com/office/drawing/2014/main" id="{757EA2E7-FCE5-F541-B416-F0B322E893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10" y="3742"/>
                <a:ext cx="1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81" name="Rectangle 132">
                <a:extLst>
                  <a:ext uri="{FF2B5EF4-FFF2-40B4-BE49-F238E27FC236}">
                    <a16:creationId xmlns:a16="http://schemas.microsoft.com/office/drawing/2014/main" id="{589DAAC4-050B-934B-8E81-2D075E54B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5" y="3753"/>
                <a:ext cx="12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it-IT" sz="900">
                    <a:solidFill>
                      <a:srgbClr val="000000"/>
                    </a:solidFill>
                    <a:latin typeface="Helvetica" pitchFamily="2" charset="0"/>
                  </a:rPr>
                  <a:t>100</a:t>
                </a:r>
                <a:endParaRPr lang="en-US" altLang="it-IT" sz="2400"/>
              </a:p>
            </p:txBody>
          </p:sp>
          <p:sp>
            <p:nvSpPr>
              <p:cNvPr id="282" name="Line 133">
                <a:extLst>
                  <a:ext uri="{FF2B5EF4-FFF2-40B4-BE49-F238E27FC236}">
                    <a16:creationId xmlns:a16="http://schemas.microsoft.com/office/drawing/2014/main" id="{8293EBFC-67F7-F243-BAA8-D2C4B1B634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46" y="3742"/>
                <a:ext cx="1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83" name="Rectangle 134">
                <a:extLst>
                  <a:ext uri="{FF2B5EF4-FFF2-40B4-BE49-F238E27FC236}">
                    <a16:creationId xmlns:a16="http://schemas.microsoft.com/office/drawing/2014/main" id="{17AC55CE-D1F2-6444-8080-2D5445E4E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1" y="3753"/>
                <a:ext cx="12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it-IT" sz="900">
                    <a:solidFill>
                      <a:srgbClr val="000000"/>
                    </a:solidFill>
                    <a:latin typeface="Helvetica" pitchFamily="2" charset="0"/>
                  </a:rPr>
                  <a:t>150</a:t>
                </a:r>
                <a:endParaRPr lang="en-US" altLang="it-IT" sz="2400"/>
              </a:p>
            </p:txBody>
          </p:sp>
          <p:sp>
            <p:nvSpPr>
              <p:cNvPr id="284" name="Line 135">
                <a:extLst>
                  <a:ext uri="{FF2B5EF4-FFF2-40B4-BE49-F238E27FC236}">
                    <a16:creationId xmlns:a16="http://schemas.microsoft.com/office/drawing/2014/main" id="{F4CA444D-0862-BE44-AC03-BEAAFADE04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77" y="3742"/>
                <a:ext cx="1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85" name="Rectangle 136">
                <a:extLst>
                  <a:ext uri="{FF2B5EF4-FFF2-40B4-BE49-F238E27FC236}">
                    <a16:creationId xmlns:a16="http://schemas.microsoft.com/office/drawing/2014/main" id="{ECB582D6-F632-D24E-BCD1-37FC946BF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2" y="3753"/>
                <a:ext cx="12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it-IT" sz="900">
                    <a:solidFill>
                      <a:srgbClr val="000000"/>
                    </a:solidFill>
                    <a:latin typeface="Helvetica" pitchFamily="2" charset="0"/>
                  </a:rPr>
                  <a:t>200</a:t>
                </a:r>
                <a:endParaRPr lang="en-US" altLang="it-IT" sz="2400"/>
              </a:p>
            </p:txBody>
          </p:sp>
          <p:sp>
            <p:nvSpPr>
              <p:cNvPr id="286" name="Line 137">
                <a:extLst>
                  <a:ext uri="{FF2B5EF4-FFF2-40B4-BE49-F238E27FC236}">
                    <a16:creationId xmlns:a16="http://schemas.microsoft.com/office/drawing/2014/main" id="{354D8B05-DF7D-B745-8B61-3B42274080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08" y="3742"/>
                <a:ext cx="1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87" name="Rectangle 138">
                <a:extLst>
                  <a:ext uri="{FF2B5EF4-FFF2-40B4-BE49-F238E27FC236}">
                    <a16:creationId xmlns:a16="http://schemas.microsoft.com/office/drawing/2014/main" id="{205A46BB-3C61-3E46-BCFA-408F8D28F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2" y="3753"/>
                <a:ext cx="12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it-IT" sz="900">
                    <a:solidFill>
                      <a:srgbClr val="000000"/>
                    </a:solidFill>
                    <a:latin typeface="Helvetica" pitchFamily="2" charset="0"/>
                  </a:rPr>
                  <a:t>250</a:t>
                </a:r>
                <a:endParaRPr lang="en-US" altLang="it-IT" sz="2400"/>
              </a:p>
            </p:txBody>
          </p:sp>
          <p:sp>
            <p:nvSpPr>
              <p:cNvPr id="288" name="Line 139">
                <a:extLst>
                  <a:ext uri="{FF2B5EF4-FFF2-40B4-BE49-F238E27FC236}">
                    <a16:creationId xmlns:a16="http://schemas.microsoft.com/office/drawing/2014/main" id="{0B7510AC-7BA3-394F-A988-172FFD1483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39" y="3742"/>
                <a:ext cx="1" cy="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89" name="Rectangle 140">
                <a:extLst>
                  <a:ext uri="{FF2B5EF4-FFF2-40B4-BE49-F238E27FC236}">
                    <a16:creationId xmlns:a16="http://schemas.microsoft.com/office/drawing/2014/main" id="{8070F81A-73FB-7040-A222-73404394D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3" y="3753"/>
                <a:ext cx="120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l"/>
                <a:r>
                  <a:rPr lang="en-US" altLang="it-IT" sz="900">
                    <a:solidFill>
                      <a:srgbClr val="000000"/>
                    </a:solidFill>
                    <a:latin typeface="Helvetica" pitchFamily="2" charset="0"/>
                  </a:rPr>
                  <a:t>300</a:t>
                </a:r>
                <a:endParaRPr lang="en-US" altLang="it-IT" sz="2400"/>
              </a:p>
            </p:txBody>
          </p:sp>
          <p:sp>
            <p:nvSpPr>
              <p:cNvPr id="290" name="Line 141">
                <a:extLst>
                  <a:ext uri="{FF2B5EF4-FFF2-40B4-BE49-F238E27FC236}">
                    <a16:creationId xmlns:a16="http://schemas.microsoft.com/office/drawing/2014/main" id="{4284FB12-FE2C-D74D-A9D7-6AF11F5715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748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91" name="Line 142">
                <a:extLst>
                  <a:ext uri="{FF2B5EF4-FFF2-40B4-BE49-F238E27FC236}">
                    <a16:creationId xmlns:a16="http://schemas.microsoft.com/office/drawing/2014/main" id="{779A2F35-F707-B445-8F03-805CD7D2C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701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92" name="Line 143">
                <a:extLst>
                  <a:ext uri="{FF2B5EF4-FFF2-40B4-BE49-F238E27FC236}">
                    <a16:creationId xmlns:a16="http://schemas.microsoft.com/office/drawing/2014/main" id="{A2BB15AD-C53F-B74B-A810-71677854B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655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93" name="Line 144">
                <a:extLst>
                  <a:ext uri="{FF2B5EF4-FFF2-40B4-BE49-F238E27FC236}">
                    <a16:creationId xmlns:a16="http://schemas.microsoft.com/office/drawing/2014/main" id="{D8923A19-6624-B742-892C-F2A9E98CDF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608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94" name="Line 145">
                <a:extLst>
                  <a:ext uri="{FF2B5EF4-FFF2-40B4-BE49-F238E27FC236}">
                    <a16:creationId xmlns:a16="http://schemas.microsoft.com/office/drawing/2014/main" id="{C84851A3-DD48-054B-9E97-C27BCFF181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561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95" name="Line 146">
                <a:extLst>
                  <a:ext uri="{FF2B5EF4-FFF2-40B4-BE49-F238E27FC236}">
                    <a16:creationId xmlns:a16="http://schemas.microsoft.com/office/drawing/2014/main" id="{F6EAD899-F7D6-C745-A98B-A168C6A1EC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514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96" name="Line 147">
                <a:extLst>
                  <a:ext uri="{FF2B5EF4-FFF2-40B4-BE49-F238E27FC236}">
                    <a16:creationId xmlns:a16="http://schemas.microsoft.com/office/drawing/2014/main" id="{A28B46B2-D3F1-874E-B6DB-57824CCF1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466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97" name="Line 148">
                <a:extLst>
                  <a:ext uri="{FF2B5EF4-FFF2-40B4-BE49-F238E27FC236}">
                    <a16:creationId xmlns:a16="http://schemas.microsoft.com/office/drawing/2014/main" id="{74BDDAE0-3742-8C49-8845-C67EF7D98E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420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98" name="Line 149">
                <a:extLst>
                  <a:ext uri="{FF2B5EF4-FFF2-40B4-BE49-F238E27FC236}">
                    <a16:creationId xmlns:a16="http://schemas.microsoft.com/office/drawing/2014/main" id="{ECDC8CA0-C9A3-EA48-ABA7-C0E028265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373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99" name="Line 150">
                <a:extLst>
                  <a:ext uri="{FF2B5EF4-FFF2-40B4-BE49-F238E27FC236}">
                    <a16:creationId xmlns:a16="http://schemas.microsoft.com/office/drawing/2014/main" id="{277699B5-39E8-7A4D-B989-EFC72CAC40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326"/>
                <a:ext cx="18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00" name="Line 151">
                <a:extLst>
                  <a:ext uri="{FF2B5EF4-FFF2-40B4-BE49-F238E27FC236}">
                    <a16:creationId xmlns:a16="http://schemas.microsoft.com/office/drawing/2014/main" id="{5B716535-89D4-754A-B672-67638D832C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9" y="3280"/>
                <a:ext cx="1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01" name="Freeform 152">
                <a:extLst>
                  <a:ext uri="{FF2B5EF4-FFF2-40B4-BE49-F238E27FC236}">
                    <a16:creationId xmlns:a16="http://schemas.microsoft.com/office/drawing/2014/main" id="{6B2A7600-CC18-2340-A4B0-4C517897C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276"/>
                <a:ext cx="1926" cy="468"/>
              </a:xfrm>
              <a:custGeom>
                <a:avLst/>
                <a:gdLst>
                  <a:gd name="T0" fmla="*/ 34 w 2375"/>
                  <a:gd name="T1" fmla="*/ 1467 h 1812"/>
                  <a:gd name="T2" fmla="*/ 73 w 2375"/>
                  <a:gd name="T3" fmla="*/ 1408 h 1812"/>
                  <a:gd name="T4" fmla="*/ 119 w 2375"/>
                  <a:gd name="T5" fmla="*/ 1430 h 1812"/>
                  <a:gd name="T6" fmla="*/ 158 w 2375"/>
                  <a:gd name="T7" fmla="*/ 1446 h 1812"/>
                  <a:gd name="T8" fmla="*/ 198 w 2375"/>
                  <a:gd name="T9" fmla="*/ 1504 h 1812"/>
                  <a:gd name="T10" fmla="*/ 238 w 2375"/>
                  <a:gd name="T11" fmla="*/ 1562 h 1812"/>
                  <a:gd name="T12" fmla="*/ 283 w 2375"/>
                  <a:gd name="T13" fmla="*/ 1552 h 1812"/>
                  <a:gd name="T14" fmla="*/ 323 w 2375"/>
                  <a:gd name="T15" fmla="*/ 1584 h 1812"/>
                  <a:gd name="T16" fmla="*/ 362 w 2375"/>
                  <a:gd name="T17" fmla="*/ 1562 h 1812"/>
                  <a:gd name="T18" fmla="*/ 402 w 2375"/>
                  <a:gd name="T19" fmla="*/ 1562 h 1812"/>
                  <a:gd name="T20" fmla="*/ 442 w 2375"/>
                  <a:gd name="T21" fmla="*/ 1600 h 1812"/>
                  <a:gd name="T22" fmla="*/ 487 w 2375"/>
                  <a:gd name="T23" fmla="*/ 1780 h 1812"/>
                  <a:gd name="T24" fmla="*/ 527 w 2375"/>
                  <a:gd name="T25" fmla="*/ 1350 h 1812"/>
                  <a:gd name="T26" fmla="*/ 567 w 2375"/>
                  <a:gd name="T27" fmla="*/ 80 h 1812"/>
                  <a:gd name="T28" fmla="*/ 606 w 2375"/>
                  <a:gd name="T29" fmla="*/ 951 h 1812"/>
                  <a:gd name="T30" fmla="*/ 646 w 2375"/>
                  <a:gd name="T31" fmla="*/ 1738 h 1812"/>
                  <a:gd name="T32" fmla="*/ 691 w 2375"/>
                  <a:gd name="T33" fmla="*/ 1626 h 1812"/>
                  <a:gd name="T34" fmla="*/ 731 w 2375"/>
                  <a:gd name="T35" fmla="*/ 1642 h 1812"/>
                  <a:gd name="T36" fmla="*/ 771 w 2375"/>
                  <a:gd name="T37" fmla="*/ 1642 h 1812"/>
                  <a:gd name="T38" fmla="*/ 810 w 2375"/>
                  <a:gd name="T39" fmla="*/ 1632 h 1812"/>
                  <a:gd name="T40" fmla="*/ 856 w 2375"/>
                  <a:gd name="T41" fmla="*/ 1632 h 1812"/>
                  <a:gd name="T42" fmla="*/ 895 w 2375"/>
                  <a:gd name="T43" fmla="*/ 1632 h 1812"/>
                  <a:gd name="T44" fmla="*/ 935 w 2375"/>
                  <a:gd name="T45" fmla="*/ 1647 h 1812"/>
                  <a:gd name="T46" fmla="*/ 975 w 2375"/>
                  <a:gd name="T47" fmla="*/ 1658 h 1812"/>
                  <a:gd name="T48" fmla="*/ 1014 w 2375"/>
                  <a:gd name="T49" fmla="*/ 1653 h 1812"/>
                  <a:gd name="T50" fmla="*/ 1060 w 2375"/>
                  <a:gd name="T51" fmla="*/ 1626 h 1812"/>
                  <a:gd name="T52" fmla="*/ 1099 w 2375"/>
                  <a:gd name="T53" fmla="*/ 1616 h 1812"/>
                  <a:gd name="T54" fmla="*/ 1139 w 2375"/>
                  <a:gd name="T55" fmla="*/ 1632 h 1812"/>
                  <a:gd name="T56" fmla="*/ 1179 w 2375"/>
                  <a:gd name="T57" fmla="*/ 1663 h 1812"/>
                  <a:gd name="T58" fmla="*/ 1224 w 2375"/>
                  <a:gd name="T59" fmla="*/ 1669 h 1812"/>
                  <a:gd name="T60" fmla="*/ 1264 w 2375"/>
                  <a:gd name="T61" fmla="*/ 1669 h 1812"/>
                  <a:gd name="T62" fmla="*/ 1304 w 2375"/>
                  <a:gd name="T63" fmla="*/ 1685 h 1812"/>
                  <a:gd name="T64" fmla="*/ 1343 w 2375"/>
                  <a:gd name="T65" fmla="*/ 1701 h 1812"/>
                  <a:gd name="T66" fmla="*/ 1383 w 2375"/>
                  <a:gd name="T67" fmla="*/ 1717 h 1812"/>
                  <a:gd name="T68" fmla="*/ 1428 w 2375"/>
                  <a:gd name="T69" fmla="*/ 1722 h 1812"/>
                  <a:gd name="T70" fmla="*/ 1468 w 2375"/>
                  <a:gd name="T71" fmla="*/ 1695 h 1812"/>
                  <a:gd name="T72" fmla="*/ 1508 w 2375"/>
                  <a:gd name="T73" fmla="*/ 1600 h 1812"/>
                  <a:gd name="T74" fmla="*/ 1547 w 2375"/>
                  <a:gd name="T75" fmla="*/ 1547 h 1812"/>
                  <a:gd name="T76" fmla="*/ 1587 w 2375"/>
                  <a:gd name="T77" fmla="*/ 1525 h 1812"/>
                  <a:gd name="T78" fmla="*/ 1632 w 2375"/>
                  <a:gd name="T79" fmla="*/ 1531 h 1812"/>
                  <a:gd name="T80" fmla="*/ 1672 w 2375"/>
                  <a:gd name="T81" fmla="*/ 1531 h 1812"/>
                  <a:gd name="T82" fmla="*/ 1712 w 2375"/>
                  <a:gd name="T83" fmla="*/ 1552 h 1812"/>
                  <a:gd name="T84" fmla="*/ 1751 w 2375"/>
                  <a:gd name="T85" fmla="*/ 1541 h 1812"/>
                  <a:gd name="T86" fmla="*/ 1797 w 2375"/>
                  <a:gd name="T87" fmla="*/ 1531 h 1812"/>
                  <a:gd name="T88" fmla="*/ 1837 w 2375"/>
                  <a:gd name="T89" fmla="*/ 1541 h 1812"/>
                  <a:gd name="T90" fmla="*/ 1876 w 2375"/>
                  <a:gd name="T91" fmla="*/ 1547 h 1812"/>
                  <a:gd name="T92" fmla="*/ 1916 w 2375"/>
                  <a:gd name="T93" fmla="*/ 1568 h 1812"/>
                  <a:gd name="T94" fmla="*/ 1956 w 2375"/>
                  <a:gd name="T95" fmla="*/ 1584 h 1812"/>
                  <a:gd name="T96" fmla="*/ 2001 w 2375"/>
                  <a:gd name="T97" fmla="*/ 1578 h 1812"/>
                  <a:gd name="T98" fmla="*/ 2041 w 2375"/>
                  <a:gd name="T99" fmla="*/ 1568 h 1812"/>
                  <a:gd name="T100" fmla="*/ 2080 w 2375"/>
                  <a:gd name="T101" fmla="*/ 1562 h 1812"/>
                  <a:gd name="T102" fmla="*/ 2120 w 2375"/>
                  <a:gd name="T103" fmla="*/ 1584 h 1812"/>
                  <a:gd name="T104" fmla="*/ 2160 w 2375"/>
                  <a:gd name="T105" fmla="*/ 1578 h 1812"/>
                  <a:gd name="T106" fmla="*/ 2205 w 2375"/>
                  <a:gd name="T107" fmla="*/ 1584 h 1812"/>
                  <a:gd name="T108" fmla="*/ 2245 w 2375"/>
                  <a:gd name="T109" fmla="*/ 1578 h 1812"/>
                  <a:gd name="T110" fmla="*/ 2284 w 2375"/>
                  <a:gd name="T111" fmla="*/ 1573 h 1812"/>
                  <a:gd name="T112" fmla="*/ 2324 w 2375"/>
                  <a:gd name="T113" fmla="*/ 1562 h 1812"/>
                  <a:gd name="T114" fmla="*/ 2369 w 2375"/>
                  <a:gd name="T115" fmla="*/ 1562 h 1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75" h="1812">
                    <a:moveTo>
                      <a:pt x="0" y="1493"/>
                    </a:moveTo>
                    <a:lnTo>
                      <a:pt x="11" y="1488"/>
                    </a:lnTo>
                    <a:lnTo>
                      <a:pt x="17" y="1461"/>
                    </a:lnTo>
                    <a:lnTo>
                      <a:pt x="28" y="1461"/>
                    </a:lnTo>
                    <a:lnTo>
                      <a:pt x="34" y="1467"/>
                    </a:lnTo>
                    <a:lnTo>
                      <a:pt x="45" y="1430"/>
                    </a:lnTo>
                    <a:lnTo>
                      <a:pt x="51" y="1424"/>
                    </a:lnTo>
                    <a:lnTo>
                      <a:pt x="62" y="1408"/>
                    </a:lnTo>
                    <a:lnTo>
                      <a:pt x="68" y="1403"/>
                    </a:lnTo>
                    <a:lnTo>
                      <a:pt x="73" y="1408"/>
                    </a:lnTo>
                    <a:lnTo>
                      <a:pt x="85" y="1419"/>
                    </a:lnTo>
                    <a:lnTo>
                      <a:pt x="90" y="1435"/>
                    </a:lnTo>
                    <a:lnTo>
                      <a:pt x="102" y="1424"/>
                    </a:lnTo>
                    <a:lnTo>
                      <a:pt x="107" y="1430"/>
                    </a:lnTo>
                    <a:lnTo>
                      <a:pt x="119" y="1430"/>
                    </a:lnTo>
                    <a:lnTo>
                      <a:pt x="124" y="1430"/>
                    </a:lnTo>
                    <a:lnTo>
                      <a:pt x="136" y="1435"/>
                    </a:lnTo>
                    <a:lnTo>
                      <a:pt x="141" y="1446"/>
                    </a:lnTo>
                    <a:lnTo>
                      <a:pt x="147" y="1451"/>
                    </a:lnTo>
                    <a:lnTo>
                      <a:pt x="158" y="1446"/>
                    </a:lnTo>
                    <a:lnTo>
                      <a:pt x="164" y="1424"/>
                    </a:lnTo>
                    <a:lnTo>
                      <a:pt x="175" y="1414"/>
                    </a:lnTo>
                    <a:lnTo>
                      <a:pt x="181" y="1408"/>
                    </a:lnTo>
                    <a:lnTo>
                      <a:pt x="192" y="1456"/>
                    </a:lnTo>
                    <a:lnTo>
                      <a:pt x="198" y="1504"/>
                    </a:lnTo>
                    <a:lnTo>
                      <a:pt x="209" y="1504"/>
                    </a:lnTo>
                    <a:lnTo>
                      <a:pt x="215" y="1525"/>
                    </a:lnTo>
                    <a:lnTo>
                      <a:pt x="221" y="1536"/>
                    </a:lnTo>
                    <a:lnTo>
                      <a:pt x="232" y="1562"/>
                    </a:lnTo>
                    <a:lnTo>
                      <a:pt x="238" y="1562"/>
                    </a:lnTo>
                    <a:lnTo>
                      <a:pt x="249" y="1552"/>
                    </a:lnTo>
                    <a:lnTo>
                      <a:pt x="255" y="1541"/>
                    </a:lnTo>
                    <a:lnTo>
                      <a:pt x="266" y="1547"/>
                    </a:lnTo>
                    <a:lnTo>
                      <a:pt x="272" y="1541"/>
                    </a:lnTo>
                    <a:lnTo>
                      <a:pt x="283" y="1552"/>
                    </a:lnTo>
                    <a:lnTo>
                      <a:pt x="289" y="1573"/>
                    </a:lnTo>
                    <a:lnTo>
                      <a:pt x="294" y="1578"/>
                    </a:lnTo>
                    <a:lnTo>
                      <a:pt x="306" y="1573"/>
                    </a:lnTo>
                    <a:lnTo>
                      <a:pt x="311" y="1573"/>
                    </a:lnTo>
                    <a:lnTo>
                      <a:pt x="323" y="1584"/>
                    </a:lnTo>
                    <a:lnTo>
                      <a:pt x="328" y="1578"/>
                    </a:lnTo>
                    <a:lnTo>
                      <a:pt x="340" y="1589"/>
                    </a:lnTo>
                    <a:lnTo>
                      <a:pt x="345" y="1562"/>
                    </a:lnTo>
                    <a:lnTo>
                      <a:pt x="357" y="1568"/>
                    </a:lnTo>
                    <a:lnTo>
                      <a:pt x="362" y="1562"/>
                    </a:lnTo>
                    <a:lnTo>
                      <a:pt x="368" y="1547"/>
                    </a:lnTo>
                    <a:lnTo>
                      <a:pt x="379" y="1578"/>
                    </a:lnTo>
                    <a:lnTo>
                      <a:pt x="385" y="1589"/>
                    </a:lnTo>
                    <a:lnTo>
                      <a:pt x="396" y="1573"/>
                    </a:lnTo>
                    <a:lnTo>
                      <a:pt x="402" y="1562"/>
                    </a:lnTo>
                    <a:lnTo>
                      <a:pt x="413" y="1552"/>
                    </a:lnTo>
                    <a:lnTo>
                      <a:pt x="419" y="1562"/>
                    </a:lnTo>
                    <a:lnTo>
                      <a:pt x="425" y="1584"/>
                    </a:lnTo>
                    <a:lnTo>
                      <a:pt x="436" y="1605"/>
                    </a:lnTo>
                    <a:lnTo>
                      <a:pt x="442" y="1600"/>
                    </a:lnTo>
                    <a:lnTo>
                      <a:pt x="453" y="1621"/>
                    </a:lnTo>
                    <a:lnTo>
                      <a:pt x="459" y="1679"/>
                    </a:lnTo>
                    <a:lnTo>
                      <a:pt x="470" y="1701"/>
                    </a:lnTo>
                    <a:lnTo>
                      <a:pt x="476" y="1738"/>
                    </a:lnTo>
                    <a:lnTo>
                      <a:pt x="487" y="1780"/>
                    </a:lnTo>
                    <a:lnTo>
                      <a:pt x="493" y="1812"/>
                    </a:lnTo>
                    <a:lnTo>
                      <a:pt x="498" y="1775"/>
                    </a:lnTo>
                    <a:lnTo>
                      <a:pt x="510" y="1663"/>
                    </a:lnTo>
                    <a:lnTo>
                      <a:pt x="515" y="1525"/>
                    </a:lnTo>
                    <a:lnTo>
                      <a:pt x="527" y="1350"/>
                    </a:lnTo>
                    <a:lnTo>
                      <a:pt x="533" y="1175"/>
                    </a:lnTo>
                    <a:lnTo>
                      <a:pt x="544" y="866"/>
                    </a:lnTo>
                    <a:lnTo>
                      <a:pt x="550" y="553"/>
                    </a:lnTo>
                    <a:lnTo>
                      <a:pt x="561" y="271"/>
                    </a:lnTo>
                    <a:lnTo>
                      <a:pt x="567" y="80"/>
                    </a:lnTo>
                    <a:lnTo>
                      <a:pt x="572" y="0"/>
                    </a:lnTo>
                    <a:lnTo>
                      <a:pt x="584" y="43"/>
                    </a:lnTo>
                    <a:lnTo>
                      <a:pt x="589" y="229"/>
                    </a:lnTo>
                    <a:lnTo>
                      <a:pt x="601" y="553"/>
                    </a:lnTo>
                    <a:lnTo>
                      <a:pt x="606" y="951"/>
                    </a:lnTo>
                    <a:lnTo>
                      <a:pt x="618" y="1291"/>
                    </a:lnTo>
                    <a:lnTo>
                      <a:pt x="623" y="1488"/>
                    </a:lnTo>
                    <a:lnTo>
                      <a:pt x="635" y="1632"/>
                    </a:lnTo>
                    <a:lnTo>
                      <a:pt x="640" y="1706"/>
                    </a:lnTo>
                    <a:lnTo>
                      <a:pt x="646" y="1738"/>
                    </a:lnTo>
                    <a:lnTo>
                      <a:pt x="657" y="1717"/>
                    </a:lnTo>
                    <a:lnTo>
                      <a:pt x="663" y="1679"/>
                    </a:lnTo>
                    <a:lnTo>
                      <a:pt x="674" y="1632"/>
                    </a:lnTo>
                    <a:lnTo>
                      <a:pt x="680" y="1632"/>
                    </a:lnTo>
                    <a:lnTo>
                      <a:pt x="691" y="1626"/>
                    </a:lnTo>
                    <a:lnTo>
                      <a:pt x="697" y="1632"/>
                    </a:lnTo>
                    <a:lnTo>
                      <a:pt x="708" y="1621"/>
                    </a:lnTo>
                    <a:lnTo>
                      <a:pt x="714" y="1621"/>
                    </a:lnTo>
                    <a:lnTo>
                      <a:pt x="720" y="1621"/>
                    </a:lnTo>
                    <a:lnTo>
                      <a:pt x="731" y="1642"/>
                    </a:lnTo>
                    <a:lnTo>
                      <a:pt x="737" y="1626"/>
                    </a:lnTo>
                    <a:lnTo>
                      <a:pt x="748" y="1626"/>
                    </a:lnTo>
                    <a:lnTo>
                      <a:pt x="754" y="1626"/>
                    </a:lnTo>
                    <a:lnTo>
                      <a:pt x="765" y="1616"/>
                    </a:lnTo>
                    <a:lnTo>
                      <a:pt x="771" y="1642"/>
                    </a:lnTo>
                    <a:lnTo>
                      <a:pt x="782" y="1658"/>
                    </a:lnTo>
                    <a:lnTo>
                      <a:pt x="788" y="1658"/>
                    </a:lnTo>
                    <a:lnTo>
                      <a:pt x="793" y="1647"/>
                    </a:lnTo>
                    <a:lnTo>
                      <a:pt x="805" y="1642"/>
                    </a:lnTo>
                    <a:lnTo>
                      <a:pt x="810" y="1632"/>
                    </a:lnTo>
                    <a:lnTo>
                      <a:pt x="822" y="1653"/>
                    </a:lnTo>
                    <a:lnTo>
                      <a:pt x="827" y="1642"/>
                    </a:lnTo>
                    <a:lnTo>
                      <a:pt x="839" y="1626"/>
                    </a:lnTo>
                    <a:lnTo>
                      <a:pt x="844" y="1616"/>
                    </a:lnTo>
                    <a:lnTo>
                      <a:pt x="856" y="1632"/>
                    </a:lnTo>
                    <a:lnTo>
                      <a:pt x="861" y="1632"/>
                    </a:lnTo>
                    <a:lnTo>
                      <a:pt x="867" y="1653"/>
                    </a:lnTo>
                    <a:lnTo>
                      <a:pt x="878" y="1658"/>
                    </a:lnTo>
                    <a:lnTo>
                      <a:pt x="884" y="1658"/>
                    </a:lnTo>
                    <a:lnTo>
                      <a:pt x="895" y="1632"/>
                    </a:lnTo>
                    <a:lnTo>
                      <a:pt x="901" y="1632"/>
                    </a:lnTo>
                    <a:lnTo>
                      <a:pt x="912" y="1642"/>
                    </a:lnTo>
                    <a:lnTo>
                      <a:pt x="918" y="1653"/>
                    </a:lnTo>
                    <a:lnTo>
                      <a:pt x="929" y="1663"/>
                    </a:lnTo>
                    <a:lnTo>
                      <a:pt x="935" y="1647"/>
                    </a:lnTo>
                    <a:lnTo>
                      <a:pt x="941" y="1658"/>
                    </a:lnTo>
                    <a:lnTo>
                      <a:pt x="952" y="1653"/>
                    </a:lnTo>
                    <a:lnTo>
                      <a:pt x="958" y="1658"/>
                    </a:lnTo>
                    <a:lnTo>
                      <a:pt x="969" y="1663"/>
                    </a:lnTo>
                    <a:lnTo>
                      <a:pt x="975" y="1658"/>
                    </a:lnTo>
                    <a:lnTo>
                      <a:pt x="986" y="1647"/>
                    </a:lnTo>
                    <a:lnTo>
                      <a:pt x="992" y="1647"/>
                    </a:lnTo>
                    <a:lnTo>
                      <a:pt x="1003" y="1642"/>
                    </a:lnTo>
                    <a:lnTo>
                      <a:pt x="1009" y="1632"/>
                    </a:lnTo>
                    <a:lnTo>
                      <a:pt x="1014" y="1653"/>
                    </a:lnTo>
                    <a:lnTo>
                      <a:pt x="1026" y="1658"/>
                    </a:lnTo>
                    <a:lnTo>
                      <a:pt x="1031" y="1632"/>
                    </a:lnTo>
                    <a:lnTo>
                      <a:pt x="1043" y="1632"/>
                    </a:lnTo>
                    <a:lnTo>
                      <a:pt x="1048" y="1626"/>
                    </a:lnTo>
                    <a:lnTo>
                      <a:pt x="1060" y="1626"/>
                    </a:lnTo>
                    <a:lnTo>
                      <a:pt x="1065" y="1658"/>
                    </a:lnTo>
                    <a:lnTo>
                      <a:pt x="1077" y="1653"/>
                    </a:lnTo>
                    <a:lnTo>
                      <a:pt x="1082" y="1642"/>
                    </a:lnTo>
                    <a:lnTo>
                      <a:pt x="1088" y="1632"/>
                    </a:lnTo>
                    <a:lnTo>
                      <a:pt x="1099" y="1616"/>
                    </a:lnTo>
                    <a:lnTo>
                      <a:pt x="1105" y="1632"/>
                    </a:lnTo>
                    <a:lnTo>
                      <a:pt x="1116" y="1642"/>
                    </a:lnTo>
                    <a:lnTo>
                      <a:pt x="1122" y="1658"/>
                    </a:lnTo>
                    <a:lnTo>
                      <a:pt x="1133" y="1647"/>
                    </a:lnTo>
                    <a:lnTo>
                      <a:pt x="1139" y="1632"/>
                    </a:lnTo>
                    <a:lnTo>
                      <a:pt x="1150" y="1632"/>
                    </a:lnTo>
                    <a:lnTo>
                      <a:pt x="1156" y="1626"/>
                    </a:lnTo>
                    <a:lnTo>
                      <a:pt x="1162" y="1653"/>
                    </a:lnTo>
                    <a:lnTo>
                      <a:pt x="1173" y="1663"/>
                    </a:lnTo>
                    <a:lnTo>
                      <a:pt x="1179" y="1663"/>
                    </a:lnTo>
                    <a:lnTo>
                      <a:pt x="1190" y="1647"/>
                    </a:lnTo>
                    <a:lnTo>
                      <a:pt x="1196" y="1642"/>
                    </a:lnTo>
                    <a:lnTo>
                      <a:pt x="1207" y="1653"/>
                    </a:lnTo>
                    <a:lnTo>
                      <a:pt x="1213" y="1663"/>
                    </a:lnTo>
                    <a:lnTo>
                      <a:pt x="1224" y="1669"/>
                    </a:lnTo>
                    <a:lnTo>
                      <a:pt x="1230" y="1669"/>
                    </a:lnTo>
                    <a:lnTo>
                      <a:pt x="1236" y="1658"/>
                    </a:lnTo>
                    <a:lnTo>
                      <a:pt x="1247" y="1663"/>
                    </a:lnTo>
                    <a:lnTo>
                      <a:pt x="1253" y="1679"/>
                    </a:lnTo>
                    <a:lnTo>
                      <a:pt x="1264" y="1669"/>
                    </a:lnTo>
                    <a:lnTo>
                      <a:pt x="1270" y="1690"/>
                    </a:lnTo>
                    <a:lnTo>
                      <a:pt x="1281" y="1685"/>
                    </a:lnTo>
                    <a:lnTo>
                      <a:pt x="1287" y="1685"/>
                    </a:lnTo>
                    <a:lnTo>
                      <a:pt x="1292" y="1669"/>
                    </a:lnTo>
                    <a:lnTo>
                      <a:pt x="1304" y="1685"/>
                    </a:lnTo>
                    <a:lnTo>
                      <a:pt x="1309" y="1706"/>
                    </a:lnTo>
                    <a:lnTo>
                      <a:pt x="1321" y="1717"/>
                    </a:lnTo>
                    <a:lnTo>
                      <a:pt x="1326" y="1706"/>
                    </a:lnTo>
                    <a:lnTo>
                      <a:pt x="1338" y="1690"/>
                    </a:lnTo>
                    <a:lnTo>
                      <a:pt x="1343" y="1701"/>
                    </a:lnTo>
                    <a:lnTo>
                      <a:pt x="1355" y="1706"/>
                    </a:lnTo>
                    <a:lnTo>
                      <a:pt x="1360" y="1717"/>
                    </a:lnTo>
                    <a:lnTo>
                      <a:pt x="1366" y="1733"/>
                    </a:lnTo>
                    <a:lnTo>
                      <a:pt x="1377" y="1722"/>
                    </a:lnTo>
                    <a:lnTo>
                      <a:pt x="1383" y="1717"/>
                    </a:lnTo>
                    <a:lnTo>
                      <a:pt x="1394" y="1706"/>
                    </a:lnTo>
                    <a:lnTo>
                      <a:pt x="1400" y="1717"/>
                    </a:lnTo>
                    <a:lnTo>
                      <a:pt x="1411" y="1733"/>
                    </a:lnTo>
                    <a:lnTo>
                      <a:pt x="1417" y="1738"/>
                    </a:lnTo>
                    <a:lnTo>
                      <a:pt x="1428" y="1722"/>
                    </a:lnTo>
                    <a:lnTo>
                      <a:pt x="1434" y="1706"/>
                    </a:lnTo>
                    <a:lnTo>
                      <a:pt x="1440" y="1701"/>
                    </a:lnTo>
                    <a:lnTo>
                      <a:pt x="1451" y="1695"/>
                    </a:lnTo>
                    <a:lnTo>
                      <a:pt x="1457" y="1690"/>
                    </a:lnTo>
                    <a:lnTo>
                      <a:pt x="1468" y="1695"/>
                    </a:lnTo>
                    <a:lnTo>
                      <a:pt x="1474" y="1658"/>
                    </a:lnTo>
                    <a:lnTo>
                      <a:pt x="1485" y="1642"/>
                    </a:lnTo>
                    <a:lnTo>
                      <a:pt x="1491" y="1610"/>
                    </a:lnTo>
                    <a:lnTo>
                      <a:pt x="1502" y="1605"/>
                    </a:lnTo>
                    <a:lnTo>
                      <a:pt x="1508" y="1600"/>
                    </a:lnTo>
                    <a:lnTo>
                      <a:pt x="1513" y="1605"/>
                    </a:lnTo>
                    <a:lnTo>
                      <a:pt x="1525" y="1573"/>
                    </a:lnTo>
                    <a:lnTo>
                      <a:pt x="1530" y="1552"/>
                    </a:lnTo>
                    <a:lnTo>
                      <a:pt x="1542" y="1541"/>
                    </a:lnTo>
                    <a:lnTo>
                      <a:pt x="1547" y="1547"/>
                    </a:lnTo>
                    <a:lnTo>
                      <a:pt x="1559" y="1562"/>
                    </a:lnTo>
                    <a:lnTo>
                      <a:pt x="1564" y="1562"/>
                    </a:lnTo>
                    <a:lnTo>
                      <a:pt x="1576" y="1547"/>
                    </a:lnTo>
                    <a:lnTo>
                      <a:pt x="1581" y="1536"/>
                    </a:lnTo>
                    <a:lnTo>
                      <a:pt x="1587" y="1525"/>
                    </a:lnTo>
                    <a:lnTo>
                      <a:pt x="1598" y="1525"/>
                    </a:lnTo>
                    <a:lnTo>
                      <a:pt x="1604" y="1547"/>
                    </a:lnTo>
                    <a:lnTo>
                      <a:pt x="1615" y="1547"/>
                    </a:lnTo>
                    <a:lnTo>
                      <a:pt x="1621" y="1541"/>
                    </a:lnTo>
                    <a:lnTo>
                      <a:pt x="1632" y="1531"/>
                    </a:lnTo>
                    <a:lnTo>
                      <a:pt x="1638" y="1531"/>
                    </a:lnTo>
                    <a:lnTo>
                      <a:pt x="1649" y="1520"/>
                    </a:lnTo>
                    <a:lnTo>
                      <a:pt x="1655" y="1547"/>
                    </a:lnTo>
                    <a:lnTo>
                      <a:pt x="1661" y="1562"/>
                    </a:lnTo>
                    <a:lnTo>
                      <a:pt x="1672" y="1531"/>
                    </a:lnTo>
                    <a:lnTo>
                      <a:pt x="1678" y="1536"/>
                    </a:lnTo>
                    <a:lnTo>
                      <a:pt x="1689" y="1525"/>
                    </a:lnTo>
                    <a:lnTo>
                      <a:pt x="1695" y="1525"/>
                    </a:lnTo>
                    <a:lnTo>
                      <a:pt x="1706" y="1547"/>
                    </a:lnTo>
                    <a:lnTo>
                      <a:pt x="1712" y="1552"/>
                    </a:lnTo>
                    <a:lnTo>
                      <a:pt x="1723" y="1536"/>
                    </a:lnTo>
                    <a:lnTo>
                      <a:pt x="1729" y="1531"/>
                    </a:lnTo>
                    <a:lnTo>
                      <a:pt x="1734" y="1541"/>
                    </a:lnTo>
                    <a:lnTo>
                      <a:pt x="1746" y="1531"/>
                    </a:lnTo>
                    <a:lnTo>
                      <a:pt x="1751" y="1541"/>
                    </a:lnTo>
                    <a:lnTo>
                      <a:pt x="1763" y="1541"/>
                    </a:lnTo>
                    <a:lnTo>
                      <a:pt x="1768" y="1536"/>
                    </a:lnTo>
                    <a:lnTo>
                      <a:pt x="1780" y="1520"/>
                    </a:lnTo>
                    <a:lnTo>
                      <a:pt x="1785" y="1509"/>
                    </a:lnTo>
                    <a:lnTo>
                      <a:pt x="1797" y="1531"/>
                    </a:lnTo>
                    <a:lnTo>
                      <a:pt x="1803" y="1536"/>
                    </a:lnTo>
                    <a:lnTo>
                      <a:pt x="1808" y="1547"/>
                    </a:lnTo>
                    <a:lnTo>
                      <a:pt x="1820" y="1541"/>
                    </a:lnTo>
                    <a:lnTo>
                      <a:pt x="1825" y="1525"/>
                    </a:lnTo>
                    <a:lnTo>
                      <a:pt x="1837" y="1541"/>
                    </a:lnTo>
                    <a:lnTo>
                      <a:pt x="1842" y="1541"/>
                    </a:lnTo>
                    <a:lnTo>
                      <a:pt x="1854" y="1541"/>
                    </a:lnTo>
                    <a:lnTo>
                      <a:pt x="1859" y="1562"/>
                    </a:lnTo>
                    <a:lnTo>
                      <a:pt x="1871" y="1541"/>
                    </a:lnTo>
                    <a:lnTo>
                      <a:pt x="1876" y="1547"/>
                    </a:lnTo>
                    <a:lnTo>
                      <a:pt x="1882" y="1541"/>
                    </a:lnTo>
                    <a:lnTo>
                      <a:pt x="1893" y="1552"/>
                    </a:lnTo>
                    <a:lnTo>
                      <a:pt x="1899" y="1568"/>
                    </a:lnTo>
                    <a:lnTo>
                      <a:pt x="1910" y="1573"/>
                    </a:lnTo>
                    <a:lnTo>
                      <a:pt x="1916" y="1568"/>
                    </a:lnTo>
                    <a:lnTo>
                      <a:pt x="1927" y="1568"/>
                    </a:lnTo>
                    <a:lnTo>
                      <a:pt x="1933" y="1562"/>
                    </a:lnTo>
                    <a:lnTo>
                      <a:pt x="1944" y="1552"/>
                    </a:lnTo>
                    <a:lnTo>
                      <a:pt x="1950" y="1578"/>
                    </a:lnTo>
                    <a:lnTo>
                      <a:pt x="1956" y="1584"/>
                    </a:lnTo>
                    <a:lnTo>
                      <a:pt x="1967" y="1578"/>
                    </a:lnTo>
                    <a:lnTo>
                      <a:pt x="1973" y="1568"/>
                    </a:lnTo>
                    <a:lnTo>
                      <a:pt x="1984" y="1562"/>
                    </a:lnTo>
                    <a:lnTo>
                      <a:pt x="1990" y="1562"/>
                    </a:lnTo>
                    <a:lnTo>
                      <a:pt x="2001" y="1578"/>
                    </a:lnTo>
                    <a:lnTo>
                      <a:pt x="2007" y="1578"/>
                    </a:lnTo>
                    <a:lnTo>
                      <a:pt x="2018" y="1578"/>
                    </a:lnTo>
                    <a:lnTo>
                      <a:pt x="2024" y="1547"/>
                    </a:lnTo>
                    <a:lnTo>
                      <a:pt x="2029" y="1562"/>
                    </a:lnTo>
                    <a:lnTo>
                      <a:pt x="2041" y="1568"/>
                    </a:lnTo>
                    <a:lnTo>
                      <a:pt x="2046" y="1573"/>
                    </a:lnTo>
                    <a:lnTo>
                      <a:pt x="2058" y="1589"/>
                    </a:lnTo>
                    <a:lnTo>
                      <a:pt x="2063" y="1568"/>
                    </a:lnTo>
                    <a:lnTo>
                      <a:pt x="2075" y="1562"/>
                    </a:lnTo>
                    <a:lnTo>
                      <a:pt x="2080" y="1562"/>
                    </a:lnTo>
                    <a:lnTo>
                      <a:pt x="2086" y="1568"/>
                    </a:lnTo>
                    <a:lnTo>
                      <a:pt x="2097" y="1589"/>
                    </a:lnTo>
                    <a:lnTo>
                      <a:pt x="2103" y="1600"/>
                    </a:lnTo>
                    <a:lnTo>
                      <a:pt x="2114" y="1589"/>
                    </a:lnTo>
                    <a:lnTo>
                      <a:pt x="2120" y="1584"/>
                    </a:lnTo>
                    <a:lnTo>
                      <a:pt x="2131" y="1573"/>
                    </a:lnTo>
                    <a:lnTo>
                      <a:pt x="2137" y="1578"/>
                    </a:lnTo>
                    <a:lnTo>
                      <a:pt x="2148" y="1578"/>
                    </a:lnTo>
                    <a:lnTo>
                      <a:pt x="2154" y="1578"/>
                    </a:lnTo>
                    <a:lnTo>
                      <a:pt x="2160" y="1578"/>
                    </a:lnTo>
                    <a:lnTo>
                      <a:pt x="2171" y="1562"/>
                    </a:lnTo>
                    <a:lnTo>
                      <a:pt x="2177" y="1562"/>
                    </a:lnTo>
                    <a:lnTo>
                      <a:pt x="2188" y="1568"/>
                    </a:lnTo>
                    <a:lnTo>
                      <a:pt x="2194" y="1578"/>
                    </a:lnTo>
                    <a:lnTo>
                      <a:pt x="2205" y="1584"/>
                    </a:lnTo>
                    <a:lnTo>
                      <a:pt x="2211" y="1584"/>
                    </a:lnTo>
                    <a:lnTo>
                      <a:pt x="2222" y="1573"/>
                    </a:lnTo>
                    <a:lnTo>
                      <a:pt x="2228" y="1562"/>
                    </a:lnTo>
                    <a:lnTo>
                      <a:pt x="2233" y="1578"/>
                    </a:lnTo>
                    <a:lnTo>
                      <a:pt x="2245" y="1578"/>
                    </a:lnTo>
                    <a:lnTo>
                      <a:pt x="2250" y="1589"/>
                    </a:lnTo>
                    <a:lnTo>
                      <a:pt x="2262" y="1584"/>
                    </a:lnTo>
                    <a:lnTo>
                      <a:pt x="2267" y="1573"/>
                    </a:lnTo>
                    <a:lnTo>
                      <a:pt x="2279" y="1562"/>
                    </a:lnTo>
                    <a:lnTo>
                      <a:pt x="2284" y="1573"/>
                    </a:lnTo>
                    <a:lnTo>
                      <a:pt x="2296" y="1573"/>
                    </a:lnTo>
                    <a:lnTo>
                      <a:pt x="2301" y="1573"/>
                    </a:lnTo>
                    <a:lnTo>
                      <a:pt x="2307" y="1562"/>
                    </a:lnTo>
                    <a:lnTo>
                      <a:pt x="2318" y="1568"/>
                    </a:lnTo>
                    <a:lnTo>
                      <a:pt x="2324" y="1562"/>
                    </a:lnTo>
                    <a:lnTo>
                      <a:pt x="2335" y="1568"/>
                    </a:lnTo>
                    <a:lnTo>
                      <a:pt x="2341" y="1578"/>
                    </a:lnTo>
                    <a:lnTo>
                      <a:pt x="2352" y="1578"/>
                    </a:lnTo>
                    <a:lnTo>
                      <a:pt x="2358" y="1573"/>
                    </a:lnTo>
                    <a:lnTo>
                      <a:pt x="2369" y="1562"/>
                    </a:lnTo>
                    <a:lnTo>
                      <a:pt x="2375" y="1541"/>
                    </a:lnTo>
                  </a:path>
                </a:pathLst>
              </a:custGeom>
              <a:noFill/>
              <a:ln w="1905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02" name="Freeform 153">
                <a:extLst>
                  <a:ext uri="{FF2B5EF4-FFF2-40B4-BE49-F238E27FC236}">
                    <a16:creationId xmlns:a16="http://schemas.microsoft.com/office/drawing/2014/main" id="{AD95DCF0-6458-A847-93A0-B5F26E487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280"/>
                <a:ext cx="1925" cy="468"/>
              </a:xfrm>
              <a:custGeom>
                <a:avLst/>
                <a:gdLst>
                  <a:gd name="T0" fmla="*/ 34 w 2375"/>
                  <a:gd name="T1" fmla="*/ 1361 h 1812"/>
                  <a:gd name="T2" fmla="*/ 73 w 2375"/>
                  <a:gd name="T3" fmla="*/ 1382 h 1812"/>
                  <a:gd name="T4" fmla="*/ 119 w 2375"/>
                  <a:gd name="T5" fmla="*/ 1398 h 1812"/>
                  <a:gd name="T6" fmla="*/ 158 w 2375"/>
                  <a:gd name="T7" fmla="*/ 1430 h 1812"/>
                  <a:gd name="T8" fmla="*/ 198 w 2375"/>
                  <a:gd name="T9" fmla="*/ 1504 h 1812"/>
                  <a:gd name="T10" fmla="*/ 238 w 2375"/>
                  <a:gd name="T11" fmla="*/ 1499 h 1812"/>
                  <a:gd name="T12" fmla="*/ 283 w 2375"/>
                  <a:gd name="T13" fmla="*/ 1547 h 1812"/>
                  <a:gd name="T14" fmla="*/ 323 w 2375"/>
                  <a:gd name="T15" fmla="*/ 1541 h 1812"/>
                  <a:gd name="T16" fmla="*/ 362 w 2375"/>
                  <a:gd name="T17" fmla="*/ 1568 h 1812"/>
                  <a:gd name="T18" fmla="*/ 402 w 2375"/>
                  <a:gd name="T19" fmla="*/ 1557 h 1812"/>
                  <a:gd name="T20" fmla="*/ 442 w 2375"/>
                  <a:gd name="T21" fmla="*/ 1674 h 1812"/>
                  <a:gd name="T22" fmla="*/ 487 w 2375"/>
                  <a:gd name="T23" fmla="*/ 1812 h 1812"/>
                  <a:gd name="T24" fmla="*/ 527 w 2375"/>
                  <a:gd name="T25" fmla="*/ 983 h 1812"/>
                  <a:gd name="T26" fmla="*/ 567 w 2375"/>
                  <a:gd name="T27" fmla="*/ 101 h 1812"/>
                  <a:gd name="T28" fmla="*/ 606 w 2375"/>
                  <a:gd name="T29" fmla="*/ 1743 h 1812"/>
                  <a:gd name="T30" fmla="*/ 646 w 2375"/>
                  <a:gd name="T31" fmla="*/ 1605 h 1812"/>
                  <a:gd name="T32" fmla="*/ 691 w 2375"/>
                  <a:gd name="T33" fmla="*/ 1573 h 1812"/>
                  <a:gd name="T34" fmla="*/ 731 w 2375"/>
                  <a:gd name="T35" fmla="*/ 1621 h 1812"/>
                  <a:gd name="T36" fmla="*/ 771 w 2375"/>
                  <a:gd name="T37" fmla="*/ 1594 h 1812"/>
                  <a:gd name="T38" fmla="*/ 810 w 2375"/>
                  <a:gd name="T39" fmla="*/ 1605 h 1812"/>
                  <a:gd name="T40" fmla="*/ 856 w 2375"/>
                  <a:gd name="T41" fmla="*/ 1600 h 1812"/>
                  <a:gd name="T42" fmla="*/ 895 w 2375"/>
                  <a:gd name="T43" fmla="*/ 1637 h 1812"/>
                  <a:gd name="T44" fmla="*/ 935 w 2375"/>
                  <a:gd name="T45" fmla="*/ 1600 h 1812"/>
                  <a:gd name="T46" fmla="*/ 975 w 2375"/>
                  <a:gd name="T47" fmla="*/ 1600 h 1812"/>
                  <a:gd name="T48" fmla="*/ 1014 w 2375"/>
                  <a:gd name="T49" fmla="*/ 1600 h 1812"/>
                  <a:gd name="T50" fmla="*/ 1060 w 2375"/>
                  <a:gd name="T51" fmla="*/ 1621 h 1812"/>
                  <a:gd name="T52" fmla="*/ 1099 w 2375"/>
                  <a:gd name="T53" fmla="*/ 1621 h 1812"/>
                  <a:gd name="T54" fmla="*/ 1139 w 2375"/>
                  <a:gd name="T55" fmla="*/ 1621 h 1812"/>
                  <a:gd name="T56" fmla="*/ 1179 w 2375"/>
                  <a:gd name="T57" fmla="*/ 1600 h 1812"/>
                  <a:gd name="T58" fmla="*/ 1224 w 2375"/>
                  <a:gd name="T59" fmla="*/ 1605 h 1812"/>
                  <a:gd name="T60" fmla="*/ 1264 w 2375"/>
                  <a:gd name="T61" fmla="*/ 1621 h 1812"/>
                  <a:gd name="T62" fmla="*/ 1304 w 2375"/>
                  <a:gd name="T63" fmla="*/ 1642 h 1812"/>
                  <a:gd name="T64" fmla="*/ 1343 w 2375"/>
                  <a:gd name="T65" fmla="*/ 1674 h 1812"/>
                  <a:gd name="T66" fmla="*/ 1383 w 2375"/>
                  <a:gd name="T67" fmla="*/ 1663 h 1812"/>
                  <a:gd name="T68" fmla="*/ 1428 w 2375"/>
                  <a:gd name="T69" fmla="*/ 1642 h 1812"/>
                  <a:gd name="T70" fmla="*/ 1468 w 2375"/>
                  <a:gd name="T71" fmla="*/ 1594 h 1812"/>
                  <a:gd name="T72" fmla="*/ 1508 w 2375"/>
                  <a:gd name="T73" fmla="*/ 1557 h 1812"/>
                  <a:gd name="T74" fmla="*/ 1547 w 2375"/>
                  <a:gd name="T75" fmla="*/ 1541 h 1812"/>
                  <a:gd name="T76" fmla="*/ 1587 w 2375"/>
                  <a:gd name="T77" fmla="*/ 1509 h 1812"/>
                  <a:gd name="T78" fmla="*/ 1632 w 2375"/>
                  <a:gd name="T79" fmla="*/ 1483 h 1812"/>
                  <a:gd name="T80" fmla="*/ 1672 w 2375"/>
                  <a:gd name="T81" fmla="*/ 1499 h 1812"/>
                  <a:gd name="T82" fmla="*/ 1712 w 2375"/>
                  <a:gd name="T83" fmla="*/ 1509 h 1812"/>
                  <a:gd name="T84" fmla="*/ 1751 w 2375"/>
                  <a:gd name="T85" fmla="*/ 1509 h 1812"/>
                  <a:gd name="T86" fmla="*/ 1797 w 2375"/>
                  <a:gd name="T87" fmla="*/ 1525 h 1812"/>
                  <a:gd name="T88" fmla="*/ 1837 w 2375"/>
                  <a:gd name="T89" fmla="*/ 1541 h 1812"/>
                  <a:gd name="T90" fmla="*/ 1876 w 2375"/>
                  <a:gd name="T91" fmla="*/ 1541 h 1812"/>
                  <a:gd name="T92" fmla="*/ 1916 w 2375"/>
                  <a:gd name="T93" fmla="*/ 1531 h 1812"/>
                  <a:gd name="T94" fmla="*/ 1956 w 2375"/>
                  <a:gd name="T95" fmla="*/ 1557 h 1812"/>
                  <a:gd name="T96" fmla="*/ 2001 w 2375"/>
                  <a:gd name="T97" fmla="*/ 1541 h 1812"/>
                  <a:gd name="T98" fmla="*/ 2041 w 2375"/>
                  <a:gd name="T99" fmla="*/ 1547 h 1812"/>
                  <a:gd name="T100" fmla="*/ 2080 w 2375"/>
                  <a:gd name="T101" fmla="*/ 1594 h 1812"/>
                  <a:gd name="T102" fmla="*/ 2120 w 2375"/>
                  <a:gd name="T103" fmla="*/ 1594 h 1812"/>
                  <a:gd name="T104" fmla="*/ 2160 w 2375"/>
                  <a:gd name="T105" fmla="*/ 1573 h 1812"/>
                  <a:gd name="T106" fmla="*/ 2205 w 2375"/>
                  <a:gd name="T107" fmla="*/ 1573 h 1812"/>
                  <a:gd name="T108" fmla="*/ 2245 w 2375"/>
                  <a:gd name="T109" fmla="*/ 1568 h 1812"/>
                  <a:gd name="T110" fmla="*/ 2284 w 2375"/>
                  <a:gd name="T111" fmla="*/ 1568 h 1812"/>
                  <a:gd name="T112" fmla="*/ 2324 w 2375"/>
                  <a:gd name="T113" fmla="*/ 1578 h 1812"/>
                  <a:gd name="T114" fmla="*/ 2369 w 2375"/>
                  <a:gd name="T115" fmla="*/ 1520 h 1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75" h="1812">
                    <a:moveTo>
                      <a:pt x="0" y="1334"/>
                    </a:moveTo>
                    <a:lnTo>
                      <a:pt x="11" y="1345"/>
                    </a:lnTo>
                    <a:lnTo>
                      <a:pt x="17" y="1355"/>
                    </a:lnTo>
                    <a:lnTo>
                      <a:pt x="28" y="1366"/>
                    </a:lnTo>
                    <a:lnTo>
                      <a:pt x="34" y="1361"/>
                    </a:lnTo>
                    <a:lnTo>
                      <a:pt x="45" y="1366"/>
                    </a:lnTo>
                    <a:lnTo>
                      <a:pt x="51" y="1387"/>
                    </a:lnTo>
                    <a:lnTo>
                      <a:pt x="62" y="1398"/>
                    </a:lnTo>
                    <a:lnTo>
                      <a:pt x="68" y="1403"/>
                    </a:lnTo>
                    <a:lnTo>
                      <a:pt x="73" y="1382"/>
                    </a:lnTo>
                    <a:lnTo>
                      <a:pt x="85" y="1361"/>
                    </a:lnTo>
                    <a:lnTo>
                      <a:pt x="90" y="1387"/>
                    </a:lnTo>
                    <a:lnTo>
                      <a:pt x="102" y="1398"/>
                    </a:lnTo>
                    <a:lnTo>
                      <a:pt x="107" y="1408"/>
                    </a:lnTo>
                    <a:lnTo>
                      <a:pt x="119" y="1398"/>
                    </a:lnTo>
                    <a:lnTo>
                      <a:pt x="124" y="1361"/>
                    </a:lnTo>
                    <a:lnTo>
                      <a:pt x="136" y="1334"/>
                    </a:lnTo>
                    <a:lnTo>
                      <a:pt x="141" y="1361"/>
                    </a:lnTo>
                    <a:lnTo>
                      <a:pt x="147" y="1408"/>
                    </a:lnTo>
                    <a:lnTo>
                      <a:pt x="158" y="1430"/>
                    </a:lnTo>
                    <a:lnTo>
                      <a:pt x="164" y="1472"/>
                    </a:lnTo>
                    <a:lnTo>
                      <a:pt x="175" y="1456"/>
                    </a:lnTo>
                    <a:lnTo>
                      <a:pt x="181" y="1483"/>
                    </a:lnTo>
                    <a:lnTo>
                      <a:pt x="192" y="1493"/>
                    </a:lnTo>
                    <a:lnTo>
                      <a:pt x="198" y="1504"/>
                    </a:lnTo>
                    <a:lnTo>
                      <a:pt x="209" y="1525"/>
                    </a:lnTo>
                    <a:lnTo>
                      <a:pt x="215" y="1525"/>
                    </a:lnTo>
                    <a:lnTo>
                      <a:pt x="221" y="1525"/>
                    </a:lnTo>
                    <a:lnTo>
                      <a:pt x="232" y="1509"/>
                    </a:lnTo>
                    <a:lnTo>
                      <a:pt x="238" y="1499"/>
                    </a:lnTo>
                    <a:lnTo>
                      <a:pt x="249" y="1509"/>
                    </a:lnTo>
                    <a:lnTo>
                      <a:pt x="255" y="1525"/>
                    </a:lnTo>
                    <a:lnTo>
                      <a:pt x="266" y="1547"/>
                    </a:lnTo>
                    <a:lnTo>
                      <a:pt x="272" y="1547"/>
                    </a:lnTo>
                    <a:lnTo>
                      <a:pt x="283" y="1547"/>
                    </a:lnTo>
                    <a:lnTo>
                      <a:pt x="289" y="1547"/>
                    </a:lnTo>
                    <a:lnTo>
                      <a:pt x="294" y="1541"/>
                    </a:lnTo>
                    <a:lnTo>
                      <a:pt x="306" y="1552"/>
                    </a:lnTo>
                    <a:lnTo>
                      <a:pt x="311" y="1568"/>
                    </a:lnTo>
                    <a:lnTo>
                      <a:pt x="323" y="1541"/>
                    </a:lnTo>
                    <a:lnTo>
                      <a:pt x="328" y="1525"/>
                    </a:lnTo>
                    <a:lnTo>
                      <a:pt x="340" y="1525"/>
                    </a:lnTo>
                    <a:lnTo>
                      <a:pt x="345" y="1531"/>
                    </a:lnTo>
                    <a:lnTo>
                      <a:pt x="357" y="1541"/>
                    </a:lnTo>
                    <a:lnTo>
                      <a:pt x="362" y="1568"/>
                    </a:lnTo>
                    <a:lnTo>
                      <a:pt x="368" y="1547"/>
                    </a:lnTo>
                    <a:lnTo>
                      <a:pt x="379" y="1557"/>
                    </a:lnTo>
                    <a:lnTo>
                      <a:pt x="385" y="1531"/>
                    </a:lnTo>
                    <a:lnTo>
                      <a:pt x="396" y="1547"/>
                    </a:lnTo>
                    <a:lnTo>
                      <a:pt x="402" y="1557"/>
                    </a:lnTo>
                    <a:lnTo>
                      <a:pt x="413" y="1578"/>
                    </a:lnTo>
                    <a:lnTo>
                      <a:pt x="419" y="1589"/>
                    </a:lnTo>
                    <a:lnTo>
                      <a:pt x="425" y="1605"/>
                    </a:lnTo>
                    <a:lnTo>
                      <a:pt x="436" y="1642"/>
                    </a:lnTo>
                    <a:lnTo>
                      <a:pt x="442" y="1674"/>
                    </a:lnTo>
                    <a:lnTo>
                      <a:pt x="453" y="1674"/>
                    </a:lnTo>
                    <a:lnTo>
                      <a:pt x="459" y="1701"/>
                    </a:lnTo>
                    <a:lnTo>
                      <a:pt x="470" y="1770"/>
                    </a:lnTo>
                    <a:lnTo>
                      <a:pt x="476" y="1812"/>
                    </a:lnTo>
                    <a:lnTo>
                      <a:pt x="487" y="1812"/>
                    </a:lnTo>
                    <a:lnTo>
                      <a:pt x="493" y="1733"/>
                    </a:lnTo>
                    <a:lnTo>
                      <a:pt x="498" y="1600"/>
                    </a:lnTo>
                    <a:lnTo>
                      <a:pt x="510" y="1451"/>
                    </a:lnTo>
                    <a:lnTo>
                      <a:pt x="515" y="1244"/>
                    </a:lnTo>
                    <a:lnTo>
                      <a:pt x="527" y="983"/>
                    </a:lnTo>
                    <a:lnTo>
                      <a:pt x="533" y="638"/>
                    </a:lnTo>
                    <a:lnTo>
                      <a:pt x="544" y="303"/>
                    </a:lnTo>
                    <a:lnTo>
                      <a:pt x="550" y="80"/>
                    </a:lnTo>
                    <a:lnTo>
                      <a:pt x="561" y="0"/>
                    </a:lnTo>
                    <a:lnTo>
                      <a:pt x="567" y="101"/>
                    </a:lnTo>
                    <a:lnTo>
                      <a:pt x="572" y="436"/>
                    </a:lnTo>
                    <a:lnTo>
                      <a:pt x="584" y="914"/>
                    </a:lnTo>
                    <a:lnTo>
                      <a:pt x="589" y="1376"/>
                    </a:lnTo>
                    <a:lnTo>
                      <a:pt x="601" y="1647"/>
                    </a:lnTo>
                    <a:lnTo>
                      <a:pt x="606" y="1743"/>
                    </a:lnTo>
                    <a:lnTo>
                      <a:pt x="618" y="1733"/>
                    </a:lnTo>
                    <a:lnTo>
                      <a:pt x="623" y="1653"/>
                    </a:lnTo>
                    <a:lnTo>
                      <a:pt x="635" y="1600"/>
                    </a:lnTo>
                    <a:lnTo>
                      <a:pt x="640" y="1594"/>
                    </a:lnTo>
                    <a:lnTo>
                      <a:pt x="646" y="1605"/>
                    </a:lnTo>
                    <a:lnTo>
                      <a:pt x="657" y="1621"/>
                    </a:lnTo>
                    <a:lnTo>
                      <a:pt x="663" y="1600"/>
                    </a:lnTo>
                    <a:lnTo>
                      <a:pt x="674" y="1594"/>
                    </a:lnTo>
                    <a:lnTo>
                      <a:pt x="680" y="1578"/>
                    </a:lnTo>
                    <a:lnTo>
                      <a:pt x="691" y="1573"/>
                    </a:lnTo>
                    <a:lnTo>
                      <a:pt x="697" y="1589"/>
                    </a:lnTo>
                    <a:lnTo>
                      <a:pt x="708" y="1605"/>
                    </a:lnTo>
                    <a:lnTo>
                      <a:pt x="714" y="1616"/>
                    </a:lnTo>
                    <a:lnTo>
                      <a:pt x="720" y="1594"/>
                    </a:lnTo>
                    <a:lnTo>
                      <a:pt x="731" y="1621"/>
                    </a:lnTo>
                    <a:lnTo>
                      <a:pt x="737" y="1605"/>
                    </a:lnTo>
                    <a:lnTo>
                      <a:pt x="748" y="1600"/>
                    </a:lnTo>
                    <a:lnTo>
                      <a:pt x="754" y="1605"/>
                    </a:lnTo>
                    <a:lnTo>
                      <a:pt x="765" y="1600"/>
                    </a:lnTo>
                    <a:lnTo>
                      <a:pt x="771" y="1594"/>
                    </a:lnTo>
                    <a:lnTo>
                      <a:pt x="782" y="1600"/>
                    </a:lnTo>
                    <a:lnTo>
                      <a:pt x="788" y="1600"/>
                    </a:lnTo>
                    <a:lnTo>
                      <a:pt x="793" y="1621"/>
                    </a:lnTo>
                    <a:lnTo>
                      <a:pt x="805" y="1637"/>
                    </a:lnTo>
                    <a:lnTo>
                      <a:pt x="810" y="1605"/>
                    </a:lnTo>
                    <a:lnTo>
                      <a:pt x="822" y="1594"/>
                    </a:lnTo>
                    <a:lnTo>
                      <a:pt x="827" y="1568"/>
                    </a:lnTo>
                    <a:lnTo>
                      <a:pt x="839" y="1589"/>
                    </a:lnTo>
                    <a:lnTo>
                      <a:pt x="844" y="1589"/>
                    </a:lnTo>
                    <a:lnTo>
                      <a:pt x="856" y="1600"/>
                    </a:lnTo>
                    <a:lnTo>
                      <a:pt x="861" y="1616"/>
                    </a:lnTo>
                    <a:lnTo>
                      <a:pt x="867" y="1605"/>
                    </a:lnTo>
                    <a:lnTo>
                      <a:pt x="878" y="1616"/>
                    </a:lnTo>
                    <a:lnTo>
                      <a:pt x="884" y="1621"/>
                    </a:lnTo>
                    <a:lnTo>
                      <a:pt x="895" y="1637"/>
                    </a:lnTo>
                    <a:lnTo>
                      <a:pt x="901" y="1637"/>
                    </a:lnTo>
                    <a:lnTo>
                      <a:pt x="912" y="1616"/>
                    </a:lnTo>
                    <a:lnTo>
                      <a:pt x="918" y="1600"/>
                    </a:lnTo>
                    <a:lnTo>
                      <a:pt x="929" y="1600"/>
                    </a:lnTo>
                    <a:lnTo>
                      <a:pt x="935" y="1600"/>
                    </a:lnTo>
                    <a:lnTo>
                      <a:pt x="941" y="1616"/>
                    </a:lnTo>
                    <a:lnTo>
                      <a:pt x="952" y="1626"/>
                    </a:lnTo>
                    <a:lnTo>
                      <a:pt x="958" y="1594"/>
                    </a:lnTo>
                    <a:lnTo>
                      <a:pt x="969" y="1594"/>
                    </a:lnTo>
                    <a:lnTo>
                      <a:pt x="975" y="1600"/>
                    </a:lnTo>
                    <a:lnTo>
                      <a:pt x="986" y="1600"/>
                    </a:lnTo>
                    <a:lnTo>
                      <a:pt x="992" y="1605"/>
                    </a:lnTo>
                    <a:lnTo>
                      <a:pt x="1003" y="1605"/>
                    </a:lnTo>
                    <a:lnTo>
                      <a:pt x="1009" y="1616"/>
                    </a:lnTo>
                    <a:lnTo>
                      <a:pt x="1014" y="1600"/>
                    </a:lnTo>
                    <a:lnTo>
                      <a:pt x="1026" y="1616"/>
                    </a:lnTo>
                    <a:lnTo>
                      <a:pt x="1031" y="1626"/>
                    </a:lnTo>
                    <a:lnTo>
                      <a:pt x="1043" y="1637"/>
                    </a:lnTo>
                    <a:lnTo>
                      <a:pt x="1048" y="1626"/>
                    </a:lnTo>
                    <a:lnTo>
                      <a:pt x="1060" y="1621"/>
                    </a:lnTo>
                    <a:lnTo>
                      <a:pt x="1065" y="1600"/>
                    </a:lnTo>
                    <a:lnTo>
                      <a:pt x="1077" y="1589"/>
                    </a:lnTo>
                    <a:lnTo>
                      <a:pt x="1082" y="1605"/>
                    </a:lnTo>
                    <a:lnTo>
                      <a:pt x="1088" y="1600"/>
                    </a:lnTo>
                    <a:lnTo>
                      <a:pt x="1099" y="1621"/>
                    </a:lnTo>
                    <a:lnTo>
                      <a:pt x="1105" y="1600"/>
                    </a:lnTo>
                    <a:lnTo>
                      <a:pt x="1116" y="1605"/>
                    </a:lnTo>
                    <a:lnTo>
                      <a:pt x="1122" y="1605"/>
                    </a:lnTo>
                    <a:lnTo>
                      <a:pt x="1133" y="1621"/>
                    </a:lnTo>
                    <a:lnTo>
                      <a:pt x="1139" y="1621"/>
                    </a:lnTo>
                    <a:lnTo>
                      <a:pt x="1150" y="1637"/>
                    </a:lnTo>
                    <a:lnTo>
                      <a:pt x="1156" y="1616"/>
                    </a:lnTo>
                    <a:lnTo>
                      <a:pt x="1162" y="1616"/>
                    </a:lnTo>
                    <a:lnTo>
                      <a:pt x="1173" y="1605"/>
                    </a:lnTo>
                    <a:lnTo>
                      <a:pt x="1179" y="1600"/>
                    </a:lnTo>
                    <a:lnTo>
                      <a:pt x="1190" y="1626"/>
                    </a:lnTo>
                    <a:lnTo>
                      <a:pt x="1196" y="1626"/>
                    </a:lnTo>
                    <a:lnTo>
                      <a:pt x="1207" y="1621"/>
                    </a:lnTo>
                    <a:lnTo>
                      <a:pt x="1213" y="1605"/>
                    </a:lnTo>
                    <a:lnTo>
                      <a:pt x="1224" y="1605"/>
                    </a:lnTo>
                    <a:lnTo>
                      <a:pt x="1230" y="1605"/>
                    </a:lnTo>
                    <a:lnTo>
                      <a:pt x="1236" y="1626"/>
                    </a:lnTo>
                    <a:lnTo>
                      <a:pt x="1247" y="1637"/>
                    </a:lnTo>
                    <a:lnTo>
                      <a:pt x="1253" y="1637"/>
                    </a:lnTo>
                    <a:lnTo>
                      <a:pt x="1264" y="1621"/>
                    </a:lnTo>
                    <a:lnTo>
                      <a:pt x="1270" y="1621"/>
                    </a:lnTo>
                    <a:lnTo>
                      <a:pt x="1281" y="1605"/>
                    </a:lnTo>
                    <a:lnTo>
                      <a:pt x="1287" y="1626"/>
                    </a:lnTo>
                    <a:lnTo>
                      <a:pt x="1292" y="1642"/>
                    </a:lnTo>
                    <a:lnTo>
                      <a:pt x="1304" y="1642"/>
                    </a:lnTo>
                    <a:lnTo>
                      <a:pt x="1309" y="1642"/>
                    </a:lnTo>
                    <a:lnTo>
                      <a:pt x="1321" y="1647"/>
                    </a:lnTo>
                    <a:lnTo>
                      <a:pt x="1326" y="1642"/>
                    </a:lnTo>
                    <a:lnTo>
                      <a:pt x="1338" y="1653"/>
                    </a:lnTo>
                    <a:lnTo>
                      <a:pt x="1343" y="1674"/>
                    </a:lnTo>
                    <a:lnTo>
                      <a:pt x="1355" y="1653"/>
                    </a:lnTo>
                    <a:lnTo>
                      <a:pt x="1360" y="1642"/>
                    </a:lnTo>
                    <a:lnTo>
                      <a:pt x="1366" y="1637"/>
                    </a:lnTo>
                    <a:lnTo>
                      <a:pt x="1377" y="1642"/>
                    </a:lnTo>
                    <a:lnTo>
                      <a:pt x="1383" y="1663"/>
                    </a:lnTo>
                    <a:lnTo>
                      <a:pt x="1394" y="1663"/>
                    </a:lnTo>
                    <a:lnTo>
                      <a:pt x="1400" y="1647"/>
                    </a:lnTo>
                    <a:lnTo>
                      <a:pt x="1411" y="1647"/>
                    </a:lnTo>
                    <a:lnTo>
                      <a:pt x="1417" y="1642"/>
                    </a:lnTo>
                    <a:lnTo>
                      <a:pt x="1428" y="1642"/>
                    </a:lnTo>
                    <a:lnTo>
                      <a:pt x="1434" y="1647"/>
                    </a:lnTo>
                    <a:lnTo>
                      <a:pt x="1440" y="1653"/>
                    </a:lnTo>
                    <a:lnTo>
                      <a:pt x="1451" y="1637"/>
                    </a:lnTo>
                    <a:lnTo>
                      <a:pt x="1457" y="1600"/>
                    </a:lnTo>
                    <a:lnTo>
                      <a:pt x="1468" y="1594"/>
                    </a:lnTo>
                    <a:lnTo>
                      <a:pt x="1474" y="1594"/>
                    </a:lnTo>
                    <a:lnTo>
                      <a:pt x="1485" y="1605"/>
                    </a:lnTo>
                    <a:lnTo>
                      <a:pt x="1491" y="1616"/>
                    </a:lnTo>
                    <a:lnTo>
                      <a:pt x="1502" y="1578"/>
                    </a:lnTo>
                    <a:lnTo>
                      <a:pt x="1508" y="1557"/>
                    </a:lnTo>
                    <a:lnTo>
                      <a:pt x="1513" y="1557"/>
                    </a:lnTo>
                    <a:lnTo>
                      <a:pt x="1525" y="1547"/>
                    </a:lnTo>
                    <a:lnTo>
                      <a:pt x="1530" y="1552"/>
                    </a:lnTo>
                    <a:lnTo>
                      <a:pt x="1542" y="1547"/>
                    </a:lnTo>
                    <a:lnTo>
                      <a:pt x="1547" y="1541"/>
                    </a:lnTo>
                    <a:lnTo>
                      <a:pt x="1559" y="1525"/>
                    </a:lnTo>
                    <a:lnTo>
                      <a:pt x="1564" y="1499"/>
                    </a:lnTo>
                    <a:lnTo>
                      <a:pt x="1576" y="1493"/>
                    </a:lnTo>
                    <a:lnTo>
                      <a:pt x="1581" y="1493"/>
                    </a:lnTo>
                    <a:lnTo>
                      <a:pt x="1587" y="1509"/>
                    </a:lnTo>
                    <a:lnTo>
                      <a:pt x="1598" y="1499"/>
                    </a:lnTo>
                    <a:lnTo>
                      <a:pt x="1604" y="1483"/>
                    </a:lnTo>
                    <a:lnTo>
                      <a:pt x="1615" y="1461"/>
                    </a:lnTo>
                    <a:lnTo>
                      <a:pt x="1621" y="1483"/>
                    </a:lnTo>
                    <a:lnTo>
                      <a:pt x="1632" y="1483"/>
                    </a:lnTo>
                    <a:lnTo>
                      <a:pt x="1638" y="1499"/>
                    </a:lnTo>
                    <a:lnTo>
                      <a:pt x="1649" y="1499"/>
                    </a:lnTo>
                    <a:lnTo>
                      <a:pt x="1655" y="1477"/>
                    </a:lnTo>
                    <a:lnTo>
                      <a:pt x="1661" y="1493"/>
                    </a:lnTo>
                    <a:lnTo>
                      <a:pt x="1672" y="1499"/>
                    </a:lnTo>
                    <a:lnTo>
                      <a:pt x="1678" y="1483"/>
                    </a:lnTo>
                    <a:lnTo>
                      <a:pt x="1689" y="1499"/>
                    </a:lnTo>
                    <a:lnTo>
                      <a:pt x="1695" y="1493"/>
                    </a:lnTo>
                    <a:lnTo>
                      <a:pt x="1706" y="1493"/>
                    </a:lnTo>
                    <a:lnTo>
                      <a:pt x="1712" y="1509"/>
                    </a:lnTo>
                    <a:lnTo>
                      <a:pt x="1723" y="1504"/>
                    </a:lnTo>
                    <a:lnTo>
                      <a:pt x="1729" y="1504"/>
                    </a:lnTo>
                    <a:lnTo>
                      <a:pt x="1734" y="1509"/>
                    </a:lnTo>
                    <a:lnTo>
                      <a:pt x="1746" y="1520"/>
                    </a:lnTo>
                    <a:lnTo>
                      <a:pt x="1751" y="1509"/>
                    </a:lnTo>
                    <a:lnTo>
                      <a:pt x="1763" y="1504"/>
                    </a:lnTo>
                    <a:lnTo>
                      <a:pt x="1768" y="1525"/>
                    </a:lnTo>
                    <a:lnTo>
                      <a:pt x="1780" y="1531"/>
                    </a:lnTo>
                    <a:lnTo>
                      <a:pt x="1785" y="1547"/>
                    </a:lnTo>
                    <a:lnTo>
                      <a:pt x="1797" y="1525"/>
                    </a:lnTo>
                    <a:lnTo>
                      <a:pt x="1803" y="1520"/>
                    </a:lnTo>
                    <a:lnTo>
                      <a:pt x="1808" y="1504"/>
                    </a:lnTo>
                    <a:lnTo>
                      <a:pt x="1820" y="1531"/>
                    </a:lnTo>
                    <a:lnTo>
                      <a:pt x="1825" y="1531"/>
                    </a:lnTo>
                    <a:lnTo>
                      <a:pt x="1837" y="1541"/>
                    </a:lnTo>
                    <a:lnTo>
                      <a:pt x="1842" y="1525"/>
                    </a:lnTo>
                    <a:lnTo>
                      <a:pt x="1854" y="1525"/>
                    </a:lnTo>
                    <a:lnTo>
                      <a:pt x="1859" y="1509"/>
                    </a:lnTo>
                    <a:lnTo>
                      <a:pt x="1871" y="1520"/>
                    </a:lnTo>
                    <a:lnTo>
                      <a:pt x="1876" y="1541"/>
                    </a:lnTo>
                    <a:lnTo>
                      <a:pt x="1882" y="1547"/>
                    </a:lnTo>
                    <a:lnTo>
                      <a:pt x="1893" y="1531"/>
                    </a:lnTo>
                    <a:lnTo>
                      <a:pt x="1899" y="1525"/>
                    </a:lnTo>
                    <a:lnTo>
                      <a:pt x="1910" y="1541"/>
                    </a:lnTo>
                    <a:lnTo>
                      <a:pt x="1916" y="1531"/>
                    </a:lnTo>
                    <a:lnTo>
                      <a:pt x="1927" y="1557"/>
                    </a:lnTo>
                    <a:lnTo>
                      <a:pt x="1933" y="1557"/>
                    </a:lnTo>
                    <a:lnTo>
                      <a:pt x="1944" y="1568"/>
                    </a:lnTo>
                    <a:lnTo>
                      <a:pt x="1950" y="1552"/>
                    </a:lnTo>
                    <a:lnTo>
                      <a:pt x="1956" y="1557"/>
                    </a:lnTo>
                    <a:lnTo>
                      <a:pt x="1967" y="1573"/>
                    </a:lnTo>
                    <a:lnTo>
                      <a:pt x="1973" y="1573"/>
                    </a:lnTo>
                    <a:lnTo>
                      <a:pt x="1984" y="1568"/>
                    </a:lnTo>
                    <a:lnTo>
                      <a:pt x="1990" y="1552"/>
                    </a:lnTo>
                    <a:lnTo>
                      <a:pt x="2001" y="1541"/>
                    </a:lnTo>
                    <a:lnTo>
                      <a:pt x="2007" y="1541"/>
                    </a:lnTo>
                    <a:lnTo>
                      <a:pt x="2018" y="1547"/>
                    </a:lnTo>
                    <a:lnTo>
                      <a:pt x="2024" y="1552"/>
                    </a:lnTo>
                    <a:lnTo>
                      <a:pt x="2029" y="1573"/>
                    </a:lnTo>
                    <a:lnTo>
                      <a:pt x="2041" y="1547"/>
                    </a:lnTo>
                    <a:lnTo>
                      <a:pt x="2046" y="1552"/>
                    </a:lnTo>
                    <a:lnTo>
                      <a:pt x="2058" y="1557"/>
                    </a:lnTo>
                    <a:lnTo>
                      <a:pt x="2063" y="1568"/>
                    </a:lnTo>
                    <a:lnTo>
                      <a:pt x="2075" y="1573"/>
                    </a:lnTo>
                    <a:lnTo>
                      <a:pt x="2080" y="1594"/>
                    </a:lnTo>
                    <a:lnTo>
                      <a:pt x="2086" y="1573"/>
                    </a:lnTo>
                    <a:lnTo>
                      <a:pt x="2097" y="1557"/>
                    </a:lnTo>
                    <a:lnTo>
                      <a:pt x="2103" y="1547"/>
                    </a:lnTo>
                    <a:lnTo>
                      <a:pt x="2114" y="1573"/>
                    </a:lnTo>
                    <a:lnTo>
                      <a:pt x="2120" y="1594"/>
                    </a:lnTo>
                    <a:lnTo>
                      <a:pt x="2131" y="1600"/>
                    </a:lnTo>
                    <a:lnTo>
                      <a:pt x="2137" y="1578"/>
                    </a:lnTo>
                    <a:lnTo>
                      <a:pt x="2148" y="1557"/>
                    </a:lnTo>
                    <a:lnTo>
                      <a:pt x="2154" y="1568"/>
                    </a:lnTo>
                    <a:lnTo>
                      <a:pt x="2160" y="1573"/>
                    </a:lnTo>
                    <a:lnTo>
                      <a:pt x="2171" y="1589"/>
                    </a:lnTo>
                    <a:lnTo>
                      <a:pt x="2177" y="1600"/>
                    </a:lnTo>
                    <a:lnTo>
                      <a:pt x="2188" y="1594"/>
                    </a:lnTo>
                    <a:lnTo>
                      <a:pt x="2194" y="1578"/>
                    </a:lnTo>
                    <a:lnTo>
                      <a:pt x="2205" y="1573"/>
                    </a:lnTo>
                    <a:lnTo>
                      <a:pt x="2211" y="1568"/>
                    </a:lnTo>
                    <a:lnTo>
                      <a:pt x="2222" y="1568"/>
                    </a:lnTo>
                    <a:lnTo>
                      <a:pt x="2228" y="1573"/>
                    </a:lnTo>
                    <a:lnTo>
                      <a:pt x="2233" y="1557"/>
                    </a:lnTo>
                    <a:lnTo>
                      <a:pt x="2245" y="1568"/>
                    </a:lnTo>
                    <a:lnTo>
                      <a:pt x="2250" y="1547"/>
                    </a:lnTo>
                    <a:lnTo>
                      <a:pt x="2262" y="1557"/>
                    </a:lnTo>
                    <a:lnTo>
                      <a:pt x="2267" y="1557"/>
                    </a:lnTo>
                    <a:lnTo>
                      <a:pt x="2279" y="1568"/>
                    </a:lnTo>
                    <a:lnTo>
                      <a:pt x="2284" y="1568"/>
                    </a:lnTo>
                    <a:lnTo>
                      <a:pt x="2296" y="1547"/>
                    </a:lnTo>
                    <a:lnTo>
                      <a:pt x="2301" y="1531"/>
                    </a:lnTo>
                    <a:lnTo>
                      <a:pt x="2307" y="1552"/>
                    </a:lnTo>
                    <a:lnTo>
                      <a:pt x="2318" y="1568"/>
                    </a:lnTo>
                    <a:lnTo>
                      <a:pt x="2324" y="1578"/>
                    </a:lnTo>
                    <a:lnTo>
                      <a:pt x="2335" y="1568"/>
                    </a:lnTo>
                    <a:lnTo>
                      <a:pt x="2341" y="1552"/>
                    </a:lnTo>
                    <a:lnTo>
                      <a:pt x="2352" y="1547"/>
                    </a:lnTo>
                    <a:lnTo>
                      <a:pt x="2358" y="1531"/>
                    </a:lnTo>
                    <a:lnTo>
                      <a:pt x="2369" y="1520"/>
                    </a:lnTo>
                    <a:lnTo>
                      <a:pt x="2375" y="1525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03" name="Line 154">
                <a:extLst>
                  <a:ext uri="{FF2B5EF4-FFF2-40B4-BE49-F238E27FC236}">
                    <a16:creationId xmlns:a16="http://schemas.microsoft.com/office/drawing/2014/main" id="{E27A377D-2525-B549-8D60-693B10A407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58" y="3625"/>
                <a:ext cx="1" cy="35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04" name="Line 155">
                <a:extLst>
                  <a:ext uri="{FF2B5EF4-FFF2-40B4-BE49-F238E27FC236}">
                    <a16:creationId xmlns:a16="http://schemas.microsoft.com/office/drawing/2014/main" id="{1AE424A0-1FA6-A44C-B4E1-02EB45132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6" y="3635"/>
                <a:ext cx="0" cy="8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05" name="Line 156">
                <a:extLst>
                  <a:ext uri="{FF2B5EF4-FFF2-40B4-BE49-F238E27FC236}">
                    <a16:creationId xmlns:a16="http://schemas.microsoft.com/office/drawing/2014/main" id="{6E1998D8-2DD7-A141-B9CE-11DF04DC88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92" y="3644"/>
                <a:ext cx="0" cy="14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06" name="Line 157">
                <a:extLst>
                  <a:ext uri="{FF2B5EF4-FFF2-40B4-BE49-F238E27FC236}">
                    <a16:creationId xmlns:a16="http://schemas.microsoft.com/office/drawing/2014/main" id="{B3918FF4-E0A8-184B-9905-033C1CFD50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2" y="3669"/>
                <a:ext cx="4" cy="8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07" name="Line 158">
                <a:extLst>
                  <a:ext uri="{FF2B5EF4-FFF2-40B4-BE49-F238E27FC236}">
                    <a16:creationId xmlns:a16="http://schemas.microsoft.com/office/drawing/2014/main" id="{331449CE-36E9-9F4D-BC8E-BFC2A1C089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4" y="3672"/>
                <a:ext cx="0" cy="13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08" name="Line 159">
                <a:extLst>
                  <a:ext uri="{FF2B5EF4-FFF2-40B4-BE49-F238E27FC236}">
                    <a16:creationId xmlns:a16="http://schemas.microsoft.com/office/drawing/2014/main" id="{F4F46165-848E-EF48-B922-C7D4217A63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4" y="3678"/>
                <a:ext cx="1" cy="13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09" name="Line 160">
                <a:extLst>
                  <a:ext uri="{FF2B5EF4-FFF2-40B4-BE49-F238E27FC236}">
                    <a16:creationId xmlns:a16="http://schemas.microsoft.com/office/drawing/2014/main" id="{00AEE5B6-C90B-5A48-83F6-964AEBF92D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0" y="3694"/>
                <a:ext cx="1" cy="15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0" name="Line 161">
                <a:extLst>
                  <a:ext uri="{FF2B5EF4-FFF2-40B4-BE49-F238E27FC236}">
                    <a16:creationId xmlns:a16="http://schemas.microsoft.com/office/drawing/2014/main" id="{71AB9DB1-0AC3-DF44-8BF6-E3BB318B03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4" y="3724"/>
                <a:ext cx="2" cy="7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1" name="Line 162">
                <a:extLst>
                  <a:ext uri="{FF2B5EF4-FFF2-40B4-BE49-F238E27FC236}">
                    <a16:creationId xmlns:a16="http://schemas.microsoft.com/office/drawing/2014/main" id="{00E2CD42-15DC-764F-BBEA-9ED96C3378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23" y="3684"/>
                <a:ext cx="3" cy="14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2" name="Line 163">
                <a:extLst>
                  <a:ext uri="{FF2B5EF4-FFF2-40B4-BE49-F238E27FC236}">
                    <a16:creationId xmlns:a16="http://schemas.microsoft.com/office/drawing/2014/main" id="{8352B339-F7A8-0E4E-8794-E7594FDCD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07" y="3693"/>
                <a:ext cx="1" cy="12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3" name="Line 164">
                <a:extLst>
                  <a:ext uri="{FF2B5EF4-FFF2-40B4-BE49-F238E27FC236}">
                    <a16:creationId xmlns:a16="http://schemas.microsoft.com/office/drawing/2014/main" id="{04037C74-4D22-5E41-A16D-934061ADE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55" y="3694"/>
                <a:ext cx="0" cy="9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4" name="Line 165">
                <a:extLst>
                  <a:ext uri="{FF2B5EF4-FFF2-40B4-BE49-F238E27FC236}">
                    <a16:creationId xmlns:a16="http://schemas.microsoft.com/office/drawing/2014/main" id="{85E70D28-7E8B-1049-A82B-C23E37CE5E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1" y="3693"/>
                <a:ext cx="1" cy="10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5" name="Line 166">
                <a:extLst>
                  <a:ext uri="{FF2B5EF4-FFF2-40B4-BE49-F238E27FC236}">
                    <a16:creationId xmlns:a16="http://schemas.microsoft.com/office/drawing/2014/main" id="{D7379630-EFE9-1A4C-BC2A-733EDDF97C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7" y="3564"/>
                <a:ext cx="0" cy="154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6" name="Line 167">
                <a:extLst>
                  <a:ext uri="{FF2B5EF4-FFF2-40B4-BE49-F238E27FC236}">
                    <a16:creationId xmlns:a16="http://schemas.microsoft.com/office/drawing/2014/main" id="{3CBE53DD-0032-2549-8C1B-911309C74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253" y="3697"/>
                <a:ext cx="0" cy="9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7" name="Line 168">
                <a:extLst>
                  <a:ext uri="{FF2B5EF4-FFF2-40B4-BE49-F238E27FC236}">
                    <a16:creationId xmlns:a16="http://schemas.microsoft.com/office/drawing/2014/main" id="{539E19D2-C8E5-6C4E-8143-BABA775B25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21" y="3704"/>
                <a:ext cx="1" cy="13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8" name="Line 169">
                <a:extLst>
                  <a:ext uri="{FF2B5EF4-FFF2-40B4-BE49-F238E27FC236}">
                    <a16:creationId xmlns:a16="http://schemas.microsoft.com/office/drawing/2014/main" id="{A956F4E4-4796-D646-AF26-6FA1CA81F2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8" y="3706"/>
                <a:ext cx="1" cy="3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9" name="Line 170">
                <a:extLst>
                  <a:ext uri="{FF2B5EF4-FFF2-40B4-BE49-F238E27FC236}">
                    <a16:creationId xmlns:a16="http://schemas.microsoft.com/office/drawing/2014/main" id="{A6C24615-14B3-D34A-A677-59417AABBF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6" y="3704"/>
                <a:ext cx="1" cy="9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0" name="Line 171">
                <a:extLst>
                  <a:ext uri="{FF2B5EF4-FFF2-40B4-BE49-F238E27FC236}">
                    <a16:creationId xmlns:a16="http://schemas.microsoft.com/office/drawing/2014/main" id="{E63352D0-3E74-9C40-9ABF-1B901B4E20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5" y="3668"/>
                <a:ext cx="1" cy="10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1" name="Line 172">
                <a:extLst>
                  <a:ext uri="{FF2B5EF4-FFF2-40B4-BE49-F238E27FC236}">
                    <a16:creationId xmlns:a16="http://schemas.microsoft.com/office/drawing/2014/main" id="{F13DA0ED-B18E-CC47-9019-467AABC05B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4" y="3663"/>
                <a:ext cx="1" cy="9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2" name="Line 173">
                <a:extLst>
                  <a:ext uri="{FF2B5EF4-FFF2-40B4-BE49-F238E27FC236}">
                    <a16:creationId xmlns:a16="http://schemas.microsoft.com/office/drawing/2014/main" id="{3501419A-C432-1641-92A4-96E5084FC4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2" y="3668"/>
                <a:ext cx="1" cy="5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3" name="Line 174">
                <a:extLst>
                  <a:ext uri="{FF2B5EF4-FFF2-40B4-BE49-F238E27FC236}">
                    <a16:creationId xmlns:a16="http://schemas.microsoft.com/office/drawing/2014/main" id="{41915F90-9209-ED49-BDB0-2DA385C66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0" y="3669"/>
                <a:ext cx="0" cy="5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4" name="Line 175">
                <a:extLst>
                  <a:ext uri="{FF2B5EF4-FFF2-40B4-BE49-F238E27FC236}">
                    <a16:creationId xmlns:a16="http://schemas.microsoft.com/office/drawing/2014/main" id="{5A15B90D-3F70-1942-A5E0-5559440B61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03" y="3676"/>
                <a:ext cx="1" cy="5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5" name="Line 176">
                <a:extLst>
                  <a:ext uri="{FF2B5EF4-FFF2-40B4-BE49-F238E27FC236}">
                    <a16:creationId xmlns:a16="http://schemas.microsoft.com/office/drawing/2014/main" id="{E22DE336-9626-7444-9BB9-3A129ABC6D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80" y="3679"/>
                <a:ext cx="1" cy="4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6" name="Line 177">
                <a:extLst>
                  <a:ext uri="{FF2B5EF4-FFF2-40B4-BE49-F238E27FC236}">
                    <a16:creationId xmlns:a16="http://schemas.microsoft.com/office/drawing/2014/main" id="{2BE0EBCF-A21B-9240-9815-0E3FA2564C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36" y="3680"/>
                <a:ext cx="0" cy="7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7" name="Line 178">
                <a:extLst>
                  <a:ext uri="{FF2B5EF4-FFF2-40B4-BE49-F238E27FC236}">
                    <a16:creationId xmlns:a16="http://schemas.microsoft.com/office/drawing/2014/main" id="{B6E2DF60-799A-B446-A090-8D452205B7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18" y="3680"/>
                <a:ext cx="2" cy="13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8" name="Line 179">
                <a:extLst>
                  <a:ext uri="{FF2B5EF4-FFF2-40B4-BE49-F238E27FC236}">
                    <a16:creationId xmlns:a16="http://schemas.microsoft.com/office/drawing/2014/main" id="{8218EA2A-5A7F-D14D-B631-5F3CBD6DDF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39" y="3679"/>
                <a:ext cx="0" cy="9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9" name="Line 180">
                <a:extLst>
                  <a:ext uri="{FF2B5EF4-FFF2-40B4-BE49-F238E27FC236}">
                    <a16:creationId xmlns:a16="http://schemas.microsoft.com/office/drawing/2014/main" id="{55596DF3-C404-3C4A-836A-F90E09BE95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65" y="3675"/>
                <a:ext cx="0" cy="7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30" name="Line 181">
                <a:extLst>
                  <a:ext uri="{FF2B5EF4-FFF2-40B4-BE49-F238E27FC236}">
                    <a16:creationId xmlns:a16="http://schemas.microsoft.com/office/drawing/2014/main" id="{0AB961A7-5E98-594B-9E68-7AB569A691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96" y="3706"/>
                <a:ext cx="1" cy="16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31" name="Line 182">
                <a:extLst>
                  <a:ext uri="{FF2B5EF4-FFF2-40B4-BE49-F238E27FC236}">
                    <a16:creationId xmlns:a16="http://schemas.microsoft.com/office/drawing/2014/main" id="{980799E3-E5C1-7245-93CB-3B701F20A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0" y="3633"/>
                <a:ext cx="0" cy="20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32" name="Line 183">
                <a:extLst>
                  <a:ext uri="{FF2B5EF4-FFF2-40B4-BE49-F238E27FC236}">
                    <a16:creationId xmlns:a16="http://schemas.microsoft.com/office/drawing/2014/main" id="{1951FB66-3D14-CD45-AD37-653D1E9828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57" y="3630"/>
                <a:ext cx="4" cy="16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33" name="Line 184">
                <a:extLst>
                  <a:ext uri="{FF2B5EF4-FFF2-40B4-BE49-F238E27FC236}">
                    <a16:creationId xmlns:a16="http://schemas.microsoft.com/office/drawing/2014/main" id="{52D58D47-C63E-594A-A60F-6E813ED067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19" y="3698"/>
                <a:ext cx="0" cy="14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34" name="Line 185">
                <a:extLst>
                  <a:ext uri="{FF2B5EF4-FFF2-40B4-BE49-F238E27FC236}">
                    <a16:creationId xmlns:a16="http://schemas.microsoft.com/office/drawing/2014/main" id="{729FC61E-AEB1-E44F-91B0-F6652C6D4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30" y="3315"/>
                <a:ext cx="0" cy="181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35" name="Line 186">
                <a:extLst>
                  <a:ext uri="{FF2B5EF4-FFF2-40B4-BE49-F238E27FC236}">
                    <a16:creationId xmlns:a16="http://schemas.microsoft.com/office/drawing/2014/main" id="{889419FD-E916-B34A-B85B-4380FF04C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706"/>
                <a:ext cx="1" cy="15"/>
              </a:xfrm>
              <a:prstGeom prst="line">
                <a:avLst/>
              </a:prstGeom>
              <a:noFill/>
              <a:ln w="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355" name="Text Box 227">
              <a:extLst>
                <a:ext uri="{FF2B5EF4-FFF2-40B4-BE49-F238E27FC236}">
                  <a16:creationId xmlns:a16="http://schemas.microsoft.com/office/drawing/2014/main" id="{1E34244D-EB97-B242-A790-771DC7B764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04150" y="4634691"/>
              <a:ext cx="1935163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it-IT" sz="2000" i="1"/>
                <a:t>Q </a:t>
              </a:r>
              <a:r>
                <a:rPr lang="en-US" altLang="it-IT" sz="2000"/>
                <a:t>= </a:t>
              </a:r>
              <a:r>
                <a:rPr lang="en-US" altLang="it-IT" sz="2000" i="1"/>
                <a:t>Q</a:t>
              </a:r>
              <a:r>
                <a:rPr lang="en-US" altLang="it-IT" sz="2000"/>
                <a:t> - mean(</a:t>
              </a:r>
              <a:r>
                <a:rPr lang="en-US" altLang="it-IT" sz="2000" i="1"/>
                <a:t>Q</a:t>
              </a:r>
              <a:r>
                <a:rPr lang="en-US" altLang="it-IT" sz="2000"/>
                <a:t>)</a:t>
              </a:r>
              <a:endParaRPr lang="en-US" altLang="it-IT" sz="2400"/>
            </a:p>
          </p:txBody>
        </p:sp>
        <p:sp>
          <p:nvSpPr>
            <p:cNvPr id="356" name="Text Box 228">
              <a:extLst>
                <a:ext uri="{FF2B5EF4-FFF2-40B4-BE49-F238E27FC236}">
                  <a16:creationId xmlns:a16="http://schemas.microsoft.com/office/drawing/2014/main" id="{D5D3F37F-B5A0-CF42-84BF-6CF74E0B0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04150" y="5063316"/>
              <a:ext cx="1892300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it-IT" sz="2000" i="1" dirty="0"/>
                <a:t>C </a:t>
              </a:r>
              <a:r>
                <a:rPr lang="en-US" altLang="it-IT" sz="2000" dirty="0"/>
                <a:t>= </a:t>
              </a:r>
              <a:r>
                <a:rPr lang="en-US" altLang="it-IT" sz="2000" i="1" dirty="0"/>
                <a:t>C</a:t>
              </a:r>
              <a:r>
                <a:rPr lang="en-US" altLang="it-IT" sz="2000" dirty="0"/>
                <a:t> - mean(</a:t>
              </a:r>
              <a:r>
                <a:rPr lang="en-US" altLang="it-IT" sz="2000" i="1" dirty="0"/>
                <a:t>C</a:t>
              </a:r>
              <a:r>
                <a:rPr lang="en-US" altLang="it-IT" sz="2000" dirty="0"/>
                <a:t>)</a:t>
              </a:r>
              <a:endParaRPr lang="en-US" altLang="it-IT" sz="2400" dirty="0"/>
            </a:p>
          </p:txBody>
        </p:sp>
        <p:sp>
          <p:nvSpPr>
            <p:cNvPr id="358" name="Text Box 230">
              <a:extLst>
                <a:ext uri="{FF2B5EF4-FFF2-40B4-BE49-F238E27FC236}">
                  <a16:creationId xmlns:a16="http://schemas.microsoft.com/office/drawing/2014/main" id="{800174FE-4879-6748-882A-913C8A06F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04150" y="5396691"/>
              <a:ext cx="954088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it-IT" sz="2000" i="1"/>
                <a:t>D(Q</a:t>
              </a:r>
              <a:r>
                <a:rPr lang="en-US" altLang="it-IT" sz="2000"/>
                <a:t>,</a:t>
              </a:r>
              <a:r>
                <a:rPr lang="en-US" altLang="it-IT" sz="2000" i="1"/>
                <a:t>C</a:t>
              </a:r>
              <a:r>
                <a:rPr lang="en-US" altLang="it-IT" sz="2000"/>
                <a:t>)</a:t>
              </a:r>
              <a:endParaRPr lang="en-US" altLang="it-IT" sz="2400"/>
            </a:p>
          </p:txBody>
        </p:sp>
      </p:grpSp>
      <p:grpSp>
        <p:nvGrpSpPr>
          <p:cNvPr id="3" name="Gruppo 2">
            <a:extLst>
              <a:ext uri="{FF2B5EF4-FFF2-40B4-BE49-F238E27FC236}">
                <a16:creationId xmlns:a16="http://schemas.microsoft.com/office/drawing/2014/main" id="{FC2655FE-0FD3-9F46-A4CB-1EBF628AF2FE}"/>
              </a:ext>
            </a:extLst>
          </p:cNvPr>
          <p:cNvGrpSpPr/>
          <p:nvPr/>
        </p:nvGrpSpPr>
        <p:grpSpPr>
          <a:xfrm>
            <a:off x="2103438" y="4702953"/>
            <a:ext cx="3255962" cy="1863725"/>
            <a:chOff x="2103438" y="4702953"/>
            <a:chExt cx="3255962" cy="1863725"/>
          </a:xfrm>
        </p:grpSpPr>
        <p:sp>
          <p:nvSpPr>
            <p:cNvPr id="336" name="Line 190">
              <a:extLst>
                <a:ext uri="{FF2B5EF4-FFF2-40B4-BE49-F238E27FC236}">
                  <a16:creationId xmlns:a16="http://schemas.microsoft.com/office/drawing/2014/main" id="{094BFF09-74A4-484B-B883-4A139710DE6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25663" y="6404753"/>
              <a:ext cx="311626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7" name="Line 191">
              <a:extLst>
                <a:ext uri="{FF2B5EF4-FFF2-40B4-BE49-F238E27FC236}">
                  <a16:creationId xmlns:a16="http://schemas.microsoft.com/office/drawing/2014/main" id="{C2A5C5B6-21CF-A54B-AB70-F47B2824F5B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125663" y="4704541"/>
              <a:ext cx="1587" cy="17002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8" name="Line 192">
              <a:extLst>
                <a:ext uri="{FF2B5EF4-FFF2-40B4-BE49-F238E27FC236}">
                  <a16:creationId xmlns:a16="http://schemas.microsoft.com/office/drawing/2014/main" id="{AF26B17F-B391-7549-A0F9-9D3F998809F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125663" y="6377766"/>
              <a:ext cx="1587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9" name="Rectangle 193">
              <a:extLst>
                <a:ext uri="{FF2B5EF4-FFF2-40B4-BE49-F238E27FC236}">
                  <a16:creationId xmlns:a16="http://schemas.microsoft.com/office/drawing/2014/main" id="{22D15CB2-AF7D-AC45-ADB0-3F349BA414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03438" y="6430153"/>
              <a:ext cx="63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0</a:t>
              </a:r>
              <a:endParaRPr lang="en-US" altLang="it-IT" sz="2400"/>
            </a:p>
          </p:txBody>
        </p:sp>
        <p:sp>
          <p:nvSpPr>
            <p:cNvPr id="340" name="Line 194">
              <a:extLst>
                <a:ext uri="{FF2B5EF4-FFF2-40B4-BE49-F238E27FC236}">
                  <a16:creationId xmlns:a16="http://schemas.microsoft.com/office/drawing/2014/main" id="{0444274B-EDF4-AC48-8F86-413FDC65E76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2643188" y="6377766"/>
              <a:ext cx="1587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1" name="Rectangle 195">
              <a:extLst>
                <a:ext uri="{FF2B5EF4-FFF2-40B4-BE49-F238E27FC236}">
                  <a16:creationId xmlns:a16="http://schemas.microsoft.com/office/drawing/2014/main" id="{97C26D83-84C9-FB4A-A56A-E32D400798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592388" y="6430153"/>
              <a:ext cx="127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50</a:t>
              </a:r>
              <a:endParaRPr lang="en-US" altLang="it-IT" sz="2400"/>
            </a:p>
          </p:txBody>
        </p:sp>
        <p:sp>
          <p:nvSpPr>
            <p:cNvPr id="342" name="Line 196">
              <a:extLst>
                <a:ext uri="{FF2B5EF4-FFF2-40B4-BE49-F238E27FC236}">
                  <a16:creationId xmlns:a16="http://schemas.microsoft.com/office/drawing/2014/main" id="{E2239AE2-8DAD-614E-A307-B0D8DA37F0B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160713" y="6377766"/>
              <a:ext cx="1587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3" name="Rectangle 197">
              <a:extLst>
                <a:ext uri="{FF2B5EF4-FFF2-40B4-BE49-F238E27FC236}">
                  <a16:creationId xmlns:a16="http://schemas.microsoft.com/office/drawing/2014/main" id="{8B50DEF9-3D95-BE4B-A3E3-E945E7D892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90863" y="643015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100</a:t>
              </a:r>
              <a:endParaRPr lang="en-US" altLang="it-IT" sz="2400"/>
            </a:p>
          </p:txBody>
        </p:sp>
        <p:sp>
          <p:nvSpPr>
            <p:cNvPr id="344" name="Line 198">
              <a:extLst>
                <a:ext uri="{FF2B5EF4-FFF2-40B4-BE49-F238E27FC236}">
                  <a16:creationId xmlns:a16="http://schemas.microsoft.com/office/drawing/2014/main" id="{2516B5DA-12DA-294E-9F08-4BC0446259D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686175" y="6377766"/>
              <a:ext cx="1588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5" name="Rectangle 199">
              <a:extLst>
                <a:ext uri="{FF2B5EF4-FFF2-40B4-BE49-F238E27FC236}">
                  <a16:creationId xmlns:a16="http://schemas.microsoft.com/office/drawing/2014/main" id="{5B8B57F9-1FC3-F34F-BF57-FFFBC47957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16325" y="643015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150</a:t>
              </a:r>
              <a:endParaRPr lang="en-US" altLang="it-IT" sz="2400"/>
            </a:p>
          </p:txBody>
        </p:sp>
        <p:sp>
          <p:nvSpPr>
            <p:cNvPr id="346" name="Line 200">
              <a:extLst>
                <a:ext uri="{FF2B5EF4-FFF2-40B4-BE49-F238E27FC236}">
                  <a16:creationId xmlns:a16="http://schemas.microsoft.com/office/drawing/2014/main" id="{9522E3AB-6BAB-C245-A133-986A460AB97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203700" y="6377766"/>
              <a:ext cx="1588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7" name="Rectangle 201">
              <a:extLst>
                <a:ext uri="{FF2B5EF4-FFF2-40B4-BE49-F238E27FC236}">
                  <a16:creationId xmlns:a16="http://schemas.microsoft.com/office/drawing/2014/main" id="{F1CEF189-C06A-6B42-A732-C150D0B78A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133850" y="643015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200</a:t>
              </a:r>
              <a:endParaRPr lang="en-US" altLang="it-IT" sz="2400"/>
            </a:p>
          </p:txBody>
        </p:sp>
        <p:sp>
          <p:nvSpPr>
            <p:cNvPr id="348" name="Line 202">
              <a:extLst>
                <a:ext uri="{FF2B5EF4-FFF2-40B4-BE49-F238E27FC236}">
                  <a16:creationId xmlns:a16="http://schemas.microsoft.com/office/drawing/2014/main" id="{8C9AF171-CE5A-2A42-9D1D-5D4E7FB9C44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722813" y="6377766"/>
              <a:ext cx="1587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9" name="Rectangle 203">
              <a:extLst>
                <a:ext uri="{FF2B5EF4-FFF2-40B4-BE49-F238E27FC236}">
                  <a16:creationId xmlns:a16="http://schemas.microsoft.com/office/drawing/2014/main" id="{997C6DB0-A890-3C46-B1AF-C4831F704D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51375" y="643015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250</a:t>
              </a:r>
              <a:endParaRPr lang="en-US" altLang="it-IT" sz="2400"/>
            </a:p>
          </p:txBody>
        </p:sp>
        <p:sp>
          <p:nvSpPr>
            <p:cNvPr id="350" name="Line 204">
              <a:extLst>
                <a:ext uri="{FF2B5EF4-FFF2-40B4-BE49-F238E27FC236}">
                  <a16:creationId xmlns:a16="http://schemas.microsoft.com/office/drawing/2014/main" id="{53429A4F-ED4A-8747-B853-D8209671014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5241925" y="6377766"/>
              <a:ext cx="0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1" name="Rectangle 205">
              <a:extLst>
                <a:ext uri="{FF2B5EF4-FFF2-40B4-BE49-F238E27FC236}">
                  <a16:creationId xmlns:a16="http://schemas.microsoft.com/office/drawing/2014/main" id="{93D6B811-7F31-C14A-9026-48058B4AE8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68900" y="643015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300</a:t>
              </a:r>
              <a:endParaRPr lang="en-US" altLang="it-IT" sz="2400"/>
            </a:p>
          </p:txBody>
        </p:sp>
        <p:sp>
          <p:nvSpPr>
            <p:cNvPr id="352" name="Line 206">
              <a:extLst>
                <a:ext uri="{FF2B5EF4-FFF2-40B4-BE49-F238E27FC236}">
                  <a16:creationId xmlns:a16="http://schemas.microsoft.com/office/drawing/2014/main" id="{CDEEC096-18C8-B84A-BC5E-AB574D7F5FB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25663" y="6404753"/>
              <a:ext cx="2857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3" name="Freeform 216">
              <a:extLst>
                <a:ext uri="{FF2B5EF4-FFF2-40B4-BE49-F238E27FC236}">
                  <a16:creationId xmlns:a16="http://schemas.microsoft.com/office/drawing/2014/main" id="{1E281942-D901-BA47-BCA6-272A896D1F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3600" y="5215716"/>
              <a:ext cx="3013075" cy="769937"/>
            </a:xfrm>
            <a:custGeom>
              <a:avLst/>
              <a:gdLst>
                <a:gd name="T0" fmla="*/ 34 w 2375"/>
                <a:gd name="T1" fmla="*/ 489 h 606"/>
                <a:gd name="T2" fmla="*/ 73 w 2375"/>
                <a:gd name="T3" fmla="*/ 473 h 606"/>
                <a:gd name="T4" fmla="*/ 119 w 2375"/>
                <a:gd name="T5" fmla="*/ 479 h 606"/>
                <a:gd name="T6" fmla="*/ 158 w 2375"/>
                <a:gd name="T7" fmla="*/ 484 h 606"/>
                <a:gd name="T8" fmla="*/ 198 w 2375"/>
                <a:gd name="T9" fmla="*/ 505 h 606"/>
                <a:gd name="T10" fmla="*/ 238 w 2375"/>
                <a:gd name="T11" fmla="*/ 521 h 606"/>
                <a:gd name="T12" fmla="*/ 283 w 2375"/>
                <a:gd name="T13" fmla="*/ 521 h 606"/>
                <a:gd name="T14" fmla="*/ 323 w 2375"/>
                <a:gd name="T15" fmla="*/ 532 h 606"/>
                <a:gd name="T16" fmla="*/ 362 w 2375"/>
                <a:gd name="T17" fmla="*/ 521 h 606"/>
                <a:gd name="T18" fmla="*/ 402 w 2375"/>
                <a:gd name="T19" fmla="*/ 521 h 606"/>
                <a:gd name="T20" fmla="*/ 442 w 2375"/>
                <a:gd name="T21" fmla="*/ 537 h 606"/>
                <a:gd name="T22" fmla="*/ 487 w 2375"/>
                <a:gd name="T23" fmla="*/ 596 h 606"/>
                <a:gd name="T24" fmla="*/ 527 w 2375"/>
                <a:gd name="T25" fmla="*/ 452 h 606"/>
                <a:gd name="T26" fmla="*/ 567 w 2375"/>
                <a:gd name="T27" fmla="*/ 27 h 606"/>
                <a:gd name="T28" fmla="*/ 606 w 2375"/>
                <a:gd name="T29" fmla="*/ 319 h 606"/>
                <a:gd name="T30" fmla="*/ 646 w 2375"/>
                <a:gd name="T31" fmla="*/ 580 h 606"/>
                <a:gd name="T32" fmla="*/ 691 w 2375"/>
                <a:gd name="T33" fmla="*/ 542 h 606"/>
                <a:gd name="T34" fmla="*/ 731 w 2375"/>
                <a:gd name="T35" fmla="*/ 548 h 606"/>
                <a:gd name="T36" fmla="*/ 771 w 2375"/>
                <a:gd name="T37" fmla="*/ 548 h 606"/>
                <a:gd name="T38" fmla="*/ 810 w 2375"/>
                <a:gd name="T39" fmla="*/ 548 h 606"/>
                <a:gd name="T40" fmla="*/ 856 w 2375"/>
                <a:gd name="T41" fmla="*/ 548 h 606"/>
                <a:gd name="T42" fmla="*/ 895 w 2375"/>
                <a:gd name="T43" fmla="*/ 548 h 606"/>
                <a:gd name="T44" fmla="*/ 935 w 2375"/>
                <a:gd name="T45" fmla="*/ 553 h 606"/>
                <a:gd name="T46" fmla="*/ 975 w 2375"/>
                <a:gd name="T47" fmla="*/ 553 h 606"/>
                <a:gd name="T48" fmla="*/ 1014 w 2375"/>
                <a:gd name="T49" fmla="*/ 553 h 606"/>
                <a:gd name="T50" fmla="*/ 1060 w 2375"/>
                <a:gd name="T51" fmla="*/ 542 h 606"/>
                <a:gd name="T52" fmla="*/ 1099 w 2375"/>
                <a:gd name="T53" fmla="*/ 542 h 606"/>
                <a:gd name="T54" fmla="*/ 1139 w 2375"/>
                <a:gd name="T55" fmla="*/ 548 h 606"/>
                <a:gd name="T56" fmla="*/ 1179 w 2375"/>
                <a:gd name="T57" fmla="*/ 558 h 606"/>
                <a:gd name="T58" fmla="*/ 1224 w 2375"/>
                <a:gd name="T59" fmla="*/ 558 h 606"/>
                <a:gd name="T60" fmla="*/ 1264 w 2375"/>
                <a:gd name="T61" fmla="*/ 558 h 606"/>
                <a:gd name="T62" fmla="*/ 1304 w 2375"/>
                <a:gd name="T63" fmla="*/ 564 h 606"/>
                <a:gd name="T64" fmla="*/ 1343 w 2375"/>
                <a:gd name="T65" fmla="*/ 569 h 606"/>
                <a:gd name="T66" fmla="*/ 1383 w 2375"/>
                <a:gd name="T67" fmla="*/ 574 h 606"/>
                <a:gd name="T68" fmla="*/ 1428 w 2375"/>
                <a:gd name="T69" fmla="*/ 574 h 606"/>
                <a:gd name="T70" fmla="*/ 1468 w 2375"/>
                <a:gd name="T71" fmla="*/ 569 h 606"/>
                <a:gd name="T72" fmla="*/ 1508 w 2375"/>
                <a:gd name="T73" fmla="*/ 537 h 606"/>
                <a:gd name="T74" fmla="*/ 1547 w 2375"/>
                <a:gd name="T75" fmla="*/ 516 h 606"/>
                <a:gd name="T76" fmla="*/ 1587 w 2375"/>
                <a:gd name="T77" fmla="*/ 511 h 606"/>
                <a:gd name="T78" fmla="*/ 1632 w 2375"/>
                <a:gd name="T79" fmla="*/ 511 h 606"/>
                <a:gd name="T80" fmla="*/ 1672 w 2375"/>
                <a:gd name="T81" fmla="*/ 511 h 606"/>
                <a:gd name="T82" fmla="*/ 1712 w 2375"/>
                <a:gd name="T83" fmla="*/ 521 h 606"/>
                <a:gd name="T84" fmla="*/ 1751 w 2375"/>
                <a:gd name="T85" fmla="*/ 516 h 606"/>
                <a:gd name="T86" fmla="*/ 1797 w 2375"/>
                <a:gd name="T87" fmla="*/ 511 h 606"/>
                <a:gd name="T88" fmla="*/ 1837 w 2375"/>
                <a:gd name="T89" fmla="*/ 516 h 606"/>
                <a:gd name="T90" fmla="*/ 1876 w 2375"/>
                <a:gd name="T91" fmla="*/ 516 h 606"/>
                <a:gd name="T92" fmla="*/ 1916 w 2375"/>
                <a:gd name="T93" fmla="*/ 527 h 606"/>
                <a:gd name="T94" fmla="*/ 1956 w 2375"/>
                <a:gd name="T95" fmla="*/ 532 h 606"/>
                <a:gd name="T96" fmla="*/ 2001 w 2375"/>
                <a:gd name="T97" fmla="*/ 527 h 606"/>
                <a:gd name="T98" fmla="*/ 2041 w 2375"/>
                <a:gd name="T99" fmla="*/ 527 h 606"/>
                <a:gd name="T100" fmla="*/ 2080 w 2375"/>
                <a:gd name="T101" fmla="*/ 521 h 606"/>
                <a:gd name="T102" fmla="*/ 2120 w 2375"/>
                <a:gd name="T103" fmla="*/ 532 h 606"/>
                <a:gd name="T104" fmla="*/ 2160 w 2375"/>
                <a:gd name="T105" fmla="*/ 527 h 606"/>
                <a:gd name="T106" fmla="*/ 2205 w 2375"/>
                <a:gd name="T107" fmla="*/ 532 h 606"/>
                <a:gd name="T108" fmla="*/ 2245 w 2375"/>
                <a:gd name="T109" fmla="*/ 527 h 606"/>
                <a:gd name="T110" fmla="*/ 2284 w 2375"/>
                <a:gd name="T111" fmla="*/ 527 h 606"/>
                <a:gd name="T112" fmla="*/ 2324 w 2375"/>
                <a:gd name="T113" fmla="*/ 521 h 606"/>
                <a:gd name="T114" fmla="*/ 2369 w 2375"/>
                <a:gd name="T115" fmla="*/ 52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75" h="606">
                  <a:moveTo>
                    <a:pt x="0" y="500"/>
                  </a:moveTo>
                  <a:lnTo>
                    <a:pt x="11" y="500"/>
                  </a:lnTo>
                  <a:lnTo>
                    <a:pt x="17" y="489"/>
                  </a:lnTo>
                  <a:lnTo>
                    <a:pt x="28" y="489"/>
                  </a:lnTo>
                  <a:lnTo>
                    <a:pt x="34" y="489"/>
                  </a:lnTo>
                  <a:lnTo>
                    <a:pt x="45" y="479"/>
                  </a:lnTo>
                  <a:lnTo>
                    <a:pt x="51" y="479"/>
                  </a:lnTo>
                  <a:lnTo>
                    <a:pt x="62" y="473"/>
                  </a:lnTo>
                  <a:lnTo>
                    <a:pt x="68" y="468"/>
                  </a:lnTo>
                  <a:lnTo>
                    <a:pt x="73" y="473"/>
                  </a:lnTo>
                  <a:lnTo>
                    <a:pt x="85" y="473"/>
                  </a:lnTo>
                  <a:lnTo>
                    <a:pt x="90" y="479"/>
                  </a:lnTo>
                  <a:lnTo>
                    <a:pt x="102" y="479"/>
                  </a:lnTo>
                  <a:lnTo>
                    <a:pt x="107" y="479"/>
                  </a:lnTo>
                  <a:lnTo>
                    <a:pt x="119" y="479"/>
                  </a:lnTo>
                  <a:lnTo>
                    <a:pt x="124" y="479"/>
                  </a:lnTo>
                  <a:lnTo>
                    <a:pt x="136" y="479"/>
                  </a:lnTo>
                  <a:lnTo>
                    <a:pt x="141" y="484"/>
                  </a:lnTo>
                  <a:lnTo>
                    <a:pt x="147" y="484"/>
                  </a:lnTo>
                  <a:lnTo>
                    <a:pt x="158" y="484"/>
                  </a:lnTo>
                  <a:lnTo>
                    <a:pt x="164" y="479"/>
                  </a:lnTo>
                  <a:lnTo>
                    <a:pt x="175" y="473"/>
                  </a:lnTo>
                  <a:lnTo>
                    <a:pt x="181" y="473"/>
                  </a:lnTo>
                  <a:lnTo>
                    <a:pt x="192" y="489"/>
                  </a:lnTo>
                  <a:lnTo>
                    <a:pt x="198" y="505"/>
                  </a:lnTo>
                  <a:lnTo>
                    <a:pt x="209" y="505"/>
                  </a:lnTo>
                  <a:lnTo>
                    <a:pt x="215" y="511"/>
                  </a:lnTo>
                  <a:lnTo>
                    <a:pt x="221" y="516"/>
                  </a:lnTo>
                  <a:lnTo>
                    <a:pt x="232" y="521"/>
                  </a:lnTo>
                  <a:lnTo>
                    <a:pt x="238" y="521"/>
                  </a:lnTo>
                  <a:lnTo>
                    <a:pt x="249" y="521"/>
                  </a:lnTo>
                  <a:lnTo>
                    <a:pt x="255" y="516"/>
                  </a:lnTo>
                  <a:lnTo>
                    <a:pt x="266" y="516"/>
                  </a:lnTo>
                  <a:lnTo>
                    <a:pt x="272" y="516"/>
                  </a:lnTo>
                  <a:lnTo>
                    <a:pt x="283" y="521"/>
                  </a:lnTo>
                  <a:lnTo>
                    <a:pt x="289" y="527"/>
                  </a:lnTo>
                  <a:lnTo>
                    <a:pt x="294" y="527"/>
                  </a:lnTo>
                  <a:lnTo>
                    <a:pt x="306" y="527"/>
                  </a:lnTo>
                  <a:lnTo>
                    <a:pt x="311" y="527"/>
                  </a:lnTo>
                  <a:lnTo>
                    <a:pt x="323" y="532"/>
                  </a:lnTo>
                  <a:lnTo>
                    <a:pt x="328" y="527"/>
                  </a:lnTo>
                  <a:lnTo>
                    <a:pt x="340" y="532"/>
                  </a:lnTo>
                  <a:lnTo>
                    <a:pt x="345" y="521"/>
                  </a:lnTo>
                  <a:lnTo>
                    <a:pt x="357" y="527"/>
                  </a:lnTo>
                  <a:lnTo>
                    <a:pt x="362" y="521"/>
                  </a:lnTo>
                  <a:lnTo>
                    <a:pt x="368" y="516"/>
                  </a:lnTo>
                  <a:lnTo>
                    <a:pt x="379" y="527"/>
                  </a:lnTo>
                  <a:lnTo>
                    <a:pt x="385" y="532"/>
                  </a:lnTo>
                  <a:lnTo>
                    <a:pt x="396" y="527"/>
                  </a:lnTo>
                  <a:lnTo>
                    <a:pt x="402" y="521"/>
                  </a:lnTo>
                  <a:lnTo>
                    <a:pt x="413" y="521"/>
                  </a:lnTo>
                  <a:lnTo>
                    <a:pt x="419" y="521"/>
                  </a:lnTo>
                  <a:lnTo>
                    <a:pt x="425" y="532"/>
                  </a:lnTo>
                  <a:lnTo>
                    <a:pt x="436" y="537"/>
                  </a:lnTo>
                  <a:lnTo>
                    <a:pt x="442" y="537"/>
                  </a:lnTo>
                  <a:lnTo>
                    <a:pt x="453" y="542"/>
                  </a:lnTo>
                  <a:lnTo>
                    <a:pt x="459" y="564"/>
                  </a:lnTo>
                  <a:lnTo>
                    <a:pt x="470" y="569"/>
                  </a:lnTo>
                  <a:lnTo>
                    <a:pt x="476" y="580"/>
                  </a:lnTo>
                  <a:lnTo>
                    <a:pt x="487" y="596"/>
                  </a:lnTo>
                  <a:lnTo>
                    <a:pt x="493" y="606"/>
                  </a:lnTo>
                  <a:lnTo>
                    <a:pt x="498" y="596"/>
                  </a:lnTo>
                  <a:lnTo>
                    <a:pt x="510" y="558"/>
                  </a:lnTo>
                  <a:lnTo>
                    <a:pt x="515" y="511"/>
                  </a:lnTo>
                  <a:lnTo>
                    <a:pt x="527" y="452"/>
                  </a:lnTo>
                  <a:lnTo>
                    <a:pt x="533" y="394"/>
                  </a:lnTo>
                  <a:lnTo>
                    <a:pt x="544" y="293"/>
                  </a:lnTo>
                  <a:lnTo>
                    <a:pt x="550" y="186"/>
                  </a:lnTo>
                  <a:lnTo>
                    <a:pt x="561" y="91"/>
                  </a:lnTo>
                  <a:lnTo>
                    <a:pt x="567" y="27"/>
                  </a:lnTo>
                  <a:lnTo>
                    <a:pt x="572" y="0"/>
                  </a:lnTo>
                  <a:lnTo>
                    <a:pt x="584" y="16"/>
                  </a:lnTo>
                  <a:lnTo>
                    <a:pt x="589" y="80"/>
                  </a:lnTo>
                  <a:lnTo>
                    <a:pt x="601" y="186"/>
                  </a:lnTo>
                  <a:lnTo>
                    <a:pt x="606" y="319"/>
                  </a:lnTo>
                  <a:lnTo>
                    <a:pt x="618" y="431"/>
                  </a:lnTo>
                  <a:lnTo>
                    <a:pt x="623" y="500"/>
                  </a:lnTo>
                  <a:lnTo>
                    <a:pt x="635" y="548"/>
                  </a:lnTo>
                  <a:lnTo>
                    <a:pt x="640" y="569"/>
                  </a:lnTo>
                  <a:lnTo>
                    <a:pt x="646" y="580"/>
                  </a:lnTo>
                  <a:lnTo>
                    <a:pt x="657" y="574"/>
                  </a:lnTo>
                  <a:lnTo>
                    <a:pt x="663" y="564"/>
                  </a:lnTo>
                  <a:lnTo>
                    <a:pt x="674" y="548"/>
                  </a:lnTo>
                  <a:lnTo>
                    <a:pt x="680" y="548"/>
                  </a:lnTo>
                  <a:lnTo>
                    <a:pt x="691" y="542"/>
                  </a:lnTo>
                  <a:lnTo>
                    <a:pt x="697" y="548"/>
                  </a:lnTo>
                  <a:lnTo>
                    <a:pt x="708" y="542"/>
                  </a:lnTo>
                  <a:lnTo>
                    <a:pt x="714" y="542"/>
                  </a:lnTo>
                  <a:lnTo>
                    <a:pt x="720" y="542"/>
                  </a:lnTo>
                  <a:lnTo>
                    <a:pt x="731" y="548"/>
                  </a:lnTo>
                  <a:lnTo>
                    <a:pt x="737" y="542"/>
                  </a:lnTo>
                  <a:lnTo>
                    <a:pt x="748" y="542"/>
                  </a:lnTo>
                  <a:lnTo>
                    <a:pt x="754" y="542"/>
                  </a:lnTo>
                  <a:lnTo>
                    <a:pt x="765" y="542"/>
                  </a:lnTo>
                  <a:lnTo>
                    <a:pt x="771" y="548"/>
                  </a:lnTo>
                  <a:lnTo>
                    <a:pt x="782" y="553"/>
                  </a:lnTo>
                  <a:lnTo>
                    <a:pt x="788" y="553"/>
                  </a:lnTo>
                  <a:lnTo>
                    <a:pt x="793" y="553"/>
                  </a:lnTo>
                  <a:lnTo>
                    <a:pt x="805" y="548"/>
                  </a:lnTo>
                  <a:lnTo>
                    <a:pt x="810" y="548"/>
                  </a:lnTo>
                  <a:lnTo>
                    <a:pt x="822" y="553"/>
                  </a:lnTo>
                  <a:lnTo>
                    <a:pt x="827" y="548"/>
                  </a:lnTo>
                  <a:lnTo>
                    <a:pt x="839" y="542"/>
                  </a:lnTo>
                  <a:lnTo>
                    <a:pt x="844" y="542"/>
                  </a:lnTo>
                  <a:lnTo>
                    <a:pt x="856" y="548"/>
                  </a:lnTo>
                  <a:lnTo>
                    <a:pt x="861" y="548"/>
                  </a:lnTo>
                  <a:lnTo>
                    <a:pt x="867" y="553"/>
                  </a:lnTo>
                  <a:lnTo>
                    <a:pt x="878" y="553"/>
                  </a:lnTo>
                  <a:lnTo>
                    <a:pt x="884" y="553"/>
                  </a:lnTo>
                  <a:lnTo>
                    <a:pt x="895" y="548"/>
                  </a:lnTo>
                  <a:lnTo>
                    <a:pt x="901" y="548"/>
                  </a:lnTo>
                  <a:lnTo>
                    <a:pt x="912" y="548"/>
                  </a:lnTo>
                  <a:lnTo>
                    <a:pt x="918" y="553"/>
                  </a:lnTo>
                  <a:lnTo>
                    <a:pt x="929" y="558"/>
                  </a:lnTo>
                  <a:lnTo>
                    <a:pt x="935" y="553"/>
                  </a:lnTo>
                  <a:lnTo>
                    <a:pt x="941" y="553"/>
                  </a:lnTo>
                  <a:lnTo>
                    <a:pt x="952" y="553"/>
                  </a:lnTo>
                  <a:lnTo>
                    <a:pt x="958" y="553"/>
                  </a:lnTo>
                  <a:lnTo>
                    <a:pt x="969" y="558"/>
                  </a:lnTo>
                  <a:lnTo>
                    <a:pt x="975" y="553"/>
                  </a:lnTo>
                  <a:lnTo>
                    <a:pt x="986" y="553"/>
                  </a:lnTo>
                  <a:lnTo>
                    <a:pt x="992" y="553"/>
                  </a:lnTo>
                  <a:lnTo>
                    <a:pt x="1003" y="548"/>
                  </a:lnTo>
                  <a:lnTo>
                    <a:pt x="1009" y="548"/>
                  </a:lnTo>
                  <a:lnTo>
                    <a:pt x="1014" y="553"/>
                  </a:lnTo>
                  <a:lnTo>
                    <a:pt x="1026" y="553"/>
                  </a:lnTo>
                  <a:lnTo>
                    <a:pt x="1031" y="548"/>
                  </a:lnTo>
                  <a:lnTo>
                    <a:pt x="1043" y="548"/>
                  </a:lnTo>
                  <a:lnTo>
                    <a:pt x="1048" y="542"/>
                  </a:lnTo>
                  <a:lnTo>
                    <a:pt x="1060" y="542"/>
                  </a:lnTo>
                  <a:lnTo>
                    <a:pt x="1065" y="553"/>
                  </a:lnTo>
                  <a:lnTo>
                    <a:pt x="1077" y="553"/>
                  </a:lnTo>
                  <a:lnTo>
                    <a:pt x="1082" y="548"/>
                  </a:lnTo>
                  <a:lnTo>
                    <a:pt x="1088" y="548"/>
                  </a:lnTo>
                  <a:lnTo>
                    <a:pt x="1099" y="542"/>
                  </a:lnTo>
                  <a:lnTo>
                    <a:pt x="1105" y="548"/>
                  </a:lnTo>
                  <a:lnTo>
                    <a:pt x="1116" y="548"/>
                  </a:lnTo>
                  <a:lnTo>
                    <a:pt x="1122" y="553"/>
                  </a:lnTo>
                  <a:lnTo>
                    <a:pt x="1133" y="553"/>
                  </a:lnTo>
                  <a:lnTo>
                    <a:pt x="1139" y="548"/>
                  </a:lnTo>
                  <a:lnTo>
                    <a:pt x="1150" y="548"/>
                  </a:lnTo>
                  <a:lnTo>
                    <a:pt x="1156" y="542"/>
                  </a:lnTo>
                  <a:lnTo>
                    <a:pt x="1162" y="553"/>
                  </a:lnTo>
                  <a:lnTo>
                    <a:pt x="1173" y="558"/>
                  </a:lnTo>
                  <a:lnTo>
                    <a:pt x="1179" y="558"/>
                  </a:lnTo>
                  <a:lnTo>
                    <a:pt x="1190" y="553"/>
                  </a:lnTo>
                  <a:lnTo>
                    <a:pt x="1196" y="548"/>
                  </a:lnTo>
                  <a:lnTo>
                    <a:pt x="1207" y="553"/>
                  </a:lnTo>
                  <a:lnTo>
                    <a:pt x="1213" y="558"/>
                  </a:lnTo>
                  <a:lnTo>
                    <a:pt x="1224" y="558"/>
                  </a:lnTo>
                  <a:lnTo>
                    <a:pt x="1230" y="558"/>
                  </a:lnTo>
                  <a:lnTo>
                    <a:pt x="1236" y="553"/>
                  </a:lnTo>
                  <a:lnTo>
                    <a:pt x="1247" y="558"/>
                  </a:lnTo>
                  <a:lnTo>
                    <a:pt x="1253" y="564"/>
                  </a:lnTo>
                  <a:lnTo>
                    <a:pt x="1264" y="558"/>
                  </a:lnTo>
                  <a:lnTo>
                    <a:pt x="1270" y="564"/>
                  </a:lnTo>
                  <a:lnTo>
                    <a:pt x="1281" y="564"/>
                  </a:lnTo>
                  <a:lnTo>
                    <a:pt x="1287" y="564"/>
                  </a:lnTo>
                  <a:lnTo>
                    <a:pt x="1292" y="558"/>
                  </a:lnTo>
                  <a:lnTo>
                    <a:pt x="1304" y="564"/>
                  </a:lnTo>
                  <a:lnTo>
                    <a:pt x="1309" y="569"/>
                  </a:lnTo>
                  <a:lnTo>
                    <a:pt x="1321" y="574"/>
                  </a:lnTo>
                  <a:lnTo>
                    <a:pt x="1326" y="569"/>
                  </a:lnTo>
                  <a:lnTo>
                    <a:pt x="1338" y="564"/>
                  </a:lnTo>
                  <a:lnTo>
                    <a:pt x="1343" y="569"/>
                  </a:lnTo>
                  <a:lnTo>
                    <a:pt x="1355" y="569"/>
                  </a:lnTo>
                  <a:lnTo>
                    <a:pt x="1360" y="574"/>
                  </a:lnTo>
                  <a:lnTo>
                    <a:pt x="1366" y="580"/>
                  </a:lnTo>
                  <a:lnTo>
                    <a:pt x="1377" y="574"/>
                  </a:lnTo>
                  <a:lnTo>
                    <a:pt x="1383" y="574"/>
                  </a:lnTo>
                  <a:lnTo>
                    <a:pt x="1394" y="569"/>
                  </a:lnTo>
                  <a:lnTo>
                    <a:pt x="1400" y="574"/>
                  </a:lnTo>
                  <a:lnTo>
                    <a:pt x="1411" y="580"/>
                  </a:lnTo>
                  <a:lnTo>
                    <a:pt x="1417" y="580"/>
                  </a:lnTo>
                  <a:lnTo>
                    <a:pt x="1428" y="574"/>
                  </a:lnTo>
                  <a:lnTo>
                    <a:pt x="1434" y="569"/>
                  </a:lnTo>
                  <a:lnTo>
                    <a:pt x="1440" y="569"/>
                  </a:lnTo>
                  <a:lnTo>
                    <a:pt x="1451" y="569"/>
                  </a:lnTo>
                  <a:lnTo>
                    <a:pt x="1457" y="564"/>
                  </a:lnTo>
                  <a:lnTo>
                    <a:pt x="1468" y="569"/>
                  </a:lnTo>
                  <a:lnTo>
                    <a:pt x="1474" y="553"/>
                  </a:lnTo>
                  <a:lnTo>
                    <a:pt x="1485" y="548"/>
                  </a:lnTo>
                  <a:lnTo>
                    <a:pt x="1491" y="537"/>
                  </a:lnTo>
                  <a:lnTo>
                    <a:pt x="1502" y="537"/>
                  </a:lnTo>
                  <a:lnTo>
                    <a:pt x="1508" y="537"/>
                  </a:lnTo>
                  <a:lnTo>
                    <a:pt x="1513" y="537"/>
                  </a:lnTo>
                  <a:lnTo>
                    <a:pt x="1525" y="527"/>
                  </a:lnTo>
                  <a:lnTo>
                    <a:pt x="1530" y="521"/>
                  </a:lnTo>
                  <a:lnTo>
                    <a:pt x="1542" y="516"/>
                  </a:lnTo>
                  <a:lnTo>
                    <a:pt x="1547" y="516"/>
                  </a:lnTo>
                  <a:lnTo>
                    <a:pt x="1559" y="521"/>
                  </a:lnTo>
                  <a:lnTo>
                    <a:pt x="1564" y="521"/>
                  </a:lnTo>
                  <a:lnTo>
                    <a:pt x="1576" y="516"/>
                  </a:lnTo>
                  <a:lnTo>
                    <a:pt x="1581" y="516"/>
                  </a:lnTo>
                  <a:lnTo>
                    <a:pt x="1587" y="511"/>
                  </a:lnTo>
                  <a:lnTo>
                    <a:pt x="1598" y="511"/>
                  </a:lnTo>
                  <a:lnTo>
                    <a:pt x="1604" y="516"/>
                  </a:lnTo>
                  <a:lnTo>
                    <a:pt x="1615" y="516"/>
                  </a:lnTo>
                  <a:lnTo>
                    <a:pt x="1621" y="516"/>
                  </a:lnTo>
                  <a:lnTo>
                    <a:pt x="1632" y="511"/>
                  </a:lnTo>
                  <a:lnTo>
                    <a:pt x="1638" y="511"/>
                  </a:lnTo>
                  <a:lnTo>
                    <a:pt x="1649" y="511"/>
                  </a:lnTo>
                  <a:lnTo>
                    <a:pt x="1655" y="516"/>
                  </a:lnTo>
                  <a:lnTo>
                    <a:pt x="1661" y="521"/>
                  </a:lnTo>
                  <a:lnTo>
                    <a:pt x="1672" y="511"/>
                  </a:lnTo>
                  <a:lnTo>
                    <a:pt x="1678" y="516"/>
                  </a:lnTo>
                  <a:lnTo>
                    <a:pt x="1689" y="511"/>
                  </a:lnTo>
                  <a:lnTo>
                    <a:pt x="1695" y="511"/>
                  </a:lnTo>
                  <a:lnTo>
                    <a:pt x="1706" y="516"/>
                  </a:lnTo>
                  <a:lnTo>
                    <a:pt x="1712" y="521"/>
                  </a:lnTo>
                  <a:lnTo>
                    <a:pt x="1723" y="516"/>
                  </a:lnTo>
                  <a:lnTo>
                    <a:pt x="1729" y="511"/>
                  </a:lnTo>
                  <a:lnTo>
                    <a:pt x="1734" y="516"/>
                  </a:lnTo>
                  <a:lnTo>
                    <a:pt x="1746" y="511"/>
                  </a:lnTo>
                  <a:lnTo>
                    <a:pt x="1751" y="516"/>
                  </a:lnTo>
                  <a:lnTo>
                    <a:pt x="1763" y="516"/>
                  </a:lnTo>
                  <a:lnTo>
                    <a:pt x="1768" y="516"/>
                  </a:lnTo>
                  <a:lnTo>
                    <a:pt x="1780" y="511"/>
                  </a:lnTo>
                  <a:lnTo>
                    <a:pt x="1785" y="505"/>
                  </a:lnTo>
                  <a:lnTo>
                    <a:pt x="1797" y="511"/>
                  </a:lnTo>
                  <a:lnTo>
                    <a:pt x="1803" y="516"/>
                  </a:lnTo>
                  <a:lnTo>
                    <a:pt x="1808" y="516"/>
                  </a:lnTo>
                  <a:lnTo>
                    <a:pt x="1820" y="516"/>
                  </a:lnTo>
                  <a:lnTo>
                    <a:pt x="1825" y="511"/>
                  </a:lnTo>
                  <a:lnTo>
                    <a:pt x="1837" y="516"/>
                  </a:lnTo>
                  <a:lnTo>
                    <a:pt x="1842" y="516"/>
                  </a:lnTo>
                  <a:lnTo>
                    <a:pt x="1854" y="516"/>
                  </a:lnTo>
                  <a:lnTo>
                    <a:pt x="1859" y="521"/>
                  </a:lnTo>
                  <a:lnTo>
                    <a:pt x="1871" y="516"/>
                  </a:lnTo>
                  <a:lnTo>
                    <a:pt x="1876" y="516"/>
                  </a:lnTo>
                  <a:lnTo>
                    <a:pt x="1882" y="516"/>
                  </a:lnTo>
                  <a:lnTo>
                    <a:pt x="1893" y="521"/>
                  </a:lnTo>
                  <a:lnTo>
                    <a:pt x="1899" y="527"/>
                  </a:lnTo>
                  <a:lnTo>
                    <a:pt x="1910" y="527"/>
                  </a:lnTo>
                  <a:lnTo>
                    <a:pt x="1916" y="527"/>
                  </a:lnTo>
                  <a:lnTo>
                    <a:pt x="1927" y="527"/>
                  </a:lnTo>
                  <a:lnTo>
                    <a:pt x="1933" y="521"/>
                  </a:lnTo>
                  <a:lnTo>
                    <a:pt x="1944" y="521"/>
                  </a:lnTo>
                  <a:lnTo>
                    <a:pt x="1950" y="527"/>
                  </a:lnTo>
                  <a:lnTo>
                    <a:pt x="1956" y="532"/>
                  </a:lnTo>
                  <a:lnTo>
                    <a:pt x="1967" y="527"/>
                  </a:lnTo>
                  <a:lnTo>
                    <a:pt x="1973" y="527"/>
                  </a:lnTo>
                  <a:lnTo>
                    <a:pt x="1984" y="521"/>
                  </a:lnTo>
                  <a:lnTo>
                    <a:pt x="1990" y="521"/>
                  </a:lnTo>
                  <a:lnTo>
                    <a:pt x="2001" y="527"/>
                  </a:lnTo>
                  <a:lnTo>
                    <a:pt x="2007" y="527"/>
                  </a:lnTo>
                  <a:lnTo>
                    <a:pt x="2018" y="527"/>
                  </a:lnTo>
                  <a:lnTo>
                    <a:pt x="2024" y="516"/>
                  </a:lnTo>
                  <a:lnTo>
                    <a:pt x="2029" y="521"/>
                  </a:lnTo>
                  <a:lnTo>
                    <a:pt x="2041" y="527"/>
                  </a:lnTo>
                  <a:lnTo>
                    <a:pt x="2046" y="527"/>
                  </a:lnTo>
                  <a:lnTo>
                    <a:pt x="2058" y="532"/>
                  </a:lnTo>
                  <a:lnTo>
                    <a:pt x="2063" y="527"/>
                  </a:lnTo>
                  <a:lnTo>
                    <a:pt x="2075" y="521"/>
                  </a:lnTo>
                  <a:lnTo>
                    <a:pt x="2080" y="521"/>
                  </a:lnTo>
                  <a:lnTo>
                    <a:pt x="2086" y="527"/>
                  </a:lnTo>
                  <a:lnTo>
                    <a:pt x="2097" y="532"/>
                  </a:lnTo>
                  <a:lnTo>
                    <a:pt x="2103" y="537"/>
                  </a:lnTo>
                  <a:lnTo>
                    <a:pt x="2114" y="532"/>
                  </a:lnTo>
                  <a:lnTo>
                    <a:pt x="2120" y="532"/>
                  </a:lnTo>
                  <a:lnTo>
                    <a:pt x="2131" y="527"/>
                  </a:lnTo>
                  <a:lnTo>
                    <a:pt x="2137" y="527"/>
                  </a:lnTo>
                  <a:lnTo>
                    <a:pt x="2148" y="527"/>
                  </a:lnTo>
                  <a:lnTo>
                    <a:pt x="2154" y="527"/>
                  </a:lnTo>
                  <a:lnTo>
                    <a:pt x="2160" y="527"/>
                  </a:lnTo>
                  <a:lnTo>
                    <a:pt x="2171" y="521"/>
                  </a:lnTo>
                  <a:lnTo>
                    <a:pt x="2177" y="521"/>
                  </a:lnTo>
                  <a:lnTo>
                    <a:pt x="2188" y="527"/>
                  </a:lnTo>
                  <a:lnTo>
                    <a:pt x="2194" y="527"/>
                  </a:lnTo>
                  <a:lnTo>
                    <a:pt x="2205" y="532"/>
                  </a:lnTo>
                  <a:lnTo>
                    <a:pt x="2211" y="532"/>
                  </a:lnTo>
                  <a:lnTo>
                    <a:pt x="2222" y="527"/>
                  </a:lnTo>
                  <a:lnTo>
                    <a:pt x="2228" y="521"/>
                  </a:lnTo>
                  <a:lnTo>
                    <a:pt x="2233" y="527"/>
                  </a:lnTo>
                  <a:lnTo>
                    <a:pt x="2245" y="527"/>
                  </a:lnTo>
                  <a:lnTo>
                    <a:pt x="2250" y="532"/>
                  </a:lnTo>
                  <a:lnTo>
                    <a:pt x="2262" y="532"/>
                  </a:lnTo>
                  <a:lnTo>
                    <a:pt x="2267" y="527"/>
                  </a:lnTo>
                  <a:lnTo>
                    <a:pt x="2279" y="521"/>
                  </a:lnTo>
                  <a:lnTo>
                    <a:pt x="2284" y="527"/>
                  </a:lnTo>
                  <a:lnTo>
                    <a:pt x="2296" y="527"/>
                  </a:lnTo>
                  <a:lnTo>
                    <a:pt x="2301" y="527"/>
                  </a:lnTo>
                  <a:lnTo>
                    <a:pt x="2307" y="521"/>
                  </a:lnTo>
                  <a:lnTo>
                    <a:pt x="2318" y="527"/>
                  </a:lnTo>
                  <a:lnTo>
                    <a:pt x="2324" y="521"/>
                  </a:lnTo>
                  <a:lnTo>
                    <a:pt x="2335" y="527"/>
                  </a:lnTo>
                  <a:lnTo>
                    <a:pt x="2341" y="527"/>
                  </a:lnTo>
                  <a:lnTo>
                    <a:pt x="2352" y="527"/>
                  </a:lnTo>
                  <a:lnTo>
                    <a:pt x="2358" y="527"/>
                  </a:lnTo>
                  <a:lnTo>
                    <a:pt x="2369" y="521"/>
                  </a:lnTo>
                  <a:lnTo>
                    <a:pt x="2375" y="516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4" name="Freeform 217">
              <a:extLst>
                <a:ext uri="{FF2B5EF4-FFF2-40B4-BE49-F238E27FC236}">
                  <a16:creationId xmlns:a16="http://schemas.microsoft.com/office/drawing/2014/main" id="{17975CC9-9A15-164C-9E57-CF7701A21B1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3600" y="4702953"/>
              <a:ext cx="3013075" cy="768350"/>
            </a:xfrm>
            <a:custGeom>
              <a:avLst/>
              <a:gdLst>
                <a:gd name="T0" fmla="*/ 34 w 2375"/>
                <a:gd name="T1" fmla="*/ 457 h 606"/>
                <a:gd name="T2" fmla="*/ 73 w 2375"/>
                <a:gd name="T3" fmla="*/ 462 h 606"/>
                <a:gd name="T4" fmla="*/ 119 w 2375"/>
                <a:gd name="T5" fmla="*/ 468 h 606"/>
                <a:gd name="T6" fmla="*/ 158 w 2375"/>
                <a:gd name="T7" fmla="*/ 478 h 606"/>
                <a:gd name="T8" fmla="*/ 198 w 2375"/>
                <a:gd name="T9" fmla="*/ 505 h 606"/>
                <a:gd name="T10" fmla="*/ 238 w 2375"/>
                <a:gd name="T11" fmla="*/ 499 h 606"/>
                <a:gd name="T12" fmla="*/ 283 w 2375"/>
                <a:gd name="T13" fmla="*/ 515 h 606"/>
                <a:gd name="T14" fmla="*/ 323 w 2375"/>
                <a:gd name="T15" fmla="*/ 515 h 606"/>
                <a:gd name="T16" fmla="*/ 362 w 2375"/>
                <a:gd name="T17" fmla="*/ 526 h 606"/>
                <a:gd name="T18" fmla="*/ 402 w 2375"/>
                <a:gd name="T19" fmla="*/ 521 h 606"/>
                <a:gd name="T20" fmla="*/ 442 w 2375"/>
                <a:gd name="T21" fmla="*/ 563 h 606"/>
                <a:gd name="T22" fmla="*/ 487 w 2375"/>
                <a:gd name="T23" fmla="*/ 606 h 606"/>
                <a:gd name="T24" fmla="*/ 527 w 2375"/>
                <a:gd name="T25" fmla="*/ 329 h 606"/>
                <a:gd name="T26" fmla="*/ 567 w 2375"/>
                <a:gd name="T27" fmla="*/ 37 h 606"/>
                <a:gd name="T28" fmla="*/ 606 w 2375"/>
                <a:gd name="T29" fmla="*/ 584 h 606"/>
                <a:gd name="T30" fmla="*/ 646 w 2375"/>
                <a:gd name="T31" fmla="*/ 537 h 606"/>
                <a:gd name="T32" fmla="*/ 691 w 2375"/>
                <a:gd name="T33" fmla="*/ 526 h 606"/>
                <a:gd name="T34" fmla="*/ 731 w 2375"/>
                <a:gd name="T35" fmla="*/ 542 h 606"/>
                <a:gd name="T36" fmla="*/ 771 w 2375"/>
                <a:gd name="T37" fmla="*/ 531 h 606"/>
                <a:gd name="T38" fmla="*/ 810 w 2375"/>
                <a:gd name="T39" fmla="*/ 537 h 606"/>
                <a:gd name="T40" fmla="*/ 856 w 2375"/>
                <a:gd name="T41" fmla="*/ 537 h 606"/>
                <a:gd name="T42" fmla="*/ 895 w 2375"/>
                <a:gd name="T43" fmla="*/ 547 h 606"/>
                <a:gd name="T44" fmla="*/ 935 w 2375"/>
                <a:gd name="T45" fmla="*/ 537 h 606"/>
                <a:gd name="T46" fmla="*/ 975 w 2375"/>
                <a:gd name="T47" fmla="*/ 537 h 606"/>
                <a:gd name="T48" fmla="*/ 1014 w 2375"/>
                <a:gd name="T49" fmla="*/ 537 h 606"/>
                <a:gd name="T50" fmla="*/ 1060 w 2375"/>
                <a:gd name="T51" fmla="*/ 542 h 606"/>
                <a:gd name="T52" fmla="*/ 1099 w 2375"/>
                <a:gd name="T53" fmla="*/ 542 h 606"/>
                <a:gd name="T54" fmla="*/ 1139 w 2375"/>
                <a:gd name="T55" fmla="*/ 542 h 606"/>
                <a:gd name="T56" fmla="*/ 1179 w 2375"/>
                <a:gd name="T57" fmla="*/ 537 h 606"/>
                <a:gd name="T58" fmla="*/ 1224 w 2375"/>
                <a:gd name="T59" fmla="*/ 537 h 606"/>
                <a:gd name="T60" fmla="*/ 1264 w 2375"/>
                <a:gd name="T61" fmla="*/ 542 h 606"/>
                <a:gd name="T62" fmla="*/ 1304 w 2375"/>
                <a:gd name="T63" fmla="*/ 547 h 606"/>
                <a:gd name="T64" fmla="*/ 1343 w 2375"/>
                <a:gd name="T65" fmla="*/ 563 h 606"/>
                <a:gd name="T66" fmla="*/ 1383 w 2375"/>
                <a:gd name="T67" fmla="*/ 558 h 606"/>
                <a:gd name="T68" fmla="*/ 1428 w 2375"/>
                <a:gd name="T69" fmla="*/ 547 h 606"/>
                <a:gd name="T70" fmla="*/ 1468 w 2375"/>
                <a:gd name="T71" fmla="*/ 531 h 606"/>
                <a:gd name="T72" fmla="*/ 1508 w 2375"/>
                <a:gd name="T73" fmla="*/ 521 h 606"/>
                <a:gd name="T74" fmla="*/ 1547 w 2375"/>
                <a:gd name="T75" fmla="*/ 515 h 606"/>
                <a:gd name="T76" fmla="*/ 1587 w 2375"/>
                <a:gd name="T77" fmla="*/ 505 h 606"/>
                <a:gd name="T78" fmla="*/ 1632 w 2375"/>
                <a:gd name="T79" fmla="*/ 494 h 606"/>
                <a:gd name="T80" fmla="*/ 1672 w 2375"/>
                <a:gd name="T81" fmla="*/ 499 h 606"/>
                <a:gd name="T82" fmla="*/ 1712 w 2375"/>
                <a:gd name="T83" fmla="*/ 505 h 606"/>
                <a:gd name="T84" fmla="*/ 1751 w 2375"/>
                <a:gd name="T85" fmla="*/ 505 h 606"/>
                <a:gd name="T86" fmla="*/ 1797 w 2375"/>
                <a:gd name="T87" fmla="*/ 510 h 606"/>
                <a:gd name="T88" fmla="*/ 1837 w 2375"/>
                <a:gd name="T89" fmla="*/ 515 h 606"/>
                <a:gd name="T90" fmla="*/ 1876 w 2375"/>
                <a:gd name="T91" fmla="*/ 515 h 606"/>
                <a:gd name="T92" fmla="*/ 1916 w 2375"/>
                <a:gd name="T93" fmla="*/ 510 h 606"/>
                <a:gd name="T94" fmla="*/ 1956 w 2375"/>
                <a:gd name="T95" fmla="*/ 521 h 606"/>
                <a:gd name="T96" fmla="*/ 2001 w 2375"/>
                <a:gd name="T97" fmla="*/ 515 h 606"/>
                <a:gd name="T98" fmla="*/ 2041 w 2375"/>
                <a:gd name="T99" fmla="*/ 515 h 606"/>
                <a:gd name="T100" fmla="*/ 2080 w 2375"/>
                <a:gd name="T101" fmla="*/ 531 h 606"/>
                <a:gd name="T102" fmla="*/ 2120 w 2375"/>
                <a:gd name="T103" fmla="*/ 531 h 606"/>
                <a:gd name="T104" fmla="*/ 2160 w 2375"/>
                <a:gd name="T105" fmla="*/ 526 h 606"/>
                <a:gd name="T106" fmla="*/ 2205 w 2375"/>
                <a:gd name="T107" fmla="*/ 526 h 606"/>
                <a:gd name="T108" fmla="*/ 2245 w 2375"/>
                <a:gd name="T109" fmla="*/ 526 h 606"/>
                <a:gd name="T110" fmla="*/ 2284 w 2375"/>
                <a:gd name="T111" fmla="*/ 526 h 606"/>
                <a:gd name="T112" fmla="*/ 2324 w 2375"/>
                <a:gd name="T113" fmla="*/ 526 h 606"/>
                <a:gd name="T114" fmla="*/ 2369 w 2375"/>
                <a:gd name="T115" fmla="*/ 51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75" h="606">
                  <a:moveTo>
                    <a:pt x="0" y="446"/>
                  </a:moveTo>
                  <a:lnTo>
                    <a:pt x="11" y="452"/>
                  </a:lnTo>
                  <a:lnTo>
                    <a:pt x="17" y="452"/>
                  </a:lnTo>
                  <a:lnTo>
                    <a:pt x="28" y="457"/>
                  </a:lnTo>
                  <a:lnTo>
                    <a:pt x="34" y="457"/>
                  </a:lnTo>
                  <a:lnTo>
                    <a:pt x="45" y="457"/>
                  </a:lnTo>
                  <a:lnTo>
                    <a:pt x="51" y="462"/>
                  </a:lnTo>
                  <a:lnTo>
                    <a:pt x="62" y="468"/>
                  </a:lnTo>
                  <a:lnTo>
                    <a:pt x="68" y="468"/>
                  </a:lnTo>
                  <a:lnTo>
                    <a:pt x="73" y="462"/>
                  </a:lnTo>
                  <a:lnTo>
                    <a:pt x="85" y="457"/>
                  </a:lnTo>
                  <a:lnTo>
                    <a:pt x="90" y="462"/>
                  </a:lnTo>
                  <a:lnTo>
                    <a:pt x="102" y="468"/>
                  </a:lnTo>
                  <a:lnTo>
                    <a:pt x="107" y="473"/>
                  </a:lnTo>
                  <a:lnTo>
                    <a:pt x="119" y="468"/>
                  </a:lnTo>
                  <a:lnTo>
                    <a:pt x="124" y="457"/>
                  </a:lnTo>
                  <a:lnTo>
                    <a:pt x="136" y="446"/>
                  </a:lnTo>
                  <a:lnTo>
                    <a:pt x="141" y="457"/>
                  </a:lnTo>
                  <a:lnTo>
                    <a:pt x="147" y="473"/>
                  </a:lnTo>
                  <a:lnTo>
                    <a:pt x="158" y="478"/>
                  </a:lnTo>
                  <a:lnTo>
                    <a:pt x="164" y="494"/>
                  </a:lnTo>
                  <a:lnTo>
                    <a:pt x="175" y="489"/>
                  </a:lnTo>
                  <a:lnTo>
                    <a:pt x="181" y="494"/>
                  </a:lnTo>
                  <a:lnTo>
                    <a:pt x="192" y="499"/>
                  </a:lnTo>
                  <a:lnTo>
                    <a:pt x="198" y="505"/>
                  </a:lnTo>
                  <a:lnTo>
                    <a:pt x="209" y="510"/>
                  </a:lnTo>
                  <a:lnTo>
                    <a:pt x="215" y="510"/>
                  </a:lnTo>
                  <a:lnTo>
                    <a:pt x="221" y="510"/>
                  </a:lnTo>
                  <a:lnTo>
                    <a:pt x="232" y="505"/>
                  </a:lnTo>
                  <a:lnTo>
                    <a:pt x="238" y="499"/>
                  </a:lnTo>
                  <a:lnTo>
                    <a:pt x="249" y="505"/>
                  </a:lnTo>
                  <a:lnTo>
                    <a:pt x="255" y="510"/>
                  </a:lnTo>
                  <a:lnTo>
                    <a:pt x="266" y="515"/>
                  </a:lnTo>
                  <a:lnTo>
                    <a:pt x="272" y="515"/>
                  </a:lnTo>
                  <a:lnTo>
                    <a:pt x="283" y="515"/>
                  </a:lnTo>
                  <a:lnTo>
                    <a:pt x="289" y="515"/>
                  </a:lnTo>
                  <a:lnTo>
                    <a:pt x="294" y="515"/>
                  </a:lnTo>
                  <a:lnTo>
                    <a:pt x="306" y="521"/>
                  </a:lnTo>
                  <a:lnTo>
                    <a:pt x="311" y="526"/>
                  </a:lnTo>
                  <a:lnTo>
                    <a:pt x="323" y="515"/>
                  </a:lnTo>
                  <a:lnTo>
                    <a:pt x="328" y="510"/>
                  </a:lnTo>
                  <a:lnTo>
                    <a:pt x="340" y="510"/>
                  </a:lnTo>
                  <a:lnTo>
                    <a:pt x="345" y="510"/>
                  </a:lnTo>
                  <a:lnTo>
                    <a:pt x="357" y="515"/>
                  </a:lnTo>
                  <a:lnTo>
                    <a:pt x="362" y="526"/>
                  </a:lnTo>
                  <a:lnTo>
                    <a:pt x="368" y="515"/>
                  </a:lnTo>
                  <a:lnTo>
                    <a:pt x="379" y="521"/>
                  </a:lnTo>
                  <a:lnTo>
                    <a:pt x="385" y="510"/>
                  </a:lnTo>
                  <a:lnTo>
                    <a:pt x="396" y="515"/>
                  </a:lnTo>
                  <a:lnTo>
                    <a:pt x="402" y="521"/>
                  </a:lnTo>
                  <a:lnTo>
                    <a:pt x="413" y="526"/>
                  </a:lnTo>
                  <a:lnTo>
                    <a:pt x="419" y="531"/>
                  </a:lnTo>
                  <a:lnTo>
                    <a:pt x="425" y="537"/>
                  </a:lnTo>
                  <a:lnTo>
                    <a:pt x="436" y="547"/>
                  </a:lnTo>
                  <a:lnTo>
                    <a:pt x="442" y="563"/>
                  </a:lnTo>
                  <a:lnTo>
                    <a:pt x="453" y="563"/>
                  </a:lnTo>
                  <a:lnTo>
                    <a:pt x="459" y="568"/>
                  </a:lnTo>
                  <a:lnTo>
                    <a:pt x="470" y="595"/>
                  </a:lnTo>
                  <a:lnTo>
                    <a:pt x="476" y="606"/>
                  </a:lnTo>
                  <a:lnTo>
                    <a:pt x="487" y="606"/>
                  </a:lnTo>
                  <a:lnTo>
                    <a:pt x="493" y="579"/>
                  </a:lnTo>
                  <a:lnTo>
                    <a:pt x="498" y="537"/>
                  </a:lnTo>
                  <a:lnTo>
                    <a:pt x="510" y="483"/>
                  </a:lnTo>
                  <a:lnTo>
                    <a:pt x="515" y="414"/>
                  </a:lnTo>
                  <a:lnTo>
                    <a:pt x="527" y="329"/>
                  </a:lnTo>
                  <a:lnTo>
                    <a:pt x="533" y="212"/>
                  </a:lnTo>
                  <a:lnTo>
                    <a:pt x="544" y="101"/>
                  </a:lnTo>
                  <a:lnTo>
                    <a:pt x="550" y="32"/>
                  </a:lnTo>
                  <a:lnTo>
                    <a:pt x="561" y="0"/>
                  </a:lnTo>
                  <a:lnTo>
                    <a:pt x="567" y="37"/>
                  </a:lnTo>
                  <a:lnTo>
                    <a:pt x="572" y="149"/>
                  </a:lnTo>
                  <a:lnTo>
                    <a:pt x="584" y="308"/>
                  </a:lnTo>
                  <a:lnTo>
                    <a:pt x="589" y="462"/>
                  </a:lnTo>
                  <a:lnTo>
                    <a:pt x="601" y="553"/>
                  </a:lnTo>
                  <a:lnTo>
                    <a:pt x="606" y="584"/>
                  </a:lnTo>
                  <a:lnTo>
                    <a:pt x="618" y="579"/>
                  </a:lnTo>
                  <a:lnTo>
                    <a:pt x="623" y="553"/>
                  </a:lnTo>
                  <a:lnTo>
                    <a:pt x="635" y="537"/>
                  </a:lnTo>
                  <a:lnTo>
                    <a:pt x="640" y="531"/>
                  </a:lnTo>
                  <a:lnTo>
                    <a:pt x="646" y="537"/>
                  </a:lnTo>
                  <a:lnTo>
                    <a:pt x="657" y="542"/>
                  </a:lnTo>
                  <a:lnTo>
                    <a:pt x="663" y="537"/>
                  </a:lnTo>
                  <a:lnTo>
                    <a:pt x="674" y="531"/>
                  </a:lnTo>
                  <a:lnTo>
                    <a:pt x="680" y="526"/>
                  </a:lnTo>
                  <a:lnTo>
                    <a:pt x="691" y="526"/>
                  </a:lnTo>
                  <a:lnTo>
                    <a:pt x="697" y="531"/>
                  </a:lnTo>
                  <a:lnTo>
                    <a:pt x="708" y="537"/>
                  </a:lnTo>
                  <a:lnTo>
                    <a:pt x="714" y="542"/>
                  </a:lnTo>
                  <a:lnTo>
                    <a:pt x="720" y="531"/>
                  </a:lnTo>
                  <a:lnTo>
                    <a:pt x="731" y="542"/>
                  </a:lnTo>
                  <a:lnTo>
                    <a:pt x="737" y="537"/>
                  </a:lnTo>
                  <a:lnTo>
                    <a:pt x="748" y="537"/>
                  </a:lnTo>
                  <a:lnTo>
                    <a:pt x="754" y="537"/>
                  </a:lnTo>
                  <a:lnTo>
                    <a:pt x="765" y="537"/>
                  </a:lnTo>
                  <a:lnTo>
                    <a:pt x="771" y="531"/>
                  </a:lnTo>
                  <a:lnTo>
                    <a:pt x="782" y="537"/>
                  </a:lnTo>
                  <a:lnTo>
                    <a:pt x="788" y="537"/>
                  </a:lnTo>
                  <a:lnTo>
                    <a:pt x="793" y="542"/>
                  </a:lnTo>
                  <a:lnTo>
                    <a:pt x="805" y="547"/>
                  </a:lnTo>
                  <a:lnTo>
                    <a:pt x="810" y="537"/>
                  </a:lnTo>
                  <a:lnTo>
                    <a:pt x="822" y="531"/>
                  </a:lnTo>
                  <a:lnTo>
                    <a:pt x="827" y="526"/>
                  </a:lnTo>
                  <a:lnTo>
                    <a:pt x="839" y="531"/>
                  </a:lnTo>
                  <a:lnTo>
                    <a:pt x="844" y="531"/>
                  </a:lnTo>
                  <a:lnTo>
                    <a:pt x="856" y="537"/>
                  </a:lnTo>
                  <a:lnTo>
                    <a:pt x="861" y="542"/>
                  </a:lnTo>
                  <a:lnTo>
                    <a:pt x="867" y="537"/>
                  </a:lnTo>
                  <a:lnTo>
                    <a:pt x="878" y="542"/>
                  </a:lnTo>
                  <a:lnTo>
                    <a:pt x="884" y="542"/>
                  </a:lnTo>
                  <a:lnTo>
                    <a:pt x="895" y="547"/>
                  </a:lnTo>
                  <a:lnTo>
                    <a:pt x="901" y="547"/>
                  </a:lnTo>
                  <a:lnTo>
                    <a:pt x="912" y="542"/>
                  </a:lnTo>
                  <a:lnTo>
                    <a:pt x="918" y="537"/>
                  </a:lnTo>
                  <a:lnTo>
                    <a:pt x="929" y="537"/>
                  </a:lnTo>
                  <a:lnTo>
                    <a:pt x="935" y="537"/>
                  </a:lnTo>
                  <a:lnTo>
                    <a:pt x="941" y="542"/>
                  </a:lnTo>
                  <a:lnTo>
                    <a:pt x="952" y="547"/>
                  </a:lnTo>
                  <a:lnTo>
                    <a:pt x="958" y="531"/>
                  </a:lnTo>
                  <a:lnTo>
                    <a:pt x="969" y="531"/>
                  </a:lnTo>
                  <a:lnTo>
                    <a:pt x="975" y="537"/>
                  </a:lnTo>
                  <a:lnTo>
                    <a:pt x="986" y="537"/>
                  </a:lnTo>
                  <a:lnTo>
                    <a:pt x="992" y="537"/>
                  </a:lnTo>
                  <a:lnTo>
                    <a:pt x="1003" y="537"/>
                  </a:lnTo>
                  <a:lnTo>
                    <a:pt x="1009" y="542"/>
                  </a:lnTo>
                  <a:lnTo>
                    <a:pt x="1014" y="537"/>
                  </a:lnTo>
                  <a:lnTo>
                    <a:pt x="1026" y="542"/>
                  </a:lnTo>
                  <a:lnTo>
                    <a:pt x="1031" y="547"/>
                  </a:lnTo>
                  <a:lnTo>
                    <a:pt x="1043" y="547"/>
                  </a:lnTo>
                  <a:lnTo>
                    <a:pt x="1048" y="547"/>
                  </a:lnTo>
                  <a:lnTo>
                    <a:pt x="1060" y="542"/>
                  </a:lnTo>
                  <a:lnTo>
                    <a:pt x="1065" y="537"/>
                  </a:lnTo>
                  <a:lnTo>
                    <a:pt x="1077" y="531"/>
                  </a:lnTo>
                  <a:lnTo>
                    <a:pt x="1082" y="537"/>
                  </a:lnTo>
                  <a:lnTo>
                    <a:pt x="1088" y="537"/>
                  </a:lnTo>
                  <a:lnTo>
                    <a:pt x="1099" y="542"/>
                  </a:lnTo>
                  <a:lnTo>
                    <a:pt x="1105" y="537"/>
                  </a:lnTo>
                  <a:lnTo>
                    <a:pt x="1116" y="537"/>
                  </a:lnTo>
                  <a:lnTo>
                    <a:pt x="1122" y="537"/>
                  </a:lnTo>
                  <a:lnTo>
                    <a:pt x="1133" y="542"/>
                  </a:lnTo>
                  <a:lnTo>
                    <a:pt x="1139" y="542"/>
                  </a:lnTo>
                  <a:lnTo>
                    <a:pt x="1150" y="547"/>
                  </a:lnTo>
                  <a:lnTo>
                    <a:pt x="1156" y="542"/>
                  </a:lnTo>
                  <a:lnTo>
                    <a:pt x="1162" y="542"/>
                  </a:lnTo>
                  <a:lnTo>
                    <a:pt x="1173" y="537"/>
                  </a:lnTo>
                  <a:lnTo>
                    <a:pt x="1179" y="537"/>
                  </a:lnTo>
                  <a:lnTo>
                    <a:pt x="1190" y="547"/>
                  </a:lnTo>
                  <a:lnTo>
                    <a:pt x="1196" y="547"/>
                  </a:lnTo>
                  <a:lnTo>
                    <a:pt x="1207" y="542"/>
                  </a:lnTo>
                  <a:lnTo>
                    <a:pt x="1213" y="537"/>
                  </a:lnTo>
                  <a:lnTo>
                    <a:pt x="1224" y="537"/>
                  </a:lnTo>
                  <a:lnTo>
                    <a:pt x="1230" y="537"/>
                  </a:lnTo>
                  <a:lnTo>
                    <a:pt x="1236" y="547"/>
                  </a:lnTo>
                  <a:lnTo>
                    <a:pt x="1247" y="547"/>
                  </a:lnTo>
                  <a:lnTo>
                    <a:pt x="1253" y="547"/>
                  </a:lnTo>
                  <a:lnTo>
                    <a:pt x="1264" y="542"/>
                  </a:lnTo>
                  <a:lnTo>
                    <a:pt x="1270" y="542"/>
                  </a:lnTo>
                  <a:lnTo>
                    <a:pt x="1281" y="537"/>
                  </a:lnTo>
                  <a:lnTo>
                    <a:pt x="1287" y="547"/>
                  </a:lnTo>
                  <a:lnTo>
                    <a:pt x="1292" y="547"/>
                  </a:lnTo>
                  <a:lnTo>
                    <a:pt x="1304" y="547"/>
                  </a:lnTo>
                  <a:lnTo>
                    <a:pt x="1309" y="547"/>
                  </a:lnTo>
                  <a:lnTo>
                    <a:pt x="1321" y="553"/>
                  </a:lnTo>
                  <a:lnTo>
                    <a:pt x="1326" y="547"/>
                  </a:lnTo>
                  <a:lnTo>
                    <a:pt x="1338" y="553"/>
                  </a:lnTo>
                  <a:lnTo>
                    <a:pt x="1343" y="563"/>
                  </a:lnTo>
                  <a:lnTo>
                    <a:pt x="1355" y="553"/>
                  </a:lnTo>
                  <a:lnTo>
                    <a:pt x="1360" y="547"/>
                  </a:lnTo>
                  <a:lnTo>
                    <a:pt x="1366" y="547"/>
                  </a:lnTo>
                  <a:lnTo>
                    <a:pt x="1377" y="547"/>
                  </a:lnTo>
                  <a:lnTo>
                    <a:pt x="1383" y="558"/>
                  </a:lnTo>
                  <a:lnTo>
                    <a:pt x="1394" y="558"/>
                  </a:lnTo>
                  <a:lnTo>
                    <a:pt x="1400" y="553"/>
                  </a:lnTo>
                  <a:lnTo>
                    <a:pt x="1411" y="553"/>
                  </a:lnTo>
                  <a:lnTo>
                    <a:pt x="1417" y="547"/>
                  </a:lnTo>
                  <a:lnTo>
                    <a:pt x="1428" y="547"/>
                  </a:lnTo>
                  <a:lnTo>
                    <a:pt x="1434" y="553"/>
                  </a:lnTo>
                  <a:lnTo>
                    <a:pt x="1440" y="553"/>
                  </a:lnTo>
                  <a:lnTo>
                    <a:pt x="1451" y="547"/>
                  </a:lnTo>
                  <a:lnTo>
                    <a:pt x="1457" y="537"/>
                  </a:lnTo>
                  <a:lnTo>
                    <a:pt x="1468" y="531"/>
                  </a:lnTo>
                  <a:lnTo>
                    <a:pt x="1474" y="531"/>
                  </a:lnTo>
                  <a:lnTo>
                    <a:pt x="1485" y="537"/>
                  </a:lnTo>
                  <a:lnTo>
                    <a:pt x="1491" y="542"/>
                  </a:lnTo>
                  <a:lnTo>
                    <a:pt x="1502" y="526"/>
                  </a:lnTo>
                  <a:lnTo>
                    <a:pt x="1508" y="521"/>
                  </a:lnTo>
                  <a:lnTo>
                    <a:pt x="1513" y="521"/>
                  </a:lnTo>
                  <a:lnTo>
                    <a:pt x="1525" y="515"/>
                  </a:lnTo>
                  <a:lnTo>
                    <a:pt x="1530" y="521"/>
                  </a:lnTo>
                  <a:lnTo>
                    <a:pt x="1542" y="515"/>
                  </a:lnTo>
                  <a:lnTo>
                    <a:pt x="1547" y="515"/>
                  </a:lnTo>
                  <a:lnTo>
                    <a:pt x="1559" y="510"/>
                  </a:lnTo>
                  <a:lnTo>
                    <a:pt x="1564" y="499"/>
                  </a:lnTo>
                  <a:lnTo>
                    <a:pt x="1576" y="499"/>
                  </a:lnTo>
                  <a:lnTo>
                    <a:pt x="1581" y="499"/>
                  </a:lnTo>
                  <a:lnTo>
                    <a:pt x="1587" y="505"/>
                  </a:lnTo>
                  <a:lnTo>
                    <a:pt x="1598" y="499"/>
                  </a:lnTo>
                  <a:lnTo>
                    <a:pt x="1604" y="494"/>
                  </a:lnTo>
                  <a:lnTo>
                    <a:pt x="1615" y="489"/>
                  </a:lnTo>
                  <a:lnTo>
                    <a:pt x="1621" y="494"/>
                  </a:lnTo>
                  <a:lnTo>
                    <a:pt x="1632" y="494"/>
                  </a:lnTo>
                  <a:lnTo>
                    <a:pt x="1638" y="499"/>
                  </a:lnTo>
                  <a:lnTo>
                    <a:pt x="1649" y="499"/>
                  </a:lnTo>
                  <a:lnTo>
                    <a:pt x="1655" y="494"/>
                  </a:lnTo>
                  <a:lnTo>
                    <a:pt x="1661" y="499"/>
                  </a:lnTo>
                  <a:lnTo>
                    <a:pt x="1672" y="499"/>
                  </a:lnTo>
                  <a:lnTo>
                    <a:pt x="1678" y="494"/>
                  </a:lnTo>
                  <a:lnTo>
                    <a:pt x="1689" y="499"/>
                  </a:lnTo>
                  <a:lnTo>
                    <a:pt x="1695" y="499"/>
                  </a:lnTo>
                  <a:lnTo>
                    <a:pt x="1706" y="499"/>
                  </a:lnTo>
                  <a:lnTo>
                    <a:pt x="1712" y="505"/>
                  </a:lnTo>
                  <a:lnTo>
                    <a:pt x="1723" y="505"/>
                  </a:lnTo>
                  <a:lnTo>
                    <a:pt x="1729" y="505"/>
                  </a:lnTo>
                  <a:lnTo>
                    <a:pt x="1734" y="505"/>
                  </a:lnTo>
                  <a:lnTo>
                    <a:pt x="1746" y="510"/>
                  </a:lnTo>
                  <a:lnTo>
                    <a:pt x="1751" y="505"/>
                  </a:lnTo>
                  <a:lnTo>
                    <a:pt x="1763" y="505"/>
                  </a:lnTo>
                  <a:lnTo>
                    <a:pt x="1768" y="510"/>
                  </a:lnTo>
                  <a:lnTo>
                    <a:pt x="1780" y="510"/>
                  </a:lnTo>
                  <a:lnTo>
                    <a:pt x="1785" y="515"/>
                  </a:lnTo>
                  <a:lnTo>
                    <a:pt x="1797" y="510"/>
                  </a:lnTo>
                  <a:lnTo>
                    <a:pt x="1803" y="510"/>
                  </a:lnTo>
                  <a:lnTo>
                    <a:pt x="1808" y="505"/>
                  </a:lnTo>
                  <a:lnTo>
                    <a:pt x="1820" y="510"/>
                  </a:lnTo>
                  <a:lnTo>
                    <a:pt x="1825" y="510"/>
                  </a:lnTo>
                  <a:lnTo>
                    <a:pt x="1837" y="515"/>
                  </a:lnTo>
                  <a:lnTo>
                    <a:pt x="1842" y="510"/>
                  </a:lnTo>
                  <a:lnTo>
                    <a:pt x="1854" y="510"/>
                  </a:lnTo>
                  <a:lnTo>
                    <a:pt x="1859" y="505"/>
                  </a:lnTo>
                  <a:lnTo>
                    <a:pt x="1871" y="510"/>
                  </a:lnTo>
                  <a:lnTo>
                    <a:pt x="1876" y="515"/>
                  </a:lnTo>
                  <a:lnTo>
                    <a:pt x="1882" y="515"/>
                  </a:lnTo>
                  <a:lnTo>
                    <a:pt x="1893" y="510"/>
                  </a:lnTo>
                  <a:lnTo>
                    <a:pt x="1899" y="510"/>
                  </a:lnTo>
                  <a:lnTo>
                    <a:pt x="1910" y="515"/>
                  </a:lnTo>
                  <a:lnTo>
                    <a:pt x="1916" y="510"/>
                  </a:lnTo>
                  <a:lnTo>
                    <a:pt x="1927" y="521"/>
                  </a:lnTo>
                  <a:lnTo>
                    <a:pt x="1933" y="521"/>
                  </a:lnTo>
                  <a:lnTo>
                    <a:pt x="1944" y="526"/>
                  </a:lnTo>
                  <a:lnTo>
                    <a:pt x="1950" y="521"/>
                  </a:lnTo>
                  <a:lnTo>
                    <a:pt x="1956" y="521"/>
                  </a:lnTo>
                  <a:lnTo>
                    <a:pt x="1967" y="526"/>
                  </a:lnTo>
                  <a:lnTo>
                    <a:pt x="1973" y="526"/>
                  </a:lnTo>
                  <a:lnTo>
                    <a:pt x="1984" y="526"/>
                  </a:lnTo>
                  <a:lnTo>
                    <a:pt x="1990" y="521"/>
                  </a:lnTo>
                  <a:lnTo>
                    <a:pt x="2001" y="515"/>
                  </a:lnTo>
                  <a:lnTo>
                    <a:pt x="2007" y="515"/>
                  </a:lnTo>
                  <a:lnTo>
                    <a:pt x="2018" y="515"/>
                  </a:lnTo>
                  <a:lnTo>
                    <a:pt x="2024" y="521"/>
                  </a:lnTo>
                  <a:lnTo>
                    <a:pt x="2029" y="526"/>
                  </a:lnTo>
                  <a:lnTo>
                    <a:pt x="2041" y="515"/>
                  </a:lnTo>
                  <a:lnTo>
                    <a:pt x="2046" y="521"/>
                  </a:lnTo>
                  <a:lnTo>
                    <a:pt x="2058" y="521"/>
                  </a:lnTo>
                  <a:lnTo>
                    <a:pt x="2063" y="526"/>
                  </a:lnTo>
                  <a:lnTo>
                    <a:pt x="2075" y="526"/>
                  </a:lnTo>
                  <a:lnTo>
                    <a:pt x="2080" y="531"/>
                  </a:lnTo>
                  <a:lnTo>
                    <a:pt x="2086" y="526"/>
                  </a:lnTo>
                  <a:lnTo>
                    <a:pt x="2097" y="521"/>
                  </a:lnTo>
                  <a:lnTo>
                    <a:pt x="2103" y="515"/>
                  </a:lnTo>
                  <a:lnTo>
                    <a:pt x="2114" y="526"/>
                  </a:lnTo>
                  <a:lnTo>
                    <a:pt x="2120" y="531"/>
                  </a:lnTo>
                  <a:lnTo>
                    <a:pt x="2131" y="537"/>
                  </a:lnTo>
                  <a:lnTo>
                    <a:pt x="2137" y="526"/>
                  </a:lnTo>
                  <a:lnTo>
                    <a:pt x="2148" y="521"/>
                  </a:lnTo>
                  <a:lnTo>
                    <a:pt x="2154" y="526"/>
                  </a:lnTo>
                  <a:lnTo>
                    <a:pt x="2160" y="526"/>
                  </a:lnTo>
                  <a:lnTo>
                    <a:pt x="2171" y="531"/>
                  </a:lnTo>
                  <a:lnTo>
                    <a:pt x="2177" y="537"/>
                  </a:lnTo>
                  <a:lnTo>
                    <a:pt x="2188" y="531"/>
                  </a:lnTo>
                  <a:lnTo>
                    <a:pt x="2194" y="526"/>
                  </a:lnTo>
                  <a:lnTo>
                    <a:pt x="2205" y="526"/>
                  </a:lnTo>
                  <a:lnTo>
                    <a:pt x="2211" y="526"/>
                  </a:lnTo>
                  <a:lnTo>
                    <a:pt x="2222" y="526"/>
                  </a:lnTo>
                  <a:lnTo>
                    <a:pt x="2228" y="526"/>
                  </a:lnTo>
                  <a:lnTo>
                    <a:pt x="2233" y="521"/>
                  </a:lnTo>
                  <a:lnTo>
                    <a:pt x="2245" y="526"/>
                  </a:lnTo>
                  <a:lnTo>
                    <a:pt x="2250" y="515"/>
                  </a:lnTo>
                  <a:lnTo>
                    <a:pt x="2262" y="521"/>
                  </a:lnTo>
                  <a:lnTo>
                    <a:pt x="2267" y="521"/>
                  </a:lnTo>
                  <a:lnTo>
                    <a:pt x="2279" y="526"/>
                  </a:lnTo>
                  <a:lnTo>
                    <a:pt x="2284" y="526"/>
                  </a:lnTo>
                  <a:lnTo>
                    <a:pt x="2296" y="515"/>
                  </a:lnTo>
                  <a:lnTo>
                    <a:pt x="2301" y="510"/>
                  </a:lnTo>
                  <a:lnTo>
                    <a:pt x="2307" y="521"/>
                  </a:lnTo>
                  <a:lnTo>
                    <a:pt x="2318" y="526"/>
                  </a:lnTo>
                  <a:lnTo>
                    <a:pt x="2324" y="526"/>
                  </a:lnTo>
                  <a:lnTo>
                    <a:pt x="2335" y="526"/>
                  </a:lnTo>
                  <a:lnTo>
                    <a:pt x="2341" y="521"/>
                  </a:lnTo>
                  <a:lnTo>
                    <a:pt x="2352" y="515"/>
                  </a:lnTo>
                  <a:lnTo>
                    <a:pt x="2358" y="510"/>
                  </a:lnTo>
                  <a:lnTo>
                    <a:pt x="2369" y="510"/>
                  </a:lnTo>
                  <a:lnTo>
                    <a:pt x="2375" y="51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359" name="Group 235">
              <a:extLst>
                <a:ext uri="{FF2B5EF4-FFF2-40B4-BE49-F238E27FC236}">
                  <a16:creationId xmlns:a16="http://schemas.microsoft.com/office/drawing/2014/main" id="{81E12B6C-685B-AA46-B46C-5D1676A348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888" y="4747403"/>
              <a:ext cx="2767012" cy="496888"/>
              <a:chOff x="659" y="3014"/>
              <a:chExt cx="1743" cy="313"/>
            </a:xfrm>
          </p:grpSpPr>
          <p:sp>
            <p:nvSpPr>
              <p:cNvPr id="360" name="AutoShape 232">
                <a:extLst>
                  <a:ext uri="{FF2B5EF4-FFF2-40B4-BE49-F238E27FC236}">
                    <a16:creationId xmlns:a16="http://schemas.microsoft.com/office/drawing/2014/main" id="{9387D7AB-409C-DE40-A551-59F893EC5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" y="3022"/>
                <a:ext cx="269" cy="297"/>
              </a:xfrm>
              <a:prstGeom prst="downArrow">
                <a:avLst>
                  <a:gd name="adj1" fmla="val 50000"/>
                  <a:gd name="adj2" fmla="val 27602"/>
                </a:avLst>
              </a:prstGeom>
              <a:solidFill>
                <a:srgbClr val="00FB9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1" name="AutoShape 233">
                <a:extLst>
                  <a:ext uri="{FF2B5EF4-FFF2-40B4-BE49-F238E27FC236}">
                    <a16:creationId xmlns:a16="http://schemas.microsoft.com/office/drawing/2014/main" id="{45DB941A-AA29-9D41-8B26-376FA5515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3014"/>
                <a:ext cx="269" cy="297"/>
              </a:xfrm>
              <a:prstGeom prst="downArrow">
                <a:avLst>
                  <a:gd name="adj1" fmla="val 50000"/>
                  <a:gd name="adj2" fmla="val 27602"/>
                </a:avLst>
              </a:prstGeom>
              <a:solidFill>
                <a:srgbClr val="00FB9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2" name="AutoShape 234">
                <a:extLst>
                  <a:ext uri="{FF2B5EF4-FFF2-40B4-BE49-F238E27FC236}">
                    <a16:creationId xmlns:a16="http://schemas.microsoft.com/office/drawing/2014/main" id="{3DCAF95B-6F39-F74D-B086-C50222A5C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3" y="3030"/>
                <a:ext cx="269" cy="297"/>
              </a:xfrm>
              <a:prstGeom prst="downArrow">
                <a:avLst>
                  <a:gd name="adj1" fmla="val 50000"/>
                  <a:gd name="adj2" fmla="val 27602"/>
                </a:avLst>
              </a:prstGeom>
              <a:solidFill>
                <a:srgbClr val="00FB9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363" name="Group 236">
              <a:extLst>
                <a:ext uri="{FF2B5EF4-FFF2-40B4-BE49-F238E27FC236}">
                  <a16:creationId xmlns:a16="http://schemas.microsoft.com/office/drawing/2014/main" id="{87C13910-4418-5B41-A571-12DDBA877696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2274888" y="5969778"/>
              <a:ext cx="2767012" cy="390525"/>
              <a:chOff x="659" y="3014"/>
              <a:chExt cx="1743" cy="313"/>
            </a:xfrm>
          </p:grpSpPr>
          <p:sp>
            <p:nvSpPr>
              <p:cNvPr id="364" name="AutoShape 237">
                <a:extLst>
                  <a:ext uri="{FF2B5EF4-FFF2-40B4-BE49-F238E27FC236}">
                    <a16:creationId xmlns:a16="http://schemas.microsoft.com/office/drawing/2014/main" id="{43C9AF1A-F8D9-DD49-B5CA-3796A9D00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" y="3022"/>
                <a:ext cx="269" cy="297"/>
              </a:xfrm>
              <a:prstGeom prst="downArrow">
                <a:avLst>
                  <a:gd name="adj1" fmla="val 50000"/>
                  <a:gd name="adj2" fmla="val 27602"/>
                </a:avLst>
              </a:prstGeom>
              <a:solidFill>
                <a:srgbClr val="00FB9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5" name="AutoShape 238">
                <a:extLst>
                  <a:ext uri="{FF2B5EF4-FFF2-40B4-BE49-F238E27FC236}">
                    <a16:creationId xmlns:a16="http://schemas.microsoft.com/office/drawing/2014/main" id="{EB46DC43-F404-1449-995B-A659E8611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3014"/>
                <a:ext cx="269" cy="297"/>
              </a:xfrm>
              <a:prstGeom prst="downArrow">
                <a:avLst>
                  <a:gd name="adj1" fmla="val 50000"/>
                  <a:gd name="adj2" fmla="val 27602"/>
                </a:avLst>
              </a:prstGeom>
              <a:solidFill>
                <a:srgbClr val="00FB9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6" name="AutoShape 239">
                <a:extLst>
                  <a:ext uri="{FF2B5EF4-FFF2-40B4-BE49-F238E27FC236}">
                    <a16:creationId xmlns:a16="http://schemas.microsoft.com/office/drawing/2014/main" id="{8E9204AF-729C-B54C-A486-496DD539D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3" y="3030"/>
                <a:ext cx="269" cy="297"/>
              </a:xfrm>
              <a:prstGeom prst="downArrow">
                <a:avLst>
                  <a:gd name="adj1" fmla="val 50000"/>
                  <a:gd name="adj2" fmla="val 27602"/>
                </a:avLst>
              </a:prstGeom>
              <a:solidFill>
                <a:srgbClr val="00FB9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  <p:sp>
        <p:nvSpPr>
          <p:cNvPr id="367" name="Freccia destra 366">
            <a:extLst>
              <a:ext uri="{FF2B5EF4-FFF2-40B4-BE49-F238E27FC236}">
                <a16:creationId xmlns:a16="http://schemas.microsoft.com/office/drawing/2014/main" id="{7E300A76-8C51-AD42-990A-6ABE42790A8E}"/>
              </a:ext>
            </a:extLst>
          </p:cNvPr>
          <p:cNvSpPr/>
          <p:nvPr/>
        </p:nvSpPr>
        <p:spPr>
          <a:xfrm rot="5400000">
            <a:off x="3517240" y="4102798"/>
            <a:ext cx="484133" cy="324064"/>
          </a:xfrm>
          <a:prstGeom prst="rightArrow">
            <a:avLst/>
          </a:prstGeom>
          <a:solidFill>
            <a:srgbClr val="00FB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368" name="Freccia destra 367">
            <a:extLst>
              <a:ext uri="{FF2B5EF4-FFF2-40B4-BE49-F238E27FC236}">
                <a16:creationId xmlns:a16="http://schemas.microsoft.com/office/drawing/2014/main" id="{C536A19B-A7D9-0341-9047-507F06FD737B}"/>
              </a:ext>
            </a:extLst>
          </p:cNvPr>
          <p:cNvSpPr/>
          <p:nvPr/>
        </p:nvSpPr>
        <p:spPr>
          <a:xfrm>
            <a:off x="5523760" y="5455459"/>
            <a:ext cx="707178" cy="473364"/>
          </a:xfrm>
          <a:prstGeom prst="rightArrow">
            <a:avLst/>
          </a:prstGeom>
          <a:solidFill>
            <a:srgbClr val="00FB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903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" grpId="0"/>
      <p:bldP spid="367" grpId="0" animBg="1"/>
      <p:bldP spid="36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8EFF2D8-7865-EC4D-9801-6C78AEE698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Transformation II: Amplitude Scaling</a:t>
            </a:r>
          </a:p>
        </p:txBody>
      </p:sp>
      <p:grpSp>
        <p:nvGrpSpPr>
          <p:cNvPr id="5" name="Group 186">
            <a:extLst>
              <a:ext uri="{FF2B5EF4-FFF2-40B4-BE49-F238E27FC236}">
                <a16:creationId xmlns:a16="http://schemas.microsoft.com/office/drawing/2014/main" id="{09D8CC50-6759-B34D-BDF3-095D79E2B631}"/>
              </a:ext>
            </a:extLst>
          </p:cNvPr>
          <p:cNvGrpSpPr>
            <a:grpSpLocks/>
          </p:cNvGrpSpPr>
          <p:nvPr/>
        </p:nvGrpSpPr>
        <p:grpSpPr bwMode="auto">
          <a:xfrm>
            <a:off x="1855625" y="1712913"/>
            <a:ext cx="3429000" cy="2667000"/>
            <a:chOff x="411" y="1022"/>
            <a:chExt cx="2700" cy="2099"/>
          </a:xfrm>
        </p:grpSpPr>
        <p:sp>
          <p:nvSpPr>
            <p:cNvPr id="6" name="Line 187">
              <a:extLst>
                <a:ext uri="{FF2B5EF4-FFF2-40B4-BE49-F238E27FC236}">
                  <a16:creationId xmlns:a16="http://schemas.microsoft.com/office/drawing/2014/main" id="{7EE9C44F-A3A5-F140-B93D-11A9954CC4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8" y="1214"/>
              <a:ext cx="1" cy="1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" name="Rectangle 188">
              <a:extLst>
                <a:ext uri="{FF2B5EF4-FFF2-40B4-BE49-F238E27FC236}">
                  <a16:creationId xmlns:a16="http://schemas.microsoft.com/office/drawing/2014/main" id="{28D9701A-1CC4-0E49-ABE5-58CBD2AF5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064"/>
              <a:ext cx="2455" cy="181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" name="Line 189">
              <a:extLst>
                <a:ext uri="{FF2B5EF4-FFF2-40B4-BE49-F238E27FC236}">
                  <a16:creationId xmlns:a16="http://schemas.microsoft.com/office/drawing/2014/main" id="{47CEE408-6E5E-DD41-803A-079210A2F7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1064"/>
              <a:ext cx="245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" name="Freeform 190">
              <a:extLst>
                <a:ext uri="{FF2B5EF4-FFF2-40B4-BE49-F238E27FC236}">
                  <a16:creationId xmlns:a16="http://schemas.microsoft.com/office/drawing/2014/main" id="{B4CF9AC7-5FE6-CB41-8AF3-E7092F299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1064"/>
              <a:ext cx="2455" cy="1812"/>
            </a:xfrm>
            <a:custGeom>
              <a:avLst/>
              <a:gdLst>
                <a:gd name="T0" fmla="*/ 0 w 433"/>
                <a:gd name="T1" fmla="*/ 341 h 341"/>
                <a:gd name="T2" fmla="*/ 433 w 433"/>
                <a:gd name="T3" fmla="*/ 341 h 341"/>
                <a:gd name="T4" fmla="*/ 433 w 433"/>
                <a:gd name="T5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3" h="341">
                  <a:moveTo>
                    <a:pt x="0" y="341"/>
                  </a:moveTo>
                  <a:lnTo>
                    <a:pt x="433" y="341"/>
                  </a:lnTo>
                  <a:lnTo>
                    <a:pt x="4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" name="Line 191">
              <a:extLst>
                <a:ext uri="{FF2B5EF4-FFF2-40B4-BE49-F238E27FC236}">
                  <a16:creationId xmlns:a16="http://schemas.microsoft.com/office/drawing/2014/main" id="{65C88525-B842-1042-B30F-ECE0DED805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6" y="1064"/>
              <a:ext cx="1" cy="18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" name="Line 192">
              <a:extLst>
                <a:ext uri="{FF2B5EF4-FFF2-40B4-BE49-F238E27FC236}">
                  <a16:creationId xmlns:a16="http://schemas.microsoft.com/office/drawing/2014/main" id="{8213ACAE-3386-2048-A06E-5AA0D40E14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2876"/>
              <a:ext cx="245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" name="Line 193">
              <a:extLst>
                <a:ext uri="{FF2B5EF4-FFF2-40B4-BE49-F238E27FC236}">
                  <a16:creationId xmlns:a16="http://schemas.microsoft.com/office/drawing/2014/main" id="{FF0EFF4F-DF2F-F54E-BB08-5B55B11DDC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6" y="1064"/>
              <a:ext cx="1" cy="18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" name="Line 194">
              <a:extLst>
                <a:ext uri="{FF2B5EF4-FFF2-40B4-BE49-F238E27FC236}">
                  <a16:creationId xmlns:a16="http://schemas.microsoft.com/office/drawing/2014/main" id="{DA93509C-1FE7-DA49-8E20-43D1C2529C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6" y="2855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" name="Line 195">
              <a:extLst>
                <a:ext uri="{FF2B5EF4-FFF2-40B4-BE49-F238E27FC236}">
                  <a16:creationId xmlns:a16="http://schemas.microsoft.com/office/drawing/2014/main" id="{F964A536-4B8C-3140-8BC9-F486A210D6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1064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" name="Rectangle 196">
              <a:extLst>
                <a:ext uri="{FF2B5EF4-FFF2-40B4-BE49-F238E27FC236}">
                  <a16:creationId xmlns:a16="http://schemas.microsoft.com/office/drawing/2014/main" id="{E4123843-8B23-8A4D-8789-79AAE59A7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" y="2897"/>
              <a:ext cx="50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0</a:t>
              </a:r>
              <a:endParaRPr lang="en-US" altLang="it-IT" sz="2400"/>
            </a:p>
          </p:txBody>
        </p:sp>
        <p:sp>
          <p:nvSpPr>
            <p:cNvPr id="16" name="Line 197">
              <a:extLst>
                <a:ext uri="{FF2B5EF4-FFF2-40B4-BE49-F238E27FC236}">
                  <a16:creationId xmlns:a16="http://schemas.microsoft.com/office/drawing/2014/main" id="{4AB1D9AA-B787-854C-817A-EA75FFA9E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0" y="2855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" name="Line 198">
              <a:extLst>
                <a:ext uri="{FF2B5EF4-FFF2-40B4-BE49-F238E27FC236}">
                  <a16:creationId xmlns:a16="http://schemas.microsoft.com/office/drawing/2014/main" id="{CF8E0B7D-06F4-8A4E-86B0-C0C4F6980D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0" y="1064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" name="Rectangle 199">
              <a:extLst>
                <a:ext uri="{FF2B5EF4-FFF2-40B4-BE49-F238E27FC236}">
                  <a16:creationId xmlns:a16="http://schemas.microsoft.com/office/drawing/2014/main" id="{53EC9A36-0E06-FE4F-8A00-CC18DB28E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" y="2897"/>
              <a:ext cx="150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100</a:t>
              </a:r>
              <a:endParaRPr lang="en-US" altLang="it-IT" sz="2400"/>
            </a:p>
          </p:txBody>
        </p:sp>
        <p:sp>
          <p:nvSpPr>
            <p:cNvPr id="19" name="Line 200">
              <a:extLst>
                <a:ext uri="{FF2B5EF4-FFF2-40B4-BE49-F238E27FC236}">
                  <a16:creationId xmlns:a16="http://schemas.microsoft.com/office/drawing/2014/main" id="{DCA9098A-407B-B641-8A22-3CAA054CEC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29" y="2855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" name="Line 201">
              <a:extLst>
                <a:ext uri="{FF2B5EF4-FFF2-40B4-BE49-F238E27FC236}">
                  <a16:creationId xmlns:a16="http://schemas.microsoft.com/office/drawing/2014/main" id="{C28CFE0E-0FA9-7E43-B7CC-B6B99DBA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9" y="1064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" name="Rectangle 202">
              <a:extLst>
                <a:ext uri="{FF2B5EF4-FFF2-40B4-BE49-F238E27FC236}">
                  <a16:creationId xmlns:a16="http://schemas.microsoft.com/office/drawing/2014/main" id="{E5C4A35B-F39B-3941-945B-477676286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" y="2897"/>
              <a:ext cx="150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200</a:t>
              </a:r>
              <a:endParaRPr lang="en-US" altLang="it-IT" sz="2400"/>
            </a:p>
          </p:txBody>
        </p:sp>
        <p:sp>
          <p:nvSpPr>
            <p:cNvPr id="22" name="Line 203">
              <a:extLst>
                <a:ext uri="{FF2B5EF4-FFF2-40B4-BE49-F238E27FC236}">
                  <a16:creationId xmlns:a16="http://schemas.microsoft.com/office/drawing/2014/main" id="{9B1AD568-CFBF-0040-801C-3B7909E95A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3" y="2855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" name="Line 204">
              <a:extLst>
                <a:ext uri="{FF2B5EF4-FFF2-40B4-BE49-F238E27FC236}">
                  <a16:creationId xmlns:a16="http://schemas.microsoft.com/office/drawing/2014/main" id="{86B10E8C-08CE-8A42-A149-CD02F695F7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3" y="1064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" name="Rectangle 205">
              <a:extLst>
                <a:ext uri="{FF2B5EF4-FFF2-40B4-BE49-F238E27FC236}">
                  <a16:creationId xmlns:a16="http://schemas.microsoft.com/office/drawing/2014/main" id="{FF3F9B74-D25B-254F-89E7-830A04687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2897"/>
              <a:ext cx="150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300</a:t>
              </a:r>
              <a:endParaRPr lang="en-US" altLang="it-IT" sz="2400"/>
            </a:p>
          </p:txBody>
        </p:sp>
        <p:sp>
          <p:nvSpPr>
            <p:cNvPr id="25" name="Line 206">
              <a:extLst>
                <a:ext uri="{FF2B5EF4-FFF2-40B4-BE49-F238E27FC236}">
                  <a16:creationId xmlns:a16="http://schemas.microsoft.com/office/drawing/2014/main" id="{6D5A5BDD-F9DC-864B-98DA-9A7DC1CFE1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17" y="2855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" name="Line 207">
              <a:extLst>
                <a:ext uri="{FF2B5EF4-FFF2-40B4-BE49-F238E27FC236}">
                  <a16:creationId xmlns:a16="http://schemas.microsoft.com/office/drawing/2014/main" id="{43D10B69-2B65-B647-B98D-5C4E92FFB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17" y="1064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" name="Rectangle 208">
              <a:extLst>
                <a:ext uri="{FF2B5EF4-FFF2-40B4-BE49-F238E27FC236}">
                  <a16:creationId xmlns:a16="http://schemas.microsoft.com/office/drawing/2014/main" id="{42D5689A-DBF3-8B46-A790-520AA0C12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2897"/>
              <a:ext cx="150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400</a:t>
              </a:r>
              <a:endParaRPr lang="en-US" altLang="it-IT" sz="2400"/>
            </a:p>
          </p:txBody>
        </p:sp>
        <p:sp>
          <p:nvSpPr>
            <p:cNvPr id="28" name="Line 209">
              <a:extLst>
                <a:ext uri="{FF2B5EF4-FFF2-40B4-BE49-F238E27FC236}">
                  <a16:creationId xmlns:a16="http://schemas.microsoft.com/office/drawing/2014/main" id="{25C3104E-D87B-4C4C-A5CE-46A408E2EA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6" y="2855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" name="Line 210">
              <a:extLst>
                <a:ext uri="{FF2B5EF4-FFF2-40B4-BE49-F238E27FC236}">
                  <a16:creationId xmlns:a16="http://schemas.microsoft.com/office/drawing/2014/main" id="{C1416638-1A1F-3049-9976-C3DD58971C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6" y="1064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" name="Rectangle 211">
              <a:extLst>
                <a:ext uri="{FF2B5EF4-FFF2-40B4-BE49-F238E27FC236}">
                  <a16:creationId xmlns:a16="http://schemas.microsoft.com/office/drawing/2014/main" id="{64CCCFBF-7191-B442-8D8B-A5D3A3B65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2897"/>
              <a:ext cx="150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500</a:t>
              </a:r>
              <a:endParaRPr lang="en-US" altLang="it-IT" sz="2400"/>
            </a:p>
          </p:txBody>
        </p:sp>
        <p:sp>
          <p:nvSpPr>
            <p:cNvPr id="31" name="Line 212">
              <a:extLst>
                <a:ext uri="{FF2B5EF4-FFF2-40B4-BE49-F238E27FC236}">
                  <a16:creationId xmlns:a16="http://schemas.microsoft.com/office/drawing/2014/main" id="{FF8A0388-B238-8F48-A959-F088BD4B68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10" y="2855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" name="Line 213">
              <a:extLst>
                <a:ext uri="{FF2B5EF4-FFF2-40B4-BE49-F238E27FC236}">
                  <a16:creationId xmlns:a16="http://schemas.microsoft.com/office/drawing/2014/main" id="{E2278A07-7C5D-504D-92DD-954ACD836C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0" y="1064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" name="Rectangle 214">
              <a:extLst>
                <a:ext uri="{FF2B5EF4-FFF2-40B4-BE49-F238E27FC236}">
                  <a16:creationId xmlns:a16="http://schemas.microsoft.com/office/drawing/2014/main" id="{A93B53BC-D3E1-B845-BB3F-06F7A096B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2897"/>
              <a:ext cx="150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600</a:t>
              </a:r>
              <a:endParaRPr lang="en-US" altLang="it-IT" sz="2400"/>
            </a:p>
          </p:txBody>
        </p:sp>
        <p:sp>
          <p:nvSpPr>
            <p:cNvPr id="34" name="Line 215">
              <a:extLst>
                <a:ext uri="{FF2B5EF4-FFF2-40B4-BE49-F238E27FC236}">
                  <a16:creationId xmlns:a16="http://schemas.microsoft.com/office/drawing/2014/main" id="{6C2601E0-7011-3F46-9C4C-CFAE6619E6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4" y="2855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" name="Line 216">
              <a:extLst>
                <a:ext uri="{FF2B5EF4-FFF2-40B4-BE49-F238E27FC236}">
                  <a16:creationId xmlns:a16="http://schemas.microsoft.com/office/drawing/2014/main" id="{17B5B8A2-0C4E-5545-BE91-EFE975CB63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4" y="1064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" name="Rectangle 217">
              <a:extLst>
                <a:ext uri="{FF2B5EF4-FFF2-40B4-BE49-F238E27FC236}">
                  <a16:creationId xmlns:a16="http://schemas.microsoft.com/office/drawing/2014/main" id="{740E79F0-5128-2C40-A674-99F242B59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" y="2897"/>
              <a:ext cx="150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700</a:t>
              </a:r>
              <a:endParaRPr lang="en-US" altLang="it-IT" sz="2400"/>
            </a:p>
          </p:txBody>
        </p:sp>
        <p:sp>
          <p:nvSpPr>
            <p:cNvPr id="37" name="Line 218">
              <a:extLst>
                <a:ext uri="{FF2B5EF4-FFF2-40B4-BE49-F238E27FC236}">
                  <a16:creationId xmlns:a16="http://schemas.microsoft.com/office/drawing/2014/main" id="{C7F8E886-A384-8844-BDC5-8BF5579D1D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8" y="2855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" name="Line 219">
              <a:extLst>
                <a:ext uri="{FF2B5EF4-FFF2-40B4-BE49-F238E27FC236}">
                  <a16:creationId xmlns:a16="http://schemas.microsoft.com/office/drawing/2014/main" id="{63099D3A-51C5-5C40-8560-0D12D0ED5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8" y="1064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" name="Rectangle 220">
              <a:extLst>
                <a:ext uri="{FF2B5EF4-FFF2-40B4-BE49-F238E27FC236}">
                  <a16:creationId xmlns:a16="http://schemas.microsoft.com/office/drawing/2014/main" id="{A29E3036-9AA0-5C46-943B-512A49705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2897"/>
              <a:ext cx="150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800</a:t>
              </a:r>
              <a:endParaRPr lang="en-US" altLang="it-IT" sz="2400"/>
            </a:p>
          </p:txBody>
        </p:sp>
        <p:sp>
          <p:nvSpPr>
            <p:cNvPr id="40" name="Line 221">
              <a:extLst>
                <a:ext uri="{FF2B5EF4-FFF2-40B4-BE49-F238E27FC236}">
                  <a16:creationId xmlns:a16="http://schemas.microsoft.com/office/drawing/2014/main" id="{D2D66CCE-60CC-8040-B277-E8B2E86AD1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7" y="2855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" name="Line 222">
              <a:extLst>
                <a:ext uri="{FF2B5EF4-FFF2-40B4-BE49-F238E27FC236}">
                  <a16:creationId xmlns:a16="http://schemas.microsoft.com/office/drawing/2014/main" id="{CC524267-5CB6-564A-8063-92E0D2D3E0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7" y="1064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" name="Rectangle 223">
              <a:extLst>
                <a:ext uri="{FF2B5EF4-FFF2-40B4-BE49-F238E27FC236}">
                  <a16:creationId xmlns:a16="http://schemas.microsoft.com/office/drawing/2014/main" id="{EAC3D5FC-0F33-EB40-A54E-6DEDA0BEF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2897"/>
              <a:ext cx="150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900</a:t>
              </a:r>
              <a:endParaRPr lang="en-US" altLang="it-IT" sz="2400"/>
            </a:p>
          </p:txBody>
        </p:sp>
        <p:sp>
          <p:nvSpPr>
            <p:cNvPr id="43" name="Line 224">
              <a:extLst>
                <a:ext uri="{FF2B5EF4-FFF2-40B4-BE49-F238E27FC236}">
                  <a16:creationId xmlns:a16="http://schemas.microsoft.com/office/drawing/2014/main" id="{842A9152-5649-D54D-969E-4893CE6878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1" y="2855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" name="Line 225">
              <a:extLst>
                <a:ext uri="{FF2B5EF4-FFF2-40B4-BE49-F238E27FC236}">
                  <a16:creationId xmlns:a16="http://schemas.microsoft.com/office/drawing/2014/main" id="{9421C225-5815-C74E-9D0B-53C371FA47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1" y="1064"/>
              <a:ext cx="1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5" name="Rectangle 226">
              <a:extLst>
                <a:ext uri="{FF2B5EF4-FFF2-40B4-BE49-F238E27FC236}">
                  <a16:creationId xmlns:a16="http://schemas.microsoft.com/office/drawing/2014/main" id="{B63B2691-6A9F-B143-BD46-FDFFE9F07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2897"/>
              <a:ext cx="200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1000</a:t>
              </a:r>
              <a:endParaRPr lang="en-US" altLang="it-IT" sz="2400"/>
            </a:p>
          </p:txBody>
        </p:sp>
        <p:sp>
          <p:nvSpPr>
            <p:cNvPr id="46" name="Line 227">
              <a:extLst>
                <a:ext uri="{FF2B5EF4-FFF2-40B4-BE49-F238E27FC236}">
                  <a16:creationId xmlns:a16="http://schemas.microsoft.com/office/drawing/2014/main" id="{ED1CF186-063A-B640-9506-F72B0CF8E7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2876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7" name="Line 228">
              <a:extLst>
                <a:ext uri="{FF2B5EF4-FFF2-40B4-BE49-F238E27FC236}">
                  <a16:creationId xmlns:a16="http://schemas.microsoft.com/office/drawing/2014/main" id="{0BC0751E-051A-D64D-8B1B-CF309B17B3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68" y="2876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8" name="Rectangle 229">
              <a:extLst>
                <a:ext uri="{FF2B5EF4-FFF2-40B4-BE49-F238E27FC236}">
                  <a16:creationId xmlns:a16="http://schemas.microsoft.com/office/drawing/2014/main" id="{3969EEFC-E291-B94C-8B48-BF40F0DF1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" y="2834"/>
              <a:ext cx="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it-IT" altLang="it-IT" sz="2400"/>
            </a:p>
          </p:txBody>
        </p:sp>
        <p:sp>
          <p:nvSpPr>
            <p:cNvPr id="49" name="Line 230">
              <a:extLst>
                <a:ext uri="{FF2B5EF4-FFF2-40B4-BE49-F238E27FC236}">
                  <a16:creationId xmlns:a16="http://schemas.microsoft.com/office/drawing/2014/main" id="{5529E9B0-CB34-F343-9FFD-6ECA3DB798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2515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0" name="Line 231">
              <a:extLst>
                <a:ext uri="{FF2B5EF4-FFF2-40B4-BE49-F238E27FC236}">
                  <a16:creationId xmlns:a16="http://schemas.microsoft.com/office/drawing/2014/main" id="{4F73E58B-32F1-A340-B520-4F35CCED89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68" y="2515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1" name="Rectangle 232">
              <a:extLst>
                <a:ext uri="{FF2B5EF4-FFF2-40B4-BE49-F238E27FC236}">
                  <a16:creationId xmlns:a16="http://schemas.microsoft.com/office/drawing/2014/main" id="{7B4432FD-B42B-CC41-BA88-E45CF1BE2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" y="2473"/>
              <a:ext cx="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it-IT" altLang="it-IT" sz="2400"/>
            </a:p>
          </p:txBody>
        </p:sp>
        <p:sp>
          <p:nvSpPr>
            <p:cNvPr id="52" name="Line 233">
              <a:extLst>
                <a:ext uri="{FF2B5EF4-FFF2-40B4-BE49-F238E27FC236}">
                  <a16:creationId xmlns:a16="http://schemas.microsoft.com/office/drawing/2014/main" id="{BD0FD250-D8CA-834D-9738-2E43B02D4B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2153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3" name="Line 234">
              <a:extLst>
                <a:ext uri="{FF2B5EF4-FFF2-40B4-BE49-F238E27FC236}">
                  <a16:creationId xmlns:a16="http://schemas.microsoft.com/office/drawing/2014/main" id="{6E5C75F0-D773-CB4D-8CC9-E0C6F2A227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68" y="2153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4" name="Rectangle 235">
              <a:extLst>
                <a:ext uri="{FF2B5EF4-FFF2-40B4-BE49-F238E27FC236}">
                  <a16:creationId xmlns:a16="http://schemas.microsoft.com/office/drawing/2014/main" id="{D09B2CB4-B141-B24E-8363-3341D053F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" y="2110"/>
              <a:ext cx="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it-IT" altLang="it-IT" sz="2400"/>
            </a:p>
          </p:txBody>
        </p:sp>
        <p:sp>
          <p:nvSpPr>
            <p:cNvPr id="55" name="Line 236">
              <a:extLst>
                <a:ext uri="{FF2B5EF4-FFF2-40B4-BE49-F238E27FC236}">
                  <a16:creationId xmlns:a16="http://schemas.microsoft.com/office/drawing/2014/main" id="{0BF4D1BB-B584-3245-92B8-03F857F2D1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1787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6" name="Line 237">
              <a:extLst>
                <a:ext uri="{FF2B5EF4-FFF2-40B4-BE49-F238E27FC236}">
                  <a16:creationId xmlns:a16="http://schemas.microsoft.com/office/drawing/2014/main" id="{02102E8D-D120-8249-8E76-46AC126FD0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68" y="1787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7" name="Rectangle 238">
              <a:extLst>
                <a:ext uri="{FF2B5EF4-FFF2-40B4-BE49-F238E27FC236}">
                  <a16:creationId xmlns:a16="http://schemas.microsoft.com/office/drawing/2014/main" id="{9EFA75B2-E5B6-3841-8EC0-710F2B252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" y="1744"/>
              <a:ext cx="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it-IT" altLang="it-IT" sz="2400"/>
            </a:p>
          </p:txBody>
        </p:sp>
        <p:sp>
          <p:nvSpPr>
            <p:cNvPr id="58" name="Line 239">
              <a:extLst>
                <a:ext uri="{FF2B5EF4-FFF2-40B4-BE49-F238E27FC236}">
                  <a16:creationId xmlns:a16="http://schemas.microsoft.com/office/drawing/2014/main" id="{6B6A63DC-F3B5-0D49-A85D-E87D5D5E3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1425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9" name="Line 240">
              <a:extLst>
                <a:ext uri="{FF2B5EF4-FFF2-40B4-BE49-F238E27FC236}">
                  <a16:creationId xmlns:a16="http://schemas.microsoft.com/office/drawing/2014/main" id="{9E22523F-6738-CB47-B5BC-0B27A4826F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68" y="1425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0" name="Rectangle 241">
              <a:extLst>
                <a:ext uri="{FF2B5EF4-FFF2-40B4-BE49-F238E27FC236}">
                  <a16:creationId xmlns:a16="http://schemas.microsoft.com/office/drawing/2014/main" id="{1E51BA9D-F05C-454E-B2C4-6B63BA1BA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" y="1383"/>
              <a:ext cx="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it-IT" altLang="it-IT" sz="2400"/>
            </a:p>
          </p:txBody>
        </p:sp>
        <p:sp>
          <p:nvSpPr>
            <p:cNvPr id="61" name="Line 242">
              <a:extLst>
                <a:ext uri="{FF2B5EF4-FFF2-40B4-BE49-F238E27FC236}">
                  <a16:creationId xmlns:a16="http://schemas.microsoft.com/office/drawing/2014/main" id="{1D1C2D51-2D54-2C42-B0DA-07A98A7E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1064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2" name="Line 243">
              <a:extLst>
                <a:ext uri="{FF2B5EF4-FFF2-40B4-BE49-F238E27FC236}">
                  <a16:creationId xmlns:a16="http://schemas.microsoft.com/office/drawing/2014/main" id="{FC621F1B-F7AF-794E-9B42-AC80A74CDB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68" y="1064"/>
              <a:ext cx="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" name="Rectangle 244">
              <a:extLst>
                <a:ext uri="{FF2B5EF4-FFF2-40B4-BE49-F238E27FC236}">
                  <a16:creationId xmlns:a16="http://schemas.microsoft.com/office/drawing/2014/main" id="{260378E2-6B29-FA4F-974C-6B6321383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" y="1022"/>
              <a:ext cx="0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it-IT" altLang="it-IT" sz="2400"/>
            </a:p>
          </p:txBody>
        </p:sp>
        <p:sp>
          <p:nvSpPr>
            <p:cNvPr id="64" name="Line 245">
              <a:extLst>
                <a:ext uri="{FF2B5EF4-FFF2-40B4-BE49-F238E27FC236}">
                  <a16:creationId xmlns:a16="http://schemas.microsoft.com/office/drawing/2014/main" id="{0B91542F-9B17-994E-AB9A-35759126BF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6" y="1064"/>
              <a:ext cx="245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" name="Freeform 246">
              <a:extLst>
                <a:ext uri="{FF2B5EF4-FFF2-40B4-BE49-F238E27FC236}">
                  <a16:creationId xmlns:a16="http://schemas.microsoft.com/office/drawing/2014/main" id="{DDA2D625-5929-8D4A-A4E2-145342DBF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1064"/>
              <a:ext cx="2455" cy="1812"/>
            </a:xfrm>
            <a:custGeom>
              <a:avLst/>
              <a:gdLst>
                <a:gd name="T0" fmla="*/ 0 w 433"/>
                <a:gd name="T1" fmla="*/ 341 h 341"/>
                <a:gd name="T2" fmla="*/ 433 w 433"/>
                <a:gd name="T3" fmla="*/ 341 h 341"/>
                <a:gd name="T4" fmla="*/ 433 w 433"/>
                <a:gd name="T5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3" h="341">
                  <a:moveTo>
                    <a:pt x="0" y="341"/>
                  </a:moveTo>
                  <a:lnTo>
                    <a:pt x="433" y="341"/>
                  </a:lnTo>
                  <a:lnTo>
                    <a:pt x="4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6" name="Line 247">
              <a:extLst>
                <a:ext uri="{FF2B5EF4-FFF2-40B4-BE49-F238E27FC236}">
                  <a16:creationId xmlns:a16="http://schemas.microsoft.com/office/drawing/2014/main" id="{7BACC794-A10F-6E49-8FB8-91316A31D5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6" y="1064"/>
              <a:ext cx="1" cy="18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7" name="Freeform 248">
              <a:extLst>
                <a:ext uri="{FF2B5EF4-FFF2-40B4-BE49-F238E27FC236}">
                  <a16:creationId xmlns:a16="http://schemas.microsoft.com/office/drawing/2014/main" id="{FA536C7C-08B2-F342-A985-B27E69625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1718"/>
              <a:ext cx="2455" cy="234"/>
            </a:xfrm>
            <a:custGeom>
              <a:avLst/>
              <a:gdLst>
                <a:gd name="T0" fmla="*/ 40 w 2455"/>
                <a:gd name="T1" fmla="*/ 223 h 234"/>
                <a:gd name="T2" fmla="*/ 79 w 2455"/>
                <a:gd name="T3" fmla="*/ 228 h 234"/>
                <a:gd name="T4" fmla="*/ 108 w 2455"/>
                <a:gd name="T5" fmla="*/ 154 h 234"/>
                <a:gd name="T6" fmla="*/ 125 w 2455"/>
                <a:gd name="T7" fmla="*/ 101 h 234"/>
                <a:gd name="T8" fmla="*/ 147 w 2455"/>
                <a:gd name="T9" fmla="*/ 58 h 234"/>
                <a:gd name="T10" fmla="*/ 187 w 2455"/>
                <a:gd name="T11" fmla="*/ 32 h 234"/>
                <a:gd name="T12" fmla="*/ 232 w 2455"/>
                <a:gd name="T13" fmla="*/ 32 h 234"/>
                <a:gd name="T14" fmla="*/ 278 w 2455"/>
                <a:gd name="T15" fmla="*/ 32 h 234"/>
                <a:gd name="T16" fmla="*/ 323 w 2455"/>
                <a:gd name="T17" fmla="*/ 32 h 234"/>
                <a:gd name="T18" fmla="*/ 368 w 2455"/>
                <a:gd name="T19" fmla="*/ 21 h 234"/>
                <a:gd name="T20" fmla="*/ 414 w 2455"/>
                <a:gd name="T21" fmla="*/ 16 h 234"/>
                <a:gd name="T22" fmla="*/ 459 w 2455"/>
                <a:gd name="T23" fmla="*/ 5 h 234"/>
                <a:gd name="T24" fmla="*/ 504 w 2455"/>
                <a:gd name="T25" fmla="*/ 5 h 234"/>
                <a:gd name="T26" fmla="*/ 550 w 2455"/>
                <a:gd name="T27" fmla="*/ 0 h 234"/>
                <a:gd name="T28" fmla="*/ 595 w 2455"/>
                <a:gd name="T29" fmla="*/ 5 h 234"/>
                <a:gd name="T30" fmla="*/ 641 w 2455"/>
                <a:gd name="T31" fmla="*/ 16 h 234"/>
                <a:gd name="T32" fmla="*/ 686 w 2455"/>
                <a:gd name="T33" fmla="*/ 26 h 234"/>
                <a:gd name="T34" fmla="*/ 731 w 2455"/>
                <a:gd name="T35" fmla="*/ 37 h 234"/>
                <a:gd name="T36" fmla="*/ 777 w 2455"/>
                <a:gd name="T37" fmla="*/ 42 h 234"/>
                <a:gd name="T38" fmla="*/ 822 w 2455"/>
                <a:gd name="T39" fmla="*/ 37 h 234"/>
                <a:gd name="T40" fmla="*/ 867 w 2455"/>
                <a:gd name="T41" fmla="*/ 37 h 234"/>
                <a:gd name="T42" fmla="*/ 913 w 2455"/>
                <a:gd name="T43" fmla="*/ 26 h 234"/>
                <a:gd name="T44" fmla="*/ 958 w 2455"/>
                <a:gd name="T45" fmla="*/ 16 h 234"/>
                <a:gd name="T46" fmla="*/ 1003 w 2455"/>
                <a:gd name="T47" fmla="*/ 10 h 234"/>
                <a:gd name="T48" fmla="*/ 1049 w 2455"/>
                <a:gd name="T49" fmla="*/ 5 h 234"/>
                <a:gd name="T50" fmla="*/ 1094 w 2455"/>
                <a:gd name="T51" fmla="*/ 0 h 234"/>
                <a:gd name="T52" fmla="*/ 1139 w 2455"/>
                <a:gd name="T53" fmla="*/ 10 h 234"/>
                <a:gd name="T54" fmla="*/ 1185 w 2455"/>
                <a:gd name="T55" fmla="*/ 21 h 234"/>
                <a:gd name="T56" fmla="*/ 1230 w 2455"/>
                <a:gd name="T57" fmla="*/ 32 h 234"/>
                <a:gd name="T58" fmla="*/ 1270 w 2455"/>
                <a:gd name="T59" fmla="*/ 48 h 234"/>
                <a:gd name="T60" fmla="*/ 1287 w 2455"/>
                <a:gd name="T61" fmla="*/ 149 h 234"/>
                <a:gd name="T62" fmla="*/ 1321 w 2455"/>
                <a:gd name="T63" fmla="*/ 186 h 234"/>
                <a:gd name="T64" fmla="*/ 1366 w 2455"/>
                <a:gd name="T65" fmla="*/ 207 h 234"/>
                <a:gd name="T66" fmla="*/ 1406 w 2455"/>
                <a:gd name="T67" fmla="*/ 191 h 234"/>
                <a:gd name="T68" fmla="*/ 1451 w 2455"/>
                <a:gd name="T69" fmla="*/ 191 h 234"/>
                <a:gd name="T70" fmla="*/ 1497 w 2455"/>
                <a:gd name="T71" fmla="*/ 191 h 234"/>
                <a:gd name="T72" fmla="*/ 1542 w 2455"/>
                <a:gd name="T73" fmla="*/ 186 h 234"/>
                <a:gd name="T74" fmla="*/ 1587 w 2455"/>
                <a:gd name="T75" fmla="*/ 191 h 234"/>
                <a:gd name="T76" fmla="*/ 1633 w 2455"/>
                <a:gd name="T77" fmla="*/ 191 h 234"/>
                <a:gd name="T78" fmla="*/ 1678 w 2455"/>
                <a:gd name="T79" fmla="*/ 191 h 234"/>
                <a:gd name="T80" fmla="*/ 1723 w 2455"/>
                <a:gd name="T81" fmla="*/ 175 h 234"/>
                <a:gd name="T82" fmla="*/ 1740 w 2455"/>
                <a:gd name="T83" fmla="*/ 133 h 234"/>
                <a:gd name="T84" fmla="*/ 1757 w 2455"/>
                <a:gd name="T85" fmla="*/ 79 h 234"/>
                <a:gd name="T86" fmla="*/ 1780 w 2455"/>
                <a:gd name="T87" fmla="*/ 10 h 234"/>
                <a:gd name="T88" fmla="*/ 1826 w 2455"/>
                <a:gd name="T89" fmla="*/ 5 h 234"/>
                <a:gd name="T90" fmla="*/ 1871 w 2455"/>
                <a:gd name="T91" fmla="*/ 10 h 234"/>
                <a:gd name="T92" fmla="*/ 1916 w 2455"/>
                <a:gd name="T93" fmla="*/ 5 h 234"/>
                <a:gd name="T94" fmla="*/ 1962 w 2455"/>
                <a:gd name="T95" fmla="*/ 5 h 234"/>
                <a:gd name="T96" fmla="*/ 2007 w 2455"/>
                <a:gd name="T97" fmla="*/ 5 h 234"/>
                <a:gd name="T98" fmla="*/ 2035 w 2455"/>
                <a:gd name="T99" fmla="*/ 58 h 234"/>
                <a:gd name="T100" fmla="*/ 2075 w 2455"/>
                <a:gd name="T101" fmla="*/ 74 h 234"/>
                <a:gd name="T102" fmla="*/ 2120 w 2455"/>
                <a:gd name="T103" fmla="*/ 74 h 234"/>
                <a:gd name="T104" fmla="*/ 2166 w 2455"/>
                <a:gd name="T105" fmla="*/ 74 h 234"/>
                <a:gd name="T106" fmla="*/ 2211 w 2455"/>
                <a:gd name="T107" fmla="*/ 74 h 234"/>
                <a:gd name="T108" fmla="*/ 2256 w 2455"/>
                <a:gd name="T109" fmla="*/ 69 h 234"/>
                <a:gd name="T110" fmla="*/ 2302 w 2455"/>
                <a:gd name="T111" fmla="*/ 74 h 234"/>
                <a:gd name="T112" fmla="*/ 2347 w 2455"/>
                <a:gd name="T113" fmla="*/ 74 h 234"/>
                <a:gd name="T114" fmla="*/ 2392 w 2455"/>
                <a:gd name="T115" fmla="*/ 74 h 234"/>
                <a:gd name="T116" fmla="*/ 2438 w 2455"/>
                <a:gd name="T117" fmla="*/ 7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55" h="234">
                  <a:moveTo>
                    <a:pt x="0" y="234"/>
                  </a:moveTo>
                  <a:lnTo>
                    <a:pt x="6" y="234"/>
                  </a:lnTo>
                  <a:lnTo>
                    <a:pt x="11" y="234"/>
                  </a:lnTo>
                  <a:lnTo>
                    <a:pt x="17" y="234"/>
                  </a:lnTo>
                  <a:lnTo>
                    <a:pt x="23" y="228"/>
                  </a:lnTo>
                  <a:lnTo>
                    <a:pt x="28" y="223"/>
                  </a:lnTo>
                  <a:lnTo>
                    <a:pt x="34" y="223"/>
                  </a:lnTo>
                  <a:lnTo>
                    <a:pt x="40" y="223"/>
                  </a:lnTo>
                  <a:lnTo>
                    <a:pt x="45" y="228"/>
                  </a:lnTo>
                  <a:lnTo>
                    <a:pt x="51" y="228"/>
                  </a:lnTo>
                  <a:lnTo>
                    <a:pt x="57" y="228"/>
                  </a:lnTo>
                  <a:lnTo>
                    <a:pt x="62" y="223"/>
                  </a:lnTo>
                  <a:lnTo>
                    <a:pt x="62" y="228"/>
                  </a:lnTo>
                  <a:lnTo>
                    <a:pt x="68" y="223"/>
                  </a:lnTo>
                  <a:lnTo>
                    <a:pt x="74" y="228"/>
                  </a:lnTo>
                  <a:lnTo>
                    <a:pt x="79" y="228"/>
                  </a:lnTo>
                  <a:lnTo>
                    <a:pt x="85" y="228"/>
                  </a:lnTo>
                  <a:lnTo>
                    <a:pt x="91" y="223"/>
                  </a:lnTo>
                  <a:lnTo>
                    <a:pt x="91" y="212"/>
                  </a:lnTo>
                  <a:lnTo>
                    <a:pt x="96" y="196"/>
                  </a:lnTo>
                  <a:lnTo>
                    <a:pt x="96" y="186"/>
                  </a:lnTo>
                  <a:lnTo>
                    <a:pt x="102" y="175"/>
                  </a:lnTo>
                  <a:lnTo>
                    <a:pt x="102" y="164"/>
                  </a:lnTo>
                  <a:lnTo>
                    <a:pt x="108" y="154"/>
                  </a:lnTo>
                  <a:lnTo>
                    <a:pt x="108" y="149"/>
                  </a:lnTo>
                  <a:lnTo>
                    <a:pt x="108" y="138"/>
                  </a:lnTo>
                  <a:lnTo>
                    <a:pt x="113" y="133"/>
                  </a:lnTo>
                  <a:lnTo>
                    <a:pt x="113" y="127"/>
                  </a:lnTo>
                  <a:lnTo>
                    <a:pt x="119" y="122"/>
                  </a:lnTo>
                  <a:lnTo>
                    <a:pt x="119" y="117"/>
                  </a:lnTo>
                  <a:lnTo>
                    <a:pt x="125" y="106"/>
                  </a:lnTo>
                  <a:lnTo>
                    <a:pt x="125" y="101"/>
                  </a:lnTo>
                  <a:lnTo>
                    <a:pt x="130" y="95"/>
                  </a:lnTo>
                  <a:lnTo>
                    <a:pt x="130" y="90"/>
                  </a:lnTo>
                  <a:lnTo>
                    <a:pt x="130" y="85"/>
                  </a:lnTo>
                  <a:lnTo>
                    <a:pt x="136" y="79"/>
                  </a:lnTo>
                  <a:lnTo>
                    <a:pt x="136" y="74"/>
                  </a:lnTo>
                  <a:lnTo>
                    <a:pt x="142" y="69"/>
                  </a:lnTo>
                  <a:lnTo>
                    <a:pt x="147" y="63"/>
                  </a:lnTo>
                  <a:lnTo>
                    <a:pt x="147" y="58"/>
                  </a:lnTo>
                  <a:lnTo>
                    <a:pt x="147" y="53"/>
                  </a:lnTo>
                  <a:lnTo>
                    <a:pt x="153" y="48"/>
                  </a:lnTo>
                  <a:lnTo>
                    <a:pt x="159" y="42"/>
                  </a:lnTo>
                  <a:lnTo>
                    <a:pt x="164" y="37"/>
                  </a:lnTo>
                  <a:lnTo>
                    <a:pt x="170" y="37"/>
                  </a:lnTo>
                  <a:lnTo>
                    <a:pt x="176" y="32"/>
                  </a:lnTo>
                  <a:lnTo>
                    <a:pt x="181" y="32"/>
                  </a:lnTo>
                  <a:lnTo>
                    <a:pt x="187" y="32"/>
                  </a:lnTo>
                  <a:lnTo>
                    <a:pt x="193" y="32"/>
                  </a:lnTo>
                  <a:lnTo>
                    <a:pt x="198" y="32"/>
                  </a:lnTo>
                  <a:lnTo>
                    <a:pt x="204" y="37"/>
                  </a:lnTo>
                  <a:lnTo>
                    <a:pt x="210" y="32"/>
                  </a:lnTo>
                  <a:lnTo>
                    <a:pt x="215" y="32"/>
                  </a:lnTo>
                  <a:lnTo>
                    <a:pt x="221" y="32"/>
                  </a:lnTo>
                  <a:lnTo>
                    <a:pt x="227" y="32"/>
                  </a:lnTo>
                  <a:lnTo>
                    <a:pt x="232" y="32"/>
                  </a:lnTo>
                  <a:lnTo>
                    <a:pt x="238" y="32"/>
                  </a:lnTo>
                  <a:lnTo>
                    <a:pt x="244" y="32"/>
                  </a:lnTo>
                  <a:lnTo>
                    <a:pt x="249" y="32"/>
                  </a:lnTo>
                  <a:lnTo>
                    <a:pt x="255" y="32"/>
                  </a:lnTo>
                  <a:lnTo>
                    <a:pt x="261" y="37"/>
                  </a:lnTo>
                  <a:lnTo>
                    <a:pt x="266" y="32"/>
                  </a:lnTo>
                  <a:lnTo>
                    <a:pt x="272" y="32"/>
                  </a:lnTo>
                  <a:lnTo>
                    <a:pt x="278" y="32"/>
                  </a:lnTo>
                  <a:lnTo>
                    <a:pt x="283" y="32"/>
                  </a:lnTo>
                  <a:lnTo>
                    <a:pt x="289" y="32"/>
                  </a:lnTo>
                  <a:lnTo>
                    <a:pt x="295" y="32"/>
                  </a:lnTo>
                  <a:lnTo>
                    <a:pt x="300" y="32"/>
                  </a:lnTo>
                  <a:lnTo>
                    <a:pt x="306" y="32"/>
                  </a:lnTo>
                  <a:lnTo>
                    <a:pt x="312" y="32"/>
                  </a:lnTo>
                  <a:lnTo>
                    <a:pt x="317" y="32"/>
                  </a:lnTo>
                  <a:lnTo>
                    <a:pt x="323" y="32"/>
                  </a:lnTo>
                  <a:lnTo>
                    <a:pt x="329" y="26"/>
                  </a:lnTo>
                  <a:lnTo>
                    <a:pt x="334" y="26"/>
                  </a:lnTo>
                  <a:lnTo>
                    <a:pt x="340" y="26"/>
                  </a:lnTo>
                  <a:lnTo>
                    <a:pt x="346" y="26"/>
                  </a:lnTo>
                  <a:lnTo>
                    <a:pt x="351" y="26"/>
                  </a:lnTo>
                  <a:lnTo>
                    <a:pt x="357" y="26"/>
                  </a:lnTo>
                  <a:lnTo>
                    <a:pt x="363" y="26"/>
                  </a:lnTo>
                  <a:lnTo>
                    <a:pt x="368" y="21"/>
                  </a:lnTo>
                  <a:lnTo>
                    <a:pt x="374" y="21"/>
                  </a:lnTo>
                  <a:lnTo>
                    <a:pt x="380" y="21"/>
                  </a:lnTo>
                  <a:lnTo>
                    <a:pt x="385" y="21"/>
                  </a:lnTo>
                  <a:lnTo>
                    <a:pt x="391" y="21"/>
                  </a:lnTo>
                  <a:lnTo>
                    <a:pt x="397" y="21"/>
                  </a:lnTo>
                  <a:lnTo>
                    <a:pt x="402" y="16"/>
                  </a:lnTo>
                  <a:lnTo>
                    <a:pt x="408" y="16"/>
                  </a:lnTo>
                  <a:lnTo>
                    <a:pt x="414" y="16"/>
                  </a:lnTo>
                  <a:lnTo>
                    <a:pt x="419" y="10"/>
                  </a:lnTo>
                  <a:lnTo>
                    <a:pt x="425" y="10"/>
                  </a:lnTo>
                  <a:lnTo>
                    <a:pt x="431" y="10"/>
                  </a:lnTo>
                  <a:lnTo>
                    <a:pt x="436" y="10"/>
                  </a:lnTo>
                  <a:lnTo>
                    <a:pt x="442" y="10"/>
                  </a:lnTo>
                  <a:lnTo>
                    <a:pt x="448" y="5"/>
                  </a:lnTo>
                  <a:lnTo>
                    <a:pt x="453" y="5"/>
                  </a:lnTo>
                  <a:lnTo>
                    <a:pt x="459" y="5"/>
                  </a:lnTo>
                  <a:lnTo>
                    <a:pt x="465" y="5"/>
                  </a:lnTo>
                  <a:lnTo>
                    <a:pt x="470" y="5"/>
                  </a:lnTo>
                  <a:lnTo>
                    <a:pt x="476" y="5"/>
                  </a:lnTo>
                  <a:lnTo>
                    <a:pt x="482" y="5"/>
                  </a:lnTo>
                  <a:lnTo>
                    <a:pt x="487" y="5"/>
                  </a:lnTo>
                  <a:lnTo>
                    <a:pt x="493" y="5"/>
                  </a:lnTo>
                  <a:lnTo>
                    <a:pt x="499" y="5"/>
                  </a:lnTo>
                  <a:lnTo>
                    <a:pt x="504" y="5"/>
                  </a:lnTo>
                  <a:lnTo>
                    <a:pt x="510" y="5"/>
                  </a:lnTo>
                  <a:lnTo>
                    <a:pt x="516" y="0"/>
                  </a:lnTo>
                  <a:lnTo>
                    <a:pt x="521" y="0"/>
                  </a:lnTo>
                  <a:lnTo>
                    <a:pt x="527" y="0"/>
                  </a:lnTo>
                  <a:lnTo>
                    <a:pt x="533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50" y="0"/>
                  </a:lnTo>
                  <a:lnTo>
                    <a:pt x="556" y="0"/>
                  </a:lnTo>
                  <a:lnTo>
                    <a:pt x="561" y="0"/>
                  </a:lnTo>
                  <a:lnTo>
                    <a:pt x="567" y="0"/>
                  </a:lnTo>
                  <a:lnTo>
                    <a:pt x="573" y="0"/>
                  </a:lnTo>
                  <a:lnTo>
                    <a:pt x="578" y="5"/>
                  </a:lnTo>
                  <a:lnTo>
                    <a:pt x="584" y="5"/>
                  </a:lnTo>
                  <a:lnTo>
                    <a:pt x="590" y="5"/>
                  </a:lnTo>
                  <a:lnTo>
                    <a:pt x="595" y="5"/>
                  </a:lnTo>
                  <a:lnTo>
                    <a:pt x="601" y="5"/>
                  </a:lnTo>
                  <a:lnTo>
                    <a:pt x="607" y="5"/>
                  </a:lnTo>
                  <a:lnTo>
                    <a:pt x="612" y="10"/>
                  </a:lnTo>
                  <a:lnTo>
                    <a:pt x="618" y="10"/>
                  </a:lnTo>
                  <a:lnTo>
                    <a:pt x="624" y="10"/>
                  </a:lnTo>
                  <a:lnTo>
                    <a:pt x="629" y="10"/>
                  </a:lnTo>
                  <a:lnTo>
                    <a:pt x="635" y="16"/>
                  </a:lnTo>
                  <a:lnTo>
                    <a:pt x="641" y="16"/>
                  </a:lnTo>
                  <a:lnTo>
                    <a:pt x="646" y="16"/>
                  </a:lnTo>
                  <a:lnTo>
                    <a:pt x="652" y="16"/>
                  </a:lnTo>
                  <a:lnTo>
                    <a:pt x="658" y="16"/>
                  </a:lnTo>
                  <a:lnTo>
                    <a:pt x="663" y="21"/>
                  </a:lnTo>
                  <a:lnTo>
                    <a:pt x="669" y="21"/>
                  </a:lnTo>
                  <a:lnTo>
                    <a:pt x="675" y="21"/>
                  </a:lnTo>
                  <a:lnTo>
                    <a:pt x="680" y="26"/>
                  </a:lnTo>
                  <a:lnTo>
                    <a:pt x="686" y="26"/>
                  </a:lnTo>
                  <a:lnTo>
                    <a:pt x="692" y="32"/>
                  </a:lnTo>
                  <a:lnTo>
                    <a:pt x="697" y="32"/>
                  </a:lnTo>
                  <a:lnTo>
                    <a:pt x="703" y="32"/>
                  </a:lnTo>
                  <a:lnTo>
                    <a:pt x="709" y="32"/>
                  </a:lnTo>
                  <a:lnTo>
                    <a:pt x="714" y="32"/>
                  </a:lnTo>
                  <a:lnTo>
                    <a:pt x="720" y="32"/>
                  </a:lnTo>
                  <a:lnTo>
                    <a:pt x="726" y="37"/>
                  </a:lnTo>
                  <a:lnTo>
                    <a:pt x="731" y="37"/>
                  </a:lnTo>
                  <a:lnTo>
                    <a:pt x="737" y="37"/>
                  </a:lnTo>
                  <a:lnTo>
                    <a:pt x="743" y="37"/>
                  </a:lnTo>
                  <a:lnTo>
                    <a:pt x="748" y="37"/>
                  </a:lnTo>
                  <a:lnTo>
                    <a:pt x="754" y="37"/>
                  </a:lnTo>
                  <a:lnTo>
                    <a:pt x="760" y="42"/>
                  </a:lnTo>
                  <a:lnTo>
                    <a:pt x="765" y="42"/>
                  </a:lnTo>
                  <a:lnTo>
                    <a:pt x="771" y="42"/>
                  </a:lnTo>
                  <a:lnTo>
                    <a:pt x="777" y="42"/>
                  </a:lnTo>
                  <a:lnTo>
                    <a:pt x="782" y="42"/>
                  </a:lnTo>
                  <a:lnTo>
                    <a:pt x="788" y="42"/>
                  </a:lnTo>
                  <a:lnTo>
                    <a:pt x="794" y="42"/>
                  </a:lnTo>
                  <a:lnTo>
                    <a:pt x="799" y="42"/>
                  </a:lnTo>
                  <a:lnTo>
                    <a:pt x="805" y="37"/>
                  </a:lnTo>
                  <a:lnTo>
                    <a:pt x="811" y="37"/>
                  </a:lnTo>
                  <a:lnTo>
                    <a:pt x="816" y="37"/>
                  </a:lnTo>
                  <a:lnTo>
                    <a:pt x="822" y="37"/>
                  </a:lnTo>
                  <a:lnTo>
                    <a:pt x="828" y="37"/>
                  </a:lnTo>
                  <a:lnTo>
                    <a:pt x="833" y="37"/>
                  </a:lnTo>
                  <a:lnTo>
                    <a:pt x="839" y="37"/>
                  </a:lnTo>
                  <a:lnTo>
                    <a:pt x="845" y="37"/>
                  </a:lnTo>
                  <a:lnTo>
                    <a:pt x="850" y="37"/>
                  </a:lnTo>
                  <a:lnTo>
                    <a:pt x="856" y="37"/>
                  </a:lnTo>
                  <a:lnTo>
                    <a:pt x="862" y="37"/>
                  </a:lnTo>
                  <a:lnTo>
                    <a:pt x="867" y="37"/>
                  </a:lnTo>
                  <a:lnTo>
                    <a:pt x="873" y="37"/>
                  </a:lnTo>
                  <a:lnTo>
                    <a:pt x="879" y="32"/>
                  </a:lnTo>
                  <a:lnTo>
                    <a:pt x="884" y="32"/>
                  </a:lnTo>
                  <a:lnTo>
                    <a:pt x="890" y="32"/>
                  </a:lnTo>
                  <a:lnTo>
                    <a:pt x="896" y="32"/>
                  </a:lnTo>
                  <a:lnTo>
                    <a:pt x="901" y="32"/>
                  </a:lnTo>
                  <a:lnTo>
                    <a:pt x="907" y="26"/>
                  </a:lnTo>
                  <a:lnTo>
                    <a:pt x="913" y="26"/>
                  </a:lnTo>
                  <a:lnTo>
                    <a:pt x="918" y="26"/>
                  </a:lnTo>
                  <a:lnTo>
                    <a:pt x="924" y="26"/>
                  </a:lnTo>
                  <a:lnTo>
                    <a:pt x="930" y="21"/>
                  </a:lnTo>
                  <a:lnTo>
                    <a:pt x="935" y="21"/>
                  </a:lnTo>
                  <a:lnTo>
                    <a:pt x="941" y="21"/>
                  </a:lnTo>
                  <a:lnTo>
                    <a:pt x="947" y="16"/>
                  </a:lnTo>
                  <a:lnTo>
                    <a:pt x="952" y="16"/>
                  </a:lnTo>
                  <a:lnTo>
                    <a:pt x="958" y="16"/>
                  </a:lnTo>
                  <a:lnTo>
                    <a:pt x="964" y="16"/>
                  </a:lnTo>
                  <a:lnTo>
                    <a:pt x="969" y="10"/>
                  </a:lnTo>
                  <a:lnTo>
                    <a:pt x="975" y="10"/>
                  </a:lnTo>
                  <a:lnTo>
                    <a:pt x="981" y="10"/>
                  </a:lnTo>
                  <a:lnTo>
                    <a:pt x="986" y="10"/>
                  </a:lnTo>
                  <a:lnTo>
                    <a:pt x="992" y="10"/>
                  </a:lnTo>
                  <a:lnTo>
                    <a:pt x="998" y="10"/>
                  </a:lnTo>
                  <a:lnTo>
                    <a:pt x="1003" y="10"/>
                  </a:lnTo>
                  <a:lnTo>
                    <a:pt x="1009" y="5"/>
                  </a:lnTo>
                  <a:lnTo>
                    <a:pt x="1015" y="5"/>
                  </a:lnTo>
                  <a:lnTo>
                    <a:pt x="1020" y="5"/>
                  </a:lnTo>
                  <a:lnTo>
                    <a:pt x="1026" y="5"/>
                  </a:lnTo>
                  <a:lnTo>
                    <a:pt x="1032" y="5"/>
                  </a:lnTo>
                  <a:lnTo>
                    <a:pt x="1037" y="5"/>
                  </a:lnTo>
                  <a:lnTo>
                    <a:pt x="1043" y="5"/>
                  </a:lnTo>
                  <a:lnTo>
                    <a:pt x="1049" y="5"/>
                  </a:lnTo>
                  <a:lnTo>
                    <a:pt x="1054" y="5"/>
                  </a:lnTo>
                  <a:lnTo>
                    <a:pt x="1060" y="0"/>
                  </a:lnTo>
                  <a:lnTo>
                    <a:pt x="1066" y="0"/>
                  </a:lnTo>
                  <a:lnTo>
                    <a:pt x="1071" y="0"/>
                  </a:lnTo>
                  <a:lnTo>
                    <a:pt x="1077" y="0"/>
                  </a:lnTo>
                  <a:lnTo>
                    <a:pt x="1083" y="0"/>
                  </a:lnTo>
                  <a:lnTo>
                    <a:pt x="1088" y="0"/>
                  </a:lnTo>
                  <a:lnTo>
                    <a:pt x="1094" y="0"/>
                  </a:lnTo>
                  <a:lnTo>
                    <a:pt x="1100" y="0"/>
                  </a:lnTo>
                  <a:lnTo>
                    <a:pt x="1105" y="0"/>
                  </a:lnTo>
                  <a:lnTo>
                    <a:pt x="1111" y="0"/>
                  </a:lnTo>
                  <a:lnTo>
                    <a:pt x="1117" y="5"/>
                  </a:lnTo>
                  <a:lnTo>
                    <a:pt x="1122" y="5"/>
                  </a:lnTo>
                  <a:lnTo>
                    <a:pt x="1128" y="5"/>
                  </a:lnTo>
                  <a:lnTo>
                    <a:pt x="1134" y="5"/>
                  </a:lnTo>
                  <a:lnTo>
                    <a:pt x="1139" y="10"/>
                  </a:lnTo>
                  <a:lnTo>
                    <a:pt x="1145" y="10"/>
                  </a:lnTo>
                  <a:lnTo>
                    <a:pt x="1151" y="10"/>
                  </a:lnTo>
                  <a:lnTo>
                    <a:pt x="1156" y="10"/>
                  </a:lnTo>
                  <a:lnTo>
                    <a:pt x="1162" y="10"/>
                  </a:lnTo>
                  <a:lnTo>
                    <a:pt x="1168" y="16"/>
                  </a:lnTo>
                  <a:lnTo>
                    <a:pt x="1174" y="16"/>
                  </a:lnTo>
                  <a:lnTo>
                    <a:pt x="1179" y="21"/>
                  </a:lnTo>
                  <a:lnTo>
                    <a:pt x="1185" y="21"/>
                  </a:lnTo>
                  <a:lnTo>
                    <a:pt x="1191" y="21"/>
                  </a:lnTo>
                  <a:lnTo>
                    <a:pt x="1196" y="26"/>
                  </a:lnTo>
                  <a:lnTo>
                    <a:pt x="1202" y="26"/>
                  </a:lnTo>
                  <a:lnTo>
                    <a:pt x="1208" y="26"/>
                  </a:lnTo>
                  <a:lnTo>
                    <a:pt x="1213" y="32"/>
                  </a:lnTo>
                  <a:lnTo>
                    <a:pt x="1219" y="32"/>
                  </a:lnTo>
                  <a:lnTo>
                    <a:pt x="1225" y="32"/>
                  </a:lnTo>
                  <a:lnTo>
                    <a:pt x="1230" y="32"/>
                  </a:lnTo>
                  <a:lnTo>
                    <a:pt x="1236" y="32"/>
                  </a:lnTo>
                  <a:lnTo>
                    <a:pt x="1242" y="32"/>
                  </a:lnTo>
                  <a:lnTo>
                    <a:pt x="1247" y="32"/>
                  </a:lnTo>
                  <a:lnTo>
                    <a:pt x="1253" y="32"/>
                  </a:lnTo>
                  <a:lnTo>
                    <a:pt x="1259" y="32"/>
                  </a:lnTo>
                  <a:lnTo>
                    <a:pt x="1264" y="37"/>
                  </a:lnTo>
                  <a:lnTo>
                    <a:pt x="1264" y="42"/>
                  </a:lnTo>
                  <a:lnTo>
                    <a:pt x="1270" y="48"/>
                  </a:lnTo>
                  <a:lnTo>
                    <a:pt x="1270" y="53"/>
                  </a:lnTo>
                  <a:lnTo>
                    <a:pt x="1276" y="58"/>
                  </a:lnTo>
                  <a:lnTo>
                    <a:pt x="1276" y="74"/>
                  </a:lnTo>
                  <a:lnTo>
                    <a:pt x="1281" y="85"/>
                  </a:lnTo>
                  <a:lnTo>
                    <a:pt x="1281" y="101"/>
                  </a:lnTo>
                  <a:lnTo>
                    <a:pt x="1281" y="122"/>
                  </a:lnTo>
                  <a:lnTo>
                    <a:pt x="1287" y="138"/>
                  </a:lnTo>
                  <a:lnTo>
                    <a:pt x="1287" y="149"/>
                  </a:lnTo>
                  <a:lnTo>
                    <a:pt x="1293" y="164"/>
                  </a:lnTo>
                  <a:lnTo>
                    <a:pt x="1293" y="170"/>
                  </a:lnTo>
                  <a:lnTo>
                    <a:pt x="1298" y="175"/>
                  </a:lnTo>
                  <a:lnTo>
                    <a:pt x="1298" y="180"/>
                  </a:lnTo>
                  <a:lnTo>
                    <a:pt x="1304" y="186"/>
                  </a:lnTo>
                  <a:lnTo>
                    <a:pt x="1310" y="186"/>
                  </a:lnTo>
                  <a:lnTo>
                    <a:pt x="1315" y="186"/>
                  </a:lnTo>
                  <a:lnTo>
                    <a:pt x="1321" y="186"/>
                  </a:lnTo>
                  <a:lnTo>
                    <a:pt x="1327" y="191"/>
                  </a:lnTo>
                  <a:lnTo>
                    <a:pt x="1332" y="191"/>
                  </a:lnTo>
                  <a:lnTo>
                    <a:pt x="1338" y="196"/>
                  </a:lnTo>
                  <a:lnTo>
                    <a:pt x="1344" y="196"/>
                  </a:lnTo>
                  <a:lnTo>
                    <a:pt x="1349" y="196"/>
                  </a:lnTo>
                  <a:lnTo>
                    <a:pt x="1355" y="202"/>
                  </a:lnTo>
                  <a:lnTo>
                    <a:pt x="1361" y="202"/>
                  </a:lnTo>
                  <a:lnTo>
                    <a:pt x="1366" y="207"/>
                  </a:lnTo>
                  <a:lnTo>
                    <a:pt x="1372" y="212"/>
                  </a:lnTo>
                  <a:lnTo>
                    <a:pt x="1378" y="212"/>
                  </a:lnTo>
                  <a:lnTo>
                    <a:pt x="1383" y="212"/>
                  </a:lnTo>
                  <a:lnTo>
                    <a:pt x="1389" y="207"/>
                  </a:lnTo>
                  <a:lnTo>
                    <a:pt x="1395" y="202"/>
                  </a:lnTo>
                  <a:lnTo>
                    <a:pt x="1395" y="196"/>
                  </a:lnTo>
                  <a:lnTo>
                    <a:pt x="1400" y="191"/>
                  </a:lnTo>
                  <a:lnTo>
                    <a:pt x="1406" y="191"/>
                  </a:lnTo>
                  <a:lnTo>
                    <a:pt x="1412" y="191"/>
                  </a:lnTo>
                  <a:lnTo>
                    <a:pt x="1417" y="191"/>
                  </a:lnTo>
                  <a:lnTo>
                    <a:pt x="1423" y="191"/>
                  </a:lnTo>
                  <a:lnTo>
                    <a:pt x="1429" y="191"/>
                  </a:lnTo>
                  <a:lnTo>
                    <a:pt x="1434" y="191"/>
                  </a:lnTo>
                  <a:lnTo>
                    <a:pt x="1440" y="191"/>
                  </a:lnTo>
                  <a:lnTo>
                    <a:pt x="1446" y="191"/>
                  </a:lnTo>
                  <a:lnTo>
                    <a:pt x="1451" y="191"/>
                  </a:lnTo>
                  <a:lnTo>
                    <a:pt x="1457" y="191"/>
                  </a:lnTo>
                  <a:lnTo>
                    <a:pt x="1463" y="191"/>
                  </a:lnTo>
                  <a:lnTo>
                    <a:pt x="1468" y="191"/>
                  </a:lnTo>
                  <a:lnTo>
                    <a:pt x="1474" y="191"/>
                  </a:lnTo>
                  <a:lnTo>
                    <a:pt x="1480" y="191"/>
                  </a:lnTo>
                  <a:lnTo>
                    <a:pt x="1485" y="191"/>
                  </a:lnTo>
                  <a:lnTo>
                    <a:pt x="1491" y="191"/>
                  </a:lnTo>
                  <a:lnTo>
                    <a:pt x="1497" y="191"/>
                  </a:lnTo>
                  <a:lnTo>
                    <a:pt x="1502" y="191"/>
                  </a:lnTo>
                  <a:lnTo>
                    <a:pt x="1508" y="191"/>
                  </a:lnTo>
                  <a:lnTo>
                    <a:pt x="1514" y="191"/>
                  </a:lnTo>
                  <a:lnTo>
                    <a:pt x="1519" y="186"/>
                  </a:lnTo>
                  <a:lnTo>
                    <a:pt x="1525" y="186"/>
                  </a:lnTo>
                  <a:lnTo>
                    <a:pt x="1531" y="186"/>
                  </a:lnTo>
                  <a:lnTo>
                    <a:pt x="1536" y="186"/>
                  </a:lnTo>
                  <a:lnTo>
                    <a:pt x="1542" y="186"/>
                  </a:lnTo>
                  <a:lnTo>
                    <a:pt x="1548" y="186"/>
                  </a:lnTo>
                  <a:lnTo>
                    <a:pt x="1553" y="186"/>
                  </a:lnTo>
                  <a:lnTo>
                    <a:pt x="1559" y="186"/>
                  </a:lnTo>
                  <a:lnTo>
                    <a:pt x="1565" y="186"/>
                  </a:lnTo>
                  <a:lnTo>
                    <a:pt x="1570" y="186"/>
                  </a:lnTo>
                  <a:lnTo>
                    <a:pt x="1576" y="191"/>
                  </a:lnTo>
                  <a:lnTo>
                    <a:pt x="1582" y="191"/>
                  </a:lnTo>
                  <a:lnTo>
                    <a:pt x="1587" y="191"/>
                  </a:lnTo>
                  <a:lnTo>
                    <a:pt x="1593" y="191"/>
                  </a:lnTo>
                  <a:lnTo>
                    <a:pt x="1599" y="191"/>
                  </a:lnTo>
                  <a:lnTo>
                    <a:pt x="1604" y="191"/>
                  </a:lnTo>
                  <a:lnTo>
                    <a:pt x="1610" y="191"/>
                  </a:lnTo>
                  <a:lnTo>
                    <a:pt x="1616" y="191"/>
                  </a:lnTo>
                  <a:lnTo>
                    <a:pt x="1621" y="191"/>
                  </a:lnTo>
                  <a:lnTo>
                    <a:pt x="1627" y="191"/>
                  </a:lnTo>
                  <a:lnTo>
                    <a:pt x="1633" y="191"/>
                  </a:lnTo>
                  <a:lnTo>
                    <a:pt x="1638" y="191"/>
                  </a:lnTo>
                  <a:lnTo>
                    <a:pt x="1644" y="191"/>
                  </a:lnTo>
                  <a:lnTo>
                    <a:pt x="1650" y="186"/>
                  </a:lnTo>
                  <a:lnTo>
                    <a:pt x="1655" y="186"/>
                  </a:lnTo>
                  <a:lnTo>
                    <a:pt x="1661" y="186"/>
                  </a:lnTo>
                  <a:lnTo>
                    <a:pt x="1667" y="191"/>
                  </a:lnTo>
                  <a:lnTo>
                    <a:pt x="1672" y="191"/>
                  </a:lnTo>
                  <a:lnTo>
                    <a:pt x="1678" y="191"/>
                  </a:lnTo>
                  <a:lnTo>
                    <a:pt x="1684" y="191"/>
                  </a:lnTo>
                  <a:lnTo>
                    <a:pt x="1689" y="186"/>
                  </a:lnTo>
                  <a:lnTo>
                    <a:pt x="1695" y="186"/>
                  </a:lnTo>
                  <a:lnTo>
                    <a:pt x="1701" y="186"/>
                  </a:lnTo>
                  <a:lnTo>
                    <a:pt x="1706" y="186"/>
                  </a:lnTo>
                  <a:lnTo>
                    <a:pt x="1712" y="186"/>
                  </a:lnTo>
                  <a:lnTo>
                    <a:pt x="1718" y="180"/>
                  </a:lnTo>
                  <a:lnTo>
                    <a:pt x="1723" y="175"/>
                  </a:lnTo>
                  <a:lnTo>
                    <a:pt x="1723" y="170"/>
                  </a:lnTo>
                  <a:lnTo>
                    <a:pt x="1723" y="164"/>
                  </a:lnTo>
                  <a:lnTo>
                    <a:pt x="1729" y="159"/>
                  </a:lnTo>
                  <a:lnTo>
                    <a:pt x="1729" y="154"/>
                  </a:lnTo>
                  <a:lnTo>
                    <a:pt x="1735" y="149"/>
                  </a:lnTo>
                  <a:lnTo>
                    <a:pt x="1735" y="143"/>
                  </a:lnTo>
                  <a:lnTo>
                    <a:pt x="1740" y="138"/>
                  </a:lnTo>
                  <a:lnTo>
                    <a:pt x="1740" y="133"/>
                  </a:lnTo>
                  <a:lnTo>
                    <a:pt x="1740" y="127"/>
                  </a:lnTo>
                  <a:lnTo>
                    <a:pt x="1746" y="122"/>
                  </a:lnTo>
                  <a:lnTo>
                    <a:pt x="1746" y="117"/>
                  </a:lnTo>
                  <a:lnTo>
                    <a:pt x="1752" y="111"/>
                  </a:lnTo>
                  <a:lnTo>
                    <a:pt x="1752" y="106"/>
                  </a:lnTo>
                  <a:lnTo>
                    <a:pt x="1757" y="95"/>
                  </a:lnTo>
                  <a:lnTo>
                    <a:pt x="1757" y="90"/>
                  </a:lnTo>
                  <a:lnTo>
                    <a:pt x="1757" y="79"/>
                  </a:lnTo>
                  <a:lnTo>
                    <a:pt x="1763" y="74"/>
                  </a:lnTo>
                  <a:lnTo>
                    <a:pt x="1763" y="63"/>
                  </a:lnTo>
                  <a:lnTo>
                    <a:pt x="1769" y="53"/>
                  </a:lnTo>
                  <a:lnTo>
                    <a:pt x="1769" y="42"/>
                  </a:lnTo>
                  <a:lnTo>
                    <a:pt x="1774" y="37"/>
                  </a:lnTo>
                  <a:lnTo>
                    <a:pt x="1774" y="26"/>
                  </a:lnTo>
                  <a:lnTo>
                    <a:pt x="1774" y="16"/>
                  </a:lnTo>
                  <a:lnTo>
                    <a:pt x="1780" y="10"/>
                  </a:lnTo>
                  <a:lnTo>
                    <a:pt x="1786" y="5"/>
                  </a:lnTo>
                  <a:lnTo>
                    <a:pt x="1791" y="5"/>
                  </a:lnTo>
                  <a:lnTo>
                    <a:pt x="1797" y="5"/>
                  </a:lnTo>
                  <a:lnTo>
                    <a:pt x="1803" y="10"/>
                  </a:lnTo>
                  <a:lnTo>
                    <a:pt x="1809" y="10"/>
                  </a:lnTo>
                  <a:lnTo>
                    <a:pt x="1814" y="10"/>
                  </a:lnTo>
                  <a:lnTo>
                    <a:pt x="1820" y="10"/>
                  </a:lnTo>
                  <a:lnTo>
                    <a:pt x="1826" y="5"/>
                  </a:lnTo>
                  <a:lnTo>
                    <a:pt x="1831" y="10"/>
                  </a:lnTo>
                  <a:lnTo>
                    <a:pt x="1837" y="10"/>
                  </a:lnTo>
                  <a:lnTo>
                    <a:pt x="1843" y="10"/>
                  </a:lnTo>
                  <a:lnTo>
                    <a:pt x="1848" y="10"/>
                  </a:lnTo>
                  <a:lnTo>
                    <a:pt x="1854" y="10"/>
                  </a:lnTo>
                  <a:lnTo>
                    <a:pt x="1860" y="10"/>
                  </a:lnTo>
                  <a:lnTo>
                    <a:pt x="1865" y="10"/>
                  </a:lnTo>
                  <a:lnTo>
                    <a:pt x="1871" y="10"/>
                  </a:lnTo>
                  <a:lnTo>
                    <a:pt x="1877" y="10"/>
                  </a:lnTo>
                  <a:lnTo>
                    <a:pt x="1882" y="10"/>
                  </a:lnTo>
                  <a:lnTo>
                    <a:pt x="1888" y="10"/>
                  </a:lnTo>
                  <a:lnTo>
                    <a:pt x="1894" y="5"/>
                  </a:lnTo>
                  <a:lnTo>
                    <a:pt x="1899" y="5"/>
                  </a:lnTo>
                  <a:lnTo>
                    <a:pt x="1905" y="5"/>
                  </a:lnTo>
                  <a:lnTo>
                    <a:pt x="1911" y="5"/>
                  </a:lnTo>
                  <a:lnTo>
                    <a:pt x="1916" y="5"/>
                  </a:lnTo>
                  <a:lnTo>
                    <a:pt x="1922" y="5"/>
                  </a:lnTo>
                  <a:lnTo>
                    <a:pt x="1928" y="10"/>
                  </a:lnTo>
                  <a:lnTo>
                    <a:pt x="1933" y="10"/>
                  </a:lnTo>
                  <a:lnTo>
                    <a:pt x="1939" y="10"/>
                  </a:lnTo>
                  <a:lnTo>
                    <a:pt x="1945" y="5"/>
                  </a:lnTo>
                  <a:lnTo>
                    <a:pt x="1950" y="5"/>
                  </a:lnTo>
                  <a:lnTo>
                    <a:pt x="1956" y="5"/>
                  </a:lnTo>
                  <a:lnTo>
                    <a:pt x="1962" y="5"/>
                  </a:lnTo>
                  <a:lnTo>
                    <a:pt x="1967" y="5"/>
                  </a:lnTo>
                  <a:lnTo>
                    <a:pt x="1973" y="5"/>
                  </a:lnTo>
                  <a:lnTo>
                    <a:pt x="1979" y="5"/>
                  </a:lnTo>
                  <a:lnTo>
                    <a:pt x="1984" y="5"/>
                  </a:lnTo>
                  <a:lnTo>
                    <a:pt x="1990" y="5"/>
                  </a:lnTo>
                  <a:lnTo>
                    <a:pt x="1996" y="5"/>
                  </a:lnTo>
                  <a:lnTo>
                    <a:pt x="2001" y="5"/>
                  </a:lnTo>
                  <a:lnTo>
                    <a:pt x="2007" y="5"/>
                  </a:lnTo>
                  <a:lnTo>
                    <a:pt x="2013" y="5"/>
                  </a:lnTo>
                  <a:lnTo>
                    <a:pt x="2018" y="10"/>
                  </a:lnTo>
                  <a:lnTo>
                    <a:pt x="2024" y="10"/>
                  </a:lnTo>
                  <a:lnTo>
                    <a:pt x="2024" y="21"/>
                  </a:lnTo>
                  <a:lnTo>
                    <a:pt x="2030" y="32"/>
                  </a:lnTo>
                  <a:lnTo>
                    <a:pt x="2030" y="42"/>
                  </a:lnTo>
                  <a:lnTo>
                    <a:pt x="2035" y="48"/>
                  </a:lnTo>
                  <a:lnTo>
                    <a:pt x="2035" y="58"/>
                  </a:lnTo>
                  <a:lnTo>
                    <a:pt x="2035" y="69"/>
                  </a:lnTo>
                  <a:lnTo>
                    <a:pt x="2041" y="74"/>
                  </a:lnTo>
                  <a:lnTo>
                    <a:pt x="2047" y="74"/>
                  </a:lnTo>
                  <a:lnTo>
                    <a:pt x="2052" y="74"/>
                  </a:lnTo>
                  <a:lnTo>
                    <a:pt x="2058" y="74"/>
                  </a:lnTo>
                  <a:lnTo>
                    <a:pt x="2064" y="74"/>
                  </a:lnTo>
                  <a:lnTo>
                    <a:pt x="2069" y="74"/>
                  </a:lnTo>
                  <a:lnTo>
                    <a:pt x="2075" y="74"/>
                  </a:lnTo>
                  <a:lnTo>
                    <a:pt x="2081" y="74"/>
                  </a:lnTo>
                  <a:lnTo>
                    <a:pt x="2086" y="74"/>
                  </a:lnTo>
                  <a:lnTo>
                    <a:pt x="2092" y="74"/>
                  </a:lnTo>
                  <a:lnTo>
                    <a:pt x="2098" y="74"/>
                  </a:lnTo>
                  <a:lnTo>
                    <a:pt x="2103" y="79"/>
                  </a:lnTo>
                  <a:lnTo>
                    <a:pt x="2109" y="74"/>
                  </a:lnTo>
                  <a:lnTo>
                    <a:pt x="2115" y="74"/>
                  </a:lnTo>
                  <a:lnTo>
                    <a:pt x="2120" y="74"/>
                  </a:lnTo>
                  <a:lnTo>
                    <a:pt x="2126" y="74"/>
                  </a:lnTo>
                  <a:lnTo>
                    <a:pt x="2132" y="74"/>
                  </a:lnTo>
                  <a:lnTo>
                    <a:pt x="2137" y="69"/>
                  </a:lnTo>
                  <a:lnTo>
                    <a:pt x="2143" y="74"/>
                  </a:lnTo>
                  <a:lnTo>
                    <a:pt x="2149" y="74"/>
                  </a:lnTo>
                  <a:lnTo>
                    <a:pt x="2154" y="74"/>
                  </a:lnTo>
                  <a:lnTo>
                    <a:pt x="2160" y="74"/>
                  </a:lnTo>
                  <a:lnTo>
                    <a:pt x="2166" y="74"/>
                  </a:lnTo>
                  <a:lnTo>
                    <a:pt x="2171" y="74"/>
                  </a:lnTo>
                  <a:lnTo>
                    <a:pt x="2177" y="74"/>
                  </a:lnTo>
                  <a:lnTo>
                    <a:pt x="2183" y="74"/>
                  </a:lnTo>
                  <a:lnTo>
                    <a:pt x="2188" y="74"/>
                  </a:lnTo>
                  <a:lnTo>
                    <a:pt x="2194" y="74"/>
                  </a:lnTo>
                  <a:lnTo>
                    <a:pt x="2200" y="74"/>
                  </a:lnTo>
                  <a:lnTo>
                    <a:pt x="2205" y="74"/>
                  </a:lnTo>
                  <a:lnTo>
                    <a:pt x="2211" y="74"/>
                  </a:lnTo>
                  <a:lnTo>
                    <a:pt x="2217" y="74"/>
                  </a:lnTo>
                  <a:lnTo>
                    <a:pt x="2222" y="74"/>
                  </a:lnTo>
                  <a:lnTo>
                    <a:pt x="2228" y="74"/>
                  </a:lnTo>
                  <a:lnTo>
                    <a:pt x="2234" y="79"/>
                  </a:lnTo>
                  <a:lnTo>
                    <a:pt x="2239" y="74"/>
                  </a:lnTo>
                  <a:lnTo>
                    <a:pt x="2245" y="74"/>
                  </a:lnTo>
                  <a:lnTo>
                    <a:pt x="2251" y="74"/>
                  </a:lnTo>
                  <a:lnTo>
                    <a:pt x="2256" y="69"/>
                  </a:lnTo>
                  <a:lnTo>
                    <a:pt x="2262" y="69"/>
                  </a:lnTo>
                  <a:lnTo>
                    <a:pt x="2268" y="69"/>
                  </a:lnTo>
                  <a:lnTo>
                    <a:pt x="2273" y="69"/>
                  </a:lnTo>
                  <a:lnTo>
                    <a:pt x="2279" y="74"/>
                  </a:lnTo>
                  <a:lnTo>
                    <a:pt x="2285" y="74"/>
                  </a:lnTo>
                  <a:lnTo>
                    <a:pt x="2290" y="74"/>
                  </a:lnTo>
                  <a:lnTo>
                    <a:pt x="2296" y="74"/>
                  </a:lnTo>
                  <a:lnTo>
                    <a:pt x="2302" y="74"/>
                  </a:lnTo>
                  <a:lnTo>
                    <a:pt x="2307" y="74"/>
                  </a:lnTo>
                  <a:lnTo>
                    <a:pt x="2313" y="74"/>
                  </a:lnTo>
                  <a:lnTo>
                    <a:pt x="2319" y="74"/>
                  </a:lnTo>
                  <a:lnTo>
                    <a:pt x="2324" y="74"/>
                  </a:lnTo>
                  <a:lnTo>
                    <a:pt x="2330" y="74"/>
                  </a:lnTo>
                  <a:lnTo>
                    <a:pt x="2336" y="74"/>
                  </a:lnTo>
                  <a:lnTo>
                    <a:pt x="2341" y="74"/>
                  </a:lnTo>
                  <a:lnTo>
                    <a:pt x="2347" y="74"/>
                  </a:lnTo>
                  <a:lnTo>
                    <a:pt x="2353" y="74"/>
                  </a:lnTo>
                  <a:lnTo>
                    <a:pt x="2358" y="74"/>
                  </a:lnTo>
                  <a:lnTo>
                    <a:pt x="2364" y="74"/>
                  </a:lnTo>
                  <a:lnTo>
                    <a:pt x="2370" y="74"/>
                  </a:lnTo>
                  <a:lnTo>
                    <a:pt x="2375" y="79"/>
                  </a:lnTo>
                  <a:lnTo>
                    <a:pt x="2381" y="74"/>
                  </a:lnTo>
                  <a:lnTo>
                    <a:pt x="2387" y="74"/>
                  </a:lnTo>
                  <a:lnTo>
                    <a:pt x="2392" y="74"/>
                  </a:lnTo>
                  <a:lnTo>
                    <a:pt x="2398" y="74"/>
                  </a:lnTo>
                  <a:lnTo>
                    <a:pt x="2404" y="69"/>
                  </a:lnTo>
                  <a:lnTo>
                    <a:pt x="2409" y="74"/>
                  </a:lnTo>
                  <a:lnTo>
                    <a:pt x="2415" y="74"/>
                  </a:lnTo>
                  <a:lnTo>
                    <a:pt x="2421" y="74"/>
                  </a:lnTo>
                  <a:lnTo>
                    <a:pt x="2426" y="74"/>
                  </a:lnTo>
                  <a:lnTo>
                    <a:pt x="2432" y="79"/>
                  </a:lnTo>
                  <a:lnTo>
                    <a:pt x="2438" y="79"/>
                  </a:lnTo>
                  <a:lnTo>
                    <a:pt x="2444" y="74"/>
                  </a:lnTo>
                  <a:lnTo>
                    <a:pt x="2449" y="74"/>
                  </a:lnTo>
                  <a:lnTo>
                    <a:pt x="2455" y="74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8" name="Freeform 249">
              <a:extLst>
                <a:ext uri="{FF2B5EF4-FFF2-40B4-BE49-F238E27FC236}">
                  <a16:creationId xmlns:a16="http://schemas.microsoft.com/office/drawing/2014/main" id="{A1D62BD1-24E6-DA46-A294-9EB273B14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1255"/>
              <a:ext cx="2455" cy="1409"/>
            </a:xfrm>
            <a:custGeom>
              <a:avLst/>
              <a:gdLst>
                <a:gd name="T0" fmla="*/ 34 w 2455"/>
                <a:gd name="T1" fmla="*/ 277 h 1409"/>
                <a:gd name="T2" fmla="*/ 74 w 2455"/>
                <a:gd name="T3" fmla="*/ 293 h 1409"/>
                <a:gd name="T4" fmla="*/ 108 w 2455"/>
                <a:gd name="T5" fmla="*/ 633 h 1409"/>
                <a:gd name="T6" fmla="*/ 136 w 2455"/>
                <a:gd name="T7" fmla="*/ 585 h 1409"/>
                <a:gd name="T8" fmla="*/ 170 w 2455"/>
                <a:gd name="T9" fmla="*/ 261 h 1409"/>
                <a:gd name="T10" fmla="*/ 210 w 2455"/>
                <a:gd name="T11" fmla="*/ 277 h 1409"/>
                <a:gd name="T12" fmla="*/ 266 w 2455"/>
                <a:gd name="T13" fmla="*/ 319 h 1409"/>
                <a:gd name="T14" fmla="*/ 329 w 2455"/>
                <a:gd name="T15" fmla="*/ 309 h 1409"/>
                <a:gd name="T16" fmla="*/ 385 w 2455"/>
                <a:gd name="T17" fmla="*/ 287 h 1409"/>
                <a:gd name="T18" fmla="*/ 414 w 2455"/>
                <a:gd name="T19" fmla="*/ 224 h 1409"/>
                <a:gd name="T20" fmla="*/ 442 w 2455"/>
                <a:gd name="T21" fmla="*/ 154 h 1409"/>
                <a:gd name="T22" fmla="*/ 482 w 2455"/>
                <a:gd name="T23" fmla="*/ 96 h 1409"/>
                <a:gd name="T24" fmla="*/ 521 w 2455"/>
                <a:gd name="T25" fmla="*/ 54 h 1409"/>
                <a:gd name="T26" fmla="*/ 578 w 2455"/>
                <a:gd name="T27" fmla="*/ 16 h 1409"/>
                <a:gd name="T28" fmla="*/ 629 w 2455"/>
                <a:gd name="T29" fmla="*/ 69 h 1409"/>
                <a:gd name="T30" fmla="*/ 669 w 2455"/>
                <a:gd name="T31" fmla="*/ 133 h 1409"/>
                <a:gd name="T32" fmla="*/ 697 w 2455"/>
                <a:gd name="T33" fmla="*/ 213 h 1409"/>
                <a:gd name="T34" fmla="*/ 731 w 2455"/>
                <a:gd name="T35" fmla="*/ 277 h 1409"/>
                <a:gd name="T36" fmla="*/ 760 w 2455"/>
                <a:gd name="T37" fmla="*/ 340 h 1409"/>
                <a:gd name="T38" fmla="*/ 805 w 2455"/>
                <a:gd name="T39" fmla="*/ 367 h 1409"/>
                <a:gd name="T40" fmla="*/ 867 w 2455"/>
                <a:gd name="T41" fmla="*/ 394 h 1409"/>
                <a:gd name="T42" fmla="*/ 913 w 2455"/>
                <a:gd name="T43" fmla="*/ 340 h 1409"/>
                <a:gd name="T44" fmla="*/ 947 w 2455"/>
                <a:gd name="T45" fmla="*/ 277 h 1409"/>
                <a:gd name="T46" fmla="*/ 969 w 2455"/>
                <a:gd name="T47" fmla="*/ 202 h 1409"/>
                <a:gd name="T48" fmla="*/ 1009 w 2455"/>
                <a:gd name="T49" fmla="*/ 144 h 1409"/>
                <a:gd name="T50" fmla="*/ 1037 w 2455"/>
                <a:gd name="T51" fmla="*/ 85 h 1409"/>
                <a:gd name="T52" fmla="*/ 1083 w 2455"/>
                <a:gd name="T53" fmla="*/ 27 h 1409"/>
                <a:gd name="T54" fmla="*/ 1128 w 2455"/>
                <a:gd name="T55" fmla="*/ 27 h 1409"/>
                <a:gd name="T56" fmla="*/ 1174 w 2455"/>
                <a:gd name="T57" fmla="*/ 91 h 1409"/>
                <a:gd name="T58" fmla="*/ 1202 w 2455"/>
                <a:gd name="T59" fmla="*/ 149 h 1409"/>
                <a:gd name="T60" fmla="*/ 1236 w 2455"/>
                <a:gd name="T61" fmla="*/ 213 h 1409"/>
                <a:gd name="T62" fmla="*/ 1276 w 2455"/>
                <a:gd name="T63" fmla="*/ 224 h 1409"/>
                <a:gd name="T64" fmla="*/ 1298 w 2455"/>
                <a:gd name="T65" fmla="*/ 622 h 1409"/>
                <a:gd name="T66" fmla="*/ 1327 w 2455"/>
                <a:gd name="T67" fmla="*/ 994 h 1409"/>
                <a:gd name="T68" fmla="*/ 1355 w 2455"/>
                <a:gd name="T69" fmla="*/ 856 h 1409"/>
                <a:gd name="T70" fmla="*/ 1383 w 2455"/>
                <a:gd name="T71" fmla="*/ 686 h 1409"/>
                <a:gd name="T72" fmla="*/ 1412 w 2455"/>
                <a:gd name="T73" fmla="*/ 1005 h 1409"/>
                <a:gd name="T74" fmla="*/ 1451 w 2455"/>
                <a:gd name="T75" fmla="*/ 984 h 1409"/>
                <a:gd name="T76" fmla="*/ 1508 w 2455"/>
                <a:gd name="T77" fmla="*/ 1015 h 1409"/>
                <a:gd name="T78" fmla="*/ 1548 w 2455"/>
                <a:gd name="T79" fmla="*/ 1074 h 1409"/>
                <a:gd name="T80" fmla="*/ 1582 w 2455"/>
                <a:gd name="T81" fmla="*/ 1015 h 1409"/>
                <a:gd name="T82" fmla="*/ 1633 w 2455"/>
                <a:gd name="T83" fmla="*/ 1015 h 1409"/>
                <a:gd name="T84" fmla="*/ 1695 w 2455"/>
                <a:gd name="T85" fmla="*/ 1031 h 1409"/>
                <a:gd name="T86" fmla="*/ 1735 w 2455"/>
                <a:gd name="T87" fmla="*/ 1387 h 1409"/>
                <a:gd name="T88" fmla="*/ 1757 w 2455"/>
                <a:gd name="T89" fmla="*/ 973 h 1409"/>
                <a:gd name="T90" fmla="*/ 1791 w 2455"/>
                <a:gd name="T91" fmla="*/ 580 h 1409"/>
                <a:gd name="T92" fmla="*/ 1843 w 2455"/>
                <a:gd name="T93" fmla="*/ 590 h 1409"/>
                <a:gd name="T94" fmla="*/ 1888 w 2455"/>
                <a:gd name="T95" fmla="*/ 601 h 1409"/>
                <a:gd name="T96" fmla="*/ 1945 w 2455"/>
                <a:gd name="T97" fmla="*/ 590 h 1409"/>
                <a:gd name="T98" fmla="*/ 1996 w 2455"/>
                <a:gd name="T99" fmla="*/ 564 h 1409"/>
                <a:gd name="T100" fmla="*/ 2035 w 2455"/>
                <a:gd name="T101" fmla="*/ 835 h 1409"/>
                <a:gd name="T102" fmla="*/ 2081 w 2455"/>
                <a:gd name="T103" fmla="*/ 914 h 1409"/>
                <a:gd name="T104" fmla="*/ 2126 w 2455"/>
                <a:gd name="T105" fmla="*/ 920 h 1409"/>
                <a:gd name="T106" fmla="*/ 2177 w 2455"/>
                <a:gd name="T107" fmla="*/ 936 h 1409"/>
                <a:gd name="T108" fmla="*/ 2228 w 2455"/>
                <a:gd name="T109" fmla="*/ 941 h 1409"/>
                <a:gd name="T110" fmla="*/ 2256 w 2455"/>
                <a:gd name="T111" fmla="*/ 898 h 1409"/>
                <a:gd name="T112" fmla="*/ 2313 w 2455"/>
                <a:gd name="T113" fmla="*/ 914 h 1409"/>
                <a:gd name="T114" fmla="*/ 2364 w 2455"/>
                <a:gd name="T115" fmla="*/ 930 h 1409"/>
                <a:gd name="T116" fmla="*/ 2404 w 2455"/>
                <a:gd name="T117" fmla="*/ 904 h 1409"/>
                <a:gd name="T118" fmla="*/ 2449 w 2455"/>
                <a:gd name="T119" fmla="*/ 936 h 1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5" h="1409">
                  <a:moveTo>
                    <a:pt x="0" y="224"/>
                  </a:moveTo>
                  <a:lnTo>
                    <a:pt x="6" y="229"/>
                  </a:lnTo>
                  <a:lnTo>
                    <a:pt x="11" y="234"/>
                  </a:lnTo>
                  <a:lnTo>
                    <a:pt x="17" y="245"/>
                  </a:lnTo>
                  <a:lnTo>
                    <a:pt x="17" y="261"/>
                  </a:lnTo>
                  <a:lnTo>
                    <a:pt x="17" y="271"/>
                  </a:lnTo>
                  <a:lnTo>
                    <a:pt x="23" y="282"/>
                  </a:lnTo>
                  <a:lnTo>
                    <a:pt x="23" y="293"/>
                  </a:lnTo>
                  <a:lnTo>
                    <a:pt x="28" y="287"/>
                  </a:lnTo>
                  <a:lnTo>
                    <a:pt x="28" y="282"/>
                  </a:lnTo>
                  <a:lnTo>
                    <a:pt x="34" y="277"/>
                  </a:lnTo>
                  <a:lnTo>
                    <a:pt x="34" y="282"/>
                  </a:lnTo>
                  <a:lnTo>
                    <a:pt x="34" y="287"/>
                  </a:lnTo>
                  <a:lnTo>
                    <a:pt x="40" y="293"/>
                  </a:lnTo>
                  <a:lnTo>
                    <a:pt x="45" y="287"/>
                  </a:lnTo>
                  <a:lnTo>
                    <a:pt x="45" y="293"/>
                  </a:lnTo>
                  <a:lnTo>
                    <a:pt x="51" y="298"/>
                  </a:lnTo>
                  <a:lnTo>
                    <a:pt x="51" y="293"/>
                  </a:lnTo>
                  <a:lnTo>
                    <a:pt x="57" y="287"/>
                  </a:lnTo>
                  <a:lnTo>
                    <a:pt x="62" y="293"/>
                  </a:lnTo>
                  <a:lnTo>
                    <a:pt x="68" y="287"/>
                  </a:lnTo>
                  <a:lnTo>
                    <a:pt x="74" y="293"/>
                  </a:lnTo>
                  <a:lnTo>
                    <a:pt x="79" y="293"/>
                  </a:lnTo>
                  <a:lnTo>
                    <a:pt x="85" y="293"/>
                  </a:lnTo>
                  <a:lnTo>
                    <a:pt x="91" y="298"/>
                  </a:lnTo>
                  <a:lnTo>
                    <a:pt x="91" y="346"/>
                  </a:lnTo>
                  <a:lnTo>
                    <a:pt x="96" y="394"/>
                  </a:lnTo>
                  <a:lnTo>
                    <a:pt x="96" y="441"/>
                  </a:lnTo>
                  <a:lnTo>
                    <a:pt x="102" y="489"/>
                  </a:lnTo>
                  <a:lnTo>
                    <a:pt x="102" y="542"/>
                  </a:lnTo>
                  <a:lnTo>
                    <a:pt x="108" y="590"/>
                  </a:lnTo>
                  <a:lnTo>
                    <a:pt x="108" y="612"/>
                  </a:lnTo>
                  <a:lnTo>
                    <a:pt x="108" y="633"/>
                  </a:lnTo>
                  <a:lnTo>
                    <a:pt x="113" y="659"/>
                  </a:lnTo>
                  <a:lnTo>
                    <a:pt x="113" y="675"/>
                  </a:lnTo>
                  <a:lnTo>
                    <a:pt x="119" y="686"/>
                  </a:lnTo>
                  <a:lnTo>
                    <a:pt x="119" y="691"/>
                  </a:lnTo>
                  <a:lnTo>
                    <a:pt x="125" y="686"/>
                  </a:lnTo>
                  <a:lnTo>
                    <a:pt x="125" y="675"/>
                  </a:lnTo>
                  <a:lnTo>
                    <a:pt x="130" y="665"/>
                  </a:lnTo>
                  <a:lnTo>
                    <a:pt x="130" y="654"/>
                  </a:lnTo>
                  <a:lnTo>
                    <a:pt x="130" y="633"/>
                  </a:lnTo>
                  <a:lnTo>
                    <a:pt x="136" y="606"/>
                  </a:lnTo>
                  <a:lnTo>
                    <a:pt x="136" y="585"/>
                  </a:lnTo>
                  <a:lnTo>
                    <a:pt x="142" y="553"/>
                  </a:lnTo>
                  <a:lnTo>
                    <a:pt x="142" y="516"/>
                  </a:lnTo>
                  <a:lnTo>
                    <a:pt x="147" y="479"/>
                  </a:lnTo>
                  <a:lnTo>
                    <a:pt x="147" y="441"/>
                  </a:lnTo>
                  <a:lnTo>
                    <a:pt x="147" y="410"/>
                  </a:lnTo>
                  <a:lnTo>
                    <a:pt x="153" y="378"/>
                  </a:lnTo>
                  <a:lnTo>
                    <a:pt x="153" y="335"/>
                  </a:lnTo>
                  <a:lnTo>
                    <a:pt x="159" y="293"/>
                  </a:lnTo>
                  <a:lnTo>
                    <a:pt x="159" y="271"/>
                  </a:lnTo>
                  <a:lnTo>
                    <a:pt x="164" y="266"/>
                  </a:lnTo>
                  <a:lnTo>
                    <a:pt x="170" y="261"/>
                  </a:lnTo>
                  <a:lnTo>
                    <a:pt x="176" y="255"/>
                  </a:lnTo>
                  <a:lnTo>
                    <a:pt x="181" y="250"/>
                  </a:lnTo>
                  <a:lnTo>
                    <a:pt x="181" y="245"/>
                  </a:lnTo>
                  <a:lnTo>
                    <a:pt x="187" y="250"/>
                  </a:lnTo>
                  <a:lnTo>
                    <a:pt x="187" y="255"/>
                  </a:lnTo>
                  <a:lnTo>
                    <a:pt x="193" y="261"/>
                  </a:lnTo>
                  <a:lnTo>
                    <a:pt x="198" y="255"/>
                  </a:lnTo>
                  <a:lnTo>
                    <a:pt x="198" y="261"/>
                  </a:lnTo>
                  <a:lnTo>
                    <a:pt x="204" y="266"/>
                  </a:lnTo>
                  <a:lnTo>
                    <a:pt x="204" y="271"/>
                  </a:lnTo>
                  <a:lnTo>
                    <a:pt x="210" y="277"/>
                  </a:lnTo>
                  <a:lnTo>
                    <a:pt x="210" y="271"/>
                  </a:lnTo>
                  <a:lnTo>
                    <a:pt x="215" y="277"/>
                  </a:lnTo>
                  <a:lnTo>
                    <a:pt x="221" y="282"/>
                  </a:lnTo>
                  <a:lnTo>
                    <a:pt x="227" y="287"/>
                  </a:lnTo>
                  <a:lnTo>
                    <a:pt x="232" y="293"/>
                  </a:lnTo>
                  <a:lnTo>
                    <a:pt x="238" y="298"/>
                  </a:lnTo>
                  <a:lnTo>
                    <a:pt x="244" y="303"/>
                  </a:lnTo>
                  <a:lnTo>
                    <a:pt x="249" y="303"/>
                  </a:lnTo>
                  <a:lnTo>
                    <a:pt x="255" y="309"/>
                  </a:lnTo>
                  <a:lnTo>
                    <a:pt x="261" y="314"/>
                  </a:lnTo>
                  <a:lnTo>
                    <a:pt x="266" y="319"/>
                  </a:lnTo>
                  <a:lnTo>
                    <a:pt x="272" y="314"/>
                  </a:lnTo>
                  <a:lnTo>
                    <a:pt x="278" y="314"/>
                  </a:lnTo>
                  <a:lnTo>
                    <a:pt x="283" y="319"/>
                  </a:lnTo>
                  <a:lnTo>
                    <a:pt x="289" y="319"/>
                  </a:lnTo>
                  <a:lnTo>
                    <a:pt x="295" y="319"/>
                  </a:lnTo>
                  <a:lnTo>
                    <a:pt x="300" y="314"/>
                  </a:lnTo>
                  <a:lnTo>
                    <a:pt x="306" y="309"/>
                  </a:lnTo>
                  <a:lnTo>
                    <a:pt x="312" y="314"/>
                  </a:lnTo>
                  <a:lnTo>
                    <a:pt x="317" y="309"/>
                  </a:lnTo>
                  <a:lnTo>
                    <a:pt x="323" y="314"/>
                  </a:lnTo>
                  <a:lnTo>
                    <a:pt x="329" y="309"/>
                  </a:lnTo>
                  <a:lnTo>
                    <a:pt x="334" y="309"/>
                  </a:lnTo>
                  <a:lnTo>
                    <a:pt x="340" y="309"/>
                  </a:lnTo>
                  <a:lnTo>
                    <a:pt x="346" y="303"/>
                  </a:lnTo>
                  <a:lnTo>
                    <a:pt x="351" y="298"/>
                  </a:lnTo>
                  <a:lnTo>
                    <a:pt x="357" y="298"/>
                  </a:lnTo>
                  <a:lnTo>
                    <a:pt x="363" y="314"/>
                  </a:lnTo>
                  <a:lnTo>
                    <a:pt x="368" y="309"/>
                  </a:lnTo>
                  <a:lnTo>
                    <a:pt x="374" y="303"/>
                  </a:lnTo>
                  <a:lnTo>
                    <a:pt x="380" y="298"/>
                  </a:lnTo>
                  <a:lnTo>
                    <a:pt x="385" y="293"/>
                  </a:lnTo>
                  <a:lnTo>
                    <a:pt x="385" y="287"/>
                  </a:lnTo>
                  <a:lnTo>
                    <a:pt x="385" y="282"/>
                  </a:lnTo>
                  <a:lnTo>
                    <a:pt x="391" y="277"/>
                  </a:lnTo>
                  <a:lnTo>
                    <a:pt x="391" y="271"/>
                  </a:lnTo>
                  <a:lnTo>
                    <a:pt x="397" y="266"/>
                  </a:lnTo>
                  <a:lnTo>
                    <a:pt x="402" y="255"/>
                  </a:lnTo>
                  <a:lnTo>
                    <a:pt x="402" y="250"/>
                  </a:lnTo>
                  <a:lnTo>
                    <a:pt x="402" y="245"/>
                  </a:lnTo>
                  <a:lnTo>
                    <a:pt x="408" y="240"/>
                  </a:lnTo>
                  <a:lnTo>
                    <a:pt x="408" y="234"/>
                  </a:lnTo>
                  <a:lnTo>
                    <a:pt x="414" y="229"/>
                  </a:lnTo>
                  <a:lnTo>
                    <a:pt x="414" y="224"/>
                  </a:lnTo>
                  <a:lnTo>
                    <a:pt x="419" y="218"/>
                  </a:lnTo>
                  <a:lnTo>
                    <a:pt x="419" y="213"/>
                  </a:lnTo>
                  <a:lnTo>
                    <a:pt x="425" y="208"/>
                  </a:lnTo>
                  <a:lnTo>
                    <a:pt x="425" y="202"/>
                  </a:lnTo>
                  <a:lnTo>
                    <a:pt x="431" y="197"/>
                  </a:lnTo>
                  <a:lnTo>
                    <a:pt x="431" y="192"/>
                  </a:lnTo>
                  <a:lnTo>
                    <a:pt x="436" y="186"/>
                  </a:lnTo>
                  <a:lnTo>
                    <a:pt x="436" y="176"/>
                  </a:lnTo>
                  <a:lnTo>
                    <a:pt x="442" y="170"/>
                  </a:lnTo>
                  <a:lnTo>
                    <a:pt x="442" y="165"/>
                  </a:lnTo>
                  <a:lnTo>
                    <a:pt x="442" y="154"/>
                  </a:lnTo>
                  <a:lnTo>
                    <a:pt x="448" y="149"/>
                  </a:lnTo>
                  <a:lnTo>
                    <a:pt x="448" y="144"/>
                  </a:lnTo>
                  <a:lnTo>
                    <a:pt x="453" y="139"/>
                  </a:lnTo>
                  <a:lnTo>
                    <a:pt x="453" y="133"/>
                  </a:lnTo>
                  <a:lnTo>
                    <a:pt x="459" y="128"/>
                  </a:lnTo>
                  <a:lnTo>
                    <a:pt x="459" y="123"/>
                  </a:lnTo>
                  <a:lnTo>
                    <a:pt x="465" y="117"/>
                  </a:lnTo>
                  <a:lnTo>
                    <a:pt x="465" y="112"/>
                  </a:lnTo>
                  <a:lnTo>
                    <a:pt x="470" y="107"/>
                  </a:lnTo>
                  <a:lnTo>
                    <a:pt x="476" y="101"/>
                  </a:lnTo>
                  <a:lnTo>
                    <a:pt x="482" y="96"/>
                  </a:lnTo>
                  <a:lnTo>
                    <a:pt x="487" y="96"/>
                  </a:lnTo>
                  <a:lnTo>
                    <a:pt x="493" y="101"/>
                  </a:lnTo>
                  <a:lnTo>
                    <a:pt x="499" y="107"/>
                  </a:lnTo>
                  <a:lnTo>
                    <a:pt x="504" y="101"/>
                  </a:lnTo>
                  <a:lnTo>
                    <a:pt x="510" y="96"/>
                  </a:lnTo>
                  <a:lnTo>
                    <a:pt x="510" y="85"/>
                  </a:lnTo>
                  <a:lnTo>
                    <a:pt x="510" y="80"/>
                  </a:lnTo>
                  <a:lnTo>
                    <a:pt x="516" y="75"/>
                  </a:lnTo>
                  <a:lnTo>
                    <a:pt x="516" y="69"/>
                  </a:lnTo>
                  <a:lnTo>
                    <a:pt x="521" y="59"/>
                  </a:lnTo>
                  <a:lnTo>
                    <a:pt x="521" y="54"/>
                  </a:lnTo>
                  <a:lnTo>
                    <a:pt x="527" y="48"/>
                  </a:lnTo>
                  <a:lnTo>
                    <a:pt x="533" y="48"/>
                  </a:lnTo>
                  <a:lnTo>
                    <a:pt x="539" y="38"/>
                  </a:lnTo>
                  <a:lnTo>
                    <a:pt x="539" y="27"/>
                  </a:lnTo>
                  <a:lnTo>
                    <a:pt x="544" y="22"/>
                  </a:lnTo>
                  <a:lnTo>
                    <a:pt x="550" y="16"/>
                  </a:lnTo>
                  <a:lnTo>
                    <a:pt x="556" y="11"/>
                  </a:lnTo>
                  <a:lnTo>
                    <a:pt x="561" y="11"/>
                  </a:lnTo>
                  <a:lnTo>
                    <a:pt x="567" y="11"/>
                  </a:lnTo>
                  <a:lnTo>
                    <a:pt x="573" y="16"/>
                  </a:lnTo>
                  <a:lnTo>
                    <a:pt x="578" y="16"/>
                  </a:lnTo>
                  <a:lnTo>
                    <a:pt x="584" y="22"/>
                  </a:lnTo>
                  <a:lnTo>
                    <a:pt x="590" y="22"/>
                  </a:lnTo>
                  <a:lnTo>
                    <a:pt x="595" y="27"/>
                  </a:lnTo>
                  <a:lnTo>
                    <a:pt x="601" y="32"/>
                  </a:lnTo>
                  <a:lnTo>
                    <a:pt x="607" y="38"/>
                  </a:lnTo>
                  <a:lnTo>
                    <a:pt x="612" y="43"/>
                  </a:lnTo>
                  <a:lnTo>
                    <a:pt x="612" y="48"/>
                  </a:lnTo>
                  <a:lnTo>
                    <a:pt x="618" y="54"/>
                  </a:lnTo>
                  <a:lnTo>
                    <a:pt x="624" y="59"/>
                  </a:lnTo>
                  <a:lnTo>
                    <a:pt x="624" y="64"/>
                  </a:lnTo>
                  <a:lnTo>
                    <a:pt x="629" y="69"/>
                  </a:lnTo>
                  <a:lnTo>
                    <a:pt x="635" y="75"/>
                  </a:lnTo>
                  <a:lnTo>
                    <a:pt x="641" y="80"/>
                  </a:lnTo>
                  <a:lnTo>
                    <a:pt x="641" y="85"/>
                  </a:lnTo>
                  <a:lnTo>
                    <a:pt x="646" y="91"/>
                  </a:lnTo>
                  <a:lnTo>
                    <a:pt x="652" y="91"/>
                  </a:lnTo>
                  <a:lnTo>
                    <a:pt x="658" y="96"/>
                  </a:lnTo>
                  <a:lnTo>
                    <a:pt x="658" y="101"/>
                  </a:lnTo>
                  <a:lnTo>
                    <a:pt x="663" y="107"/>
                  </a:lnTo>
                  <a:lnTo>
                    <a:pt x="663" y="117"/>
                  </a:lnTo>
                  <a:lnTo>
                    <a:pt x="669" y="123"/>
                  </a:lnTo>
                  <a:lnTo>
                    <a:pt x="669" y="133"/>
                  </a:lnTo>
                  <a:lnTo>
                    <a:pt x="675" y="139"/>
                  </a:lnTo>
                  <a:lnTo>
                    <a:pt x="675" y="144"/>
                  </a:lnTo>
                  <a:lnTo>
                    <a:pt x="680" y="154"/>
                  </a:lnTo>
                  <a:lnTo>
                    <a:pt x="680" y="160"/>
                  </a:lnTo>
                  <a:lnTo>
                    <a:pt x="680" y="170"/>
                  </a:lnTo>
                  <a:lnTo>
                    <a:pt x="686" y="176"/>
                  </a:lnTo>
                  <a:lnTo>
                    <a:pt x="686" y="186"/>
                  </a:lnTo>
                  <a:lnTo>
                    <a:pt x="692" y="192"/>
                  </a:lnTo>
                  <a:lnTo>
                    <a:pt x="692" y="197"/>
                  </a:lnTo>
                  <a:lnTo>
                    <a:pt x="697" y="208"/>
                  </a:lnTo>
                  <a:lnTo>
                    <a:pt x="697" y="213"/>
                  </a:lnTo>
                  <a:lnTo>
                    <a:pt x="703" y="218"/>
                  </a:lnTo>
                  <a:lnTo>
                    <a:pt x="703" y="224"/>
                  </a:lnTo>
                  <a:lnTo>
                    <a:pt x="709" y="229"/>
                  </a:lnTo>
                  <a:lnTo>
                    <a:pt x="714" y="234"/>
                  </a:lnTo>
                  <a:lnTo>
                    <a:pt x="720" y="240"/>
                  </a:lnTo>
                  <a:lnTo>
                    <a:pt x="720" y="245"/>
                  </a:lnTo>
                  <a:lnTo>
                    <a:pt x="726" y="250"/>
                  </a:lnTo>
                  <a:lnTo>
                    <a:pt x="726" y="255"/>
                  </a:lnTo>
                  <a:lnTo>
                    <a:pt x="731" y="261"/>
                  </a:lnTo>
                  <a:lnTo>
                    <a:pt x="731" y="271"/>
                  </a:lnTo>
                  <a:lnTo>
                    <a:pt x="731" y="277"/>
                  </a:lnTo>
                  <a:lnTo>
                    <a:pt x="737" y="282"/>
                  </a:lnTo>
                  <a:lnTo>
                    <a:pt x="737" y="287"/>
                  </a:lnTo>
                  <a:lnTo>
                    <a:pt x="743" y="298"/>
                  </a:lnTo>
                  <a:lnTo>
                    <a:pt x="743" y="303"/>
                  </a:lnTo>
                  <a:lnTo>
                    <a:pt x="748" y="309"/>
                  </a:lnTo>
                  <a:lnTo>
                    <a:pt x="748" y="314"/>
                  </a:lnTo>
                  <a:lnTo>
                    <a:pt x="748" y="319"/>
                  </a:lnTo>
                  <a:lnTo>
                    <a:pt x="754" y="325"/>
                  </a:lnTo>
                  <a:lnTo>
                    <a:pt x="754" y="330"/>
                  </a:lnTo>
                  <a:lnTo>
                    <a:pt x="760" y="335"/>
                  </a:lnTo>
                  <a:lnTo>
                    <a:pt x="760" y="340"/>
                  </a:lnTo>
                  <a:lnTo>
                    <a:pt x="765" y="346"/>
                  </a:lnTo>
                  <a:lnTo>
                    <a:pt x="765" y="351"/>
                  </a:lnTo>
                  <a:lnTo>
                    <a:pt x="771" y="356"/>
                  </a:lnTo>
                  <a:lnTo>
                    <a:pt x="771" y="362"/>
                  </a:lnTo>
                  <a:lnTo>
                    <a:pt x="777" y="367"/>
                  </a:lnTo>
                  <a:lnTo>
                    <a:pt x="777" y="372"/>
                  </a:lnTo>
                  <a:lnTo>
                    <a:pt x="782" y="378"/>
                  </a:lnTo>
                  <a:lnTo>
                    <a:pt x="788" y="383"/>
                  </a:lnTo>
                  <a:lnTo>
                    <a:pt x="794" y="378"/>
                  </a:lnTo>
                  <a:lnTo>
                    <a:pt x="799" y="372"/>
                  </a:lnTo>
                  <a:lnTo>
                    <a:pt x="805" y="367"/>
                  </a:lnTo>
                  <a:lnTo>
                    <a:pt x="811" y="362"/>
                  </a:lnTo>
                  <a:lnTo>
                    <a:pt x="816" y="362"/>
                  </a:lnTo>
                  <a:lnTo>
                    <a:pt x="822" y="362"/>
                  </a:lnTo>
                  <a:lnTo>
                    <a:pt x="828" y="367"/>
                  </a:lnTo>
                  <a:lnTo>
                    <a:pt x="833" y="372"/>
                  </a:lnTo>
                  <a:lnTo>
                    <a:pt x="839" y="378"/>
                  </a:lnTo>
                  <a:lnTo>
                    <a:pt x="845" y="383"/>
                  </a:lnTo>
                  <a:lnTo>
                    <a:pt x="850" y="388"/>
                  </a:lnTo>
                  <a:lnTo>
                    <a:pt x="856" y="394"/>
                  </a:lnTo>
                  <a:lnTo>
                    <a:pt x="862" y="399"/>
                  </a:lnTo>
                  <a:lnTo>
                    <a:pt x="867" y="394"/>
                  </a:lnTo>
                  <a:lnTo>
                    <a:pt x="873" y="388"/>
                  </a:lnTo>
                  <a:lnTo>
                    <a:pt x="879" y="383"/>
                  </a:lnTo>
                  <a:lnTo>
                    <a:pt x="879" y="378"/>
                  </a:lnTo>
                  <a:lnTo>
                    <a:pt x="884" y="372"/>
                  </a:lnTo>
                  <a:lnTo>
                    <a:pt x="890" y="367"/>
                  </a:lnTo>
                  <a:lnTo>
                    <a:pt x="896" y="367"/>
                  </a:lnTo>
                  <a:lnTo>
                    <a:pt x="901" y="362"/>
                  </a:lnTo>
                  <a:lnTo>
                    <a:pt x="901" y="356"/>
                  </a:lnTo>
                  <a:lnTo>
                    <a:pt x="907" y="351"/>
                  </a:lnTo>
                  <a:lnTo>
                    <a:pt x="907" y="346"/>
                  </a:lnTo>
                  <a:lnTo>
                    <a:pt x="913" y="340"/>
                  </a:lnTo>
                  <a:lnTo>
                    <a:pt x="918" y="335"/>
                  </a:lnTo>
                  <a:lnTo>
                    <a:pt x="918" y="330"/>
                  </a:lnTo>
                  <a:lnTo>
                    <a:pt x="924" y="325"/>
                  </a:lnTo>
                  <a:lnTo>
                    <a:pt x="924" y="319"/>
                  </a:lnTo>
                  <a:lnTo>
                    <a:pt x="930" y="314"/>
                  </a:lnTo>
                  <a:lnTo>
                    <a:pt x="930" y="309"/>
                  </a:lnTo>
                  <a:lnTo>
                    <a:pt x="935" y="298"/>
                  </a:lnTo>
                  <a:lnTo>
                    <a:pt x="935" y="293"/>
                  </a:lnTo>
                  <a:lnTo>
                    <a:pt x="941" y="287"/>
                  </a:lnTo>
                  <a:lnTo>
                    <a:pt x="941" y="282"/>
                  </a:lnTo>
                  <a:lnTo>
                    <a:pt x="947" y="277"/>
                  </a:lnTo>
                  <a:lnTo>
                    <a:pt x="947" y="271"/>
                  </a:lnTo>
                  <a:lnTo>
                    <a:pt x="952" y="266"/>
                  </a:lnTo>
                  <a:lnTo>
                    <a:pt x="952" y="261"/>
                  </a:lnTo>
                  <a:lnTo>
                    <a:pt x="952" y="250"/>
                  </a:lnTo>
                  <a:lnTo>
                    <a:pt x="958" y="245"/>
                  </a:lnTo>
                  <a:lnTo>
                    <a:pt x="958" y="234"/>
                  </a:lnTo>
                  <a:lnTo>
                    <a:pt x="964" y="229"/>
                  </a:lnTo>
                  <a:lnTo>
                    <a:pt x="964" y="224"/>
                  </a:lnTo>
                  <a:lnTo>
                    <a:pt x="969" y="213"/>
                  </a:lnTo>
                  <a:lnTo>
                    <a:pt x="969" y="208"/>
                  </a:lnTo>
                  <a:lnTo>
                    <a:pt x="969" y="202"/>
                  </a:lnTo>
                  <a:lnTo>
                    <a:pt x="975" y="197"/>
                  </a:lnTo>
                  <a:lnTo>
                    <a:pt x="981" y="192"/>
                  </a:lnTo>
                  <a:lnTo>
                    <a:pt x="986" y="186"/>
                  </a:lnTo>
                  <a:lnTo>
                    <a:pt x="986" y="181"/>
                  </a:lnTo>
                  <a:lnTo>
                    <a:pt x="986" y="176"/>
                  </a:lnTo>
                  <a:lnTo>
                    <a:pt x="992" y="170"/>
                  </a:lnTo>
                  <a:lnTo>
                    <a:pt x="992" y="165"/>
                  </a:lnTo>
                  <a:lnTo>
                    <a:pt x="998" y="160"/>
                  </a:lnTo>
                  <a:lnTo>
                    <a:pt x="998" y="154"/>
                  </a:lnTo>
                  <a:lnTo>
                    <a:pt x="1003" y="149"/>
                  </a:lnTo>
                  <a:lnTo>
                    <a:pt x="1009" y="144"/>
                  </a:lnTo>
                  <a:lnTo>
                    <a:pt x="1009" y="139"/>
                  </a:lnTo>
                  <a:lnTo>
                    <a:pt x="1009" y="133"/>
                  </a:lnTo>
                  <a:lnTo>
                    <a:pt x="1015" y="128"/>
                  </a:lnTo>
                  <a:lnTo>
                    <a:pt x="1015" y="123"/>
                  </a:lnTo>
                  <a:lnTo>
                    <a:pt x="1020" y="117"/>
                  </a:lnTo>
                  <a:lnTo>
                    <a:pt x="1026" y="112"/>
                  </a:lnTo>
                  <a:lnTo>
                    <a:pt x="1026" y="107"/>
                  </a:lnTo>
                  <a:lnTo>
                    <a:pt x="1032" y="101"/>
                  </a:lnTo>
                  <a:lnTo>
                    <a:pt x="1032" y="96"/>
                  </a:lnTo>
                  <a:lnTo>
                    <a:pt x="1037" y="91"/>
                  </a:lnTo>
                  <a:lnTo>
                    <a:pt x="1037" y="85"/>
                  </a:lnTo>
                  <a:lnTo>
                    <a:pt x="1043" y="80"/>
                  </a:lnTo>
                  <a:lnTo>
                    <a:pt x="1043" y="75"/>
                  </a:lnTo>
                  <a:lnTo>
                    <a:pt x="1043" y="69"/>
                  </a:lnTo>
                  <a:lnTo>
                    <a:pt x="1049" y="64"/>
                  </a:lnTo>
                  <a:lnTo>
                    <a:pt x="1054" y="59"/>
                  </a:lnTo>
                  <a:lnTo>
                    <a:pt x="1060" y="54"/>
                  </a:lnTo>
                  <a:lnTo>
                    <a:pt x="1066" y="48"/>
                  </a:lnTo>
                  <a:lnTo>
                    <a:pt x="1071" y="43"/>
                  </a:lnTo>
                  <a:lnTo>
                    <a:pt x="1077" y="38"/>
                  </a:lnTo>
                  <a:lnTo>
                    <a:pt x="1083" y="32"/>
                  </a:lnTo>
                  <a:lnTo>
                    <a:pt x="1083" y="27"/>
                  </a:lnTo>
                  <a:lnTo>
                    <a:pt x="1083" y="22"/>
                  </a:lnTo>
                  <a:lnTo>
                    <a:pt x="1088" y="16"/>
                  </a:lnTo>
                  <a:lnTo>
                    <a:pt x="1088" y="11"/>
                  </a:lnTo>
                  <a:lnTo>
                    <a:pt x="1094" y="6"/>
                  </a:lnTo>
                  <a:lnTo>
                    <a:pt x="1100" y="0"/>
                  </a:lnTo>
                  <a:lnTo>
                    <a:pt x="1100" y="6"/>
                  </a:lnTo>
                  <a:lnTo>
                    <a:pt x="1105" y="11"/>
                  </a:lnTo>
                  <a:lnTo>
                    <a:pt x="1111" y="11"/>
                  </a:lnTo>
                  <a:lnTo>
                    <a:pt x="1117" y="16"/>
                  </a:lnTo>
                  <a:lnTo>
                    <a:pt x="1122" y="22"/>
                  </a:lnTo>
                  <a:lnTo>
                    <a:pt x="1128" y="27"/>
                  </a:lnTo>
                  <a:lnTo>
                    <a:pt x="1134" y="32"/>
                  </a:lnTo>
                  <a:lnTo>
                    <a:pt x="1139" y="38"/>
                  </a:lnTo>
                  <a:lnTo>
                    <a:pt x="1145" y="43"/>
                  </a:lnTo>
                  <a:lnTo>
                    <a:pt x="1151" y="48"/>
                  </a:lnTo>
                  <a:lnTo>
                    <a:pt x="1156" y="54"/>
                  </a:lnTo>
                  <a:lnTo>
                    <a:pt x="1162" y="59"/>
                  </a:lnTo>
                  <a:lnTo>
                    <a:pt x="1162" y="64"/>
                  </a:lnTo>
                  <a:lnTo>
                    <a:pt x="1168" y="75"/>
                  </a:lnTo>
                  <a:lnTo>
                    <a:pt x="1168" y="80"/>
                  </a:lnTo>
                  <a:lnTo>
                    <a:pt x="1174" y="85"/>
                  </a:lnTo>
                  <a:lnTo>
                    <a:pt x="1174" y="91"/>
                  </a:lnTo>
                  <a:lnTo>
                    <a:pt x="1174" y="96"/>
                  </a:lnTo>
                  <a:lnTo>
                    <a:pt x="1179" y="101"/>
                  </a:lnTo>
                  <a:lnTo>
                    <a:pt x="1179" y="107"/>
                  </a:lnTo>
                  <a:lnTo>
                    <a:pt x="1185" y="112"/>
                  </a:lnTo>
                  <a:lnTo>
                    <a:pt x="1185" y="117"/>
                  </a:lnTo>
                  <a:lnTo>
                    <a:pt x="1191" y="123"/>
                  </a:lnTo>
                  <a:lnTo>
                    <a:pt x="1191" y="128"/>
                  </a:lnTo>
                  <a:lnTo>
                    <a:pt x="1191" y="133"/>
                  </a:lnTo>
                  <a:lnTo>
                    <a:pt x="1196" y="139"/>
                  </a:lnTo>
                  <a:lnTo>
                    <a:pt x="1196" y="144"/>
                  </a:lnTo>
                  <a:lnTo>
                    <a:pt x="1202" y="149"/>
                  </a:lnTo>
                  <a:lnTo>
                    <a:pt x="1202" y="154"/>
                  </a:lnTo>
                  <a:lnTo>
                    <a:pt x="1208" y="160"/>
                  </a:lnTo>
                  <a:lnTo>
                    <a:pt x="1208" y="165"/>
                  </a:lnTo>
                  <a:lnTo>
                    <a:pt x="1208" y="176"/>
                  </a:lnTo>
                  <a:lnTo>
                    <a:pt x="1213" y="181"/>
                  </a:lnTo>
                  <a:lnTo>
                    <a:pt x="1213" y="192"/>
                  </a:lnTo>
                  <a:lnTo>
                    <a:pt x="1219" y="197"/>
                  </a:lnTo>
                  <a:lnTo>
                    <a:pt x="1219" y="202"/>
                  </a:lnTo>
                  <a:lnTo>
                    <a:pt x="1225" y="208"/>
                  </a:lnTo>
                  <a:lnTo>
                    <a:pt x="1230" y="213"/>
                  </a:lnTo>
                  <a:lnTo>
                    <a:pt x="1236" y="213"/>
                  </a:lnTo>
                  <a:lnTo>
                    <a:pt x="1242" y="208"/>
                  </a:lnTo>
                  <a:lnTo>
                    <a:pt x="1247" y="213"/>
                  </a:lnTo>
                  <a:lnTo>
                    <a:pt x="1247" y="218"/>
                  </a:lnTo>
                  <a:lnTo>
                    <a:pt x="1253" y="224"/>
                  </a:lnTo>
                  <a:lnTo>
                    <a:pt x="1259" y="213"/>
                  </a:lnTo>
                  <a:lnTo>
                    <a:pt x="1259" y="197"/>
                  </a:lnTo>
                  <a:lnTo>
                    <a:pt x="1264" y="181"/>
                  </a:lnTo>
                  <a:lnTo>
                    <a:pt x="1264" y="186"/>
                  </a:lnTo>
                  <a:lnTo>
                    <a:pt x="1270" y="197"/>
                  </a:lnTo>
                  <a:lnTo>
                    <a:pt x="1270" y="213"/>
                  </a:lnTo>
                  <a:lnTo>
                    <a:pt x="1276" y="224"/>
                  </a:lnTo>
                  <a:lnTo>
                    <a:pt x="1276" y="250"/>
                  </a:lnTo>
                  <a:lnTo>
                    <a:pt x="1281" y="277"/>
                  </a:lnTo>
                  <a:lnTo>
                    <a:pt x="1281" y="303"/>
                  </a:lnTo>
                  <a:lnTo>
                    <a:pt x="1281" y="330"/>
                  </a:lnTo>
                  <a:lnTo>
                    <a:pt x="1287" y="367"/>
                  </a:lnTo>
                  <a:lnTo>
                    <a:pt x="1287" y="404"/>
                  </a:lnTo>
                  <a:lnTo>
                    <a:pt x="1293" y="447"/>
                  </a:lnTo>
                  <a:lnTo>
                    <a:pt x="1293" y="495"/>
                  </a:lnTo>
                  <a:lnTo>
                    <a:pt x="1298" y="532"/>
                  </a:lnTo>
                  <a:lnTo>
                    <a:pt x="1298" y="574"/>
                  </a:lnTo>
                  <a:lnTo>
                    <a:pt x="1298" y="622"/>
                  </a:lnTo>
                  <a:lnTo>
                    <a:pt x="1304" y="665"/>
                  </a:lnTo>
                  <a:lnTo>
                    <a:pt x="1304" y="707"/>
                  </a:lnTo>
                  <a:lnTo>
                    <a:pt x="1310" y="750"/>
                  </a:lnTo>
                  <a:lnTo>
                    <a:pt x="1310" y="803"/>
                  </a:lnTo>
                  <a:lnTo>
                    <a:pt x="1315" y="851"/>
                  </a:lnTo>
                  <a:lnTo>
                    <a:pt x="1315" y="893"/>
                  </a:lnTo>
                  <a:lnTo>
                    <a:pt x="1321" y="941"/>
                  </a:lnTo>
                  <a:lnTo>
                    <a:pt x="1321" y="984"/>
                  </a:lnTo>
                  <a:lnTo>
                    <a:pt x="1321" y="1010"/>
                  </a:lnTo>
                  <a:lnTo>
                    <a:pt x="1327" y="1005"/>
                  </a:lnTo>
                  <a:lnTo>
                    <a:pt x="1327" y="994"/>
                  </a:lnTo>
                  <a:lnTo>
                    <a:pt x="1332" y="984"/>
                  </a:lnTo>
                  <a:lnTo>
                    <a:pt x="1332" y="973"/>
                  </a:lnTo>
                  <a:lnTo>
                    <a:pt x="1338" y="957"/>
                  </a:lnTo>
                  <a:lnTo>
                    <a:pt x="1338" y="946"/>
                  </a:lnTo>
                  <a:lnTo>
                    <a:pt x="1338" y="936"/>
                  </a:lnTo>
                  <a:lnTo>
                    <a:pt x="1344" y="925"/>
                  </a:lnTo>
                  <a:lnTo>
                    <a:pt x="1344" y="909"/>
                  </a:lnTo>
                  <a:lnTo>
                    <a:pt x="1349" y="898"/>
                  </a:lnTo>
                  <a:lnTo>
                    <a:pt x="1349" y="888"/>
                  </a:lnTo>
                  <a:lnTo>
                    <a:pt x="1355" y="872"/>
                  </a:lnTo>
                  <a:lnTo>
                    <a:pt x="1355" y="856"/>
                  </a:lnTo>
                  <a:lnTo>
                    <a:pt x="1355" y="845"/>
                  </a:lnTo>
                  <a:lnTo>
                    <a:pt x="1361" y="829"/>
                  </a:lnTo>
                  <a:lnTo>
                    <a:pt x="1361" y="813"/>
                  </a:lnTo>
                  <a:lnTo>
                    <a:pt x="1366" y="798"/>
                  </a:lnTo>
                  <a:lnTo>
                    <a:pt x="1366" y="782"/>
                  </a:lnTo>
                  <a:lnTo>
                    <a:pt x="1372" y="766"/>
                  </a:lnTo>
                  <a:lnTo>
                    <a:pt x="1372" y="744"/>
                  </a:lnTo>
                  <a:lnTo>
                    <a:pt x="1372" y="728"/>
                  </a:lnTo>
                  <a:lnTo>
                    <a:pt x="1378" y="707"/>
                  </a:lnTo>
                  <a:lnTo>
                    <a:pt x="1378" y="691"/>
                  </a:lnTo>
                  <a:lnTo>
                    <a:pt x="1383" y="686"/>
                  </a:lnTo>
                  <a:lnTo>
                    <a:pt x="1383" y="718"/>
                  </a:lnTo>
                  <a:lnTo>
                    <a:pt x="1389" y="760"/>
                  </a:lnTo>
                  <a:lnTo>
                    <a:pt x="1389" y="798"/>
                  </a:lnTo>
                  <a:lnTo>
                    <a:pt x="1395" y="845"/>
                  </a:lnTo>
                  <a:lnTo>
                    <a:pt x="1395" y="893"/>
                  </a:lnTo>
                  <a:lnTo>
                    <a:pt x="1395" y="941"/>
                  </a:lnTo>
                  <a:lnTo>
                    <a:pt x="1400" y="999"/>
                  </a:lnTo>
                  <a:lnTo>
                    <a:pt x="1400" y="1015"/>
                  </a:lnTo>
                  <a:lnTo>
                    <a:pt x="1406" y="1015"/>
                  </a:lnTo>
                  <a:lnTo>
                    <a:pt x="1412" y="1010"/>
                  </a:lnTo>
                  <a:lnTo>
                    <a:pt x="1412" y="1005"/>
                  </a:lnTo>
                  <a:lnTo>
                    <a:pt x="1417" y="999"/>
                  </a:lnTo>
                  <a:lnTo>
                    <a:pt x="1417" y="994"/>
                  </a:lnTo>
                  <a:lnTo>
                    <a:pt x="1423" y="989"/>
                  </a:lnTo>
                  <a:lnTo>
                    <a:pt x="1423" y="984"/>
                  </a:lnTo>
                  <a:lnTo>
                    <a:pt x="1429" y="978"/>
                  </a:lnTo>
                  <a:lnTo>
                    <a:pt x="1429" y="973"/>
                  </a:lnTo>
                  <a:lnTo>
                    <a:pt x="1434" y="978"/>
                  </a:lnTo>
                  <a:lnTo>
                    <a:pt x="1434" y="984"/>
                  </a:lnTo>
                  <a:lnTo>
                    <a:pt x="1440" y="989"/>
                  </a:lnTo>
                  <a:lnTo>
                    <a:pt x="1446" y="984"/>
                  </a:lnTo>
                  <a:lnTo>
                    <a:pt x="1451" y="984"/>
                  </a:lnTo>
                  <a:lnTo>
                    <a:pt x="1457" y="978"/>
                  </a:lnTo>
                  <a:lnTo>
                    <a:pt x="1463" y="978"/>
                  </a:lnTo>
                  <a:lnTo>
                    <a:pt x="1468" y="973"/>
                  </a:lnTo>
                  <a:lnTo>
                    <a:pt x="1474" y="978"/>
                  </a:lnTo>
                  <a:lnTo>
                    <a:pt x="1480" y="984"/>
                  </a:lnTo>
                  <a:lnTo>
                    <a:pt x="1485" y="989"/>
                  </a:lnTo>
                  <a:lnTo>
                    <a:pt x="1491" y="994"/>
                  </a:lnTo>
                  <a:lnTo>
                    <a:pt x="1497" y="999"/>
                  </a:lnTo>
                  <a:lnTo>
                    <a:pt x="1497" y="1005"/>
                  </a:lnTo>
                  <a:lnTo>
                    <a:pt x="1502" y="1010"/>
                  </a:lnTo>
                  <a:lnTo>
                    <a:pt x="1508" y="1015"/>
                  </a:lnTo>
                  <a:lnTo>
                    <a:pt x="1514" y="1015"/>
                  </a:lnTo>
                  <a:lnTo>
                    <a:pt x="1519" y="1021"/>
                  </a:lnTo>
                  <a:lnTo>
                    <a:pt x="1519" y="1026"/>
                  </a:lnTo>
                  <a:lnTo>
                    <a:pt x="1525" y="1031"/>
                  </a:lnTo>
                  <a:lnTo>
                    <a:pt x="1531" y="1037"/>
                  </a:lnTo>
                  <a:lnTo>
                    <a:pt x="1531" y="1042"/>
                  </a:lnTo>
                  <a:lnTo>
                    <a:pt x="1536" y="1047"/>
                  </a:lnTo>
                  <a:lnTo>
                    <a:pt x="1536" y="1053"/>
                  </a:lnTo>
                  <a:lnTo>
                    <a:pt x="1542" y="1058"/>
                  </a:lnTo>
                  <a:lnTo>
                    <a:pt x="1542" y="1063"/>
                  </a:lnTo>
                  <a:lnTo>
                    <a:pt x="1548" y="1074"/>
                  </a:lnTo>
                  <a:lnTo>
                    <a:pt x="1548" y="1079"/>
                  </a:lnTo>
                  <a:lnTo>
                    <a:pt x="1553" y="1090"/>
                  </a:lnTo>
                  <a:lnTo>
                    <a:pt x="1553" y="1095"/>
                  </a:lnTo>
                  <a:lnTo>
                    <a:pt x="1559" y="1090"/>
                  </a:lnTo>
                  <a:lnTo>
                    <a:pt x="1559" y="1084"/>
                  </a:lnTo>
                  <a:lnTo>
                    <a:pt x="1559" y="1053"/>
                  </a:lnTo>
                  <a:lnTo>
                    <a:pt x="1565" y="1015"/>
                  </a:lnTo>
                  <a:lnTo>
                    <a:pt x="1565" y="1010"/>
                  </a:lnTo>
                  <a:lnTo>
                    <a:pt x="1570" y="1021"/>
                  </a:lnTo>
                  <a:lnTo>
                    <a:pt x="1576" y="1015"/>
                  </a:lnTo>
                  <a:lnTo>
                    <a:pt x="1582" y="1015"/>
                  </a:lnTo>
                  <a:lnTo>
                    <a:pt x="1587" y="1021"/>
                  </a:lnTo>
                  <a:lnTo>
                    <a:pt x="1593" y="1026"/>
                  </a:lnTo>
                  <a:lnTo>
                    <a:pt x="1599" y="1031"/>
                  </a:lnTo>
                  <a:lnTo>
                    <a:pt x="1604" y="1031"/>
                  </a:lnTo>
                  <a:lnTo>
                    <a:pt x="1610" y="1037"/>
                  </a:lnTo>
                  <a:lnTo>
                    <a:pt x="1616" y="1042"/>
                  </a:lnTo>
                  <a:lnTo>
                    <a:pt x="1621" y="1037"/>
                  </a:lnTo>
                  <a:lnTo>
                    <a:pt x="1627" y="1031"/>
                  </a:lnTo>
                  <a:lnTo>
                    <a:pt x="1627" y="1026"/>
                  </a:lnTo>
                  <a:lnTo>
                    <a:pt x="1633" y="1021"/>
                  </a:lnTo>
                  <a:lnTo>
                    <a:pt x="1633" y="1015"/>
                  </a:lnTo>
                  <a:lnTo>
                    <a:pt x="1638" y="1021"/>
                  </a:lnTo>
                  <a:lnTo>
                    <a:pt x="1644" y="1026"/>
                  </a:lnTo>
                  <a:lnTo>
                    <a:pt x="1650" y="1026"/>
                  </a:lnTo>
                  <a:lnTo>
                    <a:pt x="1655" y="1026"/>
                  </a:lnTo>
                  <a:lnTo>
                    <a:pt x="1661" y="1021"/>
                  </a:lnTo>
                  <a:lnTo>
                    <a:pt x="1667" y="1015"/>
                  </a:lnTo>
                  <a:lnTo>
                    <a:pt x="1672" y="1010"/>
                  </a:lnTo>
                  <a:lnTo>
                    <a:pt x="1678" y="1015"/>
                  </a:lnTo>
                  <a:lnTo>
                    <a:pt x="1684" y="1021"/>
                  </a:lnTo>
                  <a:lnTo>
                    <a:pt x="1689" y="1026"/>
                  </a:lnTo>
                  <a:lnTo>
                    <a:pt x="1695" y="1031"/>
                  </a:lnTo>
                  <a:lnTo>
                    <a:pt x="1701" y="1026"/>
                  </a:lnTo>
                  <a:lnTo>
                    <a:pt x="1706" y="1026"/>
                  </a:lnTo>
                  <a:lnTo>
                    <a:pt x="1712" y="1021"/>
                  </a:lnTo>
                  <a:lnTo>
                    <a:pt x="1718" y="1053"/>
                  </a:lnTo>
                  <a:lnTo>
                    <a:pt x="1718" y="1111"/>
                  </a:lnTo>
                  <a:lnTo>
                    <a:pt x="1723" y="1159"/>
                  </a:lnTo>
                  <a:lnTo>
                    <a:pt x="1723" y="1212"/>
                  </a:lnTo>
                  <a:lnTo>
                    <a:pt x="1723" y="1260"/>
                  </a:lnTo>
                  <a:lnTo>
                    <a:pt x="1729" y="1308"/>
                  </a:lnTo>
                  <a:lnTo>
                    <a:pt x="1729" y="1350"/>
                  </a:lnTo>
                  <a:lnTo>
                    <a:pt x="1735" y="1387"/>
                  </a:lnTo>
                  <a:lnTo>
                    <a:pt x="1735" y="1409"/>
                  </a:lnTo>
                  <a:lnTo>
                    <a:pt x="1740" y="1403"/>
                  </a:lnTo>
                  <a:lnTo>
                    <a:pt x="1740" y="1377"/>
                  </a:lnTo>
                  <a:lnTo>
                    <a:pt x="1740" y="1334"/>
                  </a:lnTo>
                  <a:lnTo>
                    <a:pt x="1746" y="1297"/>
                  </a:lnTo>
                  <a:lnTo>
                    <a:pt x="1746" y="1255"/>
                  </a:lnTo>
                  <a:lnTo>
                    <a:pt x="1752" y="1196"/>
                  </a:lnTo>
                  <a:lnTo>
                    <a:pt x="1752" y="1138"/>
                  </a:lnTo>
                  <a:lnTo>
                    <a:pt x="1757" y="1079"/>
                  </a:lnTo>
                  <a:lnTo>
                    <a:pt x="1757" y="1026"/>
                  </a:lnTo>
                  <a:lnTo>
                    <a:pt x="1757" y="973"/>
                  </a:lnTo>
                  <a:lnTo>
                    <a:pt x="1763" y="925"/>
                  </a:lnTo>
                  <a:lnTo>
                    <a:pt x="1763" y="872"/>
                  </a:lnTo>
                  <a:lnTo>
                    <a:pt x="1769" y="824"/>
                  </a:lnTo>
                  <a:lnTo>
                    <a:pt x="1769" y="771"/>
                  </a:lnTo>
                  <a:lnTo>
                    <a:pt x="1774" y="718"/>
                  </a:lnTo>
                  <a:lnTo>
                    <a:pt x="1774" y="670"/>
                  </a:lnTo>
                  <a:lnTo>
                    <a:pt x="1774" y="617"/>
                  </a:lnTo>
                  <a:lnTo>
                    <a:pt x="1780" y="596"/>
                  </a:lnTo>
                  <a:lnTo>
                    <a:pt x="1786" y="590"/>
                  </a:lnTo>
                  <a:lnTo>
                    <a:pt x="1786" y="585"/>
                  </a:lnTo>
                  <a:lnTo>
                    <a:pt x="1791" y="580"/>
                  </a:lnTo>
                  <a:lnTo>
                    <a:pt x="1797" y="585"/>
                  </a:lnTo>
                  <a:lnTo>
                    <a:pt x="1803" y="590"/>
                  </a:lnTo>
                  <a:lnTo>
                    <a:pt x="1809" y="596"/>
                  </a:lnTo>
                  <a:lnTo>
                    <a:pt x="1814" y="601"/>
                  </a:lnTo>
                  <a:lnTo>
                    <a:pt x="1814" y="596"/>
                  </a:lnTo>
                  <a:lnTo>
                    <a:pt x="1814" y="590"/>
                  </a:lnTo>
                  <a:lnTo>
                    <a:pt x="1820" y="585"/>
                  </a:lnTo>
                  <a:lnTo>
                    <a:pt x="1826" y="580"/>
                  </a:lnTo>
                  <a:lnTo>
                    <a:pt x="1831" y="580"/>
                  </a:lnTo>
                  <a:lnTo>
                    <a:pt x="1837" y="585"/>
                  </a:lnTo>
                  <a:lnTo>
                    <a:pt x="1843" y="590"/>
                  </a:lnTo>
                  <a:lnTo>
                    <a:pt x="1848" y="596"/>
                  </a:lnTo>
                  <a:lnTo>
                    <a:pt x="1848" y="590"/>
                  </a:lnTo>
                  <a:lnTo>
                    <a:pt x="1854" y="585"/>
                  </a:lnTo>
                  <a:lnTo>
                    <a:pt x="1860" y="580"/>
                  </a:lnTo>
                  <a:lnTo>
                    <a:pt x="1865" y="580"/>
                  </a:lnTo>
                  <a:lnTo>
                    <a:pt x="1871" y="585"/>
                  </a:lnTo>
                  <a:lnTo>
                    <a:pt x="1877" y="590"/>
                  </a:lnTo>
                  <a:lnTo>
                    <a:pt x="1882" y="596"/>
                  </a:lnTo>
                  <a:lnTo>
                    <a:pt x="1882" y="601"/>
                  </a:lnTo>
                  <a:lnTo>
                    <a:pt x="1888" y="606"/>
                  </a:lnTo>
                  <a:lnTo>
                    <a:pt x="1888" y="601"/>
                  </a:lnTo>
                  <a:lnTo>
                    <a:pt x="1888" y="596"/>
                  </a:lnTo>
                  <a:lnTo>
                    <a:pt x="1894" y="590"/>
                  </a:lnTo>
                  <a:lnTo>
                    <a:pt x="1899" y="585"/>
                  </a:lnTo>
                  <a:lnTo>
                    <a:pt x="1905" y="580"/>
                  </a:lnTo>
                  <a:lnTo>
                    <a:pt x="1911" y="580"/>
                  </a:lnTo>
                  <a:lnTo>
                    <a:pt x="1916" y="585"/>
                  </a:lnTo>
                  <a:lnTo>
                    <a:pt x="1922" y="590"/>
                  </a:lnTo>
                  <a:lnTo>
                    <a:pt x="1928" y="590"/>
                  </a:lnTo>
                  <a:lnTo>
                    <a:pt x="1933" y="590"/>
                  </a:lnTo>
                  <a:lnTo>
                    <a:pt x="1939" y="590"/>
                  </a:lnTo>
                  <a:lnTo>
                    <a:pt x="1945" y="590"/>
                  </a:lnTo>
                  <a:lnTo>
                    <a:pt x="1950" y="585"/>
                  </a:lnTo>
                  <a:lnTo>
                    <a:pt x="1956" y="580"/>
                  </a:lnTo>
                  <a:lnTo>
                    <a:pt x="1962" y="585"/>
                  </a:lnTo>
                  <a:lnTo>
                    <a:pt x="1967" y="585"/>
                  </a:lnTo>
                  <a:lnTo>
                    <a:pt x="1973" y="585"/>
                  </a:lnTo>
                  <a:lnTo>
                    <a:pt x="1979" y="580"/>
                  </a:lnTo>
                  <a:lnTo>
                    <a:pt x="1984" y="574"/>
                  </a:lnTo>
                  <a:lnTo>
                    <a:pt x="1990" y="569"/>
                  </a:lnTo>
                  <a:lnTo>
                    <a:pt x="1990" y="564"/>
                  </a:lnTo>
                  <a:lnTo>
                    <a:pt x="1996" y="558"/>
                  </a:lnTo>
                  <a:lnTo>
                    <a:pt x="1996" y="564"/>
                  </a:lnTo>
                  <a:lnTo>
                    <a:pt x="2001" y="569"/>
                  </a:lnTo>
                  <a:lnTo>
                    <a:pt x="2007" y="574"/>
                  </a:lnTo>
                  <a:lnTo>
                    <a:pt x="2013" y="580"/>
                  </a:lnTo>
                  <a:lnTo>
                    <a:pt x="2013" y="585"/>
                  </a:lnTo>
                  <a:lnTo>
                    <a:pt x="2018" y="590"/>
                  </a:lnTo>
                  <a:lnTo>
                    <a:pt x="2024" y="596"/>
                  </a:lnTo>
                  <a:lnTo>
                    <a:pt x="2024" y="638"/>
                  </a:lnTo>
                  <a:lnTo>
                    <a:pt x="2030" y="691"/>
                  </a:lnTo>
                  <a:lnTo>
                    <a:pt x="2030" y="739"/>
                  </a:lnTo>
                  <a:lnTo>
                    <a:pt x="2035" y="787"/>
                  </a:lnTo>
                  <a:lnTo>
                    <a:pt x="2035" y="835"/>
                  </a:lnTo>
                  <a:lnTo>
                    <a:pt x="2035" y="883"/>
                  </a:lnTo>
                  <a:lnTo>
                    <a:pt x="2041" y="909"/>
                  </a:lnTo>
                  <a:lnTo>
                    <a:pt x="2041" y="920"/>
                  </a:lnTo>
                  <a:lnTo>
                    <a:pt x="2047" y="914"/>
                  </a:lnTo>
                  <a:lnTo>
                    <a:pt x="2052" y="909"/>
                  </a:lnTo>
                  <a:lnTo>
                    <a:pt x="2058" y="904"/>
                  </a:lnTo>
                  <a:lnTo>
                    <a:pt x="2058" y="909"/>
                  </a:lnTo>
                  <a:lnTo>
                    <a:pt x="2064" y="914"/>
                  </a:lnTo>
                  <a:lnTo>
                    <a:pt x="2069" y="920"/>
                  </a:lnTo>
                  <a:lnTo>
                    <a:pt x="2075" y="914"/>
                  </a:lnTo>
                  <a:lnTo>
                    <a:pt x="2081" y="914"/>
                  </a:lnTo>
                  <a:lnTo>
                    <a:pt x="2086" y="920"/>
                  </a:lnTo>
                  <a:lnTo>
                    <a:pt x="2086" y="925"/>
                  </a:lnTo>
                  <a:lnTo>
                    <a:pt x="2092" y="930"/>
                  </a:lnTo>
                  <a:lnTo>
                    <a:pt x="2098" y="936"/>
                  </a:lnTo>
                  <a:lnTo>
                    <a:pt x="2098" y="946"/>
                  </a:lnTo>
                  <a:lnTo>
                    <a:pt x="2103" y="946"/>
                  </a:lnTo>
                  <a:lnTo>
                    <a:pt x="2109" y="941"/>
                  </a:lnTo>
                  <a:lnTo>
                    <a:pt x="2115" y="936"/>
                  </a:lnTo>
                  <a:lnTo>
                    <a:pt x="2120" y="930"/>
                  </a:lnTo>
                  <a:lnTo>
                    <a:pt x="2120" y="925"/>
                  </a:lnTo>
                  <a:lnTo>
                    <a:pt x="2126" y="920"/>
                  </a:lnTo>
                  <a:lnTo>
                    <a:pt x="2132" y="914"/>
                  </a:lnTo>
                  <a:lnTo>
                    <a:pt x="2137" y="909"/>
                  </a:lnTo>
                  <a:lnTo>
                    <a:pt x="2143" y="904"/>
                  </a:lnTo>
                  <a:lnTo>
                    <a:pt x="2149" y="909"/>
                  </a:lnTo>
                  <a:lnTo>
                    <a:pt x="2149" y="914"/>
                  </a:lnTo>
                  <a:lnTo>
                    <a:pt x="2154" y="920"/>
                  </a:lnTo>
                  <a:lnTo>
                    <a:pt x="2160" y="925"/>
                  </a:lnTo>
                  <a:lnTo>
                    <a:pt x="2160" y="930"/>
                  </a:lnTo>
                  <a:lnTo>
                    <a:pt x="2166" y="936"/>
                  </a:lnTo>
                  <a:lnTo>
                    <a:pt x="2171" y="936"/>
                  </a:lnTo>
                  <a:lnTo>
                    <a:pt x="2177" y="936"/>
                  </a:lnTo>
                  <a:lnTo>
                    <a:pt x="2183" y="936"/>
                  </a:lnTo>
                  <a:lnTo>
                    <a:pt x="2188" y="936"/>
                  </a:lnTo>
                  <a:lnTo>
                    <a:pt x="2194" y="930"/>
                  </a:lnTo>
                  <a:lnTo>
                    <a:pt x="2200" y="925"/>
                  </a:lnTo>
                  <a:lnTo>
                    <a:pt x="2205" y="920"/>
                  </a:lnTo>
                  <a:lnTo>
                    <a:pt x="2205" y="914"/>
                  </a:lnTo>
                  <a:lnTo>
                    <a:pt x="2211" y="920"/>
                  </a:lnTo>
                  <a:lnTo>
                    <a:pt x="2217" y="925"/>
                  </a:lnTo>
                  <a:lnTo>
                    <a:pt x="2217" y="930"/>
                  </a:lnTo>
                  <a:lnTo>
                    <a:pt x="2222" y="936"/>
                  </a:lnTo>
                  <a:lnTo>
                    <a:pt x="2228" y="941"/>
                  </a:lnTo>
                  <a:lnTo>
                    <a:pt x="2234" y="946"/>
                  </a:lnTo>
                  <a:lnTo>
                    <a:pt x="2234" y="952"/>
                  </a:lnTo>
                  <a:lnTo>
                    <a:pt x="2234" y="946"/>
                  </a:lnTo>
                  <a:lnTo>
                    <a:pt x="2239" y="941"/>
                  </a:lnTo>
                  <a:lnTo>
                    <a:pt x="2239" y="936"/>
                  </a:lnTo>
                  <a:lnTo>
                    <a:pt x="2245" y="930"/>
                  </a:lnTo>
                  <a:lnTo>
                    <a:pt x="2245" y="925"/>
                  </a:lnTo>
                  <a:lnTo>
                    <a:pt x="2251" y="914"/>
                  </a:lnTo>
                  <a:lnTo>
                    <a:pt x="2251" y="909"/>
                  </a:lnTo>
                  <a:lnTo>
                    <a:pt x="2251" y="904"/>
                  </a:lnTo>
                  <a:lnTo>
                    <a:pt x="2256" y="898"/>
                  </a:lnTo>
                  <a:lnTo>
                    <a:pt x="2262" y="898"/>
                  </a:lnTo>
                  <a:lnTo>
                    <a:pt x="2268" y="898"/>
                  </a:lnTo>
                  <a:lnTo>
                    <a:pt x="2273" y="904"/>
                  </a:lnTo>
                  <a:lnTo>
                    <a:pt x="2279" y="904"/>
                  </a:lnTo>
                  <a:lnTo>
                    <a:pt x="2285" y="909"/>
                  </a:lnTo>
                  <a:lnTo>
                    <a:pt x="2290" y="914"/>
                  </a:lnTo>
                  <a:lnTo>
                    <a:pt x="2290" y="920"/>
                  </a:lnTo>
                  <a:lnTo>
                    <a:pt x="2296" y="925"/>
                  </a:lnTo>
                  <a:lnTo>
                    <a:pt x="2302" y="920"/>
                  </a:lnTo>
                  <a:lnTo>
                    <a:pt x="2307" y="914"/>
                  </a:lnTo>
                  <a:lnTo>
                    <a:pt x="2313" y="914"/>
                  </a:lnTo>
                  <a:lnTo>
                    <a:pt x="2319" y="920"/>
                  </a:lnTo>
                  <a:lnTo>
                    <a:pt x="2324" y="925"/>
                  </a:lnTo>
                  <a:lnTo>
                    <a:pt x="2324" y="930"/>
                  </a:lnTo>
                  <a:lnTo>
                    <a:pt x="2330" y="936"/>
                  </a:lnTo>
                  <a:lnTo>
                    <a:pt x="2330" y="930"/>
                  </a:lnTo>
                  <a:lnTo>
                    <a:pt x="2336" y="925"/>
                  </a:lnTo>
                  <a:lnTo>
                    <a:pt x="2341" y="920"/>
                  </a:lnTo>
                  <a:lnTo>
                    <a:pt x="2347" y="920"/>
                  </a:lnTo>
                  <a:lnTo>
                    <a:pt x="2353" y="920"/>
                  </a:lnTo>
                  <a:lnTo>
                    <a:pt x="2358" y="925"/>
                  </a:lnTo>
                  <a:lnTo>
                    <a:pt x="2364" y="930"/>
                  </a:lnTo>
                  <a:lnTo>
                    <a:pt x="2370" y="936"/>
                  </a:lnTo>
                  <a:lnTo>
                    <a:pt x="2375" y="941"/>
                  </a:lnTo>
                  <a:lnTo>
                    <a:pt x="2375" y="946"/>
                  </a:lnTo>
                  <a:lnTo>
                    <a:pt x="2381" y="941"/>
                  </a:lnTo>
                  <a:lnTo>
                    <a:pt x="2381" y="936"/>
                  </a:lnTo>
                  <a:lnTo>
                    <a:pt x="2387" y="930"/>
                  </a:lnTo>
                  <a:lnTo>
                    <a:pt x="2387" y="925"/>
                  </a:lnTo>
                  <a:lnTo>
                    <a:pt x="2392" y="920"/>
                  </a:lnTo>
                  <a:lnTo>
                    <a:pt x="2398" y="914"/>
                  </a:lnTo>
                  <a:lnTo>
                    <a:pt x="2398" y="909"/>
                  </a:lnTo>
                  <a:lnTo>
                    <a:pt x="2404" y="904"/>
                  </a:lnTo>
                  <a:lnTo>
                    <a:pt x="2404" y="909"/>
                  </a:lnTo>
                  <a:lnTo>
                    <a:pt x="2409" y="914"/>
                  </a:lnTo>
                  <a:lnTo>
                    <a:pt x="2409" y="920"/>
                  </a:lnTo>
                  <a:lnTo>
                    <a:pt x="2415" y="925"/>
                  </a:lnTo>
                  <a:lnTo>
                    <a:pt x="2421" y="930"/>
                  </a:lnTo>
                  <a:lnTo>
                    <a:pt x="2421" y="936"/>
                  </a:lnTo>
                  <a:lnTo>
                    <a:pt x="2426" y="941"/>
                  </a:lnTo>
                  <a:lnTo>
                    <a:pt x="2432" y="946"/>
                  </a:lnTo>
                  <a:lnTo>
                    <a:pt x="2438" y="941"/>
                  </a:lnTo>
                  <a:lnTo>
                    <a:pt x="2444" y="941"/>
                  </a:lnTo>
                  <a:lnTo>
                    <a:pt x="2449" y="936"/>
                  </a:lnTo>
                  <a:lnTo>
                    <a:pt x="2455" y="930"/>
                  </a:lnTo>
                </a:path>
              </a:pathLst>
            </a:custGeom>
            <a:noFill/>
            <a:ln w="1905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3" name="Gruppo 2">
            <a:extLst>
              <a:ext uri="{FF2B5EF4-FFF2-40B4-BE49-F238E27FC236}">
                <a16:creationId xmlns:a16="http://schemas.microsoft.com/office/drawing/2014/main" id="{EC645900-1899-3C4A-B3C3-2180725CAAF9}"/>
              </a:ext>
            </a:extLst>
          </p:cNvPr>
          <p:cNvGrpSpPr/>
          <p:nvPr/>
        </p:nvGrpSpPr>
        <p:grpSpPr>
          <a:xfrm>
            <a:off x="6656225" y="1779588"/>
            <a:ext cx="3292475" cy="4084638"/>
            <a:chOff x="6656225" y="1779588"/>
            <a:chExt cx="3292475" cy="4084638"/>
          </a:xfrm>
        </p:grpSpPr>
        <p:sp>
          <p:nvSpPr>
            <p:cNvPr id="69" name="Line 251">
              <a:extLst>
                <a:ext uri="{FF2B5EF4-FFF2-40B4-BE49-F238E27FC236}">
                  <a16:creationId xmlns:a16="http://schemas.microsoft.com/office/drawing/2014/main" id="{EAD593E6-0AF1-2B40-90F2-2D2745C6EB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91438" y="1970088"/>
              <a:ext cx="1587" cy="1588"/>
            </a:xfrm>
            <a:prstGeom prst="line">
              <a:avLst/>
            </a:prstGeom>
            <a:noFill/>
            <a:ln w="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" name="Rectangle 252">
              <a:extLst>
                <a:ext uri="{FF2B5EF4-FFF2-40B4-BE49-F238E27FC236}">
                  <a16:creationId xmlns:a16="http://schemas.microsoft.com/office/drawing/2014/main" id="{E7F72D53-C068-8B40-B0D6-65E8C283D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8450" y="1779588"/>
              <a:ext cx="3117850" cy="230187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" name="Line 253">
              <a:extLst>
                <a:ext uri="{FF2B5EF4-FFF2-40B4-BE49-F238E27FC236}">
                  <a16:creationId xmlns:a16="http://schemas.microsoft.com/office/drawing/2014/main" id="{2328BF5A-FB4D-4144-B4D6-BCBDBD791E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8450" y="1779588"/>
              <a:ext cx="31178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" name="Freeform 254">
              <a:extLst>
                <a:ext uri="{FF2B5EF4-FFF2-40B4-BE49-F238E27FC236}">
                  <a16:creationId xmlns:a16="http://schemas.microsoft.com/office/drawing/2014/main" id="{90B95B5F-BA91-764C-B079-757EFF608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450" y="1779588"/>
              <a:ext cx="3117850" cy="2301875"/>
            </a:xfrm>
            <a:custGeom>
              <a:avLst/>
              <a:gdLst>
                <a:gd name="T0" fmla="*/ 0 w 433"/>
                <a:gd name="T1" fmla="*/ 341 h 341"/>
                <a:gd name="T2" fmla="*/ 433 w 433"/>
                <a:gd name="T3" fmla="*/ 341 h 341"/>
                <a:gd name="T4" fmla="*/ 433 w 433"/>
                <a:gd name="T5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3" h="341">
                  <a:moveTo>
                    <a:pt x="0" y="341"/>
                  </a:moveTo>
                  <a:lnTo>
                    <a:pt x="433" y="341"/>
                  </a:lnTo>
                  <a:lnTo>
                    <a:pt x="4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3" name="Line 255">
              <a:extLst>
                <a:ext uri="{FF2B5EF4-FFF2-40B4-BE49-F238E27FC236}">
                  <a16:creationId xmlns:a16="http://schemas.microsoft.com/office/drawing/2014/main" id="{B80A44A4-E7DA-2541-A716-603B0BB754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78450" y="1779588"/>
              <a:ext cx="0" cy="23018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4" name="Line 256">
              <a:extLst>
                <a:ext uri="{FF2B5EF4-FFF2-40B4-BE49-F238E27FC236}">
                  <a16:creationId xmlns:a16="http://schemas.microsoft.com/office/drawing/2014/main" id="{55E78F62-BFFB-3640-B4FB-2CE99223F6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8450" y="4081463"/>
              <a:ext cx="311785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5" name="Line 257">
              <a:extLst>
                <a:ext uri="{FF2B5EF4-FFF2-40B4-BE49-F238E27FC236}">
                  <a16:creationId xmlns:a16="http://schemas.microsoft.com/office/drawing/2014/main" id="{6DAEB44F-11DD-D049-9746-FA190918D7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78450" y="1779588"/>
              <a:ext cx="0" cy="23018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6" name="Line 258">
              <a:extLst>
                <a:ext uri="{FF2B5EF4-FFF2-40B4-BE49-F238E27FC236}">
                  <a16:creationId xmlns:a16="http://schemas.microsoft.com/office/drawing/2014/main" id="{D9492744-6D14-B148-A4C7-B4ACC30AE2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78450" y="4054476"/>
              <a:ext cx="0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7" name="Line 259">
              <a:extLst>
                <a:ext uri="{FF2B5EF4-FFF2-40B4-BE49-F238E27FC236}">
                  <a16:creationId xmlns:a16="http://schemas.microsoft.com/office/drawing/2014/main" id="{21C678A3-B105-FA46-8BD9-A532069DAD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8450" y="1779588"/>
              <a:ext cx="0" cy="26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" name="Rectangle 260">
              <a:extLst>
                <a:ext uri="{FF2B5EF4-FFF2-40B4-BE49-F238E27FC236}">
                  <a16:creationId xmlns:a16="http://schemas.microsoft.com/office/drawing/2014/main" id="{2235A340-0B02-FF47-8FCF-013951FA3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6225" y="4106863"/>
              <a:ext cx="63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0</a:t>
              </a:r>
              <a:endParaRPr lang="en-US" altLang="it-IT" sz="2400"/>
            </a:p>
          </p:txBody>
        </p:sp>
        <p:sp>
          <p:nvSpPr>
            <p:cNvPr id="79" name="Line 261">
              <a:extLst>
                <a:ext uri="{FF2B5EF4-FFF2-40B4-BE49-F238E27FC236}">
                  <a16:creationId xmlns:a16="http://schemas.microsoft.com/office/drawing/2014/main" id="{0A11C9EE-546B-7C42-9782-B7065E27D1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88013" y="4054476"/>
              <a:ext cx="1587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" name="Line 262">
              <a:extLst>
                <a:ext uri="{FF2B5EF4-FFF2-40B4-BE49-F238E27FC236}">
                  <a16:creationId xmlns:a16="http://schemas.microsoft.com/office/drawing/2014/main" id="{CB6512E1-DCF6-0E42-B5D2-C46EE98C0C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88013" y="1779588"/>
              <a:ext cx="1587" cy="26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" name="Rectangle 263">
              <a:extLst>
                <a:ext uri="{FF2B5EF4-FFF2-40B4-BE49-F238E27FC236}">
                  <a16:creationId xmlns:a16="http://schemas.microsoft.com/office/drawing/2014/main" id="{39E04D16-1412-9445-872F-59505CDD0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988" y="410686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100</a:t>
              </a:r>
              <a:endParaRPr lang="en-US" altLang="it-IT" sz="2400"/>
            </a:p>
          </p:txBody>
        </p:sp>
        <p:sp>
          <p:nvSpPr>
            <p:cNvPr id="82" name="Line 264">
              <a:extLst>
                <a:ext uri="{FF2B5EF4-FFF2-40B4-BE49-F238E27FC236}">
                  <a16:creationId xmlns:a16="http://schemas.microsoft.com/office/drawing/2014/main" id="{6BD4EFB1-3E67-3F42-AD7F-7A730D10E4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03925" y="4054476"/>
              <a:ext cx="1588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3" name="Line 265">
              <a:extLst>
                <a:ext uri="{FF2B5EF4-FFF2-40B4-BE49-F238E27FC236}">
                  <a16:creationId xmlns:a16="http://schemas.microsoft.com/office/drawing/2014/main" id="{BEFD6783-F7B0-BF40-B4C1-967A4B3E84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03925" y="1779588"/>
              <a:ext cx="1588" cy="26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4" name="Rectangle 266">
              <a:extLst>
                <a:ext uri="{FF2B5EF4-FFF2-40B4-BE49-F238E27FC236}">
                  <a16:creationId xmlns:a16="http://schemas.microsoft.com/office/drawing/2014/main" id="{080437A2-BF09-A74A-BF96-6B35363CA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0900" y="410686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200</a:t>
              </a:r>
              <a:endParaRPr lang="en-US" altLang="it-IT" sz="2400"/>
            </a:p>
          </p:txBody>
        </p:sp>
        <p:sp>
          <p:nvSpPr>
            <p:cNvPr id="85" name="Line 267">
              <a:extLst>
                <a:ext uri="{FF2B5EF4-FFF2-40B4-BE49-F238E27FC236}">
                  <a16:creationId xmlns:a16="http://schemas.microsoft.com/office/drawing/2014/main" id="{4429B7C0-7D4C-4C4E-8E72-405C99976F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13488" y="4054476"/>
              <a:ext cx="1587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6" name="Line 268">
              <a:extLst>
                <a:ext uri="{FF2B5EF4-FFF2-40B4-BE49-F238E27FC236}">
                  <a16:creationId xmlns:a16="http://schemas.microsoft.com/office/drawing/2014/main" id="{74468073-82FB-5F49-A24A-6DFFDF0244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3488" y="1779588"/>
              <a:ext cx="1587" cy="26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7" name="Rectangle 269">
              <a:extLst>
                <a:ext uri="{FF2B5EF4-FFF2-40B4-BE49-F238E27FC236}">
                  <a16:creationId xmlns:a16="http://schemas.microsoft.com/office/drawing/2014/main" id="{18E528BA-6E1D-9145-8AC3-173923B06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2050" y="410686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300</a:t>
              </a:r>
              <a:endParaRPr lang="en-US" altLang="it-IT" sz="2400"/>
            </a:p>
          </p:txBody>
        </p:sp>
        <p:sp>
          <p:nvSpPr>
            <p:cNvPr id="88" name="Line 270">
              <a:extLst>
                <a:ext uri="{FF2B5EF4-FFF2-40B4-BE49-F238E27FC236}">
                  <a16:creationId xmlns:a16="http://schemas.microsoft.com/office/drawing/2014/main" id="{8B222D39-977C-A449-A1C6-4CAD1717B7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24638" y="4054476"/>
              <a:ext cx="0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9" name="Line 271">
              <a:extLst>
                <a:ext uri="{FF2B5EF4-FFF2-40B4-BE49-F238E27FC236}">
                  <a16:creationId xmlns:a16="http://schemas.microsoft.com/office/drawing/2014/main" id="{7DBCF129-1DAD-9C4F-BA63-FEEB9F0140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4638" y="1779588"/>
              <a:ext cx="0" cy="26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0" name="Rectangle 272">
              <a:extLst>
                <a:ext uri="{FF2B5EF4-FFF2-40B4-BE49-F238E27FC236}">
                  <a16:creationId xmlns:a16="http://schemas.microsoft.com/office/drawing/2014/main" id="{EEB99CC1-B77C-8840-A06D-84FB129DE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1613" y="410686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400</a:t>
              </a:r>
              <a:endParaRPr lang="en-US" altLang="it-IT" sz="2400"/>
            </a:p>
          </p:txBody>
        </p:sp>
        <p:sp>
          <p:nvSpPr>
            <p:cNvPr id="91" name="Line 273">
              <a:extLst>
                <a:ext uri="{FF2B5EF4-FFF2-40B4-BE49-F238E27FC236}">
                  <a16:creationId xmlns:a16="http://schemas.microsoft.com/office/drawing/2014/main" id="{EB752811-1C26-B944-8368-EA541DCAB6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0550" y="4054476"/>
              <a:ext cx="1588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2" name="Line 274">
              <a:extLst>
                <a:ext uri="{FF2B5EF4-FFF2-40B4-BE49-F238E27FC236}">
                  <a16:creationId xmlns:a16="http://schemas.microsoft.com/office/drawing/2014/main" id="{64320ACD-5A11-5B46-A1BB-C40E93CC33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0550" y="1779588"/>
              <a:ext cx="1588" cy="26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3" name="Rectangle 275">
              <a:extLst>
                <a:ext uri="{FF2B5EF4-FFF2-40B4-BE49-F238E27FC236}">
                  <a16:creationId xmlns:a16="http://schemas.microsoft.com/office/drawing/2014/main" id="{3A72DB7C-4DA3-5C46-80DF-AC8BA77E5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9113" y="410686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500</a:t>
              </a:r>
              <a:endParaRPr lang="en-US" altLang="it-IT" sz="2400"/>
            </a:p>
          </p:txBody>
        </p:sp>
        <p:sp>
          <p:nvSpPr>
            <p:cNvPr id="94" name="Line 276">
              <a:extLst>
                <a:ext uri="{FF2B5EF4-FFF2-40B4-BE49-F238E27FC236}">
                  <a16:creationId xmlns:a16="http://schemas.microsoft.com/office/drawing/2014/main" id="{27748D92-05ED-FC41-A887-5FC2832A79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50113" y="4054476"/>
              <a:ext cx="1587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5" name="Line 277">
              <a:extLst>
                <a:ext uri="{FF2B5EF4-FFF2-40B4-BE49-F238E27FC236}">
                  <a16:creationId xmlns:a16="http://schemas.microsoft.com/office/drawing/2014/main" id="{D22DE547-CD2F-1C44-A635-344FF8F4BE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0113" y="1779588"/>
              <a:ext cx="1587" cy="26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6" name="Rectangle 278">
              <a:extLst>
                <a:ext uri="{FF2B5EF4-FFF2-40B4-BE49-F238E27FC236}">
                  <a16:creationId xmlns:a16="http://schemas.microsoft.com/office/drawing/2014/main" id="{AC7893E1-A466-3841-851A-A102FDF25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088" y="410686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600</a:t>
              </a:r>
              <a:endParaRPr lang="en-US" altLang="it-IT" sz="2400"/>
            </a:p>
          </p:txBody>
        </p:sp>
        <p:sp>
          <p:nvSpPr>
            <p:cNvPr id="97" name="Line 279">
              <a:extLst>
                <a:ext uri="{FF2B5EF4-FFF2-40B4-BE49-F238E27FC236}">
                  <a16:creationId xmlns:a16="http://schemas.microsoft.com/office/drawing/2014/main" id="{8AC24E23-E305-C84B-80DF-EDC79C57FB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59675" y="4054476"/>
              <a:ext cx="1588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8" name="Line 280">
              <a:extLst>
                <a:ext uri="{FF2B5EF4-FFF2-40B4-BE49-F238E27FC236}">
                  <a16:creationId xmlns:a16="http://schemas.microsoft.com/office/drawing/2014/main" id="{20E2A337-12A4-6449-B40E-CC12DC813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59675" y="1779588"/>
              <a:ext cx="1588" cy="26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9" name="Rectangle 281">
              <a:extLst>
                <a:ext uri="{FF2B5EF4-FFF2-40B4-BE49-F238E27FC236}">
                  <a16:creationId xmlns:a16="http://schemas.microsoft.com/office/drawing/2014/main" id="{D0E47C6A-FA71-C248-A660-532B5A958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8238" y="410686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700</a:t>
              </a:r>
              <a:endParaRPr lang="en-US" altLang="it-IT" sz="2400"/>
            </a:p>
          </p:txBody>
        </p:sp>
        <p:sp>
          <p:nvSpPr>
            <p:cNvPr id="100" name="Line 282">
              <a:extLst>
                <a:ext uri="{FF2B5EF4-FFF2-40B4-BE49-F238E27FC236}">
                  <a16:creationId xmlns:a16="http://schemas.microsoft.com/office/drawing/2014/main" id="{50F72588-CB2C-6345-AF57-78E83D3A67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70825" y="4054476"/>
              <a:ext cx="0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1" name="Line 283">
              <a:extLst>
                <a:ext uri="{FF2B5EF4-FFF2-40B4-BE49-F238E27FC236}">
                  <a16:creationId xmlns:a16="http://schemas.microsoft.com/office/drawing/2014/main" id="{429E885B-1CBC-5743-8889-F5E900C9B0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70825" y="1779588"/>
              <a:ext cx="0" cy="26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2" name="Rectangle 284">
              <a:extLst>
                <a:ext uri="{FF2B5EF4-FFF2-40B4-BE49-F238E27FC236}">
                  <a16:creationId xmlns:a16="http://schemas.microsoft.com/office/drawing/2014/main" id="{DD36F6A7-55E7-8E48-AFB9-244EA2C27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800" y="410686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800</a:t>
              </a:r>
              <a:endParaRPr lang="en-US" altLang="it-IT" sz="2400"/>
            </a:p>
          </p:txBody>
        </p:sp>
        <p:sp>
          <p:nvSpPr>
            <p:cNvPr id="103" name="Line 285">
              <a:extLst>
                <a:ext uri="{FF2B5EF4-FFF2-40B4-BE49-F238E27FC236}">
                  <a16:creationId xmlns:a16="http://schemas.microsoft.com/office/drawing/2014/main" id="{5901DAD0-1A2C-BC48-BE5B-7404914030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86738" y="4054476"/>
              <a:ext cx="1587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4" name="Line 286">
              <a:extLst>
                <a:ext uri="{FF2B5EF4-FFF2-40B4-BE49-F238E27FC236}">
                  <a16:creationId xmlns:a16="http://schemas.microsoft.com/office/drawing/2014/main" id="{46253047-DE9A-5D4C-9963-E509B47575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86738" y="1779588"/>
              <a:ext cx="1587" cy="26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5" name="Rectangle 287">
              <a:extLst>
                <a:ext uri="{FF2B5EF4-FFF2-40B4-BE49-F238E27FC236}">
                  <a16:creationId xmlns:a16="http://schemas.microsoft.com/office/drawing/2014/main" id="{782AB81E-4D48-FD41-999E-6477BA97A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3713" y="4106863"/>
              <a:ext cx="1905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900</a:t>
              </a:r>
              <a:endParaRPr lang="en-US" altLang="it-IT" sz="2400"/>
            </a:p>
          </p:txBody>
        </p:sp>
        <p:sp>
          <p:nvSpPr>
            <p:cNvPr id="106" name="Line 288">
              <a:extLst>
                <a:ext uri="{FF2B5EF4-FFF2-40B4-BE49-F238E27FC236}">
                  <a16:creationId xmlns:a16="http://schemas.microsoft.com/office/drawing/2014/main" id="{78D78018-371F-3E4F-AE1B-69ADEEC17C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96300" y="4054476"/>
              <a:ext cx="1588" cy="269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7" name="Line 289">
              <a:extLst>
                <a:ext uri="{FF2B5EF4-FFF2-40B4-BE49-F238E27FC236}">
                  <a16:creationId xmlns:a16="http://schemas.microsoft.com/office/drawing/2014/main" id="{AA3B637C-6311-3D48-90BC-191A8CD16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96300" y="1779588"/>
              <a:ext cx="1588" cy="26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8" name="Rectangle 290">
              <a:extLst>
                <a:ext uri="{FF2B5EF4-FFF2-40B4-BE49-F238E27FC236}">
                  <a16:creationId xmlns:a16="http://schemas.microsoft.com/office/drawing/2014/main" id="{29BC04D6-6DEA-E641-BD8A-96E86826B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4700" y="4106863"/>
              <a:ext cx="254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altLang="it-IT" sz="900">
                  <a:solidFill>
                    <a:srgbClr val="000000"/>
                  </a:solidFill>
                  <a:latin typeface="Helvetica" pitchFamily="2" charset="0"/>
                </a:rPr>
                <a:t>1000</a:t>
              </a:r>
              <a:endParaRPr lang="en-US" altLang="it-IT" sz="2400"/>
            </a:p>
          </p:txBody>
        </p:sp>
        <p:sp>
          <p:nvSpPr>
            <p:cNvPr id="109" name="Line 291">
              <a:extLst>
                <a:ext uri="{FF2B5EF4-FFF2-40B4-BE49-F238E27FC236}">
                  <a16:creationId xmlns:a16="http://schemas.microsoft.com/office/drawing/2014/main" id="{4CCF1548-47BF-BB48-B8D4-C0D2D2510D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8450" y="4081463"/>
              <a:ext cx="2857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0" name="Line 292">
              <a:extLst>
                <a:ext uri="{FF2B5EF4-FFF2-40B4-BE49-F238E27FC236}">
                  <a16:creationId xmlns:a16="http://schemas.microsoft.com/office/drawing/2014/main" id="{980D46AD-11D9-3F49-B202-3D9140868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67725" y="4081463"/>
              <a:ext cx="2857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1" name="Line 293">
              <a:extLst>
                <a:ext uri="{FF2B5EF4-FFF2-40B4-BE49-F238E27FC236}">
                  <a16:creationId xmlns:a16="http://schemas.microsoft.com/office/drawing/2014/main" id="{63A2BE96-D385-9A41-9D7A-556815E7BC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8450" y="3622676"/>
              <a:ext cx="285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2" name="Line 294">
              <a:extLst>
                <a:ext uri="{FF2B5EF4-FFF2-40B4-BE49-F238E27FC236}">
                  <a16:creationId xmlns:a16="http://schemas.microsoft.com/office/drawing/2014/main" id="{29716CE2-9B99-5A43-9406-AC0F3EB89E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67725" y="3622676"/>
              <a:ext cx="285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3" name="Line 295">
              <a:extLst>
                <a:ext uri="{FF2B5EF4-FFF2-40B4-BE49-F238E27FC236}">
                  <a16:creationId xmlns:a16="http://schemas.microsoft.com/office/drawing/2014/main" id="{51932FB4-A87F-354F-A563-28A17AA261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8450" y="3162301"/>
              <a:ext cx="285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4" name="Line 296">
              <a:extLst>
                <a:ext uri="{FF2B5EF4-FFF2-40B4-BE49-F238E27FC236}">
                  <a16:creationId xmlns:a16="http://schemas.microsoft.com/office/drawing/2014/main" id="{5C220CB8-ED8C-044E-9F1B-463B64AAA5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67725" y="3162301"/>
              <a:ext cx="285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5" name="Line 297">
              <a:extLst>
                <a:ext uri="{FF2B5EF4-FFF2-40B4-BE49-F238E27FC236}">
                  <a16:creationId xmlns:a16="http://schemas.microsoft.com/office/drawing/2014/main" id="{954526C6-1F51-2142-93E0-C1B2A2CF6E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8450" y="2697163"/>
              <a:ext cx="285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" name="Line 298">
              <a:extLst>
                <a:ext uri="{FF2B5EF4-FFF2-40B4-BE49-F238E27FC236}">
                  <a16:creationId xmlns:a16="http://schemas.microsoft.com/office/drawing/2014/main" id="{3390CCF5-06B3-BF49-B154-0E2FD02342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67725" y="2697163"/>
              <a:ext cx="285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" name="Line 299">
              <a:extLst>
                <a:ext uri="{FF2B5EF4-FFF2-40B4-BE49-F238E27FC236}">
                  <a16:creationId xmlns:a16="http://schemas.microsoft.com/office/drawing/2014/main" id="{A426196D-B709-924D-87A7-87B231C0AE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8450" y="2238376"/>
              <a:ext cx="285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8" name="Line 300">
              <a:extLst>
                <a:ext uri="{FF2B5EF4-FFF2-40B4-BE49-F238E27FC236}">
                  <a16:creationId xmlns:a16="http://schemas.microsoft.com/office/drawing/2014/main" id="{D9D922F4-AD15-0E4A-9F5A-7D3C3DE96A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67725" y="2238376"/>
              <a:ext cx="285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9" name="Line 301">
              <a:extLst>
                <a:ext uri="{FF2B5EF4-FFF2-40B4-BE49-F238E27FC236}">
                  <a16:creationId xmlns:a16="http://schemas.microsoft.com/office/drawing/2014/main" id="{6D8170F6-D5AC-BC4F-860F-B5E2A967B7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8450" y="1779588"/>
              <a:ext cx="285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0" name="Line 302">
              <a:extLst>
                <a:ext uri="{FF2B5EF4-FFF2-40B4-BE49-F238E27FC236}">
                  <a16:creationId xmlns:a16="http://schemas.microsoft.com/office/drawing/2014/main" id="{F2322FB1-6E19-1D44-9B6C-9F4F0A634D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67725" y="1779588"/>
              <a:ext cx="285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1" name="Line 303">
              <a:extLst>
                <a:ext uri="{FF2B5EF4-FFF2-40B4-BE49-F238E27FC236}">
                  <a16:creationId xmlns:a16="http://schemas.microsoft.com/office/drawing/2014/main" id="{898A4E99-9391-9145-BA7B-57C73379AB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8450" y="1779588"/>
              <a:ext cx="31178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2" name="Freeform 304">
              <a:extLst>
                <a:ext uri="{FF2B5EF4-FFF2-40B4-BE49-F238E27FC236}">
                  <a16:creationId xmlns:a16="http://schemas.microsoft.com/office/drawing/2014/main" id="{EFBD6155-D01B-CE49-A27D-4C86A06E8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450" y="1779588"/>
              <a:ext cx="3117850" cy="2301875"/>
            </a:xfrm>
            <a:custGeom>
              <a:avLst/>
              <a:gdLst>
                <a:gd name="T0" fmla="*/ 0 w 433"/>
                <a:gd name="T1" fmla="*/ 341 h 341"/>
                <a:gd name="T2" fmla="*/ 433 w 433"/>
                <a:gd name="T3" fmla="*/ 341 h 341"/>
                <a:gd name="T4" fmla="*/ 433 w 433"/>
                <a:gd name="T5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3" h="341">
                  <a:moveTo>
                    <a:pt x="0" y="341"/>
                  </a:moveTo>
                  <a:lnTo>
                    <a:pt x="433" y="341"/>
                  </a:lnTo>
                  <a:lnTo>
                    <a:pt x="43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3" name="Line 305">
              <a:extLst>
                <a:ext uri="{FF2B5EF4-FFF2-40B4-BE49-F238E27FC236}">
                  <a16:creationId xmlns:a16="http://schemas.microsoft.com/office/drawing/2014/main" id="{53C9324D-70A3-1E40-92A4-F1C52E2B7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78450" y="1779588"/>
              <a:ext cx="0" cy="23018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124" name="Group 306">
              <a:extLst>
                <a:ext uri="{FF2B5EF4-FFF2-40B4-BE49-F238E27FC236}">
                  <a16:creationId xmlns:a16="http://schemas.microsoft.com/office/drawing/2014/main" id="{6EC3D324-EB9A-4E4E-9733-87F12B07A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1625" y="2649538"/>
              <a:ext cx="3117850" cy="708025"/>
              <a:chOff x="2870" y="655"/>
              <a:chExt cx="2455" cy="1764"/>
            </a:xfrm>
          </p:grpSpPr>
          <p:sp>
            <p:nvSpPr>
              <p:cNvPr id="125" name="Freeform 307">
                <a:extLst>
                  <a:ext uri="{FF2B5EF4-FFF2-40B4-BE49-F238E27FC236}">
                    <a16:creationId xmlns:a16="http://schemas.microsoft.com/office/drawing/2014/main" id="{9C3B6101-2544-9644-B2A6-BBD1B9D19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873"/>
                <a:ext cx="2455" cy="1472"/>
              </a:xfrm>
              <a:custGeom>
                <a:avLst/>
                <a:gdLst>
                  <a:gd name="T0" fmla="*/ 34 w 2455"/>
                  <a:gd name="T1" fmla="*/ 1408 h 1472"/>
                  <a:gd name="T2" fmla="*/ 74 w 2455"/>
                  <a:gd name="T3" fmla="*/ 1424 h 1472"/>
                  <a:gd name="T4" fmla="*/ 96 w 2455"/>
                  <a:gd name="T5" fmla="*/ 1163 h 1472"/>
                  <a:gd name="T6" fmla="*/ 125 w 2455"/>
                  <a:gd name="T7" fmla="*/ 685 h 1472"/>
                  <a:gd name="T8" fmla="*/ 147 w 2455"/>
                  <a:gd name="T9" fmla="*/ 361 h 1472"/>
                  <a:gd name="T10" fmla="*/ 176 w 2455"/>
                  <a:gd name="T11" fmla="*/ 223 h 1472"/>
                  <a:gd name="T12" fmla="*/ 221 w 2455"/>
                  <a:gd name="T13" fmla="*/ 217 h 1472"/>
                  <a:gd name="T14" fmla="*/ 278 w 2455"/>
                  <a:gd name="T15" fmla="*/ 212 h 1472"/>
                  <a:gd name="T16" fmla="*/ 334 w 2455"/>
                  <a:gd name="T17" fmla="*/ 186 h 1472"/>
                  <a:gd name="T18" fmla="*/ 380 w 2455"/>
                  <a:gd name="T19" fmla="*/ 143 h 1472"/>
                  <a:gd name="T20" fmla="*/ 419 w 2455"/>
                  <a:gd name="T21" fmla="*/ 90 h 1472"/>
                  <a:gd name="T22" fmla="*/ 465 w 2455"/>
                  <a:gd name="T23" fmla="*/ 37 h 1472"/>
                  <a:gd name="T24" fmla="*/ 516 w 2455"/>
                  <a:gd name="T25" fmla="*/ 26 h 1472"/>
                  <a:gd name="T26" fmla="*/ 567 w 2455"/>
                  <a:gd name="T27" fmla="*/ 16 h 1472"/>
                  <a:gd name="T28" fmla="*/ 618 w 2455"/>
                  <a:gd name="T29" fmla="*/ 63 h 1472"/>
                  <a:gd name="T30" fmla="*/ 658 w 2455"/>
                  <a:gd name="T31" fmla="*/ 116 h 1472"/>
                  <a:gd name="T32" fmla="*/ 686 w 2455"/>
                  <a:gd name="T33" fmla="*/ 180 h 1472"/>
                  <a:gd name="T34" fmla="*/ 726 w 2455"/>
                  <a:gd name="T35" fmla="*/ 223 h 1472"/>
                  <a:gd name="T36" fmla="*/ 782 w 2455"/>
                  <a:gd name="T37" fmla="*/ 265 h 1472"/>
                  <a:gd name="T38" fmla="*/ 839 w 2455"/>
                  <a:gd name="T39" fmla="*/ 244 h 1472"/>
                  <a:gd name="T40" fmla="*/ 896 w 2455"/>
                  <a:gd name="T41" fmla="*/ 207 h 1472"/>
                  <a:gd name="T42" fmla="*/ 930 w 2455"/>
                  <a:gd name="T43" fmla="*/ 154 h 1472"/>
                  <a:gd name="T44" fmla="*/ 958 w 2455"/>
                  <a:gd name="T45" fmla="*/ 101 h 1472"/>
                  <a:gd name="T46" fmla="*/ 1003 w 2455"/>
                  <a:gd name="T47" fmla="*/ 58 h 1472"/>
                  <a:gd name="T48" fmla="*/ 1060 w 2455"/>
                  <a:gd name="T49" fmla="*/ 21 h 1472"/>
                  <a:gd name="T50" fmla="*/ 1117 w 2455"/>
                  <a:gd name="T51" fmla="*/ 21 h 1472"/>
                  <a:gd name="T52" fmla="*/ 1156 w 2455"/>
                  <a:gd name="T53" fmla="*/ 63 h 1472"/>
                  <a:gd name="T54" fmla="*/ 1179 w 2455"/>
                  <a:gd name="T55" fmla="*/ 122 h 1472"/>
                  <a:gd name="T56" fmla="*/ 1208 w 2455"/>
                  <a:gd name="T57" fmla="*/ 175 h 1472"/>
                  <a:gd name="T58" fmla="*/ 1253 w 2455"/>
                  <a:gd name="T59" fmla="*/ 207 h 1472"/>
                  <a:gd name="T60" fmla="*/ 1281 w 2455"/>
                  <a:gd name="T61" fmla="*/ 648 h 1472"/>
                  <a:gd name="T62" fmla="*/ 1304 w 2455"/>
                  <a:gd name="T63" fmla="*/ 1163 h 1472"/>
                  <a:gd name="T64" fmla="*/ 1338 w 2455"/>
                  <a:gd name="T65" fmla="*/ 1222 h 1472"/>
                  <a:gd name="T66" fmla="*/ 1366 w 2455"/>
                  <a:gd name="T67" fmla="*/ 1291 h 1472"/>
                  <a:gd name="T68" fmla="*/ 1395 w 2455"/>
                  <a:gd name="T69" fmla="*/ 1259 h 1472"/>
                  <a:gd name="T70" fmla="*/ 1440 w 2455"/>
                  <a:gd name="T71" fmla="*/ 1195 h 1472"/>
                  <a:gd name="T72" fmla="*/ 1497 w 2455"/>
                  <a:gd name="T73" fmla="*/ 1190 h 1472"/>
                  <a:gd name="T74" fmla="*/ 1553 w 2455"/>
                  <a:gd name="T75" fmla="*/ 1153 h 1472"/>
                  <a:gd name="T76" fmla="*/ 1604 w 2455"/>
                  <a:gd name="T77" fmla="*/ 1190 h 1472"/>
                  <a:gd name="T78" fmla="*/ 1661 w 2455"/>
                  <a:gd name="T79" fmla="*/ 1174 h 1472"/>
                  <a:gd name="T80" fmla="*/ 1712 w 2455"/>
                  <a:gd name="T81" fmla="*/ 1185 h 1472"/>
                  <a:gd name="T82" fmla="*/ 1740 w 2455"/>
                  <a:gd name="T83" fmla="*/ 882 h 1472"/>
                  <a:gd name="T84" fmla="*/ 1763 w 2455"/>
                  <a:gd name="T85" fmla="*/ 462 h 1472"/>
                  <a:gd name="T86" fmla="*/ 1786 w 2455"/>
                  <a:gd name="T87" fmla="*/ 42 h 1472"/>
                  <a:gd name="T88" fmla="*/ 1814 w 2455"/>
                  <a:gd name="T89" fmla="*/ 63 h 1472"/>
                  <a:gd name="T90" fmla="*/ 1860 w 2455"/>
                  <a:gd name="T91" fmla="*/ 63 h 1472"/>
                  <a:gd name="T92" fmla="*/ 1899 w 2455"/>
                  <a:gd name="T93" fmla="*/ 47 h 1472"/>
                  <a:gd name="T94" fmla="*/ 1945 w 2455"/>
                  <a:gd name="T95" fmla="*/ 53 h 1472"/>
                  <a:gd name="T96" fmla="*/ 1990 w 2455"/>
                  <a:gd name="T97" fmla="*/ 31 h 1472"/>
                  <a:gd name="T98" fmla="*/ 2030 w 2455"/>
                  <a:gd name="T99" fmla="*/ 191 h 1472"/>
                  <a:gd name="T100" fmla="*/ 2064 w 2455"/>
                  <a:gd name="T101" fmla="*/ 462 h 1472"/>
                  <a:gd name="T102" fmla="*/ 2115 w 2455"/>
                  <a:gd name="T103" fmla="*/ 478 h 1472"/>
                  <a:gd name="T104" fmla="*/ 2171 w 2455"/>
                  <a:gd name="T105" fmla="*/ 478 h 1472"/>
                  <a:gd name="T106" fmla="*/ 2222 w 2455"/>
                  <a:gd name="T107" fmla="*/ 478 h 1472"/>
                  <a:gd name="T108" fmla="*/ 2251 w 2455"/>
                  <a:gd name="T109" fmla="*/ 457 h 1472"/>
                  <a:gd name="T110" fmla="*/ 2302 w 2455"/>
                  <a:gd name="T111" fmla="*/ 462 h 1472"/>
                  <a:gd name="T112" fmla="*/ 2358 w 2455"/>
                  <a:gd name="T113" fmla="*/ 467 h 1472"/>
                  <a:gd name="T114" fmla="*/ 2398 w 2455"/>
                  <a:gd name="T115" fmla="*/ 457 h 1472"/>
                  <a:gd name="T116" fmla="*/ 2444 w 2455"/>
                  <a:gd name="T117" fmla="*/ 483 h 1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55" h="1472">
                    <a:moveTo>
                      <a:pt x="0" y="1472"/>
                    </a:moveTo>
                    <a:lnTo>
                      <a:pt x="6" y="1472"/>
                    </a:lnTo>
                    <a:lnTo>
                      <a:pt x="11" y="1466"/>
                    </a:lnTo>
                    <a:lnTo>
                      <a:pt x="17" y="1461"/>
                    </a:lnTo>
                    <a:lnTo>
                      <a:pt x="17" y="1456"/>
                    </a:lnTo>
                    <a:lnTo>
                      <a:pt x="17" y="1450"/>
                    </a:lnTo>
                    <a:lnTo>
                      <a:pt x="23" y="1440"/>
                    </a:lnTo>
                    <a:lnTo>
                      <a:pt x="23" y="1418"/>
                    </a:lnTo>
                    <a:lnTo>
                      <a:pt x="28" y="1413"/>
                    </a:lnTo>
                    <a:lnTo>
                      <a:pt x="34" y="1408"/>
                    </a:lnTo>
                    <a:lnTo>
                      <a:pt x="40" y="1403"/>
                    </a:lnTo>
                    <a:lnTo>
                      <a:pt x="40" y="1413"/>
                    </a:lnTo>
                    <a:lnTo>
                      <a:pt x="45" y="1418"/>
                    </a:lnTo>
                    <a:lnTo>
                      <a:pt x="51" y="1424"/>
                    </a:lnTo>
                    <a:lnTo>
                      <a:pt x="57" y="1429"/>
                    </a:lnTo>
                    <a:lnTo>
                      <a:pt x="57" y="1434"/>
                    </a:lnTo>
                    <a:lnTo>
                      <a:pt x="57" y="1418"/>
                    </a:lnTo>
                    <a:lnTo>
                      <a:pt x="62" y="1418"/>
                    </a:lnTo>
                    <a:lnTo>
                      <a:pt x="68" y="1418"/>
                    </a:lnTo>
                    <a:lnTo>
                      <a:pt x="74" y="1424"/>
                    </a:lnTo>
                    <a:lnTo>
                      <a:pt x="74" y="1418"/>
                    </a:lnTo>
                    <a:lnTo>
                      <a:pt x="74" y="1424"/>
                    </a:lnTo>
                    <a:lnTo>
                      <a:pt x="79" y="1429"/>
                    </a:lnTo>
                    <a:lnTo>
                      <a:pt x="79" y="1418"/>
                    </a:lnTo>
                    <a:lnTo>
                      <a:pt x="85" y="1424"/>
                    </a:lnTo>
                    <a:lnTo>
                      <a:pt x="91" y="1418"/>
                    </a:lnTo>
                    <a:lnTo>
                      <a:pt x="91" y="1408"/>
                    </a:lnTo>
                    <a:lnTo>
                      <a:pt x="91" y="1323"/>
                    </a:lnTo>
                    <a:lnTo>
                      <a:pt x="96" y="1238"/>
                    </a:lnTo>
                    <a:lnTo>
                      <a:pt x="96" y="1163"/>
                    </a:lnTo>
                    <a:lnTo>
                      <a:pt x="102" y="1094"/>
                    </a:lnTo>
                    <a:lnTo>
                      <a:pt x="102" y="1036"/>
                    </a:lnTo>
                    <a:lnTo>
                      <a:pt x="108" y="972"/>
                    </a:lnTo>
                    <a:lnTo>
                      <a:pt x="108" y="924"/>
                    </a:lnTo>
                    <a:lnTo>
                      <a:pt x="108" y="876"/>
                    </a:lnTo>
                    <a:lnTo>
                      <a:pt x="113" y="839"/>
                    </a:lnTo>
                    <a:lnTo>
                      <a:pt x="113" y="797"/>
                    </a:lnTo>
                    <a:lnTo>
                      <a:pt x="119" y="760"/>
                    </a:lnTo>
                    <a:lnTo>
                      <a:pt x="119" y="722"/>
                    </a:lnTo>
                    <a:lnTo>
                      <a:pt x="125" y="685"/>
                    </a:lnTo>
                    <a:lnTo>
                      <a:pt x="125" y="648"/>
                    </a:lnTo>
                    <a:lnTo>
                      <a:pt x="130" y="616"/>
                    </a:lnTo>
                    <a:lnTo>
                      <a:pt x="130" y="584"/>
                    </a:lnTo>
                    <a:lnTo>
                      <a:pt x="130" y="547"/>
                    </a:lnTo>
                    <a:lnTo>
                      <a:pt x="136" y="515"/>
                    </a:lnTo>
                    <a:lnTo>
                      <a:pt x="136" y="483"/>
                    </a:lnTo>
                    <a:lnTo>
                      <a:pt x="142" y="451"/>
                    </a:lnTo>
                    <a:lnTo>
                      <a:pt x="142" y="419"/>
                    </a:lnTo>
                    <a:lnTo>
                      <a:pt x="147" y="393"/>
                    </a:lnTo>
                    <a:lnTo>
                      <a:pt x="147" y="361"/>
                    </a:lnTo>
                    <a:lnTo>
                      <a:pt x="147" y="334"/>
                    </a:lnTo>
                    <a:lnTo>
                      <a:pt x="153" y="308"/>
                    </a:lnTo>
                    <a:lnTo>
                      <a:pt x="153" y="281"/>
                    </a:lnTo>
                    <a:lnTo>
                      <a:pt x="159" y="255"/>
                    </a:lnTo>
                    <a:lnTo>
                      <a:pt x="159" y="244"/>
                    </a:lnTo>
                    <a:lnTo>
                      <a:pt x="164" y="239"/>
                    </a:lnTo>
                    <a:lnTo>
                      <a:pt x="164" y="233"/>
                    </a:lnTo>
                    <a:lnTo>
                      <a:pt x="170" y="228"/>
                    </a:lnTo>
                    <a:lnTo>
                      <a:pt x="176" y="217"/>
                    </a:lnTo>
                    <a:lnTo>
                      <a:pt x="176" y="223"/>
                    </a:lnTo>
                    <a:lnTo>
                      <a:pt x="181" y="207"/>
                    </a:lnTo>
                    <a:lnTo>
                      <a:pt x="187" y="202"/>
                    </a:lnTo>
                    <a:lnTo>
                      <a:pt x="187" y="207"/>
                    </a:lnTo>
                    <a:lnTo>
                      <a:pt x="193" y="212"/>
                    </a:lnTo>
                    <a:lnTo>
                      <a:pt x="198" y="207"/>
                    </a:lnTo>
                    <a:lnTo>
                      <a:pt x="204" y="212"/>
                    </a:lnTo>
                    <a:lnTo>
                      <a:pt x="204" y="223"/>
                    </a:lnTo>
                    <a:lnTo>
                      <a:pt x="210" y="217"/>
                    </a:lnTo>
                    <a:lnTo>
                      <a:pt x="215" y="212"/>
                    </a:lnTo>
                    <a:lnTo>
                      <a:pt x="221" y="217"/>
                    </a:lnTo>
                    <a:lnTo>
                      <a:pt x="227" y="223"/>
                    </a:lnTo>
                    <a:lnTo>
                      <a:pt x="232" y="217"/>
                    </a:lnTo>
                    <a:lnTo>
                      <a:pt x="238" y="217"/>
                    </a:lnTo>
                    <a:lnTo>
                      <a:pt x="244" y="223"/>
                    </a:lnTo>
                    <a:lnTo>
                      <a:pt x="249" y="217"/>
                    </a:lnTo>
                    <a:lnTo>
                      <a:pt x="255" y="217"/>
                    </a:lnTo>
                    <a:lnTo>
                      <a:pt x="261" y="223"/>
                    </a:lnTo>
                    <a:lnTo>
                      <a:pt x="266" y="223"/>
                    </a:lnTo>
                    <a:lnTo>
                      <a:pt x="272" y="217"/>
                    </a:lnTo>
                    <a:lnTo>
                      <a:pt x="278" y="212"/>
                    </a:lnTo>
                    <a:lnTo>
                      <a:pt x="283" y="212"/>
                    </a:lnTo>
                    <a:lnTo>
                      <a:pt x="289" y="212"/>
                    </a:lnTo>
                    <a:lnTo>
                      <a:pt x="295" y="207"/>
                    </a:lnTo>
                    <a:lnTo>
                      <a:pt x="300" y="207"/>
                    </a:lnTo>
                    <a:lnTo>
                      <a:pt x="306" y="202"/>
                    </a:lnTo>
                    <a:lnTo>
                      <a:pt x="312" y="196"/>
                    </a:lnTo>
                    <a:lnTo>
                      <a:pt x="317" y="196"/>
                    </a:lnTo>
                    <a:lnTo>
                      <a:pt x="323" y="191"/>
                    </a:lnTo>
                    <a:lnTo>
                      <a:pt x="329" y="186"/>
                    </a:lnTo>
                    <a:lnTo>
                      <a:pt x="334" y="186"/>
                    </a:lnTo>
                    <a:lnTo>
                      <a:pt x="340" y="180"/>
                    </a:lnTo>
                    <a:lnTo>
                      <a:pt x="346" y="180"/>
                    </a:lnTo>
                    <a:lnTo>
                      <a:pt x="351" y="175"/>
                    </a:lnTo>
                    <a:lnTo>
                      <a:pt x="357" y="175"/>
                    </a:lnTo>
                    <a:lnTo>
                      <a:pt x="363" y="170"/>
                    </a:lnTo>
                    <a:lnTo>
                      <a:pt x="363" y="164"/>
                    </a:lnTo>
                    <a:lnTo>
                      <a:pt x="368" y="159"/>
                    </a:lnTo>
                    <a:lnTo>
                      <a:pt x="368" y="154"/>
                    </a:lnTo>
                    <a:lnTo>
                      <a:pt x="374" y="148"/>
                    </a:lnTo>
                    <a:lnTo>
                      <a:pt x="380" y="143"/>
                    </a:lnTo>
                    <a:lnTo>
                      <a:pt x="385" y="138"/>
                    </a:lnTo>
                    <a:lnTo>
                      <a:pt x="391" y="132"/>
                    </a:lnTo>
                    <a:lnTo>
                      <a:pt x="397" y="127"/>
                    </a:lnTo>
                    <a:lnTo>
                      <a:pt x="402" y="122"/>
                    </a:lnTo>
                    <a:lnTo>
                      <a:pt x="402" y="116"/>
                    </a:lnTo>
                    <a:lnTo>
                      <a:pt x="402" y="111"/>
                    </a:lnTo>
                    <a:lnTo>
                      <a:pt x="408" y="106"/>
                    </a:lnTo>
                    <a:lnTo>
                      <a:pt x="414" y="101"/>
                    </a:lnTo>
                    <a:lnTo>
                      <a:pt x="414" y="95"/>
                    </a:lnTo>
                    <a:lnTo>
                      <a:pt x="419" y="90"/>
                    </a:lnTo>
                    <a:lnTo>
                      <a:pt x="425" y="85"/>
                    </a:lnTo>
                    <a:lnTo>
                      <a:pt x="431" y="79"/>
                    </a:lnTo>
                    <a:lnTo>
                      <a:pt x="436" y="74"/>
                    </a:lnTo>
                    <a:lnTo>
                      <a:pt x="442" y="69"/>
                    </a:lnTo>
                    <a:lnTo>
                      <a:pt x="442" y="63"/>
                    </a:lnTo>
                    <a:lnTo>
                      <a:pt x="442" y="58"/>
                    </a:lnTo>
                    <a:lnTo>
                      <a:pt x="448" y="53"/>
                    </a:lnTo>
                    <a:lnTo>
                      <a:pt x="453" y="47"/>
                    </a:lnTo>
                    <a:lnTo>
                      <a:pt x="459" y="42"/>
                    </a:lnTo>
                    <a:lnTo>
                      <a:pt x="465" y="37"/>
                    </a:lnTo>
                    <a:lnTo>
                      <a:pt x="470" y="37"/>
                    </a:lnTo>
                    <a:lnTo>
                      <a:pt x="476" y="31"/>
                    </a:lnTo>
                    <a:lnTo>
                      <a:pt x="482" y="31"/>
                    </a:lnTo>
                    <a:lnTo>
                      <a:pt x="487" y="37"/>
                    </a:lnTo>
                    <a:lnTo>
                      <a:pt x="493" y="37"/>
                    </a:lnTo>
                    <a:lnTo>
                      <a:pt x="499" y="42"/>
                    </a:lnTo>
                    <a:lnTo>
                      <a:pt x="504" y="42"/>
                    </a:lnTo>
                    <a:lnTo>
                      <a:pt x="510" y="37"/>
                    </a:lnTo>
                    <a:lnTo>
                      <a:pt x="510" y="31"/>
                    </a:lnTo>
                    <a:lnTo>
                      <a:pt x="516" y="26"/>
                    </a:lnTo>
                    <a:lnTo>
                      <a:pt x="516" y="21"/>
                    </a:lnTo>
                    <a:lnTo>
                      <a:pt x="521" y="16"/>
                    </a:lnTo>
                    <a:lnTo>
                      <a:pt x="527" y="10"/>
                    </a:lnTo>
                    <a:lnTo>
                      <a:pt x="533" y="10"/>
                    </a:lnTo>
                    <a:lnTo>
                      <a:pt x="539" y="0"/>
                    </a:lnTo>
                    <a:lnTo>
                      <a:pt x="544" y="0"/>
                    </a:lnTo>
                    <a:lnTo>
                      <a:pt x="550" y="5"/>
                    </a:lnTo>
                    <a:lnTo>
                      <a:pt x="556" y="5"/>
                    </a:lnTo>
                    <a:lnTo>
                      <a:pt x="561" y="10"/>
                    </a:lnTo>
                    <a:lnTo>
                      <a:pt x="567" y="16"/>
                    </a:lnTo>
                    <a:lnTo>
                      <a:pt x="573" y="21"/>
                    </a:lnTo>
                    <a:lnTo>
                      <a:pt x="578" y="26"/>
                    </a:lnTo>
                    <a:lnTo>
                      <a:pt x="584" y="26"/>
                    </a:lnTo>
                    <a:lnTo>
                      <a:pt x="590" y="31"/>
                    </a:lnTo>
                    <a:lnTo>
                      <a:pt x="595" y="37"/>
                    </a:lnTo>
                    <a:lnTo>
                      <a:pt x="601" y="42"/>
                    </a:lnTo>
                    <a:lnTo>
                      <a:pt x="607" y="47"/>
                    </a:lnTo>
                    <a:lnTo>
                      <a:pt x="607" y="53"/>
                    </a:lnTo>
                    <a:lnTo>
                      <a:pt x="612" y="58"/>
                    </a:lnTo>
                    <a:lnTo>
                      <a:pt x="618" y="63"/>
                    </a:lnTo>
                    <a:lnTo>
                      <a:pt x="618" y="69"/>
                    </a:lnTo>
                    <a:lnTo>
                      <a:pt x="624" y="74"/>
                    </a:lnTo>
                    <a:lnTo>
                      <a:pt x="624" y="79"/>
                    </a:lnTo>
                    <a:lnTo>
                      <a:pt x="629" y="85"/>
                    </a:lnTo>
                    <a:lnTo>
                      <a:pt x="635" y="90"/>
                    </a:lnTo>
                    <a:lnTo>
                      <a:pt x="635" y="95"/>
                    </a:lnTo>
                    <a:lnTo>
                      <a:pt x="641" y="101"/>
                    </a:lnTo>
                    <a:lnTo>
                      <a:pt x="646" y="106"/>
                    </a:lnTo>
                    <a:lnTo>
                      <a:pt x="652" y="111"/>
                    </a:lnTo>
                    <a:lnTo>
                      <a:pt x="658" y="116"/>
                    </a:lnTo>
                    <a:lnTo>
                      <a:pt x="663" y="122"/>
                    </a:lnTo>
                    <a:lnTo>
                      <a:pt x="663" y="127"/>
                    </a:lnTo>
                    <a:lnTo>
                      <a:pt x="669" y="138"/>
                    </a:lnTo>
                    <a:lnTo>
                      <a:pt x="669" y="143"/>
                    </a:lnTo>
                    <a:lnTo>
                      <a:pt x="675" y="148"/>
                    </a:lnTo>
                    <a:lnTo>
                      <a:pt x="675" y="154"/>
                    </a:lnTo>
                    <a:lnTo>
                      <a:pt x="680" y="159"/>
                    </a:lnTo>
                    <a:lnTo>
                      <a:pt x="680" y="164"/>
                    </a:lnTo>
                    <a:lnTo>
                      <a:pt x="680" y="175"/>
                    </a:lnTo>
                    <a:lnTo>
                      <a:pt x="686" y="180"/>
                    </a:lnTo>
                    <a:lnTo>
                      <a:pt x="686" y="186"/>
                    </a:lnTo>
                    <a:lnTo>
                      <a:pt x="692" y="191"/>
                    </a:lnTo>
                    <a:lnTo>
                      <a:pt x="692" y="196"/>
                    </a:lnTo>
                    <a:lnTo>
                      <a:pt x="697" y="202"/>
                    </a:lnTo>
                    <a:lnTo>
                      <a:pt x="697" y="212"/>
                    </a:lnTo>
                    <a:lnTo>
                      <a:pt x="703" y="217"/>
                    </a:lnTo>
                    <a:lnTo>
                      <a:pt x="709" y="212"/>
                    </a:lnTo>
                    <a:lnTo>
                      <a:pt x="714" y="217"/>
                    </a:lnTo>
                    <a:lnTo>
                      <a:pt x="720" y="217"/>
                    </a:lnTo>
                    <a:lnTo>
                      <a:pt x="726" y="223"/>
                    </a:lnTo>
                    <a:lnTo>
                      <a:pt x="731" y="228"/>
                    </a:lnTo>
                    <a:lnTo>
                      <a:pt x="737" y="233"/>
                    </a:lnTo>
                    <a:lnTo>
                      <a:pt x="743" y="239"/>
                    </a:lnTo>
                    <a:lnTo>
                      <a:pt x="748" y="244"/>
                    </a:lnTo>
                    <a:lnTo>
                      <a:pt x="754" y="249"/>
                    </a:lnTo>
                    <a:lnTo>
                      <a:pt x="760" y="255"/>
                    </a:lnTo>
                    <a:lnTo>
                      <a:pt x="765" y="260"/>
                    </a:lnTo>
                    <a:lnTo>
                      <a:pt x="771" y="265"/>
                    </a:lnTo>
                    <a:lnTo>
                      <a:pt x="777" y="265"/>
                    </a:lnTo>
                    <a:lnTo>
                      <a:pt x="782" y="265"/>
                    </a:lnTo>
                    <a:lnTo>
                      <a:pt x="788" y="271"/>
                    </a:lnTo>
                    <a:lnTo>
                      <a:pt x="794" y="265"/>
                    </a:lnTo>
                    <a:lnTo>
                      <a:pt x="799" y="260"/>
                    </a:lnTo>
                    <a:lnTo>
                      <a:pt x="805" y="255"/>
                    </a:lnTo>
                    <a:lnTo>
                      <a:pt x="811" y="249"/>
                    </a:lnTo>
                    <a:lnTo>
                      <a:pt x="816" y="249"/>
                    </a:lnTo>
                    <a:lnTo>
                      <a:pt x="822" y="244"/>
                    </a:lnTo>
                    <a:lnTo>
                      <a:pt x="828" y="244"/>
                    </a:lnTo>
                    <a:lnTo>
                      <a:pt x="833" y="244"/>
                    </a:lnTo>
                    <a:lnTo>
                      <a:pt x="839" y="244"/>
                    </a:lnTo>
                    <a:lnTo>
                      <a:pt x="845" y="244"/>
                    </a:lnTo>
                    <a:lnTo>
                      <a:pt x="850" y="244"/>
                    </a:lnTo>
                    <a:lnTo>
                      <a:pt x="856" y="239"/>
                    </a:lnTo>
                    <a:lnTo>
                      <a:pt x="862" y="239"/>
                    </a:lnTo>
                    <a:lnTo>
                      <a:pt x="867" y="233"/>
                    </a:lnTo>
                    <a:lnTo>
                      <a:pt x="873" y="228"/>
                    </a:lnTo>
                    <a:lnTo>
                      <a:pt x="879" y="223"/>
                    </a:lnTo>
                    <a:lnTo>
                      <a:pt x="884" y="217"/>
                    </a:lnTo>
                    <a:lnTo>
                      <a:pt x="890" y="212"/>
                    </a:lnTo>
                    <a:lnTo>
                      <a:pt x="896" y="207"/>
                    </a:lnTo>
                    <a:lnTo>
                      <a:pt x="896" y="202"/>
                    </a:lnTo>
                    <a:lnTo>
                      <a:pt x="901" y="196"/>
                    </a:lnTo>
                    <a:lnTo>
                      <a:pt x="901" y="191"/>
                    </a:lnTo>
                    <a:lnTo>
                      <a:pt x="907" y="186"/>
                    </a:lnTo>
                    <a:lnTo>
                      <a:pt x="913" y="180"/>
                    </a:lnTo>
                    <a:lnTo>
                      <a:pt x="913" y="175"/>
                    </a:lnTo>
                    <a:lnTo>
                      <a:pt x="918" y="170"/>
                    </a:lnTo>
                    <a:lnTo>
                      <a:pt x="924" y="164"/>
                    </a:lnTo>
                    <a:lnTo>
                      <a:pt x="924" y="159"/>
                    </a:lnTo>
                    <a:lnTo>
                      <a:pt x="930" y="154"/>
                    </a:lnTo>
                    <a:lnTo>
                      <a:pt x="930" y="148"/>
                    </a:lnTo>
                    <a:lnTo>
                      <a:pt x="935" y="143"/>
                    </a:lnTo>
                    <a:lnTo>
                      <a:pt x="935" y="138"/>
                    </a:lnTo>
                    <a:lnTo>
                      <a:pt x="941" y="132"/>
                    </a:lnTo>
                    <a:lnTo>
                      <a:pt x="941" y="127"/>
                    </a:lnTo>
                    <a:lnTo>
                      <a:pt x="947" y="122"/>
                    </a:lnTo>
                    <a:lnTo>
                      <a:pt x="952" y="116"/>
                    </a:lnTo>
                    <a:lnTo>
                      <a:pt x="952" y="111"/>
                    </a:lnTo>
                    <a:lnTo>
                      <a:pt x="952" y="106"/>
                    </a:lnTo>
                    <a:lnTo>
                      <a:pt x="958" y="101"/>
                    </a:lnTo>
                    <a:lnTo>
                      <a:pt x="964" y="95"/>
                    </a:lnTo>
                    <a:lnTo>
                      <a:pt x="969" y="90"/>
                    </a:lnTo>
                    <a:lnTo>
                      <a:pt x="969" y="85"/>
                    </a:lnTo>
                    <a:lnTo>
                      <a:pt x="975" y="79"/>
                    </a:lnTo>
                    <a:lnTo>
                      <a:pt x="981" y="85"/>
                    </a:lnTo>
                    <a:lnTo>
                      <a:pt x="986" y="79"/>
                    </a:lnTo>
                    <a:lnTo>
                      <a:pt x="986" y="74"/>
                    </a:lnTo>
                    <a:lnTo>
                      <a:pt x="992" y="69"/>
                    </a:lnTo>
                    <a:lnTo>
                      <a:pt x="998" y="63"/>
                    </a:lnTo>
                    <a:lnTo>
                      <a:pt x="1003" y="58"/>
                    </a:lnTo>
                    <a:lnTo>
                      <a:pt x="1009" y="53"/>
                    </a:lnTo>
                    <a:lnTo>
                      <a:pt x="1015" y="47"/>
                    </a:lnTo>
                    <a:lnTo>
                      <a:pt x="1020" y="47"/>
                    </a:lnTo>
                    <a:lnTo>
                      <a:pt x="1026" y="47"/>
                    </a:lnTo>
                    <a:lnTo>
                      <a:pt x="1032" y="42"/>
                    </a:lnTo>
                    <a:lnTo>
                      <a:pt x="1037" y="37"/>
                    </a:lnTo>
                    <a:lnTo>
                      <a:pt x="1043" y="31"/>
                    </a:lnTo>
                    <a:lnTo>
                      <a:pt x="1049" y="26"/>
                    </a:lnTo>
                    <a:lnTo>
                      <a:pt x="1054" y="26"/>
                    </a:lnTo>
                    <a:lnTo>
                      <a:pt x="1060" y="21"/>
                    </a:lnTo>
                    <a:lnTo>
                      <a:pt x="1066" y="21"/>
                    </a:lnTo>
                    <a:lnTo>
                      <a:pt x="1071" y="21"/>
                    </a:lnTo>
                    <a:lnTo>
                      <a:pt x="1077" y="16"/>
                    </a:lnTo>
                    <a:lnTo>
                      <a:pt x="1083" y="10"/>
                    </a:lnTo>
                    <a:lnTo>
                      <a:pt x="1088" y="5"/>
                    </a:lnTo>
                    <a:lnTo>
                      <a:pt x="1094" y="0"/>
                    </a:lnTo>
                    <a:lnTo>
                      <a:pt x="1100" y="5"/>
                    </a:lnTo>
                    <a:lnTo>
                      <a:pt x="1105" y="10"/>
                    </a:lnTo>
                    <a:lnTo>
                      <a:pt x="1111" y="16"/>
                    </a:lnTo>
                    <a:lnTo>
                      <a:pt x="1117" y="21"/>
                    </a:lnTo>
                    <a:lnTo>
                      <a:pt x="1117" y="26"/>
                    </a:lnTo>
                    <a:lnTo>
                      <a:pt x="1122" y="31"/>
                    </a:lnTo>
                    <a:lnTo>
                      <a:pt x="1128" y="37"/>
                    </a:lnTo>
                    <a:lnTo>
                      <a:pt x="1134" y="42"/>
                    </a:lnTo>
                    <a:lnTo>
                      <a:pt x="1134" y="47"/>
                    </a:lnTo>
                    <a:lnTo>
                      <a:pt x="1139" y="53"/>
                    </a:lnTo>
                    <a:lnTo>
                      <a:pt x="1145" y="58"/>
                    </a:lnTo>
                    <a:lnTo>
                      <a:pt x="1151" y="63"/>
                    </a:lnTo>
                    <a:lnTo>
                      <a:pt x="1156" y="69"/>
                    </a:lnTo>
                    <a:lnTo>
                      <a:pt x="1156" y="63"/>
                    </a:lnTo>
                    <a:lnTo>
                      <a:pt x="1156" y="69"/>
                    </a:lnTo>
                    <a:lnTo>
                      <a:pt x="1162" y="74"/>
                    </a:lnTo>
                    <a:lnTo>
                      <a:pt x="1162" y="85"/>
                    </a:lnTo>
                    <a:lnTo>
                      <a:pt x="1168" y="90"/>
                    </a:lnTo>
                    <a:lnTo>
                      <a:pt x="1168" y="95"/>
                    </a:lnTo>
                    <a:lnTo>
                      <a:pt x="1174" y="101"/>
                    </a:lnTo>
                    <a:lnTo>
                      <a:pt x="1174" y="106"/>
                    </a:lnTo>
                    <a:lnTo>
                      <a:pt x="1174" y="111"/>
                    </a:lnTo>
                    <a:lnTo>
                      <a:pt x="1179" y="116"/>
                    </a:lnTo>
                    <a:lnTo>
                      <a:pt x="1179" y="122"/>
                    </a:lnTo>
                    <a:lnTo>
                      <a:pt x="1185" y="127"/>
                    </a:lnTo>
                    <a:lnTo>
                      <a:pt x="1185" y="132"/>
                    </a:lnTo>
                    <a:lnTo>
                      <a:pt x="1191" y="138"/>
                    </a:lnTo>
                    <a:lnTo>
                      <a:pt x="1191" y="143"/>
                    </a:lnTo>
                    <a:lnTo>
                      <a:pt x="1191" y="148"/>
                    </a:lnTo>
                    <a:lnTo>
                      <a:pt x="1196" y="154"/>
                    </a:lnTo>
                    <a:lnTo>
                      <a:pt x="1196" y="159"/>
                    </a:lnTo>
                    <a:lnTo>
                      <a:pt x="1202" y="164"/>
                    </a:lnTo>
                    <a:lnTo>
                      <a:pt x="1208" y="170"/>
                    </a:lnTo>
                    <a:lnTo>
                      <a:pt x="1208" y="175"/>
                    </a:lnTo>
                    <a:lnTo>
                      <a:pt x="1208" y="180"/>
                    </a:lnTo>
                    <a:lnTo>
                      <a:pt x="1213" y="186"/>
                    </a:lnTo>
                    <a:lnTo>
                      <a:pt x="1213" y="191"/>
                    </a:lnTo>
                    <a:lnTo>
                      <a:pt x="1219" y="196"/>
                    </a:lnTo>
                    <a:lnTo>
                      <a:pt x="1225" y="202"/>
                    </a:lnTo>
                    <a:lnTo>
                      <a:pt x="1230" y="202"/>
                    </a:lnTo>
                    <a:lnTo>
                      <a:pt x="1236" y="196"/>
                    </a:lnTo>
                    <a:lnTo>
                      <a:pt x="1242" y="196"/>
                    </a:lnTo>
                    <a:lnTo>
                      <a:pt x="1247" y="202"/>
                    </a:lnTo>
                    <a:lnTo>
                      <a:pt x="1253" y="207"/>
                    </a:lnTo>
                    <a:lnTo>
                      <a:pt x="1259" y="207"/>
                    </a:lnTo>
                    <a:lnTo>
                      <a:pt x="1264" y="212"/>
                    </a:lnTo>
                    <a:lnTo>
                      <a:pt x="1264" y="228"/>
                    </a:lnTo>
                    <a:lnTo>
                      <a:pt x="1264" y="260"/>
                    </a:lnTo>
                    <a:lnTo>
                      <a:pt x="1270" y="292"/>
                    </a:lnTo>
                    <a:lnTo>
                      <a:pt x="1270" y="334"/>
                    </a:lnTo>
                    <a:lnTo>
                      <a:pt x="1276" y="388"/>
                    </a:lnTo>
                    <a:lnTo>
                      <a:pt x="1276" y="457"/>
                    </a:lnTo>
                    <a:lnTo>
                      <a:pt x="1281" y="547"/>
                    </a:lnTo>
                    <a:lnTo>
                      <a:pt x="1281" y="648"/>
                    </a:lnTo>
                    <a:lnTo>
                      <a:pt x="1281" y="760"/>
                    </a:lnTo>
                    <a:lnTo>
                      <a:pt x="1287" y="860"/>
                    </a:lnTo>
                    <a:lnTo>
                      <a:pt x="1287" y="951"/>
                    </a:lnTo>
                    <a:lnTo>
                      <a:pt x="1293" y="1020"/>
                    </a:lnTo>
                    <a:lnTo>
                      <a:pt x="1293" y="1073"/>
                    </a:lnTo>
                    <a:lnTo>
                      <a:pt x="1298" y="1110"/>
                    </a:lnTo>
                    <a:lnTo>
                      <a:pt x="1298" y="1126"/>
                    </a:lnTo>
                    <a:lnTo>
                      <a:pt x="1298" y="1142"/>
                    </a:lnTo>
                    <a:lnTo>
                      <a:pt x="1304" y="1153"/>
                    </a:lnTo>
                    <a:lnTo>
                      <a:pt x="1304" y="1163"/>
                    </a:lnTo>
                    <a:lnTo>
                      <a:pt x="1310" y="1174"/>
                    </a:lnTo>
                    <a:lnTo>
                      <a:pt x="1315" y="1179"/>
                    </a:lnTo>
                    <a:lnTo>
                      <a:pt x="1321" y="1185"/>
                    </a:lnTo>
                    <a:lnTo>
                      <a:pt x="1327" y="1190"/>
                    </a:lnTo>
                    <a:lnTo>
                      <a:pt x="1327" y="1195"/>
                    </a:lnTo>
                    <a:lnTo>
                      <a:pt x="1332" y="1201"/>
                    </a:lnTo>
                    <a:lnTo>
                      <a:pt x="1332" y="1206"/>
                    </a:lnTo>
                    <a:lnTo>
                      <a:pt x="1338" y="1211"/>
                    </a:lnTo>
                    <a:lnTo>
                      <a:pt x="1338" y="1217"/>
                    </a:lnTo>
                    <a:lnTo>
                      <a:pt x="1338" y="1222"/>
                    </a:lnTo>
                    <a:lnTo>
                      <a:pt x="1344" y="1227"/>
                    </a:lnTo>
                    <a:lnTo>
                      <a:pt x="1344" y="1232"/>
                    </a:lnTo>
                    <a:lnTo>
                      <a:pt x="1349" y="1238"/>
                    </a:lnTo>
                    <a:lnTo>
                      <a:pt x="1349" y="1243"/>
                    </a:lnTo>
                    <a:lnTo>
                      <a:pt x="1355" y="1254"/>
                    </a:lnTo>
                    <a:lnTo>
                      <a:pt x="1355" y="1259"/>
                    </a:lnTo>
                    <a:lnTo>
                      <a:pt x="1355" y="1264"/>
                    </a:lnTo>
                    <a:lnTo>
                      <a:pt x="1361" y="1275"/>
                    </a:lnTo>
                    <a:lnTo>
                      <a:pt x="1361" y="1280"/>
                    </a:lnTo>
                    <a:lnTo>
                      <a:pt x="1366" y="1291"/>
                    </a:lnTo>
                    <a:lnTo>
                      <a:pt x="1366" y="1296"/>
                    </a:lnTo>
                    <a:lnTo>
                      <a:pt x="1372" y="1307"/>
                    </a:lnTo>
                    <a:lnTo>
                      <a:pt x="1372" y="1312"/>
                    </a:lnTo>
                    <a:lnTo>
                      <a:pt x="1372" y="1323"/>
                    </a:lnTo>
                    <a:lnTo>
                      <a:pt x="1378" y="1333"/>
                    </a:lnTo>
                    <a:lnTo>
                      <a:pt x="1383" y="1339"/>
                    </a:lnTo>
                    <a:lnTo>
                      <a:pt x="1383" y="1318"/>
                    </a:lnTo>
                    <a:lnTo>
                      <a:pt x="1389" y="1302"/>
                    </a:lnTo>
                    <a:lnTo>
                      <a:pt x="1389" y="1286"/>
                    </a:lnTo>
                    <a:lnTo>
                      <a:pt x="1395" y="1259"/>
                    </a:lnTo>
                    <a:lnTo>
                      <a:pt x="1395" y="1232"/>
                    </a:lnTo>
                    <a:lnTo>
                      <a:pt x="1395" y="1217"/>
                    </a:lnTo>
                    <a:lnTo>
                      <a:pt x="1400" y="1195"/>
                    </a:lnTo>
                    <a:lnTo>
                      <a:pt x="1406" y="1190"/>
                    </a:lnTo>
                    <a:lnTo>
                      <a:pt x="1412" y="1195"/>
                    </a:lnTo>
                    <a:lnTo>
                      <a:pt x="1417" y="1201"/>
                    </a:lnTo>
                    <a:lnTo>
                      <a:pt x="1423" y="1206"/>
                    </a:lnTo>
                    <a:lnTo>
                      <a:pt x="1429" y="1201"/>
                    </a:lnTo>
                    <a:lnTo>
                      <a:pt x="1434" y="1195"/>
                    </a:lnTo>
                    <a:lnTo>
                      <a:pt x="1440" y="1195"/>
                    </a:lnTo>
                    <a:lnTo>
                      <a:pt x="1446" y="1201"/>
                    </a:lnTo>
                    <a:lnTo>
                      <a:pt x="1451" y="1201"/>
                    </a:lnTo>
                    <a:lnTo>
                      <a:pt x="1457" y="1201"/>
                    </a:lnTo>
                    <a:lnTo>
                      <a:pt x="1463" y="1201"/>
                    </a:lnTo>
                    <a:lnTo>
                      <a:pt x="1468" y="1201"/>
                    </a:lnTo>
                    <a:lnTo>
                      <a:pt x="1474" y="1195"/>
                    </a:lnTo>
                    <a:lnTo>
                      <a:pt x="1480" y="1190"/>
                    </a:lnTo>
                    <a:lnTo>
                      <a:pt x="1485" y="1190"/>
                    </a:lnTo>
                    <a:lnTo>
                      <a:pt x="1491" y="1190"/>
                    </a:lnTo>
                    <a:lnTo>
                      <a:pt x="1497" y="1190"/>
                    </a:lnTo>
                    <a:lnTo>
                      <a:pt x="1502" y="1190"/>
                    </a:lnTo>
                    <a:lnTo>
                      <a:pt x="1508" y="1190"/>
                    </a:lnTo>
                    <a:lnTo>
                      <a:pt x="1514" y="1185"/>
                    </a:lnTo>
                    <a:lnTo>
                      <a:pt x="1519" y="1179"/>
                    </a:lnTo>
                    <a:lnTo>
                      <a:pt x="1525" y="1174"/>
                    </a:lnTo>
                    <a:lnTo>
                      <a:pt x="1531" y="1174"/>
                    </a:lnTo>
                    <a:lnTo>
                      <a:pt x="1536" y="1169"/>
                    </a:lnTo>
                    <a:lnTo>
                      <a:pt x="1542" y="1163"/>
                    </a:lnTo>
                    <a:lnTo>
                      <a:pt x="1548" y="1158"/>
                    </a:lnTo>
                    <a:lnTo>
                      <a:pt x="1553" y="1153"/>
                    </a:lnTo>
                    <a:lnTo>
                      <a:pt x="1559" y="1158"/>
                    </a:lnTo>
                    <a:lnTo>
                      <a:pt x="1559" y="1174"/>
                    </a:lnTo>
                    <a:lnTo>
                      <a:pt x="1565" y="1179"/>
                    </a:lnTo>
                    <a:lnTo>
                      <a:pt x="1570" y="1185"/>
                    </a:lnTo>
                    <a:lnTo>
                      <a:pt x="1576" y="1190"/>
                    </a:lnTo>
                    <a:lnTo>
                      <a:pt x="1582" y="1195"/>
                    </a:lnTo>
                    <a:lnTo>
                      <a:pt x="1587" y="1195"/>
                    </a:lnTo>
                    <a:lnTo>
                      <a:pt x="1593" y="1195"/>
                    </a:lnTo>
                    <a:lnTo>
                      <a:pt x="1599" y="1190"/>
                    </a:lnTo>
                    <a:lnTo>
                      <a:pt x="1604" y="1190"/>
                    </a:lnTo>
                    <a:lnTo>
                      <a:pt x="1610" y="1185"/>
                    </a:lnTo>
                    <a:lnTo>
                      <a:pt x="1616" y="1185"/>
                    </a:lnTo>
                    <a:lnTo>
                      <a:pt x="1621" y="1190"/>
                    </a:lnTo>
                    <a:lnTo>
                      <a:pt x="1627" y="1195"/>
                    </a:lnTo>
                    <a:lnTo>
                      <a:pt x="1633" y="1195"/>
                    </a:lnTo>
                    <a:lnTo>
                      <a:pt x="1638" y="1190"/>
                    </a:lnTo>
                    <a:lnTo>
                      <a:pt x="1644" y="1185"/>
                    </a:lnTo>
                    <a:lnTo>
                      <a:pt x="1650" y="1179"/>
                    </a:lnTo>
                    <a:lnTo>
                      <a:pt x="1655" y="1179"/>
                    </a:lnTo>
                    <a:lnTo>
                      <a:pt x="1661" y="1174"/>
                    </a:lnTo>
                    <a:lnTo>
                      <a:pt x="1667" y="1179"/>
                    </a:lnTo>
                    <a:lnTo>
                      <a:pt x="1667" y="1185"/>
                    </a:lnTo>
                    <a:lnTo>
                      <a:pt x="1672" y="1190"/>
                    </a:lnTo>
                    <a:lnTo>
                      <a:pt x="1678" y="1195"/>
                    </a:lnTo>
                    <a:lnTo>
                      <a:pt x="1684" y="1190"/>
                    </a:lnTo>
                    <a:lnTo>
                      <a:pt x="1689" y="1185"/>
                    </a:lnTo>
                    <a:lnTo>
                      <a:pt x="1695" y="1179"/>
                    </a:lnTo>
                    <a:lnTo>
                      <a:pt x="1701" y="1174"/>
                    </a:lnTo>
                    <a:lnTo>
                      <a:pt x="1706" y="1179"/>
                    </a:lnTo>
                    <a:lnTo>
                      <a:pt x="1712" y="1185"/>
                    </a:lnTo>
                    <a:lnTo>
                      <a:pt x="1718" y="1169"/>
                    </a:lnTo>
                    <a:lnTo>
                      <a:pt x="1718" y="1137"/>
                    </a:lnTo>
                    <a:lnTo>
                      <a:pt x="1723" y="1105"/>
                    </a:lnTo>
                    <a:lnTo>
                      <a:pt x="1723" y="1073"/>
                    </a:lnTo>
                    <a:lnTo>
                      <a:pt x="1723" y="1036"/>
                    </a:lnTo>
                    <a:lnTo>
                      <a:pt x="1729" y="1009"/>
                    </a:lnTo>
                    <a:lnTo>
                      <a:pt x="1729" y="977"/>
                    </a:lnTo>
                    <a:lnTo>
                      <a:pt x="1735" y="951"/>
                    </a:lnTo>
                    <a:lnTo>
                      <a:pt x="1735" y="919"/>
                    </a:lnTo>
                    <a:lnTo>
                      <a:pt x="1740" y="882"/>
                    </a:lnTo>
                    <a:lnTo>
                      <a:pt x="1740" y="845"/>
                    </a:lnTo>
                    <a:lnTo>
                      <a:pt x="1740" y="813"/>
                    </a:lnTo>
                    <a:lnTo>
                      <a:pt x="1746" y="781"/>
                    </a:lnTo>
                    <a:lnTo>
                      <a:pt x="1746" y="749"/>
                    </a:lnTo>
                    <a:lnTo>
                      <a:pt x="1752" y="706"/>
                    </a:lnTo>
                    <a:lnTo>
                      <a:pt x="1752" y="659"/>
                    </a:lnTo>
                    <a:lnTo>
                      <a:pt x="1757" y="611"/>
                    </a:lnTo>
                    <a:lnTo>
                      <a:pt x="1757" y="558"/>
                    </a:lnTo>
                    <a:lnTo>
                      <a:pt x="1757" y="510"/>
                    </a:lnTo>
                    <a:lnTo>
                      <a:pt x="1763" y="462"/>
                    </a:lnTo>
                    <a:lnTo>
                      <a:pt x="1763" y="403"/>
                    </a:lnTo>
                    <a:lnTo>
                      <a:pt x="1769" y="345"/>
                    </a:lnTo>
                    <a:lnTo>
                      <a:pt x="1769" y="287"/>
                    </a:lnTo>
                    <a:lnTo>
                      <a:pt x="1774" y="228"/>
                    </a:lnTo>
                    <a:lnTo>
                      <a:pt x="1774" y="164"/>
                    </a:lnTo>
                    <a:lnTo>
                      <a:pt x="1774" y="95"/>
                    </a:lnTo>
                    <a:lnTo>
                      <a:pt x="1780" y="63"/>
                    </a:lnTo>
                    <a:lnTo>
                      <a:pt x="1780" y="53"/>
                    </a:lnTo>
                    <a:lnTo>
                      <a:pt x="1786" y="47"/>
                    </a:lnTo>
                    <a:lnTo>
                      <a:pt x="1786" y="42"/>
                    </a:lnTo>
                    <a:lnTo>
                      <a:pt x="1791" y="37"/>
                    </a:lnTo>
                    <a:lnTo>
                      <a:pt x="1791" y="31"/>
                    </a:lnTo>
                    <a:lnTo>
                      <a:pt x="1797" y="37"/>
                    </a:lnTo>
                    <a:lnTo>
                      <a:pt x="1797" y="42"/>
                    </a:lnTo>
                    <a:lnTo>
                      <a:pt x="1797" y="47"/>
                    </a:lnTo>
                    <a:lnTo>
                      <a:pt x="1803" y="53"/>
                    </a:lnTo>
                    <a:lnTo>
                      <a:pt x="1803" y="58"/>
                    </a:lnTo>
                    <a:lnTo>
                      <a:pt x="1809" y="63"/>
                    </a:lnTo>
                    <a:lnTo>
                      <a:pt x="1814" y="69"/>
                    </a:lnTo>
                    <a:lnTo>
                      <a:pt x="1814" y="63"/>
                    </a:lnTo>
                    <a:lnTo>
                      <a:pt x="1820" y="58"/>
                    </a:lnTo>
                    <a:lnTo>
                      <a:pt x="1826" y="53"/>
                    </a:lnTo>
                    <a:lnTo>
                      <a:pt x="1831" y="58"/>
                    </a:lnTo>
                    <a:lnTo>
                      <a:pt x="1837" y="63"/>
                    </a:lnTo>
                    <a:lnTo>
                      <a:pt x="1843" y="69"/>
                    </a:lnTo>
                    <a:lnTo>
                      <a:pt x="1843" y="74"/>
                    </a:lnTo>
                    <a:lnTo>
                      <a:pt x="1848" y="79"/>
                    </a:lnTo>
                    <a:lnTo>
                      <a:pt x="1848" y="74"/>
                    </a:lnTo>
                    <a:lnTo>
                      <a:pt x="1854" y="69"/>
                    </a:lnTo>
                    <a:lnTo>
                      <a:pt x="1860" y="63"/>
                    </a:lnTo>
                    <a:lnTo>
                      <a:pt x="1865" y="58"/>
                    </a:lnTo>
                    <a:lnTo>
                      <a:pt x="1871" y="58"/>
                    </a:lnTo>
                    <a:lnTo>
                      <a:pt x="1877" y="63"/>
                    </a:lnTo>
                    <a:lnTo>
                      <a:pt x="1882" y="69"/>
                    </a:lnTo>
                    <a:lnTo>
                      <a:pt x="1888" y="74"/>
                    </a:lnTo>
                    <a:lnTo>
                      <a:pt x="1888" y="69"/>
                    </a:lnTo>
                    <a:lnTo>
                      <a:pt x="1888" y="63"/>
                    </a:lnTo>
                    <a:lnTo>
                      <a:pt x="1894" y="58"/>
                    </a:lnTo>
                    <a:lnTo>
                      <a:pt x="1894" y="53"/>
                    </a:lnTo>
                    <a:lnTo>
                      <a:pt x="1899" y="47"/>
                    </a:lnTo>
                    <a:lnTo>
                      <a:pt x="1905" y="42"/>
                    </a:lnTo>
                    <a:lnTo>
                      <a:pt x="1905" y="37"/>
                    </a:lnTo>
                    <a:lnTo>
                      <a:pt x="1911" y="31"/>
                    </a:lnTo>
                    <a:lnTo>
                      <a:pt x="1916" y="37"/>
                    </a:lnTo>
                    <a:lnTo>
                      <a:pt x="1916" y="42"/>
                    </a:lnTo>
                    <a:lnTo>
                      <a:pt x="1922" y="47"/>
                    </a:lnTo>
                    <a:lnTo>
                      <a:pt x="1928" y="53"/>
                    </a:lnTo>
                    <a:lnTo>
                      <a:pt x="1933" y="58"/>
                    </a:lnTo>
                    <a:lnTo>
                      <a:pt x="1939" y="58"/>
                    </a:lnTo>
                    <a:lnTo>
                      <a:pt x="1945" y="53"/>
                    </a:lnTo>
                    <a:lnTo>
                      <a:pt x="1950" y="47"/>
                    </a:lnTo>
                    <a:lnTo>
                      <a:pt x="1956" y="42"/>
                    </a:lnTo>
                    <a:lnTo>
                      <a:pt x="1962" y="37"/>
                    </a:lnTo>
                    <a:lnTo>
                      <a:pt x="1962" y="42"/>
                    </a:lnTo>
                    <a:lnTo>
                      <a:pt x="1967" y="47"/>
                    </a:lnTo>
                    <a:lnTo>
                      <a:pt x="1973" y="53"/>
                    </a:lnTo>
                    <a:lnTo>
                      <a:pt x="1979" y="47"/>
                    </a:lnTo>
                    <a:lnTo>
                      <a:pt x="1984" y="42"/>
                    </a:lnTo>
                    <a:lnTo>
                      <a:pt x="1990" y="37"/>
                    </a:lnTo>
                    <a:lnTo>
                      <a:pt x="1990" y="31"/>
                    </a:lnTo>
                    <a:lnTo>
                      <a:pt x="1996" y="26"/>
                    </a:lnTo>
                    <a:lnTo>
                      <a:pt x="1996" y="31"/>
                    </a:lnTo>
                    <a:lnTo>
                      <a:pt x="2001" y="37"/>
                    </a:lnTo>
                    <a:lnTo>
                      <a:pt x="2007" y="42"/>
                    </a:lnTo>
                    <a:lnTo>
                      <a:pt x="2013" y="47"/>
                    </a:lnTo>
                    <a:lnTo>
                      <a:pt x="2013" y="53"/>
                    </a:lnTo>
                    <a:lnTo>
                      <a:pt x="2018" y="58"/>
                    </a:lnTo>
                    <a:lnTo>
                      <a:pt x="2024" y="63"/>
                    </a:lnTo>
                    <a:lnTo>
                      <a:pt x="2024" y="122"/>
                    </a:lnTo>
                    <a:lnTo>
                      <a:pt x="2030" y="191"/>
                    </a:lnTo>
                    <a:lnTo>
                      <a:pt x="2030" y="255"/>
                    </a:lnTo>
                    <a:lnTo>
                      <a:pt x="2035" y="318"/>
                    </a:lnTo>
                    <a:lnTo>
                      <a:pt x="2035" y="372"/>
                    </a:lnTo>
                    <a:lnTo>
                      <a:pt x="2035" y="419"/>
                    </a:lnTo>
                    <a:lnTo>
                      <a:pt x="2041" y="457"/>
                    </a:lnTo>
                    <a:lnTo>
                      <a:pt x="2041" y="467"/>
                    </a:lnTo>
                    <a:lnTo>
                      <a:pt x="2047" y="462"/>
                    </a:lnTo>
                    <a:lnTo>
                      <a:pt x="2052" y="457"/>
                    </a:lnTo>
                    <a:lnTo>
                      <a:pt x="2058" y="457"/>
                    </a:lnTo>
                    <a:lnTo>
                      <a:pt x="2064" y="462"/>
                    </a:lnTo>
                    <a:lnTo>
                      <a:pt x="2069" y="467"/>
                    </a:lnTo>
                    <a:lnTo>
                      <a:pt x="2075" y="462"/>
                    </a:lnTo>
                    <a:lnTo>
                      <a:pt x="2081" y="462"/>
                    </a:lnTo>
                    <a:lnTo>
                      <a:pt x="2086" y="467"/>
                    </a:lnTo>
                    <a:lnTo>
                      <a:pt x="2092" y="473"/>
                    </a:lnTo>
                    <a:lnTo>
                      <a:pt x="2098" y="478"/>
                    </a:lnTo>
                    <a:lnTo>
                      <a:pt x="2098" y="483"/>
                    </a:lnTo>
                    <a:lnTo>
                      <a:pt x="2103" y="488"/>
                    </a:lnTo>
                    <a:lnTo>
                      <a:pt x="2109" y="483"/>
                    </a:lnTo>
                    <a:lnTo>
                      <a:pt x="2115" y="478"/>
                    </a:lnTo>
                    <a:lnTo>
                      <a:pt x="2120" y="473"/>
                    </a:lnTo>
                    <a:lnTo>
                      <a:pt x="2126" y="467"/>
                    </a:lnTo>
                    <a:lnTo>
                      <a:pt x="2132" y="462"/>
                    </a:lnTo>
                    <a:lnTo>
                      <a:pt x="2137" y="457"/>
                    </a:lnTo>
                    <a:lnTo>
                      <a:pt x="2143" y="451"/>
                    </a:lnTo>
                    <a:lnTo>
                      <a:pt x="2149" y="457"/>
                    </a:lnTo>
                    <a:lnTo>
                      <a:pt x="2154" y="462"/>
                    </a:lnTo>
                    <a:lnTo>
                      <a:pt x="2160" y="467"/>
                    </a:lnTo>
                    <a:lnTo>
                      <a:pt x="2166" y="473"/>
                    </a:lnTo>
                    <a:lnTo>
                      <a:pt x="2171" y="478"/>
                    </a:lnTo>
                    <a:lnTo>
                      <a:pt x="2177" y="483"/>
                    </a:lnTo>
                    <a:lnTo>
                      <a:pt x="2183" y="478"/>
                    </a:lnTo>
                    <a:lnTo>
                      <a:pt x="2188" y="478"/>
                    </a:lnTo>
                    <a:lnTo>
                      <a:pt x="2194" y="478"/>
                    </a:lnTo>
                    <a:lnTo>
                      <a:pt x="2200" y="473"/>
                    </a:lnTo>
                    <a:lnTo>
                      <a:pt x="2200" y="467"/>
                    </a:lnTo>
                    <a:lnTo>
                      <a:pt x="2205" y="462"/>
                    </a:lnTo>
                    <a:lnTo>
                      <a:pt x="2211" y="467"/>
                    </a:lnTo>
                    <a:lnTo>
                      <a:pt x="2217" y="473"/>
                    </a:lnTo>
                    <a:lnTo>
                      <a:pt x="2222" y="478"/>
                    </a:lnTo>
                    <a:lnTo>
                      <a:pt x="2228" y="483"/>
                    </a:lnTo>
                    <a:lnTo>
                      <a:pt x="2234" y="488"/>
                    </a:lnTo>
                    <a:lnTo>
                      <a:pt x="2234" y="494"/>
                    </a:lnTo>
                    <a:lnTo>
                      <a:pt x="2239" y="488"/>
                    </a:lnTo>
                    <a:lnTo>
                      <a:pt x="2239" y="483"/>
                    </a:lnTo>
                    <a:lnTo>
                      <a:pt x="2245" y="478"/>
                    </a:lnTo>
                    <a:lnTo>
                      <a:pt x="2245" y="473"/>
                    </a:lnTo>
                    <a:lnTo>
                      <a:pt x="2251" y="467"/>
                    </a:lnTo>
                    <a:lnTo>
                      <a:pt x="2251" y="462"/>
                    </a:lnTo>
                    <a:lnTo>
                      <a:pt x="2251" y="457"/>
                    </a:lnTo>
                    <a:lnTo>
                      <a:pt x="2256" y="451"/>
                    </a:lnTo>
                    <a:lnTo>
                      <a:pt x="2262" y="446"/>
                    </a:lnTo>
                    <a:lnTo>
                      <a:pt x="2268" y="446"/>
                    </a:lnTo>
                    <a:lnTo>
                      <a:pt x="2273" y="451"/>
                    </a:lnTo>
                    <a:lnTo>
                      <a:pt x="2279" y="457"/>
                    </a:lnTo>
                    <a:lnTo>
                      <a:pt x="2285" y="462"/>
                    </a:lnTo>
                    <a:lnTo>
                      <a:pt x="2290" y="467"/>
                    </a:lnTo>
                    <a:lnTo>
                      <a:pt x="2296" y="473"/>
                    </a:lnTo>
                    <a:lnTo>
                      <a:pt x="2296" y="467"/>
                    </a:lnTo>
                    <a:lnTo>
                      <a:pt x="2302" y="462"/>
                    </a:lnTo>
                    <a:lnTo>
                      <a:pt x="2307" y="462"/>
                    </a:lnTo>
                    <a:lnTo>
                      <a:pt x="2313" y="462"/>
                    </a:lnTo>
                    <a:lnTo>
                      <a:pt x="2319" y="467"/>
                    </a:lnTo>
                    <a:lnTo>
                      <a:pt x="2324" y="473"/>
                    </a:lnTo>
                    <a:lnTo>
                      <a:pt x="2330" y="478"/>
                    </a:lnTo>
                    <a:lnTo>
                      <a:pt x="2336" y="473"/>
                    </a:lnTo>
                    <a:lnTo>
                      <a:pt x="2341" y="467"/>
                    </a:lnTo>
                    <a:lnTo>
                      <a:pt x="2347" y="462"/>
                    </a:lnTo>
                    <a:lnTo>
                      <a:pt x="2353" y="467"/>
                    </a:lnTo>
                    <a:lnTo>
                      <a:pt x="2358" y="467"/>
                    </a:lnTo>
                    <a:lnTo>
                      <a:pt x="2364" y="473"/>
                    </a:lnTo>
                    <a:lnTo>
                      <a:pt x="2370" y="478"/>
                    </a:lnTo>
                    <a:lnTo>
                      <a:pt x="2370" y="483"/>
                    </a:lnTo>
                    <a:lnTo>
                      <a:pt x="2375" y="488"/>
                    </a:lnTo>
                    <a:lnTo>
                      <a:pt x="2381" y="483"/>
                    </a:lnTo>
                    <a:lnTo>
                      <a:pt x="2381" y="478"/>
                    </a:lnTo>
                    <a:lnTo>
                      <a:pt x="2387" y="473"/>
                    </a:lnTo>
                    <a:lnTo>
                      <a:pt x="2392" y="467"/>
                    </a:lnTo>
                    <a:lnTo>
                      <a:pt x="2398" y="462"/>
                    </a:lnTo>
                    <a:lnTo>
                      <a:pt x="2398" y="457"/>
                    </a:lnTo>
                    <a:lnTo>
                      <a:pt x="2404" y="451"/>
                    </a:lnTo>
                    <a:lnTo>
                      <a:pt x="2409" y="457"/>
                    </a:lnTo>
                    <a:lnTo>
                      <a:pt x="2409" y="462"/>
                    </a:lnTo>
                    <a:lnTo>
                      <a:pt x="2415" y="467"/>
                    </a:lnTo>
                    <a:lnTo>
                      <a:pt x="2415" y="473"/>
                    </a:lnTo>
                    <a:lnTo>
                      <a:pt x="2421" y="478"/>
                    </a:lnTo>
                    <a:lnTo>
                      <a:pt x="2426" y="483"/>
                    </a:lnTo>
                    <a:lnTo>
                      <a:pt x="2432" y="488"/>
                    </a:lnTo>
                    <a:lnTo>
                      <a:pt x="2438" y="488"/>
                    </a:lnTo>
                    <a:lnTo>
                      <a:pt x="2444" y="483"/>
                    </a:lnTo>
                    <a:lnTo>
                      <a:pt x="2449" y="478"/>
                    </a:lnTo>
                    <a:lnTo>
                      <a:pt x="2455" y="473"/>
                    </a:lnTo>
                  </a:path>
                </a:pathLst>
              </a:custGeom>
              <a:noFill/>
              <a:ln w="1905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26" name="Freeform 308">
                <a:extLst>
                  <a:ext uri="{FF2B5EF4-FFF2-40B4-BE49-F238E27FC236}">
                    <a16:creationId xmlns:a16="http://schemas.microsoft.com/office/drawing/2014/main" id="{B5EE7EF1-F5D1-CA4A-97F4-870168E2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655"/>
                <a:ext cx="2455" cy="1764"/>
              </a:xfrm>
              <a:custGeom>
                <a:avLst/>
                <a:gdLst>
                  <a:gd name="T0" fmla="*/ 40 w 2455"/>
                  <a:gd name="T1" fmla="*/ 366 h 1764"/>
                  <a:gd name="T2" fmla="*/ 91 w 2455"/>
                  <a:gd name="T3" fmla="*/ 430 h 1764"/>
                  <a:gd name="T4" fmla="*/ 125 w 2455"/>
                  <a:gd name="T5" fmla="*/ 855 h 1764"/>
                  <a:gd name="T6" fmla="*/ 153 w 2455"/>
                  <a:gd name="T7" fmla="*/ 473 h 1764"/>
                  <a:gd name="T8" fmla="*/ 193 w 2455"/>
                  <a:gd name="T9" fmla="*/ 324 h 1764"/>
                  <a:gd name="T10" fmla="*/ 255 w 2455"/>
                  <a:gd name="T11" fmla="*/ 388 h 1764"/>
                  <a:gd name="T12" fmla="*/ 312 w 2455"/>
                  <a:gd name="T13" fmla="*/ 393 h 1764"/>
                  <a:gd name="T14" fmla="*/ 368 w 2455"/>
                  <a:gd name="T15" fmla="*/ 388 h 1764"/>
                  <a:gd name="T16" fmla="*/ 402 w 2455"/>
                  <a:gd name="T17" fmla="*/ 308 h 1764"/>
                  <a:gd name="T18" fmla="*/ 436 w 2455"/>
                  <a:gd name="T19" fmla="*/ 234 h 1764"/>
                  <a:gd name="T20" fmla="*/ 465 w 2455"/>
                  <a:gd name="T21" fmla="*/ 143 h 1764"/>
                  <a:gd name="T22" fmla="*/ 516 w 2455"/>
                  <a:gd name="T23" fmla="*/ 95 h 1764"/>
                  <a:gd name="T24" fmla="*/ 567 w 2455"/>
                  <a:gd name="T25" fmla="*/ 16 h 1764"/>
                  <a:gd name="T26" fmla="*/ 624 w 2455"/>
                  <a:gd name="T27" fmla="*/ 74 h 1764"/>
                  <a:gd name="T28" fmla="*/ 663 w 2455"/>
                  <a:gd name="T29" fmla="*/ 143 h 1764"/>
                  <a:gd name="T30" fmla="*/ 697 w 2455"/>
                  <a:gd name="T31" fmla="*/ 260 h 1764"/>
                  <a:gd name="T32" fmla="*/ 731 w 2455"/>
                  <a:gd name="T33" fmla="*/ 329 h 1764"/>
                  <a:gd name="T34" fmla="*/ 760 w 2455"/>
                  <a:gd name="T35" fmla="*/ 420 h 1764"/>
                  <a:gd name="T36" fmla="*/ 799 w 2455"/>
                  <a:gd name="T37" fmla="*/ 467 h 1764"/>
                  <a:gd name="T38" fmla="*/ 862 w 2455"/>
                  <a:gd name="T39" fmla="*/ 499 h 1764"/>
                  <a:gd name="T40" fmla="*/ 901 w 2455"/>
                  <a:gd name="T41" fmla="*/ 446 h 1764"/>
                  <a:gd name="T42" fmla="*/ 935 w 2455"/>
                  <a:gd name="T43" fmla="*/ 372 h 1764"/>
                  <a:gd name="T44" fmla="*/ 964 w 2455"/>
                  <a:gd name="T45" fmla="*/ 276 h 1764"/>
                  <a:gd name="T46" fmla="*/ 998 w 2455"/>
                  <a:gd name="T47" fmla="*/ 196 h 1764"/>
                  <a:gd name="T48" fmla="*/ 1032 w 2455"/>
                  <a:gd name="T49" fmla="*/ 117 h 1764"/>
                  <a:gd name="T50" fmla="*/ 1071 w 2455"/>
                  <a:gd name="T51" fmla="*/ 53 h 1764"/>
                  <a:gd name="T52" fmla="*/ 1105 w 2455"/>
                  <a:gd name="T53" fmla="*/ 10 h 1764"/>
                  <a:gd name="T54" fmla="*/ 1156 w 2455"/>
                  <a:gd name="T55" fmla="*/ 69 h 1764"/>
                  <a:gd name="T56" fmla="*/ 1191 w 2455"/>
                  <a:gd name="T57" fmla="*/ 159 h 1764"/>
                  <a:gd name="T58" fmla="*/ 1219 w 2455"/>
                  <a:gd name="T59" fmla="*/ 249 h 1764"/>
                  <a:gd name="T60" fmla="*/ 1264 w 2455"/>
                  <a:gd name="T61" fmla="*/ 228 h 1764"/>
                  <a:gd name="T62" fmla="*/ 1293 w 2455"/>
                  <a:gd name="T63" fmla="*/ 616 h 1764"/>
                  <a:gd name="T64" fmla="*/ 1321 w 2455"/>
                  <a:gd name="T65" fmla="*/ 1264 h 1764"/>
                  <a:gd name="T66" fmla="*/ 1355 w 2455"/>
                  <a:gd name="T67" fmla="*/ 1089 h 1764"/>
                  <a:gd name="T68" fmla="*/ 1383 w 2455"/>
                  <a:gd name="T69" fmla="*/ 861 h 1764"/>
                  <a:gd name="T70" fmla="*/ 1412 w 2455"/>
                  <a:gd name="T71" fmla="*/ 1254 h 1764"/>
                  <a:gd name="T72" fmla="*/ 1468 w 2455"/>
                  <a:gd name="T73" fmla="*/ 1217 h 1764"/>
                  <a:gd name="T74" fmla="*/ 1519 w 2455"/>
                  <a:gd name="T75" fmla="*/ 1280 h 1764"/>
                  <a:gd name="T76" fmla="*/ 1553 w 2455"/>
                  <a:gd name="T77" fmla="*/ 1360 h 1764"/>
                  <a:gd name="T78" fmla="*/ 1599 w 2455"/>
                  <a:gd name="T79" fmla="*/ 1286 h 1764"/>
                  <a:gd name="T80" fmla="*/ 1655 w 2455"/>
                  <a:gd name="T81" fmla="*/ 1286 h 1764"/>
                  <a:gd name="T82" fmla="*/ 1712 w 2455"/>
                  <a:gd name="T83" fmla="*/ 1280 h 1764"/>
                  <a:gd name="T84" fmla="*/ 1740 w 2455"/>
                  <a:gd name="T85" fmla="*/ 1674 h 1764"/>
                  <a:gd name="T86" fmla="*/ 1774 w 2455"/>
                  <a:gd name="T87" fmla="*/ 903 h 1764"/>
                  <a:gd name="T88" fmla="*/ 1814 w 2455"/>
                  <a:gd name="T89" fmla="*/ 749 h 1764"/>
                  <a:gd name="T90" fmla="*/ 1860 w 2455"/>
                  <a:gd name="T91" fmla="*/ 728 h 1764"/>
                  <a:gd name="T92" fmla="*/ 1911 w 2455"/>
                  <a:gd name="T93" fmla="*/ 722 h 1764"/>
                  <a:gd name="T94" fmla="*/ 1979 w 2455"/>
                  <a:gd name="T95" fmla="*/ 728 h 1764"/>
                  <a:gd name="T96" fmla="*/ 2018 w 2455"/>
                  <a:gd name="T97" fmla="*/ 738 h 1764"/>
                  <a:gd name="T98" fmla="*/ 2052 w 2455"/>
                  <a:gd name="T99" fmla="*/ 1137 h 1764"/>
                  <a:gd name="T100" fmla="*/ 2098 w 2455"/>
                  <a:gd name="T101" fmla="*/ 1174 h 1764"/>
                  <a:gd name="T102" fmla="*/ 2143 w 2455"/>
                  <a:gd name="T103" fmla="*/ 1132 h 1764"/>
                  <a:gd name="T104" fmla="*/ 2194 w 2455"/>
                  <a:gd name="T105" fmla="*/ 1164 h 1764"/>
                  <a:gd name="T106" fmla="*/ 2234 w 2455"/>
                  <a:gd name="T107" fmla="*/ 1185 h 1764"/>
                  <a:gd name="T108" fmla="*/ 2279 w 2455"/>
                  <a:gd name="T109" fmla="*/ 1132 h 1764"/>
                  <a:gd name="T110" fmla="*/ 2324 w 2455"/>
                  <a:gd name="T111" fmla="*/ 1158 h 1764"/>
                  <a:gd name="T112" fmla="*/ 2375 w 2455"/>
                  <a:gd name="T113" fmla="*/ 1179 h 1764"/>
                  <a:gd name="T114" fmla="*/ 2404 w 2455"/>
                  <a:gd name="T115" fmla="*/ 1137 h 1764"/>
                  <a:gd name="T116" fmla="*/ 2455 w 2455"/>
                  <a:gd name="T117" fmla="*/ 1164 h 1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55" h="1764">
                    <a:moveTo>
                      <a:pt x="0" y="281"/>
                    </a:moveTo>
                    <a:lnTo>
                      <a:pt x="6" y="287"/>
                    </a:lnTo>
                    <a:lnTo>
                      <a:pt x="11" y="292"/>
                    </a:lnTo>
                    <a:lnTo>
                      <a:pt x="17" y="308"/>
                    </a:lnTo>
                    <a:lnTo>
                      <a:pt x="17" y="324"/>
                    </a:lnTo>
                    <a:lnTo>
                      <a:pt x="17" y="340"/>
                    </a:lnTo>
                    <a:lnTo>
                      <a:pt x="23" y="356"/>
                    </a:lnTo>
                    <a:lnTo>
                      <a:pt x="23" y="366"/>
                    </a:lnTo>
                    <a:lnTo>
                      <a:pt x="28" y="361"/>
                    </a:lnTo>
                    <a:lnTo>
                      <a:pt x="28" y="350"/>
                    </a:lnTo>
                    <a:lnTo>
                      <a:pt x="34" y="356"/>
                    </a:lnTo>
                    <a:lnTo>
                      <a:pt x="40" y="366"/>
                    </a:lnTo>
                    <a:lnTo>
                      <a:pt x="45" y="361"/>
                    </a:lnTo>
                    <a:lnTo>
                      <a:pt x="45" y="366"/>
                    </a:lnTo>
                    <a:lnTo>
                      <a:pt x="51" y="372"/>
                    </a:lnTo>
                    <a:lnTo>
                      <a:pt x="51" y="366"/>
                    </a:lnTo>
                    <a:lnTo>
                      <a:pt x="57" y="361"/>
                    </a:lnTo>
                    <a:lnTo>
                      <a:pt x="62" y="366"/>
                    </a:lnTo>
                    <a:lnTo>
                      <a:pt x="68" y="361"/>
                    </a:lnTo>
                    <a:lnTo>
                      <a:pt x="74" y="366"/>
                    </a:lnTo>
                    <a:lnTo>
                      <a:pt x="79" y="366"/>
                    </a:lnTo>
                    <a:lnTo>
                      <a:pt x="85" y="366"/>
                    </a:lnTo>
                    <a:lnTo>
                      <a:pt x="91" y="372"/>
                    </a:lnTo>
                    <a:lnTo>
                      <a:pt x="91" y="430"/>
                    </a:lnTo>
                    <a:lnTo>
                      <a:pt x="96" y="489"/>
                    </a:lnTo>
                    <a:lnTo>
                      <a:pt x="96" y="552"/>
                    </a:lnTo>
                    <a:lnTo>
                      <a:pt x="102" y="616"/>
                    </a:lnTo>
                    <a:lnTo>
                      <a:pt x="102" y="680"/>
                    </a:lnTo>
                    <a:lnTo>
                      <a:pt x="108" y="738"/>
                    </a:lnTo>
                    <a:lnTo>
                      <a:pt x="108" y="765"/>
                    </a:lnTo>
                    <a:lnTo>
                      <a:pt x="108" y="792"/>
                    </a:lnTo>
                    <a:lnTo>
                      <a:pt x="113" y="823"/>
                    </a:lnTo>
                    <a:lnTo>
                      <a:pt x="113" y="845"/>
                    </a:lnTo>
                    <a:lnTo>
                      <a:pt x="119" y="855"/>
                    </a:lnTo>
                    <a:lnTo>
                      <a:pt x="119" y="861"/>
                    </a:lnTo>
                    <a:lnTo>
                      <a:pt x="125" y="855"/>
                    </a:lnTo>
                    <a:lnTo>
                      <a:pt x="125" y="845"/>
                    </a:lnTo>
                    <a:lnTo>
                      <a:pt x="130" y="834"/>
                    </a:lnTo>
                    <a:lnTo>
                      <a:pt x="130" y="818"/>
                    </a:lnTo>
                    <a:lnTo>
                      <a:pt x="130" y="792"/>
                    </a:lnTo>
                    <a:lnTo>
                      <a:pt x="136" y="760"/>
                    </a:lnTo>
                    <a:lnTo>
                      <a:pt x="136" y="733"/>
                    </a:lnTo>
                    <a:lnTo>
                      <a:pt x="142" y="691"/>
                    </a:lnTo>
                    <a:lnTo>
                      <a:pt x="142" y="643"/>
                    </a:lnTo>
                    <a:lnTo>
                      <a:pt x="147" y="600"/>
                    </a:lnTo>
                    <a:lnTo>
                      <a:pt x="147" y="552"/>
                    </a:lnTo>
                    <a:lnTo>
                      <a:pt x="147" y="510"/>
                    </a:lnTo>
                    <a:lnTo>
                      <a:pt x="153" y="473"/>
                    </a:lnTo>
                    <a:lnTo>
                      <a:pt x="153" y="420"/>
                    </a:lnTo>
                    <a:lnTo>
                      <a:pt x="159" y="366"/>
                    </a:lnTo>
                    <a:lnTo>
                      <a:pt x="159" y="340"/>
                    </a:lnTo>
                    <a:lnTo>
                      <a:pt x="164" y="334"/>
                    </a:lnTo>
                    <a:lnTo>
                      <a:pt x="170" y="329"/>
                    </a:lnTo>
                    <a:lnTo>
                      <a:pt x="176" y="324"/>
                    </a:lnTo>
                    <a:lnTo>
                      <a:pt x="181" y="319"/>
                    </a:lnTo>
                    <a:lnTo>
                      <a:pt x="181" y="313"/>
                    </a:lnTo>
                    <a:lnTo>
                      <a:pt x="181" y="308"/>
                    </a:lnTo>
                    <a:lnTo>
                      <a:pt x="187" y="313"/>
                    </a:lnTo>
                    <a:lnTo>
                      <a:pt x="187" y="319"/>
                    </a:lnTo>
                    <a:lnTo>
                      <a:pt x="193" y="324"/>
                    </a:lnTo>
                    <a:lnTo>
                      <a:pt x="198" y="329"/>
                    </a:lnTo>
                    <a:lnTo>
                      <a:pt x="204" y="334"/>
                    </a:lnTo>
                    <a:lnTo>
                      <a:pt x="204" y="340"/>
                    </a:lnTo>
                    <a:lnTo>
                      <a:pt x="210" y="345"/>
                    </a:lnTo>
                    <a:lnTo>
                      <a:pt x="215" y="350"/>
                    </a:lnTo>
                    <a:lnTo>
                      <a:pt x="221" y="356"/>
                    </a:lnTo>
                    <a:lnTo>
                      <a:pt x="227" y="361"/>
                    </a:lnTo>
                    <a:lnTo>
                      <a:pt x="232" y="366"/>
                    </a:lnTo>
                    <a:lnTo>
                      <a:pt x="238" y="372"/>
                    </a:lnTo>
                    <a:lnTo>
                      <a:pt x="244" y="377"/>
                    </a:lnTo>
                    <a:lnTo>
                      <a:pt x="249" y="382"/>
                    </a:lnTo>
                    <a:lnTo>
                      <a:pt x="255" y="388"/>
                    </a:lnTo>
                    <a:lnTo>
                      <a:pt x="261" y="393"/>
                    </a:lnTo>
                    <a:lnTo>
                      <a:pt x="266" y="398"/>
                    </a:lnTo>
                    <a:lnTo>
                      <a:pt x="266" y="393"/>
                    </a:lnTo>
                    <a:lnTo>
                      <a:pt x="272" y="398"/>
                    </a:lnTo>
                    <a:lnTo>
                      <a:pt x="272" y="393"/>
                    </a:lnTo>
                    <a:lnTo>
                      <a:pt x="278" y="398"/>
                    </a:lnTo>
                    <a:lnTo>
                      <a:pt x="283" y="393"/>
                    </a:lnTo>
                    <a:lnTo>
                      <a:pt x="289" y="398"/>
                    </a:lnTo>
                    <a:lnTo>
                      <a:pt x="295" y="404"/>
                    </a:lnTo>
                    <a:lnTo>
                      <a:pt x="300" y="398"/>
                    </a:lnTo>
                    <a:lnTo>
                      <a:pt x="306" y="388"/>
                    </a:lnTo>
                    <a:lnTo>
                      <a:pt x="312" y="393"/>
                    </a:lnTo>
                    <a:lnTo>
                      <a:pt x="317" y="388"/>
                    </a:lnTo>
                    <a:lnTo>
                      <a:pt x="323" y="393"/>
                    </a:lnTo>
                    <a:lnTo>
                      <a:pt x="329" y="388"/>
                    </a:lnTo>
                    <a:lnTo>
                      <a:pt x="334" y="388"/>
                    </a:lnTo>
                    <a:lnTo>
                      <a:pt x="340" y="382"/>
                    </a:lnTo>
                    <a:lnTo>
                      <a:pt x="346" y="377"/>
                    </a:lnTo>
                    <a:lnTo>
                      <a:pt x="351" y="377"/>
                    </a:lnTo>
                    <a:lnTo>
                      <a:pt x="357" y="372"/>
                    </a:lnTo>
                    <a:lnTo>
                      <a:pt x="357" y="377"/>
                    </a:lnTo>
                    <a:lnTo>
                      <a:pt x="363" y="398"/>
                    </a:lnTo>
                    <a:lnTo>
                      <a:pt x="368" y="393"/>
                    </a:lnTo>
                    <a:lnTo>
                      <a:pt x="368" y="388"/>
                    </a:lnTo>
                    <a:lnTo>
                      <a:pt x="374" y="382"/>
                    </a:lnTo>
                    <a:lnTo>
                      <a:pt x="374" y="377"/>
                    </a:lnTo>
                    <a:lnTo>
                      <a:pt x="380" y="372"/>
                    </a:lnTo>
                    <a:lnTo>
                      <a:pt x="385" y="366"/>
                    </a:lnTo>
                    <a:lnTo>
                      <a:pt x="385" y="361"/>
                    </a:lnTo>
                    <a:lnTo>
                      <a:pt x="385" y="356"/>
                    </a:lnTo>
                    <a:lnTo>
                      <a:pt x="391" y="350"/>
                    </a:lnTo>
                    <a:lnTo>
                      <a:pt x="391" y="345"/>
                    </a:lnTo>
                    <a:lnTo>
                      <a:pt x="397" y="334"/>
                    </a:lnTo>
                    <a:lnTo>
                      <a:pt x="402" y="324"/>
                    </a:lnTo>
                    <a:lnTo>
                      <a:pt x="402" y="319"/>
                    </a:lnTo>
                    <a:lnTo>
                      <a:pt x="402" y="308"/>
                    </a:lnTo>
                    <a:lnTo>
                      <a:pt x="408" y="303"/>
                    </a:lnTo>
                    <a:lnTo>
                      <a:pt x="408" y="297"/>
                    </a:lnTo>
                    <a:lnTo>
                      <a:pt x="414" y="287"/>
                    </a:lnTo>
                    <a:lnTo>
                      <a:pt x="414" y="281"/>
                    </a:lnTo>
                    <a:lnTo>
                      <a:pt x="419" y="276"/>
                    </a:lnTo>
                    <a:lnTo>
                      <a:pt x="419" y="271"/>
                    </a:lnTo>
                    <a:lnTo>
                      <a:pt x="419" y="265"/>
                    </a:lnTo>
                    <a:lnTo>
                      <a:pt x="425" y="260"/>
                    </a:lnTo>
                    <a:lnTo>
                      <a:pt x="425" y="255"/>
                    </a:lnTo>
                    <a:lnTo>
                      <a:pt x="431" y="249"/>
                    </a:lnTo>
                    <a:lnTo>
                      <a:pt x="431" y="244"/>
                    </a:lnTo>
                    <a:lnTo>
                      <a:pt x="436" y="234"/>
                    </a:lnTo>
                    <a:lnTo>
                      <a:pt x="436" y="223"/>
                    </a:lnTo>
                    <a:lnTo>
                      <a:pt x="442" y="212"/>
                    </a:lnTo>
                    <a:lnTo>
                      <a:pt x="442" y="207"/>
                    </a:lnTo>
                    <a:lnTo>
                      <a:pt x="442" y="196"/>
                    </a:lnTo>
                    <a:lnTo>
                      <a:pt x="448" y="191"/>
                    </a:lnTo>
                    <a:lnTo>
                      <a:pt x="448" y="180"/>
                    </a:lnTo>
                    <a:lnTo>
                      <a:pt x="453" y="175"/>
                    </a:lnTo>
                    <a:lnTo>
                      <a:pt x="453" y="170"/>
                    </a:lnTo>
                    <a:lnTo>
                      <a:pt x="459" y="159"/>
                    </a:lnTo>
                    <a:lnTo>
                      <a:pt x="459" y="154"/>
                    </a:lnTo>
                    <a:lnTo>
                      <a:pt x="465" y="148"/>
                    </a:lnTo>
                    <a:lnTo>
                      <a:pt x="465" y="143"/>
                    </a:lnTo>
                    <a:lnTo>
                      <a:pt x="470" y="138"/>
                    </a:lnTo>
                    <a:lnTo>
                      <a:pt x="476" y="133"/>
                    </a:lnTo>
                    <a:lnTo>
                      <a:pt x="482" y="127"/>
                    </a:lnTo>
                    <a:lnTo>
                      <a:pt x="487" y="122"/>
                    </a:lnTo>
                    <a:lnTo>
                      <a:pt x="493" y="127"/>
                    </a:lnTo>
                    <a:lnTo>
                      <a:pt x="499" y="133"/>
                    </a:lnTo>
                    <a:lnTo>
                      <a:pt x="504" y="138"/>
                    </a:lnTo>
                    <a:lnTo>
                      <a:pt x="504" y="133"/>
                    </a:lnTo>
                    <a:lnTo>
                      <a:pt x="510" y="122"/>
                    </a:lnTo>
                    <a:lnTo>
                      <a:pt x="510" y="111"/>
                    </a:lnTo>
                    <a:lnTo>
                      <a:pt x="510" y="101"/>
                    </a:lnTo>
                    <a:lnTo>
                      <a:pt x="516" y="95"/>
                    </a:lnTo>
                    <a:lnTo>
                      <a:pt x="516" y="85"/>
                    </a:lnTo>
                    <a:lnTo>
                      <a:pt x="521" y="79"/>
                    </a:lnTo>
                    <a:lnTo>
                      <a:pt x="521" y="69"/>
                    </a:lnTo>
                    <a:lnTo>
                      <a:pt x="527" y="63"/>
                    </a:lnTo>
                    <a:lnTo>
                      <a:pt x="533" y="58"/>
                    </a:lnTo>
                    <a:lnTo>
                      <a:pt x="539" y="48"/>
                    </a:lnTo>
                    <a:lnTo>
                      <a:pt x="539" y="37"/>
                    </a:lnTo>
                    <a:lnTo>
                      <a:pt x="544" y="32"/>
                    </a:lnTo>
                    <a:lnTo>
                      <a:pt x="550" y="26"/>
                    </a:lnTo>
                    <a:lnTo>
                      <a:pt x="556" y="21"/>
                    </a:lnTo>
                    <a:lnTo>
                      <a:pt x="561" y="16"/>
                    </a:lnTo>
                    <a:lnTo>
                      <a:pt x="567" y="16"/>
                    </a:lnTo>
                    <a:lnTo>
                      <a:pt x="573" y="21"/>
                    </a:lnTo>
                    <a:lnTo>
                      <a:pt x="578" y="21"/>
                    </a:lnTo>
                    <a:lnTo>
                      <a:pt x="584" y="26"/>
                    </a:lnTo>
                    <a:lnTo>
                      <a:pt x="590" y="32"/>
                    </a:lnTo>
                    <a:lnTo>
                      <a:pt x="595" y="37"/>
                    </a:lnTo>
                    <a:lnTo>
                      <a:pt x="601" y="42"/>
                    </a:lnTo>
                    <a:lnTo>
                      <a:pt x="607" y="48"/>
                    </a:lnTo>
                    <a:lnTo>
                      <a:pt x="607" y="53"/>
                    </a:lnTo>
                    <a:lnTo>
                      <a:pt x="612" y="58"/>
                    </a:lnTo>
                    <a:lnTo>
                      <a:pt x="612" y="63"/>
                    </a:lnTo>
                    <a:lnTo>
                      <a:pt x="618" y="69"/>
                    </a:lnTo>
                    <a:lnTo>
                      <a:pt x="624" y="74"/>
                    </a:lnTo>
                    <a:lnTo>
                      <a:pt x="624" y="79"/>
                    </a:lnTo>
                    <a:lnTo>
                      <a:pt x="624" y="85"/>
                    </a:lnTo>
                    <a:lnTo>
                      <a:pt x="629" y="90"/>
                    </a:lnTo>
                    <a:lnTo>
                      <a:pt x="635" y="95"/>
                    </a:lnTo>
                    <a:lnTo>
                      <a:pt x="641" y="101"/>
                    </a:lnTo>
                    <a:lnTo>
                      <a:pt x="641" y="106"/>
                    </a:lnTo>
                    <a:lnTo>
                      <a:pt x="646" y="111"/>
                    </a:lnTo>
                    <a:lnTo>
                      <a:pt x="652" y="117"/>
                    </a:lnTo>
                    <a:lnTo>
                      <a:pt x="658" y="122"/>
                    </a:lnTo>
                    <a:lnTo>
                      <a:pt x="658" y="127"/>
                    </a:lnTo>
                    <a:lnTo>
                      <a:pt x="663" y="133"/>
                    </a:lnTo>
                    <a:lnTo>
                      <a:pt x="663" y="143"/>
                    </a:lnTo>
                    <a:lnTo>
                      <a:pt x="669" y="154"/>
                    </a:lnTo>
                    <a:lnTo>
                      <a:pt x="669" y="164"/>
                    </a:lnTo>
                    <a:lnTo>
                      <a:pt x="675" y="175"/>
                    </a:lnTo>
                    <a:lnTo>
                      <a:pt x="675" y="186"/>
                    </a:lnTo>
                    <a:lnTo>
                      <a:pt x="680" y="191"/>
                    </a:lnTo>
                    <a:lnTo>
                      <a:pt x="680" y="202"/>
                    </a:lnTo>
                    <a:lnTo>
                      <a:pt x="680" y="212"/>
                    </a:lnTo>
                    <a:lnTo>
                      <a:pt x="686" y="223"/>
                    </a:lnTo>
                    <a:lnTo>
                      <a:pt x="686" y="234"/>
                    </a:lnTo>
                    <a:lnTo>
                      <a:pt x="692" y="239"/>
                    </a:lnTo>
                    <a:lnTo>
                      <a:pt x="692" y="249"/>
                    </a:lnTo>
                    <a:lnTo>
                      <a:pt x="697" y="260"/>
                    </a:lnTo>
                    <a:lnTo>
                      <a:pt x="697" y="265"/>
                    </a:lnTo>
                    <a:lnTo>
                      <a:pt x="697" y="271"/>
                    </a:lnTo>
                    <a:lnTo>
                      <a:pt x="703" y="276"/>
                    </a:lnTo>
                    <a:lnTo>
                      <a:pt x="703" y="281"/>
                    </a:lnTo>
                    <a:lnTo>
                      <a:pt x="709" y="287"/>
                    </a:lnTo>
                    <a:lnTo>
                      <a:pt x="714" y="292"/>
                    </a:lnTo>
                    <a:lnTo>
                      <a:pt x="714" y="297"/>
                    </a:lnTo>
                    <a:lnTo>
                      <a:pt x="720" y="303"/>
                    </a:lnTo>
                    <a:lnTo>
                      <a:pt x="720" y="308"/>
                    </a:lnTo>
                    <a:lnTo>
                      <a:pt x="726" y="313"/>
                    </a:lnTo>
                    <a:lnTo>
                      <a:pt x="726" y="324"/>
                    </a:lnTo>
                    <a:lnTo>
                      <a:pt x="731" y="329"/>
                    </a:lnTo>
                    <a:lnTo>
                      <a:pt x="731" y="340"/>
                    </a:lnTo>
                    <a:lnTo>
                      <a:pt x="731" y="345"/>
                    </a:lnTo>
                    <a:lnTo>
                      <a:pt x="737" y="356"/>
                    </a:lnTo>
                    <a:lnTo>
                      <a:pt x="737" y="361"/>
                    </a:lnTo>
                    <a:lnTo>
                      <a:pt x="743" y="372"/>
                    </a:lnTo>
                    <a:lnTo>
                      <a:pt x="743" y="377"/>
                    </a:lnTo>
                    <a:lnTo>
                      <a:pt x="748" y="388"/>
                    </a:lnTo>
                    <a:lnTo>
                      <a:pt x="748" y="393"/>
                    </a:lnTo>
                    <a:lnTo>
                      <a:pt x="748" y="398"/>
                    </a:lnTo>
                    <a:lnTo>
                      <a:pt x="754" y="409"/>
                    </a:lnTo>
                    <a:lnTo>
                      <a:pt x="754" y="414"/>
                    </a:lnTo>
                    <a:lnTo>
                      <a:pt x="760" y="420"/>
                    </a:lnTo>
                    <a:lnTo>
                      <a:pt x="760" y="425"/>
                    </a:lnTo>
                    <a:lnTo>
                      <a:pt x="765" y="430"/>
                    </a:lnTo>
                    <a:lnTo>
                      <a:pt x="765" y="435"/>
                    </a:lnTo>
                    <a:lnTo>
                      <a:pt x="771" y="446"/>
                    </a:lnTo>
                    <a:lnTo>
                      <a:pt x="771" y="451"/>
                    </a:lnTo>
                    <a:lnTo>
                      <a:pt x="771" y="457"/>
                    </a:lnTo>
                    <a:lnTo>
                      <a:pt x="777" y="462"/>
                    </a:lnTo>
                    <a:lnTo>
                      <a:pt x="777" y="467"/>
                    </a:lnTo>
                    <a:lnTo>
                      <a:pt x="782" y="473"/>
                    </a:lnTo>
                    <a:lnTo>
                      <a:pt x="788" y="478"/>
                    </a:lnTo>
                    <a:lnTo>
                      <a:pt x="794" y="473"/>
                    </a:lnTo>
                    <a:lnTo>
                      <a:pt x="799" y="467"/>
                    </a:lnTo>
                    <a:lnTo>
                      <a:pt x="805" y="462"/>
                    </a:lnTo>
                    <a:lnTo>
                      <a:pt x="811" y="457"/>
                    </a:lnTo>
                    <a:lnTo>
                      <a:pt x="816" y="451"/>
                    </a:lnTo>
                    <a:lnTo>
                      <a:pt x="822" y="457"/>
                    </a:lnTo>
                    <a:lnTo>
                      <a:pt x="828" y="462"/>
                    </a:lnTo>
                    <a:lnTo>
                      <a:pt x="833" y="467"/>
                    </a:lnTo>
                    <a:lnTo>
                      <a:pt x="839" y="473"/>
                    </a:lnTo>
                    <a:lnTo>
                      <a:pt x="845" y="478"/>
                    </a:lnTo>
                    <a:lnTo>
                      <a:pt x="845" y="483"/>
                    </a:lnTo>
                    <a:lnTo>
                      <a:pt x="850" y="489"/>
                    </a:lnTo>
                    <a:lnTo>
                      <a:pt x="856" y="494"/>
                    </a:lnTo>
                    <a:lnTo>
                      <a:pt x="862" y="499"/>
                    </a:lnTo>
                    <a:lnTo>
                      <a:pt x="862" y="505"/>
                    </a:lnTo>
                    <a:lnTo>
                      <a:pt x="867" y="499"/>
                    </a:lnTo>
                    <a:lnTo>
                      <a:pt x="867" y="494"/>
                    </a:lnTo>
                    <a:lnTo>
                      <a:pt x="873" y="489"/>
                    </a:lnTo>
                    <a:lnTo>
                      <a:pt x="873" y="483"/>
                    </a:lnTo>
                    <a:lnTo>
                      <a:pt x="879" y="478"/>
                    </a:lnTo>
                    <a:lnTo>
                      <a:pt x="879" y="473"/>
                    </a:lnTo>
                    <a:lnTo>
                      <a:pt x="884" y="467"/>
                    </a:lnTo>
                    <a:lnTo>
                      <a:pt x="890" y="462"/>
                    </a:lnTo>
                    <a:lnTo>
                      <a:pt x="896" y="457"/>
                    </a:lnTo>
                    <a:lnTo>
                      <a:pt x="901" y="451"/>
                    </a:lnTo>
                    <a:lnTo>
                      <a:pt x="901" y="446"/>
                    </a:lnTo>
                    <a:lnTo>
                      <a:pt x="907" y="435"/>
                    </a:lnTo>
                    <a:lnTo>
                      <a:pt x="907" y="430"/>
                    </a:lnTo>
                    <a:lnTo>
                      <a:pt x="913" y="425"/>
                    </a:lnTo>
                    <a:lnTo>
                      <a:pt x="918" y="420"/>
                    </a:lnTo>
                    <a:lnTo>
                      <a:pt x="918" y="414"/>
                    </a:lnTo>
                    <a:lnTo>
                      <a:pt x="918" y="409"/>
                    </a:lnTo>
                    <a:lnTo>
                      <a:pt x="924" y="404"/>
                    </a:lnTo>
                    <a:lnTo>
                      <a:pt x="924" y="398"/>
                    </a:lnTo>
                    <a:lnTo>
                      <a:pt x="930" y="393"/>
                    </a:lnTo>
                    <a:lnTo>
                      <a:pt x="930" y="382"/>
                    </a:lnTo>
                    <a:lnTo>
                      <a:pt x="935" y="377"/>
                    </a:lnTo>
                    <a:lnTo>
                      <a:pt x="935" y="372"/>
                    </a:lnTo>
                    <a:lnTo>
                      <a:pt x="935" y="361"/>
                    </a:lnTo>
                    <a:lnTo>
                      <a:pt x="941" y="356"/>
                    </a:lnTo>
                    <a:lnTo>
                      <a:pt x="941" y="350"/>
                    </a:lnTo>
                    <a:lnTo>
                      <a:pt x="947" y="345"/>
                    </a:lnTo>
                    <a:lnTo>
                      <a:pt x="947" y="340"/>
                    </a:lnTo>
                    <a:lnTo>
                      <a:pt x="952" y="334"/>
                    </a:lnTo>
                    <a:lnTo>
                      <a:pt x="952" y="324"/>
                    </a:lnTo>
                    <a:lnTo>
                      <a:pt x="952" y="313"/>
                    </a:lnTo>
                    <a:lnTo>
                      <a:pt x="958" y="303"/>
                    </a:lnTo>
                    <a:lnTo>
                      <a:pt x="958" y="297"/>
                    </a:lnTo>
                    <a:lnTo>
                      <a:pt x="964" y="287"/>
                    </a:lnTo>
                    <a:lnTo>
                      <a:pt x="964" y="276"/>
                    </a:lnTo>
                    <a:lnTo>
                      <a:pt x="969" y="271"/>
                    </a:lnTo>
                    <a:lnTo>
                      <a:pt x="969" y="260"/>
                    </a:lnTo>
                    <a:lnTo>
                      <a:pt x="969" y="255"/>
                    </a:lnTo>
                    <a:lnTo>
                      <a:pt x="975" y="249"/>
                    </a:lnTo>
                    <a:lnTo>
                      <a:pt x="981" y="244"/>
                    </a:lnTo>
                    <a:lnTo>
                      <a:pt x="986" y="234"/>
                    </a:lnTo>
                    <a:lnTo>
                      <a:pt x="986" y="228"/>
                    </a:lnTo>
                    <a:lnTo>
                      <a:pt x="986" y="218"/>
                    </a:lnTo>
                    <a:lnTo>
                      <a:pt x="992" y="212"/>
                    </a:lnTo>
                    <a:lnTo>
                      <a:pt x="992" y="207"/>
                    </a:lnTo>
                    <a:lnTo>
                      <a:pt x="998" y="202"/>
                    </a:lnTo>
                    <a:lnTo>
                      <a:pt x="998" y="196"/>
                    </a:lnTo>
                    <a:lnTo>
                      <a:pt x="1003" y="191"/>
                    </a:lnTo>
                    <a:lnTo>
                      <a:pt x="1003" y="186"/>
                    </a:lnTo>
                    <a:lnTo>
                      <a:pt x="1009" y="180"/>
                    </a:lnTo>
                    <a:lnTo>
                      <a:pt x="1009" y="175"/>
                    </a:lnTo>
                    <a:lnTo>
                      <a:pt x="1009" y="164"/>
                    </a:lnTo>
                    <a:lnTo>
                      <a:pt x="1015" y="159"/>
                    </a:lnTo>
                    <a:lnTo>
                      <a:pt x="1015" y="154"/>
                    </a:lnTo>
                    <a:lnTo>
                      <a:pt x="1020" y="143"/>
                    </a:lnTo>
                    <a:lnTo>
                      <a:pt x="1026" y="138"/>
                    </a:lnTo>
                    <a:lnTo>
                      <a:pt x="1026" y="133"/>
                    </a:lnTo>
                    <a:lnTo>
                      <a:pt x="1032" y="127"/>
                    </a:lnTo>
                    <a:lnTo>
                      <a:pt x="1032" y="117"/>
                    </a:lnTo>
                    <a:lnTo>
                      <a:pt x="1037" y="111"/>
                    </a:lnTo>
                    <a:lnTo>
                      <a:pt x="1037" y="106"/>
                    </a:lnTo>
                    <a:lnTo>
                      <a:pt x="1043" y="101"/>
                    </a:lnTo>
                    <a:lnTo>
                      <a:pt x="1043" y="95"/>
                    </a:lnTo>
                    <a:lnTo>
                      <a:pt x="1043" y="90"/>
                    </a:lnTo>
                    <a:lnTo>
                      <a:pt x="1049" y="85"/>
                    </a:lnTo>
                    <a:lnTo>
                      <a:pt x="1049" y="79"/>
                    </a:lnTo>
                    <a:lnTo>
                      <a:pt x="1054" y="74"/>
                    </a:lnTo>
                    <a:lnTo>
                      <a:pt x="1060" y="69"/>
                    </a:lnTo>
                    <a:lnTo>
                      <a:pt x="1060" y="63"/>
                    </a:lnTo>
                    <a:lnTo>
                      <a:pt x="1066" y="58"/>
                    </a:lnTo>
                    <a:lnTo>
                      <a:pt x="1071" y="53"/>
                    </a:lnTo>
                    <a:lnTo>
                      <a:pt x="1077" y="53"/>
                    </a:lnTo>
                    <a:lnTo>
                      <a:pt x="1083" y="42"/>
                    </a:lnTo>
                    <a:lnTo>
                      <a:pt x="1083" y="37"/>
                    </a:lnTo>
                    <a:lnTo>
                      <a:pt x="1083" y="26"/>
                    </a:lnTo>
                    <a:lnTo>
                      <a:pt x="1088" y="21"/>
                    </a:lnTo>
                    <a:lnTo>
                      <a:pt x="1088" y="16"/>
                    </a:lnTo>
                    <a:lnTo>
                      <a:pt x="1094" y="5"/>
                    </a:lnTo>
                    <a:lnTo>
                      <a:pt x="1094" y="0"/>
                    </a:lnTo>
                    <a:lnTo>
                      <a:pt x="1100" y="5"/>
                    </a:lnTo>
                    <a:lnTo>
                      <a:pt x="1100" y="10"/>
                    </a:lnTo>
                    <a:lnTo>
                      <a:pt x="1105" y="16"/>
                    </a:lnTo>
                    <a:lnTo>
                      <a:pt x="1105" y="10"/>
                    </a:lnTo>
                    <a:lnTo>
                      <a:pt x="1111" y="16"/>
                    </a:lnTo>
                    <a:lnTo>
                      <a:pt x="1117" y="21"/>
                    </a:lnTo>
                    <a:lnTo>
                      <a:pt x="1122" y="26"/>
                    </a:lnTo>
                    <a:lnTo>
                      <a:pt x="1128" y="32"/>
                    </a:lnTo>
                    <a:lnTo>
                      <a:pt x="1134" y="37"/>
                    </a:lnTo>
                    <a:lnTo>
                      <a:pt x="1134" y="42"/>
                    </a:lnTo>
                    <a:lnTo>
                      <a:pt x="1139" y="48"/>
                    </a:lnTo>
                    <a:lnTo>
                      <a:pt x="1145" y="53"/>
                    </a:lnTo>
                    <a:lnTo>
                      <a:pt x="1151" y="58"/>
                    </a:lnTo>
                    <a:lnTo>
                      <a:pt x="1156" y="63"/>
                    </a:lnTo>
                    <a:lnTo>
                      <a:pt x="1156" y="58"/>
                    </a:lnTo>
                    <a:lnTo>
                      <a:pt x="1156" y="69"/>
                    </a:lnTo>
                    <a:lnTo>
                      <a:pt x="1162" y="74"/>
                    </a:lnTo>
                    <a:lnTo>
                      <a:pt x="1162" y="85"/>
                    </a:lnTo>
                    <a:lnTo>
                      <a:pt x="1168" y="90"/>
                    </a:lnTo>
                    <a:lnTo>
                      <a:pt x="1168" y="101"/>
                    </a:lnTo>
                    <a:lnTo>
                      <a:pt x="1174" y="106"/>
                    </a:lnTo>
                    <a:lnTo>
                      <a:pt x="1174" y="117"/>
                    </a:lnTo>
                    <a:lnTo>
                      <a:pt x="1174" y="122"/>
                    </a:lnTo>
                    <a:lnTo>
                      <a:pt x="1179" y="133"/>
                    </a:lnTo>
                    <a:lnTo>
                      <a:pt x="1179" y="138"/>
                    </a:lnTo>
                    <a:lnTo>
                      <a:pt x="1185" y="143"/>
                    </a:lnTo>
                    <a:lnTo>
                      <a:pt x="1185" y="148"/>
                    </a:lnTo>
                    <a:lnTo>
                      <a:pt x="1191" y="159"/>
                    </a:lnTo>
                    <a:lnTo>
                      <a:pt x="1191" y="164"/>
                    </a:lnTo>
                    <a:lnTo>
                      <a:pt x="1191" y="170"/>
                    </a:lnTo>
                    <a:lnTo>
                      <a:pt x="1196" y="175"/>
                    </a:lnTo>
                    <a:lnTo>
                      <a:pt x="1196" y="180"/>
                    </a:lnTo>
                    <a:lnTo>
                      <a:pt x="1202" y="186"/>
                    </a:lnTo>
                    <a:lnTo>
                      <a:pt x="1202" y="196"/>
                    </a:lnTo>
                    <a:lnTo>
                      <a:pt x="1208" y="202"/>
                    </a:lnTo>
                    <a:lnTo>
                      <a:pt x="1208" y="212"/>
                    </a:lnTo>
                    <a:lnTo>
                      <a:pt x="1208" y="218"/>
                    </a:lnTo>
                    <a:lnTo>
                      <a:pt x="1213" y="228"/>
                    </a:lnTo>
                    <a:lnTo>
                      <a:pt x="1213" y="239"/>
                    </a:lnTo>
                    <a:lnTo>
                      <a:pt x="1219" y="249"/>
                    </a:lnTo>
                    <a:lnTo>
                      <a:pt x="1219" y="255"/>
                    </a:lnTo>
                    <a:lnTo>
                      <a:pt x="1225" y="260"/>
                    </a:lnTo>
                    <a:lnTo>
                      <a:pt x="1230" y="265"/>
                    </a:lnTo>
                    <a:lnTo>
                      <a:pt x="1236" y="265"/>
                    </a:lnTo>
                    <a:lnTo>
                      <a:pt x="1242" y="260"/>
                    </a:lnTo>
                    <a:lnTo>
                      <a:pt x="1242" y="265"/>
                    </a:lnTo>
                    <a:lnTo>
                      <a:pt x="1247" y="271"/>
                    </a:lnTo>
                    <a:lnTo>
                      <a:pt x="1247" y="276"/>
                    </a:lnTo>
                    <a:lnTo>
                      <a:pt x="1253" y="281"/>
                    </a:lnTo>
                    <a:lnTo>
                      <a:pt x="1259" y="271"/>
                    </a:lnTo>
                    <a:lnTo>
                      <a:pt x="1259" y="249"/>
                    </a:lnTo>
                    <a:lnTo>
                      <a:pt x="1264" y="228"/>
                    </a:lnTo>
                    <a:lnTo>
                      <a:pt x="1264" y="239"/>
                    </a:lnTo>
                    <a:lnTo>
                      <a:pt x="1270" y="249"/>
                    </a:lnTo>
                    <a:lnTo>
                      <a:pt x="1270" y="265"/>
                    </a:lnTo>
                    <a:lnTo>
                      <a:pt x="1276" y="281"/>
                    </a:lnTo>
                    <a:lnTo>
                      <a:pt x="1276" y="313"/>
                    </a:lnTo>
                    <a:lnTo>
                      <a:pt x="1281" y="345"/>
                    </a:lnTo>
                    <a:lnTo>
                      <a:pt x="1281" y="377"/>
                    </a:lnTo>
                    <a:lnTo>
                      <a:pt x="1281" y="414"/>
                    </a:lnTo>
                    <a:lnTo>
                      <a:pt x="1287" y="462"/>
                    </a:lnTo>
                    <a:lnTo>
                      <a:pt x="1287" y="510"/>
                    </a:lnTo>
                    <a:lnTo>
                      <a:pt x="1293" y="558"/>
                    </a:lnTo>
                    <a:lnTo>
                      <a:pt x="1293" y="616"/>
                    </a:lnTo>
                    <a:lnTo>
                      <a:pt x="1298" y="669"/>
                    </a:lnTo>
                    <a:lnTo>
                      <a:pt x="1298" y="722"/>
                    </a:lnTo>
                    <a:lnTo>
                      <a:pt x="1298" y="781"/>
                    </a:lnTo>
                    <a:lnTo>
                      <a:pt x="1304" y="834"/>
                    </a:lnTo>
                    <a:lnTo>
                      <a:pt x="1304" y="882"/>
                    </a:lnTo>
                    <a:lnTo>
                      <a:pt x="1310" y="940"/>
                    </a:lnTo>
                    <a:lnTo>
                      <a:pt x="1310" y="1004"/>
                    </a:lnTo>
                    <a:lnTo>
                      <a:pt x="1315" y="1063"/>
                    </a:lnTo>
                    <a:lnTo>
                      <a:pt x="1315" y="1121"/>
                    </a:lnTo>
                    <a:lnTo>
                      <a:pt x="1321" y="1174"/>
                    </a:lnTo>
                    <a:lnTo>
                      <a:pt x="1321" y="1233"/>
                    </a:lnTo>
                    <a:lnTo>
                      <a:pt x="1321" y="1264"/>
                    </a:lnTo>
                    <a:lnTo>
                      <a:pt x="1327" y="1254"/>
                    </a:lnTo>
                    <a:lnTo>
                      <a:pt x="1327" y="1243"/>
                    </a:lnTo>
                    <a:lnTo>
                      <a:pt x="1332" y="1227"/>
                    </a:lnTo>
                    <a:lnTo>
                      <a:pt x="1332" y="1217"/>
                    </a:lnTo>
                    <a:lnTo>
                      <a:pt x="1338" y="1201"/>
                    </a:lnTo>
                    <a:lnTo>
                      <a:pt x="1338" y="1185"/>
                    </a:lnTo>
                    <a:lnTo>
                      <a:pt x="1338" y="1169"/>
                    </a:lnTo>
                    <a:lnTo>
                      <a:pt x="1344" y="1158"/>
                    </a:lnTo>
                    <a:lnTo>
                      <a:pt x="1344" y="1142"/>
                    </a:lnTo>
                    <a:lnTo>
                      <a:pt x="1349" y="1126"/>
                    </a:lnTo>
                    <a:lnTo>
                      <a:pt x="1349" y="1110"/>
                    </a:lnTo>
                    <a:lnTo>
                      <a:pt x="1355" y="1089"/>
                    </a:lnTo>
                    <a:lnTo>
                      <a:pt x="1355" y="1073"/>
                    </a:lnTo>
                    <a:lnTo>
                      <a:pt x="1355" y="1057"/>
                    </a:lnTo>
                    <a:lnTo>
                      <a:pt x="1361" y="1036"/>
                    </a:lnTo>
                    <a:lnTo>
                      <a:pt x="1361" y="1020"/>
                    </a:lnTo>
                    <a:lnTo>
                      <a:pt x="1366" y="999"/>
                    </a:lnTo>
                    <a:lnTo>
                      <a:pt x="1366" y="978"/>
                    </a:lnTo>
                    <a:lnTo>
                      <a:pt x="1372" y="956"/>
                    </a:lnTo>
                    <a:lnTo>
                      <a:pt x="1372" y="935"/>
                    </a:lnTo>
                    <a:lnTo>
                      <a:pt x="1372" y="914"/>
                    </a:lnTo>
                    <a:lnTo>
                      <a:pt x="1378" y="887"/>
                    </a:lnTo>
                    <a:lnTo>
                      <a:pt x="1378" y="866"/>
                    </a:lnTo>
                    <a:lnTo>
                      <a:pt x="1383" y="861"/>
                    </a:lnTo>
                    <a:lnTo>
                      <a:pt x="1383" y="903"/>
                    </a:lnTo>
                    <a:lnTo>
                      <a:pt x="1389" y="951"/>
                    </a:lnTo>
                    <a:lnTo>
                      <a:pt x="1389" y="999"/>
                    </a:lnTo>
                    <a:lnTo>
                      <a:pt x="1395" y="1063"/>
                    </a:lnTo>
                    <a:lnTo>
                      <a:pt x="1395" y="1121"/>
                    </a:lnTo>
                    <a:lnTo>
                      <a:pt x="1395" y="1179"/>
                    </a:lnTo>
                    <a:lnTo>
                      <a:pt x="1400" y="1249"/>
                    </a:lnTo>
                    <a:lnTo>
                      <a:pt x="1400" y="1275"/>
                    </a:lnTo>
                    <a:lnTo>
                      <a:pt x="1406" y="1270"/>
                    </a:lnTo>
                    <a:lnTo>
                      <a:pt x="1412" y="1264"/>
                    </a:lnTo>
                    <a:lnTo>
                      <a:pt x="1412" y="1259"/>
                    </a:lnTo>
                    <a:lnTo>
                      <a:pt x="1412" y="1254"/>
                    </a:lnTo>
                    <a:lnTo>
                      <a:pt x="1417" y="1249"/>
                    </a:lnTo>
                    <a:lnTo>
                      <a:pt x="1417" y="1243"/>
                    </a:lnTo>
                    <a:lnTo>
                      <a:pt x="1423" y="1238"/>
                    </a:lnTo>
                    <a:lnTo>
                      <a:pt x="1423" y="1227"/>
                    </a:lnTo>
                    <a:lnTo>
                      <a:pt x="1429" y="1222"/>
                    </a:lnTo>
                    <a:lnTo>
                      <a:pt x="1434" y="1227"/>
                    </a:lnTo>
                    <a:lnTo>
                      <a:pt x="1440" y="1238"/>
                    </a:lnTo>
                    <a:lnTo>
                      <a:pt x="1446" y="1233"/>
                    </a:lnTo>
                    <a:lnTo>
                      <a:pt x="1451" y="1227"/>
                    </a:lnTo>
                    <a:lnTo>
                      <a:pt x="1457" y="1227"/>
                    </a:lnTo>
                    <a:lnTo>
                      <a:pt x="1463" y="1222"/>
                    </a:lnTo>
                    <a:lnTo>
                      <a:pt x="1468" y="1217"/>
                    </a:lnTo>
                    <a:lnTo>
                      <a:pt x="1474" y="1222"/>
                    </a:lnTo>
                    <a:lnTo>
                      <a:pt x="1480" y="1227"/>
                    </a:lnTo>
                    <a:lnTo>
                      <a:pt x="1480" y="1233"/>
                    </a:lnTo>
                    <a:lnTo>
                      <a:pt x="1485" y="1238"/>
                    </a:lnTo>
                    <a:lnTo>
                      <a:pt x="1491" y="1243"/>
                    </a:lnTo>
                    <a:lnTo>
                      <a:pt x="1491" y="1249"/>
                    </a:lnTo>
                    <a:lnTo>
                      <a:pt x="1497" y="1254"/>
                    </a:lnTo>
                    <a:lnTo>
                      <a:pt x="1497" y="1259"/>
                    </a:lnTo>
                    <a:lnTo>
                      <a:pt x="1502" y="1264"/>
                    </a:lnTo>
                    <a:lnTo>
                      <a:pt x="1508" y="1270"/>
                    </a:lnTo>
                    <a:lnTo>
                      <a:pt x="1514" y="1275"/>
                    </a:lnTo>
                    <a:lnTo>
                      <a:pt x="1519" y="1280"/>
                    </a:lnTo>
                    <a:lnTo>
                      <a:pt x="1519" y="1286"/>
                    </a:lnTo>
                    <a:lnTo>
                      <a:pt x="1525" y="1291"/>
                    </a:lnTo>
                    <a:lnTo>
                      <a:pt x="1525" y="1296"/>
                    </a:lnTo>
                    <a:lnTo>
                      <a:pt x="1531" y="1302"/>
                    </a:lnTo>
                    <a:lnTo>
                      <a:pt x="1536" y="1307"/>
                    </a:lnTo>
                    <a:lnTo>
                      <a:pt x="1536" y="1312"/>
                    </a:lnTo>
                    <a:lnTo>
                      <a:pt x="1536" y="1318"/>
                    </a:lnTo>
                    <a:lnTo>
                      <a:pt x="1542" y="1328"/>
                    </a:lnTo>
                    <a:lnTo>
                      <a:pt x="1542" y="1334"/>
                    </a:lnTo>
                    <a:lnTo>
                      <a:pt x="1548" y="1344"/>
                    </a:lnTo>
                    <a:lnTo>
                      <a:pt x="1548" y="1350"/>
                    </a:lnTo>
                    <a:lnTo>
                      <a:pt x="1553" y="1360"/>
                    </a:lnTo>
                    <a:lnTo>
                      <a:pt x="1553" y="1365"/>
                    </a:lnTo>
                    <a:lnTo>
                      <a:pt x="1559" y="1360"/>
                    </a:lnTo>
                    <a:lnTo>
                      <a:pt x="1559" y="1355"/>
                    </a:lnTo>
                    <a:lnTo>
                      <a:pt x="1559" y="1318"/>
                    </a:lnTo>
                    <a:lnTo>
                      <a:pt x="1565" y="1270"/>
                    </a:lnTo>
                    <a:lnTo>
                      <a:pt x="1565" y="1264"/>
                    </a:lnTo>
                    <a:lnTo>
                      <a:pt x="1570" y="1275"/>
                    </a:lnTo>
                    <a:lnTo>
                      <a:pt x="1576" y="1270"/>
                    </a:lnTo>
                    <a:lnTo>
                      <a:pt x="1582" y="1275"/>
                    </a:lnTo>
                    <a:lnTo>
                      <a:pt x="1587" y="1275"/>
                    </a:lnTo>
                    <a:lnTo>
                      <a:pt x="1593" y="1280"/>
                    </a:lnTo>
                    <a:lnTo>
                      <a:pt x="1599" y="1286"/>
                    </a:lnTo>
                    <a:lnTo>
                      <a:pt x="1604" y="1291"/>
                    </a:lnTo>
                    <a:lnTo>
                      <a:pt x="1610" y="1296"/>
                    </a:lnTo>
                    <a:lnTo>
                      <a:pt x="1616" y="1302"/>
                    </a:lnTo>
                    <a:lnTo>
                      <a:pt x="1621" y="1296"/>
                    </a:lnTo>
                    <a:lnTo>
                      <a:pt x="1621" y="1291"/>
                    </a:lnTo>
                    <a:lnTo>
                      <a:pt x="1627" y="1286"/>
                    </a:lnTo>
                    <a:lnTo>
                      <a:pt x="1627" y="1280"/>
                    </a:lnTo>
                    <a:lnTo>
                      <a:pt x="1633" y="1275"/>
                    </a:lnTo>
                    <a:lnTo>
                      <a:pt x="1638" y="1280"/>
                    </a:lnTo>
                    <a:lnTo>
                      <a:pt x="1644" y="1286"/>
                    </a:lnTo>
                    <a:lnTo>
                      <a:pt x="1650" y="1286"/>
                    </a:lnTo>
                    <a:lnTo>
                      <a:pt x="1655" y="1286"/>
                    </a:lnTo>
                    <a:lnTo>
                      <a:pt x="1661" y="1280"/>
                    </a:lnTo>
                    <a:lnTo>
                      <a:pt x="1667" y="1275"/>
                    </a:lnTo>
                    <a:lnTo>
                      <a:pt x="1672" y="1270"/>
                    </a:lnTo>
                    <a:lnTo>
                      <a:pt x="1678" y="1264"/>
                    </a:lnTo>
                    <a:lnTo>
                      <a:pt x="1678" y="1270"/>
                    </a:lnTo>
                    <a:lnTo>
                      <a:pt x="1684" y="1275"/>
                    </a:lnTo>
                    <a:lnTo>
                      <a:pt x="1684" y="1280"/>
                    </a:lnTo>
                    <a:lnTo>
                      <a:pt x="1689" y="1286"/>
                    </a:lnTo>
                    <a:lnTo>
                      <a:pt x="1695" y="1291"/>
                    </a:lnTo>
                    <a:lnTo>
                      <a:pt x="1701" y="1286"/>
                    </a:lnTo>
                    <a:lnTo>
                      <a:pt x="1706" y="1280"/>
                    </a:lnTo>
                    <a:lnTo>
                      <a:pt x="1712" y="1280"/>
                    </a:lnTo>
                    <a:lnTo>
                      <a:pt x="1718" y="1318"/>
                    </a:lnTo>
                    <a:lnTo>
                      <a:pt x="1718" y="1387"/>
                    </a:lnTo>
                    <a:lnTo>
                      <a:pt x="1723" y="1450"/>
                    </a:lnTo>
                    <a:lnTo>
                      <a:pt x="1723" y="1514"/>
                    </a:lnTo>
                    <a:lnTo>
                      <a:pt x="1723" y="1573"/>
                    </a:lnTo>
                    <a:lnTo>
                      <a:pt x="1729" y="1631"/>
                    </a:lnTo>
                    <a:lnTo>
                      <a:pt x="1729" y="1690"/>
                    </a:lnTo>
                    <a:lnTo>
                      <a:pt x="1735" y="1732"/>
                    </a:lnTo>
                    <a:lnTo>
                      <a:pt x="1735" y="1764"/>
                    </a:lnTo>
                    <a:lnTo>
                      <a:pt x="1740" y="1759"/>
                    </a:lnTo>
                    <a:lnTo>
                      <a:pt x="1740" y="1722"/>
                    </a:lnTo>
                    <a:lnTo>
                      <a:pt x="1740" y="1674"/>
                    </a:lnTo>
                    <a:lnTo>
                      <a:pt x="1746" y="1621"/>
                    </a:lnTo>
                    <a:lnTo>
                      <a:pt x="1746" y="1567"/>
                    </a:lnTo>
                    <a:lnTo>
                      <a:pt x="1752" y="1493"/>
                    </a:lnTo>
                    <a:lnTo>
                      <a:pt x="1752" y="1424"/>
                    </a:lnTo>
                    <a:lnTo>
                      <a:pt x="1757" y="1355"/>
                    </a:lnTo>
                    <a:lnTo>
                      <a:pt x="1757" y="1280"/>
                    </a:lnTo>
                    <a:lnTo>
                      <a:pt x="1757" y="1217"/>
                    </a:lnTo>
                    <a:lnTo>
                      <a:pt x="1763" y="1153"/>
                    </a:lnTo>
                    <a:lnTo>
                      <a:pt x="1763" y="1089"/>
                    </a:lnTo>
                    <a:lnTo>
                      <a:pt x="1769" y="1031"/>
                    </a:lnTo>
                    <a:lnTo>
                      <a:pt x="1769" y="967"/>
                    </a:lnTo>
                    <a:lnTo>
                      <a:pt x="1774" y="903"/>
                    </a:lnTo>
                    <a:lnTo>
                      <a:pt x="1774" y="839"/>
                    </a:lnTo>
                    <a:lnTo>
                      <a:pt x="1774" y="776"/>
                    </a:lnTo>
                    <a:lnTo>
                      <a:pt x="1780" y="744"/>
                    </a:lnTo>
                    <a:lnTo>
                      <a:pt x="1786" y="738"/>
                    </a:lnTo>
                    <a:lnTo>
                      <a:pt x="1786" y="733"/>
                    </a:lnTo>
                    <a:lnTo>
                      <a:pt x="1791" y="728"/>
                    </a:lnTo>
                    <a:lnTo>
                      <a:pt x="1797" y="733"/>
                    </a:lnTo>
                    <a:lnTo>
                      <a:pt x="1803" y="738"/>
                    </a:lnTo>
                    <a:lnTo>
                      <a:pt x="1803" y="744"/>
                    </a:lnTo>
                    <a:lnTo>
                      <a:pt x="1809" y="749"/>
                    </a:lnTo>
                    <a:lnTo>
                      <a:pt x="1809" y="754"/>
                    </a:lnTo>
                    <a:lnTo>
                      <a:pt x="1814" y="749"/>
                    </a:lnTo>
                    <a:lnTo>
                      <a:pt x="1814" y="744"/>
                    </a:lnTo>
                    <a:lnTo>
                      <a:pt x="1814" y="738"/>
                    </a:lnTo>
                    <a:lnTo>
                      <a:pt x="1820" y="733"/>
                    </a:lnTo>
                    <a:lnTo>
                      <a:pt x="1826" y="728"/>
                    </a:lnTo>
                    <a:lnTo>
                      <a:pt x="1831" y="722"/>
                    </a:lnTo>
                    <a:lnTo>
                      <a:pt x="1837" y="728"/>
                    </a:lnTo>
                    <a:lnTo>
                      <a:pt x="1843" y="733"/>
                    </a:lnTo>
                    <a:lnTo>
                      <a:pt x="1843" y="738"/>
                    </a:lnTo>
                    <a:lnTo>
                      <a:pt x="1848" y="744"/>
                    </a:lnTo>
                    <a:lnTo>
                      <a:pt x="1848" y="738"/>
                    </a:lnTo>
                    <a:lnTo>
                      <a:pt x="1854" y="733"/>
                    </a:lnTo>
                    <a:lnTo>
                      <a:pt x="1860" y="728"/>
                    </a:lnTo>
                    <a:lnTo>
                      <a:pt x="1865" y="728"/>
                    </a:lnTo>
                    <a:lnTo>
                      <a:pt x="1871" y="733"/>
                    </a:lnTo>
                    <a:lnTo>
                      <a:pt x="1877" y="738"/>
                    </a:lnTo>
                    <a:lnTo>
                      <a:pt x="1882" y="744"/>
                    </a:lnTo>
                    <a:lnTo>
                      <a:pt x="1882" y="749"/>
                    </a:lnTo>
                    <a:lnTo>
                      <a:pt x="1888" y="754"/>
                    </a:lnTo>
                    <a:lnTo>
                      <a:pt x="1888" y="749"/>
                    </a:lnTo>
                    <a:lnTo>
                      <a:pt x="1894" y="744"/>
                    </a:lnTo>
                    <a:lnTo>
                      <a:pt x="1894" y="738"/>
                    </a:lnTo>
                    <a:lnTo>
                      <a:pt x="1899" y="733"/>
                    </a:lnTo>
                    <a:lnTo>
                      <a:pt x="1905" y="728"/>
                    </a:lnTo>
                    <a:lnTo>
                      <a:pt x="1911" y="722"/>
                    </a:lnTo>
                    <a:lnTo>
                      <a:pt x="1916" y="728"/>
                    </a:lnTo>
                    <a:lnTo>
                      <a:pt x="1922" y="733"/>
                    </a:lnTo>
                    <a:lnTo>
                      <a:pt x="1928" y="738"/>
                    </a:lnTo>
                    <a:lnTo>
                      <a:pt x="1933" y="744"/>
                    </a:lnTo>
                    <a:lnTo>
                      <a:pt x="1939" y="744"/>
                    </a:lnTo>
                    <a:lnTo>
                      <a:pt x="1945" y="738"/>
                    </a:lnTo>
                    <a:lnTo>
                      <a:pt x="1950" y="733"/>
                    </a:lnTo>
                    <a:lnTo>
                      <a:pt x="1956" y="728"/>
                    </a:lnTo>
                    <a:lnTo>
                      <a:pt x="1962" y="733"/>
                    </a:lnTo>
                    <a:lnTo>
                      <a:pt x="1967" y="733"/>
                    </a:lnTo>
                    <a:lnTo>
                      <a:pt x="1973" y="733"/>
                    </a:lnTo>
                    <a:lnTo>
                      <a:pt x="1979" y="728"/>
                    </a:lnTo>
                    <a:lnTo>
                      <a:pt x="1984" y="722"/>
                    </a:lnTo>
                    <a:lnTo>
                      <a:pt x="1984" y="717"/>
                    </a:lnTo>
                    <a:lnTo>
                      <a:pt x="1990" y="712"/>
                    </a:lnTo>
                    <a:lnTo>
                      <a:pt x="1990" y="706"/>
                    </a:lnTo>
                    <a:lnTo>
                      <a:pt x="1996" y="701"/>
                    </a:lnTo>
                    <a:lnTo>
                      <a:pt x="1996" y="706"/>
                    </a:lnTo>
                    <a:lnTo>
                      <a:pt x="2001" y="712"/>
                    </a:lnTo>
                    <a:lnTo>
                      <a:pt x="2007" y="717"/>
                    </a:lnTo>
                    <a:lnTo>
                      <a:pt x="2013" y="722"/>
                    </a:lnTo>
                    <a:lnTo>
                      <a:pt x="2013" y="728"/>
                    </a:lnTo>
                    <a:lnTo>
                      <a:pt x="2013" y="733"/>
                    </a:lnTo>
                    <a:lnTo>
                      <a:pt x="2018" y="738"/>
                    </a:lnTo>
                    <a:lnTo>
                      <a:pt x="2024" y="744"/>
                    </a:lnTo>
                    <a:lnTo>
                      <a:pt x="2024" y="797"/>
                    </a:lnTo>
                    <a:lnTo>
                      <a:pt x="2030" y="861"/>
                    </a:lnTo>
                    <a:lnTo>
                      <a:pt x="2030" y="924"/>
                    </a:lnTo>
                    <a:lnTo>
                      <a:pt x="2035" y="988"/>
                    </a:lnTo>
                    <a:lnTo>
                      <a:pt x="2035" y="1047"/>
                    </a:lnTo>
                    <a:lnTo>
                      <a:pt x="2035" y="1100"/>
                    </a:lnTo>
                    <a:lnTo>
                      <a:pt x="2041" y="1142"/>
                    </a:lnTo>
                    <a:lnTo>
                      <a:pt x="2041" y="1153"/>
                    </a:lnTo>
                    <a:lnTo>
                      <a:pt x="2047" y="1148"/>
                    </a:lnTo>
                    <a:lnTo>
                      <a:pt x="2047" y="1142"/>
                    </a:lnTo>
                    <a:lnTo>
                      <a:pt x="2052" y="1137"/>
                    </a:lnTo>
                    <a:lnTo>
                      <a:pt x="2058" y="1132"/>
                    </a:lnTo>
                    <a:lnTo>
                      <a:pt x="2058" y="1137"/>
                    </a:lnTo>
                    <a:lnTo>
                      <a:pt x="2064" y="1142"/>
                    </a:lnTo>
                    <a:lnTo>
                      <a:pt x="2064" y="1153"/>
                    </a:lnTo>
                    <a:lnTo>
                      <a:pt x="2069" y="1148"/>
                    </a:lnTo>
                    <a:lnTo>
                      <a:pt x="2075" y="1142"/>
                    </a:lnTo>
                    <a:lnTo>
                      <a:pt x="2081" y="1148"/>
                    </a:lnTo>
                    <a:lnTo>
                      <a:pt x="2086" y="1153"/>
                    </a:lnTo>
                    <a:lnTo>
                      <a:pt x="2086" y="1158"/>
                    </a:lnTo>
                    <a:lnTo>
                      <a:pt x="2092" y="1164"/>
                    </a:lnTo>
                    <a:lnTo>
                      <a:pt x="2092" y="1169"/>
                    </a:lnTo>
                    <a:lnTo>
                      <a:pt x="2098" y="1174"/>
                    </a:lnTo>
                    <a:lnTo>
                      <a:pt x="2098" y="1179"/>
                    </a:lnTo>
                    <a:lnTo>
                      <a:pt x="2103" y="1185"/>
                    </a:lnTo>
                    <a:lnTo>
                      <a:pt x="2109" y="1179"/>
                    </a:lnTo>
                    <a:lnTo>
                      <a:pt x="2115" y="1174"/>
                    </a:lnTo>
                    <a:lnTo>
                      <a:pt x="2115" y="1169"/>
                    </a:lnTo>
                    <a:lnTo>
                      <a:pt x="2120" y="1164"/>
                    </a:lnTo>
                    <a:lnTo>
                      <a:pt x="2120" y="1158"/>
                    </a:lnTo>
                    <a:lnTo>
                      <a:pt x="2126" y="1153"/>
                    </a:lnTo>
                    <a:lnTo>
                      <a:pt x="2126" y="1148"/>
                    </a:lnTo>
                    <a:lnTo>
                      <a:pt x="2132" y="1142"/>
                    </a:lnTo>
                    <a:lnTo>
                      <a:pt x="2137" y="1137"/>
                    </a:lnTo>
                    <a:lnTo>
                      <a:pt x="2143" y="1132"/>
                    </a:lnTo>
                    <a:lnTo>
                      <a:pt x="2143" y="1137"/>
                    </a:lnTo>
                    <a:lnTo>
                      <a:pt x="2149" y="1142"/>
                    </a:lnTo>
                    <a:lnTo>
                      <a:pt x="2154" y="1148"/>
                    </a:lnTo>
                    <a:lnTo>
                      <a:pt x="2154" y="1153"/>
                    </a:lnTo>
                    <a:lnTo>
                      <a:pt x="2160" y="1158"/>
                    </a:lnTo>
                    <a:lnTo>
                      <a:pt x="2160" y="1164"/>
                    </a:lnTo>
                    <a:lnTo>
                      <a:pt x="2166" y="1169"/>
                    </a:lnTo>
                    <a:lnTo>
                      <a:pt x="2171" y="1174"/>
                    </a:lnTo>
                    <a:lnTo>
                      <a:pt x="2177" y="1174"/>
                    </a:lnTo>
                    <a:lnTo>
                      <a:pt x="2183" y="1174"/>
                    </a:lnTo>
                    <a:lnTo>
                      <a:pt x="2188" y="1169"/>
                    </a:lnTo>
                    <a:lnTo>
                      <a:pt x="2194" y="1164"/>
                    </a:lnTo>
                    <a:lnTo>
                      <a:pt x="2200" y="1158"/>
                    </a:lnTo>
                    <a:lnTo>
                      <a:pt x="2205" y="1153"/>
                    </a:lnTo>
                    <a:lnTo>
                      <a:pt x="2211" y="1148"/>
                    </a:lnTo>
                    <a:lnTo>
                      <a:pt x="2211" y="1153"/>
                    </a:lnTo>
                    <a:lnTo>
                      <a:pt x="2217" y="1158"/>
                    </a:lnTo>
                    <a:lnTo>
                      <a:pt x="2217" y="1164"/>
                    </a:lnTo>
                    <a:lnTo>
                      <a:pt x="2217" y="1169"/>
                    </a:lnTo>
                    <a:lnTo>
                      <a:pt x="2222" y="1174"/>
                    </a:lnTo>
                    <a:lnTo>
                      <a:pt x="2228" y="1179"/>
                    </a:lnTo>
                    <a:lnTo>
                      <a:pt x="2234" y="1185"/>
                    </a:lnTo>
                    <a:lnTo>
                      <a:pt x="2234" y="1190"/>
                    </a:lnTo>
                    <a:lnTo>
                      <a:pt x="2234" y="1185"/>
                    </a:lnTo>
                    <a:lnTo>
                      <a:pt x="2239" y="1179"/>
                    </a:lnTo>
                    <a:lnTo>
                      <a:pt x="2239" y="1169"/>
                    </a:lnTo>
                    <a:lnTo>
                      <a:pt x="2245" y="1164"/>
                    </a:lnTo>
                    <a:lnTo>
                      <a:pt x="2245" y="1153"/>
                    </a:lnTo>
                    <a:lnTo>
                      <a:pt x="2251" y="1148"/>
                    </a:lnTo>
                    <a:lnTo>
                      <a:pt x="2251" y="1137"/>
                    </a:lnTo>
                    <a:lnTo>
                      <a:pt x="2251" y="1132"/>
                    </a:lnTo>
                    <a:lnTo>
                      <a:pt x="2256" y="1121"/>
                    </a:lnTo>
                    <a:lnTo>
                      <a:pt x="2262" y="1121"/>
                    </a:lnTo>
                    <a:lnTo>
                      <a:pt x="2268" y="1126"/>
                    </a:lnTo>
                    <a:lnTo>
                      <a:pt x="2273" y="1126"/>
                    </a:lnTo>
                    <a:lnTo>
                      <a:pt x="2279" y="1132"/>
                    </a:lnTo>
                    <a:lnTo>
                      <a:pt x="2285" y="1137"/>
                    </a:lnTo>
                    <a:lnTo>
                      <a:pt x="2285" y="1142"/>
                    </a:lnTo>
                    <a:lnTo>
                      <a:pt x="2290" y="1148"/>
                    </a:lnTo>
                    <a:lnTo>
                      <a:pt x="2290" y="1153"/>
                    </a:lnTo>
                    <a:lnTo>
                      <a:pt x="2296" y="1158"/>
                    </a:lnTo>
                    <a:lnTo>
                      <a:pt x="2296" y="1153"/>
                    </a:lnTo>
                    <a:lnTo>
                      <a:pt x="2302" y="1148"/>
                    </a:lnTo>
                    <a:lnTo>
                      <a:pt x="2307" y="1142"/>
                    </a:lnTo>
                    <a:lnTo>
                      <a:pt x="2313" y="1142"/>
                    </a:lnTo>
                    <a:lnTo>
                      <a:pt x="2319" y="1148"/>
                    </a:lnTo>
                    <a:lnTo>
                      <a:pt x="2324" y="1153"/>
                    </a:lnTo>
                    <a:lnTo>
                      <a:pt x="2324" y="1158"/>
                    </a:lnTo>
                    <a:lnTo>
                      <a:pt x="2324" y="1164"/>
                    </a:lnTo>
                    <a:lnTo>
                      <a:pt x="2330" y="1169"/>
                    </a:lnTo>
                    <a:lnTo>
                      <a:pt x="2330" y="1164"/>
                    </a:lnTo>
                    <a:lnTo>
                      <a:pt x="2336" y="1158"/>
                    </a:lnTo>
                    <a:lnTo>
                      <a:pt x="2341" y="1153"/>
                    </a:lnTo>
                    <a:lnTo>
                      <a:pt x="2347" y="1148"/>
                    </a:lnTo>
                    <a:lnTo>
                      <a:pt x="2353" y="1153"/>
                    </a:lnTo>
                    <a:lnTo>
                      <a:pt x="2358" y="1158"/>
                    </a:lnTo>
                    <a:lnTo>
                      <a:pt x="2364" y="1164"/>
                    </a:lnTo>
                    <a:lnTo>
                      <a:pt x="2364" y="1169"/>
                    </a:lnTo>
                    <a:lnTo>
                      <a:pt x="2370" y="1174"/>
                    </a:lnTo>
                    <a:lnTo>
                      <a:pt x="2375" y="1179"/>
                    </a:lnTo>
                    <a:lnTo>
                      <a:pt x="2375" y="1185"/>
                    </a:lnTo>
                    <a:lnTo>
                      <a:pt x="2381" y="1179"/>
                    </a:lnTo>
                    <a:lnTo>
                      <a:pt x="2381" y="1174"/>
                    </a:lnTo>
                    <a:lnTo>
                      <a:pt x="2381" y="1169"/>
                    </a:lnTo>
                    <a:lnTo>
                      <a:pt x="2387" y="1164"/>
                    </a:lnTo>
                    <a:lnTo>
                      <a:pt x="2387" y="1158"/>
                    </a:lnTo>
                    <a:lnTo>
                      <a:pt x="2392" y="1153"/>
                    </a:lnTo>
                    <a:lnTo>
                      <a:pt x="2392" y="1148"/>
                    </a:lnTo>
                    <a:lnTo>
                      <a:pt x="2398" y="1142"/>
                    </a:lnTo>
                    <a:lnTo>
                      <a:pt x="2398" y="1137"/>
                    </a:lnTo>
                    <a:lnTo>
                      <a:pt x="2404" y="1132"/>
                    </a:lnTo>
                    <a:lnTo>
                      <a:pt x="2404" y="1137"/>
                    </a:lnTo>
                    <a:lnTo>
                      <a:pt x="2409" y="1142"/>
                    </a:lnTo>
                    <a:lnTo>
                      <a:pt x="2409" y="1148"/>
                    </a:lnTo>
                    <a:lnTo>
                      <a:pt x="2415" y="1153"/>
                    </a:lnTo>
                    <a:lnTo>
                      <a:pt x="2415" y="1164"/>
                    </a:lnTo>
                    <a:lnTo>
                      <a:pt x="2421" y="1169"/>
                    </a:lnTo>
                    <a:lnTo>
                      <a:pt x="2421" y="1174"/>
                    </a:lnTo>
                    <a:lnTo>
                      <a:pt x="2426" y="1179"/>
                    </a:lnTo>
                    <a:lnTo>
                      <a:pt x="2432" y="1185"/>
                    </a:lnTo>
                    <a:lnTo>
                      <a:pt x="2438" y="1179"/>
                    </a:lnTo>
                    <a:lnTo>
                      <a:pt x="2444" y="1174"/>
                    </a:lnTo>
                    <a:lnTo>
                      <a:pt x="2449" y="1169"/>
                    </a:lnTo>
                    <a:lnTo>
                      <a:pt x="2455" y="1164"/>
                    </a:lnTo>
                  </a:path>
                </a:pathLst>
              </a:custGeom>
              <a:noFill/>
              <a:ln w="1905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127" name="Text Box 312">
              <a:extLst>
                <a:ext uri="{FF2B5EF4-FFF2-40B4-BE49-F238E27FC236}">
                  <a16:creationId xmlns:a16="http://schemas.microsoft.com/office/drawing/2014/main" id="{46FB7BAB-DF5F-2F49-9DD1-C2BCBEB666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45125" y="4705351"/>
              <a:ext cx="2947988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it-IT" sz="2000" i="1"/>
                <a:t>Q </a:t>
              </a:r>
              <a:r>
                <a:rPr lang="en-US" altLang="it-IT" sz="2000"/>
                <a:t>= (</a:t>
              </a:r>
              <a:r>
                <a:rPr lang="en-US" altLang="it-IT" sz="2000" i="1"/>
                <a:t>Q</a:t>
              </a:r>
              <a:r>
                <a:rPr lang="en-US" altLang="it-IT" sz="2000"/>
                <a:t> - mean(</a:t>
              </a:r>
              <a:r>
                <a:rPr lang="en-US" altLang="it-IT" sz="2000" i="1"/>
                <a:t>Q</a:t>
              </a:r>
              <a:r>
                <a:rPr lang="en-US" altLang="it-IT" sz="2000"/>
                <a:t>)) / std(</a:t>
              </a:r>
              <a:r>
                <a:rPr lang="en-US" altLang="it-IT" sz="2000" i="1"/>
                <a:t>Q</a:t>
              </a:r>
              <a:r>
                <a:rPr lang="en-US" altLang="it-IT" sz="2000"/>
                <a:t>)</a:t>
              </a:r>
              <a:endParaRPr lang="en-US" altLang="it-IT" sz="2400"/>
            </a:p>
          </p:txBody>
        </p:sp>
        <p:sp>
          <p:nvSpPr>
            <p:cNvPr id="128" name="Text Box 313">
              <a:extLst>
                <a:ext uri="{FF2B5EF4-FFF2-40B4-BE49-F238E27FC236}">
                  <a16:creationId xmlns:a16="http://schemas.microsoft.com/office/drawing/2014/main" id="{E424AABE-CBA3-A84A-8139-34919E0079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45125" y="5133976"/>
              <a:ext cx="2890838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it-IT" sz="2000" i="1"/>
                <a:t>C </a:t>
              </a:r>
              <a:r>
                <a:rPr lang="en-US" altLang="it-IT" sz="2000"/>
                <a:t>= (</a:t>
              </a:r>
              <a:r>
                <a:rPr lang="en-US" altLang="it-IT" sz="2000" i="1"/>
                <a:t>C</a:t>
              </a:r>
              <a:r>
                <a:rPr lang="en-US" altLang="it-IT" sz="2000"/>
                <a:t> - mean(</a:t>
              </a:r>
              <a:r>
                <a:rPr lang="en-US" altLang="it-IT" sz="2000" i="1"/>
                <a:t>C</a:t>
              </a:r>
              <a:r>
                <a:rPr lang="en-US" altLang="it-IT" sz="2000"/>
                <a:t>)) / std(</a:t>
              </a:r>
              <a:r>
                <a:rPr lang="en-US" altLang="it-IT" sz="2000" i="1"/>
                <a:t>C</a:t>
              </a:r>
              <a:r>
                <a:rPr lang="en-US" altLang="it-IT" sz="2000"/>
                <a:t>)</a:t>
              </a:r>
            </a:p>
          </p:txBody>
        </p:sp>
        <p:sp>
          <p:nvSpPr>
            <p:cNvPr id="129" name="Text Box 314">
              <a:extLst>
                <a:ext uri="{FF2B5EF4-FFF2-40B4-BE49-F238E27FC236}">
                  <a16:creationId xmlns:a16="http://schemas.microsoft.com/office/drawing/2014/main" id="{A6220614-35EC-9A46-9F0A-875EAC561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45125" y="5467351"/>
              <a:ext cx="954088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it-IT" sz="2000" i="1"/>
                <a:t>D(Q</a:t>
              </a:r>
              <a:r>
                <a:rPr lang="en-US" altLang="it-IT" sz="2000"/>
                <a:t>,</a:t>
              </a:r>
              <a:r>
                <a:rPr lang="en-US" altLang="it-IT" sz="2000" i="1"/>
                <a:t>C</a:t>
              </a:r>
              <a:r>
                <a:rPr lang="en-US" altLang="it-IT" sz="2000"/>
                <a:t>)</a:t>
              </a:r>
              <a:endParaRPr lang="en-US" altLang="it-IT" sz="2400"/>
            </a:p>
          </p:txBody>
        </p:sp>
      </p:grpSp>
      <p:sp>
        <p:nvSpPr>
          <p:cNvPr id="131" name="Freccia destra 130">
            <a:extLst>
              <a:ext uri="{FF2B5EF4-FFF2-40B4-BE49-F238E27FC236}">
                <a16:creationId xmlns:a16="http://schemas.microsoft.com/office/drawing/2014/main" id="{240EB989-5D4F-D04D-9E91-577B30C63FF5}"/>
              </a:ext>
            </a:extLst>
          </p:cNvPr>
          <p:cNvSpPr/>
          <p:nvPr/>
        </p:nvSpPr>
        <p:spPr>
          <a:xfrm>
            <a:off x="5379079" y="2682698"/>
            <a:ext cx="1017431" cy="681038"/>
          </a:xfrm>
          <a:prstGeom prst="rightArrow">
            <a:avLst/>
          </a:prstGeom>
          <a:solidFill>
            <a:srgbClr val="00FB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580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E5527BA7-6CE9-EC45-A915-DBA460BEF7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Transformation III: Linear Trend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3AF85C3-88EE-E04C-9265-EEFEC2832C2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Removing linear trend: fit the best fitting straight line to the time series, then subtract that line from the time series.</a:t>
            </a:r>
          </a:p>
          <a:p>
            <a:endParaRPr lang="en-US" dirty="0"/>
          </a:p>
          <a:p>
            <a:endParaRPr lang="en-US" dirty="0"/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6EE2A360-5FA6-3B4D-94F8-2EF5041674FE}"/>
              </a:ext>
            </a:extLst>
          </p:cNvPr>
          <p:cNvGrpSpPr>
            <a:grpSpLocks/>
          </p:cNvGrpSpPr>
          <p:nvPr/>
        </p:nvGrpSpPr>
        <p:grpSpPr bwMode="auto">
          <a:xfrm>
            <a:off x="1938467" y="2876227"/>
            <a:ext cx="3313112" cy="2741612"/>
            <a:chOff x="169" y="1307"/>
            <a:chExt cx="2087" cy="1727"/>
          </a:xfrm>
        </p:grpSpPr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25E6EDE9-D599-DF4D-89FA-0D1A5574F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" y="1345"/>
              <a:ext cx="1968" cy="1610"/>
            </a:xfrm>
            <a:prstGeom prst="rect">
              <a:avLst/>
            </a:prstGeom>
            <a:noFill/>
            <a:ln w="93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" name="Line 5">
              <a:extLst>
                <a:ext uri="{FF2B5EF4-FFF2-40B4-BE49-F238E27FC236}">
                  <a16:creationId xmlns:a16="http://schemas.microsoft.com/office/drawing/2014/main" id="{AD269070-4AB7-9941-8BE9-78300CFF49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1345"/>
              <a:ext cx="1968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7940527E-D7CB-3447-9298-7C3DA834D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" y="1345"/>
              <a:ext cx="1968" cy="1610"/>
            </a:xfrm>
            <a:custGeom>
              <a:avLst/>
              <a:gdLst>
                <a:gd name="G0" fmla="+- 433 0 0"/>
                <a:gd name="G1" fmla="+- 1 0 0"/>
                <a:gd name="G2" fmla="*/ 1 16385 2"/>
                <a:gd name="T0" fmla="*/ 0 w 433"/>
                <a:gd name="T1" fmla="*/ 12541802 h 341"/>
                <a:gd name="T2" fmla="*/ 26715690 w 433"/>
                <a:gd name="T3" fmla="*/ 12541802 h 341"/>
                <a:gd name="T4" fmla="*/ 26715690 w 433"/>
                <a:gd name="T5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3" h="341">
                  <a:moveTo>
                    <a:pt x="0" y="341"/>
                  </a:moveTo>
                  <a:lnTo>
                    <a:pt x="433" y="341"/>
                  </a:lnTo>
                  <a:lnTo>
                    <a:pt x="433" y="0"/>
                  </a:lnTo>
                </a:path>
              </a:pathLst>
            </a:custGeom>
            <a:noFill/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9" name="Line 7">
              <a:extLst>
                <a:ext uri="{FF2B5EF4-FFF2-40B4-BE49-F238E27FC236}">
                  <a16:creationId xmlns:a16="http://schemas.microsoft.com/office/drawing/2014/main" id="{12D44E90-7DB3-7148-9355-39E4D73E4D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3" y="1343"/>
              <a:ext cx="0" cy="1614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" name="Line 8">
              <a:extLst>
                <a:ext uri="{FF2B5EF4-FFF2-40B4-BE49-F238E27FC236}">
                  <a16:creationId xmlns:a16="http://schemas.microsoft.com/office/drawing/2014/main" id="{F7FE169E-D596-A444-A64A-A442AAA0EE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2957"/>
              <a:ext cx="1968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" name="Line 9">
              <a:extLst>
                <a:ext uri="{FF2B5EF4-FFF2-40B4-BE49-F238E27FC236}">
                  <a16:creationId xmlns:a16="http://schemas.microsoft.com/office/drawing/2014/main" id="{73FEE7E9-DBD0-7244-9946-6680887EDB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3" y="1343"/>
              <a:ext cx="0" cy="1614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89FA1FDE-B123-7743-A3B7-5913CC9B4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3" y="2935"/>
              <a:ext cx="0" cy="2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" name="Line 11">
              <a:extLst>
                <a:ext uri="{FF2B5EF4-FFF2-40B4-BE49-F238E27FC236}">
                  <a16:creationId xmlns:a16="http://schemas.microsoft.com/office/drawing/2014/main" id="{007FC004-B3A0-F448-B5F9-35601BA052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1345"/>
              <a:ext cx="0" cy="1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" name="Rectangle 12">
              <a:extLst>
                <a:ext uri="{FF2B5EF4-FFF2-40B4-BE49-F238E27FC236}">
                  <a16:creationId xmlns:a16="http://schemas.microsoft.com/office/drawing/2014/main" id="{C66F3952-6AEE-F045-A4D1-CC4AD24AD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" y="2977"/>
              <a:ext cx="26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5" name="Line 13">
              <a:extLst>
                <a:ext uri="{FF2B5EF4-FFF2-40B4-BE49-F238E27FC236}">
                  <a16:creationId xmlns:a16="http://schemas.microsoft.com/office/drawing/2014/main" id="{AC0C7FB7-BE9F-6141-83AA-969EB3A4A8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" y="2935"/>
              <a:ext cx="0" cy="2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" name="Line 14">
              <a:extLst>
                <a:ext uri="{FF2B5EF4-FFF2-40B4-BE49-F238E27FC236}">
                  <a16:creationId xmlns:a16="http://schemas.microsoft.com/office/drawing/2014/main" id="{6FB3F488-5403-BC44-A198-7193D1E30A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" y="1345"/>
              <a:ext cx="0" cy="1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" name="Rectangle 15">
              <a:extLst>
                <a:ext uri="{FF2B5EF4-FFF2-40B4-BE49-F238E27FC236}">
                  <a16:creationId xmlns:a16="http://schemas.microsoft.com/office/drawing/2014/main" id="{9DD6F952-A4C7-724F-B619-1A60E549A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2977"/>
              <a:ext cx="53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20</a:t>
              </a:r>
            </a:p>
          </p:txBody>
        </p:sp>
        <p:sp>
          <p:nvSpPr>
            <p:cNvPr id="18" name="Line 16">
              <a:extLst>
                <a:ext uri="{FF2B5EF4-FFF2-40B4-BE49-F238E27FC236}">
                  <a16:creationId xmlns:a16="http://schemas.microsoft.com/office/drawing/2014/main" id="{C6054AE3-8A6B-EA45-BA70-F950C772BD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8" y="2935"/>
              <a:ext cx="0" cy="2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" name="Line 17">
              <a:extLst>
                <a:ext uri="{FF2B5EF4-FFF2-40B4-BE49-F238E27FC236}">
                  <a16:creationId xmlns:a16="http://schemas.microsoft.com/office/drawing/2014/main" id="{B3A04818-1E0A-C94F-ADF9-673AC75CC9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8" y="1345"/>
              <a:ext cx="0" cy="1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" name="Rectangle 18">
              <a:extLst>
                <a:ext uri="{FF2B5EF4-FFF2-40B4-BE49-F238E27FC236}">
                  <a16:creationId xmlns:a16="http://schemas.microsoft.com/office/drawing/2014/main" id="{346DD45D-82C3-7E4D-BFB3-5216FBDF4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977"/>
              <a:ext cx="53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40</a:t>
              </a:r>
            </a:p>
          </p:txBody>
        </p:sp>
        <p:sp>
          <p:nvSpPr>
            <p:cNvPr id="21" name="Line 19">
              <a:extLst>
                <a:ext uri="{FF2B5EF4-FFF2-40B4-BE49-F238E27FC236}">
                  <a16:creationId xmlns:a16="http://schemas.microsoft.com/office/drawing/2014/main" id="{FE8F8DA4-D2BF-574E-ADEB-443D77E8EC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4" y="2935"/>
              <a:ext cx="0" cy="2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" name="Line 20">
              <a:extLst>
                <a:ext uri="{FF2B5EF4-FFF2-40B4-BE49-F238E27FC236}">
                  <a16:creationId xmlns:a16="http://schemas.microsoft.com/office/drawing/2014/main" id="{C9D209AE-EAE3-E644-8A71-FDD56229C8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" y="1345"/>
              <a:ext cx="0" cy="1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" name="Rectangle 21">
              <a:extLst>
                <a:ext uri="{FF2B5EF4-FFF2-40B4-BE49-F238E27FC236}">
                  <a16:creationId xmlns:a16="http://schemas.microsoft.com/office/drawing/2014/main" id="{49A5CEB4-85E1-BC4E-B478-5008DDCC1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" y="2977"/>
              <a:ext cx="53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60</a:t>
              </a:r>
            </a:p>
          </p:txBody>
        </p:sp>
        <p:sp>
          <p:nvSpPr>
            <p:cNvPr id="24" name="Line 22">
              <a:extLst>
                <a:ext uri="{FF2B5EF4-FFF2-40B4-BE49-F238E27FC236}">
                  <a16:creationId xmlns:a16="http://schemas.microsoft.com/office/drawing/2014/main" id="{A91C1C5B-F076-6943-AEF1-6DB1317013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40" y="2935"/>
              <a:ext cx="0" cy="2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" name="Line 23">
              <a:extLst>
                <a:ext uri="{FF2B5EF4-FFF2-40B4-BE49-F238E27FC236}">
                  <a16:creationId xmlns:a16="http://schemas.microsoft.com/office/drawing/2014/main" id="{475352B3-4D5C-1B44-B6CC-EAF0A215CC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0" y="1345"/>
              <a:ext cx="0" cy="1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" name="Rectangle 24">
              <a:extLst>
                <a:ext uri="{FF2B5EF4-FFF2-40B4-BE49-F238E27FC236}">
                  <a16:creationId xmlns:a16="http://schemas.microsoft.com/office/drawing/2014/main" id="{F5EAA62F-B0A6-3444-AB08-8A52DFF52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" y="2977"/>
              <a:ext cx="53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80</a:t>
              </a:r>
            </a:p>
          </p:txBody>
        </p:sp>
        <p:sp>
          <p:nvSpPr>
            <p:cNvPr id="27" name="Line 25">
              <a:extLst>
                <a:ext uri="{FF2B5EF4-FFF2-40B4-BE49-F238E27FC236}">
                  <a16:creationId xmlns:a16="http://schemas.microsoft.com/office/drawing/2014/main" id="{F70A13F2-2AAB-3C48-862C-19F435A296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0" y="2935"/>
              <a:ext cx="0" cy="2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" name="Line 26">
              <a:extLst>
                <a:ext uri="{FF2B5EF4-FFF2-40B4-BE49-F238E27FC236}">
                  <a16:creationId xmlns:a16="http://schemas.microsoft.com/office/drawing/2014/main" id="{0CAF3986-198D-FE42-9D01-4D905892B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0" y="1345"/>
              <a:ext cx="0" cy="1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" name="Rectangle 27">
              <a:extLst>
                <a:ext uri="{FF2B5EF4-FFF2-40B4-BE49-F238E27FC236}">
                  <a16:creationId xmlns:a16="http://schemas.microsoft.com/office/drawing/2014/main" id="{9A02C516-2D04-2746-B47B-5BA261503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4" y="2977"/>
              <a:ext cx="80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100</a:t>
              </a:r>
            </a:p>
          </p:txBody>
        </p:sp>
        <p:sp>
          <p:nvSpPr>
            <p:cNvPr id="30" name="Line 28">
              <a:extLst>
                <a:ext uri="{FF2B5EF4-FFF2-40B4-BE49-F238E27FC236}">
                  <a16:creationId xmlns:a16="http://schemas.microsoft.com/office/drawing/2014/main" id="{1585BB1A-C701-4D43-9E96-1E5F3A4A64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36" y="2935"/>
              <a:ext cx="0" cy="2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" name="Line 29">
              <a:extLst>
                <a:ext uri="{FF2B5EF4-FFF2-40B4-BE49-F238E27FC236}">
                  <a16:creationId xmlns:a16="http://schemas.microsoft.com/office/drawing/2014/main" id="{41824D89-6ECB-3042-841F-E28FB7DDA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36" y="1345"/>
              <a:ext cx="0" cy="1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" name="Rectangle 30">
              <a:extLst>
                <a:ext uri="{FF2B5EF4-FFF2-40B4-BE49-F238E27FC236}">
                  <a16:creationId xmlns:a16="http://schemas.microsoft.com/office/drawing/2014/main" id="{EA695D5F-2FF7-2149-B734-1B9515DC5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" y="2977"/>
              <a:ext cx="80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120</a:t>
              </a:r>
            </a:p>
          </p:txBody>
        </p:sp>
        <p:sp>
          <p:nvSpPr>
            <p:cNvPr id="33" name="Line 31">
              <a:extLst>
                <a:ext uri="{FF2B5EF4-FFF2-40B4-BE49-F238E27FC236}">
                  <a16:creationId xmlns:a16="http://schemas.microsoft.com/office/drawing/2014/main" id="{448164BC-5F08-F84F-B3B5-5E298C8407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32" y="2935"/>
              <a:ext cx="0" cy="2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" name="Line 32">
              <a:extLst>
                <a:ext uri="{FF2B5EF4-FFF2-40B4-BE49-F238E27FC236}">
                  <a16:creationId xmlns:a16="http://schemas.microsoft.com/office/drawing/2014/main" id="{F3D2D5B2-55DD-C940-B61D-F0E79118F2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2" y="1345"/>
              <a:ext cx="0" cy="1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" name="Rectangle 33">
              <a:extLst>
                <a:ext uri="{FF2B5EF4-FFF2-40B4-BE49-F238E27FC236}">
                  <a16:creationId xmlns:a16="http://schemas.microsoft.com/office/drawing/2014/main" id="{6BAC2C9D-C360-A342-99A6-F24EBDC34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6" y="2977"/>
              <a:ext cx="80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140</a:t>
              </a:r>
            </a:p>
          </p:txBody>
        </p:sp>
        <p:sp>
          <p:nvSpPr>
            <p:cNvPr id="36" name="Line 34">
              <a:extLst>
                <a:ext uri="{FF2B5EF4-FFF2-40B4-BE49-F238E27FC236}">
                  <a16:creationId xmlns:a16="http://schemas.microsoft.com/office/drawing/2014/main" id="{35F93379-06CF-D948-AD8B-B896DEE746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7" y="2935"/>
              <a:ext cx="0" cy="2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" name="Line 35">
              <a:extLst>
                <a:ext uri="{FF2B5EF4-FFF2-40B4-BE49-F238E27FC236}">
                  <a16:creationId xmlns:a16="http://schemas.microsoft.com/office/drawing/2014/main" id="{5A4CB6C4-298A-4448-90C7-71106D1567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7" y="1345"/>
              <a:ext cx="0" cy="1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" name="Rectangle 36">
              <a:extLst>
                <a:ext uri="{FF2B5EF4-FFF2-40B4-BE49-F238E27FC236}">
                  <a16:creationId xmlns:a16="http://schemas.microsoft.com/office/drawing/2014/main" id="{B564C5E5-E364-BA4C-A668-5B9DD0556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" y="2977"/>
              <a:ext cx="80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160</a:t>
              </a:r>
            </a:p>
          </p:txBody>
        </p:sp>
        <p:sp>
          <p:nvSpPr>
            <p:cNvPr id="39" name="Line 37">
              <a:extLst>
                <a:ext uri="{FF2B5EF4-FFF2-40B4-BE49-F238E27FC236}">
                  <a16:creationId xmlns:a16="http://schemas.microsoft.com/office/drawing/2014/main" id="{706C4A32-A7D6-544C-9F15-8827BD790D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27" y="2935"/>
              <a:ext cx="0" cy="2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" name="Line 38">
              <a:extLst>
                <a:ext uri="{FF2B5EF4-FFF2-40B4-BE49-F238E27FC236}">
                  <a16:creationId xmlns:a16="http://schemas.microsoft.com/office/drawing/2014/main" id="{A91767B3-1E8C-E94D-99F8-4523BB97C7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7" y="1345"/>
              <a:ext cx="0" cy="1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" name="Rectangle 39">
              <a:extLst>
                <a:ext uri="{FF2B5EF4-FFF2-40B4-BE49-F238E27FC236}">
                  <a16:creationId xmlns:a16="http://schemas.microsoft.com/office/drawing/2014/main" id="{49405843-5537-B44F-96F8-1D78EF763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2977"/>
              <a:ext cx="80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180</a:t>
              </a:r>
            </a:p>
          </p:txBody>
        </p:sp>
        <p:sp>
          <p:nvSpPr>
            <p:cNvPr id="42" name="Line 40">
              <a:extLst>
                <a:ext uri="{FF2B5EF4-FFF2-40B4-BE49-F238E27FC236}">
                  <a16:creationId xmlns:a16="http://schemas.microsoft.com/office/drawing/2014/main" id="{96B3D466-4FA6-CE4F-B381-8F595F89BA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23" y="2935"/>
              <a:ext cx="0" cy="21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" name="Line 41">
              <a:extLst>
                <a:ext uri="{FF2B5EF4-FFF2-40B4-BE49-F238E27FC236}">
                  <a16:creationId xmlns:a16="http://schemas.microsoft.com/office/drawing/2014/main" id="{28395741-4B2A-0543-A9F5-F029501186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3" y="1345"/>
              <a:ext cx="0" cy="1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" name="Rectangle 42">
              <a:extLst>
                <a:ext uri="{FF2B5EF4-FFF2-40B4-BE49-F238E27FC236}">
                  <a16:creationId xmlns:a16="http://schemas.microsoft.com/office/drawing/2014/main" id="{ACAE3F57-46F4-4D47-9A22-C9D86379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7" y="2977"/>
              <a:ext cx="80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200</a:t>
              </a:r>
            </a:p>
          </p:txBody>
        </p:sp>
        <p:sp>
          <p:nvSpPr>
            <p:cNvPr id="45" name="Line 43">
              <a:extLst>
                <a:ext uri="{FF2B5EF4-FFF2-40B4-BE49-F238E27FC236}">
                  <a16:creationId xmlns:a16="http://schemas.microsoft.com/office/drawing/2014/main" id="{49B0D3DD-C6FA-5C4F-ADE8-95345A4C1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2957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6" name="Line 44">
              <a:extLst>
                <a:ext uri="{FF2B5EF4-FFF2-40B4-BE49-F238E27FC236}">
                  <a16:creationId xmlns:a16="http://schemas.microsoft.com/office/drawing/2014/main" id="{8FEF2FF9-5C0B-F848-AA63-8462C6892D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3" y="2957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7" name="Rectangle 45">
              <a:extLst>
                <a:ext uri="{FF2B5EF4-FFF2-40B4-BE49-F238E27FC236}">
                  <a16:creationId xmlns:a16="http://schemas.microsoft.com/office/drawing/2014/main" id="{90D6C23A-2D98-9148-ABAE-46F1C4ED4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" y="2919"/>
              <a:ext cx="43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-4</a:t>
              </a:r>
            </a:p>
          </p:txBody>
        </p:sp>
        <p:sp>
          <p:nvSpPr>
            <p:cNvPr id="48" name="Line 46">
              <a:extLst>
                <a:ext uri="{FF2B5EF4-FFF2-40B4-BE49-F238E27FC236}">
                  <a16:creationId xmlns:a16="http://schemas.microsoft.com/office/drawing/2014/main" id="{7F732BEB-21AF-E148-8B19-0DFEAFB714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2754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9" name="Line 47">
              <a:extLst>
                <a:ext uri="{FF2B5EF4-FFF2-40B4-BE49-F238E27FC236}">
                  <a16:creationId xmlns:a16="http://schemas.microsoft.com/office/drawing/2014/main" id="{735BD68C-1CDD-1141-8961-F36A66E724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3" y="2754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0" name="Rectangle 48">
              <a:extLst>
                <a:ext uri="{FF2B5EF4-FFF2-40B4-BE49-F238E27FC236}">
                  <a16:creationId xmlns:a16="http://schemas.microsoft.com/office/drawing/2014/main" id="{95D1C7FB-C2F7-F34E-AFF8-DF3D211AF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" y="2716"/>
              <a:ext cx="43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-2</a:t>
              </a:r>
            </a:p>
          </p:txBody>
        </p:sp>
        <p:sp>
          <p:nvSpPr>
            <p:cNvPr id="51" name="Line 49">
              <a:extLst>
                <a:ext uri="{FF2B5EF4-FFF2-40B4-BE49-F238E27FC236}">
                  <a16:creationId xmlns:a16="http://schemas.microsoft.com/office/drawing/2014/main" id="{F46D5680-D9A4-FE43-8FBA-CD4EE221A3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2556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2" name="Line 50">
              <a:extLst>
                <a:ext uri="{FF2B5EF4-FFF2-40B4-BE49-F238E27FC236}">
                  <a16:creationId xmlns:a16="http://schemas.microsoft.com/office/drawing/2014/main" id="{6BF43BB0-09E2-534F-A110-F37487CC3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3" y="2556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3" name="Rectangle 51">
              <a:extLst>
                <a:ext uri="{FF2B5EF4-FFF2-40B4-BE49-F238E27FC236}">
                  <a16:creationId xmlns:a16="http://schemas.microsoft.com/office/drawing/2014/main" id="{5F208307-DC3F-3741-8635-599DE3DE1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" y="2518"/>
              <a:ext cx="26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54" name="Line 52">
              <a:extLst>
                <a:ext uri="{FF2B5EF4-FFF2-40B4-BE49-F238E27FC236}">
                  <a16:creationId xmlns:a16="http://schemas.microsoft.com/office/drawing/2014/main" id="{C92049FE-40CF-6542-9814-794D0EE998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2352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5" name="Line 53">
              <a:extLst>
                <a:ext uri="{FF2B5EF4-FFF2-40B4-BE49-F238E27FC236}">
                  <a16:creationId xmlns:a16="http://schemas.microsoft.com/office/drawing/2014/main" id="{F6E725C0-E879-2347-A065-3D367D7FEE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3" y="2352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6" name="Rectangle 54">
              <a:extLst>
                <a:ext uri="{FF2B5EF4-FFF2-40B4-BE49-F238E27FC236}">
                  <a16:creationId xmlns:a16="http://schemas.microsoft.com/office/drawing/2014/main" id="{A9350C5B-8B24-024C-998B-AFB7B9F73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" y="2314"/>
              <a:ext cx="26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57" name="Line 55">
              <a:extLst>
                <a:ext uri="{FF2B5EF4-FFF2-40B4-BE49-F238E27FC236}">
                  <a16:creationId xmlns:a16="http://schemas.microsoft.com/office/drawing/2014/main" id="{962629F2-B918-3649-90D3-824E2C8D4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2153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8" name="Line 56">
              <a:extLst>
                <a:ext uri="{FF2B5EF4-FFF2-40B4-BE49-F238E27FC236}">
                  <a16:creationId xmlns:a16="http://schemas.microsoft.com/office/drawing/2014/main" id="{6B59B1D7-E377-DD4D-B63D-CD3C9C48FC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3" y="2153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9" name="Rectangle 57">
              <a:extLst>
                <a:ext uri="{FF2B5EF4-FFF2-40B4-BE49-F238E27FC236}">
                  <a16:creationId xmlns:a16="http://schemas.microsoft.com/office/drawing/2014/main" id="{FC64D63D-154C-7445-9FAC-D379A029D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" y="2116"/>
              <a:ext cx="26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60" name="Line 58">
              <a:extLst>
                <a:ext uri="{FF2B5EF4-FFF2-40B4-BE49-F238E27FC236}">
                  <a16:creationId xmlns:a16="http://schemas.microsoft.com/office/drawing/2014/main" id="{FD41AB8B-7433-1444-86EE-90FA8FCE94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1950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" name="Line 59">
              <a:extLst>
                <a:ext uri="{FF2B5EF4-FFF2-40B4-BE49-F238E27FC236}">
                  <a16:creationId xmlns:a16="http://schemas.microsoft.com/office/drawing/2014/main" id="{BB05F55E-95E4-2B48-A052-54E794E7AC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3" y="1950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2" name="Rectangle 60">
              <a:extLst>
                <a:ext uri="{FF2B5EF4-FFF2-40B4-BE49-F238E27FC236}">
                  <a16:creationId xmlns:a16="http://schemas.microsoft.com/office/drawing/2014/main" id="{1E94B551-96E0-A64F-81F1-8DCEE0D44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" y="1913"/>
              <a:ext cx="26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63" name="Line 61">
              <a:extLst>
                <a:ext uri="{FF2B5EF4-FFF2-40B4-BE49-F238E27FC236}">
                  <a16:creationId xmlns:a16="http://schemas.microsoft.com/office/drawing/2014/main" id="{30FF309E-1188-894B-9C32-D035E3BF65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1747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4" name="Line 62">
              <a:extLst>
                <a:ext uri="{FF2B5EF4-FFF2-40B4-BE49-F238E27FC236}">
                  <a16:creationId xmlns:a16="http://schemas.microsoft.com/office/drawing/2014/main" id="{928DA104-516B-7142-8E58-48BE616D78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3" y="1747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" name="Rectangle 63">
              <a:extLst>
                <a:ext uri="{FF2B5EF4-FFF2-40B4-BE49-F238E27FC236}">
                  <a16:creationId xmlns:a16="http://schemas.microsoft.com/office/drawing/2014/main" id="{C217B927-9708-9442-B5BE-B1E2A6D70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" y="1710"/>
              <a:ext cx="26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66" name="Line 64">
              <a:extLst>
                <a:ext uri="{FF2B5EF4-FFF2-40B4-BE49-F238E27FC236}">
                  <a16:creationId xmlns:a16="http://schemas.microsoft.com/office/drawing/2014/main" id="{4DB5D917-1AFD-6246-86AD-91F7E03516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1549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7" name="Line 65">
              <a:extLst>
                <a:ext uri="{FF2B5EF4-FFF2-40B4-BE49-F238E27FC236}">
                  <a16:creationId xmlns:a16="http://schemas.microsoft.com/office/drawing/2014/main" id="{3253F025-4A3A-A741-B669-45A8229C1D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3" y="1549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8" name="Rectangle 66">
              <a:extLst>
                <a:ext uri="{FF2B5EF4-FFF2-40B4-BE49-F238E27FC236}">
                  <a16:creationId xmlns:a16="http://schemas.microsoft.com/office/drawing/2014/main" id="{EA2279D1-A0C0-2B4A-9FC1-800ED4BEB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" y="1511"/>
              <a:ext cx="53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69" name="Line 67">
              <a:extLst>
                <a:ext uri="{FF2B5EF4-FFF2-40B4-BE49-F238E27FC236}">
                  <a16:creationId xmlns:a16="http://schemas.microsoft.com/office/drawing/2014/main" id="{1D467E26-ED26-044C-9B0E-D2FCC0969D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1345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" name="Line 68">
              <a:extLst>
                <a:ext uri="{FF2B5EF4-FFF2-40B4-BE49-F238E27FC236}">
                  <a16:creationId xmlns:a16="http://schemas.microsoft.com/office/drawing/2014/main" id="{A628B488-6CD9-9448-8665-A4321B871E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3" y="1345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" name="Rectangle 69">
              <a:extLst>
                <a:ext uri="{FF2B5EF4-FFF2-40B4-BE49-F238E27FC236}">
                  <a16:creationId xmlns:a16="http://schemas.microsoft.com/office/drawing/2014/main" id="{FAA41702-FDF2-5D4C-BA4E-4FBF38EA9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" y="1307"/>
              <a:ext cx="53" cy="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600">
                  <a:latin typeface="Arial" panose="020B0604020202020204" pitchFamily="34" charset="0"/>
                </a:rPr>
                <a:t>12</a:t>
              </a:r>
            </a:p>
          </p:txBody>
        </p:sp>
        <p:sp>
          <p:nvSpPr>
            <p:cNvPr id="72" name="Line 70">
              <a:extLst>
                <a:ext uri="{FF2B5EF4-FFF2-40B4-BE49-F238E27FC236}">
                  <a16:creationId xmlns:a16="http://schemas.microsoft.com/office/drawing/2014/main" id="{86B18FDF-D443-8B4C-8594-0E62EF0A41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" y="1345"/>
              <a:ext cx="1968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DA9038A5-B2BD-CD4E-95AA-87D750692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" y="1345"/>
              <a:ext cx="1968" cy="1610"/>
            </a:xfrm>
            <a:custGeom>
              <a:avLst/>
              <a:gdLst>
                <a:gd name="G0" fmla="+- 433 0 0"/>
                <a:gd name="G1" fmla="+- 1 0 0"/>
                <a:gd name="G2" fmla="*/ 1 16385 2"/>
                <a:gd name="T0" fmla="*/ 0 w 433"/>
                <a:gd name="T1" fmla="*/ 12541802 h 341"/>
                <a:gd name="T2" fmla="*/ 26715690 w 433"/>
                <a:gd name="T3" fmla="*/ 12541802 h 341"/>
                <a:gd name="T4" fmla="*/ 26715690 w 433"/>
                <a:gd name="T5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3" h="341">
                  <a:moveTo>
                    <a:pt x="0" y="341"/>
                  </a:moveTo>
                  <a:lnTo>
                    <a:pt x="433" y="341"/>
                  </a:lnTo>
                  <a:lnTo>
                    <a:pt x="433" y="0"/>
                  </a:lnTo>
                </a:path>
              </a:pathLst>
            </a:custGeom>
            <a:noFill/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4" name="Line 72">
              <a:extLst>
                <a:ext uri="{FF2B5EF4-FFF2-40B4-BE49-F238E27FC236}">
                  <a16:creationId xmlns:a16="http://schemas.microsoft.com/office/drawing/2014/main" id="{64512280-2A51-B445-B91C-D5427BB826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3" y="1343"/>
              <a:ext cx="0" cy="1614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90458C5D-4C13-C743-8FE5-DF1614DEF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" y="1383"/>
              <a:ext cx="1959" cy="1075"/>
            </a:xfrm>
            <a:custGeom>
              <a:avLst/>
              <a:gdLst>
                <a:gd name="T0" fmla="*/ 28 w 1711"/>
                <a:gd name="T1" fmla="*/ 807 h 848"/>
                <a:gd name="T2" fmla="*/ 59 w 1711"/>
                <a:gd name="T3" fmla="*/ 822 h 848"/>
                <a:gd name="T4" fmla="*/ 95 w 1711"/>
                <a:gd name="T5" fmla="*/ 811 h 848"/>
                <a:gd name="T6" fmla="*/ 131 w 1711"/>
                <a:gd name="T7" fmla="*/ 793 h 848"/>
                <a:gd name="T8" fmla="*/ 162 w 1711"/>
                <a:gd name="T9" fmla="*/ 766 h 848"/>
                <a:gd name="T10" fmla="*/ 198 w 1711"/>
                <a:gd name="T11" fmla="*/ 740 h 848"/>
                <a:gd name="T12" fmla="*/ 234 w 1711"/>
                <a:gd name="T13" fmla="*/ 737 h 848"/>
                <a:gd name="T14" fmla="*/ 266 w 1711"/>
                <a:gd name="T15" fmla="*/ 647 h 848"/>
                <a:gd name="T16" fmla="*/ 301 w 1711"/>
                <a:gd name="T17" fmla="*/ 580 h 848"/>
                <a:gd name="T18" fmla="*/ 337 w 1711"/>
                <a:gd name="T19" fmla="*/ 662 h 848"/>
                <a:gd name="T20" fmla="*/ 369 w 1711"/>
                <a:gd name="T21" fmla="*/ 670 h 848"/>
                <a:gd name="T22" fmla="*/ 405 w 1711"/>
                <a:gd name="T23" fmla="*/ 707 h 848"/>
                <a:gd name="T24" fmla="*/ 440 w 1711"/>
                <a:gd name="T25" fmla="*/ 606 h 848"/>
                <a:gd name="T26" fmla="*/ 472 w 1711"/>
                <a:gd name="T27" fmla="*/ 577 h 848"/>
                <a:gd name="T28" fmla="*/ 508 w 1711"/>
                <a:gd name="T29" fmla="*/ 636 h 848"/>
                <a:gd name="T30" fmla="*/ 544 w 1711"/>
                <a:gd name="T31" fmla="*/ 677 h 848"/>
                <a:gd name="T32" fmla="*/ 575 w 1711"/>
                <a:gd name="T33" fmla="*/ 662 h 848"/>
                <a:gd name="T34" fmla="*/ 611 w 1711"/>
                <a:gd name="T35" fmla="*/ 592 h 848"/>
                <a:gd name="T36" fmla="*/ 647 w 1711"/>
                <a:gd name="T37" fmla="*/ 506 h 848"/>
                <a:gd name="T38" fmla="*/ 679 w 1711"/>
                <a:gd name="T39" fmla="*/ 506 h 848"/>
                <a:gd name="T40" fmla="*/ 714 w 1711"/>
                <a:gd name="T41" fmla="*/ 465 h 848"/>
                <a:gd name="T42" fmla="*/ 750 w 1711"/>
                <a:gd name="T43" fmla="*/ 428 h 848"/>
                <a:gd name="T44" fmla="*/ 782 w 1711"/>
                <a:gd name="T45" fmla="*/ 398 h 848"/>
                <a:gd name="T46" fmla="*/ 817 w 1711"/>
                <a:gd name="T47" fmla="*/ 394 h 848"/>
                <a:gd name="T48" fmla="*/ 853 w 1711"/>
                <a:gd name="T49" fmla="*/ 450 h 848"/>
                <a:gd name="T50" fmla="*/ 885 w 1711"/>
                <a:gd name="T51" fmla="*/ 439 h 848"/>
                <a:gd name="T52" fmla="*/ 921 w 1711"/>
                <a:gd name="T53" fmla="*/ 461 h 848"/>
                <a:gd name="T54" fmla="*/ 952 w 1711"/>
                <a:gd name="T55" fmla="*/ 394 h 848"/>
                <a:gd name="T56" fmla="*/ 988 w 1711"/>
                <a:gd name="T57" fmla="*/ 357 h 848"/>
                <a:gd name="T58" fmla="*/ 1024 w 1711"/>
                <a:gd name="T59" fmla="*/ 398 h 848"/>
                <a:gd name="T60" fmla="*/ 1056 w 1711"/>
                <a:gd name="T61" fmla="*/ 391 h 848"/>
                <a:gd name="T62" fmla="*/ 1091 w 1711"/>
                <a:gd name="T63" fmla="*/ 387 h 848"/>
                <a:gd name="T64" fmla="*/ 1127 w 1711"/>
                <a:gd name="T65" fmla="*/ 324 h 848"/>
                <a:gd name="T66" fmla="*/ 1159 w 1711"/>
                <a:gd name="T67" fmla="*/ 279 h 848"/>
                <a:gd name="T68" fmla="*/ 1195 w 1711"/>
                <a:gd name="T69" fmla="*/ 331 h 848"/>
                <a:gd name="T70" fmla="*/ 1230 w 1711"/>
                <a:gd name="T71" fmla="*/ 365 h 848"/>
                <a:gd name="T72" fmla="*/ 1262 w 1711"/>
                <a:gd name="T73" fmla="*/ 391 h 848"/>
                <a:gd name="T74" fmla="*/ 1298 w 1711"/>
                <a:gd name="T75" fmla="*/ 301 h 848"/>
                <a:gd name="T76" fmla="*/ 1334 w 1711"/>
                <a:gd name="T77" fmla="*/ 264 h 848"/>
                <a:gd name="T78" fmla="*/ 1365 w 1711"/>
                <a:gd name="T79" fmla="*/ 190 h 848"/>
                <a:gd name="T80" fmla="*/ 1401 w 1711"/>
                <a:gd name="T81" fmla="*/ 156 h 848"/>
                <a:gd name="T82" fmla="*/ 1437 w 1711"/>
                <a:gd name="T83" fmla="*/ 93 h 848"/>
                <a:gd name="T84" fmla="*/ 1468 w 1711"/>
                <a:gd name="T85" fmla="*/ 52 h 848"/>
                <a:gd name="T86" fmla="*/ 1504 w 1711"/>
                <a:gd name="T87" fmla="*/ 4 h 848"/>
                <a:gd name="T88" fmla="*/ 1540 w 1711"/>
                <a:gd name="T89" fmla="*/ 104 h 848"/>
                <a:gd name="T90" fmla="*/ 1572 w 1711"/>
                <a:gd name="T91" fmla="*/ 145 h 848"/>
                <a:gd name="T92" fmla="*/ 1607 w 1711"/>
                <a:gd name="T93" fmla="*/ 182 h 848"/>
                <a:gd name="T94" fmla="*/ 1643 w 1711"/>
                <a:gd name="T95" fmla="*/ 208 h 848"/>
                <a:gd name="T96" fmla="*/ 1675 w 1711"/>
                <a:gd name="T97" fmla="*/ 186 h 848"/>
                <a:gd name="T98" fmla="*/ 1711 w 1711"/>
                <a:gd name="T99" fmla="*/ 149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11" h="848">
                  <a:moveTo>
                    <a:pt x="0" y="833"/>
                  </a:moveTo>
                  <a:lnTo>
                    <a:pt x="8" y="848"/>
                  </a:lnTo>
                  <a:lnTo>
                    <a:pt x="16" y="822"/>
                  </a:lnTo>
                  <a:lnTo>
                    <a:pt x="28" y="807"/>
                  </a:lnTo>
                  <a:lnTo>
                    <a:pt x="35" y="833"/>
                  </a:lnTo>
                  <a:lnTo>
                    <a:pt x="43" y="819"/>
                  </a:lnTo>
                  <a:lnTo>
                    <a:pt x="51" y="815"/>
                  </a:lnTo>
                  <a:lnTo>
                    <a:pt x="59" y="822"/>
                  </a:lnTo>
                  <a:lnTo>
                    <a:pt x="67" y="807"/>
                  </a:lnTo>
                  <a:lnTo>
                    <a:pt x="79" y="800"/>
                  </a:lnTo>
                  <a:lnTo>
                    <a:pt x="87" y="796"/>
                  </a:lnTo>
                  <a:lnTo>
                    <a:pt x="95" y="811"/>
                  </a:lnTo>
                  <a:lnTo>
                    <a:pt x="103" y="796"/>
                  </a:lnTo>
                  <a:lnTo>
                    <a:pt x="111" y="785"/>
                  </a:lnTo>
                  <a:lnTo>
                    <a:pt x="119" y="785"/>
                  </a:lnTo>
                  <a:lnTo>
                    <a:pt x="131" y="793"/>
                  </a:lnTo>
                  <a:lnTo>
                    <a:pt x="139" y="770"/>
                  </a:lnTo>
                  <a:lnTo>
                    <a:pt x="147" y="789"/>
                  </a:lnTo>
                  <a:lnTo>
                    <a:pt x="155" y="774"/>
                  </a:lnTo>
                  <a:lnTo>
                    <a:pt x="162" y="766"/>
                  </a:lnTo>
                  <a:lnTo>
                    <a:pt x="170" y="755"/>
                  </a:lnTo>
                  <a:lnTo>
                    <a:pt x="182" y="748"/>
                  </a:lnTo>
                  <a:lnTo>
                    <a:pt x="190" y="755"/>
                  </a:lnTo>
                  <a:lnTo>
                    <a:pt x="198" y="740"/>
                  </a:lnTo>
                  <a:lnTo>
                    <a:pt x="206" y="744"/>
                  </a:lnTo>
                  <a:lnTo>
                    <a:pt x="214" y="748"/>
                  </a:lnTo>
                  <a:lnTo>
                    <a:pt x="222" y="752"/>
                  </a:lnTo>
                  <a:lnTo>
                    <a:pt x="234" y="737"/>
                  </a:lnTo>
                  <a:lnTo>
                    <a:pt x="242" y="714"/>
                  </a:lnTo>
                  <a:lnTo>
                    <a:pt x="250" y="685"/>
                  </a:lnTo>
                  <a:lnTo>
                    <a:pt x="258" y="696"/>
                  </a:lnTo>
                  <a:lnTo>
                    <a:pt x="266" y="647"/>
                  </a:lnTo>
                  <a:lnTo>
                    <a:pt x="274" y="636"/>
                  </a:lnTo>
                  <a:lnTo>
                    <a:pt x="286" y="636"/>
                  </a:lnTo>
                  <a:lnTo>
                    <a:pt x="293" y="629"/>
                  </a:lnTo>
                  <a:lnTo>
                    <a:pt x="301" y="580"/>
                  </a:lnTo>
                  <a:lnTo>
                    <a:pt x="309" y="584"/>
                  </a:lnTo>
                  <a:lnTo>
                    <a:pt x="317" y="651"/>
                  </a:lnTo>
                  <a:lnTo>
                    <a:pt x="325" y="629"/>
                  </a:lnTo>
                  <a:lnTo>
                    <a:pt x="337" y="662"/>
                  </a:lnTo>
                  <a:lnTo>
                    <a:pt x="345" y="699"/>
                  </a:lnTo>
                  <a:lnTo>
                    <a:pt x="353" y="685"/>
                  </a:lnTo>
                  <a:lnTo>
                    <a:pt x="361" y="696"/>
                  </a:lnTo>
                  <a:lnTo>
                    <a:pt x="369" y="670"/>
                  </a:lnTo>
                  <a:lnTo>
                    <a:pt x="377" y="673"/>
                  </a:lnTo>
                  <a:lnTo>
                    <a:pt x="389" y="677"/>
                  </a:lnTo>
                  <a:lnTo>
                    <a:pt x="397" y="711"/>
                  </a:lnTo>
                  <a:lnTo>
                    <a:pt x="405" y="707"/>
                  </a:lnTo>
                  <a:lnTo>
                    <a:pt x="413" y="677"/>
                  </a:lnTo>
                  <a:lnTo>
                    <a:pt x="421" y="651"/>
                  </a:lnTo>
                  <a:lnTo>
                    <a:pt x="428" y="633"/>
                  </a:lnTo>
                  <a:lnTo>
                    <a:pt x="440" y="606"/>
                  </a:lnTo>
                  <a:lnTo>
                    <a:pt x="448" y="588"/>
                  </a:lnTo>
                  <a:lnTo>
                    <a:pt x="456" y="577"/>
                  </a:lnTo>
                  <a:lnTo>
                    <a:pt x="464" y="566"/>
                  </a:lnTo>
                  <a:lnTo>
                    <a:pt x="472" y="577"/>
                  </a:lnTo>
                  <a:lnTo>
                    <a:pt x="480" y="584"/>
                  </a:lnTo>
                  <a:lnTo>
                    <a:pt x="492" y="614"/>
                  </a:lnTo>
                  <a:lnTo>
                    <a:pt x="500" y="614"/>
                  </a:lnTo>
                  <a:lnTo>
                    <a:pt x="508" y="636"/>
                  </a:lnTo>
                  <a:lnTo>
                    <a:pt x="516" y="640"/>
                  </a:lnTo>
                  <a:lnTo>
                    <a:pt x="524" y="651"/>
                  </a:lnTo>
                  <a:lnTo>
                    <a:pt x="532" y="681"/>
                  </a:lnTo>
                  <a:lnTo>
                    <a:pt x="544" y="677"/>
                  </a:lnTo>
                  <a:lnTo>
                    <a:pt x="552" y="681"/>
                  </a:lnTo>
                  <a:lnTo>
                    <a:pt x="559" y="699"/>
                  </a:lnTo>
                  <a:lnTo>
                    <a:pt x="567" y="703"/>
                  </a:lnTo>
                  <a:lnTo>
                    <a:pt x="575" y="662"/>
                  </a:lnTo>
                  <a:lnTo>
                    <a:pt x="583" y="625"/>
                  </a:lnTo>
                  <a:lnTo>
                    <a:pt x="595" y="621"/>
                  </a:lnTo>
                  <a:lnTo>
                    <a:pt x="603" y="625"/>
                  </a:lnTo>
                  <a:lnTo>
                    <a:pt x="611" y="592"/>
                  </a:lnTo>
                  <a:lnTo>
                    <a:pt x="619" y="577"/>
                  </a:lnTo>
                  <a:lnTo>
                    <a:pt x="627" y="566"/>
                  </a:lnTo>
                  <a:lnTo>
                    <a:pt x="635" y="532"/>
                  </a:lnTo>
                  <a:lnTo>
                    <a:pt x="647" y="506"/>
                  </a:lnTo>
                  <a:lnTo>
                    <a:pt x="655" y="521"/>
                  </a:lnTo>
                  <a:lnTo>
                    <a:pt x="663" y="502"/>
                  </a:lnTo>
                  <a:lnTo>
                    <a:pt x="671" y="510"/>
                  </a:lnTo>
                  <a:lnTo>
                    <a:pt x="679" y="506"/>
                  </a:lnTo>
                  <a:lnTo>
                    <a:pt x="686" y="480"/>
                  </a:lnTo>
                  <a:lnTo>
                    <a:pt x="698" y="443"/>
                  </a:lnTo>
                  <a:lnTo>
                    <a:pt x="706" y="443"/>
                  </a:lnTo>
                  <a:lnTo>
                    <a:pt x="714" y="465"/>
                  </a:lnTo>
                  <a:lnTo>
                    <a:pt x="722" y="435"/>
                  </a:lnTo>
                  <a:lnTo>
                    <a:pt x="730" y="409"/>
                  </a:lnTo>
                  <a:lnTo>
                    <a:pt x="738" y="428"/>
                  </a:lnTo>
                  <a:lnTo>
                    <a:pt x="750" y="428"/>
                  </a:lnTo>
                  <a:lnTo>
                    <a:pt x="758" y="417"/>
                  </a:lnTo>
                  <a:lnTo>
                    <a:pt x="766" y="413"/>
                  </a:lnTo>
                  <a:lnTo>
                    <a:pt x="774" y="402"/>
                  </a:lnTo>
                  <a:lnTo>
                    <a:pt x="782" y="398"/>
                  </a:lnTo>
                  <a:lnTo>
                    <a:pt x="790" y="387"/>
                  </a:lnTo>
                  <a:lnTo>
                    <a:pt x="802" y="391"/>
                  </a:lnTo>
                  <a:lnTo>
                    <a:pt x="810" y="405"/>
                  </a:lnTo>
                  <a:lnTo>
                    <a:pt x="817" y="394"/>
                  </a:lnTo>
                  <a:lnTo>
                    <a:pt x="825" y="339"/>
                  </a:lnTo>
                  <a:lnTo>
                    <a:pt x="833" y="439"/>
                  </a:lnTo>
                  <a:lnTo>
                    <a:pt x="841" y="432"/>
                  </a:lnTo>
                  <a:lnTo>
                    <a:pt x="853" y="450"/>
                  </a:lnTo>
                  <a:lnTo>
                    <a:pt x="861" y="472"/>
                  </a:lnTo>
                  <a:lnTo>
                    <a:pt x="869" y="420"/>
                  </a:lnTo>
                  <a:lnTo>
                    <a:pt x="877" y="458"/>
                  </a:lnTo>
                  <a:lnTo>
                    <a:pt x="885" y="439"/>
                  </a:lnTo>
                  <a:lnTo>
                    <a:pt x="893" y="450"/>
                  </a:lnTo>
                  <a:lnTo>
                    <a:pt x="901" y="454"/>
                  </a:lnTo>
                  <a:lnTo>
                    <a:pt x="913" y="465"/>
                  </a:lnTo>
                  <a:lnTo>
                    <a:pt x="921" y="461"/>
                  </a:lnTo>
                  <a:lnTo>
                    <a:pt x="929" y="443"/>
                  </a:lnTo>
                  <a:lnTo>
                    <a:pt x="937" y="420"/>
                  </a:lnTo>
                  <a:lnTo>
                    <a:pt x="944" y="402"/>
                  </a:lnTo>
                  <a:lnTo>
                    <a:pt x="952" y="394"/>
                  </a:lnTo>
                  <a:lnTo>
                    <a:pt x="964" y="383"/>
                  </a:lnTo>
                  <a:lnTo>
                    <a:pt x="972" y="383"/>
                  </a:lnTo>
                  <a:lnTo>
                    <a:pt x="980" y="376"/>
                  </a:lnTo>
                  <a:lnTo>
                    <a:pt x="988" y="357"/>
                  </a:lnTo>
                  <a:lnTo>
                    <a:pt x="996" y="327"/>
                  </a:lnTo>
                  <a:lnTo>
                    <a:pt x="1004" y="417"/>
                  </a:lnTo>
                  <a:lnTo>
                    <a:pt x="1016" y="413"/>
                  </a:lnTo>
                  <a:lnTo>
                    <a:pt x="1024" y="398"/>
                  </a:lnTo>
                  <a:lnTo>
                    <a:pt x="1032" y="435"/>
                  </a:lnTo>
                  <a:lnTo>
                    <a:pt x="1040" y="376"/>
                  </a:lnTo>
                  <a:lnTo>
                    <a:pt x="1048" y="387"/>
                  </a:lnTo>
                  <a:lnTo>
                    <a:pt x="1056" y="391"/>
                  </a:lnTo>
                  <a:lnTo>
                    <a:pt x="1068" y="376"/>
                  </a:lnTo>
                  <a:lnTo>
                    <a:pt x="1075" y="361"/>
                  </a:lnTo>
                  <a:lnTo>
                    <a:pt x="1083" y="413"/>
                  </a:lnTo>
                  <a:lnTo>
                    <a:pt x="1091" y="387"/>
                  </a:lnTo>
                  <a:lnTo>
                    <a:pt x="1099" y="379"/>
                  </a:lnTo>
                  <a:lnTo>
                    <a:pt x="1107" y="350"/>
                  </a:lnTo>
                  <a:lnTo>
                    <a:pt x="1119" y="335"/>
                  </a:lnTo>
                  <a:lnTo>
                    <a:pt x="1127" y="324"/>
                  </a:lnTo>
                  <a:lnTo>
                    <a:pt x="1135" y="298"/>
                  </a:lnTo>
                  <a:lnTo>
                    <a:pt x="1143" y="286"/>
                  </a:lnTo>
                  <a:lnTo>
                    <a:pt x="1151" y="290"/>
                  </a:lnTo>
                  <a:lnTo>
                    <a:pt x="1159" y="279"/>
                  </a:lnTo>
                  <a:lnTo>
                    <a:pt x="1171" y="260"/>
                  </a:lnTo>
                  <a:lnTo>
                    <a:pt x="1179" y="316"/>
                  </a:lnTo>
                  <a:lnTo>
                    <a:pt x="1187" y="320"/>
                  </a:lnTo>
                  <a:lnTo>
                    <a:pt x="1195" y="331"/>
                  </a:lnTo>
                  <a:lnTo>
                    <a:pt x="1203" y="361"/>
                  </a:lnTo>
                  <a:lnTo>
                    <a:pt x="1210" y="342"/>
                  </a:lnTo>
                  <a:lnTo>
                    <a:pt x="1222" y="372"/>
                  </a:lnTo>
                  <a:lnTo>
                    <a:pt x="1230" y="365"/>
                  </a:lnTo>
                  <a:lnTo>
                    <a:pt x="1238" y="368"/>
                  </a:lnTo>
                  <a:lnTo>
                    <a:pt x="1246" y="405"/>
                  </a:lnTo>
                  <a:lnTo>
                    <a:pt x="1254" y="420"/>
                  </a:lnTo>
                  <a:lnTo>
                    <a:pt x="1262" y="391"/>
                  </a:lnTo>
                  <a:lnTo>
                    <a:pt x="1274" y="357"/>
                  </a:lnTo>
                  <a:lnTo>
                    <a:pt x="1282" y="331"/>
                  </a:lnTo>
                  <a:lnTo>
                    <a:pt x="1290" y="312"/>
                  </a:lnTo>
                  <a:lnTo>
                    <a:pt x="1298" y="301"/>
                  </a:lnTo>
                  <a:lnTo>
                    <a:pt x="1306" y="324"/>
                  </a:lnTo>
                  <a:lnTo>
                    <a:pt x="1314" y="294"/>
                  </a:lnTo>
                  <a:lnTo>
                    <a:pt x="1326" y="286"/>
                  </a:lnTo>
                  <a:lnTo>
                    <a:pt x="1334" y="264"/>
                  </a:lnTo>
                  <a:lnTo>
                    <a:pt x="1341" y="227"/>
                  </a:lnTo>
                  <a:lnTo>
                    <a:pt x="1349" y="242"/>
                  </a:lnTo>
                  <a:lnTo>
                    <a:pt x="1357" y="227"/>
                  </a:lnTo>
                  <a:lnTo>
                    <a:pt x="1365" y="190"/>
                  </a:lnTo>
                  <a:lnTo>
                    <a:pt x="1377" y="178"/>
                  </a:lnTo>
                  <a:lnTo>
                    <a:pt x="1385" y="193"/>
                  </a:lnTo>
                  <a:lnTo>
                    <a:pt x="1393" y="160"/>
                  </a:lnTo>
                  <a:lnTo>
                    <a:pt x="1401" y="156"/>
                  </a:lnTo>
                  <a:lnTo>
                    <a:pt x="1409" y="141"/>
                  </a:lnTo>
                  <a:lnTo>
                    <a:pt x="1417" y="115"/>
                  </a:lnTo>
                  <a:lnTo>
                    <a:pt x="1429" y="123"/>
                  </a:lnTo>
                  <a:lnTo>
                    <a:pt x="1437" y="93"/>
                  </a:lnTo>
                  <a:lnTo>
                    <a:pt x="1445" y="104"/>
                  </a:lnTo>
                  <a:lnTo>
                    <a:pt x="1453" y="78"/>
                  </a:lnTo>
                  <a:lnTo>
                    <a:pt x="1461" y="48"/>
                  </a:lnTo>
                  <a:lnTo>
                    <a:pt x="1468" y="52"/>
                  </a:lnTo>
                  <a:lnTo>
                    <a:pt x="1480" y="45"/>
                  </a:lnTo>
                  <a:lnTo>
                    <a:pt x="1488" y="7"/>
                  </a:lnTo>
                  <a:lnTo>
                    <a:pt x="1496" y="18"/>
                  </a:lnTo>
                  <a:lnTo>
                    <a:pt x="1504" y="4"/>
                  </a:lnTo>
                  <a:lnTo>
                    <a:pt x="1512" y="0"/>
                  </a:lnTo>
                  <a:lnTo>
                    <a:pt x="1520" y="56"/>
                  </a:lnTo>
                  <a:lnTo>
                    <a:pt x="1532" y="89"/>
                  </a:lnTo>
                  <a:lnTo>
                    <a:pt x="1540" y="104"/>
                  </a:lnTo>
                  <a:lnTo>
                    <a:pt x="1548" y="145"/>
                  </a:lnTo>
                  <a:lnTo>
                    <a:pt x="1556" y="152"/>
                  </a:lnTo>
                  <a:lnTo>
                    <a:pt x="1564" y="160"/>
                  </a:lnTo>
                  <a:lnTo>
                    <a:pt x="1572" y="145"/>
                  </a:lnTo>
                  <a:lnTo>
                    <a:pt x="1584" y="130"/>
                  </a:lnTo>
                  <a:lnTo>
                    <a:pt x="1592" y="141"/>
                  </a:lnTo>
                  <a:lnTo>
                    <a:pt x="1599" y="130"/>
                  </a:lnTo>
                  <a:lnTo>
                    <a:pt x="1607" y="182"/>
                  </a:lnTo>
                  <a:lnTo>
                    <a:pt x="1615" y="171"/>
                  </a:lnTo>
                  <a:lnTo>
                    <a:pt x="1623" y="164"/>
                  </a:lnTo>
                  <a:lnTo>
                    <a:pt x="1635" y="216"/>
                  </a:lnTo>
                  <a:lnTo>
                    <a:pt x="1643" y="208"/>
                  </a:lnTo>
                  <a:lnTo>
                    <a:pt x="1651" y="208"/>
                  </a:lnTo>
                  <a:lnTo>
                    <a:pt x="1659" y="219"/>
                  </a:lnTo>
                  <a:lnTo>
                    <a:pt x="1667" y="212"/>
                  </a:lnTo>
                  <a:lnTo>
                    <a:pt x="1675" y="186"/>
                  </a:lnTo>
                  <a:lnTo>
                    <a:pt x="1687" y="212"/>
                  </a:lnTo>
                  <a:lnTo>
                    <a:pt x="1695" y="193"/>
                  </a:lnTo>
                  <a:lnTo>
                    <a:pt x="1703" y="186"/>
                  </a:lnTo>
                  <a:lnTo>
                    <a:pt x="1711" y="149"/>
                  </a:lnTo>
                </a:path>
              </a:pathLst>
            </a:custGeom>
            <a:noFill/>
            <a:ln w="15840" cap="sq">
              <a:solidFill>
                <a:srgbClr val="008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E07C5451-F7CA-F542-9237-97C452D5C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" y="2375"/>
              <a:ext cx="1959" cy="386"/>
            </a:xfrm>
            <a:custGeom>
              <a:avLst/>
              <a:gdLst>
                <a:gd name="T0" fmla="*/ 28 w 1711"/>
                <a:gd name="T1" fmla="*/ 257 h 306"/>
                <a:gd name="T2" fmla="*/ 59 w 1711"/>
                <a:gd name="T3" fmla="*/ 235 h 306"/>
                <a:gd name="T4" fmla="*/ 95 w 1711"/>
                <a:gd name="T5" fmla="*/ 224 h 306"/>
                <a:gd name="T6" fmla="*/ 131 w 1711"/>
                <a:gd name="T7" fmla="*/ 239 h 306"/>
                <a:gd name="T8" fmla="*/ 162 w 1711"/>
                <a:gd name="T9" fmla="*/ 250 h 306"/>
                <a:gd name="T10" fmla="*/ 198 w 1711"/>
                <a:gd name="T11" fmla="*/ 235 h 306"/>
                <a:gd name="T12" fmla="*/ 234 w 1711"/>
                <a:gd name="T13" fmla="*/ 227 h 306"/>
                <a:gd name="T14" fmla="*/ 266 w 1711"/>
                <a:gd name="T15" fmla="*/ 183 h 306"/>
                <a:gd name="T16" fmla="*/ 301 w 1711"/>
                <a:gd name="T17" fmla="*/ 112 h 306"/>
                <a:gd name="T18" fmla="*/ 337 w 1711"/>
                <a:gd name="T19" fmla="*/ 201 h 306"/>
                <a:gd name="T20" fmla="*/ 369 w 1711"/>
                <a:gd name="T21" fmla="*/ 250 h 306"/>
                <a:gd name="T22" fmla="*/ 405 w 1711"/>
                <a:gd name="T23" fmla="*/ 198 h 306"/>
                <a:gd name="T24" fmla="*/ 440 w 1711"/>
                <a:gd name="T25" fmla="*/ 212 h 306"/>
                <a:gd name="T26" fmla="*/ 472 w 1711"/>
                <a:gd name="T27" fmla="*/ 172 h 306"/>
                <a:gd name="T28" fmla="*/ 508 w 1711"/>
                <a:gd name="T29" fmla="*/ 212 h 306"/>
                <a:gd name="T30" fmla="*/ 544 w 1711"/>
                <a:gd name="T31" fmla="*/ 250 h 306"/>
                <a:gd name="T32" fmla="*/ 575 w 1711"/>
                <a:gd name="T33" fmla="*/ 291 h 306"/>
                <a:gd name="T34" fmla="*/ 611 w 1711"/>
                <a:gd name="T35" fmla="*/ 227 h 306"/>
                <a:gd name="T36" fmla="*/ 647 w 1711"/>
                <a:gd name="T37" fmla="*/ 216 h 306"/>
                <a:gd name="T38" fmla="*/ 679 w 1711"/>
                <a:gd name="T39" fmla="*/ 190 h 306"/>
                <a:gd name="T40" fmla="*/ 714 w 1711"/>
                <a:gd name="T41" fmla="*/ 179 h 306"/>
                <a:gd name="T42" fmla="*/ 750 w 1711"/>
                <a:gd name="T43" fmla="*/ 160 h 306"/>
                <a:gd name="T44" fmla="*/ 782 w 1711"/>
                <a:gd name="T45" fmla="*/ 183 h 306"/>
                <a:gd name="T46" fmla="*/ 817 w 1711"/>
                <a:gd name="T47" fmla="*/ 149 h 306"/>
                <a:gd name="T48" fmla="*/ 853 w 1711"/>
                <a:gd name="T49" fmla="*/ 212 h 306"/>
                <a:gd name="T50" fmla="*/ 885 w 1711"/>
                <a:gd name="T51" fmla="*/ 231 h 306"/>
                <a:gd name="T52" fmla="*/ 921 w 1711"/>
                <a:gd name="T53" fmla="*/ 209 h 306"/>
                <a:gd name="T54" fmla="*/ 952 w 1711"/>
                <a:gd name="T55" fmla="*/ 190 h 306"/>
                <a:gd name="T56" fmla="*/ 988 w 1711"/>
                <a:gd name="T57" fmla="*/ 153 h 306"/>
                <a:gd name="T58" fmla="*/ 1024 w 1711"/>
                <a:gd name="T59" fmla="*/ 257 h 306"/>
                <a:gd name="T60" fmla="*/ 1056 w 1711"/>
                <a:gd name="T61" fmla="*/ 220 h 306"/>
                <a:gd name="T62" fmla="*/ 1091 w 1711"/>
                <a:gd name="T63" fmla="*/ 205 h 306"/>
                <a:gd name="T64" fmla="*/ 1127 w 1711"/>
                <a:gd name="T65" fmla="*/ 194 h 306"/>
                <a:gd name="T66" fmla="*/ 1159 w 1711"/>
                <a:gd name="T67" fmla="*/ 160 h 306"/>
                <a:gd name="T68" fmla="*/ 1195 w 1711"/>
                <a:gd name="T69" fmla="*/ 212 h 306"/>
                <a:gd name="T70" fmla="*/ 1230 w 1711"/>
                <a:gd name="T71" fmla="*/ 257 h 306"/>
                <a:gd name="T72" fmla="*/ 1262 w 1711"/>
                <a:gd name="T73" fmla="*/ 283 h 306"/>
                <a:gd name="T74" fmla="*/ 1298 w 1711"/>
                <a:gd name="T75" fmla="*/ 261 h 306"/>
                <a:gd name="T76" fmla="*/ 1334 w 1711"/>
                <a:gd name="T77" fmla="*/ 261 h 306"/>
                <a:gd name="T78" fmla="*/ 1365 w 1711"/>
                <a:gd name="T79" fmla="*/ 239 h 306"/>
                <a:gd name="T80" fmla="*/ 1401 w 1711"/>
                <a:gd name="T81" fmla="*/ 194 h 306"/>
                <a:gd name="T82" fmla="*/ 1437 w 1711"/>
                <a:gd name="T83" fmla="*/ 153 h 306"/>
                <a:gd name="T84" fmla="*/ 1468 w 1711"/>
                <a:gd name="T85" fmla="*/ 93 h 306"/>
                <a:gd name="T86" fmla="*/ 1504 w 1711"/>
                <a:gd name="T87" fmla="*/ 0 h 306"/>
                <a:gd name="T88" fmla="*/ 1540 w 1711"/>
                <a:gd name="T89" fmla="*/ 172 h 306"/>
                <a:gd name="T90" fmla="*/ 1572 w 1711"/>
                <a:gd name="T91" fmla="*/ 212 h 306"/>
                <a:gd name="T92" fmla="*/ 1607 w 1711"/>
                <a:gd name="T93" fmla="*/ 198 h 306"/>
                <a:gd name="T94" fmla="*/ 1643 w 1711"/>
                <a:gd name="T95" fmla="*/ 265 h 306"/>
                <a:gd name="T96" fmla="*/ 1675 w 1711"/>
                <a:gd name="T97" fmla="*/ 190 h 306"/>
                <a:gd name="T98" fmla="*/ 1711 w 1711"/>
                <a:gd name="T99" fmla="*/ 272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11" h="306">
                  <a:moveTo>
                    <a:pt x="0" y="235"/>
                  </a:moveTo>
                  <a:lnTo>
                    <a:pt x="8" y="224"/>
                  </a:lnTo>
                  <a:lnTo>
                    <a:pt x="16" y="242"/>
                  </a:lnTo>
                  <a:lnTo>
                    <a:pt x="28" y="257"/>
                  </a:lnTo>
                  <a:lnTo>
                    <a:pt x="35" y="235"/>
                  </a:lnTo>
                  <a:lnTo>
                    <a:pt x="43" y="239"/>
                  </a:lnTo>
                  <a:lnTo>
                    <a:pt x="51" y="235"/>
                  </a:lnTo>
                  <a:lnTo>
                    <a:pt x="59" y="235"/>
                  </a:lnTo>
                  <a:lnTo>
                    <a:pt x="67" y="242"/>
                  </a:lnTo>
                  <a:lnTo>
                    <a:pt x="79" y="235"/>
                  </a:lnTo>
                  <a:lnTo>
                    <a:pt x="87" y="242"/>
                  </a:lnTo>
                  <a:lnTo>
                    <a:pt x="95" y="224"/>
                  </a:lnTo>
                  <a:lnTo>
                    <a:pt x="103" y="231"/>
                  </a:lnTo>
                  <a:lnTo>
                    <a:pt x="111" y="235"/>
                  </a:lnTo>
                  <a:lnTo>
                    <a:pt x="119" y="231"/>
                  </a:lnTo>
                  <a:lnTo>
                    <a:pt x="131" y="239"/>
                  </a:lnTo>
                  <a:lnTo>
                    <a:pt x="139" y="250"/>
                  </a:lnTo>
                  <a:lnTo>
                    <a:pt x="147" y="220"/>
                  </a:lnTo>
                  <a:lnTo>
                    <a:pt x="155" y="246"/>
                  </a:lnTo>
                  <a:lnTo>
                    <a:pt x="162" y="250"/>
                  </a:lnTo>
                  <a:lnTo>
                    <a:pt x="170" y="239"/>
                  </a:lnTo>
                  <a:lnTo>
                    <a:pt x="182" y="231"/>
                  </a:lnTo>
                  <a:lnTo>
                    <a:pt x="190" y="224"/>
                  </a:lnTo>
                  <a:lnTo>
                    <a:pt x="198" y="235"/>
                  </a:lnTo>
                  <a:lnTo>
                    <a:pt x="206" y="220"/>
                  </a:lnTo>
                  <a:lnTo>
                    <a:pt x="214" y="291"/>
                  </a:lnTo>
                  <a:lnTo>
                    <a:pt x="222" y="257"/>
                  </a:lnTo>
                  <a:lnTo>
                    <a:pt x="234" y="227"/>
                  </a:lnTo>
                  <a:lnTo>
                    <a:pt x="242" y="216"/>
                  </a:lnTo>
                  <a:lnTo>
                    <a:pt x="250" y="201"/>
                  </a:lnTo>
                  <a:lnTo>
                    <a:pt x="258" y="175"/>
                  </a:lnTo>
                  <a:lnTo>
                    <a:pt x="266" y="183"/>
                  </a:lnTo>
                  <a:lnTo>
                    <a:pt x="274" y="190"/>
                  </a:lnTo>
                  <a:lnTo>
                    <a:pt x="286" y="149"/>
                  </a:lnTo>
                  <a:lnTo>
                    <a:pt x="293" y="142"/>
                  </a:lnTo>
                  <a:lnTo>
                    <a:pt x="301" y="112"/>
                  </a:lnTo>
                  <a:lnTo>
                    <a:pt x="309" y="153"/>
                  </a:lnTo>
                  <a:lnTo>
                    <a:pt x="317" y="134"/>
                  </a:lnTo>
                  <a:lnTo>
                    <a:pt x="325" y="205"/>
                  </a:lnTo>
                  <a:lnTo>
                    <a:pt x="337" y="201"/>
                  </a:lnTo>
                  <a:lnTo>
                    <a:pt x="345" y="209"/>
                  </a:lnTo>
                  <a:lnTo>
                    <a:pt x="353" y="246"/>
                  </a:lnTo>
                  <a:lnTo>
                    <a:pt x="361" y="231"/>
                  </a:lnTo>
                  <a:lnTo>
                    <a:pt x="369" y="250"/>
                  </a:lnTo>
                  <a:lnTo>
                    <a:pt x="377" y="227"/>
                  </a:lnTo>
                  <a:lnTo>
                    <a:pt x="389" y="272"/>
                  </a:lnTo>
                  <a:lnTo>
                    <a:pt x="397" y="216"/>
                  </a:lnTo>
                  <a:lnTo>
                    <a:pt x="405" y="198"/>
                  </a:lnTo>
                  <a:lnTo>
                    <a:pt x="413" y="194"/>
                  </a:lnTo>
                  <a:lnTo>
                    <a:pt x="421" y="194"/>
                  </a:lnTo>
                  <a:lnTo>
                    <a:pt x="428" y="198"/>
                  </a:lnTo>
                  <a:lnTo>
                    <a:pt x="440" y="212"/>
                  </a:lnTo>
                  <a:lnTo>
                    <a:pt x="448" y="216"/>
                  </a:lnTo>
                  <a:lnTo>
                    <a:pt x="456" y="220"/>
                  </a:lnTo>
                  <a:lnTo>
                    <a:pt x="464" y="216"/>
                  </a:lnTo>
                  <a:lnTo>
                    <a:pt x="472" y="172"/>
                  </a:lnTo>
                  <a:lnTo>
                    <a:pt x="480" y="179"/>
                  </a:lnTo>
                  <a:lnTo>
                    <a:pt x="492" y="183"/>
                  </a:lnTo>
                  <a:lnTo>
                    <a:pt x="500" y="201"/>
                  </a:lnTo>
                  <a:lnTo>
                    <a:pt x="508" y="212"/>
                  </a:lnTo>
                  <a:lnTo>
                    <a:pt x="516" y="227"/>
                  </a:lnTo>
                  <a:lnTo>
                    <a:pt x="524" y="235"/>
                  </a:lnTo>
                  <a:lnTo>
                    <a:pt x="532" y="224"/>
                  </a:lnTo>
                  <a:lnTo>
                    <a:pt x="544" y="250"/>
                  </a:lnTo>
                  <a:lnTo>
                    <a:pt x="552" y="257"/>
                  </a:lnTo>
                  <a:lnTo>
                    <a:pt x="559" y="306"/>
                  </a:lnTo>
                  <a:lnTo>
                    <a:pt x="567" y="283"/>
                  </a:lnTo>
                  <a:lnTo>
                    <a:pt x="575" y="291"/>
                  </a:lnTo>
                  <a:lnTo>
                    <a:pt x="583" y="287"/>
                  </a:lnTo>
                  <a:lnTo>
                    <a:pt x="595" y="257"/>
                  </a:lnTo>
                  <a:lnTo>
                    <a:pt x="603" y="231"/>
                  </a:lnTo>
                  <a:lnTo>
                    <a:pt x="611" y="227"/>
                  </a:lnTo>
                  <a:lnTo>
                    <a:pt x="619" y="220"/>
                  </a:lnTo>
                  <a:lnTo>
                    <a:pt x="627" y="201"/>
                  </a:lnTo>
                  <a:lnTo>
                    <a:pt x="635" y="209"/>
                  </a:lnTo>
                  <a:lnTo>
                    <a:pt x="647" y="216"/>
                  </a:lnTo>
                  <a:lnTo>
                    <a:pt x="655" y="198"/>
                  </a:lnTo>
                  <a:lnTo>
                    <a:pt x="663" y="216"/>
                  </a:lnTo>
                  <a:lnTo>
                    <a:pt x="671" y="205"/>
                  </a:lnTo>
                  <a:lnTo>
                    <a:pt x="679" y="190"/>
                  </a:lnTo>
                  <a:lnTo>
                    <a:pt x="686" y="209"/>
                  </a:lnTo>
                  <a:lnTo>
                    <a:pt x="698" y="231"/>
                  </a:lnTo>
                  <a:lnTo>
                    <a:pt x="706" y="212"/>
                  </a:lnTo>
                  <a:lnTo>
                    <a:pt x="714" y="179"/>
                  </a:lnTo>
                  <a:lnTo>
                    <a:pt x="722" y="194"/>
                  </a:lnTo>
                  <a:lnTo>
                    <a:pt x="730" y="186"/>
                  </a:lnTo>
                  <a:lnTo>
                    <a:pt x="738" y="164"/>
                  </a:lnTo>
                  <a:lnTo>
                    <a:pt x="750" y="160"/>
                  </a:lnTo>
                  <a:lnTo>
                    <a:pt x="758" y="172"/>
                  </a:lnTo>
                  <a:lnTo>
                    <a:pt x="766" y="179"/>
                  </a:lnTo>
                  <a:lnTo>
                    <a:pt x="774" y="186"/>
                  </a:lnTo>
                  <a:lnTo>
                    <a:pt x="782" y="183"/>
                  </a:lnTo>
                  <a:lnTo>
                    <a:pt x="790" y="201"/>
                  </a:lnTo>
                  <a:lnTo>
                    <a:pt x="802" y="194"/>
                  </a:lnTo>
                  <a:lnTo>
                    <a:pt x="810" y="179"/>
                  </a:lnTo>
                  <a:lnTo>
                    <a:pt x="817" y="149"/>
                  </a:lnTo>
                  <a:lnTo>
                    <a:pt x="825" y="227"/>
                  </a:lnTo>
                  <a:lnTo>
                    <a:pt x="833" y="157"/>
                  </a:lnTo>
                  <a:lnTo>
                    <a:pt x="841" y="198"/>
                  </a:lnTo>
                  <a:lnTo>
                    <a:pt x="853" y="212"/>
                  </a:lnTo>
                  <a:lnTo>
                    <a:pt x="861" y="198"/>
                  </a:lnTo>
                  <a:lnTo>
                    <a:pt x="869" y="261"/>
                  </a:lnTo>
                  <a:lnTo>
                    <a:pt x="877" y="205"/>
                  </a:lnTo>
                  <a:lnTo>
                    <a:pt x="885" y="231"/>
                  </a:lnTo>
                  <a:lnTo>
                    <a:pt x="893" y="209"/>
                  </a:lnTo>
                  <a:lnTo>
                    <a:pt x="901" y="261"/>
                  </a:lnTo>
                  <a:lnTo>
                    <a:pt x="913" y="224"/>
                  </a:lnTo>
                  <a:lnTo>
                    <a:pt x="921" y="209"/>
                  </a:lnTo>
                  <a:lnTo>
                    <a:pt x="929" y="209"/>
                  </a:lnTo>
                  <a:lnTo>
                    <a:pt x="937" y="201"/>
                  </a:lnTo>
                  <a:lnTo>
                    <a:pt x="944" y="194"/>
                  </a:lnTo>
                  <a:lnTo>
                    <a:pt x="952" y="190"/>
                  </a:lnTo>
                  <a:lnTo>
                    <a:pt x="964" y="194"/>
                  </a:lnTo>
                  <a:lnTo>
                    <a:pt x="972" y="186"/>
                  </a:lnTo>
                  <a:lnTo>
                    <a:pt x="980" y="179"/>
                  </a:lnTo>
                  <a:lnTo>
                    <a:pt x="988" y="153"/>
                  </a:lnTo>
                  <a:lnTo>
                    <a:pt x="996" y="224"/>
                  </a:lnTo>
                  <a:lnTo>
                    <a:pt x="1004" y="179"/>
                  </a:lnTo>
                  <a:lnTo>
                    <a:pt x="1016" y="212"/>
                  </a:lnTo>
                  <a:lnTo>
                    <a:pt x="1024" y="257"/>
                  </a:lnTo>
                  <a:lnTo>
                    <a:pt x="1032" y="209"/>
                  </a:lnTo>
                  <a:lnTo>
                    <a:pt x="1040" y="246"/>
                  </a:lnTo>
                  <a:lnTo>
                    <a:pt x="1048" y="216"/>
                  </a:lnTo>
                  <a:lnTo>
                    <a:pt x="1056" y="220"/>
                  </a:lnTo>
                  <a:lnTo>
                    <a:pt x="1068" y="212"/>
                  </a:lnTo>
                  <a:lnTo>
                    <a:pt x="1075" y="276"/>
                  </a:lnTo>
                  <a:lnTo>
                    <a:pt x="1083" y="209"/>
                  </a:lnTo>
                  <a:lnTo>
                    <a:pt x="1091" y="205"/>
                  </a:lnTo>
                  <a:lnTo>
                    <a:pt x="1099" y="194"/>
                  </a:lnTo>
                  <a:lnTo>
                    <a:pt x="1107" y="198"/>
                  </a:lnTo>
                  <a:lnTo>
                    <a:pt x="1119" y="194"/>
                  </a:lnTo>
                  <a:lnTo>
                    <a:pt x="1127" y="194"/>
                  </a:lnTo>
                  <a:lnTo>
                    <a:pt x="1135" y="198"/>
                  </a:lnTo>
                  <a:lnTo>
                    <a:pt x="1143" y="205"/>
                  </a:lnTo>
                  <a:lnTo>
                    <a:pt x="1151" y="194"/>
                  </a:lnTo>
                  <a:lnTo>
                    <a:pt x="1159" y="160"/>
                  </a:lnTo>
                  <a:lnTo>
                    <a:pt x="1171" y="194"/>
                  </a:lnTo>
                  <a:lnTo>
                    <a:pt x="1179" y="164"/>
                  </a:lnTo>
                  <a:lnTo>
                    <a:pt x="1187" y="194"/>
                  </a:lnTo>
                  <a:lnTo>
                    <a:pt x="1195" y="212"/>
                  </a:lnTo>
                  <a:lnTo>
                    <a:pt x="1203" y="201"/>
                  </a:lnTo>
                  <a:lnTo>
                    <a:pt x="1210" y="242"/>
                  </a:lnTo>
                  <a:lnTo>
                    <a:pt x="1222" y="227"/>
                  </a:lnTo>
                  <a:lnTo>
                    <a:pt x="1230" y="257"/>
                  </a:lnTo>
                  <a:lnTo>
                    <a:pt x="1238" y="268"/>
                  </a:lnTo>
                  <a:lnTo>
                    <a:pt x="1246" y="272"/>
                  </a:lnTo>
                  <a:lnTo>
                    <a:pt x="1254" y="268"/>
                  </a:lnTo>
                  <a:lnTo>
                    <a:pt x="1262" y="283"/>
                  </a:lnTo>
                  <a:lnTo>
                    <a:pt x="1274" y="294"/>
                  </a:lnTo>
                  <a:lnTo>
                    <a:pt x="1282" y="306"/>
                  </a:lnTo>
                  <a:lnTo>
                    <a:pt x="1290" y="283"/>
                  </a:lnTo>
                  <a:lnTo>
                    <a:pt x="1298" y="261"/>
                  </a:lnTo>
                  <a:lnTo>
                    <a:pt x="1306" y="235"/>
                  </a:lnTo>
                  <a:lnTo>
                    <a:pt x="1314" y="250"/>
                  </a:lnTo>
                  <a:lnTo>
                    <a:pt x="1326" y="239"/>
                  </a:lnTo>
                  <a:lnTo>
                    <a:pt x="1334" y="261"/>
                  </a:lnTo>
                  <a:lnTo>
                    <a:pt x="1341" y="276"/>
                  </a:lnTo>
                  <a:lnTo>
                    <a:pt x="1349" y="235"/>
                  </a:lnTo>
                  <a:lnTo>
                    <a:pt x="1357" y="253"/>
                  </a:lnTo>
                  <a:lnTo>
                    <a:pt x="1365" y="239"/>
                  </a:lnTo>
                  <a:lnTo>
                    <a:pt x="1377" y="231"/>
                  </a:lnTo>
                  <a:lnTo>
                    <a:pt x="1385" y="194"/>
                  </a:lnTo>
                  <a:lnTo>
                    <a:pt x="1393" y="205"/>
                  </a:lnTo>
                  <a:lnTo>
                    <a:pt x="1401" y="194"/>
                  </a:lnTo>
                  <a:lnTo>
                    <a:pt x="1409" y="186"/>
                  </a:lnTo>
                  <a:lnTo>
                    <a:pt x="1417" y="198"/>
                  </a:lnTo>
                  <a:lnTo>
                    <a:pt x="1429" y="157"/>
                  </a:lnTo>
                  <a:lnTo>
                    <a:pt x="1437" y="153"/>
                  </a:lnTo>
                  <a:lnTo>
                    <a:pt x="1445" y="123"/>
                  </a:lnTo>
                  <a:lnTo>
                    <a:pt x="1453" y="116"/>
                  </a:lnTo>
                  <a:lnTo>
                    <a:pt x="1461" y="112"/>
                  </a:lnTo>
                  <a:lnTo>
                    <a:pt x="1468" y="93"/>
                  </a:lnTo>
                  <a:lnTo>
                    <a:pt x="1480" y="82"/>
                  </a:lnTo>
                  <a:lnTo>
                    <a:pt x="1488" y="105"/>
                  </a:lnTo>
                  <a:lnTo>
                    <a:pt x="1496" y="79"/>
                  </a:lnTo>
                  <a:lnTo>
                    <a:pt x="1504" y="0"/>
                  </a:lnTo>
                  <a:lnTo>
                    <a:pt x="1512" y="71"/>
                  </a:lnTo>
                  <a:lnTo>
                    <a:pt x="1520" y="97"/>
                  </a:lnTo>
                  <a:lnTo>
                    <a:pt x="1532" y="123"/>
                  </a:lnTo>
                  <a:lnTo>
                    <a:pt x="1540" y="172"/>
                  </a:lnTo>
                  <a:lnTo>
                    <a:pt x="1548" y="183"/>
                  </a:lnTo>
                  <a:lnTo>
                    <a:pt x="1556" y="224"/>
                  </a:lnTo>
                  <a:lnTo>
                    <a:pt x="1564" y="209"/>
                  </a:lnTo>
                  <a:lnTo>
                    <a:pt x="1572" y="212"/>
                  </a:lnTo>
                  <a:lnTo>
                    <a:pt x="1584" y="227"/>
                  </a:lnTo>
                  <a:lnTo>
                    <a:pt x="1592" y="216"/>
                  </a:lnTo>
                  <a:lnTo>
                    <a:pt x="1599" y="224"/>
                  </a:lnTo>
                  <a:lnTo>
                    <a:pt x="1607" y="198"/>
                  </a:lnTo>
                  <a:lnTo>
                    <a:pt x="1615" y="239"/>
                  </a:lnTo>
                  <a:lnTo>
                    <a:pt x="1623" y="276"/>
                  </a:lnTo>
                  <a:lnTo>
                    <a:pt x="1635" y="242"/>
                  </a:lnTo>
                  <a:lnTo>
                    <a:pt x="1643" y="265"/>
                  </a:lnTo>
                  <a:lnTo>
                    <a:pt x="1651" y="265"/>
                  </a:lnTo>
                  <a:lnTo>
                    <a:pt x="1659" y="272"/>
                  </a:lnTo>
                  <a:lnTo>
                    <a:pt x="1667" y="272"/>
                  </a:lnTo>
                  <a:lnTo>
                    <a:pt x="1675" y="190"/>
                  </a:lnTo>
                  <a:lnTo>
                    <a:pt x="1687" y="279"/>
                  </a:lnTo>
                  <a:lnTo>
                    <a:pt x="1695" y="268"/>
                  </a:lnTo>
                  <a:lnTo>
                    <a:pt x="1703" y="265"/>
                  </a:lnTo>
                  <a:lnTo>
                    <a:pt x="1711" y="272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grpSp>
        <p:nvGrpSpPr>
          <p:cNvPr id="4" name="Gruppo 3">
            <a:extLst>
              <a:ext uri="{FF2B5EF4-FFF2-40B4-BE49-F238E27FC236}">
                <a16:creationId xmlns:a16="http://schemas.microsoft.com/office/drawing/2014/main" id="{6A01A9F1-FF7E-6D42-9A01-F05AFE67C278}"/>
              </a:ext>
            </a:extLst>
          </p:cNvPr>
          <p:cNvGrpSpPr/>
          <p:nvPr/>
        </p:nvGrpSpPr>
        <p:grpSpPr>
          <a:xfrm>
            <a:off x="6934329" y="2914327"/>
            <a:ext cx="3094038" cy="3771558"/>
            <a:chOff x="6934329" y="2914327"/>
            <a:chExt cx="3094038" cy="3771558"/>
          </a:xfrm>
        </p:grpSpPr>
        <p:grpSp>
          <p:nvGrpSpPr>
            <p:cNvPr id="77" name="Group 75">
              <a:extLst>
                <a:ext uri="{FF2B5EF4-FFF2-40B4-BE49-F238E27FC236}">
                  <a16:creationId xmlns:a16="http://schemas.microsoft.com/office/drawing/2014/main" id="{A88B7040-2098-9844-8DF8-84D4442244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4329" y="2914327"/>
              <a:ext cx="3094038" cy="2668587"/>
              <a:chOff x="3316" y="1331"/>
              <a:chExt cx="1949" cy="1681"/>
            </a:xfrm>
          </p:grpSpPr>
          <p:sp>
            <p:nvSpPr>
              <p:cNvPr id="78" name="Rectangle 76">
                <a:extLst>
                  <a:ext uri="{FF2B5EF4-FFF2-40B4-BE49-F238E27FC236}">
                    <a16:creationId xmlns:a16="http://schemas.microsoft.com/office/drawing/2014/main" id="{603794D0-3C11-7443-B79E-643C92F8B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1368"/>
                <a:ext cx="1846" cy="1566"/>
              </a:xfrm>
              <a:prstGeom prst="rect">
                <a:avLst/>
              </a:prstGeom>
              <a:noFill/>
              <a:ln w="9360" cap="sq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" name="Line 77">
                <a:extLst>
                  <a:ext uri="{FF2B5EF4-FFF2-40B4-BE49-F238E27FC236}">
                    <a16:creationId xmlns:a16="http://schemas.microsoft.com/office/drawing/2014/main" id="{C8BAFD64-05B9-F844-A0DF-5D6915BBE7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1368"/>
                <a:ext cx="1846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FFD6611D-7E9B-E24D-9DFB-377C5FE5C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1368"/>
                <a:ext cx="1846" cy="1566"/>
              </a:xfrm>
              <a:custGeom>
                <a:avLst/>
                <a:gdLst>
                  <a:gd name="G0" fmla="+- 433 0 0"/>
                  <a:gd name="G1" fmla="+- 1 0 0"/>
                  <a:gd name="G2" fmla="*/ 1 16385 2"/>
                  <a:gd name="T0" fmla="*/ 0 w 433"/>
                  <a:gd name="T1" fmla="*/ 12541802 h 341"/>
                  <a:gd name="T2" fmla="*/ 26715690 w 433"/>
                  <a:gd name="T3" fmla="*/ 12541802 h 341"/>
                  <a:gd name="T4" fmla="*/ 26715690 w 433"/>
                  <a:gd name="T5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3" h="341">
                    <a:moveTo>
                      <a:pt x="0" y="341"/>
                    </a:moveTo>
                    <a:lnTo>
                      <a:pt x="433" y="341"/>
                    </a:lnTo>
                    <a:lnTo>
                      <a:pt x="433" y="0"/>
                    </a:lnTo>
                  </a:path>
                </a:pathLst>
              </a:custGeom>
              <a:noFill/>
              <a:ln w="9360" cap="sq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" name="Line 79">
                <a:extLst>
                  <a:ext uri="{FF2B5EF4-FFF2-40B4-BE49-F238E27FC236}">
                    <a16:creationId xmlns:a16="http://schemas.microsoft.com/office/drawing/2014/main" id="{9B3601F4-7B3B-4D43-A8CE-E81B1393F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80" y="1366"/>
                <a:ext cx="0" cy="157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2" name="Line 80">
                <a:extLst>
                  <a:ext uri="{FF2B5EF4-FFF2-40B4-BE49-F238E27FC236}">
                    <a16:creationId xmlns:a16="http://schemas.microsoft.com/office/drawing/2014/main" id="{0BE3FB0C-2C03-764D-971D-67D12A7CA2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2936"/>
                <a:ext cx="1846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3" name="Line 81">
                <a:extLst>
                  <a:ext uri="{FF2B5EF4-FFF2-40B4-BE49-F238E27FC236}">
                    <a16:creationId xmlns:a16="http://schemas.microsoft.com/office/drawing/2014/main" id="{46F6AA43-63D4-F04C-BAE4-2625AAB406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80" y="1366"/>
                <a:ext cx="0" cy="157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4" name="Line 82">
                <a:extLst>
                  <a:ext uri="{FF2B5EF4-FFF2-40B4-BE49-F238E27FC236}">
                    <a16:creationId xmlns:a16="http://schemas.microsoft.com/office/drawing/2014/main" id="{7FA65F22-5CAE-7C45-BB8E-0495765238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80" y="2916"/>
                <a:ext cx="0" cy="2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5" name="Line 83">
                <a:extLst>
                  <a:ext uri="{FF2B5EF4-FFF2-40B4-BE49-F238E27FC236}">
                    <a16:creationId xmlns:a16="http://schemas.microsoft.com/office/drawing/2014/main" id="{88A43DDD-BC50-7445-8158-FA4A6F70A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1368"/>
                <a:ext cx="0" cy="1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6" name="Rectangle 84">
                <a:extLst>
                  <a:ext uri="{FF2B5EF4-FFF2-40B4-BE49-F238E27FC236}">
                    <a16:creationId xmlns:a16="http://schemas.microsoft.com/office/drawing/2014/main" id="{CE10E253-A4F1-6740-8D30-B72EBB75D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6" y="2955"/>
                <a:ext cx="26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87" name="Line 85">
                <a:extLst>
                  <a:ext uri="{FF2B5EF4-FFF2-40B4-BE49-F238E27FC236}">
                    <a16:creationId xmlns:a16="http://schemas.microsoft.com/office/drawing/2014/main" id="{FA4F1DA5-59AF-C644-B8EA-FD25BCEE3A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63" y="2916"/>
                <a:ext cx="0" cy="2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8" name="Line 86">
                <a:extLst>
                  <a:ext uri="{FF2B5EF4-FFF2-40B4-BE49-F238E27FC236}">
                    <a16:creationId xmlns:a16="http://schemas.microsoft.com/office/drawing/2014/main" id="{942DA37F-50B1-5049-BD18-5DD7966ABF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3" y="1368"/>
                <a:ext cx="0" cy="1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9" name="Rectangle 87">
                <a:extLst>
                  <a:ext uri="{FF2B5EF4-FFF2-40B4-BE49-F238E27FC236}">
                    <a16:creationId xmlns:a16="http://schemas.microsoft.com/office/drawing/2014/main" id="{9812D927-18E0-6946-9656-B0EBBE555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4" y="2955"/>
                <a:ext cx="53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20</a:t>
                </a:r>
              </a:p>
            </p:txBody>
          </p:sp>
          <p:sp>
            <p:nvSpPr>
              <p:cNvPr id="90" name="Line 88">
                <a:extLst>
                  <a:ext uri="{FF2B5EF4-FFF2-40B4-BE49-F238E27FC236}">
                    <a16:creationId xmlns:a16="http://schemas.microsoft.com/office/drawing/2014/main" id="{5F10C90F-41CC-7A49-BF13-0ECD84FF60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51" y="2916"/>
                <a:ext cx="0" cy="2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1" name="Line 89">
                <a:extLst>
                  <a:ext uri="{FF2B5EF4-FFF2-40B4-BE49-F238E27FC236}">
                    <a16:creationId xmlns:a16="http://schemas.microsoft.com/office/drawing/2014/main" id="{1C868545-3EE3-9E44-810B-EF54FC9924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1" y="1368"/>
                <a:ext cx="0" cy="1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2" name="Rectangle 90">
                <a:extLst>
                  <a:ext uri="{FF2B5EF4-FFF2-40B4-BE49-F238E27FC236}">
                    <a16:creationId xmlns:a16="http://schemas.microsoft.com/office/drawing/2014/main" id="{274CB446-ED3F-6445-8FB9-24CDA50A6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" y="2955"/>
                <a:ext cx="53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40</a:t>
                </a:r>
              </a:p>
            </p:txBody>
          </p:sp>
          <p:sp>
            <p:nvSpPr>
              <p:cNvPr id="93" name="Line 91">
                <a:extLst>
                  <a:ext uri="{FF2B5EF4-FFF2-40B4-BE49-F238E27FC236}">
                    <a16:creationId xmlns:a16="http://schemas.microsoft.com/office/drawing/2014/main" id="{19337B14-25BB-844C-A7CB-08B4ECFF7C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35" y="2916"/>
                <a:ext cx="0" cy="2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4" name="Line 92">
                <a:extLst>
                  <a:ext uri="{FF2B5EF4-FFF2-40B4-BE49-F238E27FC236}">
                    <a16:creationId xmlns:a16="http://schemas.microsoft.com/office/drawing/2014/main" id="{71CB091F-457B-BD49-A391-C8323E49E6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35" y="1368"/>
                <a:ext cx="0" cy="1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5" name="Rectangle 93">
                <a:extLst>
                  <a:ext uri="{FF2B5EF4-FFF2-40B4-BE49-F238E27FC236}">
                    <a16:creationId xmlns:a16="http://schemas.microsoft.com/office/drawing/2014/main" id="{751663E0-9B98-8B4F-A209-539A0F5CD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5" y="2955"/>
                <a:ext cx="53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60</a:t>
                </a:r>
              </a:p>
            </p:txBody>
          </p:sp>
          <p:sp>
            <p:nvSpPr>
              <p:cNvPr id="96" name="Line 94">
                <a:extLst>
                  <a:ext uri="{FF2B5EF4-FFF2-40B4-BE49-F238E27FC236}">
                    <a16:creationId xmlns:a16="http://schemas.microsoft.com/office/drawing/2014/main" id="{1C232B2F-B93D-9A48-B16E-7AECE3006C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19" y="2916"/>
                <a:ext cx="0" cy="2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7" name="Line 95">
                <a:extLst>
                  <a:ext uri="{FF2B5EF4-FFF2-40B4-BE49-F238E27FC236}">
                    <a16:creationId xmlns:a16="http://schemas.microsoft.com/office/drawing/2014/main" id="{DE7DDB74-17C7-2045-9C1F-F96B0DB3C2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9" y="1368"/>
                <a:ext cx="0" cy="1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8" name="Rectangle 96">
                <a:extLst>
                  <a:ext uri="{FF2B5EF4-FFF2-40B4-BE49-F238E27FC236}">
                    <a16:creationId xmlns:a16="http://schemas.microsoft.com/office/drawing/2014/main" id="{CD950D27-D5EF-CC4E-AF9D-6EDCB43FD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" y="2955"/>
                <a:ext cx="53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80</a:t>
                </a:r>
              </a:p>
            </p:txBody>
          </p:sp>
          <p:sp>
            <p:nvSpPr>
              <p:cNvPr id="99" name="Line 97">
                <a:extLst>
                  <a:ext uri="{FF2B5EF4-FFF2-40B4-BE49-F238E27FC236}">
                    <a16:creationId xmlns:a16="http://schemas.microsoft.com/office/drawing/2014/main" id="{10CF1B6B-2F5B-7240-AA7F-8AE2CBF7F4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06" y="2916"/>
                <a:ext cx="0" cy="2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0" name="Line 98">
                <a:extLst>
                  <a:ext uri="{FF2B5EF4-FFF2-40B4-BE49-F238E27FC236}">
                    <a16:creationId xmlns:a16="http://schemas.microsoft.com/office/drawing/2014/main" id="{20D24644-EB8C-2646-916D-6EEC3180D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06" y="1368"/>
                <a:ext cx="0" cy="1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1" name="Rectangle 99">
                <a:extLst>
                  <a:ext uri="{FF2B5EF4-FFF2-40B4-BE49-F238E27FC236}">
                    <a16:creationId xmlns:a16="http://schemas.microsoft.com/office/drawing/2014/main" id="{B8CDF5E1-09D2-A748-A703-22156158B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4" y="2955"/>
                <a:ext cx="80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100</a:t>
                </a:r>
              </a:p>
            </p:txBody>
          </p:sp>
          <p:sp>
            <p:nvSpPr>
              <p:cNvPr id="102" name="Line 100">
                <a:extLst>
                  <a:ext uri="{FF2B5EF4-FFF2-40B4-BE49-F238E27FC236}">
                    <a16:creationId xmlns:a16="http://schemas.microsoft.com/office/drawing/2014/main" id="{682BC7CD-4086-E141-ABC3-352C42DB24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90" y="2916"/>
                <a:ext cx="0" cy="2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3" name="Line 101">
                <a:extLst>
                  <a:ext uri="{FF2B5EF4-FFF2-40B4-BE49-F238E27FC236}">
                    <a16:creationId xmlns:a16="http://schemas.microsoft.com/office/drawing/2014/main" id="{DF8D5C3D-2CF9-E442-AE57-B7241C2417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90" y="1368"/>
                <a:ext cx="0" cy="1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4" name="Rectangle 102">
                <a:extLst>
                  <a:ext uri="{FF2B5EF4-FFF2-40B4-BE49-F238E27FC236}">
                    <a16:creationId xmlns:a16="http://schemas.microsoft.com/office/drawing/2014/main" id="{38C520C8-A19C-E948-9004-A8DE0869C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7" y="2955"/>
                <a:ext cx="80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120</a:t>
                </a:r>
              </a:p>
            </p:txBody>
          </p:sp>
          <p:sp>
            <p:nvSpPr>
              <p:cNvPr id="105" name="Line 103">
                <a:extLst>
                  <a:ext uri="{FF2B5EF4-FFF2-40B4-BE49-F238E27FC236}">
                    <a16:creationId xmlns:a16="http://schemas.microsoft.com/office/drawing/2014/main" id="{2C5D92FF-2063-1F4E-A5F3-40A3653A0F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74" y="2916"/>
                <a:ext cx="0" cy="2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6" name="Line 104">
                <a:extLst>
                  <a:ext uri="{FF2B5EF4-FFF2-40B4-BE49-F238E27FC236}">
                    <a16:creationId xmlns:a16="http://schemas.microsoft.com/office/drawing/2014/main" id="{35BFB532-F582-8640-AF1B-F0D0237548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74" y="1368"/>
                <a:ext cx="0" cy="1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7" name="Rectangle 105">
                <a:extLst>
                  <a:ext uri="{FF2B5EF4-FFF2-40B4-BE49-F238E27FC236}">
                    <a16:creationId xmlns:a16="http://schemas.microsoft.com/office/drawing/2014/main" id="{465B90E7-0CA7-8047-AA5D-3CB119B37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0" y="2955"/>
                <a:ext cx="80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140</a:t>
                </a:r>
              </a:p>
            </p:txBody>
          </p:sp>
          <p:sp>
            <p:nvSpPr>
              <p:cNvPr id="108" name="Line 106">
                <a:extLst>
                  <a:ext uri="{FF2B5EF4-FFF2-40B4-BE49-F238E27FC236}">
                    <a16:creationId xmlns:a16="http://schemas.microsoft.com/office/drawing/2014/main" id="{C08898CD-B0D3-534F-AE8B-1036033214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57" y="2916"/>
                <a:ext cx="0" cy="2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9" name="Line 107">
                <a:extLst>
                  <a:ext uri="{FF2B5EF4-FFF2-40B4-BE49-F238E27FC236}">
                    <a16:creationId xmlns:a16="http://schemas.microsoft.com/office/drawing/2014/main" id="{0BF4EFAF-840F-0844-9F34-529E69263C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57" y="1368"/>
                <a:ext cx="0" cy="1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0" name="Rectangle 108">
                <a:extLst>
                  <a:ext uri="{FF2B5EF4-FFF2-40B4-BE49-F238E27FC236}">
                    <a16:creationId xmlns:a16="http://schemas.microsoft.com/office/drawing/2014/main" id="{A9EFA1B9-C57C-6A4A-8879-4BD7F7FB3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5" y="2955"/>
                <a:ext cx="80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160</a:t>
                </a:r>
              </a:p>
            </p:txBody>
          </p:sp>
          <p:sp>
            <p:nvSpPr>
              <p:cNvPr id="111" name="Line 109">
                <a:extLst>
                  <a:ext uri="{FF2B5EF4-FFF2-40B4-BE49-F238E27FC236}">
                    <a16:creationId xmlns:a16="http://schemas.microsoft.com/office/drawing/2014/main" id="{6F0A13E8-A059-DF4A-82A2-EBE858FA00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44" y="2916"/>
                <a:ext cx="0" cy="2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2" name="Line 110">
                <a:extLst>
                  <a:ext uri="{FF2B5EF4-FFF2-40B4-BE49-F238E27FC236}">
                    <a16:creationId xmlns:a16="http://schemas.microsoft.com/office/drawing/2014/main" id="{472EA9BB-EF79-4743-BB69-8D06BB6C01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44" y="1368"/>
                <a:ext cx="0" cy="1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3" name="Rectangle 111">
                <a:extLst>
                  <a:ext uri="{FF2B5EF4-FFF2-40B4-BE49-F238E27FC236}">
                    <a16:creationId xmlns:a16="http://schemas.microsoft.com/office/drawing/2014/main" id="{13EC2621-DF52-7641-B1B6-6EDED949E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" y="2955"/>
                <a:ext cx="80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180</a:t>
                </a:r>
              </a:p>
            </p:txBody>
          </p:sp>
          <p:sp>
            <p:nvSpPr>
              <p:cNvPr id="114" name="Line 112">
                <a:extLst>
                  <a:ext uri="{FF2B5EF4-FFF2-40B4-BE49-F238E27FC236}">
                    <a16:creationId xmlns:a16="http://schemas.microsoft.com/office/drawing/2014/main" id="{0B8ABBC7-5F28-FB4E-A055-5B113B2567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28" y="2916"/>
                <a:ext cx="0" cy="2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5" name="Line 113">
                <a:extLst>
                  <a:ext uri="{FF2B5EF4-FFF2-40B4-BE49-F238E27FC236}">
                    <a16:creationId xmlns:a16="http://schemas.microsoft.com/office/drawing/2014/main" id="{1F160425-A15B-1C41-AD77-425B68AEEC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28" y="1368"/>
                <a:ext cx="0" cy="1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6" name="Rectangle 114">
                <a:extLst>
                  <a:ext uri="{FF2B5EF4-FFF2-40B4-BE49-F238E27FC236}">
                    <a16:creationId xmlns:a16="http://schemas.microsoft.com/office/drawing/2014/main" id="{82BD139C-B101-B34E-9427-F7D749F80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4" y="2955"/>
                <a:ext cx="80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200</a:t>
                </a:r>
              </a:p>
            </p:txBody>
          </p:sp>
          <p:sp>
            <p:nvSpPr>
              <p:cNvPr id="117" name="Line 115">
                <a:extLst>
                  <a:ext uri="{FF2B5EF4-FFF2-40B4-BE49-F238E27FC236}">
                    <a16:creationId xmlns:a16="http://schemas.microsoft.com/office/drawing/2014/main" id="{BBB5638D-CF3A-774D-A74E-84B3671FE7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2936"/>
                <a:ext cx="1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8" name="Line 116">
                <a:extLst>
                  <a:ext uri="{FF2B5EF4-FFF2-40B4-BE49-F238E27FC236}">
                    <a16:creationId xmlns:a16="http://schemas.microsoft.com/office/drawing/2014/main" id="{E83C7AC5-A1D2-6546-B682-814958098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09" y="2936"/>
                <a:ext cx="19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9" name="Rectangle 117">
                <a:extLst>
                  <a:ext uri="{FF2B5EF4-FFF2-40B4-BE49-F238E27FC236}">
                    <a16:creationId xmlns:a16="http://schemas.microsoft.com/office/drawing/2014/main" id="{83DEE9F4-6C7B-3144-A471-6088D98C6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6" y="2899"/>
                <a:ext cx="43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-3</a:t>
                </a:r>
              </a:p>
            </p:txBody>
          </p:sp>
          <p:sp>
            <p:nvSpPr>
              <p:cNvPr id="120" name="Line 118">
                <a:extLst>
                  <a:ext uri="{FF2B5EF4-FFF2-40B4-BE49-F238E27FC236}">
                    <a16:creationId xmlns:a16="http://schemas.microsoft.com/office/drawing/2014/main" id="{4BB741A0-6B65-B94D-BE69-4DF96E289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2738"/>
                <a:ext cx="1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21" name="Line 119">
                <a:extLst>
                  <a:ext uri="{FF2B5EF4-FFF2-40B4-BE49-F238E27FC236}">
                    <a16:creationId xmlns:a16="http://schemas.microsoft.com/office/drawing/2014/main" id="{C91B7AE8-47AD-0848-9434-A33A5BBB3C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09" y="2738"/>
                <a:ext cx="19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22" name="Rectangle 120">
                <a:extLst>
                  <a:ext uri="{FF2B5EF4-FFF2-40B4-BE49-F238E27FC236}">
                    <a16:creationId xmlns:a16="http://schemas.microsoft.com/office/drawing/2014/main" id="{EBBCF5DB-7193-2E4E-A15C-7ABE6DF0E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6" y="2701"/>
                <a:ext cx="43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-2</a:t>
                </a:r>
              </a:p>
            </p:txBody>
          </p:sp>
          <p:sp>
            <p:nvSpPr>
              <p:cNvPr id="123" name="Line 121">
                <a:extLst>
                  <a:ext uri="{FF2B5EF4-FFF2-40B4-BE49-F238E27FC236}">
                    <a16:creationId xmlns:a16="http://schemas.microsoft.com/office/drawing/2014/main" id="{FC604D6E-5FAB-3A4A-ADC4-2923E5C297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2546"/>
                <a:ext cx="1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24" name="Line 122">
                <a:extLst>
                  <a:ext uri="{FF2B5EF4-FFF2-40B4-BE49-F238E27FC236}">
                    <a16:creationId xmlns:a16="http://schemas.microsoft.com/office/drawing/2014/main" id="{A0D31813-759A-4F4D-B4F0-D6EB9680B7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09" y="2546"/>
                <a:ext cx="19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25" name="Rectangle 123">
                <a:extLst>
                  <a:ext uri="{FF2B5EF4-FFF2-40B4-BE49-F238E27FC236}">
                    <a16:creationId xmlns:a16="http://schemas.microsoft.com/office/drawing/2014/main" id="{9C38C966-52CD-C24A-B4D1-BE7637088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6" y="2509"/>
                <a:ext cx="43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-1</a:t>
                </a:r>
              </a:p>
            </p:txBody>
          </p:sp>
          <p:sp>
            <p:nvSpPr>
              <p:cNvPr id="126" name="Line 124">
                <a:extLst>
                  <a:ext uri="{FF2B5EF4-FFF2-40B4-BE49-F238E27FC236}">
                    <a16:creationId xmlns:a16="http://schemas.microsoft.com/office/drawing/2014/main" id="{C3D80B77-7600-E24D-B10B-069F10B965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2348"/>
                <a:ext cx="1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27" name="Line 125">
                <a:extLst>
                  <a:ext uri="{FF2B5EF4-FFF2-40B4-BE49-F238E27FC236}">
                    <a16:creationId xmlns:a16="http://schemas.microsoft.com/office/drawing/2014/main" id="{E2A56B3E-DFA3-1A45-9D01-1D75CF6C8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09" y="2348"/>
                <a:ext cx="19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28" name="Rectangle 126">
                <a:extLst>
                  <a:ext uri="{FF2B5EF4-FFF2-40B4-BE49-F238E27FC236}">
                    <a16:creationId xmlns:a16="http://schemas.microsoft.com/office/drawing/2014/main" id="{680A1699-2416-2942-8745-837B52CBD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2311"/>
                <a:ext cx="26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29" name="Line 127">
                <a:extLst>
                  <a:ext uri="{FF2B5EF4-FFF2-40B4-BE49-F238E27FC236}">
                    <a16:creationId xmlns:a16="http://schemas.microsoft.com/office/drawing/2014/main" id="{AB2E2B88-0AE8-F64E-BF9B-BF442F855C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2154"/>
                <a:ext cx="1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0" name="Line 128">
                <a:extLst>
                  <a:ext uri="{FF2B5EF4-FFF2-40B4-BE49-F238E27FC236}">
                    <a16:creationId xmlns:a16="http://schemas.microsoft.com/office/drawing/2014/main" id="{E4B57BBD-82DF-5E4B-9C1F-18A64C7DF8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09" y="2154"/>
                <a:ext cx="19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1" name="Rectangle 129">
                <a:extLst>
                  <a:ext uri="{FF2B5EF4-FFF2-40B4-BE49-F238E27FC236}">
                    <a16:creationId xmlns:a16="http://schemas.microsoft.com/office/drawing/2014/main" id="{490A8E67-FF2A-F74A-AD09-30856E85B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2118"/>
                <a:ext cx="26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32" name="Line 130">
                <a:extLst>
                  <a:ext uri="{FF2B5EF4-FFF2-40B4-BE49-F238E27FC236}">
                    <a16:creationId xmlns:a16="http://schemas.microsoft.com/office/drawing/2014/main" id="{1E12AED1-6762-874E-A518-9AE6231714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1956"/>
                <a:ext cx="1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3" name="Line 131">
                <a:extLst>
                  <a:ext uri="{FF2B5EF4-FFF2-40B4-BE49-F238E27FC236}">
                    <a16:creationId xmlns:a16="http://schemas.microsoft.com/office/drawing/2014/main" id="{B247E389-751B-4945-806E-87CDCD669E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09" y="1956"/>
                <a:ext cx="19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4" name="Rectangle 132">
                <a:extLst>
                  <a:ext uri="{FF2B5EF4-FFF2-40B4-BE49-F238E27FC236}">
                    <a16:creationId xmlns:a16="http://schemas.microsoft.com/office/drawing/2014/main" id="{BE16C7E1-8230-6F49-9241-CE4CAEEA1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1920"/>
                <a:ext cx="26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35" name="Line 133">
                <a:extLst>
                  <a:ext uri="{FF2B5EF4-FFF2-40B4-BE49-F238E27FC236}">
                    <a16:creationId xmlns:a16="http://schemas.microsoft.com/office/drawing/2014/main" id="{C5797C7E-C1E0-5149-A03E-A61B4D58B1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1758"/>
                <a:ext cx="1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6" name="Line 134">
                <a:extLst>
                  <a:ext uri="{FF2B5EF4-FFF2-40B4-BE49-F238E27FC236}">
                    <a16:creationId xmlns:a16="http://schemas.microsoft.com/office/drawing/2014/main" id="{C75E3C92-BE81-5B4D-8810-F76FF1452B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09" y="1758"/>
                <a:ext cx="19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7" name="Rectangle 135">
                <a:extLst>
                  <a:ext uri="{FF2B5EF4-FFF2-40B4-BE49-F238E27FC236}">
                    <a16:creationId xmlns:a16="http://schemas.microsoft.com/office/drawing/2014/main" id="{D8EC8846-5FEE-E64C-9178-F60F92027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1722"/>
                <a:ext cx="26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38" name="Line 136">
                <a:extLst>
                  <a:ext uri="{FF2B5EF4-FFF2-40B4-BE49-F238E27FC236}">
                    <a16:creationId xmlns:a16="http://schemas.microsoft.com/office/drawing/2014/main" id="{864A55FE-87B0-C142-8386-8326A4E51F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1565"/>
                <a:ext cx="1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9" name="Line 137">
                <a:extLst>
                  <a:ext uri="{FF2B5EF4-FFF2-40B4-BE49-F238E27FC236}">
                    <a16:creationId xmlns:a16="http://schemas.microsoft.com/office/drawing/2014/main" id="{B33A0022-F3FE-B540-9096-E549C7A13E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09" y="1565"/>
                <a:ext cx="19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40" name="Rectangle 138">
                <a:extLst>
                  <a:ext uri="{FF2B5EF4-FFF2-40B4-BE49-F238E27FC236}">
                    <a16:creationId xmlns:a16="http://schemas.microsoft.com/office/drawing/2014/main" id="{FBA53E07-D5CA-D244-8F6F-A7DBAEBF3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1528"/>
                <a:ext cx="26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41" name="Line 139">
                <a:extLst>
                  <a:ext uri="{FF2B5EF4-FFF2-40B4-BE49-F238E27FC236}">
                    <a16:creationId xmlns:a16="http://schemas.microsoft.com/office/drawing/2014/main" id="{F67634C4-8F33-3148-8AAA-BE59A30F39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1368"/>
                <a:ext cx="1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42" name="Line 140">
                <a:extLst>
                  <a:ext uri="{FF2B5EF4-FFF2-40B4-BE49-F238E27FC236}">
                    <a16:creationId xmlns:a16="http://schemas.microsoft.com/office/drawing/2014/main" id="{B1B8724B-9E2C-974F-9B93-666773067E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09" y="1368"/>
                <a:ext cx="19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43" name="Rectangle 141">
                <a:extLst>
                  <a:ext uri="{FF2B5EF4-FFF2-40B4-BE49-F238E27FC236}">
                    <a16:creationId xmlns:a16="http://schemas.microsoft.com/office/drawing/2014/main" id="{48A80D00-E765-1C4B-B9CC-A81E971E9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1331"/>
                <a:ext cx="26" cy="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600">
                    <a:latin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44" name="Line 142">
                <a:extLst>
                  <a:ext uri="{FF2B5EF4-FFF2-40B4-BE49-F238E27FC236}">
                    <a16:creationId xmlns:a16="http://schemas.microsoft.com/office/drawing/2014/main" id="{A3042357-8DA7-6049-8CF4-E23F86D8E9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1368"/>
                <a:ext cx="1846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30261C89-FBE1-4240-BB4F-99296A0CB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1368"/>
                <a:ext cx="1846" cy="1566"/>
              </a:xfrm>
              <a:custGeom>
                <a:avLst/>
                <a:gdLst>
                  <a:gd name="G0" fmla="+- 433 0 0"/>
                  <a:gd name="G1" fmla="+- 1 0 0"/>
                  <a:gd name="G2" fmla="*/ 1 16385 2"/>
                  <a:gd name="T0" fmla="*/ 0 w 433"/>
                  <a:gd name="T1" fmla="*/ 12541802 h 341"/>
                  <a:gd name="T2" fmla="*/ 26715690 w 433"/>
                  <a:gd name="T3" fmla="*/ 12541802 h 341"/>
                  <a:gd name="T4" fmla="*/ 26715690 w 433"/>
                  <a:gd name="T5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3" h="341">
                    <a:moveTo>
                      <a:pt x="0" y="341"/>
                    </a:moveTo>
                    <a:lnTo>
                      <a:pt x="433" y="341"/>
                    </a:lnTo>
                    <a:lnTo>
                      <a:pt x="433" y="0"/>
                    </a:lnTo>
                  </a:path>
                </a:pathLst>
              </a:custGeom>
              <a:noFill/>
              <a:ln w="9360" cap="sq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" name="Line 144">
                <a:extLst>
                  <a:ext uri="{FF2B5EF4-FFF2-40B4-BE49-F238E27FC236}">
                    <a16:creationId xmlns:a16="http://schemas.microsoft.com/office/drawing/2014/main" id="{2442A210-8AA4-E442-997D-4792573572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80" y="1366"/>
                <a:ext cx="0" cy="157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47" name="Freeform 145">
                <a:extLst>
                  <a:ext uri="{FF2B5EF4-FFF2-40B4-BE49-F238E27FC236}">
                    <a16:creationId xmlns:a16="http://schemas.microsoft.com/office/drawing/2014/main" id="{4418EF09-9D50-8B48-AD09-BAF69199C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1450"/>
                <a:ext cx="1837" cy="1291"/>
              </a:xfrm>
              <a:custGeom>
                <a:avLst/>
                <a:gdLst>
                  <a:gd name="T0" fmla="*/ 28 w 1711"/>
                  <a:gd name="T1" fmla="*/ 889 h 1046"/>
                  <a:gd name="T2" fmla="*/ 59 w 1711"/>
                  <a:gd name="T3" fmla="*/ 811 h 1046"/>
                  <a:gd name="T4" fmla="*/ 95 w 1711"/>
                  <a:gd name="T5" fmla="*/ 763 h 1046"/>
                  <a:gd name="T6" fmla="*/ 131 w 1711"/>
                  <a:gd name="T7" fmla="*/ 819 h 1046"/>
                  <a:gd name="T8" fmla="*/ 162 w 1711"/>
                  <a:gd name="T9" fmla="*/ 852 h 1046"/>
                  <a:gd name="T10" fmla="*/ 198 w 1711"/>
                  <a:gd name="T11" fmla="*/ 808 h 1046"/>
                  <a:gd name="T12" fmla="*/ 234 w 1711"/>
                  <a:gd name="T13" fmla="*/ 782 h 1046"/>
                  <a:gd name="T14" fmla="*/ 266 w 1711"/>
                  <a:gd name="T15" fmla="*/ 629 h 1046"/>
                  <a:gd name="T16" fmla="*/ 301 w 1711"/>
                  <a:gd name="T17" fmla="*/ 383 h 1046"/>
                  <a:gd name="T18" fmla="*/ 337 w 1711"/>
                  <a:gd name="T19" fmla="*/ 692 h 1046"/>
                  <a:gd name="T20" fmla="*/ 369 w 1711"/>
                  <a:gd name="T21" fmla="*/ 852 h 1046"/>
                  <a:gd name="T22" fmla="*/ 405 w 1711"/>
                  <a:gd name="T23" fmla="*/ 681 h 1046"/>
                  <a:gd name="T24" fmla="*/ 440 w 1711"/>
                  <a:gd name="T25" fmla="*/ 729 h 1046"/>
                  <a:gd name="T26" fmla="*/ 472 w 1711"/>
                  <a:gd name="T27" fmla="*/ 592 h 1046"/>
                  <a:gd name="T28" fmla="*/ 508 w 1711"/>
                  <a:gd name="T29" fmla="*/ 729 h 1046"/>
                  <a:gd name="T30" fmla="*/ 544 w 1711"/>
                  <a:gd name="T31" fmla="*/ 860 h 1046"/>
                  <a:gd name="T32" fmla="*/ 575 w 1711"/>
                  <a:gd name="T33" fmla="*/ 997 h 1046"/>
                  <a:gd name="T34" fmla="*/ 611 w 1711"/>
                  <a:gd name="T35" fmla="*/ 774 h 1046"/>
                  <a:gd name="T36" fmla="*/ 647 w 1711"/>
                  <a:gd name="T37" fmla="*/ 737 h 1046"/>
                  <a:gd name="T38" fmla="*/ 679 w 1711"/>
                  <a:gd name="T39" fmla="*/ 648 h 1046"/>
                  <a:gd name="T40" fmla="*/ 714 w 1711"/>
                  <a:gd name="T41" fmla="*/ 610 h 1046"/>
                  <a:gd name="T42" fmla="*/ 750 w 1711"/>
                  <a:gd name="T43" fmla="*/ 555 h 1046"/>
                  <a:gd name="T44" fmla="*/ 782 w 1711"/>
                  <a:gd name="T45" fmla="*/ 625 h 1046"/>
                  <a:gd name="T46" fmla="*/ 817 w 1711"/>
                  <a:gd name="T47" fmla="*/ 514 h 1046"/>
                  <a:gd name="T48" fmla="*/ 853 w 1711"/>
                  <a:gd name="T49" fmla="*/ 726 h 1046"/>
                  <a:gd name="T50" fmla="*/ 885 w 1711"/>
                  <a:gd name="T51" fmla="*/ 785 h 1046"/>
                  <a:gd name="T52" fmla="*/ 921 w 1711"/>
                  <a:gd name="T53" fmla="*/ 718 h 1046"/>
                  <a:gd name="T54" fmla="*/ 952 w 1711"/>
                  <a:gd name="T55" fmla="*/ 655 h 1046"/>
                  <a:gd name="T56" fmla="*/ 988 w 1711"/>
                  <a:gd name="T57" fmla="*/ 517 h 1046"/>
                  <a:gd name="T58" fmla="*/ 1024 w 1711"/>
                  <a:gd name="T59" fmla="*/ 886 h 1046"/>
                  <a:gd name="T60" fmla="*/ 1056 w 1711"/>
                  <a:gd name="T61" fmla="*/ 756 h 1046"/>
                  <a:gd name="T62" fmla="*/ 1091 w 1711"/>
                  <a:gd name="T63" fmla="*/ 707 h 1046"/>
                  <a:gd name="T64" fmla="*/ 1127 w 1711"/>
                  <a:gd name="T65" fmla="*/ 666 h 1046"/>
                  <a:gd name="T66" fmla="*/ 1159 w 1711"/>
                  <a:gd name="T67" fmla="*/ 543 h 1046"/>
                  <a:gd name="T68" fmla="*/ 1195 w 1711"/>
                  <a:gd name="T69" fmla="*/ 733 h 1046"/>
                  <a:gd name="T70" fmla="*/ 1230 w 1711"/>
                  <a:gd name="T71" fmla="*/ 878 h 1046"/>
                  <a:gd name="T72" fmla="*/ 1262 w 1711"/>
                  <a:gd name="T73" fmla="*/ 975 h 1046"/>
                  <a:gd name="T74" fmla="*/ 1298 w 1711"/>
                  <a:gd name="T75" fmla="*/ 889 h 1046"/>
                  <a:gd name="T76" fmla="*/ 1334 w 1711"/>
                  <a:gd name="T77" fmla="*/ 897 h 1046"/>
                  <a:gd name="T78" fmla="*/ 1365 w 1711"/>
                  <a:gd name="T79" fmla="*/ 819 h 1046"/>
                  <a:gd name="T80" fmla="*/ 1401 w 1711"/>
                  <a:gd name="T81" fmla="*/ 662 h 1046"/>
                  <a:gd name="T82" fmla="*/ 1437 w 1711"/>
                  <a:gd name="T83" fmla="*/ 525 h 1046"/>
                  <a:gd name="T84" fmla="*/ 1468 w 1711"/>
                  <a:gd name="T85" fmla="*/ 313 h 1046"/>
                  <a:gd name="T86" fmla="*/ 1504 w 1711"/>
                  <a:gd name="T87" fmla="*/ 0 h 1046"/>
                  <a:gd name="T88" fmla="*/ 1540 w 1711"/>
                  <a:gd name="T89" fmla="*/ 584 h 1046"/>
                  <a:gd name="T90" fmla="*/ 1572 w 1711"/>
                  <a:gd name="T91" fmla="*/ 729 h 1046"/>
                  <a:gd name="T92" fmla="*/ 1607 w 1711"/>
                  <a:gd name="T93" fmla="*/ 677 h 1046"/>
                  <a:gd name="T94" fmla="*/ 1643 w 1711"/>
                  <a:gd name="T95" fmla="*/ 916 h 1046"/>
                  <a:gd name="T96" fmla="*/ 1675 w 1711"/>
                  <a:gd name="T97" fmla="*/ 655 h 1046"/>
                  <a:gd name="T98" fmla="*/ 1711 w 1711"/>
                  <a:gd name="T99" fmla="*/ 93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11" h="1046">
                    <a:moveTo>
                      <a:pt x="0" y="811"/>
                    </a:moveTo>
                    <a:lnTo>
                      <a:pt x="8" y="763"/>
                    </a:lnTo>
                    <a:lnTo>
                      <a:pt x="16" y="837"/>
                    </a:lnTo>
                    <a:lnTo>
                      <a:pt x="28" y="889"/>
                    </a:lnTo>
                    <a:lnTo>
                      <a:pt x="35" y="800"/>
                    </a:lnTo>
                    <a:lnTo>
                      <a:pt x="43" y="819"/>
                    </a:lnTo>
                    <a:lnTo>
                      <a:pt x="51" y="808"/>
                    </a:lnTo>
                    <a:lnTo>
                      <a:pt x="59" y="811"/>
                    </a:lnTo>
                    <a:lnTo>
                      <a:pt x="67" y="837"/>
                    </a:lnTo>
                    <a:lnTo>
                      <a:pt x="79" y="808"/>
                    </a:lnTo>
                    <a:lnTo>
                      <a:pt x="87" y="830"/>
                    </a:lnTo>
                    <a:lnTo>
                      <a:pt x="95" y="763"/>
                    </a:lnTo>
                    <a:lnTo>
                      <a:pt x="103" y="796"/>
                    </a:lnTo>
                    <a:lnTo>
                      <a:pt x="111" y="808"/>
                    </a:lnTo>
                    <a:lnTo>
                      <a:pt x="119" y="796"/>
                    </a:lnTo>
                    <a:lnTo>
                      <a:pt x="131" y="819"/>
                    </a:lnTo>
                    <a:lnTo>
                      <a:pt x="139" y="852"/>
                    </a:lnTo>
                    <a:lnTo>
                      <a:pt x="147" y="756"/>
                    </a:lnTo>
                    <a:lnTo>
                      <a:pt x="155" y="845"/>
                    </a:lnTo>
                    <a:lnTo>
                      <a:pt x="162" y="852"/>
                    </a:lnTo>
                    <a:lnTo>
                      <a:pt x="170" y="823"/>
                    </a:lnTo>
                    <a:lnTo>
                      <a:pt x="182" y="796"/>
                    </a:lnTo>
                    <a:lnTo>
                      <a:pt x="190" y="770"/>
                    </a:lnTo>
                    <a:lnTo>
                      <a:pt x="198" y="808"/>
                    </a:lnTo>
                    <a:lnTo>
                      <a:pt x="206" y="759"/>
                    </a:lnTo>
                    <a:lnTo>
                      <a:pt x="214" y="1001"/>
                    </a:lnTo>
                    <a:lnTo>
                      <a:pt x="222" y="878"/>
                    </a:lnTo>
                    <a:lnTo>
                      <a:pt x="234" y="782"/>
                    </a:lnTo>
                    <a:lnTo>
                      <a:pt x="242" y="741"/>
                    </a:lnTo>
                    <a:lnTo>
                      <a:pt x="250" y="692"/>
                    </a:lnTo>
                    <a:lnTo>
                      <a:pt x="258" y="596"/>
                    </a:lnTo>
                    <a:lnTo>
                      <a:pt x="266" y="629"/>
                    </a:lnTo>
                    <a:lnTo>
                      <a:pt x="274" y="648"/>
                    </a:lnTo>
                    <a:lnTo>
                      <a:pt x="286" y="514"/>
                    </a:lnTo>
                    <a:lnTo>
                      <a:pt x="293" y="488"/>
                    </a:lnTo>
                    <a:lnTo>
                      <a:pt x="301" y="383"/>
                    </a:lnTo>
                    <a:lnTo>
                      <a:pt x="309" y="521"/>
                    </a:lnTo>
                    <a:lnTo>
                      <a:pt x="317" y="462"/>
                    </a:lnTo>
                    <a:lnTo>
                      <a:pt x="325" y="700"/>
                    </a:lnTo>
                    <a:lnTo>
                      <a:pt x="337" y="692"/>
                    </a:lnTo>
                    <a:lnTo>
                      <a:pt x="345" y="718"/>
                    </a:lnTo>
                    <a:lnTo>
                      <a:pt x="353" y="837"/>
                    </a:lnTo>
                    <a:lnTo>
                      <a:pt x="361" y="789"/>
                    </a:lnTo>
                    <a:lnTo>
                      <a:pt x="369" y="852"/>
                    </a:lnTo>
                    <a:lnTo>
                      <a:pt x="377" y="782"/>
                    </a:lnTo>
                    <a:lnTo>
                      <a:pt x="389" y="934"/>
                    </a:lnTo>
                    <a:lnTo>
                      <a:pt x="397" y="741"/>
                    </a:lnTo>
                    <a:lnTo>
                      <a:pt x="405" y="681"/>
                    </a:lnTo>
                    <a:lnTo>
                      <a:pt x="413" y="666"/>
                    </a:lnTo>
                    <a:lnTo>
                      <a:pt x="421" y="662"/>
                    </a:lnTo>
                    <a:lnTo>
                      <a:pt x="428" y="674"/>
                    </a:lnTo>
                    <a:lnTo>
                      <a:pt x="440" y="729"/>
                    </a:lnTo>
                    <a:lnTo>
                      <a:pt x="448" y="744"/>
                    </a:lnTo>
                    <a:lnTo>
                      <a:pt x="456" y="748"/>
                    </a:lnTo>
                    <a:lnTo>
                      <a:pt x="464" y="744"/>
                    </a:lnTo>
                    <a:lnTo>
                      <a:pt x="472" y="592"/>
                    </a:lnTo>
                    <a:lnTo>
                      <a:pt x="480" y="610"/>
                    </a:lnTo>
                    <a:lnTo>
                      <a:pt x="492" y="622"/>
                    </a:lnTo>
                    <a:lnTo>
                      <a:pt x="500" y="692"/>
                    </a:lnTo>
                    <a:lnTo>
                      <a:pt x="508" y="729"/>
                    </a:lnTo>
                    <a:lnTo>
                      <a:pt x="516" y="774"/>
                    </a:lnTo>
                    <a:lnTo>
                      <a:pt x="524" y="811"/>
                    </a:lnTo>
                    <a:lnTo>
                      <a:pt x="532" y="763"/>
                    </a:lnTo>
                    <a:lnTo>
                      <a:pt x="544" y="860"/>
                    </a:lnTo>
                    <a:lnTo>
                      <a:pt x="552" y="889"/>
                    </a:lnTo>
                    <a:lnTo>
                      <a:pt x="559" y="1042"/>
                    </a:lnTo>
                    <a:lnTo>
                      <a:pt x="567" y="968"/>
                    </a:lnTo>
                    <a:lnTo>
                      <a:pt x="575" y="997"/>
                    </a:lnTo>
                    <a:lnTo>
                      <a:pt x="583" y="979"/>
                    </a:lnTo>
                    <a:lnTo>
                      <a:pt x="595" y="886"/>
                    </a:lnTo>
                    <a:lnTo>
                      <a:pt x="603" y="789"/>
                    </a:lnTo>
                    <a:lnTo>
                      <a:pt x="611" y="774"/>
                    </a:lnTo>
                    <a:lnTo>
                      <a:pt x="619" y="748"/>
                    </a:lnTo>
                    <a:lnTo>
                      <a:pt x="627" y="689"/>
                    </a:lnTo>
                    <a:lnTo>
                      <a:pt x="635" y="711"/>
                    </a:lnTo>
                    <a:lnTo>
                      <a:pt x="647" y="737"/>
                    </a:lnTo>
                    <a:lnTo>
                      <a:pt x="655" y="681"/>
                    </a:lnTo>
                    <a:lnTo>
                      <a:pt x="663" y="741"/>
                    </a:lnTo>
                    <a:lnTo>
                      <a:pt x="671" y="700"/>
                    </a:lnTo>
                    <a:lnTo>
                      <a:pt x="679" y="648"/>
                    </a:lnTo>
                    <a:lnTo>
                      <a:pt x="686" y="722"/>
                    </a:lnTo>
                    <a:lnTo>
                      <a:pt x="698" y="785"/>
                    </a:lnTo>
                    <a:lnTo>
                      <a:pt x="706" y="733"/>
                    </a:lnTo>
                    <a:lnTo>
                      <a:pt x="714" y="610"/>
                    </a:lnTo>
                    <a:lnTo>
                      <a:pt x="722" y="662"/>
                    </a:lnTo>
                    <a:lnTo>
                      <a:pt x="730" y="633"/>
                    </a:lnTo>
                    <a:lnTo>
                      <a:pt x="738" y="555"/>
                    </a:lnTo>
                    <a:lnTo>
                      <a:pt x="750" y="555"/>
                    </a:lnTo>
                    <a:lnTo>
                      <a:pt x="758" y="592"/>
                    </a:lnTo>
                    <a:lnTo>
                      <a:pt x="766" y="610"/>
                    </a:lnTo>
                    <a:lnTo>
                      <a:pt x="774" y="644"/>
                    </a:lnTo>
                    <a:lnTo>
                      <a:pt x="782" y="625"/>
                    </a:lnTo>
                    <a:lnTo>
                      <a:pt x="790" y="689"/>
                    </a:lnTo>
                    <a:lnTo>
                      <a:pt x="802" y="662"/>
                    </a:lnTo>
                    <a:lnTo>
                      <a:pt x="810" y="618"/>
                    </a:lnTo>
                    <a:lnTo>
                      <a:pt x="817" y="514"/>
                    </a:lnTo>
                    <a:lnTo>
                      <a:pt x="825" y="785"/>
                    </a:lnTo>
                    <a:lnTo>
                      <a:pt x="833" y="536"/>
                    </a:lnTo>
                    <a:lnTo>
                      <a:pt x="841" y="681"/>
                    </a:lnTo>
                    <a:lnTo>
                      <a:pt x="853" y="726"/>
                    </a:lnTo>
                    <a:lnTo>
                      <a:pt x="861" y="681"/>
                    </a:lnTo>
                    <a:lnTo>
                      <a:pt x="869" y="897"/>
                    </a:lnTo>
                    <a:lnTo>
                      <a:pt x="877" y="700"/>
                    </a:lnTo>
                    <a:lnTo>
                      <a:pt x="885" y="785"/>
                    </a:lnTo>
                    <a:lnTo>
                      <a:pt x="893" y="718"/>
                    </a:lnTo>
                    <a:lnTo>
                      <a:pt x="901" y="889"/>
                    </a:lnTo>
                    <a:lnTo>
                      <a:pt x="913" y="770"/>
                    </a:lnTo>
                    <a:lnTo>
                      <a:pt x="921" y="718"/>
                    </a:lnTo>
                    <a:lnTo>
                      <a:pt x="929" y="711"/>
                    </a:lnTo>
                    <a:lnTo>
                      <a:pt x="937" y="689"/>
                    </a:lnTo>
                    <a:lnTo>
                      <a:pt x="944" y="659"/>
                    </a:lnTo>
                    <a:lnTo>
                      <a:pt x="952" y="655"/>
                    </a:lnTo>
                    <a:lnTo>
                      <a:pt x="964" y="666"/>
                    </a:lnTo>
                    <a:lnTo>
                      <a:pt x="972" y="644"/>
                    </a:lnTo>
                    <a:lnTo>
                      <a:pt x="980" y="614"/>
                    </a:lnTo>
                    <a:lnTo>
                      <a:pt x="988" y="517"/>
                    </a:lnTo>
                    <a:lnTo>
                      <a:pt x="996" y="767"/>
                    </a:lnTo>
                    <a:lnTo>
                      <a:pt x="1004" y="607"/>
                    </a:lnTo>
                    <a:lnTo>
                      <a:pt x="1016" y="729"/>
                    </a:lnTo>
                    <a:lnTo>
                      <a:pt x="1024" y="886"/>
                    </a:lnTo>
                    <a:lnTo>
                      <a:pt x="1032" y="722"/>
                    </a:lnTo>
                    <a:lnTo>
                      <a:pt x="1040" y="845"/>
                    </a:lnTo>
                    <a:lnTo>
                      <a:pt x="1048" y="744"/>
                    </a:lnTo>
                    <a:lnTo>
                      <a:pt x="1056" y="756"/>
                    </a:lnTo>
                    <a:lnTo>
                      <a:pt x="1068" y="722"/>
                    </a:lnTo>
                    <a:lnTo>
                      <a:pt x="1075" y="942"/>
                    </a:lnTo>
                    <a:lnTo>
                      <a:pt x="1083" y="722"/>
                    </a:lnTo>
                    <a:lnTo>
                      <a:pt x="1091" y="707"/>
                    </a:lnTo>
                    <a:lnTo>
                      <a:pt x="1099" y="662"/>
                    </a:lnTo>
                    <a:lnTo>
                      <a:pt x="1107" y="677"/>
                    </a:lnTo>
                    <a:lnTo>
                      <a:pt x="1119" y="666"/>
                    </a:lnTo>
                    <a:lnTo>
                      <a:pt x="1127" y="666"/>
                    </a:lnTo>
                    <a:lnTo>
                      <a:pt x="1135" y="677"/>
                    </a:lnTo>
                    <a:lnTo>
                      <a:pt x="1143" y="696"/>
                    </a:lnTo>
                    <a:lnTo>
                      <a:pt x="1151" y="659"/>
                    </a:lnTo>
                    <a:lnTo>
                      <a:pt x="1159" y="543"/>
                    </a:lnTo>
                    <a:lnTo>
                      <a:pt x="1171" y="670"/>
                    </a:lnTo>
                    <a:lnTo>
                      <a:pt x="1179" y="566"/>
                    </a:lnTo>
                    <a:lnTo>
                      <a:pt x="1187" y="659"/>
                    </a:lnTo>
                    <a:lnTo>
                      <a:pt x="1195" y="733"/>
                    </a:lnTo>
                    <a:lnTo>
                      <a:pt x="1203" y="689"/>
                    </a:lnTo>
                    <a:lnTo>
                      <a:pt x="1210" y="826"/>
                    </a:lnTo>
                    <a:lnTo>
                      <a:pt x="1222" y="785"/>
                    </a:lnTo>
                    <a:lnTo>
                      <a:pt x="1230" y="878"/>
                    </a:lnTo>
                    <a:lnTo>
                      <a:pt x="1238" y="919"/>
                    </a:lnTo>
                    <a:lnTo>
                      <a:pt x="1246" y="938"/>
                    </a:lnTo>
                    <a:lnTo>
                      <a:pt x="1254" y="923"/>
                    </a:lnTo>
                    <a:lnTo>
                      <a:pt x="1262" y="975"/>
                    </a:lnTo>
                    <a:lnTo>
                      <a:pt x="1274" y="1005"/>
                    </a:lnTo>
                    <a:lnTo>
                      <a:pt x="1282" y="1046"/>
                    </a:lnTo>
                    <a:lnTo>
                      <a:pt x="1290" y="968"/>
                    </a:lnTo>
                    <a:lnTo>
                      <a:pt x="1298" y="889"/>
                    </a:lnTo>
                    <a:lnTo>
                      <a:pt x="1306" y="800"/>
                    </a:lnTo>
                    <a:lnTo>
                      <a:pt x="1314" y="852"/>
                    </a:lnTo>
                    <a:lnTo>
                      <a:pt x="1326" y="811"/>
                    </a:lnTo>
                    <a:lnTo>
                      <a:pt x="1334" y="897"/>
                    </a:lnTo>
                    <a:lnTo>
                      <a:pt x="1341" y="949"/>
                    </a:lnTo>
                    <a:lnTo>
                      <a:pt x="1349" y="808"/>
                    </a:lnTo>
                    <a:lnTo>
                      <a:pt x="1357" y="871"/>
                    </a:lnTo>
                    <a:lnTo>
                      <a:pt x="1365" y="819"/>
                    </a:lnTo>
                    <a:lnTo>
                      <a:pt x="1377" y="793"/>
                    </a:lnTo>
                    <a:lnTo>
                      <a:pt x="1385" y="662"/>
                    </a:lnTo>
                    <a:lnTo>
                      <a:pt x="1393" y="703"/>
                    </a:lnTo>
                    <a:lnTo>
                      <a:pt x="1401" y="662"/>
                    </a:lnTo>
                    <a:lnTo>
                      <a:pt x="1409" y="633"/>
                    </a:lnTo>
                    <a:lnTo>
                      <a:pt x="1417" y="674"/>
                    </a:lnTo>
                    <a:lnTo>
                      <a:pt x="1429" y="532"/>
                    </a:lnTo>
                    <a:lnTo>
                      <a:pt x="1437" y="525"/>
                    </a:lnTo>
                    <a:lnTo>
                      <a:pt x="1445" y="421"/>
                    </a:lnTo>
                    <a:lnTo>
                      <a:pt x="1453" y="391"/>
                    </a:lnTo>
                    <a:lnTo>
                      <a:pt x="1461" y="376"/>
                    </a:lnTo>
                    <a:lnTo>
                      <a:pt x="1468" y="313"/>
                    </a:lnTo>
                    <a:lnTo>
                      <a:pt x="1480" y="275"/>
                    </a:lnTo>
                    <a:lnTo>
                      <a:pt x="1488" y="357"/>
                    </a:lnTo>
                    <a:lnTo>
                      <a:pt x="1496" y="268"/>
                    </a:lnTo>
                    <a:lnTo>
                      <a:pt x="1504" y="0"/>
                    </a:lnTo>
                    <a:lnTo>
                      <a:pt x="1512" y="242"/>
                    </a:lnTo>
                    <a:lnTo>
                      <a:pt x="1520" y="328"/>
                    </a:lnTo>
                    <a:lnTo>
                      <a:pt x="1532" y="413"/>
                    </a:lnTo>
                    <a:lnTo>
                      <a:pt x="1540" y="584"/>
                    </a:lnTo>
                    <a:lnTo>
                      <a:pt x="1548" y="625"/>
                    </a:lnTo>
                    <a:lnTo>
                      <a:pt x="1556" y="767"/>
                    </a:lnTo>
                    <a:lnTo>
                      <a:pt x="1564" y="707"/>
                    </a:lnTo>
                    <a:lnTo>
                      <a:pt x="1572" y="729"/>
                    </a:lnTo>
                    <a:lnTo>
                      <a:pt x="1584" y="785"/>
                    </a:lnTo>
                    <a:lnTo>
                      <a:pt x="1592" y="748"/>
                    </a:lnTo>
                    <a:lnTo>
                      <a:pt x="1599" y="770"/>
                    </a:lnTo>
                    <a:lnTo>
                      <a:pt x="1607" y="677"/>
                    </a:lnTo>
                    <a:lnTo>
                      <a:pt x="1615" y="811"/>
                    </a:lnTo>
                    <a:lnTo>
                      <a:pt x="1623" y="942"/>
                    </a:lnTo>
                    <a:lnTo>
                      <a:pt x="1635" y="826"/>
                    </a:lnTo>
                    <a:lnTo>
                      <a:pt x="1643" y="916"/>
                    </a:lnTo>
                    <a:lnTo>
                      <a:pt x="1651" y="912"/>
                    </a:lnTo>
                    <a:lnTo>
                      <a:pt x="1659" y="934"/>
                    </a:lnTo>
                    <a:lnTo>
                      <a:pt x="1667" y="934"/>
                    </a:lnTo>
                    <a:lnTo>
                      <a:pt x="1675" y="655"/>
                    </a:lnTo>
                    <a:lnTo>
                      <a:pt x="1687" y="960"/>
                    </a:lnTo>
                    <a:lnTo>
                      <a:pt x="1695" y="919"/>
                    </a:lnTo>
                    <a:lnTo>
                      <a:pt x="1703" y="904"/>
                    </a:lnTo>
                    <a:lnTo>
                      <a:pt x="1711" y="930"/>
                    </a:lnTo>
                  </a:path>
                </a:pathLst>
              </a:custGeom>
              <a:noFill/>
              <a:ln w="1584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" name="Freeform 146">
                <a:extLst>
                  <a:ext uri="{FF2B5EF4-FFF2-40B4-BE49-F238E27FC236}">
                    <a16:creationId xmlns:a16="http://schemas.microsoft.com/office/drawing/2014/main" id="{1A7C1517-F376-6C49-AAE5-8B2E46409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1883"/>
                <a:ext cx="1837" cy="936"/>
              </a:xfrm>
              <a:custGeom>
                <a:avLst/>
                <a:gdLst>
                  <a:gd name="T0" fmla="*/ 28 w 1711"/>
                  <a:gd name="T1" fmla="*/ 312 h 759"/>
                  <a:gd name="T2" fmla="*/ 59 w 1711"/>
                  <a:gd name="T3" fmla="*/ 387 h 759"/>
                  <a:gd name="T4" fmla="*/ 95 w 1711"/>
                  <a:gd name="T5" fmla="*/ 406 h 759"/>
                  <a:gd name="T6" fmla="*/ 131 w 1711"/>
                  <a:gd name="T7" fmla="*/ 394 h 759"/>
                  <a:gd name="T8" fmla="*/ 162 w 1711"/>
                  <a:gd name="T9" fmla="*/ 368 h 759"/>
                  <a:gd name="T10" fmla="*/ 198 w 1711"/>
                  <a:gd name="T11" fmla="*/ 350 h 759"/>
                  <a:gd name="T12" fmla="*/ 234 w 1711"/>
                  <a:gd name="T13" fmla="*/ 372 h 759"/>
                  <a:gd name="T14" fmla="*/ 266 w 1711"/>
                  <a:gd name="T15" fmla="*/ 190 h 759"/>
                  <a:gd name="T16" fmla="*/ 301 w 1711"/>
                  <a:gd name="T17" fmla="*/ 63 h 759"/>
                  <a:gd name="T18" fmla="*/ 337 w 1711"/>
                  <a:gd name="T19" fmla="*/ 309 h 759"/>
                  <a:gd name="T20" fmla="*/ 369 w 1711"/>
                  <a:gd name="T21" fmla="*/ 365 h 759"/>
                  <a:gd name="T22" fmla="*/ 405 w 1711"/>
                  <a:gd name="T23" fmla="*/ 499 h 759"/>
                  <a:gd name="T24" fmla="*/ 440 w 1711"/>
                  <a:gd name="T25" fmla="*/ 286 h 759"/>
                  <a:gd name="T26" fmla="*/ 472 w 1711"/>
                  <a:gd name="T27" fmla="*/ 253 h 759"/>
                  <a:gd name="T28" fmla="*/ 508 w 1711"/>
                  <a:gd name="T29" fmla="*/ 439 h 759"/>
                  <a:gd name="T30" fmla="*/ 544 w 1711"/>
                  <a:gd name="T31" fmla="*/ 584 h 759"/>
                  <a:gd name="T32" fmla="*/ 575 w 1711"/>
                  <a:gd name="T33" fmla="*/ 584 h 759"/>
                  <a:gd name="T34" fmla="*/ 611 w 1711"/>
                  <a:gd name="T35" fmla="*/ 443 h 759"/>
                  <a:gd name="T36" fmla="*/ 647 w 1711"/>
                  <a:gd name="T37" fmla="*/ 272 h 759"/>
                  <a:gd name="T38" fmla="*/ 679 w 1711"/>
                  <a:gd name="T39" fmla="*/ 309 h 759"/>
                  <a:gd name="T40" fmla="*/ 714 w 1711"/>
                  <a:gd name="T41" fmla="*/ 249 h 759"/>
                  <a:gd name="T42" fmla="*/ 750 w 1711"/>
                  <a:gd name="T43" fmla="*/ 197 h 759"/>
                  <a:gd name="T44" fmla="*/ 782 w 1711"/>
                  <a:gd name="T45" fmla="*/ 160 h 759"/>
                  <a:gd name="T46" fmla="*/ 817 w 1711"/>
                  <a:gd name="T47" fmla="*/ 193 h 759"/>
                  <a:gd name="T48" fmla="*/ 853 w 1711"/>
                  <a:gd name="T49" fmla="*/ 368 h 759"/>
                  <a:gd name="T50" fmla="*/ 885 w 1711"/>
                  <a:gd name="T51" fmla="*/ 387 h 759"/>
                  <a:gd name="T52" fmla="*/ 921 w 1711"/>
                  <a:gd name="T53" fmla="*/ 480 h 759"/>
                  <a:gd name="T54" fmla="*/ 952 w 1711"/>
                  <a:gd name="T55" fmla="*/ 350 h 759"/>
                  <a:gd name="T56" fmla="*/ 988 w 1711"/>
                  <a:gd name="T57" fmla="*/ 301 h 759"/>
                  <a:gd name="T58" fmla="*/ 1024 w 1711"/>
                  <a:gd name="T59" fmla="*/ 439 h 759"/>
                  <a:gd name="T60" fmla="*/ 1056 w 1711"/>
                  <a:gd name="T61" fmla="*/ 458 h 759"/>
                  <a:gd name="T62" fmla="*/ 1091 w 1711"/>
                  <a:gd name="T63" fmla="*/ 495 h 759"/>
                  <a:gd name="T64" fmla="*/ 1127 w 1711"/>
                  <a:gd name="T65" fmla="*/ 372 h 759"/>
                  <a:gd name="T66" fmla="*/ 1159 w 1711"/>
                  <a:gd name="T67" fmla="*/ 298 h 759"/>
                  <a:gd name="T68" fmla="*/ 1195 w 1711"/>
                  <a:gd name="T69" fmla="*/ 469 h 759"/>
                  <a:gd name="T70" fmla="*/ 1230 w 1711"/>
                  <a:gd name="T71" fmla="*/ 592 h 759"/>
                  <a:gd name="T72" fmla="*/ 1262 w 1711"/>
                  <a:gd name="T73" fmla="*/ 696 h 759"/>
                  <a:gd name="T74" fmla="*/ 1298 w 1711"/>
                  <a:gd name="T75" fmla="*/ 513 h 759"/>
                  <a:gd name="T76" fmla="*/ 1334 w 1711"/>
                  <a:gd name="T77" fmla="*/ 465 h 759"/>
                  <a:gd name="T78" fmla="*/ 1365 w 1711"/>
                  <a:gd name="T79" fmla="*/ 320 h 759"/>
                  <a:gd name="T80" fmla="*/ 1401 w 1711"/>
                  <a:gd name="T81" fmla="*/ 272 h 759"/>
                  <a:gd name="T82" fmla="*/ 1437 w 1711"/>
                  <a:gd name="T83" fmla="*/ 152 h 759"/>
                  <a:gd name="T84" fmla="*/ 1468 w 1711"/>
                  <a:gd name="T85" fmla="*/ 93 h 759"/>
                  <a:gd name="T86" fmla="*/ 1504 w 1711"/>
                  <a:gd name="T87" fmla="*/ 7 h 759"/>
                  <a:gd name="T88" fmla="*/ 1540 w 1711"/>
                  <a:gd name="T89" fmla="*/ 298 h 759"/>
                  <a:gd name="T90" fmla="*/ 1572 w 1711"/>
                  <a:gd name="T91" fmla="*/ 443 h 759"/>
                  <a:gd name="T92" fmla="*/ 1607 w 1711"/>
                  <a:gd name="T93" fmla="*/ 577 h 759"/>
                  <a:gd name="T94" fmla="*/ 1643 w 1711"/>
                  <a:gd name="T95" fmla="*/ 673 h 759"/>
                  <a:gd name="T96" fmla="*/ 1675 w 1711"/>
                  <a:gd name="T97" fmla="*/ 666 h 759"/>
                  <a:gd name="T98" fmla="*/ 1711 w 1711"/>
                  <a:gd name="T99" fmla="*/ 606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11" h="759">
                    <a:moveTo>
                      <a:pt x="0" y="346"/>
                    </a:moveTo>
                    <a:lnTo>
                      <a:pt x="8" y="394"/>
                    </a:lnTo>
                    <a:lnTo>
                      <a:pt x="16" y="339"/>
                    </a:lnTo>
                    <a:lnTo>
                      <a:pt x="28" y="312"/>
                    </a:lnTo>
                    <a:lnTo>
                      <a:pt x="35" y="387"/>
                    </a:lnTo>
                    <a:lnTo>
                      <a:pt x="43" y="357"/>
                    </a:lnTo>
                    <a:lnTo>
                      <a:pt x="51" y="361"/>
                    </a:lnTo>
                    <a:lnTo>
                      <a:pt x="59" y="387"/>
                    </a:lnTo>
                    <a:lnTo>
                      <a:pt x="67" y="368"/>
                    </a:lnTo>
                    <a:lnTo>
                      <a:pt x="79" y="353"/>
                    </a:lnTo>
                    <a:lnTo>
                      <a:pt x="87" y="353"/>
                    </a:lnTo>
                    <a:lnTo>
                      <a:pt x="95" y="406"/>
                    </a:lnTo>
                    <a:lnTo>
                      <a:pt x="103" y="376"/>
                    </a:lnTo>
                    <a:lnTo>
                      <a:pt x="111" y="353"/>
                    </a:lnTo>
                    <a:lnTo>
                      <a:pt x="119" y="368"/>
                    </a:lnTo>
                    <a:lnTo>
                      <a:pt x="131" y="394"/>
                    </a:lnTo>
                    <a:lnTo>
                      <a:pt x="139" y="346"/>
                    </a:lnTo>
                    <a:lnTo>
                      <a:pt x="147" y="409"/>
                    </a:lnTo>
                    <a:lnTo>
                      <a:pt x="155" y="376"/>
                    </a:lnTo>
                    <a:lnTo>
                      <a:pt x="162" y="368"/>
                    </a:lnTo>
                    <a:lnTo>
                      <a:pt x="170" y="353"/>
                    </a:lnTo>
                    <a:lnTo>
                      <a:pt x="182" y="342"/>
                    </a:lnTo>
                    <a:lnTo>
                      <a:pt x="190" y="372"/>
                    </a:lnTo>
                    <a:lnTo>
                      <a:pt x="198" y="350"/>
                    </a:lnTo>
                    <a:lnTo>
                      <a:pt x="206" y="365"/>
                    </a:lnTo>
                    <a:lnTo>
                      <a:pt x="214" y="383"/>
                    </a:lnTo>
                    <a:lnTo>
                      <a:pt x="222" y="402"/>
                    </a:lnTo>
                    <a:lnTo>
                      <a:pt x="234" y="372"/>
                    </a:lnTo>
                    <a:lnTo>
                      <a:pt x="242" y="324"/>
                    </a:lnTo>
                    <a:lnTo>
                      <a:pt x="250" y="264"/>
                    </a:lnTo>
                    <a:lnTo>
                      <a:pt x="258" y="301"/>
                    </a:lnTo>
                    <a:lnTo>
                      <a:pt x="266" y="190"/>
                    </a:lnTo>
                    <a:lnTo>
                      <a:pt x="274" y="171"/>
                    </a:lnTo>
                    <a:lnTo>
                      <a:pt x="286" y="186"/>
                    </a:lnTo>
                    <a:lnTo>
                      <a:pt x="293" y="171"/>
                    </a:lnTo>
                    <a:lnTo>
                      <a:pt x="301" y="63"/>
                    </a:lnTo>
                    <a:lnTo>
                      <a:pt x="309" y="82"/>
                    </a:lnTo>
                    <a:lnTo>
                      <a:pt x="317" y="257"/>
                    </a:lnTo>
                    <a:lnTo>
                      <a:pt x="325" y="208"/>
                    </a:lnTo>
                    <a:lnTo>
                      <a:pt x="337" y="309"/>
                    </a:lnTo>
                    <a:lnTo>
                      <a:pt x="345" y="409"/>
                    </a:lnTo>
                    <a:lnTo>
                      <a:pt x="353" y="379"/>
                    </a:lnTo>
                    <a:lnTo>
                      <a:pt x="361" y="420"/>
                    </a:lnTo>
                    <a:lnTo>
                      <a:pt x="369" y="365"/>
                    </a:lnTo>
                    <a:lnTo>
                      <a:pt x="377" y="387"/>
                    </a:lnTo>
                    <a:lnTo>
                      <a:pt x="389" y="406"/>
                    </a:lnTo>
                    <a:lnTo>
                      <a:pt x="397" y="499"/>
                    </a:lnTo>
                    <a:lnTo>
                      <a:pt x="405" y="499"/>
                    </a:lnTo>
                    <a:lnTo>
                      <a:pt x="413" y="435"/>
                    </a:lnTo>
                    <a:lnTo>
                      <a:pt x="421" y="376"/>
                    </a:lnTo>
                    <a:lnTo>
                      <a:pt x="428" y="342"/>
                    </a:lnTo>
                    <a:lnTo>
                      <a:pt x="440" y="286"/>
                    </a:lnTo>
                    <a:lnTo>
                      <a:pt x="448" y="253"/>
                    </a:lnTo>
                    <a:lnTo>
                      <a:pt x="456" y="231"/>
                    </a:lnTo>
                    <a:lnTo>
                      <a:pt x="464" y="216"/>
                    </a:lnTo>
                    <a:lnTo>
                      <a:pt x="472" y="253"/>
                    </a:lnTo>
                    <a:lnTo>
                      <a:pt x="480" y="283"/>
                    </a:lnTo>
                    <a:lnTo>
                      <a:pt x="492" y="361"/>
                    </a:lnTo>
                    <a:lnTo>
                      <a:pt x="500" y="376"/>
                    </a:lnTo>
                    <a:lnTo>
                      <a:pt x="508" y="439"/>
                    </a:lnTo>
                    <a:lnTo>
                      <a:pt x="516" y="465"/>
                    </a:lnTo>
                    <a:lnTo>
                      <a:pt x="524" y="502"/>
                    </a:lnTo>
                    <a:lnTo>
                      <a:pt x="532" y="584"/>
                    </a:lnTo>
                    <a:lnTo>
                      <a:pt x="544" y="584"/>
                    </a:lnTo>
                    <a:lnTo>
                      <a:pt x="552" y="599"/>
                    </a:lnTo>
                    <a:lnTo>
                      <a:pt x="559" y="662"/>
                    </a:lnTo>
                    <a:lnTo>
                      <a:pt x="567" y="677"/>
                    </a:lnTo>
                    <a:lnTo>
                      <a:pt x="575" y="584"/>
                    </a:lnTo>
                    <a:lnTo>
                      <a:pt x="583" y="502"/>
                    </a:lnTo>
                    <a:lnTo>
                      <a:pt x="595" y="502"/>
                    </a:lnTo>
                    <a:lnTo>
                      <a:pt x="603" y="517"/>
                    </a:lnTo>
                    <a:lnTo>
                      <a:pt x="611" y="443"/>
                    </a:lnTo>
                    <a:lnTo>
                      <a:pt x="619" y="420"/>
                    </a:lnTo>
                    <a:lnTo>
                      <a:pt x="627" y="402"/>
                    </a:lnTo>
                    <a:lnTo>
                      <a:pt x="635" y="331"/>
                    </a:lnTo>
                    <a:lnTo>
                      <a:pt x="647" y="272"/>
                    </a:lnTo>
                    <a:lnTo>
                      <a:pt x="655" y="324"/>
                    </a:lnTo>
                    <a:lnTo>
                      <a:pt x="663" y="283"/>
                    </a:lnTo>
                    <a:lnTo>
                      <a:pt x="671" y="316"/>
                    </a:lnTo>
                    <a:lnTo>
                      <a:pt x="679" y="309"/>
                    </a:lnTo>
                    <a:lnTo>
                      <a:pt x="686" y="253"/>
                    </a:lnTo>
                    <a:lnTo>
                      <a:pt x="698" y="175"/>
                    </a:lnTo>
                    <a:lnTo>
                      <a:pt x="706" y="190"/>
                    </a:lnTo>
                    <a:lnTo>
                      <a:pt x="714" y="249"/>
                    </a:lnTo>
                    <a:lnTo>
                      <a:pt x="722" y="182"/>
                    </a:lnTo>
                    <a:lnTo>
                      <a:pt x="730" y="134"/>
                    </a:lnTo>
                    <a:lnTo>
                      <a:pt x="738" y="190"/>
                    </a:lnTo>
                    <a:lnTo>
                      <a:pt x="750" y="197"/>
                    </a:lnTo>
                    <a:lnTo>
                      <a:pt x="758" y="179"/>
                    </a:lnTo>
                    <a:lnTo>
                      <a:pt x="766" y="179"/>
                    </a:lnTo>
                    <a:lnTo>
                      <a:pt x="774" y="160"/>
                    </a:lnTo>
                    <a:lnTo>
                      <a:pt x="782" y="160"/>
                    </a:lnTo>
                    <a:lnTo>
                      <a:pt x="790" y="145"/>
                    </a:lnTo>
                    <a:lnTo>
                      <a:pt x="802" y="160"/>
                    </a:lnTo>
                    <a:lnTo>
                      <a:pt x="810" y="216"/>
                    </a:lnTo>
                    <a:lnTo>
                      <a:pt x="817" y="193"/>
                    </a:lnTo>
                    <a:lnTo>
                      <a:pt x="825" y="67"/>
                    </a:lnTo>
                    <a:lnTo>
                      <a:pt x="833" y="320"/>
                    </a:lnTo>
                    <a:lnTo>
                      <a:pt x="841" y="312"/>
                    </a:lnTo>
                    <a:lnTo>
                      <a:pt x="853" y="368"/>
                    </a:lnTo>
                    <a:lnTo>
                      <a:pt x="861" y="435"/>
                    </a:lnTo>
                    <a:lnTo>
                      <a:pt x="869" y="320"/>
                    </a:lnTo>
                    <a:lnTo>
                      <a:pt x="877" y="417"/>
                    </a:lnTo>
                    <a:lnTo>
                      <a:pt x="885" y="387"/>
                    </a:lnTo>
                    <a:lnTo>
                      <a:pt x="893" y="424"/>
                    </a:lnTo>
                    <a:lnTo>
                      <a:pt x="901" y="443"/>
                    </a:lnTo>
                    <a:lnTo>
                      <a:pt x="913" y="480"/>
                    </a:lnTo>
                    <a:lnTo>
                      <a:pt x="921" y="480"/>
                    </a:lnTo>
                    <a:lnTo>
                      <a:pt x="929" y="439"/>
                    </a:lnTo>
                    <a:lnTo>
                      <a:pt x="937" y="394"/>
                    </a:lnTo>
                    <a:lnTo>
                      <a:pt x="944" y="361"/>
                    </a:lnTo>
                    <a:lnTo>
                      <a:pt x="952" y="350"/>
                    </a:lnTo>
                    <a:lnTo>
                      <a:pt x="964" y="335"/>
                    </a:lnTo>
                    <a:lnTo>
                      <a:pt x="972" y="342"/>
                    </a:lnTo>
                    <a:lnTo>
                      <a:pt x="980" y="335"/>
                    </a:lnTo>
                    <a:lnTo>
                      <a:pt x="988" y="301"/>
                    </a:lnTo>
                    <a:lnTo>
                      <a:pt x="996" y="234"/>
                    </a:lnTo>
                    <a:lnTo>
                      <a:pt x="1004" y="465"/>
                    </a:lnTo>
                    <a:lnTo>
                      <a:pt x="1016" y="469"/>
                    </a:lnTo>
                    <a:lnTo>
                      <a:pt x="1024" y="439"/>
                    </a:lnTo>
                    <a:lnTo>
                      <a:pt x="1032" y="547"/>
                    </a:lnTo>
                    <a:lnTo>
                      <a:pt x="1040" y="406"/>
                    </a:lnTo>
                    <a:lnTo>
                      <a:pt x="1048" y="439"/>
                    </a:lnTo>
                    <a:lnTo>
                      <a:pt x="1056" y="458"/>
                    </a:lnTo>
                    <a:lnTo>
                      <a:pt x="1068" y="432"/>
                    </a:lnTo>
                    <a:lnTo>
                      <a:pt x="1075" y="409"/>
                    </a:lnTo>
                    <a:lnTo>
                      <a:pt x="1083" y="543"/>
                    </a:lnTo>
                    <a:lnTo>
                      <a:pt x="1091" y="495"/>
                    </a:lnTo>
                    <a:lnTo>
                      <a:pt x="1099" y="484"/>
                    </a:lnTo>
                    <a:lnTo>
                      <a:pt x="1107" y="417"/>
                    </a:lnTo>
                    <a:lnTo>
                      <a:pt x="1119" y="394"/>
                    </a:lnTo>
                    <a:lnTo>
                      <a:pt x="1127" y="372"/>
                    </a:lnTo>
                    <a:lnTo>
                      <a:pt x="1135" y="320"/>
                    </a:lnTo>
                    <a:lnTo>
                      <a:pt x="1143" y="298"/>
                    </a:lnTo>
                    <a:lnTo>
                      <a:pt x="1151" y="320"/>
                    </a:lnTo>
                    <a:lnTo>
                      <a:pt x="1159" y="298"/>
                    </a:lnTo>
                    <a:lnTo>
                      <a:pt x="1171" y="268"/>
                    </a:lnTo>
                    <a:lnTo>
                      <a:pt x="1179" y="417"/>
                    </a:lnTo>
                    <a:lnTo>
                      <a:pt x="1187" y="435"/>
                    </a:lnTo>
                    <a:lnTo>
                      <a:pt x="1195" y="469"/>
                    </a:lnTo>
                    <a:lnTo>
                      <a:pt x="1203" y="551"/>
                    </a:lnTo>
                    <a:lnTo>
                      <a:pt x="1210" y="517"/>
                    </a:lnTo>
                    <a:lnTo>
                      <a:pt x="1222" y="603"/>
                    </a:lnTo>
                    <a:lnTo>
                      <a:pt x="1230" y="592"/>
                    </a:lnTo>
                    <a:lnTo>
                      <a:pt x="1238" y="618"/>
                    </a:lnTo>
                    <a:lnTo>
                      <a:pt x="1246" y="718"/>
                    </a:lnTo>
                    <a:lnTo>
                      <a:pt x="1254" y="759"/>
                    </a:lnTo>
                    <a:lnTo>
                      <a:pt x="1262" y="696"/>
                    </a:lnTo>
                    <a:lnTo>
                      <a:pt x="1274" y="629"/>
                    </a:lnTo>
                    <a:lnTo>
                      <a:pt x="1282" y="566"/>
                    </a:lnTo>
                    <a:lnTo>
                      <a:pt x="1290" y="532"/>
                    </a:lnTo>
                    <a:lnTo>
                      <a:pt x="1298" y="513"/>
                    </a:lnTo>
                    <a:lnTo>
                      <a:pt x="1306" y="580"/>
                    </a:lnTo>
                    <a:lnTo>
                      <a:pt x="1314" y="513"/>
                    </a:lnTo>
                    <a:lnTo>
                      <a:pt x="1326" y="502"/>
                    </a:lnTo>
                    <a:lnTo>
                      <a:pt x="1334" y="465"/>
                    </a:lnTo>
                    <a:lnTo>
                      <a:pt x="1341" y="376"/>
                    </a:lnTo>
                    <a:lnTo>
                      <a:pt x="1349" y="424"/>
                    </a:lnTo>
                    <a:lnTo>
                      <a:pt x="1357" y="402"/>
                    </a:lnTo>
                    <a:lnTo>
                      <a:pt x="1365" y="320"/>
                    </a:lnTo>
                    <a:lnTo>
                      <a:pt x="1377" y="294"/>
                    </a:lnTo>
                    <a:lnTo>
                      <a:pt x="1385" y="342"/>
                    </a:lnTo>
                    <a:lnTo>
                      <a:pt x="1393" y="275"/>
                    </a:lnTo>
                    <a:lnTo>
                      <a:pt x="1401" y="272"/>
                    </a:lnTo>
                    <a:lnTo>
                      <a:pt x="1409" y="246"/>
                    </a:lnTo>
                    <a:lnTo>
                      <a:pt x="1417" y="190"/>
                    </a:lnTo>
                    <a:lnTo>
                      <a:pt x="1429" y="216"/>
                    </a:lnTo>
                    <a:lnTo>
                      <a:pt x="1437" y="152"/>
                    </a:lnTo>
                    <a:lnTo>
                      <a:pt x="1445" y="193"/>
                    </a:lnTo>
                    <a:lnTo>
                      <a:pt x="1453" y="130"/>
                    </a:lnTo>
                    <a:lnTo>
                      <a:pt x="1461" y="74"/>
                    </a:lnTo>
                    <a:lnTo>
                      <a:pt x="1468" y="93"/>
                    </a:lnTo>
                    <a:lnTo>
                      <a:pt x="1480" y="82"/>
                    </a:lnTo>
                    <a:lnTo>
                      <a:pt x="1488" y="0"/>
                    </a:lnTo>
                    <a:lnTo>
                      <a:pt x="1496" y="37"/>
                    </a:lnTo>
                    <a:lnTo>
                      <a:pt x="1504" y="7"/>
                    </a:lnTo>
                    <a:lnTo>
                      <a:pt x="1512" y="7"/>
                    </a:lnTo>
                    <a:lnTo>
                      <a:pt x="1520" y="160"/>
                    </a:lnTo>
                    <a:lnTo>
                      <a:pt x="1532" y="257"/>
                    </a:lnTo>
                    <a:lnTo>
                      <a:pt x="1540" y="298"/>
                    </a:lnTo>
                    <a:lnTo>
                      <a:pt x="1548" y="417"/>
                    </a:lnTo>
                    <a:lnTo>
                      <a:pt x="1556" y="435"/>
                    </a:lnTo>
                    <a:lnTo>
                      <a:pt x="1564" y="473"/>
                    </a:lnTo>
                    <a:lnTo>
                      <a:pt x="1572" y="443"/>
                    </a:lnTo>
                    <a:lnTo>
                      <a:pt x="1584" y="413"/>
                    </a:lnTo>
                    <a:lnTo>
                      <a:pt x="1592" y="446"/>
                    </a:lnTo>
                    <a:lnTo>
                      <a:pt x="1599" y="435"/>
                    </a:lnTo>
                    <a:lnTo>
                      <a:pt x="1607" y="577"/>
                    </a:lnTo>
                    <a:lnTo>
                      <a:pt x="1615" y="551"/>
                    </a:lnTo>
                    <a:lnTo>
                      <a:pt x="1623" y="547"/>
                    </a:lnTo>
                    <a:lnTo>
                      <a:pt x="1635" y="688"/>
                    </a:lnTo>
                    <a:lnTo>
                      <a:pt x="1643" y="673"/>
                    </a:lnTo>
                    <a:lnTo>
                      <a:pt x="1651" y="692"/>
                    </a:lnTo>
                    <a:lnTo>
                      <a:pt x="1659" y="722"/>
                    </a:lnTo>
                    <a:lnTo>
                      <a:pt x="1667" y="722"/>
                    </a:lnTo>
                    <a:lnTo>
                      <a:pt x="1675" y="666"/>
                    </a:lnTo>
                    <a:lnTo>
                      <a:pt x="1687" y="737"/>
                    </a:lnTo>
                    <a:lnTo>
                      <a:pt x="1695" y="703"/>
                    </a:lnTo>
                    <a:lnTo>
                      <a:pt x="1703" y="692"/>
                    </a:lnTo>
                    <a:lnTo>
                      <a:pt x="1711" y="606"/>
                    </a:lnTo>
                  </a:path>
                </a:pathLst>
              </a:custGeom>
              <a:noFill/>
              <a:ln w="1584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151" name="Text Box 149">
              <a:extLst>
                <a:ext uri="{FF2B5EF4-FFF2-40B4-BE49-F238E27FC236}">
                  <a16:creationId xmlns:a16="http://schemas.microsoft.com/office/drawing/2014/main" id="{61B5BD88-7D4D-9446-BBDC-4EFB13950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17323" y="5668041"/>
              <a:ext cx="2523607" cy="10178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2000" dirty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Removed linear trend, offset translation, amplitude scaling  </a:t>
              </a:r>
            </a:p>
          </p:txBody>
        </p:sp>
      </p:grpSp>
      <p:sp>
        <p:nvSpPr>
          <p:cNvPr id="154" name="Line 152">
            <a:extLst>
              <a:ext uri="{FF2B5EF4-FFF2-40B4-BE49-F238E27FC236}">
                <a16:creationId xmlns:a16="http://schemas.microsoft.com/office/drawing/2014/main" id="{7ED516FA-7BB3-EC43-9ADA-074141754D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59092" y="3101652"/>
            <a:ext cx="3663950" cy="1701800"/>
          </a:xfrm>
          <a:prstGeom prst="line">
            <a:avLst/>
          </a:prstGeom>
          <a:noFill/>
          <a:ln w="31680" cap="sq">
            <a:solidFill>
              <a:srgbClr val="00660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55" name="Line 153">
            <a:extLst>
              <a:ext uri="{FF2B5EF4-FFF2-40B4-BE49-F238E27FC236}">
                <a16:creationId xmlns:a16="http://schemas.microsoft.com/office/drawing/2014/main" id="{C5E5A4DC-C335-3C46-B63E-58707A35E3D7}"/>
              </a:ext>
            </a:extLst>
          </p:cNvPr>
          <p:cNvSpPr>
            <a:spLocks noChangeShapeType="1"/>
          </p:cNvSpPr>
          <p:nvPr/>
        </p:nvSpPr>
        <p:spPr bwMode="auto">
          <a:xfrm>
            <a:off x="1859092" y="5051102"/>
            <a:ext cx="3716337" cy="55562"/>
          </a:xfrm>
          <a:prstGeom prst="line">
            <a:avLst/>
          </a:prstGeom>
          <a:noFill/>
          <a:ln w="31680" cap="sq">
            <a:solidFill>
              <a:srgbClr val="002060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56" name="Freccia destra 155">
            <a:extLst>
              <a:ext uri="{FF2B5EF4-FFF2-40B4-BE49-F238E27FC236}">
                <a16:creationId xmlns:a16="http://schemas.microsoft.com/office/drawing/2014/main" id="{A169FE93-68B9-2F4C-B846-6F01C82D02D2}"/>
              </a:ext>
            </a:extLst>
          </p:cNvPr>
          <p:cNvSpPr/>
          <p:nvPr/>
        </p:nvSpPr>
        <p:spPr>
          <a:xfrm>
            <a:off x="5523042" y="3903907"/>
            <a:ext cx="1017431" cy="681038"/>
          </a:xfrm>
          <a:prstGeom prst="rightArrow">
            <a:avLst/>
          </a:prstGeom>
          <a:solidFill>
            <a:srgbClr val="00FB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06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EA75AE11-F3C1-A642-B1A0-729EC7A48D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Transformation IV: Noise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91D374AC-4F8C-BF4E-86F6-DF719B0D742F}"/>
              </a:ext>
            </a:extLst>
          </p:cNvPr>
          <p:cNvSpPr>
            <a:spLocks noGrp="1"/>
          </p:cNvSpPr>
          <p:nvPr>
            <p:ph idx="1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/>
              <a:t>The intuition behind removing noise is to average each datapoints value with its neighbors.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2873A96-D6C8-5E48-BF1B-861F7C5882D8}"/>
              </a:ext>
            </a:extLst>
          </p:cNvPr>
          <p:cNvGrpSpPr>
            <a:grpSpLocks/>
          </p:cNvGrpSpPr>
          <p:nvPr/>
        </p:nvGrpSpPr>
        <p:grpSpPr bwMode="auto">
          <a:xfrm>
            <a:off x="1942676" y="3546475"/>
            <a:ext cx="3346450" cy="2519363"/>
            <a:chOff x="307" y="1172"/>
            <a:chExt cx="2108" cy="1587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28F748A-F5EE-9349-B834-2D4432BA6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" y="1206"/>
              <a:ext cx="1964" cy="1449"/>
            </a:xfrm>
            <a:prstGeom prst="rect">
              <a:avLst/>
            </a:prstGeom>
            <a:noFill/>
            <a:ln w="93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" name="Line 5">
              <a:extLst>
                <a:ext uri="{FF2B5EF4-FFF2-40B4-BE49-F238E27FC236}">
                  <a16:creationId xmlns:a16="http://schemas.microsoft.com/office/drawing/2014/main" id="{7FCE82AD-FC79-2442-9215-B0E431D12C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" y="1206"/>
              <a:ext cx="1964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63ECB9D-1DEA-DC48-B90D-643076931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" y="1206"/>
              <a:ext cx="1964" cy="1449"/>
            </a:xfrm>
            <a:custGeom>
              <a:avLst/>
              <a:gdLst>
                <a:gd name="G0" fmla="+- 433 0 0"/>
                <a:gd name="G1" fmla="+- 1 0 0"/>
                <a:gd name="G2" fmla="*/ 1 16385 2"/>
                <a:gd name="T0" fmla="*/ 0 w 433"/>
                <a:gd name="T1" fmla="*/ 216770676 h 341"/>
                <a:gd name="T2" fmla="*/ 462368412 w 433"/>
                <a:gd name="T3" fmla="*/ 216770676 h 341"/>
                <a:gd name="T4" fmla="*/ 462368412 w 433"/>
                <a:gd name="T5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3" h="341">
                  <a:moveTo>
                    <a:pt x="0" y="341"/>
                  </a:moveTo>
                  <a:lnTo>
                    <a:pt x="433" y="341"/>
                  </a:lnTo>
                  <a:lnTo>
                    <a:pt x="433" y="0"/>
                  </a:lnTo>
                </a:path>
              </a:pathLst>
            </a:custGeom>
            <a:noFill/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8" name="Line 7">
              <a:extLst>
                <a:ext uri="{FF2B5EF4-FFF2-40B4-BE49-F238E27FC236}">
                  <a16:creationId xmlns:a16="http://schemas.microsoft.com/office/drawing/2014/main" id="{F7379944-21D3-D64C-A91B-CAABBB30DF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" y="1203"/>
              <a:ext cx="0" cy="145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" name="Line 8">
              <a:extLst>
                <a:ext uri="{FF2B5EF4-FFF2-40B4-BE49-F238E27FC236}">
                  <a16:creationId xmlns:a16="http://schemas.microsoft.com/office/drawing/2014/main" id="{A71BF6D0-1CBE-484D-8E20-CEB42F7FD9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" y="2656"/>
              <a:ext cx="1964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" name="Line 9">
              <a:extLst>
                <a:ext uri="{FF2B5EF4-FFF2-40B4-BE49-F238E27FC236}">
                  <a16:creationId xmlns:a16="http://schemas.microsoft.com/office/drawing/2014/main" id="{A8A71AD9-5C6B-0447-87E7-38F2FD5554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" y="1203"/>
              <a:ext cx="0" cy="145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" name="Line 10">
              <a:extLst>
                <a:ext uri="{FF2B5EF4-FFF2-40B4-BE49-F238E27FC236}">
                  <a16:creationId xmlns:a16="http://schemas.microsoft.com/office/drawing/2014/main" id="{506E15C1-C21B-3B48-AC32-BFF06008C3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" y="2637"/>
              <a:ext cx="0" cy="19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" name="Line 11">
              <a:extLst>
                <a:ext uri="{FF2B5EF4-FFF2-40B4-BE49-F238E27FC236}">
                  <a16:creationId xmlns:a16="http://schemas.microsoft.com/office/drawing/2014/main" id="{C707E16E-F249-CA45-ADC6-D6A074D209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" y="1206"/>
              <a:ext cx="0" cy="1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07C8177E-A037-E543-A73E-3B5FA0CB5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" y="2673"/>
              <a:ext cx="4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4" name="Line 13">
              <a:extLst>
                <a:ext uri="{FF2B5EF4-FFF2-40B4-BE49-F238E27FC236}">
                  <a16:creationId xmlns:a16="http://schemas.microsoft.com/office/drawing/2014/main" id="{A50A767F-E5B1-0748-B0A6-F8B49815C4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6" y="2637"/>
              <a:ext cx="0" cy="19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" name="Line 14">
              <a:extLst>
                <a:ext uri="{FF2B5EF4-FFF2-40B4-BE49-F238E27FC236}">
                  <a16:creationId xmlns:a16="http://schemas.microsoft.com/office/drawing/2014/main" id="{260CDABD-7AA6-B34A-B5FC-1CF5E876DB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6" y="1206"/>
              <a:ext cx="0" cy="1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D516A6C-B1CC-D445-87E7-F8A7BF0C1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" y="2673"/>
              <a:ext cx="8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20</a:t>
              </a:r>
            </a:p>
          </p:txBody>
        </p:sp>
        <p:sp>
          <p:nvSpPr>
            <p:cNvPr id="17" name="Line 16">
              <a:extLst>
                <a:ext uri="{FF2B5EF4-FFF2-40B4-BE49-F238E27FC236}">
                  <a16:creationId xmlns:a16="http://schemas.microsoft.com/office/drawing/2014/main" id="{9FF60EB9-7DC6-EB48-8664-E8F1ED95CA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8" y="2637"/>
              <a:ext cx="0" cy="19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" name="Line 17">
              <a:extLst>
                <a:ext uri="{FF2B5EF4-FFF2-40B4-BE49-F238E27FC236}">
                  <a16:creationId xmlns:a16="http://schemas.microsoft.com/office/drawing/2014/main" id="{276B2F33-8C2C-6E47-B5AE-E5F7E70326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" y="1206"/>
              <a:ext cx="0" cy="1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AD20A5C3-F69B-9544-B7E9-CC5B7A40F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" y="2673"/>
              <a:ext cx="8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40</a:t>
              </a:r>
            </a:p>
          </p:txBody>
        </p:sp>
        <p:sp>
          <p:nvSpPr>
            <p:cNvPr id="20" name="Line 19">
              <a:extLst>
                <a:ext uri="{FF2B5EF4-FFF2-40B4-BE49-F238E27FC236}">
                  <a16:creationId xmlns:a16="http://schemas.microsoft.com/office/drawing/2014/main" id="{763300D0-B8B8-4846-990E-156E5F2FA1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9" y="2637"/>
              <a:ext cx="0" cy="19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" name="Line 20">
              <a:extLst>
                <a:ext uri="{FF2B5EF4-FFF2-40B4-BE49-F238E27FC236}">
                  <a16:creationId xmlns:a16="http://schemas.microsoft.com/office/drawing/2014/main" id="{200DBFCF-CEF2-8E4F-8681-EA73C4A1B3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19" y="1206"/>
              <a:ext cx="0" cy="1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067BC4D-6956-2B40-BBA5-D144C1D57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2673"/>
              <a:ext cx="8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60</a:t>
              </a:r>
            </a:p>
          </p:txBody>
        </p:sp>
        <p:sp>
          <p:nvSpPr>
            <p:cNvPr id="23" name="Line 22">
              <a:extLst>
                <a:ext uri="{FF2B5EF4-FFF2-40B4-BE49-F238E27FC236}">
                  <a16:creationId xmlns:a16="http://schemas.microsoft.com/office/drawing/2014/main" id="{79FF1C47-852F-504C-9026-D75BC5BAA1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96" y="2637"/>
              <a:ext cx="0" cy="19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" name="Line 23">
              <a:extLst>
                <a:ext uri="{FF2B5EF4-FFF2-40B4-BE49-F238E27FC236}">
                  <a16:creationId xmlns:a16="http://schemas.microsoft.com/office/drawing/2014/main" id="{463D41C3-A2AA-744A-8B6F-EC040AF993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96" y="1206"/>
              <a:ext cx="0" cy="1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956DE74-9676-E740-9971-7B402416A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4" y="2673"/>
              <a:ext cx="8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80</a:t>
              </a:r>
            </a:p>
          </p:txBody>
        </p:sp>
        <p:sp>
          <p:nvSpPr>
            <p:cNvPr id="26" name="Line 25">
              <a:extLst>
                <a:ext uri="{FF2B5EF4-FFF2-40B4-BE49-F238E27FC236}">
                  <a16:creationId xmlns:a16="http://schemas.microsoft.com/office/drawing/2014/main" id="{B9FE2DC0-2E37-134E-AF78-5D003773AC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8" y="2637"/>
              <a:ext cx="0" cy="19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" name="Line 26">
              <a:extLst>
                <a:ext uri="{FF2B5EF4-FFF2-40B4-BE49-F238E27FC236}">
                  <a16:creationId xmlns:a16="http://schemas.microsoft.com/office/drawing/2014/main" id="{DDECF463-FE4A-074A-8BE7-F122450B7A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8" y="1206"/>
              <a:ext cx="0" cy="1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B7BBA5F8-BD4F-4344-8B45-310D6BF12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" y="2673"/>
              <a:ext cx="12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100</a:t>
              </a:r>
            </a:p>
          </p:txBody>
        </p:sp>
        <p:sp>
          <p:nvSpPr>
            <p:cNvPr id="29" name="Line 28">
              <a:extLst>
                <a:ext uri="{FF2B5EF4-FFF2-40B4-BE49-F238E27FC236}">
                  <a16:creationId xmlns:a16="http://schemas.microsoft.com/office/drawing/2014/main" id="{BA8F0BB5-BEA6-DA4C-9A86-3D99C70731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60" y="2637"/>
              <a:ext cx="0" cy="19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" name="Line 29">
              <a:extLst>
                <a:ext uri="{FF2B5EF4-FFF2-40B4-BE49-F238E27FC236}">
                  <a16:creationId xmlns:a16="http://schemas.microsoft.com/office/drawing/2014/main" id="{B3DC021C-FD93-C141-9D37-75670643FA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" y="1206"/>
              <a:ext cx="0" cy="1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4963A6A-63F5-DF49-A9E7-596413C2E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" y="2673"/>
              <a:ext cx="12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120</a:t>
              </a:r>
            </a:p>
          </p:txBody>
        </p:sp>
        <p:sp>
          <p:nvSpPr>
            <p:cNvPr id="32" name="Line 31">
              <a:extLst>
                <a:ext uri="{FF2B5EF4-FFF2-40B4-BE49-F238E27FC236}">
                  <a16:creationId xmlns:a16="http://schemas.microsoft.com/office/drawing/2014/main" id="{F589F839-019F-8545-BAD1-9FF24C4010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1" y="2637"/>
              <a:ext cx="0" cy="19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" name="Line 32">
              <a:extLst>
                <a:ext uri="{FF2B5EF4-FFF2-40B4-BE49-F238E27FC236}">
                  <a16:creationId xmlns:a16="http://schemas.microsoft.com/office/drawing/2014/main" id="{40E15ED0-5A1D-E44D-BDDA-8DD1D1B5D7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41" y="1206"/>
              <a:ext cx="0" cy="1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0A105426-396D-7C4F-92E9-D9D2593E0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2673"/>
              <a:ext cx="12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140</a:t>
              </a:r>
            </a:p>
          </p:txBody>
        </p:sp>
        <p:sp>
          <p:nvSpPr>
            <p:cNvPr id="35" name="Line 34">
              <a:extLst>
                <a:ext uri="{FF2B5EF4-FFF2-40B4-BE49-F238E27FC236}">
                  <a16:creationId xmlns:a16="http://schemas.microsoft.com/office/drawing/2014/main" id="{D278A0FE-E2D9-B042-8702-9387885999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" y="2656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" name="Line 35">
              <a:extLst>
                <a:ext uri="{FF2B5EF4-FFF2-40B4-BE49-F238E27FC236}">
                  <a16:creationId xmlns:a16="http://schemas.microsoft.com/office/drawing/2014/main" id="{F2D73743-0426-044D-8F0D-782A812698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1" y="2656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CED937B0-620E-394F-8B57-FBF55942A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" y="2623"/>
              <a:ext cx="64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-4</a:t>
              </a:r>
            </a:p>
          </p:txBody>
        </p:sp>
        <p:sp>
          <p:nvSpPr>
            <p:cNvPr id="38" name="Line 37">
              <a:extLst>
                <a:ext uri="{FF2B5EF4-FFF2-40B4-BE49-F238E27FC236}">
                  <a16:creationId xmlns:a16="http://schemas.microsoft.com/office/drawing/2014/main" id="{74101A5D-C602-0346-9DFE-4D9274D2D5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" y="2414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" name="Line 38">
              <a:extLst>
                <a:ext uri="{FF2B5EF4-FFF2-40B4-BE49-F238E27FC236}">
                  <a16:creationId xmlns:a16="http://schemas.microsoft.com/office/drawing/2014/main" id="{C29B9700-9034-A247-9C08-0717AFF19F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1" y="2414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33930238-9267-424D-B318-EFEC472C4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" y="2380"/>
              <a:ext cx="64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-2</a:t>
              </a:r>
            </a:p>
          </p:txBody>
        </p:sp>
        <p:sp>
          <p:nvSpPr>
            <p:cNvPr id="41" name="Line 40">
              <a:extLst>
                <a:ext uri="{FF2B5EF4-FFF2-40B4-BE49-F238E27FC236}">
                  <a16:creationId xmlns:a16="http://schemas.microsoft.com/office/drawing/2014/main" id="{1D8DE9F0-2308-BC4B-BBB5-08BE6C598D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" y="2171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" name="Line 41">
              <a:extLst>
                <a:ext uri="{FF2B5EF4-FFF2-40B4-BE49-F238E27FC236}">
                  <a16:creationId xmlns:a16="http://schemas.microsoft.com/office/drawing/2014/main" id="{ACA6D2E1-9F1C-D54D-A848-F290C371C8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1" y="2171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1B904477-B9F7-9F4D-A5D2-BA4DBF97E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" y="2138"/>
              <a:ext cx="4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" name="Line 43">
              <a:extLst>
                <a:ext uri="{FF2B5EF4-FFF2-40B4-BE49-F238E27FC236}">
                  <a16:creationId xmlns:a16="http://schemas.microsoft.com/office/drawing/2014/main" id="{43F7134F-7DC8-E949-9A7F-B515E1ACDA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" y="1933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5" name="Line 44">
              <a:extLst>
                <a:ext uri="{FF2B5EF4-FFF2-40B4-BE49-F238E27FC236}">
                  <a16:creationId xmlns:a16="http://schemas.microsoft.com/office/drawing/2014/main" id="{1726852B-55D0-2D4C-B364-ACCD6C32B2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1" y="1933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F34A2E32-86D7-3C44-B4DA-F5C711D3A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" y="1899"/>
              <a:ext cx="4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47" name="Line 46">
              <a:extLst>
                <a:ext uri="{FF2B5EF4-FFF2-40B4-BE49-F238E27FC236}">
                  <a16:creationId xmlns:a16="http://schemas.microsoft.com/office/drawing/2014/main" id="{1B27BA3A-7745-EB49-95E3-520E7DA0BB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" y="1691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8" name="Line 47">
              <a:extLst>
                <a:ext uri="{FF2B5EF4-FFF2-40B4-BE49-F238E27FC236}">
                  <a16:creationId xmlns:a16="http://schemas.microsoft.com/office/drawing/2014/main" id="{A1EC0780-05B7-8342-AAE8-C8D0ACAAA2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1" y="1691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E55F20FB-0414-3A49-8CA8-29C662131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" y="1656"/>
              <a:ext cx="4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50" name="Line 49">
              <a:extLst>
                <a:ext uri="{FF2B5EF4-FFF2-40B4-BE49-F238E27FC236}">
                  <a16:creationId xmlns:a16="http://schemas.microsoft.com/office/drawing/2014/main" id="{BC2EE2E0-12B4-3940-8EA1-3477E0942B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" y="1448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1" name="Line 50">
              <a:extLst>
                <a:ext uri="{FF2B5EF4-FFF2-40B4-BE49-F238E27FC236}">
                  <a16:creationId xmlns:a16="http://schemas.microsoft.com/office/drawing/2014/main" id="{334B363C-C4EB-5F43-8034-4D7D0E21AC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1" y="1448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D2ACA0B7-9099-E64B-B5A8-02CCE6A9C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" y="1414"/>
              <a:ext cx="4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53" name="Line 52">
              <a:extLst>
                <a:ext uri="{FF2B5EF4-FFF2-40B4-BE49-F238E27FC236}">
                  <a16:creationId xmlns:a16="http://schemas.microsoft.com/office/drawing/2014/main" id="{5153A6DF-004A-9543-982D-B86A782B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" y="1206"/>
              <a:ext cx="16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4" name="Line 53">
              <a:extLst>
                <a:ext uri="{FF2B5EF4-FFF2-40B4-BE49-F238E27FC236}">
                  <a16:creationId xmlns:a16="http://schemas.microsoft.com/office/drawing/2014/main" id="{81FF2B56-006C-9641-8A0D-339EB2659E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1" y="1206"/>
              <a:ext cx="20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4DC0F2F6-A036-BF45-B78D-6B7938D91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" y="1172"/>
              <a:ext cx="40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56" name="Line 55">
              <a:extLst>
                <a:ext uri="{FF2B5EF4-FFF2-40B4-BE49-F238E27FC236}">
                  <a16:creationId xmlns:a16="http://schemas.microsoft.com/office/drawing/2014/main" id="{3A618AFE-5E32-134F-9F8F-BA06BC398C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" y="1206"/>
              <a:ext cx="1964" cy="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44CD7D64-8656-054F-8C4E-C822EBB59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" y="1206"/>
              <a:ext cx="1964" cy="1449"/>
            </a:xfrm>
            <a:custGeom>
              <a:avLst/>
              <a:gdLst>
                <a:gd name="G0" fmla="+- 433 0 0"/>
                <a:gd name="G1" fmla="+- 1 0 0"/>
                <a:gd name="G2" fmla="*/ 1 16385 2"/>
                <a:gd name="T0" fmla="*/ 0 w 433"/>
                <a:gd name="T1" fmla="*/ 216770676 h 341"/>
                <a:gd name="T2" fmla="*/ 462368412 w 433"/>
                <a:gd name="T3" fmla="*/ 216770676 h 341"/>
                <a:gd name="T4" fmla="*/ 462368412 w 433"/>
                <a:gd name="T5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3" h="341">
                  <a:moveTo>
                    <a:pt x="0" y="341"/>
                  </a:moveTo>
                  <a:lnTo>
                    <a:pt x="433" y="341"/>
                  </a:lnTo>
                  <a:lnTo>
                    <a:pt x="433" y="0"/>
                  </a:lnTo>
                </a:path>
              </a:pathLst>
            </a:custGeom>
            <a:noFill/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" name="Line 57">
              <a:extLst>
                <a:ext uri="{FF2B5EF4-FFF2-40B4-BE49-F238E27FC236}">
                  <a16:creationId xmlns:a16="http://schemas.microsoft.com/office/drawing/2014/main" id="{C49DF38B-41DA-1F47-945B-5C58AFA760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" y="1203"/>
              <a:ext cx="0" cy="145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A1A95BD0-2D10-5F45-973B-FD97E623C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" y="1338"/>
              <a:ext cx="1783" cy="1100"/>
            </a:xfrm>
            <a:custGeom>
              <a:avLst/>
              <a:gdLst>
                <a:gd name="T0" fmla="*/ 34 w 2228"/>
                <a:gd name="T1" fmla="*/ 1025 h 1376"/>
                <a:gd name="T2" fmla="*/ 91 w 2228"/>
                <a:gd name="T3" fmla="*/ 861 h 1376"/>
                <a:gd name="T4" fmla="*/ 142 w 2228"/>
                <a:gd name="T5" fmla="*/ 994 h 1376"/>
                <a:gd name="T6" fmla="*/ 193 w 2228"/>
                <a:gd name="T7" fmla="*/ 935 h 1376"/>
                <a:gd name="T8" fmla="*/ 244 w 2228"/>
                <a:gd name="T9" fmla="*/ 1063 h 1376"/>
                <a:gd name="T10" fmla="*/ 300 w 2228"/>
                <a:gd name="T11" fmla="*/ 1036 h 1376"/>
                <a:gd name="T12" fmla="*/ 351 w 2228"/>
                <a:gd name="T13" fmla="*/ 999 h 1376"/>
                <a:gd name="T14" fmla="*/ 402 w 2228"/>
                <a:gd name="T15" fmla="*/ 797 h 1376"/>
                <a:gd name="T16" fmla="*/ 459 w 2228"/>
                <a:gd name="T17" fmla="*/ 855 h 1376"/>
                <a:gd name="T18" fmla="*/ 510 w 2228"/>
                <a:gd name="T19" fmla="*/ 956 h 1376"/>
                <a:gd name="T20" fmla="*/ 561 w 2228"/>
                <a:gd name="T21" fmla="*/ 32 h 1376"/>
                <a:gd name="T22" fmla="*/ 612 w 2228"/>
                <a:gd name="T23" fmla="*/ 111 h 1376"/>
                <a:gd name="T24" fmla="*/ 669 w 2228"/>
                <a:gd name="T25" fmla="*/ 276 h 1376"/>
                <a:gd name="T26" fmla="*/ 720 w 2228"/>
                <a:gd name="T27" fmla="*/ 292 h 1376"/>
                <a:gd name="T28" fmla="*/ 771 w 2228"/>
                <a:gd name="T29" fmla="*/ 510 h 1376"/>
                <a:gd name="T30" fmla="*/ 822 w 2228"/>
                <a:gd name="T31" fmla="*/ 584 h 1376"/>
                <a:gd name="T32" fmla="*/ 879 w 2228"/>
                <a:gd name="T33" fmla="*/ 653 h 1376"/>
                <a:gd name="T34" fmla="*/ 930 w 2228"/>
                <a:gd name="T35" fmla="*/ 308 h 1376"/>
                <a:gd name="T36" fmla="*/ 981 w 2228"/>
                <a:gd name="T37" fmla="*/ 563 h 1376"/>
                <a:gd name="T38" fmla="*/ 1037 w 2228"/>
                <a:gd name="T39" fmla="*/ 685 h 1376"/>
                <a:gd name="T40" fmla="*/ 1088 w 2228"/>
                <a:gd name="T41" fmla="*/ 568 h 1376"/>
                <a:gd name="T42" fmla="*/ 1139 w 2228"/>
                <a:gd name="T43" fmla="*/ 659 h 1376"/>
                <a:gd name="T44" fmla="*/ 1191 w 2228"/>
                <a:gd name="T45" fmla="*/ 845 h 1376"/>
                <a:gd name="T46" fmla="*/ 1247 w 2228"/>
                <a:gd name="T47" fmla="*/ 946 h 1376"/>
                <a:gd name="T48" fmla="*/ 1298 w 2228"/>
                <a:gd name="T49" fmla="*/ 1190 h 1376"/>
                <a:gd name="T50" fmla="*/ 1349 w 2228"/>
                <a:gd name="T51" fmla="*/ 978 h 1376"/>
                <a:gd name="T52" fmla="*/ 1406 w 2228"/>
                <a:gd name="T53" fmla="*/ 951 h 1376"/>
                <a:gd name="T54" fmla="*/ 1457 w 2228"/>
                <a:gd name="T55" fmla="*/ 1196 h 1376"/>
                <a:gd name="T56" fmla="*/ 1508 w 2228"/>
                <a:gd name="T57" fmla="*/ 1196 h 1376"/>
                <a:gd name="T58" fmla="*/ 1559 w 2228"/>
                <a:gd name="T59" fmla="*/ 1063 h 1376"/>
                <a:gd name="T60" fmla="*/ 1616 w 2228"/>
                <a:gd name="T61" fmla="*/ 1137 h 1376"/>
                <a:gd name="T62" fmla="*/ 1667 w 2228"/>
                <a:gd name="T63" fmla="*/ 1185 h 1376"/>
                <a:gd name="T64" fmla="*/ 1718 w 2228"/>
                <a:gd name="T65" fmla="*/ 1169 h 1376"/>
                <a:gd name="T66" fmla="*/ 1769 w 2228"/>
                <a:gd name="T67" fmla="*/ 1376 h 1376"/>
                <a:gd name="T68" fmla="*/ 1826 w 2228"/>
                <a:gd name="T69" fmla="*/ 994 h 1376"/>
                <a:gd name="T70" fmla="*/ 1877 w 2228"/>
                <a:gd name="T71" fmla="*/ 1196 h 1376"/>
                <a:gd name="T72" fmla="*/ 1928 w 2228"/>
                <a:gd name="T73" fmla="*/ 1222 h 1376"/>
                <a:gd name="T74" fmla="*/ 1984 w 2228"/>
                <a:gd name="T75" fmla="*/ 1036 h 1376"/>
                <a:gd name="T76" fmla="*/ 2035 w 2228"/>
                <a:gd name="T77" fmla="*/ 1211 h 1376"/>
                <a:gd name="T78" fmla="*/ 2086 w 2228"/>
                <a:gd name="T79" fmla="*/ 898 h 1376"/>
                <a:gd name="T80" fmla="*/ 2137 w 2228"/>
                <a:gd name="T81" fmla="*/ 1222 h 1376"/>
                <a:gd name="T82" fmla="*/ 2194 w 2228"/>
                <a:gd name="T83" fmla="*/ 1227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28" h="1376">
                  <a:moveTo>
                    <a:pt x="0" y="1110"/>
                  </a:moveTo>
                  <a:lnTo>
                    <a:pt x="17" y="1296"/>
                  </a:lnTo>
                  <a:lnTo>
                    <a:pt x="34" y="1025"/>
                  </a:lnTo>
                  <a:lnTo>
                    <a:pt x="51" y="999"/>
                  </a:lnTo>
                  <a:lnTo>
                    <a:pt x="68" y="1217"/>
                  </a:lnTo>
                  <a:lnTo>
                    <a:pt x="91" y="861"/>
                  </a:lnTo>
                  <a:lnTo>
                    <a:pt x="108" y="866"/>
                  </a:lnTo>
                  <a:lnTo>
                    <a:pt x="125" y="1047"/>
                  </a:lnTo>
                  <a:lnTo>
                    <a:pt x="142" y="994"/>
                  </a:lnTo>
                  <a:lnTo>
                    <a:pt x="159" y="1015"/>
                  </a:lnTo>
                  <a:lnTo>
                    <a:pt x="176" y="1073"/>
                  </a:lnTo>
                  <a:lnTo>
                    <a:pt x="193" y="935"/>
                  </a:lnTo>
                  <a:lnTo>
                    <a:pt x="210" y="1132"/>
                  </a:lnTo>
                  <a:lnTo>
                    <a:pt x="227" y="712"/>
                  </a:lnTo>
                  <a:lnTo>
                    <a:pt x="244" y="1063"/>
                  </a:lnTo>
                  <a:lnTo>
                    <a:pt x="261" y="1025"/>
                  </a:lnTo>
                  <a:lnTo>
                    <a:pt x="283" y="882"/>
                  </a:lnTo>
                  <a:lnTo>
                    <a:pt x="300" y="1036"/>
                  </a:lnTo>
                  <a:lnTo>
                    <a:pt x="317" y="1057"/>
                  </a:lnTo>
                  <a:lnTo>
                    <a:pt x="334" y="1169"/>
                  </a:lnTo>
                  <a:lnTo>
                    <a:pt x="351" y="999"/>
                  </a:lnTo>
                  <a:lnTo>
                    <a:pt x="368" y="1243"/>
                  </a:lnTo>
                  <a:lnTo>
                    <a:pt x="385" y="935"/>
                  </a:lnTo>
                  <a:lnTo>
                    <a:pt x="402" y="797"/>
                  </a:lnTo>
                  <a:lnTo>
                    <a:pt x="419" y="1148"/>
                  </a:lnTo>
                  <a:lnTo>
                    <a:pt x="436" y="914"/>
                  </a:lnTo>
                  <a:lnTo>
                    <a:pt x="459" y="855"/>
                  </a:lnTo>
                  <a:lnTo>
                    <a:pt x="476" y="1286"/>
                  </a:lnTo>
                  <a:lnTo>
                    <a:pt x="493" y="1259"/>
                  </a:lnTo>
                  <a:lnTo>
                    <a:pt x="510" y="956"/>
                  </a:lnTo>
                  <a:lnTo>
                    <a:pt x="527" y="1105"/>
                  </a:lnTo>
                  <a:lnTo>
                    <a:pt x="544" y="32"/>
                  </a:lnTo>
                  <a:lnTo>
                    <a:pt x="561" y="32"/>
                  </a:lnTo>
                  <a:lnTo>
                    <a:pt x="578" y="69"/>
                  </a:lnTo>
                  <a:lnTo>
                    <a:pt x="595" y="0"/>
                  </a:lnTo>
                  <a:lnTo>
                    <a:pt x="612" y="111"/>
                  </a:lnTo>
                  <a:lnTo>
                    <a:pt x="629" y="53"/>
                  </a:lnTo>
                  <a:lnTo>
                    <a:pt x="652" y="436"/>
                  </a:lnTo>
                  <a:lnTo>
                    <a:pt x="669" y="276"/>
                  </a:lnTo>
                  <a:lnTo>
                    <a:pt x="686" y="313"/>
                  </a:lnTo>
                  <a:lnTo>
                    <a:pt x="703" y="552"/>
                  </a:lnTo>
                  <a:lnTo>
                    <a:pt x="720" y="292"/>
                  </a:lnTo>
                  <a:lnTo>
                    <a:pt x="737" y="510"/>
                  </a:lnTo>
                  <a:lnTo>
                    <a:pt x="754" y="154"/>
                  </a:lnTo>
                  <a:lnTo>
                    <a:pt x="771" y="510"/>
                  </a:lnTo>
                  <a:lnTo>
                    <a:pt x="788" y="329"/>
                  </a:lnTo>
                  <a:lnTo>
                    <a:pt x="805" y="393"/>
                  </a:lnTo>
                  <a:lnTo>
                    <a:pt x="822" y="584"/>
                  </a:lnTo>
                  <a:lnTo>
                    <a:pt x="845" y="792"/>
                  </a:lnTo>
                  <a:lnTo>
                    <a:pt x="862" y="494"/>
                  </a:lnTo>
                  <a:lnTo>
                    <a:pt x="879" y="653"/>
                  </a:lnTo>
                  <a:lnTo>
                    <a:pt x="896" y="430"/>
                  </a:lnTo>
                  <a:lnTo>
                    <a:pt x="913" y="467"/>
                  </a:lnTo>
                  <a:lnTo>
                    <a:pt x="930" y="308"/>
                  </a:lnTo>
                  <a:lnTo>
                    <a:pt x="947" y="489"/>
                  </a:lnTo>
                  <a:lnTo>
                    <a:pt x="964" y="696"/>
                  </a:lnTo>
                  <a:lnTo>
                    <a:pt x="981" y="563"/>
                  </a:lnTo>
                  <a:lnTo>
                    <a:pt x="998" y="792"/>
                  </a:lnTo>
                  <a:lnTo>
                    <a:pt x="1015" y="659"/>
                  </a:lnTo>
                  <a:lnTo>
                    <a:pt x="1037" y="685"/>
                  </a:lnTo>
                  <a:lnTo>
                    <a:pt x="1054" y="696"/>
                  </a:lnTo>
                  <a:lnTo>
                    <a:pt x="1071" y="765"/>
                  </a:lnTo>
                  <a:lnTo>
                    <a:pt x="1088" y="568"/>
                  </a:lnTo>
                  <a:lnTo>
                    <a:pt x="1105" y="1036"/>
                  </a:lnTo>
                  <a:lnTo>
                    <a:pt x="1122" y="707"/>
                  </a:lnTo>
                  <a:lnTo>
                    <a:pt x="1139" y="659"/>
                  </a:lnTo>
                  <a:lnTo>
                    <a:pt x="1157" y="701"/>
                  </a:lnTo>
                  <a:lnTo>
                    <a:pt x="1174" y="744"/>
                  </a:lnTo>
                  <a:lnTo>
                    <a:pt x="1191" y="845"/>
                  </a:lnTo>
                  <a:lnTo>
                    <a:pt x="1213" y="765"/>
                  </a:lnTo>
                  <a:lnTo>
                    <a:pt x="1230" y="802"/>
                  </a:lnTo>
                  <a:lnTo>
                    <a:pt x="1247" y="946"/>
                  </a:lnTo>
                  <a:lnTo>
                    <a:pt x="1264" y="983"/>
                  </a:lnTo>
                  <a:lnTo>
                    <a:pt x="1281" y="994"/>
                  </a:lnTo>
                  <a:lnTo>
                    <a:pt x="1298" y="1190"/>
                  </a:lnTo>
                  <a:lnTo>
                    <a:pt x="1315" y="1020"/>
                  </a:lnTo>
                  <a:lnTo>
                    <a:pt x="1332" y="988"/>
                  </a:lnTo>
                  <a:lnTo>
                    <a:pt x="1349" y="978"/>
                  </a:lnTo>
                  <a:lnTo>
                    <a:pt x="1366" y="824"/>
                  </a:lnTo>
                  <a:lnTo>
                    <a:pt x="1383" y="1095"/>
                  </a:lnTo>
                  <a:lnTo>
                    <a:pt x="1406" y="951"/>
                  </a:lnTo>
                  <a:lnTo>
                    <a:pt x="1423" y="924"/>
                  </a:lnTo>
                  <a:lnTo>
                    <a:pt x="1440" y="903"/>
                  </a:lnTo>
                  <a:lnTo>
                    <a:pt x="1457" y="1196"/>
                  </a:lnTo>
                  <a:lnTo>
                    <a:pt x="1474" y="1010"/>
                  </a:lnTo>
                  <a:lnTo>
                    <a:pt x="1491" y="1010"/>
                  </a:lnTo>
                  <a:lnTo>
                    <a:pt x="1508" y="1196"/>
                  </a:lnTo>
                  <a:lnTo>
                    <a:pt x="1525" y="1153"/>
                  </a:lnTo>
                  <a:lnTo>
                    <a:pt x="1542" y="882"/>
                  </a:lnTo>
                  <a:lnTo>
                    <a:pt x="1559" y="1063"/>
                  </a:lnTo>
                  <a:lnTo>
                    <a:pt x="1576" y="983"/>
                  </a:lnTo>
                  <a:lnTo>
                    <a:pt x="1599" y="1031"/>
                  </a:lnTo>
                  <a:lnTo>
                    <a:pt x="1616" y="1137"/>
                  </a:lnTo>
                  <a:lnTo>
                    <a:pt x="1633" y="1126"/>
                  </a:lnTo>
                  <a:lnTo>
                    <a:pt x="1650" y="978"/>
                  </a:lnTo>
                  <a:lnTo>
                    <a:pt x="1667" y="1185"/>
                  </a:lnTo>
                  <a:lnTo>
                    <a:pt x="1684" y="924"/>
                  </a:lnTo>
                  <a:lnTo>
                    <a:pt x="1701" y="956"/>
                  </a:lnTo>
                  <a:lnTo>
                    <a:pt x="1718" y="1169"/>
                  </a:lnTo>
                  <a:lnTo>
                    <a:pt x="1735" y="1084"/>
                  </a:lnTo>
                  <a:lnTo>
                    <a:pt x="1752" y="1222"/>
                  </a:lnTo>
                  <a:lnTo>
                    <a:pt x="1769" y="1376"/>
                  </a:lnTo>
                  <a:lnTo>
                    <a:pt x="1792" y="893"/>
                  </a:lnTo>
                  <a:lnTo>
                    <a:pt x="1809" y="1121"/>
                  </a:lnTo>
                  <a:lnTo>
                    <a:pt x="1826" y="994"/>
                  </a:lnTo>
                  <a:lnTo>
                    <a:pt x="1843" y="1010"/>
                  </a:lnTo>
                  <a:lnTo>
                    <a:pt x="1860" y="1041"/>
                  </a:lnTo>
                  <a:lnTo>
                    <a:pt x="1877" y="1196"/>
                  </a:lnTo>
                  <a:lnTo>
                    <a:pt x="1894" y="1185"/>
                  </a:lnTo>
                  <a:lnTo>
                    <a:pt x="1911" y="1100"/>
                  </a:lnTo>
                  <a:lnTo>
                    <a:pt x="1928" y="1222"/>
                  </a:lnTo>
                  <a:lnTo>
                    <a:pt x="1945" y="1201"/>
                  </a:lnTo>
                  <a:lnTo>
                    <a:pt x="1962" y="818"/>
                  </a:lnTo>
                  <a:lnTo>
                    <a:pt x="1984" y="1036"/>
                  </a:lnTo>
                  <a:lnTo>
                    <a:pt x="2001" y="1227"/>
                  </a:lnTo>
                  <a:lnTo>
                    <a:pt x="2018" y="1052"/>
                  </a:lnTo>
                  <a:lnTo>
                    <a:pt x="2035" y="1211"/>
                  </a:lnTo>
                  <a:lnTo>
                    <a:pt x="2052" y="1249"/>
                  </a:lnTo>
                  <a:lnTo>
                    <a:pt x="2069" y="1084"/>
                  </a:lnTo>
                  <a:lnTo>
                    <a:pt x="2086" y="898"/>
                  </a:lnTo>
                  <a:lnTo>
                    <a:pt x="2103" y="1025"/>
                  </a:lnTo>
                  <a:lnTo>
                    <a:pt x="2120" y="946"/>
                  </a:lnTo>
                  <a:lnTo>
                    <a:pt x="2137" y="1222"/>
                  </a:lnTo>
                  <a:lnTo>
                    <a:pt x="2160" y="1110"/>
                  </a:lnTo>
                  <a:lnTo>
                    <a:pt x="2177" y="1084"/>
                  </a:lnTo>
                  <a:lnTo>
                    <a:pt x="2194" y="1227"/>
                  </a:lnTo>
                  <a:lnTo>
                    <a:pt x="2211" y="1243"/>
                  </a:lnTo>
                  <a:lnTo>
                    <a:pt x="2228" y="903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80652DD-B46D-854D-90D5-A60456877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" y="1303"/>
              <a:ext cx="1783" cy="1156"/>
            </a:xfrm>
            <a:custGeom>
              <a:avLst/>
              <a:gdLst>
                <a:gd name="T0" fmla="*/ 34 w 2228"/>
                <a:gd name="T1" fmla="*/ 962 h 1446"/>
                <a:gd name="T2" fmla="*/ 91 w 2228"/>
                <a:gd name="T3" fmla="*/ 882 h 1446"/>
                <a:gd name="T4" fmla="*/ 142 w 2228"/>
                <a:gd name="T5" fmla="*/ 914 h 1446"/>
                <a:gd name="T6" fmla="*/ 193 w 2228"/>
                <a:gd name="T7" fmla="*/ 1095 h 1446"/>
                <a:gd name="T8" fmla="*/ 244 w 2228"/>
                <a:gd name="T9" fmla="*/ 1010 h 1446"/>
                <a:gd name="T10" fmla="*/ 300 w 2228"/>
                <a:gd name="T11" fmla="*/ 1212 h 1446"/>
                <a:gd name="T12" fmla="*/ 351 w 2228"/>
                <a:gd name="T13" fmla="*/ 1217 h 1446"/>
                <a:gd name="T14" fmla="*/ 402 w 2228"/>
                <a:gd name="T15" fmla="*/ 1095 h 1446"/>
                <a:gd name="T16" fmla="*/ 459 w 2228"/>
                <a:gd name="T17" fmla="*/ 218 h 1446"/>
                <a:gd name="T18" fmla="*/ 510 w 2228"/>
                <a:gd name="T19" fmla="*/ 0 h 1446"/>
                <a:gd name="T20" fmla="*/ 561 w 2228"/>
                <a:gd name="T21" fmla="*/ 202 h 1446"/>
                <a:gd name="T22" fmla="*/ 612 w 2228"/>
                <a:gd name="T23" fmla="*/ 404 h 1446"/>
                <a:gd name="T24" fmla="*/ 669 w 2228"/>
                <a:gd name="T25" fmla="*/ 378 h 1446"/>
                <a:gd name="T26" fmla="*/ 720 w 2228"/>
                <a:gd name="T27" fmla="*/ 149 h 1446"/>
                <a:gd name="T28" fmla="*/ 771 w 2228"/>
                <a:gd name="T29" fmla="*/ 436 h 1446"/>
                <a:gd name="T30" fmla="*/ 822 w 2228"/>
                <a:gd name="T31" fmla="*/ 649 h 1446"/>
                <a:gd name="T32" fmla="*/ 879 w 2228"/>
                <a:gd name="T33" fmla="*/ 495 h 1446"/>
                <a:gd name="T34" fmla="*/ 930 w 2228"/>
                <a:gd name="T35" fmla="*/ 484 h 1446"/>
                <a:gd name="T36" fmla="*/ 981 w 2228"/>
                <a:gd name="T37" fmla="*/ 787 h 1446"/>
                <a:gd name="T38" fmla="*/ 1037 w 2228"/>
                <a:gd name="T39" fmla="*/ 681 h 1446"/>
                <a:gd name="T40" fmla="*/ 1088 w 2228"/>
                <a:gd name="T41" fmla="*/ 425 h 1446"/>
                <a:gd name="T42" fmla="*/ 1139 w 2228"/>
                <a:gd name="T43" fmla="*/ 622 h 1446"/>
                <a:gd name="T44" fmla="*/ 1191 w 2228"/>
                <a:gd name="T45" fmla="*/ 909 h 1446"/>
                <a:gd name="T46" fmla="*/ 1247 w 2228"/>
                <a:gd name="T47" fmla="*/ 946 h 1446"/>
                <a:gd name="T48" fmla="*/ 1298 w 2228"/>
                <a:gd name="T49" fmla="*/ 734 h 1446"/>
                <a:gd name="T50" fmla="*/ 1349 w 2228"/>
                <a:gd name="T51" fmla="*/ 1153 h 1446"/>
                <a:gd name="T52" fmla="*/ 1406 w 2228"/>
                <a:gd name="T53" fmla="*/ 941 h 1446"/>
                <a:gd name="T54" fmla="*/ 1457 w 2228"/>
                <a:gd name="T55" fmla="*/ 1281 h 1446"/>
                <a:gd name="T56" fmla="*/ 1508 w 2228"/>
                <a:gd name="T57" fmla="*/ 989 h 1446"/>
                <a:gd name="T58" fmla="*/ 1559 w 2228"/>
                <a:gd name="T59" fmla="*/ 1329 h 1446"/>
                <a:gd name="T60" fmla="*/ 1616 w 2228"/>
                <a:gd name="T61" fmla="*/ 1201 h 1446"/>
                <a:gd name="T62" fmla="*/ 1667 w 2228"/>
                <a:gd name="T63" fmla="*/ 1090 h 1446"/>
                <a:gd name="T64" fmla="*/ 1718 w 2228"/>
                <a:gd name="T65" fmla="*/ 1084 h 1446"/>
                <a:gd name="T66" fmla="*/ 1769 w 2228"/>
                <a:gd name="T67" fmla="*/ 1122 h 1446"/>
                <a:gd name="T68" fmla="*/ 1826 w 2228"/>
                <a:gd name="T69" fmla="*/ 1100 h 1446"/>
                <a:gd name="T70" fmla="*/ 1877 w 2228"/>
                <a:gd name="T71" fmla="*/ 1005 h 1446"/>
                <a:gd name="T72" fmla="*/ 1928 w 2228"/>
                <a:gd name="T73" fmla="*/ 1079 h 1446"/>
                <a:gd name="T74" fmla="*/ 1984 w 2228"/>
                <a:gd name="T75" fmla="*/ 1084 h 1446"/>
                <a:gd name="T76" fmla="*/ 2035 w 2228"/>
                <a:gd name="T77" fmla="*/ 803 h 1446"/>
                <a:gd name="T78" fmla="*/ 2086 w 2228"/>
                <a:gd name="T79" fmla="*/ 1207 h 1446"/>
                <a:gd name="T80" fmla="*/ 2137 w 2228"/>
                <a:gd name="T81" fmla="*/ 936 h 1446"/>
                <a:gd name="T82" fmla="*/ 2194 w 2228"/>
                <a:gd name="T83" fmla="*/ 904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28" h="1446">
                  <a:moveTo>
                    <a:pt x="0" y="1084"/>
                  </a:moveTo>
                  <a:lnTo>
                    <a:pt x="17" y="1185"/>
                  </a:lnTo>
                  <a:lnTo>
                    <a:pt x="34" y="962"/>
                  </a:lnTo>
                  <a:lnTo>
                    <a:pt x="51" y="1053"/>
                  </a:lnTo>
                  <a:lnTo>
                    <a:pt x="68" y="1233"/>
                  </a:lnTo>
                  <a:lnTo>
                    <a:pt x="91" y="882"/>
                  </a:lnTo>
                  <a:lnTo>
                    <a:pt x="108" y="1042"/>
                  </a:lnTo>
                  <a:lnTo>
                    <a:pt x="125" y="861"/>
                  </a:lnTo>
                  <a:lnTo>
                    <a:pt x="142" y="914"/>
                  </a:lnTo>
                  <a:lnTo>
                    <a:pt x="159" y="1191"/>
                  </a:lnTo>
                  <a:lnTo>
                    <a:pt x="176" y="1281"/>
                  </a:lnTo>
                  <a:lnTo>
                    <a:pt x="193" y="1095"/>
                  </a:lnTo>
                  <a:lnTo>
                    <a:pt x="210" y="1138"/>
                  </a:lnTo>
                  <a:lnTo>
                    <a:pt x="227" y="1212"/>
                  </a:lnTo>
                  <a:lnTo>
                    <a:pt x="244" y="1010"/>
                  </a:lnTo>
                  <a:lnTo>
                    <a:pt x="261" y="861"/>
                  </a:lnTo>
                  <a:lnTo>
                    <a:pt x="283" y="1169"/>
                  </a:lnTo>
                  <a:lnTo>
                    <a:pt x="300" y="1212"/>
                  </a:lnTo>
                  <a:lnTo>
                    <a:pt x="317" y="1122"/>
                  </a:lnTo>
                  <a:lnTo>
                    <a:pt x="334" y="983"/>
                  </a:lnTo>
                  <a:lnTo>
                    <a:pt x="351" y="1217"/>
                  </a:lnTo>
                  <a:lnTo>
                    <a:pt x="368" y="1265"/>
                  </a:lnTo>
                  <a:lnTo>
                    <a:pt x="385" y="1106"/>
                  </a:lnTo>
                  <a:lnTo>
                    <a:pt x="402" y="1095"/>
                  </a:lnTo>
                  <a:lnTo>
                    <a:pt x="419" y="1015"/>
                  </a:lnTo>
                  <a:lnTo>
                    <a:pt x="436" y="271"/>
                  </a:lnTo>
                  <a:lnTo>
                    <a:pt x="459" y="218"/>
                  </a:lnTo>
                  <a:lnTo>
                    <a:pt x="476" y="271"/>
                  </a:lnTo>
                  <a:lnTo>
                    <a:pt x="493" y="229"/>
                  </a:lnTo>
                  <a:lnTo>
                    <a:pt x="510" y="0"/>
                  </a:lnTo>
                  <a:lnTo>
                    <a:pt x="527" y="335"/>
                  </a:lnTo>
                  <a:lnTo>
                    <a:pt x="544" y="463"/>
                  </a:lnTo>
                  <a:lnTo>
                    <a:pt x="561" y="202"/>
                  </a:lnTo>
                  <a:lnTo>
                    <a:pt x="578" y="420"/>
                  </a:lnTo>
                  <a:lnTo>
                    <a:pt x="595" y="293"/>
                  </a:lnTo>
                  <a:lnTo>
                    <a:pt x="612" y="404"/>
                  </a:lnTo>
                  <a:lnTo>
                    <a:pt x="629" y="239"/>
                  </a:lnTo>
                  <a:lnTo>
                    <a:pt x="652" y="250"/>
                  </a:lnTo>
                  <a:lnTo>
                    <a:pt x="669" y="378"/>
                  </a:lnTo>
                  <a:lnTo>
                    <a:pt x="686" y="670"/>
                  </a:lnTo>
                  <a:lnTo>
                    <a:pt x="703" y="356"/>
                  </a:lnTo>
                  <a:lnTo>
                    <a:pt x="720" y="149"/>
                  </a:lnTo>
                  <a:lnTo>
                    <a:pt x="737" y="245"/>
                  </a:lnTo>
                  <a:lnTo>
                    <a:pt x="754" y="654"/>
                  </a:lnTo>
                  <a:lnTo>
                    <a:pt x="771" y="436"/>
                  </a:lnTo>
                  <a:lnTo>
                    <a:pt x="788" y="542"/>
                  </a:lnTo>
                  <a:lnTo>
                    <a:pt x="805" y="606"/>
                  </a:lnTo>
                  <a:lnTo>
                    <a:pt x="822" y="649"/>
                  </a:lnTo>
                  <a:lnTo>
                    <a:pt x="845" y="436"/>
                  </a:lnTo>
                  <a:lnTo>
                    <a:pt x="862" y="553"/>
                  </a:lnTo>
                  <a:lnTo>
                    <a:pt x="879" y="495"/>
                  </a:lnTo>
                  <a:lnTo>
                    <a:pt x="896" y="574"/>
                  </a:lnTo>
                  <a:lnTo>
                    <a:pt x="913" y="601"/>
                  </a:lnTo>
                  <a:lnTo>
                    <a:pt x="930" y="484"/>
                  </a:lnTo>
                  <a:lnTo>
                    <a:pt x="947" y="447"/>
                  </a:lnTo>
                  <a:lnTo>
                    <a:pt x="964" y="250"/>
                  </a:lnTo>
                  <a:lnTo>
                    <a:pt x="981" y="787"/>
                  </a:lnTo>
                  <a:lnTo>
                    <a:pt x="998" y="750"/>
                  </a:lnTo>
                  <a:lnTo>
                    <a:pt x="1015" y="452"/>
                  </a:lnTo>
                  <a:lnTo>
                    <a:pt x="1037" y="681"/>
                  </a:lnTo>
                  <a:lnTo>
                    <a:pt x="1054" y="840"/>
                  </a:lnTo>
                  <a:lnTo>
                    <a:pt x="1071" y="601"/>
                  </a:lnTo>
                  <a:lnTo>
                    <a:pt x="1088" y="425"/>
                  </a:lnTo>
                  <a:lnTo>
                    <a:pt x="1105" y="564"/>
                  </a:lnTo>
                  <a:lnTo>
                    <a:pt x="1122" y="388"/>
                  </a:lnTo>
                  <a:lnTo>
                    <a:pt x="1139" y="622"/>
                  </a:lnTo>
                  <a:lnTo>
                    <a:pt x="1157" y="431"/>
                  </a:lnTo>
                  <a:lnTo>
                    <a:pt x="1174" y="776"/>
                  </a:lnTo>
                  <a:lnTo>
                    <a:pt x="1191" y="909"/>
                  </a:lnTo>
                  <a:lnTo>
                    <a:pt x="1213" y="781"/>
                  </a:lnTo>
                  <a:lnTo>
                    <a:pt x="1230" y="585"/>
                  </a:lnTo>
                  <a:lnTo>
                    <a:pt x="1247" y="946"/>
                  </a:lnTo>
                  <a:lnTo>
                    <a:pt x="1264" y="691"/>
                  </a:lnTo>
                  <a:lnTo>
                    <a:pt x="1281" y="893"/>
                  </a:lnTo>
                  <a:lnTo>
                    <a:pt x="1298" y="734"/>
                  </a:lnTo>
                  <a:lnTo>
                    <a:pt x="1315" y="994"/>
                  </a:lnTo>
                  <a:lnTo>
                    <a:pt x="1332" y="829"/>
                  </a:lnTo>
                  <a:lnTo>
                    <a:pt x="1349" y="1153"/>
                  </a:lnTo>
                  <a:lnTo>
                    <a:pt x="1366" y="941"/>
                  </a:lnTo>
                  <a:lnTo>
                    <a:pt x="1383" y="808"/>
                  </a:lnTo>
                  <a:lnTo>
                    <a:pt x="1406" y="941"/>
                  </a:lnTo>
                  <a:lnTo>
                    <a:pt x="1423" y="718"/>
                  </a:lnTo>
                  <a:lnTo>
                    <a:pt x="1440" y="1015"/>
                  </a:lnTo>
                  <a:lnTo>
                    <a:pt x="1457" y="1281"/>
                  </a:lnTo>
                  <a:lnTo>
                    <a:pt x="1474" y="1132"/>
                  </a:lnTo>
                  <a:lnTo>
                    <a:pt x="1491" y="797"/>
                  </a:lnTo>
                  <a:lnTo>
                    <a:pt x="1508" y="989"/>
                  </a:lnTo>
                  <a:lnTo>
                    <a:pt x="1525" y="925"/>
                  </a:lnTo>
                  <a:lnTo>
                    <a:pt x="1542" y="851"/>
                  </a:lnTo>
                  <a:lnTo>
                    <a:pt x="1559" y="1329"/>
                  </a:lnTo>
                  <a:lnTo>
                    <a:pt x="1576" y="1116"/>
                  </a:lnTo>
                  <a:lnTo>
                    <a:pt x="1599" y="1143"/>
                  </a:lnTo>
                  <a:lnTo>
                    <a:pt x="1616" y="1201"/>
                  </a:lnTo>
                  <a:lnTo>
                    <a:pt x="1633" y="1090"/>
                  </a:lnTo>
                  <a:lnTo>
                    <a:pt x="1650" y="845"/>
                  </a:lnTo>
                  <a:lnTo>
                    <a:pt x="1667" y="1090"/>
                  </a:lnTo>
                  <a:lnTo>
                    <a:pt x="1684" y="898"/>
                  </a:lnTo>
                  <a:lnTo>
                    <a:pt x="1701" y="1191"/>
                  </a:lnTo>
                  <a:lnTo>
                    <a:pt x="1718" y="1084"/>
                  </a:lnTo>
                  <a:lnTo>
                    <a:pt x="1735" y="1207"/>
                  </a:lnTo>
                  <a:lnTo>
                    <a:pt x="1752" y="999"/>
                  </a:lnTo>
                  <a:lnTo>
                    <a:pt x="1769" y="1122"/>
                  </a:lnTo>
                  <a:lnTo>
                    <a:pt x="1792" y="1015"/>
                  </a:lnTo>
                  <a:lnTo>
                    <a:pt x="1809" y="983"/>
                  </a:lnTo>
                  <a:lnTo>
                    <a:pt x="1826" y="1100"/>
                  </a:lnTo>
                  <a:lnTo>
                    <a:pt x="1843" y="952"/>
                  </a:lnTo>
                  <a:lnTo>
                    <a:pt x="1860" y="739"/>
                  </a:lnTo>
                  <a:lnTo>
                    <a:pt x="1877" y="1005"/>
                  </a:lnTo>
                  <a:lnTo>
                    <a:pt x="1894" y="1090"/>
                  </a:lnTo>
                  <a:lnTo>
                    <a:pt x="1911" y="946"/>
                  </a:lnTo>
                  <a:lnTo>
                    <a:pt x="1928" y="1079"/>
                  </a:lnTo>
                  <a:lnTo>
                    <a:pt x="1945" y="1254"/>
                  </a:lnTo>
                  <a:lnTo>
                    <a:pt x="1962" y="1015"/>
                  </a:lnTo>
                  <a:lnTo>
                    <a:pt x="1984" y="1084"/>
                  </a:lnTo>
                  <a:lnTo>
                    <a:pt x="2001" y="1127"/>
                  </a:lnTo>
                  <a:lnTo>
                    <a:pt x="2018" y="893"/>
                  </a:lnTo>
                  <a:lnTo>
                    <a:pt x="2035" y="803"/>
                  </a:lnTo>
                  <a:lnTo>
                    <a:pt x="2052" y="1164"/>
                  </a:lnTo>
                  <a:lnTo>
                    <a:pt x="2069" y="1068"/>
                  </a:lnTo>
                  <a:lnTo>
                    <a:pt x="2086" y="1207"/>
                  </a:lnTo>
                  <a:lnTo>
                    <a:pt x="2103" y="983"/>
                  </a:lnTo>
                  <a:lnTo>
                    <a:pt x="2120" y="1446"/>
                  </a:lnTo>
                  <a:lnTo>
                    <a:pt x="2137" y="936"/>
                  </a:lnTo>
                  <a:lnTo>
                    <a:pt x="2160" y="1053"/>
                  </a:lnTo>
                  <a:lnTo>
                    <a:pt x="2177" y="1047"/>
                  </a:lnTo>
                  <a:lnTo>
                    <a:pt x="2194" y="904"/>
                  </a:lnTo>
                  <a:lnTo>
                    <a:pt x="2211" y="1127"/>
                  </a:lnTo>
                  <a:lnTo>
                    <a:pt x="2228" y="1106"/>
                  </a:lnTo>
                </a:path>
              </a:pathLst>
            </a:custGeom>
            <a:noFill/>
            <a:ln w="15840" cap="sq">
              <a:solidFill>
                <a:srgbClr val="007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119" name="Rectangle 123">
            <a:extLst>
              <a:ext uri="{FF2B5EF4-FFF2-40B4-BE49-F238E27FC236}">
                <a16:creationId xmlns:a16="http://schemas.microsoft.com/office/drawing/2014/main" id="{E1BB5505-2A3E-D449-925F-7800BB9F9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2351" y="3598863"/>
            <a:ext cx="458787" cy="2305050"/>
          </a:xfrm>
          <a:prstGeom prst="rect">
            <a:avLst/>
          </a:prstGeom>
          <a:solidFill>
            <a:srgbClr val="92D050">
              <a:alpha val="5399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120" name="Rectangle 124">
            <a:extLst>
              <a:ext uri="{FF2B5EF4-FFF2-40B4-BE49-F238E27FC236}">
                <a16:creationId xmlns:a16="http://schemas.microsoft.com/office/drawing/2014/main" id="{8B9A6745-9404-1048-A79A-164125C30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376" y="3594100"/>
            <a:ext cx="46037" cy="2305050"/>
          </a:xfrm>
          <a:prstGeom prst="rect">
            <a:avLst/>
          </a:prstGeom>
          <a:solidFill>
            <a:srgbClr val="92D050">
              <a:alpha val="5399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121" name="AutoShape 125">
            <a:extLst>
              <a:ext uri="{FF2B5EF4-FFF2-40B4-BE49-F238E27FC236}">
                <a16:creationId xmlns:a16="http://schemas.microsoft.com/office/drawing/2014/main" id="{7106A129-FB82-DE4B-91B4-1ACE2A5CA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4751" y="2765425"/>
            <a:ext cx="4954587" cy="806450"/>
          </a:xfrm>
          <a:prstGeom prst="curvedDownArrow">
            <a:avLst>
              <a:gd name="adj1" fmla="val 25001"/>
              <a:gd name="adj2" fmla="val 49974"/>
              <a:gd name="adj3" fmla="val 25000"/>
            </a:avLst>
          </a:prstGeom>
          <a:solidFill>
            <a:srgbClr val="00FB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it-IT">
              <a:solidFill>
                <a:schemeClr val="tx1"/>
              </a:solidFill>
            </a:endParaRPr>
          </a:p>
        </p:txBody>
      </p:sp>
      <p:sp>
        <p:nvSpPr>
          <p:cNvPr id="122" name="Freccia destra 121">
            <a:extLst>
              <a:ext uri="{FF2B5EF4-FFF2-40B4-BE49-F238E27FC236}">
                <a16:creationId xmlns:a16="http://schemas.microsoft.com/office/drawing/2014/main" id="{31763499-F35A-4A4B-969E-A092F88D5A8F}"/>
              </a:ext>
            </a:extLst>
          </p:cNvPr>
          <p:cNvSpPr/>
          <p:nvPr/>
        </p:nvSpPr>
        <p:spPr>
          <a:xfrm>
            <a:off x="5396248" y="4451350"/>
            <a:ext cx="1017431" cy="681038"/>
          </a:xfrm>
          <a:prstGeom prst="rightArrow">
            <a:avLst/>
          </a:prstGeom>
          <a:solidFill>
            <a:srgbClr val="00FB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126" name="Gruppo 125">
            <a:extLst>
              <a:ext uri="{FF2B5EF4-FFF2-40B4-BE49-F238E27FC236}">
                <a16:creationId xmlns:a16="http://schemas.microsoft.com/office/drawing/2014/main" id="{3241C501-CEFE-BE4C-A6E5-ECF00685D4D8}"/>
              </a:ext>
            </a:extLst>
          </p:cNvPr>
          <p:cNvGrpSpPr/>
          <p:nvPr/>
        </p:nvGrpSpPr>
        <p:grpSpPr>
          <a:xfrm>
            <a:off x="6608338" y="3546475"/>
            <a:ext cx="5140325" cy="2519363"/>
            <a:chOff x="6608338" y="3546475"/>
            <a:chExt cx="5140325" cy="2519363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43785CC-9C6D-D74C-AE52-F2D5102E63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08338" y="3546475"/>
              <a:ext cx="3346450" cy="2519363"/>
              <a:chOff x="3246" y="1172"/>
              <a:chExt cx="2108" cy="1587"/>
            </a:xfrm>
          </p:grpSpPr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6809EBAA-98CC-A54B-8C8B-DCC4038BDC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1" y="1430"/>
                <a:ext cx="1782" cy="1000"/>
                <a:chOff x="3341" y="1430"/>
                <a:chExt cx="1782" cy="1000"/>
              </a:xfrm>
            </p:grpSpPr>
            <p:sp>
              <p:nvSpPr>
                <p:cNvPr id="117" name="Freeform 62">
                  <a:extLst>
                    <a:ext uri="{FF2B5EF4-FFF2-40B4-BE49-F238E27FC236}">
                      <a16:creationId xmlns:a16="http://schemas.microsoft.com/office/drawing/2014/main" id="{2C5BA8EA-EBCC-E743-8C97-AA147E29E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1" y="1482"/>
                  <a:ext cx="1782" cy="948"/>
                </a:xfrm>
                <a:custGeom>
                  <a:avLst/>
                  <a:gdLst>
                    <a:gd name="T0" fmla="*/ 34 w 2228"/>
                    <a:gd name="T1" fmla="*/ 1419 h 1568"/>
                    <a:gd name="T2" fmla="*/ 91 w 2228"/>
                    <a:gd name="T3" fmla="*/ 1382 h 1568"/>
                    <a:gd name="T4" fmla="*/ 142 w 2228"/>
                    <a:gd name="T5" fmla="*/ 1371 h 1568"/>
                    <a:gd name="T6" fmla="*/ 193 w 2228"/>
                    <a:gd name="T7" fmla="*/ 1398 h 1568"/>
                    <a:gd name="T8" fmla="*/ 244 w 2228"/>
                    <a:gd name="T9" fmla="*/ 1356 h 1568"/>
                    <a:gd name="T10" fmla="*/ 300 w 2228"/>
                    <a:gd name="T11" fmla="*/ 1366 h 1568"/>
                    <a:gd name="T12" fmla="*/ 351 w 2228"/>
                    <a:gd name="T13" fmla="*/ 1387 h 1568"/>
                    <a:gd name="T14" fmla="*/ 402 w 2228"/>
                    <a:gd name="T15" fmla="*/ 1106 h 1568"/>
                    <a:gd name="T16" fmla="*/ 459 w 2228"/>
                    <a:gd name="T17" fmla="*/ 851 h 1568"/>
                    <a:gd name="T18" fmla="*/ 510 w 2228"/>
                    <a:gd name="T19" fmla="*/ 665 h 1568"/>
                    <a:gd name="T20" fmla="*/ 561 w 2228"/>
                    <a:gd name="T21" fmla="*/ 468 h 1568"/>
                    <a:gd name="T22" fmla="*/ 612 w 2228"/>
                    <a:gd name="T23" fmla="*/ 293 h 1568"/>
                    <a:gd name="T24" fmla="*/ 669 w 2228"/>
                    <a:gd name="T25" fmla="*/ 170 h 1568"/>
                    <a:gd name="T26" fmla="*/ 720 w 2228"/>
                    <a:gd name="T27" fmla="*/ 0 h 1568"/>
                    <a:gd name="T28" fmla="*/ 771 w 2228"/>
                    <a:gd name="T29" fmla="*/ 112 h 1568"/>
                    <a:gd name="T30" fmla="*/ 822 w 2228"/>
                    <a:gd name="T31" fmla="*/ 287 h 1568"/>
                    <a:gd name="T32" fmla="*/ 879 w 2228"/>
                    <a:gd name="T33" fmla="*/ 388 h 1568"/>
                    <a:gd name="T34" fmla="*/ 930 w 2228"/>
                    <a:gd name="T35" fmla="*/ 484 h 1568"/>
                    <a:gd name="T36" fmla="*/ 981 w 2228"/>
                    <a:gd name="T37" fmla="*/ 585 h 1568"/>
                    <a:gd name="T38" fmla="*/ 1037 w 2228"/>
                    <a:gd name="T39" fmla="*/ 643 h 1568"/>
                    <a:gd name="T40" fmla="*/ 1088 w 2228"/>
                    <a:gd name="T41" fmla="*/ 750 h 1568"/>
                    <a:gd name="T42" fmla="*/ 1139 w 2228"/>
                    <a:gd name="T43" fmla="*/ 936 h 1568"/>
                    <a:gd name="T44" fmla="*/ 1191 w 2228"/>
                    <a:gd name="T45" fmla="*/ 1005 h 1568"/>
                    <a:gd name="T46" fmla="*/ 1247 w 2228"/>
                    <a:gd name="T47" fmla="*/ 1095 h 1568"/>
                    <a:gd name="T48" fmla="*/ 1298 w 2228"/>
                    <a:gd name="T49" fmla="*/ 1164 h 1568"/>
                    <a:gd name="T50" fmla="*/ 1349 w 2228"/>
                    <a:gd name="T51" fmla="*/ 1286 h 1568"/>
                    <a:gd name="T52" fmla="*/ 1406 w 2228"/>
                    <a:gd name="T53" fmla="*/ 1340 h 1568"/>
                    <a:gd name="T54" fmla="*/ 1457 w 2228"/>
                    <a:gd name="T55" fmla="*/ 1393 h 1568"/>
                    <a:gd name="T56" fmla="*/ 1508 w 2228"/>
                    <a:gd name="T57" fmla="*/ 1382 h 1568"/>
                    <a:gd name="T58" fmla="*/ 1559 w 2228"/>
                    <a:gd name="T59" fmla="*/ 1425 h 1568"/>
                    <a:gd name="T60" fmla="*/ 1616 w 2228"/>
                    <a:gd name="T61" fmla="*/ 1472 h 1568"/>
                    <a:gd name="T62" fmla="*/ 1667 w 2228"/>
                    <a:gd name="T63" fmla="*/ 1478 h 1568"/>
                    <a:gd name="T64" fmla="*/ 1718 w 2228"/>
                    <a:gd name="T65" fmla="*/ 1483 h 1568"/>
                    <a:gd name="T66" fmla="*/ 1769 w 2228"/>
                    <a:gd name="T67" fmla="*/ 1542 h 1568"/>
                    <a:gd name="T68" fmla="*/ 1826 w 2228"/>
                    <a:gd name="T69" fmla="*/ 1520 h 1568"/>
                    <a:gd name="T70" fmla="*/ 1877 w 2228"/>
                    <a:gd name="T71" fmla="*/ 1557 h 1568"/>
                    <a:gd name="T72" fmla="*/ 1928 w 2228"/>
                    <a:gd name="T73" fmla="*/ 1542 h 1568"/>
                    <a:gd name="T74" fmla="*/ 1984 w 2228"/>
                    <a:gd name="T75" fmla="*/ 1520 h 1568"/>
                    <a:gd name="T76" fmla="*/ 2035 w 2228"/>
                    <a:gd name="T77" fmla="*/ 1557 h 1568"/>
                    <a:gd name="T78" fmla="*/ 2086 w 2228"/>
                    <a:gd name="T79" fmla="*/ 1531 h 1568"/>
                    <a:gd name="T80" fmla="*/ 2137 w 2228"/>
                    <a:gd name="T81" fmla="*/ 1499 h 1568"/>
                    <a:gd name="T82" fmla="*/ 2194 w 2228"/>
                    <a:gd name="T83" fmla="*/ 1526 h 1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228" h="1568">
                      <a:moveTo>
                        <a:pt x="0" y="1425"/>
                      </a:moveTo>
                      <a:lnTo>
                        <a:pt x="17" y="1409"/>
                      </a:lnTo>
                      <a:lnTo>
                        <a:pt x="34" y="1419"/>
                      </a:lnTo>
                      <a:lnTo>
                        <a:pt x="51" y="1371"/>
                      </a:lnTo>
                      <a:lnTo>
                        <a:pt x="68" y="1382"/>
                      </a:lnTo>
                      <a:lnTo>
                        <a:pt x="91" y="1382"/>
                      </a:lnTo>
                      <a:lnTo>
                        <a:pt x="108" y="1361"/>
                      </a:lnTo>
                      <a:lnTo>
                        <a:pt x="125" y="1366"/>
                      </a:lnTo>
                      <a:lnTo>
                        <a:pt x="142" y="1371"/>
                      </a:lnTo>
                      <a:lnTo>
                        <a:pt x="159" y="1387"/>
                      </a:lnTo>
                      <a:lnTo>
                        <a:pt x="176" y="1382"/>
                      </a:lnTo>
                      <a:lnTo>
                        <a:pt x="193" y="1398"/>
                      </a:lnTo>
                      <a:lnTo>
                        <a:pt x="210" y="1361"/>
                      </a:lnTo>
                      <a:lnTo>
                        <a:pt x="227" y="1340"/>
                      </a:lnTo>
                      <a:lnTo>
                        <a:pt x="244" y="1356"/>
                      </a:lnTo>
                      <a:lnTo>
                        <a:pt x="261" y="1324"/>
                      </a:lnTo>
                      <a:lnTo>
                        <a:pt x="283" y="1324"/>
                      </a:lnTo>
                      <a:lnTo>
                        <a:pt x="300" y="1366"/>
                      </a:lnTo>
                      <a:lnTo>
                        <a:pt x="317" y="1382"/>
                      </a:lnTo>
                      <a:lnTo>
                        <a:pt x="334" y="1382"/>
                      </a:lnTo>
                      <a:lnTo>
                        <a:pt x="351" y="1387"/>
                      </a:lnTo>
                      <a:lnTo>
                        <a:pt x="368" y="1292"/>
                      </a:lnTo>
                      <a:lnTo>
                        <a:pt x="385" y="1207"/>
                      </a:lnTo>
                      <a:lnTo>
                        <a:pt x="402" y="1106"/>
                      </a:lnTo>
                      <a:lnTo>
                        <a:pt x="419" y="1037"/>
                      </a:lnTo>
                      <a:lnTo>
                        <a:pt x="436" y="946"/>
                      </a:lnTo>
                      <a:lnTo>
                        <a:pt x="459" y="851"/>
                      </a:lnTo>
                      <a:lnTo>
                        <a:pt x="476" y="808"/>
                      </a:lnTo>
                      <a:lnTo>
                        <a:pt x="493" y="739"/>
                      </a:lnTo>
                      <a:lnTo>
                        <a:pt x="510" y="665"/>
                      </a:lnTo>
                      <a:lnTo>
                        <a:pt x="527" y="606"/>
                      </a:lnTo>
                      <a:lnTo>
                        <a:pt x="544" y="542"/>
                      </a:lnTo>
                      <a:lnTo>
                        <a:pt x="561" y="468"/>
                      </a:lnTo>
                      <a:lnTo>
                        <a:pt x="578" y="394"/>
                      </a:lnTo>
                      <a:lnTo>
                        <a:pt x="595" y="367"/>
                      </a:lnTo>
                      <a:lnTo>
                        <a:pt x="612" y="293"/>
                      </a:lnTo>
                      <a:lnTo>
                        <a:pt x="629" y="240"/>
                      </a:lnTo>
                      <a:lnTo>
                        <a:pt x="652" y="213"/>
                      </a:lnTo>
                      <a:lnTo>
                        <a:pt x="669" y="170"/>
                      </a:lnTo>
                      <a:lnTo>
                        <a:pt x="686" y="96"/>
                      </a:lnTo>
                      <a:lnTo>
                        <a:pt x="703" y="64"/>
                      </a:lnTo>
                      <a:lnTo>
                        <a:pt x="720" y="0"/>
                      </a:lnTo>
                      <a:lnTo>
                        <a:pt x="737" y="43"/>
                      </a:lnTo>
                      <a:lnTo>
                        <a:pt x="754" y="69"/>
                      </a:lnTo>
                      <a:lnTo>
                        <a:pt x="771" y="112"/>
                      </a:lnTo>
                      <a:lnTo>
                        <a:pt x="788" y="176"/>
                      </a:lnTo>
                      <a:lnTo>
                        <a:pt x="805" y="218"/>
                      </a:lnTo>
                      <a:lnTo>
                        <a:pt x="822" y="287"/>
                      </a:lnTo>
                      <a:lnTo>
                        <a:pt x="845" y="309"/>
                      </a:lnTo>
                      <a:lnTo>
                        <a:pt x="862" y="351"/>
                      </a:lnTo>
                      <a:lnTo>
                        <a:pt x="879" y="388"/>
                      </a:lnTo>
                      <a:lnTo>
                        <a:pt x="896" y="404"/>
                      </a:lnTo>
                      <a:lnTo>
                        <a:pt x="913" y="431"/>
                      </a:lnTo>
                      <a:lnTo>
                        <a:pt x="930" y="484"/>
                      </a:lnTo>
                      <a:lnTo>
                        <a:pt x="947" y="537"/>
                      </a:lnTo>
                      <a:lnTo>
                        <a:pt x="964" y="548"/>
                      </a:lnTo>
                      <a:lnTo>
                        <a:pt x="981" y="585"/>
                      </a:lnTo>
                      <a:lnTo>
                        <a:pt x="998" y="617"/>
                      </a:lnTo>
                      <a:lnTo>
                        <a:pt x="1015" y="643"/>
                      </a:lnTo>
                      <a:lnTo>
                        <a:pt x="1037" y="643"/>
                      </a:lnTo>
                      <a:lnTo>
                        <a:pt x="1054" y="670"/>
                      </a:lnTo>
                      <a:lnTo>
                        <a:pt x="1071" y="697"/>
                      </a:lnTo>
                      <a:lnTo>
                        <a:pt x="1088" y="750"/>
                      </a:lnTo>
                      <a:lnTo>
                        <a:pt x="1105" y="803"/>
                      </a:lnTo>
                      <a:lnTo>
                        <a:pt x="1122" y="883"/>
                      </a:lnTo>
                      <a:lnTo>
                        <a:pt x="1139" y="936"/>
                      </a:lnTo>
                      <a:lnTo>
                        <a:pt x="1157" y="962"/>
                      </a:lnTo>
                      <a:lnTo>
                        <a:pt x="1174" y="1005"/>
                      </a:lnTo>
                      <a:lnTo>
                        <a:pt x="1191" y="1005"/>
                      </a:lnTo>
                      <a:lnTo>
                        <a:pt x="1213" y="1047"/>
                      </a:lnTo>
                      <a:lnTo>
                        <a:pt x="1230" y="1074"/>
                      </a:lnTo>
                      <a:lnTo>
                        <a:pt x="1247" y="1095"/>
                      </a:lnTo>
                      <a:lnTo>
                        <a:pt x="1264" y="1106"/>
                      </a:lnTo>
                      <a:lnTo>
                        <a:pt x="1281" y="1164"/>
                      </a:lnTo>
                      <a:lnTo>
                        <a:pt x="1298" y="1164"/>
                      </a:lnTo>
                      <a:lnTo>
                        <a:pt x="1315" y="1191"/>
                      </a:lnTo>
                      <a:lnTo>
                        <a:pt x="1332" y="1244"/>
                      </a:lnTo>
                      <a:lnTo>
                        <a:pt x="1349" y="1286"/>
                      </a:lnTo>
                      <a:lnTo>
                        <a:pt x="1366" y="1302"/>
                      </a:lnTo>
                      <a:lnTo>
                        <a:pt x="1383" y="1318"/>
                      </a:lnTo>
                      <a:lnTo>
                        <a:pt x="1406" y="1340"/>
                      </a:lnTo>
                      <a:lnTo>
                        <a:pt x="1423" y="1361"/>
                      </a:lnTo>
                      <a:lnTo>
                        <a:pt x="1440" y="1382"/>
                      </a:lnTo>
                      <a:lnTo>
                        <a:pt x="1457" y="1393"/>
                      </a:lnTo>
                      <a:lnTo>
                        <a:pt x="1474" y="1393"/>
                      </a:lnTo>
                      <a:lnTo>
                        <a:pt x="1491" y="1393"/>
                      </a:lnTo>
                      <a:lnTo>
                        <a:pt x="1508" y="1382"/>
                      </a:lnTo>
                      <a:lnTo>
                        <a:pt x="1525" y="1382"/>
                      </a:lnTo>
                      <a:lnTo>
                        <a:pt x="1542" y="1398"/>
                      </a:lnTo>
                      <a:lnTo>
                        <a:pt x="1559" y="1425"/>
                      </a:lnTo>
                      <a:lnTo>
                        <a:pt x="1576" y="1435"/>
                      </a:lnTo>
                      <a:lnTo>
                        <a:pt x="1599" y="1478"/>
                      </a:lnTo>
                      <a:lnTo>
                        <a:pt x="1616" y="1472"/>
                      </a:lnTo>
                      <a:lnTo>
                        <a:pt x="1633" y="1494"/>
                      </a:lnTo>
                      <a:lnTo>
                        <a:pt x="1650" y="1478"/>
                      </a:lnTo>
                      <a:lnTo>
                        <a:pt x="1667" y="1478"/>
                      </a:lnTo>
                      <a:lnTo>
                        <a:pt x="1684" y="1478"/>
                      </a:lnTo>
                      <a:lnTo>
                        <a:pt x="1701" y="1478"/>
                      </a:lnTo>
                      <a:lnTo>
                        <a:pt x="1718" y="1483"/>
                      </a:lnTo>
                      <a:lnTo>
                        <a:pt x="1735" y="1504"/>
                      </a:lnTo>
                      <a:lnTo>
                        <a:pt x="1752" y="1520"/>
                      </a:lnTo>
                      <a:lnTo>
                        <a:pt x="1769" y="1542"/>
                      </a:lnTo>
                      <a:lnTo>
                        <a:pt x="1792" y="1520"/>
                      </a:lnTo>
                      <a:lnTo>
                        <a:pt x="1809" y="1510"/>
                      </a:lnTo>
                      <a:lnTo>
                        <a:pt x="1826" y="1520"/>
                      </a:lnTo>
                      <a:lnTo>
                        <a:pt x="1843" y="1526"/>
                      </a:lnTo>
                      <a:lnTo>
                        <a:pt x="1860" y="1526"/>
                      </a:lnTo>
                      <a:lnTo>
                        <a:pt x="1877" y="1557"/>
                      </a:lnTo>
                      <a:lnTo>
                        <a:pt x="1894" y="1568"/>
                      </a:lnTo>
                      <a:lnTo>
                        <a:pt x="1911" y="1547"/>
                      </a:lnTo>
                      <a:lnTo>
                        <a:pt x="1928" y="1542"/>
                      </a:lnTo>
                      <a:lnTo>
                        <a:pt x="1945" y="1515"/>
                      </a:lnTo>
                      <a:lnTo>
                        <a:pt x="1962" y="1499"/>
                      </a:lnTo>
                      <a:lnTo>
                        <a:pt x="1984" y="1520"/>
                      </a:lnTo>
                      <a:lnTo>
                        <a:pt x="2001" y="1515"/>
                      </a:lnTo>
                      <a:lnTo>
                        <a:pt x="2018" y="1536"/>
                      </a:lnTo>
                      <a:lnTo>
                        <a:pt x="2035" y="1557"/>
                      </a:lnTo>
                      <a:lnTo>
                        <a:pt x="2052" y="1547"/>
                      </a:lnTo>
                      <a:lnTo>
                        <a:pt x="2069" y="1536"/>
                      </a:lnTo>
                      <a:lnTo>
                        <a:pt x="2086" y="1531"/>
                      </a:lnTo>
                      <a:lnTo>
                        <a:pt x="2103" y="1531"/>
                      </a:lnTo>
                      <a:lnTo>
                        <a:pt x="2120" y="1515"/>
                      </a:lnTo>
                      <a:lnTo>
                        <a:pt x="2137" y="1499"/>
                      </a:lnTo>
                      <a:lnTo>
                        <a:pt x="2160" y="1536"/>
                      </a:lnTo>
                      <a:lnTo>
                        <a:pt x="2177" y="1547"/>
                      </a:lnTo>
                      <a:lnTo>
                        <a:pt x="2194" y="1526"/>
                      </a:lnTo>
                      <a:lnTo>
                        <a:pt x="2211" y="1531"/>
                      </a:lnTo>
                      <a:lnTo>
                        <a:pt x="2228" y="1515"/>
                      </a:lnTo>
                    </a:path>
                  </a:pathLst>
                </a:custGeom>
                <a:noFill/>
                <a:ln w="15840" cap="sq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" name="Freeform 63">
                  <a:extLst>
                    <a:ext uri="{FF2B5EF4-FFF2-40B4-BE49-F238E27FC236}">
                      <a16:creationId xmlns:a16="http://schemas.microsoft.com/office/drawing/2014/main" id="{234F8469-54EC-E74C-8C9C-4BBF331E2D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1" y="1430"/>
                  <a:ext cx="1782" cy="919"/>
                </a:xfrm>
                <a:custGeom>
                  <a:avLst/>
                  <a:gdLst>
                    <a:gd name="T0" fmla="*/ 34 w 2228"/>
                    <a:gd name="T1" fmla="*/ 1478 h 1520"/>
                    <a:gd name="T2" fmla="*/ 91 w 2228"/>
                    <a:gd name="T3" fmla="*/ 1462 h 1520"/>
                    <a:gd name="T4" fmla="*/ 142 w 2228"/>
                    <a:gd name="T5" fmla="*/ 1494 h 1520"/>
                    <a:gd name="T6" fmla="*/ 193 w 2228"/>
                    <a:gd name="T7" fmla="*/ 1515 h 1520"/>
                    <a:gd name="T8" fmla="*/ 244 w 2228"/>
                    <a:gd name="T9" fmla="*/ 1515 h 1520"/>
                    <a:gd name="T10" fmla="*/ 300 w 2228"/>
                    <a:gd name="T11" fmla="*/ 1286 h 1520"/>
                    <a:gd name="T12" fmla="*/ 351 w 2228"/>
                    <a:gd name="T13" fmla="*/ 1058 h 1520"/>
                    <a:gd name="T14" fmla="*/ 402 w 2228"/>
                    <a:gd name="T15" fmla="*/ 824 h 1520"/>
                    <a:gd name="T16" fmla="*/ 459 w 2228"/>
                    <a:gd name="T17" fmla="*/ 622 h 1520"/>
                    <a:gd name="T18" fmla="*/ 510 w 2228"/>
                    <a:gd name="T19" fmla="*/ 410 h 1520"/>
                    <a:gd name="T20" fmla="*/ 561 w 2228"/>
                    <a:gd name="T21" fmla="*/ 154 h 1520"/>
                    <a:gd name="T22" fmla="*/ 612 w 2228"/>
                    <a:gd name="T23" fmla="*/ 0 h 1520"/>
                    <a:gd name="T24" fmla="*/ 669 w 2228"/>
                    <a:gd name="T25" fmla="*/ 91 h 1520"/>
                    <a:gd name="T26" fmla="*/ 720 w 2228"/>
                    <a:gd name="T27" fmla="*/ 192 h 1520"/>
                    <a:gd name="T28" fmla="*/ 771 w 2228"/>
                    <a:gd name="T29" fmla="*/ 234 h 1520"/>
                    <a:gd name="T30" fmla="*/ 822 w 2228"/>
                    <a:gd name="T31" fmla="*/ 314 h 1520"/>
                    <a:gd name="T32" fmla="*/ 879 w 2228"/>
                    <a:gd name="T33" fmla="*/ 378 h 1520"/>
                    <a:gd name="T34" fmla="*/ 930 w 2228"/>
                    <a:gd name="T35" fmla="*/ 457 h 1520"/>
                    <a:gd name="T36" fmla="*/ 981 w 2228"/>
                    <a:gd name="T37" fmla="*/ 441 h 1520"/>
                    <a:gd name="T38" fmla="*/ 1037 w 2228"/>
                    <a:gd name="T39" fmla="*/ 516 h 1520"/>
                    <a:gd name="T40" fmla="*/ 1088 w 2228"/>
                    <a:gd name="T41" fmla="*/ 569 h 1520"/>
                    <a:gd name="T42" fmla="*/ 1139 w 2228"/>
                    <a:gd name="T43" fmla="*/ 675 h 1520"/>
                    <a:gd name="T44" fmla="*/ 1191 w 2228"/>
                    <a:gd name="T45" fmla="*/ 782 h 1520"/>
                    <a:gd name="T46" fmla="*/ 1247 w 2228"/>
                    <a:gd name="T47" fmla="*/ 829 h 1520"/>
                    <a:gd name="T48" fmla="*/ 1298 w 2228"/>
                    <a:gd name="T49" fmla="*/ 1005 h 1520"/>
                    <a:gd name="T50" fmla="*/ 1349 w 2228"/>
                    <a:gd name="T51" fmla="*/ 1127 h 1520"/>
                    <a:gd name="T52" fmla="*/ 1406 w 2228"/>
                    <a:gd name="T53" fmla="*/ 1207 h 1520"/>
                    <a:gd name="T54" fmla="*/ 1457 w 2228"/>
                    <a:gd name="T55" fmla="*/ 1318 h 1520"/>
                    <a:gd name="T56" fmla="*/ 1508 w 2228"/>
                    <a:gd name="T57" fmla="*/ 1340 h 1520"/>
                    <a:gd name="T58" fmla="*/ 1559 w 2228"/>
                    <a:gd name="T59" fmla="*/ 1393 h 1520"/>
                    <a:gd name="T60" fmla="*/ 1616 w 2228"/>
                    <a:gd name="T61" fmla="*/ 1456 h 1520"/>
                    <a:gd name="T62" fmla="*/ 1667 w 2228"/>
                    <a:gd name="T63" fmla="*/ 1419 h 1520"/>
                    <a:gd name="T64" fmla="*/ 1718 w 2228"/>
                    <a:gd name="T65" fmla="*/ 1435 h 1520"/>
                    <a:gd name="T66" fmla="*/ 1769 w 2228"/>
                    <a:gd name="T67" fmla="*/ 1430 h 1520"/>
                    <a:gd name="T68" fmla="*/ 1826 w 2228"/>
                    <a:gd name="T69" fmla="*/ 1414 h 1520"/>
                    <a:gd name="T70" fmla="*/ 1877 w 2228"/>
                    <a:gd name="T71" fmla="*/ 1414 h 1520"/>
                    <a:gd name="T72" fmla="*/ 1928 w 2228"/>
                    <a:gd name="T73" fmla="*/ 1393 h 1520"/>
                    <a:gd name="T74" fmla="*/ 1984 w 2228"/>
                    <a:gd name="T75" fmla="*/ 1419 h 1520"/>
                    <a:gd name="T76" fmla="*/ 2035 w 2228"/>
                    <a:gd name="T77" fmla="*/ 1425 h 1520"/>
                    <a:gd name="T78" fmla="*/ 2086 w 2228"/>
                    <a:gd name="T79" fmla="*/ 1462 h 1520"/>
                    <a:gd name="T80" fmla="*/ 2137 w 2228"/>
                    <a:gd name="T81" fmla="*/ 1456 h 1520"/>
                    <a:gd name="T82" fmla="*/ 2194 w 2228"/>
                    <a:gd name="T83" fmla="*/ 1446 h 1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228" h="1520">
                      <a:moveTo>
                        <a:pt x="0" y="1456"/>
                      </a:moveTo>
                      <a:lnTo>
                        <a:pt x="17" y="1467"/>
                      </a:lnTo>
                      <a:lnTo>
                        <a:pt x="34" y="1478"/>
                      </a:lnTo>
                      <a:lnTo>
                        <a:pt x="51" y="1494"/>
                      </a:lnTo>
                      <a:lnTo>
                        <a:pt x="68" y="1488"/>
                      </a:lnTo>
                      <a:lnTo>
                        <a:pt x="91" y="1462"/>
                      </a:lnTo>
                      <a:lnTo>
                        <a:pt x="108" y="1472"/>
                      </a:lnTo>
                      <a:lnTo>
                        <a:pt x="125" y="1488"/>
                      </a:lnTo>
                      <a:lnTo>
                        <a:pt x="142" y="1494"/>
                      </a:lnTo>
                      <a:lnTo>
                        <a:pt x="159" y="1483"/>
                      </a:lnTo>
                      <a:lnTo>
                        <a:pt x="176" y="1499"/>
                      </a:lnTo>
                      <a:lnTo>
                        <a:pt x="193" y="1515"/>
                      </a:lnTo>
                      <a:lnTo>
                        <a:pt x="210" y="1504"/>
                      </a:lnTo>
                      <a:lnTo>
                        <a:pt x="227" y="1520"/>
                      </a:lnTo>
                      <a:lnTo>
                        <a:pt x="244" y="1515"/>
                      </a:lnTo>
                      <a:lnTo>
                        <a:pt x="261" y="1425"/>
                      </a:lnTo>
                      <a:lnTo>
                        <a:pt x="283" y="1361"/>
                      </a:lnTo>
                      <a:lnTo>
                        <a:pt x="300" y="1286"/>
                      </a:lnTo>
                      <a:lnTo>
                        <a:pt x="317" y="1228"/>
                      </a:lnTo>
                      <a:lnTo>
                        <a:pt x="334" y="1138"/>
                      </a:lnTo>
                      <a:lnTo>
                        <a:pt x="351" y="1058"/>
                      </a:lnTo>
                      <a:lnTo>
                        <a:pt x="368" y="978"/>
                      </a:lnTo>
                      <a:lnTo>
                        <a:pt x="385" y="893"/>
                      </a:lnTo>
                      <a:lnTo>
                        <a:pt x="402" y="824"/>
                      </a:lnTo>
                      <a:lnTo>
                        <a:pt x="419" y="739"/>
                      </a:lnTo>
                      <a:lnTo>
                        <a:pt x="436" y="681"/>
                      </a:lnTo>
                      <a:lnTo>
                        <a:pt x="459" y="622"/>
                      </a:lnTo>
                      <a:lnTo>
                        <a:pt x="476" y="532"/>
                      </a:lnTo>
                      <a:lnTo>
                        <a:pt x="493" y="452"/>
                      </a:lnTo>
                      <a:lnTo>
                        <a:pt x="510" y="410"/>
                      </a:lnTo>
                      <a:lnTo>
                        <a:pt x="527" y="351"/>
                      </a:lnTo>
                      <a:lnTo>
                        <a:pt x="544" y="250"/>
                      </a:lnTo>
                      <a:lnTo>
                        <a:pt x="561" y="154"/>
                      </a:lnTo>
                      <a:lnTo>
                        <a:pt x="578" y="112"/>
                      </a:lnTo>
                      <a:lnTo>
                        <a:pt x="595" y="48"/>
                      </a:lnTo>
                      <a:lnTo>
                        <a:pt x="612" y="0"/>
                      </a:lnTo>
                      <a:lnTo>
                        <a:pt x="629" y="32"/>
                      </a:lnTo>
                      <a:lnTo>
                        <a:pt x="652" y="75"/>
                      </a:lnTo>
                      <a:lnTo>
                        <a:pt x="669" y="91"/>
                      </a:lnTo>
                      <a:lnTo>
                        <a:pt x="686" y="123"/>
                      </a:lnTo>
                      <a:lnTo>
                        <a:pt x="703" y="170"/>
                      </a:lnTo>
                      <a:lnTo>
                        <a:pt x="720" y="192"/>
                      </a:lnTo>
                      <a:lnTo>
                        <a:pt x="737" y="202"/>
                      </a:lnTo>
                      <a:lnTo>
                        <a:pt x="754" y="234"/>
                      </a:lnTo>
                      <a:lnTo>
                        <a:pt x="771" y="234"/>
                      </a:lnTo>
                      <a:lnTo>
                        <a:pt x="788" y="229"/>
                      </a:lnTo>
                      <a:lnTo>
                        <a:pt x="805" y="266"/>
                      </a:lnTo>
                      <a:lnTo>
                        <a:pt x="822" y="314"/>
                      </a:lnTo>
                      <a:lnTo>
                        <a:pt x="845" y="335"/>
                      </a:lnTo>
                      <a:lnTo>
                        <a:pt x="862" y="362"/>
                      </a:lnTo>
                      <a:lnTo>
                        <a:pt x="879" y="378"/>
                      </a:lnTo>
                      <a:lnTo>
                        <a:pt x="896" y="404"/>
                      </a:lnTo>
                      <a:lnTo>
                        <a:pt x="913" y="431"/>
                      </a:lnTo>
                      <a:lnTo>
                        <a:pt x="930" y="457"/>
                      </a:lnTo>
                      <a:lnTo>
                        <a:pt x="947" y="436"/>
                      </a:lnTo>
                      <a:lnTo>
                        <a:pt x="964" y="452"/>
                      </a:lnTo>
                      <a:lnTo>
                        <a:pt x="981" y="441"/>
                      </a:lnTo>
                      <a:lnTo>
                        <a:pt x="998" y="457"/>
                      </a:lnTo>
                      <a:lnTo>
                        <a:pt x="1015" y="479"/>
                      </a:lnTo>
                      <a:lnTo>
                        <a:pt x="1037" y="516"/>
                      </a:lnTo>
                      <a:lnTo>
                        <a:pt x="1054" y="516"/>
                      </a:lnTo>
                      <a:lnTo>
                        <a:pt x="1071" y="558"/>
                      </a:lnTo>
                      <a:lnTo>
                        <a:pt x="1088" y="569"/>
                      </a:lnTo>
                      <a:lnTo>
                        <a:pt x="1105" y="601"/>
                      </a:lnTo>
                      <a:lnTo>
                        <a:pt x="1122" y="622"/>
                      </a:lnTo>
                      <a:lnTo>
                        <a:pt x="1139" y="675"/>
                      </a:lnTo>
                      <a:lnTo>
                        <a:pt x="1157" y="728"/>
                      </a:lnTo>
                      <a:lnTo>
                        <a:pt x="1174" y="766"/>
                      </a:lnTo>
                      <a:lnTo>
                        <a:pt x="1191" y="782"/>
                      </a:lnTo>
                      <a:lnTo>
                        <a:pt x="1213" y="819"/>
                      </a:lnTo>
                      <a:lnTo>
                        <a:pt x="1230" y="840"/>
                      </a:lnTo>
                      <a:lnTo>
                        <a:pt x="1247" y="829"/>
                      </a:lnTo>
                      <a:lnTo>
                        <a:pt x="1264" y="872"/>
                      </a:lnTo>
                      <a:lnTo>
                        <a:pt x="1281" y="952"/>
                      </a:lnTo>
                      <a:lnTo>
                        <a:pt x="1298" y="1005"/>
                      </a:lnTo>
                      <a:lnTo>
                        <a:pt x="1315" y="1042"/>
                      </a:lnTo>
                      <a:lnTo>
                        <a:pt x="1332" y="1079"/>
                      </a:lnTo>
                      <a:lnTo>
                        <a:pt x="1349" y="1127"/>
                      </a:lnTo>
                      <a:lnTo>
                        <a:pt x="1366" y="1132"/>
                      </a:lnTo>
                      <a:lnTo>
                        <a:pt x="1383" y="1175"/>
                      </a:lnTo>
                      <a:lnTo>
                        <a:pt x="1406" y="1207"/>
                      </a:lnTo>
                      <a:lnTo>
                        <a:pt x="1423" y="1260"/>
                      </a:lnTo>
                      <a:lnTo>
                        <a:pt x="1440" y="1281"/>
                      </a:lnTo>
                      <a:lnTo>
                        <a:pt x="1457" y="1318"/>
                      </a:lnTo>
                      <a:lnTo>
                        <a:pt x="1474" y="1318"/>
                      </a:lnTo>
                      <a:lnTo>
                        <a:pt x="1491" y="1350"/>
                      </a:lnTo>
                      <a:lnTo>
                        <a:pt x="1508" y="1340"/>
                      </a:lnTo>
                      <a:lnTo>
                        <a:pt x="1525" y="1377"/>
                      </a:lnTo>
                      <a:lnTo>
                        <a:pt x="1542" y="1371"/>
                      </a:lnTo>
                      <a:lnTo>
                        <a:pt x="1559" y="1393"/>
                      </a:lnTo>
                      <a:lnTo>
                        <a:pt x="1576" y="1414"/>
                      </a:lnTo>
                      <a:lnTo>
                        <a:pt x="1599" y="1430"/>
                      </a:lnTo>
                      <a:lnTo>
                        <a:pt x="1616" y="1456"/>
                      </a:lnTo>
                      <a:lnTo>
                        <a:pt x="1633" y="1456"/>
                      </a:lnTo>
                      <a:lnTo>
                        <a:pt x="1650" y="1441"/>
                      </a:lnTo>
                      <a:lnTo>
                        <a:pt x="1667" y="1419"/>
                      </a:lnTo>
                      <a:lnTo>
                        <a:pt x="1684" y="1414"/>
                      </a:lnTo>
                      <a:lnTo>
                        <a:pt x="1701" y="1419"/>
                      </a:lnTo>
                      <a:lnTo>
                        <a:pt x="1718" y="1435"/>
                      </a:lnTo>
                      <a:lnTo>
                        <a:pt x="1735" y="1441"/>
                      </a:lnTo>
                      <a:lnTo>
                        <a:pt x="1752" y="1419"/>
                      </a:lnTo>
                      <a:lnTo>
                        <a:pt x="1769" y="1430"/>
                      </a:lnTo>
                      <a:lnTo>
                        <a:pt x="1792" y="1419"/>
                      </a:lnTo>
                      <a:lnTo>
                        <a:pt x="1809" y="1409"/>
                      </a:lnTo>
                      <a:lnTo>
                        <a:pt x="1826" y="1414"/>
                      </a:lnTo>
                      <a:lnTo>
                        <a:pt x="1843" y="1414"/>
                      </a:lnTo>
                      <a:lnTo>
                        <a:pt x="1860" y="1387"/>
                      </a:lnTo>
                      <a:lnTo>
                        <a:pt x="1877" y="1414"/>
                      </a:lnTo>
                      <a:lnTo>
                        <a:pt x="1894" y="1403"/>
                      </a:lnTo>
                      <a:lnTo>
                        <a:pt x="1911" y="1414"/>
                      </a:lnTo>
                      <a:lnTo>
                        <a:pt x="1928" y="1393"/>
                      </a:lnTo>
                      <a:lnTo>
                        <a:pt x="1945" y="1435"/>
                      </a:lnTo>
                      <a:lnTo>
                        <a:pt x="1962" y="1419"/>
                      </a:lnTo>
                      <a:lnTo>
                        <a:pt x="1984" y="1419"/>
                      </a:lnTo>
                      <a:lnTo>
                        <a:pt x="2001" y="1430"/>
                      </a:lnTo>
                      <a:lnTo>
                        <a:pt x="2018" y="1409"/>
                      </a:lnTo>
                      <a:lnTo>
                        <a:pt x="2035" y="1425"/>
                      </a:lnTo>
                      <a:lnTo>
                        <a:pt x="2052" y="1462"/>
                      </a:lnTo>
                      <a:lnTo>
                        <a:pt x="2069" y="1467"/>
                      </a:lnTo>
                      <a:lnTo>
                        <a:pt x="2086" y="1462"/>
                      </a:lnTo>
                      <a:lnTo>
                        <a:pt x="2103" y="1478"/>
                      </a:lnTo>
                      <a:lnTo>
                        <a:pt x="2120" y="1478"/>
                      </a:lnTo>
                      <a:lnTo>
                        <a:pt x="2137" y="1456"/>
                      </a:lnTo>
                      <a:lnTo>
                        <a:pt x="2160" y="1462"/>
                      </a:lnTo>
                      <a:lnTo>
                        <a:pt x="2177" y="1456"/>
                      </a:lnTo>
                      <a:lnTo>
                        <a:pt x="2194" y="1446"/>
                      </a:lnTo>
                      <a:lnTo>
                        <a:pt x="2211" y="1472"/>
                      </a:lnTo>
                      <a:lnTo>
                        <a:pt x="2228" y="1520"/>
                      </a:lnTo>
                    </a:path>
                  </a:pathLst>
                </a:custGeom>
                <a:noFill/>
                <a:ln w="15840" cap="sq">
                  <a:solidFill>
                    <a:srgbClr val="007F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63" name="Rectangle 64">
                <a:extLst>
                  <a:ext uri="{FF2B5EF4-FFF2-40B4-BE49-F238E27FC236}">
                    <a16:creationId xmlns:a16="http://schemas.microsoft.com/office/drawing/2014/main" id="{450656DD-A6D3-1D48-A137-D3821F8D3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5" y="1206"/>
                <a:ext cx="1963" cy="1449"/>
              </a:xfrm>
              <a:prstGeom prst="rect">
                <a:avLst/>
              </a:prstGeom>
              <a:noFill/>
              <a:ln w="9360" cap="sq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" name="Line 65">
                <a:extLst>
                  <a:ext uri="{FF2B5EF4-FFF2-40B4-BE49-F238E27FC236}">
                    <a16:creationId xmlns:a16="http://schemas.microsoft.com/office/drawing/2014/main" id="{0020086E-FC49-1E46-A235-C84A0FADE0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5" y="1206"/>
                <a:ext cx="1963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" name="Freeform 66">
                <a:extLst>
                  <a:ext uri="{FF2B5EF4-FFF2-40B4-BE49-F238E27FC236}">
                    <a16:creationId xmlns:a16="http://schemas.microsoft.com/office/drawing/2014/main" id="{D884974A-6914-C746-87DF-239B92F98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5" y="1206"/>
                <a:ext cx="1963" cy="1449"/>
              </a:xfrm>
              <a:custGeom>
                <a:avLst/>
                <a:gdLst>
                  <a:gd name="G0" fmla="+- 433 0 0"/>
                  <a:gd name="G1" fmla="+- 1 0 0"/>
                  <a:gd name="G2" fmla="*/ 1 16385 2"/>
                  <a:gd name="T0" fmla="*/ 0 w 433"/>
                  <a:gd name="T1" fmla="*/ 216770676 h 341"/>
                  <a:gd name="T2" fmla="*/ 462368412 w 433"/>
                  <a:gd name="T3" fmla="*/ 216770676 h 341"/>
                  <a:gd name="T4" fmla="*/ 462368412 w 433"/>
                  <a:gd name="T5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3" h="341">
                    <a:moveTo>
                      <a:pt x="0" y="341"/>
                    </a:moveTo>
                    <a:lnTo>
                      <a:pt x="433" y="341"/>
                    </a:lnTo>
                    <a:lnTo>
                      <a:pt x="433" y="0"/>
                    </a:lnTo>
                  </a:path>
                </a:pathLst>
              </a:custGeom>
              <a:noFill/>
              <a:ln w="9360" cap="sq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" name="Line 67">
                <a:extLst>
                  <a:ext uri="{FF2B5EF4-FFF2-40B4-BE49-F238E27FC236}">
                    <a16:creationId xmlns:a16="http://schemas.microsoft.com/office/drawing/2014/main" id="{42D304C2-8A6B-2E46-8533-00EFA0A8F3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15" y="1203"/>
                <a:ext cx="0" cy="1453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" name="Line 68">
                <a:extLst>
                  <a:ext uri="{FF2B5EF4-FFF2-40B4-BE49-F238E27FC236}">
                    <a16:creationId xmlns:a16="http://schemas.microsoft.com/office/drawing/2014/main" id="{4CE8D598-1514-3C42-BA1B-8D1A87EA26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5" y="2656"/>
                <a:ext cx="1963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" name="Line 69">
                <a:extLst>
                  <a:ext uri="{FF2B5EF4-FFF2-40B4-BE49-F238E27FC236}">
                    <a16:creationId xmlns:a16="http://schemas.microsoft.com/office/drawing/2014/main" id="{5600161D-E0BA-B042-8472-B8C10BCFEF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15" y="1203"/>
                <a:ext cx="0" cy="1453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" name="Line 70">
                <a:extLst>
                  <a:ext uri="{FF2B5EF4-FFF2-40B4-BE49-F238E27FC236}">
                    <a16:creationId xmlns:a16="http://schemas.microsoft.com/office/drawing/2014/main" id="{04889EC8-728A-FB42-8B1E-2322759D4D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15" y="2637"/>
                <a:ext cx="0" cy="19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" name="Line 71">
                <a:extLst>
                  <a:ext uri="{FF2B5EF4-FFF2-40B4-BE49-F238E27FC236}">
                    <a16:creationId xmlns:a16="http://schemas.microsoft.com/office/drawing/2014/main" id="{AEE5CD69-C0FD-3848-908F-6AC7850F90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5" y="1206"/>
                <a:ext cx="0" cy="15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" name="Rectangle 72">
                <a:extLst>
                  <a:ext uri="{FF2B5EF4-FFF2-40B4-BE49-F238E27FC236}">
                    <a16:creationId xmlns:a16="http://schemas.microsoft.com/office/drawing/2014/main" id="{56426F87-4BB3-4A4E-AB24-E6DF8F58D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0" y="2673"/>
                <a:ext cx="4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72" name="Line 73">
                <a:extLst>
                  <a:ext uri="{FF2B5EF4-FFF2-40B4-BE49-F238E27FC236}">
                    <a16:creationId xmlns:a16="http://schemas.microsoft.com/office/drawing/2014/main" id="{4B94F932-DA88-AA46-A03A-7CA4E7CE93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6" y="2637"/>
                <a:ext cx="0" cy="19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3" name="Line 74">
                <a:extLst>
                  <a:ext uri="{FF2B5EF4-FFF2-40B4-BE49-F238E27FC236}">
                    <a16:creationId xmlns:a16="http://schemas.microsoft.com/office/drawing/2014/main" id="{52B255A6-86CE-1E4B-9BD6-E05B03D78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6" y="1206"/>
                <a:ext cx="0" cy="15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4" name="Rectangle 75">
                <a:extLst>
                  <a:ext uri="{FF2B5EF4-FFF2-40B4-BE49-F238E27FC236}">
                    <a16:creationId xmlns:a16="http://schemas.microsoft.com/office/drawing/2014/main" id="{DD0C0118-623E-B541-B624-1386332EE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3" y="2673"/>
                <a:ext cx="8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20</a:t>
                </a:r>
              </a:p>
            </p:txBody>
          </p:sp>
          <p:sp>
            <p:nvSpPr>
              <p:cNvPr id="75" name="Line 76">
                <a:extLst>
                  <a:ext uri="{FF2B5EF4-FFF2-40B4-BE49-F238E27FC236}">
                    <a16:creationId xmlns:a16="http://schemas.microsoft.com/office/drawing/2014/main" id="{1EBB8FF3-7770-0E4A-814D-6E2525DBCC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78" y="2637"/>
                <a:ext cx="0" cy="19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6" name="Line 77">
                <a:extLst>
                  <a:ext uri="{FF2B5EF4-FFF2-40B4-BE49-F238E27FC236}">
                    <a16:creationId xmlns:a16="http://schemas.microsoft.com/office/drawing/2014/main" id="{2D827EF1-1B52-D044-BC00-609769AA7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78" y="1206"/>
                <a:ext cx="0" cy="15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7" name="Rectangle 78">
                <a:extLst>
                  <a:ext uri="{FF2B5EF4-FFF2-40B4-BE49-F238E27FC236}">
                    <a16:creationId xmlns:a16="http://schemas.microsoft.com/office/drawing/2014/main" id="{80DF3056-7CC5-0042-B313-EBC0BDBAC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4" y="2673"/>
                <a:ext cx="8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40</a:t>
                </a:r>
              </a:p>
            </p:txBody>
          </p:sp>
          <p:sp>
            <p:nvSpPr>
              <p:cNvPr id="78" name="Line 79">
                <a:extLst>
                  <a:ext uri="{FF2B5EF4-FFF2-40B4-BE49-F238E27FC236}">
                    <a16:creationId xmlns:a16="http://schemas.microsoft.com/office/drawing/2014/main" id="{C8AC97A7-F95B-CE4D-9690-A5083F7975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59" y="2637"/>
                <a:ext cx="0" cy="19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9" name="Line 80">
                <a:extLst>
                  <a:ext uri="{FF2B5EF4-FFF2-40B4-BE49-F238E27FC236}">
                    <a16:creationId xmlns:a16="http://schemas.microsoft.com/office/drawing/2014/main" id="{F433B1E1-78C4-C343-A8C3-4835ED514E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59" y="1206"/>
                <a:ext cx="0" cy="15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0" name="Rectangle 81">
                <a:extLst>
                  <a:ext uri="{FF2B5EF4-FFF2-40B4-BE49-F238E27FC236}">
                    <a16:creationId xmlns:a16="http://schemas.microsoft.com/office/drawing/2014/main" id="{B9E15507-6899-9049-9A8F-B7932F45F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7" y="2673"/>
                <a:ext cx="8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60</a:t>
                </a:r>
              </a:p>
            </p:txBody>
          </p:sp>
          <p:sp>
            <p:nvSpPr>
              <p:cNvPr id="81" name="Line 82">
                <a:extLst>
                  <a:ext uri="{FF2B5EF4-FFF2-40B4-BE49-F238E27FC236}">
                    <a16:creationId xmlns:a16="http://schemas.microsoft.com/office/drawing/2014/main" id="{36902482-BFE1-544F-AA37-35FE69B5DD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36" y="2637"/>
                <a:ext cx="0" cy="19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2" name="Line 83">
                <a:extLst>
                  <a:ext uri="{FF2B5EF4-FFF2-40B4-BE49-F238E27FC236}">
                    <a16:creationId xmlns:a16="http://schemas.microsoft.com/office/drawing/2014/main" id="{8FC1DB70-471E-4248-8A12-08A135379E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36" y="1206"/>
                <a:ext cx="0" cy="15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3" name="Rectangle 84">
                <a:extLst>
                  <a:ext uri="{FF2B5EF4-FFF2-40B4-BE49-F238E27FC236}">
                    <a16:creationId xmlns:a16="http://schemas.microsoft.com/office/drawing/2014/main" id="{4934B7FE-4EAD-ED4D-956F-26B3ED739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3" y="2673"/>
                <a:ext cx="8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80</a:t>
                </a:r>
              </a:p>
            </p:txBody>
          </p:sp>
          <p:sp>
            <p:nvSpPr>
              <p:cNvPr id="84" name="Line 85">
                <a:extLst>
                  <a:ext uri="{FF2B5EF4-FFF2-40B4-BE49-F238E27FC236}">
                    <a16:creationId xmlns:a16="http://schemas.microsoft.com/office/drawing/2014/main" id="{AC740E14-6822-AD4D-8DE8-AAD098A88C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18" y="2637"/>
                <a:ext cx="0" cy="19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5" name="Line 86">
                <a:extLst>
                  <a:ext uri="{FF2B5EF4-FFF2-40B4-BE49-F238E27FC236}">
                    <a16:creationId xmlns:a16="http://schemas.microsoft.com/office/drawing/2014/main" id="{C0F3D8E8-9EAF-1944-884E-0F4956697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18" y="1206"/>
                <a:ext cx="0" cy="15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6" name="Rectangle 87">
                <a:extLst>
                  <a:ext uri="{FF2B5EF4-FFF2-40B4-BE49-F238E27FC236}">
                    <a16:creationId xmlns:a16="http://schemas.microsoft.com/office/drawing/2014/main" id="{6670D7A2-2919-7C46-A4EF-6ABBDC996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673"/>
                <a:ext cx="12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100</a:t>
                </a:r>
              </a:p>
            </p:txBody>
          </p:sp>
          <p:sp>
            <p:nvSpPr>
              <p:cNvPr id="87" name="Line 88">
                <a:extLst>
                  <a:ext uri="{FF2B5EF4-FFF2-40B4-BE49-F238E27FC236}">
                    <a16:creationId xmlns:a16="http://schemas.microsoft.com/office/drawing/2014/main" id="{AEBEB565-DB89-9749-9722-6DF82E51E1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9" y="2637"/>
                <a:ext cx="0" cy="19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8" name="Line 89">
                <a:extLst>
                  <a:ext uri="{FF2B5EF4-FFF2-40B4-BE49-F238E27FC236}">
                    <a16:creationId xmlns:a16="http://schemas.microsoft.com/office/drawing/2014/main" id="{535EA3BE-7D74-924E-B710-6CC8196C0D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99" y="1206"/>
                <a:ext cx="0" cy="15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89" name="Rectangle 90">
                <a:extLst>
                  <a:ext uri="{FF2B5EF4-FFF2-40B4-BE49-F238E27FC236}">
                    <a16:creationId xmlns:a16="http://schemas.microsoft.com/office/drawing/2014/main" id="{942D6C84-B66F-9544-A9EC-945104CFA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2" y="2673"/>
                <a:ext cx="12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120</a:t>
                </a:r>
              </a:p>
            </p:txBody>
          </p:sp>
          <p:sp>
            <p:nvSpPr>
              <p:cNvPr id="90" name="Line 91">
                <a:extLst>
                  <a:ext uri="{FF2B5EF4-FFF2-40B4-BE49-F238E27FC236}">
                    <a16:creationId xmlns:a16="http://schemas.microsoft.com/office/drawing/2014/main" id="{91E9009F-B139-284A-92D1-DD3334BA4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80" y="2637"/>
                <a:ext cx="0" cy="19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1" name="Line 92">
                <a:extLst>
                  <a:ext uri="{FF2B5EF4-FFF2-40B4-BE49-F238E27FC236}">
                    <a16:creationId xmlns:a16="http://schemas.microsoft.com/office/drawing/2014/main" id="{CB6D1441-12A7-3040-893E-6BF82114AB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0" y="1206"/>
                <a:ext cx="0" cy="15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2" name="Rectangle 93">
                <a:extLst>
                  <a:ext uri="{FF2B5EF4-FFF2-40B4-BE49-F238E27FC236}">
                    <a16:creationId xmlns:a16="http://schemas.microsoft.com/office/drawing/2014/main" id="{2F5626F8-DBEE-F446-8FC1-A074E4533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2673"/>
                <a:ext cx="12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140</a:t>
                </a:r>
              </a:p>
            </p:txBody>
          </p:sp>
          <p:sp>
            <p:nvSpPr>
              <p:cNvPr id="93" name="Line 94">
                <a:extLst>
                  <a:ext uri="{FF2B5EF4-FFF2-40B4-BE49-F238E27FC236}">
                    <a16:creationId xmlns:a16="http://schemas.microsoft.com/office/drawing/2014/main" id="{C96D713B-0095-8A4D-A188-DA138E0FEC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5" y="2656"/>
                <a:ext cx="16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4" name="Line 95">
                <a:extLst>
                  <a:ext uri="{FF2B5EF4-FFF2-40B4-BE49-F238E27FC236}">
                    <a16:creationId xmlns:a16="http://schemas.microsoft.com/office/drawing/2014/main" id="{64D09DCC-9D91-5440-A71D-589E80D610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60" y="2656"/>
                <a:ext cx="2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5" name="Rectangle 96">
                <a:extLst>
                  <a:ext uri="{FF2B5EF4-FFF2-40B4-BE49-F238E27FC236}">
                    <a16:creationId xmlns:a16="http://schemas.microsoft.com/office/drawing/2014/main" id="{91BB6C72-22F1-4743-B126-E3B2BC3F3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623"/>
                <a:ext cx="64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-4</a:t>
                </a:r>
              </a:p>
            </p:txBody>
          </p:sp>
          <p:sp>
            <p:nvSpPr>
              <p:cNvPr id="96" name="Line 97">
                <a:extLst>
                  <a:ext uri="{FF2B5EF4-FFF2-40B4-BE49-F238E27FC236}">
                    <a16:creationId xmlns:a16="http://schemas.microsoft.com/office/drawing/2014/main" id="{9231422E-5AC4-1147-8988-5100B40D53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5" y="2414"/>
                <a:ext cx="16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7" name="Line 98">
                <a:extLst>
                  <a:ext uri="{FF2B5EF4-FFF2-40B4-BE49-F238E27FC236}">
                    <a16:creationId xmlns:a16="http://schemas.microsoft.com/office/drawing/2014/main" id="{473F9B75-810F-7A45-B335-56389B299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60" y="2414"/>
                <a:ext cx="2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98" name="Rectangle 99">
                <a:extLst>
                  <a:ext uri="{FF2B5EF4-FFF2-40B4-BE49-F238E27FC236}">
                    <a16:creationId xmlns:a16="http://schemas.microsoft.com/office/drawing/2014/main" id="{4621692F-3685-DC49-8626-F79D36537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380"/>
                <a:ext cx="64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-2</a:t>
                </a:r>
              </a:p>
            </p:txBody>
          </p:sp>
          <p:sp>
            <p:nvSpPr>
              <p:cNvPr id="99" name="Line 100">
                <a:extLst>
                  <a:ext uri="{FF2B5EF4-FFF2-40B4-BE49-F238E27FC236}">
                    <a16:creationId xmlns:a16="http://schemas.microsoft.com/office/drawing/2014/main" id="{D10F282C-F2F0-584E-9E0D-8DD62739B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5" y="2171"/>
                <a:ext cx="16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0" name="Line 101">
                <a:extLst>
                  <a:ext uri="{FF2B5EF4-FFF2-40B4-BE49-F238E27FC236}">
                    <a16:creationId xmlns:a16="http://schemas.microsoft.com/office/drawing/2014/main" id="{B4525C78-04D2-C341-9C85-3AA05C42A5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60" y="2171"/>
                <a:ext cx="2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1" name="Rectangle 102">
                <a:extLst>
                  <a:ext uri="{FF2B5EF4-FFF2-40B4-BE49-F238E27FC236}">
                    <a16:creationId xmlns:a16="http://schemas.microsoft.com/office/drawing/2014/main" id="{0C52E0F2-D8FD-CD44-B276-8C9BF7B60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2138"/>
                <a:ext cx="4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02" name="Line 103">
                <a:extLst>
                  <a:ext uri="{FF2B5EF4-FFF2-40B4-BE49-F238E27FC236}">
                    <a16:creationId xmlns:a16="http://schemas.microsoft.com/office/drawing/2014/main" id="{52C93E64-7ACD-3D47-8ED6-331753413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5" y="1933"/>
                <a:ext cx="16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3" name="Line 104">
                <a:extLst>
                  <a:ext uri="{FF2B5EF4-FFF2-40B4-BE49-F238E27FC236}">
                    <a16:creationId xmlns:a16="http://schemas.microsoft.com/office/drawing/2014/main" id="{FAF7BEF1-18D3-154B-8426-FCE5C4139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60" y="1933"/>
                <a:ext cx="2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4" name="Rectangle 105">
                <a:extLst>
                  <a:ext uri="{FF2B5EF4-FFF2-40B4-BE49-F238E27FC236}">
                    <a16:creationId xmlns:a16="http://schemas.microsoft.com/office/drawing/2014/main" id="{0F7D1EC9-A322-CD4F-8DC4-7295C6883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899"/>
                <a:ext cx="4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05" name="Line 106">
                <a:extLst>
                  <a:ext uri="{FF2B5EF4-FFF2-40B4-BE49-F238E27FC236}">
                    <a16:creationId xmlns:a16="http://schemas.microsoft.com/office/drawing/2014/main" id="{1091E05D-752C-9B4C-A763-8F12D93B9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5" y="1691"/>
                <a:ext cx="16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6" name="Line 107">
                <a:extLst>
                  <a:ext uri="{FF2B5EF4-FFF2-40B4-BE49-F238E27FC236}">
                    <a16:creationId xmlns:a16="http://schemas.microsoft.com/office/drawing/2014/main" id="{FA07B15A-7EE8-CB44-A36C-CD2F383915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60" y="1691"/>
                <a:ext cx="2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7" name="Rectangle 108">
                <a:extLst>
                  <a:ext uri="{FF2B5EF4-FFF2-40B4-BE49-F238E27FC236}">
                    <a16:creationId xmlns:a16="http://schemas.microsoft.com/office/drawing/2014/main" id="{62C2345B-48FB-4A42-AF4A-0936FB117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656"/>
                <a:ext cx="4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08" name="Line 109">
                <a:extLst>
                  <a:ext uri="{FF2B5EF4-FFF2-40B4-BE49-F238E27FC236}">
                    <a16:creationId xmlns:a16="http://schemas.microsoft.com/office/drawing/2014/main" id="{D14BF395-83F8-C541-B794-0609E3B98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5" y="1448"/>
                <a:ext cx="16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9" name="Line 110">
                <a:extLst>
                  <a:ext uri="{FF2B5EF4-FFF2-40B4-BE49-F238E27FC236}">
                    <a16:creationId xmlns:a16="http://schemas.microsoft.com/office/drawing/2014/main" id="{DD2EFF31-8D34-4B41-9FD7-3374EFAD11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60" y="1448"/>
                <a:ext cx="2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0" name="Rectangle 111">
                <a:extLst>
                  <a:ext uri="{FF2B5EF4-FFF2-40B4-BE49-F238E27FC236}">
                    <a16:creationId xmlns:a16="http://schemas.microsoft.com/office/drawing/2014/main" id="{605E69B0-911A-5342-86FA-D1E8F5CEB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413"/>
                <a:ext cx="4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11" name="Line 112">
                <a:extLst>
                  <a:ext uri="{FF2B5EF4-FFF2-40B4-BE49-F238E27FC236}">
                    <a16:creationId xmlns:a16="http://schemas.microsoft.com/office/drawing/2014/main" id="{67544E71-E39C-494C-BE0A-1C0CFE45B3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5" y="1206"/>
                <a:ext cx="16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2" name="Line 113">
                <a:extLst>
                  <a:ext uri="{FF2B5EF4-FFF2-40B4-BE49-F238E27FC236}">
                    <a16:creationId xmlns:a16="http://schemas.microsoft.com/office/drawing/2014/main" id="{CA85E6E4-A047-8A43-ABD8-DFD9BBA026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260" y="1206"/>
                <a:ext cx="20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3" name="Rectangle 114">
                <a:extLst>
                  <a:ext uri="{FF2B5EF4-FFF2-40B4-BE49-F238E27FC236}">
                    <a16:creationId xmlns:a16="http://schemas.microsoft.com/office/drawing/2014/main" id="{CA58BD7E-5B58-A247-BAA8-9CD0E49EF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1172"/>
                <a:ext cx="40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900">
                    <a:latin typeface="Arial" panose="020B0604020202020204" pitchFamily="34" charset="0"/>
                  </a:rPr>
                  <a:t>8</a:t>
                </a:r>
              </a:p>
            </p:txBody>
          </p:sp>
          <p:sp>
            <p:nvSpPr>
              <p:cNvPr id="114" name="Line 115">
                <a:extLst>
                  <a:ext uri="{FF2B5EF4-FFF2-40B4-BE49-F238E27FC236}">
                    <a16:creationId xmlns:a16="http://schemas.microsoft.com/office/drawing/2014/main" id="{3EA22E1A-7C91-6F4F-99CF-AF1E1544D3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5" y="1206"/>
                <a:ext cx="1963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5" name="Freeform 116">
                <a:extLst>
                  <a:ext uri="{FF2B5EF4-FFF2-40B4-BE49-F238E27FC236}">
                    <a16:creationId xmlns:a16="http://schemas.microsoft.com/office/drawing/2014/main" id="{9D010AFB-7827-E244-B429-1E50B9D9C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5" y="1206"/>
                <a:ext cx="1963" cy="1449"/>
              </a:xfrm>
              <a:custGeom>
                <a:avLst/>
                <a:gdLst>
                  <a:gd name="G0" fmla="+- 433 0 0"/>
                  <a:gd name="G1" fmla="+- 1 0 0"/>
                  <a:gd name="G2" fmla="*/ 1 16385 2"/>
                  <a:gd name="T0" fmla="*/ 0 w 433"/>
                  <a:gd name="T1" fmla="*/ 216770676 h 341"/>
                  <a:gd name="T2" fmla="*/ 462368412 w 433"/>
                  <a:gd name="T3" fmla="*/ 216770676 h 341"/>
                  <a:gd name="T4" fmla="*/ 462368412 w 433"/>
                  <a:gd name="T5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3" h="341">
                    <a:moveTo>
                      <a:pt x="0" y="341"/>
                    </a:moveTo>
                    <a:lnTo>
                      <a:pt x="433" y="341"/>
                    </a:lnTo>
                    <a:lnTo>
                      <a:pt x="433" y="0"/>
                    </a:lnTo>
                  </a:path>
                </a:pathLst>
              </a:custGeom>
              <a:noFill/>
              <a:ln w="9360" cap="sq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" name="Line 117">
                <a:extLst>
                  <a:ext uri="{FF2B5EF4-FFF2-40B4-BE49-F238E27FC236}">
                    <a16:creationId xmlns:a16="http://schemas.microsoft.com/office/drawing/2014/main" id="{927CD2D5-3A06-D241-A519-E4F0ADFF19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15" y="1203"/>
                <a:ext cx="0" cy="1453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123" name="Text Box 119">
              <a:extLst>
                <a:ext uri="{FF2B5EF4-FFF2-40B4-BE49-F238E27FC236}">
                  <a16:creationId xmlns:a16="http://schemas.microsoft.com/office/drawing/2014/main" id="{3A0AA5C1-A446-E643-9A14-4C150A4B9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11938" y="4065588"/>
              <a:ext cx="1736725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it-IT" sz="2000" i="1" dirty="0"/>
                <a:t>Q </a:t>
              </a:r>
              <a:r>
                <a:rPr lang="en-US" altLang="it-IT" sz="2000" dirty="0"/>
                <a:t>= smooth(</a:t>
              </a:r>
              <a:r>
                <a:rPr lang="en-US" altLang="it-IT" sz="2000" i="1" dirty="0"/>
                <a:t>Q</a:t>
              </a:r>
              <a:r>
                <a:rPr lang="en-US" altLang="it-IT" sz="2000" dirty="0"/>
                <a:t>)</a:t>
              </a:r>
              <a:endParaRPr lang="en-US" altLang="it-IT" sz="2400" dirty="0"/>
            </a:p>
          </p:txBody>
        </p:sp>
        <p:sp>
          <p:nvSpPr>
            <p:cNvPr id="124" name="Text Box 120">
              <a:extLst>
                <a:ext uri="{FF2B5EF4-FFF2-40B4-BE49-F238E27FC236}">
                  <a16:creationId xmlns:a16="http://schemas.microsoft.com/office/drawing/2014/main" id="{C13EF132-BC7D-0E4B-8ACB-D25E5E6EC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92888" y="4475163"/>
              <a:ext cx="1708150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it-IT" sz="2000" i="1" dirty="0"/>
                <a:t>C </a:t>
              </a:r>
              <a:r>
                <a:rPr lang="en-US" altLang="it-IT" sz="2000" dirty="0"/>
                <a:t>= smooth(</a:t>
              </a:r>
              <a:r>
                <a:rPr lang="en-US" altLang="it-IT" sz="2000" i="1" dirty="0"/>
                <a:t>C</a:t>
              </a:r>
              <a:r>
                <a:rPr lang="en-US" altLang="it-IT" sz="2000" dirty="0"/>
                <a:t>)</a:t>
              </a:r>
            </a:p>
          </p:txBody>
        </p:sp>
        <p:sp>
          <p:nvSpPr>
            <p:cNvPr id="125" name="Text Box 121">
              <a:extLst>
                <a:ext uri="{FF2B5EF4-FFF2-40B4-BE49-F238E27FC236}">
                  <a16:creationId xmlns:a16="http://schemas.microsoft.com/office/drawing/2014/main" id="{9105CE5F-2AB8-4840-9A8F-02DA7515C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92888" y="4808538"/>
              <a:ext cx="954088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/>
              <a:r>
                <a:rPr lang="en-US" altLang="it-IT" sz="2000" i="1" dirty="0"/>
                <a:t>D(Q</a:t>
              </a:r>
              <a:r>
                <a:rPr lang="en-US" altLang="it-IT" sz="2000" dirty="0"/>
                <a:t>,</a:t>
              </a:r>
              <a:r>
                <a:rPr lang="en-US" altLang="it-IT" sz="2000" i="1" dirty="0"/>
                <a:t>C</a:t>
              </a:r>
              <a:r>
                <a:rPr lang="en-US" altLang="it-IT" sz="2000" dirty="0"/>
                <a:t>)</a:t>
              </a:r>
              <a:endParaRPr lang="en-US" altLang="it-IT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44011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120" grpId="0" animBg="1"/>
      <p:bldP spid="121" grpId="0" animBg="1"/>
      <p:bldP spid="12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EFFF561E-B965-1841-9A24-AEA320D128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Moving Average</a:t>
            </a:r>
            <a:endParaRPr lang="it-IT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Segnaposto contenuto 2">
                <a:extLst>
                  <a:ext uri="{FF2B5EF4-FFF2-40B4-BE49-F238E27FC236}">
                    <a16:creationId xmlns:a16="http://schemas.microsoft.com/office/drawing/2014/main" id="{DF6C1A6E-3C72-C24A-ABE3-17BCD0AD0DA0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838200" y="1825625"/>
                <a:ext cx="6477766" cy="4351338"/>
              </a:xfrm>
            </p:spPr>
            <p:txBody>
              <a:bodyPr/>
              <a:lstStyle/>
              <a:p>
                <a:r>
                  <a:rPr lang="en-US" dirty="0"/>
                  <a:t>Noise can be removed by a </a:t>
                </a:r>
                <a:r>
                  <a:rPr lang="en-US" b="1" dirty="0"/>
                  <a:t>moving average </a:t>
                </a:r>
                <a:r>
                  <a:rPr lang="en-US" dirty="0"/>
                  <a:t>(MA)</a:t>
                </a:r>
                <a:r>
                  <a:rPr lang="en-US" b="1" dirty="0"/>
                  <a:t> </a:t>
                </a:r>
                <a:r>
                  <a:rPr lang="en-US" dirty="0"/>
                  <a:t>that smooths the TS.</a:t>
                </a:r>
              </a:p>
              <a:p>
                <a:r>
                  <a:rPr lang="en-US" dirty="0"/>
                  <a:t>Given a window of length </a:t>
                </a:r>
                <a:r>
                  <a:rPr lang="en-US" i="1" dirty="0"/>
                  <a:t>w </a:t>
                </a:r>
                <a:r>
                  <a:rPr lang="en-US" dirty="0"/>
                  <a:t>and a TS</a:t>
                </a:r>
                <a:r>
                  <a:rPr lang="en-US" i="1" dirty="0"/>
                  <a:t> t</a:t>
                </a:r>
                <a:r>
                  <a:rPr lang="en-US" dirty="0"/>
                  <a:t>, the MA is applied as follows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= </m:t>
                    </m:r>
                    <m:f>
                      <m:f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</m:den>
                    </m:f>
                    <m:nary>
                      <m:naryPr>
                        <m:chr m:val="∑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lang="en-US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b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𝑡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𝑗</m:t>
                            </m:r>
                          </m:sub>
                        </m:sSub>
                      </m:e>
                    </m:nary>
                  </m:oMath>
                </a14:m>
                <a:r>
                  <a:rPr lang="en-US" dirty="0"/>
                  <a:t>  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𝑖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=1, …, 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en-US" dirty="0"/>
              </a:p>
              <a:p>
                <a:endParaRPr lang="en-US" dirty="0"/>
              </a:p>
              <a:p>
                <a:r>
                  <a:rPr lang="en-US" dirty="0"/>
                  <a:t>For example, if w=3 we have</a:t>
                </a:r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 smtClean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r>
                          <a:rPr lang="en-US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i="1" smtClean="0">
                        <a:latin typeface="Cambria Math" panose="02040503050406030204" pitchFamily="18" charset="0"/>
                      </a:rPr>
                      <m:t>= </m:t>
                    </m:r>
                    <m:f>
                      <m:fPr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i="1" smtClean="0"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den>
                    </m:f>
                    <m:r>
                      <a:rPr lang="en-US" b="0" i="1" smtClean="0">
                        <a:latin typeface="Cambria Math" panose="02040503050406030204" pitchFamily="18" charset="0"/>
                      </a:rPr>
                      <m:t> (</m:t>
                    </m:r>
                    <m:sSub>
                      <m:sSubPr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 smtClean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</m:sSub>
                  </m:oMath>
                </a14:m>
                <a:r>
                  <a:rPr lang="en-US" dirty="0"/>
                  <a:t> +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 smtClean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/>
                  <a:t> +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 smtClean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+1</m:t>
                        </m:r>
                      </m:sub>
                    </m:sSub>
                  </m:oMath>
                </a14:m>
                <a:r>
                  <a:rPr lang="en-US" dirty="0"/>
                  <a:t>)</a:t>
                </a:r>
              </a:p>
            </p:txBody>
          </p:sp>
        </mc:Choice>
        <mc:Fallback xmlns="">
          <p:sp>
            <p:nvSpPr>
              <p:cNvPr id="3" name="Segnaposto contenuto 2">
                <a:extLst>
                  <a:ext uri="{FF2B5EF4-FFF2-40B4-BE49-F238E27FC236}">
                    <a16:creationId xmlns:a16="http://schemas.microsoft.com/office/drawing/2014/main" id="{DF6C1A6E-3C72-C24A-ABE3-17BCD0AD0DA0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825625"/>
                <a:ext cx="6477766" cy="4351338"/>
              </a:xfrm>
              <a:blipFill>
                <a:blip r:embed="rId2"/>
                <a:stretch>
                  <a:fillRect l="-1566" t="-2632"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Immagine 4">
            <a:extLst>
              <a:ext uri="{FF2B5EF4-FFF2-40B4-BE49-F238E27FC236}">
                <a16:creationId xmlns:a16="http://schemas.microsoft.com/office/drawing/2014/main" id="{904D49BC-4D17-0249-B488-DD4652808F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15966" y="3197225"/>
            <a:ext cx="4037834" cy="3295650"/>
          </a:xfrm>
          <a:prstGeom prst="rect">
            <a:avLst/>
          </a:prstGeom>
        </p:spPr>
      </p:pic>
      <p:graphicFrame>
        <p:nvGraphicFramePr>
          <p:cNvPr id="6" name="Segnaposto contenuto 3">
            <a:extLst>
              <a:ext uri="{FF2B5EF4-FFF2-40B4-BE49-F238E27FC236}">
                <a16:creationId xmlns:a16="http://schemas.microsoft.com/office/drawing/2014/main" id="{624D6E91-5295-9D46-8DA0-1810AA0BBD4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3165916"/>
              </p:ext>
            </p:extLst>
          </p:nvPr>
        </p:nvGraphicFramePr>
        <p:xfrm>
          <a:off x="7904524" y="713105"/>
          <a:ext cx="1489364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4682">
                  <a:extLst>
                    <a:ext uri="{9D8B030D-6E8A-4147-A177-3AD203B41FA5}">
                      <a16:colId xmlns:a16="http://schemas.microsoft.com/office/drawing/2014/main" val="2907975670"/>
                    </a:ext>
                  </a:extLst>
                </a:gridCol>
                <a:gridCol w="744682">
                  <a:extLst>
                    <a:ext uri="{9D8B030D-6E8A-4147-A177-3AD203B41FA5}">
                      <a16:colId xmlns:a16="http://schemas.microsoft.com/office/drawing/2014/main" val="329107374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time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dirty="0" err="1"/>
                        <a:t>value</a:t>
                      </a:r>
                      <a:endParaRPr lang="it-IT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46839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t1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20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735386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t2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24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016989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t3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22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5770594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t4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26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2343017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t5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25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93071143"/>
                  </a:ext>
                </a:extLst>
              </a:tr>
            </a:tbl>
          </a:graphicData>
        </a:graphic>
      </p:graphicFrame>
      <p:graphicFrame>
        <p:nvGraphicFramePr>
          <p:cNvPr id="7" name="Segnaposto contenuto 3">
            <a:extLst>
              <a:ext uri="{FF2B5EF4-FFF2-40B4-BE49-F238E27FC236}">
                <a16:creationId xmlns:a16="http://schemas.microsoft.com/office/drawing/2014/main" id="{008FA068-AE13-EE45-B139-0654519DEB9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3763179"/>
              </p:ext>
            </p:extLst>
          </p:nvPr>
        </p:nvGraphicFramePr>
        <p:xfrm>
          <a:off x="10020559" y="713105"/>
          <a:ext cx="744682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4682">
                  <a:extLst>
                    <a:ext uri="{9D8B030D-6E8A-4147-A177-3AD203B41FA5}">
                      <a16:colId xmlns:a16="http://schemas.microsoft.com/office/drawing/2014/main" val="290797567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ma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46839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735386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22.0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016989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24.0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5770594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24.3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2343017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it-IT" dirty="0"/>
                        <a:t>-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93071143"/>
                  </a:ext>
                </a:extLst>
              </a:tr>
            </a:tbl>
          </a:graphicData>
        </a:graphic>
      </p:graphicFrame>
      <p:sp>
        <p:nvSpPr>
          <p:cNvPr id="8" name="CasellaDiTesto 7">
            <a:extLst>
              <a:ext uri="{FF2B5EF4-FFF2-40B4-BE49-F238E27FC236}">
                <a16:creationId xmlns:a16="http://schemas.microsoft.com/office/drawing/2014/main" id="{72EEEB92-EFA7-D744-9D7E-9FBCA5FD8D5C}"/>
              </a:ext>
            </a:extLst>
          </p:cNvPr>
          <p:cNvSpPr txBox="1"/>
          <p:nvPr/>
        </p:nvSpPr>
        <p:spPr>
          <a:xfrm>
            <a:off x="10101794" y="343773"/>
            <a:ext cx="5822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dirty="0" err="1"/>
              <a:t>w</a:t>
            </a:r>
            <a:r>
              <a:rPr lang="it-IT" dirty="0"/>
              <a:t>=3</a:t>
            </a:r>
          </a:p>
        </p:txBody>
      </p:sp>
      <p:sp>
        <p:nvSpPr>
          <p:cNvPr id="9" name="Parentesi graffa chiusa 8">
            <a:extLst>
              <a:ext uri="{FF2B5EF4-FFF2-40B4-BE49-F238E27FC236}">
                <a16:creationId xmlns:a16="http://schemas.microsoft.com/office/drawing/2014/main" id="{3CE0C49C-B6F4-8C4B-92D7-A627A22DE244}"/>
              </a:ext>
            </a:extLst>
          </p:cNvPr>
          <p:cNvSpPr/>
          <p:nvPr/>
        </p:nvSpPr>
        <p:spPr>
          <a:xfrm>
            <a:off x="9393889" y="1096291"/>
            <a:ext cx="254330" cy="1045028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0" name="Parentesi graffa chiusa 9">
            <a:extLst>
              <a:ext uri="{FF2B5EF4-FFF2-40B4-BE49-F238E27FC236}">
                <a16:creationId xmlns:a16="http://schemas.microsoft.com/office/drawing/2014/main" id="{D4271DD6-9072-C344-B1B4-A6AB20183046}"/>
              </a:ext>
            </a:extLst>
          </p:cNvPr>
          <p:cNvSpPr/>
          <p:nvPr/>
        </p:nvSpPr>
        <p:spPr>
          <a:xfrm>
            <a:off x="9766228" y="1825625"/>
            <a:ext cx="254330" cy="1045028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1" name="Parentesi graffa chiusa 10">
            <a:extLst>
              <a:ext uri="{FF2B5EF4-FFF2-40B4-BE49-F238E27FC236}">
                <a16:creationId xmlns:a16="http://schemas.microsoft.com/office/drawing/2014/main" id="{0CC27916-8E76-D344-90AE-37F19FC28FA7}"/>
              </a:ext>
            </a:extLst>
          </p:cNvPr>
          <p:cNvSpPr/>
          <p:nvPr/>
        </p:nvSpPr>
        <p:spPr>
          <a:xfrm>
            <a:off x="9546289" y="1446614"/>
            <a:ext cx="254330" cy="1045028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53121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8" grpId="0"/>
      <p:bldP spid="9" grpId="0" animBg="1"/>
      <p:bldP spid="10" grpId="0" animBg="1"/>
      <p:bldP spid="1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7D5E5EA1-BBDC-E343-85F8-21A660D570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Dynamic Time Warping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DA83C771-1788-9644-8E5A-EF8E3276CC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14118" cy="4351338"/>
          </a:xfrm>
        </p:spPr>
        <p:txBody>
          <a:bodyPr/>
          <a:lstStyle/>
          <a:p>
            <a:r>
              <a:rPr lang="en-US" dirty="0"/>
              <a:t>Sometimes two time series that are conceptually equivalent evolve at different speeds, at least in some moments.</a:t>
            </a:r>
          </a:p>
        </p:txBody>
      </p:sp>
      <p:grpSp>
        <p:nvGrpSpPr>
          <p:cNvPr id="4" name="Group 98">
            <a:extLst>
              <a:ext uri="{FF2B5EF4-FFF2-40B4-BE49-F238E27FC236}">
                <a16:creationId xmlns:a16="http://schemas.microsoft.com/office/drawing/2014/main" id="{B946A825-9F62-2A43-92A9-FECAAB959DFB}"/>
              </a:ext>
            </a:extLst>
          </p:cNvPr>
          <p:cNvGrpSpPr>
            <a:grpSpLocks/>
          </p:cNvGrpSpPr>
          <p:nvPr/>
        </p:nvGrpSpPr>
        <p:grpSpPr bwMode="auto">
          <a:xfrm>
            <a:off x="7705692" y="1690688"/>
            <a:ext cx="2951162" cy="1265237"/>
            <a:chOff x="1733" y="1231"/>
            <a:chExt cx="1859" cy="797"/>
          </a:xfrm>
        </p:grpSpPr>
        <p:sp>
          <p:nvSpPr>
            <p:cNvPr id="5" name="Freeform 99">
              <a:extLst>
                <a:ext uri="{FF2B5EF4-FFF2-40B4-BE49-F238E27FC236}">
                  <a16:creationId xmlns:a16="http://schemas.microsoft.com/office/drawing/2014/main" id="{D8564209-A726-D147-AAC8-7BBBB48FE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" y="1831"/>
              <a:ext cx="1858" cy="197"/>
            </a:xfrm>
            <a:custGeom>
              <a:avLst/>
              <a:gdLst>
                <a:gd name="G0" fmla="+- 62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1 32768"/>
                <a:gd name="G31" fmla="+- 1 0 0"/>
                <a:gd name="G32" fmla="+- 8 0 0"/>
                <a:gd name="G33" fmla="+- 8 0 0"/>
                <a:gd name="G34" fmla="+- 7 0 0"/>
                <a:gd name="G35" fmla="+- 7 0 0"/>
                <a:gd name="G36" fmla="+- 6 0 0"/>
                <a:gd name="G37" fmla="+- 6 0 0"/>
                <a:gd name="G38" fmla="+- 5 0 0"/>
                <a:gd name="G39" fmla="+- 3 0 0"/>
                <a:gd name="T0" fmla="*/ 0 w 2392"/>
                <a:gd name="T1" fmla="*/ 9 h 452"/>
                <a:gd name="T2" fmla="*/ 1 w 2392"/>
                <a:gd name="T3" fmla="*/ 9 h 452"/>
                <a:gd name="T4" fmla="*/ 1 w 2392"/>
                <a:gd name="T5" fmla="*/ 9 h 452"/>
                <a:gd name="T6" fmla="*/ 2 w 2392"/>
                <a:gd name="T7" fmla="*/ 9 h 452"/>
                <a:gd name="T8" fmla="*/ 2 w 2392"/>
                <a:gd name="T9" fmla="*/ 8 h 452"/>
                <a:gd name="T10" fmla="*/ 2 w 2392"/>
                <a:gd name="T11" fmla="*/ 9 h 452"/>
                <a:gd name="T12" fmla="*/ 3 w 2392"/>
                <a:gd name="T13" fmla="*/ 8 h 452"/>
                <a:gd name="T14" fmla="*/ 3 w 2392"/>
                <a:gd name="T15" fmla="*/ 7 h 452"/>
                <a:gd name="T16" fmla="*/ 4 w 2392"/>
                <a:gd name="T17" fmla="*/ 7 h 452"/>
                <a:gd name="T18" fmla="*/ 4 w 2392"/>
                <a:gd name="T19" fmla="*/ 7 h 452"/>
                <a:gd name="T20" fmla="*/ 5 w 2392"/>
                <a:gd name="T21" fmla="*/ 5 h 452"/>
                <a:gd name="T22" fmla="*/ 5 w 2392"/>
                <a:gd name="T23" fmla="*/ 5 h 452"/>
                <a:gd name="T24" fmla="*/ 6 w 2392"/>
                <a:gd name="T25" fmla="*/ 5 h 452"/>
                <a:gd name="T26" fmla="*/ 6 w 2392"/>
                <a:gd name="T27" fmla="*/ 4 h 452"/>
                <a:gd name="T28" fmla="*/ 7 w 2392"/>
                <a:gd name="T29" fmla="*/ 4 h 452"/>
                <a:gd name="T30" fmla="*/ 8 w 2392"/>
                <a:gd name="T31" fmla="*/ 4 h 452"/>
                <a:gd name="T32" fmla="*/ 8 w 2392"/>
                <a:gd name="T33" fmla="*/ 4 h 452"/>
                <a:gd name="T34" fmla="*/ 8 w 2392"/>
                <a:gd name="T35" fmla="*/ 3 h 452"/>
                <a:gd name="T36" fmla="*/ 9 w 2392"/>
                <a:gd name="T37" fmla="*/ 3 h 452"/>
                <a:gd name="T38" fmla="*/ 9 w 2392"/>
                <a:gd name="T39" fmla="*/ 2 h 452"/>
                <a:gd name="T40" fmla="*/ 10 w 2392"/>
                <a:gd name="T41" fmla="*/ 2 h 452"/>
                <a:gd name="T42" fmla="*/ 10 w 2392"/>
                <a:gd name="T43" fmla="*/ 2 h 452"/>
                <a:gd name="T44" fmla="*/ 11 w 2392"/>
                <a:gd name="T45" fmla="*/ 1 h 452"/>
                <a:gd name="T46" fmla="*/ 11 w 2392"/>
                <a:gd name="T47" fmla="*/ 1 h 452"/>
                <a:gd name="T48" fmla="*/ 11 w 2392"/>
                <a:gd name="T49" fmla="*/ 1 h 452"/>
                <a:gd name="T50" fmla="*/ 12 w 2392"/>
                <a:gd name="T51" fmla="*/ 1 h 452"/>
                <a:gd name="T52" fmla="*/ 13 w 2392"/>
                <a:gd name="T53" fmla="*/ 1 h 452"/>
                <a:gd name="T54" fmla="*/ 13 w 2392"/>
                <a:gd name="T55" fmla="*/ 1 h 452"/>
                <a:gd name="T56" fmla="*/ 14 w 2392"/>
                <a:gd name="T57" fmla="*/ 0 h 452"/>
                <a:gd name="T58" fmla="*/ 14 w 2392"/>
                <a:gd name="T59" fmla="*/ 0 h 452"/>
                <a:gd name="T60" fmla="*/ 15 w 2392"/>
                <a:gd name="T61" fmla="*/ 0 h 452"/>
                <a:gd name="T62" fmla="*/ 15 w 2392"/>
                <a:gd name="T63" fmla="*/ 1 h 452"/>
                <a:gd name="T64" fmla="*/ 15 w 2392"/>
                <a:gd name="T65" fmla="*/ 1 h 452"/>
                <a:gd name="T66" fmla="*/ 16 w 2392"/>
                <a:gd name="T67" fmla="*/ 2 h 452"/>
                <a:gd name="T68" fmla="*/ 17 w 2392"/>
                <a:gd name="T69" fmla="*/ 5 h 452"/>
                <a:gd name="T70" fmla="*/ 17 w 2392"/>
                <a:gd name="T71" fmla="*/ 9 h 452"/>
                <a:gd name="T72" fmla="*/ 17 w 2392"/>
                <a:gd name="T73" fmla="*/ 9 h 452"/>
                <a:gd name="T74" fmla="*/ 18 w 2392"/>
                <a:gd name="T75" fmla="*/ 9 h 452"/>
                <a:gd name="T76" fmla="*/ 19 w 2392"/>
                <a:gd name="T77" fmla="*/ 9 h 452"/>
                <a:gd name="T78" fmla="*/ 19 w 2392"/>
                <a:gd name="T79" fmla="*/ 9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92" h="452">
                  <a:moveTo>
                    <a:pt x="0" y="452"/>
                  </a:moveTo>
                  <a:lnTo>
                    <a:pt x="62" y="452"/>
                  </a:lnTo>
                  <a:lnTo>
                    <a:pt x="119" y="452"/>
                  </a:lnTo>
                  <a:lnTo>
                    <a:pt x="181" y="452"/>
                  </a:lnTo>
                  <a:lnTo>
                    <a:pt x="243" y="410"/>
                  </a:lnTo>
                  <a:lnTo>
                    <a:pt x="306" y="452"/>
                  </a:lnTo>
                  <a:lnTo>
                    <a:pt x="368" y="410"/>
                  </a:lnTo>
                  <a:lnTo>
                    <a:pt x="430" y="362"/>
                  </a:lnTo>
                  <a:lnTo>
                    <a:pt x="487" y="362"/>
                  </a:lnTo>
                  <a:lnTo>
                    <a:pt x="550" y="351"/>
                  </a:lnTo>
                  <a:lnTo>
                    <a:pt x="612" y="287"/>
                  </a:lnTo>
                  <a:lnTo>
                    <a:pt x="674" y="282"/>
                  </a:lnTo>
                  <a:lnTo>
                    <a:pt x="737" y="271"/>
                  </a:lnTo>
                  <a:lnTo>
                    <a:pt x="799" y="229"/>
                  </a:lnTo>
                  <a:lnTo>
                    <a:pt x="856" y="213"/>
                  </a:lnTo>
                  <a:lnTo>
                    <a:pt x="918" y="208"/>
                  </a:lnTo>
                  <a:lnTo>
                    <a:pt x="980" y="186"/>
                  </a:lnTo>
                  <a:lnTo>
                    <a:pt x="1043" y="170"/>
                  </a:lnTo>
                  <a:lnTo>
                    <a:pt x="1105" y="160"/>
                  </a:lnTo>
                  <a:lnTo>
                    <a:pt x="1168" y="139"/>
                  </a:lnTo>
                  <a:lnTo>
                    <a:pt x="1224" y="123"/>
                  </a:lnTo>
                  <a:lnTo>
                    <a:pt x="1287" y="107"/>
                  </a:lnTo>
                  <a:lnTo>
                    <a:pt x="1349" y="85"/>
                  </a:lnTo>
                  <a:lnTo>
                    <a:pt x="1411" y="80"/>
                  </a:lnTo>
                  <a:lnTo>
                    <a:pt x="1474" y="59"/>
                  </a:lnTo>
                  <a:lnTo>
                    <a:pt x="1530" y="43"/>
                  </a:lnTo>
                  <a:lnTo>
                    <a:pt x="1593" y="22"/>
                  </a:lnTo>
                  <a:lnTo>
                    <a:pt x="1655" y="11"/>
                  </a:lnTo>
                  <a:lnTo>
                    <a:pt x="1717" y="0"/>
                  </a:lnTo>
                  <a:lnTo>
                    <a:pt x="1780" y="0"/>
                  </a:lnTo>
                  <a:lnTo>
                    <a:pt x="1842" y="0"/>
                  </a:lnTo>
                  <a:lnTo>
                    <a:pt x="1899" y="16"/>
                  </a:lnTo>
                  <a:lnTo>
                    <a:pt x="1961" y="48"/>
                  </a:lnTo>
                  <a:lnTo>
                    <a:pt x="2024" y="144"/>
                  </a:lnTo>
                  <a:lnTo>
                    <a:pt x="2086" y="298"/>
                  </a:lnTo>
                  <a:lnTo>
                    <a:pt x="2148" y="452"/>
                  </a:lnTo>
                  <a:lnTo>
                    <a:pt x="2211" y="452"/>
                  </a:lnTo>
                  <a:lnTo>
                    <a:pt x="2267" y="452"/>
                  </a:lnTo>
                  <a:lnTo>
                    <a:pt x="2330" y="452"/>
                  </a:lnTo>
                  <a:lnTo>
                    <a:pt x="2392" y="452"/>
                  </a:lnTo>
                </a:path>
              </a:pathLst>
            </a:custGeom>
            <a:noFill/>
            <a:ln w="25560" cap="sq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" name="Freeform 100">
              <a:extLst>
                <a:ext uri="{FF2B5EF4-FFF2-40B4-BE49-F238E27FC236}">
                  <a16:creationId xmlns:a16="http://schemas.microsoft.com/office/drawing/2014/main" id="{5BD5B301-E6ED-2548-921F-75C9179AA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" y="1231"/>
              <a:ext cx="1858" cy="197"/>
            </a:xfrm>
            <a:custGeom>
              <a:avLst/>
              <a:gdLst>
                <a:gd name="G0" fmla="+- 2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1 32768"/>
                <a:gd name="G31" fmla="+- 1 0 0"/>
                <a:gd name="G32" fmla="+- 7 0 0"/>
                <a:gd name="G33" fmla="+- 8 0 0"/>
                <a:gd name="G34" fmla="+- 7 0 0"/>
                <a:gd name="G35" fmla="+- 7 0 0"/>
                <a:gd name="G36" fmla="+- 5 0 0"/>
                <a:gd name="G37" fmla="+- 4 0 0"/>
                <a:gd name="G38" fmla="+- 4 0 0"/>
                <a:gd name="G39" fmla="+- 3 0 0"/>
                <a:gd name="T0" fmla="*/ 0 w 2392"/>
                <a:gd name="T1" fmla="*/ 8 h 452"/>
                <a:gd name="T2" fmla="*/ 1 w 2392"/>
                <a:gd name="T3" fmla="*/ 9 h 452"/>
                <a:gd name="T4" fmla="*/ 1 w 2392"/>
                <a:gd name="T5" fmla="*/ 9 h 452"/>
                <a:gd name="T6" fmla="*/ 2 w 2392"/>
                <a:gd name="T7" fmla="*/ 9 h 452"/>
                <a:gd name="T8" fmla="*/ 2 w 2392"/>
                <a:gd name="T9" fmla="*/ 7 h 452"/>
                <a:gd name="T10" fmla="*/ 2 w 2392"/>
                <a:gd name="T11" fmla="*/ 7 h 452"/>
                <a:gd name="T12" fmla="*/ 3 w 2392"/>
                <a:gd name="T13" fmla="*/ 7 h 452"/>
                <a:gd name="T14" fmla="*/ 3 w 2392"/>
                <a:gd name="T15" fmla="*/ 7 h 452"/>
                <a:gd name="T16" fmla="*/ 4 w 2392"/>
                <a:gd name="T17" fmla="*/ 6 h 452"/>
                <a:gd name="T18" fmla="*/ 4 w 2392"/>
                <a:gd name="T19" fmla="*/ 5 h 452"/>
                <a:gd name="T20" fmla="*/ 5 w 2392"/>
                <a:gd name="T21" fmla="*/ 5 h 452"/>
                <a:gd name="T22" fmla="*/ 5 w 2392"/>
                <a:gd name="T23" fmla="*/ 4 h 452"/>
                <a:gd name="T24" fmla="*/ 6 w 2392"/>
                <a:gd name="T25" fmla="*/ 4 h 452"/>
                <a:gd name="T26" fmla="*/ 6 w 2392"/>
                <a:gd name="T27" fmla="*/ 4 h 452"/>
                <a:gd name="T28" fmla="*/ 7 w 2392"/>
                <a:gd name="T29" fmla="*/ 4 h 452"/>
                <a:gd name="T30" fmla="*/ 8 w 2392"/>
                <a:gd name="T31" fmla="*/ 3 h 452"/>
                <a:gd name="T32" fmla="*/ 8 w 2392"/>
                <a:gd name="T33" fmla="*/ 3 h 452"/>
                <a:gd name="T34" fmla="*/ 8 w 2392"/>
                <a:gd name="T35" fmla="*/ 2 h 452"/>
                <a:gd name="T36" fmla="*/ 9 w 2392"/>
                <a:gd name="T37" fmla="*/ 2 h 452"/>
                <a:gd name="T38" fmla="*/ 9 w 2392"/>
                <a:gd name="T39" fmla="*/ 2 h 452"/>
                <a:gd name="T40" fmla="*/ 10 w 2392"/>
                <a:gd name="T41" fmla="*/ 1 h 452"/>
                <a:gd name="T42" fmla="*/ 10 w 2392"/>
                <a:gd name="T43" fmla="*/ 1 h 452"/>
                <a:gd name="T44" fmla="*/ 11 w 2392"/>
                <a:gd name="T45" fmla="*/ 1 h 452"/>
                <a:gd name="T46" fmla="*/ 11 w 2392"/>
                <a:gd name="T47" fmla="*/ 1 h 452"/>
                <a:gd name="T48" fmla="*/ 11 w 2392"/>
                <a:gd name="T49" fmla="*/ 1 h 452"/>
                <a:gd name="T50" fmla="*/ 12 w 2392"/>
                <a:gd name="T51" fmla="*/ 1 h 452"/>
                <a:gd name="T52" fmla="*/ 13 w 2392"/>
                <a:gd name="T53" fmla="*/ 1 h 452"/>
                <a:gd name="T54" fmla="*/ 13 w 2392"/>
                <a:gd name="T55" fmla="*/ 0 h 452"/>
                <a:gd name="T56" fmla="*/ 14 w 2392"/>
                <a:gd name="T57" fmla="*/ 1 h 452"/>
                <a:gd name="T58" fmla="*/ 14 w 2392"/>
                <a:gd name="T59" fmla="*/ 2 h 452"/>
                <a:gd name="T60" fmla="*/ 15 w 2392"/>
                <a:gd name="T61" fmla="*/ 4 h 452"/>
                <a:gd name="T62" fmla="*/ 15 w 2392"/>
                <a:gd name="T63" fmla="*/ 7 h 452"/>
                <a:gd name="T64" fmla="*/ 15 w 2392"/>
                <a:gd name="T65" fmla="*/ 8 h 452"/>
                <a:gd name="T66" fmla="*/ 16 w 2392"/>
                <a:gd name="T67" fmla="*/ 8 h 452"/>
                <a:gd name="T68" fmla="*/ 17 w 2392"/>
                <a:gd name="T69" fmla="*/ 9 h 452"/>
                <a:gd name="T70" fmla="*/ 17 w 2392"/>
                <a:gd name="T71" fmla="*/ 7 h 452"/>
                <a:gd name="T72" fmla="*/ 17 w 2392"/>
                <a:gd name="T73" fmla="*/ 9 h 452"/>
                <a:gd name="T74" fmla="*/ 18 w 2392"/>
                <a:gd name="T75" fmla="*/ 9 h 452"/>
                <a:gd name="T76" fmla="*/ 19 w 2392"/>
                <a:gd name="T77" fmla="*/ 9 h 452"/>
                <a:gd name="T78" fmla="*/ 19 w 2392"/>
                <a:gd name="T79" fmla="*/ 9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92" h="452">
                  <a:moveTo>
                    <a:pt x="0" y="415"/>
                  </a:moveTo>
                  <a:lnTo>
                    <a:pt x="62" y="452"/>
                  </a:lnTo>
                  <a:lnTo>
                    <a:pt x="119" y="452"/>
                  </a:lnTo>
                  <a:lnTo>
                    <a:pt x="181" y="452"/>
                  </a:lnTo>
                  <a:lnTo>
                    <a:pt x="243" y="340"/>
                  </a:lnTo>
                  <a:lnTo>
                    <a:pt x="306" y="372"/>
                  </a:lnTo>
                  <a:lnTo>
                    <a:pt x="368" y="388"/>
                  </a:lnTo>
                  <a:lnTo>
                    <a:pt x="430" y="351"/>
                  </a:lnTo>
                  <a:lnTo>
                    <a:pt x="487" y="314"/>
                  </a:lnTo>
                  <a:lnTo>
                    <a:pt x="550" y="298"/>
                  </a:lnTo>
                  <a:lnTo>
                    <a:pt x="612" y="276"/>
                  </a:lnTo>
                  <a:lnTo>
                    <a:pt x="674" y="244"/>
                  </a:lnTo>
                  <a:lnTo>
                    <a:pt x="737" y="234"/>
                  </a:lnTo>
                  <a:lnTo>
                    <a:pt x="799" y="234"/>
                  </a:lnTo>
                  <a:lnTo>
                    <a:pt x="856" y="207"/>
                  </a:lnTo>
                  <a:lnTo>
                    <a:pt x="918" y="181"/>
                  </a:lnTo>
                  <a:lnTo>
                    <a:pt x="980" y="165"/>
                  </a:lnTo>
                  <a:lnTo>
                    <a:pt x="1043" y="143"/>
                  </a:lnTo>
                  <a:lnTo>
                    <a:pt x="1105" y="127"/>
                  </a:lnTo>
                  <a:lnTo>
                    <a:pt x="1168" y="106"/>
                  </a:lnTo>
                  <a:lnTo>
                    <a:pt x="1224" y="90"/>
                  </a:lnTo>
                  <a:lnTo>
                    <a:pt x="1287" y="80"/>
                  </a:lnTo>
                  <a:lnTo>
                    <a:pt x="1349" y="58"/>
                  </a:lnTo>
                  <a:lnTo>
                    <a:pt x="1411" y="37"/>
                  </a:lnTo>
                  <a:lnTo>
                    <a:pt x="1474" y="21"/>
                  </a:lnTo>
                  <a:lnTo>
                    <a:pt x="1530" y="10"/>
                  </a:lnTo>
                  <a:lnTo>
                    <a:pt x="1593" y="5"/>
                  </a:lnTo>
                  <a:lnTo>
                    <a:pt x="1655" y="0"/>
                  </a:lnTo>
                  <a:lnTo>
                    <a:pt x="1717" y="26"/>
                  </a:lnTo>
                  <a:lnTo>
                    <a:pt x="1780" y="133"/>
                  </a:lnTo>
                  <a:lnTo>
                    <a:pt x="1842" y="234"/>
                  </a:lnTo>
                  <a:lnTo>
                    <a:pt x="1899" y="340"/>
                  </a:lnTo>
                  <a:lnTo>
                    <a:pt x="1961" y="415"/>
                  </a:lnTo>
                  <a:lnTo>
                    <a:pt x="2024" y="415"/>
                  </a:lnTo>
                  <a:lnTo>
                    <a:pt x="2086" y="452"/>
                  </a:lnTo>
                  <a:lnTo>
                    <a:pt x="2148" y="388"/>
                  </a:lnTo>
                  <a:lnTo>
                    <a:pt x="2211" y="452"/>
                  </a:lnTo>
                  <a:lnTo>
                    <a:pt x="2267" y="452"/>
                  </a:lnTo>
                  <a:lnTo>
                    <a:pt x="2330" y="452"/>
                  </a:lnTo>
                  <a:lnTo>
                    <a:pt x="2392" y="452"/>
                  </a:lnTo>
                </a:path>
              </a:pathLst>
            </a:custGeom>
            <a:noFill/>
            <a:ln w="25560" cap="sq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" name="Line 101">
              <a:extLst>
                <a:ext uri="{FF2B5EF4-FFF2-40B4-BE49-F238E27FC236}">
                  <a16:creationId xmlns:a16="http://schemas.microsoft.com/office/drawing/2014/main" id="{DA06B247-79C0-534B-BC18-8FA821C72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3" y="1414"/>
              <a:ext cx="0" cy="61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" name="Line 102">
              <a:extLst>
                <a:ext uri="{FF2B5EF4-FFF2-40B4-BE49-F238E27FC236}">
                  <a16:creationId xmlns:a16="http://schemas.microsoft.com/office/drawing/2014/main" id="{40FAB84A-5D6C-E34F-AC09-B03C797D86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1" y="1430"/>
              <a:ext cx="0" cy="59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" name="Line 103">
              <a:extLst>
                <a:ext uri="{FF2B5EF4-FFF2-40B4-BE49-F238E27FC236}">
                  <a16:creationId xmlns:a16="http://schemas.microsoft.com/office/drawing/2014/main" id="{5E9DDA4E-A811-BA49-9066-C012AC67DA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5" y="1430"/>
              <a:ext cx="0" cy="59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" name="Line 104">
              <a:extLst>
                <a:ext uri="{FF2B5EF4-FFF2-40B4-BE49-F238E27FC236}">
                  <a16:creationId xmlns:a16="http://schemas.microsoft.com/office/drawing/2014/main" id="{A9A79E9C-F1EE-6B4C-AB58-981A3529B1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4" y="1430"/>
              <a:ext cx="0" cy="59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" name="Line 105">
              <a:extLst>
                <a:ext uri="{FF2B5EF4-FFF2-40B4-BE49-F238E27FC236}">
                  <a16:creationId xmlns:a16="http://schemas.microsoft.com/office/drawing/2014/main" id="{E37EFF10-C3FA-1947-B18A-282CC29B5C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2" y="1381"/>
              <a:ext cx="0" cy="6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" name="Line 106">
              <a:extLst>
                <a:ext uri="{FF2B5EF4-FFF2-40B4-BE49-F238E27FC236}">
                  <a16:creationId xmlns:a16="http://schemas.microsoft.com/office/drawing/2014/main" id="{3263A797-EB7B-E945-B278-22E1DEABE4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1" y="1395"/>
              <a:ext cx="0" cy="633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" name="Line 107">
              <a:extLst>
                <a:ext uri="{FF2B5EF4-FFF2-40B4-BE49-F238E27FC236}">
                  <a16:creationId xmlns:a16="http://schemas.microsoft.com/office/drawing/2014/main" id="{55366F2F-3DEC-EE42-A0A4-F8C13F7F3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1401"/>
              <a:ext cx="0" cy="60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" name="Line 108">
              <a:extLst>
                <a:ext uri="{FF2B5EF4-FFF2-40B4-BE49-F238E27FC236}">
                  <a16:creationId xmlns:a16="http://schemas.microsoft.com/office/drawing/2014/main" id="{BDC4403D-7F34-D54C-95B7-79DB1EB47D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7" y="1386"/>
              <a:ext cx="0" cy="60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" name="Line 109">
              <a:extLst>
                <a:ext uri="{FF2B5EF4-FFF2-40B4-BE49-F238E27FC236}">
                  <a16:creationId xmlns:a16="http://schemas.microsoft.com/office/drawing/2014/main" id="{997B8ECD-81F8-7A41-A5F5-D71A4B53DC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2" y="1369"/>
              <a:ext cx="0" cy="619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" name="Line 110">
              <a:extLst>
                <a:ext uri="{FF2B5EF4-FFF2-40B4-BE49-F238E27FC236}">
                  <a16:creationId xmlns:a16="http://schemas.microsoft.com/office/drawing/2014/main" id="{75EAB009-6290-DE48-BDB6-4741FC038C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0" y="1362"/>
              <a:ext cx="0" cy="62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" name="Line 111">
              <a:extLst>
                <a:ext uri="{FF2B5EF4-FFF2-40B4-BE49-F238E27FC236}">
                  <a16:creationId xmlns:a16="http://schemas.microsoft.com/office/drawing/2014/main" id="{93D1C353-926E-FE43-B118-0F7AC5C5CC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1352"/>
              <a:ext cx="0" cy="60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" name="Line 112">
              <a:extLst>
                <a:ext uri="{FF2B5EF4-FFF2-40B4-BE49-F238E27FC236}">
                  <a16:creationId xmlns:a16="http://schemas.microsoft.com/office/drawing/2014/main" id="{96BF2769-2212-6A46-9844-D17EE2C40F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7" y="1339"/>
              <a:ext cx="0" cy="61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" name="Line 113">
              <a:extLst>
                <a:ext uri="{FF2B5EF4-FFF2-40B4-BE49-F238E27FC236}">
                  <a16:creationId xmlns:a16="http://schemas.microsoft.com/office/drawing/2014/main" id="{EB9CB967-B474-C34E-8D3A-01E4480F14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7" y="1334"/>
              <a:ext cx="0" cy="61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" name="Line 114">
              <a:extLst>
                <a:ext uri="{FF2B5EF4-FFF2-40B4-BE49-F238E27FC236}">
                  <a16:creationId xmlns:a16="http://schemas.microsoft.com/office/drawing/2014/main" id="{A7E5F9CC-C4FB-2B42-9779-52C507026A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3" y="1334"/>
              <a:ext cx="0" cy="59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" name="Line 115">
              <a:extLst>
                <a:ext uri="{FF2B5EF4-FFF2-40B4-BE49-F238E27FC236}">
                  <a16:creationId xmlns:a16="http://schemas.microsoft.com/office/drawing/2014/main" id="{EA858407-85BA-534A-BFA8-7777811462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9" y="1322"/>
              <a:ext cx="0" cy="60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" name="Line 116">
              <a:extLst>
                <a:ext uri="{FF2B5EF4-FFF2-40B4-BE49-F238E27FC236}">
                  <a16:creationId xmlns:a16="http://schemas.microsoft.com/office/drawing/2014/main" id="{430EA9AB-28DC-274F-BBE2-1ADF1856CB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6" y="1310"/>
              <a:ext cx="0" cy="61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" name="Line 117">
              <a:extLst>
                <a:ext uri="{FF2B5EF4-FFF2-40B4-BE49-F238E27FC236}">
                  <a16:creationId xmlns:a16="http://schemas.microsoft.com/office/drawing/2014/main" id="{D4CDD75F-266A-7B42-889D-D189FD7C62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5" y="1304"/>
              <a:ext cx="0" cy="607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" name="Line 118">
              <a:extLst>
                <a:ext uri="{FF2B5EF4-FFF2-40B4-BE49-F238E27FC236}">
                  <a16:creationId xmlns:a16="http://schemas.microsoft.com/office/drawing/2014/main" id="{986BC2FB-BB08-4441-B051-E5E79DB292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4" y="1294"/>
              <a:ext cx="0" cy="61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" name="Line 119">
              <a:extLst>
                <a:ext uri="{FF2B5EF4-FFF2-40B4-BE49-F238E27FC236}">
                  <a16:creationId xmlns:a16="http://schemas.microsoft.com/office/drawing/2014/main" id="{C44978B7-0C4E-C34D-9016-880ED4A562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3" y="1286"/>
              <a:ext cx="0" cy="613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" name="Line 120">
              <a:extLst>
                <a:ext uri="{FF2B5EF4-FFF2-40B4-BE49-F238E27FC236}">
                  <a16:creationId xmlns:a16="http://schemas.microsoft.com/office/drawing/2014/main" id="{D1FAE124-D03C-7849-891B-584017A05B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1" y="1278"/>
              <a:ext cx="0" cy="61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" name="Line 121">
              <a:extLst>
                <a:ext uri="{FF2B5EF4-FFF2-40B4-BE49-F238E27FC236}">
                  <a16:creationId xmlns:a16="http://schemas.microsoft.com/office/drawing/2014/main" id="{AE624339-9751-6D4F-93A1-AC533A4CE1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5" y="1271"/>
              <a:ext cx="0" cy="61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" name="Line 122">
              <a:extLst>
                <a:ext uri="{FF2B5EF4-FFF2-40B4-BE49-F238E27FC236}">
                  <a16:creationId xmlns:a16="http://schemas.microsoft.com/office/drawing/2014/main" id="{17D973DD-3E7B-A849-85A3-2EF23A0F4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4" y="1266"/>
              <a:ext cx="0" cy="61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" name="Line 123">
              <a:extLst>
                <a:ext uri="{FF2B5EF4-FFF2-40B4-BE49-F238E27FC236}">
                  <a16:creationId xmlns:a16="http://schemas.microsoft.com/office/drawing/2014/main" id="{59902D37-3212-0C49-B327-0C8DC4E65A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2" y="1256"/>
              <a:ext cx="0" cy="61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" name="Line 124">
              <a:extLst>
                <a:ext uri="{FF2B5EF4-FFF2-40B4-BE49-F238E27FC236}">
                  <a16:creationId xmlns:a16="http://schemas.microsoft.com/office/drawing/2014/main" id="{80B4394B-00BB-EC43-A79F-FE53F1CBFC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1" y="1247"/>
              <a:ext cx="0" cy="616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" name="Line 125">
              <a:extLst>
                <a:ext uri="{FF2B5EF4-FFF2-40B4-BE49-F238E27FC236}">
                  <a16:creationId xmlns:a16="http://schemas.microsoft.com/office/drawing/2014/main" id="{5F3F7264-F832-5446-8AA1-2AEC4E6CC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9" y="1240"/>
              <a:ext cx="0" cy="61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" name="Line 126">
              <a:extLst>
                <a:ext uri="{FF2B5EF4-FFF2-40B4-BE49-F238E27FC236}">
                  <a16:creationId xmlns:a16="http://schemas.microsoft.com/office/drawing/2014/main" id="{73A3C24C-3442-414D-BE2C-275570CF0C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3" y="1235"/>
              <a:ext cx="0" cy="613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" name="Line 127">
              <a:extLst>
                <a:ext uri="{FF2B5EF4-FFF2-40B4-BE49-F238E27FC236}">
                  <a16:creationId xmlns:a16="http://schemas.microsoft.com/office/drawing/2014/main" id="{948B0EE4-1B7B-7C42-9A03-F5FE2CD3CF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2" y="1233"/>
              <a:ext cx="0" cy="60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" name="Line 128">
              <a:extLst>
                <a:ext uri="{FF2B5EF4-FFF2-40B4-BE49-F238E27FC236}">
                  <a16:creationId xmlns:a16="http://schemas.microsoft.com/office/drawing/2014/main" id="{8A694CD3-3B87-044B-9CFC-0548827AD5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0" y="1231"/>
              <a:ext cx="0" cy="60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" name="Line 129">
              <a:extLst>
                <a:ext uri="{FF2B5EF4-FFF2-40B4-BE49-F238E27FC236}">
                  <a16:creationId xmlns:a16="http://schemas.microsoft.com/office/drawing/2014/main" id="{983F571E-79A9-D744-A730-41E8F890C9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8" y="1242"/>
              <a:ext cx="0" cy="587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" name="Line 130">
              <a:extLst>
                <a:ext uri="{FF2B5EF4-FFF2-40B4-BE49-F238E27FC236}">
                  <a16:creationId xmlns:a16="http://schemas.microsoft.com/office/drawing/2014/main" id="{875A32F5-F41F-D44C-BF54-3F12EBCA9A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7" y="1289"/>
              <a:ext cx="0" cy="54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" name="Line 131">
              <a:extLst>
                <a:ext uri="{FF2B5EF4-FFF2-40B4-BE49-F238E27FC236}">
                  <a16:creationId xmlns:a16="http://schemas.microsoft.com/office/drawing/2014/main" id="{48B07221-EA07-8243-B26A-AD8F2EC61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5" y="1334"/>
              <a:ext cx="0" cy="49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" name="Line 132">
              <a:extLst>
                <a:ext uri="{FF2B5EF4-FFF2-40B4-BE49-F238E27FC236}">
                  <a16:creationId xmlns:a16="http://schemas.microsoft.com/office/drawing/2014/main" id="{4F36BB6C-B790-B14B-B9F0-30B37B5975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9" y="1381"/>
              <a:ext cx="0" cy="45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" name="Line 133">
              <a:extLst>
                <a:ext uri="{FF2B5EF4-FFF2-40B4-BE49-F238E27FC236}">
                  <a16:creationId xmlns:a16="http://schemas.microsoft.com/office/drawing/2014/main" id="{BC4DBA34-D87F-4040-8C54-A22A0C9C39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8" y="1414"/>
              <a:ext cx="0" cy="436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" name="Line 134">
              <a:extLst>
                <a:ext uri="{FF2B5EF4-FFF2-40B4-BE49-F238E27FC236}">
                  <a16:creationId xmlns:a16="http://schemas.microsoft.com/office/drawing/2014/main" id="{0AC0BFDC-3F84-054F-9AD2-26EEEA830A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6" y="1414"/>
              <a:ext cx="0" cy="47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" name="Line 135">
              <a:extLst>
                <a:ext uri="{FF2B5EF4-FFF2-40B4-BE49-F238E27FC236}">
                  <a16:creationId xmlns:a16="http://schemas.microsoft.com/office/drawing/2014/main" id="{ECC57A9F-A98D-B040-BD44-8F813364D2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55" y="1430"/>
              <a:ext cx="0" cy="53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" name="Line 136">
              <a:extLst>
                <a:ext uri="{FF2B5EF4-FFF2-40B4-BE49-F238E27FC236}">
                  <a16:creationId xmlns:a16="http://schemas.microsoft.com/office/drawing/2014/main" id="{73CBE984-4985-054E-9293-507C576A4B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3" y="1401"/>
              <a:ext cx="0" cy="626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" name="Line 137">
              <a:extLst>
                <a:ext uri="{FF2B5EF4-FFF2-40B4-BE49-F238E27FC236}">
                  <a16:creationId xmlns:a16="http://schemas.microsoft.com/office/drawing/2014/main" id="{B53FA5D4-0097-A546-A0BF-76EFF5E48D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3" y="1430"/>
              <a:ext cx="0" cy="59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" name="Line 138">
              <a:extLst>
                <a:ext uri="{FF2B5EF4-FFF2-40B4-BE49-F238E27FC236}">
                  <a16:creationId xmlns:a16="http://schemas.microsoft.com/office/drawing/2014/main" id="{9DB71C34-66EC-8D42-9275-5C7301431E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6" y="1430"/>
              <a:ext cx="0" cy="59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5" name="Line 139">
              <a:extLst>
                <a:ext uri="{FF2B5EF4-FFF2-40B4-BE49-F238E27FC236}">
                  <a16:creationId xmlns:a16="http://schemas.microsoft.com/office/drawing/2014/main" id="{8AF15601-234D-874C-9441-02596321F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5" y="1430"/>
              <a:ext cx="0" cy="59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6" name="Line 140">
              <a:extLst>
                <a:ext uri="{FF2B5EF4-FFF2-40B4-BE49-F238E27FC236}">
                  <a16:creationId xmlns:a16="http://schemas.microsoft.com/office/drawing/2014/main" id="{9994651F-367C-5446-B076-EF1E5FF56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3" y="1430"/>
              <a:ext cx="0" cy="59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47" name="Text Box 143">
            <a:extLst>
              <a:ext uri="{FF2B5EF4-FFF2-40B4-BE49-F238E27FC236}">
                <a16:creationId xmlns:a16="http://schemas.microsoft.com/office/drawing/2014/main" id="{07BE93BF-1967-0E4A-966F-FEF741F3D4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3140" y="3082925"/>
            <a:ext cx="2220912" cy="463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200" dirty="0">
                <a:latin typeface="+mn-lt"/>
              </a:rPr>
              <a:t>E.g. correspondence of peaks in two similar time series</a:t>
            </a:r>
          </a:p>
        </p:txBody>
      </p:sp>
      <p:grpSp>
        <p:nvGrpSpPr>
          <p:cNvPr id="48" name="Group 2">
            <a:extLst>
              <a:ext uri="{FF2B5EF4-FFF2-40B4-BE49-F238E27FC236}">
                <a16:creationId xmlns:a16="http://schemas.microsoft.com/office/drawing/2014/main" id="{A1606C38-C607-664B-BF3E-7A43633895E7}"/>
              </a:ext>
            </a:extLst>
          </p:cNvPr>
          <p:cNvGrpSpPr>
            <a:grpSpLocks/>
          </p:cNvGrpSpPr>
          <p:nvPr/>
        </p:nvGrpSpPr>
        <p:grpSpPr bwMode="auto">
          <a:xfrm>
            <a:off x="5419497" y="3744261"/>
            <a:ext cx="1864310" cy="1575735"/>
            <a:chOff x="3126" y="2290"/>
            <a:chExt cx="1305" cy="1103"/>
          </a:xfrm>
        </p:grpSpPr>
        <p:sp>
          <p:nvSpPr>
            <p:cNvPr id="49" name="Freeform 3">
              <a:extLst>
                <a:ext uri="{FF2B5EF4-FFF2-40B4-BE49-F238E27FC236}">
                  <a16:creationId xmlns:a16="http://schemas.microsoft.com/office/drawing/2014/main" id="{525DC03E-A37B-C144-B5AB-F5CE1F308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3120"/>
              <a:ext cx="1304" cy="273"/>
            </a:xfrm>
            <a:custGeom>
              <a:avLst/>
              <a:gdLst>
                <a:gd name="G0" fmla="+- 62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1 32768"/>
                <a:gd name="G31" fmla="+- 1 0 0"/>
                <a:gd name="G32" fmla="+- 8 0 0"/>
                <a:gd name="G33" fmla="+- 8 0 0"/>
                <a:gd name="G34" fmla="+- 7 0 0"/>
                <a:gd name="G35" fmla="+- 7 0 0"/>
                <a:gd name="G36" fmla="+- 6 0 0"/>
                <a:gd name="G37" fmla="+- 6 0 0"/>
                <a:gd name="G38" fmla="+- 5 0 0"/>
                <a:gd name="G39" fmla="+- 3 0 0"/>
                <a:gd name="T0" fmla="*/ 0 w 2392"/>
                <a:gd name="T1" fmla="*/ 9 h 452"/>
                <a:gd name="T2" fmla="*/ 1 w 2392"/>
                <a:gd name="T3" fmla="*/ 9 h 452"/>
                <a:gd name="T4" fmla="*/ 1 w 2392"/>
                <a:gd name="T5" fmla="*/ 9 h 452"/>
                <a:gd name="T6" fmla="*/ 2 w 2392"/>
                <a:gd name="T7" fmla="*/ 9 h 452"/>
                <a:gd name="T8" fmla="*/ 2 w 2392"/>
                <a:gd name="T9" fmla="*/ 8 h 452"/>
                <a:gd name="T10" fmla="*/ 2 w 2392"/>
                <a:gd name="T11" fmla="*/ 9 h 452"/>
                <a:gd name="T12" fmla="*/ 3 w 2392"/>
                <a:gd name="T13" fmla="*/ 8 h 452"/>
                <a:gd name="T14" fmla="*/ 3 w 2392"/>
                <a:gd name="T15" fmla="*/ 7 h 452"/>
                <a:gd name="T16" fmla="*/ 4 w 2392"/>
                <a:gd name="T17" fmla="*/ 7 h 452"/>
                <a:gd name="T18" fmla="*/ 4 w 2392"/>
                <a:gd name="T19" fmla="*/ 7 h 452"/>
                <a:gd name="T20" fmla="*/ 5 w 2392"/>
                <a:gd name="T21" fmla="*/ 5 h 452"/>
                <a:gd name="T22" fmla="*/ 5 w 2392"/>
                <a:gd name="T23" fmla="*/ 5 h 452"/>
                <a:gd name="T24" fmla="*/ 6 w 2392"/>
                <a:gd name="T25" fmla="*/ 5 h 452"/>
                <a:gd name="T26" fmla="*/ 6 w 2392"/>
                <a:gd name="T27" fmla="*/ 4 h 452"/>
                <a:gd name="T28" fmla="*/ 7 w 2392"/>
                <a:gd name="T29" fmla="*/ 4 h 452"/>
                <a:gd name="T30" fmla="*/ 8 w 2392"/>
                <a:gd name="T31" fmla="*/ 4 h 452"/>
                <a:gd name="T32" fmla="*/ 8 w 2392"/>
                <a:gd name="T33" fmla="*/ 4 h 452"/>
                <a:gd name="T34" fmla="*/ 8 w 2392"/>
                <a:gd name="T35" fmla="*/ 3 h 452"/>
                <a:gd name="T36" fmla="*/ 9 w 2392"/>
                <a:gd name="T37" fmla="*/ 3 h 452"/>
                <a:gd name="T38" fmla="*/ 9 w 2392"/>
                <a:gd name="T39" fmla="*/ 2 h 452"/>
                <a:gd name="T40" fmla="*/ 10 w 2392"/>
                <a:gd name="T41" fmla="*/ 2 h 452"/>
                <a:gd name="T42" fmla="*/ 10 w 2392"/>
                <a:gd name="T43" fmla="*/ 2 h 452"/>
                <a:gd name="T44" fmla="*/ 11 w 2392"/>
                <a:gd name="T45" fmla="*/ 1 h 452"/>
                <a:gd name="T46" fmla="*/ 11 w 2392"/>
                <a:gd name="T47" fmla="*/ 1 h 452"/>
                <a:gd name="T48" fmla="*/ 11 w 2392"/>
                <a:gd name="T49" fmla="*/ 1 h 452"/>
                <a:gd name="T50" fmla="*/ 12 w 2392"/>
                <a:gd name="T51" fmla="*/ 1 h 452"/>
                <a:gd name="T52" fmla="*/ 13 w 2392"/>
                <a:gd name="T53" fmla="*/ 1 h 452"/>
                <a:gd name="T54" fmla="*/ 13 w 2392"/>
                <a:gd name="T55" fmla="*/ 1 h 452"/>
                <a:gd name="T56" fmla="*/ 14 w 2392"/>
                <a:gd name="T57" fmla="*/ 0 h 452"/>
                <a:gd name="T58" fmla="*/ 14 w 2392"/>
                <a:gd name="T59" fmla="*/ 0 h 452"/>
                <a:gd name="T60" fmla="*/ 15 w 2392"/>
                <a:gd name="T61" fmla="*/ 0 h 452"/>
                <a:gd name="T62" fmla="*/ 15 w 2392"/>
                <a:gd name="T63" fmla="*/ 1 h 452"/>
                <a:gd name="T64" fmla="*/ 15 w 2392"/>
                <a:gd name="T65" fmla="*/ 1 h 452"/>
                <a:gd name="T66" fmla="*/ 16 w 2392"/>
                <a:gd name="T67" fmla="*/ 2 h 452"/>
                <a:gd name="T68" fmla="*/ 17 w 2392"/>
                <a:gd name="T69" fmla="*/ 5 h 452"/>
                <a:gd name="T70" fmla="*/ 17 w 2392"/>
                <a:gd name="T71" fmla="*/ 9 h 452"/>
                <a:gd name="T72" fmla="*/ 17 w 2392"/>
                <a:gd name="T73" fmla="*/ 9 h 452"/>
                <a:gd name="T74" fmla="*/ 18 w 2392"/>
                <a:gd name="T75" fmla="*/ 9 h 452"/>
                <a:gd name="T76" fmla="*/ 19 w 2392"/>
                <a:gd name="T77" fmla="*/ 9 h 452"/>
                <a:gd name="T78" fmla="*/ 19 w 2392"/>
                <a:gd name="T79" fmla="*/ 9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92" h="452">
                  <a:moveTo>
                    <a:pt x="0" y="452"/>
                  </a:moveTo>
                  <a:lnTo>
                    <a:pt x="62" y="452"/>
                  </a:lnTo>
                  <a:lnTo>
                    <a:pt x="119" y="452"/>
                  </a:lnTo>
                  <a:lnTo>
                    <a:pt x="181" y="452"/>
                  </a:lnTo>
                  <a:lnTo>
                    <a:pt x="243" y="410"/>
                  </a:lnTo>
                  <a:lnTo>
                    <a:pt x="306" y="452"/>
                  </a:lnTo>
                  <a:lnTo>
                    <a:pt x="368" y="410"/>
                  </a:lnTo>
                  <a:lnTo>
                    <a:pt x="430" y="362"/>
                  </a:lnTo>
                  <a:lnTo>
                    <a:pt x="487" y="362"/>
                  </a:lnTo>
                  <a:lnTo>
                    <a:pt x="550" y="351"/>
                  </a:lnTo>
                  <a:lnTo>
                    <a:pt x="612" y="287"/>
                  </a:lnTo>
                  <a:lnTo>
                    <a:pt x="674" y="282"/>
                  </a:lnTo>
                  <a:lnTo>
                    <a:pt x="737" y="271"/>
                  </a:lnTo>
                  <a:lnTo>
                    <a:pt x="799" y="229"/>
                  </a:lnTo>
                  <a:lnTo>
                    <a:pt x="856" y="213"/>
                  </a:lnTo>
                  <a:lnTo>
                    <a:pt x="918" y="208"/>
                  </a:lnTo>
                  <a:lnTo>
                    <a:pt x="980" y="186"/>
                  </a:lnTo>
                  <a:lnTo>
                    <a:pt x="1043" y="170"/>
                  </a:lnTo>
                  <a:lnTo>
                    <a:pt x="1105" y="160"/>
                  </a:lnTo>
                  <a:lnTo>
                    <a:pt x="1168" y="139"/>
                  </a:lnTo>
                  <a:lnTo>
                    <a:pt x="1224" y="123"/>
                  </a:lnTo>
                  <a:lnTo>
                    <a:pt x="1287" y="107"/>
                  </a:lnTo>
                  <a:lnTo>
                    <a:pt x="1349" y="85"/>
                  </a:lnTo>
                  <a:lnTo>
                    <a:pt x="1411" y="80"/>
                  </a:lnTo>
                  <a:lnTo>
                    <a:pt x="1474" y="59"/>
                  </a:lnTo>
                  <a:lnTo>
                    <a:pt x="1530" y="43"/>
                  </a:lnTo>
                  <a:lnTo>
                    <a:pt x="1593" y="22"/>
                  </a:lnTo>
                  <a:lnTo>
                    <a:pt x="1655" y="11"/>
                  </a:lnTo>
                  <a:lnTo>
                    <a:pt x="1717" y="0"/>
                  </a:lnTo>
                  <a:lnTo>
                    <a:pt x="1780" y="0"/>
                  </a:lnTo>
                  <a:lnTo>
                    <a:pt x="1842" y="0"/>
                  </a:lnTo>
                  <a:lnTo>
                    <a:pt x="1899" y="16"/>
                  </a:lnTo>
                  <a:lnTo>
                    <a:pt x="1961" y="48"/>
                  </a:lnTo>
                  <a:lnTo>
                    <a:pt x="2024" y="144"/>
                  </a:lnTo>
                  <a:lnTo>
                    <a:pt x="2086" y="298"/>
                  </a:lnTo>
                  <a:lnTo>
                    <a:pt x="2148" y="452"/>
                  </a:lnTo>
                  <a:lnTo>
                    <a:pt x="2211" y="452"/>
                  </a:lnTo>
                  <a:lnTo>
                    <a:pt x="2267" y="452"/>
                  </a:lnTo>
                  <a:lnTo>
                    <a:pt x="2330" y="452"/>
                  </a:lnTo>
                  <a:lnTo>
                    <a:pt x="2392" y="452"/>
                  </a:lnTo>
                </a:path>
              </a:pathLst>
            </a:custGeom>
            <a:noFill/>
            <a:ln w="25560" cap="sq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0" name="Freeform 4">
              <a:extLst>
                <a:ext uri="{FF2B5EF4-FFF2-40B4-BE49-F238E27FC236}">
                  <a16:creationId xmlns:a16="http://schemas.microsoft.com/office/drawing/2014/main" id="{5DA00260-4AB4-C647-958A-E55021424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2290"/>
              <a:ext cx="1304" cy="273"/>
            </a:xfrm>
            <a:custGeom>
              <a:avLst/>
              <a:gdLst>
                <a:gd name="G0" fmla="+- 2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1 32768"/>
                <a:gd name="G31" fmla="+- 1 0 0"/>
                <a:gd name="G32" fmla="+- 7 0 0"/>
                <a:gd name="G33" fmla="+- 8 0 0"/>
                <a:gd name="G34" fmla="+- 7 0 0"/>
                <a:gd name="G35" fmla="+- 7 0 0"/>
                <a:gd name="G36" fmla="+- 5 0 0"/>
                <a:gd name="G37" fmla="+- 4 0 0"/>
                <a:gd name="G38" fmla="+- 4 0 0"/>
                <a:gd name="G39" fmla="+- 3 0 0"/>
                <a:gd name="T0" fmla="*/ 0 w 2392"/>
                <a:gd name="T1" fmla="*/ 8 h 452"/>
                <a:gd name="T2" fmla="*/ 1 w 2392"/>
                <a:gd name="T3" fmla="*/ 9 h 452"/>
                <a:gd name="T4" fmla="*/ 1 w 2392"/>
                <a:gd name="T5" fmla="*/ 9 h 452"/>
                <a:gd name="T6" fmla="*/ 2 w 2392"/>
                <a:gd name="T7" fmla="*/ 9 h 452"/>
                <a:gd name="T8" fmla="*/ 2 w 2392"/>
                <a:gd name="T9" fmla="*/ 7 h 452"/>
                <a:gd name="T10" fmla="*/ 2 w 2392"/>
                <a:gd name="T11" fmla="*/ 7 h 452"/>
                <a:gd name="T12" fmla="*/ 3 w 2392"/>
                <a:gd name="T13" fmla="*/ 7 h 452"/>
                <a:gd name="T14" fmla="*/ 3 w 2392"/>
                <a:gd name="T15" fmla="*/ 7 h 452"/>
                <a:gd name="T16" fmla="*/ 4 w 2392"/>
                <a:gd name="T17" fmla="*/ 6 h 452"/>
                <a:gd name="T18" fmla="*/ 4 w 2392"/>
                <a:gd name="T19" fmla="*/ 5 h 452"/>
                <a:gd name="T20" fmla="*/ 5 w 2392"/>
                <a:gd name="T21" fmla="*/ 5 h 452"/>
                <a:gd name="T22" fmla="*/ 5 w 2392"/>
                <a:gd name="T23" fmla="*/ 4 h 452"/>
                <a:gd name="T24" fmla="*/ 6 w 2392"/>
                <a:gd name="T25" fmla="*/ 4 h 452"/>
                <a:gd name="T26" fmla="*/ 6 w 2392"/>
                <a:gd name="T27" fmla="*/ 4 h 452"/>
                <a:gd name="T28" fmla="*/ 7 w 2392"/>
                <a:gd name="T29" fmla="*/ 4 h 452"/>
                <a:gd name="T30" fmla="*/ 8 w 2392"/>
                <a:gd name="T31" fmla="*/ 3 h 452"/>
                <a:gd name="T32" fmla="*/ 8 w 2392"/>
                <a:gd name="T33" fmla="*/ 3 h 452"/>
                <a:gd name="T34" fmla="*/ 8 w 2392"/>
                <a:gd name="T35" fmla="*/ 2 h 452"/>
                <a:gd name="T36" fmla="*/ 9 w 2392"/>
                <a:gd name="T37" fmla="*/ 2 h 452"/>
                <a:gd name="T38" fmla="*/ 9 w 2392"/>
                <a:gd name="T39" fmla="*/ 2 h 452"/>
                <a:gd name="T40" fmla="*/ 10 w 2392"/>
                <a:gd name="T41" fmla="*/ 1 h 452"/>
                <a:gd name="T42" fmla="*/ 10 w 2392"/>
                <a:gd name="T43" fmla="*/ 1 h 452"/>
                <a:gd name="T44" fmla="*/ 11 w 2392"/>
                <a:gd name="T45" fmla="*/ 1 h 452"/>
                <a:gd name="T46" fmla="*/ 11 w 2392"/>
                <a:gd name="T47" fmla="*/ 1 h 452"/>
                <a:gd name="T48" fmla="*/ 11 w 2392"/>
                <a:gd name="T49" fmla="*/ 1 h 452"/>
                <a:gd name="T50" fmla="*/ 12 w 2392"/>
                <a:gd name="T51" fmla="*/ 1 h 452"/>
                <a:gd name="T52" fmla="*/ 13 w 2392"/>
                <a:gd name="T53" fmla="*/ 1 h 452"/>
                <a:gd name="T54" fmla="*/ 13 w 2392"/>
                <a:gd name="T55" fmla="*/ 0 h 452"/>
                <a:gd name="T56" fmla="*/ 14 w 2392"/>
                <a:gd name="T57" fmla="*/ 1 h 452"/>
                <a:gd name="T58" fmla="*/ 14 w 2392"/>
                <a:gd name="T59" fmla="*/ 2 h 452"/>
                <a:gd name="T60" fmla="*/ 15 w 2392"/>
                <a:gd name="T61" fmla="*/ 4 h 452"/>
                <a:gd name="T62" fmla="*/ 15 w 2392"/>
                <a:gd name="T63" fmla="*/ 7 h 452"/>
                <a:gd name="T64" fmla="*/ 15 w 2392"/>
                <a:gd name="T65" fmla="*/ 8 h 452"/>
                <a:gd name="T66" fmla="*/ 16 w 2392"/>
                <a:gd name="T67" fmla="*/ 8 h 452"/>
                <a:gd name="T68" fmla="*/ 17 w 2392"/>
                <a:gd name="T69" fmla="*/ 9 h 452"/>
                <a:gd name="T70" fmla="*/ 17 w 2392"/>
                <a:gd name="T71" fmla="*/ 7 h 452"/>
                <a:gd name="T72" fmla="*/ 17 w 2392"/>
                <a:gd name="T73" fmla="*/ 9 h 452"/>
                <a:gd name="T74" fmla="*/ 18 w 2392"/>
                <a:gd name="T75" fmla="*/ 9 h 452"/>
                <a:gd name="T76" fmla="*/ 19 w 2392"/>
                <a:gd name="T77" fmla="*/ 9 h 452"/>
                <a:gd name="T78" fmla="*/ 19 w 2392"/>
                <a:gd name="T79" fmla="*/ 9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92" h="452">
                  <a:moveTo>
                    <a:pt x="0" y="415"/>
                  </a:moveTo>
                  <a:lnTo>
                    <a:pt x="62" y="452"/>
                  </a:lnTo>
                  <a:lnTo>
                    <a:pt x="119" y="452"/>
                  </a:lnTo>
                  <a:lnTo>
                    <a:pt x="181" y="452"/>
                  </a:lnTo>
                  <a:lnTo>
                    <a:pt x="243" y="340"/>
                  </a:lnTo>
                  <a:lnTo>
                    <a:pt x="306" y="372"/>
                  </a:lnTo>
                  <a:lnTo>
                    <a:pt x="368" y="388"/>
                  </a:lnTo>
                  <a:lnTo>
                    <a:pt x="430" y="351"/>
                  </a:lnTo>
                  <a:lnTo>
                    <a:pt x="487" y="314"/>
                  </a:lnTo>
                  <a:lnTo>
                    <a:pt x="550" y="298"/>
                  </a:lnTo>
                  <a:lnTo>
                    <a:pt x="612" y="276"/>
                  </a:lnTo>
                  <a:lnTo>
                    <a:pt x="674" y="244"/>
                  </a:lnTo>
                  <a:lnTo>
                    <a:pt x="737" y="234"/>
                  </a:lnTo>
                  <a:lnTo>
                    <a:pt x="799" y="234"/>
                  </a:lnTo>
                  <a:lnTo>
                    <a:pt x="856" y="207"/>
                  </a:lnTo>
                  <a:lnTo>
                    <a:pt x="918" y="181"/>
                  </a:lnTo>
                  <a:lnTo>
                    <a:pt x="980" y="165"/>
                  </a:lnTo>
                  <a:lnTo>
                    <a:pt x="1043" y="143"/>
                  </a:lnTo>
                  <a:lnTo>
                    <a:pt x="1105" y="127"/>
                  </a:lnTo>
                  <a:lnTo>
                    <a:pt x="1168" y="106"/>
                  </a:lnTo>
                  <a:lnTo>
                    <a:pt x="1224" y="90"/>
                  </a:lnTo>
                  <a:lnTo>
                    <a:pt x="1287" y="80"/>
                  </a:lnTo>
                  <a:lnTo>
                    <a:pt x="1349" y="58"/>
                  </a:lnTo>
                  <a:lnTo>
                    <a:pt x="1411" y="37"/>
                  </a:lnTo>
                  <a:lnTo>
                    <a:pt x="1474" y="21"/>
                  </a:lnTo>
                  <a:lnTo>
                    <a:pt x="1530" y="10"/>
                  </a:lnTo>
                  <a:lnTo>
                    <a:pt x="1593" y="5"/>
                  </a:lnTo>
                  <a:lnTo>
                    <a:pt x="1655" y="0"/>
                  </a:lnTo>
                  <a:lnTo>
                    <a:pt x="1717" y="26"/>
                  </a:lnTo>
                  <a:lnTo>
                    <a:pt x="1780" y="133"/>
                  </a:lnTo>
                  <a:lnTo>
                    <a:pt x="1842" y="234"/>
                  </a:lnTo>
                  <a:lnTo>
                    <a:pt x="1899" y="340"/>
                  </a:lnTo>
                  <a:lnTo>
                    <a:pt x="1961" y="415"/>
                  </a:lnTo>
                  <a:lnTo>
                    <a:pt x="2024" y="415"/>
                  </a:lnTo>
                  <a:lnTo>
                    <a:pt x="2086" y="452"/>
                  </a:lnTo>
                  <a:lnTo>
                    <a:pt x="2148" y="388"/>
                  </a:lnTo>
                  <a:lnTo>
                    <a:pt x="2211" y="452"/>
                  </a:lnTo>
                  <a:lnTo>
                    <a:pt x="2267" y="452"/>
                  </a:lnTo>
                  <a:lnTo>
                    <a:pt x="2330" y="452"/>
                  </a:lnTo>
                  <a:lnTo>
                    <a:pt x="2392" y="452"/>
                  </a:lnTo>
                </a:path>
              </a:pathLst>
            </a:custGeom>
            <a:noFill/>
            <a:ln w="25560" cap="sq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1" name="Line 5">
              <a:extLst>
                <a:ext uri="{FF2B5EF4-FFF2-40B4-BE49-F238E27FC236}">
                  <a16:creationId xmlns:a16="http://schemas.microsoft.com/office/drawing/2014/main" id="{CB02FCCD-8CAF-164F-8C4B-5E4EFC9750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6" y="2543"/>
              <a:ext cx="0" cy="85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2" name="Line 6">
              <a:extLst>
                <a:ext uri="{FF2B5EF4-FFF2-40B4-BE49-F238E27FC236}">
                  <a16:creationId xmlns:a16="http://schemas.microsoft.com/office/drawing/2014/main" id="{D622ADF5-F4F3-974A-87C4-EC20FF0302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" y="2565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3" name="Line 7">
              <a:extLst>
                <a:ext uri="{FF2B5EF4-FFF2-40B4-BE49-F238E27FC236}">
                  <a16:creationId xmlns:a16="http://schemas.microsoft.com/office/drawing/2014/main" id="{1BC0A733-1482-D348-A459-CA3421007A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" y="2565"/>
              <a:ext cx="29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4" name="Line 8">
              <a:extLst>
                <a:ext uri="{FF2B5EF4-FFF2-40B4-BE49-F238E27FC236}">
                  <a16:creationId xmlns:a16="http://schemas.microsoft.com/office/drawing/2014/main" id="{E7AB0F89-DC95-D347-9637-6C3E2164B1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" y="2565"/>
              <a:ext cx="63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5" name="Line 9">
              <a:extLst>
                <a:ext uri="{FF2B5EF4-FFF2-40B4-BE49-F238E27FC236}">
                  <a16:creationId xmlns:a16="http://schemas.microsoft.com/office/drawing/2014/main" id="{2463EEFB-BD5B-0844-8F45-48F3AB7D37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" y="2565"/>
              <a:ext cx="97" cy="80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6" name="Line 10">
              <a:extLst>
                <a:ext uri="{FF2B5EF4-FFF2-40B4-BE49-F238E27FC236}">
                  <a16:creationId xmlns:a16="http://schemas.microsoft.com/office/drawing/2014/main" id="{21B49777-4C1E-5541-BAB4-8B4D6F1DB0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1" y="2565"/>
              <a:ext cx="10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7" name="Line 11">
              <a:extLst>
                <a:ext uri="{FF2B5EF4-FFF2-40B4-BE49-F238E27FC236}">
                  <a16:creationId xmlns:a16="http://schemas.microsoft.com/office/drawing/2014/main" id="{EE3DB37D-3AE2-694D-A1B9-385B0F3601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2565"/>
              <a:ext cx="100" cy="80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8" name="Line 12">
              <a:extLst>
                <a:ext uri="{FF2B5EF4-FFF2-40B4-BE49-F238E27FC236}">
                  <a16:creationId xmlns:a16="http://schemas.microsoft.com/office/drawing/2014/main" id="{6127179A-C0D6-E74F-92C7-7D098A36D0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9" y="2497"/>
              <a:ext cx="100" cy="84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9" name="Line 13">
              <a:extLst>
                <a:ext uri="{FF2B5EF4-FFF2-40B4-BE49-F238E27FC236}">
                  <a16:creationId xmlns:a16="http://schemas.microsoft.com/office/drawing/2014/main" id="{AE38C3AC-68FF-B447-8669-486CC23F94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3" y="2517"/>
              <a:ext cx="66" cy="82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0" name="Line 14">
              <a:extLst>
                <a:ext uri="{FF2B5EF4-FFF2-40B4-BE49-F238E27FC236}">
                  <a16:creationId xmlns:a16="http://schemas.microsoft.com/office/drawing/2014/main" id="{3C91B878-CDD6-9842-AE9F-C31E16524B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7" y="2526"/>
              <a:ext cx="63" cy="81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" name="Line 15">
              <a:extLst>
                <a:ext uri="{FF2B5EF4-FFF2-40B4-BE49-F238E27FC236}">
                  <a16:creationId xmlns:a16="http://schemas.microsoft.com/office/drawing/2014/main" id="{DA55EC49-B21D-154E-92DC-A4D221E5D4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1" y="2504"/>
              <a:ext cx="63" cy="827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2" name="Line 16">
              <a:extLst>
                <a:ext uri="{FF2B5EF4-FFF2-40B4-BE49-F238E27FC236}">
                  <a16:creationId xmlns:a16="http://schemas.microsoft.com/office/drawing/2014/main" id="{C77711FE-DB48-0949-B110-0F3CEBF0EB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" y="2481"/>
              <a:ext cx="66" cy="81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" name="Line 17">
              <a:extLst>
                <a:ext uri="{FF2B5EF4-FFF2-40B4-BE49-F238E27FC236}">
                  <a16:creationId xmlns:a16="http://schemas.microsoft.com/office/drawing/2014/main" id="{0C16CFCC-6CE4-264C-B509-00848864B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6" y="2472"/>
              <a:ext cx="66" cy="817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4" name="Line 18">
              <a:extLst>
                <a:ext uri="{FF2B5EF4-FFF2-40B4-BE49-F238E27FC236}">
                  <a16:creationId xmlns:a16="http://schemas.microsoft.com/office/drawing/2014/main" id="{98DE9445-BB79-224B-953B-45DAA5E2FD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0" y="2458"/>
              <a:ext cx="67" cy="82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" name="Line 19">
              <a:extLst>
                <a:ext uri="{FF2B5EF4-FFF2-40B4-BE49-F238E27FC236}">
                  <a16:creationId xmlns:a16="http://schemas.microsoft.com/office/drawing/2014/main" id="{AFE55471-19BB-7044-9F62-FAA40E8191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4" y="2439"/>
              <a:ext cx="66" cy="81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6" name="Line 20">
              <a:extLst>
                <a:ext uri="{FF2B5EF4-FFF2-40B4-BE49-F238E27FC236}">
                  <a16:creationId xmlns:a16="http://schemas.microsoft.com/office/drawing/2014/main" id="{5CDD8A76-BFEF-0543-B9CB-AE5A37BFB0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9" y="2433"/>
              <a:ext cx="63" cy="81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7" name="Line 21">
              <a:extLst>
                <a:ext uri="{FF2B5EF4-FFF2-40B4-BE49-F238E27FC236}">
                  <a16:creationId xmlns:a16="http://schemas.microsoft.com/office/drawing/2014/main" id="{29314633-8613-C44B-B60D-E405AF0420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2" y="2433"/>
              <a:ext cx="63" cy="81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8" name="Line 22">
              <a:extLst>
                <a:ext uri="{FF2B5EF4-FFF2-40B4-BE49-F238E27FC236}">
                  <a16:creationId xmlns:a16="http://schemas.microsoft.com/office/drawing/2014/main" id="{81782C30-F6FC-B244-91A9-AFF3D1EA83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4" y="2416"/>
              <a:ext cx="65" cy="81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" name="Line 23">
              <a:extLst>
                <a:ext uri="{FF2B5EF4-FFF2-40B4-BE49-F238E27FC236}">
                  <a16:creationId xmlns:a16="http://schemas.microsoft.com/office/drawing/2014/main" id="{75113549-962B-6941-B2D7-E66691CD5F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4" y="2416"/>
              <a:ext cx="100" cy="80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" name="Line 24">
              <a:extLst>
                <a:ext uri="{FF2B5EF4-FFF2-40B4-BE49-F238E27FC236}">
                  <a16:creationId xmlns:a16="http://schemas.microsoft.com/office/drawing/2014/main" id="{6B646133-7961-714B-8770-C42314FD73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7" y="2400"/>
              <a:ext cx="101" cy="81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" name="Line 25">
              <a:extLst>
                <a:ext uri="{FF2B5EF4-FFF2-40B4-BE49-F238E27FC236}">
                  <a16:creationId xmlns:a16="http://schemas.microsoft.com/office/drawing/2014/main" id="{EE5970AC-6B54-6645-A509-C96BD3F644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1" y="2391"/>
              <a:ext cx="101" cy="81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" name="Line 26">
              <a:extLst>
                <a:ext uri="{FF2B5EF4-FFF2-40B4-BE49-F238E27FC236}">
                  <a16:creationId xmlns:a16="http://schemas.microsoft.com/office/drawing/2014/main" id="{920099B3-E96B-1342-8574-A2EF48544A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6" y="2377"/>
              <a:ext cx="97" cy="81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3" name="Line 27">
              <a:extLst>
                <a:ext uri="{FF2B5EF4-FFF2-40B4-BE49-F238E27FC236}">
                  <a16:creationId xmlns:a16="http://schemas.microsoft.com/office/drawing/2014/main" id="{FF1D54EF-7DC4-8D4B-B2D6-B213750CC4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0" y="2367"/>
              <a:ext cx="97" cy="816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4" name="Line 28">
              <a:extLst>
                <a:ext uri="{FF2B5EF4-FFF2-40B4-BE49-F238E27FC236}">
                  <a16:creationId xmlns:a16="http://schemas.microsoft.com/office/drawing/2014/main" id="{35AFFFFD-F193-574D-A764-48CFE1260B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4" y="2355"/>
              <a:ext cx="97" cy="81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5" name="Line 29">
              <a:extLst>
                <a:ext uri="{FF2B5EF4-FFF2-40B4-BE49-F238E27FC236}">
                  <a16:creationId xmlns:a16="http://schemas.microsoft.com/office/drawing/2014/main" id="{B75B4E02-C9B4-9F4B-BEB2-281E9A983A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4" y="2355"/>
              <a:ext cx="131" cy="81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6" name="Line 30">
              <a:extLst>
                <a:ext uri="{FF2B5EF4-FFF2-40B4-BE49-F238E27FC236}">
                  <a16:creationId xmlns:a16="http://schemas.microsoft.com/office/drawing/2014/main" id="{06150481-71CD-F249-B728-7C0B67875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5" y="2345"/>
              <a:ext cx="134" cy="80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7" name="Line 31">
              <a:extLst>
                <a:ext uri="{FF2B5EF4-FFF2-40B4-BE49-F238E27FC236}">
                  <a16:creationId xmlns:a16="http://schemas.microsoft.com/office/drawing/2014/main" id="{1F486D93-26FB-6B4C-B008-972F5ABFB5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9" y="2339"/>
              <a:ext cx="131" cy="80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" name="Line 32">
              <a:extLst>
                <a:ext uri="{FF2B5EF4-FFF2-40B4-BE49-F238E27FC236}">
                  <a16:creationId xmlns:a16="http://schemas.microsoft.com/office/drawing/2014/main" id="{9FFA6DF1-9F87-9E40-9658-70D82130FA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3" y="2325"/>
              <a:ext cx="131" cy="806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" name="Line 33">
              <a:extLst>
                <a:ext uri="{FF2B5EF4-FFF2-40B4-BE49-F238E27FC236}">
                  <a16:creationId xmlns:a16="http://schemas.microsoft.com/office/drawing/2014/main" id="{DB3BC8EB-5D1A-F041-B693-B8B3BDBE3D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7" y="2313"/>
              <a:ext cx="131" cy="81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" name="Line 34">
              <a:extLst>
                <a:ext uri="{FF2B5EF4-FFF2-40B4-BE49-F238E27FC236}">
                  <a16:creationId xmlns:a16="http://schemas.microsoft.com/office/drawing/2014/main" id="{E306A05B-829F-B54F-8139-50EE895A86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7" y="2313"/>
              <a:ext cx="165" cy="80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" name="Line 35">
              <a:extLst>
                <a:ext uri="{FF2B5EF4-FFF2-40B4-BE49-F238E27FC236}">
                  <a16:creationId xmlns:a16="http://schemas.microsoft.com/office/drawing/2014/main" id="{4E7804A7-72E8-9645-8823-C2F213D85D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1" y="2303"/>
              <a:ext cx="165" cy="81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2" name="Line 36">
              <a:extLst>
                <a:ext uri="{FF2B5EF4-FFF2-40B4-BE49-F238E27FC236}">
                  <a16:creationId xmlns:a16="http://schemas.microsoft.com/office/drawing/2014/main" id="{89BDCEDB-C8AC-FC45-A4D7-F512814C5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2" y="2296"/>
              <a:ext cx="134" cy="82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3" name="Line 37">
              <a:extLst>
                <a:ext uri="{FF2B5EF4-FFF2-40B4-BE49-F238E27FC236}">
                  <a16:creationId xmlns:a16="http://schemas.microsoft.com/office/drawing/2014/main" id="{4E36E019-D5D6-DD48-82F9-FC836D27AF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6" y="2293"/>
              <a:ext cx="100" cy="82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4" name="Line 38">
              <a:extLst>
                <a:ext uri="{FF2B5EF4-FFF2-40B4-BE49-F238E27FC236}">
                  <a16:creationId xmlns:a16="http://schemas.microsoft.com/office/drawing/2014/main" id="{E528A6EF-3491-3148-8D95-6C6AB4AA35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0" y="2290"/>
              <a:ext cx="10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" name="Line 39">
              <a:extLst>
                <a:ext uri="{FF2B5EF4-FFF2-40B4-BE49-F238E27FC236}">
                  <a16:creationId xmlns:a16="http://schemas.microsoft.com/office/drawing/2014/main" id="{AAB39CB3-EDBC-F542-AAEC-5DFC9BC54C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4" y="2306"/>
              <a:ext cx="97" cy="82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6" name="Line 40">
              <a:extLst>
                <a:ext uri="{FF2B5EF4-FFF2-40B4-BE49-F238E27FC236}">
                  <a16:creationId xmlns:a16="http://schemas.microsoft.com/office/drawing/2014/main" id="{812DE1A0-3918-2E41-8D17-0ADF96B77A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8" y="2371"/>
              <a:ext cx="97" cy="776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7" name="Line 41">
              <a:extLst>
                <a:ext uri="{FF2B5EF4-FFF2-40B4-BE49-F238E27FC236}">
                  <a16:creationId xmlns:a16="http://schemas.microsoft.com/office/drawing/2014/main" id="{9FACDFFE-F0E4-8C4C-92FB-531DA37340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2" y="2433"/>
              <a:ext cx="97" cy="77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8" name="Line 42">
              <a:extLst>
                <a:ext uri="{FF2B5EF4-FFF2-40B4-BE49-F238E27FC236}">
                  <a16:creationId xmlns:a16="http://schemas.microsoft.com/office/drawing/2014/main" id="{146FB9CD-4A34-D147-B863-C3DBDF39CA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3" y="2497"/>
              <a:ext cx="100" cy="80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9" name="Line 43">
              <a:extLst>
                <a:ext uri="{FF2B5EF4-FFF2-40B4-BE49-F238E27FC236}">
                  <a16:creationId xmlns:a16="http://schemas.microsoft.com/office/drawing/2014/main" id="{B07CCA93-D173-7D47-B64C-D93311150B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7" y="2543"/>
              <a:ext cx="100" cy="85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0" name="Line 44">
              <a:extLst>
                <a:ext uri="{FF2B5EF4-FFF2-40B4-BE49-F238E27FC236}">
                  <a16:creationId xmlns:a16="http://schemas.microsoft.com/office/drawing/2014/main" id="{640F4EB1-B306-0144-8F5F-CCB2C88F3A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1" y="2543"/>
              <a:ext cx="66" cy="85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1" name="Line 45">
              <a:extLst>
                <a:ext uri="{FF2B5EF4-FFF2-40B4-BE49-F238E27FC236}">
                  <a16:creationId xmlns:a16="http://schemas.microsoft.com/office/drawing/2014/main" id="{85DF1FA7-397D-7646-AAEF-5CDB3710BB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5" y="2565"/>
              <a:ext cx="32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2" name="Line 46">
              <a:extLst>
                <a:ext uri="{FF2B5EF4-FFF2-40B4-BE49-F238E27FC236}">
                  <a16:creationId xmlns:a16="http://schemas.microsoft.com/office/drawing/2014/main" id="{32344FB6-4435-364F-8600-5D87C7AAB7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9" y="2526"/>
              <a:ext cx="0" cy="867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3" name="Line 47">
              <a:extLst>
                <a:ext uri="{FF2B5EF4-FFF2-40B4-BE49-F238E27FC236}">
                  <a16:creationId xmlns:a16="http://schemas.microsoft.com/office/drawing/2014/main" id="{99F79CFF-F9A3-1740-BCED-FE716B5C0D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4" y="2565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4" name="Line 48">
              <a:extLst>
                <a:ext uri="{FF2B5EF4-FFF2-40B4-BE49-F238E27FC236}">
                  <a16:creationId xmlns:a16="http://schemas.microsoft.com/office/drawing/2014/main" id="{48FDC526-218D-D742-A2FA-4F5C16EFD7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4" y="2565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5" name="Line 49">
              <a:extLst>
                <a:ext uri="{FF2B5EF4-FFF2-40B4-BE49-F238E27FC236}">
                  <a16:creationId xmlns:a16="http://schemas.microsoft.com/office/drawing/2014/main" id="{8C5908D7-5286-C14E-B2EE-BC7333D07C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2565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6" name="Line 50">
              <a:extLst>
                <a:ext uri="{FF2B5EF4-FFF2-40B4-BE49-F238E27FC236}">
                  <a16:creationId xmlns:a16="http://schemas.microsoft.com/office/drawing/2014/main" id="{28568D42-F226-6F4F-BA37-A1A82E2F0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2" y="2565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97" name="Group 51">
            <a:extLst>
              <a:ext uri="{FF2B5EF4-FFF2-40B4-BE49-F238E27FC236}">
                <a16:creationId xmlns:a16="http://schemas.microsoft.com/office/drawing/2014/main" id="{B882AADB-A17B-CB4C-B896-5C1FB47F8022}"/>
              </a:ext>
            </a:extLst>
          </p:cNvPr>
          <p:cNvGrpSpPr>
            <a:grpSpLocks/>
          </p:cNvGrpSpPr>
          <p:nvPr/>
        </p:nvGrpSpPr>
        <p:grpSpPr bwMode="auto">
          <a:xfrm>
            <a:off x="1099847" y="3851854"/>
            <a:ext cx="1550048" cy="1310117"/>
            <a:chOff x="415" y="2321"/>
            <a:chExt cx="1305" cy="1103"/>
          </a:xfrm>
        </p:grpSpPr>
        <p:sp>
          <p:nvSpPr>
            <p:cNvPr id="98" name="Freeform 52">
              <a:extLst>
                <a:ext uri="{FF2B5EF4-FFF2-40B4-BE49-F238E27FC236}">
                  <a16:creationId xmlns:a16="http://schemas.microsoft.com/office/drawing/2014/main" id="{90193967-9731-2640-8721-EA49BEC75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" y="3151"/>
              <a:ext cx="1304" cy="273"/>
            </a:xfrm>
            <a:custGeom>
              <a:avLst/>
              <a:gdLst>
                <a:gd name="G0" fmla="+- 62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1 32768"/>
                <a:gd name="G31" fmla="+- 1 0 0"/>
                <a:gd name="G32" fmla="+- 8 0 0"/>
                <a:gd name="G33" fmla="+- 8 0 0"/>
                <a:gd name="G34" fmla="+- 7 0 0"/>
                <a:gd name="G35" fmla="+- 7 0 0"/>
                <a:gd name="G36" fmla="+- 6 0 0"/>
                <a:gd name="G37" fmla="+- 6 0 0"/>
                <a:gd name="G38" fmla="+- 5 0 0"/>
                <a:gd name="G39" fmla="+- 3 0 0"/>
                <a:gd name="T0" fmla="*/ 0 w 2392"/>
                <a:gd name="T1" fmla="*/ 9 h 452"/>
                <a:gd name="T2" fmla="*/ 1 w 2392"/>
                <a:gd name="T3" fmla="*/ 9 h 452"/>
                <a:gd name="T4" fmla="*/ 1 w 2392"/>
                <a:gd name="T5" fmla="*/ 9 h 452"/>
                <a:gd name="T6" fmla="*/ 2 w 2392"/>
                <a:gd name="T7" fmla="*/ 9 h 452"/>
                <a:gd name="T8" fmla="*/ 2 w 2392"/>
                <a:gd name="T9" fmla="*/ 8 h 452"/>
                <a:gd name="T10" fmla="*/ 2 w 2392"/>
                <a:gd name="T11" fmla="*/ 9 h 452"/>
                <a:gd name="T12" fmla="*/ 3 w 2392"/>
                <a:gd name="T13" fmla="*/ 8 h 452"/>
                <a:gd name="T14" fmla="*/ 3 w 2392"/>
                <a:gd name="T15" fmla="*/ 7 h 452"/>
                <a:gd name="T16" fmla="*/ 4 w 2392"/>
                <a:gd name="T17" fmla="*/ 7 h 452"/>
                <a:gd name="T18" fmla="*/ 4 w 2392"/>
                <a:gd name="T19" fmla="*/ 7 h 452"/>
                <a:gd name="T20" fmla="*/ 5 w 2392"/>
                <a:gd name="T21" fmla="*/ 5 h 452"/>
                <a:gd name="T22" fmla="*/ 5 w 2392"/>
                <a:gd name="T23" fmla="*/ 5 h 452"/>
                <a:gd name="T24" fmla="*/ 6 w 2392"/>
                <a:gd name="T25" fmla="*/ 5 h 452"/>
                <a:gd name="T26" fmla="*/ 6 w 2392"/>
                <a:gd name="T27" fmla="*/ 4 h 452"/>
                <a:gd name="T28" fmla="*/ 7 w 2392"/>
                <a:gd name="T29" fmla="*/ 4 h 452"/>
                <a:gd name="T30" fmla="*/ 8 w 2392"/>
                <a:gd name="T31" fmla="*/ 4 h 452"/>
                <a:gd name="T32" fmla="*/ 8 w 2392"/>
                <a:gd name="T33" fmla="*/ 4 h 452"/>
                <a:gd name="T34" fmla="*/ 8 w 2392"/>
                <a:gd name="T35" fmla="*/ 3 h 452"/>
                <a:gd name="T36" fmla="*/ 9 w 2392"/>
                <a:gd name="T37" fmla="*/ 3 h 452"/>
                <a:gd name="T38" fmla="*/ 9 w 2392"/>
                <a:gd name="T39" fmla="*/ 2 h 452"/>
                <a:gd name="T40" fmla="*/ 10 w 2392"/>
                <a:gd name="T41" fmla="*/ 2 h 452"/>
                <a:gd name="T42" fmla="*/ 10 w 2392"/>
                <a:gd name="T43" fmla="*/ 2 h 452"/>
                <a:gd name="T44" fmla="*/ 11 w 2392"/>
                <a:gd name="T45" fmla="*/ 1 h 452"/>
                <a:gd name="T46" fmla="*/ 11 w 2392"/>
                <a:gd name="T47" fmla="*/ 1 h 452"/>
                <a:gd name="T48" fmla="*/ 11 w 2392"/>
                <a:gd name="T49" fmla="*/ 1 h 452"/>
                <a:gd name="T50" fmla="*/ 12 w 2392"/>
                <a:gd name="T51" fmla="*/ 1 h 452"/>
                <a:gd name="T52" fmla="*/ 13 w 2392"/>
                <a:gd name="T53" fmla="*/ 1 h 452"/>
                <a:gd name="T54" fmla="*/ 13 w 2392"/>
                <a:gd name="T55" fmla="*/ 1 h 452"/>
                <a:gd name="T56" fmla="*/ 14 w 2392"/>
                <a:gd name="T57" fmla="*/ 0 h 452"/>
                <a:gd name="T58" fmla="*/ 14 w 2392"/>
                <a:gd name="T59" fmla="*/ 0 h 452"/>
                <a:gd name="T60" fmla="*/ 15 w 2392"/>
                <a:gd name="T61" fmla="*/ 0 h 452"/>
                <a:gd name="T62" fmla="*/ 15 w 2392"/>
                <a:gd name="T63" fmla="*/ 1 h 452"/>
                <a:gd name="T64" fmla="*/ 15 w 2392"/>
                <a:gd name="T65" fmla="*/ 1 h 452"/>
                <a:gd name="T66" fmla="*/ 16 w 2392"/>
                <a:gd name="T67" fmla="*/ 2 h 452"/>
                <a:gd name="T68" fmla="*/ 17 w 2392"/>
                <a:gd name="T69" fmla="*/ 5 h 452"/>
                <a:gd name="T70" fmla="*/ 17 w 2392"/>
                <a:gd name="T71" fmla="*/ 9 h 452"/>
                <a:gd name="T72" fmla="*/ 17 w 2392"/>
                <a:gd name="T73" fmla="*/ 9 h 452"/>
                <a:gd name="T74" fmla="*/ 18 w 2392"/>
                <a:gd name="T75" fmla="*/ 9 h 452"/>
                <a:gd name="T76" fmla="*/ 19 w 2392"/>
                <a:gd name="T77" fmla="*/ 9 h 452"/>
                <a:gd name="T78" fmla="*/ 19 w 2392"/>
                <a:gd name="T79" fmla="*/ 9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92" h="452">
                  <a:moveTo>
                    <a:pt x="0" y="452"/>
                  </a:moveTo>
                  <a:lnTo>
                    <a:pt x="62" y="452"/>
                  </a:lnTo>
                  <a:lnTo>
                    <a:pt x="119" y="452"/>
                  </a:lnTo>
                  <a:lnTo>
                    <a:pt x="181" y="452"/>
                  </a:lnTo>
                  <a:lnTo>
                    <a:pt x="243" y="410"/>
                  </a:lnTo>
                  <a:lnTo>
                    <a:pt x="306" y="452"/>
                  </a:lnTo>
                  <a:lnTo>
                    <a:pt x="368" y="410"/>
                  </a:lnTo>
                  <a:lnTo>
                    <a:pt x="430" y="362"/>
                  </a:lnTo>
                  <a:lnTo>
                    <a:pt x="487" y="362"/>
                  </a:lnTo>
                  <a:lnTo>
                    <a:pt x="550" y="351"/>
                  </a:lnTo>
                  <a:lnTo>
                    <a:pt x="612" y="287"/>
                  </a:lnTo>
                  <a:lnTo>
                    <a:pt x="674" y="282"/>
                  </a:lnTo>
                  <a:lnTo>
                    <a:pt x="737" y="271"/>
                  </a:lnTo>
                  <a:lnTo>
                    <a:pt x="799" y="229"/>
                  </a:lnTo>
                  <a:lnTo>
                    <a:pt x="856" y="213"/>
                  </a:lnTo>
                  <a:lnTo>
                    <a:pt x="918" y="208"/>
                  </a:lnTo>
                  <a:lnTo>
                    <a:pt x="980" y="186"/>
                  </a:lnTo>
                  <a:lnTo>
                    <a:pt x="1043" y="170"/>
                  </a:lnTo>
                  <a:lnTo>
                    <a:pt x="1105" y="160"/>
                  </a:lnTo>
                  <a:lnTo>
                    <a:pt x="1168" y="139"/>
                  </a:lnTo>
                  <a:lnTo>
                    <a:pt x="1224" y="123"/>
                  </a:lnTo>
                  <a:lnTo>
                    <a:pt x="1287" y="107"/>
                  </a:lnTo>
                  <a:lnTo>
                    <a:pt x="1349" y="85"/>
                  </a:lnTo>
                  <a:lnTo>
                    <a:pt x="1411" y="80"/>
                  </a:lnTo>
                  <a:lnTo>
                    <a:pt x="1474" y="59"/>
                  </a:lnTo>
                  <a:lnTo>
                    <a:pt x="1530" y="43"/>
                  </a:lnTo>
                  <a:lnTo>
                    <a:pt x="1593" y="22"/>
                  </a:lnTo>
                  <a:lnTo>
                    <a:pt x="1655" y="11"/>
                  </a:lnTo>
                  <a:lnTo>
                    <a:pt x="1717" y="0"/>
                  </a:lnTo>
                  <a:lnTo>
                    <a:pt x="1780" y="0"/>
                  </a:lnTo>
                  <a:lnTo>
                    <a:pt x="1842" y="0"/>
                  </a:lnTo>
                  <a:lnTo>
                    <a:pt x="1899" y="16"/>
                  </a:lnTo>
                  <a:lnTo>
                    <a:pt x="1961" y="48"/>
                  </a:lnTo>
                  <a:lnTo>
                    <a:pt x="2024" y="144"/>
                  </a:lnTo>
                  <a:lnTo>
                    <a:pt x="2086" y="298"/>
                  </a:lnTo>
                  <a:lnTo>
                    <a:pt x="2148" y="452"/>
                  </a:lnTo>
                  <a:lnTo>
                    <a:pt x="2211" y="452"/>
                  </a:lnTo>
                  <a:lnTo>
                    <a:pt x="2267" y="452"/>
                  </a:lnTo>
                  <a:lnTo>
                    <a:pt x="2330" y="452"/>
                  </a:lnTo>
                  <a:lnTo>
                    <a:pt x="2392" y="452"/>
                  </a:lnTo>
                </a:path>
              </a:pathLst>
            </a:custGeom>
            <a:noFill/>
            <a:ln w="25560" cap="sq">
              <a:solidFill>
                <a:srgbClr val="8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99" name="Freeform 53">
              <a:extLst>
                <a:ext uri="{FF2B5EF4-FFF2-40B4-BE49-F238E27FC236}">
                  <a16:creationId xmlns:a16="http://schemas.microsoft.com/office/drawing/2014/main" id="{6ECE6F21-A3B6-EB40-BB6E-B38554F01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" y="2321"/>
              <a:ext cx="1304" cy="273"/>
            </a:xfrm>
            <a:custGeom>
              <a:avLst/>
              <a:gdLst>
                <a:gd name="G0" fmla="+- 2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*/ 1 1 32768"/>
                <a:gd name="G31" fmla="+- 1 0 0"/>
                <a:gd name="G32" fmla="+- 7 0 0"/>
                <a:gd name="G33" fmla="+- 8 0 0"/>
                <a:gd name="G34" fmla="+- 7 0 0"/>
                <a:gd name="G35" fmla="+- 7 0 0"/>
                <a:gd name="G36" fmla="+- 5 0 0"/>
                <a:gd name="G37" fmla="+- 4 0 0"/>
                <a:gd name="G38" fmla="+- 4 0 0"/>
                <a:gd name="G39" fmla="+- 3 0 0"/>
                <a:gd name="T0" fmla="*/ 0 w 2392"/>
                <a:gd name="T1" fmla="*/ 8 h 452"/>
                <a:gd name="T2" fmla="*/ 1 w 2392"/>
                <a:gd name="T3" fmla="*/ 9 h 452"/>
                <a:gd name="T4" fmla="*/ 1 w 2392"/>
                <a:gd name="T5" fmla="*/ 9 h 452"/>
                <a:gd name="T6" fmla="*/ 2 w 2392"/>
                <a:gd name="T7" fmla="*/ 9 h 452"/>
                <a:gd name="T8" fmla="*/ 2 w 2392"/>
                <a:gd name="T9" fmla="*/ 7 h 452"/>
                <a:gd name="T10" fmla="*/ 2 w 2392"/>
                <a:gd name="T11" fmla="*/ 7 h 452"/>
                <a:gd name="T12" fmla="*/ 3 w 2392"/>
                <a:gd name="T13" fmla="*/ 7 h 452"/>
                <a:gd name="T14" fmla="*/ 3 w 2392"/>
                <a:gd name="T15" fmla="*/ 7 h 452"/>
                <a:gd name="T16" fmla="*/ 4 w 2392"/>
                <a:gd name="T17" fmla="*/ 6 h 452"/>
                <a:gd name="T18" fmla="*/ 4 w 2392"/>
                <a:gd name="T19" fmla="*/ 5 h 452"/>
                <a:gd name="T20" fmla="*/ 5 w 2392"/>
                <a:gd name="T21" fmla="*/ 5 h 452"/>
                <a:gd name="T22" fmla="*/ 5 w 2392"/>
                <a:gd name="T23" fmla="*/ 4 h 452"/>
                <a:gd name="T24" fmla="*/ 6 w 2392"/>
                <a:gd name="T25" fmla="*/ 4 h 452"/>
                <a:gd name="T26" fmla="*/ 6 w 2392"/>
                <a:gd name="T27" fmla="*/ 4 h 452"/>
                <a:gd name="T28" fmla="*/ 7 w 2392"/>
                <a:gd name="T29" fmla="*/ 4 h 452"/>
                <a:gd name="T30" fmla="*/ 8 w 2392"/>
                <a:gd name="T31" fmla="*/ 3 h 452"/>
                <a:gd name="T32" fmla="*/ 8 w 2392"/>
                <a:gd name="T33" fmla="*/ 3 h 452"/>
                <a:gd name="T34" fmla="*/ 8 w 2392"/>
                <a:gd name="T35" fmla="*/ 2 h 452"/>
                <a:gd name="T36" fmla="*/ 9 w 2392"/>
                <a:gd name="T37" fmla="*/ 2 h 452"/>
                <a:gd name="T38" fmla="*/ 9 w 2392"/>
                <a:gd name="T39" fmla="*/ 2 h 452"/>
                <a:gd name="T40" fmla="*/ 10 w 2392"/>
                <a:gd name="T41" fmla="*/ 1 h 452"/>
                <a:gd name="T42" fmla="*/ 10 w 2392"/>
                <a:gd name="T43" fmla="*/ 1 h 452"/>
                <a:gd name="T44" fmla="*/ 11 w 2392"/>
                <a:gd name="T45" fmla="*/ 1 h 452"/>
                <a:gd name="T46" fmla="*/ 11 w 2392"/>
                <a:gd name="T47" fmla="*/ 1 h 452"/>
                <a:gd name="T48" fmla="*/ 11 w 2392"/>
                <a:gd name="T49" fmla="*/ 1 h 452"/>
                <a:gd name="T50" fmla="*/ 12 w 2392"/>
                <a:gd name="T51" fmla="*/ 1 h 452"/>
                <a:gd name="T52" fmla="*/ 13 w 2392"/>
                <a:gd name="T53" fmla="*/ 1 h 452"/>
                <a:gd name="T54" fmla="*/ 13 w 2392"/>
                <a:gd name="T55" fmla="*/ 0 h 452"/>
                <a:gd name="T56" fmla="*/ 14 w 2392"/>
                <a:gd name="T57" fmla="*/ 1 h 452"/>
                <a:gd name="T58" fmla="*/ 14 w 2392"/>
                <a:gd name="T59" fmla="*/ 2 h 452"/>
                <a:gd name="T60" fmla="*/ 15 w 2392"/>
                <a:gd name="T61" fmla="*/ 4 h 452"/>
                <a:gd name="T62" fmla="*/ 15 w 2392"/>
                <a:gd name="T63" fmla="*/ 7 h 452"/>
                <a:gd name="T64" fmla="*/ 15 w 2392"/>
                <a:gd name="T65" fmla="*/ 8 h 452"/>
                <a:gd name="T66" fmla="*/ 16 w 2392"/>
                <a:gd name="T67" fmla="*/ 8 h 452"/>
                <a:gd name="T68" fmla="*/ 17 w 2392"/>
                <a:gd name="T69" fmla="*/ 9 h 452"/>
                <a:gd name="T70" fmla="*/ 17 w 2392"/>
                <a:gd name="T71" fmla="*/ 7 h 452"/>
                <a:gd name="T72" fmla="*/ 17 w 2392"/>
                <a:gd name="T73" fmla="*/ 9 h 452"/>
                <a:gd name="T74" fmla="*/ 18 w 2392"/>
                <a:gd name="T75" fmla="*/ 9 h 452"/>
                <a:gd name="T76" fmla="*/ 19 w 2392"/>
                <a:gd name="T77" fmla="*/ 9 h 452"/>
                <a:gd name="T78" fmla="*/ 19 w 2392"/>
                <a:gd name="T79" fmla="*/ 9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92" h="452">
                  <a:moveTo>
                    <a:pt x="0" y="415"/>
                  </a:moveTo>
                  <a:lnTo>
                    <a:pt x="62" y="452"/>
                  </a:lnTo>
                  <a:lnTo>
                    <a:pt x="119" y="452"/>
                  </a:lnTo>
                  <a:lnTo>
                    <a:pt x="181" y="452"/>
                  </a:lnTo>
                  <a:lnTo>
                    <a:pt x="243" y="340"/>
                  </a:lnTo>
                  <a:lnTo>
                    <a:pt x="306" y="372"/>
                  </a:lnTo>
                  <a:lnTo>
                    <a:pt x="368" y="388"/>
                  </a:lnTo>
                  <a:lnTo>
                    <a:pt x="430" y="351"/>
                  </a:lnTo>
                  <a:lnTo>
                    <a:pt x="487" y="314"/>
                  </a:lnTo>
                  <a:lnTo>
                    <a:pt x="550" y="298"/>
                  </a:lnTo>
                  <a:lnTo>
                    <a:pt x="612" y="276"/>
                  </a:lnTo>
                  <a:lnTo>
                    <a:pt x="674" y="244"/>
                  </a:lnTo>
                  <a:lnTo>
                    <a:pt x="737" y="234"/>
                  </a:lnTo>
                  <a:lnTo>
                    <a:pt x="799" y="234"/>
                  </a:lnTo>
                  <a:lnTo>
                    <a:pt x="856" y="207"/>
                  </a:lnTo>
                  <a:lnTo>
                    <a:pt x="918" y="181"/>
                  </a:lnTo>
                  <a:lnTo>
                    <a:pt x="980" y="165"/>
                  </a:lnTo>
                  <a:lnTo>
                    <a:pt x="1043" y="143"/>
                  </a:lnTo>
                  <a:lnTo>
                    <a:pt x="1105" y="127"/>
                  </a:lnTo>
                  <a:lnTo>
                    <a:pt x="1168" y="106"/>
                  </a:lnTo>
                  <a:lnTo>
                    <a:pt x="1224" y="90"/>
                  </a:lnTo>
                  <a:lnTo>
                    <a:pt x="1287" y="80"/>
                  </a:lnTo>
                  <a:lnTo>
                    <a:pt x="1349" y="58"/>
                  </a:lnTo>
                  <a:lnTo>
                    <a:pt x="1411" y="37"/>
                  </a:lnTo>
                  <a:lnTo>
                    <a:pt x="1474" y="21"/>
                  </a:lnTo>
                  <a:lnTo>
                    <a:pt x="1530" y="10"/>
                  </a:lnTo>
                  <a:lnTo>
                    <a:pt x="1593" y="5"/>
                  </a:lnTo>
                  <a:lnTo>
                    <a:pt x="1655" y="0"/>
                  </a:lnTo>
                  <a:lnTo>
                    <a:pt x="1717" y="26"/>
                  </a:lnTo>
                  <a:lnTo>
                    <a:pt x="1780" y="133"/>
                  </a:lnTo>
                  <a:lnTo>
                    <a:pt x="1842" y="234"/>
                  </a:lnTo>
                  <a:lnTo>
                    <a:pt x="1899" y="340"/>
                  </a:lnTo>
                  <a:lnTo>
                    <a:pt x="1961" y="415"/>
                  </a:lnTo>
                  <a:lnTo>
                    <a:pt x="2024" y="415"/>
                  </a:lnTo>
                  <a:lnTo>
                    <a:pt x="2086" y="452"/>
                  </a:lnTo>
                  <a:lnTo>
                    <a:pt x="2148" y="388"/>
                  </a:lnTo>
                  <a:lnTo>
                    <a:pt x="2211" y="452"/>
                  </a:lnTo>
                  <a:lnTo>
                    <a:pt x="2267" y="452"/>
                  </a:lnTo>
                  <a:lnTo>
                    <a:pt x="2330" y="452"/>
                  </a:lnTo>
                  <a:lnTo>
                    <a:pt x="2392" y="452"/>
                  </a:lnTo>
                </a:path>
              </a:pathLst>
            </a:custGeom>
            <a:noFill/>
            <a:ln w="25560" cap="sq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00" name="Line 54">
              <a:extLst>
                <a:ext uri="{FF2B5EF4-FFF2-40B4-BE49-F238E27FC236}">
                  <a16:creationId xmlns:a16="http://schemas.microsoft.com/office/drawing/2014/main" id="{D1062A2B-815B-184A-A67C-8CB5A2563A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" y="2574"/>
              <a:ext cx="0" cy="85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1" name="Line 55">
              <a:extLst>
                <a:ext uri="{FF2B5EF4-FFF2-40B4-BE49-F238E27FC236}">
                  <a16:creationId xmlns:a16="http://schemas.microsoft.com/office/drawing/2014/main" id="{ED9C8A0C-AFD8-B146-A5E4-BDE2F03D33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" y="2596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2" name="Line 56">
              <a:extLst>
                <a:ext uri="{FF2B5EF4-FFF2-40B4-BE49-F238E27FC236}">
                  <a16:creationId xmlns:a16="http://schemas.microsoft.com/office/drawing/2014/main" id="{60B25C32-4A2C-904D-93C3-295506F558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2596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3" name="Line 57">
              <a:extLst>
                <a:ext uri="{FF2B5EF4-FFF2-40B4-BE49-F238E27FC236}">
                  <a16:creationId xmlns:a16="http://schemas.microsoft.com/office/drawing/2014/main" id="{2D3087D0-81B8-3247-A6D0-DAF0ED0D51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" y="2596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4" name="Line 58">
              <a:extLst>
                <a:ext uri="{FF2B5EF4-FFF2-40B4-BE49-F238E27FC236}">
                  <a16:creationId xmlns:a16="http://schemas.microsoft.com/office/drawing/2014/main" id="{3767D1EE-B54E-5A41-9F47-B765BB3B20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" y="2528"/>
              <a:ext cx="0" cy="87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5" name="Line 59">
              <a:extLst>
                <a:ext uri="{FF2B5EF4-FFF2-40B4-BE49-F238E27FC236}">
                  <a16:creationId xmlns:a16="http://schemas.microsoft.com/office/drawing/2014/main" id="{862059E4-B0B9-E94D-AE88-CC8AB2770C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2" y="2548"/>
              <a:ext cx="0" cy="876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6" name="Line 60">
              <a:extLst>
                <a:ext uri="{FF2B5EF4-FFF2-40B4-BE49-F238E27FC236}">
                  <a16:creationId xmlns:a16="http://schemas.microsoft.com/office/drawing/2014/main" id="{C5E086F7-8A0E-BA44-8DB6-1D14809CF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6" y="2557"/>
              <a:ext cx="0" cy="84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7" name="Line 61">
              <a:extLst>
                <a:ext uri="{FF2B5EF4-FFF2-40B4-BE49-F238E27FC236}">
                  <a16:creationId xmlns:a16="http://schemas.microsoft.com/office/drawing/2014/main" id="{46875D97-267E-FC4B-AFCF-1A7130DCFC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" y="2535"/>
              <a:ext cx="0" cy="83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8" name="Line 62">
              <a:extLst>
                <a:ext uri="{FF2B5EF4-FFF2-40B4-BE49-F238E27FC236}">
                  <a16:creationId xmlns:a16="http://schemas.microsoft.com/office/drawing/2014/main" id="{63F7C5DB-2737-0245-BA85-4B23EB030A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1" y="2512"/>
              <a:ext cx="0" cy="857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9" name="Line 63">
              <a:extLst>
                <a:ext uri="{FF2B5EF4-FFF2-40B4-BE49-F238E27FC236}">
                  <a16:creationId xmlns:a16="http://schemas.microsoft.com/office/drawing/2014/main" id="{AE8A90A2-D884-DA48-AA0E-2CDBF9480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5" y="2503"/>
              <a:ext cx="0" cy="859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0" name="Line 64">
              <a:extLst>
                <a:ext uri="{FF2B5EF4-FFF2-40B4-BE49-F238E27FC236}">
                  <a16:creationId xmlns:a16="http://schemas.microsoft.com/office/drawing/2014/main" id="{8E4ABFCC-4EF3-5148-91E8-20B3E48F82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" y="2489"/>
              <a:ext cx="0" cy="83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1" name="Line 65">
              <a:extLst>
                <a:ext uri="{FF2B5EF4-FFF2-40B4-BE49-F238E27FC236}">
                  <a16:creationId xmlns:a16="http://schemas.microsoft.com/office/drawing/2014/main" id="{CF20EA8B-907D-D548-9354-2F587B9AD5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3" y="2470"/>
              <a:ext cx="0" cy="85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2" name="Line 66">
              <a:extLst>
                <a:ext uri="{FF2B5EF4-FFF2-40B4-BE49-F238E27FC236}">
                  <a16:creationId xmlns:a16="http://schemas.microsoft.com/office/drawing/2014/main" id="{03891A93-4797-BC4A-880A-F4964D510A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8" y="2464"/>
              <a:ext cx="0" cy="85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3" name="Line 67">
              <a:extLst>
                <a:ext uri="{FF2B5EF4-FFF2-40B4-BE49-F238E27FC236}">
                  <a16:creationId xmlns:a16="http://schemas.microsoft.com/office/drawing/2014/main" id="{4DA36AA9-BDBD-D641-9FF5-67C0918BE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" y="2464"/>
              <a:ext cx="0" cy="82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4" name="Line 68">
              <a:extLst>
                <a:ext uri="{FF2B5EF4-FFF2-40B4-BE49-F238E27FC236}">
                  <a16:creationId xmlns:a16="http://schemas.microsoft.com/office/drawing/2014/main" id="{B36382C8-6575-B34F-AA1B-6BD18B10D6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3" y="2447"/>
              <a:ext cx="0" cy="831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5" name="Line 69">
              <a:extLst>
                <a:ext uri="{FF2B5EF4-FFF2-40B4-BE49-F238E27FC236}">
                  <a16:creationId xmlns:a16="http://schemas.microsoft.com/office/drawing/2014/main" id="{7FF2E9D1-646E-E148-83B9-F754672F18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6" y="2431"/>
              <a:ext cx="0" cy="84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" name="Line 70">
              <a:extLst>
                <a:ext uri="{FF2B5EF4-FFF2-40B4-BE49-F238E27FC236}">
                  <a16:creationId xmlns:a16="http://schemas.microsoft.com/office/drawing/2014/main" id="{263A6CBE-AC70-0947-BEC0-A72FA462A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0" y="2422"/>
              <a:ext cx="0" cy="84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" name="Line 71">
              <a:extLst>
                <a:ext uri="{FF2B5EF4-FFF2-40B4-BE49-F238E27FC236}">
                  <a16:creationId xmlns:a16="http://schemas.microsoft.com/office/drawing/2014/main" id="{095AB8C2-18A9-DA4D-B6AE-302A8FEF9F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5" y="2408"/>
              <a:ext cx="0" cy="84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8" name="Line 72">
              <a:extLst>
                <a:ext uri="{FF2B5EF4-FFF2-40B4-BE49-F238E27FC236}">
                  <a16:creationId xmlns:a16="http://schemas.microsoft.com/office/drawing/2014/main" id="{C295E025-C479-F246-BDB5-7055C3818C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9" y="2398"/>
              <a:ext cx="0" cy="84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9" name="Line 73">
              <a:extLst>
                <a:ext uri="{FF2B5EF4-FFF2-40B4-BE49-F238E27FC236}">
                  <a16:creationId xmlns:a16="http://schemas.microsoft.com/office/drawing/2014/main" id="{32B71AEE-6B87-5146-9FE0-B032409F7A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3" y="2386"/>
              <a:ext cx="0" cy="847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0" name="Line 74">
              <a:extLst>
                <a:ext uri="{FF2B5EF4-FFF2-40B4-BE49-F238E27FC236}">
                  <a16:creationId xmlns:a16="http://schemas.microsoft.com/office/drawing/2014/main" id="{50798A7F-6398-F941-9A8C-566072383D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4" y="2376"/>
              <a:ext cx="0" cy="847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1" name="Line 75">
              <a:extLst>
                <a:ext uri="{FF2B5EF4-FFF2-40B4-BE49-F238E27FC236}">
                  <a16:creationId xmlns:a16="http://schemas.microsoft.com/office/drawing/2014/main" id="{DF1EDF11-AC4F-8249-91B5-A7736AE470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8" y="2370"/>
              <a:ext cx="0" cy="84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2" name="Line 76">
              <a:extLst>
                <a:ext uri="{FF2B5EF4-FFF2-40B4-BE49-F238E27FC236}">
                  <a16:creationId xmlns:a16="http://schemas.microsoft.com/office/drawing/2014/main" id="{E2B26B0F-3D0F-E94E-9410-7EDFF47342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2" y="2356"/>
              <a:ext cx="0" cy="84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3" name="Line 77">
              <a:extLst>
                <a:ext uri="{FF2B5EF4-FFF2-40B4-BE49-F238E27FC236}">
                  <a16:creationId xmlns:a16="http://schemas.microsoft.com/office/drawing/2014/main" id="{3CF7DA6E-5D8B-D345-8456-596281E914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6" y="2344"/>
              <a:ext cx="0" cy="853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4" name="Line 78">
              <a:extLst>
                <a:ext uri="{FF2B5EF4-FFF2-40B4-BE49-F238E27FC236}">
                  <a16:creationId xmlns:a16="http://schemas.microsoft.com/office/drawing/2014/main" id="{E75A7E6C-971D-C647-BA35-AC28294C7D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0" y="2334"/>
              <a:ext cx="0" cy="85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5" name="Line 79">
              <a:extLst>
                <a:ext uri="{FF2B5EF4-FFF2-40B4-BE49-F238E27FC236}">
                  <a16:creationId xmlns:a16="http://schemas.microsoft.com/office/drawing/2014/main" id="{9F4EA259-A0E1-2A4F-8AE7-159511A8C5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1" y="2327"/>
              <a:ext cx="0" cy="84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6" name="Line 80">
              <a:extLst>
                <a:ext uri="{FF2B5EF4-FFF2-40B4-BE49-F238E27FC236}">
                  <a16:creationId xmlns:a16="http://schemas.microsoft.com/office/drawing/2014/main" id="{1776BAAD-8073-AC44-A8CE-4E03765916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5" y="2324"/>
              <a:ext cx="0" cy="83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7" name="Line 81">
              <a:extLst>
                <a:ext uri="{FF2B5EF4-FFF2-40B4-BE49-F238E27FC236}">
                  <a16:creationId xmlns:a16="http://schemas.microsoft.com/office/drawing/2014/main" id="{6A49CA96-7CA2-CF4E-8A18-DB2A29509E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9" y="2321"/>
              <a:ext cx="0" cy="83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8" name="Line 82">
              <a:extLst>
                <a:ext uri="{FF2B5EF4-FFF2-40B4-BE49-F238E27FC236}">
                  <a16:creationId xmlns:a16="http://schemas.microsoft.com/office/drawing/2014/main" id="{1EA63ACE-A216-6047-B5A1-85DF33BFD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3" y="2337"/>
              <a:ext cx="0" cy="81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9" name="Line 83">
              <a:extLst>
                <a:ext uri="{FF2B5EF4-FFF2-40B4-BE49-F238E27FC236}">
                  <a16:creationId xmlns:a16="http://schemas.microsoft.com/office/drawing/2014/main" id="{7FBC012E-AAE3-554C-8AF7-E8084B7DBC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7" y="2402"/>
              <a:ext cx="0" cy="747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0" name="Line 84">
              <a:extLst>
                <a:ext uri="{FF2B5EF4-FFF2-40B4-BE49-F238E27FC236}">
                  <a16:creationId xmlns:a16="http://schemas.microsoft.com/office/drawing/2014/main" id="{BB285828-DAC8-E34D-BE55-047208B5E5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1" y="2464"/>
              <a:ext cx="0" cy="685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1" name="Line 85">
              <a:extLst>
                <a:ext uri="{FF2B5EF4-FFF2-40B4-BE49-F238E27FC236}">
                  <a16:creationId xmlns:a16="http://schemas.microsoft.com/office/drawing/2014/main" id="{B9B1E6BF-4D8A-B341-BAF6-4DE7CF7661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2" y="2528"/>
              <a:ext cx="0" cy="630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2" name="Line 86">
              <a:extLst>
                <a:ext uri="{FF2B5EF4-FFF2-40B4-BE49-F238E27FC236}">
                  <a16:creationId xmlns:a16="http://schemas.microsoft.com/office/drawing/2014/main" id="{76B27E43-2BC0-E441-B161-0EC9F23864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6" y="2574"/>
              <a:ext cx="0" cy="60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3" name="Line 87">
              <a:extLst>
                <a:ext uri="{FF2B5EF4-FFF2-40B4-BE49-F238E27FC236}">
                  <a16:creationId xmlns:a16="http://schemas.microsoft.com/office/drawing/2014/main" id="{87E22C0A-7A24-8E4A-8A90-89712C903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0" y="2574"/>
              <a:ext cx="0" cy="662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4" name="Line 88">
              <a:extLst>
                <a:ext uri="{FF2B5EF4-FFF2-40B4-BE49-F238E27FC236}">
                  <a16:creationId xmlns:a16="http://schemas.microsoft.com/office/drawing/2014/main" id="{F46145BA-EF53-3546-A4BC-64AAB98B82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4" y="2596"/>
              <a:ext cx="0" cy="734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5" name="Line 89">
              <a:extLst>
                <a:ext uri="{FF2B5EF4-FFF2-40B4-BE49-F238E27FC236}">
                  <a16:creationId xmlns:a16="http://schemas.microsoft.com/office/drawing/2014/main" id="{05116AE0-E2BD-A44E-ADA5-C2E19F565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8" y="2557"/>
              <a:ext cx="0" cy="867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6" name="Line 90">
              <a:extLst>
                <a:ext uri="{FF2B5EF4-FFF2-40B4-BE49-F238E27FC236}">
                  <a16:creationId xmlns:a16="http://schemas.microsoft.com/office/drawing/2014/main" id="{34FB9E27-C536-404D-9F26-74DC2F5D5B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3" y="2596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7" name="Line 91">
              <a:extLst>
                <a:ext uri="{FF2B5EF4-FFF2-40B4-BE49-F238E27FC236}">
                  <a16:creationId xmlns:a16="http://schemas.microsoft.com/office/drawing/2014/main" id="{C5F1CB8F-225E-754A-BE5C-AB9FFDAFF2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3" y="2596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8" name="Line 92">
              <a:extLst>
                <a:ext uri="{FF2B5EF4-FFF2-40B4-BE49-F238E27FC236}">
                  <a16:creationId xmlns:a16="http://schemas.microsoft.com/office/drawing/2014/main" id="{4A768108-BE68-0B44-ADD6-034C1C1DDF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8" y="2596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9" name="Line 93">
              <a:extLst>
                <a:ext uri="{FF2B5EF4-FFF2-40B4-BE49-F238E27FC236}">
                  <a16:creationId xmlns:a16="http://schemas.microsoft.com/office/drawing/2014/main" id="{B30CA3A6-8EA7-BA4B-BEAA-9807576B4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1" y="2596"/>
              <a:ext cx="0" cy="828"/>
            </a:xfrm>
            <a:prstGeom prst="line">
              <a:avLst/>
            </a:prstGeom>
            <a:noFill/>
            <a:ln w="180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140" name="Text Box 94">
            <a:extLst>
              <a:ext uri="{FF2B5EF4-FFF2-40B4-BE49-F238E27FC236}">
                <a16:creationId xmlns:a16="http://schemas.microsoft.com/office/drawing/2014/main" id="{A6A61FAC-0461-E947-A7ED-AA4FBC2ED6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30" y="5538788"/>
            <a:ext cx="3934603" cy="13256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2000" b="1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Fixed Time Axis</a:t>
            </a:r>
            <a:r>
              <a:rPr lang="en-US" altLang="it-IT" sz="20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Sequences are aligned “one to one”. Greatly suffers from the misalignment in data.</a:t>
            </a:r>
          </a:p>
          <a:p>
            <a:pPr>
              <a:buClrTx/>
              <a:buFontTx/>
              <a:buNone/>
            </a:pPr>
            <a:r>
              <a:rPr lang="en-US" altLang="it-IT" sz="2000" b="1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Euclidean</a:t>
            </a:r>
            <a:r>
              <a:rPr lang="en-US" altLang="it-IT" sz="20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  <a:endParaRPr lang="en-US" altLang="it-IT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41" name="Text Box 95">
            <a:extLst>
              <a:ext uri="{FF2B5EF4-FFF2-40B4-BE49-F238E27FC236}">
                <a16:creationId xmlns:a16="http://schemas.microsoft.com/office/drawing/2014/main" id="{04B53068-32EA-BB43-9F51-1A0D74EE5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9497" y="5600344"/>
            <a:ext cx="4114800" cy="13256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2000" b="1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Warped Time Axis</a:t>
            </a:r>
            <a:r>
              <a:rPr lang="en-US" altLang="it-IT" sz="20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Nonlinear alignments are possible. Can correct misalignments in data.</a:t>
            </a:r>
          </a:p>
          <a:p>
            <a:pPr>
              <a:buClrTx/>
              <a:buFontTx/>
              <a:buNone/>
            </a:pPr>
            <a:r>
              <a:rPr lang="en-US" altLang="it-IT" sz="2000" b="1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Dynamic Time Warping.</a:t>
            </a:r>
          </a:p>
        </p:txBody>
      </p:sp>
      <p:grpSp>
        <p:nvGrpSpPr>
          <p:cNvPr id="144" name="Group 81">
            <a:extLst>
              <a:ext uri="{FF2B5EF4-FFF2-40B4-BE49-F238E27FC236}">
                <a16:creationId xmlns:a16="http://schemas.microsoft.com/office/drawing/2014/main" id="{067375BF-9EFA-0B42-9FA7-C5FF902B5BE4}"/>
              </a:ext>
            </a:extLst>
          </p:cNvPr>
          <p:cNvGrpSpPr>
            <a:grpSpLocks/>
          </p:cNvGrpSpPr>
          <p:nvPr/>
        </p:nvGrpSpPr>
        <p:grpSpPr bwMode="auto">
          <a:xfrm>
            <a:off x="2851212" y="3429000"/>
            <a:ext cx="2003783" cy="1756650"/>
            <a:chOff x="146" y="2053"/>
            <a:chExt cx="2400" cy="2104"/>
          </a:xfrm>
        </p:grpSpPr>
        <p:sp>
          <p:nvSpPr>
            <p:cNvPr id="145" name="Line 82">
              <a:extLst>
                <a:ext uri="{FF2B5EF4-FFF2-40B4-BE49-F238E27FC236}">
                  <a16:creationId xmlns:a16="http://schemas.microsoft.com/office/drawing/2014/main" id="{0CBC487C-38B1-AF40-B7D5-3CA2FC2C51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" y="3093"/>
              <a:ext cx="0" cy="106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6" name="Line 83">
              <a:extLst>
                <a:ext uri="{FF2B5EF4-FFF2-40B4-BE49-F238E27FC236}">
                  <a16:creationId xmlns:a16="http://schemas.microsoft.com/office/drawing/2014/main" id="{D5192BE0-05EB-6342-A4FE-C7BFB24A3C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" y="3093"/>
              <a:ext cx="0" cy="104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7" name="Line 84">
              <a:extLst>
                <a:ext uri="{FF2B5EF4-FFF2-40B4-BE49-F238E27FC236}">
                  <a16:creationId xmlns:a16="http://schemas.microsoft.com/office/drawing/2014/main" id="{93D9F909-C8BB-6F4D-BC1C-659B7969CC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" y="3106"/>
              <a:ext cx="0" cy="102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8" name="Line 85">
              <a:extLst>
                <a:ext uri="{FF2B5EF4-FFF2-40B4-BE49-F238E27FC236}">
                  <a16:creationId xmlns:a16="http://schemas.microsoft.com/office/drawing/2014/main" id="{230A9884-EA12-EF40-9B41-656DC225D3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" y="3087"/>
              <a:ext cx="0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9" name="Line 86">
              <a:extLst>
                <a:ext uri="{FF2B5EF4-FFF2-40B4-BE49-F238E27FC236}">
                  <a16:creationId xmlns:a16="http://schemas.microsoft.com/office/drawing/2014/main" id="{48F29C74-D4F6-804E-9690-7794D84ACE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" y="3087"/>
              <a:ext cx="0" cy="105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0" name="Line 87">
              <a:extLst>
                <a:ext uri="{FF2B5EF4-FFF2-40B4-BE49-F238E27FC236}">
                  <a16:creationId xmlns:a16="http://schemas.microsoft.com/office/drawing/2014/main" id="{1F8D58D6-F7E2-8745-92AB-5BF5E188A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" y="3069"/>
              <a:ext cx="0" cy="105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1" name="Line 88">
              <a:extLst>
                <a:ext uri="{FF2B5EF4-FFF2-40B4-BE49-F238E27FC236}">
                  <a16:creationId xmlns:a16="http://schemas.microsoft.com/office/drawing/2014/main" id="{E73639A8-EA47-974D-A541-83EB15185F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" y="3081"/>
              <a:ext cx="0" cy="105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2" name="Line 89">
              <a:extLst>
                <a:ext uri="{FF2B5EF4-FFF2-40B4-BE49-F238E27FC236}">
                  <a16:creationId xmlns:a16="http://schemas.microsoft.com/office/drawing/2014/main" id="{D147AEF0-2815-BD43-8F5D-589E2DA202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" y="3087"/>
              <a:ext cx="0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3" name="Line 90">
              <a:extLst>
                <a:ext uri="{FF2B5EF4-FFF2-40B4-BE49-F238E27FC236}">
                  <a16:creationId xmlns:a16="http://schemas.microsoft.com/office/drawing/2014/main" id="{1F22EC0E-E09D-FC4F-812F-305DEAC070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" y="3093"/>
              <a:ext cx="0" cy="102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4" name="Line 91">
              <a:extLst>
                <a:ext uri="{FF2B5EF4-FFF2-40B4-BE49-F238E27FC236}">
                  <a16:creationId xmlns:a16="http://schemas.microsoft.com/office/drawing/2014/main" id="{7A64693C-02B0-DC43-9457-C424E63327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" y="3087"/>
              <a:ext cx="0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5" name="Line 92">
              <a:extLst>
                <a:ext uri="{FF2B5EF4-FFF2-40B4-BE49-F238E27FC236}">
                  <a16:creationId xmlns:a16="http://schemas.microsoft.com/office/drawing/2014/main" id="{7907FCBA-D35E-E341-A450-4AD7452F04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050"/>
              <a:ext cx="0" cy="107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6" name="Line 93">
              <a:extLst>
                <a:ext uri="{FF2B5EF4-FFF2-40B4-BE49-F238E27FC236}">
                  <a16:creationId xmlns:a16="http://schemas.microsoft.com/office/drawing/2014/main" id="{4D8E3FC5-2B1A-3B4E-AD38-293F9CC669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" y="3056"/>
              <a:ext cx="0" cy="106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7" name="Line 94">
              <a:extLst>
                <a:ext uri="{FF2B5EF4-FFF2-40B4-BE49-F238E27FC236}">
                  <a16:creationId xmlns:a16="http://schemas.microsoft.com/office/drawing/2014/main" id="{12AA8DB0-69B5-D846-9705-50D9EA26BB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" y="2970"/>
              <a:ext cx="0" cy="116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8" name="Line 95">
              <a:extLst>
                <a:ext uri="{FF2B5EF4-FFF2-40B4-BE49-F238E27FC236}">
                  <a16:creationId xmlns:a16="http://schemas.microsoft.com/office/drawing/2014/main" id="{3D8AF0DC-37F2-D840-AF08-4F4E3CC0C2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2" y="2902"/>
              <a:ext cx="0" cy="124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9" name="Line 96">
              <a:extLst>
                <a:ext uri="{FF2B5EF4-FFF2-40B4-BE49-F238E27FC236}">
                  <a16:creationId xmlns:a16="http://schemas.microsoft.com/office/drawing/2014/main" id="{9D2FD935-6820-D64D-8D4C-E3987A7BF7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" y="2724"/>
              <a:ext cx="0" cy="140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0" name="Line 97">
              <a:extLst>
                <a:ext uri="{FF2B5EF4-FFF2-40B4-BE49-F238E27FC236}">
                  <a16:creationId xmlns:a16="http://schemas.microsoft.com/office/drawing/2014/main" id="{72699CDC-939A-C64F-9626-04BD7EDE8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6" y="2564"/>
              <a:ext cx="0" cy="156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1" name="Line 98">
              <a:extLst>
                <a:ext uri="{FF2B5EF4-FFF2-40B4-BE49-F238E27FC236}">
                  <a16:creationId xmlns:a16="http://schemas.microsoft.com/office/drawing/2014/main" id="{6D8EF7D0-557D-4845-9FDC-226B4E22F8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0" y="2435"/>
              <a:ext cx="0" cy="169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2" name="Line 99">
              <a:extLst>
                <a:ext uri="{FF2B5EF4-FFF2-40B4-BE49-F238E27FC236}">
                  <a16:creationId xmlns:a16="http://schemas.microsoft.com/office/drawing/2014/main" id="{5D9361E9-6DF6-C548-8F7A-840D1F3B97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4" y="2337"/>
              <a:ext cx="0" cy="176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3" name="Line 100">
              <a:extLst>
                <a:ext uri="{FF2B5EF4-FFF2-40B4-BE49-F238E27FC236}">
                  <a16:creationId xmlns:a16="http://schemas.microsoft.com/office/drawing/2014/main" id="{1BF05CB7-C75A-8541-8C3A-E3185CD5B5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9" y="2274"/>
              <a:ext cx="0" cy="182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4" name="Line 101">
              <a:extLst>
                <a:ext uri="{FF2B5EF4-FFF2-40B4-BE49-F238E27FC236}">
                  <a16:creationId xmlns:a16="http://schemas.microsoft.com/office/drawing/2014/main" id="{CAA6501E-E02C-6C42-9BA4-7AD0DFAD72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9" y="2256"/>
              <a:ext cx="0" cy="179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5" name="Line 102">
              <a:extLst>
                <a:ext uri="{FF2B5EF4-FFF2-40B4-BE49-F238E27FC236}">
                  <a16:creationId xmlns:a16="http://schemas.microsoft.com/office/drawing/2014/main" id="{25C9D84D-B0BD-414C-BB35-9F7CAA5AD6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3" y="2250"/>
              <a:ext cx="0" cy="172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6" name="Line 103">
              <a:extLst>
                <a:ext uri="{FF2B5EF4-FFF2-40B4-BE49-F238E27FC236}">
                  <a16:creationId xmlns:a16="http://schemas.microsoft.com/office/drawing/2014/main" id="{F95D3733-545A-0147-87E3-28511D5A1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7" y="2213"/>
              <a:ext cx="0" cy="159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7" name="Line 104">
              <a:extLst>
                <a:ext uri="{FF2B5EF4-FFF2-40B4-BE49-F238E27FC236}">
                  <a16:creationId xmlns:a16="http://schemas.microsoft.com/office/drawing/2014/main" id="{420B430E-D100-8B4B-A60B-30314C341B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2" y="2231"/>
              <a:ext cx="0" cy="142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8" name="Line 105">
              <a:extLst>
                <a:ext uri="{FF2B5EF4-FFF2-40B4-BE49-F238E27FC236}">
                  <a16:creationId xmlns:a16="http://schemas.microsoft.com/office/drawing/2014/main" id="{55B1317B-F851-304E-B14A-AF0CA7BD97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6" y="2237"/>
              <a:ext cx="0" cy="126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9" name="Line 106">
              <a:extLst>
                <a:ext uri="{FF2B5EF4-FFF2-40B4-BE49-F238E27FC236}">
                  <a16:creationId xmlns:a16="http://schemas.microsoft.com/office/drawing/2014/main" id="{5784DC95-E01C-6F46-83E2-F9AA593273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6" y="2231"/>
              <a:ext cx="0" cy="112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0" name="Line 107">
              <a:extLst>
                <a:ext uri="{FF2B5EF4-FFF2-40B4-BE49-F238E27FC236}">
                  <a16:creationId xmlns:a16="http://schemas.microsoft.com/office/drawing/2014/main" id="{3F6367D9-8EC9-1844-AFEC-4272A53DFC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0" y="2250"/>
              <a:ext cx="0" cy="108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1" name="Line 108">
              <a:extLst>
                <a:ext uri="{FF2B5EF4-FFF2-40B4-BE49-F238E27FC236}">
                  <a16:creationId xmlns:a16="http://schemas.microsoft.com/office/drawing/2014/main" id="{2D4454D6-2577-7E43-8CC6-733A836D20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4" y="2237"/>
              <a:ext cx="0" cy="105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2" name="Line 109">
              <a:extLst>
                <a:ext uri="{FF2B5EF4-FFF2-40B4-BE49-F238E27FC236}">
                  <a16:creationId xmlns:a16="http://schemas.microsoft.com/office/drawing/2014/main" id="{0C37A4AD-BA9B-EC4A-937D-0AF104EB0E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9" y="2244"/>
              <a:ext cx="0" cy="103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3" name="Line 110">
              <a:extLst>
                <a:ext uri="{FF2B5EF4-FFF2-40B4-BE49-F238E27FC236}">
                  <a16:creationId xmlns:a16="http://schemas.microsoft.com/office/drawing/2014/main" id="{AD85280A-27A5-4A40-B7FD-747A97F21A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3" y="2220"/>
              <a:ext cx="0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4" name="Line 111">
              <a:extLst>
                <a:ext uri="{FF2B5EF4-FFF2-40B4-BE49-F238E27FC236}">
                  <a16:creationId xmlns:a16="http://schemas.microsoft.com/office/drawing/2014/main" id="{6D2BF045-4558-EE4D-BE56-9F61EF2D21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2" y="2231"/>
              <a:ext cx="0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5" name="Line 112">
              <a:extLst>
                <a:ext uri="{FF2B5EF4-FFF2-40B4-BE49-F238E27FC236}">
                  <a16:creationId xmlns:a16="http://schemas.microsoft.com/office/drawing/2014/main" id="{F4095293-0B53-5B4F-A523-27B26A8903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06" y="2231"/>
              <a:ext cx="0" cy="102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6" name="Line 113">
              <a:extLst>
                <a:ext uri="{FF2B5EF4-FFF2-40B4-BE49-F238E27FC236}">
                  <a16:creationId xmlns:a16="http://schemas.microsoft.com/office/drawing/2014/main" id="{FF64BE24-921B-6840-9728-6740EFD672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1" y="2231"/>
              <a:ext cx="0" cy="103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7" name="Line 114">
              <a:extLst>
                <a:ext uri="{FF2B5EF4-FFF2-40B4-BE49-F238E27FC236}">
                  <a16:creationId xmlns:a16="http://schemas.microsoft.com/office/drawing/2014/main" id="{A76C3FA3-D917-F749-AEAC-60579D60FE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5" y="2220"/>
              <a:ext cx="0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8" name="Line 115">
              <a:extLst>
                <a:ext uri="{FF2B5EF4-FFF2-40B4-BE49-F238E27FC236}">
                  <a16:creationId xmlns:a16="http://schemas.microsoft.com/office/drawing/2014/main" id="{6BF36B4F-40C5-FC46-9027-71EC91B222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0" y="2237"/>
              <a:ext cx="0" cy="99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9" name="Line 116">
              <a:extLst>
                <a:ext uri="{FF2B5EF4-FFF2-40B4-BE49-F238E27FC236}">
                  <a16:creationId xmlns:a16="http://schemas.microsoft.com/office/drawing/2014/main" id="{73EEC072-E74D-4643-9F66-61D02F7BE5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9" y="2237"/>
              <a:ext cx="0" cy="104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0" name="Line 117">
              <a:extLst>
                <a:ext uri="{FF2B5EF4-FFF2-40B4-BE49-F238E27FC236}">
                  <a16:creationId xmlns:a16="http://schemas.microsoft.com/office/drawing/2014/main" id="{8551DE72-46B7-704E-AB2E-6D0D985020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3" y="2225"/>
              <a:ext cx="0" cy="102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1" name="Line 118">
              <a:extLst>
                <a:ext uri="{FF2B5EF4-FFF2-40B4-BE49-F238E27FC236}">
                  <a16:creationId xmlns:a16="http://schemas.microsoft.com/office/drawing/2014/main" id="{AA4CDE08-5694-7F43-A2CD-676552CFBE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8" y="2220"/>
              <a:ext cx="0" cy="106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2" name="Line 119">
              <a:extLst>
                <a:ext uri="{FF2B5EF4-FFF2-40B4-BE49-F238E27FC236}">
                  <a16:creationId xmlns:a16="http://schemas.microsoft.com/office/drawing/2014/main" id="{91811317-A7F6-4A43-9FD1-90F70847D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2" y="2225"/>
              <a:ext cx="0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3" name="Line 120">
              <a:extLst>
                <a:ext uri="{FF2B5EF4-FFF2-40B4-BE49-F238E27FC236}">
                  <a16:creationId xmlns:a16="http://schemas.microsoft.com/office/drawing/2014/main" id="{96899CAA-0A8D-1744-8493-944E17480B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6" y="2220"/>
              <a:ext cx="0" cy="106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4" name="Line 121">
              <a:extLst>
                <a:ext uri="{FF2B5EF4-FFF2-40B4-BE49-F238E27FC236}">
                  <a16:creationId xmlns:a16="http://schemas.microsoft.com/office/drawing/2014/main" id="{D281CD36-1455-404A-A519-888C0D02BA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6" y="2225"/>
              <a:ext cx="0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5" name="Line 122">
              <a:extLst>
                <a:ext uri="{FF2B5EF4-FFF2-40B4-BE49-F238E27FC236}">
                  <a16:creationId xmlns:a16="http://schemas.microsoft.com/office/drawing/2014/main" id="{F6C8F2A3-81B5-2247-A998-E18D7F7603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60" y="2053"/>
              <a:ext cx="0" cy="1223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6" name="Line 123">
              <a:extLst>
                <a:ext uri="{FF2B5EF4-FFF2-40B4-BE49-F238E27FC236}">
                  <a16:creationId xmlns:a16="http://schemas.microsoft.com/office/drawing/2014/main" id="{9DC6AF8C-BC81-C14F-A5DA-AC09260153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5" y="2151"/>
              <a:ext cx="0" cy="112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7" name="Line 124">
              <a:extLst>
                <a:ext uri="{FF2B5EF4-FFF2-40B4-BE49-F238E27FC236}">
                  <a16:creationId xmlns:a16="http://schemas.microsoft.com/office/drawing/2014/main" id="{1DD01006-5E8E-9543-84F1-B9DBA7ADEB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9" y="2274"/>
              <a:ext cx="0" cy="100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8" name="Line 125">
              <a:extLst>
                <a:ext uri="{FF2B5EF4-FFF2-40B4-BE49-F238E27FC236}">
                  <a16:creationId xmlns:a16="http://schemas.microsoft.com/office/drawing/2014/main" id="{7E236A2C-CC21-FE42-8965-1A1F52B8BA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" y="2422"/>
              <a:ext cx="0" cy="84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9" name="Line 126">
              <a:extLst>
                <a:ext uri="{FF2B5EF4-FFF2-40B4-BE49-F238E27FC236}">
                  <a16:creationId xmlns:a16="http://schemas.microsoft.com/office/drawing/2014/main" id="{FC3385D0-82F7-D84A-BE20-1FCDC927D2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3" y="2324"/>
              <a:ext cx="0" cy="94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" name="Line 127">
              <a:extLst>
                <a:ext uri="{FF2B5EF4-FFF2-40B4-BE49-F238E27FC236}">
                  <a16:creationId xmlns:a16="http://schemas.microsoft.com/office/drawing/2014/main" id="{9DCE9C2F-C081-8D45-8CB8-76D9BA72E8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8" y="2225"/>
              <a:ext cx="0" cy="102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1" name="Line 128">
              <a:extLst>
                <a:ext uri="{FF2B5EF4-FFF2-40B4-BE49-F238E27FC236}">
                  <a16:creationId xmlns:a16="http://schemas.microsoft.com/office/drawing/2014/main" id="{B0400A29-5F43-8247-8B9E-DABE796FB2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2" y="2225"/>
              <a:ext cx="0" cy="87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2" name="Line 129">
              <a:extLst>
                <a:ext uri="{FF2B5EF4-FFF2-40B4-BE49-F238E27FC236}">
                  <a16:creationId xmlns:a16="http://schemas.microsoft.com/office/drawing/2014/main" id="{68D0B2DA-FB66-DF4B-B79A-9E4286797C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6" y="2237"/>
              <a:ext cx="0" cy="92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3" name="Line 130">
              <a:extLst>
                <a:ext uri="{FF2B5EF4-FFF2-40B4-BE49-F238E27FC236}">
                  <a16:creationId xmlns:a16="http://schemas.microsoft.com/office/drawing/2014/main" id="{8D6FC45E-99D7-964C-B156-5D92132E90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0" y="2237"/>
              <a:ext cx="0" cy="109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4" name="Line 131">
              <a:extLst>
                <a:ext uri="{FF2B5EF4-FFF2-40B4-BE49-F238E27FC236}">
                  <a16:creationId xmlns:a16="http://schemas.microsoft.com/office/drawing/2014/main" id="{9A88AA41-B374-B546-8172-DBA8A5B9E7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9" y="2220"/>
              <a:ext cx="0" cy="122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5" name="Line 132">
              <a:extLst>
                <a:ext uri="{FF2B5EF4-FFF2-40B4-BE49-F238E27FC236}">
                  <a16:creationId xmlns:a16="http://schemas.microsoft.com/office/drawing/2014/main" id="{58196928-1E46-CB42-801D-3851C94ECB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4" y="2250"/>
              <a:ext cx="0" cy="101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6" name="Line 133">
              <a:extLst>
                <a:ext uri="{FF2B5EF4-FFF2-40B4-BE49-F238E27FC236}">
                  <a16:creationId xmlns:a16="http://schemas.microsoft.com/office/drawing/2014/main" id="{02CE7CF6-1F67-C14B-A0D4-829589489F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9" y="2237"/>
              <a:ext cx="0" cy="103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7" name="Line 134">
              <a:extLst>
                <a:ext uri="{FF2B5EF4-FFF2-40B4-BE49-F238E27FC236}">
                  <a16:creationId xmlns:a16="http://schemas.microsoft.com/office/drawing/2014/main" id="{89298C79-AAC8-AA4C-87C1-81D67F060F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3" y="2220"/>
              <a:ext cx="0" cy="105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8" name="Line 135">
              <a:extLst>
                <a:ext uri="{FF2B5EF4-FFF2-40B4-BE49-F238E27FC236}">
                  <a16:creationId xmlns:a16="http://schemas.microsoft.com/office/drawing/2014/main" id="{2BF098B7-2184-2E48-8815-386BFC7269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7" y="2231"/>
              <a:ext cx="0" cy="102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9" name="Line 136">
              <a:extLst>
                <a:ext uri="{FF2B5EF4-FFF2-40B4-BE49-F238E27FC236}">
                  <a16:creationId xmlns:a16="http://schemas.microsoft.com/office/drawing/2014/main" id="{164A2512-111A-D441-AA7B-405CDDD9EE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6" y="2231"/>
              <a:ext cx="0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0" name="Line 137">
              <a:extLst>
                <a:ext uri="{FF2B5EF4-FFF2-40B4-BE49-F238E27FC236}">
                  <a16:creationId xmlns:a16="http://schemas.microsoft.com/office/drawing/2014/main" id="{B16C9574-85C5-034B-8ED9-149A53B17D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1" y="2231"/>
              <a:ext cx="0" cy="102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1" name="Line 138">
              <a:extLst>
                <a:ext uri="{FF2B5EF4-FFF2-40B4-BE49-F238E27FC236}">
                  <a16:creationId xmlns:a16="http://schemas.microsoft.com/office/drawing/2014/main" id="{BA8DDC21-A8A5-F342-9CDA-5D89E9B88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5" y="2220"/>
              <a:ext cx="0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2" name="Line 139">
              <a:extLst>
                <a:ext uri="{FF2B5EF4-FFF2-40B4-BE49-F238E27FC236}">
                  <a16:creationId xmlns:a16="http://schemas.microsoft.com/office/drawing/2014/main" id="{BEF961E0-8E45-9943-ABFB-DA787820C9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9" y="2244"/>
              <a:ext cx="0" cy="101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3" name="Line 140">
              <a:extLst>
                <a:ext uri="{FF2B5EF4-FFF2-40B4-BE49-F238E27FC236}">
                  <a16:creationId xmlns:a16="http://schemas.microsoft.com/office/drawing/2014/main" id="{4AA0A4A4-BF33-1D4C-8917-555CFDE85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3" y="2237"/>
              <a:ext cx="0" cy="102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4" name="Line 141">
              <a:extLst>
                <a:ext uri="{FF2B5EF4-FFF2-40B4-BE49-F238E27FC236}">
                  <a16:creationId xmlns:a16="http://schemas.microsoft.com/office/drawing/2014/main" id="{4766AC53-1AF7-3D44-9D08-F2F0D40B01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3" y="2225"/>
              <a:ext cx="0" cy="105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5" name="Line 142">
              <a:extLst>
                <a:ext uri="{FF2B5EF4-FFF2-40B4-BE49-F238E27FC236}">
                  <a16:creationId xmlns:a16="http://schemas.microsoft.com/office/drawing/2014/main" id="{31C29843-109B-854A-857A-95690F0C3C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8" y="2225"/>
              <a:ext cx="0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6" name="Line 143">
              <a:extLst>
                <a:ext uri="{FF2B5EF4-FFF2-40B4-BE49-F238E27FC236}">
                  <a16:creationId xmlns:a16="http://schemas.microsoft.com/office/drawing/2014/main" id="{3739B3B7-415F-A24B-BA73-A1A53F4D11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2" y="2207"/>
              <a:ext cx="0" cy="105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7" name="Line 144">
              <a:extLst>
                <a:ext uri="{FF2B5EF4-FFF2-40B4-BE49-F238E27FC236}">
                  <a16:creationId xmlns:a16="http://schemas.microsoft.com/office/drawing/2014/main" id="{3210BAC7-22BA-0F4F-8396-4F62096187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6" y="2237"/>
              <a:ext cx="0" cy="105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8" name="Line 145">
              <a:extLst>
                <a:ext uri="{FF2B5EF4-FFF2-40B4-BE49-F238E27FC236}">
                  <a16:creationId xmlns:a16="http://schemas.microsoft.com/office/drawing/2014/main" id="{67A2AEA7-4EA0-F843-BE9D-BC8B25F000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0" y="2220"/>
              <a:ext cx="0" cy="102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9" name="Line 146">
              <a:extLst>
                <a:ext uri="{FF2B5EF4-FFF2-40B4-BE49-F238E27FC236}">
                  <a16:creationId xmlns:a16="http://schemas.microsoft.com/office/drawing/2014/main" id="{108A65F0-EC64-3F41-B62E-E898C5F19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1" y="2237"/>
              <a:ext cx="0" cy="103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0" name="Line 147">
              <a:extLst>
                <a:ext uri="{FF2B5EF4-FFF2-40B4-BE49-F238E27FC236}">
                  <a16:creationId xmlns:a16="http://schemas.microsoft.com/office/drawing/2014/main" id="{A944CA6B-34EC-1B43-88A0-BAFB62E8E4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5" y="2220"/>
              <a:ext cx="0" cy="102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1" name="Line 148">
              <a:extLst>
                <a:ext uri="{FF2B5EF4-FFF2-40B4-BE49-F238E27FC236}">
                  <a16:creationId xmlns:a16="http://schemas.microsoft.com/office/drawing/2014/main" id="{F8C75BB6-5F60-6146-89B2-E2756AAF60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9" y="2231"/>
              <a:ext cx="0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2" name="Line 149">
              <a:extLst>
                <a:ext uri="{FF2B5EF4-FFF2-40B4-BE49-F238E27FC236}">
                  <a16:creationId xmlns:a16="http://schemas.microsoft.com/office/drawing/2014/main" id="{7F7B2F7E-9F07-294D-ABAF-006D45CCFF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13" y="2231"/>
              <a:ext cx="0" cy="104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3" name="Line 150">
              <a:extLst>
                <a:ext uri="{FF2B5EF4-FFF2-40B4-BE49-F238E27FC236}">
                  <a16:creationId xmlns:a16="http://schemas.microsoft.com/office/drawing/2014/main" id="{47315A22-6477-864F-9FD9-ED1D3234E9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7" y="2220"/>
              <a:ext cx="0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4" name="Freeform 151">
              <a:extLst>
                <a:ext uri="{FF2B5EF4-FFF2-40B4-BE49-F238E27FC236}">
                  <a16:creationId xmlns:a16="http://schemas.microsoft.com/office/drawing/2014/main" id="{168138B8-BA95-3A46-A370-15E7D02BB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" y="2053"/>
              <a:ext cx="2399" cy="1051"/>
            </a:xfrm>
            <a:custGeom>
              <a:avLst/>
              <a:gdLst>
                <a:gd name="G0" fmla="+- 3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54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8233 5120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44 0 0"/>
                <a:gd name="G32" fmla="cos 54895 G31"/>
                <a:gd name="G33" fmla="+- 144 0 0"/>
                <a:gd name="G34" fmla="sin 56947 G33"/>
                <a:gd name="G35" fmla="+- G32 G34 0"/>
                <a:gd name="G36" fmla="+- G35 10800 0"/>
                <a:gd name="G37" fmla="+- 1 0 0"/>
                <a:gd name="G38" fmla="*/ 1 56913 55552"/>
                <a:gd name="G39" fmla="+- 1 0 0"/>
                <a:gd name="G40" fmla="*/ 1 16385 2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53571 25600"/>
                <a:gd name="G58" fmla="+- 1 0 0"/>
                <a:gd name="G59" fmla="+- 1 0 0"/>
                <a:gd name="G60" fmla="sin 54736 G59"/>
                <a:gd name="G61" fmla="+- 1 0 0"/>
                <a:gd name="G62" fmla="cos 54838 G61"/>
                <a:gd name="G63" fmla="+- G60 0 G62"/>
                <a:gd name="G64" fmla="*/ G63 65535 1"/>
                <a:gd name="G65" fmla="+- G64 1080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T0" fmla="*/ 34 w 2387"/>
                <a:gd name="T1" fmla="*/ 898 h 909"/>
                <a:gd name="T2" fmla="*/ 102 w 2387"/>
                <a:gd name="T3" fmla="*/ 893 h 909"/>
                <a:gd name="T4" fmla="*/ 176 w 2387"/>
                <a:gd name="T5" fmla="*/ 877 h 909"/>
                <a:gd name="T6" fmla="*/ 244 w 2387"/>
                <a:gd name="T7" fmla="*/ 893 h 909"/>
                <a:gd name="T8" fmla="*/ 317 w 2387"/>
                <a:gd name="T9" fmla="*/ 893 h 909"/>
                <a:gd name="T10" fmla="*/ 385 w 2387"/>
                <a:gd name="T11" fmla="*/ 866 h 909"/>
                <a:gd name="T12" fmla="*/ 453 w 2387"/>
                <a:gd name="T13" fmla="*/ 733 h 909"/>
                <a:gd name="T14" fmla="*/ 527 w 2387"/>
                <a:gd name="T15" fmla="*/ 441 h 909"/>
                <a:gd name="T16" fmla="*/ 595 w 2387"/>
                <a:gd name="T17" fmla="*/ 245 h 909"/>
                <a:gd name="T18" fmla="*/ 669 w 2387"/>
                <a:gd name="T19" fmla="*/ 175 h 909"/>
                <a:gd name="T20" fmla="*/ 737 w 2387"/>
                <a:gd name="T21" fmla="*/ 138 h 909"/>
                <a:gd name="T22" fmla="*/ 805 w 2387"/>
                <a:gd name="T23" fmla="*/ 159 h 909"/>
                <a:gd name="T24" fmla="*/ 879 w 2387"/>
                <a:gd name="T25" fmla="*/ 170 h 909"/>
                <a:gd name="T26" fmla="*/ 947 w 2387"/>
                <a:gd name="T27" fmla="*/ 165 h 909"/>
                <a:gd name="T28" fmla="*/ 1020 w 2387"/>
                <a:gd name="T29" fmla="*/ 154 h 909"/>
                <a:gd name="T30" fmla="*/ 1088 w 2387"/>
                <a:gd name="T31" fmla="*/ 154 h 909"/>
                <a:gd name="T32" fmla="*/ 1157 w 2387"/>
                <a:gd name="T33" fmla="*/ 159 h 909"/>
                <a:gd name="T34" fmla="*/ 1230 w 2387"/>
                <a:gd name="T35" fmla="*/ 149 h 909"/>
                <a:gd name="T36" fmla="*/ 1298 w 2387"/>
                <a:gd name="T37" fmla="*/ 149 h 909"/>
                <a:gd name="T38" fmla="*/ 1372 w 2387"/>
                <a:gd name="T39" fmla="*/ 149 h 909"/>
                <a:gd name="T40" fmla="*/ 1440 w 2387"/>
                <a:gd name="T41" fmla="*/ 85 h 909"/>
                <a:gd name="T42" fmla="*/ 1508 w 2387"/>
                <a:gd name="T43" fmla="*/ 319 h 909"/>
                <a:gd name="T44" fmla="*/ 1582 w 2387"/>
                <a:gd name="T45" fmla="*/ 149 h 909"/>
                <a:gd name="T46" fmla="*/ 1650 w 2387"/>
                <a:gd name="T47" fmla="*/ 159 h 909"/>
                <a:gd name="T48" fmla="*/ 1723 w 2387"/>
                <a:gd name="T49" fmla="*/ 144 h 909"/>
                <a:gd name="T50" fmla="*/ 1792 w 2387"/>
                <a:gd name="T51" fmla="*/ 159 h 909"/>
                <a:gd name="T52" fmla="*/ 1860 w 2387"/>
                <a:gd name="T53" fmla="*/ 154 h 909"/>
                <a:gd name="T54" fmla="*/ 1933 w 2387"/>
                <a:gd name="T55" fmla="*/ 154 h 909"/>
                <a:gd name="T56" fmla="*/ 2001 w 2387"/>
                <a:gd name="T57" fmla="*/ 165 h 909"/>
                <a:gd name="T58" fmla="*/ 2075 w 2387"/>
                <a:gd name="T59" fmla="*/ 149 h 909"/>
                <a:gd name="T60" fmla="*/ 2143 w 2387"/>
                <a:gd name="T61" fmla="*/ 133 h 909"/>
                <a:gd name="T62" fmla="*/ 2211 w 2387"/>
                <a:gd name="T63" fmla="*/ 144 h 909"/>
                <a:gd name="T64" fmla="*/ 2285 w 2387"/>
                <a:gd name="T65" fmla="*/ 144 h 909"/>
                <a:gd name="T66" fmla="*/ 2353 w 2387"/>
                <a:gd name="T67" fmla="*/ 154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87" h="909">
                  <a:moveTo>
                    <a:pt x="0" y="898"/>
                  </a:moveTo>
                  <a:lnTo>
                    <a:pt x="34" y="898"/>
                  </a:lnTo>
                  <a:lnTo>
                    <a:pt x="68" y="909"/>
                  </a:lnTo>
                  <a:lnTo>
                    <a:pt x="102" y="893"/>
                  </a:lnTo>
                  <a:lnTo>
                    <a:pt x="142" y="893"/>
                  </a:lnTo>
                  <a:lnTo>
                    <a:pt x="176" y="877"/>
                  </a:lnTo>
                  <a:lnTo>
                    <a:pt x="210" y="888"/>
                  </a:lnTo>
                  <a:lnTo>
                    <a:pt x="244" y="893"/>
                  </a:lnTo>
                  <a:lnTo>
                    <a:pt x="278" y="898"/>
                  </a:lnTo>
                  <a:lnTo>
                    <a:pt x="317" y="893"/>
                  </a:lnTo>
                  <a:lnTo>
                    <a:pt x="351" y="861"/>
                  </a:lnTo>
                  <a:lnTo>
                    <a:pt x="385" y="866"/>
                  </a:lnTo>
                  <a:lnTo>
                    <a:pt x="419" y="792"/>
                  </a:lnTo>
                  <a:lnTo>
                    <a:pt x="453" y="733"/>
                  </a:lnTo>
                  <a:lnTo>
                    <a:pt x="493" y="579"/>
                  </a:lnTo>
                  <a:lnTo>
                    <a:pt x="527" y="441"/>
                  </a:lnTo>
                  <a:lnTo>
                    <a:pt x="561" y="330"/>
                  </a:lnTo>
                  <a:lnTo>
                    <a:pt x="595" y="245"/>
                  </a:lnTo>
                  <a:lnTo>
                    <a:pt x="629" y="191"/>
                  </a:lnTo>
                  <a:lnTo>
                    <a:pt x="669" y="175"/>
                  </a:lnTo>
                  <a:lnTo>
                    <a:pt x="703" y="170"/>
                  </a:lnTo>
                  <a:lnTo>
                    <a:pt x="737" y="138"/>
                  </a:lnTo>
                  <a:lnTo>
                    <a:pt x="771" y="154"/>
                  </a:lnTo>
                  <a:lnTo>
                    <a:pt x="805" y="159"/>
                  </a:lnTo>
                  <a:lnTo>
                    <a:pt x="845" y="154"/>
                  </a:lnTo>
                  <a:lnTo>
                    <a:pt x="879" y="170"/>
                  </a:lnTo>
                  <a:lnTo>
                    <a:pt x="913" y="159"/>
                  </a:lnTo>
                  <a:lnTo>
                    <a:pt x="947" y="165"/>
                  </a:lnTo>
                  <a:lnTo>
                    <a:pt x="981" y="144"/>
                  </a:lnTo>
                  <a:lnTo>
                    <a:pt x="1020" y="154"/>
                  </a:lnTo>
                  <a:lnTo>
                    <a:pt x="1054" y="154"/>
                  </a:lnTo>
                  <a:lnTo>
                    <a:pt x="1088" y="154"/>
                  </a:lnTo>
                  <a:lnTo>
                    <a:pt x="1122" y="144"/>
                  </a:lnTo>
                  <a:lnTo>
                    <a:pt x="1157" y="159"/>
                  </a:lnTo>
                  <a:lnTo>
                    <a:pt x="1196" y="159"/>
                  </a:lnTo>
                  <a:lnTo>
                    <a:pt x="1230" y="149"/>
                  </a:lnTo>
                  <a:lnTo>
                    <a:pt x="1264" y="144"/>
                  </a:lnTo>
                  <a:lnTo>
                    <a:pt x="1298" y="149"/>
                  </a:lnTo>
                  <a:lnTo>
                    <a:pt x="1332" y="144"/>
                  </a:lnTo>
                  <a:lnTo>
                    <a:pt x="1372" y="149"/>
                  </a:lnTo>
                  <a:lnTo>
                    <a:pt x="1406" y="0"/>
                  </a:lnTo>
                  <a:lnTo>
                    <a:pt x="1440" y="85"/>
                  </a:lnTo>
                  <a:lnTo>
                    <a:pt x="1474" y="191"/>
                  </a:lnTo>
                  <a:lnTo>
                    <a:pt x="1508" y="319"/>
                  </a:lnTo>
                  <a:lnTo>
                    <a:pt x="1548" y="234"/>
                  </a:lnTo>
                  <a:lnTo>
                    <a:pt x="1582" y="149"/>
                  </a:lnTo>
                  <a:lnTo>
                    <a:pt x="1616" y="149"/>
                  </a:lnTo>
                  <a:lnTo>
                    <a:pt x="1650" y="159"/>
                  </a:lnTo>
                  <a:lnTo>
                    <a:pt x="1684" y="159"/>
                  </a:lnTo>
                  <a:lnTo>
                    <a:pt x="1723" y="144"/>
                  </a:lnTo>
                  <a:lnTo>
                    <a:pt x="1757" y="170"/>
                  </a:lnTo>
                  <a:lnTo>
                    <a:pt x="1792" y="159"/>
                  </a:lnTo>
                  <a:lnTo>
                    <a:pt x="1826" y="144"/>
                  </a:lnTo>
                  <a:lnTo>
                    <a:pt x="1860" y="154"/>
                  </a:lnTo>
                  <a:lnTo>
                    <a:pt x="1899" y="154"/>
                  </a:lnTo>
                  <a:lnTo>
                    <a:pt x="1933" y="154"/>
                  </a:lnTo>
                  <a:lnTo>
                    <a:pt x="1967" y="144"/>
                  </a:lnTo>
                  <a:lnTo>
                    <a:pt x="2001" y="165"/>
                  </a:lnTo>
                  <a:lnTo>
                    <a:pt x="2035" y="159"/>
                  </a:lnTo>
                  <a:lnTo>
                    <a:pt x="2075" y="149"/>
                  </a:lnTo>
                  <a:lnTo>
                    <a:pt x="2109" y="149"/>
                  </a:lnTo>
                  <a:lnTo>
                    <a:pt x="2143" y="133"/>
                  </a:lnTo>
                  <a:lnTo>
                    <a:pt x="2177" y="159"/>
                  </a:lnTo>
                  <a:lnTo>
                    <a:pt x="2211" y="144"/>
                  </a:lnTo>
                  <a:lnTo>
                    <a:pt x="2251" y="159"/>
                  </a:lnTo>
                  <a:lnTo>
                    <a:pt x="2285" y="144"/>
                  </a:lnTo>
                  <a:lnTo>
                    <a:pt x="2319" y="154"/>
                  </a:lnTo>
                  <a:lnTo>
                    <a:pt x="2353" y="154"/>
                  </a:lnTo>
                  <a:lnTo>
                    <a:pt x="2387" y="144"/>
                  </a:lnTo>
                </a:path>
              </a:pathLst>
            </a:custGeom>
            <a:noFill/>
            <a:ln w="2556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5" name="Freeform 152">
              <a:extLst>
                <a:ext uri="{FF2B5EF4-FFF2-40B4-BE49-F238E27FC236}">
                  <a16:creationId xmlns:a16="http://schemas.microsoft.com/office/drawing/2014/main" id="{F7678755-FECB-EE46-9854-83EE6742D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" y="3106"/>
              <a:ext cx="2399" cy="1051"/>
            </a:xfrm>
            <a:custGeom>
              <a:avLst/>
              <a:gdLst>
                <a:gd name="G0" fmla="+- 5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473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4319 45568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22 0 0"/>
                <a:gd name="G32" fmla="cos 54895 G31"/>
                <a:gd name="G33" fmla="+- 122 0 0"/>
                <a:gd name="G34" fmla="sin 56947 G33"/>
                <a:gd name="G35" fmla="+- G32 G34 0"/>
                <a:gd name="G36" fmla="+- G35 10800 0"/>
                <a:gd name="G37" fmla="+- 1 0 0"/>
                <a:gd name="G38" fmla="*/ 1 64157 256"/>
                <a:gd name="G39" fmla="+- 1 0 0"/>
                <a:gd name="G40" fmla="*/ 1 16385 2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53571 2560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sin 54736 G65"/>
                <a:gd name="G67" fmla="+- 1 0 0"/>
                <a:gd name="G68" fmla="cos 55263 G67"/>
                <a:gd name="G69" fmla="+- G66 0 G68"/>
                <a:gd name="G70" fmla="*/ G69 65535 1"/>
                <a:gd name="G71" fmla="+- G70 1080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T0" fmla="*/ 34 w 2387"/>
                <a:gd name="T1" fmla="*/ 893 h 909"/>
                <a:gd name="T2" fmla="*/ 102 w 2387"/>
                <a:gd name="T3" fmla="*/ 887 h 909"/>
                <a:gd name="T4" fmla="*/ 176 w 2387"/>
                <a:gd name="T5" fmla="*/ 882 h 909"/>
                <a:gd name="T6" fmla="*/ 244 w 2387"/>
                <a:gd name="T7" fmla="*/ 887 h 909"/>
                <a:gd name="T8" fmla="*/ 317 w 2387"/>
                <a:gd name="T9" fmla="*/ 887 h 909"/>
                <a:gd name="T10" fmla="*/ 385 w 2387"/>
                <a:gd name="T11" fmla="*/ 877 h 909"/>
                <a:gd name="T12" fmla="*/ 453 w 2387"/>
                <a:gd name="T13" fmla="*/ 898 h 909"/>
                <a:gd name="T14" fmla="*/ 527 w 2387"/>
                <a:gd name="T15" fmla="*/ 882 h 909"/>
                <a:gd name="T16" fmla="*/ 595 w 2387"/>
                <a:gd name="T17" fmla="*/ 861 h 909"/>
                <a:gd name="T18" fmla="*/ 669 w 2387"/>
                <a:gd name="T19" fmla="*/ 818 h 909"/>
                <a:gd name="T20" fmla="*/ 737 w 2387"/>
                <a:gd name="T21" fmla="*/ 611 h 909"/>
                <a:gd name="T22" fmla="*/ 805 w 2387"/>
                <a:gd name="T23" fmla="*/ 345 h 909"/>
                <a:gd name="T24" fmla="*/ 879 w 2387"/>
                <a:gd name="T25" fmla="*/ 196 h 909"/>
                <a:gd name="T26" fmla="*/ 947 w 2387"/>
                <a:gd name="T27" fmla="*/ 149 h 909"/>
                <a:gd name="T28" fmla="*/ 1020 w 2387"/>
                <a:gd name="T29" fmla="*/ 143 h 909"/>
                <a:gd name="T30" fmla="*/ 1088 w 2387"/>
                <a:gd name="T31" fmla="*/ 138 h 909"/>
                <a:gd name="T32" fmla="*/ 1157 w 2387"/>
                <a:gd name="T33" fmla="*/ 111 h 909"/>
                <a:gd name="T34" fmla="*/ 1230 w 2387"/>
                <a:gd name="T35" fmla="*/ 127 h 909"/>
                <a:gd name="T36" fmla="*/ 1298 w 2387"/>
                <a:gd name="T37" fmla="*/ 138 h 909"/>
                <a:gd name="T38" fmla="*/ 1372 w 2387"/>
                <a:gd name="T39" fmla="*/ 138 h 909"/>
                <a:gd name="T40" fmla="*/ 1440 w 2387"/>
                <a:gd name="T41" fmla="*/ 149 h 909"/>
                <a:gd name="T42" fmla="*/ 1508 w 2387"/>
                <a:gd name="T43" fmla="*/ 138 h 909"/>
                <a:gd name="T44" fmla="*/ 1582 w 2387"/>
                <a:gd name="T45" fmla="*/ 122 h 909"/>
                <a:gd name="T46" fmla="*/ 1650 w 2387"/>
                <a:gd name="T47" fmla="*/ 48 h 909"/>
                <a:gd name="T48" fmla="*/ 1723 w 2387"/>
                <a:gd name="T49" fmla="*/ 297 h 909"/>
                <a:gd name="T50" fmla="*/ 1792 w 2387"/>
                <a:gd name="T51" fmla="*/ 143 h 909"/>
                <a:gd name="T52" fmla="*/ 1860 w 2387"/>
                <a:gd name="T53" fmla="*/ 127 h 909"/>
                <a:gd name="T54" fmla="*/ 1933 w 2387"/>
                <a:gd name="T55" fmla="*/ 127 h 909"/>
                <a:gd name="T56" fmla="*/ 2001 w 2387"/>
                <a:gd name="T57" fmla="*/ 138 h 909"/>
                <a:gd name="T58" fmla="*/ 2075 w 2387"/>
                <a:gd name="T59" fmla="*/ 149 h 909"/>
                <a:gd name="T60" fmla="*/ 2143 w 2387"/>
                <a:gd name="T61" fmla="*/ 133 h 909"/>
                <a:gd name="T62" fmla="*/ 2211 w 2387"/>
                <a:gd name="T63" fmla="*/ 122 h 909"/>
                <a:gd name="T64" fmla="*/ 2285 w 2387"/>
                <a:gd name="T65" fmla="*/ 122 h 909"/>
                <a:gd name="T66" fmla="*/ 2353 w 2387"/>
                <a:gd name="T67" fmla="*/ 149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87" h="909">
                  <a:moveTo>
                    <a:pt x="0" y="909"/>
                  </a:moveTo>
                  <a:lnTo>
                    <a:pt x="34" y="893"/>
                  </a:lnTo>
                  <a:lnTo>
                    <a:pt x="68" y="887"/>
                  </a:lnTo>
                  <a:lnTo>
                    <a:pt x="102" y="887"/>
                  </a:lnTo>
                  <a:lnTo>
                    <a:pt x="142" y="898"/>
                  </a:lnTo>
                  <a:lnTo>
                    <a:pt x="176" y="882"/>
                  </a:lnTo>
                  <a:lnTo>
                    <a:pt x="210" y="893"/>
                  </a:lnTo>
                  <a:lnTo>
                    <a:pt x="244" y="887"/>
                  </a:lnTo>
                  <a:lnTo>
                    <a:pt x="278" y="877"/>
                  </a:lnTo>
                  <a:lnTo>
                    <a:pt x="317" y="887"/>
                  </a:lnTo>
                  <a:lnTo>
                    <a:pt x="351" y="882"/>
                  </a:lnTo>
                  <a:lnTo>
                    <a:pt x="385" y="877"/>
                  </a:lnTo>
                  <a:lnTo>
                    <a:pt x="419" y="893"/>
                  </a:lnTo>
                  <a:lnTo>
                    <a:pt x="453" y="898"/>
                  </a:lnTo>
                  <a:lnTo>
                    <a:pt x="493" y="887"/>
                  </a:lnTo>
                  <a:lnTo>
                    <a:pt x="527" y="882"/>
                  </a:lnTo>
                  <a:lnTo>
                    <a:pt x="561" y="887"/>
                  </a:lnTo>
                  <a:lnTo>
                    <a:pt x="595" y="861"/>
                  </a:lnTo>
                  <a:lnTo>
                    <a:pt x="629" y="855"/>
                  </a:lnTo>
                  <a:lnTo>
                    <a:pt x="669" y="818"/>
                  </a:lnTo>
                  <a:lnTo>
                    <a:pt x="703" y="754"/>
                  </a:lnTo>
                  <a:lnTo>
                    <a:pt x="737" y="611"/>
                  </a:lnTo>
                  <a:lnTo>
                    <a:pt x="771" y="473"/>
                  </a:lnTo>
                  <a:lnTo>
                    <a:pt x="805" y="345"/>
                  </a:lnTo>
                  <a:lnTo>
                    <a:pt x="845" y="218"/>
                  </a:lnTo>
                  <a:lnTo>
                    <a:pt x="879" y="196"/>
                  </a:lnTo>
                  <a:lnTo>
                    <a:pt x="913" y="165"/>
                  </a:lnTo>
                  <a:lnTo>
                    <a:pt x="947" y="149"/>
                  </a:lnTo>
                  <a:lnTo>
                    <a:pt x="981" y="133"/>
                  </a:lnTo>
                  <a:lnTo>
                    <a:pt x="1020" y="143"/>
                  </a:lnTo>
                  <a:lnTo>
                    <a:pt x="1054" y="127"/>
                  </a:lnTo>
                  <a:lnTo>
                    <a:pt x="1088" y="138"/>
                  </a:lnTo>
                  <a:lnTo>
                    <a:pt x="1122" y="138"/>
                  </a:lnTo>
                  <a:lnTo>
                    <a:pt x="1157" y="111"/>
                  </a:lnTo>
                  <a:lnTo>
                    <a:pt x="1196" y="154"/>
                  </a:lnTo>
                  <a:lnTo>
                    <a:pt x="1230" y="127"/>
                  </a:lnTo>
                  <a:lnTo>
                    <a:pt x="1264" y="154"/>
                  </a:lnTo>
                  <a:lnTo>
                    <a:pt x="1298" y="138"/>
                  </a:lnTo>
                  <a:lnTo>
                    <a:pt x="1332" y="154"/>
                  </a:lnTo>
                  <a:lnTo>
                    <a:pt x="1372" y="138"/>
                  </a:lnTo>
                  <a:lnTo>
                    <a:pt x="1406" y="149"/>
                  </a:lnTo>
                  <a:lnTo>
                    <a:pt x="1440" y="149"/>
                  </a:lnTo>
                  <a:lnTo>
                    <a:pt x="1474" y="149"/>
                  </a:lnTo>
                  <a:lnTo>
                    <a:pt x="1508" y="138"/>
                  </a:lnTo>
                  <a:lnTo>
                    <a:pt x="1548" y="138"/>
                  </a:lnTo>
                  <a:lnTo>
                    <a:pt x="1582" y="122"/>
                  </a:lnTo>
                  <a:lnTo>
                    <a:pt x="1616" y="0"/>
                  </a:lnTo>
                  <a:lnTo>
                    <a:pt x="1650" y="48"/>
                  </a:lnTo>
                  <a:lnTo>
                    <a:pt x="1684" y="196"/>
                  </a:lnTo>
                  <a:lnTo>
                    <a:pt x="1723" y="297"/>
                  </a:lnTo>
                  <a:lnTo>
                    <a:pt x="1757" y="138"/>
                  </a:lnTo>
                  <a:lnTo>
                    <a:pt x="1792" y="143"/>
                  </a:lnTo>
                  <a:lnTo>
                    <a:pt x="1826" y="149"/>
                  </a:lnTo>
                  <a:lnTo>
                    <a:pt x="1860" y="127"/>
                  </a:lnTo>
                  <a:lnTo>
                    <a:pt x="1899" y="143"/>
                  </a:lnTo>
                  <a:lnTo>
                    <a:pt x="1933" y="127"/>
                  </a:lnTo>
                  <a:lnTo>
                    <a:pt x="1967" y="133"/>
                  </a:lnTo>
                  <a:lnTo>
                    <a:pt x="2001" y="138"/>
                  </a:lnTo>
                  <a:lnTo>
                    <a:pt x="2035" y="138"/>
                  </a:lnTo>
                  <a:lnTo>
                    <a:pt x="2075" y="149"/>
                  </a:lnTo>
                  <a:lnTo>
                    <a:pt x="2109" y="138"/>
                  </a:lnTo>
                  <a:lnTo>
                    <a:pt x="2143" y="133"/>
                  </a:lnTo>
                  <a:lnTo>
                    <a:pt x="2177" y="159"/>
                  </a:lnTo>
                  <a:lnTo>
                    <a:pt x="2211" y="122"/>
                  </a:lnTo>
                  <a:lnTo>
                    <a:pt x="2251" y="143"/>
                  </a:lnTo>
                  <a:lnTo>
                    <a:pt x="2285" y="122"/>
                  </a:lnTo>
                  <a:lnTo>
                    <a:pt x="2319" y="143"/>
                  </a:lnTo>
                  <a:lnTo>
                    <a:pt x="2353" y="149"/>
                  </a:lnTo>
                  <a:lnTo>
                    <a:pt x="2387" y="133"/>
                  </a:lnTo>
                </a:path>
              </a:pathLst>
            </a:custGeom>
            <a:noFill/>
            <a:ln w="2556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grpSp>
        <p:nvGrpSpPr>
          <p:cNvPr id="295" name="Group 2">
            <a:extLst>
              <a:ext uri="{FF2B5EF4-FFF2-40B4-BE49-F238E27FC236}">
                <a16:creationId xmlns:a16="http://schemas.microsoft.com/office/drawing/2014/main" id="{66D14FB0-B272-614F-B2B2-C5FCB808B024}"/>
              </a:ext>
            </a:extLst>
          </p:cNvPr>
          <p:cNvGrpSpPr>
            <a:grpSpLocks/>
          </p:cNvGrpSpPr>
          <p:nvPr/>
        </p:nvGrpSpPr>
        <p:grpSpPr bwMode="auto">
          <a:xfrm>
            <a:off x="7476897" y="3546771"/>
            <a:ext cx="2004618" cy="1756650"/>
            <a:chOff x="3237" y="2053"/>
            <a:chExt cx="2401" cy="2104"/>
          </a:xfrm>
        </p:grpSpPr>
        <p:sp>
          <p:nvSpPr>
            <p:cNvPr id="368" name="Line 3">
              <a:extLst>
                <a:ext uri="{FF2B5EF4-FFF2-40B4-BE49-F238E27FC236}">
                  <a16:creationId xmlns:a16="http://schemas.microsoft.com/office/drawing/2014/main" id="{5A9DB236-E18D-4441-85A8-0ED3D24DAE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7" y="3093"/>
              <a:ext cx="0" cy="106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9" name="Line 4">
              <a:extLst>
                <a:ext uri="{FF2B5EF4-FFF2-40B4-BE49-F238E27FC236}">
                  <a16:creationId xmlns:a16="http://schemas.microsoft.com/office/drawing/2014/main" id="{45FC88E6-1A44-1F40-A02C-1A89414350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1" y="3093"/>
              <a:ext cx="0" cy="104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0" name="Line 5">
              <a:extLst>
                <a:ext uri="{FF2B5EF4-FFF2-40B4-BE49-F238E27FC236}">
                  <a16:creationId xmlns:a16="http://schemas.microsoft.com/office/drawing/2014/main" id="{FE6E75E9-21A7-C848-B9F1-B2E92D6BF8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5" y="3106"/>
              <a:ext cx="0" cy="102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1" name="Line 6">
              <a:extLst>
                <a:ext uri="{FF2B5EF4-FFF2-40B4-BE49-F238E27FC236}">
                  <a16:creationId xmlns:a16="http://schemas.microsoft.com/office/drawing/2014/main" id="{B608DE5D-C102-7946-9172-E67B9FEE0C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9" y="3087"/>
              <a:ext cx="0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2" name="Line 7">
              <a:extLst>
                <a:ext uri="{FF2B5EF4-FFF2-40B4-BE49-F238E27FC236}">
                  <a16:creationId xmlns:a16="http://schemas.microsoft.com/office/drawing/2014/main" id="{519A32FD-106D-8543-8540-FEAB3B37D3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0" y="3087"/>
              <a:ext cx="0" cy="105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3" name="Line 8">
              <a:extLst>
                <a:ext uri="{FF2B5EF4-FFF2-40B4-BE49-F238E27FC236}">
                  <a16:creationId xmlns:a16="http://schemas.microsoft.com/office/drawing/2014/main" id="{BA4B6A95-9716-5346-8CFD-A832336586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4" y="3069"/>
              <a:ext cx="0" cy="105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4" name="Line 9">
              <a:extLst>
                <a:ext uri="{FF2B5EF4-FFF2-40B4-BE49-F238E27FC236}">
                  <a16:creationId xmlns:a16="http://schemas.microsoft.com/office/drawing/2014/main" id="{5C150317-203D-B64B-907A-B248C2582B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8" y="3081"/>
              <a:ext cx="0" cy="105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5" name="Line 10">
              <a:extLst>
                <a:ext uri="{FF2B5EF4-FFF2-40B4-BE49-F238E27FC236}">
                  <a16:creationId xmlns:a16="http://schemas.microsoft.com/office/drawing/2014/main" id="{F179C52F-3C59-1949-9FF8-63CB06E86C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2" y="3087"/>
              <a:ext cx="0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6" name="Line 11">
              <a:extLst>
                <a:ext uri="{FF2B5EF4-FFF2-40B4-BE49-F238E27FC236}">
                  <a16:creationId xmlns:a16="http://schemas.microsoft.com/office/drawing/2014/main" id="{B5711608-0200-544A-B3A0-461005DDA4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6" y="3093"/>
              <a:ext cx="0" cy="102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7" name="Line 12">
              <a:extLst>
                <a:ext uri="{FF2B5EF4-FFF2-40B4-BE49-F238E27FC236}">
                  <a16:creationId xmlns:a16="http://schemas.microsoft.com/office/drawing/2014/main" id="{A45D49E9-32AD-A44A-A9EC-F118B9A90D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6" y="3087"/>
              <a:ext cx="0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8" name="Line 13">
              <a:extLst>
                <a:ext uri="{FF2B5EF4-FFF2-40B4-BE49-F238E27FC236}">
                  <a16:creationId xmlns:a16="http://schemas.microsoft.com/office/drawing/2014/main" id="{4E84ED35-3A83-4445-8C52-89BEF55D7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0" y="3050"/>
              <a:ext cx="0" cy="107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9" name="Line 14">
              <a:extLst>
                <a:ext uri="{FF2B5EF4-FFF2-40B4-BE49-F238E27FC236}">
                  <a16:creationId xmlns:a16="http://schemas.microsoft.com/office/drawing/2014/main" id="{741CE551-7B09-DE4C-A4E4-D6108499AD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4" y="3056"/>
              <a:ext cx="0" cy="106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0" name="Line 15">
              <a:extLst>
                <a:ext uri="{FF2B5EF4-FFF2-40B4-BE49-F238E27FC236}">
                  <a16:creationId xmlns:a16="http://schemas.microsoft.com/office/drawing/2014/main" id="{CFA99079-FC72-9047-A40F-CB8DB9BF44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8" y="2970"/>
              <a:ext cx="0" cy="116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1" name="Line 16">
              <a:extLst>
                <a:ext uri="{FF2B5EF4-FFF2-40B4-BE49-F238E27FC236}">
                  <a16:creationId xmlns:a16="http://schemas.microsoft.com/office/drawing/2014/main" id="{D38FD59A-E96C-BE49-A96D-2D5141EA8F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3" y="2902"/>
              <a:ext cx="0" cy="124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2" name="Line 17">
              <a:extLst>
                <a:ext uri="{FF2B5EF4-FFF2-40B4-BE49-F238E27FC236}">
                  <a16:creationId xmlns:a16="http://schemas.microsoft.com/office/drawing/2014/main" id="{D80C8C52-D30C-B74E-A22A-1D87C82727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3" y="2902"/>
              <a:ext cx="38" cy="122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3" name="Line 18">
              <a:extLst>
                <a:ext uri="{FF2B5EF4-FFF2-40B4-BE49-F238E27FC236}">
                  <a16:creationId xmlns:a16="http://schemas.microsoft.com/office/drawing/2014/main" id="{B0A1C9EB-E9B5-F64A-BD7D-0FDCDE87E7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3" y="2902"/>
              <a:ext cx="72" cy="1223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4" name="Line 19">
              <a:extLst>
                <a:ext uri="{FF2B5EF4-FFF2-40B4-BE49-F238E27FC236}">
                  <a16:creationId xmlns:a16="http://schemas.microsoft.com/office/drawing/2014/main" id="{1C2A7BD1-1547-7846-8118-2219B2BA2F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3" y="2902"/>
              <a:ext cx="106" cy="122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5" name="Line 20">
              <a:extLst>
                <a:ext uri="{FF2B5EF4-FFF2-40B4-BE49-F238E27FC236}">
                  <a16:creationId xmlns:a16="http://schemas.microsoft.com/office/drawing/2014/main" id="{B8532B8E-0CA6-8D4F-B200-6AFEC29B75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3" y="2902"/>
              <a:ext cx="141" cy="119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6" name="Line 21">
              <a:extLst>
                <a:ext uri="{FF2B5EF4-FFF2-40B4-BE49-F238E27FC236}">
                  <a16:creationId xmlns:a16="http://schemas.microsoft.com/office/drawing/2014/main" id="{3DF40B4D-83FE-574A-97A5-8067957A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3" y="2902"/>
              <a:ext cx="175" cy="119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7" name="Line 22">
              <a:extLst>
                <a:ext uri="{FF2B5EF4-FFF2-40B4-BE49-F238E27FC236}">
                  <a16:creationId xmlns:a16="http://schemas.microsoft.com/office/drawing/2014/main" id="{5C409587-A8D5-4B44-AD9C-EB4AD1A0AB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3" y="2724"/>
              <a:ext cx="175" cy="132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8" name="Line 23">
              <a:extLst>
                <a:ext uri="{FF2B5EF4-FFF2-40B4-BE49-F238E27FC236}">
                  <a16:creationId xmlns:a16="http://schemas.microsoft.com/office/drawing/2014/main" id="{79F7AA31-0308-B142-A1F5-97733E3380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3" y="2724"/>
              <a:ext cx="209" cy="1253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9" name="Line 24">
              <a:extLst>
                <a:ext uri="{FF2B5EF4-FFF2-40B4-BE49-F238E27FC236}">
                  <a16:creationId xmlns:a16="http://schemas.microsoft.com/office/drawing/2014/main" id="{AFCB17BB-CCAD-3D4D-9C1C-1C980FAA6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7" y="2564"/>
              <a:ext cx="209" cy="124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0" name="Line 25">
              <a:extLst>
                <a:ext uri="{FF2B5EF4-FFF2-40B4-BE49-F238E27FC236}">
                  <a16:creationId xmlns:a16="http://schemas.microsoft.com/office/drawing/2014/main" id="{767FFD9F-7AA6-9344-9041-BF6452609C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1" y="2435"/>
              <a:ext cx="209" cy="121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1" name="Line 26">
              <a:extLst>
                <a:ext uri="{FF2B5EF4-FFF2-40B4-BE49-F238E27FC236}">
                  <a16:creationId xmlns:a16="http://schemas.microsoft.com/office/drawing/2014/main" id="{C669CCEB-C8B3-FA43-A0E6-6E3B667D76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5" y="2336"/>
              <a:ext cx="209" cy="116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2" name="Line 27">
              <a:extLst>
                <a:ext uri="{FF2B5EF4-FFF2-40B4-BE49-F238E27FC236}">
                  <a16:creationId xmlns:a16="http://schemas.microsoft.com/office/drawing/2014/main" id="{2CA13F1E-F1FB-604F-A0F7-5AA25C4254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0" y="2274"/>
              <a:ext cx="215" cy="108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3" name="Line 28">
              <a:extLst>
                <a:ext uri="{FF2B5EF4-FFF2-40B4-BE49-F238E27FC236}">
                  <a16:creationId xmlns:a16="http://schemas.microsoft.com/office/drawing/2014/main" id="{6F7FB5BF-911E-4345-80AC-92090AD61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0" y="2256"/>
              <a:ext cx="175" cy="110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4" name="Line 29">
              <a:extLst>
                <a:ext uri="{FF2B5EF4-FFF2-40B4-BE49-F238E27FC236}">
                  <a16:creationId xmlns:a16="http://schemas.microsoft.com/office/drawing/2014/main" id="{83D38534-1D94-0D4F-BBC9-2957686223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4" y="2250"/>
              <a:ext cx="175" cy="108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5" name="Line 30">
              <a:extLst>
                <a:ext uri="{FF2B5EF4-FFF2-40B4-BE49-F238E27FC236}">
                  <a16:creationId xmlns:a16="http://schemas.microsoft.com/office/drawing/2014/main" id="{2579A82D-8256-EE46-8B52-C4F81EB2B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8" y="2213"/>
              <a:ext cx="175" cy="108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6" name="Line 31">
              <a:extLst>
                <a:ext uri="{FF2B5EF4-FFF2-40B4-BE49-F238E27FC236}">
                  <a16:creationId xmlns:a16="http://schemas.microsoft.com/office/drawing/2014/main" id="{D197CAB0-86C9-B14B-8CB8-FA6C236B52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2" y="2231"/>
              <a:ext cx="175" cy="104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7" name="Line 32">
              <a:extLst>
                <a:ext uri="{FF2B5EF4-FFF2-40B4-BE49-F238E27FC236}">
                  <a16:creationId xmlns:a16="http://schemas.microsoft.com/office/drawing/2014/main" id="{C0AEFC82-4A0C-3F4F-88F7-8F71F5D0D1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7" y="2237"/>
              <a:ext cx="175" cy="102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8" name="Line 33">
              <a:extLst>
                <a:ext uri="{FF2B5EF4-FFF2-40B4-BE49-F238E27FC236}">
                  <a16:creationId xmlns:a16="http://schemas.microsoft.com/office/drawing/2014/main" id="{9FA46010-3555-FB47-9EA7-27164E098E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7" y="2231"/>
              <a:ext cx="174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9" name="Line 34">
              <a:extLst>
                <a:ext uri="{FF2B5EF4-FFF2-40B4-BE49-F238E27FC236}">
                  <a16:creationId xmlns:a16="http://schemas.microsoft.com/office/drawing/2014/main" id="{E97432CB-47D0-9543-970E-9800696CD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21" y="2250"/>
              <a:ext cx="174" cy="100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0" name="Line 35">
              <a:extLst>
                <a:ext uri="{FF2B5EF4-FFF2-40B4-BE49-F238E27FC236}">
                  <a16:creationId xmlns:a16="http://schemas.microsoft.com/office/drawing/2014/main" id="{F015732F-9414-EE44-89D5-1ED0903838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6" y="2237"/>
              <a:ext cx="174" cy="102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1" name="Line 36">
              <a:extLst>
                <a:ext uri="{FF2B5EF4-FFF2-40B4-BE49-F238E27FC236}">
                  <a16:creationId xmlns:a16="http://schemas.microsoft.com/office/drawing/2014/main" id="{3B93F388-BF2C-6D46-BF0D-73D4270D7F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0" y="2244"/>
              <a:ext cx="174" cy="101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2" name="Line 37">
              <a:extLst>
                <a:ext uri="{FF2B5EF4-FFF2-40B4-BE49-F238E27FC236}">
                  <a16:creationId xmlns:a16="http://schemas.microsoft.com/office/drawing/2014/main" id="{1359BEA8-3DEA-BF4A-8DED-F0F1580730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2220"/>
              <a:ext cx="175" cy="1013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3" name="Line 38">
              <a:extLst>
                <a:ext uri="{FF2B5EF4-FFF2-40B4-BE49-F238E27FC236}">
                  <a16:creationId xmlns:a16="http://schemas.microsoft.com/office/drawing/2014/main" id="{6446227D-4E45-A042-AF97-235E85FDBB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3" y="2231"/>
              <a:ext cx="175" cy="105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4" name="Line 39">
              <a:extLst>
                <a:ext uri="{FF2B5EF4-FFF2-40B4-BE49-F238E27FC236}">
                  <a16:creationId xmlns:a16="http://schemas.microsoft.com/office/drawing/2014/main" id="{2621F12F-329B-B348-A9A5-B87673B2BB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7" y="2231"/>
              <a:ext cx="175" cy="101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5" name="Line 40">
              <a:extLst>
                <a:ext uri="{FF2B5EF4-FFF2-40B4-BE49-F238E27FC236}">
                  <a16:creationId xmlns:a16="http://schemas.microsoft.com/office/drawing/2014/main" id="{8090041D-4BA8-744A-A446-ABC8D5C56E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2" y="2231"/>
              <a:ext cx="175" cy="105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6" name="Line 41">
              <a:extLst>
                <a:ext uri="{FF2B5EF4-FFF2-40B4-BE49-F238E27FC236}">
                  <a16:creationId xmlns:a16="http://schemas.microsoft.com/office/drawing/2014/main" id="{C0A97CC8-9121-1147-B6C4-585E5A3DC0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6" y="2220"/>
              <a:ext cx="175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7" name="Line 42">
              <a:extLst>
                <a:ext uri="{FF2B5EF4-FFF2-40B4-BE49-F238E27FC236}">
                  <a16:creationId xmlns:a16="http://schemas.microsoft.com/office/drawing/2014/main" id="{553AA8C9-87B9-FA4A-B240-823A8D7249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7"/>
              <a:ext cx="174" cy="104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8" name="Line 43">
              <a:extLst>
                <a:ext uri="{FF2B5EF4-FFF2-40B4-BE49-F238E27FC236}">
                  <a16:creationId xmlns:a16="http://schemas.microsoft.com/office/drawing/2014/main" id="{89241805-5518-6444-A55F-619DBEB74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2237"/>
              <a:ext cx="175" cy="102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9" name="Line 44">
              <a:extLst>
                <a:ext uri="{FF2B5EF4-FFF2-40B4-BE49-F238E27FC236}">
                  <a16:creationId xmlns:a16="http://schemas.microsoft.com/office/drawing/2014/main" id="{58325D95-A0B5-FB4C-9ED7-3F4AC08E94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4" y="2225"/>
              <a:ext cx="175" cy="105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0" name="Line 45">
              <a:extLst>
                <a:ext uri="{FF2B5EF4-FFF2-40B4-BE49-F238E27FC236}">
                  <a16:creationId xmlns:a16="http://schemas.microsoft.com/office/drawing/2014/main" id="{AC5C1D42-AC3B-F148-A112-F9B5AD5C2C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8" y="2220"/>
              <a:ext cx="175" cy="105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1" name="Line 46">
              <a:extLst>
                <a:ext uri="{FF2B5EF4-FFF2-40B4-BE49-F238E27FC236}">
                  <a16:creationId xmlns:a16="http://schemas.microsoft.com/office/drawing/2014/main" id="{92B5BF8A-D1C0-594C-92EB-050E781E8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43" y="2225"/>
              <a:ext cx="175" cy="105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2" name="Line 47">
              <a:extLst>
                <a:ext uri="{FF2B5EF4-FFF2-40B4-BE49-F238E27FC236}">
                  <a16:creationId xmlns:a16="http://schemas.microsoft.com/office/drawing/2014/main" id="{50AE218D-007C-5B42-8B5A-3DEC45873F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" y="2220"/>
              <a:ext cx="175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3" name="Line 48">
              <a:extLst>
                <a:ext uri="{FF2B5EF4-FFF2-40B4-BE49-F238E27FC236}">
                  <a16:creationId xmlns:a16="http://schemas.microsoft.com/office/drawing/2014/main" id="{241B6E0F-E6D9-DF4B-AEEA-80F86E053C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7" y="2225"/>
              <a:ext cx="175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4" name="Line 49">
              <a:extLst>
                <a:ext uri="{FF2B5EF4-FFF2-40B4-BE49-F238E27FC236}">
                  <a16:creationId xmlns:a16="http://schemas.microsoft.com/office/drawing/2014/main" id="{500B05C1-F644-9246-9D86-54AB505D32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2" y="2053"/>
              <a:ext cx="175" cy="119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5" name="Line 50">
              <a:extLst>
                <a:ext uri="{FF2B5EF4-FFF2-40B4-BE49-F238E27FC236}">
                  <a16:creationId xmlns:a16="http://schemas.microsoft.com/office/drawing/2014/main" id="{9721EEB0-DDA1-C94E-B309-049EFA27E5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2" y="2053"/>
              <a:ext cx="209" cy="105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6" name="Line 51">
              <a:extLst>
                <a:ext uri="{FF2B5EF4-FFF2-40B4-BE49-F238E27FC236}">
                  <a16:creationId xmlns:a16="http://schemas.microsoft.com/office/drawing/2014/main" id="{946620DA-B498-EB42-A917-30C61EDE90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6" y="2151"/>
              <a:ext cx="209" cy="100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7" name="Line 52">
              <a:extLst>
                <a:ext uri="{FF2B5EF4-FFF2-40B4-BE49-F238E27FC236}">
                  <a16:creationId xmlns:a16="http://schemas.microsoft.com/office/drawing/2014/main" id="{F6C6E24D-054A-954F-823C-028354C69D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274"/>
              <a:ext cx="209" cy="1057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8" name="Line 53">
              <a:extLst>
                <a:ext uri="{FF2B5EF4-FFF2-40B4-BE49-F238E27FC236}">
                  <a16:creationId xmlns:a16="http://schemas.microsoft.com/office/drawing/2014/main" id="{18BA758D-2384-734D-9A7C-A6592C477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4" y="2422"/>
              <a:ext cx="214" cy="102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9" name="Line 54">
              <a:extLst>
                <a:ext uri="{FF2B5EF4-FFF2-40B4-BE49-F238E27FC236}">
                  <a16:creationId xmlns:a16="http://schemas.microsoft.com/office/drawing/2014/main" id="{48D5A635-300D-3B40-B0CC-9937DCD3C6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94" y="2324"/>
              <a:ext cx="174" cy="112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0" name="Line 55">
              <a:extLst>
                <a:ext uri="{FF2B5EF4-FFF2-40B4-BE49-F238E27FC236}">
                  <a16:creationId xmlns:a16="http://schemas.microsoft.com/office/drawing/2014/main" id="{18A4BA09-BBC9-604F-B769-CD8B4747E0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9" y="2225"/>
              <a:ext cx="174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1" name="Line 56">
              <a:extLst>
                <a:ext uri="{FF2B5EF4-FFF2-40B4-BE49-F238E27FC236}">
                  <a16:creationId xmlns:a16="http://schemas.microsoft.com/office/drawing/2014/main" id="{862FB2FD-A8F7-B04B-9FF8-86E6567C7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3" y="2225"/>
              <a:ext cx="175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2" name="Line 57">
              <a:extLst>
                <a:ext uri="{FF2B5EF4-FFF2-40B4-BE49-F238E27FC236}">
                  <a16:creationId xmlns:a16="http://schemas.microsoft.com/office/drawing/2014/main" id="{8FCA17BA-31CF-B843-A439-896BB6CB7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" y="2237"/>
              <a:ext cx="175" cy="1039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3" name="Line 58">
              <a:extLst>
                <a:ext uri="{FF2B5EF4-FFF2-40B4-BE49-F238E27FC236}">
                  <a16:creationId xmlns:a16="http://schemas.microsoft.com/office/drawing/2014/main" id="{A813BBA2-CB0B-A545-99E2-F70F0078C0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1" y="2237"/>
              <a:ext cx="175" cy="101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4" name="Line 59">
              <a:extLst>
                <a:ext uri="{FF2B5EF4-FFF2-40B4-BE49-F238E27FC236}">
                  <a16:creationId xmlns:a16="http://schemas.microsoft.com/office/drawing/2014/main" id="{AE0BAED4-A543-B54D-8523-4C5D546921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1" y="2220"/>
              <a:ext cx="175" cy="105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5" name="Line 60">
              <a:extLst>
                <a:ext uri="{FF2B5EF4-FFF2-40B4-BE49-F238E27FC236}">
                  <a16:creationId xmlns:a16="http://schemas.microsoft.com/office/drawing/2014/main" id="{CC4629E9-6532-1E44-8ED7-FF4E6D6C6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5" y="2250"/>
              <a:ext cx="175" cy="100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6" name="Line 61">
              <a:extLst>
                <a:ext uri="{FF2B5EF4-FFF2-40B4-BE49-F238E27FC236}">
                  <a16:creationId xmlns:a16="http://schemas.microsoft.com/office/drawing/2014/main" id="{186023E3-ED45-424E-82AF-08534E317E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" y="2237"/>
              <a:ext cx="174" cy="102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7" name="Line 62">
              <a:extLst>
                <a:ext uri="{FF2B5EF4-FFF2-40B4-BE49-F238E27FC236}">
                  <a16:creationId xmlns:a16="http://schemas.microsoft.com/office/drawing/2014/main" id="{28B3C2C7-BC69-9745-9424-68E0B6269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74" y="2220"/>
              <a:ext cx="174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8" name="Line 63">
              <a:extLst>
                <a:ext uri="{FF2B5EF4-FFF2-40B4-BE49-F238E27FC236}">
                  <a16:creationId xmlns:a16="http://schemas.microsoft.com/office/drawing/2014/main" id="{C9858EA7-2819-F84F-9732-658BC26AD3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8" y="2231"/>
              <a:ext cx="174" cy="103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9" name="Line 64">
              <a:extLst>
                <a:ext uri="{FF2B5EF4-FFF2-40B4-BE49-F238E27FC236}">
                  <a16:creationId xmlns:a16="http://schemas.microsoft.com/office/drawing/2014/main" id="{CFFFB9CE-415E-F54E-BF5B-7CD2A6B9A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8" y="2231"/>
              <a:ext cx="175" cy="104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0" name="Line 65">
              <a:extLst>
                <a:ext uri="{FF2B5EF4-FFF2-40B4-BE49-F238E27FC236}">
                  <a16:creationId xmlns:a16="http://schemas.microsoft.com/office/drawing/2014/main" id="{8C0EAC99-4706-6948-9B7A-B8A9EE8C0A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2" y="2231"/>
              <a:ext cx="175" cy="103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1" name="Line 66">
              <a:extLst>
                <a:ext uri="{FF2B5EF4-FFF2-40B4-BE49-F238E27FC236}">
                  <a16:creationId xmlns:a16="http://schemas.microsoft.com/office/drawing/2014/main" id="{FDEF9598-99AE-6B4D-B52A-CE34E989A2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6" y="2220"/>
              <a:ext cx="175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2" name="Line 67">
              <a:extLst>
                <a:ext uri="{FF2B5EF4-FFF2-40B4-BE49-F238E27FC236}">
                  <a16:creationId xmlns:a16="http://schemas.microsoft.com/office/drawing/2014/main" id="{F0A27F76-6A9A-EF43-95CB-3AF9D88F30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0" y="2244"/>
              <a:ext cx="175" cy="1044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3" name="Line 68">
              <a:extLst>
                <a:ext uri="{FF2B5EF4-FFF2-40B4-BE49-F238E27FC236}">
                  <a16:creationId xmlns:a16="http://schemas.microsoft.com/office/drawing/2014/main" id="{7514F0BB-7446-124E-9401-67ED45DC7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4" y="2237"/>
              <a:ext cx="141" cy="105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4" name="Line 69">
              <a:extLst>
                <a:ext uri="{FF2B5EF4-FFF2-40B4-BE49-F238E27FC236}">
                  <a16:creationId xmlns:a16="http://schemas.microsoft.com/office/drawing/2014/main" id="{7D042454-B32B-3A49-AFC6-AB9E6039B6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25" y="2225"/>
              <a:ext cx="101" cy="106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5" name="Line 70">
              <a:extLst>
                <a:ext uri="{FF2B5EF4-FFF2-40B4-BE49-F238E27FC236}">
                  <a16:creationId xmlns:a16="http://schemas.microsoft.com/office/drawing/2014/main" id="{479F8442-4930-6444-B30B-DAAB6ABFD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" y="2225"/>
              <a:ext cx="66" cy="1062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6" name="Line 71">
              <a:extLst>
                <a:ext uri="{FF2B5EF4-FFF2-40B4-BE49-F238E27FC236}">
                  <a16:creationId xmlns:a16="http://schemas.microsoft.com/office/drawing/2014/main" id="{FDBCDDD7-61C6-EE47-942B-5D86771DE2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93" y="2207"/>
              <a:ext cx="32" cy="1081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7" name="Line 72">
              <a:extLst>
                <a:ext uri="{FF2B5EF4-FFF2-40B4-BE49-F238E27FC236}">
                  <a16:creationId xmlns:a16="http://schemas.microsoft.com/office/drawing/2014/main" id="{70582F8C-8552-4143-8F51-2804AB838E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28" y="2237"/>
              <a:ext cx="32" cy="100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8" name="Line 73">
              <a:extLst>
                <a:ext uri="{FF2B5EF4-FFF2-40B4-BE49-F238E27FC236}">
                  <a16:creationId xmlns:a16="http://schemas.microsoft.com/office/drawing/2014/main" id="{5A513A16-7892-D940-AF3E-1DBF0C5688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2" y="2220"/>
              <a:ext cx="38" cy="105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9" name="Line 74">
              <a:extLst>
                <a:ext uri="{FF2B5EF4-FFF2-40B4-BE49-F238E27FC236}">
                  <a16:creationId xmlns:a16="http://schemas.microsoft.com/office/drawing/2014/main" id="{9FA6A0E1-CCAA-9849-BE22-1A94A6D767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2" y="2237"/>
              <a:ext cx="32" cy="100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0" name="Line 75">
              <a:extLst>
                <a:ext uri="{FF2B5EF4-FFF2-40B4-BE49-F238E27FC236}">
                  <a16:creationId xmlns:a16="http://schemas.microsoft.com/office/drawing/2014/main" id="{9FA4C8EB-0247-AC40-9996-E4A96F7A19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36" y="2220"/>
              <a:ext cx="32" cy="1050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1" name="Line 76">
              <a:extLst>
                <a:ext uri="{FF2B5EF4-FFF2-40B4-BE49-F238E27FC236}">
                  <a16:creationId xmlns:a16="http://schemas.microsoft.com/office/drawing/2014/main" id="{2FDE5BB1-8B57-E143-9218-D2A930E0D5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70" y="2231"/>
              <a:ext cx="32" cy="1045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2" name="Line 77">
              <a:extLst>
                <a:ext uri="{FF2B5EF4-FFF2-40B4-BE49-F238E27FC236}">
                  <a16:creationId xmlns:a16="http://schemas.microsoft.com/office/drawing/2014/main" id="{E665443B-0242-AB40-9788-1A8B10C918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5" y="2231"/>
              <a:ext cx="32" cy="1026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3" name="Line 78">
              <a:extLst>
                <a:ext uri="{FF2B5EF4-FFF2-40B4-BE49-F238E27FC236}">
                  <a16:creationId xmlns:a16="http://schemas.microsoft.com/office/drawing/2014/main" id="{D42DB19B-ECA0-8445-A61C-B874D17774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9" y="2220"/>
              <a:ext cx="0" cy="1038"/>
            </a:xfrm>
            <a:prstGeom prst="line">
              <a:avLst/>
            </a:prstGeom>
            <a:noFill/>
            <a:ln w="144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4" name="Freeform 79">
              <a:extLst>
                <a:ext uri="{FF2B5EF4-FFF2-40B4-BE49-F238E27FC236}">
                  <a16:creationId xmlns:a16="http://schemas.microsoft.com/office/drawing/2014/main" id="{AF5EA23B-E754-5240-94CF-2D90DB390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2053"/>
              <a:ext cx="2400" cy="1051"/>
            </a:xfrm>
            <a:custGeom>
              <a:avLst/>
              <a:gdLst>
                <a:gd name="G0" fmla="+- 34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54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8233 5120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44 0 0"/>
                <a:gd name="G32" fmla="cos 54895 G31"/>
                <a:gd name="G33" fmla="+- 144 0 0"/>
                <a:gd name="G34" fmla="sin 56947 G33"/>
                <a:gd name="G35" fmla="+- G32 G34 0"/>
                <a:gd name="G36" fmla="+- G35 10800 0"/>
                <a:gd name="G37" fmla="+- 1 0 0"/>
                <a:gd name="G38" fmla="*/ 1 56913 55552"/>
                <a:gd name="G39" fmla="+- 1 0 0"/>
                <a:gd name="G40" fmla="*/ 1 16385 2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53571 25600"/>
                <a:gd name="G58" fmla="+- 1 0 0"/>
                <a:gd name="G59" fmla="+- 1 0 0"/>
                <a:gd name="G60" fmla="sin 54736 G59"/>
                <a:gd name="G61" fmla="+- 1 0 0"/>
                <a:gd name="G62" fmla="cos 54838 G61"/>
                <a:gd name="G63" fmla="+- G60 0 G62"/>
                <a:gd name="G64" fmla="*/ G63 65535 1"/>
                <a:gd name="G65" fmla="+- G64 1080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T0" fmla="*/ 34 w 2387"/>
                <a:gd name="T1" fmla="*/ 898 h 909"/>
                <a:gd name="T2" fmla="*/ 102 w 2387"/>
                <a:gd name="T3" fmla="*/ 893 h 909"/>
                <a:gd name="T4" fmla="*/ 176 w 2387"/>
                <a:gd name="T5" fmla="*/ 877 h 909"/>
                <a:gd name="T6" fmla="*/ 244 w 2387"/>
                <a:gd name="T7" fmla="*/ 893 h 909"/>
                <a:gd name="T8" fmla="*/ 317 w 2387"/>
                <a:gd name="T9" fmla="*/ 893 h 909"/>
                <a:gd name="T10" fmla="*/ 385 w 2387"/>
                <a:gd name="T11" fmla="*/ 866 h 909"/>
                <a:gd name="T12" fmla="*/ 453 w 2387"/>
                <a:gd name="T13" fmla="*/ 733 h 909"/>
                <a:gd name="T14" fmla="*/ 527 w 2387"/>
                <a:gd name="T15" fmla="*/ 441 h 909"/>
                <a:gd name="T16" fmla="*/ 595 w 2387"/>
                <a:gd name="T17" fmla="*/ 245 h 909"/>
                <a:gd name="T18" fmla="*/ 669 w 2387"/>
                <a:gd name="T19" fmla="*/ 175 h 909"/>
                <a:gd name="T20" fmla="*/ 737 w 2387"/>
                <a:gd name="T21" fmla="*/ 138 h 909"/>
                <a:gd name="T22" fmla="*/ 805 w 2387"/>
                <a:gd name="T23" fmla="*/ 159 h 909"/>
                <a:gd name="T24" fmla="*/ 879 w 2387"/>
                <a:gd name="T25" fmla="*/ 170 h 909"/>
                <a:gd name="T26" fmla="*/ 947 w 2387"/>
                <a:gd name="T27" fmla="*/ 165 h 909"/>
                <a:gd name="T28" fmla="*/ 1020 w 2387"/>
                <a:gd name="T29" fmla="*/ 154 h 909"/>
                <a:gd name="T30" fmla="*/ 1088 w 2387"/>
                <a:gd name="T31" fmla="*/ 154 h 909"/>
                <a:gd name="T32" fmla="*/ 1157 w 2387"/>
                <a:gd name="T33" fmla="*/ 159 h 909"/>
                <a:gd name="T34" fmla="*/ 1230 w 2387"/>
                <a:gd name="T35" fmla="*/ 149 h 909"/>
                <a:gd name="T36" fmla="*/ 1298 w 2387"/>
                <a:gd name="T37" fmla="*/ 149 h 909"/>
                <a:gd name="T38" fmla="*/ 1372 w 2387"/>
                <a:gd name="T39" fmla="*/ 149 h 909"/>
                <a:gd name="T40" fmla="*/ 1440 w 2387"/>
                <a:gd name="T41" fmla="*/ 85 h 909"/>
                <a:gd name="T42" fmla="*/ 1508 w 2387"/>
                <a:gd name="T43" fmla="*/ 319 h 909"/>
                <a:gd name="T44" fmla="*/ 1582 w 2387"/>
                <a:gd name="T45" fmla="*/ 149 h 909"/>
                <a:gd name="T46" fmla="*/ 1650 w 2387"/>
                <a:gd name="T47" fmla="*/ 159 h 909"/>
                <a:gd name="T48" fmla="*/ 1723 w 2387"/>
                <a:gd name="T49" fmla="*/ 144 h 909"/>
                <a:gd name="T50" fmla="*/ 1792 w 2387"/>
                <a:gd name="T51" fmla="*/ 159 h 909"/>
                <a:gd name="T52" fmla="*/ 1860 w 2387"/>
                <a:gd name="T53" fmla="*/ 154 h 909"/>
                <a:gd name="T54" fmla="*/ 1933 w 2387"/>
                <a:gd name="T55" fmla="*/ 154 h 909"/>
                <a:gd name="T56" fmla="*/ 2001 w 2387"/>
                <a:gd name="T57" fmla="*/ 165 h 909"/>
                <a:gd name="T58" fmla="*/ 2075 w 2387"/>
                <a:gd name="T59" fmla="*/ 149 h 909"/>
                <a:gd name="T60" fmla="*/ 2143 w 2387"/>
                <a:gd name="T61" fmla="*/ 133 h 909"/>
                <a:gd name="T62" fmla="*/ 2211 w 2387"/>
                <a:gd name="T63" fmla="*/ 144 h 909"/>
                <a:gd name="T64" fmla="*/ 2285 w 2387"/>
                <a:gd name="T65" fmla="*/ 144 h 909"/>
                <a:gd name="T66" fmla="*/ 2353 w 2387"/>
                <a:gd name="T67" fmla="*/ 154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87" h="909">
                  <a:moveTo>
                    <a:pt x="0" y="898"/>
                  </a:moveTo>
                  <a:lnTo>
                    <a:pt x="34" y="898"/>
                  </a:lnTo>
                  <a:lnTo>
                    <a:pt x="68" y="909"/>
                  </a:lnTo>
                  <a:lnTo>
                    <a:pt x="102" y="893"/>
                  </a:lnTo>
                  <a:lnTo>
                    <a:pt x="142" y="893"/>
                  </a:lnTo>
                  <a:lnTo>
                    <a:pt x="176" y="877"/>
                  </a:lnTo>
                  <a:lnTo>
                    <a:pt x="210" y="888"/>
                  </a:lnTo>
                  <a:lnTo>
                    <a:pt x="244" y="893"/>
                  </a:lnTo>
                  <a:lnTo>
                    <a:pt x="278" y="898"/>
                  </a:lnTo>
                  <a:lnTo>
                    <a:pt x="317" y="893"/>
                  </a:lnTo>
                  <a:lnTo>
                    <a:pt x="351" y="861"/>
                  </a:lnTo>
                  <a:lnTo>
                    <a:pt x="385" y="866"/>
                  </a:lnTo>
                  <a:lnTo>
                    <a:pt x="419" y="792"/>
                  </a:lnTo>
                  <a:lnTo>
                    <a:pt x="453" y="733"/>
                  </a:lnTo>
                  <a:lnTo>
                    <a:pt x="493" y="579"/>
                  </a:lnTo>
                  <a:lnTo>
                    <a:pt x="527" y="441"/>
                  </a:lnTo>
                  <a:lnTo>
                    <a:pt x="561" y="330"/>
                  </a:lnTo>
                  <a:lnTo>
                    <a:pt x="595" y="245"/>
                  </a:lnTo>
                  <a:lnTo>
                    <a:pt x="629" y="191"/>
                  </a:lnTo>
                  <a:lnTo>
                    <a:pt x="669" y="175"/>
                  </a:lnTo>
                  <a:lnTo>
                    <a:pt x="703" y="170"/>
                  </a:lnTo>
                  <a:lnTo>
                    <a:pt x="737" y="138"/>
                  </a:lnTo>
                  <a:lnTo>
                    <a:pt x="771" y="154"/>
                  </a:lnTo>
                  <a:lnTo>
                    <a:pt x="805" y="159"/>
                  </a:lnTo>
                  <a:lnTo>
                    <a:pt x="845" y="154"/>
                  </a:lnTo>
                  <a:lnTo>
                    <a:pt x="879" y="170"/>
                  </a:lnTo>
                  <a:lnTo>
                    <a:pt x="913" y="159"/>
                  </a:lnTo>
                  <a:lnTo>
                    <a:pt x="947" y="165"/>
                  </a:lnTo>
                  <a:lnTo>
                    <a:pt x="981" y="144"/>
                  </a:lnTo>
                  <a:lnTo>
                    <a:pt x="1020" y="154"/>
                  </a:lnTo>
                  <a:lnTo>
                    <a:pt x="1054" y="154"/>
                  </a:lnTo>
                  <a:lnTo>
                    <a:pt x="1088" y="154"/>
                  </a:lnTo>
                  <a:lnTo>
                    <a:pt x="1122" y="144"/>
                  </a:lnTo>
                  <a:lnTo>
                    <a:pt x="1157" y="159"/>
                  </a:lnTo>
                  <a:lnTo>
                    <a:pt x="1196" y="159"/>
                  </a:lnTo>
                  <a:lnTo>
                    <a:pt x="1230" y="149"/>
                  </a:lnTo>
                  <a:lnTo>
                    <a:pt x="1264" y="144"/>
                  </a:lnTo>
                  <a:lnTo>
                    <a:pt x="1298" y="149"/>
                  </a:lnTo>
                  <a:lnTo>
                    <a:pt x="1332" y="144"/>
                  </a:lnTo>
                  <a:lnTo>
                    <a:pt x="1372" y="149"/>
                  </a:lnTo>
                  <a:lnTo>
                    <a:pt x="1406" y="0"/>
                  </a:lnTo>
                  <a:lnTo>
                    <a:pt x="1440" y="85"/>
                  </a:lnTo>
                  <a:lnTo>
                    <a:pt x="1474" y="191"/>
                  </a:lnTo>
                  <a:lnTo>
                    <a:pt x="1508" y="319"/>
                  </a:lnTo>
                  <a:lnTo>
                    <a:pt x="1548" y="234"/>
                  </a:lnTo>
                  <a:lnTo>
                    <a:pt x="1582" y="149"/>
                  </a:lnTo>
                  <a:lnTo>
                    <a:pt x="1616" y="149"/>
                  </a:lnTo>
                  <a:lnTo>
                    <a:pt x="1650" y="159"/>
                  </a:lnTo>
                  <a:lnTo>
                    <a:pt x="1684" y="159"/>
                  </a:lnTo>
                  <a:lnTo>
                    <a:pt x="1723" y="144"/>
                  </a:lnTo>
                  <a:lnTo>
                    <a:pt x="1757" y="170"/>
                  </a:lnTo>
                  <a:lnTo>
                    <a:pt x="1792" y="159"/>
                  </a:lnTo>
                  <a:lnTo>
                    <a:pt x="1826" y="144"/>
                  </a:lnTo>
                  <a:lnTo>
                    <a:pt x="1860" y="154"/>
                  </a:lnTo>
                  <a:lnTo>
                    <a:pt x="1899" y="154"/>
                  </a:lnTo>
                  <a:lnTo>
                    <a:pt x="1933" y="154"/>
                  </a:lnTo>
                  <a:lnTo>
                    <a:pt x="1967" y="144"/>
                  </a:lnTo>
                  <a:lnTo>
                    <a:pt x="2001" y="165"/>
                  </a:lnTo>
                  <a:lnTo>
                    <a:pt x="2035" y="159"/>
                  </a:lnTo>
                  <a:lnTo>
                    <a:pt x="2075" y="149"/>
                  </a:lnTo>
                  <a:lnTo>
                    <a:pt x="2109" y="149"/>
                  </a:lnTo>
                  <a:lnTo>
                    <a:pt x="2143" y="133"/>
                  </a:lnTo>
                  <a:lnTo>
                    <a:pt x="2177" y="159"/>
                  </a:lnTo>
                  <a:lnTo>
                    <a:pt x="2211" y="144"/>
                  </a:lnTo>
                  <a:lnTo>
                    <a:pt x="2251" y="159"/>
                  </a:lnTo>
                  <a:lnTo>
                    <a:pt x="2285" y="144"/>
                  </a:lnTo>
                  <a:lnTo>
                    <a:pt x="2319" y="154"/>
                  </a:lnTo>
                  <a:lnTo>
                    <a:pt x="2353" y="154"/>
                  </a:lnTo>
                  <a:lnTo>
                    <a:pt x="2387" y="144"/>
                  </a:lnTo>
                </a:path>
              </a:pathLst>
            </a:custGeom>
            <a:noFill/>
            <a:ln w="2556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45" name="Freeform 80">
              <a:extLst>
                <a:ext uri="{FF2B5EF4-FFF2-40B4-BE49-F238E27FC236}">
                  <a16:creationId xmlns:a16="http://schemas.microsoft.com/office/drawing/2014/main" id="{B1112018-FE08-E74E-99F4-1A4BF796F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3106"/>
              <a:ext cx="2400" cy="1051"/>
            </a:xfrm>
            <a:custGeom>
              <a:avLst/>
              <a:gdLst>
                <a:gd name="G0" fmla="+- 5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473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4319 45568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22 0 0"/>
                <a:gd name="G32" fmla="cos 54895 G31"/>
                <a:gd name="G33" fmla="+- 122 0 0"/>
                <a:gd name="G34" fmla="sin 56947 G33"/>
                <a:gd name="G35" fmla="+- G32 G34 0"/>
                <a:gd name="G36" fmla="+- G35 10800 0"/>
                <a:gd name="G37" fmla="+- 1 0 0"/>
                <a:gd name="G38" fmla="*/ 1 64157 256"/>
                <a:gd name="G39" fmla="+- 1 0 0"/>
                <a:gd name="G40" fmla="*/ 1 16385 2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*/ 1 53571 2560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sin 54736 G65"/>
                <a:gd name="G67" fmla="+- 1 0 0"/>
                <a:gd name="G68" fmla="cos 55263 G67"/>
                <a:gd name="G69" fmla="+- G66 0 G68"/>
                <a:gd name="G70" fmla="*/ G69 65535 1"/>
                <a:gd name="G71" fmla="+- G70 1080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T0" fmla="*/ 34 w 2387"/>
                <a:gd name="T1" fmla="*/ 893 h 909"/>
                <a:gd name="T2" fmla="*/ 102 w 2387"/>
                <a:gd name="T3" fmla="*/ 887 h 909"/>
                <a:gd name="T4" fmla="*/ 176 w 2387"/>
                <a:gd name="T5" fmla="*/ 882 h 909"/>
                <a:gd name="T6" fmla="*/ 244 w 2387"/>
                <a:gd name="T7" fmla="*/ 887 h 909"/>
                <a:gd name="T8" fmla="*/ 317 w 2387"/>
                <a:gd name="T9" fmla="*/ 887 h 909"/>
                <a:gd name="T10" fmla="*/ 385 w 2387"/>
                <a:gd name="T11" fmla="*/ 877 h 909"/>
                <a:gd name="T12" fmla="*/ 453 w 2387"/>
                <a:gd name="T13" fmla="*/ 898 h 909"/>
                <a:gd name="T14" fmla="*/ 527 w 2387"/>
                <a:gd name="T15" fmla="*/ 882 h 909"/>
                <a:gd name="T16" fmla="*/ 595 w 2387"/>
                <a:gd name="T17" fmla="*/ 861 h 909"/>
                <a:gd name="T18" fmla="*/ 669 w 2387"/>
                <a:gd name="T19" fmla="*/ 818 h 909"/>
                <a:gd name="T20" fmla="*/ 737 w 2387"/>
                <a:gd name="T21" fmla="*/ 611 h 909"/>
                <a:gd name="T22" fmla="*/ 805 w 2387"/>
                <a:gd name="T23" fmla="*/ 345 h 909"/>
                <a:gd name="T24" fmla="*/ 879 w 2387"/>
                <a:gd name="T25" fmla="*/ 196 h 909"/>
                <a:gd name="T26" fmla="*/ 947 w 2387"/>
                <a:gd name="T27" fmla="*/ 149 h 909"/>
                <a:gd name="T28" fmla="*/ 1020 w 2387"/>
                <a:gd name="T29" fmla="*/ 143 h 909"/>
                <a:gd name="T30" fmla="*/ 1088 w 2387"/>
                <a:gd name="T31" fmla="*/ 138 h 909"/>
                <a:gd name="T32" fmla="*/ 1157 w 2387"/>
                <a:gd name="T33" fmla="*/ 111 h 909"/>
                <a:gd name="T34" fmla="*/ 1230 w 2387"/>
                <a:gd name="T35" fmla="*/ 127 h 909"/>
                <a:gd name="T36" fmla="*/ 1298 w 2387"/>
                <a:gd name="T37" fmla="*/ 138 h 909"/>
                <a:gd name="T38" fmla="*/ 1372 w 2387"/>
                <a:gd name="T39" fmla="*/ 138 h 909"/>
                <a:gd name="T40" fmla="*/ 1440 w 2387"/>
                <a:gd name="T41" fmla="*/ 149 h 909"/>
                <a:gd name="T42" fmla="*/ 1508 w 2387"/>
                <a:gd name="T43" fmla="*/ 138 h 909"/>
                <a:gd name="T44" fmla="*/ 1582 w 2387"/>
                <a:gd name="T45" fmla="*/ 122 h 909"/>
                <a:gd name="T46" fmla="*/ 1650 w 2387"/>
                <a:gd name="T47" fmla="*/ 48 h 909"/>
                <a:gd name="T48" fmla="*/ 1723 w 2387"/>
                <a:gd name="T49" fmla="*/ 297 h 909"/>
                <a:gd name="T50" fmla="*/ 1792 w 2387"/>
                <a:gd name="T51" fmla="*/ 143 h 909"/>
                <a:gd name="T52" fmla="*/ 1860 w 2387"/>
                <a:gd name="T53" fmla="*/ 127 h 909"/>
                <a:gd name="T54" fmla="*/ 1933 w 2387"/>
                <a:gd name="T55" fmla="*/ 127 h 909"/>
                <a:gd name="T56" fmla="*/ 2001 w 2387"/>
                <a:gd name="T57" fmla="*/ 138 h 909"/>
                <a:gd name="T58" fmla="*/ 2075 w 2387"/>
                <a:gd name="T59" fmla="*/ 149 h 909"/>
                <a:gd name="T60" fmla="*/ 2143 w 2387"/>
                <a:gd name="T61" fmla="*/ 133 h 909"/>
                <a:gd name="T62" fmla="*/ 2211 w 2387"/>
                <a:gd name="T63" fmla="*/ 122 h 909"/>
                <a:gd name="T64" fmla="*/ 2285 w 2387"/>
                <a:gd name="T65" fmla="*/ 122 h 909"/>
                <a:gd name="T66" fmla="*/ 2353 w 2387"/>
                <a:gd name="T67" fmla="*/ 149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87" h="909">
                  <a:moveTo>
                    <a:pt x="0" y="909"/>
                  </a:moveTo>
                  <a:lnTo>
                    <a:pt x="34" y="893"/>
                  </a:lnTo>
                  <a:lnTo>
                    <a:pt x="68" y="887"/>
                  </a:lnTo>
                  <a:lnTo>
                    <a:pt x="102" y="887"/>
                  </a:lnTo>
                  <a:lnTo>
                    <a:pt x="142" y="898"/>
                  </a:lnTo>
                  <a:lnTo>
                    <a:pt x="176" y="882"/>
                  </a:lnTo>
                  <a:lnTo>
                    <a:pt x="210" y="893"/>
                  </a:lnTo>
                  <a:lnTo>
                    <a:pt x="244" y="887"/>
                  </a:lnTo>
                  <a:lnTo>
                    <a:pt x="278" y="877"/>
                  </a:lnTo>
                  <a:lnTo>
                    <a:pt x="317" y="887"/>
                  </a:lnTo>
                  <a:lnTo>
                    <a:pt x="351" y="882"/>
                  </a:lnTo>
                  <a:lnTo>
                    <a:pt x="385" y="877"/>
                  </a:lnTo>
                  <a:lnTo>
                    <a:pt x="419" y="893"/>
                  </a:lnTo>
                  <a:lnTo>
                    <a:pt x="453" y="898"/>
                  </a:lnTo>
                  <a:lnTo>
                    <a:pt x="493" y="887"/>
                  </a:lnTo>
                  <a:lnTo>
                    <a:pt x="527" y="882"/>
                  </a:lnTo>
                  <a:lnTo>
                    <a:pt x="561" y="887"/>
                  </a:lnTo>
                  <a:lnTo>
                    <a:pt x="595" y="861"/>
                  </a:lnTo>
                  <a:lnTo>
                    <a:pt x="629" y="855"/>
                  </a:lnTo>
                  <a:lnTo>
                    <a:pt x="669" y="818"/>
                  </a:lnTo>
                  <a:lnTo>
                    <a:pt x="703" y="754"/>
                  </a:lnTo>
                  <a:lnTo>
                    <a:pt x="737" y="611"/>
                  </a:lnTo>
                  <a:lnTo>
                    <a:pt x="771" y="473"/>
                  </a:lnTo>
                  <a:lnTo>
                    <a:pt x="805" y="345"/>
                  </a:lnTo>
                  <a:lnTo>
                    <a:pt x="845" y="218"/>
                  </a:lnTo>
                  <a:lnTo>
                    <a:pt x="879" y="196"/>
                  </a:lnTo>
                  <a:lnTo>
                    <a:pt x="913" y="165"/>
                  </a:lnTo>
                  <a:lnTo>
                    <a:pt x="947" y="149"/>
                  </a:lnTo>
                  <a:lnTo>
                    <a:pt x="981" y="133"/>
                  </a:lnTo>
                  <a:lnTo>
                    <a:pt x="1020" y="143"/>
                  </a:lnTo>
                  <a:lnTo>
                    <a:pt x="1054" y="127"/>
                  </a:lnTo>
                  <a:lnTo>
                    <a:pt x="1088" y="138"/>
                  </a:lnTo>
                  <a:lnTo>
                    <a:pt x="1122" y="138"/>
                  </a:lnTo>
                  <a:lnTo>
                    <a:pt x="1157" y="111"/>
                  </a:lnTo>
                  <a:lnTo>
                    <a:pt x="1196" y="154"/>
                  </a:lnTo>
                  <a:lnTo>
                    <a:pt x="1230" y="127"/>
                  </a:lnTo>
                  <a:lnTo>
                    <a:pt x="1264" y="154"/>
                  </a:lnTo>
                  <a:lnTo>
                    <a:pt x="1298" y="138"/>
                  </a:lnTo>
                  <a:lnTo>
                    <a:pt x="1332" y="154"/>
                  </a:lnTo>
                  <a:lnTo>
                    <a:pt x="1372" y="138"/>
                  </a:lnTo>
                  <a:lnTo>
                    <a:pt x="1406" y="149"/>
                  </a:lnTo>
                  <a:lnTo>
                    <a:pt x="1440" y="149"/>
                  </a:lnTo>
                  <a:lnTo>
                    <a:pt x="1474" y="149"/>
                  </a:lnTo>
                  <a:lnTo>
                    <a:pt x="1508" y="138"/>
                  </a:lnTo>
                  <a:lnTo>
                    <a:pt x="1548" y="138"/>
                  </a:lnTo>
                  <a:lnTo>
                    <a:pt x="1582" y="122"/>
                  </a:lnTo>
                  <a:lnTo>
                    <a:pt x="1616" y="0"/>
                  </a:lnTo>
                  <a:lnTo>
                    <a:pt x="1650" y="48"/>
                  </a:lnTo>
                  <a:lnTo>
                    <a:pt x="1684" y="196"/>
                  </a:lnTo>
                  <a:lnTo>
                    <a:pt x="1723" y="297"/>
                  </a:lnTo>
                  <a:lnTo>
                    <a:pt x="1757" y="138"/>
                  </a:lnTo>
                  <a:lnTo>
                    <a:pt x="1792" y="143"/>
                  </a:lnTo>
                  <a:lnTo>
                    <a:pt x="1826" y="149"/>
                  </a:lnTo>
                  <a:lnTo>
                    <a:pt x="1860" y="127"/>
                  </a:lnTo>
                  <a:lnTo>
                    <a:pt x="1899" y="143"/>
                  </a:lnTo>
                  <a:lnTo>
                    <a:pt x="1933" y="127"/>
                  </a:lnTo>
                  <a:lnTo>
                    <a:pt x="1967" y="133"/>
                  </a:lnTo>
                  <a:lnTo>
                    <a:pt x="2001" y="138"/>
                  </a:lnTo>
                  <a:lnTo>
                    <a:pt x="2035" y="138"/>
                  </a:lnTo>
                  <a:lnTo>
                    <a:pt x="2075" y="149"/>
                  </a:lnTo>
                  <a:lnTo>
                    <a:pt x="2109" y="138"/>
                  </a:lnTo>
                  <a:lnTo>
                    <a:pt x="2143" y="133"/>
                  </a:lnTo>
                  <a:lnTo>
                    <a:pt x="2177" y="159"/>
                  </a:lnTo>
                  <a:lnTo>
                    <a:pt x="2211" y="122"/>
                  </a:lnTo>
                  <a:lnTo>
                    <a:pt x="2251" y="143"/>
                  </a:lnTo>
                  <a:lnTo>
                    <a:pt x="2285" y="122"/>
                  </a:lnTo>
                  <a:lnTo>
                    <a:pt x="2319" y="143"/>
                  </a:lnTo>
                  <a:lnTo>
                    <a:pt x="2353" y="149"/>
                  </a:lnTo>
                  <a:lnTo>
                    <a:pt x="2387" y="133"/>
                  </a:lnTo>
                </a:path>
              </a:pathLst>
            </a:custGeom>
            <a:noFill/>
            <a:ln w="2556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</p:spTree>
    <p:extLst>
      <p:ext uri="{BB962C8B-B14F-4D97-AF65-F5344CB8AC3E}">
        <p14:creationId xmlns:p14="http://schemas.microsoft.com/office/powerpoint/2010/main" val="1172056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7" grpId="0"/>
      <p:bldP spid="140" grpId="0"/>
      <p:bldP spid="14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Line 3">
            <a:extLst>
              <a:ext uri="{FF2B5EF4-FFF2-40B4-BE49-F238E27FC236}">
                <a16:creationId xmlns:a16="http://schemas.microsoft.com/office/drawing/2014/main" id="{CA67DF2A-EFDE-C14C-86EC-C13B06AA2C25}"/>
              </a:ext>
            </a:extLst>
          </p:cNvPr>
          <p:cNvSpPr>
            <a:spLocks noChangeShapeType="1"/>
          </p:cNvSpPr>
          <p:nvPr/>
        </p:nvSpPr>
        <p:spPr bwMode="auto">
          <a:xfrm>
            <a:off x="2325891" y="2789716"/>
            <a:ext cx="1588" cy="12207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7" name="Line 4">
            <a:extLst>
              <a:ext uri="{FF2B5EF4-FFF2-40B4-BE49-F238E27FC236}">
                <a16:creationId xmlns:a16="http://schemas.microsoft.com/office/drawing/2014/main" id="{CCF15F7E-77EE-2144-9CB1-87211E23301C}"/>
              </a:ext>
            </a:extLst>
          </p:cNvPr>
          <p:cNvSpPr>
            <a:spLocks noChangeShapeType="1"/>
          </p:cNvSpPr>
          <p:nvPr/>
        </p:nvSpPr>
        <p:spPr bwMode="auto">
          <a:xfrm>
            <a:off x="2325891" y="2789716"/>
            <a:ext cx="52388" cy="12858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8" name="Line 5">
            <a:extLst>
              <a:ext uri="{FF2B5EF4-FFF2-40B4-BE49-F238E27FC236}">
                <a16:creationId xmlns:a16="http://schemas.microsoft.com/office/drawing/2014/main" id="{A2B3DC44-B2D0-814A-B73F-C6D58277448A}"/>
              </a:ext>
            </a:extLst>
          </p:cNvPr>
          <p:cNvSpPr>
            <a:spLocks noChangeShapeType="1"/>
          </p:cNvSpPr>
          <p:nvPr/>
        </p:nvSpPr>
        <p:spPr bwMode="auto">
          <a:xfrm>
            <a:off x="2378279" y="2842103"/>
            <a:ext cx="38100" cy="130968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9" name="Line 6">
            <a:extLst>
              <a:ext uri="{FF2B5EF4-FFF2-40B4-BE49-F238E27FC236}">
                <a16:creationId xmlns:a16="http://schemas.microsoft.com/office/drawing/2014/main" id="{5AB2867E-AAD3-3D4A-8F04-AD64A1E66F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416379" y="2894491"/>
            <a:ext cx="52387" cy="13223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" name="Line 7">
            <a:extLst>
              <a:ext uri="{FF2B5EF4-FFF2-40B4-BE49-F238E27FC236}">
                <a16:creationId xmlns:a16="http://schemas.microsoft.com/office/drawing/2014/main" id="{E68322C2-7227-5842-B85B-D4789F0FFF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468766" y="2943703"/>
            <a:ext cx="3175" cy="12731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1" name="Line 8">
            <a:extLst>
              <a:ext uri="{FF2B5EF4-FFF2-40B4-BE49-F238E27FC236}">
                <a16:creationId xmlns:a16="http://schemas.microsoft.com/office/drawing/2014/main" id="{3EA2FE2D-CCAC-144B-AFA1-5A9255D9C3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1154" y="2983391"/>
            <a:ext cx="3175" cy="12858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2" name="Line 9">
            <a:extLst>
              <a:ext uri="{FF2B5EF4-FFF2-40B4-BE49-F238E27FC236}">
                <a16:creationId xmlns:a16="http://schemas.microsoft.com/office/drawing/2014/main" id="{01D83440-FC32-5546-9498-0E86C416B3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0841" y="3035778"/>
            <a:ext cx="1588" cy="12985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3" name="Line 10">
            <a:extLst>
              <a:ext uri="{FF2B5EF4-FFF2-40B4-BE49-F238E27FC236}">
                <a16:creationId xmlns:a16="http://schemas.microsoft.com/office/drawing/2014/main" id="{DBB8CB74-6B17-214D-97F7-72F868E37F41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3229" y="3075466"/>
            <a:ext cx="1587" cy="13112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" name="Line 11">
            <a:extLst>
              <a:ext uri="{FF2B5EF4-FFF2-40B4-BE49-F238E27FC236}">
                <a16:creationId xmlns:a16="http://schemas.microsoft.com/office/drawing/2014/main" id="{FE63AC4D-B366-F74B-9CF6-439C7FFE66F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1329" y="3100866"/>
            <a:ext cx="3175" cy="13255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5" name="Line 12">
            <a:extLst>
              <a:ext uri="{FF2B5EF4-FFF2-40B4-BE49-F238E27FC236}">
                <a16:creationId xmlns:a16="http://schemas.microsoft.com/office/drawing/2014/main" id="{430C006B-11EF-574E-9895-68058D8F0A7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3716" y="3140553"/>
            <a:ext cx="3175" cy="13239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6" name="Line 13">
            <a:extLst>
              <a:ext uri="{FF2B5EF4-FFF2-40B4-BE49-F238E27FC236}">
                <a16:creationId xmlns:a16="http://schemas.microsoft.com/office/drawing/2014/main" id="{7578962A-AA22-B443-B99C-00888BDD4BE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57691" y="3165953"/>
            <a:ext cx="3175" cy="13382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7" name="Line 14">
            <a:extLst>
              <a:ext uri="{FF2B5EF4-FFF2-40B4-BE49-F238E27FC236}">
                <a16:creationId xmlns:a16="http://schemas.microsoft.com/office/drawing/2014/main" id="{D4CD30F9-993B-0048-A456-A38B90B9C7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54516" y="3191353"/>
            <a:ext cx="46038" cy="13128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8" name="Line 15">
            <a:extLst>
              <a:ext uri="{FF2B5EF4-FFF2-40B4-BE49-F238E27FC236}">
                <a16:creationId xmlns:a16="http://schemas.microsoft.com/office/drawing/2014/main" id="{98B322A1-582E-3B4C-8F84-ED0D76EFCC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94204" y="3218341"/>
            <a:ext cx="58737" cy="13382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9" name="Line 16">
            <a:extLst>
              <a:ext uri="{FF2B5EF4-FFF2-40B4-BE49-F238E27FC236}">
                <a16:creationId xmlns:a16="http://schemas.microsoft.com/office/drawing/2014/main" id="{C8EEF0EB-D3A7-5648-89EF-D7BD53B6B2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46591" y="3205641"/>
            <a:ext cx="58738" cy="13509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0" name="Line 17">
            <a:extLst>
              <a:ext uri="{FF2B5EF4-FFF2-40B4-BE49-F238E27FC236}">
                <a16:creationId xmlns:a16="http://schemas.microsoft.com/office/drawing/2014/main" id="{39280518-6D40-F148-948E-2FD06C811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2154" y="3205641"/>
            <a:ext cx="1587" cy="13890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1" name="Line 18">
            <a:extLst>
              <a:ext uri="{FF2B5EF4-FFF2-40B4-BE49-F238E27FC236}">
                <a16:creationId xmlns:a16="http://schemas.microsoft.com/office/drawing/2014/main" id="{B99E597D-B47D-6341-947B-F5A82B38B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2154" y="3205641"/>
            <a:ext cx="38100" cy="14287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2" name="Line 19">
            <a:extLst>
              <a:ext uri="{FF2B5EF4-FFF2-40B4-BE49-F238E27FC236}">
                <a16:creationId xmlns:a16="http://schemas.microsoft.com/office/drawing/2014/main" id="{8165A767-3ADB-A449-8666-EB9BF2156CF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2154" y="3205641"/>
            <a:ext cx="90487" cy="145573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3" name="Line 20">
            <a:extLst>
              <a:ext uri="{FF2B5EF4-FFF2-40B4-BE49-F238E27FC236}">
                <a16:creationId xmlns:a16="http://schemas.microsoft.com/office/drawing/2014/main" id="{3A3AD2F0-BED3-6E42-B37A-F8EDC29E99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2154" y="3205641"/>
            <a:ext cx="130175" cy="146843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4" name="Line 21">
            <a:extLst>
              <a:ext uri="{FF2B5EF4-FFF2-40B4-BE49-F238E27FC236}">
                <a16:creationId xmlns:a16="http://schemas.microsoft.com/office/drawing/2014/main" id="{56FDD451-E3CD-1645-8180-D796ACA269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2154" y="3205641"/>
            <a:ext cx="182562" cy="14414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5" name="Line 22">
            <a:extLst>
              <a:ext uri="{FF2B5EF4-FFF2-40B4-BE49-F238E27FC236}">
                <a16:creationId xmlns:a16="http://schemas.microsoft.com/office/drawing/2014/main" id="{BB656CE4-5D29-014B-B186-635C496572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92641" y="3165953"/>
            <a:ext cx="182563" cy="13906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6" name="Line 23">
            <a:extLst>
              <a:ext uri="{FF2B5EF4-FFF2-40B4-BE49-F238E27FC236}">
                <a16:creationId xmlns:a16="http://schemas.microsoft.com/office/drawing/2014/main" id="{2863DDFC-902F-B94F-B73B-D916B46F17C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92641" y="3165953"/>
            <a:ext cx="234950" cy="13382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7" name="Line 24">
            <a:extLst>
              <a:ext uri="{FF2B5EF4-FFF2-40B4-BE49-F238E27FC236}">
                <a16:creationId xmlns:a16="http://schemas.microsoft.com/office/drawing/2014/main" id="{222BEA4F-5220-BB40-9E34-B4D051AF14E3}"/>
              </a:ext>
            </a:extLst>
          </p:cNvPr>
          <p:cNvSpPr>
            <a:spLocks noChangeShapeType="1"/>
          </p:cNvSpPr>
          <p:nvPr/>
        </p:nvSpPr>
        <p:spPr bwMode="auto">
          <a:xfrm>
            <a:off x="3032329" y="3140553"/>
            <a:ext cx="234950" cy="12985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8" name="Line 25">
            <a:extLst>
              <a:ext uri="{FF2B5EF4-FFF2-40B4-BE49-F238E27FC236}">
                <a16:creationId xmlns:a16="http://schemas.microsoft.com/office/drawing/2014/main" id="{DDEDC5B7-E3EA-2247-AEA9-B760A35CBC46}"/>
              </a:ext>
            </a:extLst>
          </p:cNvPr>
          <p:cNvSpPr>
            <a:spLocks noChangeShapeType="1"/>
          </p:cNvSpPr>
          <p:nvPr/>
        </p:nvSpPr>
        <p:spPr bwMode="auto">
          <a:xfrm>
            <a:off x="3084716" y="3100866"/>
            <a:ext cx="236538" cy="12858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29" name="Line 26">
            <a:extLst>
              <a:ext uri="{FF2B5EF4-FFF2-40B4-BE49-F238E27FC236}">
                <a16:creationId xmlns:a16="http://schemas.microsoft.com/office/drawing/2014/main" id="{C518FAA0-AF6B-1C47-9E29-5089E974911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7104" y="3061178"/>
            <a:ext cx="236537" cy="12858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0" name="Line 27">
            <a:extLst>
              <a:ext uri="{FF2B5EF4-FFF2-40B4-BE49-F238E27FC236}">
                <a16:creationId xmlns:a16="http://schemas.microsoft.com/office/drawing/2014/main" id="{CEAE0848-109C-C041-BF5A-1821596DF3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5204" y="3023078"/>
            <a:ext cx="236537" cy="13112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1" name="Line 28">
            <a:extLst>
              <a:ext uri="{FF2B5EF4-FFF2-40B4-BE49-F238E27FC236}">
                <a16:creationId xmlns:a16="http://schemas.microsoft.com/office/drawing/2014/main" id="{66845302-8849-FD49-9DCB-F2FF417B66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7591" y="2996091"/>
            <a:ext cx="184150" cy="13382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2" name="Line 29">
            <a:extLst>
              <a:ext uri="{FF2B5EF4-FFF2-40B4-BE49-F238E27FC236}">
                <a16:creationId xmlns:a16="http://schemas.microsoft.com/office/drawing/2014/main" id="{8B9CC9D3-2BE2-C44A-A4AD-E38E8C69238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67279" y="2983391"/>
            <a:ext cx="196850" cy="13636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3" name="Line 30">
            <a:extLst>
              <a:ext uri="{FF2B5EF4-FFF2-40B4-BE49-F238E27FC236}">
                <a16:creationId xmlns:a16="http://schemas.microsoft.com/office/drawing/2014/main" id="{942438FF-3BEB-824B-85D6-CC724D0654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21254" y="2996091"/>
            <a:ext cx="195262" cy="13779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4" name="Line 31">
            <a:extLst>
              <a:ext uri="{FF2B5EF4-FFF2-40B4-BE49-F238E27FC236}">
                <a16:creationId xmlns:a16="http://schemas.microsoft.com/office/drawing/2014/main" id="{8C6704EA-DCFF-2E49-9B10-216F34A1077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73641" y="3008791"/>
            <a:ext cx="182563" cy="13906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5" name="Line 32">
            <a:extLst>
              <a:ext uri="{FF2B5EF4-FFF2-40B4-BE49-F238E27FC236}">
                <a16:creationId xmlns:a16="http://schemas.microsoft.com/office/drawing/2014/main" id="{211AA2E1-FEB0-9C4B-8851-5AA53367C5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411741" y="3035778"/>
            <a:ext cx="144463" cy="13636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6" name="Line 33">
            <a:extLst>
              <a:ext uri="{FF2B5EF4-FFF2-40B4-BE49-F238E27FC236}">
                <a16:creationId xmlns:a16="http://schemas.microsoft.com/office/drawing/2014/main" id="{37B58A92-F6AA-7C4B-A2B2-EEC05E16B39A}"/>
              </a:ext>
            </a:extLst>
          </p:cNvPr>
          <p:cNvSpPr>
            <a:spLocks noChangeShapeType="1"/>
          </p:cNvSpPr>
          <p:nvPr/>
        </p:nvSpPr>
        <p:spPr bwMode="auto">
          <a:xfrm>
            <a:off x="3464129" y="3048478"/>
            <a:ext cx="144462" cy="13906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7" name="Line 34">
            <a:extLst>
              <a:ext uri="{FF2B5EF4-FFF2-40B4-BE49-F238E27FC236}">
                <a16:creationId xmlns:a16="http://schemas.microsoft.com/office/drawing/2014/main" id="{6E42B0A5-A318-9043-B243-AA7941D4E9D1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6516" y="3061178"/>
            <a:ext cx="92075" cy="13779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8" name="Line 35">
            <a:extLst>
              <a:ext uri="{FF2B5EF4-FFF2-40B4-BE49-F238E27FC236}">
                <a16:creationId xmlns:a16="http://schemas.microsoft.com/office/drawing/2014/main" id="{FF05E19A-7AEC-8F40-B6B5-2DCD74FB45B2}"/>
              </a:ext>
            </a:extLst>
          </p:cNvPr>
          <p:cNvSpPr>
            <a:spLocks noChangeShapeType="1"/>
          </p:cNvSpPr>
          <p:nvPr/>
        </p:nvSpPr>
        <p:spPr bwMode="auto">
          <a:xfrm>
            <a:off x="3556204" y="3100866"/>
            <a:ext cx="90487" cy="13509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39" name="Line 36">
            <a:extLst>
              <a:ext uri="{FF2B5EF4-FFF2-40B4-BE49-F238E27FC236}">
                <a16:creationId xmlns:a16="http://schemas.microsoft.com/office/drawing/2014/main" id="{938DE1D5-2E37-6D43-947E-0DEE6001A76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56204" y="3100866"/>
            <a:ext cx="142875" cy="13509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40" name="Line 37">
            <a:extLst>
              <a:ext uri="{FF2B5EF4-FFF2-40B4-BE49-F238E27FC236}">
                <a16:creationId xmlns:a16="http://schemas.microsoft.com/office/drawing/2014/main" id="{FCB5E15D-4939-5D40-A6D8-09D3A37962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608591" y="3061178"/>
            <a:ext cx="182563" cy="141763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41" name="Line 38">
            <a:extLst>
              <a:ext uri="{FF2B5EF4-FFF2-40B4-BE49-F238E27FC236}">
                <a16:creationId xmlns:a16="http://schemas.microsoft.com/office/drawing/2014/main" id="{F07DBB12-6CB7-094E-8DDB-904E4B409E9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6691" y="3023078"/>
            <a:ext cx="195263" cy="14033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42" name="Line 39">
            <a:extLst>
              <a:ext uri="{FF2B5EF4-FFF2-40B4-BE49-F238E27FC236}">
                <a16:creationId xmlns:a16="http://schemas.microsoft.com/office/drawing/2014/main" id="{1637D3B8-16C0-9B4C-B778-C581320B37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6691" y="3023078"/>
            <a:ext cx="236538" cy="13509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43" name="Line 40">
            <a:extLst>
              <a:ext uri="{FF2B5EF4-FFF2-40B4-BE49-F238E27FC236}">
                <a16:creationId xmlns:a16="http://schemas.microsoft.com/office/drawing/2014/main" id="{65C7E860-55E3-3440-886A-EFEDAB1A7F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9079" y="2970691"/>
            <a:ext cx="236537" cy="13509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44" name="Line 41">
            <a:extLst>
              <a:ext uri="{FF2B5EF4-FFF2-40B4-BE49-F238E27FC236}">
                <a16:creationId xmlns:a16="http://schemas.microsoft.com/office/drawing/2014/main" id="{79992105-EBEE-B441-B8DC-785390BE1FE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1466" y="2918303"/>
            <a:ext cx="236538" cy="13636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45" name="Line 42">
            <a:extLst>
              <a:ext uri="{FF2B5EF4-FFF2-40B4-BE49-F238E27FC236}">
                <a16:creationId xmlns:a16="http://schemas.microsoft.com/office/drawing/2014/main" id="{F25B4DEB-9E79-BF4A-BD0F-B64CE08A2D9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91154" y="2881791"/>
            <a:ext cx="236537" cy="13493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46" name="Line 43">
            <a:extLst>
              <a:ext uri="{FF2B5EF4-FFF2-40B4-BE49-F238E27FC236}">
                <a16:creationId xmlns:a16="http://schemas.microsoft.com/office/drawing/2014/main" id="{EDCA6B7B-78CB-D84A-B1E8-782BAFFED40A}"/>
              </a:ext>
            </a:extLst>
          </p:cNvPr>
          <p:cNvSpPr>
            <a:spLocks noChangeShapeType="1"/>
          </p:cNvSpPr>
          <p:nvPr/>
        </p:nvSpPr>
        <p:spPr bwMode="auto">
          <a:xfrm>
            <a:off x="3841954" y="2854803"/>
            <a:ext cx="238125" cy="13366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47" name="Line 44">
            <a:extLst>
              <a:ext uri="{FF2B5EF4-FFF2-40B4-BE49-F238E27FC236}">
                <a16:creationId xmlns:a16="http://schemas.microsoft.com/office/drawing/2014/main" id="{92F82930-58D8-7543-96BC-74230C834E6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83229" y="2842103"/>
            <a:ext cx="247650" cy="129698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48" name="Line 45">
            <a:extLst>
              <a:ext uri="{FF2B5EF4-FFF2-40B4-BE49-F238E27FC236}">
                <a16:creationId xmlns:a16="http://schemas.microsoft.com/office/drawing/2014/main" id="{969BCB1B-DA20-454D-906C-16245DFC6C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35616" y="2816703"/>
            <a:ext cx="234950" cy="129698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49" name="Line 46">
            <a:extLst>
              <a:ext uri="{FF2B5EF4-FFF2-40B4-BE49-F238E27FC236}">
                <a16:creationId xmlns:a16="http://schemas.microsoft.com/office/drawing/2014/main" id="{69132762-9FE2-3F48-956F-31171D00E81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8004" y="2789716"/>
            <a:ext cx="234950" cy="12858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50" name="Line 47">
            <a:extLst>
              <a:ext uri="{FF2B5EF4-FFF2-40B4-BE49-F238E27FC236}">
                <a16:creationId xmlns:a16="http://schemas.microsoft.com/office/drawing/2014/main" id="{E9BAB21C-1610-6C4B-BF41-1C97702817B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7691" y="2777016"/>
            <a:ext cx="234950" cy="12604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51" name="Line 48">
            <a:extLst>
              <a:ext uri="{FF2B5EF4-FFF2-40B4-BE49-F238E27FC236}">
                <a16:creationId xmlns:a16="http://schemas.microsoft.com/office/drawing/2014/main" id="{596D892E-92EA-2746-A93D-44D11EE0BBED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0079" y="2751616"/>
            <a:ext cx="233362" cy="12588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52" name="Line 49">
            <a:extLst>
              <a:ext uri="{FF2B5EF4-FFF2-40B4-BE49-F238E27FC236}">
                <a16:creationId xmlns:a16="http://schemas.microsoft.com/office/drawing/2014/main" id="{185794EA-3FC0-7440-83D8-16A40B1F2639}"/>
              </a:ext>
            </a:extLst>
          </p:cNvPr>
          <p:cNvSpPr>
            <a:spLocks noChangeShapeType="1"/>
          </p:cNvSpPr>
          <p:nvPr/>
        </p:nvSpPr>
        <p:spPr bwMode="auto">
          <a:xfrm>
            <a:off x="4130879" y="2724628"/>
            <a:ext cx="234950" cy="12477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53" name="Line 50">
            <a:extLst>
              <a:ext uri="{FF2B5EF4-FFF2-40B4-BE49-F238E27FC236}">
                <a16:creationId xmlns:a16="http://schemas.microsoft.com/office/drawing/2014/main" id="{0398E159-D27D-9143-A25E-BE108534DC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566" y="2724628"/>
            <a:ext cx="234950" cy="120808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54" name="Line 51">
            <a:extLst>
              <a:ext uri="{FF2B5EF4-FFF2-40B4-BE49-F238E27FC236}">
                <a16:creationId xmlns:a16="http://schemas.microsoft.com/office/drawing/2014/main" id="{3717BFC9-A67A-EB4B-BB57-BE1936AE84A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22954" y="2686528"/>
            <a:ext cx="236537" cy="120650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55" name="Line 52">
            <a:extLst>
              <a:ext uri="{FF2B5EF4-FFF2-40B4-BE49-F238E27FC236}">
                <a16:creationId xmlns:a16="http://schemas.microsoft.com/office/drawing/2014/main" id="{63A987EC-CCEF-1449-9997-DCE76A34104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62641" y="2672241"/>
            <a:ext cx="236538" cy="11826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56" name="Line 53">
            <a:extLst>
              <a:ext uri="{FF2B5EF4-FFF2-40B4-BE49-F238E27FC236}">
                <a16:creationId xmlns:a16="http://schemas.microsoft.com/office/drawing/2014/main" id="{234D5FD9-944D-C74E-B9ED-D59518C2668E}"/>
              </a:ext>
            </a:extLst>
          </p:cNvPr>
          <p:cNvSpPr>
            <a:spLocks noChangeShapeType="1"/>
          </p:cNvSpPr>
          <p:nvPr/>
        </p:nvSpPr>
        <p:spPr bwMode="auto">
          <a:xfrm>
            <a:off x="4313441" y="2646841"/>
            <a:ext cx="185738" cy="12080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57" name="Line 54">
            <a:extLst>
              <a:ext uri="{FF2B5EF4-FFF2-40B4-BE49-F238E27FC236}">
                <a16:creationId xmlns:a16="http://schemas.microsoft.com/office/drawing/2014/main" id="{A598463C-93E3-2C4C-89EB-5C5A1F306D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5829" y="2621441"/>
            <a:ext cx="185737" cy="119380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58" name="Line 55">
            <a:extLst>
              <a:ext uri="{FF2B5EF4-FFF2-40B4-BE49-F238E27FC236}">
                <a16:creationId xmlns:a16="http://schemas.microsoft.com/office/drawing/2014/main" id="{22BAB3EA-87B5-DE40-8C91-3BA18F4F0B6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05516" y="2594453"/>
            <a:ext cx="198438" cy="118268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59" name="Line 56">
            <a:extLst>
              <a:ext uri="{FF2B5EF4-FFF2-40B4-BE49-F238E27FC236}">
                <a16:creationId xmlns:a16="http://schemas.microsoft.com/office/drawing/2014/main" id="{5B048C4B-1B4C-DA49-BA08-EF9B9738F7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9491" y="2569053"/>
            <a:ext cx="144463" cy="120808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0" name="Line 57">
            <a:extLst>
              <a:ext uri="{FF2B5EF4-FFF2-40B4-BE49-F238E27FC236}">
                <a16:creationId xmlns:a16="http://schemas.microsoft.com/office/drawing/2014/main" id="{8A3F8CA2-4FC9-2E4A-BE57-5E263021490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9179" y="2542066"/>
            <a:ext cx="142875" cy="11953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1" name="Line 58">
            <a:extLst>
              <a:ext uri="{FF2B5EF4-FFF2-40B4-BE49-F238E27FC236}">
                <a16:creationId xmlns:a16="http://schemas.microsoft.com/office/drawing/2014/main" id="{2A2905B2-EE32-E04E-9597-B98AC20B9E62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1566" y="2529366"/>
            <a:ext cx="142875" cy="11953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2" name="Line 59">
            <a:extLst>
              <a:ext uri="{FF2B5EF4-FFF2-40B4-BE49-F238E27FC236}">
                <a16:creationId xmlns:a16="http://schemas.microsoft.com/office/drawing/2014/main" id="{CD09BD5B-2DAB-DE4B-A822-AF2B333362EC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3954" y="2503966"/>
            <a:ext cx="142875" cy="12207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3" name="Line 60">
            <a:extLst>
              <a:ext uri="{FF2B5EF4-FFF2-40B4-BE49-F238E27FC236}">
                <a16:creationId xmlns:a16="http://schemas.microsoft.com/office/drawing/2014/main" id="{08AB82C0-C7D7-214F-9B13-BF9878DAD5EF}"/>
              </a:ext>
            </a:extLst>
          </p:cNvPr>
          <p:cNvSpPr>
            <a:spLocks noChangeShapeType="1"/>
          </p:cNvSpPr>
          <p:nvPr/>
        </p:nvSpPr>
        <p:spPr bwMode="auto">
          <a:xfrm>
            <a:off x="4642054" y="2489678"/>
            <a:ext cx="144462" cy="12223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4" name="Line 61">
            <a:extLst>
              <a:ext uri="{FF2B5EF4-FFF2-40B4-BE49-F238E27FC236}">
                <a16:creationId xmlns:a16="http://schemas.microsoft.com/office/drawing/2014/main" id="{518D85F2-AF67-A547-8195-E7AFD3855B4F}"/>
              </a:ext>
            </a:extLst>
          </p:cNvPr>
          <p:cNvSpPr>
            <a:spLocks noChangeShapeType="1"/>
          </p:cNvSpPr>
          <p:nvPr/>
        </p:nvSpPr>
        <p:spPr bwMode="auto">
          <a:xfrm>
            <a:off x="4694441" y="2464278"/>
            <a:ext cx="142875" cy="123348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5" name="Line 62">
            <a:extLst>
              <a:ext uri="{FF2B5EF4-FFF2-40B4-BE49-F238E27FC236}">
                <a16:creationId xmlns:a16="http://schemas.microsoft.com/office/drawing/2014/main" id="{30B1BE9E-1B30-4545-BF34-958961B18C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6829" y="2424591"/>
            <a:ext cx="130175" cy="12731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6" name="Line 63">
            <a:extLst>
              <a:ext uri="{FF2B5EF4-FFF2-40B4-BE49-F238E27FC236}">
                <a16:creationId xmlns:a16="http://schemas.microsoft.com/office/drawing/2014/main" id="{C6872050-AA4B-E740-8CCB-15DD3A50AF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6516" y="2424591"/>
            <a:ext cx="142875" cy="13001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7" name="Line 64">
            <a:extLst>
              <a:ext uri="{FF2B5EF4-FFF2-40B4-BE49-F238E27FC236}">
                <a16:creationId xmlns:a16="http://schemas.microsoft.com/office/drawing/2014/main" id="{A63087A6-785C-124A-AF38-C762D8866AE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37316" y="2424591"/>
            <a:ext cx="144463" cy="13001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8" name="Line 65">
            <a:extLst>
              <a:ext uri="{FF2B5EF4-FFF2-40B4-BE49-F238E27FC236}">
                <a16:creationId xmlns:a16="http://schemas.microsoft.com/office/drawing/2014/main" id="{A7579C6A-A4A6-1940-8D40-ABF3CBCC50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004" y="2451578"/>
            <a:ext cx="146050" cy="12985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69" name="Line 66">
            <a:extLst>
              <a:ext uri="{FF2B5EF4-FFF2-40B4-BE49-F238E27FC236}">
                <a16:creationId xmlns:a16="http://schemas.microsoft.com/office/drawing/2014/main" id="{33A80643-3B1A-AC4E-AA0D-703D053732A1}"/>
              </a:ext>
            </a:extLst>
          </p:cNvPr>
          <p:cNvSpPr>
            <a:spLocks noChangeShapeType="1"/>
          </p:cNvSpPr>
          <p:nvPr/>
        </p:nvSpPr>
        <p:spPr bwMode="auto">
          <a:xfrm>
            <a:off x="4929391" y="2464278"/>
            <a:ext cx="146050" cy="12985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70" name="Line 67">
            <a:extLst>
              <a:ext uri="{FF2B5EF4-FFF2-40B4-BE49-F238E27FC236}">
                <a16:creationId xmlns:a16="http://schemas.microsoft.com/office/drawing/2014/main" id="{4AAA8C68-2414-D84C-8409-637E16F3C0AD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1779" y="2489678"/>
            <a:ext cx="144462" cy="12874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71" name="Line 68">
            <a:extLst>
              <a:ext uri="{FF2B5EF4-FFF2-40B4-BE49-F238E27FC236}">
                <a16:creationId xmlns:a16="http://schemas.microsoft.com/office/drawing/2014/main" id="{FB3EA68D-2928-0649-850F-A148097AA226}"/>
              </a:ext>
            </a:extLst>
          </p:cNvPr>
          <p:cNvSpPr>
            <a:spLocks noChangeShapeType="1"/>
          </p:cNvSpPr>
          <p:nvPr/>
        </p:nvSpPr>
        <p:spPr bwMode="auto">
          <a:xfrm>
            <a:off x="5023054" y="2503966"/>
            <a:ext cx="142875" cy="12858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72" name="Line 69">
            <a:extLst>
              <a:ext uri="{FF2B5EF4-FFF2-40B4-BE49-F238E27FC236}">
                <a16:creationId xmlns:a16="http://schemas.microsoft.com/office/drawing/2014/main" id="{A86F195E-1BED-BA48-A609-E2D343C5FDC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5441" y="2516666"/>
            <a:ext cx="142875" cy="12985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73" name="Line 70">
            <a:extLst>
              <a:ext uri="{FF2B5EF4-FFF2-40B4-BE49-F238E27FC236}">
                <a16:creationId xmlns:a16="http://schemas.microsoft.com/office/drawing/2014/main" id="{4C41B067-A98C-2942-871E-E02FC0724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6241" y="2542066"/>
            <a:ext cx="92075" cy="12731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74" name="Line 71">
            <a:extLst>
              <a:ext uri="{FF2B5EF4-FFF2-40B4-BE49-F238E27FC236}">
                <a16:creationId xmlns:a16="http://schemas.microsoft.com/office/drawing/2014/main" id="{D184858D-4057-B144-AF43-B13F6C4E995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65929" y="2569053"/>
            <a:ext cx="92075" cy="12985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75" name="Line 72">
            <a:extLst>
              <a:ext uri="{FF2B5EF4-FFF2-40B4-BE49-F238E27FC236}">
                <a16:creationId xmlns:a16="http://schemas.microsoft.com/office/drawing/2014/main" id="{DAEDBE8F-FD6A-424B-A306-96E10AB6654C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8316" y="2621441"/>
            <a:ext cx="90488" cy="12858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76" name="Line 73">
            <a:extLst>
              <a:ext uri="{FF2B5EF4-FFF2-40B4-BE49-F238E27FC236}">
                <a16:creationId xmlns:a16="http://schemas.microsoft.com/office/drawing/2014/main" id="{4080198C-5B8D-DA44-A415-F5B79A6C772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8004" y="2659541"/>
            <a:ext cx="103187" cy="12858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77" name="Line 74">
            <a:extLst>
              <a:ext uri="{FF2B5EF4-FFF2-40B4-BE49-F238E27FC236}">
                <a16:creationId xmlns:a16="http://schemas.microsoft.com/office/drawing/2014/main" id="{23736548-B047-EF4E-8EF7-0513262C931F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8804" y="2711928"/>
            <a:ext cx="92075" cy="12731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78" name="Line 75">
            <a:extLst>
              <a:ext uri="{FF2B5EF4-FFF2-40B4-BE49-F238E27FC236}">
                <a16:creationId xmlns:a16="http://schemas.microsoft.com/office/drawing/2014/main" id="{2B1638AC-06ED-7145-B572-DD5FFF9ADF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1191" y="2764316"/>
            <a:ext cx="92075" cy="12461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79" name="Line 76">
            <a:extLst>
              <a:ext uri="{FF2B5EF4-FFF2-40B4-BE49-F238E27FC236}">
                <a16:creationId xmlns:a16="http://schemas.microsoft.com/office/drawing/2014/main" id="{CBE91599-6935-F449-B8E6-1BDDB9F46DB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00879" y="2816703"/>
            <a:ext cx="90487" cy="123348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80" name="Line 77">
            <a:extLst>
              <a:ext uri="{FF2B5EF4-FFF2-40B4-BE49-F238E27FC236}">
                <a16:creationId xmlns:a16="http://schemas.microsoft.com/office/drawing/2014/main" id="{748DC82B-2D99-7344-B1FD-5AB820CDC0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00879" y="2816703"/>
            <a:ext cx="142875" cy="12731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81" name="Line 78">
            <a:extLst>
              <a:ext uri="{FF2B5EF4-FFF2-40B4-BE49-F238E27FC236}">
                <a16:creationId xmlns:a16="http://schemas.microsoft.com/office/drawing/2014/main" id="{1EB3A744-254F-A042-A18C-0EAD6916D8E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3266" y="2854803"/>
            <a:ext cx="144463" cy="128428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82" name="Line 79">
            <a:extLst>
              <a:ext uri="{FF2B5EF4-FFF2-40B4-BE49-F238E27FC236}">
                <a16:creationId xmlns:a16="http://schemas.microsoft.com/office/drawing/2014/main" id="{2D1D7B42-B604-AC43-B058-ED3256B3CE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1366" y="2881791"/>
            <a:ext cx="146050" cy="12969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83" name="Line 80">
            <a:extLst>
              <a:ext uri="{FF2B5EF4-FFF2-40B4-BE49-F238E27FC236}">
                <a16:creationId xmlns:a16="http://schemas.microsoft.com/office/drawing/2014/main" id="{AC5F7377-9B79-3540-8C4A-BA9C69A459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3754" y="2907191"/>
            <a:ext cx="146050" cy="12715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84" name="Line 81">
            <a:extLst>
              <a:ext uri="{FF2B5EF4-FFF2-40B4-BE49-F238E27FC236}">
                <a16:creationId xmlns:a16="http://schemas.microsoft.com/office/drawing/2014/main" id="{EE17DD79-61BA-4C41-A5FF-515992C678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7729" y="2931003"/>
            <a:ext cx="144462" cy="13128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85" name="Line 82">
            <a:extLst>
              <a:ext uri="{FF2B5EF4-FFF2-40B4-BE49-F238E27FC236}">
                <a16:creationId xmlns:a16="http://schemas.microsoft.com/office/drawing/2014/main" id="{32C93474-4887-AB40-8963-6E1AE7F224A8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7416" y="2943703"/>
            <a:ext cx="142875" cy="13652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86" name="Line 83">
            <a:extLst>
              <a:ext uri="{FF2B5EF4-FFF2-40B4-BE49-F238E27FC236}">
                <a16:creationId xmlns:a16="http://schemas.microsoft.com/office/drawing/2014/main" id="{7F32F6EA-D049-DE4F-BA28-D20F318F31CB}"/>
              </a:ext>
            </a:extLst>
          </p:cNvPr>
          <p:cNvSpPr>
            <a:spLocks noChangeShapeType="1"/>
          </p:cNvSpPr>
          <p:nvPr/>
        </p:nvSpPr>
        <p:spPr bwMode="auto">
          <a:xfrm>
            <a:off x="5689804" y="2983391"/>
            <a:ext cx="90487" cy="13255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87" name="Line 84">
            <a:extLst>
              <a:ext uri="{FF2B5EF4-FFF2-40B4-BE49-F238E27FC236}">
                <a16:creationId xmlns:a16="http://schemas.microsoft.com/office/drawing/2014/main" id="{140BDC77-F960-A947-A06B-F689377CDB5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2191" y="3035778"/>
            <a:ext cx="90488" cy="13382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88" name="Line 85">
            <a:extLst>
              <a:ext uri="{FF2B5EF4-FFF2-40B4-BE49-F238E27FC236}">
                <a16:creationId xmlns:a16="http://schemas.microsoft.com/office/drawing/2014/main" id="{C36A99D9-72AD-8249-B5DC-BE6F2EFDE97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0291" y="3075466"/>
            <a:ext cx="92075" cy="13636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89" name="Line 86">
            <a:extLst>
              <a:ext uri="{FF2B5EF4-FFF2-40B4-BE49-F238E27FC236}">
                <a16:creationId xmlns:a16="http://schemas.microsoft.com/office/drawing/2014/main" id="{6BCF7583-1FA2-FE42-B146-A81849A47CF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679" y="3126266"/>
            <a:ext cx="92075" cy="13652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90" name="Line 87">
            <a:extLst>
              <a:ext uri="{FF2B5EF4-FFF2-40B4-BE49-F238E27FC236}">
                <a16:creationId xmlns:a16="http://schemas.microsoft.com/office/drawing/2014/main" id="{5DC13870-0A96-4641-B36F-1702CEFE79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872366" y="3165953"/>
            <a:ext cx="104775" cy="13906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91" name="Line 88">
            <a:extLst>
              <a:ext uri="{FF2B5EF4-FFF2-40B4-BE49-F238E27FC236}">
                <a16:creationId xmlns:a16="http://schemas.microsoft.com/office/drawing/2014/main" id="{1A6F81F5-8E7B-5443-983E-D2272DBD12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4754" y="3140553"/>
            <a:ext cx="90487" cy="148113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92" name="Line 89">
            <a:extLst>
              <a:ext uri="{FF2B5EF4-FFF2-40B4-BE49-F238E27FC236}">
                <a16:creationId xmlns:a16="http://schemas.microsoft.com/office/drawing/2014/main" id="{1A6B5B5B-7C6D-154D-83ED-9C1392552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77141" y="3191353"/>
            <a:ext cx="38100" cy="143033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93" name="Line 90">
            <a:extLst>
              <a:ext uri="{FF2B5EF4-FFF2-40B4-BE49-F238E27FC236}">
                <a16:creationId xmlns:a16="http://schemas.microsoft.com/office/drawing/2014/main" id="{39E5074D-7759-1543-9319-E3138A68CB57}"/>
              </a:ext>
            </a:extLst>
          </p:cNvPr>
          <p:cNvSpPr>
            <a:spLocks noChangeShapeType="1"/>
          </p:cNvSpPr>
          <p:nvPr/>
        </p:nvSpPr>
        <p:spPr bwMode="auto">
          <a:xfrm>
            <a:off x="6015241" y="3231041"/>
            <a:ext cx="52388" cy="144303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94" name="Line 91">
            <a:extLst>
              <a:ext uri="{FF2B5EF4-FFF2-40B4-BE49-F238E27FC236}">
                <a16:creationId xmlns:a16="http://schemas.microsoft.com/office/drawing/2014/main" id="{895A7D5C-DBFE-5B40-B71A-FCE08714E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7629" y="3283428"/>
            <a:ext cx="39687" cy="14033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95" name="Line 92">
            <a:extLst>
              <a:ext uri="{FF2B5EF4-FFF2-40B4-BE49-F238E27FC236}">
                <a16:creationId xmlns:a16="http://schemas.microsoft.com/office/drawing/2014/main" id="{21FC07B0-ED17-374C-B8B3-2579DEBD3512}"/>
              </a:ext>
            </a:extLst>
          </p:cNvPr>
          <p:cNvSpPr>
            <a:spLocks noChangeShapeType="1"/>
          </p:cNvSpPr>
          <p:nvPr/>
        </p:nvSpPr>
        <p:spPr bwMode="auto">
          <a:xfrm>
            <a:off x="6107316" y="3323116"/>
            <a:ext cx="53975" cy="13509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96" name="Line 93">
            <a:extLst>
              <a:ext uri="{FF2B5EF4-FFF2-40B4-BE49-F238E27FC236}">
                <a16:creationId xmlns:a16="http://schemas.microsoft.com/office/drawing/2014/main" id="{E5D239DB-66DF-134A-8205-119B0C93464C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3679" y="3335816"/>
            <a:ext cx="38100" cy="13112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97" name="Line 94">
            <a:extLst>
              <a:ext uri="{FF2B5EF4-FFF2-40B4-BE49-F238E27FC236}">
                <a16:creationId xmlns:a16="http://schemas.microsoft.com/office/drawing/2014/main" id="{D6B78FEF-BD3E-004D-9C20-67D6F83BD8B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51779" y="3388203"/>
            <a:ext cx="3175" cy="125888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98" name="Line 95">
            <a:extLst>
              <a:ext uri="{FF2B5EF4-FFF2-40B4-BE49-F238E27FC236}">
                <a16:creationId xmlns:a16="http://schemas.microsoft.com/office/drawing/2014/main" id="{DDFDE2D9-33B1-164F-9D9E-716674947A9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4166" y="3400903"/>
            <a:ext cx="3175" cy="1220788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99" name="Line 96">
            <a:extLst>
              <a:ext uri="{FF2B5EF4-FFF2-40B4-BE49-F238E27FC236}">
                <a16:creationId xmlns:a16="http://schemas.microsoft.com/office/drawing/2014/main" id="{3DC513A7-E81A-E14B-B062-16ABC159D4B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56554" y="3373916"/>
            <a:ext cx="3175" cy="12207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0" name="Line 97">
            <a:extLst>
              <a:ext uri="{FF2B5EF4-FFF2-40B4-BE49-F238E27FC236}">
                <a16:creationId xmlns:a16="http://schemas.microsoft.com/office/drawing/2014/main" id="{C4EEF6E1-D02E-3645-9E7D-444A1AED8EF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96241" y="3373916"/>
            <a:ext cx="1588" cy="11826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1" name="Line 98">
            <a:extLst>
              <a:ext uri="{FF2B5EF4-FFF2-40B4-BE49-F238E27FC236}">
                <a16:creationId xmlns:a16="http://schemas.microsoft.com/office/drawing/2014/main" id="{6C907DF6-71C3-694C-8360-60BC1BE8F1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93066" y="3373916"/>
            <a:ext cx="58738" cy="11826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2" name="Line 99">
            <a:extLst>
              <a:ext uri="{FF2B5EF4-FFF2-40B4-BE49-F238E27FC236}">
                <a16:creationId xmlns:a16="http://schemas.microsoft.com/office/drawing/2014/main" id="{639B7406-5442-9849-8442-CC00E4AA0F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45454" y="3348516"/>
            <a:ext cx="44450" cy="116840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3" name="Line 100">
            <a:extLst>
              <a:ext uri="{FF2B5EF4-FFF2-40B4-BE49-F238E27FC236}">
                <a16:creationId xmlns:a16="http://schemas.microsoft.com/office/drawing/2014/main" id="{BCA35B5F-352F-2A47-90EE-1D1185963A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45454" y="3335816"/>
            <a:ext cx="96837" cy="118110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4" name="Line 101">
            <a:extLst>
              <a:ext uri="{FF2B5EF4-FFF2-40B4-BE49-F238E27FC236}">
                <a16:creationId xmlns:a16="http://schemas.microsoft.com/office/drawing/2014/main" id="{466DF7F3-7A37-4843-A264-03FA147D93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83554" y="3296128"/>
            <a:ext cx="111125" cy="116840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5" name="Line 102">
            <a:extLst>
              <a:ext uri="{FF2B5EF4-FFF2-40B4-BE49-F238E27FC236}">
                <a16:creationId xmlns:a16="http://schemas.microsoft.com/office/drawing/2014/main" id="{C55F6436-E031-244B-BF56-C599E2B569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83554" y="3256441"/>
            <a:ext cx="150812" cy="12080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6" name="Line 103">
            <a:extLst>
              <a:ext uri="{FF2B5EF4-FFF2-40B4-BE49-F238E27FC236}">
                <a16:creationId xmlns:a16="http://schemas.microsoft.com/office/drawing/2014/main" id="{0DEA1AB8-D01C-6D45-9583-20A96D73F5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941" y="3218341"/>
            <a:ext cx="150813" cy="11953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7" name="Line 104">
            <a:extLst>
              <a:ext uri="{FF2B5EF4-FFF2-40B4-BE49-F238E27FC236}">
                <a16:creationId xmlns:a16="http://schemas.microsoft.com/office/drawing/2014/main" id="{DA8D44FC-A8A8-A241-B5AB-65B4E422CF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941" y="3178653"/>
            <a:ext cx="192088" cy="12350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8" name="Line 105">
            <a:extLst>
              <a:ext uri="{FF2B5EF4-FFF2-40B4-BE49-F238E27FC236}">
                <a16:creationId xmlns:a16="http://schemas.microsoft.com/office/drawing/2014/main" id="{48769718-4E6A-8D43-9F8A-08B065C770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8016" y="3100866"/>
            <a:ext cx="203200" cy="12604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09" name="Line 106">
            <a:extLst>
              <a:ext uri="{FF2B5EF4-FFF2-40B4-BE49-F238E27FC236}">
                <a16:creationId xmlns:a16="http://schemas.microsoft.com/office/drawing/2014/main" id="{F4E1FE05-F86F-BF4C-9A65-2B8A7E3DAA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80404" y="3061178"/>
            <a:ext cx="190500" cy="12604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10" name="Line 107">
            <a:extLst>
              <a:ext uri="{FF2B5EF4-FFF2-40B4-BE49-F238E27FC236}">
                <a16:creationId xmlns:a16="http://schemas.microsoft.com/office/drawing/2014/main" id="{90DA8F5F-466C-9A4F-AB94-A48AAF8149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21679" y="3023078"/>
            <a:ext cx="201612" cy="12731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11" name="Line 108">
            <a:extLst>
              <a:ext uri="{FF2B5EF4-FFF2-40B4-BE49-F238E27FC236}">
                <a16:creationId xmlns:a16="http://schemas.microsoft.com/office/drawing/2014/main" id="{49417556-7231-EF40-B097-B7F9A49A60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2479" y="2996091"/>
            <a:ext cx="203200" cy="12731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12" name="Line 109">
            <a:extLst>
              <a:ext uri="{FF2B5EF4-FFF2-40B4-BE49-F238E27FC236}">
                <a16:creationId xmlns:a16="http://schemas.microsoft.com/office/drawing/2014/main" id="{F761EB1D-D27A-B24D-8370-E2D7C39DFC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4866" y="2957991"/>
            <a:ext cx="188913" cy="12985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13" name="Line 110">
            <a:extLst>
              <a:ext uri="{FF2B5EF4-FFF2-40B4-BE49-F238E27FC236}">
                <a16:creationId xmlns:a16="http://schemas.microsoft.com/office/drawing/2014/main" id="{EE57ED75-B190-9546-A729-F4D0887518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64554" y="2931003"/>
            <a:ext cx="201612" cy="13001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14" name="Line 111">
            <a:extLst>
              <a:ext uri="{FF2B5EF4-FFF2-40B4-BE49-F238E27FC236}">
                <a16:creationId xmlns:a16="http://schemas.microsoft.com/office/drawing/2014/main" id="{84F0559E-8935-264A-AEDC-AE4119BA05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16941" y="2907191"/>
            <a:ext cx="188913" cy="13096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15" name="Line 112">
            <a:extLst>
              <a:ext uri="{FF2B5EF4-FFF2-40B4-BE49-F238E27FC236}">
                <a16:creationId xmlns:a16="http://schemas.microsoft.com/office/drawing/2014/main" id="{6832921E-CBBD-C44C-BD86-C461E877B0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69329" y="2894491"/>
            <a:ext cx="188912" cy="13096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16" name="Line 113">
            <a:extLst>
              <a:ext uri="{FF2B5EF4-FFF2-40B4-BE49-F238E27FC236}">
                <a16:creationId xmlns:a16="http://schemas.microsoft.com/office/drawing/2014/main" id="{973C50D5-F8E6-D84F-998D-011C14AC56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07429" y="2881791"/>
            <a:ext cx="201612" cy="13096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17" name="Line 114">
            <a:extLst>
              <a:ext uri="{FF2B5EF4-FFF2-40B4-BE49-F238E27FC236}">
                <a16:creationId xmlns:a16="http://schemas.microsoft.com/office/drawing/2014/main" id="{E84BA8B0-62EB-9349-9016-A867227889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9816" y="2869091"/>
            <a:ext cx="188913" cy="13096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18" name="Line 115">
            <a:extLst>
              <a:ext uri="{FF2B5EF4-FFF2-40B4-BE49-F238E27FC236}">
                <a16:creationId xmlns:a16="http://schemas.microsoft.com/office/drawing/2014/main" id="{BEE48420-5D09-9243-86BD-45AF18AF4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99504" y="2869091"/>
            <a:ext cx="203200" cy="12969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19" name="Line 116">
            <a:extLst>
              <a:ext uri="{FF2B5EF4-FFF2-40B4-BE49-F238E27FC236}">
                <a16:creationId xmlns:a16="http://schemas.microsoft.com/office/drawing/2014/main" id="{899E779D-7851-2D4D-BF2B-285B2DAB8AD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51891" y="2881791"/>
            <a:ext cx="190500" cy="12842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20" name="Line 117">
            <a:extLst>
              <a:ext uri="{FF2B5EF4-FFF2-40B4-BE49-F238E27FC236}">
                <a16:creationId xmlns:a16="http://schemas.microsoft.com/office/drawing/2014/main" id="{0633A7F2-6B25-E245-B1BA-6F633FC8C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02691" y="2881791"/>
            <a:ext cx="192088" cy="12969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21" name="Line 118">
            <a:extLst>
              <a:ext uri="{FF2B5EF4-FFF2-40B4-BE49-F238E27FC236}">
                <a16:creationId xmlns:a16="http://schemas.microsoft.com/office/drawing/2014/main" id="{F87DD713-1557-7E42-8B38-65AF9DD9E7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42379" y="2869091"/>
            <a:ext cx="204787" cy="1322387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22" name="Line 119">
            <a:extLst>
              <a:ext uri="{FF2B5EF4-FFF2-40B4-BE49-F238E27FC236}">
                <a16:creationId xmlns:a16="http://schemas.microsoft.com/office/drawing/2014/main" id="{C74676BE-04C7-F34E-A9C6-4D11143208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96354" y="2854803"/>
            <a:ext cx="188912" cy="1362075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23" name="Line 120">
            <a:extLst>
              <a:ext uri="{FF2B5EF4-FFF2-40B4-BE49-F238E27FC236}">
                <a16:creationId xmlns:a16="http://schemas.microsoft.com/office/drawing/2014/main" id="{FB4B732D-C0CE-354F-998F-0421296F6EC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36041" y="2829403"/>
            <a:ext cx="201613" cy="14144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24" name="Line 121">
            <a:extLst>
              <a:ext uri="{FF2B5EF4-FFF2-40B4-BE49-F238E27FC236}">
                <a16:creationId xmlns:a16="http://schemas.microsoft.com/office/drawing/2014/main" id="{3A970033-F048-5B47-8537-215DEFEACA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388429" y="2816703"/>
            <a:ext cx="201612" cy="14398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25" name="Line 122">
            <a:extLst>
              <a:ext uri="{FF2B5EF4-FFF2-40B4-BE49-F238E27FC236}">
                <a16:creationId xmlns:a16="http://schemas.microsoft.com/office/drawing/2014/main" id="{A51B8F94-2113-5846-9E44-ED797B8101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40816" y="2816703"/>
            <a:ext cx="149225" cy="14525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26" name="Line 123">
            <a:extLst>
              <a:ext uri="{FF2B5EF4-FFF2-40B4-BE49-F238E27FC236}">
                <a16:creationId xmlns:a16="http://schemas.microsoft.com/office/drawing/2014/main" id="{85BF1396-EBBD-0442-8322-FE7DDE6105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78916" y="2789716"/>
            <a:ext cx="150813" cy="14668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27" name="Line 124">
            <a:extLst>
              <a:ext uri="{FF2B5EF4-FFF2-40B4-BE49-F238E27FC236}">
                <a16:creationId xmlns:a16="http://schemas.microsoft.com/office/drawing/2014/main" id="{7B2A338C-AB97-FA46-BFAF-30CA944C36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31304" y="2764316"/>
            <a:ext cx="149225" cy="14668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28" name="Line 125">
            <a:extLst>
              <a:ext uri="{FF2B5EF4-FFF2-40B4-BE49-F238E27FC236}">
                <a16:creationId xmlns:a16="http://schemas.microsoft.com/office/drawing/2014/main" id="{0327DAC4-95F1-8D49-865F-50F9DF5FF4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3691" y="2751616"/>
            <a:ext cx="136525" cy="14795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29" name="Line 126">
            <a:extLst>
              <a:ext uri="{FF2B5EF4-FFF2-40B4-BE49-F238E27FC236}">
                <a16:creationId xmlns:a16="http://schemas.microsoft.com/office/drawing/2014/main" id="{EAC7470A-0E53-8C4D-B8E5-7C604908F5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23379" y="2737328"/>
            <a:ext cx="149225" cy="14541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30" name="Line 127">
            <a:extLst>
              <a:ext uri="{FF2B5EF4-FFF2-40B4-BE49-F238E27FC236}">
                <a16:creationId xmlns:a16="http://schemas.microsoft.com/office/drawing/2014/main" id="{DBEFC8F0-77C3-F249-807B-E3E37295C2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4179" y="2711928"/>
            <a:ext cx="152400" cy="14541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31" name="Line 128">
            <a:extLst>
              <a:ext uri="{FF2B5EF4-FFF2-40B4-BE49-F238E27FC236}">
                <a16:creationId xmlns:a16="http://schemas.microsoft.com/office/drawing/2014/main" id="{140005E0-5455-E44B-AF70-86F0EFAD4F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13866" y="2711928"/>
            <a:ext cx="112713" cy="14271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32" name="Line 129">
            <a:extLst>
              <a:ext uri="{FF2B5EF4-FFF2-40B4-BE49-F238E27FC236}">
                <a16:creationId xmlns:a16="http://schemas.microsoft.com/office/drawing/2014/main" id="{ABA01AEB-40DA-664C-B204-13F54F580A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66254" y="2699228"/>
            <a:ext cx="100012" cy="1414463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33" name="Line 130">
            <a:extLst>
              <a:ext uri="{FF2B5EF4-FFF2-40B4-BE49-F238E27FC236}">
                <a16:creationId xmlns:a16="http://schemas.microsoft.com/office/drawing/2014/main" id="{A25EC38B-12B5-DF48-B4AF-2BA0C22355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20229" y="2672241"/>
            <a:ext cx="98425" cy="14033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34" name="Line 131">
            <a:extLst>
              <a:ext uri="{FF2B5EF4-FFF2-40B4-BE49-F238E27FC236}">
                <a16:creationId xmlns:a16="http://schemas.microsoft.com/office/drawing/2014/main" id="{F03A54B6-C4B6-734D-B267-2F232941B7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59916" y="2672241"/>
            <a:ext cx="58738" cy="1365250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35" name="Line 132">
            <a:extLst>
              <a:ext uri="{FF2B5EF4-FFF2-40B4-BE49-F238E27FC236}">
                <a16:creationId xmlns:a16="http://schemas.microsoft.com/office/drawing/2014/main" id="{0B76B418-C4F6-A143-B8A1-ECC1E18E0D5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15479" y="2672241"/>
            <a:ext cx="1587" cy="1338262"/>
          </a:xfrm>
          <a:prstGeom prst="line">
            <a:avLst/>
          </a:prstGeom>
          <a:noFill/>
          <a:ln w="1440" cap="sq">
            <a:solidFill>
              <a:srgbClr val="333333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36" name="Freeform 133">
            <a:extLst>
              <a:ext uri="{FF2B5EF4-FFF2-40B4-BE49-F238E27FC236}">
                <a16:creationId xmlns:a16="http://schemas.microsoft.com/office/drawing/2014/main" id="{E1C75A80-E4C0-4E40-A757-17FC2E62A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891" y="2424591"/>
            <a:ext cx="5589588" cy="976312"/>
          </a:xfrm>
          <a:custGeom>
            <a:avLst/>
            <a:gdLst>
              <a:gd name="G0" fmla="+- 1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283 0 0"/>
              <a:gd name="G7" fmla="sin 359 G6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*/ 1 16273 25216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*/ 1 55759 35328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2090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210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*/ 1 7523 51200"/>
              <a:gd name="G61" fmla="*/ 1 16385 2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+- 1 0 0"/>
              <a:gd name="G100" fmla="+- 1 0 0"/>
              <a:gd name="G101" fmla="+- 1 0 0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G109" fmla="+- 1 0 0"/>
              <a:gd name="G110" fmla="+- 1 0 0"/>
              <a:gd name="G111" fmla="+- 1 0 0"/>
              <a:gd name="G112" fmla="+- 1 0 0"/>
              <a:gd name="G113" fmla="+- 1 0 0"/>
              <a:gd name="G114" fmla="+- 1 0 0"/>
              <a:gd name="G115" fmla="+- 1 0 0"/>
              <a:gd name="G116" fmla="+- 1 0 0"/>
              <a:gd name="G117" fmla="+- 1 0 0"/>
              <a:gd name="G118" fmla="+- 1 0 0"/>
              <a:gd name="G119" fmla="+- 1 0 0"/>
              <a:gd name="T0" fmla="*/ 2147483646 w 2572"/>
              <a:gd name="T1" fmla="*/ 2147483646 h 449"/>
              <a:gd name="T2" fmla="*/ 2147483646 w 2572"/>
              <a:gd name="T3" fmla="*/ 2147483646 h 449"/>
              <a:gd name="T4" fmla="*/ 2147483646 w 2572"/>
              <a:gd name="T5" fmla="*/ 2147483646 h 449"/>
              <a:gd name="T6" fmla="*/ 2147483646 w 2572"/>
              <a:gd name="T7" fmla="*/ 2147483646 h 449"/>
              <a:gd name="T8" fmla="*/ 2147483646 w 2572"/>
              <a:gd name="T9" fmla="*/ 2147483646 h 449"/>
              <a:gd name="T10" fmla="*/ 2147483646 w 2572"/>
              <a:gd name="T11" fmla="*/ 2147483646 h 449"/>
              <a:gd name="T12" fmla="*/ 2147483646 w 2572"/>
              <a:gd name="T13" fmla="*/ 2147483646 h 449"/>
              <a:gd name="T14" fmla="*/ 2147483646 w 2572"/>
              <a:gd name="T15" fmla="*/ 2147483646 h 449"/>
              <a:gd name="T16" fmla="*/ 2147483646 w 2572"/>
              <a:gd name="T17" fmla="*/ 2147483646 h 449"/>
              <a:gd name="T18" fmla="*/ 2147483646 w 2572"/>
              <a:gd name="T19" fmla="*/ 2147483646 h 449"/>
              <a:gd name="T20" fmla="*/ 2147483646 w 2572"/>
              <a:gd name="T21" fmla="*/ 2147483646 h 449"/>
              <a:gd name="T22" fmla="*/ 2147483646 w 2572"/>
              <a:gd name="T23" fmla="*/ 2147483646 h 449"/>
              <a:gd name="T24" fmla="*/ 2147483646 w 2572"/>
              <a:gd name="T25" fmla="*/ 2147483646 h 449"/>
              <a:gd name="T26" fmla="*/ 2147483646 w 2572"/>
              <a:gd name="T27" fmla="*/ 2147483646 h 449"/>
              <a:gd name="T28" fmla="*/ 2147483646 w 2572"/>
              <a:gd name="T29" fmla="*/ 2147483646 h 449"/>
              <a:gd name="T30" fmla="*/ 2147483646 w 2572"/>
              <a:gd name="T31" fmla="*/ 2147483646 h 449"/>
              <a:gd name="T32" fmla="*/ 2147483646 w 2572"/>
              <a:gd name="T33" fmla="*/ 2147483646 h 449"/>
              <a:gd name="T34" fmla="*/ 2147483646 w 2572"/>
              <a:gd name="T35" fmla="*/ 2147483646 h 449"/>
              <a:gd name="T36" fmla="*/ 2147483646 w 2572"/>
              <a:gd name="T37" fmla="*/ 2147483646 h 449"/>
              <a:gd name="T38" fmla="*/ 2147483646 w 2572"/>
              <a:gd name="T39" fmla="*/ 2147483646 h 449"/>
              <a:gd name="T40" fmla="*/ 2147483646 w 2572"/>
              <a:gd name="T41" fmla="*/ 2147483646 h 449"/>
              <a:gd name="T42" fmla="*/ 2147483646 w 2572"/>
              <a:gd name="T43" fmla="*/ 2147483646 h 449"/>
              <a:gd name="T44" fmla="*/ 2147483646 w 2572"/>
              <a:gd name="T45" fmla="*/ 2147483646 h 449"/>
              <a:gd name="T46" fmla="*/ 2147483646 w 2572"/>
              <a:gd name="T47" fmla="*/ 2147483646 h 449"/>
              <a:gd name="T48" fmla="*/ 2147483646 w 2572"/>
              <a:gd name="T49" fmla="*/ 2147483646 h 449"/>
              <a:gd name="T50" fmla="*/ 2147483646 w 2572"/>
              <a:gd name="T51" fmla="*/ 0 h 449"/>
              <a:gd name="T52" fmla="*/ 2147483646 w 2572"/>
              <a:gd name="T53" fmla="*/ 0 h 449"/>
              <a:gd name="T54" fmla="*/ 2147483646 w 2572"/>
              <a:gd name="T55" fmla="*/ 2147483646 h 449"/>
              <a:gd name="T56" fmla="*/ 2147483646 w 2572"/>
              <a:gd name="T57" fmla="*/ 2147483646 h 449"/>
              <a:gd name="T58" fmla="*/ 2147483646 w 2572"/>
              <a:gd name="T59" fmla="*/ 2147483646 h 449"/>
              <a:gd name="T60" fmla="*/ 2147483646 w 2572"/>
              <a:gd name="T61" fmla="*/ 2147483646 h 449"/>
              <a:gd name="T62" fmla="*/ 2147483646 w 2572"/>
              <a:gd name="T63" fmla="*/ 2147483646 h 449"/>
              <a:gd name="T64" fmla="*/ 2147483646 w 2572"/>
              <a:gd name="T65" fmla="*/ 2147483646 h 449"/>
              <a:gd name="T66" fmla="*/ 2147483646 w 2572"/>
              <a:gd name="T67" fmla="*/ 2147483646 h 449"/>
              <a:gd name="T68" fmla="*/ 2147483646 w 2572"/>
              <a:gd name="T69" fmla="*/ 2147483646 h 449"/>
              <a:gd name="T70" fmla="*/ 2147483646 w 2572"/>
              <a:gd name="T71" fmla="*/ 2147483646 h 449"/>
              <a:gd name="T72" fmla="*/ 2147483646 w 2572"/>
              <a:gd name="T73" fmla="*/ 2147483646 h 449"/>
              <a:gd name="T74" fmla="*/ 2147483646 w 2572"/>
              <a:gd name="T75" fmla="*/ 2147483646 h 449"/>
              <a:gd name="T76" fmla="*/ 2147483646 w 2572"/>
              <a:gd name="T77" fmla="*/ 2147483646 h 449"/>
              <a:gd name="T78" fmla="*/ 2147483646 w 2572"/>
              <a:gd name="T79" fmla="*/ 2147483646 h 449"/>
              <a:gd name="T80" fmla="*/ 2147483646 w 2572"/>
              <a:gd name="T81" fmla="*/ 2147483646 h 449"/>
              <a:gd name="T82" fmla="*/ 2147483646 w 2572"/>
              <a:gd name="T83" fmla="*/ 2147483646 h 449"/>
              <a:gd name="T84" fmla="*/ 2147483646 w 2572"/>
              <a:gd name="T85" fmla="*/ 2147483646 h 449"/>
              <a:gd name="T86" fmla="*/ 2147483646 w 2572"/>
              <a:gd name="T87" fmla="*/ 2147483646 h 449"/>
              <a:gd name="T88" fmla="*/ 2147483646 w 2572"/>
              <a:gd name="T89" fmla="*/ 2147483646 h 449"/>
              <a:gd name="T90" fmla="*/ 2147483646 w 2572"/>
              <a:gd name="T91" fmla="*/ 2147483646 h 449"/>
              <a:gd name="T92" fmla="*/ 2147483646 w 2572"/>
              <a:gd name="T93" fmla="*/ 2147483646 h 449"/>
              <a:gd name="T94" fmla="*/ 2147483646 w 2572"/>
              <a:gd name="T95" fmla="*/ 2147483646 h 449"/>
              <a:gd name="T96" fmla="*/ 2147483646 w 2572"/>
              <a:gd name="T97" fmla="*/ 2147483646 h 449"/>
              <a:gd name="T98" fmla="*/ 2147483646 w 2572"/>
              <a:gd name="T99" fmla="*/ 2147483646 h 449"/>
              <a:gd name="T100" fmla="*/ 2147483646 w 2572"/>
              <a:gd name="T101" fmla="*/ 2147483646 h 449"/>
              <a:gd name="T102" fmla="*/ 2147483646 w 2572"/>
              <a:gd name="T103" fmla="*/ 2147483646 h 449"/>
              <a:gd name="T104" fmla="*/ 2147483646 w 2572"/>
              <a:gd name="T105" fmla="*/ 2147483646 h 449"/>
              <a:gd name="T106" fmla="*/ 2147483646 w 2572"/>
              <a:gd name="T107" fmla="*/ 2147483646 h 449"/>
              <a:gd name="T108" fmla="*/ 2147483646 w 2572"/>
              <a:gd name="T109" fmla="*/ 2147483646 h 449"/>
              <a:gd name="T110" fmla="*/ 2147483646 w 2572"/>
              <a:gd name="T111" fmla="*/ 2147483646 h 449"/>
              <a:gd name="T112" fmla="*/ 2147483646 w 2572"/>
              <a:gd name="T113" fmla="*/ 2147483646 h 449"/>
              <a:gd name="T114" fmla="*/ 2147483646 w 2572"/>
              <a:gd name="T115" fmla="*/ 2147483646 h 449"/>
              <a:gd name="T116" fmla="*/ 2147483646 w 2572"/>
              <a:gd name="T117" fmla="*/ 214748364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572" h="449">
                <a:moveTo>
                  <a:pt x="0" y="168"/>
                </a:moveTo>
                <a:lnTo>
                  <a:pt x="24" y="192"/>
                </a:lnTo>
                <a:lnTo>
                  <a:pt x="42" y="216"/>
                </a:lnTo>
                <a:lnTo>
                  <a:pt x="66" y="239"/>
                </a:lnTo>
                <a:lnTo>
                  <a:pt x="90" y="257"/>
                </a:lnTo>
                <a:lnTo>
                  <a:pt x="108" y="281"/>
                </a:lnTo>
                <a:lnTo>
                  <a:pt x="132" y="299"/>
                </a:lnTo>
                <a:lnTo>
                  <a:pt x="150" y="311"/>
                </a:lnTo>
                <a:lnTo>
                  <a:pt x="174" y="329"/>
                </a:lnTo>
                <a:lnTo>
                  <a:pt x="199" y="341"/>
                </a:lnTo>
                <a:lnTo>
                  <a:pt x="217" y="353"/>
                </a:lnTo>
                <a:lnTo>
                  <a:pt x="241" y="365"/>
                </a:lnTo>
                <a:lnTo>
                  <a:pt x="265" y="359"/>
                </a:lnTo>
                <a:lnTo>
                  <a:pt x="283" y="353"/>
                </a:lnTo>
                <a:lnTo>
                  <a:pt x="307" y="341"/>
                </a:lnTo>
                <a:lnTo>
                  <a:pt x="325" y="329"/>
                </a:lnTo>
                <a:lnTo>
                  <a:pt x="349" y="311"/>
                </a:lnTo>
                <a:lnTo>
                  <a:pt x="373" y="293"/>
                </a:lnTo>
                <a:lnTo>
                  <a:pt x="391" y="275"/>
                </a:lnTo>
                <a:lnTo>
                  <a:pt x="415" y="263"/>
                </a:lnTo>
                <a:lnTo>
                  <a:pt x="433" y="257"/>
                </a:lnTo>
                <a:lnTo>
                  <a:pt x="458" y="263"/>
                </a:lnTo>
                <a:lnTo>
                  <a:pt x="482" y="269"/>
                </a:lnTo>
                <a:lnTo>
                  <a:pt x="500" y="281"/>
                </a:lnTo>
                <a:lnTo>
                  <a:pt x="524" y="287"/>
                </a:lnTo>
                <a:lnTo>
                  <a:pt x="548" y="293"/>
                </a:lnTo>
                <a:lnTo>
                  <a:pt x="566" y="311"/>
                </a:lnTo>
                <a:lnTo>
                  <a:pt x="590" y="293"/>
                </a:lnTo>
                <a:lnTo>
                  <a:pt x="608" y="275"/>
                </a:lnTo>
                <a:lnTo>
                  <a:pt x="632" y="251"/>
                </a:lnTo>
                <a:lnTo>
                  <a:pt x="656" y="227"/>
                </a:lnTo>
                <a:lnTo>
                  <a:pt x="674" y="210"/>
                </a:lnTo>
                <a:lnTo>
                  <a:pt x="698" y="198"/>
                </a:lnTo>
                <a:lnTo>
                  <a:pt x="717" y="192"/>
                </a:lnTo>
                <a:lnTo>
                  <a:pt x="741" y="180"/>
                </a:lnTo>
                <a:lnTo>
                  <a:pt x="765" y="168"/>
                </a:lnTo>
                <a:lnTo>
                  <a:pt x="783" y="162"/>
                </a:lnTo>
                <a:lnTo>
                  <a:pt x="807" y="150"/>
                </a:lnTo>
                <a:lnTo>
                  <a:pt x="831" y="138"/>
                </a:lnTo>
                <a:lnTo>
                  <a:pt x="849" y="138"/>
                </a:lnTo>
                <a:lnTo>
                  <a:pt x="873" y="120"/>
                </a:lnTo>
                <a:lnTo>
                  <a:pt x="891" y="114"/>
                </a:lnTo>
                <a:lnTo>
                  <a:pt x="915" y="102"/>
                </a:lnTo>
                <a:lnTo>
                  <a:pt x="939" y="90"/>
                </a:lnTo>
                <a:lnTo>
                  <a:pt x="957" y="78"/>
                </a:lnTo>
                <a:lnTo>
                  <a:pt x="982" y="66"/>
                </a:lnTo>
                <a:lnTo>
                  <a:pt x="1000" y="54"/>
                </a:lnTo>
                <a:lnTo>
                  <a:pt x="1024" y="48"/>
                </a:lnTo>
                <a:lnTo>
                  <a:pt x="1048" y="36"/>
                </a:lnTo>
                <a:lnTo>
                  <a:pt x="1066" y="30"/>
                </a:lnTo>
                <a:lnTo>
                  <a:pt x="1090" y="18"/>
                </a:lnTo>
                <a:lnTo>
                  <a:pt x="1114" y="0"/>
                </a:lnTo>
                <a:lnTo>
                  <a:pt x="1132" y="0"/>
                </a:lnTo>
                <a:lnTo>
                  <a:pt x="1156" y="0"/>
                </a:lnTo>
                <a:lnTo>
                  <a:pt x="1174" y="12"/>
                </a:lnTo>
                <a:lnTo>
                  <a:pt x="1198" y="18"/>
                </a:lnTo>
                <a:lnTo>
                  <a:pt x="1222" y="30"/>
                </a:lnTo>
                <a:lnTo>
                  <a:pt x="1241" y="36"/>
                </a:lnTo>
                <a:lnTo>
                  <a:pt x="1265" y="42"/>
                </a:lnTo>
                <a:lnTo>
                  <a:pt x="1289" y="54"/>
                </a:lnTo>
                <a:lnTo>
                  <a:pt x="1307" y="66"/>
                </a:lnTo>
                <a:lnTo>
                  <a:pt x="1331" y="90"/>
                </a:lnTo>
                <a:lnTo>
                  <a:pt x="1349" y="108"/>
                </a:lnTo>
                <a:lnTo>
                  <a:pt x="1373" y="132"/>
                </a:lnTo>
                <a:lnTo>
                  <a:pt x="1397" y="156"/>
                </a:lnTo>
                <a:lnTo>
                  <a:pt x="1415" y="180"/>
                </a:lnTo>
                <a:lnTo>
                  <a:pt x="1439" y="198"/>
                </a:lnTo>
                <a:lnTo>
                  <a:pt x="1457" y="210"/>
                </a:lnTo>
                <a:lnTo>
                  <a:pt x="1481" y="222"/>
                </a:lnTo>
                <a:lnTo>
                  <a:pt x="1506" y="233"/>
                </a:lnTo>
                <a:lnTo>
                  <a:pt x="1524" y="239"/>
                </a:lnTo>
                <a:lnTo>
                  <a:pt x="1548" y="257"/>
                </a:lnTo>
                <a:lnTo>
                  <a:pt x="1572" y="281"/>
                </a:lnTo>
                <a:lnTo>
                  <a:pt x="1590" y="299"/>
                </a:lnTo>
                <a:lnTo>
                  <a:pt x="1614" y="323"/>
                </a:lnTo>
                <a:lnTo>
                  <a:pt x="1632" y="341"/>
                </a:lnTo>
                <a:lnTo>
                  <a:pt x="1656" y="329"/>
                </a:lnTo>
                <a:lnTo>
                  <a:pt x="1680" y="353"/>
                </a:lnTo>
                <a:lnTo>
                  <a:pt x="1698" y="371"/>
                </a:lnTo>
                <a:lnTo>
                  <a:pt x="1722" y="395"/>
                </a:lnTo>
                <a:lnTo>
                  <a:pt x="1740" y="413"/>
                </a:lnTo>
                <a:lnTo>
                  <a:pt x="1765" y="413"/>
                </a:lnTo>
                <a:lnTo>
                  <a:pt x="1789" y="419"/>
                </a:lnTo>
                <a:lnTo>
                  <a:pt x="1807" y="443"/>
                </a:lnTo>
                <a:lnTo>
                  <a:pt x="1831" y="449"/>
                </a:lnTo>
                <a:lnTo>
                  <a:pt x="1855" y="437"/>
                </a:lnTo>
                <a:lnTo>
                  <a:pt x="1873" y="437"/>
                </a:lnTo>
                <a:lnTo>
                  <a:pt x="1897" y="437"/>
                </a:lnTo>
                <a:lnTo>
                  <a:pt x="1915" y="425"/>
                </a:lnTo>
                <a:lnTo>
                  <a:pt x="1939" y="419"/>
                </a:lnTo>
                <a:lnTo>
                  <a:pt x="1963" y="401"/>
                </a:lnTo>
                <a:lnTo>
                  <a:pt x="1981" y="383"/>
                </a:lnTo>
                <a:lnTo>
                  <a:pt x="2005" y="365"/>
                </a:lnTo>
                <a:lnTo>
                  <a:pt x="2024" y="347"/>
                </a:lnTo>
                <a:lnTo>
                  <a:pt x="2048" y="329"/>
                </a:lnTo>
                <a:lnTo>
                  <a:pt x="2072" y="311"/>
                </a:lnTo>
                <a:lnTo>
                  <a:pt x="2090" y="293"/>
                </a:lnTo>
                <a:lnTo>
                  <a:pt x="2114" y="275"/>
                </a:lnTo>
                <a:lnTo>
                  <a:pt x="2138" y="263"/>
                </a:lnTo>
                <a:lnTo>
                  <a:pt x="2156" y="245"/>
                </a:lnTo>
                <a:lnTo>
                  <a:pt x="2180" y="233"/>
                </a:lnTo>
                <a:lnTo>
                  <a:pt x="2198" y="222"/>
                </a:lnTo>
                <a:lnTo>
                  <a:pt x="2222" y="216"/>
                </a:lnTo>
                <a:lnTo>
                  <a:pt x="2246" y="210"/>
                </a:lnTo>
                <a:lnTo>
                  <a:pt x="2264" y="204"/>
                </a:lnTo>
                <a:lnTo>
                  <a:pt x="2289" y="204"/>
                </a:lnTo>
                <a:lnTo>
                  <a:pt x="2307" y="210"/>
                </a:lnTo>
                <a:lnTo>
                  <a:pt x="2331" y="210"/>
                </a:lnTo>
                <a:lnTo>
                  <a:pt x="2355" y="204"/>
                </a:lnTo>
                <a:lnTo>
                  <a:pt x="2373" y="198"/>
                </a:lnTo>
                <a:lnTo>
                  <a:pt x="2397" y="186"/>
                </a:lnTo>
                <a:lnTo>
                  <a:pt x="2421" y="180"/>
                </a:lnTo>
                <a:lnTo>
                  <a:pt x="2439" y="168"/>
                </a:lnTo>
                <a:lnTo>
                  <a:pt x="2463" y="156"/>
                </a:lnTo>
                <a:lnTo>
                  <a:pt x="2481" y="150"/>
                </a:lnTo>
                <a:lnTo>
                  <a:pt x="2505" y="144"/>
                </a:lnTo>
                <a:lnTo>
                  <a:pt x="2530" y="132"/>
                </a:lnTo>
                <a:lnTo>
                  <a:pt x="2548" y="126"/>
                </a:lnTo>
                <a:lnTo>
                  <a:pt x="2572" y="114"/>
                </a:lnTo>
              </a:path>
            </a:pathLst>
          </a:custGeom>
          <a:noFill/>
          <a:ln w="19080" cap="sq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137" name="Freeform 134">
            <a:extLst>
              <a:ext uri="{FF2B5EF4-FFF2-40B4-BE49-F238E27FC236}">
                <a16:creationId xmlns:a16="http://schemas.microsoft.com/office/drawing/2014/main" id="{0FD35F3D-8DAD-2047-AB74-3A27A418E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5891" y="3697766"/>
            <a:ext cx="5589588" cy="989012"/>
          </a:xfrm>
          <a:custGeom>
            <a:avLst/>
            <a:gdLst>
              <a:gd name="G0" fmla="+- 65530 0 0"/>
              <a:gd name="G1" fmla="+- 1 0 0"/>
              <a:gd name="G2" fmla="+- 1 0 0"/>
              <a:gd name="G3" fmla="+- 1 0 0"/>
              <a:gd name="G4" fmla="+- 1 0 0"/>
              <a:gd name="G5" fmla="+- 1 0 0"/>
              <a:gd name="G6" fmla="+- 283 0 0"/>
              <a:gd name="G7" fmla="sin 413 G6"/>
              <a:gd name="G8" fmla="+- 1 0 0"/>
              <a:gd name="G9" fmla="+- 1 0 0"/>
              <a:gd name="G10" fmla="+- 1 0 0"/>
              <a:gd name="G11" fmla="+- 1 0 0"/>
              <a:gd name="G12" fmla="+- 1 0 0"/>
              <a:gd name="G13" fmla="*/ 1 62001 50432"/>
              <a:gd name="G14" fmla="+- 1 0 0"/>
              <a:gd name="G15" fmla="+- 1 0 0"/>
              <a:gd name="G16" fmla="+- 1 0 0"/>
              <a:gd name="G17" fmla="+- 1 0 0"/>
              <a:gd name="G18" fmla="+- 1 0 0"/>
              <a:gd name="G19" fmla="*/ 1 18981 25600"/>
              <a:gd name="G20" fmla="+- 1 0 0"/>
              <a:gd name="G21" fmla="+- 1 0 0"/>
              <a:gd name="G22" fmla="+- 1 0 0"/>
              <a:gd name="G23" fmla="+- 1 0 0"/>
              <a:gd name="G24" fmla="+- 1 0 0"/>
              <a:gd name="G25" fmla="+- 1 0 0"/>
              <a:gd name="G26" fmla="+- 1 0 0"/>
              <a:gd name="G27" fmla="+- 1 0 0"/>
              <a:gd name="G28" fmla="+- 1 0 0"/>
              <a:gd name="G29" fmla="+- 1 0 0"/>
              <a:gd name="G30" fmla="+- 1 0 0"/>
              <a:gd name="G31" fmla="+- 1 0 0"/>
              <a:gd name="G32" fmla="+- 1 0 0"/>
              <a:gd name="G33" fmla="+- 1 0 0"/>
              <a:gd name="G34" fmla="+- 1 0 0"/>
              <a:gd name="G35" fmla="+- 1 0 0"/>
              <a:gd name="G36" fmla="+- 1 0 0"/>
              <a:gd name="G37" fmla="+- 1 0 0"/>
              <a:gd name="G38" fmla="+- 1 0 0"/>
              <a:gd name="G39" fmla="+- 1 0 0"/>
              <a:gd name="G40" fmla="+- 1 0 0"/>
              <a:gd name="G41" fmla="+- 1 0 0"/>
              <a:gd name="G42" fmla="+- 1 0 0"/>
              <a:gd name="G43" fmla="+- 1 0 0"/>
              <a:gd name="G44" fmla="+- 1 0 0"/>
              <a:gd name="G45" fmla="+- 1 0 0"/>
              <a:gd name="G46" fmla="+- 1 0 0"/>
              <a:gd name="G47" fmla="+- 1 0 0"/>
              <a:gd name="G48" fmla="+- 2078 0 0"/>
              <a:gd name="G49" fmla="+- 1 0 0"/>
              <a:gd name="G50" fmla="+- 1 0 0"/>
              <a:gd name="G51" fmla="+- 1 0 0"/>
              <a:gd name="G52" fmla="+- 1 0 0"/>
              <a:gd name="G53" fmla="+- 1 0 0"/>
              <a:gd name="G54" fmla="+- 251 0 0"/>
              <a:gd name="G55" fmla="+- 1 0 0"/>
              <a:gd name="G56" fmla="+- 1 0 0"/>
              <a:gd name="G57" fmla="+- 1 0 0"/>
              <a:gd name="G58" fmla="+- 1 0 0"/>
              <a:gd name="G59" fmla="+- 1 0 0"/>
              <a:gd name="G60" fmla="*/ 1 11131 60544"/>
              <a:gd name="G61" fmla="*/ 1 16385 2"/>
              <a:gd name="G62" fmla="+- 1 0 0"/>
              <a:gd name="G63" fmla="+- 1 0 0"/>
              <a:gd name="G64" fmla="+- 1 0 0"/>
              <a:gd name="G65" fmla="+- 1 0 0"/>
              <a:gd name="G66" fmla="+- 1 0 0"/>
              <a:gd name="G67" fmla="+- 1 0 0"/>
              <a:gd name="G68" fmla="+- 1 0 0"/>
              <a:gd name="G69" fmla="+- 1 0 0"/>
              <a:gd name="G70" fmla="+- 1 0 0"/>
              <a:gd name="G71" fmla="+- 1 0 0"/>
              <a:gd name="G72" fmla="+- 1 0 0"/>
              <a:gd name="G73" fmla="+- 1 0 0"/>
              <a:gd name="G74" fmla="+- 1 0 0"/>
              <a:gd name="G75" fmla="+- 1 0 0"/>
              <a:gd name="G76" fmla="+- 1 0 0"/>
              <a:gd name="G77" fmla="+- 1 0 0"/>
              <a:gd name="G78" fmla="+- 1 0 0"/>
              <a:gd name="G79" fmla="+- 1 0 0"/>
              <a:gd name="G80" fmla="+- 1 0 0"/>
              <a:gd name="G81" fmla="+- 1 0 0"/>
              <a:gd name="G82" fmla="+- 1 0 0"/>
              <a:gd name="G83" fmla="+- 1 0 0"/>
              <a:gd name="G84" fmla="+- 1 0 0"/>
              <a:gd name="G85" fmla="+- 1 0 0"/>
              <a:gd name="G86" fmla="+- 1 0 0"/>
              <a:gd name="G87" fmla="+- 1 0 0"/>
              <a:gd name="G88" fmla="+- 1 0 0"/>
              <a:gd name="G89" fmla="+- 1 0 0"/>
              <a:gd name="G90" fmla="+- 1 0 0"/>
              <a:gd name="G91" fmla="+- 1 0 0"/>
              <a:gd name="G92" fmla="+- 1 0 0"/>
              <a:gd name="G93" fmla="+- 1 0 0"/>
              <a:gd name="G94" fmla="+- 1 0 0"/>
              <a:gd name="G95" fmla="+- 1 0 0"/>
              <a:gd name="G96" fmla="+- 1 0 0"/>
              <a:gd name="G97" fmla="+- 1 0 0"/>
              <a:gd name="G98" fmla="+- 1 0 0"/>
              <a:gd name="G99" fmla="+- 1 0 0"/>
              <a:gd name="G100" fmla="+- 1 0 0"/>
              <a:gd name="G101" fmla="+- 1 0 0"/>
              <a:gd name="G102" fmla="+- 1 0 0"/>
              <a:gd name="G103" fmla="+- 1 0 0"/>
              <a:gd name="G104" fmla="+- 1 0 0"/>
              <a:gd name="G105" fmla="+- 1 0 0"/>
              <a:gd name="G106" fmla="+- 1 0 0"/>
              <a:gd name="G107" fmla="+- 1 0 0"/>
              <a:gd name="G108" fmla="+- 1 0 0"/>
              <a:gd name="G109" fmla="+- 1 0 0"/>
              <a:gd name="G110" fmla="+- 1 0 0"/>
              <a:gd name="G111" fmla="+- 1 0 0"/>
              <a:gd name="G112" fmla="+- 1 0 0"/>
              <a:gd name="G113" fmla="+- 1 0 0"/>
              <a:gd name="G114" fmla="+- 1 0 0"/>
              <a:gd name="G115" fmla="+- 1 0 0"/>
              <a:gd name="G116" fmla="+- 1 0 0"/>
              <a:gd name="G117" fmla="+- 1 0 0"/>
              <a:gd name="G118" fmla="+- 1 0 0"/>
              <a:gd name="G119" fmla="+- 1 0 0"/>
              <a:gd name="T0" fmla="*/ 2147483646 w 2572"/>
              <a:gd name="T1" fmla="*/ 2147483646 h 455"/>
              <a:gd name="T2" fmla="*/ 2147483646 w 2572"/>
              <a:gd name="T3" fmla="*/ 2147483646 h 455"/>
              <a:gd name="T4" fmla="*/ 2147483646 w 2572"/>
              <a:gd name="T5" fmla="*/ 2147483646 h 455"/>
              <a:gd name="T6" fmla="*/ 2147483646 w 2572"/>
              <a:gd name="T7" fmla="*/ 2147483646 h 455"/>
              <a:gd name="T8" fmla="*/ 2147483646 w 2572"/>
              <a:gd name="T9" fmla="*/ 2147483646 h 455"/>
              <a:gd name="T10" fmla="*/ 2147483646 w 2572"/>
              <a:gd name="T11" fmla="*/ 2147483646 h 455"/>
              <a:gd name="T12" fmla="*/ 2147483646 w 2572"/>
              <a:gd name="T13" fmla="*/ 2147483646 h 455"/>
              <a:gd name="T14" fmla="*/ 2147483646 w 2572"/>
              <a:gd name="T15" fmla="*/ 2147483646 h 455"/>
              <a:gd name="T16" fmla="*/ 2147483646 w 2572"/>
              <a:gd name="T17" fmla="*/ 2147483646 h 455"/>
              <a:gd name="T18" fmla="*/ 2147483646 w 2572"/>
              <a:gd name="T19" fmla="*/ 2147483646 h 455"/>
              <a:gd name="T20" fmla="*/ 2147483646 w 2572"/>
              <a:gd name="T21" fmla="*/ 2147483646 h 455"/>
              <a:gd name="T22" fmla="*/ 2147483646 w 2572"/>
              <a:gd name="T23" fmla="*/ 2147483646 h 455"/>
              <a:gd name="T24" fmla="*/ 2147483646 w 2572"/>
              <a:gd name="T25" fmla="*/ 2147483646 h 455"/>
              <a:gd name="T26" fmla="*/ 2147483646 w 2572"/>
              <a:gd name="T27" fmla="*/ 2147483646 h 455"/>
              <a:gd name="T28" fmla="*/ 2147483646 w 2572"/>
              <a:gd name="T29" fmla="*/ 2147483646 h 455"/>
              <a:gd name="T30" fmla="*/ 2147483646 w 2572"/>
              <a:gd name="T31" fmla="*/ 2147483646 h 455"/>
              <a:gd name="T32" fmla="*/ 2147483646 w 2572"/>
              <a:gd name="T33" fmla="*/ 2147483646 h 455"/>
              <a:gd name="T34" fmla="*/ 2147483646 w 2572"/>
              <a:gd name="T35" fmla="*/ 2147483646 h 455"/>
              <a:gd name="T36" fmla="*/ 2147483646 w 2572"/>
              <a:gd name="T37" fmla="*/ 2147483646 h 455"/>
              <a:gd name="T38" fmla="*/ 2147483646 w 2572"/>
              <a:gd name="T39" fmla="*/ 2147483646 h 455"/>
              <a:gd name="T40" fmla="*/ 2147483646 w 2572"/>
              <a:gd name="T41" fmla="*/ 2147483646 h 455"/>
              <a:gd name="T42" fmla="*/ 2147483646 w 2572"/>
              <a:gd name="T43" fmla="*/ 2147483646 h 455"/>
              <a:gd name="T44" fmla="*/ 2147483646 w 2572"/>
              <a:gd name="T45" fmla="*/ 2147483646 h 455"/>
              <a:gd name="T46" fmla="*/ 2147483646 w 2572"/>
              <a:gd name="T47" fmla="*/ 2147483646 h 455"/>
              <a:gd name="T48" fmla="*/ 2147483646 w 2572"/>
              <a:gd name="T49" fmla="*/ 2147483646 h 455"/>
              <a:gd name="T50" fmla="*/ 2147483646 w 2572"/>
              <a:gd name="T51" fmla="*/ 2147483646 h 455"/>
              <a:gd name="T52" fmla="*/ 2147483646 w 2572"/>
              <a:gd name="T53" fmla="*/ 0 h 455"/>
              <a:gd name="T54" fmla="*/ 2147483646 w 2572"/>
              <a:gd name="T55" fmla="*/ 2147483646 h 455"/>
              <a:gd name="T56" fmla="*/ 2147483646 w 2572"/>
              <a:gd name="T57" fmla="*/ 2147483646 h 455"/>
              <a:gd name="T58" fmla="*/ 2147483646 w 2572"/>
              <a:gd name="T59" fmla="*/ 2147483646 h 455"/>
              <a:gd name="T60" fmla="*/ 2147483646 w 2572"/>
              <a:gd name="T61" fmla="*/ 2147483646 h 455"/>
              <a:gd name="T62" fmla="*/ 2147483646 w 2572"/>
              <a:gd name="T63" fmla="*/ 2147483646 h 455"/>
              <a:gd name="T64" fmla="*/ 2147483646 w 2572"/>
              <a:gd name="T65" fmla="*/ 2147483646 h 455"/>
              <a:gd name="T66" fmla="*/ 2147483646 w 2572"/>
              <a:gd name="T67" fmla="*/ 2147483646 h 455"/>
              <a:gd name="T68" fmla="*/ 2147483646 w 2572"/>
              <a:gd name="T69" fmla="*/ 2147483646 h 455"/>
              <a:gd name="T70" fmla="*/ 2147483646 w 2572"/>
              <a:gd name="T71" fmla="*/ 2147483646 h 455"/>
              <a:gd name="T72" fmla="*/ 2147483646 w 2572"/>
              <a:gd name="T73" fmla="*/ 2147483646 h 455"/>
              <a:gd name="T74" fmla="*/ 2147483646 w 2572"/>
              <a:gd name="T75" fmla="*/ 2147483646 h 455"/>
              <a:gd name="T76" fmla="*/ 2147483646 w 2572"/>
              <a:gd name="T77" fmla="*/ 2147483646 h 455"/>
              <a:gd name="T78" fmla="*/ 2147483646 w 2572"/>
              <a:gd name="T79" fmla="*/ 2147483646 h 455"/>
              <a:gd name="T80" fmla="*/ 2147483646 w 2572"/>
              <a:gd name="T81" fmla="*/ 2147483646 h 455"/>
              <a:gd name="T82" fmla="*/ 2147483646 w 2572"/>
              <a:gd name="T83" fmla="*/ 2147483646 h 455"/>
              <a:gd name="T84" fmla="*/ 2147483646 w 2572"/>
              <a:gd name="T85" fmla="*/ 2147483646 h 455"/>
              <a:gd name="T86" fmla="*/ 2147483646 w 2572"/>
              <a:gd name="T87" fmla="*/ 2147483646 h 455"/>
              <a:gd name="T88" fmla="*/ 2147483646 w 2572"/>
              <a:gd name="T89" fmla="*/ 2147483646 h 455"/>
              <a:gd name="T90" fmla="*/ 2147483646 w 2572"/>
              <a:gd name="T91" fmla="*/ 2147483646 h 455"/>
              <a:gd name="T92" fmla="*/ 2147483646 w 2572"/>
              <a:gd name="T93" fmla="*/ 2147483646 h 455"/>
              <a:gd name="T94" fmla="*/ 2147483646 w 2572"/>
              <a:gd name="T95" fmla="*/ 2147483646 h 455"/>
              <a:gd name="T96" fmla="*/ 2147483646 w 2572"/>
              <a:gd name="T97" fmla="*/ 2147483646 h 455"/>
              <a:gd name="T98" fmla="*/ 2147483646 w 2572"/>
              <a:gd name="T99" fmla="*/ 2147483646 h 455"/>
              <a:gd name="T100" fmla="*/ 2147483646 w 2572"/>
              <a:gd name="T101" fmla="*/ 2147483646 h 455"/>
              <a:gd name="T102" fmla="*/ 2147483646 w 2572"/>
              <a:gd name="T103" fmla="*/ 2147483646 h 455"/>
              <a:gd name="T104" fmla="*/ 2147483646 w 2572"/>
              <a:gd name="T105" fmla="*/ 2147483646 h 455"/>
              <a:gd name="T106" fmla="*/ 2147483646 w 2572"/>
              <a:gd name="T107" fmla="*/ 2147483646 h 455"/>
              <a:gd name="T108" fmla="*/ 2147483646 w 2572"/>
              <a:gd name="T109" fmla="*/ 2147483646 h 455"/>
              <a:gd name="T110" fmla="*/ 2147483646 w 2572"/>
              <a:gd name="T111" fmla="*/ 2147483646 h 455"/>
              <a:gd name="T112" fmla="*/ 2147483646 w 2572"/>
              <a:gd name="T113" fmla="*/ 2147483646 h 455"/>
              <a:gd name="T114" fmla="*/ 2147483646 w 2572"/>
              <a:gd name="T115" fmla="*/ 2147483646 h 455"/>
              <a:gd name="T116" fmla="*/ 2147483646 w 2572"/>
              <a:gd name="T117" fmla="*/ 2147483646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572" h="455">
                <a:moveTo>
                  <a:pt x="0" y="144"/>
                </a:moveTo>
                <a:lnTo>
                  <a:pt x="24" y="174"/>
                </a:lnTo>
                <a:lnTo>
                  <a:pt x="42" y="209"/>
                </a:lnTo>
                <a:lnTo>
                  <a:pt x="66" y="239"/>
                </a:lnTo>
                <a:lnTo>
                  <a:pt x="90" y="263"/>
                </a:lnTo>
                <a:lnTo>
                  <a:pt x="108" y="293"/>
                </a:lnTo>
                <a:lnTo>
                  <a:pt x="132" y="317"/>
                </a:lnTo>
                <a:lnTo>
                  <a:pt x="150" y="335"/>
                </a:lnTo>
                <a:lnTo>
                  <a:pt x="174" y="353"/>
                </a:lnTo>
                <a:lnTo>
                  <a:pt x="199" y="371"/>
                </a:lnTo>
                <a:lnTo>
                  <a:pt x="217" y="395"/>
                </a:lnTo>
                <a:lnTo>
                  <a:pt x="241" y="395"/>
                </a:lnTo>
                <a:lnTo>
                  <a:pt x="265" y="413"/>
                </a:lnTo>
                <a:lnTo>
                  <a:pt x="283" y="431"/>
                </a:lnTo>
                <a:lnTo>
                  <a:pt x="307" y="443"/>
                </a:lnTo>
                <a:lnTo>
                  <a:pt x="325" y="449"/>
                </a:lnTo>
                <a:lnTo>
                  <a:pt x="349" y="437"/>
                </a:lnTo>
                <a:lnTo>
                  <a:pt x="373" y="419"/>
                </a:lnTo>
                <a:lnTo>
                  <a:pt x="391" y="395"/>
                </a:lnTo>
                <a:lnTo>
                  <a:pt x="415" y="371"/>
                </a:lnTo>
                <a:lnTo>
                  <a:pt x="433" y="341"/>
                </a:lnTo>
                <a:lnTo>
                  <a:pt x="458" y="317"/>
                </a:lnTo>
                <a:lnTo>
                  <a:pt x="482" y="299"/>
                </a:lnTo>
                <a:lnTo>
                  <a:pt x="500" y="293"/>
                </a:lnTo>
                <a:lnTo>
                  <a:pt x="524" y="299"/>
                </a:lnTo>
                <a:lnTo>
                  <a:pt x="548" y="311"/>
                </a:lnTo>
                <a:lnTo>
                  <a:pt x="566" y="323"/>
                </a:lnTo>
                <a:lnTo>
                  <a:pt x="590" y="341"/>
                </a:lnTo>
                <a:lnTo>
                  <a:pt x="608" y="347"/>
                </a:lnTo>
                <a:lnTo>
                  <a:pt x="632" y="347"/>
                </a:lnTo>
                <a:lnTo>
                  <a:pt x="656" y="359"/>
                </a:lnTo>
                <a:lnTo>
                  <a:pt x="674" y="359"/>
                </a:lnTo>
                <a:lnTo>
                  <a:pt x="698" y="335"/>
                </a:lnTo>
                <a:lnTo>
                  <a:pt x="717" y="311"/>
                </a:lnTo>
                <a:lnTo>
                  <a:pt x="741" y="287"/>
                </a:lnTo>
                <a:lnTo>
                  <a:pt x="765" y="269"/>
                </a:lnTo>
                <a:lnTo>
                  <a:pt x="783" y="245"/>
                </a:lnTo>
                <a:lnTo>
                  <a:pt x="807" y="227"/>
                </a:lnTo>
                <a:lnTo>
                  <a:pt x="831" y="203"/>
                </a:lnTo>
                <a:lnTo>
                  <a:pt x="849" y="191"/>
                </a:lnTo>
                <a:lnTo>
                  <a:pt x="873" y="174"/>
                </a:lnTo>
                <a:lnTo>
                  <a:pt x="891" y="156"/>
                </a:lnTo>
                <a:lnTo>
                  <a:pt x="915" y="144"/>
                </a:lnTo>
                <a:lnTo>
                  <a:pt x="939" y="126"/>
                </a:lnTo>
                <a:lnTo>
                  <a:pt x="957" y="108"/>
                </a:lnTo>
                <a:lnTo>
                  <a:pt x="982" y="90"/>
                </a:lnTo>
                <a:lnTo>
                  <a:pt x="1000" y="72"/>
                </a:lnTo>
                <a:lnTo>
                  <a:pt x="1024" y="54"/>
                </a:lnTo>
                <a:lnTo>
                  <a:pt x="1048" y="36"/>
                </a:lnTo>
                <a:lnTo>
                  <a:pt x="1066" y="18"/>
                </a:lnTo>
                <a:lnTo>
                  <a:pt x="1090" y="12"/>
                </a:lnTo>
                <a:lnTo>
                  <a:pt x="1114" y="12"/>
                </a:lnTo>
                <a:lnTo>
                  <a:pt x="1132" y="6"/>
                </a:lnTo>
                <a:lnTo>
                  <a:pt x="1156" y="0"/>
                </a:lnTo>
                <a:lnTo>
                  <a:pt x="1174" y="0"/>
                </a:lnTo>
                <a:lnTo>
                  <a:pt x="1198" y="12"/>
                </a:lnTo>
                <a:lnTo>
                  <a:pt x="1222" y="12"/>
                </a:lnTo>
                <a:lnTo>
                  <a:pt x="1241" y="24"/>
                </a:lnTo>
                <a:lnTo>
                  <a:pt x="1265" y="30"/>
                </a:lnTo>
                <a:lnTo>
                  <a:pt x="1289" y="36"/>
                </a:lnTo>
                <a:lnTo>
                  <a:pt x="1307" y="42"/>
                </a:lnTo>
                <a:lnTo>
                  <a:pt x="1331" y="54"/>
                </a:lnTo>
                <a:lnTo>
                  <a:pt x="1349" y="78"/>
                </a:lnTo>
                <a:lnTo>
                  <a:pt x="1373" y="96"/>
                </a:lnTo>
                <a:lnTo>
                  <a:pt x="1397" y="114"/>
                </a:lnTo>
                <a:lnTo>
                  <a:pt x="1415" y="132"/>
                </a:lnTo>
                <a:lnTo>
                  <a:pt x="1439" y="144"/>
                </a:lnTo>
                <a:lnTo>
                  <a:pt x="1457" y="162"/>
                </a:lnTo>
                <a:lnTo>
                  <a:pt x="1481" y="180"/>
                </a:lnTo>
                <a:lnTo>
                  <a:pt x="1506" y="203"/>
                </a:lnTo>
                <a:lnTo>
                  <a:pt x="1524" y="221"/>
                </a:lnTo>
                <a:lnTo>
                  <a:pt x="1548" y="221"/>
                </a:lnTo>
                <a:lnTo>
                  <a:pt x="1572" y="251"/>
                </a:lnTo>
                <a:lnTo>
                  <a:pt x="1590" y="281"/>
                </a:lnTo>
                <a:lnTo>
                  <a:pt x="1614" y="311"/>
                </a:lnTo>
                <a:lnTo>
                  <a:pt x="1632" y="341"/>
                </a:lnTo>
                <a:lnTo>
                  <a:pt x="1656" y="365"/>
                </a:lnTo>
                <a:lnTo>
                  <a:pt x="1680" y="395"/>
                </a:lnTo>
                <a:lnTo>
                  <a:pt x="1698" y="425"/>
                </a:lnTo>
                <a:lnTo>
                  <a:pt x="1722" y="449"/>
                </a:lnTo>
                <a:lnTo>
                  <a:pt x="1740" y="455"/>
                </a:lnTo>
                <a:lnTo>
                  <a:pt x="1765" y="449"/>
                </a:lnTo>
                <a:lnTo>
                  <a:pt x="1789" y="449"/>
                </a:lnTo>
                <a:lnTo>
                  <a:pt x="1807" y="437"/>
                </a:lnTo>
                <a:lnTo>
                  <a:pt x="1831" y="425"/>
                </a:lnTo>
                <a:lnTo>
                  <a:pt x="1855" y="413"/>
                </a:lnTo>
                <a:lnTo>
                  <a:pt x="1873" y="395"/>
                </a:lnTo>
                <a:lnTo>
                  <a:pt x="1897" y="377"/>
                </a:lnTo>
                <a:lnTo>
                  <a:pt x="1915" y="353"/>
                </a:lnTo>
                <a:lnTo>
                  <a:pt x="1939" y="329"/>
                </a:lnTo>
                <a:lnTo>
                  <a:pt x="1963" y="305"/>
                </a:lnTo>
                <a:lnTo>
                  <a:pt x="1981" y="305"/>
                </a:lnTo>
                <a:lnTo>
                  <a:pt x="2005" y="287"/>
                </a:lnTo>
                <a:lnTo>
                  <a:pt x="2024" y="275"/>
                </a:lnTo>
                <a:lnTo>
                  <a:pt x="2048" y="263"/>
                </a:lnTo>
                <a:lnTo>
                  <a:pt x="2072" y="257"/>
                </a:lnTo>
                <a:lnTo>
                  <a:pt x="2090" y="245"/>
                </a:lnTo>
                <a:lnTo>
                  <a:pt x="2114" y="239"/>
                </a:lnTo>
                <a:lnTo>
                  <a:pt x="2138" y="233"/>
                </a:lnTo>
                <a:lnTo>
                  <a:pt x="2156" y="227"/>
                </a:lnTo>
                <a:lnTo>
                  <a:pt x="2180" y="221"/>
                </a:lnTo>
                <a:lnTo>
                  <a:pt x="2198" y="215"/>
                </a:lnTo>
                <a:lnTo>
                  <a:pt x="2222" y="215"/>
                </a:lnTo>
                <a:lnTo>
                  <a:pt x="2246" y="221"/>
                </a:lnTo>
                <a:lnTo>
                  <a:pt x="2264" y="227"/>
                </a:lnTo>
                <a:lnTo>
                  <a:pt x="2289" y="239"/>
                </a:lnTo>
                <a:lnTo>
                  <a:pt x="2307" y="251"/>
                </a:lnTo>
                <a:lnTo>
                  <a:pt x="2331" y="257"/>
                </a:lnTo>
                <a:lnTo>
                  <a:pt x="2355" y="263"/>
                </a:lnTo>
                <a:lnTo>
                  <a:pt x="2373" y="257"/>
                </a:lnTo>
                <a:lnTo>
                  <a:pt x="2397" y="245"/>
                </a:lnTo>
                <a:lnTo>
                  <a:pt x="2421" y="245"/>
                </a:lnTo>
                <a:lnTo>
                  <a:pt x="2439" y="227"/>
                </a:lnTo>
                <a:lnTo>
                  <a:pt x="2463" y="215"/>
                </a:lnTo>
                <a:lnTo>
                  <a:pt x="2481" y="203"/>
                </a:lnTo>
                <a:lnTo>
                  <a:pt x="2505" y="191"/>
                </a:lnTo>
                <a:lnTo>
                  <a:pt x="2530" y="174"/>
                </a:lnTo>
                <a:lnTo>
                  <a:pt x="2548" y="156"/>
                </a:lnTo>
                <a:lnTo>
                  <a:pt x="2572" y="144"/>
                </a:lnTo>
              </a:path>
            </a:pathLst>
          </a:custGeom>
          <a:noFill/>
          <a:ln w="19080" cap="sq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pic>
        <p:nvPicPr>
          <p:cNvPr id="138" name="Picture 135">
            <a:extLst>
              <a:ext uri="{FF2B5EF4-FFF2-40B4-BE49-F238E27FC236}">
                <a16:creationId xmlns:a16="http://schemas.microsoft.com/office/drawing/2014/main" id="{E2ECC96C-AA70-7D47-86F9-2D5654E935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1966" y="365603"/>
            <a:ext cx="2159000" cy="178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39" name="Picture 136">
            <a:extLst>
              <a:ext uri="{FF2B5EF4-FFF2-40B4-BE49-F238E27FC236}">
                <a16:creationId xmlns:a16="http://schemas.microsoft.com/office/drawing/2014/main" id="{E076B309-C4CB-5848-A6EB-92491AA45D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2441" y="5082066"/>
            <a:ext cx="2122488" cy="1685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40" name="Line 137">
            <a:extLst>
              <a:ext uri="{FF2B5EF4-FFF2-40B4-BE49-F238E27FC236}">
                <a16:creationId xmlns:a16="http://schemas.microsoft.com/office/drawing/2014/main" id="{6FACFAA7-ECEB-804A-A8D1-D44F5A573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529" y="1360966"/>
            <a:ext cx="765175" cy="1965325"/>
          </a:xfrm>
          <a:prstGeom prst="line">
            <a:avLst/>
          </a:prstGeom>
          <a:noFill/>
          <a:ln w="25560" cap="sq">
            <a:solidFill>
              <a:srgbClr val="FF66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1" name="Line 138">
            <a:extLst>
              <a:ext uri="{FF2B5EF4-FFF2-40B4-BE49-F238E27FC236}">
                <a16:creationId xmlns:a16="http://schemas.microsoft.com/office/drawing/2014/main" id="{729C365F-38CB-9448-BF0E-4B4F9A3E60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40254" y="1010128"/>
            <a:ext cx="1657350" cy="2181225"/>
          </a:xfrm>
          <a:prstGeom prst="line">
            <a:avLst/>
          </a:prstGeom>
          <a:noFill/>
          <a:ln w="25560" cap="sq">
            <a:solidFill>
              <a:srgbClr val="336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2" name="Line 139">
            <a:extLst>
              <a:ext uri="{FF2B5EF4-FFF2-40B4-BE49-F238E27FC236}">
                <a16:creationId xmlns:a16="http://schemas.microsoft.com/office/drawing/2014/main" id="{8197EA0B-B6FA-0A46-9CFB-EEC521A7B5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53029" y="643416"/>
            <a:ext cx="1397000" cy="2463800"/>
          </a:xfrm>
          <a:prstGeom prst="line">
            <a:avLst/>
          </a:prstGeom>
          <a:noFill/>
          <a:ln w="25560" cap="sq">
            <a:solidFill>
              <a:srgbClr val="00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3" name="Line 140">
            <a:extLst>
              <a:ext uri="{FF2B5EF4-FFF2-40B4-BE49-F238E27FC236}">
                <a16:creationId xmlns:a16="http://schemas.microsoft.com/office/drawing/2014/main" id="{008C90B2-11EA-D641-9EFE-317C85703624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6741" y="1840391"/>
            <a:ext cx="1463675" cy="1301750"/>
          </a:xfrm>
          <a:prstGeom prst="line">
            <a:avLst/>
          </a:prstGeom>
          <a:noFill/>
          <a:ln w="25560" cap="sq">
            <a:solidFill>
              <a:srgbClr val="FF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4" name="Line 141">
            <a:extLst>
              <a:ext uri="{FF2B5EF4-FFF2-40B4-BE49-F238E27FC236}">
                <a16:creationId xmlns:a16="http://schemas.microsoft.com/office/drawing/2014/main" id="{DE131C3E-33E5-B04E-A255-54DB57D622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0354" y="4470878"/>
            <a:ext cx="1271587" cy="846138"/>
          </a:xfrm>
          <a:prstGeom prst="line">
            <a:avLst/>
          </a:prstGeom>
          <a:noFill/>
          <a:ln w="25560" cap="sq">
            <a:solidFill>
              <a:srgbClr val="00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5" name="Line 142">
            <a:extLst>
              <a:ext uri="{FF2B5EF4-FFF2-40B4-BE49-F238E27FC236}">
                <a16:creationId xmlns:a16="http://schemas.microsoft.com/office/drawing/2014/main" id="{446C094B-64F8-4149-BE43-AB62A3135E6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2341" y="4597878"/>
            <a:ext cx="1527175" cy="996950"/>
          </a:xfrm>
          <a:prstGeom prst="line">
            <a:avLst/>
          </a:prstGeom>
          <a:noFill/>
          <a:ln w="25560" cap="sq">
            <a:solidFill>
              <a:srgbClr val="336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6" name="Line 143">
            <a:extLst>
              <a:ext uri="{FF2B5EF4-FFF2-40B4-BE49-F238E27FC236}">
                <a16:creationId xmlns:a16="http://schemas.microsoft.com/office/drawing/2014/main" id="{518ED175-F932-E246-B12C-6AA32204A8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21529" y="4658203"/>
            <a:ext cx="700087" cy="1282700"/>
          </a:xfrm>
          <a:prstGeom prst="line">
            <a:avLst/>
          </a:prstGeom>
          <a:noFill/>
          <a:ln w="25560" cap="sq">
            <a:solidFill>
              <a:srgbClr val="FF66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7" name="Line 144">
            <a:extLst>
              <a:ext uri="{FF2B5EF4-FFF2-40B4-BE49-F238E27FC236}">
                <a16:creationId xmlns:a16="http://schemas.microsoft.com/office/drawing/2014/main" id="{A994738B-2A9B-7E48-81C2-E02761DCAC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1841" y="4354991"/>
            <a:ext cx="1120775" cy="2074862"/>
          </a:xfrm>
          <a:prstGeom prst="line">
            <a:avLst/>
          </a:prstGeom>
          <a:noFill/>
          <a:ln w="25560" cap="sq">
            <a:solidFill>
              <a:srgbClr val="FF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8" name="Line 145">
            <a:extLst>
              <a:ext uri="{FF2B5EF4-FFF2-40B4-BE49-F238E27FC236}">
                <a16:creationId xmlns:a16="http://schemas.microsoft.com/office/drawing/2014/main" id="{CA438981-F646-0E4B-8E9F-90734FFEC0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88329" y="3140553"/>
            <a:ext cx="190500" cy="1220788"/>
          </a:xfrm>
          <a:prstGeom prst="line">
            <a:avLst/>
          </a:prstGeom>
          <a:noFill/>
          <a:ln w="25560" cap="sq">
            <a:solidFill>
              <a:srgbClr val="FF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49" name="Line 146">
            <a:extLst>
              <a:ext uri="{FF2B5EF4-FFF2-40B4-BE49-F238E27FC236}">
                <a16:creationId xmlns:a16="http://schemas.microsoft.com/office/drawing/2014/main" id="{9CAB0114-837C-954E-89B0-5216C8FB504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61291" y="3323116"/>
            <a:ext cx="52388" cy="1350962"/>
          </a:xfrm>
          <a:prstGeom prst="line">
            <a:avLst/>
          </a:prstGeom>
          <a:noFill/>
          <a:ln w="25560" cap="sq">
            <a:solidFill>
              <a:srgbClr val="FF66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50" name="Line 147">
            <a:extLst>
              <a:ext uri="{FF2B5EF4-FFF2-40B4-BE49-F238E27FC236}">
                <a16:creationId xmlns:a16="http://schemas.microsoft.com/office/drawing/2014/main" id="{DF72D695-F4EC-FE40-ADB3-74B6358CC5C9}"/>
              </a:ext>
            </a:extLst>
          </p:cNvPr>
          <p:cNvSpPr>
            <a:spLocks noChangeShapeType="1"/>
          </p:cNvSpPr>
          <p:nvPr/>
        </p:nvSpPr>
        <p:spPr bwMode="auto">
          <a:xfrm>
            <a:off x="3556204" y="3100866"/>
            <a:ext cx="195262" cy="1377950"/>
          </a:xfrm>
          <a:prstGeom prst="line">
            <a:avLst/>
          </a:prstGeom>
          <a:noFill/>
          <a:ln w="25560" cap="sq">
            <a:solidFill>
              <a:srgbClr val="00FF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51" name="Line 148">
            <a:extLst>
              <a:ext uri="{FF2B5EF4-FFF2-40B4-BE49-F238E27FC236}">
                <a16:creationId xmlns:a16="http://schemas.microsoft.com/office/drawing/2014/main" id="{02100C05-E4EF-C14F-BE58-8D524C3D92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0254" y="3191353"/>
            <a:ext cx="196850" cy="1417638"/>
          </a:xfrm>
          <a:prstGeom prst="line">
            <a:avLst/>
          </a:prstGeom>
          <a:noFill/>
          <a:ln w="25560" cap="sq">
            <a:solidFill>
              <a:srgbClr val="3366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it-IT"/>
          </a:p>
        </p:txBody>
      </p:sp>
      <p:sp>
        <p:nvSpPr>
          <p:cNvPr id="152" name="Rectangle 149">
            <a:extLst>
              <a:ext uri="{FF2B5EF4-FFF2-40B4-BE49-F238E27FC236}">
                <a16:creationId xmlns:a16="http://schemas.microsoft.com/office/drawing/2014/main" id="{8FCAD08D-5ACD-8E41-A7D0-6BBC010FE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8540" y="5615466"/>
            <a:ext cx="1949165" cy="4022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 algn="ctr"/>
            <a:r>
              <a:rPr lang="en-US" altLang="it-IT" sz="20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Mountain Gorilla</a:t>
            </a:r>
          </a:p>
        </p:txBody>
      </p:sp>
      <p:sp>
        <p:nvSpPr>
          <p:cNvPr id="153" name="Rectangle 150">
            <a:extLst>
              <a:ext uri="{FF2B5EF4-FFF2-40B4-BE49-F238E27FC236}">
                <a16:creationId xmlns:a16="http://schemas.microsoft.com/office/drawing/2014/main" id="{90502F99-A8AE-2E40-B10C-C4389AA08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4648" y="768828"/>
            <a:ext cx="1802971" cy="4022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 algn="ctr" eaLnBrk="1" hangingPunct="1">
              <a:buClrTx/>
              <a:buFontTx/>
              <a:buNone/>
            </a:pPr>
            <a:r>
              <a:rPr lang="en-US" altLang="it-IT" sz="20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Lowland Gorilla</a:t>
            </a:r>
          </a:p>
        </p:txBody>
      </p:sp>
      <p:grpSp>
        <p:nvGrpSpPr>
          <p:cNvPr id="154" name="Group 151">
            <a:extLst>
              <a:ext uri="{FF2B5EF4-FFF2-40B4-BE49-F238E27FC236}">
                <a16:creationId xmlns:a16="http://schemas.microsoft.com/office/drawing/2014/main" id="{A1DD4062-3AE6-D149-8D39-3C8EF346D090}"/>
              </a:ext>
            </a:extLst>
          </p:cNvPr>
          <p:cNvGrpSpPr>
            <a:grpSpLocks/>
          </p:cNvGrpSpPr>
          <p:nvPr/>
        </p:nvGrpSpPr>
        <p:grpSpPr bwMode="auto">
          <a:xfrm>
            <a:off x="8707198" y="4043398"/>
            <a:ext cx="2955925" cy="1630362"/>
            <a:chOff x="3755" y="3087"/>
            <a:chExt cx="1862" cy="1027"/>
          </a:xfrm>
        </p:grpSpPr>
        <p:sp>
          <p:nvSpPr>
            <p:cNvPr id="155" name="Freeform 152">
              <a:extLst>
                <a:ext uri="{FF2B5EF4-FFF2-40B4-BE49-F238E27FC236}">
                  <a16:creationId xmlns:a16="http://schemas.microsoft.com/office/drawing/2014/main" id="{74AA1A5C-A9B9-B04B-981F-899E306EF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3500"/>
              <a:ext cx="1392" cy="265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283 0 0"/>
                <a:gd name="G7" fmla="sin 359 G6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16273 25216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55759 35328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2090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210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7523 51200"/>
                <a:gd name="G61" fmla="*/ 1 16385 2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*/ 1 5 2"/>
                <a:gd name="G98" fmla="*/ 1 5 2"/>
                <a:gd name="G99" fmla="*/ 1 5 2"/>
                <a:gd name="G100" fmla="+- 2 0 0"/>
                <a:gd name="G101" fmla="+- 1 0 0"/>
                <a:gd name="G102" fmla="+- 1 0 0"/>
                <a:gd name="G103" fmla="+-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G109" fmla="+- 2 0 0"/>
                <a:gd name="G110" fmla="+- 2 0 0"/>
                <a:gd name="G111" fmla="+- 2 0 0"/>
                <a:gd name="G112" fmla="+- 1 0 0"/>
                <a:gd name="G113" fmla="+- 1 0 0"/>
                <a:gd name="G114" fmla="+- 1 0 0"/>
                <a:gd name="G115" fmla="+- 1 0 0"/>
                <a:gd name="G116" fmla="+- 1 0 0"/>
                <a:gd name="G117" fmla="+- 1 0 0"/>
                <a:gd name="G118" fmla="+- 1 0 0"/>
                <a:gd name="G119" fmla="+- 1 0 0"/>
                <a:gd name="T0" fmla="*/ 1 w 2572"/>
                <a:gd name="T1" fmla="*/ 3 h 449"/>
                <a:gd name="T2" fmla="*/ 1 w 2572"/>
                <a:gd name="T3" fmla="*/ 4 h 449"/>
                <a:gd name="T4" fmla="*/ 1 w 2572"/>
                <a:gd name="T5" fmla="*/ 4 h 449"/>
                <a:gd name="T6" fmla="*/ 1 w 2572"/>
                <a:gd name="T7" fmla="*/ 5 h 449"/>
                <a:gd name="T8" fmla="*/ 1 w 2572"/>
                <a:gd name="T9" fmla="*/ 5 h 449"/>
                <a:gd name="T10" fmla="*/ 2 w 2572"/>
                <a:gd name="T11" fmla="*/ 5 h 449"/>
                <a:gd name="T12" fmla="*/ 2 w 2572"/>
                <a:gd name="T13" fmla="*/ 5 h 449"/>
                <a:gd name="T14" fmla="*/ 2 w 2572"/>
                <a:gd name="T15" fmla="*/ 5 h 449"/>
                <a:gd name="T16" fmla="*/ 2 w 2572"/>
                <a:gd name="T17" fmla="*/ 4 h 449"/>
                <a:gd name="T18" fmla="*/ 3 w 2572"/>
                <a:gd name="T19" fmla="*/ 4 h 449"/>
                <a:gd name="T20" fmla="*/ 3 w 2572"/>
                <a:gd name="T21" fmla="*/ 4 h 449"/>
                <a:gd name="T22" fmla="*/ 3 w 2572"/>
                <a:gd name="T23" fmla="*/ 4 h 449"/>
                <a:gd name="T24" fmla="*/ 3 w 2572"/>
                <a:gd name="T25" fmla="*/ 4 h 449"/>
                <a:gd name="T26" fmla="*/ 4 w 2572"/>
                <a:gd name="T27" fmla="*/ 4 h 449"/>
                <a:gd name="T28" fmla="*/ 4 w 2572"/>
                <a:gd name="T29" fmla="*/ 4 h 449"/>
                <a:gd name="T30" fmla="*/ 4 w 2572"/>
                <a:gd name="T31" fmla="*/ 3 h 449"/>
                <a:gd name="T32" fmla="*/ 4 w 2572"/>
                <a:gd name="T33" fmla="*/ 3 h 449"/>
                <a:gd name="T34" fmla="*/ 5 w 2572"/>
                <a:gd name="T35" fmla="*/ 2 h 449"/>
                <a:gd name="T36" fmla="*/ 5 w 2572"/>
                <a:gd name="T37" fmla="*/ 2 h 449"/>
                <a:gd name="T38" fmla="*/ 5 w 2572"/>
                <a:gd name="T39" fmla="*/ 2 h 449"/>
                <a:gd name="T40" fmla="*/ 6 w 2572"/>
                <a:gd name="T41" fmla="*/ 2 h 449"/>
                <a:gd name="T42" fmla="*/ 6 w 2572"/>
                <a:gd name="T43" fmla="*/ 1 h 449"/>
                <a:gd name="T44" fmla="*/ 6 w 2572"/>
                <a:gd name="T45" fmla="*/ 1 h 449"/>
                <a:gd name="T46" fmla="*/ 6 w 2572"/>
                <a:gd name="T47" fmla="*/ 1 h 449"/>
                <a:gd name="T48" fmla="*/ 7 w 2572"/>
                <a:gd name="T49" fmla="*/ 1 h 449"/>
                <a:gd name="T50" fmla="*/ 7 w 2572"/>
                <a:gd name="T51" fmla="*/ 0 h 449"/>
                <a:gd name="T52" fmla="*/ 7 w 2572"/>
                <a:gd name="T53" fmla="*/ 0 h 449"/>
                <a:gd name="T54" fmla="*/ 7 w 2572"/>
                <a:gd name="T55" fmla="*/ 1 h 449"/>
                <a:gd name="T56" fmla="*/ 8 w 2572"/>
                <a:gd name="T57" fmla="*/ 1 h 449"/>
                <a:gd name="T58" fmla="*/ 8 w 2572"/>
                <a:gd name="T59" fmla="*/ 1 h 449"/>
                <a:gd name="T60" fmla="*/ 8 w 2572"/>
                <a:gd name="T61" fmla="*/ 1 h 449"/>
                <a:gd name="T62" fmla="*/ 8 w 2572"/>
                <a:gd name="T63" fmla="*/ 2 h 449"/>
                <a:gd name="T64" fmla="*/ 8 w 2572"/>
                <a:gd name="T65" fmla="*/ 2 h 449"/>
                <a:gd name="T66" fmla="*/ 9 w 2572"/>
                <a:gd name="T67" fmla="*/ 3 h 449"/>
                <a:gd name="T68" fmla="*/ 9 w 2572"/>
                <a:gd name="T69" fmla="*/ 3 h 449"/>
                <a:gd name="T70" fmla="*/ 10 w 2572"/>
                <a:gd name="T71" fmla="*/ 4 h 449"/>
                <a:gd name="T72" fmla="*/ 10 w 2572"/>
                <a:gd name="T73" fmla="*/ 4 h 449"/>
                <a:gd name="T74" fmla="*/ 10 w 2572"/>
                <a:gd name="T75" fmla="*/ 5 h 449"/>
                <a:gd name="T76" fmla="*/ 11 w 2572"/>
                <a:gd name="T77" fmla="*/ 5 h 449"/>
                <a:gd name="T78" fmla="*/ 11 w 2572"/>
                <a:gd name="T79" fmla="*/ 5 h 449"/>
                <a:gd name="T80" fmla="*/ 11 w 2572"/>
                <a:gd name="T81" fmla="*/ 6 h 449"/>
                <a:gd name="T82" fmla="*/ 11 w 2572"/>
                <a:gd name="T83" fmla="*/ 6 h 449"/>
                <a:gd name="T84" fmla="*/ 12 w 2572"/>
                <a:gd name="T85" fmla="*/ 6 h 449"/>
                <a:gd name="T86" fmla="*/ 12 w 2572"/>
                <a:gd name="T87" fmla="*/ 6 h 449"/>
                <a:gd name="T88" fmla="*/ 12 w 2572"/>
                <a:gd name="T89" fmla="*/ 6 h 449"/>
                <a:gd name="T90" fmla="*/ 12 w 2572"/>
                <a:gd name="T91" fmla="*/ 5 h 449"/>
                <a:gd name="T92" fmla="*/ 13 w 2572"/>
                <a:gd name="T93" fmla="*/ 5 h 449"/>
                <a:gd name="T94" fmla="*/ 13 w 2572"/>
                <a:gd name="T95" fmla="*/ 5 h 449"/>
                <a:gd name="T96" fmla="*/ 13 w 2572"/>
                <a:gd name="T97" fmla="*/ 4 h 449"/>
                <a:gd name="T98" fmla="*/ 13 w 2572"/>
                <a:gd name="T99" fmla="*/ 4 h 449"/>
                <a:gd name="T100" fmla="*/ 14 w 2572"/>
                <a:gd name="T101" fmla="*/ 3 h 449"/>
                <a:gd name="T102" fmla="*/ 14 w 2572"/>
                <a:gd name="T103" fmla="*/ 3 h 449"/>
                <a:gd name="T104" fmla="*/ 14 w 2572"/>
                <a:gd name="T105" fmla="*/ 3 h 449"/>
                <a:gd name="T106" fmla="*/ 15 w 2572"/>
                <a:gd name="T107" fmla="*/ 3 h 449"/>
                <a:gd name="T108" fmla="*/ 15 w 2572"/>
                <a:gd name="T109" fmla="*/ 3 h 449"/>
                <a:gd name="T110" fmla="*/ 15 w 2572"/>
                <a:gd name="T111" fmla="*/ 2 h 449"/>
                <a:gd name="T112" fmla="*/ 15 w 2572"/>
                <a:gd name="T113" fmla="*/ 2 h 449"/>
                <a:gd name="T114" fmla="*/ 16 w 2572"/>
                <a:gd name="T115" fmla="*/ 2 h 449"/>
                <a:gd name="T116" fmla="*/ 16 w 2572"/>
                <a:gd name="T117" fmla="*/ 2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2" h="449">
                  <a:moveTo>
                    <a:pt x="0" y="168"/>
                  </a:moveTo>
                  <a:lnTo>
                    <a:pt x="24" y="192"/>
                  </a:lnTo>
                  <a:lnTo>
                    <a:pt x="42" y="216"/>
                  </a:lnTo>
                  <a:lnTo>
                    <a:pt x="66" y="239"/>
                  </a:lnTo>
                  <a:lnTo>
                    <a:pt x="90" y="257"/>
                  </a:lnTo>
                  <a:lnTo>
                    <a:pt x="108" y="281"/>
                  </a:lnTo>
                  <a:lnTo>
                    <a:pt x="132" y="299"/>
                  </a:lnTo>
                  <a:lnTo>
                    <a:pt x="150" y="311"/>
                  </a:lnTo>
                  <a:lnTo>
                    <a:pt x="174" y="329"/>
                  </a:lnTo>
                  <a:lnTo>
                    <a:pt x="199" y="341"/>
                  </a:lnTo>
                  <a:lnTo>
                    <a:pt x="217" y="353"/>
                  </a:lnTo>
                  <a:lnTo>
                    <a:pt x="241" y="365"/>
                  </a:lnTo>
                  <a:lnTo>
                    <a:pt x="265" y="359"/>
                  </a:lnTo>
                  <a:lnTo>
                    <a:pt x="283" y="353"/>
                  </a:lnTo>
                  <a:lnTo>
                    <a:pt x="307" y="341"/>
                  </a:lnTo>
                  <a:lnTo>
                    <a:pt x="325" y="329"/>
                  </a:lnTo>
                  <a:lnTo>
                    <a:pt x="349" y="311"/>
                  </a:lnTo>
                  <a:lnTo>
                    <a:pt x="373" y="293"/>
                  </a:lnTo>
                  <a:lnTo>
                    <a:pt x="391" y="275"/>
                  </a:lnTo>
                  <a:lnTo>
                    <a:pt x="415" y="263"/>
                  </a:lnTo>
                  <a:lnTo>
                    <a:pt x="433" y="257"/>
                  </a:lnTo>
                  <a:lnTo>
                    <a:pt x="458" y="263"/>
                  </a:lnTo>
                  <a:lnTo>
                    <a:pt x="482" y="269"/>
                  </a:lnTo>
                  <a:lnTo>
                    <a:pt x="500" y="281"/>
                  </a:lnTo>
                  <a:lnTo>
                    <a:pt x="524" y="287"/>
                  </a:lnTo>
                  <a:lnTo>
                    <a:pt x="548" y="293"/>
                  </a:lnTo>
                  <a:lnTo>
                    <a:pt x="566" y="311"/>
                  </a:lnTo>
                  <a:lnTo>
                    <a:pt x="590" y="293"/>
                  </a:lnTo>
                  <a:lnTo>
                    <a:pt x="608" y="275"/>
                  </a:lnTo>
                  <a:lnTo>
                    <a:pt x="632" y="251"/>
                  </a:lnTo>
                  <a:lnTo>
                    <a:pt x="656" y="227"/>
                  </a:lnTo>
                  <a:lnTo>
                    <a:pt x="674" y="210"/>
                  </a:lnTo>
                  <a:lnTo>
                    <a:pt x="698" y="198"/>
                  </a:lnTo>
                  <a:lnTo>
                    <a:pt x="717" y="192"/>
                  </a:lnTo>
                  <a:lnTo>
                    <a:pt x="741" y="180"/>
                  </a:lnTo>
                  <a:lnTo>
                    <a:pt x="765" y="168"/>
                  </a:lnTo>
                  <a:lnTo>
                    <a:pt x="783" y="162"/>
                  </a:lnTo>
                  <a:lnTo>
                    <a:pt x="807" y="150"/>
                  </a:lnTo>
                  <a:lnTo>
                    <a:pt x="831" y="138"/>
                  </a:lnTo>
                  <a:lnTo>
                    <a:pt x="849" y="138"/>
                  </a:lnTo>
                  <a:lnTo>
                    <a:pt x="873" y="120"/>
                  </a:lnTo>
                  <a:lnTo>
                    <a:pt x="891" y="114"/>
                  </a:lnTo>
                  <a:lnTo>
                    <a:pt x="915" y="102"/>
                  </a:lnTo>
                  <a:lnTo>
                    <a:pt x="939" y="90"/>
                  </a:lnTo>
                  <a:lnTo>
                    <a:pt x="957" y="78"/>
                  </a:lnTo>
                  <a:lnTo>
                    <a:pt x="982" y="66"/>
                  </a:lnTo>
                  <a:lnTo>
                    <a:pt x="1000" y="54"/>
                  </a:lnTo>
                  <a:lnTo>
                    <a:pt x="1024" y="48"/>
                  </a:lnTo>
                  <a:lnTo>
                    <a:pt x="1048" y="36"/>
                  </a:lnTo>
                  <a:lnTo>
                    <a:pt x="1066" y="30"/>
                  </a:lnTo>
                  <a:lnTo>
                    <a:pt x="1090" y="18"/>
                  </a:lnTo>
                  <a:lnTo>
                    <a:pt x="1114" y="0"/>
                  </a:lnTo>
                  <a:lnTo>
                    <a:pt x="1132" y="0"/>
                  </a:lnTo>
                  <a:lnTo>
                    <a:pt x="1156" y="0"/>
                  </a:lnTo>
                  <a:lnTo>
                    <a:pt x="1174" y="12"/>
                  </a:lnTo>
                  <a:lnTo>
                    <a:pt x="1198" y="18"/>
                  </a:lnTo>
                  <a:lnTo>
                    <a:pt x="1222" y="30"/>
                  </a:lnTo>
                  <a:lnTo>
                    <a:pt x="1241" y="36"/>
                  </a:lnTo>
                  <a:lnTo>
                    <a:pt x="1265" y="42"/>
                  </a:lnTo>
                  <a:lnTo>
                    <a:pt x="1289" y="54"/>
                  </a:lnTo>
                  <a:lnTo>
                    <a:pt x="1307" y="66"/>
                  </a:lnTo>
                  <a:lnTo>
                    <a:pt x="1331" y="90"/>
                  </a:lnTo>
                  <a:lnTo>
                    <a:pt x="1349" y="108"/>
                  </a:lnTo>
                  <a:lnTo>
                    <a:pt x="1373" y="132"/>
                  </a:lnTo>
                  <a:lnTo>
                    <a:pt x="1397" y="156"/>
                  </a:lnTo>
                  <a:lnTo>
                    <a:pt x="1415" y="180"/>
                  </a:lnTo>
                  <a:lnTo>
                    <a:pt x="1439" y="198"/>
                  </a:lnTo>
                  <a:lnTo>
                    <a:pt x="1457" y="210"/>
                  </a:lnTo>
                  <a:lnTo>
                    <a:pt x="1481" y="222"/>
                  </a:lnTo>
                  <a:lnTo>
                    <a:pt x="1506" y="233"/>
                  </a:lnTo>
                  <a:lnTo>
                    <a:pt x="1524" y="239"/>
                  </a:lnTo>
                  <a:lnTo>
                    <a:pt x="1548" y="257"/>
                  </a:lnTo>
                  <a:lnTo>
                    <a:pt x="1572" y="281"/>
                  </a:lnTo>
                  <a:lnTo>
                    <a:pt x="1590" y="299"/>
                  </a:lnTo>
                  <a:lnTo>
                    <a:pt x="1614" y="323"/>
                  </a:lnTo>
                  <a:lnTo>
                    <a:pt x="1632" y="341"/>
                  </a:lnTo>
                  <a:lnTo>
                    <a:pt x="1656" y="329"/>
                  </a:lnTo>
                  <a:lnTo>
                    <a:pt x="1680" y="353"/>
                  </a:lnTo>
                  <a:lnTo>
                    <a:pt x="1698" y="371"/>
                  </a:lnTo>
                  <a:lnTo>
                    <a:pt x="1722" y="395"/>
                  </a:lnTo>
                  <a:lnTo>
                    <a:pt x="1740" y="413"/>
                  </a:lnTo>
                  <a:lnTo>
                    <a:pt x="1765" y="413"/>
                  </a:lnTo>
                  <a:lnTo>
                    <a:pt x="1789" y="419"/>
                  </a:lnTo>
                  <a:lnTo>
                    <a:pt x="1807" y="443"/>
                  </a:lnTo>
                  <a:lnTo>
                    <a:pt x="1831" y="449"/>
                  </a:lnTo>
                  <a:lnTo>
                    <a:pt x="1855" y="437"/>
                  </a:lnTo>
                  <a:lnTo>
                    <a:pt x="1873" y="437"/>
                  </a:lnTo>
                  <a:lnTo>
                    <a:pt x="1897" y="437"/>
                  </a:lnTo>
                  <a:lnTo>
                    <a:pt x="1915" y="425"/>
                  </a:lnTo>
                  <a:lnTo>
                    <a:pt x="1939" y="419"/>
                  </a:lnTo>
                  <a:lnTo>
                    <a:pt x="1963" y="401"/>
                  </a:lnTo>
                  <a:lnTo>
                    <a:pt x="1981" y="383"/>
                  </a:lnTo>
                  <a:lnTo>
                    <a:pt x="2005" y="365"/>
                  </a:lnTo>
                  <a:lnTo>
                    <a:pt x="2024" y="347"/>
                  </a:lnTo>
                  <a:lnTo>
                    <a:pt x="2048" y="329"/>
                  </a:lnTo>
                  <a:lnTo>
                    <a:pt x="2072" y="311"/>
                  </a:lnTo>
                  <a:lnTo>
                    <a:pt x="2090" y="293"/>
                  </a:lnTo>
                  <a:lnTo>
                    <a:pt x="2114" y="275"/>
                  </a:lnTo>
                  <a:lnTo>
                    <a:pt x="2138" y="263"/>
                  </a:lnTo>
                  <a:lnTo>
                    <a:pt x="2156" y="245"/>
                  </a:lnTo>
                  <a:lnTo>
                    <a:pt x="2180" y="233"/>
                  </a:lnTo>
                  <a:lnTo>
                    <a:pt x="2198" y="222"/>
                  </a:lnTo>
                  <a:lnTo>
                    <a:pt x="2222" y="216"/>
                  </a:lnTo>
                  <a:lnTo>
                    <a:pt x="2246" y="210"/>
                  </a:lnTo>
                  <a:lnTo>
                    <a:pt x="2264" y="204"/>
                  </a:lnTo>
                  <a:lnTo>
                    <a:pt x="2289" y="204"/>
                  </a:lnTo>
                  <a:lnTo>
                    <a:pt x="2307" y="210"/>
                  </a:lnTo>
                  <a:lnTo>
                    <a:pt x="2331" y="210"/>
                  </a:lnTo>
                  <a:lnTo>
                    <a:pt x="2355" y="204"/>
                  </a:lnTo>
                  <a:lnTo>
                    <a:pt x="2373" y="198"/>
                  </a:lnTo>
                  <a:lnTo>
                    <a:pt x="2397" y="186"/>
                  </a:lnTo>
                  <a:lnTo>
                    <a:pt x="2421" y="180"/>
                  </a:lnTo>
                  <a:lnTo>
                    <a:pt x="2439" y="168"/>
                  </a:lnTo>
                  <a:lnTo>
                    <a:pt x="2463" y="156"/>
                  </a:lnTo>
                  <a:lnTo>
                    <a:pt x="2481" y="150"/>
                  </a:lnTo>
                  <a:lnTo>
                    <a:pt x="2505" y="144"/>
                  </a:lnTo>
                  <a:lnTo>
                    <a:pt x="2530" y="132"/>
                  </a:lnTo>
                  <a:lnTo>
                    <a:pt x="2548" y="126"/>
                  </a:lnTo>
                  <a:lnTo>
                    <a:pt x="2572" y="114"/>
                  </a:lnTo>
                </a:path>
              </a:pathLst>
            </a:custGeom>
            <a:noFill/>
            <a:ln w="936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" name="Line 153">
              <a:extLst>
                <a:ext uri="{FF2B5EF4-FFF2-40B4-BE49-F238E27FC236}">
                  <a16:creationId xmlns:a16="http://schemas.microsoft.com/office/drawing/2014/main" id="{3396D3D2-49F0-9D44-BBB6-383B274BB6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7" y="3599"/>
              <a:ext cx="0" cy="33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7" name="Line 154">
              <a:extLst>
                <a:ext uri="{FF2B5EF4-FFF2-40B4-BE49-F238E27FC236}">
                  <a16:creationId xmlns:a16="http://schemas.microsoft.com/office/drawing/2014/main" id="{5E31E604-ECB9-EB4E-8012-F612AF003A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7" y="3599"/>
              <a:ext cx="10" cy="348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8" name="Line 155">
              <a:extLst>
                <a:ext uri="{FF2B5EF4-FFF2-40B4-BE49-F238E27FC236}">
                  <a16:creationId xmlns:a16="http://schemas.microsoft.com/office/drawing/2014/main" id="{9B6B10F2-3922-454F-B529-CFD8F8B2A2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9" y="3614"/>
              <a:ext cx="8" cy="35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9" name="Line 156">
              <a:extLst>
                <a:ext uri="{FF2B5EF4-FFF2-40B4-BE49-F238E27FC236}">
                  <a16:creationId xmlns:a16="http://schemas.microsoft.com/office/drawing/2014/main" id="{44E509FC-2590-8D44-961D-74AC50085A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0" y="3628"/>
              <a:ext cx="11" cy="35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0" name="Line 157">
              <a:extLst>
                <a:ext uri="{FF2B5EF4-FFF2-40B4-BE49-F238E27FC236}">
                  <a16:creationId xmlns:a16="http://schemas.microsoft.com/office/drawing/2014/main" id="{22FE2805-FF6D-AE42-8E15-4822A67652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3" y="3641"/>
              <a:ext cx="0" cy="34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1" name="Line 158">
              <a:extLst>
                <a:ext uri="{FF2B5EF4-FFF2-40B4-BE49-F238E27FC236}">
                  <a16:creationId xmlns:a16="http://schemas.microsoft.com/office/drawing/2014/main" id="{2B269939-8C1F-B644-9C69-26E8281D40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6" y="3652"/>
              <a:ext cx="0" cy="348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2" name="Line 159">
              <a:extLst>
                <a:ext uri="{FF2B5EF4-FFF2-40B4-BE49-F238E27FC236}">
                  <a16:creationId xmlns:a16="http://schemas.microsoft.com/office/drawing/2014/main" id="{4E8EA053-E7AB-594F-8FE3-369BBB5206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4" y="3666"/>
              <a:ext cx="0" cy="35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3" name="Line 160">
              <a:extLst>
                <a:ext uri="{FF2B5EF4-FFF2-40B4-BE49-F238E27FC236}">
                  <a16:creationId xmlns:a16="http://schemas.microsoft.com/office/drawing/2014/main" id="{84CC147B-3789-D44C-8D7C-382C1305D5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8" y="3677"/>
              <a:ext cx="0" cy="35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4" name="Line 161">
              <a:extLst>
                <a:ext uri="{FF2B5EF4-FFF2-40B4-BE49-F238E27FC236}">
                  <a16:creationId xmlns:a16="http://schemas.microsoft.com/office/drawing/2014/main" id="{6CDE6EF6-BEE9-B740-9912-0B2DCA2995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8" y="3683"/>
              <a:ext cx="0" cy="36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5" name="Line 162">
              <a:extLst>
                <a:ext uri="{FF2B5EF4-FFF2-40B4-BE49-F238E27FC236}">
                  <a16:creationId xmlns:a16="http://schemas.microsoft.com/office/drawing/2014/main" id="{876328A9-99A8-004D-8A82-04409C6A8A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1" y="3695"/>
              <a:ext cx="0" cy="35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6" name="Line 163">
              <a:extLst>
                <a:ext uri="{FF2B5EF4-FFF2-40B4-BE49-F238E27FC236}">
                  <a16:creationId xmlns:a16="http://schemas.microsoft.com/office/drawing/2014/main" id="{081FB81E-CDF8-2940-AFBE-1F8AD475FB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702"/>
              <a:ext cx="0" cy="36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7" name="Line 164">
              <a:extLst>
                <a:ext uri="{FF2B5EF4-FFF2-40B4-BE49-F238E27FC236}">
                  <a16:creationId xmlns:a16="http://schemas.microsoft.com/office/drawing/2014/main" id="{4A090DDB-26D2-2B47-8148-D30AEE0F0E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61" y="3708"/>
              <a:ext cx="12" cy="35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8" name="Line 165">
              <a:extLst>
                <a:ext uri="{FF2B5EF4-FFF2-40B4-BE49-F238E27FC236}">
                  <a16:creationId xmlns:a16="http://schemas.microsoft.com/office/drawing/2014/main" id="{6711621B-83F8-A94C-BD36-1E6EEA364F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2" y="3716"/>
              <a:ext cx="15" cy="36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9" name="Line 166">
              <a:extLst>
                <a:ext uri="{FF2B5EF4-FFF2-40B4-BE49-F238E27FC236}">
                  <a16:creationId xmlns:a16="http://schemas.microsoft.com/office/drawing/2014/main" id="{E34D7D6B-182E-A844-80AD-F896B557E5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86" y="3713"/>
              <a:ext cx="14" cy="36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0" name="Line 167">
              <a:extLst>
                <a:ext uri="{FF2B5EF4-FFF2-40B4-BE49-F238E27FC236}">
                  <a16:creationId xmlns:a16="http://schemas.microsoft.com/office/drawing/2014/main" id="{7E13290C-1933-F04E-B92C-C141F28417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0" y="3713"/>
              <a:ext cx="0" cy="37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1" name="Line 168">
              <a:extLst>
                <a:ext uri="{FF2B5EF4-FFF2-40B4-BE49-F238E27FC236}">
                  <a16:creationId xmlns:a16="http://schemas.microsoft.com/office/drawing/2014/main" id="{CA3DCB11-05AB-5046-B130-4863F6E26C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0" y="3713"/>
              <a:ext cx="8" cy="38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2" name="Line 169">
              <a:extLst>
                <a:ext uri="{FF2B5EF4-FFF2-40B4-BE49-F238E27FC236}">
                  <a16:creationId xmlns:a16="http://schemas.microsoft.com/office/drawing/2014/main" id="{73F6648F-F99D-7D4C-A43F-BA80D3A2B9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0" y="3713"/>
              <a:ext cx="22" cy="39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3" name="Line 170">
              <a:extLst>
                <a:ext uri="{FF2B5EF4-FFF2-40B4-BE49-F238E27FC236}">
                  <a16:creationId xmlns:a16="http://schemas.microsoft.com/office/drawing/2014/main" id="{12A5BFAA-0879-C74A-8AF0-4E4C7C27AB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0" y="3713"/>
              <a:ext cx="31" cy="39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4" name="Line 171">
              <a:extLst>
                <a:ext uri="{FF2B5EF4-FFF2-40B4-BE49-F238E27FC236}">
                  <a16:creationId xmlns:a16="http://schemas.microsoft.com/office/drawing/2014/main" id="{25C9E83D-A224-B74A-A56F-3EEE4068DE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0" y="3713"/>
              <a:ext cx="43" cy="39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5" name="Line 172">
              <a:extLst>
                <a:ext uri="{FF2B5EF4-FFF2-40B4-BE49-F238E27FC236}">
                  <a16:creationId xmlns:a16="http://schemas.microsoft.com/office/drawing/2014/main" id="{86E5BB57-2291-CC4B-B951-EC30EB662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1" y="3708"/>
              <a:ext cx="46" cy="38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6" name="Line 173">
              <a:extLst>
                <a:ext uri="{FF2B5EF4-FFF2-40B4-BE49-F238E27FC236}">
                  <a16:creationId xmlns:a16="http://schemas.microsoft.com/office/drawing/2014/main" id="{BE8E0545-CC29-F340-A347-36CFAA9F82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4" y="3702"/>
              <a:ext cx="43" cy="37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7" name="Line 174">
              <a:extLst>
                <a:ext uri="{FF2B5EF4-FFF2-40B4-BE49-F238E27FC236}">
                  <a16:creationId xmlns:a16="http://schemas.microsoft.com/office/drawing/2014/main" id="{66B83788-F3BE-834A-B96F-D06A0D3640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4" y="3702"/>
              <a:ext cx="55" cy="36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8" name="Line 175">
              <a:extLst>
                <a:ext uri="{FF2B5EF4-FFF2-40B4-BE49-F238E27FC236}">
                  <a16:creationId xmlns:a16="http://schemas.microsoft.com/office/drawing/2014/main" id="{38C02FF9-D343-554F-86FB-3ED80AECA2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3" y="3695"/>
              <a:ext cx="56" cy="35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9" name="Line 176">
              <a:extLst>
                <a:ext uri="{FF2B5EF4-FFF2-40B4-BE49-F238E27FC236}">
                  <a16:creationId xmlns:a16="http://schemas.microsoft.com/office/drawing/2014/main" id="{00001D81-6952-0349-AF23-CB886E340E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6" y="3683"/>
              <a:ext cx="58" cy="34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0" name="Line 177">
              <a:extLst>
                <a:ext uri="{FF2B5EF4-FFF2-40B4-BE49-F238E27FC236}">
                  <a16:creationId xmlns:a16="http://schemas.microsoft.com/office/drawing/2014/main" id="{30B2DED7-D094-804C-98EC-70CE6F46A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9" y="3673"/>
              <a:ext cx="57" cy="34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1" name="Line 178">
              <a:extLst>
                <a:ext uri="{FF2B5EF4-FFF2-40B4-BE49-F238E27FC236}">
                  <a16:creationId xmlns:a16="http://schemas.microsoft.com/office/drawing/2014/main" id="{1F82414D-BD0A-8145-9ECD-1FBD836645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9" y="3662"/>
              <a:ext cx="57" cy="35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2" name="Line 179">
              <a:extLst>
                <a:ext uri="{FF2B5EF4-FFF2-40B4-BE49-F238E27FC236}">
                  <a16:creationId xmlns:a16="http://schemas.microsoft.com/office/drawing/2014/main" id="{0A96A3DF-59E7-D342-A4A5-4B3980D670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1" y="3655"/>
              <a:ext cx="45" cy="36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3" name="Line 180">
              <a:extLst>
                <a:ext uri="{FF2B5EF4-FFF2-40B4-BE49-F238E27FC236}">
                  <a16:creationId xmlns:a16="http://schemas.microsoft.com/office/drawing/2014/main" id="{932023C9-F94F-FA49-B28B-105636610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1" y="3652"/>
              <a:ext cx="48" cy="37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4" name="Line 181">
              <a:extLst>
                <a:ext uri="{FF2B5EF4-FFF2-40B4-BE49-F238E27FC236}">
                  <a16:creationId xmlns:a16="http://schemas.microsoft.com/office/drawing/2014/main" id="{CFC72BF9-ED89-E14F-AD71-4B9C8C497F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6" y="3655"/>
              <a:ext cx="46" cy="37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5" name="Line 182">
              <a:extLst>
                <a:ext uri="{FF2B5EF4-FFF2-40B4-BE49-F238E27FC236}">
                  <a16:creationId xmlns:a16="http://schemas.microsoft.com/office/drawing/2014/main" id="{B72A96C5-A07A-C542-87E1-6A4C8D59DD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8" y="3659"/>
              <a:ext cx="43" cy="37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6" name="Line 183">
              <a:extLst>
                <a:ext uri="{FF2B5EF4-FFF2-40B4-BE49-F238E27FC236}">
                  <a16:creationId xmlns:a16="http://schemas.microsoft.com/office/drawing/2014/main" id="{2D48EEA1-9EEB-1047-BA5D-3F139910D7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8" y="3666"/>
              <a:ext cx="33" cy="37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7" name="Line 184">
              <a:extLst>
                <a:ext uri="{FF2B5EF4-FFF2-40B4-BE49-F238E27FC236}">
                  <a16:creationId xmlns:a16="http://schemas.microsoft.com/office/drawing/2014/main" id="{90149516-B0F4-0F43-84BF-6018DE59C1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1" y="3670"/>
              <a:ext cx="33" cy="37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8" name="Line 185">
              <a:extLst>
                <a:ext uri="{FF2B5EF4-FFF2-40B4-BE49-F238E27FC236}">
                  <a16:creationId xmlns:a16="http://schemas.microsoft.com/office/drawing/2014/main" id="{FBA82071-DC60-014A-8623-9403D941E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4" y="3673"/>
              <a:ext cx="20" cy="37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9" name="Line 186">
              <a:extLst>
                <a:ext uri="{FF2B5EF4-FFF2-40B4-BE49-F238E27FC236}">
                  <a16:creationId xmlns:a16="http://schemas.microsoft.com/office/drawing/2014/main" id="{75B4A00B-46E1-D940-A272-8A6AA4E227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3" y="3683"/>
              <a:ext cx="21" cy="36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" name="Line 187">
              <a:extLst>
                <a:ext uri="{FF2B5EF4-FFF2-40B4-BE49-F238E27FC236}">
                  <a16:creationId xmlns:a16="http://schemas.microsoft.com/office/drawing/2014/main" id="{A8BCE850-80C8-B94C-ABBD-24E0B9BC33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3" y="3683"/>
              <a:ext cx="34" cy="36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1" name="Line 188">
              <a:extLst>
                <a:ext uri="{FF2B5EF4-FFF2-40B4-BE49-F238E27FC236}">
                  <a16:creationId xmlns:a16="http://schemas.microsoft.com/office/drawing/2014/main" id="{0073EA51-D755-0D4D-9EA1-A6FF842F99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3" y="3683"/>
              <a:ext cx="47" cy="37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2" name="Line 189">
              <a:extLst>
                <a:ext uri="{FF2B5EF4-FFF2-40B4-BE49-F238E27FC236}">
                  <a16:creationId xmlns:a16="http://schemas.microsoft.com/office/drawing/2014/main" id="{5BDAC2B1-425B-4D49-AE12-1195980A52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6" y="3673"/>
              <a:ext cx="44" cy="38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3" name="Line 190">
              <a:extLst>
                <a:ext uri="{FF2B5EF4-FFF2-40B4-BE49-F238E27FC236}">
                  <a16:creationId xmlns:a16="http://schemas.microsoft.com/office/drawing/2014/main" id="{CE9724D9-DD2F-3049-AAC6-9D3DFF062F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7" y="3662"/>
              <a:ext cx="47" cy="381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4" name="Line 191">
              <a:extLst>
                <a:ext uri="{FF2B5EF4-FFF2-40B4-BE49-F238E27FC236}">
                  <a16:creationId xmlns:a16="http://schemas.microsoft.com/office/drawing/2014/main" id="{6A7CB641-2576-8342-872E-3C2B09221E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7" y="3662"/>
              <a:ext cx="57" cy="36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5" name="Line 192">
              <a:extLst>
                <a:ext uri="{FF2B5EF4-FFF2-40B4-BE49-F238E27FC236}">
                  <a16:creationId xmlns:a16="http://schemas.microsoft.com/office/drawing/2014/main" id="{87A5721F-E374-634F-8D36-799E15B09F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9" y="3648"/>
              <a:ext cx="58" cy="36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6" name="Line 193">
              <a:extLst>
                <a:ext uri="{FF2B5EF4-FFF2-40B4-BE49-F238E27FC236}">
                  <a16:creationId xmlns:a16="http://schemas.microsoft.com/office/drawing/2014/main" id="{DF22820C-4508-7C4B-BE6B-70F83070ED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2" y="3635"/>
              <a:ext cx="58" cy="36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7" name="Line 194">
              <a:extLst>
                <a:ext uri="{FF2B5EF4-FFF2-40B4-BE49-F238E27FC236}">
                  <a16:creationId xmlns:a16="http://schemas.microsoft.com/office/drawing/2014/main" id="{965AE7DE-44F2-F545-8D5D-9261D88F45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22" y="3624"/>
              <a:ext cx="57" cy="36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8" name="Line 195">
              <a:extLst>
                <a:ext uri="{FF2B5EF4-FFF2-40B4-BE49-F238E27FC236}">
                  <a16:creationId xmlns:a16="http://schemas.microsoft.com/office/drawing/2014/main" id="{93A96143-C292-094E-972A-F63543755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6" y="3618"/>
              <a:ext cx="56" cy="36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9" name="Line 196">
              <a:extLst>
                <a:ext uri="{FF2B5EF4-FFF2-40B4-BE49-F238E27FC236}">
                  <a16:creationId xmlns:a16="http://schemas.microsoft.com/office/drawing/2014/main" id="{D5172431-721A-D444-8C28-BD95465F00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6" y="3614"/>
              <a:ext cx="59" cy="351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0" name="Line 197">
              <a:extLst>
                <a:ext uri="{FF2B5EF4-FFF2-40B4-BE49-F238E27FC236}">
                  <a16:creationId xmlns:a16="http://schemas.microsoft.com/office/drawing/2014/main" id="{DC975AA3-5ADE-4648-95C7-DCE46B039C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9" y="3607"/>
              <a:ext cx="55" cy="351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1" name="Line 198">
              <a:extLst>
                <a:ext uri="{FF2B5EF4-FFF2-40B4-BE49-F238E27FC236}">
                  <a16:creationId xmlns:a16="http://schemas.microsoft.com/office/drawing/2014/main" id="{BAD454D4-4261-6F4A-99AB-BCDC3E3D59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3" y="3599"/>
              <a:ext cx="55" cy="348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2" name="Line 199">
              <a:extLst>
                <a:ext uri="{FF2B5EF4-FFF2-40B4-BE49-F238E27FC236}">
                  <a16:creationId xmlns:a16="http://schemas.microsoft.com/office/drawing/2014/main" id="{8A76254B-75FE-D14C-8A9E-C34250F99C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2" y="3595"/>
              <a:ext cx="56" cy="34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3" name="Line 200">
              <a:extLst>
                <a:ext uri="{FF2B5EF4-FFF2-40B4-BE49-F238E27FC236}">
                  <a16:creationId xmlns:a16="http://schemas.microsoft.com/office/drawing/2014/main" id="{FFEC7379-17C4-3C4B-A5E4-993BB6AEA6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4" y="3588"/>
              <a:ext cx="57" cy="34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4" name="Line 201">
              <a:extLst>
                <a:ext uri="{FF2B5EF4-FFF2-40B4-BE49-F238E27FC236}">
                  <a16:creationId xmlns:a16="http://schemas.microsoft.com/office/drawing/2014/main" id="{6D815909-5D37-FB4C-BEA6-4DD9CC3608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7" y="3581"/>
              <a:ext cx="56" cy="338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5" name="Line 202">
              <a:extLst>
                <a:ext uri="{FF2B5EF4-FFF2-40B4-BE49-F238E27FC236}">
                  <a16:creationId xmlns:a16="http://schemas.microsoft.com/office/drawing/2014/main" id="{6AEC4519-F604-5348-8383-638F3A3886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7" y="3581"/>
              <a:ext cx="57" cy="32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6" name="Line 203">
              <a:extLst>
                <a:ext uri="{FF2B5EF4-FFF2-40B4-BE49-F238E27FC236}">
                  <a16:creationId xmlns:a16="http://schemas.microsoft.com/office/drawing/2014/main" id="{FE89857B-FC3C-8344-A2AC-8CAC393679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" y="3571"/>
              <a:ext cx="59" cy="32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7" name="Line 204">
              <a:extLst>
                <a:ext uri="{FF2B5EF4-FFF2-40B4-BE49-F238E27FC236}">
                  <a16:creationId xmlns:a16="http://schemas.microsoft.com/office/drawing/2014/main" id="{386F9DCC-26F6-6748-9628-C80E687413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9" y="3567"/>
              <a:ext cx="57" cy="31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8" name="Line 205">
              <a:extLst>
                <a:ext uri="{FF2B5EF4-FFF2-40B4-BE49-F238E27FC236}">
                  <a16:creationId xmlns:a16="http://schemas.microsoft.com/office/drawing/2014/main" id="{C7338FC0-DD75-F548-81B7-8192BD9313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4" y="3560"/>
              <a:ext cx="44" cy="32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9" name="Line 206">
              <a:extLst>
                <a:ext uri="{FF2B5EF4-FFF2-40B4-BE49-F238E27FC236}">
                  <a16:creationId xmlns:a16="http://schemas.microsoft.com/office/drawing/2014/main" id="{EE879367-DB70-8C4B-AEF6-F3453D7BC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6" y="3553"/>
              <a:ext cx="45" cy="32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0" name="Line 207">
              <a:extLst>
                <a:ext uri="{FF2B5EF4-FFF2-40B4-BE49-F238E27FC236}">
                  <a16:creationId xmlns:a16="http://schemas.microsoft.com/office/drawing/2014/main" id="{4777E5CC-3820-4442-8A3C-CB8A0D06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6" y="3546"/>
              <a:ext cx="48" cy="32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1" name="Line 208">
              <a:extLst>
                <a:ext uri="{FF2B5EF4-FFF2-40B4-BE49-F238E27FC236}">
                  <a16:creationId xmlns:a16="http://schemas.microsoft.com/office/drawing/2014/main" id="{3B888865-F449-0549-9547-47F27228BF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0" y="3539"/>
              <a:ext cx="34" cy="32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2" name="Line 209">
              <a:extLst>
                <a:ext uri="{FF2B5EF4-FFF2-40B4-BE49-F238E27FC236}">
                  <a16:creationId xmlns:a16="http://schemas.microsoft.com/office/drawing/2014/main" id="{33C18A87-9209-7E49-89AD-7AF9E3F8D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9" y="3532"/>
              <a:ext cx="34" cy="32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3" name="Line 210">
              <a:extLst>
                <a:ext uri="{FF2B5EF4-FFF2-40B4-BE49-F238E27FC236}">
                  <a16:creationId xmlns:a16="http://schemas.microsoft.com/office/drawing/2014/main" id="{0D54A187-1A4B-C940-9C3D-98AA957481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3" y="3528"/>
              <a:ext cx="33" cy="32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4" name="Line 211">
              <a:extLst>
                <a:ext uri="{FF2B5EF4-FFF2-40B4-BE49-F238E27FC236}">
                  <a16:creationId xmlns:a16="http://schemas.microsoft.com/office/drawing/2014/main" id="{E6E20D67-3A34-6741-BAED-3F1DE8D92D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6" y="3522"/>
              <a:ext cx="33" cy="32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5" name="Line 212">
              <a:extLst>
                <a:ext uri="{FF2B5EF4-FFF2-40B4-BE49-F238E27FC236}">
                  <a16:creationId xmlns:a16="http://schemas.microsoft.com/office/drawing/2014/main" id="{7648AA9B-9D14-B449-82C3-C6E824BCC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3518"/>
              <a:ext cx="34" cy="33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6" name="Line 213">
              <a:extLst>
                <a:ext uri="{FF2B5EF4-FFF2-40B4-BE49-F238E27FC236}">
                  <a16:creationId xmlns:a16="http://schemas.microsoft.com/office/drawing/2014/main" id="{21775D91-03DD-B94F-BBE3-B54B412FA8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8" y="3510"/>
              <a:ext cx="34" cy="33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7" name="Line 214">
              <a:extLst>
                <a:ext uri="{FF2B5EF4-FFF2-40B4-BE49-F238E27FC236}">
                  <a16:creationId xmlns:a16="http://schemas.microsoft.com/office/drawing/2014/main" id="{5DFE4894-3DBA-ED48-A335-2A73CB4064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1" y="3500"/>
              <a:ext cx="31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8" name="Line 215">
              <a:extLst>
                <a:ext uri="{FF2B5EF4-FFF2-40B4-BE49-F238E27FC236}">
                  <a16:creationId xmlns:a16="http://schemas.microsoft.com/office/drawing/2014/main" id="{EB86C7A6-59BC-0E44-BCD6-E87E9531F4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1" y="3500"/>
              <a:ext cx="34" cy="35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9" name="Line 216">
              <a:extLst>
                <a:ext uri="{FF2B5EF4-FFF2-40B4-BE49-F238E27FC236}">
                  <a16:creationId xmlns:a16="http://schemas.microsoft.com/office/drawing/2014/main" id="{E31AFBF4-CC88-AE4B-BE50-088811D51E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3" y="3500"/>
              <a:ext cx="35" cy="35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0" name="Line 217">
              <a:extLst>
                <a:ext uri="{FF2B5EF4-FFF2-40B4-BE49-F238E27FC236}">
                  <a16:creationId xmlns:a16="http://schemas.microsoft.com/office/drawing/2014/main" id="{C39AAF78-FE15-0441-A4F6-DE1D3F4016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4" y="3506"/>
              <a:ext cx="35" cy="35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1" name="Line 218">
              <a:extLst>
                <a:ext uri="{FF2B5EF4-FFF2-40B4-BE49-F238E27FC236}">
                  <a16:creationId xmlns:a16="http://schemas.microsoft.com/office/drawing/2014/main" id="{12820D7E-457D-F646-B5E6-27D3D853AD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7" y="3510"/>
              <a:ext cx="35" cy="35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2" name="Line 219">
              <a:extLst>
                <a:ext uri="{FF2B5EF4-FFF2-40B4-BE49-F238E27FC236}">
                  <a16:creationId xmlns:a16="http://schemas.microsoft.com/office/drawing/2014/main" id="{FE6B5BD9-6593-E440-AC7E-07410E015F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0" y="3518"/>
              <a:ext cx="35" cy="34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3" name="Line 220">
              <a:extLst>
                <a:ext uri="{FF2B5EF4-FFF2-40B4-BE49-F238E27FC236}">
                  <a16:creationId xmlns:a16="http://schemas.microsoft.com/office/drawing/2014/main" id="{9CE71BBE-ABB0-0C48-B038-0393E93F9B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1" y="3522"/>
              <a:ext cx="33" cy="34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4" name="Line 221">
              <a:extLst>
                <a:ext uri="{FF2B5EF4-FFF2-40B4-BE49-F238E27FC236}">
                  <a16:creationId xmlns:a16="http://schemas.microsoft.com/office/drawing/2014/main" id="{EEE52AD7-99B0-1B49-BC55-0E0F1538A1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4" y="3525"/>
              <a:ext cx="33" cy="35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5" name="Line 222">
              <a:extLst>
                <a:ext uri="{FF2B5EF4-FFF2-40B4-BE49-F238E27FC236}">
                  <a16:creationId xmlns:a16="http://schemas.microsoft.com/office/drawing/2014/main" id="{39D3F3B9-4620-134A-B142-2A63266E75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7" y="3532"/>
              <a:ext cx="20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6" name="Line 223">
              <a:extLst>
                <a:ext uri="{FF2B5EF4-FFF2-40B4-BE49-F238E27FC236}">
                  <a16:creationId xmlns:a16="http://schemas.microsoft.com/office/drawing/2014/main" id="{75658116-045D-294B-B758-2825FD2C74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5" y="3539"/>
              <a:ext cx="21" cy="35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7" name="Line 224">
              <a:extLst>
                <a:ext uri="{FF2B5EF4-FFF2-40B4-BE49-F238E27FC236}">
                  <a16:creationId xmlns:a16="http://schemas.microsoft.com/office/drawing/2014/main" id="{607BE055-731D-0C48-AB93-2FB761126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9" y="3553"/>
              <a:ext cx="20" cy="34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8" name="Line 225">
              <a:extLst>
                <a:ext uri="{FF2B5EF4-FFF2-40B4-BE49-F238E27FC236}">
                  <a16:creationId xmlns:a16="http://schemas.microsoft.com/office/drawing/2014/main" id="{E05D372E-55A4-434E-B3D2-D17D626B92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" y="3564"/>
              <a:ext cx="23" cy="348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9" name="Line 226">
              <a:extLst>
                <a:ext uri="{FF2B5EF4-FFF2-40B4-BE49-F238E27FC236}">
                  <a16:creationId xmlns:a16="http://schemas.microsoft.com/office/drawing/2014/main" id="{BCA3100B-F8BE-2C42-91DE-7FC80E6B73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1" y="3577"/>
              <a:ext cx="21" cy="34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0" name="Line 227">
              <a:extLst>
                <a:ext uri="{FF2B5EF4-FFF2-40B4-BE49-F238E27FC236}">
                  <a16:creationId xmlns:a16="http://schemas.microsoft.com/office/drawing/2014/main" id="{B9C7284D-7BAE-0C42-9683-89702C540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4" y="3592"/>
              <a:ext cx="22" cy="33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1" name="Line 228">
              <a:extLst>
                <a:ext uri="{FF2B5EF4-FFF2-40B4-BE49-F238E27FC236}">
                  <a16:creationId xmlns:a16="http://schemas.microsoft.com/office/drawing/2014/main" id="{43AE0068-9D41-9549-AAD5-17D0E5D711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5" y="3607"/>
              <a:ext cx="20" cy="33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2" name="Line 229">
              <a:extLst>
                <a:ext uri="{FF2B5EF4-FFF2-40B4-BE49-F238E27FC236}">
                  <a16:creationId xmlns:a16="http://schemas.microsoft.com/office/drawing/2014/main" id="{7E6CB687-B767-5446-AD5C-59EE3EE07E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5" y="3607"/>
              <a:ext cx="34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3" name="Line 230">
              <a:extLst>
                <a:ext uri="{FF2B5EF4-FFF2-40B4-BE49-F238E27FC236}">
                  <a16:creationId xmlns:a16="http://schemas.microsoft.com/office/drawing/2014/main" id="{F9053185-8BF1-CB4E-8DDF-0C000D6AD0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8" y="3618"/>
              <a:ext cx="35" cy="34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4" name="Line 231">
              <a:extLst>
                <a:ext uri="{FF2B5EF4-FFF2-40B4-BE49-F238E27FC236}">
                  <a16:creationId xmlns:a16="http://schemas.microsoft.com/office/drawing/2014/main" id="{EDB3E839-543B-F445-89D5-18828B424F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47" y="3624"/>
              <a:ext cx="34" cy="35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5" name="Line 232">
              <a:extLst>
                <a:ext uri="{FF2B5EF4-FFF2-40B4-BE49-F238E27FC236}">
                  <a16:creationId xmlns:a16="http://schemas.microsoft.com/office/drawing/2014/main" id="{1D6DED4E-E6C1-4B45-AD55-85C38521C6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1" y="3631"/>
              <a:ext cx="34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6" name="Line 233">
              <a:extLst>
                <a:ext uri="{FF2B5EF4-FFF2-40B4-BE49-F238E27FC236}">
                  <a16:creationId xmlns:a16="http://schemas.microsoft.com/office/drawing/2014/main" id="{6DD1A18E-B8A5-4048-A0A3-D710D32C8F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5" y="3637"/>
              <a:ext cx="33" cy="35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7" name="Line 234">
              <a:extLst>
                <a:ext uri="{FF2B5EF4-FFF2-40B4-BE49-F238E27FC236}">
                  <a16:creationId xmlns:a16="http://schemas.microsoft.com/office/drawing/2014/main" id="{5F30632B-E0D5-BF4A-936D-B8C0096A19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3" y="3641"/>
              <a:ext cx="35" cy="37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8" name="Line 235">
              <a:extLst>
                <a:ext uri="{FF2B5EF4-FFF2-40B4-BE49-F238E27FC236}">
                  <a16:creationId xmlns:a16="http://schemas.microsoft.com/office/drawing/2014/main" id="{3C59EC35-1937-1D4D-9C4C-86613C99B4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6" y="3652"/>
              <a:ext cx="22" cy="35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9" name="Line 236">
              <a:extLst>
                <a:ext uri="{FF2B5EF4-FFF2-40B4-BE49-F238E27FC236}">
                  <a16:creationId xmlns:a16="http://schemas.microsoft.com/office/drawing/2014/main" id="{94F3A395-0276-9E43-BA25-7E0634724B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0" y="3666"/>
              <a:ext cx="20" cy="36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0" name="Line 237">
              <a:extLst>
                <a:ext uri="{FF2B5EF4-FFF2-40B4-BE49-F238E27FC236}">
                  <a16:creationId xmlns:a16="http://schemas.microsoft.com/office/drawing/2014/main" id="{D3FB9035-216B-334A-B100-E04AEE77BF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0" y="3677"/>
              <a:ext cx="20" cy="36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1" name="Line 238">
              <a:extLst>
                <a:ext uri="{FF2B5EF4-FFF2-40B4-BE49-F238E27FC236}">
                  <a16:creationId xmlns:a16="http://schemas.microsoft.com/office/drawing/2014/main" id="{6EF50343-AE5A-3F4B-9C08-337C2ABDC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2" y="3690"/>
              <a:ext cx="22" cy="37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2" name="Line 239">
              <a:extLst>
                <a:ext uri="{FF2B5EF4-FFF2-40B4-BE49-F238E27FC236}">
                  <a16:creationId xmlns:a16="http://schemas.microsoft.com/office/drawing/2014/main" id="{635CC453-259F-C041-AAA0-89F6F43FD6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42" y="3702"/>
              <a:ext cx="23" cy="37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3" name="Line 240">
              <a:extLst>
                <a:ext uri="{FF2B5EF4-FFF2-40B4-BE49-F238E27FC236}">
                  <a16:creationId xmlns:a16="http://schemas.microsoft.com/office/drawing/2014/main" id="{8EEC639C-3564-B949-B70A-2691969360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3695"/>
              <a:ext cx="20" cy="401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4" name="Line 241">
              <a:extLst>
                <a:ext uri="{FF2B5EF4-FFF2-40B4-BE49-F238E27FC236}">
                  <a16:creationId xmlns:a16="http://schemas.microsoft.com/office/drawing/2014/main" id="{0818251C-B46F-0C4B-A549-A6A5599197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8" y="3708"/>
              <a:ext cx="8" cy="38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5" name="Line 242">
              <a:extLst>
                <a:ext uri="{FF2B5EF4-FFF2-40B4-BE49-F238E27FC236}">
                  <a16:creationId xmlns:a16="http://schemas.microsoft.com/office/drawing/2014/main" id="{C1171E35-237C-7D46-91E9-5CF231DF24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" y="3720"/>
              <a:ext cx="11" cy="39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6" name="Line 243">
              <a:extLst>
                <a:ext uri="{FF2B5EF4-FFF2-40B4-BE49-F238E27FC236}">
                  <a16:creationId xmlns:a16="http://schemas.microsoft.com/office/drawing/2014/main" id="{6F5876DA-F034-8347-9815-E8652B2B13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0" y="3733"/>
              <a:ext cx="8" cy="381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7" name="Line 244">
              <a:extLst>
                <a:ext uri="{FF2B5EF4-FFF2-40B4-BE49-F238E27FC236}">
                  <a16:creationId xmlns:a16="http://schemas.microsoft.com/office/drawing/2014/main" id="{CE33549E-B815-B443-B75A-9697D42509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1" y="3744"/>
              <a:ext cx="10" cy="36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8" name="Line 245">
              <a:extLst>
                <a:ext uri="{FF2B5EF4-FFF2-40B4-BE49-F238E27FC236}">
                  <a16:creationId xmlns:a16="http://schemas.microsoft.com/office/drawing/2014/main" id="{34A4B7BE-C9BD-1243-AD33-2E75E7F1C9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3" y="3744"/>
              <a:ext cx="11" cy="36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9" name="Line 246">
              <a:extLst>
                <a:ext uri="{FF2B5EF4-FFF2-40B4-BE49-F238E27FC236}">
                  <a16:creationId xmlns:a16="http://schemas.microsoft.com/office/drawing/2014/main" id="{5C9DAC34-DE40-024C-BCE0-78C074D7BE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6" y="3748"/>
              <a:ext cx="8" cy="35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0" name="Line 247">
              <a:extLst>
                <a:ext uri="{FF2B5EF4-FFF2-40B4-BE49-F238E27FC236}">
                  <a16:creationId xmlns:a16="http://schemas.microsoft.com/office/drawing/2014/main" id="{90CC6D17-3738-8F4D-A141-D9F8C1B38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7" y="3762"/>
              <a:ext cx="0" cy="34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1" name="Line 248">
              <a:extLst>
                <a:ext uri="{FF2B5EF4-FFF2-40B4-BE49-F238E27FC236}">
                  <a16:creationId xmlns:a16="http://schemas.microsoft.com/office/drawing/2014/main" id="{79264C4A-55CA-6742-AF6C-4901641988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9" y="3766"/>
              <a:ext cx="0" cy="32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2" name="Line 249">
              <a:extLst>
                <a:ext uri="{FF2B5EF4-FFF2-40B4-BE49-F238E27FC236}">
                  <a16:creationId xmlns:a16="http://schemas.microsoft.com/office/drawing/2014/main" id="{7D4A7E47-D842-B548-8C6A-408EDB8ECE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2" y="3758"/>
              <a:ext cx="0" cy="33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3" name="Line 250">
              <a:extLst>
                <a:ext uri="{FF2B5EF4-FFF2-40B4-BE49-F238E27FC236}">
                  <a16:creationId xmlns:a16="http://schemas.microsoft.com/office/drawing/2014/main" id="{7F727FAB-2907-554C-B22B-F1F47BFBD4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3" y="3758"/>
              <a:ext cx="0" cy="32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4" name="Line 251">
              <a:extLst>
                <a:ext uri="{FF2B5EF4-FFF2-40B4-BE49-F238E27FC236}">
                  <a16:creationId xmlns:a16="http://schemas.microsoft.com/office/drawing/2014/main" id="{E5D64C1D-CE7B-0E4C-8834-4A69C5E82E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71" y="3758"/>
              <a:ext cx="14" cy="32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5" name="Line 252">
              <a:extLst>
                <a:ext uri="{FF2B5EF4-FFF2-40B4-BE49-F238E27FC236}">
                  <a16:creationId xmlns:a16="http://schemas.microsoft.com/office/drawing/2014/main" id="{58E1B41F-BE71-BE44-AD1A-63F9CA06DD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83" y="3751"/>
              <a:ext cx="12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6" name="Line 253">
              <a:extLst>
                <a:ext uri="{FF2B5EF4-FFF2-40B4-BE49-F238E27FC236}">
                  <a16:creationId xmlns:a16="http://schemas.microsoft.com/office/drawing/2014/main" id="{BE2B1725-BD89-0F49-9C2F-B226407CAE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83" y="3748"/>
              <a:ext cx="25" cy="31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7" name="Line 254">
              <a:extLst>
                <a:ext uri="{FF2B5EF4-FFF2-40B4-BE49-F238E27FC236}">
                  <a16:creationId xmlns:a16="http://schemas.microsoft.com/office/drawing/2014/main" id="{6E8531A2-0C5C-4542-A291-66FA6417A8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2" y="3737"/>
              <a:ext cx="29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8" name="Line 255">
              <a:extLst>
                <a:ext uri="{FF2B5EF4-FFF2-40B4-BE49-F238E27FC236}">
                  <a16:creationId xmlns:a16="http://schemas.microsoft.com/office/drawing/2014/main" id="{39718DD0-E37D-3F46-A3DE-AB41BA50D3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2" y="3727"/>
              <a:ext cx="38" cy="32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9" name="Line 256">
              <a:extLst>
                <a:ext uri="{FF2B5EF4-FFF2-40B4-BE49-F238E27FC236}">
                  <a16:creationId xmlns:a16="http://schemas.microsoft.com/office/drawing/2014/main" id="{664F1A71-8854-1249-A3BB-33ACFCA5B1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06" y="3716"/>
              <a:ext cx="38" cy="32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0" name="Line 257">
              <a:extLst>
                <a:ext uri="{FF2B5EF4-FFF2-40B4-BE49-F238E27FC236}">
                  <a16:creationId xmlns:a16="http://schemas.microsoft.com/office/drawing/2014/main" id="{F5F16B8D-71CE-0841-B950-ADD71E2F80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06" y="3705"/>
              <a:ext cx="48" cy="33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1" name="Line 258">
              <a:extLst>
                <a:ext uri="{FF2B5EF4-FFF2-40B4-BE49-F238E27FC236}">
                  <a16:creationId xmlns:a16="http://schemas.microsoft.com/office/drawing/2014/main" id="{6990DDA0-7DEA-0643-9AD7-D31234F36E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0" y="3695"/>
              <a:ext cx="47" cy="33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2" name="Line 259">
              <a:extLst>
                <a:ext uri="{FF2B5EF4-FFF2-40B4-BE49-F238E27FC236}">
                  <a16:creationId xmlns:a16="http://schemas.microsoft.com/office/drawing/2014/main" id="{4C8DC4A3-F21D-0349-A631-2A39512D05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9" y="3683"/>
              <a:ext cx="51" cy="34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3" name="Line 260">
              <a:extLst>
                <a:ext uri="{FF2B5EF4-FFF2-40B4-BE49-F238E27FC236}">
                  <a16:creationId xmlns:a16="http://schemas.microsoft.com/office/drawing/2014/main" id="{B58D7E7E-7DFF-644D-984F-811354AAAA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42" y="3673"/>
              <a:ext cx="48" cy="34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4" name="Line 261">
              <a:extLst>
                <a:ext uri="{FF2B5EF4-FFF2-40B4-BE49-F238E27FC236}">
                  <a16:creationId xmlns:a16="http://schemas.microsoft.com/office/drawing/2014/main" id="{476065DE-E96B-AD40-AC89-B5116403F0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2" y="3662"/>
              <a:ext cx="51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5" name="Line 262">
              <a:extLst>
                <a:ext uri="{FF2B5EF4-FFF2-40B4-BE49-F238E27FC236}">
                  <a16:creationId xmlns:a16="http://schemas.microsoft.com/office/drawing/2014/main" id="{37161E74-4A93-AC46-8C49-F3AB219754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64" y="3655"/>
              <a:ext cx="51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6" name="Line 263">
              <a:extLst>
                <a:ext uri="{FF2B5EF4-FFF2-40B4-BE49-F238E27FC236}">
                  <a16:creationId xmlns:a16="http://schemas.microsoft.com/office/drawing/2014/main" id="{57798B26-3A59-AC47-BE58-11E1382E5F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8" y="3645"/>
              <a:ext cx="48" cy="35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7" name="Line 264">
              <a:extLst>
                <a:ext uri="{FF2B5EF4-FFF2-40B4-BE49-F238E27FC236}">
                  <a16:creationId xmlns:a16="http://schemas.microsoft.com/office/drawing/2014/main" id="{15F9FE44-4156-184E-AB08-27789335EE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8" y="3637"/>
              <a:ext cx="51" cy="35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8" name="Line 265">
              <a:extLst>
                <a:ext uri="{FF2B5EF4-FFF2-40B4-BE49-F238E27FC236}">
                  <a16:creationId xmlns:a16="http://schemas.microsoft.com/office/drawing/2014/main" id="{636BBA1D-9587-D54D-9E1B-9E54CE7D9D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01" y="3631"/>
              <a:ext cx="47" cy="35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9" name="Line 266">
              <a:extLst>
                <a:ext uri="{FF2B5EF4-FFF2-40B4-BE49-F238E27FC236}">
                  <a16:creationId xmlns:a16="http://schemas.microsoft.com/office/drawing/2014/main" id="{75067E1A-A406-2F40-BA68-688F46BB9C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3" y="3628"/>
              <a:ext cx="48" cy="35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0" name="Line 267">
              <a:extLst>
                <a:ext uri="{FF2B5EF4-FFF2-40B4-BE49-F238E27FC236}">
                  <a16:creationId xmlns:a16="http://schemas.microsoft.com/office/drawing/2014/main" id="{E72FEE88-CB9E-6F45-A330-5AACF4EF68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24" y="3624"/>
              <a:ext cx="51" cy="35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1" name="Line 268">
              <a:extLst>
                <a:ext uri="{FF2B5EF4-FFF2-40B4-BE49-F238E27FC236}">
                  <a16:creationId xmlns:a16="http://schemas.microsoft.com/office/drawing/2014/main" id="{75391224-61F9-4D48-ADF6-494DAC010D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7" y="3621"/>
              <a:ext cx="47" cy="35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2" name="Line 269">
              <a:extLst>
                <a:ext uri="{FF2B5EF4-FFF2-40B4-BE49-F238E27FC236}">
                  <a16:creationId xmlns:a16="http://schemas.microsoft.com/office/drawing/2014/main" id="{1B7340D0-50B4-AC4D-9295-142C6CDFFB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6" y="3621"/>
              <a:ext cx="51" cy="351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3" name="Line 270">
              <a:extLst>
                <a:ext uri="{FF2B5EF4-FFF2-40B4-BE49-F238E27FC236}">
                  <a16:creationId xmlns:a16="http://schemas.microsoft.com/office/drawing/2014/main" id="{B878EDAE-957D-4541-AA49-81A2695A58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0" y="3624"/>
              <a:ext cx="48" cy="348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4" name="Line 271">
              <a:extLst>
                <a:ext uri="{FF2B5EF4-FFF2-40B4-BE49-F238E27FC236}">
                  <a16:creationId xmlns:a16="http://schemas.microsoft.com/office/drawing/2014/main" id="{3F7153B8-F895-3143-BF6E-95121D04DC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73" y="3624"/>
              <a:ext cx="48" cy="35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5" name="Line 272">
              <a:extLst>
                <a:ext uri="{FF2B5EF4-FFF2-40B4-BE49-F238E27FC236}">
                  <a16:creationId xmlns:a16="http://schemas.microsoft.com/office/drawing/2014/main" id="{CA7F1BA6-3F55-6A46-AC94-8D6A821610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82" y="3621"/>
              <a:ext cx="51" cy="35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6" name="Line 273">
              <a:extLst>
                <a:ext uri="{FF2B5EF4-FFF2-40B4-BE49-F238E27FC236}">
                  <a16:creationId xmlns:a16="http://schemas.microsoft.com/office/drawing/2014/main" id="{6925E789-D769-1A45-8001-C13D45544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5" y="3618"/>
              <a:ext cx="48" cy="36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7" name="Line 274">
              <a:extLst>
                <a:ext uri="{FF2B5EF4-FFF2-40B4-BE49-F238E27FC236}">
                  <a16:creationId xmlns:a16="http://schemas.microsoft.com/office/drawing/2014/main" id="{2DECB5B7-0B7A-9349-B3B6-4B4403CB2B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06" y="3611"/>
              <a:ext cx="51" cy="38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8" name="Line 275">
              <a:extLst>
                <a:ext uri="{FF2B5EF4-FFF2-40B4-BE49-F238E27FC236}">
                  <a16:creationId xmlns:a16="http://schemas.microsoft.com/office/drawing/2014/main" id="{950A26A8-0898-4C4B-A0C0-A8AAF0C94A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9" y="3607"/>
              <a:ext cx="50" cy="39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9" name="Line 276">
              <a:extLst>
                <a:ext uri="{FF2B5EF4-FFF2-40B4-BE49-F238E27FC236}">
                  <a16:creationId xmlns:a16="http://schemas.microsoft.com/office/drawing/2014/main" id="{EB76A97E-76FC-E741-9A30-6421B20FE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31" y="3607"/>
              <a:ext cx="38" cy="39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0" name="Line 277">
              <a:extLst>
                <a:ext uri="{FF2B5EF4-FFF2-40B4-BE49-F238E27FC236}">
                  <a16:creationId xmlns:a16="http://schemas.microsoft.com/office/drawing/2014/main" id="{8FA6467A-9C97-614F-B6E7-7F4D6912A6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41" y="3599"/>
              <a:ext cx="38" cy="39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1" name="Line 278">
              <a:extLst>
                <a:ext uri="{FF2B5EF4-FFF2-40B4-BE49-F238E27FC236}">
                  <a16:creationId xmlns:a16="http://schemas.microsoft.com/office/drawing/2014/main" id="{F310F354-BAB6-5C4B-9FFA-9C93365117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54" y="3592"/>
              <a:ext cx="38" cy="39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2" name="Line 279">
              <a:extLst>
                <a:ext uri="{FF2B5EF4-FFF2-40B4-BE49-F238E27FC236}">
                  <a16:creationId xmlns:a16="http://schemas.microsoft.com/office/drawing/2014/main" id="{93BE0EE6-E765-1B44-9DBD-0E12646233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67" y="3588"/>
              <a:ext cx="35" cy="401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3" name="Line 280">
              <a:extLst>
                <a:ext uri="{FF2B5EF4-FFF2-40B4-BE49-F238E27FC236}">
                  <a16:creationId xmlns:a16="http://schemas.microsoft.com/office/drawing/2014/main" id="{815A3F68-62EE-4549-8A38-55918D5BFF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77" y="3584"/>
              <a:ext cx="38" cy="39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4" name="Line 281">
              <a:extLst>
                <a:ext uri="{FF2B5EF4-FFF2-40B4-BE49-F238E27FC236}">
                  <a16:creationId xmlns:a16="http://schemas.microsoft.com/office/drawing/2014/main" id="{D50F7F5D-A439-6745-A60C-09F9AC7261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1" y="3577"/>
              <a:ext cx="38" cy="39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5" name="Line 282">
              <a:extLst>
                <a:ext uri="{FF2B5EF4-FFF2-40B4-BE49-F238E27FC236}">
                  <a16:creationId xmlns:a16="http://schemas.microsoft.com/office/drawing/2014/main" id="{93A12105-A8F8-174F-9346-300A6F2132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9" y="3577"/>
              <a:ext cx="29" cy="38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6" name="Line 283">
              <a:extLst>
                <a:ext uri="{FF2B5EF4-FFF2-40B4-BE49-F238E27FC236}">
                  <a16:creationId xmlns:a16="http://schemas.microsoft.com/office/drawing/2014/main" id="{486C308A-F1C4-884F-8B05-5792821B56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13" y="3574"/>
              <a:ext cx="26" cy="38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7" name="Line 284">
              <a:extLst>
                <a:ext uri="{FF2B5EF4-FFF2-40B4-BE49-F238E27FC236}">
                  <a16:creationId xmlns:a16="http://schemas.microsoft.com/office/drawing/2014/main" id="{923119D7-9748-6641-88A7-05088D97A9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7" y="3567"/>
              <a:ext cx="24" cy="38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8" name="Line 285">
              <a:extLst>
                <a:ext uri="{FF2B5EF4-FFF2-40B4-BE49-F238E27FC236}">
                  <a16:creationId xmlns:a16="http://schemas.microsoft.com/office/drawing/2014/main" id="{813D0B52-FF32-6E41-8D0E-DAA294EEE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37" y="3567"/>
              <a:ext cx="14" cy="37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9" name="Line 286">
              <a:extLst>
                <a:ext uri="{FF2B5EF4-FFF2-40B4-BE49-F238E27FC236}">
                  <a16:creationId xmlns:a16="http://schemas.microsoft.com/office/drawing/2014/main" id="{5B42E91B-C8BF-5A44-B658-1455FD79E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51" y="3567"/>
              <a:ext cx="0" cy="36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0" name="Line 287">
              <a:extLst>
                <a:ext uri="{FF2B5EF4-FFF2-40B4-BE49-F238E27FC236}">
                  <a16:creationId xmlns:a16="http://schemas.microsoft.com/office/drawing/2014/main" id="{15F99F9B-B385-0E40-AC28-B5F9E2DAA6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7" y="3215"/>
              <a:ext cx="0" cy="381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1" name="Line 288">
              <a:extLst>
                <a:ext uri="{FF2B5EF4-FFF2-40B4-BE49-F238E27FC236}">
                  <a16:creationId xmlns:a16="http://schemas.microsoft.com/office/drawing/2014/main" id="{B8AB2DA8-BF25-6748-87C3-20FAA2D671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4" y="3222"/>
              <a:ext cx="14" cy="37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2" name="Line 289">
              <a:extLst>
                <a:ext uri="{FF2B5EF4-FFF2-40B4-BE49-F238E27FC236}">
                  <a16:creationId xmlns:a16="http://schemas.microsoft.com/office/drawing/2014/main" id="{5F9F3E9F-23EB-4E42-B23E-933728037F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4" y="3238"/>
              <a:ext cx="24" cy="35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3" name="Line 290">
              <a:extLst>
                <a:ext uri="{FF2B5EF4-FFF2-40B4-BE49-F238E27FC236}">
                  <a16:creationId xmlns:a16="http://schemas.microsoft.com/office/drawing/2014/main" id="{2B9B7785-F39D-0142-8CBD-128CD79572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4" y="3247"/>
              <a:ext cx="38" cy="35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4" name="Line 291">
              <a:extLst>
                <a:ext uri="{FF2B5EF4-FFF2-40B4-BE49-F238E27FC236}">
                  <a16:creationId xmlns:a16="http://schemas.microsoft.com/office/drawing/2014/main" id="{2185358E-D954-6546-9EE4-4B88464D08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5" y="3262"/>
              <a:ext cx="51" cy="33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5" name="Line 292">
              <a:extLst>
                <a:ext uri="{FF2B5EF4-FFF2-40B4-BE49-F238E27FC236}">
                  <a16:creationId xmlns:a16="http://schemas.microsoft.com/office/drawing/2014/main" id="{50DE8940-399A-674F-A046-D6126D0C59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7" y="3276"/>
              <a:ext cx="47" cy="33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6" name="Line 293">
              <a:extLst>
                <a:ext uri="{FF2B5EF4-FFF2-40B4-BE49-F238E27FC236}">
                  <a16:creationId xmlns:a16="http://schemas.microsoft.com/office/drawing/2014/main" id="{EE45E8CE-8DEB-9B41-A211-3D91104E54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76" y="3290"/>
              <a:ext cx="50" cy="33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7" name="Line 294">
              <a:extLst>
                <a:ext uri="{FF2B5EF4-FFF2-40B4-BE49-F238E27FC236}">
                  <a16:creationId xmlns:a16="http://schemas.microsoft.com/office/drawing/2014/main" id="{C56C21C1-11EA-ED45-A067-78C2F6154C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91" y="3300"/>
              <a:ext cx="47" cy="33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8" name="Line 295">
              <a:extLst>
                <a:ext uri="{FF2B5EF4-FFF2-40B4-BE49-F238E27FC236}">
                  <a16:creationId xmlns:a16="http://schemas.microsoft.com/office/drawing/2014/main" id="{65A10AA8-8967-484B-A1C8-206EB24859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04" y="3314"/>
              <a:ext cx="47" cy="33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9" name="Line 296">
              <a:extLst>
                <a:ext uri="{FF2B5EF4-FFF2-40B4-BE49-F238E27FC236}">
                  <a16:creationId xmlns:a16="http://schemas.microsoft.com/office/drawing/2014/main" id="{963CF6F9-CDFD-2847-8870-0BE6E8A614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12" y="3329"/>
              <a:ext cx="52" cy="33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0" name="Line 297">
              <a:extLst>
                <a:ext uri="{FF2B5EF4-FFF2-40B4-BE49-F238E27FC236}">
                  <a16:creationId xmlns:a16="http://schemas.microsoft.com/office/drawing/2014/main" id="{536F4D5A-B75C-0643-9A42-3289C03290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24" y="3336"/>
              <a:ext cx="49" cy="33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1" name="Line 298">
              <a:extLst>
                <a:ext uri="{FF2B5EF4-FFF2-40B4-BE49-F238E27FC236}">
                  <a16:creationId xmlns:a16="http://schemas.microsoft.com/office/drawing/2014/main" id="{D3FF0758-6AF7-D044-9361-85EDF03AD0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36" y="3343"/>
              <a:ext cx="52" cy="33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2" name="Line 299">
              <a:extLst>
                <a:ext uri="{FF2B5EF4-FFF2-40B4-BE49-F238E27FC236}">
                  <a16:creationId xmlns:a16="http://schemas.microsoft.com/office/drawing/2014/main" id="{326C948D-6D34-8048-9C27-93CCAAA8ED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48" y="3351"/>
              <a:ext cx="51" cy="33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3" name="Line 300">
              <a:extLst>
                <a:ext uri="{FF2B5EF4-FFF2-40B4-BE49-F238E27FC236}">
                  <a16:creationId xmlns:a16="http://schemas.microsoft.com/office/drawing/2014/main" id="{9EFF90C9-38F1-684F-A2C8-FEA0DDF735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62" y="3357"/>
              <a:ext cx="48" cy="34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4" name="Line 301">
              <a:extLst>
                <a:ext uri="{FF2B5EF4-FFF2-40B4-BE49-F238E27FC236}">
                  <a16:creationId xmlns:a16="http://schemas.microsoft.com/office/drawing/2014/main" id="{8F24FA3C-607F-EC4E-9C0C-CEFBF8A500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73" y="3368"/>
              <a:ext cx="51" cy="33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5" name="Line 302">
              <a:extLst>
                <a:ext uri="{FF2B5EF4-FFF2-40B4-BE49-F238E27FC236}">
                  <a16:creationId xmlns:a16="http://schemas.microsoft.com/office/drawing/2014/main" id="{C70EA370-8F15-094F-B62E-AB50439AC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86" y="3375"/>
              <a:ext cx="47" cy="33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6" name="Line 303">
              <a:extLst>
                <a:ext uri="{FF2B5EF4-FFF2-40B4-BE49-F238E27FC236}">
                  <a16:creationId xmlns:a16="http://schemas.microsoft.com/office/drawing/2014/main" id="{57AD0B04-41F5-0248-8AB7-14EAC268F3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98" y="3385"/>
              <a:ext cx="47" cy="32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7" name="Line 304">
              <a:extLst>
                <a:ext uri="{FF2B5EF4-FFF2-40B4-BE49-F238E27FC236}">
                  <a16:creationId xmlns:a16="http://schemas.microsoft.com/office/drawing/2014/main" id="{B8280F25-5389-D241-971F-CFFA169FBB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7" y="3389"/>
              <a:ext cx="50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8" name="Line 305">
              <a:extLst>
                <a:ext uri="{FF2B5EF4-FFF2-40B4-BE49-F238E27FC236}">
                  <a16:creationId xmlns:a16="http://schemas.microsoft.com/office/drawing/2014/main" id="{94E5B27E-EA5F-FD4C-AB96-289E7604DE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21" y="3389"/>
              <a:ext cx="47" cy="30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9" name="Line 306">
              <a:extLst>
                <a:ext uri="{FF2B5EF4-FFF2-40B4-BE49-F238E27FC236}">
                  <a16:creationId xmlns:a16="http://schemas.microsoft.com/office/drawing/2014/main" id="{FA0C57B6-E895-FE46-8942-8CCEFF3CD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22" y="3382"/>
              <a:ext cx="59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0" name="Line 307">
              <a:extLst>
                <a:ext uri="{FF2B5EF4-FFF2-40B4-BE49-F238E27FC236}">
                  <a16:creationId xmlns:a16="http://schemas.microsoft.com/office/drawing/2014/main" id="{A326DEE0-9F7B-984F-8015-2BAB173A83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0" y="3371"/>
              <a:ext cx="60" cy="32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1" name="Line 308">
              <a:extLst>
                <a:ext uri="{FF2B5EF4-FFF2-40B4-BE49-F238E27FC236}">
                  <a16:creationId xmlns:a16="http://schemas.microsoft.com/office/drawing/2014/main" id="{403175F2-76B9-3C4B-AA8C-6F09C470EF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1" y="3360"/>
              <a:ext cx="75" cy="331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2" name="Line 309">
              <a:extLst>
                <a:ext uri="{FF2B5EF4-FFF2-40B4-BE49-F238E27FC236}">
                  <a16:creationId xmlns:a16="http://schemas.microsoft.com/office/drawing/2014/main" id="{C275CBE1-B594-3D42-8FE4-A311889C4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2" y="3347"/>
              <a:ext cx="75" cy="33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3" name="Line 310">
              <a:extLst>
                <a:ext uri="{FF2B5EF4-FFF2-40B4-BE49-F238E27FC236}">
                  <a16:creationId xmlns:a16="http://schemas.microsoft.com/office/drawing/2014/main" id="{77654613-EEB6-D74B-80F1-6F3F411726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55" y="3333"/>
              <a:ext cx="72" cy="33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4" name="Line 311">
              <a:extLst>
                <a:ext uri="{FF2B5EF4-FFF2-40B4-BE49-F238E27FC236}">
                  <a16:creationId xmlns:a16="http://schemas.microsoft.com/office/drawing/2014/main" id="{67B0AD35-7A8E-BD43-8D79-DBC25128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65" y="3321"/>
              <a:ext cx="75" cy="33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5" name="Line 312">
              <a:extLst>
                <a:ext uri="{FF2B5EF4-FFF2-40B4-BE49-F238E27FC236}">
                  <a16:creationId xmlns:a16="http://schemas.microsoft.com/office/drawing/2014/main" id="{F4DC1141-247F-BF41-B483-D4ABDD76B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78" y="3340"/>
              <a:ext cx="75" cy="31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6" name="Line 313">
              <a:extLst>
                <a:ext uri="{FF2B5EF4-FFF2-40B4-BE49-F238E27FC236}">
                  <a16:creationId xmlns:a16="http://schemas.microsoft.com/office/drawing/2014/main" id="{CDE88114-DFA9-5148-89B4-4275E95E19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88" y="3336"/>
              <a:ext cx="74" cy="31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7" name="Line 314">
              <a:extLst>
                <a:ext uri="{FF2B5EF4-FFF2-40B4-BE49-F238E27FC236}">
                  <a16:creationId xmlns:a16="http://schemas.microsoft.com/office/drawing/2014/main" id="{DE2F2629-EC87-C745-80A3-E5D0EE3523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3" y="3325"/>
              <a:ext cx="73" cy="32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8" name="Line 315">
              <a:extLst>
                <a:ext uri="{FF2B5EF4-FFF2-40B4-BE49-F238E27FC236}">
                  <a16:creationId xmlns:a16="http://schemas.microsoft.com/office/drawing/2014/main" id="{430980FE-AC8C-424A-B209-C7EDDF723C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15" y="3314"/>
              <a:ext cx="70" cy="34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9" name="Line 316">
              <a:extLst>
                <a:ext uri="{FF2B5EF4-FFF2-40B4-BE49-F238E27FC236}">
                  <a16:creationId xmlns:a16="http://schemas.microsoft.com/office/drawing/2014/main" id="{082D0081-DBF9-E649-8298-9949552F19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25" y="3314"/>
              <a:ext cx="73" cy="34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0" name="Line 317">
              <a:extLst>
                <a:ext uri="{FF2B5EF4-FFF2-40B4-BE49-F238E27FC236}">
                  <a16:creationId xmlns:a16="http://schemas.microsoft.com/office/drawing/2014/main" id="{F828023D-3C35-CB49-B0FE-FFF268F1A7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8" y="3321"/>
              <a:ext cx="73" cy="34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1" name="Line 318">
              <a:extLst>
                <a:ext uri="{FF2B5EF4-FFF2-40B4-BE49-F238E27FC236}">
                  <a16:creationId xmlns:a16="http://schemas.microsoft.com/office/drawing/2014/main" id="{45F1BE5F-BE1A-1345-9F16-392C709234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51" y="3336"/>
              <a:ext cx="70" cy="33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2" name="Line 319">
              <a:extLst>
                <a:ext uri="{FF2B5EF4-FFF2-40B4-BE49-F238E27FC236}">
                  <a16:creationId xmlns:a16="http://schemas.microsoft.com/office/drawing/2014/main" id="{139E86F5-E633-8C44-AEED-205E899C88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1" y="3343"/>
              <a:ext cx="75" cy="33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3" name="Line 320">
              <a:extLst>
                <a:ext uri="{FF2B5EF4-FFF2-40B4-BE49-F238E27FC236}">
                  <a16:creationId xmlns:a16="http://schemas.microsoft.com/office/drawing/2014/main" id="{5B6737F5-8EF9-FA46-A1C4-01C29EF239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4" y="3347"/>
              <a:ext cx="72" cy="32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4" name="Line 321">
              <a:extLst>
                <a:ext uri="{FF2B5EF4-FFF2-40B4-BE49-F238E27FC236}">
                  <a16:creationId xmlns:a16="http://schemas.microsoft.com/office/drawing/2014/main" id="{320C575C-7574-274B-93B2-F9E98AC922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3" y="3347"/>
              <a:ext cx="85" cy="32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5" name="Line 322">
              <a:extLst>
                <a:ext uri="{FF2B5EF4-FFF2-40B4-BE49-F238E27FC236}">
                  <a16:creationId xmlns:a16="http://schemas.microsoft.com/office/drawing/2014/main" id="{D9322D27-9B9D-2C43-A79A-13D0C9F344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3" y="3340"/>
              <a:ext cx="88" cy="32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6" name="Line 323">
              <a:extLst>
                <a:ext uri="{FF2B5EF4-FFF2-40B4-BE49-F238E27FC236}">
                  <a16:creationId xmlns:a16="http://schemas.microsoft.com/office/drawing/2014/main" id="{888AD10A-0A11-4A47-82D7-0BEE101720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5" y="3329"/>
              <a:ext cx="85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7" name="Line 324">
              <a:extLst>
                <a:ext uri="{FF2B5EF4-FFF2-40B4-BE49-F238E27FC236}">
                  <a16:creationId xmlns:a16="http://schemas.microsoft.com/office/drawing/2014/main" id="{0BE469A0-AACB-CA40-B343-6C5663C9A2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6" y="3321"/>
              <a:ext cx="97" cy="32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8" name="Line 325">
              <a:extLst>
                <a:ext uri="{FF2B5EF4-FFF2-40B4-BE49-F238E27FC236}">
                  <a16:creationId xmlns:a16="http://schemas.microsoft.com/office/drawing/2014/main" id="{B34C0FA6-AB01-014D-8ACC-06F4216464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10" y="3314"/>
              <a:ext cx="97" cy="31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9" name="Line 326">
              <a:extLst>
                <a:ext uri="{FF2B5EF4-FFF2-40B4-BE49-F238E27FC236}">
                  <a16:creationId xmlns:a16="http://schemas.microsoft.com/office/drawing/2014/main" id="{865917D9-B62A-8D4F-B92F-5423CFDC9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20" y="3307"/>
              <a:ext cx="96" cy="31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0" name="Line 327">
              <a:extLst>
                <a:ext uri="{FF2B5EF4-FFF2-40B4-BE49-F238E27FC236}">
                  <a16:creationId xmlns:a16="http://schemas.microsoft.com/office/drawing/2014/main" id="{67B042AA-261E-1A4E-9368-E03AC190CF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34" y="3304"/>
              <a:ext cx="96" cy="31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1" name="Line 328">
              <a:extLst>
                <a:ext uri="{FF2B5EF4-FFF2-40B4-BE49-F238E27FC236}">
                  <a16:creationId xmlns:a16="http://schemas.microsoft.com/office/drawing/2014/main" id="{39F0779B-061F-E944-84A0-2E5E59402B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43" y="3297"/>
              <a:ext cx="96" cy="31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2" name="Line 329">
              <a:extLst>
                <a:ext uri="{FF2B5EF4-FFF2-40B4-BE49-F238E27FC236}">
                  <a16:creationId xmlns:a16="http://schemas.microsoft.com/office/drawing/2014/main" id="{89BA1061-E20C-B746-941A-04320A1348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7" y="3293"/>
              <a:ext cx="96" cy="31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3" name="Line 330">
              <a:extLst>
                <a:ext uri="{FF2B5EF4-FFF2-40B4-BE49-F238E27FC236}">
                  <a16:creationId xmlns:a16="http://schemas.microsoft.com/office/drawing/2014/main" id="{928E06ED-9CC4-B24A-A850-BE0C4644D5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6" y="3287"/>
              <a:ext cx="108" cy="31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4" name="Line 331">
              <a:extLst>
                <a:ext uri="{FF2B5EF4-FFF2-40B4-BE49-F238E27FC236}">
                  <a16:creationId xmlns:a16="http://schemas.microsoft.com/office/drawing/2014/main" id="{C486136F-984C-9C4A-9319-514B19ECBC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70" y="3283"/>
              <a:ext cx="105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5" name="Line 332">
              <a:extLst>
                <a:ext uri="{FF2B5EF4-FFF2-40B4-BE49-F238E27FC236}">
                  <a16:creationId xmlns:a16="http://schemas.microsoft.com/office/drawing/2014/main" id="{DD70A874-0B4A-0248-B56A-1EF18D12A0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79" y="3276"/>
              <a:ext cx="111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6" name="Line 333">
              <a:extLst>
                <a:ext uri="{FF2B5EF4-FFF2-40B4-BE49-F238E27FC236}">
                  <a16:creationId xmlns:a16="http://schemas.microsoft.com/office/drawing/2014/main" id="{84D5E4EB-8801-EF4F-BE19-81CCCD63F1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91" y="3273"/>
              <a:ext cx="107" cy="31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7" name="Line 334">
              <a:extLst>
                <a:ext uri="{FF2B5EF4-FFF2-40B4-BE49-F238E27FC236}">
                  <a16:creationId xmlns:a16="http://schemas.microsoft.com/office/drawing/2014/main" id="{0320CB26-036A-B041-87B0-8456A5607C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04" y="3269"/>
              <a:ext cx="107" cy="31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8" name="Line 335">
              <a:extLst>
                <a:ext uri="{FF2B5EF4-FFF2-40B4-BE49-F238E27FC236}">
                  <a16:creationId xmlns:a16="http://schemas.microsoft.com/office/drawing/2014/main" id="{2C09885C-3289-8F43-BF58-8EF7F9164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13" y="3262"/>
              <a:ext cx="112" cy="32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9" name="Line 336">
              <a:extLst>
                <a:ext uri="{FF2B5EF4-FFF2-40B4-BE49-F238E27FC236}">
                  <a16:creationId xmlns:a16="http://schemas.microsoft.com/office/drawing/2014/main" id="{9FE92BEC-C809-FF4E-92E8-011FF74A67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27" y="3258"/>
              <a:ext cx="107" cy="31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0" name="Line 337">
              <a:extLst>
                <a:ext uri="{FF2B5EF4-FFF2-40B4-BE49-F238E27FC236}">
                  <a16:creationId xmlns:a16="http://schemas.microsoft.com/office/drawing/2014/main" id="{25391AD1-E929-A14A-A5A4-989E5AF5D7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26" y="3255"/>
              <a:ext cx="120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1" name="Line 338">
              <a:extLst>
                <a:ext uri="{FF2B5EF4-FFF2-40B4-BE49-F238E27FC236}">
                  <a16:creationId xmlns:a16="http://schemas.microsoft.com/office/drawing/2014/main" id="{1546C1B0-1063-B046-AF4B-5404914553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7" y="3247"/>
              <a:ext cx="123" cy="31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2" name="Line 339">
              <a:extLst>
                <a:ext uri="{FF2B5EF4-FFF2-40B4-BE49-F238E27FC236}">
                  <a16:creationId xmlns:a16="http://schemas.microsoft.com/office/drawing/2014/main" id="{AAED5DA4-C910-574C-85B3-0E8298661B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51" y="3244"/>
              <a:ext cx="119" cy="31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3" name="Line 340">
              <a:extLst>
                <a:ext uri="{FF2B5EF4-FFF2-40B4-BE49-F238E27FC236}">
                  <a16:creationId xmlns:a16="http://schemas.microsoft.com/office/drawing/2014/main" id="{F287716C-5B1B-5147-828F-2666A147F8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63" y="3238"/>
              <a:ext cx="119" cy="31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4" name="Line 341">
              <a:extLst>
                <a:ext uri="{FF2B5EF4-FFF2-40B4-BE49-F238E27FC236}">
                  <a16:creationId xmlns:a16="http://schemas.microsoft.com/office/drawing/2014/main" id="{8DD4E8EF-DADF-9541-B6B8-AA3EFA0332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73" y="3229"/>
              <a:ext cx="119" cy="31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5" name="Line 342">
              <a:extLst>
                <a:ext uri="{FF2B5EF4-FFF2-40B4-BE49-F238E27FC236}">
                  <a16:creationId xmlns:a16="http://schemas.microsoft.com/office/drawing/2014/main" id="{69543D94-C858-8041-9117-0F5484B70C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88" y="3227"/>
              <a:ext cx="118" cy="31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6" name="Line 343">
              <a:extLst>
                <a:ext uri="{FF2B5EF4-FFF2-40B4-BE49-F238E27FC236}">
                  <a16:creationId xmlns:a16="http://schemas.microsoft.com/office/drawing/2014/main" id="{FCDEEE2D-5C4F-8C43-98F5-A9556E6A3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96" y="3227"/>
              <a:ext cx="123" cy="30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7" name="Line 344">
              <a:extLst>
                <a:ext uri="{FF2B5EF4-FFF2-40B4-BE49-F238E27FC236}">
                  <a16:creationId xmlns:a16="http://schemas.microsoft.com/office/drawing/2014/main" id="{7ECC0F0C-95D0-0349-9499-F1FE763A6D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10" y="3219"/>
              <a:ext cx="119" cy="30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8" name="Line 345">
              <a:extLst>
                <a:ext uri="{FF2B5EF4-FFF2-40B4-BE49-F238E27FC236}">
                  <a16:creationId xmlns:a16="http://schemas.microsoft.com/office/drawing/2014/main" id="{8E208604-9E4E-ED49-B7DA-91F8FD53E6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10" y="3208"/>
              <a:ext cx="133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9" name="Line 346">
              <a:extLst>
                <a:ext uri="{FF2B5EF4-FFF2-40B4-BE49-F238E27FC236}">
                  <a16:creationId xmlns:a16="http://schemas.microsoft.com/office/drawing/2014/main" id="{1D814040-6CFD-9D48-B6D7-965A542861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3" y="3201"/>
              <a:ext cx="133" cy="32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0" name="Line 347">
              <a:extLst>
                <a:ext uri="{FF2B5EF4-FFF2-40B4-BE49-F238E27FC236}">
                  <a16:creationId xmlns:a16="http://schemas.microsoft.com/office/drawing/2014/main" id="{7C63E3BB-55F8-2149-BD89-EEE0391C5A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2" y="3187"/>
              <a:ext cx="132" cy="33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1" name="Line 348">
              <a:extLst>
                <a:ext uri="{FF2B5EF4-FFF2-40B4-BE49-F238E27FC236}">
                  <a16:creationId xmlns:a16="http://schemas.microsoft.com/office/drawing/2014/main" id="{04273321-5774-E84D-B797-48800F61E1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45" y="3187"/>
              <a:ext cx="119" cy="32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2" name="Line 349">
              <a:extLst>
                <a:ext uri="{FF2B5EF4-FFF2-40B4-BE49-F238E27FC236}">
                  <a16:creationId xmlns:a16="http://schemas.microsoft.com/office/drawing/2014/main" id="{A2ABB440-A40E-E046-86BB-6017EFE25D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58" y="3177"/>
              <a:ext cx="119" cy="32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3" name="Line 350">
              <a:extLst>
                <a:ext uri="{FF2B5EF4-FFF2-40B4-BE49-F238E27FC236}">
                  <a16:creationId xmlns:a16="http://schemas.microsoft.com/office/drawing/2014/main" id="{2BC9B08A-15C1-5C4F-928B-DF69F5846C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69" y="3166"/>
              <a:ext cx="119" cy="33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4" name="Line 351">
              <a:extLst>
                <a:ext uri="{FF2B5EF4-FFF2-40B4-BE49-F238E27FC236}">
                  <a16:creationId xmlns:a16="http://schemas.microsoft.com/office/drawing/2014/main" id="{F71A0A26-DA09-8C41-B12B-CAAEDC95D4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1" y="3159"/>
              <a:ext cx="119" cy="34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5" name="Line 352">
              <a:extLst>
                <a:ext uri="{FF2B5EF4-FFF2-40B4-BE49-F238E27FC236}">
                  <a16:creationId xmlns:a16="http://schemas.microsoft.com/office/drawing/2014/main" id="{F96DFF3D-F7DA-9043-95AD-E9E73F31C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0" y="3162"/>
              <a:ext cx="133" cy="338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6" name="Line 353">
              <a:extLst>
                <a:ext uri="{FF2B5EF4-FFF2-40B4-BE49-F238E27FC236}">
                  <a16:creationId xmlns:a16="http://schemas.microsoft.com/office/drawing/2014/main" id="{45328925-EF53-5747-A7E4-5F6E475FAD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90" y="3169"/>
              <a:ext cx="133" cy="33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7" name="Line 354">
              <a:extLst>
                <a:ext uri="{FF2B5EF4-FFF2-40B4-BE49-F238E27FC236}">
                  <a16:creationId xmlns:a16="http://schemas.microsoft.com/office/drawing/2014/main" id="{363196B8-D162-C04A-BF6F-660C3D4760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04" y="3184"/>
              <a:ext cx="133" cy="32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8" name="Line 355">
              <a:extLst>
                <a:ext uri="{FF2B5EF4-FFF2-40B4-BE49-F238E27FC236}">
                  <a16:creationId xmlns:a16="http://schemas.microsoft.com/office/drawing/2014/main" id="{120B49F2-98D8-1940-B508-C6CD2E4A1A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17" y="3197"/>
              <a:ext cx="129" cy="32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9" name="Line 356">
              <a:extLst>
                <a:ext uri="{FF2B5EF4-FFF2-40B4-BE49-F238E27FC236}">
                  <a16:creationId xmlns:a16="http://schemas.microsoft.com/office/drawing/2014/main" id="{EB96C95D-8453-924C-804C-EE9BC12A20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27" y="3212"/>
              <a:ext cx="132" cy="30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0" name="Line 357">
              <a:extLst>
                <a:ext uri="{FF2B5EF4-FFF2-40B4-BE49-F238E27FC236}">
                  <a16:creationId xmlns:a16="http://schemas.microsoft.com/office/drawing/2014/main" id="{40906811-274D-FE4E-B286-35364782FD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0" y="3212"/>
              <a:ext cx="119" cy="30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1" name="Line 358">
              <a:extLst>
                <a:ext uri="{FF2B5EF4-FFF2-40B4-BE49-F238E27FC236}">
                  <a16:creationId xmlns:a16="http://schemas.microsoft.com/office/drawing/2014/main" id="{4DF0A8BE-5011-4E43-BB50-2BD1DCC40E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4" y="3227"/>
              <a:ext cx="119" cy="30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2" name="Line 359">
              <a:extLst>
                <a:ext uri="{FF2B5EF4-FFF2-40B4-BE49-F238E27FC236}">
                  <a16:creationId xmlns:a16="http://schemas.microsoft.com/office/drawing/2014/main" id="{F19C9EE5-AAFD-5D4D-84C7-27C1FAA374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63" y="3241"/>
              <a:ext cx="119" cy="298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3" name="Line 360">
              <a:extLst>
                <a:ext uri="{FF2B5EF4-FFF2-40B4-BE49-F238E27FC236}">
                  <a16:creationId xmlns:a16="http://schemas.microsoft.com/office/drawing/2014/main" id="{26BA8C63-8ED4-D246-8FCF-7C70E0860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6" y="3241"/>
              <a:ext cx="106" cy="30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4" name="Line 361">
              <a:extLst>
                <a:ext uri="{FF2B5EF4-FFF2-40B4-BE49-F238E27FC236}">
                  <a16:creationId xmlns:a16="http://schemas.microsoft.com/office/drawing/2014/main" id="{A3A098F4-62F8-4949-8B22-17C3466EFD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86" y="3258"/>
              <a:ext cx="109" cy="30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5" name="Line 362">
              <a:extLst>
                <a:ext uri="{FF2B5EF4-FFF2-40B4-BE49-F238E27FC236}">
                  <a16:creationId xmlns:a16="http://schemas.microsoft.com/office/drawing/2014/main" id="{1FDCB385-2F42-3545-86F6-2ED72DFD35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98" y="3273"/>
              <a:ext cx="110" cy="30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6" name="Line 363">
              <a:extLst>
                <a:ext uri="{FF2B5EF4-FFF2-40B4-BE49-F238E27FC236}">
                  <a16:creationId xmlns:a16="http://schemas.microsoft.com/office/drawing/2014/main" id="{C346E013-9925-2F4A-BE63-4DB80647B8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12" y="3283"/>
              <a:ext cx="107" cy="30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7" name="Line 364">
              <a:extLst>
                <a:ext uri="{FF2B5EF4-FFF2-40B4-BE49-F238E27FC236}">
                  <a16:creationId xmlns:a16="http://schemas.microsoft.com/office/drawing/2014/main" id="{67872615-D055-7740-8482-92F6FA3E42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2" y="3283"/>
              <a:ext cx="97" cy="31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8" name="Line 365">
              <a:extLst>
                <a:ext uri="{FF2B5EF4-FFF2-40B4-BE49-F238E27FC236}">
                  <a16:creationId xmlns:a16="http://schemas.microsoft.com/office/drawing/2014/main" id="{1DD3DEEA-EF61-1D40-84CA-5CD4925242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35" y="3293"/>
              <a:ext cx="96" cy="32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9" name="Line 366">
              <a:extLst>
                <a:ext uri="{FF2B5EF4-FFF2-40B4-BE49-F238E27FC236}">
                  <a16:creationId xmlns:a16="http://schemas.microsoft.com/office/drawing/2014/main" id="{41086D99-35FB-DF40-BD0B-A174B618E9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44" y="3304"/>
              <a:ext cx="97" cy="31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0" name="Line 367">
              <a:extLst>
                <a:ext uri="{FF2B5EF4-FFF2-40B4-BE49-F238E27FC236}">
                  <a16:creationId xmlns:a16="http://schemas.microsoft.com/office/drawing/2014/main" id="{297656EB-3707-7048-915F-C596C003D0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57" y="3314"/>
              <a:ext cx="97" cy="31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1" name="Line 368">
              <a:extLst>
                <a:ext uri="{FF2B5EF4-FFF2-40B4-BE49-F238E27FC236}">
                  <a16:creationId xmlns:a16="http://schemas.microsoft.com/office/drawing/2014/main" id="{5F67AE11-9F52-AC46-AE3A-0032F2D20E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72" y="3325"/>
              <a:ext cx="95" cy="30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2" name="Line 369">
              <a:extLst>
                <a:ext uri="{FF2B5EF4-FFF2-40B4-BE49-F238E27FC236}">
                  <a16:creationId xmlns:a16="http://schemas.microsoft.com/office/drawing/2014/main" id="{32C84457-AEFB-464E-B5AF-C27CB9E19C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80" y="3336"/>
              <a:ext cx="97" cy="30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3" name="Line 370">
              <a:extLst>
                <a:ext uri="{FF2B5EF4-FFF2-40B4-BE49-F238E27FC236}">
                  <a16:creationId xmlns:a16="http://schemas.microsoft.com/office/drawing/2014/main" id="{D4C617AA-9E9B-2340-894F-A4389538B1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3" y="3336"/>
              <a:ext cx="84" cy="31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4" name="Line 371">
              <a:extLst>
                <a:ext uri="{FF2B5EF4-FFF2-40B4-BE49-F238E27FC236}">
                  <a16:creationId xmlns:a16="http://schemas.microsoft.com/office/drawing/2014/main" id="{8C8C0A59-1686-7646-909F-3CB970FA8B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06" y="3347"/>
              <a:ext cx="84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5" name="Line 372">
              <a:extLst>
                <a:ext uri="{FF2B5EF4-FFF2-40B4-BE49-F238E27FC236}">
                  <a16:creationId xmlns:a16="http://schemas.microsoft.com/office/drawing/2014/main" id="{06466A08-0F46-894D-BFC2-8C35600965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17" y="3353"/>
              <a:ext cx="84" cy="32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6" name="Line 373">
              <a:extLst>
                <a:ext uri="{FF2B5EF4-FFF2-40B4-BE49-F238E27FC236}">
                  <a16:creationId xmlns:a16="http://schemas.microsoft.com/office/drawing/2014/main" id="{8F2C91A3-2D99-A243-96A0-C9951A379B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29" y="3360"/>
              <a:ext cx="84" cy="32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7" name="Line 374">
              <a:extLst>
                <a:ext uri="{FF2B5EF4-FFF2-40B4-BE49-F238E27FC236}">
                  <a16:creationId xmlns:a16="http://schemas.microsoft.com/office/drawing/2014/main" id="{AB3C97DE-07FB-FB4D-B897-1D3025697C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9" y="3375"/>
              <a:ext cx="87" cy="32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8" name="Line 375">
              <a:extLst>
                <a:ext uri="{FF2B5EF4-FFF2-40B4-BE49-F238E27FC236}">
                  <a16:creationId xmlns:a16="http://schemas.microsoft.com/office/drawing/2014/main" id="{EE021F5E-0720-B246-B2D3-E5AF70C6DA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52" y="3375"/>
              <a:ext cx="74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9" name="Line 376">
              <a:extLst>
                <a:ext uri="{FF2B5EF4-FFF2-40B4-BE49-F238E27FC236}">
                  <a16:creationId xmlns:a16="http://schemas.microsoft.com/office/drawing/2014/main" id="{56B661E7-1B09-344E-8575-62D44B8B1A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64" y="3389"/>
              <a:ext cx="72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0" name="Line 377">
              <a:extLst>
                <a:ext uri="{FF2B5EF4-FFF2-40B4-BE49-F238E27FC236}">
                  <a16:creationId xmlns:a16="http://schemas.microsoft.com/office/drawing/2014/main" id="{9F6470B8-2502-1246-B743-7C1EF7DAF6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75" y="3400"/>
              <a:ext cx="74" cy="31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1" name="Line 378">
              <a:extLst>
                <a:ext uri="{FF2B5EF4-FFF2-40B4-BE49-F238E27FC236}">
                  <a16:creationId xmlns:a16="http://schemas.microsoft.com/office/drawing/2014/main" id="{346C5430-A752-B742-BAB5-097531E52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88" y="3411"/>
              <a:ext cx="74" cy="31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2" name="Line 379">
              <a:extLst>
                <a:ext uri="{FF2B5EF4-FFF2-40B4-BE49-F238E27FC236}">
                  <a16:creationId xmlns:a16="http://schemas.microsoft.com/office/drawing/2014/main" id="{EA902C65-84AF-3440-AE37-D7E0D11B0D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98" y="3421"/>
              <a:ext cx="74" cy="31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3" name="Line 380">
              <a:extLst>
                <a:ext uri="{FF2B5EF4-FFF2-40B4-BE49-F238E27FC236}">
                  <a16:creationId xmlns:a16="http://schemas.microsoft.com/office/drawing/2014/main" id="{F536C13C-954F-314A-9F96-3F95EF9C6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" y="3417"/>
              <a:ext cx="74" cy="32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4" name="Line 381">
              <a:extLst>
                <a:ext uri="{FF2B5EF4-FFF2-40B4-BE49-F238E27FC236}">
                  <a16:creationId xmlns:a16="http://schemas.microsoft.com/office/drawing/2014/main" id="{FE2491B9-43A1-5348-9B7D-6782085C88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4" y="3414"/>
              <a:ext cx="70" cy="331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5" name="Line 382">
              <a:extLst>
                <a:ext uri="{FF2B5EF4-FFF2-40B4-BE49-F238E27FC236}">
                  <a16:creationId xmlns:a16="http://schemas.microsoft.com/office/drawing/2014/main" id="{DB6068F0-0431-164D-BCAD-1F727B8E8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35" y="3406"/>
              <a:ext cx="73" cy="34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6" name="Line 383">
              <a:extLst>
                <a:ext uri="{FF2B5EF4-FFF2-40B4-BE49-F238E27FC236}">
                  <a16:creationId xmlns:a16="http://schemas.microsoft.com/office/drawing/2014/main" id="{083886E8-7C1C-1C41-800C-63FE1A2A39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46" y="3400"/>
              <a:ext cx="75" cy="36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7" name="Line 384">
              <a:extLst>
                <a:ext uri="{FF2B5EF4-FFF2-40B4-BE49-F238E27FC236}">
                  <a16:creationId xmlns:a16="http://schemas.microsoft.com/office/drawing/2014/main" id="{5B21E3A8-63F2-F54E-8677-A7CFF58159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0" y="3393"/>
              <a:ext cx="70" cy="36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8" name="Line 385">
              <a:extLst>
                <a:ext uri="{FF2B5EF4-FFF2-40B4-BE49-F238E27FC236}">
                  <a16:creationId xmlns:a16="http://schemas.microsoft.com/office/drawing/2014/main" id="{F2DA495C-15BD-2A47-AE48-1145365E52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71" y="3393"/>
              <a:ext cx="60" cy="36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9" name="Line 386">
              <a:extLst>
                <a:ext uri="{FF2B5EF4-FFF2-40B4-BE49-F238E27FC236}">
                  <a16:creationId xmlns:a16="http://schemas.microsoft.com/office/drawing/2014/main" id="{99028592-74B4-4D44-B783-0BDC922214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83" y="3385"/>
              <a:ext cx="61" cy="36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0" name="Line 387">
              <a:extLst>
                <a:ext uri="{FF2B5EF4-FFF2-40B4-BE49-F238E27FC236}">
                  <a16:creationId xmlns:a16="http://schemas.microsoft.com/office/drawing/2014/main" id="{E3ABABC0-852E-5F42-87E4-5B7AB42099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3" y="3375"/>
              <a:ext cx="61" cy="37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1" name="Line 388">
              <a:extLst>
                <a:ext uri="{FF2B5EF4-FFF2-40B4-BE49-F238E27FC236}">
                  <a16:creationId xmlns:a16="http://schemas.microsoft.com/office/drawing/2014/main" id="{5E94B9E5-98AA-9B4D-9A8B-7807948E67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06" y="3375"/>
              <a:ext cx="48" cy="36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2" name="Line 389">
              <a:extLst>
                <a:ext uri="{FF2B5EF4-FFF2-40B4-BE49-F238E27FC236}">
                  <a16:creationId xmlns:a16="http://schemas.microsoft.com/office/drawing/2014/main" id="{595C2448-E388-5647-ACA3-009D1AD841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0" y="3364"/>
              <a:ext cx="47" cy="36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3" name="Line 390">
              <a:extLst>
                <a:ext uri="{FF2B5EF4-FFF2-40B4-BE49-F238E27FC236}">
                  <a16:creationId xmlns:a16="http://schemas.microsoft.com/office/drawing/2014/main" id="{BB68B23C-CAB6-B14E-98AF-6C5B6EE735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29" y="3353"/>
              <a:ext cx="51" cy="37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4" name="Line 391">
              <a:extLst>
                <a:ext uri="{FF2B5EF4-FFF2-40B4-BE49-F238E27FC236}">
                  <a16:creationId xmlns:a16="http://schemas.microsoft.com/office/drawing/2014/main" id="{5BDE5141-F1D1-7243-9C17-AA5A745AB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42" y="3343"/>
              <a:ext cx="48" cy="37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5" name="Line 392">
              <a:extLst>
                <a:ext uri="{FF2B5EF4-FFF2-40B4-BE49-F238E27FC236}">
                  <a16:creationId xmlns:a16="http://schemas.microsoft.com/office/drawing/2014/main" id="{FFACA7EB-6AA1-FC4B-8642-7D1B216A6A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2" y="3343"/>
              <a:ext cx="38" cy="36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6" name="Line 393">
              <a:extLst>
                <a:ext uri="{FF2B5EF4-FFF2-40B4-BE49-F238E27FC236}">
                  <a16:creationId xmlns:a16="http://schemas.microsoft.com/office/drawing/2014/main" id="{469707A3-E9B6-C649-8025-66B2167CF2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64" y="3333"/>
              <a:ext cx="39" cy="35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7" name="Line 394">
              <a:extLst>
                <a:ext uri="{FF2B5EF4-FFF2-40B4-BE49-F238E27FC236}">
                  <a16:creationId xmlns:a16="http://schemas.microsoft.com/office/drawing/2014/main" id="{846BA53A-E9D6-E742-BE43-D2C4DF5EB5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7" y="3325"/>
              <a:ext cx="38" cy="35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8" name="Line 395">
              <a:extLst>
                <a:ext uri="{FF2B5EF4-FFF2-40B4-BE49-F238E27FC236}">
                  <a16:creationId xmlns:a16="http://schemas.microsoft.com/office/drawing/2014/main" id="{D177D3D4-5FE2-1744-9083-69FB6D0449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7" y="3317"/>
              <a:ext cx="38" cy="35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9" name="Line 396">
              <a:extLst>
                <a:ext uri="{FF2B5EF4-FFF2-40B4-BE49-F238E27FC236}">
                  <a16:creationId xmlns:a16="http://schemas.microsoft.com/office/drawing/2014/main" id="{49D1CD49-EE81-5C46-837B-F6CEB1F305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01" y="3310"/>
              <a:ext cx="38" cy="35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0" name="Line 397">
              <a:extLst>
                <a:ext uri="{FF2B5EF4-FFF2-40B4-BE49-F238E27FC236}">
                  <a16:creationId xmlns:a16="http://schemas.microsoft.com/office/drawing/2014/main" id="{563F2AC8-E3BF-1246-BE3F-B1AE0EFF8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13" y="3304"/>
              <a:ext cx="35" cy="348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1" name="Line 398">
              <a:extLst>
                <a:ext uri="{FF2B5EF4-FFF2-40B4-BE49-F238E27FC236}">
                  <a16:creationId xmlns:a16="http://schemas.microsoft.com/office/drawing/2014/main" id="{2A204282-64C1-BD4D-839B-DFC9D34FBE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24" y="3297"/>
              <a:ext cx="38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2" name="Line 399">
              <a:extLst>
                <a:ext uri="{FF2B5EF4-FFF2-40B4-BE49-F238E27FC236}">
                  <a16:creationId xmlns:a16="http://schemas.microsoft.com/office/drawing/2014/main" id="{CA83E871-CA02-4E4F-87F7-277F8407E7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7" y="3293"/>
              <a:ext cx="38" cy="34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3" name="Line 400">
              <a:extLst>
                <a:ext uri="{FF2B5EF4-FFF2-40B4-BE49-F238E27FC236}">
                  <a16:creationId xmlns:a16="http://schemas.microsoft.com/office/drawing/2014/main" id="{05807169-9CB9-DC42-BD55-53A886A59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46" y="3290"/>
              <a:ext cx="38" cy="33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4" name="Line 401">
              <a:extLst>
                <a:ext uri="{FF2B5EF4-FFF2-40B4-BE49-F238E27FC236}">
                  <a16:creationId xmlns:a16="http://schemas.microsoft.com/office/drawing/2014/main" id="{1EE9A08A-1D3B-854D-BFE5-F56926BD07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59" y="3290"/>
              <a:ext cx="38" cy="33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5" name="Line 402">
              <a:extLst>
                <a:ext uri="{FF2B5EF4-FFF2-40B4-BE49-F238E27FC236}">
                  <a16:creationId xmlns:a16="http://schemas.microsoft.com/office/drawing/2014/main" id="{644845EC-E89B-1F48-A42F-015810087A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73" y="3287"/>
              <a:ext cx="35" cy="33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6" name="Line 403">
              <a:extLst>
                <a:ext uri="{FF2B5EF4-FFF2-40B4-BE49-F238E27FC236}">
                  <a16:creationId xmlns:a16="http://schemas.microsoft.com/office/drawing/2014/main" id="{E43D1ECC-486B-CD4A-8DB5-ABDC2DA51F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82" y="3283"/>
              <a:ext cx="39" cy="333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7" name="Line 404">
              <a:extLst>
                <a:ext uri="{FF2B5EF4-FFF2-40B4-BE49-F238E27FC236}">
                  <a16:creationId xmlns:a16="http://schemas.microsoft.com/office/drawing/2014/main" id="{653F5BB5-D92E-6244-A08F-8D667BD619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95" y="3283"/>
              <a:ext cx="38" cy="33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8" name="Line 405">
              <a:extLst>
                <a:ext uri="{FF2B5EF4-FFF2-40B4-BE49-F238E27FC236}">
                  <a16:creationId xmlns:a16="http://schemas.microsoft.com/office/drawing/2014/main" id="{A2C254BD-CC21-464F-B220-A5BC8F4477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05" y="3276"/>
              <a:ext cx="38" cy="344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9" name="Line 406">
              <a:extLst>
                <a:ext uri="{FF2B5EF4-FFF2-40B4-BE49-F238E27FC236}">
                  <a16:creationId xmlns:a16="http://schemas.microsoft.com/office/drawing/2014/main" id="{8B93F277-CEB6-B441-8500-5E0C28E8AC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9" y="3273"/>
              <a:ext cx="38" cy="347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0" name="Line 407">
              <a:extLst>
                <a:ext uri="{FF2B5EF4-FFF2-40B4-BE49-F238E27FC236}">
                  <a16:creationId xmlns:a16="http://schemas.microsoft.com/office/drawing/2014/main" id="{DB8037EC-D6A3-0341-A875-16B746513B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31" y="3269"/>
              <a:ext cx="38" cy="348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1" name="Line 408">
              <a:extLst>
                <a:ext uri="{FF2B5EF4-FFF2-40B4-BE49-F238E27FC236}">
                  <a16:creationId xmlns:a16="http://schemas.microsoft.com/office/drawing/2014/main" id="{56ED05BF-0C99-194F-8E15-5FA0CA0D97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42" y="3269"/>
              <a:ext cx="27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2" name="Line 409">
              <a:extLst>
                <a:ext uri="{FF2B5EF4-FFF2-40B4-BE49-F238E27FC236}">
                  <a16:creationId xmlns:a16="http://schemas.microsoft.com/office/drawing/2014/main" id="{773958EF-B229-2B4B-9618-10ED57F231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55" y="3265"/>
              <a:ext cx="24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3" name="Line 410">
              <a:extLst>
                <a:ext uri="{FF2B5EF4-FFF2-40B4-BE49-F238E27FC236}">
                  <a16:creationId xmlns:a16="http://schemas.microsoft.com/office/drawing/2014/main" id="{411A6466-7DA4-8C45-B4AC-8720FE4ED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67" y="3258"/>
              <a:ext cx="25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4" name="Line 411">
              <a:extLst>
                <a:ext uri="{FF2B5EF4-FFF2-40B4-BE49-F238E27FC236}">
                  <a16:creationId xmlns:a16="http://schemas.microsoft.com/office/drawing/2014/main" id="{006247F9-C3CF-ED42-A520-22899522A8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78" y="3255"/>
              <a:ext cx="24" cy="342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5" name="Line 412">
              <a:extLst>
                <a:ext uri="{FF2B5EF4-FFF2-40B4-BE49-F238E27FC236}">
                  <a16:creationId xmlns:a16="http://schemas.microsoft.com/office/drawing/2014/main" id="{2190BF0D-E84F-6F42-870E-C1DF02920B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1" y="3247"/>
              <a:ext cx="24" cy="34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6" name="Line 413">
              <a:extLst>
                <a:ext uri="{FF2B5EF4-FFF2-40B4-BE49-F238E27FC236}">
                  <a16:creationId xmlns:a16="http://schemas.microsoft.com/office/drawing/2014/main" id="{BD7E4920-D3D5-6C49-A9F8-37C47104FA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9" y="3244"/>
              <a:ext cx="29" cy="346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7" name="Line 414">
              <a:extLst>
                <a:ext uri="{FF2B5EF4-FFF2-40B4-BE49-F238E27FC236}">
                  <a16:creationId xmlns:a16="http://schemas.microsoft.com/office/drawing/2014/main" id="{A3EA5A70-B008-E544-99AD-BC160949E0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13" y="3238"/>
              <a:ext cx="26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8" name="Line 415">
              <a:extLst>
                <a:ext uri="{FF2B5EF4-FFF2-40B4-BE49-F238E27FC236}">
                  <a16:creationId xmlns:a16="http://schemas.microsoft.com/office/drawing/2014/main" id="{9C0E18AB-2DE6-1C41-A288-23F871222F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7" y="3229"/>
              <a:ext cx="24" cy="349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9" name="Line 416">
              <a:extLst>
                <a:ext uri="{FF2B5EF4-FFF2-40B4-BE49-F238E27FC236}">
                  <a16:creationId xmlns:a16="http://schemas.microsoft.com/office/drawing/2014/main" id="{9DEC48C5-5229-B546-8FA9-08ADA99355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37" y="3227"/>
              <a:ext cx="27" cy="345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0" name="Line 417">
              <a:extLst>
                <a:ext uri="{FF2B5EF4-FFF2-40B4-BE49-F238E27FC236}">
                  <a16:creationId xmlns:a16="http://schemas.microsoft.com/office/drawing/2014/main" id="{7B0E52CB-DF81-1244-94A2-D0B2EDD05C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49" y="3227"/>
              <a:ext cx="15" cy="340"/>
            </a:xfrm>
            <a:prstGeom prst="line">
              <a:avLst/>
            </a:prstGeom>
            <a:noFill/>
            <a:ln w="9360" cap="sq">
              <a:solidFill>
                <a:srgbClr val="7F7F7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1" name="Freeform 418">
              <a:extLst>
                <a:ext uri="{FF2B5EF4-FFF2-40B4-BE49-F238E27FC236}">
                  <a16:creationId xmlns:a16="http://schemas.microsoft.com/office/drawing/2014/main" id="{3E0ABCE7-54A0-EF40-9589-6F41BC162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3846"/>
              <a:ext cx="1392" cy="268"/>
            </a:xfrm>
            <a:custGeom>
              <a:avLst/>
              <a:gdLst>
                <a:gd name="G0" fmla="+- 6553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283 0 0"/>
                <a:gd name="G7" fmla="sin 413 G6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62001 50432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18981 2560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2078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25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11131 60544"/>
                <a:gd name="G61" fmla="*/ 1 16385 2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*/ 1 5 2"/>
                <a:gd name="G98" fmla="+- 3 0 0"/>
                <a:gd name="G99" fmla="+- 3 0 0"/>
                <a:gd name="G100" fmla="+- 3 0 0"/>
                <a:gd name="G101" fmla="+- 1 0 0"/>
                <a:gd name="G102" fmla="+- 1 0 0"/>
                <a:gd name="G103" fmla="+-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G109" fmla="+- 4 0 0"/>
                <a:gd name="G110" fmla="+- 3 0 0"/>
                <a:gd name="G111" fmla="+- 3 0 0"/>
                <a:gd name="G112" fmla="+- 1 0 0"/>
                <a:gd name="G113" fmla="+- 1 0 0"/>
                <a:gd name="G114" fmla="+- 1 0 0"/>
                <a:gd name="G115" fmla="+- 1 0 0"/>
                <a:gd name="G116" fmla="+- 1 0 0"/>
                <a:gd name="G117" fmla="+- 1 0 0"/>
                <a:gd name="G118" fmla="+- 1 0 0"/>
                <a:gd name="G119" fmla="+- 1 0 0"/>
                <a:gd name="T0" fmla="*/ 1 w 2572"/>
                <a:gd name="T1" fmla="*/ 2 h 455"/>
                <a:gd name="T2" fmla="*/ 1 w 2572"/>
                <a:gd name="T3" fmla="*/ 3 h 455"/>
                <a:gd name="T4" fmla="*/ 1 w 2572"/>
                <a:gd name="T5" fmla="*/ 4 h 455"/>
                <a:gd name="T6" fmla="*/ 1 w 2572"/>
                <a:gd name="T7" fmla="*/ 5 h 455"/>
                <a:gd name="T8" fmla="*/ 1 w 2572"/>
                <a:gd name="T9" fmla="*/ 5 h 455"/>
                <a:gd name="T10" fmla="*/ 2 w 2572"/>
                <a:gd name="T11" fmla="*/ 5 h 455"/>
                <a:gd name="T12" fmla="*/ 2 w 2572"/>
                <a:gd name="T13" fmla="*/ 6 h 455"/>
                <a:gd name="T14" fmla="*/ 2 w 2572"/>
                <a:gd name="T15" fmla="*/ 6 h 455"/>
                <a:gd name="T16" fmla="*/ 2 w 2572"/>
                <a:gd name="T17" fmla="*/ 6 h 455"/>
                <a:gd name="T18" fmla="*/ 3 w 2572"/>
                <a:gd name="T19" fmla="*/ 5 h 455"/>
                <a:gd name="T20" fmla="*/ 3 w 2572"/>
                <a:gd name="T21" fmla="*/ 5 h 455"/>
                <a:gd name="T22" fmla="*/ 3 w 2572"/>
                <a:gd name="T23" fmla="*/ 4 h 455"/>
                <a:gd name="T24" fmla="*/ 3 w 2572"/>
                <a:gd name="T25" fmla="*/ 5 h 455"/>
                <a:gd name="T26" fmla="*/ 4 w 2572"/>
                <a:gd name="T27" fmla="*/ 5 h 455"/>
                <a:gd name="T28" fmla="*/ 4 w 2572"/>
                <a:gd name="T29" fmla="*/ 5 h 455"/>
                <a:gd name="T30" fmla="*/ 4 w 2572"/>
                <a:gd name="T31" fmla="*/ 5 h 455"/>
                <a:gd name="T32" fmla="*/ 4 w 2572"/>
                <a:gd name="T33" fmla="*/ 5 h 455"/>
                <a:gd name="T34" fmla="*/ 5 w 2572"/>
                <a:gd name="T35" fmla="*/ 4 h 455"/>
                <a:gd name="T36" fmla="*/ 5 w 2572"/>
                <a:gd name="T37" fmla="*/ 3 h 455"/>
                <a:gd name="T38" fmla="*/ 5 w 2572"/>
                <a:gd name="T39" fmla="*/ 3 h 455"/>
                <a:gd name="T40" fmla="*/ 6 w 2572"/>
                <a:gd name="T41" fmla="*/ 2 h 455"/>
                <a:gd name="T42" fmla="*/ 6 w 2572"/>
                <a:gd name="T43" fmla="*/ 2 h 455"/>
                <a:gd name="T44" fmla="*/ 6 w 2572"/>
                <a:gd name="T45" fmla="*/ 1 h 455"/>
                <a:gd name="T46" fmla="*/ 6 w 2572"/>
                <a:gd name="T47" fmla="*/ 1 h 455"/>
                <a:gd name="T48" fmla="*/ 7 w 2572"/>
                <a:gd name="T49" fmla="*/ 1 h 455"/>
                <a:gd name="T50" fmla="*/ 7 w 2572"/>
                <a:gd name="T51" fmla="*/ 1 h 455"/>
                <a:gd name="T52" fmla="*/ 7 w 2572"/>
                <a:gd name="T53" fmla="*/ 0 h 455"/>
                <a:gd name="T54" fmla="*/ 7 w 2572"/>
                <a:gd name="T55" fmla="*/ 1 h 455"/>
                <a:gd name="T56" fmla="*/ 8 w 2572"/>
                <a:gd name="T57" fmla="*/ 1 h 455"/>
                <a:gd name="T58" fmla="*/ 8 w 2572"/>
                <a:gd name="T59" fmla="*/ 1 h 455"/>
                <a:gd name="T60" fmla="*/ 8 w 2572"/>
                <a:gd name="T61" fmla="*/ 1 h 455"/>
                <a:gd name="T62" fmla="*/ 8 w 2572"/>
                <a:gd name="T63" fmla="*/ 1 h 455"/>
                <a:gd name="T64" fmla="*/ 8 w 2572"/>
                <a:gd name="T65" fmla="*/ 2 h 455"/>
                <a:gd name="T66" fmla="*/ 9 w 2572"/>
                <a:gd name="T67" fmla="*/ 2 h 455"/>
                <a:gd name="T68" fmla="*/ 9 w 2572"/>
                <a:gd name="T69" fmla="*/ 3 h 455"/>
                <a:gd name="T70" fmla="*/ 10 w 2572"/>
                <a:gd name="T71" fmla="*/ 3 h 455"/>
                <a:gd name="T72" fmla="*/ 10 w 2572"/>
                <a:gd name="T73" fmla="*/ 4 h 455"/>
                <a:gd name="T74" fmla="*/ 10 w 2572"/>
                <a:gd name="T75" fmla="*/ 5 h 455"/>
                <a:gd name="T76" fmla="*/ 11 w 2572"/>
                <a:gd name="T77" fmla="*/ 5 h 455"/>
                <a:gd name="T78" fmla="*/ 11 w 2572"/>
                <a:gd name="T79" fmla="*/ 6 h 455"/>
                <a:gd name="T80" fmla="*/ 11 w 2572"/>
                <a:gd name="T81" fmla="*/ 6 h 455"/>
                <a:gd name="T82" fmla="*/ 11 w 2572"/>
                <a:gd name="T83" fmla="*/ 6 h 455"/>
                <a:gd name="T84" fmla="*/ 12 w 2572"/>
                <a:gd name="T85" fmla="*/ 6 h 455"/>
                <a:gd name="T86" fmla="*/ 12 w 2572"/>
                <a:gd name="T87" fmla="*/ 5 h 455"/>
                <a:gd name="T88" fmla="*/ 12 w 2572"/>
                <a:gd name="T89" fmla="*/ 5 h 455"/>
                <a:gd name="T90" fmla="*/ 12 w 2572"/>
                <a:gd name="T91" fmla="*/ 4 h 455"/>
                <a:gd name="T92" fmla="*/ 13 w 2572"/>
                <a:gd name="T93" fmla="*/ 4 h 455"/>
                <a:gd name="T94" fmla="*/ 13 w 2572"/>
                <a:gd name="T95" fmla="*/ 4 h 455"/>
                <a:gd name="T96" fmla="*/ 13 w 2572"/>
                <a:gd name="T97" fmla="*/ 3 h 455"/>
                <a:gd name="T98" fmla="*/ 13 w 2572"/>
                <a:gd name="T99" fmla="*/ 3 h 455"/>
                <a:gd name="T100" fmla="*/ 14 w 2572"/>
                <a:gd name="T101" fmla="*/ 3 h 455"/>
                <a:gd name="T102" fmla="*/ 14 w 2572"/>
                <a:gd name="T103" fmla="*/ 3 h 455"/>
                <a:gd name="T104" fmla="*/ 14 w 2572"/>
                <a:gd name="T105" fmla="*/ 3 h 455"/>
                <a:gd name="T106" fmla="*/ 15 w 2572"/>
                <a:gd name="T107" fmla="*/ 4 h 455"/>
                <a:gd name="T108" fmla="*/ 15 w 2572"/>
                <a:gd name="T109" fmla="*/ 4 h 455"/>
                <a:gd name="T110" fmla="*/ 15 w 2572"/>
                <a:gd name="T111" fmla="*/ 4 h 455"/>
                <a:gd name="T112" fmla="*/ 15 w 2572"/>
                <a:gd name="T113" fmla="*/ 3 h 455"/>
                <a:gd name="T114" fmla="*/ 16 w 2572"/>
                <a:gd name="T115" fmla="*/ 3 h 455"/>
                <a:gd name="T116" fmla="*/ 16 w 2572"/>
                <a:gd name="T117" fmla="*/ 2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2" h="455">
                  <a:moveTo>
                    <a:pt x="0" y="144"/>
                  </a:moveTo>
                  <a:lnTo>
                    <a:pt x="24" y="174"/>
                  </a:lnTo>
                  <a:lnTo>
                    <a:pt x="42" y="209"/>
                  </a:lnTo>
                  <a:lnTo>
                    <a:pt x="66" y="239"/>
                  </a:lnTo>
                  <a:lnTo>
                    <a:pt x="90" y="263"/>
                  </a:lnTo>
                  <a:lnTo>
                    <a:pt x="108" y="293"/>
                  </a:lnTo>
                  <a:lnTo>
                    <a:pt x="132" y="317"/>
                  </a:lnTo>
                  <a:lnTo>
                    <a:pt x="150" y="335"/>
                  </a:lnTo>
                  <a:lnTo>
                    <a:pt x="174" y="353"/>
                  </a:lnTo>
                  <a:lnTo>
                    <a:pt x="199" y="371"/>
                  </a:lnTo>
                  <a:lnTo>
                    <a:pt x="217" y="395"/>
                  </a:lnTo>
                  <a:lnTo>
                    <a:pt x="241" y="395"/>
                  </a:lnTo>
                  <a:lnTo>
                    <a:pt x="265" y="413"/>
                  </a:lnTo>
                  <a:lnTo>
                    <a:pt x="283" y="431"/>
                  </a:lnTo>
                  <a:lnTo>
                    <a:pt x="307" y="443"/>
                  </a:lnTo>
                  <a:lnTo>
                    <a:pt x="325" y="449"/>
                  </a:lnTo>
                  <a:lnTo>
                    <a:pt x="349" y="437"/>
                  </a:lnTo>
                  <a:lnTo>
                    <a:pt x="373" y="419"/>
                  </a:lnTo>
                  <a:lnTo>
                    <a:pt x="391" y="395"/>
                  </a:lnTo>
                  <a:lnTo>
                    <a:pt x="415" y="371"/>
                  </a:lnTo>
                  <a:lnTo>
                    <a:pt x="433" y="341"/>
                  </a:lnTo>
                  <a:lnTo>
                    <a:pt x="458" y="317"/>
                  </a:lnTo>
                  <a:lnTo>
                    <a:pt x="482" y="299"/>
                  </a:lnTo>
                  <a:lnTo>
                    <a:pt x="500" y="293"/>
                  </a:lnTo>
                  <a:lnTo>
                    <a:pt x="524" y="299"/>
                  </a:lnTo>
                  <a:lnTo>
                    <a:pt x="548" y="311"/>
                  </a:lnTo>
                  <a:lnTo>
                    <a:pt x="566" y="323"/>
                  </a:lnTo>
                  <a:lnTo>
                    <a:pt x="590" y="341"/>
                  </a:lnTo>
                  <a:lnTo>
                    <a:pt x="608" y="347"/>
                  </a:lnTo>
                  <a:lnTo>
                    <a:pt x="632" y="347"/>
                  </a:lnTo>
                  <a:lnTo>
                    <a:pt x="656" y="359"/>
                  </a:lnTo>
                  <a:lnTo>
                    <a:pt x="674" y="359"/>
                  </a:lnTo>
                  <a:lnTo>
                    <a:pt x="698" y="335"/>
                  </a:lnTo>
                  <a:lnTo>
                    <a:pt x="717" y="311"/>
                  </a:lnTo>
                  <a:lnTo>
                    <a:pt x="741" y="287"/>
                  </a:lnTo>
                  <a:lnTo>
                    <a:pt x="765" y="269"/>
                  </a:lnTo>
                  <a:lnTo>
                    <a:pt x="783" y="245"/>
                  </a:lnTo>
                  <a:lnTo>
                    <a:pt x="807" y="227"/>
                  </a:lnTo>
                  <a:lnTo>
                    <a:pt x="831" y="203"/>
                  </a:lnTo>
                  <a:lnTo>
                    <a:pt x="849" y="191"/>
                  </a:lnTo>
                  <a:lnTo>
                    <a:pt x="873" y="174"/>
                  </a:lnTo>
                  <a:lnTo>
                    <a:pt x="891" y="156"/>
                  </a:lnTo>
                  <a:lnTo>
                    <a:pt x="915" y="144"/>
                  </a:lnTo>
                  <a:lnTo>
                    <a:pt x="939" y="126"/>
                  </a:lnTo>
                  <a:lnTo>
                    <a:pt x="957" y="108"/>
                  </a:lnTo>
                  <a:lnTo>
                    <a:pt x="982" y="90"/>
                  </a:lnTo>
                  <a:lnTo>
                    <a:pt x="1000" y="72"/>
                  </a:lnTo>
                  <a:lnTo>
                    <a:pt x="1024" y="54"/>
                  </a:lnTo>
                  <a:lnTo>
                    <a:pt x="1048" y="36"/>
                  </a:lnTo>
                  <a:lnTo>
                    <a:pt x="1066" y="18"/>
                  </a:lnTo>
                  <a:lnTo>
                    <a:pt x="1090" y="12"/>
                  </a:lnTo>
                  <a:lnTo>
                    <a:pt x="1114" y="12"/>
                  </a:lnTo>
                  <a:lnTo>
                    <a:pt x="1132" y="6"/>
                  </a:lnTo>
                  <a:lnTo>
                    <a:pt x="1156" y="0"/>
                  </a:lnTo>
                  <a:lnTo>
                    <a:pt x="1174" y="0"/>
                  </a:lnTo>
                  <a:lnTo>
                    <a:pt x="1198" y="12"/>
                  </a:lnTo>
                  <a:lnTo>
                    <a:pt x="1222" y="12"/>
                  </a:lnTo>
                  <a:lnTo>
                    <a:pt x="1241" y="24"/>
                  </a:lnTo>
                  <a:lnTo>
                    <a:pt x="1265" y="30"/>
                  </a:lnTo>
                  <a:lnTo>
                    <a:pt x="1289" y="36"/>
                  </a:lnTo>
                  <a:lnTo>
                    <a:pt x="1307" y="42"/>
                  </a:lnTo>
                  <a:lnTo>
                    <a:pt x="1331" y="54"/>
                  </a:lnTo>
                  <a:lnTo>
                    <a:pt x="1349" y="78"/>
                  </a:lnTo>
                  <a:lnTo>
                    <a:pt x="1373" y="96"/>
                  </a:lnTo>
                  <a:lnTo>
                    <a:pt x="1397" y="114"/>
                  </a:lnTo>
                  <a:lnTo>
                    <a:pt x="1415" y="132"/>
                  </a:lnTo>
                  <a:lnTo>
                    <a:pt x="1439" y="144"/>
                  </a:lnTo>
                  <a:lnTo>
                    <a:pt x="1457" y="162"/>
                  </a:lnTo>
                  <a:lnTo>
                    <a:pt x="1481" y="180"/>
                  </a:lnTo>
                  <a:lnTo>
                    <a:pt x="1506" y="203"/>
                  </a:lnTo>
                  <a:lnTo>
                    <a:pt x="1524" y="221"/>
                  </a:lnTo>
                  <a:lnTo>
                    <a:pt x="1548" y="221"/>
                  </a:lnTo>
                  <a:lnTo>
                    <a:pt x="1572" y="251"/>
                  </a:lnTo>
                  <a:lnTo>
                    <a:pt x="1590" y="281"/>
                  </a:lnTo>
                  <a:lnTo>
                    <a:pt x="1614" y="311"/>
                  </a:lnTo>
                  <a:lnTo>
                    <a:pt x="1632" y="341"/>
                  </a:lnTo>
                  <a:lnTo>
                    <a:pt x="1656" y="365"/>
                  </a:lnTo>
                  <a:lnTo>
                    <a:pt x="1680" y="395"/>
                  </a:lnTo>
                  <a:lnTo>
                    <a:pt x="1698" y="425"/>
                  </a:lnTo>
                  <a:lnTo>
                    <a:pt x="1722" y="449"/>
                  </a:lnTo>
                  <a:lnTo>
                    <a:pt x="1740" y="455"/>
                  </a:lnTo>
                  <a:lnTo>
                    <a:pt x="1765" y="449"/>
                  </a:lnTo>
                  <a:lnTo>
                    <a:pt x="1789" y="449"/>
                  </a:lnTo>
                  <a:lnTo>
                    <a:pt x="1807" y="437"/>
                  </a:lnTo>
                  <a:lnTo>
                    <a:pt x="1831" y="425"/>
                  </a:lnTo>
                  <a:lnTo>
                    <a:pt x="1855" y="413"/>
                  </a:lnTo>
                  <a:lnTo>
                    <a:pt x="1873" y="395"/>
                  </a:lnTo>
                  <a:lnTo>
                    <a:pt x="1897" y="377"/>
                  </a:lnTo>
                  <a:lnTo>
                    <a:pt x="1915" y="353"/>
                  </a:lnTo>
                  <a:lnTo>
                    <a:pt x="1939" y="329"/>
                  </a:lnTo>
                  <a:lnTo>
                    <a:pt x="1963" y="305"/>
                  </a:lnTo>
                  <a:lnTo>
                    <a:pt x="1981" y="305"/>
                  </a:lnTo>
                  <a:lnTo>
                    <a:pt x="2005" y="287"/>
                  </a:lnTo>
                  <a:lnTo>
                    <a:pt x="2024" y="275"/>
                  </a:lnTo>
                  <a:lnTo>
                    <a:pt x="2048" y="263"/>
                  </a:lnTo>
                  <a:lnTo>
                    <a:pt x="2072" y="257"/>
                  </a:lnTo>
                  <a:lnTo>
                    <a:pt x="2090" y="245"/>
                  </a:lnTo>
                  <a:lnTo>
                    <a:pt x="2114" y="239"/>
                  </a:lnTo>
                  <a:lnTo>
                    <a:pt x="2138" y="233"/>
                  </a:lnTo>
                  <a:lnTo>
                    <a:pt x="2156" y="227"/>
                  </a:lnTo>
                  <a:lnTo>
                    <a:pt x="2180" y="221"/>
                  </a:lnTo>
                  <a:lnTo>
                    <a:pt x="2198" y="215"/>
                  </a:lnTo>
                  <a:lnTo>
                    <a:pt x="2222" y="215"/>
                  </a:lnTo>
                  <a:lnTo>
                    <a:pt x="2246" y="221"/>
                  </a:lnTo>
                  <a:lnTo>
                    <a:pt x="2264" y="227"/>
                  </a:lnTo>
                  <a:lnTo>
                    <a:pt x="2289" y="239"/>
                  </a:lnTo>
                  <a:lnTo>
                    <a:pt x="2307" y="251"/>
                  </a:lnTo>
                  <a:lnTo>
                    <a:pt x="2331" y="257"/>
                  </a:lnTo>
                  <a:lnTo>
                    <a:pt x="2355" y="263"/>
                  </a:lnTo>
                  <a:lnTo>
                    <a:pt x="2373" y="257"/>
                  </a:lnTo>
                  <a:lnTo>
                    <a:pt x="2397" y="245"/>
                  </a:lnTo>
                  <a:lnTo>
                    <a:pt x="2421" y="245"/>
                  </a:lnTo>
                  <a:lnTo>
                    <a:pt x="2439" y="227"/>
                  </a:lnTo>
                  <a:lnTo>
                    <a:pt x="2463" y="215"/>
                  </a:lnTo>
                  <a:lnTo>
                    <a:pt x="2481" y="203"/>
                  </a:lnTo>
                  <a:lnTo>
                    <a:pt x="2505" y="191"/>
                  </a:lnTo>
                  <a:lnTo>
                    <a:pt x="2530" y="174"/>
                  </a:lnTo>
                  <a:lnTo>
                    <a:pt x="2548" y="156"/>
                  </a:lnTo>
                  <a:lnTo>
                    <a:pt x="2572" y="144"/>
                  </a:lnTo>
                </a:path>
              </a:pathLst>
            </a:custGeom>
            <a:noFill/>
            <a:ln w="2556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22" name="Freeform 419">
              <a:extLst>
                <a:ext uri="{FF2B5EF4-FFF2-40B4-BE49-F238E27FC236}">
                  <a16:creationId xmlns:a16="http://schemas.microsoft.com/office/drawing/2014/main" id="{FD946D42-5F22-A34F-868A-DC2A25043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3502"/>
              <a:ext cx="1392" cy="26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283 0 0"/>
                <a:gd name="G7" fmla="sin 353 G6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48955 13312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42041 512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2090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203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7523 51200"/>
                <a:gd name="G61" fmla="*/ 1 16385 2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*/ 1 5 2"/>
                <a:gd name="G98" fmla="*/ 1 5 2"/>
                <a:gd name="G99" fmla="*/ 1 5 2"/>
                <a:gd name="G100" fmla="+- 2 0 0"/>
                <a:gd name="G101" fmla="+- 1 0 0"/>
                <a:gd name="G102" fmla="+- 1 0 0"/>
                <a:gd name="G103" fmla="+- 1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G109" fmla="+- 2 0 0"/>
                <a:gd name="G110" fmla="+- 2 0 0"/>
                <a:gd name="G111" fmla="+- 2 0 0"/>
                <a:gd name="G112" fmla="+- 1 0 0"/>
                <a:gd name="G113" fmla="+- 1 0 0"/>
                <a:gd name="G114" fmla="+- 1 0 0"/>
                <a:gd name="G115" fmla="+- 1 0 0"/>
                <a:gd name="G116" fmla="+- 1 0 0"/>
                <a:gd name="G117" fmla="+- 1 0 0"/>
                <a:gd name="G118" fmla="+- 1 0 0"/>
                <a:gd name="G119" fmla="+- 1 0 0"/>
                <a:gd name="T0" fmla="*/ 1 w 2572"/>
                <a:gd name="T1" fmla="*/ 3 h 443"/>
                <a:gd name="T2" fmla="*/ 1 w 2572"/>
                <a:gd name="T3" fmla="*/ 3 h 443"/>
                <a:gd name="T4" fmla="*/ 1 w 2572"/>
                <a:gd name="T5" fmla="*/ 4 h 443"/>
                <a:gd name="T6" fmla="*/ 1 w 2572"/>
                <a:gd name="T7" fmla="*/ 4 h 443"/>
                <a:gd name="T8" fmla="*/ 1 w 2572"/>
                <a:gd name="T9" fmla="*/ 5 h 443"/>
                <a:gd name="T10" fmla="*/ 2 w 2572"/>
                <a:gd name="T11" fmla="*/ 5 h 443"/>
                <a:gd name="T12" fmla="*/ 2 w 2572"/>
                <a:gd name="T13" fmla="*/ 5 h 443"/>
                <a:gd name="T14" fmla="*/ 2 w 2572"/>
                <a:gd name="T15" fmla="*/ 5 h 443"/>
                <a:gd name="T16" fmla="*/ 2 w 2572"/>
                <a:gd name="T17" fmla="*/ 4 h 443"/>
                <a:gd name="T18" fmla="*/ 3 w 2572"/>
                <a:gd name="T19" fmla="*/ 4 h 443"/>
                <a:gd name="T20" fmla="*/ 3 w 2572"/>
                <a:gd name="T21" fmla="*/ 4 h 443"/>
                <a:gd name="T22" fmla="*/ 3 w 2572"/>
                <a:gd name="T23" fmla="*/ 4 h 443"/>
                <a:gd name="T24" fmla="*/ 3 w 2572"/>
                <a:gd name="T25" fmla="*/ 4 h 443"/>
                <a:gd name="T26" fmla="*/ 4 w 2572"/>
                <a:gd name="T27" fmla="*/ 4 h 443"/>
                <a:gd name="T28" fmla="*/ 4 w 2572"/>
                <a:gd name="T29" fmla="*/ 4 h 443"/>
                <a:gd name="T30" fmla="*/ 4 w 2572"/>
                <a:gd name="T31" fmla="*/ 3 h 443"/>
                <a:gd name="T32" fmla="*/ 4 w 2572"/>
                <a:gd name="T33" fmla="*/ 3 h 443"/>
                <a:gd name="T34" fmla="*/ 5 w 2572"/>
                <a:gd name="T35" fmla="*/ 2 h 443"/>
                <a:gd name="T36" fmla="*/ 5 w 2572"/>
                <a:gd name="T37" fmla="*/ 2 h 443"/>
                <a:gd name="T38" fmla="*/ 5 w 2572"/>
                <a:gd name="T39" fmla="*/ 2 h 443"/>
                <a:gd name="T40" fmla="*/ 6 w 2572"/>
                <a:gd name="T41" fmla="*/ 2 h 443"/>
                <a:gd name="T42" fmla="*/ 6 w 2572"/>
                <a:gd name="T43" fmla="*/ 1 h 443"/>
                <a:gd name="T44" fmla="*/ 6 w 2572"/>
                <a:gd name="T45" fmla="*/ 1 h 443"/>
                <a:gd name="T46" fmla="*/ 6 w 2572"/>
                <a:gd name="T47" fmla="*/ 1 h 443"/>
                <a:gd name="T48" fmla="*/ 7 w 2572"/>
                <a:gd name="T49" fmla="*/ 1 h 443"/>
                <a:gd name="T50" fmla="*/ 7 w 2572"/>
                <a:gd name="T51" fmla="*/ 0 h 443"/>
                <a:gd name="T52" fmla="*/ 7 w 2572"/>
                <a:gd name="T53" fmla="*/ 0 h 443"/>
                <a:gd name="T54" fmla="*/ 7 w 2572"/>
                <a:gd name="T55" fmla="*/ 1 h 443"/>
                <a:gd name="T56" fmla="*/ 8 w 2572"/>
                <a:gd name="T57" fmla="*/ 1 h 443"/>
                <a:gd name="T58" fmla="*/ 8 w 2572"/>
                <a:gd name="T59" fmla="*/ 1 h 443"/>
                <a:gd name="T60" fmla="*/ 8 w 2572"/>
                <a:gd name="T61" fmla="*/ 1 h 443"/>
                <a:gd name="T62" fmla="*/ 8 w 2572"/>
                <a:gd name="T63" fmla="*/ 2 h 443"/>
                <a:gd name="T64" fmla="*/ 8 w 2572"/>
                <a:gd name="T65" fmla="*/ 2 h 443"/>
                <a:gd name="T66" fmla="*/ 9 w 2572"/>
                <a:gd name="T67" fmla="*/ 3 h 443"/>
                <a:gd name="T68" fmla="*/ 9 w 2572"/>
                <a:gd name="T69" fmla="*/ 3 h 443"/>
                <a:gd name="T70" fmla="*/ 10 w 2572"/>
                <a:gd name="T71" fmla="*/ 4 h 443"/>
                <a:gd name="T72" fmla="*/ 10 w 2572"/>
                <a:gd name="T73" fmla="*/ 4 h 443"/>
                <a:gd name="T74" fmla="*/ 10 w 2572"/>
                <a:gd name="T75" fmla="*/ 5 h 443"/>
                <a:gd name="T76" fmla="*/ 11 w 2572"/>
                <a:gd name="T77" fmla="*/ 5 h 443"/>
                <a:gd name="T78" fmla="*/ 11 w 2572"/>
                <a:gd name="T79" fmla="*/ 5 h 443"/>
                <a:gd name="T80" fmla="*/ 11 w 2572"/>
                <a:gd name="T81" fmla="*/ 5 h 443"/>
                <a:gd name="T82" fmla="*/ 11 w 2572"/>
                <a:gd name="T83" fmla="*/ 6 h 443"/>
                <a:gd name="T84" fmla="*/ 12 w 2572"/>
                <a:gd name="T85" fmla="*/ 6 h 443"/>
                <a:gd name="T86" fmla="*/ 12 w 2572"/>
                <a:gd name="T87" fmla="*/ 6 h 443"/>
                <a:gd name="T88" fmla="*/ 12 w 2572"/>
                <a:gd name="T89" fmla="*/ 5 h 443"/>
                <a:gd name="T90" fmla="*/ 12 w 2572"/>
                <a:gd name="T91" fmla="*/ 5 h 443"/>
                <a:gd name="T92" fmla="*/ 13 w 2572"/>
                <a:gd name="T93" fmla="*/ 5 h 443"/>
                <a:gd name="T94" fmla="*/ 13 w 2572"/>
                <a:gd name="T95" fmla="*/ 4 h 443"/>
                <a:gd name="T96" fmla="*/ 13 w 2572"/>
                <a:gd name="T97" fmla="*/ 4 h 443"/>
                <a:gd name="T98" fmla="*/ 13 w 2572"/>
                <a:gd name="T99" fmla="*/ 3 h 443"/>
                <a:gd name="T100" fmla="*/ 14 w 2572"/>
                <a:gd name="T101" fmla="*/ 3 h 443"/>
                <a:gd name="T102" fmla="*/ 14 w 2572"/>
                <a:gd name="T103" fmla="*/ 3 h 443"/>
                <a:gd name="T104" fmla="*/ 14 w 2572"/>
                <a:gd name="T105" fmla="*/ 3 h 443"/>
                <a:gd name="T106" fmla="*/ 15 w 2572"/>
                <a:gd name="T107" fmla="*/ 3 h 443"/>
                <a:gd name="T108" fmla="*/ 15 w 2572"/>
                <a:gd name="T109" fmla="*/ 3 h 443"/>
                <a:gd name="T110" fmla="*/ 15 w 2572"/>
                <a:gd name="T111" fmla="*/ 2 h 443"/>
                <a:gd name="T112" fmla="*/ 15 w 2572"/>
                <a:gd name="T113" fmla="*/ 2 h 443"/>
                <a:gd name="T114" fmla="*/ 16 w 2572"/>
                <a:gd name="T115" fmla="*/ 2 h 443"/>
                <a:gd name="T116" fmla="*/ 16 w 2572"/>
                <a:gd name="T117" fmla="*/ 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2" h="443">
                  <a:moveTo>
                    <a:pt x="0" y="162"/>
                  </a:moveTo>
                  <a:lnTo>
                    <a:pt x="24" y="185"/>
                  </a:lnTo>
                  <a:lnTo>
                    <a:pt x="42" y="209"/>
                  </a:lnTo>
                  <a:lnTo>
                    <a:pt x="66" y="233"/>
                  </a:lnTo>
                  <a:lnTo>
                    <a:pt x="90" y="251"/>
                  </a:lnTo>
                  <a:lnTo>
                    <a:pt x="108" y="275"/>
                  </a:lnTo>
                  <a:lnTo>
                    <a:pt x="132" y="293"/>
                  </a:lnTo>
                  <a:lnTo>
                    <a:pt x="150" y="305"/>
                  </a:lnTo>
                  <a:lnTo>
                    <a:pt x="174" y="317"/>
                  </a:lnTo>
                  <a:lnTo>
                    <a:pt x="199" y="335"/>
                  </a:lnTo>
                  <a:lnTo>
                    <a:pt x="217" y="347"/>
                  </a:lnTo>
                  <a:lnTo>
                    <a:pt x="241" y="353"/>
                  </a:lnTo>
                  <a:lnTo>
                    <a:pt x="265" y="353"/>
                  </a:lnTo>
                  <a:lnTo>
                    <a:pt x="283" y="347"/>
                  </a:lnTo>
                  <a:lnTo>
                    <a:pt x="307" y="335"/>
                  </a:lnTo>
                  <a:lnTo>
                    <a:pt x="325" y="323"/>
                  </a:lnTo>
                  <a:lnTo>
                    <a:pt x="349" y="305"/>
                  </a:lnTo>
                  <a:lnTo>
                    <a:pt x="373" y="287"/>
                  </a:lnTo>
                  <a:lnTo>
                    <a:pt x="391" y="269"/>
                  </a:lnTo>
                  <a:lnTo>
                    <a:pt x="415" y="257"/>
                  </a:lnTo>
                  <a:lnTo>
                    <a:pt x="433" y="251"/>
                  </a:lnTo>
                  <a:lnTo>
                    <a:pt x="458" y="257"/>
                  </a:lnTo>
                  <a:lnTo>
                    <a:pt x="482" y="263"/>
                  </a:lnTo>
                  <a:lnTo>
                    <a:pt x="500" y="275"/>
                  </a:lnTo>
                  <a:lnTo>
                    <a:pt x="524" y="275"/>
                  </a:lnTo>
                  <a:lnTo>
                    <a:pt x="548" y="287"/>
                  </a:lnTo>
                  <a:lnTo>
                    <a:pt x="566" y="305"/>
                  </a:lnTo>
                  <a:lnTo>
                    <a:pt x="590" y="287"/>
                  </a:lnTo>
                  <a:lnTo>
                    <a:pt x="608" y="269"/>
                  </a:lnTo>
                  <a:lnTo>
                    <a:pt x="632" y="245"/>
                  </a:lnTo>
                  <a:lnTo>
                    <a:pt x="656" y="227"/>
                  </a:lnTo>
                  <a:lnTo>
                    <a:pt x="674" y="203"/>
                  </a:lnTo>
                  <a:lnTo>
                    <a:pt x="698" y="197"/>
                  </a:lnTo>
                  <a:lnTo>
                    <a:pt x="717" y="185"/>
                  </a:lnTo>
                  <a:lnTo>
                    <a:pt x="741" y="180"/>
                  </a:lnTo>
                  <a:lnTo>
                    <a:pt x="765" y="168"/>
                  </a:lnTo>
                  <a:lnTo>
                    <a:pt x="783" y="156"/>
                  </a:lnTo>
                  <a:lnTo>
                    <a:pt x="807" y="144"/>
                  </a:lnTo>
                  <a:lnTo>
                    <a:pt x="831" y="138"/>
                  </a:lnTo>
                  <a:lnTo>
                    <a:pt x="849" y="138"/>
                  </a:lnTo>
                  <a:lnTo>
                    <a:pt x="873" y="120"/>
                  </a:lnTo>
                  <a:lnTo>
                    <a:pt x="891" y="108"/>
                  </a:lnTo>
                  <a:lnTo>
                    <a:pt x="915" y="96"/>
                  </a:lnTo>
                  <a:lnTo>
                    <a:pt x="939" y="84"/>
                  </a:lnTo>
                  <a:lnTo>
                    <a:pt x="957" y="78"/>
                  </a:lnTo>
                  <a:lnTo>
                    <a:pt x="982" y="66"/>
                  </a:lnTo>
                  <a:lnTo>
                    <a:pt x="1000" y="54"/>
                  </a:lnTo>
                  <a:lnTo>
                    <a:pt x="1024" y="42"/>
                  </a:lnTo>
                  <a:lnTo>
                    <a:pt x="1048" y="36"/>
                  </a:lnTo>
                  <a:lnTo>
                    <a:pt x="1066" y="30"/>
                  </a:lnTo>
                  <a:lnTo>
                    <a:pt x="1090" y="18"/>
                  </a:lnTo>
                  <a:lnTo>
                    <a:pt x="1114" y="0"/>
                  </a:lnTo>
                  <a:lnTo>
                    <a:pt x="1132" y="0"/>
                  </a:lnTo>
                  <a:lnTo>
                    <a:pt x="1156" y="0"/>
                  </a:lnTo>
                  <a:lnTo>
                    <a:pt x="1174" y="6"/>
                  </a:lnTo>
                  <a:lnTo>
                    <a:pt x="1198" y="18"/>
                  </a:lnTo>
                  <a:lnTo>
                    <a:pt x="1222" y="30"/>
                  </a:lnTo>
                  <a:lnTo>
                    <a:pt x="1241" y="36"/>
                  </a:lnTo>
                  <a:lnTo>
                    <a:pt x="1265" y="36"/>
                  </a:lnTo>
                  <a:lnTo>
                    <a:pt x="1289" y="48"/>
                  </a:lnTo>
                  <a:lnTo>
                    <a:pt x="1307" y="66"/>
                  </a:lnTo>
                  <a:lnTo>
                    <a:pt x="1331" y="84"/>
                  </a:lnTo>
                  <a:lnTo>
                    <a:pt x="1349" y="108"/>
                  </a:lnTo>
                  <a:lnTo>
                    <a:pt x="1373" y="132"/>
                  </a:lnTo>
                  <a:lnTo>
                    <a:pt x="1397" y="156"/>
                  </a:lnTo>
                  <a:lnTo>
                    <a:pt x="1415" y="174"/>
                  </a:lnTo>
                  <a:lnTo>
                    <a:pt x="1439" y="197"/>
                  </a:lnTo>
                  <a:lnTo>
                    <a:pt x="1457" y="203"/>
                  </a:lnTo>
                  <a:lnTo>
                    <a:pt x="1481" y="215"/>
                  </a:lnTo>
                  <a:lnTo>
                    <a:pt x="1506" y="227"/>
                  </a:lnTo>
                  <a:lnTo>
                    <a:pt x="1524" y="233"/>
                  </a:lnTo>
                  <a:lnTo>
                    <a:pt x="1548" y="251"/>
                  </a:lnTo>
                  <a:lnTo>
                    <a:pt x="1572" y="275"/>
                  </a:lnTo>
                  <a:lnTo>
                    <a:pt x="1590" y="293"/>
                  </a:lnTo>
                  <a:lnTo>
                    <a:pt x="1614" y="311"/>
                  </a:lnTo>
                  <a:lnTo>
                    <a:pt x="1632" y="335"/>
                  </a:lnTo>
                  <a:lnTo>
                    <a:pt x="1656" y="323"/>
                  </a:lnTo>
                  <a:lnTo>
                    <a:pt x="1680" y="347"/>
                  </a:lnTo>
                  <a:lnTo>
                    <a:pt x="1698" y="365"/>
                  </a:lnTo>
                  <a:lnTo>
                    <a:pt x="1722" y="383"/>
                  </a:lnTo>
                  <a:lnTo>
                    <a:pt x="1740" y="401"/>
                  </a:lnTo>
                  <a:lnTo>
                    <a:pt x="1765" y="407"/>
                  </a:lnTo>
                  <a:lnTo>
                    <a:pt x="1789" y="413"/>
                  </a:lnTo>
                  <a:lnTo>
                    <a:pt x="1807" y="431"/>
                  </a:lnTo>
                  <a:lnTo>
                    <a:pt x="1831" y="443"/>
                  </a:lnTo>
                  <a:lnTo>
                    <a:pt x="1855" y="431"/>
                  </a:lnTo>
                  <a:lnTo>
                    <a:pt x="1873" y="431"/>
                  </a:lnTo>
                  <a:lnTo>
                    <a:pt x="1897" y="425"/>
                  </a:lnTo>
                  <a:lnTo>
                    <a:pt x="1915" y="419"/>
                  </a:lnTo>
                  <a:lnTo>
                    <a:pt x="1939" y="407"/>
                  </a:lnTo>
                  <a:lnTo>
                    <a:pt x="1963" y="389"/>
                  </a:lnTo>
                  <a:lnTo>
                    <a:pt x="1981" y="377"/>
                  </a:lnTo>
                  <a:lnTo>
                    <a:pt x="2005" y="359"/>
                  </a:lnTo>
                  <a:lnTo>
                    <a:pt x="2024" y="341"/>
                  </a:lnTo>
                  <a:lnTo>
                    <a:pt x="2048" y="323"/>
                  </a:lnTo>
                  <a:lnTo>
                    <a:pt x="2072" y="305"/>
                  </a:lnTo>
                  <a:lnTo>
                    <a:pt x="2090" y="287"/>
                  </a:lnTo>
                  <a:lnTo>
                    <a:pt x="2114" y="269"/>
                  </a:lnTo>
                  <a:lnTo>
                    <a:pt x="2138" y="257"/>
                  </a:lnTo>
                  <a:lnTo>
                    <a:pt x="2156" y="239"/>
                  </a:lnTo>
                  <a:lnTo>
                    <a:pt x="2180" y="227"/>
                  </a:lnTo>
                  <a:lnTo>
                    <a:pt x="2198" y="215"/>
                  </a:lnTo>
                  <a:lnTo>
                    <a:pt x="2222" y="209"/>
                  </a:lnTo>
                  <a:lnTo>
                    <a:pt x="2246" y="203"/>
                  </a:lnTo>
                  <a:lnTo>
                    <a:pt x="2264" y="197"/>
                  </a:lnTo>
                  <a:lnTo>
                    <a:pt x="2289" y="203"/>
                  </a:lnTo>
                  <a:lnTo>
                    <a:pt x="2307" y="203"/>
                  </a:lnTo>
                  <a:lnTo>
                    <a:pt x="2331" y="203"/>
                  </a:lnTo>
                  <a:lnTo>
                    <a:pt x="2355" y="197"/>
                  </a:lnTo>
                  <a:lnTo>
                    <a:pt x="2373" y="191"/>
                  </a:lnTo>
                  <a:lnTo>
                    <a:pt x="2397" y="185"/>
                  </a:lnTo>
                  <a:lnTo>
                    <a:pt x="2421" y="174"/>
                  </a:lnTo>
                  <a:lnTo>
                    <a:pt x="2439" y="162"/>
                  </a:lnTo>
                  <a:lnTo>
                    <a:pt x="2463" y="156"/>
                  </a:lnTo>
                  <a:lnTo>
                    <a:pt x="2481" y="150"/>
                  </a:lnTo>
                  <a:lnTo>
                    <a:pt x="2505" y="138"/>
                  </a:lnTo>
                  <a:lnTo>
                    <a:pt x="2530" y="132"/>
                  </a:lnTo>
                  <a:lnTo>
                    <a:pt x="2548" y="120"/>
                  </a:lnTo>
                  <a:lnTo>
                    <a:pt x="2572" y="114"/>
                  </a:lnTo>
                </a:path>
              </a:pathLst>
            </a:custGeom>
            <a:noFill/>
            <a:ln w="2556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23" name="Freeform 420">
              <a:extLst>
                <a:ext uri="{FF2B5EF4-FFF2-40B4-BE49-F238E27FC236}">
                  <a16:creationId xmlns:a16="http://schemas.microsoft.com/office/drawing/2014/main" id="{238CDCE2-9E96-A84E-A61D-1E572DDBE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3159"/>
              <a:ext cx="1405" cy="260"/>
            </a:xfrm>
            <a:custGeom>
              <a:avLst/>
              <a:gdLst>
                <a:gd name="G0" fmla="+- 12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283 0 0"/>
                <a:gd name="G7" fmla="sin 323 G6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49383 30272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23299 512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2090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216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32395 2560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*/ 1 1 32768"/>
                <a:gd name="G92" fmla="+- 1 0 0"/>
                <a:gd name="G93" fmla="+- 1 0 0"/>
                <a:gd name="G94" fmla="+- 1 0 0"/>
                <a:gd name="G95" fmla="+- 2 0 0"/>
                <a:gd name="G96" fmla="+- 2 0 0"/>
                <a:gd name="G97" fmla="+- 2 0 0"/>
                <a:gd name="G98" fmla="+- 2 0 0"/>
                <a:gd name="G99" fmla="+- 3 0 0"/>
                <a:gd name="G100" fmla="+- 3 0 0"/>
                <a:gd name="G101" fmla="+- 2 0 0"/>
                <a:gd name="G102" fmla="+- 2 0 0"/>
                <a:gd name="G103" fmla="+- 2 0 0"/>
                <a:gd name="G104" fmla="+- 1 0 0"/>
                <a:gd name="G105" fmla="+- 1 0 0"/>
                <a:gd name="G106" fmla="+- 1 0 0"/>
                <a:gd name="G107" fmla="+- 1 0 0"/>
                <a:gd name="G108" fmla="+- 1 0 0"/>
                <a:gd name="G109" fmla="+- 1 0 0"/>
                <a:gd name="G110" fmla="+- 65535 0 0"/>
                <a:gd name="G111" fmla="+- 65535 0 0"/>
                <a:gd name="G112" fmla="+- 65534 0 0"/>
                <a:gd name="G113" fmla="+- 65533 0 0"/>
                <a:gd name="G114" fmla="+- 65533 0 0"/>
                <a:gd name="G115" fmla="+- 65533 0 0"/>
                <a:gd name="G116" fmla="+- 65532 0 0"/>
                <a:gd name="G117" fmla="+- 65531 0 0"/>
                <a:gd name="G118" fmla="+- 65531 0 0"/>
                <a:gd name="G119" fmla="+- 65531 0 0"/>
                <a:gd name="G120" fmla="+- 65530 0 0"/>
                <a:gd name="T0" fmla="*/ 1 w 2596"/>
                <a:gd name="T1" fmla="*/ 2 h 443"/>
                <a:gd name="T2" fmla="*/ 1 w 2596"/>
                <a:gd name="T3" fmla="*/ 2 h 443"/>
                <a:gd name="T4" fmla="*/ 1 w 2596"/>
                <a:gd name="T5" fmla="*/ 3 h 443"/>
                <a:gd name="T6" fmla="*/ 1 w 2596"/>
                <a:gd name="T7" fmla="*/ 3 h 443"/>
                <a:gd name="T8" fmla="*/ 1 w 2596"/>
                <a:gd name="T9" fmla="*/ 4 h 443"/>
                <a:gd name="T10" fmla="*/ 2 w 2596"/>
                <a:gd name="T11" fmla="*/ 4 h 443"/>
                <a:gd name="T12" fmla="*/ 2 w 2596"/>
                <a:gd name="T13" fmla="*/ 5 h 443"/>
                <a:gd name="T14" fmla="*/ 2 w 2596"/>
                <a:gd name="T15" fmla="*/ 5 h 443"/>
                <a:gd name="T16" fmla="*/ 2 w 2596"/>
                <a:gd name="T17" fmla="*/ 5 h 443"/>
                <a:gd name="T18" fmla="*/ 3 w 2596"/>
                <a:gd name="T19" fmla="*/ 5 h 443"/>
                <a:gd name="T20" fmla="*/ 3 w 2596"/>
                <a:gd name="T21" fmla="*/ 5 h 443"/>
                <a:gd name="T22" fmla="*/ 3 w 2596"/>
                <a:gd name="T23" fmla="*/ 4 h 443"/>
                <a:gd name="T24" fmla="*/ 3 w 2596"/>
                <a:gd name="T25" fmla="*/ 4 h 443"/>
                <a:gd name="T26" fmla="*/ 4 w 2596"/>
                <a:gd name="T27" fmla="*/ 4 h 443"/>
                <a:gd name="T28" fmla="*/ 4 w 2596"/>
                <a:gd name="T29" fmla="*/ 4 h 443"/>
                <a:gd name="T30" fmla="*/ 4 w 2596"/>
                <a:gd name="T31" fmla="*/ 4 h 443"/>
                <a:gd name="T32" fmla="*/ 4 w 2596"/>
                <a:gd name="T33" fmla="*/ 5 h 443"/>
                <a:gd name="T34" fmla="*/ 5 w 2596"/>
                <a:gd name="T35" fmla="*/ 4 h 443"/>
                <a:gd name="T36" fmla="*/ 5 w 2596"/>
                <a:gd name="T37" fmla="*/ 4 h 443"/>
                <a:gd name="T38" fmla="*/ 5 w 2596"/>
                <a:gd name="T39" fmla="*/ 4 h 443"/>
                <a:gd name="T40" fmla="*/ 6 w 2596"/>
                <a:gd name="T41" fmla="*/ 3 h 443"/>
                <a:gd name="T42" fmla="*/ 6 w 2596"/>
                <a:gd name="T43" fmla="*/ 3 h 443"/>
                <a:gd name="T44" fmla="*/ 6 w 2596"/>
                <a:gd name="T45" fmla="*/ 3 h 443"/>
                <a:gd name="T46" fmla="*/ 6 w 2596"/>
                <a:gd name="T47" fmla="*/ 3 h 443"/>
                <a:gd name="T48" fmla="*/ 7 w 2596"/>
                <a:gd name="T49" fmla="*/ 2 h 443"/>
                <a:gd name="T50" fmla="*/ 7 w 2596"/>
                <a:gd name="T51" fmla="*/ 2 h 443"/>
                <a:gd name="T52" fmla="*/ 7 w 2596"/>
                <a:gd name="T53" fmla="*/ 2 h 443"/>
                <a:gd name="T54" fmla="*/ 7 w 2596"/>
                <a:gd name="T55" fmla="*/ 2 h 443"/>
                <a:gd name="T56" fmla="*/ 8 w 2596"/>
                <a:gd name="T57" fmla="*/ 1 h 443"/>
                <a:gd name="T58" fmla="*/ 8 w 2596"/>
                <a:gd name="T59" fmla="*/ 1 h 443"/>
                <a:gd name="T60" fmla="*/ 8 w 2596"/>
                <a:gd name="T61" fmla="*/ 1 h 443"/>
                <a:gd name="T62" fmla="*/ 8 w 2596"/>
                <a:gd name="T63" fmla="*/ 0 h 443"/>
                <a:gd name="T64" fmla="*/ 8 w 2596"/>
                <a:gd name="T65" fmla="*/ 1 h 443"/>
                <a:gd name="T66" fmla="*/ 9 w 2596"/>
                <a:gd name="T67" fmla="*/ 1 h 443"/>
                <a:gd name="T68" fmla="*/ 9 w 2596"/>
                <a:gd name="T69" fmla="*/ 2 h 443"/>
                <a:gd name="T70" fmla="*/ 10 w 2596"/>
                <a:gd name="T71" fmla="*/ 2 h 443"/>
                <a:gd name="T72" fmla="*/ 10 w 2596"/>
                <a:gd name="T73" fmla="*/ 3 h 443"/>
                <a:gd name="T74" fmla="*/ 10 w 2596"/>
                <a:gd name="T75" fmla="*/ 4 h 443"/>
                <a:gd name="T76" fmla="*/ 11 w 2596"/>
                <a:gd name="T77" fmla="*/ 4 h 443"/>
                <a:gd name="T78" fmla="*/ 11 w 2596"/>
                <a:gd name="T79" fmla="*/ 5 h 443"/>
                <a:gd name="T80" fmla="*/ 11 w 2596"/>
                <a:gd name="T81" fmla="*/ 5 h 443"/>
                <a:gd name="T82" fmla="*/ 11 w 2596"/>
                <a:gd name="T83" fmla="*/ 5 h 443"/>
                <a:gd name="T84" fmla="*/ 12 w 2596"/>
                <a:gd name="T85" fmla="*/ 6 h 443"/>
                <a:gd name="T86" fmla="*/ 12 w 2596"/>
                <a:gd name="T87" fmla="*/ 6 h 443"/>
                <a:gd name="T88" fmla="*/ 12 w 2596"/>
                <a:gd name="T89" fmla="*/ 6 h 443"/>
                <a:gd name="T90" fmla="*/ 12 w 2596"/>
                <a:gd name="T91" fmla="*/ 5 h 443"/>
                <a:gd name="T92" fmla="*/ 13 w 2596"/>
                <a:gd name="T93" fmla="*/ 5 h 443"/>
                <a:gd name="T94" fmla="*/ 13 w 2596"/>
                <a:gd name="T95" fmla="*/ 5 h 443"/>
                <a:gd name="T96" fmla="*/ 13 w 2596"/>
                <a:gd name="T97" fmla="*/ 4 h 443"/>
                <a:gd name="T98" fmla="*/ 13 w 2596"/>
                <a:gd name="T99" fmla="*/ 4 h 443"/>
                <a:gd name="T100" fmla="*/ 14 w 2596"/>
                <a:gd name="T101" fmla="*/ 4 h 443"/>
                <a:gd name="T102" fmla="*/ 14 w 2596"/>
                <a:gd name="T103" fmla="*/ 3 h 443"/>
                <a:gd name="T104" fmla="*/ 14 w 2596"/>
                <a:gd name="T105" fmla="*/ 3 h 443"/>
                <a:gd name="T106" fmla="*/ 15 w 2596"/>
                <a:gd name="T107" fmla="*/ 3 h 443"/>
                <a:gd name="T108" fmla="*/ 15 w 2596"/>
                <a:gd name="T109" fmla="*/ 3 h 443"/>
                <a:gd name="T110" fmla="*/ 15 w 2596"/>
                <a:gd name="T111" fmla="*/ 3 h 443"/>
                <a:gd name="T112" fmla="*/ 15 w 2596"/>
                <a:gd name="T113" fmla="*/ 2 h 443"/>
                <a:gd name="T114" fmla="*/ 16 w 2596"/>
                <a:gd name="T115" fmla="*/ 2 h 443"/>
                <a:gd name="T116" fmla="*/ 16 w 2596"/>
                <a:gd name="T117" fmla="*/ 2 h 443"/>
                <a:gd name="T118" fmla="*/ 16 w 2596"/>
                <a:gd name="T119" fmla="*/ 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96" h="443">
                  <a:moveTo>
                    <a:pt x="0" y="96"/>
                  </a:moveTo>
                  <a:lnTo>
                    <a:pt x="24" y="108"/>
                  </a:lnTo>
                  <a:lnTo>
                    <a:pt x="42" y="132"/>
                  </a:lnTo>
                  <a:lnTo>
                    <a:pt x="66" y="150"/>
                  </a:lnTo>
                  <a:lnTo>
                    <a:pt x="90" y="174"/>
                  </a:lnTo>
                  <a:lnTo>
                    <a:pt x="108" y="198"/>
                  </a:lnTo>
                  <a:lnTo>
                    <a:pt x="132" y="222"/>
                  </a:lnTo>
                  <a:lnTo>
                    <a:pt x="150" y="239"/>
                  </a:lnTo>
                  <a:lnTo>
                    <a:pt x="174" y="263"/>
                  </a:lnTo>
                  <a:lnTo>
                    <a:pt x="199" y="287"/>
                  </a:lnTo>
                  <a:lnTo>
                    <a:pt x="217" y="299"/>
                  </a:lnTo>
                  <a:lnTo>
                    <a:pt x="241" y="311"/>
                  </a:lnTo>
                  <a:lnTo>
                    <a:pt x="265" y="323"/>
                  </a:lnTo>
                  <a:lnTo>
                    <a:pt x="283" y="335"/>
                  </a:lnTo>
                  <a:lnTo>
                    <a:pt x="307" y="353"/>
                  </a:lnTo>
                  <a:lnTo>
                    <a:pt x="325" y="365"/>
                  </a:lnTo>
                  <a:lnTo>
                    <a:pt x="349" y="383"/>
                  </a:lnTo>
                  <a:lnTo>
                    <a:pt x="373" y="389"/>
                  </a:lnTo>
                  <a:lnTo>
                    <a:pt x="391" y="389"/>
                  </a:lnTo>
                  <a:lnTo>
                    <a:pt x="415" y="377"/>
                  </a:lnTo>
                  <a:lnTo>
                    <a:pt x="433" y="359"/>
                  </a:lnTo>
                  <a:lnTo>
                    <a:pt x="458" y="341"/>
                  </a:lnTo>
                  <a:lnTo>
                    <a:pt x="482" y="317"/>
                  </a:lnTo>
                  <a:lnTo>
                    <a:pt x="500" y="293"/>
                  </a:lnTo>
                  <a:lnTo>
                    <a:pt x="524" y="275"/>
                  </a:lnTo>
                  <a:lnTo>
                    <a:pt x="548" y="305"/>
                  </a:lnTo>
                  <a:lnTo>
                    <a:pt x="566" y="299"/>
                  </a:lnTo>
                  <a:lnTo>
                    <a:pt x="590" y="281"/>
                  </a:lnTo>
                  <a:lnTo>
                    <a:pt x="608" y="263"/>
                  </a:lnTo>
                  <a:lnTo>
                    <a:pt x="632" y="263"/>
                  </a:lnTo>
                  <a:lnTo>
                    <a:pt x="656" y="275"/>
                  </a:lnTo>
                  <a:lnTo>
                    <a:pt x="674" y="299"/>
                  </a:lnTo>
                  <a:lnTo>
                    <a:pt x="698" y="311"/>
                  </a:lnTo>
                  <a:lnTo>
                    <a:pt x="717" y="317"/>
                  </a:lnTo>
                  <a:lnTo>
                    <a:pt x="741" y="317"/>
                  </a:lnTo>
                  <a:lnTo>
                    <a:pt x="765" y="305"/>
                  </a:lnTo>
                  <a:lnTo>
                    <a:pt x="783" y="287"/>
                  </a:lnTo>
                  <a:lnTo>
                    <a:pt x="807" y="275"/>
                  </a:lnTo>
                  <a:lnTo>
                    <a:pt x="831" y="263"/>
                  </a:lnTo>
                  <a:lnTo>
                    <a:pt x="849" y="251"/>
                  </a:lnTo>
                  <a:lnTo>
                    <a:pt x="873" y="245"/>
                  </a:lnTo>
                  <a:lnTo>
                    <a:pt x="891" y="233"/>
                  </a:lnTo>
                  <a:lnTo>
                    <a:pt x="915" y="227"/>
                  </a:lnTo>
                  <a:lnTo>
                    <a:pt x="939" y="216"/>
                  </a:lnTo>
                  <a:lnTo>
                    <a:pt x="957" y="210"/>
                  </a:lnTo>
                  <a:lnTo>
                    <a:pt x="982" y="198"/>
                  </a:lnTo>
                  <a:lnTo>
                    <a:pt x="1000" y="192"/>
                  </a:lnTo>
                  <a:lnTo>
                    <a:pt x="1024" y="186"/>
                  </a:lnTo>
                  <a:lnTo>
                    <a:pt x="1048" y="174"/>
                  </a:lnTo>
                  <a:lnTo>
                    <a:pt x="1066" y="168"/>
                  </a:lnTo>
                  <a:lnTo>
                    <a:pt x="1090" y="162"/>
                  </a:lnTo>
                  <a:lnTo>
                    <a:pt x="1114" y="150"/>
                  </a:lnTo>
                  <a:lnTo>
                    <a:pt x="1132" y="144"/>
                  </a:lnTo>
                  <a:lnTo>
                    <a:pt x="1156" y="132"/>
                  </a:lnTo>
                  <a:lnTo>
                    <a:pt x="1174" y="120"/>
                  </a:lnTo>
                  <a:lnTo>
                    <a:pt x="1198" y="114"/>
                  </a:lnTo>
                  <a:lnTo>
                    <a:pt x="1222" y="114"/>
                  </a:lnTo>
                  <a:lnTo>
                    <a:pt x="1241" y="102"/>
                  </a:lnTo>
                  <a:lnTo>
                    <a:pt x="1265" y="84"/>
                  </a:lnTo>
                  <a:lnTo>
                    <a:pt x="1289" y="72"/>
                  </a:lnTo>
                  <a:lnTo>
                    <a:pt x="1307" y="48"/>
                  </a:lnTo>
                  <a:lnTo>
                    <a:pt x="1331" y="30"/>
                  </a:lnTo>
                  <a:lnTo>
                    <a:pt x="1349" y="12"/>
                  </a:lnTo>
                  <a:lnTo>
                    <a:pt x="1373" y="0"/>
                  </a:lnTo>
                  <a:lnTo>
                    <a:pt x="1397" y="6"/>
                  </a:lnTo>
                  <a:lnTo>
                    <a:pt x="1415" y="18"/>
                  </a:lnTo>
                  <a:lnTo>
                    <a:pt x="1439" y="42"/>
                  </a:lnTo>
                  <a:lnTo>
                    <a:pt x="1457" y="66"/>
                  </a:lnTo>
                  <a:lnTo>
                    <a:pt x="1481" y="90"/>
                  </a:lnTo>
                  <a:lnTo>
                    <a:pt x="1506" y="114"/>
                  </a:lnTo>
                  <a:lnTo>
                    <a:pt x="1524" y="138"/>
                  </a:lnTo>
                  <a:lnTo>
                    <a:pt x="1548" y="168"/>
                  </a:lnTo>
                  <a:lnTo>
                    <a:pt x="1572" y="192"/>
                  </a:lnTo>
                  <a:lnTo>
                    <a:pt x="1590" y="210"/>
                  </a:lnTo>
                  <a:lnTo>
                    <a:pt x="1614" y="227"/>
                  </a:lnTo>
                  <a:lnTo>
                    <a:pt x="1632" y="245"/>
                  </a:lnTo>
                  <a:lnTo>
                    <a:pt x="1656" y="263"/>
                  </a:lnTo>
                  <a:lnTo>
                    <a:pt x="1680" y="281"/>
                  </a:lnTo>
                  <a:lnTo>
                    <a:pt x="1698" y="299"/>
                  </a:lnTo>
                  <a:lnTo>
                    <a:pt x="1722" y="317"/>
                  </a:lnTo>
                  <a:lnTo>
                    <a:pt x="1740" y="329"/>
                  </a:lnTo>
                  <a:lnTo>
                    <a:pt x="1765" y="341"/>
                  </a:lnTo>
                  <a:lnTo>
                    <a:pt x="1789" y="365"/>
                  </a:lnTo>
                  <a:lnTo>
                    <a:pt x="1807" y="389"/>
                  </a:lnTo>
                  <a:lnTo>
                    <a:pt x="1831" y="407"/>
                  </a:lnTo>
                  <a:lnTo>
                    <a:pt x="1855" y="425"/>
                  </a:lnTo>
                  <a:lnTo>
                    <a:pt x="1873" y="443"/>
                  </a:lnTo>
                  <a:lnTo>
                    <a:pt x="1897" y="437"/>
                  </a:lnTo>
                  <a:lnTo>
                    <a:pt x="1915" y="431"/>
                  </a:lnTo>
                  <a:lnTo>
                    <a:pt x="1939" y="419"/>
                  </a:lnTo>
                  <a:lnTo>
                    <a:pt x="1963" y="407"/>
                  </a:lnTo>
                  <a:lnTo>
                    <a:pt x="1981" y="395"/>
                  </a:lnTo>
                  <a:lnTo>
                    <a:pt x="2005" y="383"/>
                  </a:lnTo>
                  <a:lnTo>
                    <a:pt x="2024" y="365"/>
                  </a:lnTo>
                  <a:lnTo>
                    <a:pt x="2048" y="347"/>
                  </a:lnTo>
                  <a:lnTo>
                    <a:pt x="2072" y="329"/>
                  </a:lnTo>
                  <a:lnTo>
                    <a:pt x="2090" y="311"/>
                  </a:lnTo>
                  <a:lnTo>
                    <a:pt x="2114" y="293"/>
                  </a:lnTo>
                  <a:lnTo>
                    <a:pt x="2138" y="281"/>
                  </a:lnTo>
                  <a:lnTo>
                    <a:pt x="2156" y="269"/>
                  </a:lnTo>
                  <a:lnTo>
                    <a:pt x="2180" y="257"/>
                  </a:lnTo>
                  <a:lnTo>
                    <a:pt x="2198" y="245"/>
                  </a:lnTo>
                  <a:lnTo>
                    <a:pt x="2222" y="233"/>
                  </a:lnTo>
                  <a:lnTo>
                    <a:pt x="2246" y="227"/>
                  </a:lnTo>
                  <a:lnTo>
                    <a:pt x="2264" y="222"/>
                  </a:lnTo>
                  <a:lnTo>
                    <a:pt x="2289" y="222"/>
                  </a:lnTo>
                  <a:lnTo>
                    <a:pt x="2307" y="216"/>
                  </a:lnTo>
                  <a:lnTo>
                    <a:pt x="2331" y="210"/>
                  </a:lnTo>
                  <a:lnTo>
                    <a:pt x="2355" y="210"/>
                  </a:lnTo>
                  <a:lnTo>
                    <a:pt x="2373" y="198"/>
                  </a:lnTo>
                  <a:lnTo>
                    <a:pt x="2397" y="192"/>
                  </a:lnTo>
                  <a:lnTo>
                    <a:pt x="2421" y="186"/>
                  </a:lnTo>
                  <a:lnTo>
                    <a:pt x="2439" y="180"/>
                  </a:lnTo>
                  <a:lnTo>
                    <a:pt x="2463" y="168"/>
                  </a:lnTo>
                  <a:lnTo>
                    <a:pt x="2481" y="162"/>
                  </a:lnTo>
                  <a:lnTo>
                    <a:pt x="2505" y="150"/>
                  </a:lnTo>
                  <a:lnTo>
                    <a:pt x="2530" y="144"/>
                  </a:lnTo>
                  <a:lnTo>
                    <a:pt x="2548" y="132"/>
                  </a:lnTo>
                  <a:lnTo>
                    <a:pt x="2572" y="120"/>
                  </a:lnTo>
                  <a:lnTo>
                    <a:pt x="2596" y="114"/>
                  </a:lnTo>
                </a:path>
              </a:pathLst>
            </a:custGeom>
            <a:noFill/>
            <a:ln w="25560" cap="sq">
              <a:solidFill>
                <a:srgbClr val="FF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424" name="Group 421">
              <a:extLst>
                <a:ext uri="{FF2B5EF4-FFF2-40B4-BE49-F238E27FC236}">
                  <a16:creationId xmlns:a16="http://schemas.microsoft.com/office/drawing/2014/main" id="{855DFBB6-2C29-6748-AB1D-1239BC89FA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2" y="3087"/>
              <a:ext cx="415" cy="999"/>
              <a:chOff x="5202" y="3087"/>
              <a:chExt cx="415" cy="999"/>
            </a:xfrm>
          </p:grpSpPr>
          <p:sp>
            <p:nvSpPr>
              <p:cNvPr id="425" name="Rectangle 422">
                <a:extLst>
                  <a:ext uri="{FF2B5EF4-FFF2-40B4-BE49-F238E27FC236}">
                    <a16:creationId xmlns:a16="http://schemas.microsoft.com/office/drawing/2014/main" id="{E8CE9707-F48B-5841-BCE4-FDADFC252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" y="3087"/>
                <a:ext cx="415" cy="99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pic>
            <p:nvPicPr>
              <p:cNvPr id="426" name="Picture 423">
                <a:extLst>
                  <a:ext uri="{FF2B5EF4-FFF2-40B4-BE49-F238E27FC236}">
                    <a16:creationId xmlns:a16="http://schemas.microsoft.com/office/drawing/2014/main" id="{07A74FBE-9901-A648-92E0-229EFC5938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12" y="3403"/>
                <a:ext cx="388" cy="3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427" name="Picture 424">
                <a:extLst>
                  <a:ext uri="{FF2B5EF4-FFF2-40B4-BE49-F238E27FC236}">
                    <a16:creationId xmlns:a16="http://schemas.microsoft.com/office/drawing/2014/main" id="{CE3CB5A4-D3C3-954B-8752-3383D3BB4E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15" y="3751"/>
                <a:ext cx="376" cy="32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428" name="Picture 425">
                <a:extLst>
                  <a:ext uri="{FF2B5EF4-FFF2-40B4-BE49-F238E27FC236}">
                    <a16:creationId xmlns:a16="http://schemas.microsoft.com/office/drawing/2014/main" id="{88A865A5-F89B-274F-87FB-5CCD9C971F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12" y="3096"/>
                <a:ext cx="383" cy="3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6169B4E1-EAB2-F14A-971A-79F08B371F19}"/>
              </a:ext>
            </a:extLst>
          </p:cNvPr>
          <p:cNvSpPr txBox="1"/>
          <p:nvPr/>
        </p:nvSpPr>
        <p:spPr>
          <a:xfrm>
            <a:off x="6146119" y="6470375"/>
            <a:ext cx="60561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1400" dirty="0" err="1"/>
              <a:t>https</a:t>
            </a:r>
            <a:r>
              <a:rPr lang="it-IT" sz="1400" dirty="0"/>
              <a:t>://</a:t>
            </a:r>
            <a:r>
              <a:rPr lang="it-IT" sz="1400" dirty="0" err="1"/>
              <a:t>izbicki.me</a:t>
            </a:r>
            <a:r>
              <a:rPr lang="it-IT" sz="1400" dirty="0"/>
              <a:t>/blog/</a:t>
            </a:r>
            <a:r>
              <a:rPr lang="it-IT" sz="1400" dirty="0" err="1"/>
              <a:t>converting</a:t>
            </a:r>
            <a:r>
              <a:rPr lang="it-IT" sz="1400" dirty="0"/>
              <a:t>-images-</a:t>
            </a:r>
            <a:r>
              <a:rPr lang="it-IT" sz="1400" dirty="0" err="1"/>
              <a:t>into</a:t>
            </a:r>
            <a:r>
              <a:rPr lang="it-IT" sz="1400" dirty="0"/>
              <a:t>-time-</a:t>
            </a:r>
            <a:r>
              <a:rPr lang="it-IT" sz="1400" dirty="0" err="1"/>
              <a:t>series</a:t>
            </a:r>
            <a:r>
              <a:rPr lang="it-IT" sz="1400" dirty="0"/>
              <a:t>-for-data-</a:t>
            </a:r>
            <a:r>
              <a:rPr lang="it-IT" sz="1400" dirty="0" err="1"/>
              <a:t>mining.html</a:t>
            </a:r>
            <a:endParaRPr lang="it-IT" sz="1400" dirty="0"/>
          </a:p>
        </p:txBody>
      </p:sp>
      <p:pic>
        <p:nvPicPr>
          <p:cNvPr id="4" name="Picture 3" descr="A picture containing chart&#10;&#10;Description automatically generated">
            <a:extLst>
              <a:ext uri="{FF2B5EF4-FFF2-40B4-BE49-F238E27FC236}">
                <a16:creationId xmlns:a16="http://schemas.microsoft.com/office/drawing/2014/main" id="{18E7965B-57C2-044F-9215-9E6C80F30C0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38350" y="103262"/>
            <a:ext cx="5260070" cy="236851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418308C-E6CD-D449-8526-873E3F5363BC}"/>
              </a:ext>
            </a:extLst>
          </p:cNvPr>
          <p:cNvSpPr txBox="1"/>
          <p:nvPr/>
        </p:nvSpPr>
        <p:spPr>
          <a:xfrm>
            <a:off x="9086168" y="2688228"/>
            <a:ext cx="1651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IT" dirty="0"/>
              <a:t>Radial Scanning</a:t>
            </a:r>
          </a:p>
        </p:txBody>
      </p:sp>
      <p:sp>
        <p:nvSpPr>
          <p:cNvPr id="429" name="TextBox 428">
            <a:extLst>
              <a:ext uri="{FF2B5EF4-FFF2-40B4-BE49-F238E27FC236}">
                <a16:creationId xmlns:a16="http://schemas.microsoft.com/office/drawing/2014/main" id="{4F642BE7-616D-1E42-81E3-DB638CE73F1E}"/>
              </a:ext>
            </a:extLst>
          </p:cNvPr>
          <p:cNvSpPr txBox="1"/>
          <p:nvPr/>
        </p:nvSpPr>
        <p:spPr>
          <a:xfrm>
            <a:off x="262876" y="570590"/>
            <a:ext cx="800219" cy="6059088"/>
          </a:xfrm>
          <a:prstGeom prst="rect">
            <a:avLst/>
          </a:prstGeom>
          <a:noFill/>
        </p:spPr>
        <p:txBody>
          <a:bodyPr vert="vert" wrap="square" rtlCol="0">
            <a:spAutoFit/>
          </a:bodyPr>
          <a:lstStyle/>
          <a:p>
            <a:r>
              <a:rPr lang="en-IT" sz="4000" dirty="0">
                <a:solidFill>
                  <a:srgbClr val="00B050"/>
                </a:solidFill>
              </a:rPr>
              <a:t>IMAGE  AS  A  TIME  SERIES</a:t>
            </a:r>
          </a:p>
        </p:txBody>
      </p:sp>
    </p:spTree>
    <p:extLst>
      <p:ext uri="{BB962C8B-B14F-4D97-AF65-F5344CB8AC3E}">
        <p14:creationId xmlns:p14="http://schemas.microsoft.com/office/powerpoint/2010/main" val="168668259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0F8A799D-45AD-984D-91B1-130DED5D9D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is DTW Calculated?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1E93D982-5CD9-C644-A82B-3356665A978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6495661" cy="4351338"/>
          </a:xfrm>
        </p:spPr>
        <p:txBody>
          <a:bodyPr/>
          <a:lstStyle/>
          <a:p>
            <a:r>
              <a:rPr lang="en-US" dirty="0"/>
              <a:t>We create a matrix with size of |Q| by |C|, then fill it in with the distance between every pair of points in our two time series.</a:t>
            </a:r>
          </a:p>
        </p:txBody>
      </p:sp>
      <p:grpSp>
        <p:nvGrpSpPr>
          <p:cNvPr id="4" name="Group 1039">
            <a:extLst>
              <a:ext uri="{FF2B5EF4-FFF2-40B4-BE49-F238E27FC236}">
                <a16:creationId xmlns:a16="http://schemas.microsoft.com/office/drawing/2014/main" id="{4415335E-303A-904D-B089-9D885A275F04}"/>
              </a:ext>
            </a:extLst>
          </p:cNvPr>
          <p:cNvGrpSpPr>
            <a:grpSpLocks/>
          </p:cNvGrpSpPr>
          <p:nvPr/>
        </p:nvGrpSpPr>
        <p:grpSpPr bwMode="auto">
          <a:xfrm>
            <a:off x="7691696" y="1690689"/>
            <a:ext cx="3984625" cy="1192213"/>
            <a:chOff x="149" y="1059"/>
            <a:chExt cx="2510" cy="751"/>
          </a:xfrm>
        </p:grpSpPr>
        <p:sp>
          <p:nvSpPr>
            <p:cNvPr id="6" name="Rectangle 1041">
              <a:extLst>
                <a:ext uri="{FF2B5EF4-FFF2-40B4-BE49-F238E27FC236}">
                  <a16:creationId xmlns:a16="http://schemas.microsoft.com/office/drawing/2014/main" id="{58B51B44-2F33-F743-9EBD-CCCCE2396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" y="1087"/>
              <a:ext cx="67" cy="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" name="Rectangle 1042">
              <a:extLst>
                <a:ext uri="{FF2B5EF4-FFF2-40B4-BE49-F238E27FC236}">
                  <a16:creationId xmlns:a16="http://schemas.microsoft.com/office/drawing/2014/main" id="{FAAA5FDE-5983-794D-8DA3-4DE9B3572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" y="1089"/>
              <a:ext cx="23" cy="1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200"/>
                <a:t> </a:t>
              </a:r>
            </a:p>
          </p:txBody>
        </p:sp>
        <p:sp>
          <p:nvSpPr>
            <p:cNvPr id="8" name="Line 1043">
              <a:extLst>
                <a:ext uri="{FF2B5EF4-FFF2-40B4-BE49-F238E27FC236}">
                  <a16:creationId xmlns:a16="http://schemas.microsoft.com/office/drawing/2014/main" id="{1D2C75D7-0168-6141-A1EE-7940CA86F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803"/>
              <a:ext cx="2368" cy="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" name="Line 1044">
              <a:extLst>
                <a:ext uri="{FF2B5EF4-FFF2-40B4-BE49-F238E27FC236}">
                  <a16:creationId xmlns:a16="http://schemas.microsoft.com/office/drawing/2014/main" id="{3B44F14B-496B-0D49-BE73-DE1D84191A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6" y="1284"/>
              <a:ext cx="0" cy="51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" name="Line 1045">
              <a:extLst>
                <a:ext uri="{FF2B5EF4-FFF2-40B4-BE49-F238E27FC236}">
                  <a16:creationId xmlns:a16="http://schemas.microsoft.com/office/drawing/2014/main" id="{F7BBF7E0-AFE3-CA4F-84CB-EA73C6FFF0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6" y="1794"/>
              <a:ext cx="0" cy="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" name="Line 1046">
              <a:extLst>
                <a:ext uri="{FF2B5EF4-FFF2-40B4-BE49-F238E27FC236}">
                  <a16:creationId xmlns:a16="http://schemas.microsoft.com/office/drawing/2014/main" id="{66801E8F-8479-414E-B4F6-CDF598279C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0" y="1794"/>
              <a:ext cx="0" cy="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" name="Line 1047">
              <a:extLst>
                <a:ext uri="{FF2B5EF4-FFF2-40B4-BE49-F238E27FC236}">
                  <a16:creationId xmlns:a16="http://schemas.microsoft.com/office/drawing/2014/main" id="{2D7A5CC4-001C-8C43-94D5-8B1E8B2EEA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7" y="1794"/>
              <a:ext cx="1" cy="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" name="Line 1048">
              <a:extLst>
                <a:ext uri="{FF2B5EF4-FFF2-40B4-BE49-F238E27FC236}">
                  <a16:creationId xmlns:a16="http://schemas.microsoft.com/office/drawing/2014/main" id="{7C2AF4D2-15EE-9243-8C67-AFB9CD7219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2" y="1794"/>
              <a:ext cx="0" cy="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" name="Line 1049">
              <a:extLst>
                <a:ext uri="{FF2B5EF4-FFF2-40B4-BE49-F238E27FC236}">
                  <a16:creationId xmlns:a16="http://schemas.microsoft.com/office/drawing/2014/main" id="{23797520-C586-5F41-B719-163F350525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55" y="1794"/>
              <a:ext cx="0" cy="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" name="Line 1050">
              <a:extLst>
                <a:ext uri="{FF2B5EF4-FFF2-40B4-BE49-F238E27FC236}">
                  <a16:creationId xmlns:a16="http://schemas.microsoft.com/office/drawing/2014/main" id="{27126565-0245-E243-9894-11AAB6B7D3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78" y="1794"/>
              <a:ext cx="0" cy="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" name="Line 1051">
              <a:extLst>
                <a:ext uri="{FF2B5EF4-FFF2-40B4-BE49-F238E27FC236}">
                  <a16:creationId xmlns:a16="http://schemas.microsoft.com/office/drawing/2014/main" id="{67B76B22-0BFF-8B4B-BE20-671A4811B4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3" y="1794"/>
              <a:ext cx="0" cy="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" name="Line 1052">
              <a:extLst>
                <a:ext uri="{FF2B5EF4-FFF2-40B4-BE49-F238E27FC236}">
                  <a16:creationId xmlns:a16="http://schemas.microsoft.com/office/drawing/2014/main" id="{A80C2DE9-D90E-5D4E-B1C8-EB4356C320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9" y="1794"/>
              <a:ext cx="1" cy="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" name="Line 1053">
              <a:extLst>
                <a:ext uri="{FF2B5EF4-FFF2-40B4-BE49-F238E27FC236}">
                  <a16:creationId xmlns:a16="http://schemas.microsoft.com/office/drawing/2014/main" id="{64BD1F21-A3E6-AC4B-84D9-26D57A723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803"/>
              <a:ext cx="21" cy="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" name="Line 1054">
              <a:extLst>
                <a:ext uri="{FF2B5EF4-FFF2-40B4-BE49-F238E27FC236}">
                  <a16:creationId xmlns:a16="http://schemas.microsoft.com/office/drawing/2014/main" id="{4BBC8B59-D49C-4E4B-828F-75B8BF38BD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750"/>
              <a:ext cx="21" cy="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" name="Line 1055">
              <a:extLst>
                <a:ext uri="{FF2B5EF4-FFF2-40B4-BE49-F238E27FC236}">
                  <a16:creationId xmlns:a16="http://schemas.microsoft.com/office/drawing/2014/main" id="{20DD37AF-ACA4-6F49-8241-020FD186C1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699"/>
              <a:ext cx="21" cy="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" name="Rectangle 1056">
              <a:extLst>
                <a:ext uri="{FF2B5EF4-FFF2-40B4-BE49-F238E27FC236}">
                  <a16:creationId xmlns:a16="http://schemas.microsoft.com/office/drawing/2014/main" id="{356014BD-D531-7644-A584-BA4E496FB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688"/>
              <a:ext cx="158" cy="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" name="Rectangle 1057">
              <a:extLst>
                <a:ext uri="{FF2B5EF4-FFF2-40B4-BE49-F238E27FC236}">
                  <a16:creationId xmlns:a16="http://schemas.microsoft.com/office/drawing/2014/main" id="{F6B31D4B-2531-A441-BFB4-67BB2093B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688"/>
              <a:ext cx="97" cy="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" name="Rectangle 1058">
              <a:extLst>
                <a:ext uri="{FF2B5EF4-FFF2-40B4-BE49-F238E27FC236}">
                  <a16:creationId xmlns:a16="http://schemas.microsoft.com/office/drawing/2014/main" id="{6694C88A-9300-1848-AD12-A971F33D4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" y="1591"/>
              <a:ext cx="23" cy="1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200"/>
                <a:t> </a:t>
              </a:r>
            </a:p>
          </p:txBody>
        </p:sp>
        <p:sp>
          <p:nvSpPr>
            <p:cNvPr id="24" name="Rectangle 1059">
              <a:extLst>
                <a:ext uri="{FF2B5EF4-FFF2-40B4-BE49-F238E27FC236}">
                  <a16:creationId xmlns:a16="http://schemas.microsoft.com/office/drawing/2014/main" id="{7E11BFD4-D07B-9D47-8503-D91E98F0B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" y="1624"/>
              <a:ext cx="87" cy="1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" name="Rectangle 1060">
              <a:extLst>
                <a:ext uri="{FF2B5EF4-FFF2-40B4-BE49-F238E27FC236}">
                  <a16:creationId xmlns:a16="http://schemas.microsoft.com/office/drawing/2014/main" id="{0B537835-8762-6C46-850C-AC9BC001E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" y="1666"/>
              <a:ext cx="18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/>
                <a:t> </a:t>
              </a:r>
            </a:p>
          </p:txBody>
        </p:sp>
        <p:sp>
          <p:nvSpPr>
            <p:cNvPr id="26" name="Rectangle 1061">
              <a:extLst>
                <a:ext uri="{FF2B5EF4-FFF2-40B4-BE49-F238E27FC236}">
                  <a16:creationId xmlns:a16="http://schemas.microsoft.com/office/drawing/2014/main" id="{F00AD737-3B86-014E-98E3-E6F95645A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" y="1628"/>
              <a:ext cx="23" cy="1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200"/>
                <a:t> </a:t>
              </a:r>
            </a:p>
          </p:txBody>
        </p:sp>
        <p:sp>
          <p:nvSpPr>
            <p:cNvPr id="27" name="Line 1062">
              <a:extLst>
                <a:ext uri="{FF2B5EF4-FFF2-40B4-BE49-F238E27FC236}">
                  <a16:creationId xmlns:a16="http://schemas.microsoft.com/office/drawing/2014/main" id="{08D3B50C-D173-5541-AA19-6F2233F351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648"/>
              <a:ext cx="21" cy="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" name="Line 1063">
              <a:extLst>
                <a:ext uri="{FF2B5EF4-FFF2-40B4-BE49-F238E27FC236}">
                  <a16:creationId xmlns:a16="http://schemas.microsoft.com/office/drawing/2014/main" id="{5C3CD354-ABAE-E64E-B389-C5B23F480C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598"/>
              <a:ext cx="21" cy="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" name="Rectangle 1064">
              <a:extLst>
                <a:ext uri="{FF2B5EF4-FFF2-40B4-BE49-F238E27FC236}">
                  <a16:creationId xmlns:a16="http://schemas.microsoft.com/office/drawing/2014/main" id="{8847F8B6-A5C7-D443-8543-C38E8DDB5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586"/>
              <a:ext cx="158" cy="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0" name="Rectangle 1065">
              <a:extLst>
                <a:ext uri="{FF2B5EF4-FFF2-40B4-BE49-F238E27FC236}">
                  <a16:creationId xmlns:a16="http://schemas.microsoft.com/office/drawing/2014/main" id="{9C33B807-E4C7-7D48-BAD0-7BE7A37A2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586"/>
              <a:ext cx="97" cy="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1" name="Rectangle 1066">
              <a:extLst>
                <a:ext uri="{FF2B5EF4-FFF2-40B4-BE49-F238E27FC236}">
                  <a16:creationId xmlns:a16="http://schemas.microsoft.com/office/drawing/2014/main" id="{D474DC62-B4B2-FA41-9C6D-EF13203AD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" y="1489"/>
              <a:ext cx="23" cy="1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200"/>
                <a:t> </a:t>
              </a:r>
            </a:p>
          </p:txBody>
        </p:sp>
        <p:sp>
          <p:nvSpPr>
            <p:cNvPr id="32" name="Rectangle 1067">
              <a:extLst>
                <a:ext uri="{FF2B5EF4-FFF2-40B4-BE49-F238E27FC236}">
                  <a16:creationId xmlns:a16="http://schemas.microsoft.com/office/drawing/2014/main" id="{5BAA6130-66D7-2D4D-B2B1-0892BC984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" y="1523"/>
              <a:ext cx="87" cy="1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3" name="Rectangle 1068">
              <a:extLst>
                <a:ext uri="{FF2B5EF4-FFF2-40B4-BE49-F238E27FC236}">
                  <a16:creationId xmlns:a16="http://schemas.microsoft.com/office/drawing/2014/main" id="{BBB67D50-7968-DB49-B97A-5BB9F6530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" y="1563"/>
              <a:ext cx="18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/>
                <a:t> </a:t>
              </a:r>
            </a:p>
          </p:txBody>
        </p:sp>
        <p:sp>
          <p:nvSpPr>
            <p:cNvPr id="34" name="Rectangle 1069">
              <a:extLst>
                <a:ext uri="{FF2B5EF4-FFF2-40B4-BE49-F238E27FC236}">
                  <a16:creationId xmlns:a16="http://schemas.microsoft.com/office/drawing/2014/main" id="{D4FC6030-CAA6-2043-8A60-98EE8F967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" y="1526"/>
              <a:ext cx="23" cy="1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200"/>
                <a:t> </a:t>
              </a:r>
            </a:p>
          </p:txBody>
        </p:sp>
        <p:sp>
          <p:nvSpPr>
            <p:cNvPr id="35" name="Line 1070">
              <a:extLst>
                <a:ext uri="{FF2B5EF4-FFF2-40B4-BE49-F238E27FC236}">
                  <a16:creationId xmlns:a16="http://schemas.microsoft.com/office/drawing/2014/main" id="{D842ED63-E87F-C44B-9E9B-FAE75BF37A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546"/>
              <a:ext cx="21" cy="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" name="Line 1071">
              <a:extLst>
                <a:ext uri="{FF2B5EF4-FFF2-40B4-BE49-F238E27FC236}">
                  <a16:creationId xmlns:a16="http://schemas.microsoft.com/office/drawing/2014/main" id="{C02A7E27-0331-834D-A200-FEE294368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492"/>
              <a:ext cx="21" cy="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" name="Rectangle 1072">
              <a:extLst>
                <a:ext uri="{FF2B5EF4-FFF2-40B4-BE49-F238E27FC236}">
                  <a16:creationId xmlns:a16="http://schemas.microsoft.com/office/drawing/2014/main" id="{45FE8E49-30D7-3549-8341-95C71D000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483"/>
              <a:ext cx="158" cy="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8" name="Rectangle 1073">
              <a:extLst>
                <a:ext uri="{FF2B5EF4-FFF2-40B4-BE49-F238E27FC236}">
                  <a16:creationId xmlns:a16="http://schemas.microsoft.com/office/drawing/2014/main" id="{CBE22785-0D56-FE4D-896C-0A4617B78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483"/>
              <a:ext cx="97" cy="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9" name="Rectangle 1074">
              <a:extLst>
                <a:ext uri="{FF2B5EF4-FFF2-40B4-BE49-F238E27FC236}">
                  <a16:creationId xmlns:a16="http://schemas.microsoft.com/office/drawing/2014/main" id="{C06F3669-36F3-BB47-B671-53DF901D6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" y="1384"/>
              <a:ext cx="23" cy="1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200"/>
                <a:t> </a:t>
              </a:r>
            </a:p>
          </p:txBody>
        </p:sp>
        <p:sp>
          <p:nvSpPr>
            <p:cNvPr id="40" name="Rectangle 1075">
              <a:extLst>
                <a:ext uri="{FF2B5EF4-FFF2-40B4-BE49-F238E27FC236}">
                  <a16:creationId xmlns:a16="http://schemas.microsoft.com/office/drawing/2014/main" id="{A6882CD3-5A17-AE4C-BD80-6AB20FAF5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" y="1418"/>
              <a:ext cx="87" cy="1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1" name="Rectangle 1076">
              <a:extLst>
                <a:ext uri="{FF2B5EF4-FFF2-40B4-BE49-F238E27FC236}">
                  <a16:creationId xmlns:a16="http://schemas.microsoft.com/office/drawing/2014/main" id="{B5FFFAA0-566C-BE4F-949D-4424D7B2A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" y="1457"/>
              <a:ext cx="18" cy="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/>
                <a:t> </a:t>
              </a:r>
            </a:p>
          </p:txBody>
        </p:sp>
        <p:sp>
          <p:nvSpPr>
            <p:cNvPr id="42" name="Rectangle 1077">
              <a:extLst>
                <a:ext uri="{FF2B5EF4-FFF2-40B4-BE49-F238E27FC236}">
                  <a16:creationId xmlns:a16="http://schemas.microsoft.com/office/drawing/2014/main" id="{B2477D5C-C435-5344-90CF-A4C1A7AB5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" y="1420"/>
              <a:ext cx="23" cy="1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200"/>
                <a:t> </a:t>
              </a:r>
            </a:p>
          </p:txBody>
        </p:sp>
        <p:sp>
          <p:nvSpPr>
            <p:cNvPr id="43" name="Line 1078">
              <a:extLst>
                <a:ext uri="{FF2B5EF4-FFF2-40B4-BE49-F238E27FC236}">
                  <a16:creationId xmlns:a16="http://schemas.microsoft.com/office/drawing/2014/main" id="{176FE6DA-CEA9-AE45-A8C0-8EDE880491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443"/>
              <a:ext cx="21" cy="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" name="Line 1079">
              <a:extLst>
                <a:ext uri="{FF2B5EF4-FFF2-40B4-BE49-F238E27FC236}">
                  <a16:creationId xmlns:a16="http://schemas.microsoft.com/office/drawing/2014/main" id="{456E20F6-2EAD-EB42-A09D-5B0DC39D34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391"/>
              <a:ext cx="21" cy="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5" name="Rectangle 1080">
              <a:extLst>
                <a:ext uri="{FF2B5EF4-FFF2-40B4-BE49-F238E27FC236}">
                  <a16:creationId xmlns:a16="http://schemas.microsoft.com/office/drawing/2014/main" id="{60A2606D-850C-D74C-9941-CE42D6DC3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379"/>
              <a:ext cx="158" cy="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6" name="Rectangle 1081">
              <a:extLst>
                <a:ext uri="{FF2B5EF4-FFF2-40B4-BE49-F238E27FC236}">
                  <a16:creationId xmlns:a16="http://schemas.microsoft.com/office/drawing/2014/main" id="{1C1C52EC-6CC1-AE49-BF0D-595B241CB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" y="1379"/>
              <a:ext cx="97" cy="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7" name="Rectangle 1082">
              <a:extLst>
                <a:ext uri="{FF2B5EF4-FFF2-40B4-BE49-F238E27FC236}">
                  <a16:creationId xmlns:a16="http://schemas.microsoft.com/office/drawing/2014/main" id="{09FD8906-5A92-2747-A1EB-D8D5DADB1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" y="1282"/>
              <a:ext cx="23" cy="1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200"/>
                <a:t> </a:t>
              </a:r>
            </a:p>
          </p:txBody>
        </p:sp>
        <p:sp>
          <p:nvSpPr>
            <p:cNvPr id="48" name="Rectangle 1083">
              <a:extLst>
                <a:ext uri="{FF2B5EF4-FFF2-40B4-BE49-F238E27FC236}">
                  <a16:creationId xmlns:a16="http://schemas.microsoft.com/office/drawing/2014/main" id="{7FBECC4B-531D-3245-8B00-5F4F60ECE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" y="1371"/>
              <a:ext cx="43" cy="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9" name="Rectangle 1084">
              <a:extLst>
                <a:ext uri="{FF2B5EF4-FFF2-40B4-BE49-F238E27FC236}">
                  <a16:creationId xmlns:a16="http://schemas.microsoft.com/office/drawing/2014/main" id="{C9506DCE-EF23-4240-89D9-948182CB6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" y="1374"/>
              <a:ext cx="23" cy="1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200"/>
                <a:t> </a:t>
              </a:r>
            </a:p>
          </p:txBody>
        </p:sp>
        <p:sp>
          <p:nvSpPr>
            <p:cNvPr id="50" name="Line 1085">
              <a:extLst>
                <a:ext uri="{FF2B5EF4-FFF2-40B4-BE49-F238E27FC236}">
                  <a16:creationId xmlns:a16="http://schemas.microsoft.com/office/drawing/2014/main" id="{DF916BDB-685C-0F47-B1B5-D93C78E7A5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340"/>
              <a:ext cx="21" cy="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1" name="Line 1086">
              <a:extLst>
                <a:ext uri="{FF2B5EF4-FFF2-40B4-BE49-F238E27FC236}">
                  <a16:creationId xmlns:a16="http://schemas.microsoft.com/office/drawing/2014/main" id="{482D3760-ED7F-F74B-9218-18C24D21B4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" y="1287"/>
              <a:ext cx="21" cy="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2" name="Freeform 1087">
              <a:extLst>
                <a:ext uri="{FF2B5EF4-FFF2-40B4-BE49-F238E27FC236}">
                  <a16:creationId xmlns:a16="http://schemas.microsoft.com/office/drawing/2014/main" id="{63074628-4C95-A746-8D05-17E49EFC2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1278"/>
              <a:ext cx="2366" cy="501"/>
            </a:xfrm>
            <a:custGeom>
              <a:avLst/>
              <a:gdLst>
                <a:gd name="G0" fmla="+- 354 0 0"/>
                <a:gd name="G1" fmla="+- 227 0 0"/>
                <a:gd name="G2" fmla="+- 42 0 0"/>
                <a:gd name="G3" fmla="+- 1 0 0"/>
                <a:gd name="G4" fmla="+- 1 0 0"/>
                <a:gd name="G5" fmla="+- 1 0 0"/>
                <a:gd name="G6" fmla="*/ 1 52453 2560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1 32768"/>
                <a:gd name="G28" fmla="+- 1 0 0"/>
                <a:gd name="G29" fmla="+- 1 0 0"/>
                <a:gd name="G30" fmla="+- 1 0 0"/>
                <a:gd name="G31" fmla="+- 65535 0 0"/>
                <a:gd name="G32" fmla="+- 65535 0 0"/>
                <a:gd name="G33" fmla="+- 65535 0 0"/>
                <a:gd name="G34" fmla="+- 65535 0 0"/>
                <a:gd name="G35" fmla="+- 65534 0 0"/>
                <a:gd name="T0" fmla="*/ 0 w 4459"/>
                <a:gd name="T1" fmla="*/ 1 h 948"/>
                <a:gd name="T2" fmla="*/ 0 w 4459"/>
                <a:gd name="T3" fmla="*/ 0 h 948"/>
                <a:gd name="T4" fmla="*/ 0 w 4459"/>
                <a:gd name="T5" fmla="*/ 0 h 948"/>
                <a:gd name="T6" fmla="*/ 1 w 4459"/>
                <a:gd name="T7" fmla="*/ 0 h 948"/>
                <a:gd name="T8" fmla="*/ 1 w 4459"/>
                <a:gd name="T9" fmla="*/ 0 h 948"/>
                <a:gd name="T10" fmla="*/ 1 w 4459"/>
                <a:gd name="T11" fmla="*/ 0 h 948"/>
                <a:gd name="T12" fmla="*/ 1 w 4459"/>
                <a:gd name="T13" fmla="*/ 0 h 948"/>
                <a:gd name="T14" fmla="*/ 2 w 4459"/>
                <a:gd name="T15" fmla="*/ 1 h 948"/>
                <a:gd name="T16" fmla="*/ 2 w 4459"/>
                <a:gd name="T17" fmla="*/ 1 h 948"/>
                <a:gd name="T18" fmla="*/ 2 w 4459"/>
                <a:gd name="T19" fmla="*/ 1 h 948"/>
                <a:gd name="T20" fmla="*/ 3 w 4459"/>
                <a:gd name="T21" fmla="*/ 1 h 948"/>
                <a:gd name="T22" fmla="*/ 3 w 4459"/>
                <a:gd name="T23" fmla="*/ 1 h 948"/>
                <a:gd name="T24" fmla="*/ 3 w 4459"/>
                <a:gd name="T25" fmla="*/ 0 h 948"/>
                <a:gd name="T26" fmla="*/ 3 w 4459"/>
                <a:gd name="T27" fmla="*/ 0 h 948"/>
                <a:gd name="T28" fmla="*/ 4 w 4459"/>
                <a:gd name="T29" fmla="*/ 0 h 948"/>
                <a:gd name="T30" fmla="*/ 4 w 4459"/>
                <a:gd name="T31" fmla="*/ 0 h 948"/>
                <a:gd name="T32" fmla="*/ 4 w 4459"/>
                <a:gd name="T33" fmla="*/ 1 h 948"/>
                <a:gd name="T34" fmla="*/ 4 w 4459"/>
                <a:gd name="T35" fmla="*/ 1 h 948"/>
                <a:gd name="T36" fmla="*/ 5 w 4459"/>
                <a:gd name="T37" fmla="*/ 1 h 948"/>
                <a:gd name="T38" fmla="*/ 5 w 4459"/>
                <a:gd name="T39" fmla="*/ 2 h 948"/>
                <a:gd name="T40" fmla="*/ 5 w 4459"/>
                <a:gd name="T41" fmla="*/ 2 h 948"/>
                <a:gd name="T42" fmla="*/ 5 w 4459"/>
                <a:gd name="T43" fmla="*/ 2 h 948"/>
                <a:gd name="T44" fmla="*/ 6 w 4459"/>
                <a:gd name="T45" fmla="*/ 1 h 948"/>
                <a:gd name="T46" fmla="*/ 6 w 4459"/>
                <a:gd name="T47" fmla="*/ 1 h 948"/>
                <a:gd name="T48" fmla="*/ 6 w 4459"/>
                <a:gd name="T49" fmla="*/ 0 h 948"/>
                <a:gd name="T50" fmla="*/ 6 w 4459"/>
                <a:gd name="T51" fmla="*/ 0 h 948"/>
                <a:gd name="T52" fmla="*/ 6 w 4459"/>
                <a:gd name="T53" fmla="*/ 0 h 948"/>
                <a:gd name="T54" fmla="*/ 7 w 4459"/>
                <a:gd name="T55" fmla="*/ 0 h 948"/>
                <a:gd name="T56" fmla="*/ 7 w 4459"/>
                <a:gd name="T57" fmla="*/ 0 h 948"/>
                <a:gd name="T58" fmla="*/ 7 w 4459"/>
                <a:gd name="T59" fmla="*/ 1 h 948"/>
                <a:gd name="T60" fmla="*/ 8 w 4459"/>
                <a:gd name="T61" fmla="*/ 1 h 948"/>
                <a:gd name="T62" fmla="*/ 8 w 4459"/>
                <a:gd name="T63" fmla="*/ 1 h 948"/>
                <a:gd name="T64" fmla="*/ 8 w 4459"/>
                <a:gd name="T65" fmla="*/ 1 h 948"/>
                <a:gd name="T66" fmla="*/ 8 w 4459"/>
                <a:gd name="T67" fmla="*/ 1 h 948"/>
                <a:gd name="T68" fmla="*/ 9 w 4459"/>
                <a:gd name="T69" fmla="*/ 1 h 948"/>
                <a:gd name="T70" fmla="*/ 9 w 4459"/>
                <a:gd name="T71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59" h="948">
                  <a:moveTo>
                    <a:pt x="0" y="458"/>
                  </a:moveTo>
                  <a:lnTo>
                    <a:pt x="129" y="233"/>
                  </a:lnTo>
                  <a:lnTo>
                    <a:pt x="258" y="67"/>
                  </a:lnTo>
                  <a:lnTo>
                    <a:pt x="387" y="0"/>
                  </a:lnTo>
                  <a:lnTo>
                    <a:pt x="516" y="42"/>
                  </a:lnTo>
                  <a:lnTo>
                    <a:pt x="645" y="175"/>
                  </a:lnTo>
                  <a:lnTo>
                    <a:pt x="763" y="366"/>
                  </a:lnTo>
                  <a:lnTo>
                    <a:pt x="892" y="549"/>
                  </a:lnTo>
                  <a:lnTo>
                    <a:pt x="1021" y="666"/>
                  </a:lnTo>
                  <a:lnTo>
                    <a:pt x="1150" y="699"/>
                  </a:lnTo>
                  <a:lnTo>
                    <a:pt x="1279" y="632"/>
                  </a:lnTo>
                  <a:lnTo>
                    <a:pt x="1408" y="499"/>
                  </a:lnTo>
                  <a:lnTo>
                    <a:pt x="1537" y="341"/>
                  </a:lnTo>
                  <a:lnTo>
                    <a:pt x="1654" y="217"/>
                  </a:lnTo>
                  <a:lnTo>
                    <a:pt x="1784" y="175"/>
                  </a:lnTo>
                  <a:lnTo>
                    <a:pt x="1913" y="225"/>
                  </a:lnTo>
                  <a:lnTo>
                    <a:pt x="2042" y="375"/>
                  </a:lnTo>
                  <a:lnTo>
                    <a:pt x="2171" y="574"/>
                  </a:lnTo>
                  <a:lnTo>
                    <a:pt x="2300" y="765"/>
                  </a:lnTo>
                  <a:lnTo>
                    <a:pt x="2429" y="907"/>
                  </a:lnTo>
                  <a:lnTo>
                    <a:pt x="2546" y="948"/>
                  </a:lnTo>
                  <a:lnTo>
                    <a:pt x="2675" y="865"/>
                  </a:lnTo>
                  <a:lnTo>
                    <a:pt x="2804" y="699"/>
                  </a:lnTo>
                  <a:lnTo>
                    <a:pt x="2933" y="474"/>
                  </a:lnTo>
                  <a:lnTo>
                    <a:pt x="3063" y="250"/>
                  </a:lnTo>
                  <a:lnTo>
                    <a:pt x="3192" y="92"/>
                  </a:lnTo>
                  <a:lnTo>
                    <a:pt x="3309" y="34"/>
                  </a:lnTo>
                  <a:lnTo>
                    <a:pt x="3438" y="83"/>
                  </a:lnTo>
                  <a:lnTo>
                    <a:pt x="3567" y="225"/>
                  </a:lnTo>
                  <a:lnTo>
                    <a:pt x="3696" y="399"/>
                  </a:lnTo>
                  <a:lnTo>
                    <a:pt x="3825" y="566"/>
                  </a:lnTo>
                  <a:lnTo>
                    <a:pt x="3954" y="666"/>
                  </a:lnTo>
                  <a:lnTo>
                    <a:pt x="4083" y="666"/>
                  </a:lnTo>
                  <a:lnTo>
                    <a:pt x="4201" y="574"/>
                  </a:lnTo>
                  <a:lnTo>
                    <a:pt x="4330" y="433"/>
                  </a:lnTo>
                  <a:lnTo>
                    <a:pt x="4459" y="266"/>
                  </a:lnTo>
                </a:path>
              </a:pathLst>
            </a:custGeom>
            <a:noFill/>
            <a:ln w="2556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3" name="Freeform 1088">
              <a:extLst>
                <a:ext uri="{FF2B5EF4-FFF2-40B4-BE49-F238E27FC236}">
                  <a16:creationId xmlns:a16="http://schemas.microsoft.com/office/drawing/2014/main" id="{451DDA5A-96F3-5243-8C78-A0357159E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" y="1255"/>
              <a:ext cx="2366" cy="501"/>
            </a:xfrm>
            <a:custGeom>
              <a:avLst/>
              <a:gdLst>
                <a:gd name="G0" fmla="+- 345 0 0"/>
                <a:gd name="G1" fmla="+- 239 0 0"/>
                <a:gd name="G2" fmla="+- 8 0 0"/>
                <a:gd name="G3" fmla="+- 1 0 0"/>
                <a:gd name="G4" fmla="+- 1 0 0"/>
                <a:gd name="G5" fmla="+- 1 0 0"/>
                <a:gd name="G6" fmla="*/ 1 44423 2048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1 32768"/>
                <a:gd name="G28" fmla="+- 1 0 0"/>
                <a:gd name="G29" fmla="+- 1 0 0"/>
                <a:gd name="G30" fmla="+- 1 0 0"/>
                <a:gd name="G31" fmla="+- 65535 0 0"/>
                <a:gd name="G32" fmla="+- 65535 0 0"/>
                <a:gd name="G33" fmla="+- 65535 0 0"/>
                <a:gd name="G34" fmla="+- 65535 0 0"/>
                <a:gd name="G35" fmla="+- 65534 0 0"/>
                <a:gd name="T0" fmla="*/ 0 w 4459"/>
                <a:gd name="T1" fmla="*/ 1 h 948"/>
                <a:gd name="T2" fmla="*/ 0 w 4459"/>
                <a:gd name="T3" fmla="*/ 0 h 948"/>
                <a:gd name="T4" fmla="*/ 0 w 4459"/>
                <a:gd name="T5" fmla="*/ 0 h 948"/>
                <a:gd name="T6" fmla="*/ 1 w 4459"/>
                <a:gd name="T7" fmla="*/ 0 h 948"/>
                <a:gd name="T8" fmla="*/ 1 w 4459"/>
                <a:gd name="T9" fmla="*/ 0 h 948"/>
                <a:gd name="T10" fmla="*/ 1 w 4459"/>
                <a:gd name="T11" fmla="*/ 0 h 948"/>
                <a:gd name="T12" fmla="*/ 1 w 4459"/>
                <a:gd name="T13" fmla="*/ 0 h 948"/>
                <a:gd name="T14" fmla="*/ 2 w 4459"/>
                <a:gd name="T15" fmla="*/ 1 h 948"/>
                <a:gd name="T16" fmla="*/ 2 w 4459"/>
                <a:gd name="T17" fmla="*/ 1 h 948"/>
                <a:gd name="T18" fmla="*/ 2 w 4459"/>
                <a:gd name="T19" fmla="*/ 1 h 948"/>
                <a:gd name="T20" fmla="*/ 3 w 4459"/>
                <a:gd name="T21" fmla="*/ 1 h 948"/>
                <a:gd name="T22" fmla="*/ 3 w 4459"/>
                <a:gd name="T23" fmla="*/ 1 h 948"/>
                <a:gd name="T24" fmla="*/ 3 w 4459"/>
                <a:gd name="T25" fmla="*/ 1 h 948"/>
                <a:gd name="T26" fmla="*/ 3 w 4459"/>
                <a:gd name="T27" fmla="*/ 1 h 948"/>
                <a:gd name="T28" fmla="*/ 4 w 4459"/>
                <a:gd name="T29" fmla="*/ 0 h 948"/>
                <a:gd name="T30" fmla="*/ 4 w 4459"/>
                <a:gd name="T31" fmla="*/ 0 h 948"/>
                <a:gd name="T32" fmla="*/ 4 w 4459"/>
                <a:gd name="T33" fmla="*/ 0 h 948"/>
                <a:gd name="T34" fmla="*/ 4 w 4459"/>
                <a:gd name="T35" fmla="*/ 0 h 948"/>
                <a:gd name="T36" fmla="*/ 5 w 4459"/>
                <a:gd name="T37" fmla="*/ 1 h 948"/>
                <a:gd name="T38" fmla="*/ 5 w 4459"/>
                <a:gd name="T39" fmla="*/ 1 h 948"/>
                <a:gd name="T40" fmla="*/ 5 w 4459"/>
                <a:gd name="T41" fmla="*/ 2 h 948"/>
                <a:gd name="T42" fmla="*/ 5 w 4459"/>
                <a:gd name="T43" fmla="*/ 2 h 948"/>
                <a:gd name="T44" fmla="*/ 6 w 4459"/>
                <a:gd name="T45" fmla="*/ 2 h 948"/>
                <a:gd name="T46" fmla="*/ 6 w 4459"/>
                <a:gd name="T47" fmla="*/ 2 h 948"/>
                <a:gd name="T48" fmla="*/ 6 w 4459"/>
                <a:gd name="T49" fmla="*/ 1 h 948"/>
                <a:gd name="T50" fmla="*/ 6 w 4459"/>
                <a:gd name="T51" fmla="*/ 1 h 948"/>
                <a:gd name="T52" fmla="*/ 6 w 4459"/>
                <a:gd name="T53" fmla="*/ 0 h 948"/>
                <a:gd name="T54" fmla="*/ 7 w 4459"/>
                <a:gd name="T55" fmla="*/ 0 h 948"/>
                <a:gd name="T56" fmla="*/ 7 w 4459"/>
                <a:gd name="T57" fmla="*/ 0 h 948"/>
                <a:gd name="T58" fmla="*/ 7 w 4459"/>
                <a:gd name="T59" fmla="*/ 0 h 948"/>
                <a:gd name="T60" fmla="*/ 8 w 4459"/>
                <a:gd name="T61" fmla="*/ 0 h 948"/>
                <a:gd name="T62" fmla="*/ 8 w 4459"/>
                <a:gd name="T63" fmla="*/ 0 h 948"/>
                <a:gd name="T64" fmla="*/ 8 w 4459"/>
                <a:gd name="T65" fmla="*/ 1 h 948"/>
                <a:gd name="T66" fmla="*/ 8 w 4459"/>
                <a:gd name="T67" fmla="*/ 1 h 948"/>
                <a:gd name="T68" fmla="*/ 9 w 4459"/>
                <a:gd name="T69" fmla="*/ 1 h 948"/>
                <a:gd name="T70" fmla="*/ 9 w 4459"/>
                <a:gd name="T71" fmla="*/ 1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59" h="948">
                  <a:moveTo>
                    <a:pt x="0" y="474"/>
                  </a:moveTo>
                  <a:lnTo>
                    <a:pt x="129" y="258"/>
                  </a:lnTo>
                  <a:lnTo>
                    <a:pt x="258" y="91"/>
                  </a:lnTo>
                  <a:lnTo>
                    <a:pt x="387" y="0"/>
                  </a:lnTo>
                  <a:lnTo>
                    <a:pt x="516" y="8"/>
                  </a:lnTo>
                  <a:lnTo>
                    <a:pt x="645" y="100"/>
                  </a:lnTo>
                  <a:lnTo>
                    <a:pt x="763" y="250"/>
                  </a:lnTo>
                  <a:lnTo>
                    <a:pt x="892" y="424"/>
                  </a:lnTo>
                  <a:lnTo>
                    <a:pt x="1021" y="582"/>
                  </a:lnTo>
                  <a:lnTo>
                    <a:pt x="1150" y="682"/>
                  </a:lnTo>
                  <a:lnTo>
                    <a:pt x="1279" y="707"/>
                  </a:lnTo>
                  <a:lnTo>
                    <a:pt x="1408" y="657"/>
                  </a:lnTo>
                  <a:lnTo>
                    <a:pt x="1537" y="549"/>
                  </a:lnTo>
                  <a:lnTo>
                    <a:pt x="1654" y="416"/>
                  </a:lnTo>
                  <a:lnTo>
                    <a:pt x="1784" y="308"/>
                  </a:lnTo>
                  <a:lnTo>
                    <a:pt x="1913" y="241"/>
                  </a:lnTo>
                  <a:lnTo>
                    <a:pt x="2042" y="258"/>
                  </a:lnTo>
                  <a:lnTo>
                    <a:pt x="2171" y="349"/>
                  </a:lnTo>
                  <a:lnTo>
                    <a:pt x="2300" y="499"/>
                  </a:lnTo>
                  <a:lnTo>
                    <a:pt x="2429" y="674"/>
                  </a:lnTo>
                  <a:lnTo>
                    <a:pt x="2546" y="832"/>
                  </a:lnTo>
                  <a:lnTo>
                    <a:pt x="2675" y="931"/>
                  </a:lnTo>
                  <a:lnTo>
                    <a:pt x="2804" y="948"/>
                  </a:lnTo>
                  <a:lnTo>
                    <a:pt x="2933" y="873"/>
                  </a:lnTo>
                  <a:lnTo>
                    <a:pt x="3063" y="707"/>
                  </a:lnTo>
                  <a:lnTo>
                    <a:pt x="3192" y="499"/>
                  </a:lnTo>
                  <a:lnTo>
                    <a:pt x="3309" y="291"/>
                  </a:lnTo>
                  <a:lnTo>
                    <a:pt x="3438" y="108"/>
                  </a:lnTo>
                  <a:lnTo>
                    <a:pt x="3567" y="8"/>
                  </a:lnTo>
                  <a:lnTo>
                    <a:pt x="3696" y="0"/>
                  </a:lnTo>
                  <a:lnTo>
                    <a:pt x="3825" y="83"/>
                  </a:lnTo>
                  <a:lnTo>
                    <a:pt x="3954" y="225"/>
                  </a:lnTo>
                  <a:lnTo>
                    <a:pt x="4083" y="399"/>
                  </a:lnTo>
                  <a:lnTo>
                    <a:pt x="4201" y="557"/>
                  </a:lnTo>
                  <a:lnTo>
                    <a:pt x="4330" y="674"/>
                  </a:lnTo>
                  <a:lnTo>
                    <a:pt x="4459" y="707"/>
                  </a:lnTo>
                </a:path>
              </a:pathLst>
            </a:custGeom>
            <a:noFill/>
            <a:ln w="2556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4" name="Text Box 1089">
              <a:extLst>
                <a:ext uri="{FF2B5EF4-FFF2-40B4-BE49-F238E27FC236}">
                  <a16:creationId xmlns:a16="http://schemas.microsoft.com/office/drawing/2014/main" id="{349111B3-A9AF-1441-A52C-06FC5BAA7C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3" y="1425"/>
              <a:ext cx="24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/>
                <a:t>C</a:t>
              </a:r>
            </a:p>
          </p:txBody>
        </p:sp>
        <p:sp>
          <p:nvSpPr>
            <p:cNvPr id="55" name="Text Box 1090">
              <a:extLst>
                <a:ext uri="{FF2B5EF4-FFF2-40B4-BE49-F238E27FC236}">
                  <a16:creationId xmlns:a16="http://schemas.microsoft.com/office/drawing/2014/main" id="{0AA985AE-5573-A34F-AD0A-C9FF4844B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8" y="1059"/>
              <a:ext cx="25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 dirty="0"/>
                <a:t>Q</a:t>
              </a:r>
            </a:p>
          </p:txBody>
        </p:sp>
      </p:grpSp>
      <p:grpSp>
        <p:nvGrpSpPr>
          <p:cNvPr id="56" name="Gruppo 55">
            <a:extLst>
              <a:ext uri="{FF2B5EF4-FFF2-40B4-BE49-F238E27FC236}">
                <a16:creationId xmlns:a16="http://schemas.microsoft.com/office/drawing/2014/main" id="{892EDD64-90B1-2847-B836-35FBB1D8F730}"/>
              </a:ext>
            </a:extLst>
          </p:cNvPr>
          <p:cNvGrpSpPr/>
          <p:nvPr/>
        </p:nvGrpSpPr>
        <p:grpSpPr>
          <a:xfrm>
            <a:off x="1153011" y="3048162"/>
            <a:ext cx="3697546" cy="3373892"/>
            <a:chOff x="4148138" y="2436813"/>
            <a:chExt cx="4316412" cy="3938587"/>
          </a:xfrm>
        </p:grpSpPr>
        <p:sp>
          <p:nvSpPr>
            <p:cNvPr id="57" name="AutoShape 1">
              <a:extLst>
                <a:ext uri="{FF2B5EF4-FFF2-40B4-BE49-F238E27FC236}">
                  <a16:creationId xmlns:a16="http://schemas.microsoft.com/office/drawing/2014/main" id="{DF062B2B-1AD0-A740-B8C1-E94576E906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 flipV="1">
              <a:off x="6295231" y="1972470"/>
              <a:ext cx="231775" cy="2430462"/>
            </a:xfrm>
            <a:prstGeom prst="downArrow">
              <a:avLst>
                <a:gd name="adj1" fmla="val 50000"/>
                <a:gd name="adj2" fmla="val 49761"/>
              </a:avLst>
            </a:prstGeom>
            <a:solidFill>
              <a:srgbClr val="FFC000"/>
            </a:solidFill>
            <a:ln w="9360" cap="sq">
              <a:solidFill>
                <a:srgbClr val="FFC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" name="AutoShape 2">
              <a:extLst>
                <a:ext uri="{FF2B5EF4-FFF2-40B4-BE49-F238E27FC236}">
                  <a16:creationId xmlns:a16="http://schemas.microsoft.com/office/drawing/2014/main" id="{9B444F67-3F9A-504F-A2C6-6362FEFB9C6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683125" y="3582988"/>
              <a:ext cx="230188" cy="2430462"/>
            </a:xfrm>
            <a:prstGeom prst="downArrow">
              <a:avLst>
                <a:gd name="adj1" fmla="val 50000"/>
                <a:gd name="adj2" fmla="val 50104"/>
              </a:avLst>
            </a:prstGeom>
            <a:solidFill>
              <a:srgbClr val="FFC000"/>
            </a:solidFill>
            <a:ln w="9360" cap="sq">
              <a:solidFill>
                <a:srgbClr val="FFC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59" name="Group 3">
              <a:extLst>
                <a:ext uri="{FF2B5EF4-FFF2-40B4-BE49-F238E27FC236}">
                  <a16:creationId xmlns:a16="http://schemas.microsoft.com/office/drawing/2014/main" id="{028C7775-73D6-7A40-8DBA-D8EBBFA15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3000" y="3352800"/>
              <a:ext cx="2922588" cy="2922588"/>
              <a:chOff x="3120" y="2112"/>
              <a:chExt cx="1841" cy="1841"/>
            </a:xfrm>
          </p:grpSpPr>
          <p:sp>
            <p:nvSpPr>
              <p:cNvPr id="83" name="Rectangle 4">
                <a:extLst>
                  <a:ext uri="{FF2B5EF4-FFF2-40B4-BE49-F238E27FC236}">
                    <a16:creationId xmlns:a16="http://schemas.microsoft.com/office/drawing/2014/main" id="{D7936A4C-D42A-D447-B38B-71FC6A00D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11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" name="Rectangle 5">
                <a:extLst>
                  <a:ext uri="{FF2B5EF4-FFF2-40B4-BE49-F238E27FC236}">
                    <a16:creationId xmlns:a16="http://schemas.microsoft.com/office/drawing/2014/main" id="{85307176-3272-F24F-A3A5-88F3D8B89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11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" name="Rectangle 6">
                <a:extLst>
                  <a:ext uri="{FF2B5EF4-FFF2-40B4-BE49-F238E27FC236}">
                    <a16:creationId xmlns:a16="http://schemas.microsoft.com/office/drawing/2014/main" id="{700DD843-732D-EF44-9AE5-2895D37DA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11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" name="Rectangle 7">
                <a:extLst>
                  <a:ext uri="{FF2B5EF4-FFF2-40B4-BE49-F238E27FC236}">
                    <a16:creationId xmlns:a16="http://schemas.microsoft.com/office/drawing/2014/main" id="{5810B8DF-A7E7-734D-A7E6-C3A1F4092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11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" name="Rectangle 8">
                <a:extLst>
                  <a:ext uri="{FF2B5EF4-FFF2-40B4-BE49-F238E27FC236}">
                    <a16:creationId xmlns:a16="http://schemas.microsoft.com/office/drawing/2014/main" id="{C86F8A5E-13F8-8046-A510-4C56E89C6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11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" name="Rectangle 9">
                <a:extLst>
                  <a:ext uri="{FF2B5EF4-FFF2-40B4-BE49-F238E27FC236}">
                    <a16:creationId xmlns:a16="http://schemas.microsoft.com/office/drawing/2014/main" id="{D6CEF565-A8DA-9F49-86DB-3A3F33C2B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11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" name="Rectangle 10">
                <a:extLst>
                  <a:ext uri="{FF2B5EF4-FFF2-40B4-BE49-F238E27FC236}">
                    <a16:creationId xmlns:a16="http://schemas.microsoft.com/office/drawing/2014/main" id="{6D5D68C2-C0FA-6E44-A4D9-B57BD6BD2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11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" name="Rectangle 11">
                <a:extLst>
                  <a:ext uri="{FF2B5EF4-FFF2-40B4-BE49-F238E27FC236}">
                    <a16:creationId xmlns:a16="http://schemas.microsoft.com/office/drawing/2014/main" id="{6206418D-2977-414D-8340-25D8240EB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11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" name="Rectangle 12">
                <a:extLst>
                  <a:ext uri="{FF2B5EF4-FFF2-40B4-BE49-F238E27FC236}">
                    <a16:creationId xmlns:a16="http://schemas.microsoft.com/office/drawing/2014/main" id="{3118684D-0672-B844-816B-AB102C08F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11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" name="Rectangle 13">
                <a:extLst>
                  <a:ext uri="{FF2B5EF4-FFF2-40B4-BE49-F238E27FC236}">
                    <a16:creationId xmlns:a16="http://schemas.microsoft.com/office/drawing/2014/main" id="{6388E525-1461-E848-AF49-BF3E482EA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11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" name="Rectangle 14">
                <a:extLst>
                  <a:ext uri="{FF2B5EF4-FFF2-40B4-BE49-F238E27FC236}">
                    <a16:creationId xmlns:a16="http://schemas.microsoft.com/office/drawing/2014/main" id="{0B5360C9-312C-B34E-B353-C20DB6996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11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" name="Rectangle 15">
                <a:extLst>
                  <a:ext uri="{FF2B5EF4-FFF2-40B4-BE49-F238E27FC236}">
                    <a16:creationId xmlns:a16="http://schemas.microsoft.com/office/drawing/2014/main" id="{CE097412-F117-4549-A826-39FC8E84F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11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" name="Rectangle 16">
                <a:extLst>
                  <a:ext uri="{FF2B5EF4-FFF2-40B4-BE49-F238E27FC236}">
                    <a16:creationId xmlns:a16="http://schemas.microsoft.com/office/drawing/2014/main" id="{5A529E20-C803-4044-9542-78339E279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11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" name="Rectangle 17">
                <a:extLst>
                  <a:ext uri="{FF2B5EF4-FFF2-40B4-BE49-F238E27FC236}">
                    <a16:creationId xmlns:a16="http://schemas.microsoft.com/office/drawing/2014/main" id="{FF11EF37-969D-7A40-8A46-2DBC3B386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11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" name="Rectangle 18">
                <a:extLst>
                  <a:ext uri="{FF2B5EF4-FFF2-40B4-BE49-F238E27FC236}">
                    <a16:creationId xmlns:a16="http://schemas.microsoft.com/office/drawing/2014/main" id="{B2AAFE64-47E9-BD4B-B27E-64C4A6F65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11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" name="Rectangle 19">
                <a:extLst>
                  <a:ext uri="{FF2B5EF4-FFF2-40B4-BE49-F238E27FC236}">
                    <a16:creationId xmlns:a16="http://schemas.microsoft.com/office/drawing/2014/main" id="{2554B1B6-7CB9-4049-A0B1-0F4AD3C7F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11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" name="Rectangle 20">
                <a:extLst>
                  <a:ext uri="{FF2B5EF4-FFF2-40B4-BE49-F238E27FC236}">
                    <a16:creationId xmlns:a16="http://schemas.microsoft.com/office/drawing/2014/main" id="{71E83C10-0876-534A-B26E-EF5AFE80C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1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" name="Rectangle 21">
                <a:extLst>
                  <a:ext uri="{FF2B5EF4-FFF2-40B4-BE49-F238E27FC236}">
                    <a16:creationId xmlns:a16="http://schemas.microsoft.com/office/drawing/2014/main" id="{4AE016B7-2EA6-FC47-AC6B-8F1A4133A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1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" name="Rectangle 22">
                <a:extLst>
                  <a:ext uri="{FF2B5EF4-FFF2-40B4-BE49-F238E27FC236}">
                    <a16:creationId xmlns:a16="http://schemas.microsoft.com/office/drawing/2014/main" id="{64DE59C6-61A3-8F4F-B240-2FBE56199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1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" name="Rectangle 23">
                <a:extLst>
                  <a:ext uri="{FF2B5EF4-FFF2-40B4-BE49-F238E27FC236}">
                    <a16:creationId xmlns:a16="http://schemas.microsoft.com/office/drawing/2014/main" id="{C16BC13A-4BE5-8C40-8EB9-88523BB5B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1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" name="Rectangle 24">
                <a:extLst>
                  <a:ext uri="{FF2B5EF4-FFF2-40B4-BE49-F238E27FC236}">
                    <a16:creationId xmlns:a16="http://schemas.microsoft.com/office/drawing/2014/main" id="{355A6B0A-85F6-5E45-B921-E24087799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1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" name="Rectangle 25">
                <a:extLst>
                  <a:ext uri="{FF2B5EF4-FFF2-40B4-BE49-F238E27FC236}">
                    <a16:creationId xmlns:a16="http://schemas.microsoft.com/office/drawing/2014/main" id="{42A775E0-0E47-234E-A2E8-746A176B7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1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" name="Rectangle 26">
                <a:extLst>
                  <a:ext uri="{FF2B5EF4-FFF2-40B4-BE49-F238E27FC236}">
                    <a16:creationId xmlns:a16="http://schemas.microsoft.com/office/drawing/2014/main" id="{C508310F-4D6E-724D-8A0A-1B46DBA5A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1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" name="Rectangle 27">
                <a:extLst>
                  <a:ext uri="{FF2B5EF4-FFF2-40B4-BE49-F238E27FC236}">
                    <a16:creationId xmlns:a16="http://schemas.microsoft.com/office/drawing/2014/main" id="{8057A0D5-9150-9342-A878-2738D6201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1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" name="Rectangle 28">
                <a:extLst>
                  <a:ext uri="{FF2B5EF4-FFF2-40B4-BE49-F238E27FC236}">
                    <a16:creationId xmlns:a16="http://schemas.microsoft.com/office/drawing/2014/main" id="{C69CF7D7-DB47-024A-99B6-D2B33D1E7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1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" name="Rectangle 29">
                <a:extLst>
                  <a:ext uri="{FF2B5EF4-FFF2-40B4-BE49-F238E27FC236}">
                    <a16:creationId xmlns:a16="http://schemas.microsoft.com/office/drawing/2014/main" id="{ACEB1547-1563-424C-A737-A27F2BBAB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1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" name="Rectangle 30">
                <a:extLst>
                  <a:ext uri="{FF2B5EF4-FFF2-40B4-BE49-F238E27FC236}">
                    <a16:creationId xmlns:a16="http://schemas.microsoft.com/office/drawing/2014/main" id="{BABF814E-871F-5241-B291-E384C6F72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1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" name="Rectangle 31">
                <a:extLst>
                  <a:ext uri="{FF2B5EF4-FFF2-40B4-BE49-F238E27FC236}">
                    <a16:creationId xmlns:a16="http://schemas.microsoft.com/office/drawing/2014/main" id="{5820F08F-B516-0442-BD51-2BF7D0704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1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" name="Rectangle 32">
                <a:extLst>
                  <a:ext uri="{FF2B5EF4-FFF2-40B4-BE49-F238E27FC236}">
                    <a16:creationId xmlns:a16="http://schemas.microsoft.com/office/drawing/2014/main" id="{30863F94-614A-3E48-8475-8E95DB3C3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1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" name="Rectangle 33">
                <a:extLst>
                  <a:ext uri="{FF2B5EF4-FFF2-40B4-BE49-F238E27FC236}">
                    <a16:creationId xmlns:a16="http://schemas.microsoft.com/office/drawing/2014/main" id="{7E6DEC8A-D54E-9046-8FDA-244F1D4EE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1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" name="Rectangle 34">
                <a:extLst>
                  <a:ext uri="{FF2B5EF4-FFF2-40B4-BE49-F238E27FC236}">
                    <a16:creationId xmlns:a16="http://schemas.microsoft.com/office/drawing/2014/main" id="{FB4F55AF-F0E0-5749-A883-A22FFAB64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1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" name="Rectangle 35">
                <a:extLst>
                  <a:ext uri="{FF2B5EF4-FFF2-40B4-BE49-F238E27FC236}">
                    <a16:creationId xmlns:a16="http://schemas.microsoft.com/office/drawing/2014/main" id="{029460FF-854D-9149-BC8D-3A3860650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1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" name="Rectangle 36">
                <a:extLst>
                  <a:ext uri="{FF2B5EF4-FFF2-40B4-BE49-F238E27FC236}">
                    <a16:creationId xmlns:a16="http://schemas.microsoft.com/office/drawing/2014/main" id="{95CCC8FC-88E8-A94B-A57F-01B78E2BF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17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" name="Rectangle 37">
                <a:extLst>
                  <a:ext uri="{FF2B5EF4-FFF2-40B4-BE49-F238E27FC236}">
                    <a16:creationId xmlns:a16="http://schemas.microsoft.com/office/drawing/2014/main" id="{5DC2B8D8-2016-E547-B591-4CDDFE231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17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" name="Rectangle 38">
                <a:extLst>
                  <a:ext uri="{FF2B5EF4-FFF2-40B4-BE49-F238E27FC236}">
                    <a16:creationId xmlns:a16="http://schemas.microsoft.com/office/drawing/2014/main" id="{C2E72898-6467-6543-9DE9-BA5F28D3B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17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" name="Rectangle 39">
                <a:extLst>
                  <a:ext uri="{FF2B5EF4-FFF2-40B4-BE49-F238E27FC236}">
                    <a16:creationId xmlns:a16="http://schemas.microsoft.com/office/drawing/2014/main" id="{CC89FDB4-4DFC-574B-96CA-1A818E2E4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17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" name="Rectangle 40">
                <a:extLst>
                  <a:ext uri="{FF2B5EF4-FFF2-40B4-BE49-F238E27FC236}">
                    <a16:creationId xmlns:a16="http://schemas.microsoft.com/office/drawing/2014/main" id="{35E9F2BC-78FC-6845-AF80-0AB06EDFD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17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" name="Rectangle 41">
                <a:extLst>
                  <a:ext uri="{FF2B5EF4-FFF2-40B4-BE49-F238E27FC236}">
                    <a16:creationId xmlns:a16="http://schemas.microsoft.com/office/drawing/2014/main" id="{36D9DE64-0919-F54F-A778-207079615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17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" name="Rectangle 42">
                <a:extLst>
                  <a:ext uri="{FF2B5EF4-FFF2-40B4-BE49-F238E27FC236}">
                    <a16:creationId xmlns:a16="http://schemas.microsoft.com/office/drawing/2014/main" id="{B6883258-3629-454B-B25C-82545956B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17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" name="Rectangle 43">
                <a:extLst>
                  <a:ext uri="{FF2B5EF4-FFF2-40B4-BE49-F238E27FC236}">
                    <a16:creationId xmlns:a16="http://schemas.microsoft.com/office/drawing/2014/main" id="{BF18BE56-F6D4-0F41-B015-C32E85766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17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" name="Rectangle 44">
                <a:extLst>
                  <a:ext uri="{FF2B5EF4-FFF2-40B4-BE49-F238E27FC236}">
                    <a16:creationId xmlns:a16="http://schemas.microsoft.com/office/drawing/2014/main" id="{0C484245-D732-D744-A007-940EE2CCA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17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" name="Rectangle 45">
                <a:extLst>
                  <a:ext uri="{FF2B5EF4-FFF2-40B4-BE49-F238E27FC236}">
                    <a16:creationId xmlns:a16="http://schemas.microsoft.com/office/drawing/2014/main" id="{A1210BCE-A919-8343-9642-24E904EF9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17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" name="Rectangle 46">
                <a:extLst>
                  <a:ext uri="{FF2B5EF4-FFF2-40B4-BE49-F238E27FC236}">
                    <a16:creationId xmlns:a16="http://schemas.microsoft.com/office/drawing/2014/main" id="{0096D8E0-6142-4148-822A-0EBCDFD89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17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" name="Rectangle 47">
                <a:extLst>
                  <a:ext uri="{FF2B5EF4-FFF2-40B4-BE49-F238E27FC236}">
                    <a16:creationId xmlns:a16="http://schemas.microsoft.com/office/drawing/2014/main" id="{1992016D-16EF-6F4A-92A7-CB2B51B81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17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" name="Rectangle 48">
                <a:extLst>
                  <a:ext uri="{FF2B5EF4-FFF2-40B4-BE49-F238E27FC236}">
                    <a16:creationId xmlns:a16="http://schemas.microsoft.com/office/drawing/2014/main" id="{8DCC965B-A067-EE40-80D4-41044F6B2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17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" name="Rectangle 49">
                <a:extLst>
                  <a:ext uri="{FF2B5EF4-FFF2-40B4-BE49-F238E27FC236}">
                    <a16:creationId xmlns:a16="http://schemas.microsoft.com/office/drawing/2014/main" id="{B5F872FB-C1BB-4F40-914A-34C3EA652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17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" name="Rectangle 50">
                <a:extLst>
                  <a:ext uri="{FF2B5EF4-FFF2-40B4-BE49-F238E27FC236}">
                    <a16:creationId xmlns:a16="http://schemas.microsoft.com/office/drawing/2014/main" id="{381DB475-5C1F-8747-A147-00210D451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17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" name="Rectangle 51">
                <a:extLst>
                  <a:ext uri="{FF2B5EF4-FFF2-40B4-BE49-F238E27FC236}">
                    <a16:creationId xmlns:a16="http://schemas.microsoft.com/office/drawing/2014/main" id="{1A35F379-86D4-A24D-B799-566DAD424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17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" name="Rectangle 52">
                <a:extLst>
                  <a:ext uri="{FF2B5EF4-FFF2-40B4-BE49-F238E27FC236}">
                    <a16:creationId xmlns:a16="http://schemas.microsoft.com/office/drawing/2014/main" id="{67F0B95F-FA84-5C40-AD76-DB2F301B8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17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" name="Rectangle 53">
                <a:extLst>
                  <a:ext uri="{FF2B5EF4-FFF2-40B4-BE49-F238E27FC236}">
                    <a16:creationId xmlns:a16="http://schemas.microsoft.com/office/drawing/2014/main" id="{7E1F7331-59F8-2F42-B624-F4D325C11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17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" name="Rectangle 54">
                <a:extLst>
                  <a:ext uri="{FF2B5EF4-FFF2-40B4-BE49-F238E27FC236}">
                    <a16:creationId xmlns:a16="http://schemas.microsoft.com/office/drawing/2014/main" id="{701C7988-508F-0D4F-BAFA-E128B58A0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17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" name="Rectangle 55">
                <a:extLst>
                  <a:ext uri="{FF2B5EF4-FFF2-40B4-BE49-F238E27FC236}">
                    <a16:creationId xmlns:a16="http://schemas.microsoft.com/office/drawing/2014/main" id="{BB5EC711-26E1-ED44-890C-A2FB7EAB4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17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" name="Rectangle 56">
                <a:extLst>
                  <a:ext uri="{FF2B5EF4-FFF2-40B4-BE49-F238E27FC236}">
                    <a16:creationId xmlns:a16="http://schemas.microsoft.com/office/drawing/2014/main" id="{D7243A8B-DB8E-BA40-89CC-34E4C24AD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17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" name="Rectangle 57">
                <a:extLst>
                  <a:ext uri="{FF2B5EF4-FFF2-40B4-BE49-F238E27FC236}">
                    <a16:creationId xmlns:a16="http://schemas.microsoft.com/office/drawing/2014/main" id="{FF6A09E3-7948-6F43-9FAE-82B090AE7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17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" name="Rectangle 58">
                <a:extLst>
                  <a:ext uri="{FF2B5EF4-FFF2-40B4-BE49-F238E27FC236}">
                    <a16:creationId xmlns:a16="http://schemas.microsoft.com/office/drawing/2014/main" id="{1EF33A8D-CC60-D549-B7C0-A1209DD36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17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" name="Rectangle 59">
                <a:extLst>
                  <a:ext uri="{FF2B5EF4-FFF2-40B4-BE49-F238E27FC236}">
                    <a16:creationId xmlns:a16="http://schemas.microsoft.com/office/drawing/2014/main" id="{5F176A53-30FA-3E44-8575-A93EA9932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17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" name="Rectangle 60">
                <a:extLst>
                  <a:ext uri="{FF2B5EF4-FFF2-40B4-BE49-F238E27FC236}">
                    <a16:creationId xmlns:a16="http://schemas.microsoft.com/office/drawing/2014/main" id="{DF88C7A4-75E1-8C49-AD6A-705CFDA55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17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" name="Rectangle 61">
                <a:extLst>
                  <a:ext uri="{FF2B5EF4-FFF2-40B4-BE49-F238E27FC236}">
                    <a16:creationId xmlns:a16="http://schemas.microsoft.com/office/drawing/2014/main" id="{4F87BEC9-E054-9D43-BCE5-FFF6D184F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17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" name="Rectangle 62">
                <a:extLst>
                  <a:ext uri="{FF2B5EF4-FFF2-40B4-BE49-F238E27FC236}">
                    <a16:creationId xmlns:a16="http://schemas.microsoft.com/office/drawing/2014/main" id="{1206F7C7-2F72-5C4A-BB15-51CAE70A6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17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" name="Rectangle 63">
                <a:extLst>
                  <a:ext uri="{FF2B5EF4-FFF2-40B4-BE49-F238E27FC236}">
                    <a16:creationId xmlns:a16="http://schemas.microsoft.com/office/drawing/2014/main" id="{D6072E2E-BC80-2A48-B3C6-3D1C24BB5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17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" name="Rectangle 64">
                <a:extLst>
                  <a:ext uri="{FF2B5EF4-FFF2-40B4-BE49-F238E27FC236}">
                    <a16:creationId xmlns:a16="http://schemas.microsoft.com/office/drawing/2014/main" id="{5C73B748-085F-7442-81EA-0F6E08483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17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" name="Rectangle 65">
                <a:extLst>
                  <a:ext uri="{FF2B5EF4-FFF2-40B4-BE49-F238E27FC236}">
                    <a16:creationId xmlns:a16="http://schemas.microsoft.com/office/drawing/2014/main" id="{B8F032EB-02BB-6D40-8F0E-81B3546C0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17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" name="Rectangle 66">
                <a:extLst>
                  <a:ext uri="{FF2B5EF4-FFF2-40B4-BE49-F238E27FC236}">
                    <a16:creationId xmlns:a16="http://schemas.microsoft.com/office/drawing/2014/main" id="{F76F8479-8974-B045-9354-778385A39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17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" name="Rectangle 67">
                <a:extLst>
                  <a:ext uri="{FF2B5EF4-FFF2-40B4-BE49-F238E27FC236}">
                    <a16:creationId xmlns:a16="http://schemas.microsoft.com/office/drawing/2014/main" id="{4B072178-C211-1544-BEEA-25B6BA42C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17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" name="Rectangle 68">
                <a:extLst>
                  <a:ext uri="{FF2B5EF4-FFF2-40B4-BE49-F238E27FC236}">
                    <a16:creationId xmlns:a16="http://schemas.microsoft.com/office/drawing/2014/main" id="{EC95E893-92D0-4741-9D11-82F1F8671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22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" name="Rectangle 69">
                <a:extLst>
                  <a:ext uri="{FF2B5EF4-FFF2-40B4-BE49-F238E27FC236}">
                    <a16:creationId xmlns:a16="http://schemas.microsoft.com/office/drawing/2014/main" id="{7F7690F7-0D1C-2145-B495-0785116E3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22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" name="Rectangle 70">
                <a:extLst>
                  <a:ext uri="{FF2B5EF4-FFF2-40B4-BE49-F238E27FC236}">
                    <a16:creationId xmlns:a16="http://schemas.microsoft.com/office/drawing/2014/main" id="{84708BBC-AB09-BD4E-A3F5-55F46F0EF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22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" name="Rectangle 71">
                <a:extLst>
                  <a:ext uri="{FF2B5EF4-FFF2-40B4-BE49-F238E27FC236}">
                    <a16:creationId xmlns:a16="http://schemas.microsoft.com/office/drawing/2014/main" id="{1C437354-4A12-BD4D-803D-4DE8C4345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22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" name="Rectangle 72">
                <a:extLst>
                  <a:ext uri="{FF2B5EF4-FFF2-40B4-BE49-F238E27FC236}">
                    <a16:creationId xmlns:a16="http://schemas.microsoft.com/office/drawing/2014/main" id="{BC2745C5-907B-A549-94A9-3F2B916B8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22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" name="Rectangle 73">
                <a:extLst>
                  <a:ext uri="{FF2B5EF4-FFF2-40B4-BE49-F238E27FC236}">
                    <a16:creationId xmlns:a16="http://schemas.microsoft.com/office/drawing/2014/main" id="{FDD65512-9247-D348-BA6A-0EA8C8DDE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22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" name="Rectangle 74">
                <a:extLst>
                  <a:ext uri="{FF2B5EF4-FFF2-40B4-BE49-F238E27FC236}">
                    <a16:creationId xmlns:a16="http://schemas.microsoft.com/office/drawing/2014/main" id="{2E5FD187-C910-3F48-A195-90B3961B0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22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" name="Rectangle 75">
                <a:extLst>
                  <a:ext uri="{FF2B5EF4-FFF2-40B4-BE49-F238E27FC236}">
                    <a16:creationId xmlns:a16="http://schemas.microsoft.com/office/drawing/2014/main" id="{B3AAC355-C548-DF45-90B6-B3942CEC4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22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" name="Rectangle 76">
                <a:extLst>
                  <a:ext uri="{FF2B5EF4-FFF2-40B4-BE49-F238E27FC236}">
                    <a16:creationId xmlns:a16="http://schemas.microsoft.com/office/drawing/2014/main" id="{FC7ED1F3-AE4B-3143-9507-3B91DE34F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22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" name="Rectangle 77">
                <a:extLst>
                  <a:ext uri="{FF2B5EF4-FFF2-40B4-BE49-F238E27FC236}">
                    <a16:creationId xmlns:a16="http://schemas.microsoft.com/office/drawing/2014/main" id="{7EE99879-72BF-4846-9483-9263456AE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22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" name="Rectangle 78">
                <a:extLst>
                  <a:ext uri="{FF2B5EF4-FFF2-40B4-BE49-F238E27FC236}">
                    <a16:creationId xmlns:a16="http://schemas.microsoft.com/office/drawing/2014/main" id="{0E2C11C7-F53D-3C42-B4AB-D6F0EEF00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22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" name="Rectangle 79">
                <a:extLst>
                  <a:ext uri="{FF2B5EF4-FFF2-40B4-BE49-F238E27FC236}">
                    <a16:creationId xmlns:a16="http://schemas.microsoft.com/office/drawing/2014/main" id="{24C1E76F-0998-3648-B590-03B6B1FD9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22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" name="Rectangle 80">
                <a:extLst>
                  <a:ext uri="{FF2B5EF4-FFF2-40B4-BE49-F238E27FC236}">
                    <a16:creationId xmlns:a16="http://schemas.microsoft.com/office/drawing/2014/main" id="{834934B2-09E5-0B4D-80D5-023DC31C9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22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" name="Rectangle 81">
                <a:extLst>
                  <a:ext uri="{FF2B5EF4-FFF2-40B4-BE49-F238E27FC236}">
                    <a16:creationId xmlns:a16="http://schemas.microsoft.com/office/drawing/2014/main" id="{56506F56-DB31-E749-AE50-7423C91B0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22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" name="Rectangle 82">
                <a:extLst>
                  <a:ext uri="{FF2B5EF4-FFF2-40B4-BE49-F238E27FC236}">
                    <a16:creationId xmlns:a16="http://schemas.microsoft.com/office/drawing/2014/main" id="{0D5D5D4D-E9A2-D440-85B7-B1319663B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22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" name="Rectangle 83">
                <a:extLst>
                  <a:ext uri="{FF2B5EF4-FFF2-40B4-BE49-F238E27FC236}">
                    <a16:creationId xmlns:a16="http://schemas.microsoft.com/office/drawing/2014/main" id="{8A9FDFF8-23CF-B343-890F-946029250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22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" name="Rectangle 84">
                <a:extLst>
                  <a:ext uri="{FF2B5EF4-FFF2-40B4-BE49-F238E27FC236}">
                    <a16:creationId xmlns:a16="http://schemas.microsoft.com/office/drawing/2014/main" id="{52BE24D7-4D92-1B43-B8EB-843E2632E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22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" name="Rectangle 85">
                <a:extLst>
                  <a:ext uri="{FF2B5EF4-FFF2-40B4-BE49-F238E27FC236}">
                    <a16:creationId xmlns:a16="http://schemas.microsoft.com/office/drawing/2014/main" id="{0730C108-4C50-9342-B73F-BE25F094C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22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" name="Rectangle 86">
                <a:extLst>
                  <a:ext uri="{FF2B5EF4-FFF2-40B4-BE49-F238E27FC236}">
                    <a16:creationId xmlns:a16="http://schemas.microsoft.com/office/drawing/2014/main" id="{EF6A44B9-2943-B146-A8F2-ED9C23FC1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22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" name="Rectangle 87">
                <a:extLst>
                  <a:ext uri="{FF2B5EF4-FFF2-40B4-BE49-F238E27FC236}">
                    <a16:creationId xmlns:a16="http://schemas.microsoft.com/office/drawing/2014/main" id="{3EC9087B-F461-0A40-A1F2-4E6DEF46E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22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" name="Rectangle 88">
                <a:extLst>
                  <a:ext uri="{FF2B5EF4-FFF2-40B4-BE49-F238E27FC236}">
                    <a16:creationId xmlns:a16="http://schemas.microsoft.com/office/drawing/2014/main" id="{947A6A51-FE62-D244-B36F-26904AB6C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22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" name="Rectangle 89">
                <a:extLst>
                  <a:ext uri="{FF2B5EF4-FFF2-40B4-BE49-F238E27FC236}">
                    <a16:creationId xmlns:a16="http://schemas.microsoft.com/office/drawing/2014/main" id="{A52131F0-6403-4048-A346-3FD6EBD38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22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" name="Rectangle 90">
                <a:extLst>
                  <a:ext uri="{FF2B5EF4-FFF2-40B4-BE49-F238E27FC236}">
                    <a16:creationId xmlns:a16="http://schemas.microsoft.com/office/drawing/2014/main" id="{4ADE92E2-7E00-3642-89C8-4DB65E98F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22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" name="Rectangle 91">
                <a:extLst>
                  <a:ext uri="{FF2B5EF4-FFF2-40B4-BE49-F238E27FC236}">
                    <a16:creationId xmlns:a16="http://schemas.microsoft.com/office/drawing/2014/main" id="{F13B226A-B163-6344-B24E-249986546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22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" name="Rectangle 92">
                <a:extLst>
                  <a:ext uri="{FF2B5EF4-FFF2-40B4-BE49-F238E27FC236}">
                    <a16:creationId xmlns:a16="http://schemas.microsoft.com/office/drawing/2014/main" id="{4BDD2876-E2D4-AF48-95EF-DD4EA82F7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22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" name="Rectangle 93">
                <a:extLst>
                  <a:ext uri="{FF2B5EF4-FFF2-40B4-BE49-F238E27FC236}">
                    <a16:creationId xmlns:a16="http://schemas.microsoft.com/office/drawing/2014/main" id="{B7A29F09-DE66-9846-A6BA-57520B25F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22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" name="Rectangle 94">
                <a:extLst>
                  <a:ext uri="{FF2B5EF4-FFF2-40B4-BE49-F238E27FC236}">
                    <a16:creationId xmlns:a16="http://schemas.microsoft.com/office/drawing/2014/main" id="{90BCBA8F-DCD9-6F44-B7A2-9F8A530AA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22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" name="Rectangle 95">
                <a:extLst>
                  <a:ext uri="{FF2B5EF4-FFF2-40B4-BE49-F238E27FC236}">
                    <a16:creationId xmlns:a16="http://schemas.microsoft.com/office/drawing/2014/main" id="{8447E953-B98B-8C47-BBBD-CA273A31A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22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" name="Rectangle 96">
                <a:extLst>
                  <a:ext uri="{FF2B5EF4-FFF2-40B4-BE49-F238E27FC236}">
                    <a16:creationId xmlns:a16="http://schemas.microsoft.com/office/drawing/2014/main" id="{E45933AE-9AF1-1242-92EC-3334DDBC6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22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" name="Rectangle 97">
                <a:extLst>
                  <a:ext uri="{FF2B5EF4-FFF2-40B4-BE49-F238E27FC236}">
                    <a16:creationId xmlns:a16="http://schemas.microsoft.com/office/drawing/2014/main" id="{AF614B87-F216-D34E-BC8F-AF8BDFF7D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22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" name="Rectangle 98">
                <a:extLst>
                  <a:ext uri="{FF2B5EF4-FFF2-40B4-BE49-F238E27FC236}">
                    <a16:creationId xmlns:a16="http://schemas.microsoft.com/office/drawing/2014/main" id="{F2D556F3-003A-3541-A4C5-0BB4E6709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22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" name="Rectangle 99">
                <a:extLst>
                  <a:ext uri="{FF2B5EF4-FFF2-40B4-BE49-F238E27FC236}">
                    <a16:creationId xmlns:a16="http://schemas.microsoft.com/office/drawing/2014/main" id="{5BD578A0-2D79-1A4C-BEF5-EB6408EC6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22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" name="Rectangle 100">
                <a:extLst>
                  <a:ext uri="{FF2B5EF4-FFF2-40B4-BE49-F238E27FC236}">
                    <a16:creationId xmlns:a16="http://schemas.microsoft.com/office/drawing/2014/main" id="{436FAA7B-C1F2-3B43-BE18-6537F64B2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28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" name="Rectangle 101">
                <a:extLst>
                  <a:ext uri="{FF2B5EF4-FFF2-40B4-BE49-F238E27FC236}">
                    <a16:creationId xmlns:a16="http://schemas.microsoft.com/office/drawing/2014/main" id="{D6ECB9BB-F672-5045-AEFD-D5F76E964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28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" name="Rectangle 102">
                <a:extLst>
                  <a:ext uri="{FF2B5EF4-FFF2-40B4-BE49-F238E27FC236}">
                    <a16:creationId xmlns:a16="http://schemas.microsoft.com/office/drawing/2014/main" id="{48D17A46-85A0-8C4A-A889-52D573177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28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" name="Rectangle 103">
                <a:extLst>
                  <a:ext uri="{FF2B5EF4-FFF2-40B4-BE49-F238E27FC236}">
                    <a16:creationId xmlns:a16="http://schemas.microsoft.com/office/drawing/2014/main" id="{21996CC5-29ED-F547-996E-BDA8CC154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28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" name="Rectangle 104">
                <a:extLst>
                  <a:ext uri="{FF2B5EF4-FFF2-40B4-BE49-F238E27FC236}">
                    <a16:creationId xmlns:a16="http://schemas.microsoft.com/office/drawing/2014/main" id="{CA5D214A-5E90-A44A-B296-7D2F06CDA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28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" name="Rectangle 105">
                <a:extLst>
                  <a:ext uri="{FF2B5EF4-FFF2-40B4-BE49-F238E27FC236}">
                    <a16:creationId xmlns:a16="http://schemas.microsoft.com/office/drawing/2014/main" id="{22DEB25C-D50A-8C45-A171-C04EF0041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28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" name="Rectangle 106">
                <a:extLst>
                  <a:ext uri="{FF2B5EF4-FFF2-40B4-BE49-F238E27FC236}">
                    <a16:creationId xmlns:a16="http://schemas.microsoft.com/office/drawing/2014/main" id="{17D9D05C-C59C-E541-887A-F376D8321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28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" name="Rectangle 107">
                <a:extLst>
                  <a:ext uri="{FF2B5EF4-FFF2-40B4-BE49-F238E27FC236}">
                    <a16:creationId xmlns:a16="http://schemas.microsoft.com/office/drawing/2014/main" id="{5003EDF7-BDAD-0C43-ADB3-CB3E132C7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28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" name="Rectangle 108">
                <a:extLst>
                  <a:ext uri="{FF2B5EF4-FFF2-40B4-BE49-F238E27FC236}">
                    <a16:creationId xmlns:a16="http://schemas.microsoft.com/office/drawing/2014/main" id="{019A7793-93C4-8542-9592-F0F41D5A3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28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" name="Rectangle 109">
                <a:extLst>
                  <a:ext uri="{FF2B5EF4-FFF2-40B4-BE49-F238E27FC236}">
                    <a16:creationId xmlns:a16="http://schemas.microsoft.com/office/drawing/2014/main" id="{88C1EC70-A9C4-944C-9BEF-E44EC771C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28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" name="Rectangle 110">
                <a:extLst>
                  <a:ext uri="{FF2B5EF4-FFF2-40B4-BE49-F238E27FC236}">
                    <a16:creationId xmlns:a16="http://schemas.microsoft.com/office/drawing/2014/main" id="{19810329-407E-9944-A469-6954EBA79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28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" name="Rectangle 111">
                <a:extLst>
                  <a:ext uri="{FF2B5EF4-FFF2-40B4-BE49-F238E27FC236}">
                    <a16:creationId xmlns:a16="http://schemas.microsoft.com/office/drawing/2014/main" id="{27DF06F0-C70F-5F47-8998-912562DCC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28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" name="Rectangle 112">
                <a:extLst>
                  <a:ext uri="{FF2B5EF4-FFF2-40B4-BE49-F238E27FC236}">
                    <a16:creationId xmlns:a16="http://schemas.microsoft.com/office/drawing/2014/main" id="{F41BC9E2-2D39-CE42-8C98-FB371EFAE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28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" name="Rectangle 113">
                <a:extLst>
                  <a:ext uri="{FF2B5EF4-FFF2-40B4-BE49-F238E27FC236}">
                    <a16:creationId xmlns:a16="http://schemas.microsoft.com/office/drawing/2014/main" id="{53C9855C-38DE-5B42-99C0-DB4D8E4B2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28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" name="Rectangle 114">
                <a:extLst>
                  <a:ext uri="{FF2B5EF4-FFF2-40B4-BE49-F238E27FC236}">
                    <a16:creationId xmlns:a16="http://schemas.microsoft.com/office/drawing/2014/main" id="{6D5025A0-577B-A54C-9FDF-9888230D2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28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" name="Rectangle 115">
                <a:extLst>
                  <a:ext uri="{FF2B5EF4-FFF2-40B4-BE49-F238E27FC236}">
                    <a16:creationId xmlns:a16="http://schemas.microsoft.com/office/drawing/2014/main" id="{3938E85A-0898-404E-9A80-B017994D6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28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" name="Rectangle 116">
                <a:extLst>
                  <a:ext uri="{FF2B5EF4-FFF2-40B4-BE49-F238E27FC236}">
                    <a16:creationId xmlns:a16="http://schemas.microsoft.com/office/drawing/2014/main" id="{7599CE38-1987-5D45-88B4-342C18648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28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" name="Rectangle 117">
                <a:extLst>
                  <a:ext uri="{FF2B5EF4-FFF2-40B4-BE49-F238E27FC236}">
                    <a16:creationId xmlns:a16="http://schemas.microsoft.com/office/drawing/2014/main" id="{FC41C375-FD4C-F841-9E38-51A0881CC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28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" name="Rectangle 118">
                <a:extLst>
                  <a:ext uri="{FF2B5EF4-FFF2-40B4-BE49-F238E27FC236}">
                    <a16:creationId xmlns:a16="http://schemas.microsoft.com/office/drawing/2014/main" id="{0AC87566-C2A6-3145-99DC-DE2DF2A3E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28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" name="Rectangle 119">
                <a:extLst>
                  <a:ext uri="{FF2B5EF4-FFF2-40B4-BE49-F238E27FC236}">
                    <a16:creationId xmlns:a16="http://schemas.microsoft.com/office/drawing/2014/main" id="{20626977-036C-7742-BD31-782FAD19E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28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" name="Rectangle 120">
                <a:extLst>
                  <a:ext uri="{FF2B5EF4-FFF2-40B4-BE49-F238E27FC236}">
                    <a16:creationId xmlns:a16="http://schemas.microsoft.com/office/drawing/2014/main" id="{7F818994-7EB3-A744-9D41-9B6E3F5D3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28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" name="Rectangle 121">
                <a:extLst>
                  <a:ext uri="{FF2B5EF4-FFF2-40B4-BE49-F238E27FC236}">
                    <a16:creationId xmlns:a16="http://schemas.microsoft.com/office/drawing/2014/main" id="{046829CD-CEB1-AA4F-B47B-9F8978DBA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28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" name="Rectangle 122">
                <a:extLst>
                  <a:ext uri="{FF2B5EF4-FFF2-40B4-BE49-F238E27FC236}">
                    <a16:creationId xmlns:a16="http://schemas.microsoft.com/office/drawing/2014/main" id="{613F8E45-A9B7-5042-80E0-7044C799A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28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" name="Rectangle 123">
                <a:extLst>
                  <a:ext uri="{FF2B5EF4-FFF2-40B4-BE49-F238E27FC236}">
                    <a16:creationId xmlns:a16="http://schemas.microsoft.com/office/drawing/2014/main" id="{0E7D9906-5309-BB4A-90E5-F4CE3E7EA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28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" name="Rectangle 124">
                <a:extLst>
                  <a:ext uri="{FF2B5EF4-FFF2-40B4-BE49-F238E27FC236}">
                    <a16:creationId xmlns:a16="http://schemas.microsoft.com/office/drawing/2014/main" id="{C2412A39-3ABD-F946-AD93-35F2D122E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28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" name="Rectangle 125">
                <a:extLst>
                  <a:ext uri="{FF2B5EF4-FFF2-40B4-BE49-F238E27FC236}">
                    <a16:creationId xmlns:a16="http://schemas.microsoft.com/office/drawing/2014/main" id="{2E2A217C-C8C6-844F-B2BB-F79F91C37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28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" name="Rectangle 126">
                <a:extLst>
                  <a:ext uri="{FF2B5EF4-FFF2-40B4-BE49-F238E27FC236}">
                    <a16:creationId xmlns:a16="http://schemas.microsoft.com/office/drawing/2014/main" id="{2C311101-0D30-2342-A7C2-48A2C47D9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28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" name="Rectangle 127">
                <a:extLst>
                  <a:ext uri="{FF2B5EF4-FFF2-40B4-BE49-F238E27FC236}">
                    <a16:creationId xmlns:a16="http://schemas.microsoft.com/office/drawing/2014/main" id="{8ACE6DFC-F93C-F246-9531-8E21DCA30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28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" name="Rectangle 128">
                <a:extLst>
                  <a:ext uri="{FF2B5EF4-FFF2-40B4-BE49-F238E27FC236}">
                    <a16:creationId xmlns:a16="http://schemas.microsoft.com/office/drawing/2014/main" id="{D647D9AC-8FD5-6E4F-9E2B-30C5C7ECA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28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" name="Rectangle 129">
                <a:extLst>
                  <a:ext uri="{FF2B5EF4-FFF2-40B4-BE49-F238E27FC236}">
                    <a16:creationId xmlns:a16="http://schemas.microsoft.com/office/drawing/2014/main" id="{A32800B3-9115-7A48-9A77-4ABD75B52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28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" name="Rectangle 130">
                <a:extLst>
                  <a:ext uri="{FF2B5EF4-FFF2-40B4-BE49-F238E27FC236}">
                    <a16:creationId xmlns:a16="http://schemas.microsoft.com/office/drawing/2014/main" id="{34AB4EAA-77E8-4844-8F30-21D6A050E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28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" name="Rectangle 131">
                <a:extLst>
                  <a:ext uri="{FF2B5EF4-FFF2-40B4-BE49-F238E27FC236}">
                    <a16:creationId xmlns:a16="http://schemas.microsoft.com/office/drawing/2014/main" id="{10F7A531-5016-0F49-BCB7-37749C966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28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" name="Rectangle 132">
                <a:extLst>
                  <a:ext uri="{FF2B5EF4-FFF2-40B4-BE49-F238E27FC236}">
                    <a16:creationId xmlns:a16="http://schemas.microsoft.com/office/drawing/2014/main" id="{EDB80C32-28B4-8E41-9065-AB31496E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34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" name="Rectangle 133">
                <a:extLst>
                  <a:ext uri="{FF2B5EF4-FFF2-40B4-BE49-F238E27FC236}">
                    <a16:creationId xmlns:a16="http://schemas.microsoft.com/office/drawing/2014/main" id="{7D92DC2D-1CBF-9A45-A5FD-8ED433BB4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34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" name="Rectangle 134">
                <a:extLst>
                  <a:ext uri="{FF2B5EF4-FFF2-40B4-BE49-F238E27FC236}">
                    <a16:creationId xmlns:a16="http://schemas.microsoft.com/office/drawing/2014/main" id="{1E7B31CD-824E-F043-BFFF-549165BB4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34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" name="Rectangle 135">
                <a:extLst>
                  <a:ext uri="{FF2B5EF4-FFF2-40B4-BE49-F238E27FC236}">
                    <a16:creationId xmlns:a16="http://schemas.microsoft.com/office/drawing/2014/main" id="{F500FE8B-AB8F-EB45-94A8-E1157A3F0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34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" name="Rectangle 136">
                <a:extLst>
                  <a:ext uri="{FF2B5EF4-FFF2-40B4-BE49-F238E27FC236}">
                    <a16:creationId xmlns:a16="http://schemas.microsoft.com/office/drawing/2014/main" id="{EE316FB2-CBDE-444C-9740-3767F7390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34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" name="Rectangle 137">
                <a:extLst>
                  <a:ext uri="{FF2B5EF4-FFF2-40B4-BE49-F238E27FC236}">
                    <a16:creationId xmlns:a16="http://schemas.microsoft.com/office/drawing/2014/main" id="{2D39143E-8A30-D644-8C28-C7043430B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34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" name="Rectangle 138">
                <a:extLst>
                  <a:ext uri="{FF2B5EF4-FFF2-40B4-BE49-F238E27FC236}">
                    <a16:creationId xmlns:a16="http://schemas.microsoft.com/office/drawing/2014/main" id="{9C374F80-EFB7-174A-9714-D4CE21AA7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34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" name="Rectangle 139">
                <a:extLst>
                  <a:ext uri="{FF2B5EF4-FFF2-40B4-BE49-F238E27FC236}">
                    <a16:creationId xmlns:a16="http://schemas.microsoft.com/office/drawing/2014/main" id="{60F2173D-2865-6E41-836A-ADF56A301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34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" name="Rectangle 140">
                <a:extLst>
                  <a:ext uri="{FF2B5EF4-FFF2-40B4-BE49-F238E27FC236}">
                    <a16:creationId xmlns:a16="http://schemas.microsoft.com/office/drawing/2014/main" id="{6D926FD4-3225-214C-94C6-F0787FD6F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34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" name="Rectangle 141">
                <a:extLst>
                  <a:ext uri="{FF2B5EF4-FFF2-40B4-BE49-F238E27FC236}">
                    <a16:creationId xmlns:a16="http://schemas.microsoft.com/office/drawing/2014/main" id="{00E5E239-7578-2D45-8C9C-D93CE6788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34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1" name="Rectangle 142">
                <a:extLst>
                  <a:ext uri="{FF2B5EF4-FFF2-40B4-BE49-F238E27FC236}">
                    <a16:creationId xmlns:a16="http://schemas.microsoft.com/office/drawing/2014/main" id="{23F5F19A-56C3-6D4D-8D1A-5160229DF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34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2" name="Rectangle 143">
                <a:extLst>
                  <a:ext uri="{FF2B5EF4-FFF2-40B4-BE49-F238E27FC236}">
                    <a16:creationId xmlns:a16="http://schemas.microsoft.com/office/drawing/2014/main" id="{C3B3C8D4-4789-CC41-A544-137C4BC69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34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3" name="Rectangle 144">
                <a:extLst>
                  <a:ext uri="{FF2B5EF4-FFF2-40B4-BE49-F238E27FC236}">
                    <a16:creationId xmlns:a16="http://schemas.microsoft.com/office/drawing/2014/main" id="{91BC88F5-E906-7945-891C-0D2794734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34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4" name="Rectangle 145">
                <a:extLst>
                  <a:ext uri="{FF2B5EF4-FFF2-40B4-BE49-F238E27FC236}">
                    <a16:creationId xmlns:a16="http://schemas.microsoft.com/office/drawing/2014/main" id="{99D3FD81-F6D7-CF4C-BE80-C81C38452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34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5" name="Rectangle 146">
                <a:extLst>
                  <a:ext uri="{FF2B5EF4-FFF2-40B4-BE49-F238E27FC236}">
                    <a16:creationId xmlns:a16="http://schemas.microsoft.com/office/drawing/2014/main" id="{F2245E06-D8AF-9A4F-9105-2165C3C78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34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6" name="Rectangle 147">
                <a:extLst>
                  <a:ext uri="{FF2B5EF4-FFF2-40B4-BE49-F238E27FC236}">
                    <a16:creationId xmlns:a16="http://schemas.microsoft.com/office/drawing/2014/main" id="{4BADDF51-8F33-204B-B3D4-57BDADD9B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34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7" name="Rectangle 148">
                <a:extLst>
                  <a:ext uri="{FF2B5EF4-FFF2-40B4-BE49-F238E27FC236}">
                    <a16:creationId xmlns:a16="http://schemas.microsoft.com/office/drawing/2014/main" id="{5742C0D9-E341-984C-A74D-1E70AAC73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34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8" name="Rectangle 149">
                <a:extLst>
                  <a:ext uri="{FF2B5EF4-FFF2-40B4-BE49-F238E27FC236}">
                    <a16:creationId xmlns:a16="http://schemas.microsoft.com/office/drawing/2014/main" id="{D0D183F7-DCDB-814D-9ACA-21D05D8B9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34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9" name="Rectangle 150">
                <a:extLst>
                  <a:ext uri="{FF2B5EF4-FFF2-40B4-BE49-F238E27FC236}">
                    <a16:creationId xmlns:a16="http://schemas.microsoft.com/office/drawing/2014/main" id="{513951D1-D1D7-9F44-A7CF-217A830D2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34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0" name="Rectangle 151">
                <a:extLst>
                  <a:ext uri="{FF2B5EF4-FFF2-40B4-BE49-F238E27FC236}">
                    <a16:creationId xmlns:a16="http://schemas.microsoft.com/office/drawing/2014/main" id="{396388DB-FC66-254E-A0AF-93CAF87E3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34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1" name="Rectangle 152">
                <a:extLst>
                  <a:ext uri="{FF2B5EF4-FFF2-40B4-BE49-F238E27FC236}">
                    <a16:creationId xmlns:a16="http://schemas.microsoft.com/office/drawing/2014/main" id="{77B4A890-9A00-7748-A1B1-2FE07A123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34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2" name="Rectangle 153">
                <a:extLst>
                  <a:ext uri="{FF2B5EF4-FFF2-40B4-BE49-F238E27FC236}">
                    <a16:creationId xmlns:a16="http://schemas.microsoft.com/office/drawing/2014/main" id="{A95FD0DE-223E-1843-86B6-5C262A4B3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34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3" name="Rectangle 154">
                <a:extLst>
                  <a:ext uri="{FF2B5EF4-FFF2-40B4-BE49-F238E27FC236}">
                    <a16:creationId xmlns:a16="http://schemas.microsoft.com/office/drawing/2014/main" id="{BCBFD3DF-2A97-7242-BBC6-15D6AD31D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34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4" name="Rectangle 155">
                <a:extLst>
                  <a:ext uri="{FF2B5EF4-FFF2-40B4-BE49-F238E27FC236}">
                    <a16:creationId xmlns:a16="http://schemas.microsoft.com/office/drawing/2014/main" id="{BA384EC3-0A8D-2547-9F1B-920EEA195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34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5" name="Rectangle 156">
                <a:extLst>
                  <a:ext uri="{FF2B5EF4-FFF2-40B4-BE49-F238E27FC236}">
                    <a16:creationId xmlns:a16="http://schemas.microsoft.com/office/drawing/2014/main" id="{5E3A6671-6E26-D14D-B8E7-C3D24073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34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6" name="Rectangle 157">
                <a:extLst>
                  <a:ext uri="{FF2B5EF4-FFF2-40B4-BE49-F238E27FC236}">
                    <a16:creationId xmlns:a16="http://schemas.microsoft.com/office/drawing/2014/main" id="{9CED754E-1772-0042-A138-CA60C02C8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34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" name="Rectangle 158">
                <a:extLst>
                  <a:ext uri="{FF2B5EF4-FFF2-40B4-BE49-F238E27FC236}">
                    <a16:creationId xmlns:a16="http://schemas.microsoft.com/office/drawing/2014/main" id="{9343E5D6-B14E-0C4F-A185-4E3006B6E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34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" name="Rectangle 159">
                <a:extLst>
                  <a:ext uri="{FF2B5EF4-FFF2-40B4-BE49-F238E27FC236}">
                    <a16:creationId xmlns:a16="http://schemas.microsoft.com/office/drawing/2014/main" id="{2EEFD41C-A61E-484C-BCC1-FC17D0459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34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" name="Rectangle 160">
                <a:extLst>
                  <a:ext uri="{FF2B5EF4-FFF2-40B4-BE49-F238E27FC236}">
                    <a16:creationId xmlns:a16="http://schemas.microsoft.com/office/drawing/2014/main" id="{CAF8871B-CEC7-8B49-A15F-2E3D54DED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34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0" name="Rectangle 161">
                <a:extLst>
                  <a:ext uri="{FF2B5EF4-FFF2-40B4-BE49-F238E27FC236}">
                    <a16:creationId xmlns:a16="http://schemas.microsoft.com/office/drawing/2014/main" id="{C59C77D1-8D4B-8042-8850-9EE81D174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34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1" name="Rectangle 162">
                <a:extLst>
                  <a:ext uri="{FF2B5EF4-FFF2-40B4-BE49-F238E27FC236}">
                    <a16:creationId xmlns:a16="http://schemas.microsoft.com/office/drawing/2014/main" id="{42E6DBDA-7F0C-8E47-99FF-F270FFB15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34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2" name="Rectangle 163">
                <a:extLst>
                  <a:ext uri="{FF2B5EF4-FFF2-40B4-BE49-F238E27FC236}">
                    <a16:creationId xmlns:a16="http://schemas.microsoft.com/office/drawing/2014/main" id="{CD7DACD1-C226-3A4B-BA5A-E6E0BAD18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34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3" name="Rectangle 164">
                <a:extLst>
                  <a:ext uri="{FF2B5EF4-FFF2-40B4-BE49-F238E27FC236}">
                    <a16:creationId xmlns:a16="http://schemas.microsoft.com/office/drawing/2014/main" id="{BC1D1825-D330-7649-B209-5B0F6827D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4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4" name="Rectangle 165">
                <a:extLst>
                  <a:ext uri="{FF2B5EF4-FFF2-40B4-BE49-F238E27FC236}">
                    <a16:creationId xmlns:a16="http://schemas.microsoft.com/office/drawing/2014/main" id="{AE9F14BF-0378-0C4F-84B8-DC52B240B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40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5" name="Rectangle 166">
                <a:extLst>
                  <a:ext uri="{FF2B5EF4-FFF2-40B4-BE49-F238E27FC236}">
                    <a16:creationId xmlns:a16="http://schemas.microsoft.com/office/drawing/2014/main" id="{DFE20A36-63CA-094E-BC06-260B4EFC5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4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6" name="Rectangle 167">
                <a:extLst>
                  <a:ext uri="{FF2B5EF4-FFF2-40B4-BE49-F238E27FC236}">
                    <a16:creationId xmlns:a16="http://schemas.microsoft.com/office/drawing/2014/main" id="{23FAE34F-CC7D-0E40-9B81-43062F466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40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7" name="Rectangle 168">
                <a:extLst>
                  <a:ext uri="{FF2B5EF4-FFF2-40B4-BE49-F238E27FC236}">
                    <a16:creationId xmlns:a16="http://schemas.microsoft.com/office/drawing/2014/main" id="{DD9D77AB-7992-6048-A232-C224DBAD1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4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8" name="Rectangle 169">
                <a:extLst>
                  <a:ext uri="{FF2B5EF4-FFF2-40B4-BE49-F238E27FC236}">
                    <a16:creationId xmlns:a16="http://schemas.microsoft.com/office/drawing/2014/main" id="{F1D8CD49-0B2A-574C-B889-BDC506E7D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4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9" name="Rectangle 170">
                <a:extLst>
                  <a:ext uri="{FF2B5EF4-FFF2-40B4-BE49-F238E27FC236}">
                    <a16:creationId xmlns:a16="http://schemas.microsoft.com/office/drawing/2014/main" id="{0D5097E9-B65F-0F48-B758-81F2B8CA8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40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0" name="Rectangle 171">
                <a:extLst>
                  <a:ext uri="{FF2B5EF4-FFF2-40B4-BE49-F238E27FC236}">
                    <a16:creationId xmlns:a16="http://schemas.microsoft.com/office/drawing/2014/main" id="{F6D841CC-3425-0545-84BA-06E8C863F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4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1" name="Rectangle 172">
                <a:extLst>
                  <a:ext uri="{FF2B5EF4-FFF2-40B4-BE49-F238E27FC236}">
                    <a16:creationId xmlns:a16="http://schemas.microsoft.com/office/drawing/2014/main" id="{20101FB7-1DC3-BE46-A56A-EA1758F9E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40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2" name="Rectangle 173">
                <a:extLst>
                  <a:ext uri="{FF2B5EF4-FFF2-40B4-BE49-F238E27FC236}">
                    <a16:creationId xmlns:a16="http://schemas.microsoft.com/office/drawing/2014/main" id="{BB1DC5E9-36FB-8841-985E-617ACCBC8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4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3" name="Rectangle 174">
                <a:extLst>
                  <a:ext uri="{FF2B5EF4-FFF2-40B4-BE49-F238E27FC236}">
                    <a16:creationId xmlns:a16="http://schemas.microsoft.com/office/drawing/2014/main" id="{1AA0A7F7-FEC9-1946-A32B-0EC3734B3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4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4" name="Rectangle 175">
                <a:extLst>
                  <a:ext uri="{FF2B5EF4-FFF2-40B4-BE49-F238E27FC236}">
                    <a16:creationId xmlns:a16="http://schemas.microsoft.com/office/drawing/2014/main" id="{324449B9-A1A4-284B-B6E9-04234F804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40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5" name="Rectangle 176">
                <a:extLst>
                  <a:ext uri="{FF2B5EF4-FFF2-40B4-BE49-F238E27FC236}">
                    <a16:creationId xmlns:a16="http://schemas.microsoft.com/office/drawing/2014/main" id="{0BB3F24D-F673-2648-B689-EC4268AD5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4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6" name="Rectangle 177">
                <a:extLst>
                  <a:ext uri="{FF2B5EF4-FFF2-40B4-BE49-F238E27FC236}">
                    <a16:creationId xmlns:a16="http://schemas.microsoft.com/office/drawing/2014/main" id="{08A7D950-A899-BE48-B8AC-AF13C9232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40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7" name="Rectangle 178">
                <a:extLst>
                  <a:ext uri="{FF2B5EF4-FFF2-40B4-BE49-F238E27FC236}">
                    <a16:creationId xmlns:a16="http://schemas.microsoft.com/office/drawing/2014/main" id="{38C3C9D8-C787-4641-B17A-F6C0B3F38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4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8" name="Rectangle 179">
                <a:extLst>
                  <a:ext uri="{FF2B5EF4-FFF2-40B4-BE49-F238E27FC236}">
                    <a16:creationId xmlns:a16="http://schemas.microsoft.com/office/drawing/2014/main" id="{C80E48B2-4E08-9A40-BB61-EF3536831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4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9" name="Rectangle 180">
                <a:extLst>
                  <a:ext uri="{FF2B5EF4-FFF2-40B4-BE49-F238E27FC236}">
                    <a16:creationId xmlns:a16="http://schemas.microsoft.com/office/drawing/2014/main" id="{6A7D7C1A-ACD1-5349-9830-8ABDE096E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4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0" name="Rectangle 181">
                <a:extLst>
                  <a:ext uri="{FF2B5EF4-FFF2-40B4-BE49-F238E27FC236}">
                    <a16:creationId xmlns:a16="http://schemas.microsoft.com/office/drawing/2014/main" id="{C0CE8971-ED91-FA4F-8892-77CEE9BBF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4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1" name="Rectangle 182">
                <a:extLst>
                  <a:ext uri="{FF2B5EF4-FFF2-40B4-BE49-F238E27FC236}">
                    <a16:creationId xmlns:a16="http://schemas.microsoft.com/office/drawing/2014/main" id="{51BCF4D7-0437-F347-AC4E-17640F13A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4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2" name="Rectangle 183">
                <a:extLst>
                  <a:ext uri="{FF2B5EF4-FFF2-40B4-BE49-F238E27FC236}">
                    <a16:creationId xmlns:a16="http://schemas.microsoft.com/office/drawing/2014/main" id="{25D5BA0F-B826-EA4A-93BB-1B0571564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4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3" name="Rectangle 184">
                <a:extLst>
                  <a:ext uri="{FF2B5EF4-FFF2-40B4-BE49-F238E27FC236}">
                    <a16:creationId xmlns:a16="http://schemas.microsoft.com/office/drawing/2014/main" id="{9A625E7B-9CC0-FB49-8307-B481CEA0F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4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4" name="Rectangle 185">
                <a:extLst>
                  <a:ext uri="{FF2B5EF4-FFF2-40B4-BE49-F238E27FC236}">
                    <a16:creationId xmlns:a16="http://schemas.microsoft.com/office/drawing/2014/main" id="{6D12C09B-FDD5-824E-834E-6F0AAD5C3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4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5" name="Rectangle 186">
                <a:extLst>
                  <a:ext uri="{FF2B5EF4-FFF2-40B4-BE49-F238E27FC236}">
                    <a16:creationId xmlns:a16="http://schemas.microsoft.com/office/drawing/2014/main" id="{CA908830-5693-6E46-926C-A6499150E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4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6" name="Rectangle 187">
                <a:extLst>
                  <a:ext uri="{FF2B5EF4-FFF2-40B4-BE49-F238E27FC236}">
                    <a16:creationId xmlns:a16="http://schemas.microsoft.com/office/drawing/2014/main" id="{EBFF49CC-759C-1D42-B8EB-4AEFDBABF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4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7" name="Rectangle 188">
                <a:extLst>
                  <a:ext uri="{FF2B5EF4-FFF2-40B4-BE49-F238E27FC236}">
                    <a16:creationId xmlns:a16="http://schemas.microsoft.com/office/drawing/2014/main" id="{C3C38CCE-830B-1E4C-AA44-4C75B1AA8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4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8" name="Rectangle 189">
                <a:extLst>
                  <a:ext uri="{FF2B5EF4-FFF2-40B4-BE49-F238E27FC236}">
                    <a16:creationId xmlns:a16="http://schemas.microsoft.com/office/drawing/2014/main" id="{C5E2D731-3F01-624C-9622-E8AB360A4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4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9" name="Rectangle 190">
                <a:extLst>
                  <a:ext uri="{FF2B5EF4-FFF2-40B4-BE49-F238E27FC236}">
                    <a16:creationId xmlns:a16="http://schemas.microsoft.com/office/drawing/2014/main" id="{7FEDAF88-4375-6345-8A90-7B8A32FBC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4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0" name="Rectangle 191">
                <a:extLst>
                  <a:ext uri="{FF2B5EF4-FFF2-40B4-BE49-F238E27FC236}">
                    <a16:creationId xmlns:a16="http://schemas.microsoft.com/office/drawing/2014/main" id="{7074DCCF-00AE-874A-946B-3A4CD6965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4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1" name="Rectangle 192">
                <a:extLst>
                  <a:ext uri="{FF2B5EF4-FFF2-40B4-BE49-F238E27FC236}">
                    <a16:creationId xmlns:a16="http://schemas.microsoft.com/office/drawing/2014/main" id="{5FEBAA36-9F82-764F-80A1-2D755A238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4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2" name="Rectangle 193">
                <a:extLst>
                  <a:ext uri="{FF2B5EF4-FFF2-40B4-BE49-F238E27FC236}">
                    <a16:creationId xmlns:a16="http://schemas.microsoft.com/office/drawing/2014/main" id="{6CC76607-10CD-9A49-8E69-77110855A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4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3" name="Rectangle 194">
                <a:extLst>
                  <a:ext uri="{FF2B5EF4-FFF2-40B4-BE49-F238E27FC236}">
                    <a16:creationId xmlns:a16="http://schemas.microsoft.com/office/drawing/2014/main" id="{2CF2B956-6F04-2A44-BA90-2F4C993DE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4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4" name="Rectangle 195">
                <a:extLst>
                  <a:ext uri="{FF2B5EF4-FFF2-40B4-BE49-F238E27FC236}">
                    <a16:creationId xmlns:a16="http://schemas.microsoft.com/office/drawing/2014/main" id="{2BDAD4F7-38D9-934A-AD02-1A2D204B3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4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5" name="Rectangle 196">
                <a:extLst>
                  <a:ext uri="{FF2B5EF4-FFF2-40B4-BE49-F238E27FC236}">
                    <a16:creationId xmlns:a16="http://schemas.microsoft.com/office/drawing/2014/main" id="{A95CDD8E-7480-2F4B-B1ED-283398DEE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458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6" name="Rectangle 197">
                <a:extLst>
                  <a:ext uri="{FF2B5EF4-FFF2-40B4-BE49-F238E27FC236}">
                    <a16:creationId xmlns:a16="http://schemas.microsoft.com/office/drawing/2014/main" id="{FA9FF6FC-5047-154A-BC9D-3368D7B5E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458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7" name="Rectangle 198">
                <a:extLst>
                  <a:ext uri="{FF2B5EF4-FFF2-40B4-BE49-F238E27FC236}">
                    <a16:creationId xmlns:a16="http://schemas.microsoft.com/office/drawing/2014/main" id="{ED975777-62FB-2E40-8157-B63722212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458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8" name="Rectangle 199">
                <a:extLst>
                  <a:ext uri="{FF2B5EF4-FFF2-40B4-BE49-F238E27FC236}">
                    <a16:creationId xmlns:a16="http://schemas.microsoft.com/office/drawing/2014/main" id="{498F6BC5-442A-3347-8265-2123A0F02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458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9" name="Rectangle 200">
                <a:extLst>
                  <a:ext uri="{FF2B5EF4-FFF2-40B4-BE49-F238E27FC236}">
                    <a16:creationId xmlns:a16="http://schemas.microsoft.com/office/drawing/2014/main" id="{C691337C-ADDE-6745-919A-9DC3931EB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458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0" name="Rectangle 201">
                <a:extLst>
                  <a:ext uri="{FF2B5EF4-FFF2-40B4-BE49-F238E27FC236}">
                    <a16:creationId xmlns:a16="http://schemas.microsoft.com/office/drawing/2014/main" id="{2C76F0A1-A168-8648-9BF8-6B36F7410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458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1" name="Rectangle 202">
                <a:extLst>
                  <a:ext uri="{FF2B5EF4-FFF2-40B4-BE49-F238E27FC236}">
                    <a16:creationId xmlns:a16="http://schemas.microsoft.com/office/drawing/2014/main" id="{B584A902-996A-734A-8429-CDBB2CA46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458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2" name="Rectangle 203">
                <a:extLst>
                  <a:ext uri="{FF2B5EF4-FFF2-40B4-BE49-F238E27FC236}">
                    <a16:creationId xmlns:a16="http://schemas.microsoft.com/office/drawing/2014/main" id="{81651D9E-1259-4F47-A56C-AF4E3124F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458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3" name="Rectangle 204">
                <a:extLst>
                  <a:ext uri="{FF2B5EF4-FFF2-40B4-BE49-F238E27FC236}">
                    <a16:creationId xmlns:a16="http://schemas.microsoft.com/office/drawing/2014/main" id="{4B5FD2E6-00B6-F449-B377-63E291C18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458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4" name="Rectangle 205">
                <a:extLst>
                  <a:ext uri="{FF2B5EF4-FFF2-40B4-BE49-F238E27FC236}">
                    <a16:creationId xmlns:a16="http://schemas.microsoft.com/office/drawing/2014/main" id="{04EA48AD-0619-FB4F-B2F9-27E7A8FD5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458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5" name="Rectangle 206">
                <a:extLst>
                  <a:ext uri="{FF2B5EF4-FFF2-40B4-BE49-F238E27FC236}">
                    <a16:creationId xmlns:a16="http://schemas.microsoft.com/office/drawing/2014/main" id="{836D52AD-A153-4F4F-9B37-F64DC1E81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458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6" name="Rectangle 207">
                <a:extLst>
                  <a:ext uri="{FF2B5EF4-FFF2-40B4-BE49-F238E27FC236}">
                    <a16:creationId xmlns:a16="http://schemas.microsoft.com/office/drawing/2014/main" id="{39A58514-8E28-FB41-9C36-B0B95ABF1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458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7" name="Rectangle 208">
                <a:extLst>
                  <a:ext uri="{FF2B5EF4-FFF2-40B4-BE49-F238E27FC236}">
                    <a16:creationId xmlns:a16="http://schemas.microsoft.com/office/drawing/2014/main" id="{7C401315-6247-624C-8A99-456A8D7A0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458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8" name="Rectangle 209">
                <a:extLst>
                  <a:ext uri="{FF2B5EF4-FFF2-40B4-BE49-F238E27FC236}">
                    <a16:creationId xmlns:a16="http://schemas.microsoft.com/office/drawing/2014/main" id="{9C52ECA8-6B53-2349-941F-F936FEA21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458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9" name="Rectangle 210">
                <a:extLst>
                  <a:ext uri="{FF2B5EF4-FFF2-40B4-BE49-F238E27FC236}">
                    <a16:creationId xmlns:a16="http://schemas.microsoft.com/office/drawing/2014/main" id="{1A3068DD-9F59-2247-9C07-DCFDBADAD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458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0" name="Rectangle 211">
                <a:extLst>
                  <a:ext uri="{FF2B5EF4-FFF2-40B4-BE49-F238E27FC236}">
                    <a16:creationId xmlns:a16="http://schemas.microsoft.com/office/drawing/2014/main" id="{263C2836-5A91-2C40-BB42-7E39B1F78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458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1" name="Rectangle 212">
                <a:extLst>
                  <a:ext uri="{FF2B5EF4-FFF2-40B4-BE49-F238E27FC236}">
                    <a16:creationId xmlns:a16="http://schemas.microsoft.com/office/drawing/2014/main" id="{78F242B4-171C-A842-9972-54E108510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45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2" name="Rectangle 213">
                <a:extLst>
                  <a:ext uri="{FF2B5EF4-FFF2-40B4-BE49-F238E27FC236}">
                    <a16:creationId xmlns:a16="http://schemas.microsoft.com/office/drawing/2014/main" id="{80CA03E9-2DE3-FB41-BC9C-A802F6DFC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45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3" name="Rectangle 214">
                <a:extLst>
                  <a:ext uri="{FF2B5EF4-FFF2-40B4-BE49-F238E27FC236}">
                    <a16:creationId xmlns:a16="http://schemas.microsoft.com/office/drawing/2014/main" id="{218F5BD8-8AA2-3C4C-87AF-51DD09B25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45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4" name="Rectangle 215">
                <a:extLst>
                  <a:ext uri="{FF2B5EF4-FFF2-40B4-BE49-F238E27FC236}">
                    <a16:creationId xmlns:a16="http://schemas.microsoft.com/office/drawing/2014/main" id="{D033D9AB-AEFD-E743-AB39-AB9FDE20C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45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5" name="Rectangle 216">
                <a:extLst>
                  <a:ext uri="{FF2B5EF4-FFF2-40B4-BE49-F238E27FC236}">
                    <a16:creationId xmlns:a16="http://schemas.microsoft.com/office/drawing/2014/main" id="{81457B71-6563-744E-96C8-2AC4C2B75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45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6" name="Rectangle 217">
                <a:extLst>
                  <a:ext uri="{FF2B5EF4-FFF2-40B4-BE49-F238E27FC236}">
                    <a16:creationId xmlns:a16="http://schemas.microsoft.com/office/drawing/2014/main" id="{5337FDA7-38EB-0642-8D1C-4CCBBCAF4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45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7" name="Rectangle 218">
                <a:extLst>
                  <a:ext uri="{FF2B5EF4-FFF2-40B4-BE49-F238E27FC236}">
                    <a16:creationId xmlns:a16="http://schemas.microsoft.com/office/drawing/2014/main" id="{FA603695-2C08-504A-86AB-3B6F855D7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45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8" name="Rectangle 219">
                <a:extLst>
                  <a:ext uri="{FF2B5EF4-FFF2-40B4-BE49-F238E27FC236}">
                    <a16:creationId xmlns:a16="http://schemas.microsoft.com/office/drawing/2014/main" id="{97861F96-3A74-9B47-8D23-72640C578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45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9" name="Rectangle 220">
                <a:extLst>
                  <a:ext uri="{FF2B5EF4-FFF2-40B4-BE49-F238E27FC236}">
                    <a16:creationId xmlns:a16="http://schemas.microsoft.com/office/drawing/2014/main" id="{988933FF-1DD2-DB40-8024-2D244A5BB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45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0" name="Rectangle 221">
                <a:extLst>
                  <a:ext uri="{FF2B5EF4-FFF2-40B4-BE49-F238E27FC236}">
                    <a16:creationId xmlns:a16="http://schemas.microsoft.com/office/drawing/2014/main" id="{0A12A4E1-B605-6B4A-8074-8C620DE1F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45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1" name="Rectangle 222">
                <a:extLst>
                  <a:ext uri="{FF2B5EF4-FFF2-40B4-BE49-F238E27FC236}">
                    <a16:creationId xmlns:a16="http://schemas.microsoft.com/office/drawing/2014/main" id="{97AE265F-E81A-BE48-A58E-7DCA2C6BB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45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2" name="Rectangle 223">
                <a:extLst>
                  <a:ext uri="{FF2B5EF4-FFF2-40B4-BE49-F238E27FC236}">
                    <a16:creationId xmlns:a16="http://schemas.microsoft.com/office/drawing/2014/main" id="{D64D8DEF-51CC-B146-916D-D4A6ACB76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45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3" name="Rectangle 224">
                <a:extLst>
                  <a:ext uri="{FF2B5EF4-FFF2-40B4-BE49-F238E27FC236}">
                    <a16:creationId xmlns:a16="http://schemas.microsoft.com/office/drawing/2014/main" id="{F49E6E82-C5DA-2946-A717-4FAE6A3A3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45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4" name="Rectangle 225">
                <a:extLst>
                  <a:ext uri="{FF2B5EF4-FFF2-40B4-BE49-F238E27FC236}">
                    <a16:creationId xmlns:a16="http://schemas.microsoft.com/office/drawing/2014/main" id="{CB1B4CB5-ADA2-E141-AB87-28D73ADA9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45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5" name="Rectangle 226">
                <a:extLst>
                  <a:ext uri="{FF2B5EF4-FFF2-40B4-BE49-F238E27FC236}">
                    <a16:creationId xmlns:a16="http://schemas.microsoft.com/office/drawing/2014/main" id="{AFACF10C-9530-794D-8D66-268DD4C5C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45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6" name="Rectangle 227">
                <a:extLst>
                  <a:ext uri="{FF2B5EF4-FFF2-40B4-BE49-F238E27FC236}">
                    <a16:creationId xmlns:a16="http://schemas.microsoft.com/office/drawing/2014/main" id="{B3325DCC-CD08-894E-AAF6-734A2EA74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45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7" name="Rectangle 228">
                <a:extLst>
                  <a:ext uri="{FF2B5EF4-FFF2-40B4-BE49-F238E27FC236}">
                    <a16:creationId xmlns:a16="http://schemas.microsoft.com/office/drawing/2014/main" id="{8A449AC7-419E-F348-9083-3A54EBF13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51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8" name="Rectangle 229">
                <a:extLst>
                  <a:ext uri="{FF2B5EF4-FFF2-40B4-BE49-F238E27FC236}">
                    <a16:creationId xmlns:a16="http://schemas.microsoft.com/office/drawing/2014/main" id="{006D709C-921E-684A-9833-45C92AFB1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51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9" name="Rectangle 230">
                <a:extLst>
                  <a:ext uri="{FF2B5EF4-FFF2-40B4-BE49-F238E27FC236}">
                    <a16:creationId xmlns:a16="http://schemas.microsoft.com/office/drawing/2014/main" id="{23D76613-3F5D-5C45-AD67-DCD2C21C7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51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0" name="Rectangle 231">
                <a:extLst>
                  <a:ext uri="{FF2B5EF4-FFF2-40B4-BE49-F238E27FC236}">
                    <a16:creationId xmlns:a16="http://schemas.microsoft.com/office/drawing/2014/main" id="{9FF8AF79-E7EC-E74D-81F8-1322BC58B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51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1" name="Rectangle 232">
                <a:extLst>
                  <a:ext uri="{FF2B5EF4-FFF2-40B4-BE49-F238E27FC236}">
                    <a16:creationId xmlns:a16="http://schemas.microsoft.com/office/drawing/2014/main" id="{82D59209-B3A9-D742-8CCC-94E2ED1E9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51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2" name="Rectangle 233">
                <a:extLst>
                  <a:ext uri="{FF2B5EF4-FFF2-40B4-BE49-F238E27FC236}">
                    <a16:creationId xmlns:a16="http://schemas.microsoft.com/office/drawing/2014/main" id="{96D00ECC-CEBD-4A49-B7CE-7C3E64396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51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3" name="Rectangle 234">
                <a:extLst>
                  <a:ext uri="{FF2B5EF4-FFF2-40B4-BE49-F238E27FC236}">
                    <a16:creationId xmlns:a16="http://schemas.microsoft.com/office/drawing/2014/main" id="{84121D2B-D2F6-024A-B93C-F815F924D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51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4" name="Rectangle 235">
                <a:extLst>
                  <a:ext uri="{FF2B5EF4-FFF2-40B4-BE49-F238E27FC236}">
                    <a16:creationId xmlns:a16="http://schemas.microsoft.com/office/drawing/2014/main" id="{48EF6D74-95CE-3C4D-B886-DE6FD14AC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51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5" name="Rectangle 236">
                <a:extLst>
                  <a:ext uri="{FF2B5EF4-FFF2-40B4-BE49-F238E27FC236}">
                    <a16:creationId xmlns:a16="http://schemas.microsoft.com/office/drawing/2014/main" id="{87756742-565D-4544-9976-FE43002CC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51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6" name="Rectangle 237">
                <a:extLst>
                  <a:ext uri="{FF2B5EF4-FFF2-40B4-BE49-F238E27FC236}">
                    <a16:creationId xmlns:a16="http://schemas.microsoft.com/office/drawing/2014/main" id="{283F0D4E-9FCA-6145-9216-6BE6A8A17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51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7" name="Rectangle 238">
                <a:extLst>
                  <a:ext uri="{FF2B5EF4-FFF2-40B4-BE49-F238E27FC236}">
                    <a16:creationId xmlns:a16="http://schemas.microsoft.com/office/drawing/2014/main" id="{8F55D89B-047B-3F4E-927A-4FD87299C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51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8" name="Rectangle 239">
                <a:extLst>
                  <a:ext uri="{FF2B5EF4-FFF2-40B4-BE49-F238E27FC236}">
                    <a16:creationId xmlns:a16="http://schemas.microsoft.com/office/drawing/2014/main" id="{ADDE23EC-E78D-0F44-B304-C13357988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51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9" name="Rectangle 240">
                <a:extLst>
                  <a:ext uri="{FF2B5EF4-FFF2-40B4-BE49-F238E27FC236}">
                    <a16:creationId xmlns:a16="http://schemas.microsoft.com/office/drawing/2014/main" id="{0CB0612F-7C1A-054B-8D96-D61A930B2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51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0" name="Rectangle 241">
                <a:extLst>
                  <a:ext uri="{FF2B5EF4-FFF2-40B4-BE49-F238E27FC236}">
                    <a16:creationId xmlns:a16="http://schemas.microsoft.com/office/drawing/2014/main" id="{7EBC429A-E94C-6E45-BBC6-3F186B39C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51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1" name="Rectangle 242">
                <a:extLst>
                  <a:ext uri="{FF2B5EF4-FFF2-40B4-BE49-F238E27FC236}">
                    <a16:creationId xmlns:a16="http://schemas.microsoft.com/office/drawing/2014/main" id="{197C64E8-ED9A-B848-9932-2D9B9B219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51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2" name="Rectangle 243">
                <a:extLst>
                  <a:ext uri="{FF2B5EF4-FFF2-40B4-BE49-F238E27FC236}">
                    <a16:creationId xmlns:a16="http://schemas.microsoft.com/office/drawing/2014/main" id="{FA31EEBE-18C1-714E-9BFE-8AE3822E4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51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3" name="Rectangle 244">
                <a:extLst>
                  <a:ext uri="{FF2B5EF4-FFF2-40B4-BE49-F238E27FC236}">
                    <a16:creationId xmlns:a16="http://schemas.microsoft.com/office/drawing/2014/main" id="{2BBDE7D3-8888-F644-BC61-AA591367B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51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4" name="Rectangle 245">
                <a:extLst>
                  <a:ext uri="{FF2B5EF4-FFF2-40B4-BE49-F238E27FC236}">
                    <a16:creationId xmlns:a16="http://schemas.microsoft.com/office/drawing/2014/main" id="{518F4C6C-E6DB-7E4A-9B8D-852540E1E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51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5" name="Rectangle 246">
                <a:extLst>
                  <a:ext uri="{FF2B5EF4-FFF2-40B4-BE49-F238E27FC236}">
                    <a16:creationId xmlns:a16="http://schemas.microsoft.com/office/drawing/2014/main" id="{F48EB3F3-6412-7441-85D1-7FF395F12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51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6" name="Rectangle 247">
                <a:extLst>
                  <a:ext uri="{FF2B5EF4-FFF2-40B4-BE49-F238E27FC236}">
                    <a16:creationId xmlns:a16="http://schemas.microsoft.com/office/drawing/2014/main" id="{C1F2CBB8-F287-9E4B-829F-4911F4CBF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51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7" name="Rectangle 248">
                <a:extLst>
                  <a:ext uri="{FF2B5EF4-FFF2-40B4-BE49-F238E27FC236}">
                    <a16:creationId xmlns:a16="http://schemas.microsoft.com/office/drawing/2014/main" id="{4D78C801-7A44-504E-972D-D5426E503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51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8" name="Rectangle 249">
                <a:extLst>
                  <a:ext uri="{FF2B5EF4-FFF2-40B4-BE49-F238E27FC236}">
                    <a16:creationId xmlns:a16="http://schemas.microsoft.com/office/drawing/2014/main" id="{FC220579-9683-E647-8A8D-ED228E278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51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9" name="Rectangle 250">
                <a:extLst>
                  <a:ext uri="{FF2B5EF4-FFF2-40B4-BE49-F238E27FC236}">
                    <a16:creationId xmlns:a16="http://schemas.microsoft.com/office/drawing/2014/main" id="{08CA50DF-0349-DA45-8C1C-3851B2291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51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0" name="Rectangle 251">
                <a:extLst>
                  <a:ext uri="{FF2B5EF4-FFF2-40B4-BE49-F238E27FC236}">
                    <a16:creationId xmlns:a16="http://schemas.microsoft.com/office/drawing/2014/main" id="{CD3607B6-252F-844E-AB76-0323D60D8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51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1" name="Rectangle 252">
                <a:extLst>
                  <a:ext uri="{FF2B5EF4-FFF2-40B4-BE49-F238E27FC236}">
                    <a16:creationId xmlns:a16="http://schemas.microsoft.com/office/drawing/2014/main" id="{1432EFFD-89F5-FF4F-A558-B0AD048CA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51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2" name="Rectangle 253">
                <a:extLst>
                  <a:ext uri="{FF2B5EF4-FFF2-40B4-BE49-F238E27FC236}">
                    <a16:creationId xmlns:a16="http://schemas.microsoft.com/office/drawing/2014/main" id="{BFF76DC1-3DEB-814E-A123-3833582D0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51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3" name="Rectangle 254">
                <a:extLst>
                  <a:ext uri="{FF2B5EF4-FFF2-40B4-BE49-F238E27FC236}">
                    <a16:creationId xmlns:a16="http://schemas.microsoft.com/office/drawing/2014/main" id="{7DD664C7-2506-CB4C-BF56-A3091F343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51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4" name="Rectangle 255">
                <a:extLst>
                  <a:ext uri="{FF2B5EF4-FFF2-40B4-BE49-F238E27FC236}">
                    <a16:creationId xmlns:a16="http://schemas.microsoft.com/office/drawing/2014/main" id="{62E507A0-95CE-8045-934F-80A8070B7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51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5" name="Rectangle 256">
                <a:extLst>
                  <a:ext uri="{FF2B5EF4-FFF2-40B4-BE49-F238E27FC236}">
                    <a16:creationId xmlns:a16="http://schemas.microsoft.com/office/drawing/2014/main" id="{F2C50714-C858-ED41-8160-1F7D10D6B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51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6" name="Rectangle 257">
                <a:extLst>
                  <a:ext uri="{FF2B5EF4-FFF2-40B4-BE49-F238E27FC236}">
                    <a16:creationId xmlns:a16="http://schemas.microsoft.com/office/drawing/2014/main" id="{7F3AEFC5-ADA3-C74D-B688-E41C26F55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51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7" name="Rectangle 258">
                <a:extLst>
                  <a:ext uri="{FF2B5EF4-FFF2-40B4-BE49-F238E27FC236}">
                    <a16:creationId xmlns:a16="http://schemas.microsoft.com/office/drawing/2014/main" id="{1BBDAD4D-C89F-E34A-8E7C-EB93E0DD8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51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8" name="Rectangle 259">
                <a:extLst>
                  <a:ext uri="{FF2B5EF4-FFF2-40B4-BE49-F238E27FC236}">
                    <a16:creationId xmlns:a16="http://schemas.microsoft.com/office/drawing/2014/main" id="{ADDF5381-D663-A148-83F8-15EFC65CC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51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9" name="Rectangle 260">
                <a:extLst>
                  <a:ext uri="{FF2B5EF4-FFF2-40B4-BE49-F238E27FC236}">
                    <a16:creationId xmlns:a16="http://schemas.microsoft.com/office/drawing/2014/main" id="{D315D4A7-FB9B-2749-83A2-87E379FE3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0" name="Rectangle 261">
                <a:extLst>
                  <a:ext uri="{FF2B5EF4-FFF2-40B4-BE49-F238E27FC236}">
                    <a16:creationId xmlns:a16="http://schemas.microsoft.com/office/drawing/2014/main" id="{DD1AC9F4-F52A-614B-8299-209ED58AD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1" name="Rectangle 262">
                <a:extLst>
                  <a:ext uri="{FF2B5EF4-FFF2-40B4-BE49-F238E27FC236}">
                    <a16:creationId xmlns:a16="http://schemas.microsoft.com/office/drawing/2014/main" id="{34D16A2B-60A0-A94F-A9C6-7E5FEA91F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2" name="Rectangle 263">
                <a:extLst>
                  <a:ext uri="{FF2B5EF4-FFF2-40B4-BE49-F238E27FC236}">
                    <a16:creationId xmlns:a16="http://schemas.microsoft.com/office/drawing/2014/main" id="{C792DBD6-EA31-CC45-9BF2-AC80BF11F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3" name="Rectangle 264">
                <a:extLst>
                  <a:ext uri="{FF2B5EF4-FFF2-40B4-BE49-F238E27FC236}">
                    <a16:creationId xmlns:a16="http://schemas.microsoft.com/office/drawing/2014/main" id="{24B0B9F4-4B7F-4847-B2E7-C730105CB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4" name="Rectangle 265">
                <a:extLst>
                  <a:ext uri="{FF2B5EF4-FFF2-40B4-BE49-F238E27FC236}">
                    <a16:creationId xmlns:a16="http://schemas.microsoft.com/office/drawing/2014/main" id="{E80048D5-26A3-6944-984B-63C001F6E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5" name="Rectangle 266">
                <a:extLst>
                  <a:ext uri="{FF2B5EF4-FFF2-40B4-BE49-F238E27FC236}">
                    <a16:creationId xmlns:a16="http://schemas.microsoft.com/office/drawing/2014/main" id="{804102D3-45AE-0E40-A156-C2DDFE80E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6" name="Rectangle 267">
                <a:extLst>
                  <a:ext uri="{FF2B5EF4-FFF2-40B4-BE49-F238E27FC236}">
                    <a16:creationId xmlns:a16="http://schemas.microsoft.com/office/drawing/2014/main" id="{98323A24-773B-4E45-A75D-59A8251A4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7" name="Rectangle 268">
                <a:extLst>
                  <a:ext uri="{FF2B5EF4-FFF2-40B4-BE49-F238E27FC236}">
                    <a16:creationId xmlns:a16="http://schemas.microsoft.com/office/drawing/2014/main" id="{31B1E1F6-3D1D-E442-BCFB-E20473668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8" name="Rectangle 269">
                <a:extLst>
                  <a:ext uri="{FF2B5EF4-FFF2-40B4-BE49-F238E27FC236}">
                    <a16:creationId xmlns:a16="http://schemas.microsoft.com/office/drawing/2014/main" id="{F337C13F-E0C5-204C-93D8-4139EB29A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9" name="Rectangle 270">
                <a:extLst>
                  <a:ext uri="{FF2B5EF4-FFF2-40B4-BE49-F238E27FC236}">
                    <a16:creationId xmlns:a16="http://schemas.microsoft.com/office/drawing/2014/main" id="{12D3251E-B7F0-7B4E-A56D-ECC92FBE9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0" name="Rectangle 271">
                <a:extLst>
                  <a:ext uri="{FF2B5EF4-FFF2-40B4-BE49-F238E27FC236}">
                    <a16:creationId xmlns:a16="http://schemas.microsoft.com/office/drawing/2014/main" id="{C61C837D-49A8-B044-9571-8A2AEC5F3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1" name="Rectangle 272">
                <a:extLst>
                  <a:ext uri="{FF2B5EF4-FFF2-40B4-BE49-F238E27FC236}">
                    <a16:creationId xmlns:a16="http://schemas.microsoft.com/office/drawing/2014/main" id="{EF64B2E6-FA4D-B044-95E9-684932DD0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2" name="Rectangle 273">
                <a:extLst>
                  <a:ext uri="{FF2B5EF4-FFF2-40B4-BE49-F238E27FC236}">
                    <a16:creationId xmlns:a16="http://schemas.microsoft.com/office/drawing/2014/main" id="{5EFF3767-F1C7-664A-8F89-3349B5444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3" name="Rectangle 274">
                <a:extLst>
                  <a:ext uri="{FF2B5EF4-FFF2-40B4-BE49-F238E27FC236}">
                    <a16:creationId xmlns:a16="http://schemas.microsoft.com/office/drawing/2014/main" id="{158583E7-A187-5948-B12C-CC203CF61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4" name="Rectangle 275">
                <a:extLst>
                  <a:ext uri="{FF2B5EF4-FFF2-40B4-BE49-F238E27FC236}">
                    <a16:creationId xmlns:a16="http://schemas.microsoft.com/office/drawing/2014/main" id="{F7AC4A83-79CB-3B4E-AC3C-70BD5B5A4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5" name="Rectangle 276">
                <a:extLst>
                  <a:ext uri="{FF2B5EF4-FFF2-40B4-BE49-F238E27FC236}">
                    <a16:creationId xmlns:a16="http://schemas.microsoft.com/office/drawing/2014/main" id="{7AD7B122-73B7-A04A-9724-6D7CFEF08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6" name="Rectangle 277">
                <a:extLst>
                  <a:ext uri="{FF2B5EF4-FFF2-40B4-BE49-F238E27FC236}">
                    <a16:creationId xmlns:a16="http://schemas.microsoft.com/office/drawing/2014/main" id="{4ABECDA7-CEAF-6647-92F4-8A9039034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7" name="Rectangle 278">
                <a:extLst>
                  <a:ext uri="{FF2B5EF4-FFF2-40B4-BE49-F238E27FC236}">
                    <a16:creationId xmlns:a16="http://schemas.microsoft.com/office/drawing/2014/main" id="{2BC80D8B-D40D-174E-83DA-EEAC2DE8C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8" name="Rectangle 279">
                <a:extLst>
                  <a:ext uri="{FF2B5EF4-FFF2-40B4-BE49-F238E27FC236}">
                    <a16:creationId xmlns:a16="http://schemas.microsoft.com/office/drawing/2014/main" id="{7E9C2877-88CB-7E4B-84A2-4E5C5AC0C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9" name="Rectangle 280">
                <a:extLst>
                  <a:ext uri="{FF2B5EF4-FFF2-40B4-BE49-F238E27FC236}">
                    <a16:creationId xmlns:a16="http://schemas.microsoft.com/office/drawing/2014/main" id="{5B792A91-AF39-594D-931F-3FDAAC163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0" name="Rectangle 281">
                <a:extLst>
                  <a:ext uri="{FF2B5EF4-FFF2-40B4-BE49-F238E27FC236}">
                    <a16:creationId xmlns:a16="http://schemas.microsoft.com/office/drawing/2014/main" id="{F1EB87C9-20F8-634D-BFAC-0C305007D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1" name="Rectangle 282">
                <a:extLst>
                  <a:ext uri="{FF2B5EF4-FFF2-40B4-BE49-F238E27FC236}">
                    <a16:creationId xmlns:a16="http://schemas.microsoft.com/office/drawing/2014/main" id="{0CBEA5B1-4618-B245-8092-33F45506F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2" name="Rectangle 283">
                <a:extLst>
                  <a:ext uri="{FF2B5EF4-FFF2-40B4-BE49-F238E27FC236}">
                    <a16:creationId xmlns:a16="http://schemas.microsoft.com/office/drawing/2014/main" id="{2383A43B-66C8-7D45-9580-4DECA3A69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3" name="Rectangle 284">
                <a:extLst>
                  <a:ext uri="{FF2B5EF4-FFF2-40B4-BE49-F238E27FC236}">
                    <a16:creationId xmlns:a16="http://schemas.microsoft.com/office/drawing/2014/main" id="{BAE67CDD-F988-EE45-97AC-AD8940E33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4" name="Rectangle 285">
                <a:extLst>
                  <a:ext uri="{FF2B5EF4-FFF2-40B4-BE49-F238E27FC236}">
                    <a16:creationId xmlns:a16="http://schemas.microsoft.com/office/drawing/2014/main" id="{24BAC75E-C171-574A-8355-9E0CC69D7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5" name="Rectangle 286">
                <a:extLst>
                  <a:ext uri="{FF2B5EF4-FFF2-40B4-BE49-F238E27FC236}">
                    <a16:creationId xmlns:a16="http://schemas.microsoft.com/office/drawing/2014/main" id="{73B65524-FFC9-3448-A817-3F6B59602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6" name="Rectangle 287">
                <a:extLst>
                  <a:ext uri="{FF2B5EF4-FFF2-40B4-BE49-F238E27FC236}">
                    <a16:creationId xmlns:a16="http://schemas.microsoft.com/office/drawing/2014/main" id="{10A536C5-A0CC-B445-9B82-3ACA9FAF9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7" name="Rectangle 288">
                <a:extLst>
                  <a:ext uri="{FF2B5EF4-FFF2-40B4-BE49-F238E27FC236}">
                    <a16:creationId xmlns:a16="http://schemas.microsoft.com/office/drawing/2014/main" id="{9F686F62-58B7-5242-8AC5-A28903C58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8" name="Rectangle 289">
                <a:extLst>
                  <a:ext uri="{FF2B5EF4-FFF2-40B4-BE49-F238E27FC236}">
                    <a16:creationId xmlns:a16="http://schemas.microsoft.com/office/drawing/2014/main" id="{EA3759A1-053B-C34D-A152-CEBFA621C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9" name="Rectangle 290">
                <a:extLst>
                  <a:ext uri="{FF2B5EF4-FFF2-40B4-BE49-F238E27FC236}">
                    <a16:creationId xmlns:a16="http://schemas.microsoft.com/office/drawing/2014/main" id="{7D90A8A7-0CC6-E64A-A980-50A1DB41C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57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0" name="Rectangle 291">
                <a:extLst>
                  <a:ext uri="{FF2B5EF4-FFF2-40B4-BE49-F238E27FC236}">
                    <a16:creationId xmlns:a16="http://schemas.microsoft.com/office/drawing/2014/main" id="{1EBAB28D-C016-B040-BE92-72D191BB7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57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1" name="Rectangle 292">
                <a:extLst>
                  <a:ext uri="{FF2B5EF4-FFF2-40B4-BE49-F238E27FC236}">
                    <a16:creationId xmlns:a16="http://schemas.microsoft.com/office/drawing/2014/main" id="{820FE0D8-CD5F-304F-9438-AAA459B0C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2" name="Rectangle 293">
                <a:extLst>
                  <a:ext uri="{FF2B5EF4-FFF2-40B4-BE49-F238E27FC236}">
                    <a16:creationId xmlns:a16="http://schemas.microsoft.com/office/drawing/2014/main" id="{B94C485F-C3A5-AD41-B0F8-95595918A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3" name="Rectangle 294">
                <a:extLst>
                  <a:ext uri="{FF2B5EF4-FFF2-40B4-BE49-F238E27FC236}">
                    <a16:creationId xmlns:a16="http://schemas.microsoft.com/office/drawing/2014/main" id="{64A8BB6A-E090-6F48-8206-1B649417F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4" name="Rectangle 295">
                <a:extLst>
                  <a:ext uri="{FF2B5EF4-FFF2-40B4-BE49-F238E27FC236}">
                    <a16:creationId xmlns:a16="http://schemas.microsoft.com/office/drawing/2014/main" id="{67B66C73-71D9-1C44-8C13-354757B16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5" name="Rectangle 296">
                <a:extLst>
                  <a:ext uri="{FF2B5EF4-FFF2-40B4-BE49-F238E27FC236}">
                    <a16:creationId xmlns:a16="http://schemas.microsoft.com/office/drawing/2014/main" id="{8E04FA76-7A78-9C48-AF25-CECCC50FB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6" name="Rectangle 297">
                <a:extLst>
                  <a:ext uri="{FF2B5EF4-FFF2-40B4-BE49-F238E27FC236}">
                    <a16:creationId xmlns:a16="http://schemas.microsoft.com/office/drawing/2014/main" id="{94AACE72-1319-F440-A6BD-01A9996E0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7" name="Rectangle 298">
                <a:extLst>
                  <a:ext uri="{FF2B5EF4-FFF2-40B4-BE49-F238E27FC236}">
                    <a16:creationId xmlns:a16="http://schemas.microsoft.com/office/drawing/2014/main" id="{82F4C395-BA66-F749-964E-BA3CE7503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8" name="Rectangle 299">
                <a:extLst>
                  <a:ext uri="{FF2B5EF4-FFF2-40B4-BE49-F238E27FC236}">
                    <a16:creationId xmlns:a16="http://schemas.microsoft.com/office/drawing/2014/main" id="{BF646E08-7F2F-9148-A863-C6BB697BD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9" name="Rectangle 300">
                <a:extLst>
                  <a:ext uri="{FF2B5EF4-FFF2-40B4-BE49-F238E27FC236}">
                    <a16:creationId xmlns:a16="http://schemas.microsoft.com/office/drawing/2014/main" id="{B63924BE-E2B5-B948-902B-E23D5B585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0" name="Rectangle 301">
                <a:extLst>
                  <a:ext uri="{FF2B5EF4-FFF2-40B4-BE49-F238E27FC236}">
                    <a16:creationId xmlns:a16="http://schemas.microsoft.com/office/drawing/2014/main" id="{D18B323E-5B69-C241-A73B-55F678068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1" name="Rectangle 302">
                <a:extLst>
                  <a:ext uri="{FF2B5EF4-FFF2-40B4-BE49-F238E27FC236}">
                    <a16:creationId xmlns:a16="http://schemas.microsoft.com/office/drawing/2014/main" id="{D0B7045C-04E7-2F41-8484-D21FF0D4A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2" name="Rectangle 303">
                <a:extLst>
                  <a:ext uri="{FF2B5EF4-FFF2-40B4-BE49-F238E27FC236}">
                    <a16:creationId xmlns:a16="http://schemas.microsoft.com/office/drawing/2014/main" id="{04532F64-2163-8A44-B8A0-70D595934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3" name="Rectangle 304">
                <a:extLst>
                  <a:ext uri="{FF2B5EF4-FFF2-40B4-BE49-F238E27FC236}">
                    <a16:creationId xmlns:a16="http://schemas.microsoft.com/office/drawing/2014/main" id="{9CF45014-4CC6-F444-91A7-8D7357CEA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4" name="Rectangle 305">
                <a:extLst>
                  <a:ext uri="{FF2B5EF4-FFF2-40B4-BE49-F238E27FC236}">
                    <a16:creationId xmlns:a16="http://schemas.microsoft.com/office/drawing/2014/main" id="{69D5746F-858E-184D-8EF9-6B5D0AEF1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5" name="Rectangle 306">
                <a:extLst>
                  <a:ext uri="{FF2B5EF4-FFF2-40B4-BE49-F238E27FC236}">
                    <a16:creationId xmlns:a16="http://schemas.microsoft.com/office/drawing/2014/main" id="{E262111F-7A35-0C4B-9B56-9C8AEEFDF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6" name="Rectangle 307">
                <a:extLst>
                  <a:ext uri="{FF2B5EF4-FFF2-40B4-BE49-F238E27FC236}">
                    <a16:creationId xmlns:a16="http://schemas.microsoft.com/office/drawing/2014/main" id="{E72D8AF9-2E08-2C41-8821-D4D9D4A69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7" name="Rectangle 308">
                <a:extLst>
                  <a:ext uri="{FF2B5EF4-FFF2-40B4-BE49-F238E27FC236}">
                    <a16:creationId xmlns:a16="http://schemas.microsoft.com/office/drawing/2014/main" id="{217B356B-825E-3940-9E1D-71A42BD85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8" name="Rectangle 309">
                <a:extLst>
                  <a:ext uri="{FF2B5EF4-FFF2-40B4-BE49-F238E27FC236}">
                    <a16:creationId xmlns:a16="http://schemas.microsoft.com/office/drawing/2014/main" id="{ACA82BDF-C588-4040-87F7-2C4886640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9" name="Rectangle 310">
                <a:extLst>
                  <a:ext uri="{FF2B5EF4-FFF2-40B4-BE49-F238E27FC236}">
                    <a16:creationId xmlns:a16="http://schemas.microsoft.com/office/drawing/2014/main" id="{6A5CA81F-3F89-3043-9E2F-552696240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0" name="Rectangle 311">
                <a:extLst>
                  <a:ext uri="{FF2B5EF4-FFF2-40B4-BE49-F238E27FC236}">
                    <a16:creationId xmlns:a16="http://schemas.microsoft.com/office/drawing/2014/main" id="{92A74994-530A-E54C-9500-CFDD8542D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1" name="Rectangle 312">
                <a:extLst>
                  <a:ext uri="{FF2B5EF4-FFF2-40B4-BE49-F238E27FC236}">
                    <a16:creationId xmlns:a16="http://schemas.microsoft.com/office/drawing/2014/main" id="{2E2DB7A5-4FD9-474A-8B90-2622BCC6F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2" name="Rectangle 313">
                <a:extLst>
                  <a:ext uri="{FF2B5EF4-FFF2-40B4-BE49-F238E27FC236}">
                    <a16:creationId xmlns:a16="http://schemas.microsoft.com/office/drawing/2014/main" id="{460FD649-4F6F-CF41-A8AB-30A305F79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3" name="Rectangle 314">
                <a:extLst>
                  <a:ext uri="{FF2B5EF4-FFF2-40B4-BE49-F238E27FC236}">
                    <a16:creationId xmlns:a16="http://schemas.microsoft.com/office/drawing/2014/main" id="{8C3DA4C4-96A5-C340-A1CA-DC8D16872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4" name="Rectangle 315">
                <a:extLst>
                  <a:ext uri="{FF2B5EF4-FFF2-40B4-BE49-F238E27FC236}">
                    <a16:creationId xmlns:a16="http://schemas.microsoft.com/office/drawing/2014/main" id="{BEB75C8B-4766-A24A-B967-DF14B667A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5" name="Rectangle 316">
                <a:extLst>
                  <a:ext uri="{FF2B5EF4-FFF2-40B4-BE49-F238E27FC236}">
                    <a16:creationId xmlns:a16="http://schemas.microsoft.com/office/drawing/2014/main" id="{BD29DBD5-B11E-ED40-819D-ADB3C9C23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6" name="Rectangle 317">
                <a:extLst>
                  <a:ext uri="{FF2B5EF4-FFF2-40B4-BE49-F238E27FC236}">
                    <a16:creationId xmlns:a16="http://schemas.microsoft.com/office/drawing/2014/main" id="{D1CCC358-DB66-F24C-A294-1D36C5584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7" name="Rectangle 318">
                <a:extLst>
                  <a:ext uri="{FF2B5EF4-FFF2-40B4-BE49-F238E27FC236}">
                    <a16:creationId xmlns:a16="http://schemas.microsoft.com/office/drawing/2014/main" id="{7D6B94E8-E8D9-9E44-BA90-4CEEB8958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8" name="Rectangle 319">
                <a:extLst>
                  <a:ext uri="{FF2B5EF4-FFF2-40B4-BE49-F238E27FC236}">
                    <a16:creationId xmlns:a16="http://schemas.microsoft.com/office/drawing/2014/main" id="{B7E2E404-B433-E241-A465-8F82519CE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9" name="Rectangle 320">
                <a:extLst>
                  <a:ext uri="{FF2B5EF4-FFF2-40B4-BE49-F238E27FC236}">
                    <a16:creationId xmlns:a16="http://schemas.microsoft.com/office/drawing/2014/main" id="{5CF97F58-F278-5F4C-B405-730D4F580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0" name="Rectangle 321">
                <a:extLst>
                  <a:ext uri="{FF2B5EF4-FFF2-40B4-BE49-F238E27FC236}">
                    <a16:creationId xmlns:a16="http://schemas.microsoft.com/office/drawing/2014/main" id="{29BE93CC-3666-B04C-A2CC-0AF53B833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1" name="Rectangle 322">
                <a:extLst>
                  <a:ext uri="{FF2B5EF4-FFF2-40B4-BE49-F238E27FC236}">
                    <a16:creationId xmlns:a16="http://schemas.microsoft.com/office/drawing/2014/main" id="{C481FB5D-C154-894D-95D1-118CED0A7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63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2" name="Rectangle 323">
                <a:extLst>
                  <a:ext uri="{FF2B5EF4-FFF2-40B4-BE49-F238E27FC236}">
                    <a16:creationId xmlns:a16="http://schemas.microsoft.com/office/drawing/2014/main" id="{6F021F62-211C-C74D-B6A6-9AE183A81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63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3" name="Rectangle 324">
                <a:extLst>
                  <a:ext uri="{FF2B5EF4-FFF2-40B4-BE49-F238E27FC236}">
                    <a16:creationId xmlns:a16="http://schemas.microsoft.com/office/drawing/2014/main" id="{C370886E-C638-7A45-8E1D-45D5ECEAE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4" name="Rectangle 325">
                <a:extLst>
                  <a:ext uri="{FF2B5EF4-FFF2-40B4-BE49-F238E27FC236}">
                    <a16:creationId xmlns:a16="http://schemas.microsoft.com/office/drawing/2014/main" id="{883F8675-A37D-7246-8CE7-E5E06459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5" name="Rectangle 326">
                <a:extLst>
                  <a:ext uri="{FF2B5EF4-FFF2-40B4-BE49-F238E27FC236}">
                    <a16:creationId xmlns:a16="http://schemas.microsoft.com/office/drawing/2014/main" id="{76E422BF-D2DD-EF43-B24B-622592D65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6" name="Rectangle 327">
                <a:extLst>
                  <a:ext uri="{FF2B5EF4-FFF2-40B4-BE49-F238E27FC236}">
                    <a16:creationId xmlns:a16="http://schemas.microsoft.com/office/drawing/2014/main" id="{DF4C6BCD-8AE1-994D-BE7F-728F17ACC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7" name="Rectangle 328">
                <a:extLst>
                  <a:ext uri="{FF2B5EF4-FFF2-40B4-BE49-F238E27FC236}">
                    <a16:creationId xmlns:a16="http://schemas.microsoft.com/office/drawing/2014/main" id="{501A6569-F0E5-7747-A76C-50CF7C4A9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8" name="Rectangle 329">
                <a:extLst>
                  <a:ext uri="{FF2B5EF4-FFF2-40B4-BE49-F238E27FC236}">
                    <a16:creationId xmlns:a16="http://schemas.microsoft.com/office/drawing/2014/main" id="{F7228420-B79B-3845-98E2-773700817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9" name="Rectangle 330">
                <a:extLst>
                  <a:ext uri="{FF2B5EF4-FFF2-40B4-BE49-F238E27FC236}">
                    <a16:creationId xmlns:a16="http://schemas.microsoft.com/office/drawing/2014/main" id="{75D15936-F2DF-8D47-9498-7E82AB288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0" name="Rectangle 331">
                <a:extLst>
                  <a:ext uri="{FF2B5EF4-FFF2-40B4-BE49-F238E27FC236}">
                    <a16:creationId xmlns:a16="http://schemas.microsoft.com/office/drawing/2014/main" id="{3C80576F-B900-9746-B96B-F303B7B09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1" name="Rectangle 332">
                <a:extLst>
                  <a:ext uri="{FF2B5EF4-FFF2-40B4-BE49-F238E27FC236}">
                    <a16:creationId xmlns:a16="http://schemas.microsoft.com/office/drawing/2014/main" id="{5A041BDE-B573-9248-8063-5977F07AA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2" name="Rectangle 333">
                <a:extLst>
                  <a:ext uri="{FF2B5EF4-FFF2-40B4-BE49-F238E27FC236}">
                    <a16:creationId xmlns:a16="http://schemas.microsoft.com/office/drawing/2014/main" id="{62E67524-D288-3E46-85FB-99FE337FA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3" name="Rectangle 334">
                <a:extLst>
                  <a:ext uri="{FF2B5EF4-FFF2-40B4-BE49-F238E27FC236}">
                    <a16:creationId xmlns:a16="http://schemas.microsoft.com/office/drawing/2014/main" id="{2E80C6DA-2F5A-E749-B268-658403C2F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4" name="Rectangle 335">
                <a:extLst>
                  <a:ext uri="{FF2B5EF4-FFF2-40B4-BE49-F238E27FC236}">
                    <a16:creationId xmlns:a16="http://schemas.microsoft.com/office/drawing/2014/main" id="{236477AD-80A1-4640-92FE-C3B7CEB7E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5" name="Rectangle 336">
                <a:extLst>
                  <a:ext uri="{FF2B5EF4-FFF2-40B4-BE49-F238E27FC236}">
                    <a16:creationId xmlns:a16="http://schemas.microsoft.com/office/drawing/2014/main" id="{D947D5C2-B8E5-AB4D-9E11-C57329CED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6" name="Rectangle 337">
                <a:extLst>
                  <a:ext uri="{FF2B5EF4-FFF2-40B4-BE49-F238E27FC236}">
                    <a16:creationId xmlns:a16="http://schemas.microsoft.com/office/drawing/2014/main" id="{E7809D06-1F73-9F46-A599-CA11F580B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7" name="Rectangle 338">
                <a:extLst>
                  <a:ext uri="{FF2B5EF4-FFF2-40B4-BE49-F238E27FC236}">
                    <a16:creationId xmlns:a16="http://schemas.microsoft.com/office/drawing/2014/main" id="{F00EE98F-6820-DE46-8472-A3EA77DF1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8" name="Rectangle 339">
                <a:extLst>
                  <a:ext uri="{FF2B5EF4-FFF2-40B4-BE49-F238E27FC236}">
                    <a16:creationId xmlns:a16="http://schemas.microsoft.com/office/drawing/2014/main" id="{9AF3AB2A-7006-2644-AF2F-8469751BC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9" name="Rectangle 340">
                <a:extLst>
                  <a:ext uri="{FF2B5EF4-FFF2-40B4-BE49-F238E27FC236}">
                    <a16:creationId xmlns:a16="http://schemas.microsoft.com/office/drawing/2014/main" id="{457AAF5A-3B41-2E4A-A4B5-120527115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0" name="Rectangle 341">
                <a:extLst>
                  <a:ext uri="{FF2B5EF4-FFF2-40B4-BE49-F238E27FC236}">
                    <a16:creationId xmlns:a16="http://schemas.microsoft.com/office/drawing/2014/main" id="{10F72458-4C82-9D46-B948-BEB613637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1" name="Rectangle 342">
                <a:extLst>
                  <a:ext uri="{FF2B5EF4-FFF2-40B4-BE49-F238E27FC236}">
                    <a16:creationId xmlns:a16="http://schemas.microsoft.com/office/drawing/2014/main" id="{BE099D0E-54E1-4849-B453-0699B0D85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2" name="Rectangle 343">
                <a:extLst>
                  <a:ext uri="{FF2B5EF4-FFF2-40B4-BE49-F238E27FC236}">
                    <a16:creationId xmlns:a16="http://schemas.microsoft.com/office/drawing/2014/main" id="{7E9AA97A-C537-A442-B6EE-04598A7D7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3" name="Rectangle 344">
                <a:extLst>
                  <a:ext uri="{FF2B5EF4-FFF2-40B4-BE49-F238E27FC236}">
                    <a16:creationId xmlns:a16="http://schemas.microsoft.com/office/drawing/2014/main" id="{7426FEE3-CB4D-C34F-BD54-11593D3C8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4" name="Rectangle 345">
                <a:extLst>
                  <a:ext uri="{FF2B5EF4-FFF2-40B4-BE49-F238E27FC236}">
                    <a16:creationId xmlns:a16="http://schemas.microsoft.com/office/drawing/2014/main" id="{E0847FAB-BADD-3242-98AF-C00242472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5" name="Rectangle 346">
                <a:extLst>
                  <a:ext uri="{FF2B5EF4-FFF2-40B4-BE49-F238E27FC236}">
                    <a16:creationId xmlns:a16="http://schemas.microsoft.com/office/drawing/2014/main" id="{339FD8CF-3BEB-2F4F-854B-CB9C79E5D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6" name="Rectangle 347">
                <a:extLst>
                  <a:ext uri="{FF2B5EF4-FFF2-40B4-BE49-F238E27FC236}">
                    <a16:creationId xmlns:a16="http://schemas.microsoft.com/office/drawing/2014/main" id="{F95316D0-B9F3-4E4E-AE84-BDD15F4AE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7" name="Rectangle 348">
                <a:extLst>
                  <a:ext uri="{FF2B5EF4-FFF2-40B4-BE49-F238E27FC236}">
                    <a16:creationId xmlns:a16="http://schemas.microsoft.com/office/drawing/2014/main" id="{2EFAB38C-13DC-6949-80E7-C019D6687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8" name="Rectangle 349">
                <a:extLst>
                  <a:ext uri="{FF2B5EF4-FFF2-40B4-BE49-F238E27FC236}">
                    <a16:creationId xmlns:a16="http://schemas.microsoft.com/office/drawing/2014/main" id="{673F6F3C-825C-7C4D-BB16-CC90D4787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9" name="Rectangle 350">
                <a:extLst>
                  <a:ext uri="{FF2B5EF4-FFF2-40B4-BE49-F238E27FC236}">
                    <a16:creationId xmlns:a16="http://schemas.microsoft.com/office/drawing/2014/main" id="{2E4D8006-F65D-7F42-BBDB-2FA6805CE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0" name="Rectangle 351">
                <a:extLst>
                  <a:ext uri="{FF2B5EF4-FFF2-40B4-BE49-F238E27FC236}">
                    <a16:creationId xmlns:a16="http://schemas.microsoft.com/office/drawing/2014/main" id="{3860CE49-C5A6-4343-A993-9EB7A5FA5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1" name="Rectangle 352">
                <a:extLst>
                  <a:ext uri="{FF2B5EF4-FFF2-40B4-BE49-F238E27FC236}">
                    <a16:creationId xmlns:a16="http://schemas.microsoft.com/office/drawing/2014/main" id="{40614A6D-9645-3C42-BEDB-079C7375E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2" name="Rectangle 353">
                <a:extLst>
                  <a:ext uri="{FF2B5EF4-FFF2-40B4-BE49-F238E27FC236}">
                    <a16:creationId xmlns:a16="http://schemas.microsoft.com/office/drawing/2014/main" id="{CA908D66-2CF4-E44E-BEBB-1221DE01D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3" name="Rectangle 354">
                <a:extLst>
                  <a:ext uri="{FF2B5EF4-FFF2-40B4-BE49-F238E27FC236}">
                    <a16:creationId xmlns:a16="http://schemas.microsoft.com/office/drawing/2014/main" id="{EC2DF8C4-9AFA-584F-B0D6-D97DF5043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6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4" name="Rectangle 355">
                <a:extLst>
                  <a:ext uri="{FF2B5EF4-FFF2-40B4-BE49-F238E27FC236}">
                    <a16:creationId xmlns:a16="http://schemas.microsoft.com/office/drawing/2014/main" id="{D144E50C-E51D-FA45-B868-6DCDB86A4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6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5" name="Rectangle 356">
                <a:extLst>
                  <a:ext uri="{FF2B5EF4-FFF2-40B4-BE49-F238E27FC236}">
                    <a16:creationId xmlns:a16="http://schemas.microsoft.com/office/drawing/2014/main" id="{90BB750C-6134-5C4C-90FB-41293E67A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6" name="Rectangle 357">
                <a:extLst>
                  <a:ext uri="{FF2B5EF4-FFF2-40B4-BE49-F238E27FC236}">
                    <a16:creationId xmlns:a16="http://schemas.microsoft.com/office/drawing/2014/main" id="{99BA34F8-4CC2-9E4F-A12B-6C6B928A2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7" name="Rectangle 358">
                <a:extLst>
                  <a:ext uri="{FF2B5EF4-FFF2-40B4-BE49-F238E27FC236}">
                    <a16:creationId xmlns:a16="http://schemas.microsoft.com/office/drawing/2014/main" id="{63D1B42C-5A27-B344-8FA6-270E5B28C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8" name="Rectangle 359">
                <a:extLst>
                  <a:ext uri="{FF2B5EF4-FFF2-40B4-BE49-F238E27FC236}">
                    <a16:creationId xmlns:a16="http://schemas.microsoft.com/office/drawing/2014/main" id="{3BF47054-317F-CC41-9E1D-16B6B136C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9" name="Rectangle 360">
                <a:extLst>
                  <a:ext uri="{FF2B5EF4-FFF2-40B4-BE49-F238E27FC236}">
                    <a16:creationId xmlns:a16="http://schemas.microsoft.com/office/drawing/2014/main" id="{A7DF16E9-C2DE-2042-AD03-74E0F7490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0" name="Rectangle 361">
                <a:extLst>
                  <a:ext uri="{FF2B5EF4-FFF2-40B4-BE49-F238E27FC236}">
                    <a16:creationId xmlns:a16="http://schemas.microsoft.com/office/drawing/2014/main" id="{9162586D-041C-8649-8FE5-9BB4254A2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1" name="Rectangle 362">
                <a:extLst>
                  <a:ext uri="{FF2B5EF4-FFF2-40B4-BE49-F238E27FC236}">
                    <a16:creationId xmlns:a16="http://schemas.microsoft.com/office/drawing/2014/main" id="{BA3BCDB1-9189-414D-BE22-EC536D75C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2" name="Rectangle 363">
                <a:extLst>
                  <a:ext uri="{FF2B5EF4-FFF2-40B4-BE49-F238E27FC236}">
                    <a16:creationId xmlns:a16="http://schemas.microsoft.com/office/drawing/2014/main" id="{1E32CB5D-F491-0D41-9D92-372F4D393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3" name="Rectangle 364">
                <a:extLst>
                  <a:ext uri="{FF2B5EF4-FFF2-40B4-BE49-F238E27FC236}">
                    <a16:creationId xmlns:a16="http://schemas.microsoft.com/office/drawing/2014/main" id="{A7BCE38C-51E9-0449-9C1F-8BF055A4D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4" name="Rectangle 365">
                <a:extLst>
                  <a:ext uri="{FF2B5EF4-FFF2-40B4-BE49-F238E27FC236}">
                    <a16:creationId xmlns:a16="http://schemas.microsoft.com/office/drawing/2014/main" id="{34BD9C11-074D-DB40-B38F-C78D84625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5" name="Rectangle 366">
                <a:extLst>
                  <a:ext uri="{FF2B5EF4-FFF2-40B4-BE49-F238E27FC236}">
                    <a16:creationId xmlns:a16="http://schemas.microsoft.com/office/drawing/2014/main" id="{75AB4F0B-923A-B14F-90C8-6475FA2C8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6" name="Rectangle 367">
                <a:extLst>
                  <a:ext uri="{FF2B5EF4-FFF2-40B4-BE49-F238E27FC236}">
                    <a16:creationId xmlns:a16="http://schemas.microsoft.com/office/drawing/2014/main" id="{55450F2D-126B-A141-83D3-53861310D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7" name="Rectangle 368">
                <a:extLst>
                  <a:ext uri="{FF2B5EF4-FFF2-40B4-BE49-F238E27FC236}">
                    <a16:creationId xmlns:a16="http://schemas.microsoft.com/office/drawing/2014/main" id="{03930EF0-0D90-DB4B-BCF2-A83A2937F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8" name="Rectangle 369">
                <a:extLst>
                  <a:ext uri="{FF2B5EF4-FFF2-40B4-BE49-F238E27FC236}">
                    <a16:creationId xmlns:a16="http://schemas.microsoft.com/office/drawing/2014/main" id="{427C9A4E-6A04-6C47-B7BE-207BC9DD9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9" name="Rectangle 370">
                <a:extLst>
                  <a:ext uri="{FF2B5EF4-FFF2-40B4-BE49-F238E27FC236}">
                    <a16:creationId xmlns:a16="http://schemas.microsoft.com/office/drawing/2014/main" id="{785BFFF3-A8A2-A043-A34E-1312DD93E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0" name="Rectangle 371">
                <a:extLst>
                  <a:ext uri="{FF2B5EF4-FFF2-40B4-BE49-F238E27FC236}">
                    <a16:creationId xmlns:a16="http://schemas.microsoft.com/office/drawing/2014/main" id="{89971FC8-6102-BC49-858D-26A8AE689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1" name="Rectangle 372">
                <a:extLst>
                  <a:ext uri="{FF2B5EF4-FFF2-40B4-BE49-F238E27FC236}">
                    <a16:creationId xmlns:a16="http://schemas.microsoft.com/office/drawing/2014/main" id="{7A5F114D-36E0-9542-94F8-380B2F1B3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2" name="Rectangle 373">
                <a:extLst>
                  <a:ext uri="{FF2B5EF4-FFF2-40B4-BE49-F238E27FC236}">
                    <a16:creationId xmlns:a16="http://schemas.microsoft.com/office/drawing/2014/main" id="{34B17CAF-3B29-9746-A5D6-CE91EEB5B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3" name="Rectangle 374">
                <a:extLst>
                  <a:ext uri="{FF2B5EF4-FFF2-40B4-BE49-F238E27FC236}">
                    <a16:creationId xmlns:a16="http://schemas.microsoft.com/office/drawing/2014/main" id="{CEEE9557-3920-C447-AAA5-51F0379DC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4" name="Rectangle 375">
                <a:extLst>
                  <a:ext uri="{FF2B5EF4-FFF2-40B4-BE49-F238E27FC236}">
                    <a16:creationId xmlns:a16="http://schemas.microsoft.com/office/drawing/2014/main" id="{581DE793-2F47-E241-B328-BDFF4DF63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5" name="Rectangle 376">
                <a:extLst>
                  <a:ext uri="{FF2B5EF4-FFF2-40B4-BE49-F238E27FC236}">
                    <a16:creationId xmlns:a16="http://schemas.microsoft.com/office/drawing/2014/main" id="{35BA603A-1F90-0B47-9104-12705F531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6" name="Rectangle 377">
                <a:extLst>
                  <a:ext uri="{FF2B5EF4-FFF2-40B4-BE49-F238E27FC236}">
                    <a16:creationId xmlns:a16="http://schemas.microsoft.com/office/drawing/2014/main" id="{380EC7EA-127F-4741-A933-9E2131A13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7" name="Rectangle 378">
                <a:extLst>
                  <a:ext uri="{FF2B5EF4-FFF2-40B4-BE49-F238E27FC236}">
                    <a16:creationId xmlns:a16="http://schemas.microsoft.com/office/drawing/2014/main" id="{6571FA76-44CA-F14B-975E-1D4523779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8" name="Rectangle 379">
                <a:extLst>
                  <a:ext uri="{FF2B5EF4-FFF2-40B4-BE49-F238E27FC236}">
                    <a16:creationId xmlns:a16="http://schemas.microsoft.com/office/drawing/2014/main" id="{072F5B2E-9743-F647-ADF3-37B640D39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9" name="Rectangle 380">
                <a:extLst>
                  <a:ext uri="{FF2B5EF4-FFF2-40B4-BE49-F238E27FC236}">
                    <a16:creationId xmlns:a16="http://schemas.microsoft.com/office/drawing/2014/main" id="{9BD41DD9-D2B4-B544-927C-C73E3EE5E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0" name="Rectangle 381">
                <a:extLst>
                  <a:ext uri="{FF2B5EF4-FFF2-40B4-BE49-F238E27FC236}">
                    <a16:creationId xmlns:a16="http://schemas.microsoft.com/office/drawing/2014/main" id="{3FA77A89-4D6E-2349-8AF3-C251EE2FD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1" name="Rectangle 382">
                <a:extLst>
                  <a:ext uri="{FF2B5EF4-FFF2-40B4-BE49-F238E27FC236}">
                    <a16:creationId xmlns:a16="http://schemas.microsoft.com/office/drawing/2014/main" id="{A54801EF-A83F-D540-A160-0D877FE2F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2" name="Rectangle 383">
                <a:extLst>
                  <a:ext uri="{FF2B5EF4-FFF2-40B4-BE49-F238E27FC236}">
                    <a16:creationId xmlns:a16="http://schemas.microsoft.com/office/drawing/2014/main" id="{B54112A8-2895-3940-A932-6FED944C1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3" name="Rectangle 384">
                <a:extLst>
                  <a:ext uri="{FF2B5EF4-FFF2-40B4-BE49-F238E27FC236}">
                    <a16:creationId xmlns:a16="http://schemas.microsoft.com/office/drawing/2014/main" id="{8C848642-9460-B048-A3AC-4EBB78F6D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4" name="Rectangle 385">
                <a:extLst>
                  <a:ext uri="{FF2B5EF4-FFF2-40B4-BE49-F238E27FC236}">
                    <a16:creationId xmlns:a16="http://schemas.microsoft.com/office/drawing/2014/main" id="{87B3801E-55B5-2443-86F2-C1CBC1E14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5" name="Rectangle 386">
                <a:extLst>
                  <a:ext uri="{FF2B5EF4-FFF2-40B4-BE49-F238E27FC236}">
                    <a16:creationId xmlns:a16="http://schemas.microsoft.com/office/drawing/2014/main" id="{DA147F73-07CF-3049-B205-25E237FDE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74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6" name="Rectangle 387">
                <a:extLst>
                  <a:ext uri="{FF2B5EF4-FFF2-40B4-BE49-F238E27FC236}">
                    <a16:creationId xmlns:a16="http://schemas.microsoft.com/office/drawing/2014/main" id="{33CBF66B-E995-BF4D-87CF-B8C134094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74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7" name="Rectangle 388">
                <a:extLst>
                  <a:ext uri="{FF2B5EF4-FFF2-40B4-BE49-F238E27FC236}">
                    <a16:creationId xmlns:a16="http://schemas.microsoft.com/office/drawing/2014/main" id="{F3636119-A26F-F94E-A19D-E24058EC1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8" name="Rectangle 389">
                <a:extLst>
                  <a:ext uri="{FF2B5EF4-FFF2-40B4-BE49-F238E27FC236}">
                    <a16:creationId xmlns:a16="http://schemas.microsoft.com/office/drawing/2014/main" id="{667E4BDC-DDBA-D84A-ADD3-9C17C83C4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9" name="Rectangle 390">
                <a:extLst>
                  <a:ext uri="{FF2B5EF4-FFF2-40B4-BE49-F238E27FC236}">
                    <a16:creationId xmlns:a16="http://schemas.microsoft.com/office/drawing/2014/main" id="{277D3169-1C5A-994F-ACEE-D3866156D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0" name="Rectangle 391">
                <a:extLst>
                  <a:ext uri="{FF2B5EF4-FFF2-40B4-BE49-F238E27FC236}">
                    <a16:creationId xmlns:a16="http://schemas.microsoft.com/office/drawing/2014/main" id="{E387CE67-C4C1-0949-A4E1-973FC6DA9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1" name="Rectangle 392">
                <a:extLst>
                  <a:ext uri="{FF2B5EF4-FFF2-40B4-BE49-F238E27FC236}">
                    <a16:creationId xmlns:a16="http://schemas.microsoft.com/office/drawing/2014/main" id="{4D29F194-BCA5-104A-A455-6917BB95F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2" name="Rectangle 393">
                <a:extLst>
                  <a:ext uri="{FF2B5EF4-FFF2-40B4-BE49-F238E27FC236}">
                    <a16:creationId xmlns:a16="http://schemas.microsoft.com/office/drawing/2014/main" id="{D1FAF054-4584-F94C-875B-FF41AEC6A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3" name="Rectangle 394">
                <a:extLst>
                  <a:ext uri="{FF2B5EF4-FFF2-40B4-BE49-F238E27FC236}">
                    <a16:creationId xmlns:a16="http://schemas.microsoft.com/office/drawing/2014/main" id="{995FF26F-BB2B-C547-B0A8-61D6B2794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4" name="Rectangle 395">
                <a:extLst>
                  <a:ext uri="{FF2B5EF4-FFF2-40B4-BE49-F238E27FC236}">
                    <a16:creationId xmlns:a16="http://schemas.microsoft.com/office/drawing/2014/main" id="{6FBDDA28-A76A-9649-A3D0-210089E90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5" name="Rectangle 396">
                <a:extLst>
                  <a:ext uri="{FF2B5EF4-FFF2-40B4-BE49-F238E27FC236}">
                    <a16:creationId xmlns:a16="http://schemas.microsoft.com/office/drawing/2014/main" id="{4BD4CB91-1D4E-2648-8344-4853CC491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6" name="Rectangle 397">
                <a:extLst>
                  <a:ext uri="{FF2B5EF4-FFF2-40B4-BE49-F238E27FC236}">
                    <a16:creationId xmlns:a16="http://schemas.microsoft.com/office/drawing/2014/main" id="{B2B80746-9AD4-A34A-BC1F-9F39D32C2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7" name="Rectangle 398">
                <a:extLst>
                  <a:ext uri="{FF2B5EF4-FFF2-40B4-BE49-F238E27FC236}">
                    <a16:creationId xmlns:a16="http://schemas.microsoft.com/office/drawing/2014/main" id="{74FD057C-8251-7E49-99BB-9A9FC8114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8" name="Rectangle 399">
                <a:extLst>
                  <a:ext uri="{FF2B5EF4-FFF2-40B4-BE49-F238E27FC236}">
                    <a16:creationId xmlns:a16="http://schemas.microsoft.com/office/drawing/2014/main" id="{F3BF1854-4123-4246-B0EA-3D664866D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9" name="Rectangle 400">
                <a:extLst>
                  <a:ext uri="{FF2B5EF4-FFF2-40B4-BE49-F238E27FC236}">
                    <a16:creationId xmlns:a16="http://schemas.microsoft.com/office/drawing/2014/main" id="{CB0A3CDA-822C-3742-9BBB-3C8571198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0" name="Rectangle 401">
                <a:extLst>
                  <a:ext uri="{FF2B5EF4-FFF2-40B4-BE49-F238E27FC236}">
                    <a16:creationId xmlns:a16="http://schemas.microsoft.com/office/drawing/2014/main" id="{833DC230-7FC0-F747-9AAE-0AF28D355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1" name="Rectangle 402">
                <a:extLst>
                  <a:ext uri="{FF2B5EF4-FFF2-40B4-BE49-F238E27FC236}">
                    <a16:creationId xmlns:a16="http://schemas.microsoft.com/office/drawing/2014/main" id="{F2212593-D5C1-9045-854B-A6D1C6C3A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2" name="Rectangle 403">
                <a:extLst>
                  <a:ext uri="{FF2B5EF4-FFF2-40B4-BE49-F238E27FC236}">
                    <a16:creationId xmlns:a16="http://schemas.microsoft.com/office/drawing/2014/main" id="{5041F896-8E4B-1F49-B0CA-5F45391F6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3" name="Rectangle 404">
                <a:extLst>
                  <a:ext uri="{FF2B5EF4-FFF2-40B4-BE49-F238E27FC236}">
                    <a16:creationId xmlns:a16="http://schemas.microsoft.com/office/drawing/2014/main" id="{CB88F270-355A-EB49-A79E-1A78D6EB8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4" name="Rectangle 405">
                <a:extLst>
                  <a:ext uri="{FF2B5EF4-FFF2-40B4-BE49-F238E27FC236}">
                    <a16:creationId xmlns:a16="http://schemas.microsoft.com/office/drawing/2014/main" id="{D4321510-E125-D042-B5B4-D205474A6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5" name="Rectangle 406">
                <a:extLst>
                  <a:ext uri="{FF2B5EF4-FFF2-40B4-BE49-F238E27FC236}">
                    <a16:creationId xmlns:a16="http://schemas.microsoft.com/office/drawing/2014/main" id="{B229F1F0-73D8-E846-9A2A-8BEAC8EB8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6" name="Rectangle 407">
                <a:extLst>
                  <a:ext uri="{FF2B5EF4-FFF2-40B4-BE49-F238E27FC236}">
                    <a16:creationId xmlns:a16="http://schemas.microsoft.com/office/drawing/2014/main" id="{F4A71AB9-DF3B-9346-BC87-17DB8067E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7" name="Rectangle 408">
                <a:extLst>
                  <a:ext uri="{FF2B5EF4-FFF2-40B4-BE49-F238E27FC236}">
                    <a16:creationId xmlns:a16="http://schemas.microsoft.com/office/drawing/2014/main" id="{9BFB0F70-582C-4A4E-B6D2-68917F8E1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8" name="Rectangle 409">
                <a:extLst>
                  <a:ext uri="{FF2B5EF4-FFF2-40B4-BE49-F238E27FC236}">
                    <a16:creationId xmlns:a16="http://schemas.microsoft.com/office/drawing/2014/main" id="{29C9F212-3976-A94D-B0B2-3DC7798C7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9" name="Rectangle 410">
                <a:extLst>
                  <a:ext uri="{FF2B5EF4-FFF2-40B4-BE49-F238E27FC236}">
                    <a16:creationId xmlns:a16="http://schemas.microsoft.com/office/drawing/2014/main" id="{3DE84F76-2B12-2A43-AA80-6FDAB94E6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0" name="Rectangle 411">
                <a:extLst>
                  <a:ext uri="{FF2B5EF4-FFF2-40B4-BE49-F238E27FC236}">
                    <a16:creationId xmlns:a16="http://schemas.microsoft.com/office/drawing/2014/main" id="{2DFF55DF-54B6-174B-BC28-65CB29C9E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1" name="Rectangle 412">
                <a:extLst>
                  <a:ext uri="{FF2B5EF4-FFF2-40B4-BE49-F238E27FC236}">
                    <a16:creationId xmlns:a16="http://schemas.microsoft.com/office/drawing/2014/main" id="{56BDDE2A-76E5-C249-B022-0739FEEAB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2" name="Rectangle 413">
                <a:extLst>
                  <a:ext uri="{FF2B5EF4-FFF2-40B4-BE49-F238E27FC236}">
                    <a16:creationId xmlns:a16="http://schemas.microsoft.com/office/drawing/2014/main" id="{B40578AC-02CA-C341-99DC-10A121D89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3" name="Rectangle 414">
                <a:extLst>
                  <a:ext uri="{FF2B5EF4-FFF2-40B4-BE49-F238E27FC236}">
                    <a16:creationId xmlns:a16="http://schemas.microsoft.com/office/drawing/2014/main" id="{F1438C7C-4304-EB47-BCF0-C67DC59E9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4" name="Rectangle 415">
                <a:extLst>
                  <a:ext uri="{FF2B5EF4-FFF2-40B4-BE49-F238E27FC236}">
                    <a16:creationId xmlns:a16="http://schemas.microsoft.com/office/drawing/2014/main" id="{24BF3EE2-641D-2945-B37A-307B19224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5" name="Rectangle 416">
                <a:extLst>
                  <a:ext uri="{FF2B5EF4-FFF2-40B4-BE49-F238E27FC236}">
                    <a16:creationId xmlns:a16="http://schemas.microsoft.com/office/drawing/2014/main" id="{5B2C9BA8-5360-A04A-895B-F5D53CCF2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6" name="Rectangle 417">
                <a:extLst>
                  <a:ext uri="{FF2B5EF4-FFF2-40B4-BE49-F238E27FC236}">
                    <a16:creationId xmlns:a16="http://schemas.microsoft.com/office/drawing/2014/main" id="{8E07B8FB-2800-7546-BCD5-30507676E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7" name="Rectangle 418">
                <a:extLst>
                  <a:ext uri="{FF2B5EF4-FFF2-40B4-BE49-F238E27FC236}">
                    <a16:creationId xmlns:a16="http://schemas.microsoft.com/office/drawing/2014/main" id="{C4671DA0-EE25-1B48-9789-BE70D607A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8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8" name="Rectangle 419">
                <a:extLst>
                  <a:ext uri="{FF2B5EF4-FFF2-40B4-BE49-F238E27FC236}">
                    <a16:creationId xmlns:a16="http://schemas.microsoft.com/office/drawing/2014/main" id="{C4552DF2-6692-6549-9900-6AA803CB7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8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9" name="Rectangle 420">
                <a:extLst>
                  <a:ext uri="{FF2B5EF4-FFF2-40B4-BE49-F238E27FC236}">
                    <a16:creationId xmlns:a16="http://schemas.microsoft.com/office/drawing/2014/main" id="{4ACB480C-E78E-914D-A82B-E2AFF649D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0" name="Rectangle 421">
                <a:extLst>
                  <a:ext uri="{FF2B5EF4-FFF2-40B4-BE49-F238E27FC236}">
                    <a16:creationId xmlns:a16="http://schemas.microsoft.com/office/drawing/2014/main" id="{D8B718F1-DB71-8A4B-8D49-2DF6D5615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1" name="Rectangle 422">
                <a:extLst>
                  <a:ext uri="{FF2B5EF4-FFF2-40B4-BE49-F238E27FC236}">
                    <a16:creationId xmlns:a16="http://schemas.microsoft.com/office/drawing/2014/main" id="{40A9DE17-E24D-E940-B160-EA7F9104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2" name="Rectangle 423">
                <a:extLst>
                  <a:ext uri="{FF2B5EF4-FFF2-40B4-BE49-F238E27FC236}">
                    <a16:creationId xmlns:a16="http://schemas.microsoft.com/office/drawing/2014/main" id="{7A307DF8-40DE-A943-8D84-6603918B1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3" name="Rectangle 424">
                <a:extLst>
                  <a:ext uri="{FF2B5EF4-FFF2-40B4-BE49-F238E27FC236}">
                    <a16:creationId xmlns:a16="http://schemas.microsoft.com/office/drawing/2014/main" id="{83F394B3-AD0B-0343-B0DC-34FA6FB35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4" name="Rectangle 425">
                <a:extLst>
                  <a:ext uri="{FF2B5EF4-FFF2-40B4-BE49-F238E27FC236}">
                    <a16:creationId xmlns:a16="http://schemas.microsoft.com/office/drawing/2014/main" id="{36EC1B2D-F9C9-FE45-8D19-CE332D9D8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5" name="Rectangle 426">
                <a:extLst>
                  <a:ext uri="{FF2B5EF4-FFF2-40B4-BE49-F238E27FC236}">
                    <a16:creationId xmlns:a16="http://schemas.microsoft.com/office/drawing/2014/main" id="{8F174FAD-D62C-834F-859D-3EFEC5D71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6" name="Rectangle 427">
                <a:extLst>
                  <a:ext uri="{FF2B5EF4-FFF2-40B4-BE49-F238E27FC236}">
                    <a16:creationId xmlns:a16="http://schemas.microsoft.com/office/drawing/2014/main" id="{6B9629BB-1C42-4E41-B245-21CE24644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7" name="Rectangle 428">
                <a:extLst>
                  <a:ext uri="{FF2B5EF4-FFF2-40B4-BE49-F238E27FC236}">
                    <a16:creationId xmlns:a16="http://schemas.microsoft.com/office/drawing/2014/main" id="{225D3B1F-B28B-CD4B-A217-2A212FF12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8" name="Rectangle 429">
                <a:extLst>
                  <a:ext uri="{FF2B5EF4-FFF2-40B4-BE49-F238E27FC236}">
                    <a16:creationId xmlns:a16="http://schemas.microsoft.com/office/drawing/2014/main" id="{8375DB24-28B3-1346-B990-6C1567192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9" name="Rectangle 430">
                <a:extLst>
                  <a:ext uri="{FF2B5EF4-FFF2-40B4-BE49-F238E27FC236}">
                    <a16:creationId xmlns:a16="http://schemas.microsoft.com/office/drawing/2014/main" id="{A701EA40-8863-1444-B978-A36D8F6BD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0" name="Rectangle 431">
                <a:extLst>
                  <a:ext uri="{FF2B5EF4-FFF2-40B4-BE49-F238E27FC236}">
                    <a16:creationId xmlns:a16="http://schemas.microsoft.com/office/drawing/2014/main" id="{58C72758-9685-3D4B-8612-331F473D9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1" name="Rectangle 432">
                <a:extLst>
                  <a:ext uri="{FF2B5EF4-FFF2-40B4-BE49-F238E27FC236}">
                    <a16:creationId xmlns:a16="http://schemas.microsoft.com/office/drawing/2014/main" id="{2065FC22-488C-214B-850B-E490DA48D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2" name="Rectangle 433">
                <a:extLst>
                  <a:ext uri="{FF2B5EF4-FFF2-40B4-BE49-F238E27FC236}">
                    <a16:creationId xmlns:a16="http://schemas.microsoft.com/office/drawing/2014/main" id="{B35ED380-958E-864A-9FD8-464868751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3" name="Rectangle 434">
                <a:extLst>
                  <a:ext uri="{FF2B5EF4-FFF2-40B4-BE49-F238E27FC236}">
                    <a16:creationId xmlns:a16="http://schemas.microsoft.com/office/drawing/2014/main" id="{CD4F31B4-327E-8A4F-87A7-916421D10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4" name="Rectangle 435">
                <a:extLst>
                  <a:ext uri="{FF2B5EF4-FFF2-40B4-BE49-F238E27FC236}">
                    <a16:creationId xmlns:a16="http://schemas.microsoft.com/office/drawing/2014/main" id="{0AA5A5DF-2A64-C244-ACB0-16ADD66D9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5" name="Rectangle 436">
                <a:extLst>
                  <a:ext uri="{FF2B5EF4-FFF2-40B4-BE49-F238E27FC236}">
                    <a16:creationId xmlns:a16="http://schemas.microsoft.com/office/drawing/2014/main" id="{B1CF15C5-5F84-7B4A-8366-080AD63FD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6" name="Rectangle 437">
                <a:extLst>
                  <a:ext uri="{FF2B5EF4-FFF2-40B4-BE49-F238E27FC236}">
                    <a16:creationId xmlns:a16="http://schemas.microsoft.com/office/drawing/2014/main" id="{13570F7A-74B5-EA4D-9250-56A9F4005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7" name="Rectangle 438">
                <a:extLst>
                  <a:ext uri="{FF2B5EF4-FFF2-40B4-BE49-F238E27FC236}">
                    <a16:creationId xmlns:a16="http://schemas.microsoft.com/office/drawing/2014/main" id="{F719E970-C359-6948-9652-CFCE9080B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8" name="Rectangle 439">
                <a:extLst>
                  <a:ext uri="{FF2B5EF4-FFF2-40B4-BE49-F238E27FC236}">
                    <a16:creationId xmlns:a16="http://schemas.microsoft.com/office/drawing/2014/main" id="{358C1C97-2401-DE4D-96BF-87AECDFA5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9" name="Rectangle 440">
                <a:extLst>
                  <a:ext uri="{FF2B5EF4-FFF2-40B4-BE49-F238E27FC236}">
                    <a16:creationId xmlns:a16="http://schemas.microsoft.com/office/drawing/2014/main" id="{AF7B142F-7855-AD48-8C7D-66BB38808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0" name="Rectangle 441">
                <a:extLst>
                  <a:ext uri="{FF2B5EF4-FFF2-40B4-BE49-F238E27FC236}">
                    <a16:creationId xmlns:a16="http://schemas.microsoft.com/office/drawing/2014/main" id="{7A35C2BC-20EE-8C4B-B1CE-9D0B58F22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1" name="Rectangle 442">
                <a:extLst>
                  <a:ext uri="{FF2B5EF4-FFF2-40B4-BE49-F238E27FC236}">
                    <a16:creationId xmlns:a16="http://schemas.microsoft.com/office/drawing/2014/main" id="{8C7AA82D-8690-1B43-A498-5686B3BCC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2" name="Rectangle 443">
                <a:extLst>
                  <a:ext uri="{FF2B5EF4-FFF2-40B4-BE49-F238E27FC236}">
                    <a16:creationId xmlns:a16="http://schemas.microsoft.com/office/drawing/2014/main" id="{A956FD42-4930-0D41-890E-16AC6F85A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3" name="Rectangle 444">
                <a:extLst>
                  <a:ext uri="{FF2B5EF4-FFF2-40B4-BE49-F238E27FC236}">
                    <a16:creationId xmlns:a16="http://schemas.microsoft.com/office/drawing/2014/main" id="{EDB9339D-FBE5-524E-9FA7-5A617B01A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4" name="Rectangle 445">
                <a:extLst>
                  <a:ext uri="{FF2B5EF4-FFF2-40B4-BE49-F238E27FC236}">
                    <a16:creationId xmlns:a16="http://schemas.microsoft.com/office/drawing/2014/main" id="{CC0B6697-5F45-834D-913E-5988ACD58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5" name="Rectangle 446">
                <a:extLst>
                  <a:ext uri="{FF2B5EF4-FFF2-40B4-BE49-F238E27FC236}">
                    <a16:creationId xmlns:a16="http://schemas.microsoft.com/office/drawing/2014/main" id="{043C77DD-84FA-5645-B321-9EA989D4E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6" name="Rectangle 447">
                <a:extLst>
                  <a:ext uri="{FF2B5EF4-FFF2-40B4-BE49-F238E27FC236}">
                    <a16:creationId xmlns:a16="http://schemas.microsoft.com/office/drawing/2014/main" id="{39F4661C-91F4-514B-9BC3-282B743EC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7" name="Rectangle 448">
                <a:extLst>
                  <a:ext uri="{FF2B5EF4-FFF2-40B4-BE49-F238E27FC236}">
                    <a16:creationId xmlns:a16="http://schemas.microsoft.com/office/drawing/2014/main" id="{657228A2-6CCE-C249-BBEF-674349EE6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8" name="Rectangle 449">
                <a:extLst>
                  <a:ext uri="{FF2B5EF4-FFF2-40B4-BE49-F238E27FC236}">
                    <a16:creationId xmlns:a16="http://schemas.microsoft.com/office/drawing/2014/main" id="{8F10E58B-5B69-CE4E-A929-3F64A6472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9" name="Rectangle 450">
                <a:extLst>
                  <a:ext uri="{FF2B5EF4-FFF2-40B4-BE49-F238E27FC236}">
                    <a16:creationId xmlns:a16="http://schemas.microsoft.com/office/drawing/2014/main" id="{18393562-87AC-744D-8BC7-6994EEF4D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8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0" name="Rectangle 451">
                <a:extLst>
                  <a:ext uri="{FF2B5EF4-FFF2-40B4-BE49-F238E27FC236}">
                    <a16:creationId xmlns:a16="http://schemas.microsoft.com/office/drawing/2014/main" id="{5DBE33E2-9993-DA40-91EF-EF9D5701F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8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1" name="Rectangle 452">
                <a:extLst>
                  <a:ext uri="{FF2B5EF4-FFF2-40B4-BE49-F238E27FC236}">
                    <a16:creationId xmlns:a16="http://schemas.microsoft.com/office/drawing/2014/main" id="{F1A0C8D7-2012-A543-A6E7-58EED9662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2" name="Rectangle 453">
                <a:extLst>
                  <a:ext uri="{FF2B5EF4-FFF2-40B4-BE49-F238E27FC236}">
                    <a16:creationId xmlns:a16="http://schemas.microsoft.com/office/drawing/2014/main" id="{FA19D9DA-687E-434F-8135-87C6741C8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3" name="Rectangle 454">
                <a:extLst>
                  <a:ext uri="{FF2B5EF4-FFF2-40B4-BE49-F238E27FC236}">
                    <a16:creationId xmlns:a16="http://schemas.microsoft.com/office/drawing/2014/main" id="{C27232C7-40A5-6146-B108-372E826CF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4" name="Rectangle 455">
                <a:extLst>
                  <a:ext uri="{FF2B5EF4-FFF2-40B4-BE49-F238E27FC236}">
                    <a16:creationId xmlns:a16="http://schemas.microsoft.com/office/drawing/2014/main" id="{596E227F-B973-704D-84A3-EE6D2E684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5" name="Rectangle 456">
                <a:extLst>
                  <a:ext uri="{FF2B5EF4-FFF2-40B4-BE49-F238E27FC236}">
                    <a16:creationId xmlns:a16="http://schemas.microsoft.com/office/drawing/2014/main" id="{5E784FCC-8A01-FC49-AF87-4FB43DFD1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6" name="Rectangle 457">
                <a:extLst>
                  <a:ext uri="{FF2B5EF4-FFF2-40B4-BE49-F238E27FC236}">
                    <a16:creationId xmlns:a16="http://schemas.microsoft.com/office/drawing/2014/main" id="{285AB880-3926-3F4C-9B57-079BB296E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7" name="Rectangle 458">
                <a:extLst>
                  <a:ext uri="{FF2B5EF4-FFF2-40B4-BE49-F238E27FC236}">
                    <a16:creationId xmlns:a16="http://schemas.microsoft.com/office/drawing/2014/main" id="{CA24162E-9CC6-E949-8EA3-49DEA89C2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8" name="Rectangle 459">
                <a:extLst>
                  <a:ext uri="{FF2B5EF4-FFF2-40B4-BE49-F238E27FC236}">
                    <a16:creationId xmlns:a16="http://schemas.microsoft.com/office/drawing/2014/main" id="{C0C94130-F4DB-234A-BC40-C707E4DCC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9" name="Rectangle 460">
                <a:extLst>
                  <a:ext uri="{FF2B5EF4-FFF2-40B4-BE49-F238E27FC236}">
                    <a16:creationId xmlns:a16="http://schemas.microsoft.com/office/drawing/2014/main" id="{BED499EA-76FF-674B-8878-A9A9741E9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0" name="Rectangle 461">
                <a:extLst>
                  <a:ext uri="{FF2B5EF4-FFF2-40B4-BE49-F238E27FC236}">
                    <a16:creationId xmlns:a16="http://schemas.microsoft.com/office/drawing/2014/main" id="{B6860157-9D5F-9848-9225-39B519CDF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1" name="Rectangle 462">
                <a:extLst>
                  <a:ext uri="{FF2B5EF4-FFF2-40B4-BE49-F238E27FC236}">
                    <a16:creationId xmlns:a16="http://schemas.microsoft.com/office/drawing/2014/main" id="{39EEFB9E-E644-9948-9139-AF7C4469C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2" name="Rectangle 463">
                <a:extLst>
                  <a:ext uri="{FF2B5EF4-FFF2-40B4-BE49-F238E27FC236}">
                    <a16:creationId xmlns:a16="http://schemas.microsoft.com/office/drawing/2014/main" id="{BC49CE92-55AD-D14C-92C7-61346641A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3" name="Rectangle 464">
                <a:extLst>
                  <a:ext uri="{FF2B5EF4-FFF2-40B4-BE49-F238E27FC236}">
                    <a16:creationId xmlns:a16="http://schemas.microsoft.com/office/drawing/2014/main" id="{D37E8150-876C-B249-A2EF-9ADF85347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4" name="Rectangle 465">
                <a:extLst>
                  <a:ext uri="{FF2B5EF4-FFF2-40B4-BE49-F238E27FC236}">
                    <a16:creationId xmlns:a16="http://schemas.microsoft.com/office/drawing/2014/main" id="{FE859251-B1EA-5C4A-8856-3788B7EC7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5" name="Rectangle 466">
                <a:extLst>
                  <a:ext uri="{FF2B5EF4-FFF2-40B4-BE49-F238E27FC236}">
                    <a16:creationId xmlns:a16="http://schemas.microsoft.com/office/drawing/2014/main" id="{EDCF04BF-EEEB-8241-92C5-C867156F8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6" name="Rectangle 467">
                <a:extLst>
                  <a:ext uri="{FF2B5EF4-FFF2-40B4-BE49-F238E27FC236}">
                    <a16:creationId xmlns:a16="http://schemas.microsoft.com/office/drawing/2014/main" id="{26277F68-6677-4741-9C85-068FFF729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7" name="Rectangle 468">
                <a:extLst>
                  <a:ext uri="{FF2B5EF4-FFF2-40B4-BE49-F238E27FC236}">
                    <a16:creationId xmlns:a16="http://schemas.microsoft.com/office/drawing/2014/main" id="{48C58D66-2967-7549-828D-A00A4DB48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8" name="Rectangle 469">
                <a:extLst>
                  <a:ext uri="{FF2B5EF4-FFF2-40B4-BE49-F238E27FC236}">
                    <a16:creationId xmlns:a16="http://schemas.microsoft.com/office/drawing/2014/main" id="{D8BF4E2A-C1FA-1941-AB0B-86DC39BF6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9" name="Rectangle 470">
                <a:extLst>
                  <a:ext uri="{FF2B5EF4-FFF2-40B4-BE49-F238E27FC236}">
                    <a16:creationId xmlns:a16="http://schemas.microsoft.com/office/drawing/2014/main" id="{D1E54D93-86EB-9640-8251-DFB8247DE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0" name="Rectangle 471">
                <a:extLst>
                  <a:ext uri="{FF2B5EF4-FFF2-40B4-BE49-F238E27FC236}">
                    <a16:creationId xmlns:a16="http://schemas.microsoft.com/office/drawing/2014/main" id="{971CA5FF-E06C-1746-B7E7-2CC4CD024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1" name="Rectangle 472">
                <a:extLst>
                  <a:ext uri="{FF2B5EF4-FFF2-40B4-BE49-F238E27FC236}">
                    <a16:creationId xmlns:a16="http://schemas.microsoft.com/office/drawing/2014/main" id="{784F27E2-9134-7F49-9547-C98AA7AEE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2" name="Rectangle 473">
                <a:extLst>
                  <a:ext uri="{FF2B5EF4-FFF2-40B4-BE49-F238E27FC236}">
                    <a16:creationId xmlns:a16="http://schemas.microsoft.com/office/drawing/2014/main" id="{5EB13287-D0FA-3148-BC64-F04EF6721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3" name="Rectangle 474">
                <a:extLst>
                  <a:ext uri="{FF2B5EF4-FFF2-40B4-BE49-F238E27FC236}">
                    <a16:creationId xmlns:a16="http://schemas.microsoft.com/office/drawing/2014/main" id="{E8F5B6D9-FB3B-A244-BAC4-6F8889808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4" name="Rectangle 475">
                <a:extLst>
                  <a:ext uri="{FF2B5EF4-FFF2-40B4-BE49-F238E27FC236}">
                    <a16:creationId xmlns:a16="http://schemas.microsoft.com/office/drawing/2014/main" id="{44393E12-F202-1D4E-A7E7-8167795E8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5" name="Rectangle 476">
                <a:extLst>
                  <a:ext uri="{FF2B5EF4-FFF2-40B4-BE49-F238E27FC236}">
                    <a16:creationId xmlns:a16="http://schemas.microsoft.com/office/drawing/2014/main" id="{D442B049-93CA-1A43-982A-2B605EA84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6" name="Rectangle 477">
                <a:extLst>
                  <a:ext uri="{FF2B5EF4-FFF2-40B4-BE49-F238E27FC236}">
                    <a16:creationId xmlns:a16="http://schemas.microsoft.com/office/drawing/2014/main" id="{797392F1-2184-8245-B9D4-C489F5FD3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7" name="Rectangle 478">
                <a:extLst>
                  <a:ext uri="{FF2B5EF4-FFF2-40B4-BE49-F238E27FC236}">
                    <a16:creationId xmlns:a16="http://schemas.microsoft.com/office/drawing/2014/main" id="{989040FD-ED02-6646-81FF-4C34167D5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8" name="Rectangle 479">
                <a:extLst>
                  <a:ext uri="{FF2B5EF4-FFF2-40B4-BE49-F238E27FC236}">
                    <a16:creationId xmlns:a16="http://schemas.microsoft.com/office/drawing/2014/main" id="{1138A454-7DFB-0049-967B-BCAE246E3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9" name="Rectangle 480">
                <a:extLst>
                  <a:ext uri="{FF2B5EF4-FFF2-40B4-BE49-F238E27FC236}">
                    <a16:creationId xmlns:a16="http://schemas.microsoft.com/office/drawing/2014/main" id="{4A7AA439-7BB8-3042-B2AC-D0FA413F9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0" name="Rectangle 481">
                <a:extLst>
                  <a:ext uri="{FF2B5EF4-FFF2-40B4-BE49-F238E27FC236}">
                    <a16:creationId xmlns:a16="http://schemas.microsoft.com/office/drawing/2014/main" id="{4F54A7E6-18F0-234A-8921-31DA02923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1" name="Rectangle 482">
                <a:extLst>
                  <a:ext uri="{FF2B5EF4-FFF2-40B4-BE49-F238E27FC236}">
                    <a16:creationId xmlns:a16="http://schemas.microsoft.com/office/drawing/2014/main" id="{A1D9FC23-C838-1740-AB47-A7DBE3FDC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9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2" name="Rectangle 483">
                <a:extLst>
                  <a:ext uri="{FF2B5EF4-FFF2-40B4-BE49-F238E27FC236}">
                    <a16:creationId xmlns:a16="http://schemas.microsoft.com/office/drawing/2014/main" id="{CCDCD4CA-D03B-E04A-97C5-9F0342BCA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9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3" name="Rectangle 484">
                <a:extLst>
                  <a:ext uri="{FF2B5EF4-FFF2-40B4-BE49-F238E27FC236}">
                    <a16:creationId xmlns:a16="http://schemas.microsoft.com/office/drawing/2014/main" id="{D26F9CAD-0162-B645-8730-1405865E0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4" name="Rectangle 485">
                <a:extLst>
                  <a:ext uri="{FF2B5EF4-FFF2-40B4-BE49-F238E27FC236}">
                    <a16:creationId xmlns:a16="http://schemas.microsoft.com/office/drawing/2014/main" id="{D3599A61-0DDE-C543-976C-B2D8E247C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5" name="Rectangle 486">
                <a:extLst>
                  <a:ext uri="{FF2B5EF4-FFF2-40B4-BE49-F238E27FC236}">
                    <a16:creationId xmlns:a16="http://schemas.microsoft.com/office/drawing/2014/main" id="{E1409F11-2AFF-EF42-AEBA-457B45D83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6" name="Rectangle 487">
                <a:extLst>
                  <a:ext uri="{FF2B5EF4-FFF2-40B4-BE49-F238E27FC236}">
                    <a16:creationId xmlns:a16="http://schemas.microsoft.com/office/drawing/2014/main" id="{E7DB8CFD-3FA6-B94A-AB3E-FF89515F5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7" name="Rectangle 488">
                <a:extLst>
                  <a:ext uri="{FF2B5EF4-FFF2-40B4-BE49-F238E27FC236}">
                    <a16:creationId xmlns:a16="http://schemas.microsoft.com/office/drawing/2014/main" id="{31482977-7DDA-6142-ADC6-AD66EF4C5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8" name="Rectangle 489">
                <a:extLst>
                  <a:ext uri="{FF2B5EF4-FFF2-40B4-BE49-F238E27FC236}">
                    <a16:creationId xmlns:a16="http://schemas.microsoft.com/office/drawing/2014/main" id="{0080ECC4-41B6-8040-8369-CA5284EFB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9" name="Rectangle 490">
                <a:extLst>
                  <a:ext uri="{FF2B5EF4-FFF2-40B4-BE49-F238E27FC236}">
                    <a16:creationId xmlns:a16="http://schemas.microsoft.com/office/drawing/2014/main" id="{912841AC-96AC-0140-A080-3AF30602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0" name="Rectangle 491">
                <a:extLst>
                  <a:ext uri="{FF2B5EF4-FFF2-40B4-BE49-F238E27FC236}">
                    <a16:creationId xmlns:a16="http://schemas.microsoft.com/office/drawing/2014/main" id="{DF4578E5-AEAD-CE42-8EFD-C9FE7054E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1" name="Rectangle 492">
                <a:extLst>
                  <a:ext uri="{FF2B5EF4-FFF2-40B4-BE49-F238E27FC236}">
                    <a16:creationId xmlns:a16="http://schemas.microsoft.com/office/drawing/2014/main" id="{A3FA0992-F5D2-BC41-8A06-EB1CFEC4A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2" name="Rectangle 493">
                <a:extLst>
                  <a:ext uri="{FF2B5EF4-FFF2-40B4-BE49-F238E27FC236}">
                    <a16:creationId xmlns:a16="http://schemas.microsoft.com/office/drawing/2014/main" id="{3F25E53C-17E0-B047-8C94-D89390DA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3" name="Rectangle 494">
                <a:extLst>
                  <a:ext uri="{FF2B5EF4-FFF2-40B4-BE49-F238E27FC236}">
                    <a16:creationId xmlns:a16="http://schemas.microsoft.com/office/drawing/2014/main" id="{F2A10308-CB98-DB4D-8F0F-429E70205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4" name="Rectangle 495">
                <a:extLst>
                  <a:ext uri="{FF2B5EF4-FFF2-40B4-BE49-F238E27FC236}">
                    <a16:creationId xmlns:a16="http://schemas.microsoft.com/office/drawing/2014/main" id="{2D0A2E97-8B9F-1847-BC3E-8624E0F8D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5" name="Rectangle 496">
                <a:extLst>
                  <a:ext uri="{FF2B5EF4-FFF2-40B4-BE49-F238E27FC236}">
                    <a16:creationId xmlns:a16="http://schemas.microsoft.com/office/drawing/2014/main" id="{2B18C400-6B62-2347-BDC0-B955615D6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6" name="Rectangle 497">
                <a:extLst>
                  <a:ext uri="{FF2B5EF4-FFF2-40B4-BE49-F238E27FC236}">
                    <a16:creationId xmlns:a16="http://schemas.microsoft.com/office/drawing/2014/main" id="{85B1F5BA-32B8-314C-A403-60ED4DF11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7" name="Rectangle 498">
                <a:extLst>
                  <a:ext uri="{FF2B5EF4-FFF2-40B4-BE49-F238E27FC236}">
                    <a16:creationId xmlns:a16="http://schemas.microsoft.com/office/drawing/2014/main" id="{DE104053-463C-1D4C-935B-AC5BC1533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8" name="Rectangle 499">
                <a:extLst>
                  <a:ext uri="{FF2B5EF4-FFF2-40B4-BE49-F238E27FC236}">
                    <a16:creationId xmlns:a16="http://schemas.microsoft.com/office/drawing/2014/main" id="{5B3E406B-AEAD-E54F-BB0A-35CA5274B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9" name="Rectangle 500">
                <a:extLst>
                  <a:ext uri="{FF2B5EF4-FFF2-40B4-BE49-F238E27FC236}">
                    <a16:creationId xmlns:a16="http://schemas.microsoft.com/office/drawing/2014/main" id="{01079C92-E1E7-6F4B-8D25-51F4A9F58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0" name="Rectangle 501">
                <a:extLst>
                  <a:ext uri="{FF2B5EF4-FFF2-40B4-BE49-F238E27FC236}">
                    <a16:creationId xmlns:a16="http://schemas.microsoft.com/office/drawing/2014/main" id="{AE3772FB-C329-F84E-8713-B0451E2C1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1" name="Rectangle 502">
                <a:extLst>
                  <a:ext uri="{FF2B5EF4-FFF2-40B4-BE49-F238E27FC236}">
                    <a16:creationId xmlns:a16="http://schemas.microsoft.com/office/drawing/2014/main" id="{9EC0D8E2-6FC3-5140-B140-18B0FD7AD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2" name="Rectangle 503">
                <a:extLst>
                  <a:ext uri="{FF2B5EF4-FFF2-40B4-BE49-F238E27FC236}">
                    <a16:creationId xmlns:a16="http://schemas.microsoft.com/office/drawing/2014/main" id="{4B42032B-461D-5D49-B63D-12A1243B1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3" name="Rectangle 504">
                <a:extLst>
                  <a:ext uri="{FF2B5EF4-FFF2-40B4-BE49-F238E27FC236}">
                    <a16:creationId xmlns:a16="http://schemas.microsoft.com/office/drawing/2014/main" id="{E867773B-0F2B-D542-8B1E-4135F2682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4" name="Rectangle 505">
                <a:extLst>
                  <a:ext uri="{FF2B5EF4-FFF2-40B4-BE49-F238E27FC236}">
                    <a16:creationId xmlns:a16="http://schemas.microsoft.com/office/drawing/2014/main" id="{F31A3362-AC26-9644-A009-D8FA6D1E6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5" name="Rectangle 506">
                <a:extLst>
                  <a:ext uri="{FF2B5EF4-FFF2-40B4-BE49-F238E27FC236}">
                    <a16:creationId xmlns:a16="http://schemas.microsoft.com/office/drawing/2014/main" id="{8747E755-66BE-874F-A174-DF956D222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6" name="Rectangle 507">
                <a:extLst>
                  <a:ext uri="{FF2B5EF4-FFF2-40B4-BE49-F238E27FC236}">
                    <a16:creationId xmlns:a16="http://schemas.microsoft.com/office/drawing/2014/main" id="{995414EB-2377-4946-83FD-F18C5DE6E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7" name="Rectangle 508">
                <a:extLst>
                  <a:ext uri="{FF2B5EF4-FFF2-40B4-BE49-F238E27FC236}">
                    <a16:creationId xmlns:a16="http://schemas.microsoft.com/office/drawing/2014/main" id="{E4FAD7D3-4809-C548-A978-705F46628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8" name="Rectangle 509">
                <a:extLst>
                  <a:ext uri="{FF2B5EF4-FFF2-40B4-BE49-F238E27FC236}">
                    <a16:creationId xmlns:a16="http://schemas.microsoft.com/office/drawing/2014/main" id="{FEBC4423-5212-884E-80F1-F7CDA498C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9" name="Rectangle 510">
                <a:extLst>
                  <a:ext uri="{FF2B5EF4-FFF2-40B4-BE49-F238E27FC236}">
                    <a16:creationId xmlns:a16="http://schemas.microsoft.com/office/drawing/2014/main" id="{69978045-4B18-F241-A0C9-E556C41B2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0" name="Rectangle 511">
                <a:extLst>
                  <a:ext uri="{FF2B5EF4-FFF2-40B4-BE49-F238E27FC236}">
                    <a16:creationId xmlns:a16="http://schemas.microsoft.com/office/drawing/2014/main" id="{37D13BD2-B8AB-3849-8222-E628F53B2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1" name="Rectangle 512">
                <a:extLst>
                  <a:ext uri="{FF2B5EF4-FFF2-40B4-BE49-F238E27FC236}">
                    <a16:creationId xmlns:a16="http://schemas.microsoft.com/office/drawing/2014/main" id="{ABB53F83-0CD3-4741-B740-1F8003940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2" name="Rectangle 513">
                <a:extLst>
                  <a:ext uri="{FF2B5EF4-FFF2-40B4-BE49-F238E27FC236}">
                    <a16:creationId xmlns:a16="http://schemas.microsoft.com/office/drawing/2014/main" id="{F7FEF18F-405E-374C-9478-1B4A5ADC4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3" name="Rectangle 514">
                <a:extLst>
                  <a:ext uri="{FF2B5EF4-FFF2-40B4-BE49-F238E27FC236}">
                    <a16:creationId xmlns:a16="http://schemas.microsoft.com/office/drawing/2014/main" id="{AC2635ED-F2B7-EF40-9A31-741223BFF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297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4" name="Rectangle 515">
                <a:extLst>
                  <a:ext uri="{FF2B5EF4-FFF2-40B4-BE49-F238E27FC236}">
                    <a16:creationId xmlns:a16="http://schemas.microsoft.com/office/drawing/2014/main" id="{C27098F8-DCE5-F34E-B8FD-5BC5DF110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297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5" name="Rectangle 516">
                <a:extLst>
                  <a:ext uri="{FF2B5EF4-FFF2-40B4-BE49-F238E27FC236}">
                    <a16:creationId xmlns:a16="http://schemas.microsoft.com/office/drawing/2014/main" id="{81BDA40F-0710-5044-82E3-E5A7D00F9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6" name="Rectangle 517">
                <a:extLst>
                  <a:ext uri="{FF2B5EF4-FFF2-40B4-BE49-F238E27FC236}">
                    <a16:creationId xmlns:a16="http://schemas.microsoft.com/office/drawing/2014/main" id="{D8BC76D8-132F-5E44-97A7-4E6CD1496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7" name="Rectangle 518">
                <a:extLst>
                  <a:ext uri="{FF2B5EF4-FFF2-40B4-BE49-F238E27FC236}">
                    <a16:creationId xmlns:a16="http://schemas.microsoft.com/office/drawing/2014/main" id="{CCC856FD-412F-1645-98D5-6AD0CDDF7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8" name="Rectangle 519">
                <a:extLst>
                  <a:ext uri="{FF2B5EF4-FFF2-40B4-BE49-F238E27FC236}">
                    <a16:creationId xmlns:a16="http://schemas.microsoft.com/office/drawing/2014/main" id="{BE94E1B7-6EF0-1446-B5FC-BAE111F66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9" name="Rectangle 520">
                <a:extLst>
                  <a:ext uri="{FF2B5EF4-FFF2-40B4-BE49-F238E27FC236}">
                    <a16:creationId xmlns:a16="http://schemas.microsoft.com/office/drawing/2014/main" id="{C8EB1D53-34B9-6943-8391-2069DF8D5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0" name="Rectangle 521">
                <a:extLst>
                  <a:ext uri="{FF2B5EF4-FFF2-40B4-BE49-F238E27FC236}">
                    <a16:creationId xmlns:a16="http://schemas.microsoft.com/office/drawing/2014/main" id="{D33D89B7-C670-9F43-B42A-14B0DEC2A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1" name="Rectangle 522">
                <a:extLst>
                  <a:ext uri="{FF2B5EF4-FFF2-40B4-BE49-F238E27FC236}">
                    <a16:creationId xmlns:a16="http://schemas.microsoft.com/office/drawing/2014/main" id="{594A0CBC-8EE3-E24B-A47A-2DEEB80B9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2" name="Rectangle 523">
                <a:extLst>
                  <a:ext uri="{FF2B5EF4-FFF2-40B4-BE49-F238E27FC236}">
                    <a16:creationId xmlns:a16="http://schemas.microsoft.com/office/drawing/2014/main" id="{986AD132-37E2-6C47-AF05-8C835A7B2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3" name="Rectangle 524">
                <a:extLst>
                  <a:ext uri="{FF2B5EF4-FFF2-40B4-BE49-F238E27FC236}">
                    <a16:creationId xmlns:a16="http://schemas.microsoft.com/office/drawing/2014/main" id="{157DC57C-EDDA-4143-A03A-C63D6B3E6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4" name="Rectangle 525">
                <a:extLst>
                  <a:ext uri="{FF2B5EF4-FFF2-40B4-BE49-F238E27FC236}">
                    <a16:creationId xmlns:a16="http://schemas.microsoft.com/office/drawing/2014/main" id="{10CE19E2-37C9-1F4E-8442-9C377F4EC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5" name="Rectangle 526">
                <a:extLst>
                  <a:ext uri="{FF2B5EF4-FFF2-40B4-BE49-F238E27FC236}">
                    <a16:creationId xmlns:a16="http://schemas.microsoft.com/office/drawing/2014/main" id="{EC6D93E7-35CC-C141-B371-0B4C02597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6" name="Rectangle 527">
                <a:extLst>
                  <a:ext uri="{FF2B5EF4-FFF2-40B4-BE49-F238E27FC236}">
                    <a16:creationId xmlns:a16="http://schemas.microsoft.com/office/drawing/2014/main" id="{7D136277-A9DF-F041-82DA-AFE745ED0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7" name="Rectangle 528">
                <a:extLst>
                  <a:ext uri="{FF2B5EF4-FFF2-40B4-BE49-F238E27FC236}">
                    <a16:creationId xmlns:a16="http://schemas.microsoft.com/office/drawing/2014/main" id="{78F48DFA-FC4C-F040-83BB-54BEE0C1C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8" name="Rectangle 529">
                <a:extLst>
                  <a:ext uri="{FF2B5EF4-FFF2-40B4-BE49-F238E27FC236}">
                    <a16:creationId xmlns:a16="http://schemas.microsoft.com/office/drawing/2014/main" id="{D4B2A0B6-137C-7148-9044-5854B24C5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9" name="Rectangle 530">
                <a:extLst>
                  <a:ext uri="{FF2B5EF4-FFF2-40B4-BE49-F238E27FC236}">
                    <a16:creationId xmlns:a16="http://schemas.microsoft.com/office/drawing/2014/main" id="{982EA548-00FA-034B-9950-ADD8A0341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0" name="Rectangle 531">
                <a:extLst>
                  <a:ext uri="{FF2B5EF4-FFF2-40B4-BE49-F238E27FC236}">
                    <a16:creationId xmlns:a16="http://schemas.microsoft.com/office/drawing/2014/main" id="{32F7434C-92ED-C44A-874D-20B3BE520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1" name="Rectangle 532">
                <a:extLst>
                  <a:ext uri="{FF2B5EF4-FFF2-40B4-BE49-F238E27FC236}">
                    <a16:creationId xmlns:a16="http://schemas.microsoft.com/office/drawing/2014/main" id="{A8190E19-EE5B-4C4B-BA76-D3B8E56E6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2" name="Rectangle 533">
                <a:extLst>
                  <a:ext uri="{FF2B5EF4-FFF2-40B4-BE49-F238E27FC236}">
                    <a16:creationId xmlns:a16="http://schemas.microsoft.com/office/drawing/2014/main" id="{A891F719-B574-7D48-BDC9-202D17A0F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3" name="Rectangle 534">
                <a:extLst>
                  <a:ext uri="{FF2B5EF4-FFF2-40B4-BE49-F238E27FC236}">
                    <a16:creationId xmlns:a16="http://schemas.microsoft.com/office/drawing/2014/main" id="{9FDB533E-3367-874E-972C-8297D07CA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4" name="Rectangle 535">
                <a:extLst>
                  <a:ext uri="{FF2B5EF4-FFF2-40B4-BE49-F238E27FC236}">
                    <a16:creationId xmlns:a16="http://schemas.microsoft.com/office/drawing/2014/main" id="{E3503C2B-515E-2642-BA82-3C79F3F16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5" name="Rectangle 536">
                <a:extLst>
                  <a:ext uri="{FF2B5EF4-FFF2-40B4-BE49-F238E27FC236}">
                    <a16:creationId xmlns:a16="http://schemas.microsoft.com/office/drawing/2014/main" id="{B5029396-76C0-A644-9055-621225F2D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6" name="Rectangle 537">
                <a:extLst>
                  <a:ext uri="{FF2B5EF4-FFF2-40B4-BE49-F238E27FC236}">
                    <a16:creationId xmlns:a16="http://schemas.microsoft.com/office/drawing/2014/main" id="{E0E57D75-B7DE-C74D-9711-ABB77FFAD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7" name="Rectangle 538">
                <a:extLst>
                  <a:ext uri="{FF2B5EF4-FFF2-40B4-BE49-F238E27FC236}">
                    <a16:creationId xmlns:a16="http://schemas.microsoft.com/office/drawing/2014/main" id="{54B11B33-3CB6-3342-9D0D-9F9EEDA54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8" name="Rectangle 539">
                <a:extLst>
                  <a:ext uri="{FF2B5EF4-FFF2-40B4-BE49-F238E27FC236}">
                    <a16:creationId xmlns:a16="http://schemas.microsoft.com/office/drawing/2014/main" id="{DF9F6983-E102-B646-BAFC-CF12C415A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9" name="Rectangle 540">
                <a:extLst>
                  <a:ext uri="{FF2B5EF4-FFF2-40B4-BE49-F238E27FC236}">
                    <a16:creationId xmlns:a16="http://schemas.microsoft.com/office/drawing/2014/main" id="{F5C32677-709B-C443-A256-942FAAE8D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0" name="Rectangle 541">
                <a:extLst>
                  <a:ext uri="{FF2B5EF4-FFF2-40B4-BE49-F238E27FC236}">
                    <a16:creationId xmlns:a16="http://schemas.microsoft.com/office/drawing/2014/main" id="{8B59080C-0619-6340-A6BB-F8F85E277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1" name="Rectangle 542">
                <a:extLst>
                  <a:ext uri="{FF2B5EF4-FFF2-40B4-BE49-F238E27FC236}">
                    <a16:creationId xmlns:a16="http://schemas.microsoft.com/office/drawing/2014/main" id="{183B4F63-8244-8046-8A6B-B738BA5EF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2" name="Rectangle 543">
                <a:extLst>
                  <a:ext uri="{FF2B5EF4-FFF2-40B4-BE49-F238E27FC236}">
                    <a16:creationId xmlns:a16="http://schemas.microsoft.com/office/drawing/2014/main" id="{056D7A36-A266-424E-A26D-B5E5FAD7E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3" name="Rectangle 544">
                <a:extLst>
                  <a:ext uri="{FF2B5EF4-FFF2-40B4-BE49-F238E27FC236}">
                    <a16:creationId xmlns:a16="http://schemas.microsoft.com/office/drawing/2014/main" id="{ABCDBFE2-70CB-D94B-8AE3-E4E88C9D1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4" name="Rectangle 545">
                <a:extLst>
                  <a:ext uri="{FF2B5EF4-FFF2-40B4-BE49-F238E27FC236}">
                    <a16:creationId xmlns:a16="http://schemas.microsoft.com/office/drawing/2014/main" id="{9B848717-BB79-564F-B8C1-6C11AAB4A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5" name="Rectangle 546">
                <a:extLst>
                  <a:ext uri="{FF2B5EF4-FFF2-40B4-BE49-F238E27FC236}">
                    <a16:creationId xmlns:a16="http://schemas.microsoft.com/office/drawing/2014/main" id="{4D3AF47F-16F3-B34A-80E5-754D6A761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03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6" name="Rectangle 547">
                <a:extLst>
                  <a:ext uri="{FF2B5EF4-FFF2-40B4-BE49-F238E27FC236}">
                    <a16:creationId xmlns:a16="http://schemas.microsoft.com/office/drawing/2014/main" id="{6AD2CCEC-1BF1-5F4B-B4C3-16468D10A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03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7" name="Rectangle 548">
                <a:extLst>
                  <a:ext uri="{FF2B5EF4-FFF2-40B4-BE49-F238E27FC236}">
                    <a16:creationId xmlns:a16="http://schemas.microsoft.com/office/drawing/2014/main" id="{32450517-DE70-EE43-8673-F07D565F8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8" name="Rectangle 549">
                <a:extLst>
                  <a:ext uri="{FF2B5EF4-FFF2-40B4-BE49-F238E27FC236}">
                    <a16:creationId xmlns:a16="http://schemas.microsoft.com/office/drawing/2014/main" id="{88D8CFD8-986E-CC41-AC66-FCABEFCBC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9" name="Rectangle 550">
                <a:extLst>
                  <a:ext uri="{FF2B5EF4-FFF2-40B4-BE49-F238E27FC236}">
                    <a16:creationId xmlns:a16="http://schemas.microsoft.com/office/drawing/2014/main" id="{684A3DB2-A4AC-3C45-8614-43BDF0B4A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0" name="Rectangle 551">
                <a:extLst>
                  <a:ext uri="{FF2B5EF4-FFF2-40B4-BE49-F238E27FC236}">
                    <a16:creationId xmlns:a16="http://schemas.microsoft.com/office/drawing/2014/main" id="{144E4B49-9845-AD4A-AE98-F2BFB2B2B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1" name="Rectangle 552">
                <a:extLst>
                  <a:ext uri="{FF2B5EF4-FFF2-40B4-BE49-F238E27FC236}">
                    <a16:creationId xmlns:a16="http://schemas.microsoft.com/office/drawing/2014/main" id="{EB2DA379-05B5-CA4E-8193-2B5E69CF6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2" name="Rectangle 553">
                <a:extLst>
                  <a:ext uri="{FF2B5EF4-FFF2-40B4-BE49-F238E27FC236}">
                    <a16:creationId xmlns:a16="http://schemas.microsoft.com/office/drawing/2014/main" id="{B016805C-E423-4D49-8D3F-ACEED1B3A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3" name="Rectangle 554">
                <a:extLst>
                  <a:ext uri="{FF2B5EF4-FFF2-40B4-BE49-F238E27FC236}">
                    <a16:creationId xmlns:a16="http://schemas.microsoft.com/office/drawing/2014/main" id="{8B537166-A92D-664B-A696-ECEB2F2B3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4" name="Rectangle 555">
                <a:extLst>
                  <a:ext uri="{FF2B5EF4-FFF2-40B4-BE49-F238E27FC236}">
                    <a16:creationId xmlns:a16="http://schemas.microsoft.com/office/drawing/2014/main" id="{26055394-503E-9444-BA44-FCAA68C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5" name="Rectangle 556">
                <a:extLst>
                  <a:ext uri="{FF2B5EF4-FFF2-40B4-BE49-F238E27FC236}">
                    <a16:creationId xmlns:a16="http://schemas.microsoft.com/office/drawing/2014/main" id="{5DF859C2-9B65-5041-9935-3FF686FDF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6" name="Rectangle 557">
                <a:extLst>
                  <a:ext uri="{FF2B5EF4-FFF2-40B4-BE49-F238E27FC236}">
                    <a16:creationId xmlns:a16="http://schemas.microsoft.com/office/drawing/2014/main" id="{A3C00C88-150B-6347-B4FA-9066FEE3B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7" name="Rectangle 558">
                <a:extLst>
                  <a:ext uri="{FF2B5EF4-FFF2-40B4-BE49-F238E27FC236}">
                    <a16:creationId xmlns:a16="http://schemas.microsoft.com/office/drawing/2014/main" id="{98F7B502-205E-1444-9DE9-472553195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8" name="Rectangle 559">
                <a:extLst>
                  <a:ext uri="{FF2B5EF4-FFF2-40B4-BE49-F238E27FC236}">
                    <a16:creationId xmlns:a16="http://schemas.microsoft.com/office/drawing/2014/main" id="{A29B797A-C153-D045-BFE7-1A3297D0A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9" name="Rectangle 560">
                <a:extLst>
                  <a:ext uri="{FF2B5EF4-FFF2-40B4-BE49-F238E27FC236}">
                    <a16:creationId xmlns:a16="http://schemas.microsoft.com/office/drawing/2014/main" id="{E96ABC5F-6CB8-0241-AC97-F4E252681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0" name="Rectangle 561">
                <a:extLst>
                  <a:ext uri="{FF2B5EF4-FFF2-40B4-BE49-F238E27FC236}">
                    <a16:creationId xmlns:a16="http://schemas.microsoft.com/office/drawing/2014/main" id="{19324989-AE0D-2A42-88D0-7B2E4929C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1" name="Rectangle 562">
                <a:extLst>
                  <a:ext uri="{FF2B5EF4-FFF2-40B4-BE49-F238E27FC236}">
                    <a16:creationId xmlns:a16="http://schemas.microsoft.com/office/drawing/2014/main" id="{AA753827-4E5E-A24F-9B94-D9D6370F8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2" name="Rectangle 563">
                <a:extLst>
                  <a:ext uri="{FF2B5EF4-FFF2-40B4-BE49-F238E27FC236}">
                    <a16:creationId xmlns:a16="http://schemas.microsoft.com/office/drawing/2014/main" id="{6266C35D-4B77-6640-96BA-B74EE8501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3" name="Rectangle 564">
                <a:extLst>
                  <a:ext uri="{FF2B5EF4-FFF2-40B4-BE49-F238E27FC236}">
                    <a16:creationId xmlns:a16="http://schemas.microsoft.com/office/drawing/2014/main" id="{B4AAB371-DB3C-C143-B109-F499190A5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4" name="Rectangle 565">
                <a:extLst>
                  <a:ext uri="{FF2B5EF4-FFF2-40B4-BE49-F238E27FC236}">
                    <a16:creationId xmlns:a16="http://schemas.microsoft.com/office/drawing/2014/main" id="{9FA28729-E5CC-C246-AF4E-ACCC14EA2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5" name="Rectangle 566">
                <a:extLst>
                  <a:ext uri="{FF2B5EF4-FFF2-40B4-BE49-F238E27FC236}">
                    <a16:creationId xmlns:a16="http://schemas.microsoft.com/office/drawing/2014/main" id="{D612CEA9-38F1-1A4A-AC09-1AE108A42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6" name="Rectangle 567">
                <a:extLst>
                  <a:ext uri="{FF2B5EF4-FFF2-40B4-BE49-F238E27FC236}">
                    <a16:creationId xmlns:a16="http://schemas.microsoft.com/office/drawing/2014/main" id="{AB173866-F35A-5849-858E-4AEFD2216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7" name="Rectangle 568">
                <a:extLst>
                  <a:ext uri="{FF2B5EF4-FFF2-40B4-BE49-F238E27FC236}">
                    <a16:creationId xmlns:a16="http://schemas.microsoft.com/office/drawing/2014/main" id="{B976D1CA-A795-2D45-B152-D118D6D18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8" name="Rectangle 569">
                <a:extLst>
                  <a:ext uri="{FF2B5EF4-FFF2-40B4-BE49-F238E27FC236}">
                    <a16:creationId xmlns:a16="http://schemas.microsoft.com/office/drawing/2014/main" id="{D2EA375C-825B-F544-A978-D5C5E1C52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9" name="Rectangle 570">
                <a:extLst>
                  <a:ext uri="{FF2B5EF4-FFF2-40B4-BE49-F238E27FC236}">
                    <a16:creationId xmlns:a16="http://schemas.microsoft.com/office/drawing/2014/main" id="{A41E700D-4D90-FD42-A310-E47FF1F0D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0" name="Rectangle 571">
                <a:extLst>
                  <a:ext uri="{FF2B5EF4-FFF2-40B4-BE49-F238E27FC236}">
                    <a16:creationId xmlns:a16="http://schemas.microsoft.com/office/drawing/2014/main" id="{D8ED3B04-7C11-F74A-B784-AF1731A29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1" name="Rectangle 572">
                <a:extLst>
                  <a:ext uri="{FF2B5EF4-FFF2-40B4-BE49-F238E27FC236}">
                    <a16:creationId xmlns:a16="http://schemas.microsoft.com/office/drawing/2014/main" id="{39EEAAB5-0C25-6740-913A-1D382D41D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2" name="Rectangle 573">
                <a:extLst>
                  <a:ext uri="{FF2B5EF4-FFF2-40B4-BE49-F238E27FC236}">
                    <a16:creationId xmlns:a16="http://schemas.microsoft.com/office/drawing/2014/main" id="{BDE97C7B-D835-B244-9C6E-1F88F2746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3" name="Rectangle 574">
                <a:extLst>
                  <a:ext uri="{FF2B5EF4-FFF2-40B4-BE49-F238E27FC236}">
                    <a16:creationId xmlns:a16="http://schemas.microsoft.com/office/drawing/2014/main" id="{1E4BA0ED-66D0-2A4B-8DD6-7E47CA9E2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4" name="Rectangle 575">
                <a:extLst>
                  <a:ext uri="{FF2B5EF4-FFF2-40B4-BE49-F238E27FC236}">
                    <a16:creationId xmlns:a16="http://schemas.microsoft.com/office/drawing/2014/main" id="{21A645D1-89FB-FA42-BF93-ACDB2BD1D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5" name="Rectangle 576">
                <a:extLst>
                  <a:ext uri="{FF2B5EF4-FFF2-40B4-BE49-F238E27FC236}">
                    <a16:creationId xmlns:a16="http://schemas.microsoft.com/office/drawing/2014/main" id="{5B55A813-FD69-F64C-9FB6-AD4D22A94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6" name="Rectangle 577">
                <a:extLst>
                  <a:ext uri="{FF2B5EF4-FFF2-40B4-BE49-F238E27FC236}">
                    <a16:creationId xmlns:a16="http://schemas.microsoft.com/office/drawing/2014/main" id="{DC40C939-3687-454B-9B63-9E477E3AC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7" name="Rectangle 578">
                <a:extLst>
                  <a:ext uri="{FF2B5EF4-FFF2-40B4-BE49-F238E27FC236}">
                    <a16:creationId xmlns:a16="http://schemas.microsoft.com/office/drawing/2014/main" id="{6C83CAD3-5519-C14E-9F51-EF12406F9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0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8" name="Rectangle 579">
                <a:extLst>
                  <a:ext uri="{FF2B5EF4-FFF2-40B4-BE49-F238E27FC236}">
                    <a16:creationId xmlns:a16="http://schemas.microsoft.com/office/drawing/2014/main" id="{F07ECD6B-7122-4C4A-873C-78867BE6A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0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9" name="Rectangle 580">
                <a:extLst>
                  <a:ext uri="{FF2B5EF4-FFF2-40B4-BE49-F238E27FC236}">
                    <a16:creationId xmlns:a16="http://schemas.microsoft.com/office/drawing/2014/main" id="{74528FA9-482C-AB47-8606-D4911E2F1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0" name="Rectangle 581">
                <a:extLst>
                  <a:ext uri="{FF2B5EF4-FFF2-40B4-BE49-F238E27FC236}">
                    <a16:creationId xmlns:a16="http://schemas.microsoft.com/office/drawing/2014/main" id="{F0DFB2A3-E1BA-344F-AF9A-4AA830AA0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1" name="Rectangle 582">
                <a:extLst>
                  <a:ext uri="{FF2B5EF4-FFF2-40B4-BE49-F238E27FC236}">
                    <a16:creationId xmlns:a16="http://schemas.microsoft.com/office/drawing/2014/main" id="{6096A8EA-57FF-DA49-9031-7B4EFA63F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2" name="Rectangle 583">
                <a:extLst>
                  <a:ext uri="{FF2B5EF4-FFF2-40B4-BE49-F238E27FC236}">
                    <a16:creationId xmlns:a16="http://schemas.microsoft.com/office/drawing/2014/main" id="{DE3CD13E-5FA3-1048-B984-33E1899D4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3" name="Rectangle 584">
                <a:extLst>
                  <a:ext uri="{FF2B5EF4-FFF2-40B4-BE49-F238E27FC236}">
                    <a16:creationId xmlns:a16="http://schemas.microsoft.com/office/drawing/2014/main" id="{54B6357B-8C99-ED43-8188-8DA746193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4" name="Rectangle 585">
                <a:extLst>
                  <a:ext uri="{FF2B5EF4-FFF2-40B4-BE49-F238E27FC236}">
                    <a16:creationId xmlns:a16="http://schemas.microsoft.com/office/drawing/2014/main" id="{F060138E-C631-1C4E-9991-B62CE650B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5" name="Rectangle 586">
                <a:extLst>
                  <a:ext uri="{FF2B5EF4-FFF2-40B4-BE49-F238E27FC236}">
                    <a16:creationId xmlns:a16="http://schemas.microsoft.com/office/drawing/2014/main" id="{5D555A10-8AA3-3F4C-AE52-C48903570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6" name="Rectangle 587">
                <a:extLst>
                  <a:ext uri="{FF2B5EF4-FFF2-40B4-BE49-F238E27FC236}">
                    <a16:creationId xmlns:a16="http://schemas.microsoft.com/office/drawing/2014/main" id="{F61DA97B-E65A-844B-8DE4-E0CA41353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7" name="Rectangle 588">
                <a:extLst>
                  <a:ext uri="{FF2B5EF4-FFF2-40B4-BE49-F238E27FC236}">
                    <a16:creationId xmlns:a16="http://schemas.microsoft.com/office/drawing/2014/main" id="{F88F2091-C06C-D14D-8079-3A64406EE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8" name="Rectangle 589">
                <a:extLst>
                  <a:ext uri="{FF2B5EF4-FFF2-40B4-BE49-F238E27FC236}">
                    <a16:creationId xmlns:a16="http://schemas.microsoft.com/office/drawing/2014/main" id="{197B752A-5CD3-CF45-9BF0-B585F5D6C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9" name="Rectangle 590">
                <a:extLst>
                  <a:ext uri="{FF2B5EF4-FFF2-40B4-BE49-F238E27FC236}">
                    <a16:creationId xmlns:a16="http://schemas.microsoft.com/office/drawing/2014/main" id="{44E48A1E-A98B-284D-A3B2-EF8735786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0" name="Rectangle 591">
                <a:extLst>
                  <a:ext uri="{FF2B5EF4-FFF2-40B4-BE49-F238E27FC236}">
                    <a16:creationId xmlns:a16="http://schemas.microsoft.com/office/drawing/2014/main" id="{D5836967-C164-1F44-AB51-5F98AFCA1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1" name="Rectangle 592">
                <a:extLst>
                  <a:ext uri="{FF2B5EF4-FFF2-40B4-BE49-F238E27FC236}">
                    <a16:creationId xmlns:a16="http://schemas.microsoft.com/office/drawing/2014/main" id="{22FF4931-70FB-624A-96FE-5E4487026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2" name="Rectangle 593">
                <a:extLst>
                  <a:ext uri="{FF2B5EF4-FFF2-40B4-BE49-F238E27FC236}">
                    <a16:creationId xmlns:a16="http://schemas.microsoft.com/office/drawing/2014/main" id="{1225398C-D812-974C-81D7-78E8BE95F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3" name="Rectangle 594">
                <a:extLst>
                  <a:ext uri="{FF2B5EF4-FFF2-40B4-BE49-F238E27FC236}">
                    <a16:creationId xmlns:a16="http://schemas.microsoft.com/office/drawing/2014/main" id="{F2DF833F-8BAE-834E-9EFF-64242C0D5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4" name="Rectangle 595">
                <a:extLst>
                  <a:ext uri="{FF2B5EF4-FFF2-40B4-BE49-F238E27FC236}">
                    <a16:creationId xmlns:a16="http://schemas.microsoft.com/office/drawing/2014/main" id="{7F965821-E7E8-094F-AADB-E940B7D61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5" name="Rectangle 596">
                <a:extLst>
                  <a:ext uri="{FF2B5EF4-FFF2-40B4-BE49-F238E27FC236}">
                    <a16:creationId xmlns:a16="http://schemas.microsoft.com/office/drawing/2014/main" id="{24AABAE8-E631-5F47-8E77-D6E35C370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6" name="Rectangle 597">
                <a:extLst>
                  <a:ext uri="{FF2B5EF4-FFF2-40B4-BE49-F238E27FC236}">
                    <a16:creationId xmlns:a16="http://schemas.microsoft.com/office/drawing/2014/main" id="{7B028E43-D79C-6F42-9356-6DB67C88C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7" name="Rectangle 598">
                <a:extLst>
                  <a:ext uri="{FF2B5EF4-FFF2-40B4-BE49-F238E27FC236}">
                    <a16:creationId xmlns:a16="http://schemas.microsoft.com/office/drawing/2014/main" id="{00126C2D-DA14-9940-8105-88F5A644D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8" name="Rectangle 599">
                <a:extLst>
                  <a:ext uri="{FF2B5EF4-FFF2-40B4-BE49-F238E27FC236}">
                    <a16:creationId xmlns:a16="http://schemas.microsoft.com/office/drawing/2014/main" id="{8467F2FA-B360-194A-B3A2-8E8FAB8F3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9" name="Rectangle 600">
                <a:extLst>
                  <a:ext uri="{FF2B5EF4-FFF2-40B4-BE49-F238E27FC236}">
                    <a16:creationId xmlns:a16="http://schemas.microsoft.com/office/drawing/2014/main" id="{E32FCA94-FDA7-2044-83A1-CD3BFC100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0" name="Rectangle 601">
                <a:extLst>
                  <a:ext uri="{FF2B5EF4-FFF2-40B4-BE49-F238E27FC236}">
                    <a16:creationId xmlns:a16="http://schemas.microsoft.com/office/drawing/2014/main" id="{F34BAA5D-BD39-5447-AD8F-2523F63B9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1" name="Rectangle 602">
                <a:extLst>
                  <a:ext uri="{FF2B5EF4-FFF2-40B4-BE49-F238E27FC236}">
                    <a16:creationId xmlns:a16="http://schemas.microsoft.com/office/drawing/2014/main" id="{5B1C20E9-FF26-BC40-8383-6C8257869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2" name="Rectangle 603">
                <a:extLst>
                  <a:ext uri="{FF2B5EF4-FFF2-40B4-BE49-F238E27FC236}">
                    <a16:creationId xmlns:a16="http://schemas.microsoft.com/office/drawing/2014/main" id="{CC13EDF7-EF64-294C-BF6D-7B9D129E5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3" name="Rectangle 604">
                <a:extLst>
                  <a:ext uri="{FF2B5EF4-FFF2-40B4-BE49-F238E27FC236}">
                    <a16:creationId xmlns:a16="http://schemas.microsoft.com/office/drawing/2014/main" id="{552B4A2C-B520-1F43-921F-A1C1B8081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4" name="Rectangle 605">
                <a:extLst>
                  <a:ext uri="{FF2B5EF4-FFF2-40B4-BE49-F238E27FC236}">
                    <a16:creationId xmlns:a16="http://schemas.microsoft.com/office/drawing/2014/main" id="{9E5B49EE-D207-2240-861F-DBDE24C25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5" name="Rectangle 606">
                <a:extLst>
                  <a:ext uri="{FF2B5EF4-FFF2-40B4-BE49-F238E27FC236}">
                    <a16:creationId xmlns:a16="http://schemas.microsoft.com/office/drawing/2014/main" id="{ADFF8BD3-578C-7F46-BEC9-0AF009D1C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" name="Rectangle 607">
                <a:extLst>
                  <a:ext uri="{FF2B5EF4-FFF2-40B4-BE49-F238E27FC236}">
                    <a16:creationId xmlns:a16="http://schemas.microsoft.com/office/drawing/2014/main" id="{DC076F34-5847-EC44-91A9-E43405190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7" name="Rectangle 608">
                <a:extLst>
                  <a:ext uri="{FF2B5EF4-FFF2-40B4-BE49-F238E27FC236}">
                    <a16:creationId xmlns:a16="http://schemas.microsoft.com/office/drawing/2014/main" id="{0FBEC4F3-59B1-F040-A148-083C6F49D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8" name="Rectangle 609">
                <a:extLst>
                  <a:ext uri="{FF2B5EF4-FFF2-40B4-BE49-F238E27FC236}">
                    <a16:creationId xmlns:a16="http://schemas.microsoft.com/office/drawing/2014/main" id="{E6CDB493-2831-0F4E-9F7E-DCE7F7559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9" name="Rectangle 610">
                <a:extLst>
                  <a:ext uri="{FF2B5EF4-FFF2-40B4-BE49-F238E27FC236}">
                    <a16:creationId xmlns:a16="http://schemas.microsoft.com/office/drawing/2014/main" id="{817F71AB-1145-FB44-8EEC-F48A9AEAF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1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0" name="Rectangle 611">
                <a:extLst>
                  <a:ext uri="{FF2B5EF4-FFF2-40B4-BE49-F238E27FC236}">
                    <a16:creationId xmlns:a16="http://schemas.microsoft.com/office/drawing/2014/main" id="{BCA68C9E-0022-C54F-B20C-6AE5B86FA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1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1" name="Rectangle 612">
                <a:extLst>
                  <a:ext uri="{FF2B5EF4-FFF2-40B4-BE49-F238E27FC236}">
                    <a16:creationId xmlns:a16="http://schemas.microsoft.com/office/drawing/2014/main" id="{98B9E295-2758-0D4F-848D-09A29A7EA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2" name="Rectangle 613">
                <a:extLst>
                  <a:ext uri="{FF2B5EF4-FFF2-40B4-BE49-F238E27FC236}">
                    <a16:creationId xmlns:a16="http://schemas.microsoft.com/office/drawing/2014/main" id="{78C5399D-89E0-7F42-8908-2907209DA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3" name="Rectangle 614">
                <a:extLst>
                  <a:ext uri="{FF2B5EF4-FFF2-40B4-BE49-F238E27FC236}">
                    <a16:creationId xmlns:a16="http://schemas.microsoft.com/office/drawing/2014/main" id="{2C589139-D120-1A40-BC76-9737082B1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4" name="Rectangle 615">
                <a:extLst>
                  <a:ext uri="{FF2B5EF4-FFF2-40B4-BE49-F238E27FC236}">
                    <a16:creationId xmlns:a16="http://schemas.microsoft.com/office/drawing/2014/main" id="{3D157BA9-4639-B84D-8BA1-3D2BBF6FD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5" name="Rectangle 616">
                <a:extLst>
                  <a:ext uri="{FF2B5EF4-FFF2-40B4-BE49-F238E27FC236}">
                    <a16:creationId xmlns:a16="http://schemas.microsoft.com/office/drawing/2014/main" id="{CA0809DF-DAE0-BA4B-BC78-0E6E8615D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6" name="Rectangle 617">
                <a:extLst>
                  <a:ext uri="{FF2B5EF4-FFF2-40B4-BE49-F238E27FC236}">
                    <a16:creationId xmlns:a16="http://schemas.microsoft.com/office/drawing/2014/main" id="{8174DE28-8F49-464B-8634-0AFA908E1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7" name="Rectangle 618">
                <a:extLst>
                  <a:ext uri="{FF2B5EF4-FFF2-40B4-BE49-F238E27FC236}">
                    <a16:creationId xmlns:a16="http://schemas.microsoft.com/office/drawing/2014/main" id="{13DF6107-2F73-DA40-B003-B6CAC1952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8" name="Rectangle 619">
                <a:extLst>
                  <a:ext uri="{FF2B5EF4-FFF2-40B4-BE49-F238E27FC236}">
                    <a16:creationId xmlns:a16="http://schemas.microsoft.com/office/drawing/2014/main" id="{2060ACBE-B6E2-984B-81BD-9C15B88C1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9" name="Rectangle 620">
                <a:extLst>
                  <a:ext uri="{FF2B5EF4-FFF2-40B4-BE49-F238E27FC236}">
                    <a16:creationId xmlns:a16="http://schemas.microsoft.com/office/drawing/2014/main" id="{AC59F219-0DA2-B149-A0EF-E3B34BE0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0" name="Rectangle 621">
                <a:extLst>
                  <a:ext uri="{FF2B5EF4-FFF2-40B4-BE49-F238E27FC236}">
                    <a16:creationId xmlns:a16="http://schemas.microsoft.com/office/drawing/2014/main" id="{B1EAC9D1-E6AB-FA42-AB45-30D0BC8D6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1" name="Rectangle 622">
                <a:extLst>
                  <a:ext uri="{FF2B5EF4-FFF2-40B4-BE49-F238E27FC236}">
                    <a16:creationId xmlns:a16="http://schemas.microsoft.com/office/drawing/2014/main" id="{D0A98C71-29FA-BF41-8CF4-DA68CE849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2" name="Rectangle 623">
                <a:extLst>
                  <a:ext uri="{FF2B5EF4-FFF2-40B4-BE49-F238E27FC236}">
                    <a16:creationId xmlns:a16="http://schemas.microsoft.com/office/drawing/2014/main" id="{57C2DDE3-A190-8D48-9CDB-1D8E0989F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3" name="Rectangle 624">
                <a:extLst>
                  <a:ext uri="{FF2B5EF4-FFF2-40B4-BE49-F238E27FC236}">
                    <a16:creationId xmlns:a16="http://schemas.microsoft.com/office/drawing/2014/main" id="{E13D3DA3-F42E-8F4C-92F9-9EAE4C57C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4" name="Rectangle 625">
                <a:extLst>
                  <a:ext uri="{FF2B5EF4-FFF2-40B4-BE49-F238E27FC236}">
                    <a16:creationId xmlns:a16="http://schemas.microsoft.com/office/drawing/2014/main" id="{ED393DBA-9D68-B64D-B4FA-0DE14B51A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5" name="Rectangle 626">
                <a:extLst>
                  <a:ext uri="{FF2B5EF4-FFF2-40B4-BE49-F238E27FC236}">
                    <a16:creationId xmlns:a16="http://schemas.microsoft.com/office/drawing/2014/main" id="{DCE1D474-A20D-BE40-860F-286D23A46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6" name="Rectangle 627">
                <a:extLst>
                  <a:ext uri="{FF2B5EF4-FFF2-40B4-BE49-F238E27FC236}">
                    <a16:creationId xmlns:a16="http://schemas.microsoft.com/office/drawing/2014/main" id="{1A7E7840-A868-E941-AFD6-8EA724E7D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7" name="Rectangle 628">
                <a:extLst>
                  <a:ext uri="{FF2B5EF4-FFF2-40B4-BE49-F238E27FC236}">
                    <a16:creationId xmlns:a16="http://schemas.microsoft.com/office/drawing/2014/main" id="{D9818234-07C6-7347-960A-5DCC6D142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8" name="Rectangle 629">
                <a:extLst>
                  <a:ext uri="{FF2B5EF4-FFF2-40B4-BE49-F238E27FC236}">
                    <a16:creationId xmlns:a16="http://schemas.microsoft.com/office/drawing/2014/main" id="{8C26DAAE-8060-0A41-8451-D55266141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9" name="Rectangle 630">
                <a:extLst>
                  <a:ext uri="{FF2B5EF4-FFF2-40B4-BE49-F238E27FC236}">
                    <a16:creationId xmlns:a16="http://schemas.microsoft.com/office/drawing/2014/main" id="{94FFE369-8E5A-7143-9BB0-37AF361E1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0" name="Rectangle 631">
                <a:extLst>
                  <a:ext uri="{FF2B5EF4-FFF2-40B4-BE49-F238E27FC236}">
                    <a16:creationId xmlns:a16="http://schemas.microsoft.com/office/drawing/2014/main" id="{0D55A5E3-5E3E-FC4B-A65A-40D9C920A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1" name="Rectangle 632">
                <a:extLst>
                  <a:ext uri="{FF2B5EF4-FFF2-40B4-BE49-F238E27FC236}">
                    <a16:creationId xmlns:a16="http://schemas.microsoft.com/office/drawing/2014/main" id="{F699F46C-96B2-6847-81CF-AE65E7C35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2" name="Rectangle 633">
                <a:extLst>
                  <a:ext uri="{FF2B5EF4-FFF2-40B4-BE49-F238E27FC236}">
                    <a16:creationId xmlns:a16="http://schemas.microsoft.com/office/drawing/2014/main" id="{3F453B4A-3972-0C40-940D-897EF2418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3" name="Rectangle 634">
                <a:extLst>
                  <a:ext uri="{FF2B5EF4-FFF2-40B4-BE49-F238E27FC236}">
                    <a16:creationId xmlns:a16="http://schemas.microsoft.com/office/drawing/2014/main" id="{2CC9F5F5-44C4-EC44-A292-CACD1D266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4" name="Rectangle 635">
                <a:extLst>
                  <a:ext uri="{FF2B5EF4-FFF2-40B4-BE49-F238E27FC236}">
                    <a16:creationId xmlns:a16="http://schemas.microsoft.com/office/drawing/2014/main" id="{B40EA0EA-BB45-7944-A548-B08276CC6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5" name="Rectangle 636">
                <a:extLst>
                  <a:ext uri="{FF2B5EF4-FFF2-40B4-BE49-F238E27FC236}">
                    <a16:creationId xmlns:a16="http://schemas.microsoft.com/office/drawing/2014/main" id="{5842724C-A843-D54C-B1FF-3BC9ADB8A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6" name="Rectangle 637">
                <a:extLst>
                  <a:ext uri="{FF2B5EF4-FFF2-40B4-BE49-F238E27FC236}">
                    <a16:creationId xmlns:a16="http://schemas.microsoft.com/office/drawing/2014/main" id="{58B5190C-850A-184E-9790-BE49D2085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7" name="Rectangle 638">
                <a:extLst>
                  <a:ext uri="{FF2B5EF4-FFF2-40B4-BE49-F238E27FC236}">
                    <a16:creationId xmlns:a16="http://schemas.microsoft.com/office/drawing/2014/main" id="{D8C8E905-5EC2-5846-90AA-0A0337E87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8" name="Rectangle 639">
                <a:extLst>
                  <a:ext uri="{FF2B5EF4-FFF2-40B4-BE49-F238E27FC236}">
                    <a16:creationId xmlns:a16="http://schemas.microsoft.com/office/drawing/2014/main" id="{BD05C8DF-4ADB-F243-AD91-9362FF7FD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9" name="Rectangle 640">
                <a:extLst>
                  <a:ext uri="{FF2B5EF4-FFF2-40B4-BE49-F238E27FC236}">
                    <a16:creationId xmlns:a16="http://schemas.microsoft.com/office/drawing/2014/main" id="{37DBAD71-D032-6141-A160-CC2592AA5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0" name="Rectangle 641">
                <a:extLst>
                  <a:ext uri="{FF2B5EF4-FFF2-40B4-BE49-F238E27FC236}">
                    <a16:creationId xmlns:a16="http://schemas.microsoft.com/office/drawing/2014/main" id="{5C7D944C-078F-8743-A26F-331EA7C42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1" name="Rectangle 642">
                <a:extLst>
                  <a:ext uri="{FF2B5EF4-FFF2-40B4-BE49-F238E27FC236}">
                    <a16:creationId xmlns:a16="http://schemas.microsoft.com/office/drawing/2014/main" id="{EFA2C9B8-F728-3D48-8384-EF10018D2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2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2" name="Rectangle 643">
                <a:extLst>
                  <a:ext uri="{FF2B5EF4-FFF2-40B4-BE49-F238E27FC236}">
                    <a16:creationId xmlns:a16="http://schemas.microsoft.com/office/drawing/2014/main" id="{D1F3A88B-D075-5B43-AF27-7D564219A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2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3" name="Rectangle 644">
                <a:extLst>
                  <a:ext uri="{FF2B5EF4-FFF2-40B4-BE49-F238E27FC236}">
                    <a16:creationId xmlns:a16="http://schemas.microsoft.com/office/drawing/2014/main" id="{A9A83C26-0340-1A4A-9A7D-1A9D38619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4" name="Rectangle 645">
                <a:extLst>
                  <a:ext uri="{FF2B5EF4-FFF2-40B4-BE49-F238E27FC236}">
                    <a16:creationId xmlns:a16="http://schemas.microsoft.com/office/drawing/2014/main" id="{A2C90B0B-A85A-E440-B22C-E98838356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5" name="Rectangle 646">
                <a:extLst>
                  <a:ext uri="{FF2B5EF4-FFF2-40B4-BE49-F238E27FC236}">
                    <a16:creationId xmlns:a16="http://schemas.microsoft.com/office/drawing/2014/main" id="{270D1E8D-80A5-1C4D-BE28-61455DB1B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6" name="Rectangle 647">
                <a:extLst>
                  <a:ext uri="{FF2B5EF4-FFF2-40B4-BE49-F238E27FC236}">
                    <a16:creationId xmlns:a16="http://schemas.microsoft.com/office/drawing/2014/main" id="{D7EB9C45-FA6F-684B-87BE-B0E8E52FE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7" name="Rectangle 648">
                <a:extLst>
                  <a:ext uri="{FF2B5EF4-FFF2-40B4-BE49-F238E27FC236}">
                    <a16:creationId xmlns:a16="http://schemas.microsoft.com/office/drawing/2014/main" id="{A8D42228-7CA4-3140-A439-132A2D547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8" name="Rectangle 649">
                <a:extLst>
                  <a:ext uri="{FF2B5EF4-FFF2-40B4-BE49-F238E27FC236}">
                    <a16:creationId xmlns:a16="http://schemas.microsoft.com/office/drawing/2014/main" id="{3A532F30-2BCF-AB43-9777-50CD710E1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9" name="Rectangle 650">
                <a:extLst>
                  <a:ext uri="{FF2B5EF4-FFF2-40B4-BE49-F238E27FC236}">
                    <a16:creationId xmlns:a16="http://schemas.microsoft.com/office/drawing/2014/main" id="{B0FAAD2F-2C0F-654B-9405-F9334E694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0" name="Rectangle 651">
                <a:extLst>
                  <a:ext uri="{FF2B5EF4-FFF2-40B4-BE49-F238E27FC236}">
                    <a16:creationId xmlns:a16="http://schemas.microsoft.com/office/drawing/2014/main" id="{123222D5-C2E3-0042-A884-9AB4C7209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1" name="Rectangle 652">
                <a:extLst>
                  <a:ext uri="{FF2B5EF4-FFF2-40B4-BE49-F238E27FC236}">
                    <a16:creationId xmlns:a16="http://schemas.microsoft.com/office/drawing/2014/main" id="{CC1FA491-D277-3A44-9585-7FCDDC250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2" name="Rectangle 653">
                <a:extLst>
                  <a:ext uri="{FF2B5EF4-FFF2-40B4-BE49-F238E27FC236}">
                    <a16:creationId xmlns:a16="http://schemas.microsoft.com/office/drawing/2014/main" id="{4A7AAE94-95C1-C94F-97F1-1A25DAE1D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3" name="Rectangle 654">
                <a:extLst>
                  <a:ext uri="{FF2B5EF4-FFF2-40B4-BE49-F238E27FC236}">
                    <a16:creationId xmlns:a16="http://schemas.microsoft.com/office/drawing/2014/main" id="{E6273D2D-979B-EB46-9467-47A62006F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4" name="Rectangle 655">
                <a:extLst>
                  <a:ext uri="{FF2B5EF4-FFF2-40B4-BE49-F238E27FC236}">
                    <a16:creationId xmlns:a16="http://schemas.microsoft.com/office/drawing/2014/main" id="{BBCE5842-2951-F841-9C66-E97D79A65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5" name="Rectangle 656">
                <a:extLst>
                  <a:ext uri="{FF2B5EF4-FFF2-40B4-BE49-F238E27FC236}">
                    <a16:creationId xmlns:a16="http://schemas.microsoft.com/office/drawing/2014/main" id="{5F4280D3-617D-244E-A61E-D34A2AE7C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6" name="Rectangle 657">
                <a:extLst>
                  <a:ext uri="{FF2B5EF4-FFF2-40B4-BE49-F238E27FC236}">
                    <a16:creationId xmlns:a16="http://schemas.microsoft.com/office/drawing/2014/main" id="{DD43A9FA-17F2-E24E-B0E4-E58589E00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7" name="Rectangle 658">
                <a:extLst>
                  <a:ext uri="{FF2B5EF4-FFF2-40B4-BE49-F238E27FC236}">
                    <a16:creationId xmlns:a16="http://schemas.microsoft.com/office/drawing/2014/main" id="{F74FF202-C319-4646-8325-FF7B78A03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8" name="Rectangle 659">
                <a:extLst>
                  <a:ext uri="{FF2B5EF4-FFF2-40B4-BE49-F238E27FC236}">
                    <a16:creationId xmlns:a16="http://schemas.microsoft.com/office/drawing/2014/main" id="{6A120B3D-8720-514C-8379-E0F135772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9" name="Rectangle 660">
                <a:extLst>
                  <a:ext uri="{FF2B5EF4-FFF2-40B4-BE49-F238E27FC236}">
                    <a16:creationId xmlns:a16="http://schemas.microsoft.com/office/drawing/2014/main" id="{B026947C-7DFF-4C48-868E-CCC375431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0" name="Rectangle 661">
                <a:extLst>
                  <a:ext uri="{FF2B5EF4-FFF2-40B4-BE49-F238E27FC236}">
                    <a16:creationId xmlns:a16="http://schemas.microsoft.com/office/drawing/2014/main" id="{15A0BC56-79CE-C541-8D73-B21CF0CAB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1" name="Rectangle 662">
                <a:extLst>
                  <a:ext uri="{FF2B5EF4-FFF2-40B4-BE49-F238E27FC236}">
                    <a16:creationId xmlns:a16="http://schemas.microsoft.com/office/drawing/2014/main" id="{6692C7A7-D5AA-0F43-A46C-05DEAFE91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2" name="Rectangle 663">
                <a:extLst>
                  <a:ext uri="{FF2B5EF4-FFF2-40B4-BE49-F238E27FC236}">
                    <a16:creationId xmlns:a16="http://schemas.microsoft.com/office/drawing/2014/main" id="{D09B5574-BCB9-D748-B087-15780F3B3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3" name="Rectangle 664">
                <a:extLst>
                  <a:ext uri="{FF2B5EF4-FFF2-40B4-BE49-F238E27FC236}">
                    <a16:creationId xmlns:a16="http://schemas.microsoft.com/office/drawing/2014/main" id="{492683CB-CEC0-5A41-88F2-9743F1475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4" name="Rectangle 665">
                <a:extLst>
                  <a:ext uri="{FF2B5EF4-FFF2-40B4-BE49-F238E27FC236}">
                    <a16:creationId xmlns:a16="http://schemas.microsoft.com/office/drawing/2014/main" id="{AF9EC742-35BF-654E-8426-38EAD4E6C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5" name="Rectangle 666">
                <a:extLst>
                  <a:ext uri="{FF2B5EF4-FFF2-40B4-BE49-F238E27FC236}">
                    <a16:creationId xmlns:a16="http://schemas.microsoft.com/office/drawing/2014/main" id="{27B6C5EC-4CAE-CB4E-8557-4F9261A0A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6" name="Rectangle 667">
                <a:extLst>
                  <a:ext uri="{FF2B5EF4-FFF2-40B4-BE49-F238E27FC236}">
                    <a16:creationId xmlns:a16="http://schemas.microsoft.com/office/drawing/2014/main" id="{81D34CC1-162E-5049-B409-86DA25D68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7" name="Rectangle 668">
                <a:extLst>
                  <a:ext uri="{FF2B5EF4-FFF2-40B4-BE49-F238E27FC236}">
                    <a16:creationId xmlns:a16="http://schemas.microsoft.com/office/drawing/2014/main" id="{85C99294-F062-D643-8CFA-220C2AB14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8" name="Rectangle 669">
                <a:extLst>
                  <a:ext uri="{FF2B5EF4-FFF2-40B4-BE49-F238E27FC236}">
                    <a16:creationId xmlns:a16="http://schemas.microsoft.com/office/drawing/2014/main" id="{110675D4-8C4D-6946-B964-39347D994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9" name="Rectangle 670">
                <a:extLst>
                  <a:ext uri="{FF2B5EF4-FFF2-40B4-BE49-F238E27FC236}">
                    <a16:creationId xmlns:a16="http://schemas.microsoft.com/office/drawing/2014/main" id="{13A511A1-E0B5-4247-852E-902BE7AFD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0" name="Rectangle 671">
                <a:extLst>
                  <a:ext uri="{FF2B5EF4-FFF2-40B4-BE49-F238E27FC236}">
                    <a16:creationId xmlns:a16="http://schemas.microsoft.com/office/drawing/2014/main" id="{EE86C492-C5AB-3A44-B469-16E729D7A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1" name="Rectangle 672">
                <a:extLst>
                  <a:ext uri="{FF2B5EF4-FFF2-40B4-BE49-F238E27FC236}">
                    <a16:creationId xmlns:a16="http://schemas.microsoft.com/office/drawing/2014/main" id="{654BF07C-F131-8B45-B555-2C0563433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2" name="Rectangle 673">
                <a:extLst>
                  <a:ext uri="{FF2B5EF4-FFF2-40B4-BE49-F238E27FC236}">
                    <a16:creationId xmlns:a16="http://schemas.microsoft.com/office/drawing/2014/main" id="{09B10C9D-4E77-6E46-B957-BD041B625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3" name="Rectangle 674">
                <a:extLst>
                  <a:ext uri="{FF2B5EF4-FFF2-40B4-BE49-F238E27FC236}">
                    <a16:creationId xmlns:a16="http://schemas.microsoft.com/office/drawing/2014/main" id="{40AAB15A-75B5-8944-AC10-5472E77A8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2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4" name="Rectangle 675">
                <a:extLst>
                  <a:ext uri="{FF2B5EF4-FFF2-40B4-BE49-F238E27FC236}">
                    <a16:creationId xmlns:a16="http://schemas.microsoft.com/office/drawing/2014/main" id="{69C94486-21C9-7749-8D2F-4826EA369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2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5" name="Rectangle 676">
                <a:extLst>
                  <a:ext uri="{FF2B5EF4-FFF2-40B4-BE49-F238E27FC236}">
                    <a16:creationId xmlns:a16="http://schemas.microsoft.com/office/drawing/2014/main" id="{AC0DF6BB-FEA7-2247-93AD-970340A79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6" name="Rectangle 677">
                <a:extLst>
                  <a:ext uri="{FF2B5EF4-FFF2-40B4-BE49-F238E27FC236}">
                    <a16:creationId xmlns:a16="http://schemas.microsoft.com/office/drawing/2014/main" id="{E6D0DC1F-9745-9C4F-8EAD-D06956CAE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7" name="Rectangle 678">
                <a:extLst>
                  <a:ext uri="{FF2B5EF4-FFF2-40B4-BE49-F238E27FC236}">
                    <a16:creationId xmlns:a16="http://schemas.microsoft.com/office/drawing/2014/main" id="{ABCE2960-4A4E-1242-9B4F-4F29016A6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8" name="Rectangle 679">
                <a:extLst>
                  <a:ext uri="{FF2B5EF4-FFF2-40B4-BE49-F238E27FC236}">
                    <a16:creationId xmlns:a16="http://schemas.microsoft.com/office/drawing/2014/main" id="{072E9114-4214-1C4C-BA4F-F4BF87B15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9" name="Rectangle 680">
                <a:extLst>
                  <a:ext uri="{FF2B5EF4-FFF2-40B4-BE49-F238E27FC236}">
                    <a16:creationId xmlns:a16="http://schemas.microsoft.com/office/drawing/2014/main" id="{F7E492A6-BF33-534A-9EC6-DA2ED0A4E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0" name="Rectangle 681">
                <a:extLst>
                  <a:ext uri="{FF2B5EF4-FFF2-40B4-BE49-F238E27FC236}">
                    <a16:creationId xmlns:a16="http://schemas.microsoft.com/office/drawing/2014/main" id="{80A55BDF-A066-0549-B224-892BCF596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1" name="Rectangle 682">
                <a:extLst>
                  <a:ext uri="{FF2B5EF4-FFF2-40B4-BE49-F238E27FC236}">
                    <a16:creationId xmlns:a16="http://schemas.microsoft.com/office/drawing/2014/main" id="{40982670-15FA-8245-950E-C7566BA14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2" name="Rectangle 683">
                <a:extLst>
                  <a:ext uri="{FF2B5EF4-FFF2-40B4-BE49-F238E27FC236}">
                    <a16:creationId xmlns:a16="http://schemas.microsoft.com/office/drawing/2014/main" id="{B8DBFCB4-D2AD-F149-A325-B0DC6DD04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3" name="Rectangle 684">
                <a:extLst>
                  <a:ext uri="{FF2B5EF4-FFF2-40B4-BE49-F238E27FC236}">
                    <a16:creationId xmlns:a16="http://schemas.microsoft.com/office/drawing/2014/main" id="{9FF5AAAA-FB0A-AA49-8F7E-1DA3B49F2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4" name="Rectangle 685">
                <a:extLst>
                  <a:ext uri="{FF2B5EF4-FFF2-40B4-BE49-F238E27FC236}">
                    <a16:creationId xmlns:a16="http://schemas.microsoft.com/office/drawing/2014/main" id="{0939AB5F-CB48-2745-B535-D151AF6BA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5" name="Rectangle 686">
                <a:extLst>
                  <a:ext uri="{FF2B5EF4-FFF2-40B4-BE49-F238E27FC236}">
                    <a16:creationId xmlns:a16="http://schemas.microsoft.com/office/drawing/2014/main" id="{66670A7A-3BAB-6547-B353-E084251DA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6" name="Rectangle 687">
                <a:extLst>
                  <a:ext uri="{FF2B5EF4-FFF2-40B4-BE49-F238E27FC236}">
                    <a16:creationId xmlns:a16="http://schemas.microsoft.com/office/drawing/2014/main" id="{CCFA2A4B-6483-EF47-B847-8E70EB3AB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7" name="Rectangle 688">
                <a:extLst>
                  <a:ext uri="{FF2B5EF4-FFF2-40B4-BE49-F238E27FC236}">
                    <a16:creationId xmlns:a16="http://schemas.microsoft.com/office/drawing/2014/main" id="{775DE82A-EB14-164A-BCAC-7BABB6FB8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8" name="Rectangle 689">
                <a:extLst>
                  <a:ext uri="{FF2B5EF4-FFF2-40B4-BE49-F238E27FC236}">
                    <a16:creationId xmlns:a16="http://schemas.microsoft.com/office/drawing/2014/main" id="{5F14729A-63CF-D14B-9299-17FBB162E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9" name="Rectangle 690">
                <a:extLst>
                  <a:ext uri="{FF2B5EF4-FFF2-40B4-BE49-F238E27FC236}">
                    <a16:creationId xmlns:a16="http://schemas.microsoft.com/office/drawing/2014/main" id="{5D4F6F54-6178-794F-8E0D-FE4C879BA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0" name="Rectangle 691">
                <a:extLst>
                  <a:ext uri="{FF2B5EF4-FFF2-40B4-BE49-F238E27FC236}">
                    <a16:creationId xmlns:a16="http://schemas.microsoft.com/office/drawing/2014/main" id="{3595FD28-AF4A-C94C-9C94-BF755CB9C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1" name="Rectangle 692">
                <a:extLst>
                  <a:ext uri="{FF2B5EF4-FFF2-40B4-BE49-F238E27FC236}">
                    <a16:creationId xmlns:a16="http://schemas.microsoft.com/office/drawing/2014/main" id="{6E188373-2FEC-CA44-B3DC-EA1E6DBCB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2" name="Rectangle 693">
                <a:extLst>
                  <a:ext uri="{FF2B5EF4-FFF2-40B4-BE49-F238E27FC236}">
                    <a16:creationId xmlns:a16="http://schemas.microsoft.com/office/drawing/2014/main" id="{BC7CA0F5-4618-6B44-B47E-9C1038947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3" name="Rectangle 694">
                <a:extLst>
                  <a:ext uri="{FF2B5EF4-FFF2-40B4-BE49-F238E27FC236}">
                    <a16:creationId xmlns:a16="http://schemas.microsoft.com/office/drawing/2014/main" id="{5135E282-DF42-1C46-BDC1-D525E94DF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4" name="Rectangle 695">
                <a:extLst>
                  <a:ext uri="{FF2B5EF4-FFF2-40B4-BE49-F238E27FC236}">
                    <a16:creationId xmlns:a16="http://schemas.microsoft.com/office/drawing/2014/main" id="{B4472D96-C067-A842-9F93-3B54DC1FD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5" name="Rectangle 696">
                <a:extLst>
                  <a:ext uri="{FF2B5EF4-FFF2-40B4-BE49-F238E27FC236}">
                    <a16:creationId xmlns:a16="http://schemas.microsoft.com/office/drawing/2014/main" id="{A6417C20-FECB-1F46-8FE9-F460564AB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6" name="Rectangle 697">
                <a:extLst>
                  <a:ext uri="{FF2B5EF4-FFF2-40B4-BE49-F238E27FC236}">
                    <a16:creationId xmlns:a16="http://schemas.microsoft.com/office/drawing/2014/main" id="{F45733AE-A9DE-A44E-9081-9B5E41A20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7" name="Rectangle 698">
                <a:extLst>
                  <a:ext uri="{FF2B5EF4-FFF2-40B4-BE49-F238E27FC236}">
                    <a16:creationId xmlns:a16="http://schemas.microsoft.com/office/drawing/2014/main" id="{CC7D2694-FE47-3443-8946-B7BB3E2C8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8" name="Rectangle 699">
                <a:extLst>
                  <a:ext uri="{FF2B5EF4-FFF2-40B4-BE49-F238E27FC236}">
                    <a16:creationId xmlns:a16="http://schemas.microsoft.com/office/drawing/2014/main" id="{1B700780-8954-F74B-8286-CBAB3CE41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9" name="Rectangle 700">
                <a:extLst>
                  <a:ext uri="{FF2B5EF4-FFF2-40B4-BE49-F238E27FC236}">
                    <a16:creationId xmlns:a16="http://schemas.microsoft.com/office/drawing/2014/main" id="{FCC6AB05-52D4-A448-B9B4-B2E128C0D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0" name="Rectangle 701">
                <a:extLst>
                  <a:ext uri="{FF2B5EF4-FFF2-40B4-BE49-F238E27FC236}">
                    <a16:creationId xmlns:a16="http://schemas.microsoft.com/office/drawing/2014/main" id="{90A71129-300C-1A4A-A31C-F35F9F840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1" name="Rectangle 702">
                <a:extLst>
                  <a:ext uri="{FF2B5EF4-FFF2-40B4-BE49-F238E27FC236}">
                    <a16:creationId xmlns:a16="http://schemas.microsoft.com/office/drawing/2014/main" id="{7F2F294F-A687-4645-8A4F-92FD9021B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2" name="Rectangle 703">
                <a:extLst>
                  <a:ext uri="{FF2B5EF4-FFF2-40B4-BE49-F238E27FC236}">
                    <a16:creationId xmlns:a16="http://schemas.microsoft.com/office/drawing/2014/main" id="{3C5D7F38-598E-D145-9B44-F6EB0AF7C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3" name="Rectangle 704">
                <a:extLst>
                  <a:ext uri="{FF2B5EF4-FFF2-40B4-BE49-F238E27FC236}">
                    <a16:creationId xmlns:a16="http://schemas.microsoft.com/office/drawing/2014/main" id="{FCA685D1-1870-DE4F-83B0-E5BB07B0F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4" name="Rectangle 705">
                <a:extLst>
                  <a:ext uri="{FF2B5EF4-FFF2-40B4-BE49-F238E27FC236}">
                    <a16:creationId xmlns:a16="http://schemas.microsoft.com/office/drawing/2014/main" id="{5CB6964B-3A2B-F54F-98CF-F8B730BC1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5" name="Rectangle 706">
                <a:extLst>
                  <a:ext uri="{FF2B5EF4-FFF2-40B4-BE49-F238E27FC236}">
                    <a16:creationId xmlns:a16="http://schemas.microsoft.com/office/drawing/2014/main" id="{AEBAFEC7-1E33-0243-8468-9071465E5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3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6" name="Rectangle 707">
                <a:extLst>
                  <a:ext uri="{FF2B5EF4-FFF2-40B4-BE49-F238E27FC236}">
                    <a16:creationId xmlns:a16="http://schemas.microsoft.com/office/drawing/2014/main" id="{7D9942D3-9D3D-F147-A7C2-C93339937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3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7" name="Rectangle 708">
                <a:extLst>
                  <a:ext uri="{FF2B5EF4-FFF2-40B4-BE49-F238E27FC236}">
                    <a16:creationId xmlns:a16="http://schemas.microsoft.com/office/drawing/2014/main" id="{696AFA68-25B3-E94E-958D-DEB27921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8" name="Rectangle 709">
                <a:extLst>
                  <a:ext uri="{FF2B5EF4-FFF2-40B4-BE49-F238E27FC236}">
                    <a16:creationId xmlns:a16="http://schemas.microsoft.com/office/drawing/2014/main" id="{760F072E-E4ED-8148-BEA3-B3AAC3448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9" name="Rectangle 710">
                <a:extLst>
                  <a:ext uri="{FF2B5EF4-FFF2-40B4-BE49-F238E27FC236}">
                    <a16:creationId xmlns:a16="http://schemas.microsoft.com/office/drawing/2014/main" id="{F594518C-4982-FA45-9D2B-D0C6DD970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0" name="Rectangle 711">
                <a:extLst>
                  <a:ext uri="{FF2B5EF4-FFF2-40B4-BE49-F238E27FC236}">
                    <a16:creationId xmlns:a16="http://schemas.microsoft.com/office/drawing/2014/main" id="{5E967375-5E69-F34F-BB75-5FA94EA9F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1" name="Rectangle 712">
                <a:extLst>
                  <a:ext uri="{FF2B5EF4-FFF2-40B4-BE49-F238E27FC236}">
                    <a16:creationId xmlns:a16="http://schemas.microsoft.com/office/drawing/2014/main" id="{9A9ADF4F-9F9B-FB48-A3FC-8F8343B84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2" name="Rectangle 713">
                <a:extLst>
                  <a:ext uri="{FF2B5EF4-FFF2-40B4-BE49-F238E27FC236}">
                    <a16:creationId xmlns:a16="http://schemas.microsoft.com/office/drawing/2014/main" id="{FF8033AD-CD11-8E4A-BD38-446812F02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3" name="Rectangle 714">
                <a:extLst>
                  <a:ext uri="{FF2B5EF4-FFF2-40B4-BE49-F238E27FC236}">
                    <a16:creationId xmlns:a16="http://schemas.microsoft.com/office/drawing/2014/main" id="{DE8B2064-64EC-0546-B143-9E5277A85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4" name="Rectangle 715">
                <a:extLst>
                  <a:ext uri="{FF2B5EF4-FFF2-40B4-BE49-F238E27FC236}">
                    <a16:creationId xmlns:a16="http://schemas.microsoft.com/office/drawing/2014/main" id="{E4CCD6CF-A839-1848-ABF9-A17134DC5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5" name="Rectangle 716">
                <a:extLst>
                  <a:ext uri="{FF2B5EF4-FFF2-40B4-BE49-F238E27FC236}">
                    <a16:creationId xmlns:a16="http://schemas.microsoft.com/office/drawing/2014/main" id="{C5970F25-2BE1-A049-BD0C-BD7908A7C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6" name="Rectangle 717">
                <a:extLst>
                  <a:ext uri="{FF2B5EF4-FFF2-40B4-BE49-F238E27FC236}">
                    <a16:creationId xmlns:a16="http://schemas.microsoft.com/office/drawing/2014/main" id="{0EE8D253-1417-6B46-98E8-D51A7E7B0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7" name="Rectangle 718">
                <a:extLst>
                  <a:ext uri="{FF2B5EF4-FFF2-40B4-BE49-F238E27FC236}">
                    <a16:creationId xmlns:a16="http://schemas.microsoft.com/office/drawing/2014/main" id="{343F88F1-E409-E54D-846E-19143991E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8" name="Rectangle 719">
                <a:extLst>
                  <a:ext uri="{FF2B5EF4-FFF2-40B4-BE49-F238E27FC236}">
                    <a16:creationId xmlns:a16="http://schemas.microsoft.com/office/drawing/2014/main" id="{6B862427-4C6A-F54F-A03A-4EB6E1E84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9" name="Rectangle 720">
                <a:extLst>
                  <a:ext uri="{FF2B5EF4-FFF2-40B4-BE49-F238E27FC236}">
                    <a16:creationId xmlns:a16="http://schemas.microsoft.com/office/drawing/2014/main" id="{6E05EEF9-584D-9B47-820A-7CA22E01A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0" name="Rectangle 721">
                <a:extLst>
                  <a:ext uri="{FF2B5EF4-FFF2-40B4-BE49-F238E27FC236}">
                    <a16:creationId xmlns:a16="http://schemas.microsoft.com/office/drawing/2014/main" id="{25E8F5CA-7F0C-A147-A539-1AE7DD3E7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1" name="Rectangle 722">
                <a:extLst>
                  <a:ext uri="{FF2B5EF4-FFF2-40B4-BE49-F238E27FC236}">
                    <a16:creationId xmlns:a16="http://schemas.microsoft.com/office/drawing/2014/main" id="{710AC48D-13A3-6249-A2A2-D2627CD66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2" name="Rectangle 723">
                <a:extLst>
                  <a:ext uri="{FF2B5EF4-FFF2-40B4-BE49-F238E27FC236}">
                    <a16:creationId xmlns:a16="http://schemas.microsoft.com/office/drawing/2014/main" id="{ABFE478D-AF0F-144E-8045-67A9847BB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3" name="Rectangle 724">
                <a:extLst>
                  <a:ext uri="{FF2B5EF4-FFF2-40B4-BE49-F238E27FC236}">
                    <a16:creationId xmlns:a16="http://schemas.microsoft.com/office/drawing/2014/main" id="{73E4A944-6652-B741-9383-B84EBF6CB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4" name="Rectangle 725">
                <a:extLst>
                  <a:ext uri="{FF2B5EF4-FFF2-40B4-BE49-F238E27FC236}">
                    <a16:creationId xmlns:a16="http://schemas.microsoft.com/office/drawing/2014/main" id="{1DCA2AAD-9F3E-244F-A72D-356E41B61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5" name="Rectangle 726">
                <a:extLst>
                  <a:ext uri="{FF2B5EF4-FFF2-40B4-BE49-F238E27FC236}">
                    <a16:creationId xmlns:a16="http://schemas.microsoft.com/office/drawing/2014/main" id="{A09D2185-988E-2748-8C70-B484DB519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6" name="Rectangle 727">
                <a:extLst>
                  <a:ext uri="{FF2B5EF4-FFF2-40B4-BE49-F238E27FC236}">
                    <a16:creationId xmlns:a16="http://schemas.microsoft.com/office/drawing/2014/main" id="{25BDC861-9B41-B648-87C0-E2D22664C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7" name="Rectangle 728">
                <a:extLst>
                  <a:ext uri="{FF2B5EF4-FFF2-40B4-BE49-F238E27FC236}">
                    <a16:creationId xmlns:a16="http://schemas.microsoft.com/office/drawing/2014/main" id="{4060F17A-4218-A546-AB96-5A1F6E30B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8" name="Rectangle 729">
                <a:extLst>
                  <a:ext uri="{FF2B5EF4-FFF2-40B4-BE49-F238E27FC236}">
                    <a16:creationId xmlns:a16="http://schemas.microsoft.com/office/drawing/2014/main" id="{71DB3BDB-A86A-0440-8BCD-63570BC4A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9" name="Rectangle 730">
                <a:extLst>
                  <a:ext uri="{FF2B5EF4-FFF2-40B4-BE49-F238E27FC236}">
                    <a16:creationId xmlns:a16="http://schemas.microsoft.com/office/drawing/2014/main" id="{6B41E631-2570-9847-A99C-319707DFA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0" name="Rectangle 731">
                <a:extLst>
                  <a:ext uri="{FF2B5EF4-FFF2-40B4-BE49-F238E27FC236}">
                    <a16:creationId xmlns:a16="http://schemas.microsoft.com/office/drawing/2014/main" id="{FBEEE1F7-1761-EB47-926A-F4D725A3D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1" name="Rectangle 732">
                <a:extLst>
                  <a:ext uri="{FF2B5EF4-FFF2-40B4-BE49-F238E27FC236}">
                    <a16:creationId xmlns:a16="http://schemas.microsoft.com/office/drawing/2014/main" id="{3522FF02-1C8A-A445-BFA8-83364340C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2" name="Rectangle 733">
                <a:extLst>
                  <a:ext uri="{FF2B5EF4-FFF2-40B4-BE49-F238E27FC236}">
                    <a16:creationId xmlns:a16="http://schemas.microsoft.com/office/drawing/2014/main" id="{7A347092-193C-7D45-8ED5-29B408F26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3" name="Rectangle 734">
                <a:extLst>
                  <a:ext uri="{FF2B5EF4-FFF2-40B4-BE49-F238E27FC236}">
                    <a16:creationId xmlns:a16="http://schemas.microsoft.com/office/drawing/2014/main" id="{0F00B1F8-9275-804F-A253-9ECB99D83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4" name="Rectangle 735">
                <a:extLst>
                  <a:ext uri="{FF2B5EF4-FFF2-40B4-BE49-F238E27FC236}">
                    <a16:creationId xmlns:a16="http://schemas.microsoft.com/office/drawing/2014/main" id="{066D3B0E-B5EA-1442-BC3B-EABAA3F09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5" name="Rectangle 736">
                <a:extLst>
                  <a:ext uri="{FF2B5EF4-FFF2-40B4-BE49-F238E27FC236}">
                    <a16:creationId xmlns:a16="http://schemas.microsoft.com/office/drawing/2014/main" id="{1E743AB9-E58A-4845-AD52-BB0E7E8D7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6" name="Rectangle 737">
                <a:extLst>
                  <a:ext uri="{FF2B5EF4-FFF2-40B4-BE49-F238E27FC236}">
                    <a16:creationId xmlns:a16="http://schemas.microsoft.com/office/drawing/2014/main" id="{9E14A083-E0AE-9843-A166-5AC442151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7" name="Rectangle 738">
                <a:extLst>
                  <a:ext uri="{FF2B5EF4-FFF2-40B4-BE49-F238E27FC236}">
                    <a16:creationId xmlns:a16="http://schemas.microsoft.com/office/drawing/2014/main" id="{C33C0840-E603-0647-9185-881000EDF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3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8" name="Rectangle 739">
                <a:extLst>
                  <a:ext uri="{FF2B5EF4-FFF2-40B4-BE49-F238E27FC236}">
                    <a16:creationId xmlns:a16="http://schemas.microsoft.com/office/drawing/2014/main" id="{411ED945-F7EB-4444-907E-F580B4F6F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3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9" name="Rectangle 740">
                <a:extLst>
                  <a:ext uri="{FF2B5EF4-FFF2-40B4-BE49-F238E27FC236}">
                    <a16:creationId xmlns:a16="http://schemas.microsoft.com/office/drawing/2014/main" id="{234A87D4-168D-C04F-8CB5-B94CCAB30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0" name="Rectangle 741">
                <a:extLst>
                  <a:ext uri="{FF2B5EF4-FFF2-40B4-BE49-F238E27FC236}">
                    <a16:creationId xmlns:a16="http://schemas.microsoft.com/office/drawing/2014/main" id="{3716EE38-3E34-5642-97C7-B983F87E0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1" name="Rectangle 742">
                <a:extLst>
                  <a:ext uri="{FF2B5EF4-FFF2-40B4-BE49-F238E27FC236}">
                    <a16:creationId xmlns:a16="http://schemas.microsoft.com/office/drawing/2014/main" id="{2BBDE87E-29AF-194B-9BDD-23C618D93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2" name="Rectangle 743">
                <a:extLst>
                  <a:ext uri="{FF2B5EF4-FFF2-40B4-BE49-F238E27FC236}">
                    <a16:creationId xmlns:a16="http://schemas.microsoft.com/office/drawing/2014/main" id="{1A1C1DC1-C67A-9240-B46F-FD2196A35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3" name="Rectangle 744">
                <a:extLst>
                  <a:ext uri="{FF2B5EF4-FFF2-40B4-BE49-F238E27FC236}">
                    <a16:creationId xmlns:a16="http://schemas.microsoft.com/office/drawing/2014/main" id="{357D3743-8671-FA45-90AD-CAB80869F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4" name="Rectangle 745">
                <a:extLst>
                  <a:ext uri="{FF2B5EF4-FFF2-40B4-BE49-F238E27FC236}">
                    <a16:creationId xmlns:a16="http://schemas.microsoft.com/office/drawing/2014/main" id="{BD047026-60CF-954B-8EC0-57A79B28B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5" name="Rectangle 746">
                <a:extLst>
                  <a:ext uri="{FF2B5EF4-FFF2-40B4-BE49-F238E27FC236}">
                    <a16:creationId xmlns:a16="http://schemas.microsoft.com/office/drawing/2014/main" id="{D14291CC-AC0E-C740-9FCF-1CBD23C8C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6" name="Rectangle 747">
                <a:extLst>
                  <a:ext uri="{FF2B5EF4-FFF2-40B4-BE49-F238E27FC236}">
                    <a16:creationId xmlns:a16="http://schemas.microsoft.com/office/drawing/2014/main" id="{B4783F12-AB57-564A-B58E-F6180B2C9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7" name="Rectangle 748">
                <a:extLst>
                  <a:ext uri="{FF2B5EF4-FFF2-40B4-BE49-F238E27FC236}">
                    <a16:creationId xmlns:a16="http://schemas.microsoft.com/office/drawing/2014/main" id="{FB842D34-18DA-B843-AA8F-42E3CD355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8" name="Rectangle 749">
                <a:extLst>
                  <a:ext uri="{FF2B5EF4-FFF2-40B4-BE49-F238E27FC236}">
                    <a16:creationId xmlns:a16="http://schemas.microsoft.com/office/drawing/2014/main" id="{1217459A-9718-404B-BC4A-D520A2149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9" name="Rectangle 750">
                <a:extLst>
                  <a:ext uri="{FF2B5EF4-FFF2-40B4-BE49-F238E27FC236}">
                    <a16:creationId xmlns:a16="http://schemas.microsoft.com/office/drawing/2014/main" id="{BD9A6911-62FA-3940-AA83-3167AB127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0" name="Rectangle 751">
                <a:extLst>
                  <a:ext uri="{FF2B5EF4-FFF2-40B4-BE49-F238E27FC236}">
                    <a16:creationId xmlns:a16="http://schemas.microsoft.com/office/drawing/2014/main" id="{36ACB3C5-B1BE-AE42-A97B-99C417D65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1" name="Rectangle 752">
                <a:extLst>
                  <a:ext uri="{FF2B5EF4-FFF2-40B4-BE49-F238E27FC236}">
                    <a16:creationId xmlns:a16="http://schemas.microsoft.com/office/drawing/2014/main" id="{58B1DB8D-42BB-6449-9B9F-1EAAE3D9E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2" name="Rectangle 753">
                <a:extLst>
                  <a:ext uri="{FF2B5EF4-FFF2-40B4-BE49-F238E27FC236}">
                    <a16:creationId xmlns:a16="http://schemas.microsoft.com/office/drawing/2014/main" id="{F0E968A4-9A7B-434F-B180-0023FD9B4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3" name="Rectangle 754">
                <a:extLst>
                  <a:ext uri="{FF2B5EF4-FFF2-40B4-BE49-F238E27FC236}">
                    <a16:creationId xmlns:a16="http://schemas.microsoft.com/office/drawing/2014/main" id="{7FA3B54A-32EC-164E-8175-D66205277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4" name="Rectangle 755">
                <a:extLst>
                  <a:ext uri="{FF2B5EF4-FFF2-40B4-BE49-F238E27FC236}">
                    <a16:creationId xmlns:a16="http://schemas.microsoft.com/office/drawing/2014/main" id="{9EA81AC7-ADC2-9E4A-90D2-009C22D4A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5" name="Rectangle 756">
                <a:extLst>
                  <a:ext uri="{FF2B5EF4-FFF2-40B4-BE49-F238E27FC236}">
                    <a16:creationId xmlns:a16="http://schemas.microsoft.com/office/drawing/2014/main" id="{5B35C0F8-65AE-E44F-8C97-5CD1243AE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6" name="Rectangle 757">
                <a:extLst>
                  <a:ext uri="{FF2B5EF4-FFF2-40B4-BE49-F238E27FC236}">
                    <a16:creationId xmlns:a16="http://schemas.microsoft.com/office/drawing/2014/main" id="{2D205404-7385-B841-AA9E-66E582181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7" name="Rectangle 758">
                <a:extLst>
                  <a:ext uri="{FF2B5EF4-FFF2-40B4-BE49-F238E27FC236}">
                    <a16:creationId xmlns:a16="http://schemas.microsoft.com/office/drawing/2014/main" id="{F56E76C9-5A71-6648-8959-3CE7F7B82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8" name="Rectangle 759">
                <a:extLst>
                  <a:ext uri="{FF2B5EF4-FFF2-40B4-BE49-F238E27FC236}">
                    <a16:creationId xmlns:a16="http://schemas.microsoft.com/office/drawing/2014/main" id="{495B83A4-85FB-6E4A-ACE4-50078B710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9" name="Rectangle 760">
                <a:extLst>
                  <a:ext uri="{FF2B5EF4-FFF2-40B4-BE49-F238E27FC236}">
                    <a16:creationId xmlns:a16="http://schemas.microsoft.com/office/drawing/2014/main" id="{22C6A969-09E9-3B49-9FF8-72618C4F9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0" name="Rectangle 761">
                <a:extLst>
                  <a:ext uri="{FF2B5EF4-FFF2-40B4-BE49-F238E27FC236}">
                    <a16:creationId xmlns:a16="http://schemas.microsoft.com/office/drawing/2014/main" id="{2728A327-23D5-3C41-98A4-AA866815F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1" name="Rectangle 762">
                <a:extLst>
                  <a:ext uri="{FF2B5EF4-FFF2-40B4-BE49-F238E27FC236}">
                    <a16:creationId xmlns:a16="http://schemas.microsoft.com/office/drawing/2014/main" id="{4539BCFC-AC27-9247-8550-31F1C52EF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2" name="Rectangle 763">
                <a:extLst>
                  <a:ext uri="{FF2B5EF4-FFF2-40B4-BE49-F238E27FC236}">
                    <a16:creationId xmlns:a16="http://schemas.microsoft.com/office/drawing/2014/main" id="{A11CE678-B261-504D-B277-90DAD6753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3" name="Rectangle 764">
                <a:extLst>
                  <a:ext uri="{FF2B5EF4-FFF2-40B4-BE49-F238E27FC236}">
                    <a16:creationId xmlns:a16="http://schemas.microsoft.com/office/drawing/2014/main" id="{4F903F5F-09E3-2641-8D37-6DA35895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4" name="Rectangle 765">
                <a:extLst>
                  <a:ext uri="{FF2B5EF4-FFF2-40B4-BE49-F238E27FC236}">
                    <a16:creationId xmlns:a16="http://schemas.microsoft.com/office/drawing/2014/main" id="{FAC5DC82-F097-144A-A369-8C99D8579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5" name="Rectangle 766">
                <a:extLst>
                  <a:ext uri="{FF2B5EF4-FFF2-40B4-BE49-F238E27FC236}">
                    <a16:creationId xmlns:a16="http://schemas.microsoft.com/office/drawing/2014/main" id="{B29F5F19-36C7-CC44-ADAD-655781EBE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6" name="Rectangle 767">
                <a:extLst>
                  <a:ext uri="{FF2B5EF4-FFF2-40B4-BE49-F238E27FC236}">
                    <a16:creationId xmlns:a16="http://schemas.microsoft.com/office/drawing/2014/main" id="{68B38AC9-748E-B645-92BA-9A225015C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7" name="Rectangle 768">
                <a:extLst>
                  <a:ext uri="{FF2B5EF4-FFF2-40B4-BE49-F238E27FC236}">
                    <a16:creationId xmlns:a16="http://schemas.microsoft.com/office/drawing/2014/main" id="{63CB213C-6267-9C40-A227-7AF4F258B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8" name="Rectangle 769">
                <a:extLst>
                  <a:ext uri="{FF2B5EF4-FFF2-40B4-BE49-F238E27FC236}">
                    <a16:creationId xmlns:a16="http://schemas.microsoft.com/office/drawing/2014/main" id="{599C468E-790E-4147-99ED-3079DA5D3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9" name="Rectangle 770">
                <a:extLst>
                  <a:ext uri="{FF2B5EF4-FFF2-40B4-BE49-F238E27FC236}">
                    <a16:creationId xmlns:a16="http://schemas.microsoft.com/office/drawing/2014/main" id="{347373A4-2CF8-424E-8C88-A31AD898A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4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0" name="Rectangle 771">
                <a:extLst>
                  <a:ext uri="{FF2B5EF4-FFF2-40B4-BE49-F238E27FC236}">
                    <a16:creationId xmlns:a16="http://schemas.microsoft.com/office/drawing/2014/main" id="{674010B2-8C61-1646-9CE9-97C4AFBBF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4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1" name="Rectangle 772">
                <a:extLst>
                  <a:ext uri="{FF2B5EF4-FFF2-40B4-BE49-F238E27FC236}">
                    <a16:creationId xmlns:a16="http://schemas.microsoft.com/office/drawing/2014/main" id="{B85997FB-E3D1-4948-8A53-94B2B04B9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2" name="Rectangle 773">
                <a:extLst>
                  <a:ext uri="{FF2B5EF4-FFF2-40B4-BE49-F238E27FC236}">
                    <a16:creationId xmlns:a16="http://schemas.microsoft.com/office/drawing/2014/main" id="{F5237410-9EC7-F844-BBC1-4C90AFF7E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4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3" name="Rectangle 774">
                <a:extLst>
                  <a:ext uri="{FF2B5EF4-FFF2-40B4-BE49-F238E27FC236}">
                    <a16:creationId xmlns:a16="http://schemas.microsoft.com/office/drawing/2014/main" id="{55D953A0-92E0-8E4E-A162-1DBCF9D1C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4" name="Rectangle 775">
                <a:extLst>
                  <a:ext uri="{FF2B5EF4-FFF2-40B4-BE49-F238E27FC236}">
                    <a16:creationId xmlns:a16="http://schemas.microsoft.com/office/drawing/2014/main" id="{5442DF5A-EFBC-D947-8FAC-5B9C4F82A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4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5" name="Rectangle 776">
                <a:extLst>
                  <a:ext uri="{FF2B5EF4-FFF2-40B4-BE49-F238E27FC236}">
                    <a16:creationId xmlns:a16="http://schemas.microsoft.com/office/drawing/2014/main" id="{048E66FF-5DB5-1F4D-AF81-76A59561E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6" name="Rectangle 777">
                <a:extLst>
                  <a:ext uri="{FF2B5EF4-FFF2-40B4-BE49-F238E27FC236}">
                    <a16:creationId xmlns:a16="http://schemas.microsoft.com/office/drawing/2014/main" id="{7D9AA210-D58E-CA4B-9332-E62DE4AEE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7" name="Rectangle 778">
                <a:extLst>
                  <a:ext uri="{FF2B5EF4-FFF2-40B4-BE49-F238E27FC236}">
                    <a16:creationId xmlns:a16="http://schemas.microsoft.com/office/drawing/2014/main" id="{165508D7-0FB6-D541-83AC-B0F3A3E5D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4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8" name="Rectangle 779">
                <a:extLst>
                  <a:ext uri="{FF2B5EF4-FFF2-40B4-BE49-F238E27FC236}">
                    <a16:creationId xmlns:a16="http://schemas.microsoft.com/office/drawing/2014/main" id="{85781995-2077-C441-A569-A85DD4683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9" name="Rectangle 780">
                <a:extLst>
                  <a:ext uri="{FF2B5EF4-FFF2-40B4-BE49-F238E27FC236}">
                    <a16:creationId xmlns:a16="http://schemas.microsoft.com/office/drawing/2014/main" id="{DA9C3AE8-D56D-884D-8B50-F66C4B3FD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4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0" name="Rectangle 781">
                <a:extLst>
                  <a:ext uri="{FF2B5EF4-FFF2-40B4-BE49-F238E27FC236}">
                    <a16:creationId xmlns:a16="http://schemas.microsoft.com/office/drawing/2014/main" id="{C327C7C3-C5DF-8940-9D4C-C9D0F6F91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1" name="Rectangle 782">
                <a:extLst>
                  <a:ext uri="{FF2B5EF4-FFF2-40B4-BE49-F238E27FC236}">
                    <a16:creationId xmlns:a16="http://schemas.microsoft.com/office/drawing/2014/main" id="{B2B4F440-564F-0A46-AF5E-8DD29535E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2" name="Rectangle 783">
                <a:extLst>
                  <a:ext uri="{FF2B5EF4-FFF2-40B4-BE49-F238E27FC236}">
                    <a16:creationId xmlns:a16="http://schemas.microsoft.com/office/drawing/2014/main" id="{22E10363-4DB4-1B46-A4B2-8726D430E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4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3" name="Rectangle 784">
                <a:extLst>
                  <a:ext uri="{FF2B5EF4-FFF2-40B4-BE49-F238E27FC236}">
                    <a16:creationId xmlns:a16="http://schemas.microsoft.com/office/drawing/2014/main" id="{D3F2CB4E-AA30-104C-8B5C-74B33E910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4" name="Rectangle 785">
                <a:extLst>
                  <a:ext uri="{FF2B5EF4-FFF2-40B4-BE49-F238E27FC236}">
                    <a16:creationId xmlns:a16="http://schemas.microsoft.com/office/drawing/2014/main" id="{D2C9A451-9C4E-404F-BDCF-BBE3DC866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4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5" name="Rectangle 786">
                <a:extLst>
                  <a:ext uri="{FF2B5EF4-FFF2-40B4-BE49-F238E27FC236}">
                    <a16:creationId xmlns:a16="http://schemas.microsoft.com/office/drawing/2014/main" id="{F8A07D76-3ECE-F746-BE99-543A2E8E0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6" name="Rectangle 787">
                <a:extLst>
                  <a:ext uri="{FF2B5EF4-FFF2-40B4-BE49-F238E27FC236}">
                    <a16:creationId xmlns:a16="http://schemas.microsoft.com/office/drawing/2014/main" id="{E9CD4EA8-DF45-F44E-A95E-8AC770121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7" name="Rectangle 788">
                <a:extLst>
                  <a:ext uri="{FF2B5EF4-FFF2-40B4-BE49-F238E27FC236}">
                    <a16:creationId xmlns:a16="http://schemas.microsoft.com/office/drawing/2014/main" id="{BB873961-AB9B-6842-B443-66C9370FB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4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8" name="Rectangle 789">
                <a:extLst>
                  <a:ext uri="{FF2B5EF4-FFF2-40B4-BE49-F238E27FC236}">
                    <a16:creationId xmlns:a16="http://schemas.microsoft.com/office/drawing/2014/main" id="{2F400875-4F9E-644A-B127-0190CAA82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9" name="Rectangle 790">
                <a:extLst>
                  <a:ext uri="{FF2B5EF4-FFF2-40B4-BE49-F238E27FC236}">
                    <a16:creationId xmlns:a16="http://schemas.microsoft.com/office/drawing/2014/main" id="{5D5EF5F8-7A25-8C40-913D-CFC005D2A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4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0" name="Rectangle 791">
                <a:extLst>
                  <a:ext uri="{FF2B5EF4-FFF2-40B4-BE49-F238E27FC236}">
                    <a16:creationId xmlns:a16="http://schemas.microsoft.com/office/drawing/2014/main" id="{746624BE-5F35-4B4E-9B37-655C001E9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4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1" name="Rectangle 792">
                <a:extLst>
                  <a:ext uri="{FF2B5EF4-FFF2-40B4-BE49-F238E27FC236}">
                    <a16:creationId xmlns:a16="http://schemas.microsoft.com/office/drawing/2014/main" id="{4FE6448D-0417-8E48-BED2-1E39576D6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4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2" name="Rectangle 793">
                <a:extLst>
                  <a:ext uri="{FF2B5EF4-FFF2-40B4-BE49-F238E27FC236}">
                    <a16:creationId xmlns:a16="http://schemas.microsoft.com/office/drawing/2014/main" id="{1CA76077-4DB0-8340-87D5-693A29CC0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49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3" name="Rectangle 794">
                <a:extLst>
                  <a:ext uri="{FF2B5EF4-FFF2-40B4-BE49-F238E27FC236}">
                    <a16:creationId xmlns:a16="http://schemas.microsoft.com/office/drawing/2014/main" id="{98D7402F-727E-864B-A331-73EDB30DA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49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4" name="Rectangle 795">
                <a:extLst>
                  <a:ext uri="{FF2B5EF4-FFF2-40B4-BE49-F238E27FC236}">
                    <a16:creationId xmlns:a16="http://schemas.microsoft.com/office/drawing/2014/main" id="{B9AA8E1A-B61B-C640-8E37-3A444E58A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49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5" name="Rectangle 796">
                <a:extLst>
                  <a:ext uri="{FF2B5EF4-FFF2-40B4-BE49-F238E27FC236}">
                    <a16:creationId xmlns:a16="http://schemas.microsoft.com/office/drawing/2014/main" id="{F5265ECD-09C2-A14D-8100-A67B95A53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49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6" name="Rectangle 797">
                <a:extLst>
                  <a:ext uri="{FF2B5EF4-FFF2-40B4-BE49-F238E27FC236}">
                    <a16:creationId xmlns:a16="http://schemas.microsoft.com/office/drawing/2014/main" id="{E7758C7B-5FBC-F047-A4D1-36B9729C7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49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7" name="Rectangle 798">
                <a:extLst>
                  <a:ext uri="{FF2B5EF4-FFF2-40B4-BE49-F238E27FC236}">
                    <a16:creationId xmlns:a16="http://schemas.microsoft.com/office/drawing/2014/main" id="{1AF7104A-C130-B54D-B91F-92060E1FB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49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8" name="Rectangle 799">
                <a:extLst>
                  <a:ext uri="{FF2B5EF4-FFF2-40B4-BE49-F238E27FC236}">
                    <a16:creationId xmlns:a16="http://schemas.microsoft.com/office/drawing/2014/main" id="{47772BD8-D28F-AC48-9487-6F5B63275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49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9" name="Rectangle 800">
                <a:extLst>
                  <a:ext uri="{FF2B5EF4-FFF2-40B4-BE49-F238E27FC236}">
                    <a16:creationId xmlns:a16="http://schemas.microsoft.com/office/drawing/2014/main" id="{EE677A7B-9998-5742-AB60-32A544301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49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0" name="Rectangle 801">
                <a:extLst>
                  <a:ext uri="{FF2B5EF4-FFF2-40B4-BE49-F238E27FC236}">
                    <a16:creationId xmlns:a16="http://schemas.microsoft.com/office/drawing/2014/main" id="{D3D28635-50B7-4741-A5D0-9B05D210C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49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1" name="Rectangle 802">
                <a:extLst>
                  <a:ext uri="{FF2B5EF4-FFF2-40B4-BE49-F238E27FC236}">
                    <a16:creationId xmlns:a16="http://schemas.microsoft.com/office/drawing/2014/main" id="{13C15E49-F7C1-3A48-B647-5C9B3619D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49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2" name="Rectangle 803">
                <a:extLst>
                  <a:ext uri="{FF2B5EF4-FFF2-40B4-BE49-F238E27FC236}">
                    <a16:creationId xmlns:a16="http://schemas.microsoft.com/office/drawing/2014/main" id="{7C2E3807-5296-B748-9FDF-014102DA1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49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3" name="Rectangle 804">
                <a:extLst>
                  <a:ext uri="{FF2B5EF4-FFF2-40B4-BE49-F238E27FC236}">
                    <a16:creationId xmlns:a16="http://schemas.microsoft.com/office/drawing/2014/main" id="{23148760-C8DE-0948-953D-CF9FA69ED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4" name="Rectangle 805">
                <a:extLst>
                  <a:ext uri="{FF2B5EF4-FFF2-40B4-BE49-F238E27FC236}">
                    <a16:creationId xmlns:a16="http://schemas.microsoft.com/office/drawing/2014/main" id="{F2DF1946-BACF-0E4A-A425-53BBA06CE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5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5" name="Rectangle 806">
                <a:extLst>
                  <a:ext uri="{FF2B5EF4-FFF2-40B4-BE49-F238E27FC236}">
                    <a16:creationId xmlns:a16="http://schemas.microsoft.com/office/drawing/2014/main" id="{D1C0B7C2-768C-844A-B9A6-CC2BDB3A2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6" name="Rectangle 807">
                <a:extLst>
                  <a:ext uri="{FF2B5EF4-FFF2-40B4-BE49-F238E27FC236}">
                    <a16:creationId xmlns:a16="http://schemas.microsoft.com/office/drawing/2014/main" id="{60CF6B58-DA77-B647-9AB4-BB7757956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5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7" name="Rectangle 808">
                <a:extLst>
                  <a:ext uri="{FF2B5EF4-FFF2-40B4-BE49-F238E27FC236}">
                    <a16:creationId xmlns:a16="http://schemas.microsoft.com/office/drawing/2014/main" id="{5B143765-E451-5D4F-9EA4-3B6E62E10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8" name="Rectangle 809">
                <a:extLst>
                  <a:ext uri="{FF2B5EF4-FFF2-40B4-BE49-F238E27FC236}">
                    <a16:creationId xmlns:a16="http://schemas.microsoft.com/office/drawing/2014/main" id="{FA91253D-EACB-1941-92EF-FC41ADE85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9" name="Rectangle 810">
                <a:extLst>
                  <a:ext uri="{FF2B5EF4-FFF2-40B4-BE49-F238E27FC236}">
                    <a16:creationId xmlns:a16="http://schemas.microsoft.com/office/drawing/2014/main" id="{275492A3-61AB-0044-A0EC-646564548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5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0" name="Rectangle 811">
                <a:extLst>
                  <a:ext uri="{FF2B5EF4-FFF2-40B4-BE49-F238E27FC236}">
                    <a16:creationId xmlns:a16="http://schemas.microsoft.com/office/drawing/2014/main" id="{ECD70B75-29DE-6B4D-9CD9-A9371D4FD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1" name="Rectangle 812">
                <a:extLst>
                  <a:ext uri="{FF2B5EF4-FFF2-40B4-BE49-F238E27FC236}">
                    <a16:creationId xmlns:a16="http://schemas.microsoft.com/office/drawing/2014/main" id="{EFC65E07-C342-474F-B138-85D822E76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5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2" name="Rectangle 813">
                <a:extLst>
                  <a:ext uri="{FF2B5EF4-FFF2-40B4-BE49-F238E27FC236}">
                    <a16:creationId xmlns:a16="http://schemas.microsoft.com/office/drawing/2014/main" id="{B328AC39-9FA3-4E46-9DFA-EE70CB34A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3" name="Rectangle 814">
                <a:extLst>
                  <a:ext uri="{FF2B5EF4-FFF2-40B4-BE49-F238E27FC236}">
                    <a16:creationId xmlns:a16="http://schemas.microsoft.com/office/drawing/2014/main" id="{13917A1F-9E80-C44C-A68C-F51C4F795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4" name="Rectangle 815">
                <a:extLst>
                  <a:ext uri="{FF2B5EF4-FFF2-40B4-BE49-F238E27FC236}">
                    <a16:creationId xmlns:a16="http://schemas.microsoft.com/office/drawing/2014/main" id="{E316788D-4FD1-704E-A5E4-92263E196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5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5" name="Rectangle 816">
                <a:extLst>
                  <a:ext uri="{FF2B5EF4-FFF2-40B4-BE49-F238E27FC236}">
                    <a16:creationId xmlns:a16="http://schemas.microsoft.com/office/drawing/2014/main" id="{1C1F6105-4CE5-D642-953B-0EE5A1F76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6" name="Rectangle 817">
                <a:extLst>
                  <a:ext uri="{FF2B5EF4-FFF2-40B4-BE49-F238E27FC236}">
                    <a16:creationId xmlns:a16="http://schemas.microsoft.com/office/drawing/2014/main" id="{E0952114-ABD8-E849-A1F4-9BF94CE21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5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7" name="Rectangle 818">
                <a:extLst>
                  <a:ext uri="{FF2B5EF4-FFF2-40B4-BE49-F238E27FC236}">
                    <a16:creationId xmlns:a16="http://schemas.microsoft.com/office/drawing/2014/main" id="{630A383F-2D1A-D743-B526-7B0C43578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8" name="Rectangle 819">
                <a:extLst>
                  <a:ext uri="{FF2B5EF4-FFF2-40B4-BE49-F238E27FC236}">
                    <a16:creationId xmlns:a16="http://schemas.microsoft.com/office/drawing/2014/main" id="{5D193099-23E0-C940-AF91-400FAA718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9" name="Rectangle 820">
                <a:extLst>
                  <a:ext uri="{FF2B5EF4-FFF2-40B4-BE49-F238E27FC236}">
                    <a16:creationId xmlns:a16="http://schemas.microsoft.com/office/drawing/2014/main" id="{E0044D80-D74D-5149-A8FE-FB7BC5B11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5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0" name="Rectangle 821">
                <a:extLst>
                  <a:ext uri="{FF2B5EF4-FFF2-40B4-BE49-F238E27FC236}">
                    <a16:creationId xmlns:a16="http://schemas.microsoft.com/office/drawing/2014/main" id="{B6CF4EAC-66C1-E845-9A6D-2B920259D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1" name="Rectangle 822">
                <a:extLst>
                  <a:ext uri="{FF2B5EF4-FFF2-40B4-BE49-F238E27FC236}">
                    <a16:creationId xmlns:a16="http://schemas.microsoft.com/office/drawing/2014/main" id="{C69770CA-70BE-8046-B262-80965D62F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5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2" name="Rectangle 823">
                <a:extLst>
                  <a:ext uri="{FF2B5EF4-FFF2-40B4-BE49-F238E27FC236}">
                    <a16:creationId xmlns:a16="http://schemas.microsoft.com/office/drawing/2014/main" id="{013037DC-C842-184C-A968-847C43462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5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3" name="Rectangle 824">
                <a:extLst>
                  <a:ext uri="{FF2B5EF4-FFF2-40B4-BE49-F238E27FC236}">
                    <a16:creationId xmlns:a16="http://schemas.microsoft.com/office/drawing/2014/main" id="{2D6768E5-AFBE-2C48-B225-96D68C80E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5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4" name="Rectangle 825">
                <a:extLst>
                  <a:ext uri="{FF2B5EF4-FFF2-40B4-BE49-F238E27FC236}">
                    <a16:creationId xmlns:a16="http://schemas.microsoft.com/office/drawing/2014/main" id="{ECF8825E-923B-1142-8549-FC3555119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55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5" name="Rectangle 826">
                <a:extLst>
                  <a:ext uri="{FF2B5EF4-FFF2-40B4-BE49-F238E27FC236}">
                    <a16:creationId xmlns:a16="http://schemas.microsoft.com/office/drawing/2014/main" id="{08A6C42A-B6B8-CC48-BDBD-884C25740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55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6" name="Rectangle 827">
                <a:extLst>
                  <a:ext uri="{FF2B5EF4-FFF2-40B4-BE49-F238E27FC236}">
                    <a16:creationId xmlns:a16="http://schemas.microsoft.com/office/drawing/2014/main" id="{47EE2BB7-8827-BA43-8586-F2482521E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552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7" name="Rectangle 828">
                <a:extLst>
                  <a:ext uri="{FF2B5EF4-FFF2-40B4-BE49-F238E27FC236}">
                    <a16:creationId xmlns:a16="http://schemas.microsoft.com/office/drawing/2014/main" id="{417E5A3A-E239-E24D-83EA-3A01C6F08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55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8" name="Rectangle 829">
                <a:extLst>
                  <a:ext uri="{FF2B5EF4-FFF2-40B4-BE49-F238E27FC236}">
                    <a16:creationId xmlns:a16="http://schemas.microsoft.com/office/drawing/2014/main" id="{E95B9290-AF21-F749-8A6B-77DB2A277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552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9" name="Rectangle 830">
                <a:extLst>
                  <a:ext uri="{FF2B5EF4-FFF2-40B4-BE49-F238E27FC236}">
                    <a16:creationId xmlns:a16="http://schemas.microsoft.com/office/drawing/2014/main" id="{2900A874-6E7D-E045-8A5E-BCCD72255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55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0" name="Rectangle 831">
                <a:extLst>
                  <a:ext uri="{FF2B5EF4-FFF2-40B4-BE49-F238E27FC236}">
                    <a16:creationId xmlns:a16="http://schemas.microsoft.com/office/drawing/2014/main" id="{52DF73D9-948B-C648-8411-8A752291A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55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1" name="Rectangle 832">
                <a:extLst>
                  <a:ext uri="{FF2B5EF4-FFF2-40B4-BE49-F238E27FC236}">
                    <a16:creationId xmlns:a16="http://schemas.microsoft.com/office/drawing/2014/main" id="{629869C3-A4FB-784A-95F4-39EF831C4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552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2" name="Rectangle 833">
                <a:extLst>
                  <a:ext uri="{FF2B5EF4-FFF2-40B4-BE49-F238E27FC236}">
                    <a16:creationId xmlns:a16="http://schemas.microsoft.com/office/drawing/2014/main" id="{D958BD17-78D2-7B40-A0FF-0A93B82CD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55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3" name="Rectangle 834">
                <a:extLst>
                  <a:ext uri="{FF2B5EF4-FFF2-40B4-BE49-F238E27FC236}">
                    <a16:creationId xmlns:a16="http://schemas.microsoft.com/office/drawing/2014/main" id="{D5660060-C895-674C-A9C6-64FA13C45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552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4" name="Rectangle 835">
                <a:extLst>
                  <a:ext uri="{FF2B5EF4-FFF2-40B4-BE49-F238E27FC236}">
                    <a16:creationId xmlns:a16="http://schemas.microsoft.com/office/drawing/2014/main" id="{7CE94F92-7344-2544-9777-D4FB92825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55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5" name="Rectangle 836">
                <a:extLst>
                  <a:ext uri="{FF2B5EF4-FFF2-40B4-BE49-F238E27FC236}">
                    <a16:creationId xmlns:a16="http://schemas.microsoft.com/office/drawing/2014/main" id="{4F9809D1-F75B-324A-9C1C-7733E142D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6" name="Rectangle 837">
                <a:extLst>
                  <a:ext uri="{FF2B5EF4-FFF2-40B4-BE49-F238E27FC236}">
                    <a16:creationId xmlns:a16="http://schemas.microsoft.com/office/drawing/2014/main" id="{6B76AE5E-C492-6540-8A7B-D53FDEA61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6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7" name="Rectangle 838">
                <a:extLst>
                  <a:ext uri="{FF2B5EF4-FFF2-40B4-BE49-F238E27FC236}">
                    <a16:creationId xmlns:a16="http://schemas.microsoft.com/office/drawing/2014/main" id="{CB5C36C8-4C6B-E142-9809-F0463B82C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8" name="Rectangle 839">
                <a:extLst>
                  <a:ext uri="{FF2B5EF4-FFF2-40B4-BE49-F238E27FC236}">
                    <a16:creationId xmlns:a16="http://schemas.microsoft.com/office/drawing/2014/main" id="{AAA72592-112D-E24A-A069-FA582EF4A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6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9" name="Rectangle 840">
                <a:extLst>
                  <a:ext uri="{FF2B5EF4-FFF2-40B4-BE49-F238E27FC236}">
                    <a16:creationId xmlns:a16="http://schemas.microsoft.com/office/drawing/2014/main" id="{F3232BEE-A855-EF4C-9ADD-3B7DC44FC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0" name="Rectangle 841">
                <a:extLst>
                  <a:ext uri="{FF2B5EF4-FFF2-40B4-BE49-F238E27FC236}">
                    <a16:creationId xmlns:a16="http://schemas.microsoft.com/office/drawing/2014/main" id="{73378DE3-DADA-5544-A11A-00A989790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1" name="Rectangle 842">
                <a:extLst>
                  <a:ext uri="{FF2B5EF4-FFF2-40B4-BE49-F238E27FC236}">
                    <a16:creationId xmlns:a16="http://schemas.microsoft.com/office/drawing/2014/main" id="{D171CD63-A0E2-7C4A-9D6F-2239A9225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6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2" name="Rectangle 843">
                <a:extLst>
                  <a:ext uri="{FF2B5EF4-FFF2-40B4-BE49-F238E27FC236}">
                    <a16:creationId xmlns:a16="http://schemas.microsoft.com/office/drawing/2014/main" id="{392328DE-FE37-8A45-8C1D-85E48EB75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3" name="Rectangle 844">
                <a:extLst>
                  <a:ext uri="{FF2B5EF4-FFF2-40B4-BE49-F238E27FC236}">
                    <a16:creationId xmlns:a16="http://schemas.microsoft.com/office/drawing/2014/main" id="{02CF84F4-D37B-0442-8622-A336D4148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6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4" name="Rectangle 845">
                <a:extLst>
                  <a:ext uri="{FF2B5EF4-FFF2-40B4-BE49-F238E27FC236}">
                    <a16:creationId xmlns:a16="http://schemas.microsoft.com/office/drawing/2014/main" id="{23114C6C-8175-CA48-A6C6-B6D9C15E2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5" name="Rectangle 846">
                <a:extLst>
                  <a:ext uri="{FF2B5EF4-FFF2-40B4-BE49-F238E27FC236}">
                    <a16:creationId xmlns:a16="http://schemas.microsoft.com/office/drawing/2014/main" id="{88031B14-7507-434F-AD3D-C05079EB4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6" name="Rectangle 847">
                <a:extLst>
                  <a:ext uri="{FF2B5EF4-FFF2-40B4-BE49-F238E27FC236}">
                    <a16:creationId xmlns:a16="http://schemas.microsoft.com/office/drawing/2014/main" id="{A6CEA3B4-5BE4-504D-81BF-E195FE73F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6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7" name="Rectangle 848">
                <a:extLst>
                  <a:ext uri="{FF2B5EF4-FFF2-40B4-BE49-F238E27FC236}">
                    <a16:creationId xmlns:a16="http://schemas.microsoft.com/office/drawing/2014/main" id="{A0F52AD8-E9BE-A74C-AF0C-6B73AA385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8" name="Rectangle 849">
                <a:extLst>
                  <a:ext uri="{FF2B5EF4-FFF2-40B4-BE49-F238E27FC236}">
                    <a16:creationId xmlns:a16="http://schemas.microsoft.com/office/drawing/2014/main" id="{65F63A01-1883-1D4F-885B-95B216AA1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6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9" name="Rectangle 850">
                <a:extLst>
                  <a:ext uri="{FF2B5EF4-FFF2-40B4-BE49-F238E27FC236}">
                    <a16:creationId xmlns:a16="http://schemas.microsoft.com/office/drawing/2014/main" id="{9CCFE4DC-AB63-7D49-BE86-479E64184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0" name="Rectangle 851">
                <a:extLst>
                  <a:ext uri="{FF2B5EF4-FFF2-40B4-BE49-F238E27FC236}">
                    <a16:creationId xmlns:a16="http://schemas.microsoft.com/office/drawing/2014/main" id="{3FF542AE-6429-B146-84F3-C46AF8E8D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1" name="Rectangle 852">
                <a:extLst>
                  <a:ext uri="{FF2B5EF4-FFF2-40B4-BE49-F238E27FC236}">
                    <a16:creationId xmlns:a16="http://schemas.microsoft.com/office/drawing/2014/main" id="{4E82D7EE-5377-F64E-865A-C7E728A98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6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2" name="Rectangle 853">
                <a:extLst>
                  <a:ext uri="{FF2B5EF4-FFF2-40B4-BE49-F238E27FC236}">
                    <a16:creationId xmlns:a16="http://schemas.microsoft.com/office/drawing/2014/main" id="{F2532B10-982A-6C4E-B859-C78BD05F4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3" name="Rectangle 854">
                <a:extLst>
                  <a:ext uri="{FF2B5EF4-FFF2-40B4-BE49-F238E27FC236}">
                    <a16:creationId xmlns:a16="http://schemas.microsoft.com/office/drawing/2014/main" id="{D6E06F28-C0C0-8E43-B1AC-735418BFB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6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4" name="Rectangle 855">
                <a:extLst>
                  <a:ext uri="{FF2B5EF4-FFF2-40B4-BE49-F238E27FC236}">
                    <a16:creationId xmlns:a16="http://schemas.microsoft.com/office/drawing/2014/main" id="{57DDE676-1D03-A84A-9674-40CF81980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6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5" name="Rectangle 856">
                <a:extLst>
                  <a:ext uri="{FF2B5EF4-FFF2-40B4-BE49-F238E27FC236}">
                    <a16:creationId xmlns:a16="http://schemas.microsoft.com/office/drawing/2014/main" id="{5CF1BE0E-A810-D348-9274-708BEF765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6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6" name="Rectangle 857">
                <a:extLst>
                  <a:ext uri="{FF2B5EF4-FFF2-40B4-BE49-F238E27FC236}">
                    <a16:creationId xmlns:a16="http://schemas.microsoft.com/office/drawing/2014/main" id="{88757D28-D908-A841-8345-92BC41E4D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60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7" name="Rectangle 858">
                <a:extLst>
                  <a:ext uri="{FF2B5EF4-FFF2-40B4-BE49-F238E27FC236}">
                    <a16:creationId xmlns:a16="http://schemas.microsoft.com/office/drawing/2014/main" id="{2CA30001-FF55-9F42-90EA-02175CE4C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60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8" name="Rectangle 859">
                <a:extLst>
                  <a:ext uri="{FF2B5EF4-FFF2-40B4-BE49-F238E27FC236}">
                    <a16:creationId xmlns:a16="http://schemas.microsoft.com/office/drawing/2014/main" id="{6753B55D-55F7-F84D-B4C0-46A7FAB2C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60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9" name="Rectangle 860">
                <a:extLst>
                  <a:ext uri="{FF2B5EF4-FFF2-40B4-BE49-F238E27FC236}">
                    <a16:creationId xmlns:a16="http://schemas.microsoft.com/office/drawing/2014/main" id="{13D81995-45BC-F84A-9275-344D01861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60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0" name="Rectangle 861">
                <a:extLst>
                  <a:ext uri="{FF2B5EF4-FFF2-40B4-BE49-F238E27FC236}">
                    <a16:creationId xmlns:a16="http://schemas.microsoft.com/office/drawing/2014/main" id="{158D37C3-9BD9-0648-AA60-33619121D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60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1" name="Rectangle 862">
                <a:extLst>
                  <a:ext uri="{FF2B5EF4-FFF2-40B4-BE49-F238E27FC236}">
                    <a16:creationId xmlns:a16="http://schemas.microsoft.com/office/drawing/2014/main" id="{615A336F-4AC5-8241-9013-AB43B3BCB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60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2" name="Rectangle 863">
                <a:extLst>
                  <a:ext uri="{FF2B5EF4-FFF2-40B4-BE49-F238E27FC236}">
                    <a16:creationId xmlns:a16="http://schemas.microsoft.com/office/drawing/2014/main" id="{08839520-6316-F848-B536-3B0CCA2FA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60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3" name="Rectangle 864">
                <a:extLst>
                  <a:ext uri="{FF2B5EF4-FFF2-40B4-BE49-F238E27FC236}">
                    <a16:creationId xmlns:a16="http://schemas.microsoft.com/office/drawing/2014/main" id="{9D427380-CDA1-B945-9225-5ABD4EC16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60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4" name="Rectangle 865">
                <a:extLst>
                  <a:ext uri="{FF2B5EF4-FFF2-40B4-BE49-F238E27FC236}">
                    <a16:creationId xmlns:a16="http://schemas.microsoft.com/office/drawing/2014/main" id="{E8E140A4-1385-A240-B2C8-24555FAD0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60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5" name="Rectangle 866">
                <a:extLst>
                  <a:ext uri="{FF2B5EF4-FFF2-40B4-BE49-F238E27FC236}">
                    <a16:creationId xmlns:a16="http://schemas.microsoft.com/office/drawing/2014/main" id="{F5B426E4-476E-7840-A57F-A78FB6055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60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6" name="Rectangle 867">
                <a:extLst>
                  <a:ext uri="{FF2B5EF4-FFF2-40B4-BE49-F238E27FC236}">
                    <a16:creationId xmlns:a16="http://schemas.microsoft.com/office/drawing/2014/main" id="{F6FA3CA2-DA2B-A54C-8D05-51D0AACEA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60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7" name="Rectangle 868">
                <a:extLst>
                  <a:ext uri="{FF2B5EF4-FFF2-40B4-BE49-F238E27FC236}">
                    <a16:creationId xmlns:a16="http://schemas.microsoft.com/office/drawing/2014/main" id="{9F50A7BB-F614-5648-B106-1267ADC07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8" name="Rectangle 869">
                <a:extLst>
                  <a:ext uri="{FF2B5EF4-FFF2-40B4-BE49-F238E27FC236}">
                    <a16:creationId xmlns:a16="http://schemas.microsoft.com/office/drawing/2014/main" id="{1CCB903D-D7FA-6243-B4D4-88CCF0447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6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9" name="Rectangle 870">
                <a:extLst>
                  <a:ext uri="{FF2B5EF4-FFF2-40B4-BE49-F238E27FC236}">
                    <a16:creationId xmlns:a16="http://schemas.microsoft.com/office/drawing/2014/main" id="{86099C1E-F790-454A-8069-41D84B328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0" name="Rectangle 871">
                <a:extLst>
                  <a:ext uri="{FF2B5EF4-FFF2-40B4-BE49-F238E27FC236}">
                    <a16:creationId xmlns:a16="http://schemas.microsoft.com/office/drawing/2014/main" id="{D971848F-B34F-A14F-8496-DD03F5E50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6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1" name="Rectangle 872">
                <a:extLst>
                  <a:ext uri="{FF2B5EF4-FFF2-40B4-BE49-F238E27FC236}">
                    <a16:creationId xmlns:a16="http://schemas.microsoft.com/office/drawing/2014/main" id="{B080B5F4-0EE5-0D48-8AC1-5134CDC93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2" name="Rectangle 873">
                <a:extLst>
                  <a:ext uri="{FF2B5EF4-FFF2-40B4-BE49-F238E27FC236}">
                    <a16:creationId xmlns:a16="http://schemas.microsoft.com/office/drawing/2014/main" id="{7BAE74E0-562C-BC44-9FF5-7433B5341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3" name="Rectangle 874">
                <a:extLst>
                  <a:ext uri="{FF2B5EF4-FFF2-40B4-BE49-F238E27FC236}">
                    <a16:creationId xmlns:a16="http://schemas.microsoft.com/office/drawing/2014/main" id="{45634D3D-8ECE-3D49-8E33-70D68B3F2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6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4" name="Rectangle 875">
                <a:extLst>
                  <a:ext uri="{FF2B5EF4-FFF2-40B4-BE49-F238E27FC236}">
                    <a16:creationId xmlns:a16="http://schemas.microsoft.com/office/drawing/2014/main" id="{4AE6BFFD-27E7-6D40-AABC-BF8E4AF5C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5" name="Rectangle 876">
                <a:extLst>
                  <a:ext uri="{FF2B5EF4-FFF2-40B4-BE49-F238E27FC236}">
                    <a16:creationId xmlns:a16="http://schemas.microsoft.com/office/drawing/2014/main" id="{3871CB8E-C554-8C43-81F1-633D7ED46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6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6" name="Rectangle 877">
                <a:extLst>
                  <a:ext uri="{FF2B5EF4-FFF2-40B4-BE49-F238E27FC236}">
                    <a16:creationId xmlns:a16="http://schemas.microsoft.com/office/drawing/2014/main" id="{D81DC9F7-1FE6-674B-B2EE-176F1C32B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7" name="Rectangle 878">
                <a:extLst>
                  <a:ext uri="{FF2B5EF4-FFF2-40B4-BE49-F238E27FC236}">
                    <a16:creationId xmlns:a16="http://schemas.microsoft.com/office/drawing/2014/main" id="{6FB91A80-4F62-244F-8D0C-591FE81E0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8" name="Rectangle 879">
                <a:extLst>
                  <a:ext uri="{FF2B5EF4-FFF2-40B4-BE49-F238E27FC236}">
                    <a16:creationId xmlns:a16="http://schemas.microsoft.com/office/drawing/2014/main" id="{933486BD-9801-164B-84A9-347776FDA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6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9" name="Rectangle 880">
                <a:extLst>
                  <a:ext uri="{FF2B5EF4-FFF2-40B4-BE49-F238E27FC236}">
                    <a16:creationId xmlns:a16="http://schemas.microsoft.com/office/drawing/2014/main" id="{8841DCCC-0257-2C41-8839-ECC251F7F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0" name="Rectangle 881">
                <a:extLst>
                  <a:ext uri="{FF2B5EF4-FFF2-40B4-BE49-F238E27FC236}">
                    <a16:creationId xmlns:a16="http://schemas.microsoft.com/office/drawing/2014/main" id="{F35B5DF2-F6C5-164C-BBAF-97FC5994C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6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1" name="Rectangle 882">
                <a:extLst>
                  <a:ext uri="{FF2B5EF4-FFF2-40B4-BE49-F238E27FC236}">
                    <a16:creationId xmlns:a16="http://schemas.microsoft.com/office/drawing/2014/main" id="{E0F0AD51-721C-464D-943A-7AAFE6EB0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2" name="Rectangle 883">
                <a:extLst>
                  <a:ext uri="{FF2B5EF4-FFF2-40B4-BE49-F238E27FC236}">
                    <a16:creationId xmlns:a16="http://schemas.microsoft.com/office/drawing/2014/main" id="{FD56FA98-B973-DF4F-B50A-BC3AA0865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3" name="Rectangle 884">
                <a:extLst>
                  <a:ext uri="{FF2B5EF4-FFF2-40B4-BE49-F238E27FC236}">
                    <a16:creationId xmlns:a16="http://schemas.microsoft.com/office/drawing/2014/main" id="{F87C7113-4A56-3A4C-9721-2172CB3D8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6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4" name="Rectangle 885">
                <a:extLst>
                  <a:ext uri="{FF2B5EF4-FFF2-40B4-BE49-F238E27FC236}">
                    <a16:creationId xmlns:a16="http://schemas.microsoft.com/office/drawing/2014/main" id="{F89F68C6-435D-2D4E-8A1F-5341A460D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5" name="Rectangle 886">
                <a:extLst>
                  <a:ext uri="{FF2B5EF4-FFF2-40B4-BE49-F238E27FC236}">
                    <a16:creationId xmlns:a16="http://schemas.microsoft.com/office/drawing/2014/main" id="{D7605163-99E2-7E43-ADB3-631372DBA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6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6" name="Rectangle 887">
                <a:extLst>
                  <a:ext uri="{FF2B5EF4-FFF2-40B4-BE49-F238E27FC236}">
                    <a16:creationId xmlns:a16="http://schemas.microsoft.com/office/drawing/2014/main" id="{C436B8F7-FB5E-7D4A-9F8D-A1370B927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6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7" name="Rectangle 888">
                <a:extLst>
                  <a:ext uri="{FF2B5EF4-FFF2-40B4-BE49-F238E27FC236}">
                    <a16:creationId xmlns:a16="http://schemas.microsoft.com/office/drawing/2014/main" id="{A55E13C3-DE6A-A042-A868-D7AC97989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6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8" name="Rectangle 889">
                <a:extLst>
                  <a:ext uri="{FF2B5EF4-FFF2-40B4-BE49-F238E27FC236}">
                    <a16:creationId xmlns:a16="http://schemas.microsoft.com/office/drawing/2014/main" id="{CFEB536C-1F9F-5448-9176-9FAC3352A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66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9" name="Rectangle 890">
                <a:extLst>
                  <a:ext uri="{FF2B5EF4-FFF2-40B4-BE49-F238E27FC236}">
                    <a16:creationId xmlns:a16="http://schemas.microsoft.com/office/drawing/2014/main" id="{685C112B-6BA6-1948-B139-89B8A9A7B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66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0" name="Rectangle 891">
                <a:extLst>
                  <a:ext uri="{FF2B5EF4-FFF2-40B4-BE49-F238E27FC236}">
                    <a16:creationId xmlns:a16="http://schemas.microsoft.com/office/drawing/2014/main" id="{F757D466-1D59-7E41-A24A-1A5A7C876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66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1" name="Rectangle 892">
                <a:extLst>
                  <a:ext uri="{FF2B5EF4-FFF2-40B4-BE49-F238E27FC236}">
                    <a16:creationId xmlns:a16="http://schemas.microsoft.com/office/drawing/2014/main" id="{CB0E0FB7-1469-8548-A05E-C1B3AEBF1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66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2" name="Rectangle 893">
                <a:extLst>
                  <a:ext uri="{FF2B5EF4-FFF2-40B4-BE49-F238E27FC236}">
                    <a16:creationId xmlns:a16="http://schemas.microsoft.com/office/drawing/2014/main" id="{56CA2422-7FC4-D746-BD8C-3C680F792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66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3" name="Rectangle 894">
                <a:extLst>
                  <a:ext uri="{FF2B5EF4-FFF2-40B4-BE49-F238E27FC236}">
                    <a16:creationId xmlns:a16="http://schemas.microsoft.com/office/drawing/2014/main" id="{23C05DD3-A6A4-4A46-A18C-884D53419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66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4" name="Rectangle 895">
                <a:extLst>
                  <a:ext uri="{FF2B5EF4-FFF2-40B4-BE49-F238E27FC236}">
                    <a16:creationId xmlns:a16="http://schemas.microsoft.com/office/drawing/2014/main" id="{5DB3D985-A012-4349-A414-A0CB4B299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66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5" name="Rectangle 896">
                <a:extLst>
                  <a:ext uri="{FF2B5EF4-FFF2-40B4-BE49-F238E27FC236}">
                    <a16:creationId xmlns:a16="http://schemas.microsoft.com/office/drawing/2014/main" id="{E021C224-BB89-2047-A90C-B8CA6E0CB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66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6" name="Rectangle 897">
                <a:extLst>
                  <a:ext uri="{FF2B5EF4-FFF2-40B4-BE49-F238E27FC236}">
                    <a16:creationId xmlns:a16="http://schemas.microsoft.com/office/drawing/2014/main" id="{D4DE6CBF-8338-A542-AA9D-2396AD1BC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66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7" name="Rectangle 898">
                <a:extLst>
                  <a:ext uri="{FF2B5EF4-FFF2-40B4-BE49-F238E27FC236}">
                    <a16:creationId xmlns:a16="http://schemas.microsoft.com/office/drawing/2014/main" id="{70C93128-6EA2-B742-8EC2-9777A1742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66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8" name="Rectangle 899">
                <a:extLst>
                  <a:ext uri="{FF2B5EF4-FFF2-40B4-BE49-F238E27FC236}">
                    <a16:creationId xmlns:a16="http://schemas.microsoft.com/office/drawing/2014/main" id="{95BA6C5B-FD79-FC40-A1A9-4AA049522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66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9" name="Rectangle 900">
                <a:extLst>
                  <a:ext uri="{FF2B5EF4-FFF2-40B4-BE49-F238E27FC236}">
                    <a16:creationId xmlns:a16="http://schemas.microsoft.com/office/drawing/2014/main" id="{A718B3F8-F452-CC4C-9BE9-053D9B5FE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0" name="Rectangle 901">
                <a:extLst>
                  <a:ext uri="{FF2B5EF4-FFF2-40B4-BE49-F238E27FC236}">
                    <a16:creationId xmlns:a16="http://schemas.microsoft.com/office/drawing/2014/main" id="{E5A048D0-A467-DF4A-AEBF-BFBE799EB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7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1" name="Rectangle 902">
                <a:extLst>
                  <a:ext uri="{FF2B5EF4-FFF2-40B4-BE49-F238E27FC236}">
                    <a16:creationId xmlns:a16="http://schemas.microsoft.com/office/drawing/2014/main" id="{E19C0F38-E366-A048-91C6-6F10B490A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2" name="Rectangle 903">
                <a:extLst>
                  <a:ext uri="{FF2B5EF4-FFF2-40B4-BE49-F238E27FC236}">
                    <a16:creationId xmlns:a16="http://schemas.microsoft.com/office/drawing/2014/main" id="{993F6D6C-B5FF-744B-BCAF-BA3F9B019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7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3" name="Rectangle 904">
                <a:extLst>
                  <a:ext uri="{FF2B5EF4-FFF2-40B4-BE49-F238E27FC236}">
                    <a16:creationId xmlns:a16="http://schemas.microsoft.com/office/drawing/2014/main" id="{D2FA1273-5846-BB4D-B89A-38ED17149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4" name="Rectangle 905">
                <a:extLst>
                  <a:ext uri="{FF2B5EF4-FFF2-40B4-BE49-F238E27FC236}">
                    <a16:creationId xmlns:a16="http://schemas.microsoft.com/office/drawing/2014/main" id="{673ED0B5-4233-C441-B0DA-134528FD9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5" name="Rectangle 906">
                <a:extLst>
                  <a:ext uri="{FF2B5EF4-FFF2-40B4-BE49-F238E27FC236}">
                    <a16:creationId xmlns:a16="http://schemas.microsoft.com/office/drawing/2014/main" id="{2701F964-8B75-AC48-AB52-BBFDD6CC3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7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6" name="Rectangle 907">
                <a:extLst>
                  <a:ext uri="{FF2B5EF4-FFF2-40B4-BE49-F238E27FC236}">
                    <a16:creationId xmlns:a16="http://schemas.microsoft.com/office/drawing/2014/main" id="{0B855B5F-CED6-A64E-AE8F-6A63826B0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7" name="Rectangle 908">
                <a:extLst>
                  <a:ext uri="{FF2B5EF4-FFF2-40B4-BE49-F238E27FC236}">
                    <a16:creationId xmlns:a16="http://schemas.microsoft.com/office/drawing/2014/main" id="{091FD183-916F-F241-9B76-35507BD58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7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8" name="Rectangle 909">
                <a:extLst>
                  <a:ext uri="{FF2B5EF4-FFF2-40B4-BE49-F238E27FC236}">
                    <a16:creationId xmlns:a16="http://schemas.microsoft.com/office/drawing/2014/main" id="{CE0E4777-03F1-2944-B391-51DED5687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9" name="Rectangle 910">
                <a:extLst>
                  <a:ext uri="{FF2B5EF4-FFF2-40B4-BE49-F238E27FC236}">
                    <a16:creationId xmlns:a16="http://schemas.microsoft.com/office/drawing/2014/main" id="{7F5373C9-A575-B648-AACE-1677A7BFA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0" name="Rectangle 911">
                <a:extLst>
                  <a:ext uri="{FF2B5EF4-FFF2-40B4-BE49-F238E27FC236}">
                    <a16:creationId xmlns:a16="http://schemas.microsoft.com/office/drawing/2014/main" id="{B95DC33C-5BF8-1444-B145-B13FC3679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7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1" name="Rectangle 912">
                <a:extLst>
                  <a:ext uri="{FF2B5EF4-FFF2-40B4-BE49-F238E27FC236}">
                    <a16:creationId xmlns:a16="http://schemas.microsoft.com/office/drawing/2014/main" id="{34594AD6-915B-3448-9980-207C85997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2" name="Rectangle 913">
                <a:extLst>
                  <a:ext uri="{FF2B5EF4-FFF2-40B4-BE49-F238E27FC236}">
                    <a16:creationId xmlns:a16="http://schemas.microsoft.com/office/drawing/2014/main" id="{8293906A-112B-7047-8477-7F6F9451E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7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3" name="Rectangle 914">
                <a:extLst>
                  <a:ext uri="{FF2B5EF4-FFF2-40B4-BE49-F238E27FC236}">
                    <a16:creationId xmlns:a16="http://schemas.microsoft.com/office/drawing/2014/main" id="{D1AE3EEE-F62A-8647-B1C4-F7547DF2A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4" name="Rectangle 915">
                <a:extLst>
                  <a:ext uri="{FF2B5EF4-FFF2-40B4-BE49-F238E27FC236}">
                    <a16:creationId xmlns:a16="http://schemas.microsoft.com/office/drawing/2014/main" id="{885498DF-84D8-4048-B288-3CF233AC3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5" name="Rectangle 916">
                <a:extLst>
                  <a:ext uri="{FF2B5EF4-FFF2-40B4-BE49-F238E27FC236}">
                    <a16:creationId xmlns:a16="http://schemas.microsoft.com/office/drawing/2014/main" id="{EDB3AD83-C6E6-454A-AC8B-B7872CE9C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7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6" name="Rectangle 917">
                <a:extLst>
                  <a:ext uri="{FF2B5EF4-FFF2-40B4-BE49-F238E27FC236}">
                    <a16:creationId xmlns:a16="http://schemas.microsoft.com/office/drawing/2014/main" id="{4DDCF7CC-930F-4649-ABFA-EE6D93664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7" name="Rectangle 918">
                <a:extLst>
                  <a:ext uri="{FF2B5EF4-FFF2-40B4-BE49-F238E27FC236}">
                    <a16:creationId xmlns:a16="http://schemas.microsoft.com/office/drawing/2014/main" id="{3AD57386-CCD7-074A-9012-6617C4A1A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7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8" name="Rectangle 919">
                <a:extLst>
                  <a:ext uri="{FF2B5EF4-FFF2-40B4-BE49-F238E27FC236}">
                    <a16:creationId xmlns:a16="http://schemas.microsoft.com/office/drawing/2014/main" id="{F3648700-E478-B24B-A80C-2CF13002F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7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9" name="Rectangle 920">
                <a:extLst>
                  <a:ext uri="{FF2B5EF4-FFF2-40B4-BE49-F238E27FC236}">
                    <a16:creationId xmlns:a16="http://schemas.microsoft.com/office/drawing/2014/main" id="{C8F29055-062F-BA4E-ADF3-4204B0172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7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0" name="Rectangle 921">
                <a:extLst>
                  <a:ext uri="{FF2B5EF4-FFF2-40B4-BE49-F238E27FC236}">
                    <a16:creationId xmlns:a16="http://schemas.microsoft.com/office/drawing/2014/main" id="{5DBD2C0F-36AC-F74B-B94D-7A4776AEC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72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1" name="Rectangle 922">
                <a:extLst>
                  <a:ext uri="{FF2B5EF4-FFF2-40B4-BE49-F238E27FC236}">
                    <a16:creationId xmlns:a16="http://schemas.microsoft.com/office/drawing/2014/main" id="{6F9B0B49-5D92-2148-A727-53A0634B8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72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2" name="Rectangle 923">
                <a:extLst>
                  <a:ext uri="{FF2B5EF4-FFF2-40B4-BE49-F238E27FC236}">
                    <a16:creationId xmlns:a16="http://schemas.microsoft.com/office/drawing/2014/main" id="{0B99B9B2-9336-D649-9ACC-CD6315B59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72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3" name="Rectangle 924">
                <a:extLst>
                  <a:ext uri="{FF2B5EF4-FFF2-40B4-BE49-F238E27FC236}">
                    <a16:creationId xmlns:a16="http://schemas.microsoft.com/office/drawing/2014/main" id="{9DDAC56F-1DB6-9145-A0FC-66BDFEF6A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72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4" name="Rectangle 925">
                <a:extLst>
                  <a:ext uri="{FF2B5EF4-FFF2-40B4-BE49-F238E27FC236}">
                    <a16:creationId xmlns:a16="http://schemas.microsoft.com/office/drawing/2014/main" id="{58F691DA-AA37-B84C-ABA5-9FD01B46E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72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5" name="Rectangle 926">
                <a:extLst>
                  <a:ext uri="{FF2B5EF4-FFF2-40B4-BE49-F238E27FC236}">
                    <a16:creationId xmlns:a16="http://schemas.microsoft.com/office/drawing/2014/main" id="{90E4D6B3-9B32-D54D-8DF5-74FE959C6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72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6" name="Rectangle 927">
                <a:extLst>
                  <a:ext uri="{FF2B5EF4-FFF2-40B4-BE49-F238E27FC236}">
                    <a16:creationId xmlns:a16="http://schemas.microsoft.com/office/drawing/2014/main" id="{6B09D726-BFD0-0744-A2B5-F2623DFB7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72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7" name="Rectangle 928">
                <a:extLst>
                  <a:ext uri="{FF2B5EF4-FFF2-40B4-BE49-F238E27FC236}">
                    <a16:creationId xmlns:a16="http://schemas.microsoft.com/office/drawing/2014/main" id="{917BAF40-F900-7E48-9C83-206ACC690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72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8" name="Rectangle 929">
                <a:extLst>
                  <a:ext uri="{FF2B5EF4-FFF2-40B4-BE49-F238E27FC236}">
                    <a16:creationId xmlns:a16="http://schemas.microsoft.com/office/drawing/2014/main" id="{4CD6C5F2-6AC8-D74D-B13D-B84CB7063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72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9" name="Rectangle 930">
                <a:extLst>
                  <a:ext uri="{FF2B5EF4-FFF2-40B4-BE49-F238E27FC236}">
                    <a16:creationId xmlns:a16="http://schemas.microsoft.com/office/drawing/2014/main" id="{4819DB17-F3E2-5846-9080-9382B1DB9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72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0" name="Rectangle 931">
                <a:extLst>
                  <a:ext uri="{FF2B5EF4-FFF2-40B4-BE49-F238E27FC236}">
                    <a16:creationId xmlns:a16="http://schemas.microsoft.com/office/drawing/2014/main" id="{E772017C-A227-FA4B-B97A-200594AFB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72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1" name="Rectangle 932">
                <a:extLst>
                  <a:ext uri="{FF2B5EF4-FFF2-40B4-BE49-F238E27FC236}">
                    <a16:creationId xmlns:a16="http://schemas.microsoft.com/office/drawing/2014/main" id="{AD623394-4612-4741-8C15-A4F649627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2" name="Rectangle 933">
                <a:extLst>
                  <a:ext uri="{FF2B5EF4-FFF2-40B4-BE49-F238E27FC236}">
                    <a16:creationId xmlns:a16="http://schemas.microsoft.com/office/drawing/2014/main" id="{D20C957A-4855-AD44-B827-DE453AF39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7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3" name="Rectangle 934">
                <a:extLst>
                  <a:ext uri="{FF2B5EF4-FFF2-40B4-BE49-F238E27FC236}">
                    <a16:creationId xmlns:a16="http://schemas.microsoft.com/office/drawing/2014/main" id="{ED7CEFB8-C1D0-144E-8A0D-2E69A4ABF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4" name="Rectangle 935">
                <a:extLst>
                  <a:ext uri="{FF2B5EF4-FFF2-40B4-BE49-F238E27FC236}">
                    <a16:creationId xmlns:a16="http://schemas.microsoft.com/office/drawing/2014/main" id="{B508D22F-E5DB-BE49-995A-101194DAC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7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5" name="Rectangle 936">
                <a:extLst>
                  <a:ext uri="{FF2B5EF4-FFF2-40B4-BE49-F238E27FC236}">
                    <a16:creationId xmlns:a16="http://schemas.microsoft.com/office/drawing/2014/main" id="{34DCE3FB-EEFF-DD42-910A-B5ED8D576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6" name="Rectangle 937">
                <a:extLst>
                  <a:ext uri="{FF2B5EF4-FFF2-40B4-BE49-F238E27FC236}">
                    <a16:creationId xmlns:a16="http://schemas.microsoft.com/office/drawing/2014/main" id="{2273ADD9-6535-9A48-AC3E-75477715F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7" name="Rectangle 938">
                <a:extLst>
                  <a:ext uri="{FF2B5EF4-FFF2-40B4-BE49-F238E27FC236}">
                    <a16:creationId xmlns:a16="http://schemas.microsoft.com/office/drawing/2014/main" id="{C42D05A3-2639-994E-8BCE-EE0F3429A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7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8" name="Rectangle 939">
                <a:extLst>
                  <a:ext uri="{FF2B5EF4-FFF2-40B4-BE49-F238E27FC236}">
                    <a16:creationId xmlns:a16="http://schemas.microsoft.com/office/drawing/2014/main" id="{E3519DB7-EB6F-CF42-ABDE-64182A2A7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9" name="Rectangle 940">
                <a:extLst>
                  <a:ext uri="{FF2B5EF4-FFF2-40B4-BE49-F238E27FC236}">
                    <a16:creationId xmlns:a16="http://schemas.microsoft.com/office/drawing/2014/main" id="{8A41ED31-B4F9-6F48-BA9E-71BF11D1F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7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0" name="Rectangle 941">
                <a:extLst>
                  <a:ext uri="{FF2B5EF4-FFF2-40B4-BE49-F238E27FC236}">
                    <a16:creationId xmlns:a16="http://schemas.microsoft.com/office/drawing/2014/main" id="{818AC9C8-C10D-4A42-8D59-71894096D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1" name="Rectangle 942">
                <a:extLst>
                  <a:ext uri="{FF2B5EF4-FFF2-40B4-BE49-F238E27FC236}">
                    <a16:creationId xmlns:a16="http://schemas.microsoft.com/office/drawing/2014/main" id="{02FAC011-72D6-D94C-8A66-8B973ED04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2" name="Rectangle 943">
                <a:extLst>
                  <a:ext uri="{FF2B5EF4-FFF2-40B4-BE49-F238E27FC236}">
                    <a16:creationId xmlns:a16="http://schemas.microsoft.com/office/drawing/2014/main" id="{4E06C2E1-6488-2C47-8970-23DB732F4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7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3" name="Rectangle 944">
                <a:extLst>
                  <a:ext uri="{FF2B5EF4-FFF2-40B4-BE49-F238E27FC236}">
                    <a16:creationId xmlns:a16="http://schemas.microsoft.com/office/drawing/2014/main" id="{E4B05420-2625-EB45-8190-50B036A23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4" name="Rectangle 945">
                <a:extLst>
                  <a:ext uri="{FF2B5EF4-FFF2-40B4-BE49-F238E27FC236}">
                    <a16:creationId xmlns:a16="http://schemas.microsoft.com/office/drawing/2014/main" id="{6C8629A5-8B00-374E-9726-6DCF7FB19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7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5" name="Rectangle 946">
                <a:extLst>
                  <a:ext uri="{FF2B5EF4-FFF2-40B4-BE49-F238E27FC236}">
                    <a16:creationId xmlns:a16="http://schemas.microsoft.com/office/drawing/2014/main" id="{B95AA27F-0F2E-2643-B50A-6B21E5D90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6" name="Rectangle 947">
                <a:extLst>
                  <a:ext uri="{FF2B5EF4-FFF2-40B4-BE49-F238E27FC236}">
                    <a16:creationId xmlns:a16="http://schemas.microsoft.com/office/drawing/2014/main" id="{28A2C325-0F22-C54F-AF6D-E868B21E9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7" name="Rectangle 948">
                <a:extLst>
                  <a:ext uri="{FF2B5EF4-FFF2-40B4-BE49-F238E27FC236}">
                    <a16:creationId xmlns:a16="http://schemas.microsoft.com/office/drawing/2014/main" id="{6463C411-8F98-B54F-B047-9F362C437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7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8" name="Rectangle 949">
                <a:extLst>
                  <a:ext uri="{FF2B5EF4-FFF2-40B4-BE49-F238E27FC236}">
                    <a16:creationId xmlns:a16="http://schemas.microsoft.com/office/drawing/2014/main" id="{10BB2C7B-5E2C-DD48-9837-AF05360F0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9" name="Rectangle 950">
                <a:extLst>
                  <a:ext uri="{FF2B5EF4-FFF2-40B4-BE49-F238E27FC236}">
                    <a16:creationId xmlns:a16="http://schemas.microsoft.com/office/drawing/2014/main" id="{3B1111A0-3AF4-4643-A5E0-2E49E1A1B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7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0" name="Rectangle 951">
                <a:extLst>
                  <a:ext uri="{FF2B5EF4-FFF2-40B4-BE49-F238E27FC236}">
                    <a16:creationId xmlns:a16="http://schemas.microsoft.com/office/drawing/2014/main" id="{C9CC03E4-CCC3-7B4E-8234-162D9DC50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7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1" name="Rectangle 952">
                <a:extLst>
                  <a:ext uri="{FF2B5EF4-FFF2-40B4-BE49-F238E27FC236}">
                    <a16:creationId xmlns:a16="http://schemas.microsoft.com/office/drawing/2014/main" id="{8B5E0323-172F-234D-A8AF-E831C6C10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7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2" name="Rectangle 953">
                <a:extLst>
                  <a:ext uri="{FF2B5EF4-FFF2-40B4-BE49-F238E27FC236}">
                    <a16:creationId xmlns:a16="http://schemas.microsoft.com/office/drawing/2014/main" id="{56E381A2-2DA7-D74A-B0C9-750F11AE7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78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3" name="Rectangle 954">
                <a:extLst>
                  <a:ext uri="{FF2B5EF4-FFF2-40B4-BE49-F238E27FC236}">
                    <a16:creationId xmlns:a16="http://schemas.microsoft.com/office/drawing/2014/main" id="{7D20E8E1-BA6F-8A40-8D8F-C99009F04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78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4" name="Rectangle 955">
                <a:extLst>
                  <a:ext uri="{FF2B5EF4-FFF2-40B4-BE49-F238E27FC236}">
                    <a16:creationId xmlns:a16="http://schemas.microsoft.com/office/drawing/2014/main" id="{F027DC1C-AC0B-7F4F-B33A-E6B14D7B9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78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5" name="Rectangle 956">
                <a:extLst>
                  <a:ext uri="{FF2B5EF4-FFF2-40B4-BE49-F238E27FC236}">
                    <a16:creationId xmlns:a16="http://schemas.microsoft.com/office/drawing/2014/main" id="{AAC3F76E-EF53-6442-90F7-79FB0B1A0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78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6" name="Rectangle 957">
                <a:extLst>
                  <a:ext uri="{FF2B5EF4-FFF2-40B4-BE49-F238E27FC236}">
                    <a16:creationId xmlns:a16="http://schemas.microsoft.com/office/drawing/2014/main" id="{1AAAC98D-53CD-074B-836D-85CDEF971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78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7" name="Rectangle 958">
                <a:extLst>
                  <a:ext uri="{FF2B5EF4-FFF2-40B4-BE49-F238E27FC236}">
                    <a16:creationId xmlns:a16="http://schemas.microsoft.com/office/drawing/2014/main" id="{DDDAB238-B495-1544-A792-958A74F39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78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8" name="Rectangle 959">
                <a:extLst>
                  <a:ext uri="{FF2B5EF4-FFF2-40B4-BE49-F238E27FC236}">
                    <a16:creationId xmlns:a16="http://schemas.microsoft.com/office/drawing/2014/main" id="{EB3C49B8-A425-7944-B166-AE546BC48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78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9" name="Rectangle 960">
                <a:extLst>
                  <a:ext uri="{FF2B5EF4-FFF2-40B4-BE49-F238E27FC236}">
                    <a16:creationId xmlns:a16="http://schemas.microsoft.com/office/drawing/2014/main" id="{EF77EFAE-F45F-AC45-9999-59260C143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78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0" name="Rectangle 961">
                <a:extLst>
                  <a:ext uri="{FF2B5EF4-FFF2-40B4-BE49-F238E27FC236}">
                    <a16:creationId xmlns:a16="http://schemas.microsoft.com/office/drawing/2014/main" id="{343D429A-260C-DF4C-9793-2026E2B43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78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1" name="Rectangle 962">
                <a:extLst>
                  <a:ext uri="{FF2B5EF4-FFF2-40B4-BE49-F238E27FC236}">
                    <a16:creationId xmlns:a16="http://schemas.microsoft.com/office/drawing/2014/main" id="{5AD3B5EC-747B-C840-8F83-67BBF0013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78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2" name="Rectangle 963">
                <a:extLst>
                  <a:ext uri="{FF2B5EF4-FFF2-40B4-BE49-F238E27FC236}">
                    <a16:creationId xmlns:a16="http://schemas.microsoft.com/office/drawing/2014/main" id="{39444B49-6AE7-F647-AE63-84643DC38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78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3" name="Rectangle 964">
                <a:extLst>
                  <a:ext uri="{FF2B5EF4-FFF2-40B4-BE49-F238E27FC236}">
                    <a16:creationId xmlns:a16="http://schemas.microsoft.com/office/drawing/2014/main" id="{12BD21DE-47D3-6448-B53C-67BB98A61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4" name="Rectangle 965">
                <a:extLst>
                  <a:ext uri="{FF2B5EF4-FFF2-40B4-BE49-F238E27FC236}">
                    <a16:creationId xmlns:a16="http://schemas.microsoft.com/office/drawing/2014/main" id="{6C565479-4B56-3F40-BA06-2EE8C461C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8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5" name="Rectangle 966">
                <a:extLst>
                  <a:ext uri="{FF2B5EF4-FFF2-40B4-BE49-F238E27FC236}">
                    <a16:creationId xmlns:a16="http://schemas.microsoft.com/office/drawing/2014/main" id="{E053FFE5-CAE0-444C-9D37-039DA197A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6" name="Rectangle 967">
                <a:extLst>
                  <a:ext uri="{FF2B5EF4-FFF2-40B4-BE49-F238E27FC236}">
                    <a16:creationId xmlns:a16="http://schemas.microsoft.com/office/drawing/2014/main" id="{FD8FA98B-FAA9-EB40-B02B-17FFC792F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8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7" name="Rectangle 968">
                <a:extLst>
                  <a:ext uri="{FF2B5EF4-FFF2-40B4-BE49-F238E27FC236}">
                    <a16:creationId xmlns:a16="http://schemas.microsoft.com/office/drawing/2014/main" id="{AE1AA605-5A7A-044D-9F6C-2C29BF2BA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8" name="Rectangle 969">
                <a:extLst>
                  <a:ext uri="{FF2B5EF4-FFF2-40B4-BE49-F238E27FC236}">
                    <a16:creationId xmlns:a16="http://schemas.microsoft.com/office/drawing/2014/main" id="{1BC48671-DAA3-2E49-8F7E-49064EEC5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9" name="Rectangle 970">
                <a:extLst>
                  <a:ext uri="{FF2B5EF4-FFF2-40B4-BE49-F238E27FC236}">
                    <a16:creationId xmlns:a16="http://schemas.microsoft.com/office/drawing/2014/main" id="{7D6346E1-832F-2747-A31E-02D2A0C6A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8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0" name="Rectangle 971">
                <a:extLst>
                  <a:ext uri="{FF2B5EF4-FFF2-40B4-BE49-F238E27FC236}">
                    <a16:creationId xmlns:a16="http://schemas.microsoft.com/office/drawing/2014/main" id="{04B1A12B-6F43-B243-98B5-8E4BDDB84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1" name="Rectangle 972">
                <a:extLst>
                  <a:ext uri="{FF2B5EF4-FFF2-40B4-BE49-F238E27FC236}">
                    <a16:creationId xmlns:a16="http://schemas.microsoft.com/office/drawing/2014/main" id="{AE601A86-2768-1D4F-99C0-4F101404F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8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2" name="Rectangle 973">
                <a:extLst>
                  <a:ext uri="{FF2B5EF4-FFF2-40B4-BE49-F238E27FC236}">
                    <a16:creationId xmlns:a16="http://schemas.microsoft.com/office/drawing/2014/main" id="{95645BC6-26A4-3D43-9A09-2DDAE87FE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3" name="Rectangle 974">
                <a:extLst>
                  <a:ext uri="{FF2B5EF4-FFF2-40B4-BE49-F238E27FC236}">
                    <a16:creationId xmlns:a16="http://schemas.microsoft.com/office/drawing/2014/main" id="{867FA5E8-6773-0844-A035-D807A3720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4" name="Rectangle 975">
                <a:extLst>
                  <a:ext uri="{FF2B5EF4-FFF2-40B4-BE49-F238E27FC236}">
                    <a16:creationId xmlns:a16="http://schemas.microsoft.com/office/drawing/2014/main" id="{592C60C1-5171-694C-A177-51E161E1B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8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5" name="Rectangle 976">
                <a:extLst>
                  <a:ext uri="{FF2B5EF4-FFF2-40B4-BE49-F238E27FC236}">
                    <a16:creationId xmlns:a16="http://schemas.microsoft.com/office/drawing/2014/main" id="{82D354FE-DE9D-124B-AAB1-DD70534BB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6" name="Rectangle 977">
                <a:extLst>
                  <a:ext uri="{FF2B5EF4-FFF2-40B4-BE49-F238E27FC236}">
                    <a16:creationId xmlns:a16="http://schemas.microsoft.com/office/drawing/2014/main" id="{C8C8B845-938A-3949-AAC0-DAC0E25D9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8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7" name="Rectangle 978">
                <a:extLst>
                  <a:ext uri="{FF2B5EF4-FFF2-40B4-BE49-F238E27FC236}">
                    <a16:creationId xmlns:a16="http://schemas.microsoft.com/office/drawing/2014/main" id="{E42A0161-415B-3446-85C2-8E2F09038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8" name="Rectangle 979">
                <a:extLst>
                  <a:ext uri="{FF2B5EF4-FFF2-40B4-BE49-F238E27FC236}">
                    <a16:creationId xmlns:a16="http://schemas.microsoft.com/office/drawing/2014/main" id="{E70638E2-1E44-9642-B77B-A1364FE7C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9" name="Rectangle 980">
                <a:extLst>
                  <a:ext uri="{FF2B5EF4-FFF2-40B4-BE49-F238E27FC236}">
                    <a16:creationId xmlns:a16="http://schemas.microsoft.com/office/drawing/2014/main" id="{708BA073-0FF4-7045-9B1F-3D51D4AAB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8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0" name="Rectangle 981">
                <a:extLst>
                  <a:ext uri="{FF2B5EF4-FFF2-40B4-BE49-F238E27FC236}">
                    <a16:creationId xmlns:a16="http://schemas.microsoft.com/office/drawing/2014/main" id="{1DF5A46C-F993-7340-98CA-CFA47B252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1" name="Rectangle 982">
                <a:extLst>
                  <a:ext uri="{FF2B5EF4-FFF2-40B4-BE49-F238E27FC236}">
                    <a16:creationId xmlns:a16="http://schemas.microsoft.com/office/drawing/2014/main" id="{5DC7F41A-2C3F-FA4A-924D-A8AC6FDD3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8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2" name="Rectangle 983">
                <a:extLst>
                  <a:ext uri="{FF2B5EF4-FFF2-40B4-BE49-F238E27FC236}">
                    <a16:creationId xmlns:a16="http://schemas.microsoft.com/office/drawing/2014/main" id="{E4A0E5C8-53B6-7D4A-9C74-D6953FF94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8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3" name="Rectangle 984">
                <a:extLst>
                  <a:ext uri="{FF2B5EF4-FFF2-40B4-BE49-F238E27FC236}">
                    <a16:creationId xmlns:a16="http://schemas.microsoft.com/office/drawing/2014/main" id="{75ED6E0D-BBB4-144C-9CD6-30D7C8F11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8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4" name="Rectangle 985">
                <a:extLst>
                  <a:ext uri="{FF2B5EF4-FFF2-40B4-BE49-F238E27FC236}">
                    <a16:creationId xmlns:a16="http://schemas.microsoft.com/office/drawing/2014/main" id="{A3A28DA3-11C6-9B45-876E-62C6A7ECD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84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5" name="Rectangle 986">
                <a:extLst>
                  <a:ext uri="{FF2B5EF4-FFF2-40B4-BE49-F238E27FC236}">
                    <a16:creationId xmlns:a16="http://schemas.microsoft.com/office/drawing/2014/main" id="{97510DCB-1ACF-7A4B-902C-75637F918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84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6" name="Rectangle 987">
                <a:extLst>
                  <a:ext uri="{FF2B5EF4-FFF2-40B4-BE49-F238E27FC236}">
                    <a16:creationId xmlns:a16="http://schemas.microsoft.com/office/drawing/2014/main" id="{200A0187-0A4D-9741-B239-B3C9EF908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84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7" name="Rectangle 988">
                <a:extLst>
                  <a:ext uri="{FF2B5EF4-FFF2-40B4-BE49-F238E27FC236}">
                    <a16:creationId xmlns:a16="http://schemas.microsoft.com/office/drawing/2014/main" id="{FD05FC68-94DB-0647-AD5B-EADE6AEBD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84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8" name="Rectangle 989">
                <a:extLst>
                  <a:ext uri="{FF2B5EF4-FFF2-40B4-BE49-F238E27FC236}">
                    <a16:creationId xmlns:a16="http://schemas.microsoft.com/office/drawing/2014/main" id="{6B92E8CE-D65E-9B44-85EC-CF01E3AE5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84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9" name="Rectangle 990">
                <a:extLst>
                  <a:ext uri="{FF2B5EF4-FFF2-40B4-BE49-F238E27FC236}">
                    <a16:creationId xmlns:a16="http://schemas.microsoft.com/office/drawing/2014/main" id="{6CC3EA74-7CD2-FB48-9DB9-23515F19C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84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0" name="Rectangle 991">
                <a:extLst>
                  <a:ext uri="{FF2B5EF4-FFF2-40B4-BE49-F238E27FC236}">
                    <a16:creationId xmlns:a16="http://schemas.microsoft.com/office/drawing/2014/main" id="{5B5EE705-67B7-644F-8B25-10772A4AC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84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1" name="Rectangle 992">
                <a:extLst>
                  <a:ext uri="{FF2B5EF4-FFF2-40B4-BE49-F238E27FC236}">
                    <a16:creationId xmlns:a16="http://schemas.microsoft.com/office/drawing/2014/main" id="{75F60DA7-EC63-114E-9775-5BC07FA24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84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2" name="Rectangle 993">
                <a:extLst>
                  <a:ext uri="{FF2B5EF4-FFF2-40B4-BE49-F238E27FC236}">
                    <a16:creationId xmlns:a16="http://schemas.microsoft.com/office/drawing/2014/main" id="{E8B56AC6-8C1B-DE46-8132-85CDA7A8B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84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3" name="Rectangle 994">
                <a:extLst>
                  <a:ext uri="{FF2B5EF4-FFF2-40B4-BE49-F238E27FC236}">
                    <a16:creationId xmlns:a16="http://schemas.microsoft.com/office/drawing/2014/main" id="{D6E3638B-09FA-F54D-BEA3-8C15AE0FF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84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4" name="Rectangle 995">
                <a:extLst>
                  <a:ext uri="{FF2B5EF4-FFF2-40B4-BE49-F238E27FC236}">
                    <a16:creationId xmlns:a16="http://schemas.microsoft.com/office/drawing/2014/main" id="{7A17986C-71C5-7442-9E37-1E02F3512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84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5" name="Rectangle 996">
                <a:extLst>
                  <a:ext uri="{FF2B5EF4-FFF2-40B4-BE49-F238E27FC236}">
                    <a16:creationId xmlns:a16="http://schemas.microsoft.com/office/drawing/2014/main" id="{40822997-0AC5-8745-8A8C-9E5B15C0F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6" name="Rectangle 997">
                <a:extLst>
                  <a:ext uri="{FF2B5EF4-FFF2-40B4-BE49-F238E27FC236}">
                    <a16:creationId xmlns:a16="http://schemas.microsoft.com/office/drawing/2014/main" id="{B52F20B2-2561-3449-81C5-1BD3C2617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38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7" name="Rectangle 998">
                <a:extLst>
                  <a:ext uri="{FF2B5EF4-FFF2-40B4-BE49-F238E27FC236}">
                    <a16:creationId xmlns:a16="http://schemas.microsoft.com/office/drawing/2014/main" id="{FC06E990-9AA0-084A-AF63-95C2A4476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8" name="Rectangle 999">
                <a:extLst>
                  <a:ext uri="{FF2B5EF4-FFF2-40B4-BE49-F238E27FC236}">
                    <a16:creationId xmlns:a16="http://schemas.microsoft.com/office/drawing/2014/main" id="{938C68A3-D9B9-224D-A934-2CD5DAB13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8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9" name="Rectangle 1000">
                <a:extLst>
                  <a:ext uri="{FF2B5EF4-FFF2-40B4-BE49-F238E27FC236}">
                    <a16:creationId xmlns:a16="http://schemas.microsoft.com/office/drawing/2014/main" id="{1F5ED332-1798-324F-8ECC-F99B961E0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0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0" name="Rectangle 1001">
                <a:extLst>
                  <a:ext uri="{FF2B5EF4-FFF2-40B4-BE49-F238E27FC236}">
                    <a16:creationId xmlns:a16="http://schemas.microsoft.com/office/drawing/2014/main" id="{B1ED2264-E57F-D047-943D-662863454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1" name="Rectangle 1002">
                <a:extLst>
                  <a:ext uri="{FF2B5EF4-FFF2-40B4-BE49-F238E27FC236}">
                    <a16:creationId xmlns:a16="http://schemas.microsoft.com/office/drawing/2014/main" id="{7F5B2C1A-8AC6-D04F-A584-C24E5A898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38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2" name="Rectangle 1003">
                <a:extLst>
                  <a:ext uri="{FF2B5EF4-FFF2-40B4-BE49-F238E27FC236}">
                    <a16:creationId xmlns:a16="http://schemas.microsoft.com/office/drawing/2014/main" id="{6D345700-5712-AC45-94EE-40A6AEF92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3" name="Rectangle 1004">
                <a:extLst>
                  <a:ext uri="{FF2B5EF4-FFF2-40B4-BE49-F238E27FC236}">
                    <a16:creationId xmlns:a16="http://schemas.microsoft.com/office/drawing/2014/main" id="{764A5684-8312-4C49-8863-6593A1273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8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4" name="Rectangle 1005">
                <a:extLst>
                  <a:ext uri="{FF2B5EF4-FFF2-40B4-BE49-F238E27FC236}">
                    <a16:creationId xmlns:a16="http://schemas.microsoft.com/office/drawing/2014/main" id="{98D6F025-BF1D-F243-B1E4-5B272C688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8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5" name="Rectangle 1006">
                <a:extLst>
                  <a:ext uri="{FF2B5EF4-FFF2-40B4-BE49-F238E27FC236}">
                    <a16:creationId xmlns:a16="http://schemas.microsoft.com/office/drawing/2014/main" id="{84BEE19B-5F5E-7344-AED7-C30AFD0D3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6" name="Rectangle 1007">
                <a:extLst>
                  <a:ext uri="{FF2B5EF4-FFF2-40B4-BE49-F238E27FC236}">
                    <a16:creationId xmlns:a16="http://schemas.microsoft.com/office/drawing/2014/main" id="{7173FFF0-590D-5F48-8072-6EB7B613C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38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7" name="Rectangle 1008">
                <a:extLst>
                  <a:ext uri="{FF2B5EF4-FFF2-40B4-BE49-F238E27FC236}">
                    <a16:creationId xmlns:a16="http://schemas.microsoft.com/office/drawing/2014/main" id="{72D791DA-775E-294B-A2C6-63D50B5DB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8" name="Rectangle 1009">
                <a:extLst>
                  <a:ext uri="{FF2B5EF4-FFF2-40B4-BE49-F238E27FC236}">
                    <a16:creationId xmlns:a16="http://schemas.microsoft.com/office/drawing/2014/main" id="{6DEB10BF-23BC-FC48-B31C-9D9A174B8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8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9" name="Rectangle 1010">
                <a:extLst>
                  <a:ext uri="{FF2B5EF4-FFF2-40B4-BE49-F238E27FC236}">
                    <a16:creationId xmlns:a16="http://schemas.microsoft.com/office/drawing/2014/main" id="{DCC43F26-71D8-D34F-812B-7E0F18DBE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0" name="Rectangle 1011">
                <a:extLst>
                  <a:ext uri="{FF2B5EF4-FFF2-40B4-BE49-F238E27FC236}">
                    <a16:creationId xmlns:a16="http://schemas.microsoft.com/office/drawing/2014/main" id="{A5E2901B-1FF5-0248-937F-9C28D92D1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1" name="Rectangle 1012">
                <a:extLst>
                  <a:ext uri="{FF2B5EF4-FFF2-40B4-BE49-F238E27FC236}">
                    <a16:creationId xmlns:a16="http://schemas.microsoft.com/office/drawing/2014/main" id="{879C5D85-D598-6647-86AD-857882A18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2" y="38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2" name="Rectangle 1013">
                <a:extLst>
                  <a:ext uri="{FF2B5EF4-FFF2-40B4-BE49-F238E27FC236}">
                    <a16:creationId xmlns:a16="http://schemas.microsoft.com/office/drawing/2014/main" id="{ACF6A221-2DA8-304F-BEFC-328FDC633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9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3" name="Rectangle 1014">
                <a:extLst>
                  <a:ext uri="{FF2B5EF4-FFF2-40B4-BE49-F238E27FC236}">
                    <a16:creationId xmlns:a16="http://schemas.microsoft.com/office/drawing/2014/main" id="{CAF5715D-BEA1-6B40-9AB0-16501FA8E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7" y="38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4" name="Rectangle 1015">
                <a:extLst>
                  <a:ext uri="{FF2B5EF4-FFF2-40B4-BE49-F238E27FC236}">
                    <a16:creationId xmlns:a16="http://schemas.microsoft.com/office/drawing/2014/main" id="{042A4C2A-9259-4F4F-9E79-05451A4CB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38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5" name="Rectangle 1016">
                <a:extLst>
                  <a:ext uri="{FF2B5EF4-FFF2-40B4-BE49-F238E27FC236}">
                    <a16:creationId xmlns:a16="http://schemas.microsoft.com/office/drawing/2014/main" id="{EF4D4D41-B867-DF42-8AA6-5D61D78A1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38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6" name="Rectangle 1017">
                <a:extLst>
                  <a:ext uri="{FF2B5EF4-FFF2-40B4-BE49-F238E27FC236}">
                    <a16:creationId xmlns:a16="http://schemas.microsoft.com/office/drawing/2014/main" id="{874071D9-5B19-654D-9B48-49A728D36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9" y="389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7" name="Rectangle 1018">
                <a:extLst>
                  <a:ext uri="{FF2B5EF4-FFF2-40B4-BE49-F238E27FC236}">
                    <a16:creationId xmlns:a16="http://schemas.microsoft.com/office/drawing/2014/main" id="{EBBE02B3-4869-FD4F-9AA2-55488A277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389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8" name="Rectangle 1019">
                <a:extLst>
                  <a:ext uri="{FF2B5EF4-FFF2-40B4-BE49-F238E27FC236}">
                    <a16:creationId xmlns:a16="http://schemas.microsoft.com/office/drawing/2014/main" id="{2FAB45F5-E72D-034F-BE83-1E5842AC1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" y="389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9" name="Rectangle 1020">
                <a:extLst>
                  <a:ext uri="{FF2B5EF4-FFF2-40B4-BE49-F238E27FC236}">
                    <a16:creationId xmlns:a16="http://schemas.microsoft.com/office/drawing/2014/main" id="{DA1746CD-8016-0645-A370-7B90F8510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389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0" name="Rectangle 1021">
                <a:extLst>
                  <a:ext uri="{FF2B5EF4-FFF2-40B4-BE49-F238E27FC236}">
                    <a16:creationId xmlns:a16="http://schemas.microsoft.com/office/drawing/2014/main" id="{3A313AC1-EE04-A64B-ABF0-5EA5C8445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0" y="389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1" name="Rectangle 1022">
                <a:extLst>
                  <a:ext uri="{FF2B5EF4-FFF2-40B4-BE49-F238E27FC236}">
                    <a16:creationId xmlns:a16="http://schemas.microsoft.com/office/drawing/2014/main" id="{4D2A4B76-EA69-624D-BA5B-109CD93E5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389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2" name="Rectangle 1023">
                <a:extLst>
                  <a:ext uri="{FF2B5EF4-FFF2-40B4-BE49-F238E27FC236}">
                    <a16:creationId xmlns:a16="http://schemas.microsoft.com/office/drawing/2014/main" id="{3438CC88-49F3-7946-A6E8-5D565F82E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" y="389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3" name="Rectangle 1024">
                <a:extLst>
                  <a:ext uri="{FF2B5EF4-FFF2-40B4-BE49-F238E27FC236}">
                    <a16:creationId xmlns:a16="http://schemas.microsoft.com/office/drawing/2014/main" id="{2E7436AF-17CD-A84A-B632-4939F1375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389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4" name="Rectangle 1025">
                <a:extLst>
                  <a:ext uri="{FF2B5EF4-FFF2-40B4-BE49-F238E27FC236}">
                    <a16:creationId xmlns:a16="http://schemas.microsoft.com/office/drawing/2014/main" id="{4545777D-8A1A-3644-9449-FD34B4BFC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89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5" name="Rectangle 1026">
                <a:extLst>
                  <a:ext uri="{FF2B5EF4-FFF2-40B4-BE49-F238E27FC236}">
                    <a16:creationId xmlns:a16="http://schemas.microsoft.com/office/drawing/2014/main" id="{B864107E-8CA3-AE45-BE00-8005D6920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89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6" name="Rectangle 1027">
                <a:extLst>
                  <a:ext uri="{FF2B5EF4-FFF2-40B4-BE49-F238E27FC236}">
                    <a16:creationId xmlns:a16="http://schemas.microsoft.com/office/drawing/2014/main" id="{104743FC-F20A-8D4C-B6BF-662F875DA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5" y="389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7" name="Rectangle 1028">
                <a:extLst>
                  <a:ext uri="{FF2B5EF4-FFF2-40B4-BE49-F238E27FC236}">
                    <a16:creationId xmlns:a16="http://schemas.microsoft.com/office/drawing/2014/main" id="{6E44666C-C49B-7443-9A0B-6634CC951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0" y="2112"/>
                <a:ext cx="1841" cy="1841"/>
              </a:xfrm>
              <a:prstGeom prst="rect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60" name="Group 1029">
              <a:extLst>
                <a:ext uri="{FF2B5EF4-FFF2-40B4-BE49-F238E27FC236}">
                  <a16:creationId xmlns:a16="http://schemas.microsoft.com/office/drawing/2014/main" id="{2B1AB90E-B715-E949-936F-40A188E631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8138" y="3392488"/>
              <a:ext cx="639762" cy="2832100"/>
              <a:chOff x="2613" y="2137"/>
              <a:chExt cx="403" cy="1784"/>
            </a:xfrm>
          </p:grpSpPr>
          <p:sp>
            <p:nvSpPr>
              <p:cNvPr id="80" name="Freeform 1030">
                <a:extLst>
                  <a:ext uri="{FF2B5EF4-FFF2-40B4-BE49-F238E27FC236}">
                    <a16:creationId xmlns:a16="http://schemas.microsoft.com/office/drawing/2014/main" id="{2F50231D-36F4-FB4D-842F-052723DAE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2441" y="3450"/>
                <a:ext cx="643" cy="299"/>
              </a:xfrm>
              <a:custGeom>
                <a:avLst/>
                <a:gdLst>
                  <a:gd name="T0" fmla="*/ 30 w 2055"/>
                  <a:gd name="T1" fmla="*/ 1830 h 2986"/>
                  <a:gd name="T2" fmla="*/ 75 w 2055"/>
                  <a:gd name="T3" fmla="*/ 1560 h 2986"/>
                  <a:gd name="T4" fmla="*/ 120 w 2055"/>
                  <a:gd name="T5" fmla="*/ 1290 h 2986"/>
                  <a:gd name="T6" fmla="*/ 180 w 2055"/>
                  <a:gd name="T7" fmla="*/ 1050 h 2986"/>
                  <a:gd name="T8" fmla="*/ 225 w 2055"/>
                  <a:gd name="T9" fmla="*/ 810 h 2986"/>
                  <a:gd name="T10" fmla="*/ 270 w 2055"/>
                  <a:gd name="T11" fmla="*/ 615 h 2986"/>
                  <a:gd name="T12" fmla="*/ 315 w 2055"/>
                  <a:gd name="T13" fmla="*/ 420 h 2986"/>
                  <a:gd name="T14" fmla="*/ 375 w 2055"/>
                  <a:gd name="T15" fmla="*/ 270 h 2986"/>
                  <a:gd name="T16" fmla="*/ 420 w 2055"/>
                  <a:gd name="T17" fmla="*/ 150 h 2986"/>
                  <a:gd name="T18" fmla="*/ 465 w 2055"/>
                  <a:gd name="T19" fmla="*/ 75 h 2986"/>
                  <a:gd name="T20" fmla="*/ 510 w 2055"/>
                  <a:gd name="T21" fmla="*/ 15 h 2986"/>
                  <a:gd name="T22" fmla="*/ 570 w 2055"/>
                  <a:gd name="T23" fmla="*/ 0 h 2986"/>
                  <a:gd name="T24" fmla="*/ 615 w 2055"/>
                  <a:gd name="T25" fmla="*/ 30 h 2986"/>
                  <a:gd name="T26" fmla="*/ 660 w 2055"/>
                  <a:gd name="T27" fmla="*/ 90 h 2986"/>
                  <a:gd name="T28" fmla="*/ 705 w 2055"/>
                  <a:gd name="T29" fmla="*/ 180 h 2986"/>
                  <a:gd name="T30" fmla="*/ 765 w 2055"/>
                  <a:gd name="T31" fmla="*/ 285 h 2986"/>
                  <a:gd name="T32" fmla="*/ 810 w 2055"/>
                  <a:gd name="T33" fmla="*/ 435 h 2986"/>
                  <a:gd name="T34" fmla="*/ 855 w 2055"/>
                  <a:gd name="T35" fmla="*/ 615 h 2986"/>
                  <a:gd name="T36" fmla="*/ 900 w 2055"/>
                  <a:gd name="T37" fmla="*/ 795 h 2986"/>
                  <a:gd name="T38" fmla="*/ 960 w 2055"/>
                  <a:gd name="T39" fmla="*/ 1005 h 2986"/>
                  <a:gd name="T40" fmla="*/ 1005 w 2055"/>
                  <a:gd name="T41" fmla="*/ 1215 h 2986"/>
                  <a:gd name="T42" fmla="*/ 1050 w 2055"/>
                  <a:gd name="T43" fmla="*/ 1440 h 2986"/>
                  <a:gd name="T44" fmla="*/ 1095 w 2055"/>
                  <a:gd name="T45" fmla="*/ 1665 h 2986"/>
                  <a:gd name="T46" fmla="*/ 1155 w 2055"/>
                  <a:gd name="T47" fmla="*/ 1875 h 2986"/>
                  <a:gd name="T48" fmla="*/ 1200 w 2055"/>
                  <a:gd name="T49" fmla="*/ 2085 h 2986"/>
                  <a:gd name="T50" fmla="*/ 1245 w 2055"/>
                  <a:gd name="T51" fmla="*/ 2280 h 2986"/>
                  <a:gd name="T52" fmla="*/ 1290 w 2055"/>
                  <a:gd name="T53" fmla="*/ 2460 h 2986"/>
                  <a:gd name="T54" fmla="*/ 1350 w 2055"/>
                  <a:gd name="T55" fmla="*/ 2610 h 2986"/>
                  <a:gd name="T56" fmla="*/ 1395 w 2055"/>
                  <a:gd name="T57" fmla="*/ 2745 h 2986"/>
                  <a:gd name="T58" fmla="*/ 1440 w 2055"/>
                  <a:gd name="T59" fmla="*/ 2850 h 2986"/>
                  <a:gd name="T60" fmla="*/ 1485 w 2055"/>
                  <a:gd name="T61" fmla="*/ 2926 h 2986"/>
                  <a:gd name="T62" fmla="*/ 1545 w 2055"/>
                  <a:gd name="T63" fmla="*/ 2971 h 2986"/>
                  <a:gd name="T64" fmla="*/ 1590 w 2055"/>
                  <a:gd name="T65" fmla="*/ 2986 h 2986"/>
                  <a:gd name="T66" fmla="*/ 1635 w 2055"/>
                  <a:gd name="T67" fmla="*/ 2971 h 2986"/>
                  <a:gd name="T68" fmla="*/ 1680 w 2055"/>
                  <a:gd name="T69" fmla="*/ 2926 h 2986"/>
                  <a:gd name="T70" fmla="*/ 1740 w 2055"/>
                  <a:gd name="T71" fmla="*/ 2866 h 2986"/>
                  <a:gd name="T72" fmla="*/ 1785 w 2055"/>
                  <a:gd name="T73" fmla="*/ 2760 h 2986"/>
                  <a:gd name="T74" fmla="*/ 1830 w 2055"/>
                  <a:gd name="T75" fmla="*/ 2655 h 2986"/>
                  <a:gd name="T76" fmla="*/ 1875 w 2055"/>
                  <a:gd name="T77" fmla="*/ 2520 h 2986"/>
                  <a:gd name="T78" fmla="*/ 1935 w 2055"/>
                  <a:gd name="T79" fmla="*/ 2370 h 2986"/>
                  <a:gd name="T80" fmla="*/ 1980 w 2055"/>
                  <a:gd name="T81" fmla="*/ 2205 h 2986"/>
                  <a:gd name="T82" fmla="*/ 2025 w 2055"/>
                  <a:gd name="T83" fmla="*/ 2055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55" h="2986">
                    <a:moveTo>
                      <a:pt x="0" y="2010"/>
                    </a:moveTo>
                    <a:lnTo>
                      <a:pt x="15" y="1920"/>
                    </a:lnTo>
                    <a:lnTo>
                      <a:pt x="30" y="1830"/>
                    </a:lnTo>
                    <a:lnTo>
                      <a:pt x="45" y="1740"/>
                    </a:lnTo>
                    <a:lnTo>
                      <a:pt x="60" y="1650"/>
                    </a:lnTo>
                    <a:lnTo>
                      <a:pt x="75" y="1560"/>
                    </a:lnTo>
                    <a:lnTo>
                      <a:pt x="90" y="1470"/>
                    </a:lnTo>
                    <a:lnTo>
                      <a:pt x="105" y="1380"/>
                    </a:lnTo>
                    <a:lnTo>
                      <a:pt x="120" y="1290"/>
                    </a:lnTo>
                    <a:lnTo>
                      <a:pt x="135" y="1215"/>
                    </a:lnTo>
                    <a:lnTo>
                      <a:pt x="150" y="1125"/>
                    </a:lnTo>
                    <a:lnTo>
                      <a:pt x="180" y="1050"/>
                    </a:lnTo>
                    <a:lnTo>
                      <a:pt x="195" y="960"/>
                    </a:lnTo>
                    <a:lnTo>
                      <a:pt x="210" y="885"/>
                    </a:lnTo>
                    <a:lnTo>
                      <a:pt x="225" y="810"/>
                    </a:lnTo>
                    <a:lnTo>
                      <a:pt x="240" y="750"/>
                    </a:lnTo>
                    <a:lnTo>
                      <a:pt x="255" y="675"/>
                    </a:lnTo>
                    <a:lnTo>
                      <a:pt x="270" y="615"/>
                    </a:lnTo>
                    <a:lnTo>
                      <a:pt x="285" y="540"/>
                    </a:lnTo>
                    <a:lnTo>
                      <a:pt x="300" y="480"/>
                    </a:lnTo>
                    <a:lnTo>
                      <a:pt x="315" y="420"/>
                    </a:lnTo>
                    <a:lnTo>
                      <a:pt x="330" y="375"/>
                    </a:lnTo>
                    <a:lnTo>
                      <a:pt x="345" y="315"/>
                    </a:lnTo>
                    <a:lnTo>
                      <a:pt x="375" y="270"/>
                    </a:lnTo>
                    <a:lnTo>
                      <a:pt x="390" y="225"/>
                    </a:lnTo>
                    <a:lnTo>
                      <a:pt x="405" y="195"/>
                    </a:lnTo>
                    <a:lnTo>
                      <a:pt x="420" y="150"/>
                    </a:lnTo>
                    <a:lnTo>
                      <a:pt x="435" y="120"/>
                    </a:lnTo>
                    <a:lnTo>
                      <a:pt x="450" y="90"/>
                    </a:lnTo>
                    <a:lnTo>
                      <a:pt x="465" y="75"/>
                    </a:lnTo>
                    <a:lnTo>
                      <a:pt x="480" y="45"/>
                    </a:lnTo>
                    <a:lnTo>
                      <a:pt x="495" y="30"/>
                    </a:lnTo>
                    <a:lnTo>
                      <a:pt x="510" y="15"/>
                    </a:lnTo>
                    <a:lnTo>
                      <a:pt x="525" y="15"/>
                    </a:lnTo>
                    <a:lnTo>
                      <a:pt x="540" y="0"/>
                    </a:lnTo>
                    <a:lnTo>
                      <a:pt x="570" y="0"/>
                    </a:lnTo>
                    <a:lnTo>
                      <a:pt x="585" y="15"/>
                    </a:lnTo>
                    <a:lnTo>
                      <a:pt x="600" y="15"/>
                    </a:lnTo>
                    <a:lnTo>
                      <a:pt x="615" y="30"/>
                    </a:lnTo>
                    <a:lnTo>
                      <a:pt x="630" y="45"/>
                    </a:lnTo>
                    <a:lnTo>
                      <a:pt x="645" y="60"/>
                    </a:lnTo>
                    <a:lnTo>
                      <a:pt x="660" y="90"/>
                    </a:lnTo>
                    <a:lnTo>
                      <a:pt x="675" y="105"/>
                    </a:lnTo>
                    <a:lnTo>
                      <a:pt x="690" y="135"/>
                    </a:lnTo>
                    <a:lnTo>
                      <a:pt x="705" y="180"/>
                    </a:lnTo>
                    <a:lnTo>
                      <a:pt x="720" y="210"/>
                    </a:lnTo>
                    <a:lnTo>
                      <a:pt x="735" y="255"/>
                    </a:lnTo>
                    <a:lnTo>
                      <a:pt x="765" y="285"/>
                    </a:lnTo>
                    <a:lnTo>
                      <a:pt x="780" y="345"/>
                    </a:lnTo>
                    <a:lnTo>
                      <a:pt x="795" y="390"/>
                    </a:lnTo>
                    <a:lnTo>
                      <a:pt x="810" y="435"/>
                    </a:lnTo>
                    <a:lnTo>
                      <a:pt x="825" y="495"/>
                    </a:lnTo>
                    <a:lnTo>
                      <a:pt x="840" y="555"/>
                    </a:lnTo>
                    <a:lnTo>
                      <a:pt x="855" y="615"/>
                    </a:lnTo>
                    <a:lnTo>
                      <a:pt x="870" y="675"/>
                    </a:lnTo>
                    <a:lnTo>
                      <a:pt x="885" y="735"/>
                    </a:lnTo>
                    <a:lnTo>
                      <a:pt x="900" y="795"/>
                    </a:lnTo>
                    <a:lnTo>
                      <a:pt x="915" y="870"/>
                    </a:lnTo>
                    <a:lnTo>
                      <a:pt x="945" y="930"/>
                    </a:lnTo>
                    <a:lnTo>
                      <a:pt x="960" y="1005"/>
                    </a:lnTo>
                    <a:lnTo>
                      <a:pt x="975" y="1080"/>
                    </a:lnTo>
                    <a:lnTo>
                      <a:pt x="990" y="1140"/>
                    </a:lnTo>
                    <a:lnTo>
                      <a:pt x="1005" y="1215"/>
                    </a:lnTo>
                    <a:lnTo>
                      <a:pt x="1020" y="1290"/>
                    </a:lnTo>
                    <a:lnTo>
                      <a:pt x="1035" y="1365"/>
                    </a:lnTo>
                    <a:lnTo>
                      <a:pt x="1050" y="1440"/>
                    </a:lnTo>
                    <a:lnTo>
                      <a:pt x="1065" y="1515"/>
                    </a:lnTo>
                    <a:lnTo>
                      <a:pt x="1080" y="1590"/>
                    </a:lnTo>
                    <a:lnTo>
                      <a:pt x="1095" y="1665"/>
                    </a:lnTo>
                    <a:lnTo>
                      <a:pt x="1110" y="1725"/>
                    </a:lnTo>
                    <a:lnTo>
                      <a:pt x="1140" y="1800"/>
                    </a:lnTo>
                    <a:lnTo>
                      <a:pt x="1155" y="1875"/>
                    </a:lnTo>
                    <a:lnTo>
                      <a:pt x="1170" y="1950"/>
                    </a:lnTo>
                    <a:lnTo>
                      <a:pt x="1185" y="2010"/>
                    </a:lnTo>
                    <a:lnTo>
                      <a:pt x="1200" y="2085"/>
                    </a:lnTo>
                    <a:lnTo>
                      <a:pt x="1215" y="2145"/>
                    </a:lnTo>
                    <a:lnTo>
                      <a:pt x="1230" y="2220"/>
                    </a:lnTo>
                    <a:lnTo>
                      <a:pt x="1245" y="2280"/>
                    </a:lnTo>
                    <a:lnTo>
                      <a:pt x="1260" y="2340"/>
                    </a:lnTo>
                    <a:lnTo>
                      <a:pt x="1275" y="2400"/>
                    </a:lnTo>
                    <a:lnTo>
                      <a:pt x="1290" y="2460"/>
                    </a:lnTo>
                    <a:lnTo>
                      <a:pt x="1305" y="2505"/>
                    </a:lnTo>
                    <a:lnTo>
                      <a:pt x="1335" y="2565"/>
                    </a:lnTo>
                    <a:lnTo>
                      <a:pt x="1350" y="2610"/>
                    </a:lnTo>
                    <a:lnTo>
                      <a:pt x="1365" y="2655"/>
                    </a:lnTo>
                    <a:lnTo>
                      <a:pt x="1380" y="2700"/>
                    </a:lnTo>
                    <a:lnTo>
                      <a:pt x="1395" y="2745"/>
                    </a:lnTo>
                    <a:lnTo>
                      <a:pt x="1410" y="2775"/>
                    </a:lnTo>
                    <a:lnTo>
                      <a:pt x="1425" y="2820"/>
                    </a:lnTo>
                    <a:lnTo>
                      <a:pt x="1440" y="2850"/>
                    </a:lnTo>
                    <a:lnTo>
                      <a:pt x="1455" y="2881"/>
                    </a:lnTo>
                    <a:lnTo>
                      <a:pt x="1470" y="2896"/>
                    </a:lnTo>
                    <a:lnTo>
                      <a:pt x="1485" y="2926"/>
                    </a:lnTo>
                    <a:lnTo>
                      <a:pt x="1500" y="2941"/>
                    </a:lnTo>
                    <a:lnTo>
                      <a:pt x="1530" y="2956"/>
                    </a:lnTo>
                    <a:lnTo>
                      <a:pt x="1545" y="2971"/>
                    </a:lnTo>
                    <a:lnTo>
                      <a:pt x="1560" y="2971"/>
                    </a:lnTo>
                    <a:lnTo>
                      <a:pt x="1575" y="2986"/>
                    </a:lnTo>
                    <a:lnTo>
                      <a:pt x="1590" y="2986"/>
                    </a:lnTo>
                    <a:lnTo>
                      <a:pt x="1605" y="2986"/>
                    </a:lnTo>
                    <a:lnTo>
                      <a:pt x="1620" y="2986"/>
                    </a:lnTo>
                    <a:lnTo>
                      <a:pt x="1635" y="2971"/>
                    </a:lnTo>
                    <a:lnTo>
                      <a:pt x="1650" y="2956"/>
                    </a:lnTo>
                    <a:lnTo>
                      <a:pt x="1665" y="2941"/>
                    </a:lnTo>
                    <a:lnTo>
                      <a:pt x="1680" y="2926"/>
                    </a:lnTo>
                    <a:lnTo>
                      <a:pt x="1710" y="2911"/>
                    </a:lnTo>
                    <a:lnTo>
                      <a:pt x="1725" y="2881"/>
                    </a:lnTo>
                    <a:lnTo>
                      <a:pt x="1740" y="2866"/>
                    </a:lnTo>
                    <a:lnTo>
                      <a:pt x="1755" y="2835"/>
                    </a:lnTo>
                    <a:lnTo>
                      <a:pt x="1770" y="2805"/>
                    </a:lnTo>
                    <a:lnTo>
                      <a:pt x="1785" y="2760"/>
                    </a:lnTo>
                    <a:lnTo>
                      <a:pt x="1800" y="2730"/>
                    </a:lnTo>
                    <a:lnTo>
                      <a:pt x="1815" y="2685"/>
                    </a:lnTo>
                    <a:lnTo>
                      <a:pt x="1830" y="2655"/>
                    </a:lnTo>
                    <a:lnTo>
                      <a:pt x="1845" y="2610"/>
                    </a:lnTo>
                    <a:lnTo>
                      <a:pt x="1860" y="2565"/>
                    </a:lnTo>
                    <a:lnTo>
                      <a:pt x="1875" y="2520"/>
                    </a:lnTo>
                    <a:lnTo>
                      <a:pt x="1905" y="2475"/>
                    </a:lnTo>
                    <a:lnTo>
                      <a:pt x="1920" y="2415"/>
                    </a:lnTo>
                    <a:lnTo>
                      <a:pt x="1935" y="2370"/>
                    </a:lnTo>
                    <a:lnTo>
                      <a:pt x="1950" y="2310"/>
                    </a:lnTo>
                    <a:lnTo>
                      <a:pt x="1965" y="2265"/>
                    </a:lnTo>
                    <a:lnTo>
                      <a:pt x="1980" y="2205"/>
                    </a:lnTo>
                    <a:lnTo>
                      <a:pt x="1995" y="2160"/>
                    </a:lnTo>
                    <a:lnTo>
                      <a:pt x="2010" y="2100"/>
                    </a:lnTo>
                    <a:lnTo>
                      <a:pt x="2025" y="2055"/>
                    </a:lnTo>
                    <a:lnTo>
                      <a:pt x="2040" y="1995"/>
                    </a:lnTo>
                    <a:lnTo>
                      <a:pt x="2055" y="1935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" name="Freeform 1031">
                <a:extLst>
                  <a:ext uri="{FF2B5EF4-FFF2-40B4-BE49-F238E27FC236}">
                    <a16:creationId xmlns:a16="http://schemas.microsoft.com/office/drawing/2014/main" id="{E962EF37-F768-054F-96A5-DD5C29149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2543" y="2801"/>
                <a:ext cx="648" cy="299"/>
              </a:xfrm>
              <a:custGeom>
                <a:avLst/>
                <a:gdLst>
                  <a:gd name="T0" fmla="*/ 45 w 2071"/>
                  <a:gd name="T1" fmla="*/ 795 h 2986"/>
                  <a:gd name="T2" fmla="*/ 90 w 2071"/>
                  <a:gd name="T3" fmla="*/ 630 h 2986"/>
                  <a:gd name="T4" fmla="*/ 135 w 2071"/>
                  <a:gd name="T5" fmla="*/ 480 h 2986"/>
                  <a:gd name="T6" fmla="*/ 180 w 2071"/>
                  <a:gd name="T7" fmla="*/ 345 h 2986"/>
                  <a:gd name="T8" fmla="*/ 240 w 2071"/>
                  <a:gd name="T9" fmla="*/ 240 h 2986"/>
                  <a:gd name="T10" fmla="*/ 285 w 2071"/>
                  <a:gd name="T11" fmla="*/ 135 h 2986"/>
                  <a:gd name="T12" fmla="*/ 330 w 2071"/>
                  <a:gd name="T13" fmla="*/ 60 h 2986"/>
                  <a:gd name="T14" fmla="*/ 375 w 2071"/>
                  <a:gd name="T15" fmla="*/ 15 h 2986"/>
                  <a:gd name="T16" fmla="*/ 435 w 2071"/>
                  <a:gd name="T17" fmla="*/ 0 h 2986"/>
                  <a:gd name="T18" fmla="*/ 480 w 2071"/>
                  <a:gd name="T19" fmla="*/ 15 h 2986"/>
                  <a:gd name="T20" fmla="*/ 525 w 2071"/>
                  <a:gd name="T21" fmla="*/ 60 h 2986"/>
                  <a:gd name="T22" fmla="*/ 570 w 2071"/>
                  <a:gd name="T23" fmla="*/ 135 h 2986"/>
                  <a:gd name="T24" fmla="*/ 630 w 2071"/>
                  <a:gd name="T25" fmla="*/ 240 h 2986"/>
                  <a:gd name="T26" fmla="*/ 675 w 2071"/>
                  <a:gd name="T27" fmla="*/ 360 h 2986"/>
                  <a:gd name="T28" fmla="*/ 720 w 2071"/>
                  <a:gd name="T29" fmla="*/ 510 h 2986"/>
                  <a:gd name="T30" fmla="*/ 765 w 2071"/>
                  <a:gd name="T31" fmla="*/ 690 h 2986"/>
                  <a:gd name="T32" fmla="*/ 826 w 2071"/>
                  <a:gd name="T33" fmla="*/ 885 h 2986"/>
                  <a:gd name="T34" fmla="*/ 871 w 2071"/>
                  <a:gd name="T35" fmla="*/ 1095 h 2986"/>
                  <a:gd name="T36" fmla="*/ 916 w 2071"/>
                  <a:gd name="T37" fmla="*/ 1305 h 2986"/>
                  <a:gd name="T38" fmla="*/ 961 w 2071"/>
                  <a:gd name="T39" fmla="*/ 1530 h 2986"/>
                  <a:gd name="T40" fmla="*/ 1021 w 2071"/>
                  <a:gd name="T41" fmla="*/ 1740 h 2986"/>
                  <a:gd name="T42" fmla="*/ 1066 w 2071"/>
                  <a:gd name="T43" fmla="*/ 1966 h 2986"/>
                  <a:gd name="T44" fmla="*/ 1111 w 2071"/>
                  <a:gd name="T45" fmla="*/ 2176 h 2986"/>
                  <a:gd name="T46" fmla="*/ 1156 w 2071"/>
                  <a:gd name="T47" fmla="*/ 2356 h 2986"/>
                  <a:gd name="T48" fmla="*/ 1216 w 2071"/>
                  <a:gd name="T49" fmla="*/ 2536 h 2986"/>
                  <a:gd name="T50" fmla="*/ 1261 w 2071"/>
                  <a:gd name="T51" fmla="*/ 2686 h 2986"/>
                  <a:gd name="T52" fmla="*/ 1306 w 2071"/>
                  <a:gd name="T53" fmla="*/ 2806 h 2986"/>
                  <a:gd name="T54" fmla="*/ 1351 w 2071"/>
                  <a:gd name="T55" fmla="*/ 2896 h 2986"/>
                  <a:gd name="T56" fmla="*/ 1411 w 2071"/>
                  <a:gd name="T57" fmla="*/ 2956 h 2986"/>
                  <a:gd name="T58" fmla="*/ 1456 w 2071"/>
                  <a:gd name="T59" fmla="*/ 2986 h 2986"/>
                  <a:gd name="T60" fmla="*/ 1501 w 2071"/>
                  <a:gd name="T61" fmla="*/ 2971 h 2986"/>
                  <a:gd name="T62" fmla="*/ 1546 w 2071"/>
                  <a:gd name="T63" fmla="*/ 2926 h 2986"/>
                  <a:gd name="T64" fmla="*/ 1606 w 2071"/>
                  <a:gd name="T65" fmla="*/ 2851 h 2986"/>
                  <a:gd name="T66" fmla="*/ 1651 w 2071"/>
                  <a:gd name="T67" fmla="*/ 2731 h 2986"/>
                  <a:gd name="T68" fmla="*/ 1696 w 2071"/>
                  <a:gd name="T69" fmla="*/ 2581 h 2986"/>
                  <a:gd name="T70" fmla="*/ 1741 w 2071"/>
                  <a:gd name="T71" fmla="*/ 2401 h 2986"/>
                  <a:gd name="T72" fmla="*/ 1801 w 2071"/>
                  <a:gd name="T73" fmla="*/ 2191 h 2986"/>
                  <a:gd name="T74" fmla="*/ 1846 w 2071"/>
                  <a:gd name="T75" fmla="*/ 1966 h 2986"/>
                  <a:gd name="T76" fmla="*/ 1891 w 2071"/>
                  <a:gd name="T77" fmla="*/ 1725 h 2986"/>
                  <a:gd name="T78" fmla="*/ 1936 w 2071"/>
                  <a:gd name="T79" fmla="*/ 1455 h 2986"/>
                  <a:gd name="T80" fmla="*/ 1996 w 2071"/>
                  <a:gd name="T81" fmla="*/ 1185 h 2986"/>
                  <a:gd name="T82" fmla="*/ 2041 w 2071"/>
                  <a:gd name="T83" fmla="*/ 915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1" h="2986">
                    <a:moveTo>
                      <a:pt x="0" y="900"/>
                    </a:moveTo>
                    <a:lnTo>
                      <a:pt x="15" y="855"/>
                    </a:lnTo>
                    <a:lnTo>
                      <a:pt x="45" y="795"/>
                    </a:lnTo>
                    <a:lnTo>
                      <a:pt x="60" y="735"/>
                    </a:lnTo>
                    <a:lnTo>
                      <a:pt x="75" y="690"/>
                    </a:lnTo>
                    <a:lnTo>
                      <a:pt x="90" y="630"/>
                    </a:lnTo>
                    <a:lnTo>
                      <a:pt x="105" y="585"/>
                    </a:lnTo>
                    <a:lnTo>
                      <a:pt x="120" y="540"/>
                    </a:lnTo>
                    <a:lnTo>
                      <a:pt x="135" y="480"/>
                    </a:lnTo>
                    <a:lnTo>
                      <a:pt x="150" y="435"/>
                    </a:lnTo>
                    <a:lnTo>
                      <a:pt x="165" y="390"/>
                    </a:lnTo>
                    <a:lnTo>
                      <a:pt x="180" y="345"/>
                    </a:lnTo>
                    <a:lnTo>
                      <a:pt x="195" y="315"/>
                    </a:lnTo>
                    <a:lnTo>
                      <a:pt x="210" y="270"/>
                    </a:lnTo>
                    <a:lnTo>
                      <a:pt x="240" y="240"/>
                    </a:lnTo>
                    <a:lnTo>
                      <a:pt x="255" y="195"/>
                    </a:lnTo>
                    <a:lnTo>
                      <a:pt x="270" y="165"/>
                    </a:lnTo>
                    <a:lnTo>
                      <a:pt x="285" y="135"/>
                    </a:lnTo>
                    <a:lnTo>
                      <a:pt x="300" y="105"/>
                    </a:lnTo>
                    <a:lnTo>
                      <a:pt x="315" y="90"/>
                    </a:lnTo>
                    <a:lnTo>
                      <a:pt x="330" y="60"/>
                    </a:lnTo>
                    <a:lnTo>
                      <a:pt x="345" y="45"/>
                    </a:lnTo>
                    <a:lnTo>
                      <a:pt x="360" y="30"/>
                    </a:lnTo>
                    <a:lnTo>
                      <a:pt x="375" y="15"/>
                    </a:lnTo>
                    <a:lnTo>
                      <a:pt x="390" y="15"/>
                    </a:lnTo>
                    <a:lnTo>
                      <a:pt x="420" y="0"/>
                    </a:lnTo>
                    <a:lnTo>
                      <a:pt x="435" y="0"/>
                    </a:lnTo>
                    <a:lnTo>
                      <a:pt x="450" y="0"/>
                    </a:lnTo>
                    <a:lnTo>
                      <a:pt x="465" y="15"/>
                    </a:lnTo>
                    <a:lnTo>
                      <a:pt x="480" y="15"/>
                    </a:lnTo>
                    <a:lnTo>
                      <a:pt x="495" y="30"/>
                    </a:lnTo>
                    <a:lnTo>
                      <a:pt x="510" y="45"/>
                    </a:lnTo>
                    <a:lnTo>
                      <a:pt x="525" y="60"/>
                    </a:lnTo>
                    <a:lnTo>
                      <a:pt x="540" y="75"/>
                    </a:lnTo>
                    <a:lnTo>
                      <a:pt x="555" y="105"/>
                    </a:lnTo>
                    <a:lnTo>
                      <a:pt x="570" y="135"/>
                    </a:lnTo>
                    <a:lnTo>
                      <a:pt x="585" y="165"/>
                    </a:lnTo>
                    <a:lnTo>
                      <a:pt x="615" y="195"/>
                    </a:lnTo>
                    <a:lnTo>
                      <a:pt x="630" y="240"/>
                    </a:lnTo>
                    <a:lnTo>
                      <a:pt x="645" y="270"/>
                    </a:lnTo>
                    <a:lnTo>
                      <a:pt x="660" y="315"/>
                    </a:lnTo>
                    <a:lnTo>
                      <a:pt x="675" y="360"/>
                    </a:lnTo>
                    <a:lnTo>
                      <a:pt x="690" y="405"/>
                    </a:lnTo>
                    <a:lnTo>
                      <a:pt x="705" y="465"/>
                    </a:lnTo>
                    <a:lnTo>
                      <a:pt x="720" y="510"/>
                    </a:lnTo>
                    <a:lnTo>
                      <a:pt x="735" y="570"/>
                    </a:lnTo>
                    <a:lnTo>
                      <a:pt x="750" y="630"/>
                    </a:lnTo>
                    <a:lnTo>
                      <a:pt x="765" y="690"/>
                    </a:lnTo>
                    <a:lnTo>
                      <a:pt x="781" y="750"/>
                    </a:lnTo>
                    <a:lnTo>
                      <a:pt x="811" y="810"/>
                    </a:lnTo>
                    <a:lnTo>
                      <a:pt x="826" y="885"/>
                    </a:lnTo>
                    <a:lnTo>
                      <a:pt x="841" y="945"/>
                    </a:lnTo>
                    <a:lnTo>
                      <a:pt x="856" y="1020"/>
                    </a:lnTo>
                    <a:lnTo>
                      <a:pt x="871" y="1095"/>
                    </a:lnTo>
                    <a:lnTo>
                      <a:pt x="886" y="1155"/>
                    </a:lnTo>
                    <a:lnTo>
                      <a:pt x="901" y="1230"/>
                    </a:lnTo>
                    <a:lnTo>
                      <a:pt x="916" y="1305"/>
                    </a:lnTo>
                    <a:lnTo>
                      <a:pt x="931" y="1380"/>
                    </a:lnTo>
                    <a:lnTo>
                      <a:pt x="946" y="1455"/>
                    </a:lnTo>
                    <a:lnTo>
                      <a:pt x="961" y="1530"/>
                    </a:lnTo>
                    <a:lnTo>
                      <a:pt x="976" y="1605"/>
                    </a:lnTo>
                    <a:lnTo>
                      <a:pt x="1006" y="1680"/>
                    </a:lnTo>
                    <a:lnTo>
                      <a:pt x="1021" y="1740"/>
                    </a:lnTo>
                    <a:lnTo>
                      <a:pt x="1036" y="1815"/>
                    </a:lnTo>
                    <a:lnTo>
                      <a:pt x="1051" y="1891"/>
                    </a:lnTo>
                    <a:lnTo>
                      <a:pt x="1066" y="1966"/>
                    </a:lnTo>
                    <a:lnTo>
                      <a:pt x="1081" y="2026"/>
                    </a:lnTo>
                    <a:lnTo>
                      <a:pt x="1096" y="2101"/>
                    </a:lnTo>
                    <a:lnTo>
                      <a:pt x="1111" y="2176"/>
                    </a:lnTo>
                    <a:lnTo>
                      <a:pt x="1126" y="2236"/>
                    </a:lnTo>
                    <a:lnTo>
                      <a:pt x="1141" y="2296"/>
                    </a:lnTo>
                    <a:lnTo>
                      <a:pt x="1156" y="2356"/>
                    </a:lnTo>
                    <a:lnTo>
                      <a:pt x="1186" y="2416"/>
                    </a:lnTo>
                    <a:lnTo>
                      <a:pt x="1201" y="2476"/>
                    </a:lnTo>
                    <a:lnTo>
                      <a:pt x="1216" y="2536"/>
                    </a:lnTo>
                    <a:lnTo>
                      <a:pt x="1231" y="2581"/>
                    </a:lnTo>
                    <a:lnTo>
                      <a:pt x="1246" y="2641"/>
                    </a:lnTo>
                    <a:lnTo>
                      <a:pt x="1261" y="2686"/>
                    </a:lnTo>
                    <a:lnTo>
                      <a:pt x="1276" y="2731"/>
                    </a:lnTo>
                    <a:lnTo>
                      <a:pt x="1291" y="2761"/>
                    </a:lnTo>
                    <a:lnTo>
                      <a:pt x="1306" y="2806"/>
                    </a:lnTo>
                    <a:lnTo>
                      <a:pt x="1321" y="2836"/>
                    </a:lnTo>
                    <a:lnTo>
                      <a:pt x="1336" y="2866"/>
                    </a:lnTo>
                    <a:lnTo>
                      <a:pt x="1351" y="2896"/>
                    </a:lnTo>
                    <a:lnTo>
                      <a:pt x="1381" y="2926"/>
                    </a:lnTo>
                    <a:lnTo>
                      <a:pt x="1396" y="2941"/>
                    </a:lnTo>
                    <a:lnTo>
                      <a:pt x="1411" y="2956"/>
                    </a:lnTo>
                    <a:lnTo>
                      <a:pt x="1426" y="2971"/>
                    </a:lnTo>
                    <a:lnTo>
                      <a:pt x="1441" y="2971"/>
                    </a:lnTo>
                    <a:lnTo>
                      <a:pt x="1456" y="2986"/>
                    </a:lnTo>
                    <a:lnTo>
                      <a:pt x="1471" y="2986"/>
                    </a:lnTo>
                    <a:lnTo>
                      <a:pt x="1486" y="2971"/>
                    </a:lnTo>
                    <a:lnTo>
                      <a:pt x="1501" y="2971"/>
                    </a:lnTo>
                    <a:lnTo>
                      <a:pt x="1516" y="2956"/>
                    </a:lnTo>
                    <a:lnTo>
                      <a:pt x="1531" y="2941"/>
                    </a:lnTo>
                    <a:lnTo>
                      <a:pt x="1546" y="2926"/>
                    </a:lnTo>
                    <a:lnTo>
                      <a:pt x="1576" y="2896"/>
                    </a:lnTo>
                    <a:lnTo>
                      <a:pt x="1591" y="2881"/>
                    </a:lnTo>
                    <a:lnTo>
                      <a:pt x="1606" y="2851"/>
                    </a:lnTo>
                    <a:lnTo>
                      <a:pt x="1621" y="2806"/>
                    </a:lnTo>
                    <a:lnTo>
                      <a:pt x="1636" y="2776"/>
                    </a:lnTo>
                    <a:lnTo>
                      <a:pt x="1651" y="2731"/>
                    </a:lnTo>
                    <a:lnTo>
                      <a:pt x="1666" y="2686"/>
                    </a:lnTo>
                    <a:lnTo>
                      <a:pt x="1681" y="2626"/>
                    </a:lnTo>
                    <a:lnTo>
                      <a:pt x="1696" y="2581"/>
                    </a:lnTo>
                    <a:lnTo>
                      <a:pt x="1711" y="2521"/>
                    </a:lnTo>
                    <a:lnTo>
                      <a:pt x="1726" y="2461"/>
                    </a:lnTo>
                    <a:lnTo>
                      <a:pt x="1741" y="2401"/>
                    </a:lnTo>
                    <a:lnTo>
                      <a:pt x="1771" y="2341"/>
                    </a:lnTo>
                    <a:lnTo>
                      <a:pt x="1786" y="2266"/>
                    </a:lnTo>
                    <a:lnTo>
                      <a:pt x="1801" y="2191"/>
                    </a:lnTo>
                    <a:lnTo>
                      <a:pt x="1816" y="2116"/>
                    </a:lnTo>
                    <a:lnTo>
                      <a:pt x="1831" y="2041"/>
                    </a:lnTo>
                    <a:lnTo>
                      <a:pt x="1846" y="1966"/>
                    </a:lnTo>
                    <a:lnTo>
                      <a:pt x="1861" y="1891"/>
                    </a:lnTo>
                    <a:lnTo>
                      <a:pt x="1876" y="1800"/>
                    </a:lnTo>
                    <a:lnTo>
                      <a:pt x="1891" y="1725"/>
                    </a:lnTo>
                    <a:lnTo>
                      <a:pt x="1906" y="1635"/>
                    </a:lnTo>
                    <a:lnTo>
                      <a:pt x="1921" y="1545"/>
                    </a:lnTo>
                    <a:lnTo>
                      <a:pt x="1936" y="1455"/>
                    </a:lnTo>
                    <a:lnTo>
                      <a:pt x="1966" y="1365"/>
                    </a:lnTo>
                    <a:lnTo>
                      <a:pt x="1981" y="1275"/>
                    </a:lnTo>
                    <a:lnTo>
                      <a:pt x="1996" y="1185"/>
                    </a:lnTo>
                    <a:lnTo>
                      <a:pt x="2011" y="1095"/>
                    </a:lnTo>
                    <a:lnTo>
                      <a:pt x="2026" y="1005"/>
                    </a:lnTo>
                    <a:lnTo>
                      <a:pt x="2041" y="915"/>
                    </a:lnTo>
                    <a:lnTo>
                      <a:pt x="2056" y="825"/>
                    </a:lnTo>
                    <a:lnTo>
                      <a:pt x="2071" y="735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" name="Freeform 1032">
                <a:extLst>
                  <a:ext uri="{FF2B5EF4-FFF2-40B4-BE49-F238E27FC236}">
                    <a16:creationId xmlns:a16="http://schemas.microsoft.com/office/drawing/2014/main" id="{AC98DCA8-6294-D143-838F-78F2395A8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2519" y="2231"/>
                <a:ext cx="488" cy="299"/>
              </a:xfrm>
              <a:custGeom>
                <a:avLst/>
                <a:gdLst>
                  <a:gd name="G0" fmla="+- 10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45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2597 35328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16385 2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*/ 1 60499 35328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T0" fmla="*/ 15 w 1560"/>
                  <a:gd name="T1" fmla="*/ 1680 h 2986"/>
                  <a:gd name="T2" fmla="*/ 45 w 1560"/>
                  <a:gd name="T3" fmla="*/ 1500 h 2986"/>
                  <a:gd name="T4" fmla="*/ 90 w 1560"/>
                  <a:gd name="T5" fmla="*/ 1320 h 2986"/>
                  <a:gd name="T6" fmla="*/ 120 w 1560"/>
                  <a:gd name="T7" fmla="*/ 1155 h 2986"/>
                  <a:gd name="T8" fmla="*/ 150 w 1560"/>
                  <a:gd name="T9" fmla="*/ 990 h 2986"/>
                  <a:gd name="T10" fmla="*/ 180 w 1560"/>
                  <a:gd name="T11" fmla="*/ 840 h 2986"/>
                  <a:gd name="T12" fmla="*/ 210 w 1560"/>
                  <a:gd name="T13" fmla="*/ 690 h 2986"/>
                  <a:gd name="T14" fmla="*/ 240 w 1560"/>
                  <a:gd name="T15" fmla="*/ 570 h 2986"/>
                  <a:gd name="T16" fmla="*/ 285 w 1560"/>
                  <a:gd name="T17" fmla="*/ 450 h 2986"/>
                  <a:gd name="T18" fmla="*/ 315 w 1560"/>
                  <a:gd name="T19" fmla="*/ 345 h 2986"/>
                  <a:gd name="T20" fmla="*/ 345 w 1560"/>
                  <a:gd name="T21" fmla="*/ 240 h 2986"/>
                  <a:gd name="T22" fmla="*/ 375 w 1560"/>
                  <a:gd name="T23" fmla="*/ 165 h 2986"/>
                  <a:gd name="T24" fmla="*/ 405 w 1560"/>
                  <a:gd name="T25" fmla="*/ 105 h 2986"/>
                  <a:gd name="T26" fmla="*/ 435 w 1560"/>
                  <a:gd name="T27" fmla="*/ 60 h 2986"/>
                  <a:gd name="T28" fmla="*/ 480 w 1560"/>
                  <a:gd name="T29" fmla="*/ 30 h 2986"/>
                  <a:gd name="T30" fmla="*/ 510 w 1560"/>
                  <a:gd name="T31" fmla="*/ 15 h 2986"/>
                  <a:gd name="T32" fmla="*/ 540 w 1560"/>
                  <a:gd name="T33" fmla="*/ 15 h 2986"/>
                  <a:gd name="T34" fmla="*/ 570 w 1560"/>
                  <a:gd name="T35" fmla="*/ 30 h 2986"/>
                  <a:gd name="T36" fmla="*/ 600 w 1560"/>
                  <a:gd name="T37" fmla="*/ 60 h 2986"/>
                  <a:gd name="T38" fmla="*/ 630 w 1560"/>
                  <a:gd name="T39" fmla="*/ 105 h 2986"/>
                  <a:gd name="T40" fmla="*/ 675 w 1560"/>
                  <a:gd name="T41" fmla="*/ 165 h 2986"/>
                  <a:gd name="T42" fmla="*/ 705 w 1560"/>
                  <a:gd name="T43" fmla="*/ 240 h 2986"/>
                  <a:gd name="T44" fmla="*/ 735 w 1560"/>
                  <a:gd name="T45" fmla="*/ 330 h 2986"/>
                  <a:gd name="T46" fmla="*/ 765 w 1560"/>
                  <a:gd name="T47" fmla="*/ 420 h 2986"/>
                  <a:gd name="T48" fmla="*/ 795 w 1560"/>
                  <a:gd name="T49" fmla="*/ 525 h 2986"/>
                  <a:gd name="T50" fmla="*/ 840 w 1560"/>
                  <a:gd name="T51" fmla="*/ 645 h 2986"/>
                  <a:gd name="T52" fmla="*/ 870 w 1560"/>
                  <a:gd name="T53" fmla="*/ 780 h 2986"/>
                  <a:gd name="T54" fmla="*/ 900 w 1560"/>
                  <a:gd name="T55" fmla="*/ 915 h 2986"/>
                  <a:gd name="T56" fmla="*/ 930 w 1560"/>
                  <a:gd name="T57" fmla="*/ 1050 h 2986"/>
                  <a:gd name="T58" fmla="*/ 960 w 1560"/>
                  <a:gd name="T59" fmla="*/ 1200 h 2986"/>
                  <a:gd name="T60" fmla="*/ 990 w 1560"/>
                  <a:gd name="T61" fmla="*/ 1335 h 2986"/>
                  <a:gd name="T62" fmla="*/ 1035 w 1560"/>
                  <a:gd name="T63" fmla="*/ 1485 h 2986"/>
                  <a:gd name="T64" fmla="*/ 1065 w 1560"/>
                  <a:gd name="T65" fmla="*/ 1635 h 2986"/>
                  <a:gd name="T66" fmla="*/ 1095 w 1560"/>
                  <a:gd name="T67" fmla="*/ 1785 h 2986"/>
                  <a:gd name="T68" fmla="*/ 1125 w 1560"/>
                  <a:gd name="T69" fmla="*/ 1920 h 2986"/>
                  <a:gd name="T70" fmla="*/ 1155 w 1560"/>
                  <a:gd name="T71" fmla="*/ 2055 h 2986"/>
                  <a:gd name="T72" fmla="*/ 1185 w 1560"/>
                  <a:gd name="T73" fmla="*/ 2190 h 2986"/>
                  <a:gd name="T74" fmla="*/ 1230 w 1560"/>
                  <a:gd name="T75" fmla="*/ 2325 h 2986"/>
                  <a:gd name="T76" fmla="*/ 1260 w 1560"/>
                  <a:gd name="T77" fmla="*/ 2430 h 2986"/>
                  <a:gd name="T78" fmla="*/ 1290 w 1560"/>
                  <a:gd name="T79" fmla="*/ 2550 h 2986"/>
                  <a:gd name="T80" fmla="*/ 1320 w 1560"/>
                  <a:gd name="T81" fmla="*/ 2640 h 2986"/>
                  <a:gd name="T82" fmla="*/ 1350 w 1560"/>
                  <a:gd name="T83" fmla="*/ 2730 h 2986"/>
                  <a:gd name="T84" fmla="*/ 1380 w 1560"/>
                  <a:gd name="T85" fmla="*/ 2805 h 2986"/>
                  <a:gd name="T86" fmla="*/ 1425 w 1560"/>
                  <a:gd name="T87" fmla="*/ 2866 h 2986"/>
                  <a:gd name="T88" fmla="*/ 1455 w 1560"/>
                  <a:gd name="T89" fmla="*/ 2911 h 2986"/>
                  <a:gd name="T90" fmla="*/ 1485 w 1560"/>
                  <a:gd name="T91" fmla="*/ 2956 h 2986"/>
                  <a:gd name="T92" fmla="*/ 1515 w 1560"/>
                  <a:gd name="T93" fmla="*/ 2971 h 2986"/>
                  <a:gd name="T94" fmla="*/ 1545 w 1560"/>
                  <a:gd name="T95" fmla="*/ 2986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60" h="2986">
                    <a:moveTo>
                      <a:pt x="0" y="1770"/>
                    </a:moveTo>
                    <a:lnTo>
                      <a:pt x="15" y="1680"/>
                    </a:lnTo>
                    <a:lnTo>
                      <a:pt x="30" y="1590"/>
                    </a:lnTo>
                    <a:lnTo>
                      <a:pt x="45" y="1500"/>
                    </a:lnTo>
                    <a:lnTo>
                      <a:pt x="75" y="1410"/>
                    </a:lnTo>
                    <a:lnTo>
                      <a:pt x="90" y="1320"/>
                    </a:lnTo>
                    <a:lnTo>
                      <a:pt x="105" y="1245"/>
                    </a:lnTo>
                    <a:lnTo>
                      <a:pt x="120" y="1155"/>
                    </a:lnTo>
                    <a:lnTo>
                      <a:pt x="135" y="1065"/>
                    </a:lnTo>
                    <a:lnTo>
                      <a:pt x="150" y="990"/>
                    </a:lnTo>
                    <a:lnTo>
                      <a:pt x="165" y="915"/>
                    </a:lnTo>
                    <a:lnTo>
                      <a:pt x="180" y="840"/>
                    </a:lnTo>
                    <a:lnTo>
                      <a:pt x="195" y="765"/>
                    </a:lnTo>
                    <a:lnTo>
                      <a:pt x="210" y="690"/>
                    </a:lnTo>
                    <a:lnTo>
                      <a:pt x="225" y="630"/>
                    </a:lnTo>
                    <a:lnTo>
                      <a:pt x="240" y="570"/>
                    </a:lnTo>
                    <a:lnTo>
                      <a:pt x="270" y="510"/>
                    </a:lnTo>
                    <a:lnTo>
                      <a:pt x="285" y="450"/>
                    </a:lnTo>
                    <a:lnTo>
                      <a:pt x="300" y="390"/>
                    </a:lnTo>
                    <a:lnTo>
                      <a:pt x="315" y="345"/>
                    </a:lnTo>
                    <a:lnTo>
                      <a:pt x="330" y="285"/>
                    </a:lnTo>
                    <a:lnTo>
                      <a:pt x="345" y="240"/>
                    </a:lnTo>
                    <a:lnTo>
                      <a:pt x="360" y="210"/>
                    </a:lnTo>
                    <a:lnTo>
                      <a:pt x="375" y="165"/>
                    </a:lnTo>
                    <a:lnTo>
                      <a:pt x="390" y="135"/>
                    </a:lnTo>
                    <a:lnTo>
                      <a:pt x="405" y="105"/>
                    </a:lnTo>
                    <a:lnTo>
                      <a:pt x="420" y="75"/>
                    </a:lnTo>
                    <a:lnTo>
                      <a:pt x="435" y="60"/>
                    </a:lnTo>
                    <a:lnTo>
                      <a:pt x="465" y="45"/>
                    </a:lnTo>
                    <a:lnTo>
                      <a:pt x="480" y="30"/>
                    </a:lnTo>
                    <a:lnTo>
                      <a:pt x="495" y="15"/>
                    </a:lnTo>
                    <a:lnTo>
                      <a:pt x="510" y="15"/>
                    </a:lnTo>
                    <a:lnTo>
                      <a:pt x="525" y="0"/>
                    </a:lnTo>
                    <a:lnTo>
                      <a:pt x="540" y="15"/>
                    </a:lnTo>
                    <a:lnTo>
                      <a:pt x="555" y="15"/>
                    </a:lnTo>
                    <a:lnTo>
                      <a:pt x="570" y="30"/>
                    </a:lnTo>
                    <a:lnTo>
                      <a:pt x="585" y="45"/>
                    </a:lnTo>
                    <a:lnTo>
                      <a:pt x="600" y="60"/>
                    </a:lnTo>
                    <a:lnTo>
                      <a:pt x="615" y="75"/>
                    </a:lnTo>
                    <a:lnTo>
                      <a:pt x="630" y="105"/>
                    </a:lnTo>
                    <a:lnTo>
                      <a:pt x="660" y="135"/>
                    </a:lnTo>
                    <a:lnTo>
                      <a:pt x="675" y="165"/>
                    </a:lnTo>
                    <a:lnTo>
                      <a:pt x="690" y="195"/>
                    </a:lnTo>
                    <a:lnTo>
                      <a:pt x="705" y="240"/>
                    </a:lnTo>
                    <a:lnTo>
                      <a:pt x="720" y="285"/>
                    </a:lnTo>
                    <a:lnTo>
                      <a:pt x="735" y="330"/>
                    </a:lnTo>
                    <a:lnTo>
                      <a:pt x="750" y="375"/>
                    </a:lnTo>
                    <a:lnTo>
                      <a:pt x="765" y="420"/>
                    </a:lnTo>
                    <a:lnTo>
                      <a:pt x="780" y="480"/>
                    </a:lnTo>
                    <a:lnTo>
                      <a:pt x="795" y="525"/>
                    </a:lnTo>
                    <a:lnTo>
                      <a:pt x="810" y="585"/>
                    </a:lnTo>
                    <a:lnTo>
                      <a:pt x="840" y="645"/>
                    </a:lnTo>
                    <a:lnTo>
                      <a:pt x="855" y="705"/>
                    </a:lnTo>
                    <a:lnTo>
                      <a:pt x="870" y="780"/>
                    </a:lnTo>
                    <a:lnTo>
                      <a:pt x="885" y="840"/>
                    </a:lnTo>
                    <a:lnTo>
                      <a:pt x="900" y="915"/>
                    </a:lnTo>
                    <a:lnTo>
                      <a:pt x="915" y="975"/>
                    </a:lnTo>
                    <a:lnTo>
                      <a:pt x="930" y="1050"/>
                    </a:lnTo>
                    <a:lnTo>
                      <a:pt x="945" y="1125"/>
                    </a:lnTo>
                    <a:lnTo>
                      <a:pt x="960" y="1200"/>
                    </a:lnTo>
                    <a:lnTo>
                      <a:pt x="975" y="1260"/>
                    </a:lnTo>
                    <a:lnTo>
                      <a:pt x="990" y="1335"/>
                    </a:lnTo>
                    <a:lnTo>
                      <a:pt x="1005" y="1410"/>
                    </a:lnTo>
                    <a:lnTo>
                      <a:pt x="1035" y="1485"/>
                    </a:lnTo>
                    <a:lnTo>
                      <a:pt x="1050" y="1560"/>
                    </a:lnTo>
                    <a:lnTo>
                      <a:pt x="1065" y="1635"/>
                    </a:lnTo>
                    <a:lnTo>
                      <a:pt x="1080" y="1710"/>
                    </a:lnTo>
                    <a:lnTo>
                      <a:pt x="1095" y="1785"/>
                    </a:lnTo>
                    <a:lnTo>
                      <a:pt x="1110" y="1845"/>
                    </a:lnTo>
                    <a:lnTo>
                      <a:pt x="1125" y="1920"/>
                    </a:lnTo>
                    <a:lnTo>
                      <a:pt x="1140" y="1995"/>
                    </a:lnTo>
                    <a:lnTo>
                      <a:pt x="1155" y="2055"/>
                    </a:lnTo>
                    <a:lnTo>
                      <a:pt x="1170" y="2130"/>
                    </a:lnTo>
                    <a:lnTo>
                      <a:pt x="1185" y="2190"/>
                    </a:lnTo>
                    <a:lnTo>
                      <a:pt x="1200" y="2250"/>
                    </a:lnTo>
                    <a:lnTo>
                      <a:pt x="1230" y="2325"/>
                    </a:lnTo>
                    <a:lnTo>
                      <a:pt x="1245" y="2385"/>
                    </a:lnTo>
                    <a:lnTo>
                      <a:pt x="1260" y="2430"/>
                    </a:lnTo>
                    <a:lnTo>
                      <a:pt x="1275" y="2490"/>
                    </a:lnTo>
                    <a:lnTo>
                      <a:pt x="1290" y="2550"/>
                    </a:lnTo>
                    <a:lnTo>
                      <a:pt x="1305" y="2595"/>
                    </a:lnTo>
                    <a:lnTo>
                      <a:pt x="1320" y="2640"/>
                    </a:lnTo>
                    <a:lnTo>
                      <a:pt x="1335" y="2685"/>
                    </a:lnTo>
                    <a:lnTo>
                      <a:pt x="1350" y="2730"/>
                    </a:lnTo>
                    <a:lnTo>
                      <a:pt x="1365" y="2760"/>
                    </a:lnTo>
                    <a:lnTo>
                      <a:pt x="1380" y="2805"/>
                    </a:lnTo>
                    <a:lnTo>
                      <a:pt x="1395" y="2835"/>
                    </a:lnTo>
                    <a:lnTo>
                      <a:pt x="1425" y="2866"/>
                    </a:lnTo>
                    <a:lnTo>
                      <a:pt x="1440" y="2896"/>
                    </a:lnTo>
                    <a:lnTo>
                      <a:pt x="1455" y="2911"/>
                    </a:lnTo>
                    <a:lnTo>
                      <a:pt x="1470" y="2941"/>
                    </a:lnTo>
                    <a:lnTo>
                      <a:pt x="1485" y="2956"/>
                    </a:lnTo>
                    <a:lnTo>
                      <a:pt x="1500" y="2971"/>
                    </a:lnTo>
                    <a:lnTo>
                      <a:pt x="1515" y="2971"/>
                    </a:lnTo>
                    <a:lnTo>
                      <a:pt x="1530" y="2986"/>
                    </a:lnTo>
                    <a:lnTo>
                      <a:pt x="1545" y="2986"/>
                    </a:lnTo>
                    <a:lnTo>
                      <a:pt x="1560" y="2986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61" name="Group 1033">
              <a:extLst>
                <a:ext uri="{FF2B5EF4-FFF2-40B4-BE49-F238E27FC236}">
                  <a16:creationId xmlns:a16="http://schemas.microsoft.com/office/drawing/2014/main" id="{F65EF0EC-31D6-E240-A4CE-1655EA9EAA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1263" y="2581275"/>
              <a:ext cx="2794000" cy="633413"/>
              <a:chOff x="3163" y="1626"/>
              <a:chExt cx="1760" cy="399"/>
            </a:xfrm>
          </p:grpSpPr>
          <p:sp>
            <p:nvSpPr>
              <p:cNvPr id="77" name="Freeform 1034">
                <a:extLst>
                  <a:ext uri="{FF2B5EF4-FFF2-40B4-BE49-F238E27FC236}">
                    <a16:creationId xmlns:a16="http://schemas.microsoft.com/office/drawing/2014/main" id="{3FF1EC35-4153-A24C-939C-C5D791FFD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3" y="1626"/>
                <a:ext cx="635" cy="296"/>
              </a:xfrm>
              <a:custGeom>
                <a:avLst/>
                <a:gdLst>
                  <a:gd name="T0" fmla="*/ 30 w 2055"/>
                  <a:gd name="T1" fmla="*/ 1860 h 3181"/>
                  <a:gd name="T2" fmla="*/ 75 w 2055"/>
                  <a:gd name="T3" fmla="*/ 1545 h 3181"/>
                  <a:gd name="T4" fmla="*/ 120 w 2055"/>
                  <a:gd name="T5" fmla="*/ 1245 h 3181"/>
                  <a:gd name="T6" fmla="*/ 180 w 2055"/>
                  <a:gd name="T7" fmla="*/ 975 h 3181"/>
                  <a:gd name="T8" fmla="*/ 225 w 2055"/>
                  <a:gd name="T9" fmla="*/ 720 h 3181"/>
                  <a:gd name="T10" fmla="*/ 270 w 2055"/>
                  <a:gd name="T11" fmla="*/ 495 h 3181"/>
                  <a:gd name="T12" fmla="*/ 315 w 2055"/>
                  <a:gd name="T13" fmla="*/ 300 h 3181"/>
                  <a:gd name="T14" fmla="*/ 375 w 2055"/>
                  <a:gd name="T15" fmla="*/ 165 h 3181"/>
                  <a:gd name="T16" fmla="*/ 420 w 2055"/>
                  <a:gd name="T17" fmla="*/ 60 h 3181"/>
                  <a:gd name="T18" fmla="*/ 465 w 2055"/>
                  <a:gd name="T19" fmla="*/ 15 h 3181"/>
                  <a:gd name="T20" fmla="*/ 510 w 2055"/>
                  <a:gd name="T21" fmla="*/ 0 h 3181"/>
                  <a:gd name="T22" fmla="*/ 570 w 2055"/>
                  <a:gd name="T23" fmla="*/ 45 h 3181"/>
                  <a:gd name="T24" fmla="*/ 615 w 2055"/>
                  <a:gd name="T25" fmla="*/ 120 h 3181"/>
                  <a:gd name="T26" fmla="*/ 660 w 2055"/>
                  <a:gd name="T27" fmla="*/ 240 h 3181"/>
                  <a:gd name="T28" fmla="*/ 705 w 2055"/>
                  <a:gd name="T29" fmla="*/ 405 h 3181"/>
                  <a:gd name="T30" fmla="*/ 765 w 2055"/>
                  <a:gd name="T31" fmla="*/ 600 h 3181"/>
                  <a:gd name="T32" fmla="*/ 810 w 2055"/>
                  <a:gd name="T33" fmla="*/ 825 h 3181"/>
                  <a:gd name="T34" fmla="*/ 855 w 2055"/>
                  <a:gd name="T35" fmla="*/ 1065 h 3181"/>
                  <a:gd name="T36" fmla="*/ 900 w 2055"/>
                  <a:gd name="T37" fmla="*/ 1320 h 3181"/>
                  <a:gd name="T38" fmla="*/ 960 w 2055"/>
                  <a:gd name="T39" fmla="*/ 1575 h 3181"/>
                  <a:gd name="T40" fmla="*/ 1005 w 2055"/>
                  <a:gd name="T41" fmla="*/ 1845 h 3181"/>
                  <a:gd name="T42" fmla="*/ 1050 w 2055"/>
                  <a:gd name="T43" fmla="*/ 2100 h 3181"/>
                  <a:gd name="T44" fmla="*/ 1095 w 2055"/>
                  <a:gd name="T45" fmla="*/ 2340 h 3181"/>
                  <a:gd name="T46" fmla="*/ 1155 w 2055"/>
                  <a:gd name="T47" fmla="*/ 2550 h 3181"/>
                  <a:gd name="T48" fmla="*/ 1200 w 2055"/>
                  <a:gd name="T49" fmla="*/ 2745 h 3181"/>
                  <a:gd name="T50" fmla="*/ 1245 w 2055"/>
                  <a:gd name="T51" fmla="*/ 2910 h 3181"/>
                  <a:gd name="T52" fmla="*/ 1290 w 2055"/>
                  <a:gd name="T53" fmla="*/ 3031 h 3181"/>
                  <a:gd name="T54" fmla="*/ 1350 w 2055"/>
                  <a:gd name="T55" fmla="*/ 3121 h 3181"/>
                  <a:gd name="T56" fmla="*/ 1395 w 2055"/>
                  <a:gd name="T57" fmla="*/ 3166 h 3181"/>
                  <a:gd name="T58" fmla="*/ 1440 w 2055"/>
                  <a:gd name="T59" fmla="*/ 3166 h 3181"/>
                  <a:gd name="T60" fmla="*/ 1485 w 2055"/>
                  <a:gd name="T61" fmla="*/ 3136 h 3181"/>
                  <a:gd name="T62" fmla="*/ 1545 w 2055"/>
                  <a:gd name="T63" fmla="*/ 3061 h 3181"/>
                  <a:gd name="T64" fmla="*/ 1590 w 2055"/>
                  <a:gd name="T65" fmla="*/ 2956 h 3181"/>
                  <a:gd name="T66" fmla="*/ 1635 w 2055"/>
                  <a:gd name="T67" fmla="*/ 2820 h 3181"/>
                  <a:gd name="T68" fmla="*/ 1680 w 2055"/>
                  <a:gd name="T69" fmla="*/ 2655 h 3181"/>
                  <a:gd name="T70" fmla="*/ 1740 w 2055"/>
                  <a:gd name="T71" fmla="*/ 2460 h 3181"/>
                  <a:gd name="T72" fmla="*/ 1785 w 2055"/>
                  <a:gd name="T73" fmla="*/ 2265 h 3181"/>
                  <a:gd name="T74" fmla="*/ 1830 w 2055"/>
                  <a:gd name="T75" fmla="*/ 2055 h 3181"/>
                  <a:gd name="T76" fmla="*/ 1875 w 2055"/>
                  <a:gd name="T77" fmla="*/ 1830 h 3181"/>
                  <a:gd name="T78" fmla="*/ 1935 w 2055"/>
                  <a:gd name="T79" fmla="*/ 1620 h 3181"/>
                  <a:gd name="T80" fmla="*/ 1980 w 2055"/>
                  <a:gd name="T81" fmla="*/ 1425 h 3181"/>
                  <a:gd name="T82" fmla="*/ 2025 w 2055"/>
                  <a:gd name="T83" fmla="*/ 1245 h 3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55" h="3181">
                    <a:moveTo>
                      <a:pt x="0" y="2070"/>
                    </a:moveTo>
                    <a:lnTo>
                      <a:pt x="15" y="1965"/>
                    </a:lnTo>
                    <a:lnTo>
                      <a:pt x="30" y="1860"/>
                    </a:lnTo>
                    <a:lnTo>
                      <a:pt x="45" y="1755"/>
                    </a:lnTo>
                    <a:lnTo>
                      <a:pt x="60" y="1650"/>
                    </a:lnTo>
                    <a:lnTo>
                      <a:pt x="75" y="1545"/>
                    </a:lnTo>
                    <a:lnTo>
                      <a:pt x="90" y="1440"/>
                    </a:lnTo>
                    <a:lnTo>
                      <a:pt x="105" y="1350"/>
                    </a:lnTo>
                    <a:lnTo>
                      <a:pt x="120" y="1245"/>
                    </a:lnTo>
                    <a:lnTo>
                      <a:pt x="135" y="1155"/>
                    </a:lnTo>
                    <a:lnTo>
                      <a:pt x="150" y="1065"/>
                    </a:lnTo>
                    <a:lnTo>
                      <a:pt x="180" y="975"/>
                    </a:lnTo>
                    <a:lnTo>
                      <a:pt x="195" y="885"/>
                    </a:lnTo>
                    <a:lnTo>
                      <a:pt x="210" y="795"/>
                    </a:lnTo>
                    <a:lnTo>
                      <a:pt x="225" y="720"/>
                    </a:lnTo>
                    <a:lnTo>
                      <a:pt x="240" y="630"/>
                    </a:lnTo>
                    <a:lnTo>
                      <a:pt x="255" y="555"/>
                    </a:lnTo>
                    <a:lnTo>
                      <a:pt x="270" y="495"/>
                    </a:lnTo>
                    <a:lnTo>
                      <a:pt x="285" y="420"/>
                    </a:lnTo>
                    <a:lnTo>
                      <a:pt x="300" y="360"/>
                    </a:lnTo>
                    <a:lnTo>
                      <a:pt x="315" y="300"/>
                    </a:lnTo>
                    <a:lnTo>
                      <a:pt x="330" y="255"/>
                    </a:lnTo>
                    <a:lnTo>
                      <a:pt x="345" y="210"/>
                    </a:lnTo>
                    <a:lnTo>
                      <a:pt x="375" y="165"/>
                    </a:lnTo>
                    <a:lnTo>
                      <a:pt x="390" y="120"/>
                    </a:lnTo>
                    <a:lnTo>
                      <a:pt x="405" y="90"/>
                    </a:lnTo>
                    <a:lnTo>
                      <a:pt x="420" y="60"/>
                    </a:lnTo>
                    <a:lnTo>
                      <a:pt x="435" y="45"/>
                    </a:lnTo>
                    <a:lnTo>
                      <a:pt x="450" y="15"/>
                    </a:lnTo>
                    <a:lnTo>
                      <a:pt x="465" y="15"/>
                    </a:lnTo>
                    <a:lnTo>
                      <a:pt x="480" y="0"/>
                    </a:lnTo>
                    <a:lnTo>
                      <a:pt x="495" y="0"/>
                    </a:lnTo>
                    <a:lnTo>
                      <a:pt x="510" y="0"/>
                    </a:lnTo>
                    <a:lnTo>
                      <a:pt x="525" y="15"/>
                    </a:lnTo>
                    <a:lnTo>
                      <a:pt x="540" y="15"/>
                    </a:lnTo>
                    <a:lnTo>
                      <a:pt x="570" y="45"/>
                    </a:lnTo>
                    <a:lnTo>
                      <a:pt x="585" y="60"/>
                    </a:lnTo>
                    <a:lnTo>
                      <a:pt x="600" y="90"/>
                    </a:lnTo>
                    <a:lnTo>
                      <a:pt x="615" y="120"/>
                    </a:lnTo>
                    <a:lnTo>
                      <a:pt x="630" y="150"/>
                    </a:lnTo>
                    <a:lnTo>
                      <a:pt x="645" y="195"/>
                    </a:lnTo>
                    <a:lnTo>
                      <a:pt x="660" y="240"/>
                    </a:lnTo>
                    <a:lnTo>
                      <a:pt x="675" y="300"/>
                    </a:lnTo>
                    <a:lnTo>
                      <a:pt x="690" y="345"/>
                    </a:lnTo>
                    <a:lnTo>
                      <a:pt x="705" y="405"/>
                    </a:lnTo>
                    <a:lnTo>
                      <a:pt x="720" y="465"/>
                    </a:lnTo>
                    <a:lnTo>
                      <a:pt x="735" y="525"/>
                    </a:lnTo>
                    <a:lnTo>
                      <a:pt x="765" y="600"/>
                    </a:lnTo>
                    <a:lnTo>
                      <a:pt x="780" y="675"/>
                    </a:lnTo>
                    <a:lnTo>
                      <a:pt x="795" y="750"/>
                    </a:lnTo>
                    <a:lnTo>
                      <a:pt x="810" y="825"/>
                    </a:lnTo>
                    <a:lnTo>
                      <a:pt x="825" y="900"/>
                    </a:lnTo>
                    <a:lnTo>
                      <a:pt x="840" y="975"/>
                    </a:lnTo>
                    <a:lnTo>
                      <a:pt x="855" y="1065"/>
                    </a:lnTo>
                    <a:lnTo>
                      <a:pt x="870" y="1140"/>
                    </a:lnTo>
                    <a:lnTo>
                      <a:pt x="885" y="1230"/>
                    </a:lnTo>
                    <a:lnTo>
                      <a:pt x="900" y="1320"/>
                    </a:lnTo>
                    <a:lnTo>
                      <a:pt x="915" y="1410"/>
                    </a:lnTo>
                    <a:lnTo>
                      <a:pt x="945" y="1485"/>
                    </a:lnTo>
                    <a:lnTo>
                      <a:pt x="960" y="1575"/>
                    </a:lnTo>
                    <a:lnTo>
                      <a:pt x="975" y="1665"/>
                    </a:lnTo>
                    <a:lnTo>
                      <a:pt x="990" y="1755"/>
                    </a:lnTo>
                    <a:lnTo>
                      <a:pt x="1005" y="1845"/>
                    </a:lnTo>
                    <a:lnTo>
                      <a:pt x="1020" y="1920"/>
                    </a:lnTo>
                    <a:lnTo>
                      <a:pt x="1035" y="2010"/>
                    </a:lnTo>
                    <a:lnTo>
                      <a:pt x="1050" y="2100"/>
                    </a:lnTo>
                    <a:lnTo>
                      <a:pt x="1065" y="2175"/>
                    </a:lnTo>
                    <a:lnTo>
                      <a:pt x="1080" y="2250"/>
                    </a:lnTo>
                    <a:lnTo>
                      <a:pt x="1095" y="2340"/>
                    </a:lnTo>
                    <a:lnTo>
                      <a:pt x="1110" y="2415"/>
                    </a:lnTo>
                    <a:lnTo>
                      <a:pt x="1140" y="2475"/>
                    </a:lnTo>
                    <a:lnTo>
                      <a:pt x="1155" y="2550"/>
                    </a:lnTo>
                    <a:lnTo>
                      <a:pt x="1170" y="2625"/>
                    </a:lnTo>
                    <a:lnTo>
                      <a:pt x="1185" y="2685"/>
                    </a:lnTo>
                    <a:lnTo>
                      <a:pt x="1200" y="2745"/>
                    </a:lnTo>
                    <a:lnTo>
                      <a:pt x="1215" y="2805"/>
                    </a:lnTo>
                    <a:lnTo>
                      <a:pt x="1230" y="2850"/>
                    </a:lnTo>
                    <a:lnTo>
                      <a:pt x="1245" y="2910"/>
                    </a:lnTo>
                    <a:lnTo>
                      <a:pt x="1260" y="2956"/>
                    </a:lnTo>
                    <a:lnTo>
                      <a:pt x="1275" y="2986"/>
                    </a:lnTo>
                    <a:lnTo>
                      <a:pt x="1290" y="3031"/>
                    </a:lnTo>
                    <a:lnTo>
                      <a:pt x="1305" y="3061"/>
                    </a:lnTo>
                    <a:lnTo>
                      <a:pt x="1335" y="3091"/>
                    </a:lnTo>
                    <a:lnTo>
                      <a:pt x="1350" y="3121"/>
                    </a:lnTo>
                    <a:lnTo>
                      <a:pt x="1365" y="3136"/>
                    </a:lnTo>
                    <a:lnTo>
                      <a:pt x="1380" y="3151"/>
                    </a:lnTo>
                    <a:lnTo>
                      <a:pt x="1395" y="3166"/>
                    </a:lnTo>
                    <a:lnTo>
                      <a:pt x="1410" y="3166"/>
                    </a:lnTo>
                    <a:lnTo>
                      <a:pt x="1425" y="3181"/>
                    </a:lnTo>
                    <a:lnTo>
                      <a:pt x="1440" y="3166"/>
                    </a:lnTo>
                    <a:lnTo>
                      <a:pt x="1455" y="3166"/>
                    </a:lnTo>
                    <a:lnTo>
                      <a:pt x="1470" y="3151"/>
                    </a:lnTo>
                    <a:lnTo>
                      <a:pt x="1485" y="3136"/>
                    </a:lnTo>
                    <a:lnTo>
                      <a:pt x="1500" y="3121"/>
                    </a:lnTo>
                    <a:lnTo>
                      <a:pt x="1530" y="3091"/>
                    </a:lnTo>
                    <a:lnTo>
                      <a:pt x="1545" y="3061"/>
                    </a:lnTo>
                    <a:lnTo>
                      <a:pt x="1560" y="3031"/>
                    </a:lnTo>
                    <a:lnTo>
                      <a:pt x="1575" y="3001"/>
                    </a:lnTo>
                    <a:lnTo>
                      <a:pt x="1590" y="2956"/>
                    </a:lnTo>
                    <a:lnTo>
                      <a:pt x="1605" y="2910"/>
                    </a:lnTo>
                    <a:lnTo>
                      <a:pt x="1620" y="2865"/>
                    </a:lnTo>
                    <a:lnTo>
                      <a:pt x="1635" y="2820"/>
                    </a:lnTo>
                    <a:lnTo>
                      <a:pt x="1650" y="2760"/>
                    </a:lnTo>
                    <a:lnTo>
                      <a:pt x="1665" y="2715"/>
                    </a:lnTo>
                    <a:lnTo>
                      <a:pt x="1680" y="2655"/>
                    </a:lnTo>
                    <a:lnTo>
                      <a:pt x="1710" y="2595"/>
                    </a:lnTo>
                    <a:lnTo>
                      <a:pt x="1725" y="2535"/>
                    </a:lnTo>
                    <a:lnTo>
                      <a:pt x="1740" y="2460"/>
                    </a:lnTo>
                    <a:lnTo>
                      <a:pt x="1755" y="2400"/>
                    </a:lnTo>
                    <a:lnTo>
                      <a:pt x="1770" y="2325"/>
                    </a:lnTo>
                    <a:lnTo>
                      <a:pt x="1785" y="2265"/>
                    </a:lnTo>
                    <a:lnTo>
                      <a:pt x="1800" y="2190"/>
                    </a:lnTo>
                    <a:lnTo>
                      <a:pt x="1815" y="2115"/>
                    </a:lnTo>
                    <a:lnTo>
                      <a:pt x="1830" y="2055"/>
                    </a:lnTo>
                    <a:lnTo>
                      <a:pt x="1845" y="1980"/>
                    </a:lnTo>
                    <a:lnTo>
                      <a:pt x="1860" y="1905"/>
                    </a:lnTo>
                    <a:lnTo>
                      <a:pt x="1875" y="1830"/>
                    </a:lnTo>
                    <a:lnTo>
                      <a:pt x="1905" y="1755"/>
                    </a:lnTo>
                    <a:lnTo>
                      <a:pt x="1920" y="1695"/>
                    </a:lnTo>
                    <a:lnTo>
                      <a:pt x="1935" y="1620"/>
                    </a:lnTo>
                    <a:lnTo>
                      <a:pt x="1950" y="1560"/>
                    </a:lnTo>
                    <a:lnTo>
                      <a:pt x="1965" y="1485"/>
                    </a:lnTo>
                    <a:lnTo>
                      <a:pt x="1980" y="1425"/>
                    </a:lnTo>
                    <a:lnTo>
                      <a:pt x="1995" y="1365"/>
                    </a:lnTo>
                    <a:lnTo>
                      <a:pt x="2010" y="1305"/>
                    </a:lnTo>
                    <a:lnTo>
                      <a:pt x="2025" y="1245"/>
                    </a:lnTo>
                    <a:lnTo>
                      <a:pt x="2040" y="1185"/>
                    </a:lnTo>
                    <a:lnTo>
                      <a:pt x="2055" y="114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" name="Freeform 1035">
                <a:extLst>
                  <a:ext uri="{FF2B5EF4-FFF2-40B4-BE49-F238E27FC236}">
                    <a16:creationId xmlns:a16="http://schemas.microsoft.com/office/drawing/2014/main" id="{F3680FEE-A7E1-B944-A86C-41BCD964F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0" y="1651"/>
                <a:ext cx="640" cy="374"/>
              </a:xfrm>
              <a:custGeom>
                <a:avLst/>
                <a:gdLst>
                  <a:gd name="T0" fmla="*/ 45 w 2071"/>
                  <a:gd name="T1" fmla="*/ 765 h 4006"/>
                  <a:gd name="T2" fmla="*/ 90 w 2071"/>
                  <a:gd name="T3" fmla="*/ 660 h 4006"/>
                  <a:gd name="T4" fmla="*/ 135 w 2071"/>
                  <a:gd name="T5" fmla="*/ 570 h 4006"/>
                  <a:gd name="T6" fmla="*/ 180 w 2071"/>
                  <a:gd name="T7" fmla="*/ 525 h 4006"/>
                  <a:gd name="T8" fmla="*/ 240 w 2071"/>
                  <a:gd name="T9" fmla="*/ 525 h 4006"/>
                  <a:gd name="T10" fmla="*/ 285 w 2071"/>
                  <a:gd name="T11" fmla="*/ 570 h 4006"/>
                  <a:gd name="T12" fmla="*/ 330 w 2071"/>
                  <a:gd name="T13" fmla="*/ 645 h 4006"/>
                  <a:gd name="T14" fmla="*/ 375 w 2071"/>
                  <a:gd name="T15" fmla="*/ 765 h 4006"/>
                  <a:gd name="T16" fmla="*/ 435 w 2071"/>
                  <a:gd name="T17" fmla="*/ 930 h 4006"/>
                  <a:gd name="T18" fmla="*/ 480 w 2071"/>
                  <a:gd name="T19" fmla="*/ 1125 h 4006"/>
                  <a:gd name="T20" fmla="*/ 525 w 2071"/>
                  <a:gd name="T21" fmla="*/ 1335 h 4006"/>
                  <a:gd name="T22" fmla="*/ 570 w 2071"/>
                  <a:gd name="T23" fmla="*/ 1590 h 4006"/>
                  <a:gd name="T24" fmla="*/ 630 w 2071"/>
                  <a:gd name="T25" fmla="*/ 1845 h 4006"/>
                  <a:gd name="T26" fmla="*/ 675 w 2071"/>
                  <a:gd name="T27" fmla="*/ 2130 h 4006"/>
                  <a:gd name="T28" fmla="*/ 720 w 2071"/>
                  <a:gd name="T29" fmla="*/ 2400 h 4006"/>
                  <a:gd name="T30" fmla="*/ 765 w 2071"/>
                  <a:gd name="T31" fmla="*/ 2686 h 4006"/>
                  <a:gd name="T32" fmla="*/ 826 w 2071"/>
                  <a:gd name="T33" fmla="*/ 2956 h 4006"/>
                  <a:gd name="T34" fmla="*/ 871 w 2071"/>
                  <a:gd name="T35" fmla="*/ 3196 h 4006"/>
                  <a:gd name="T36" fmla="*/ 916 w 2071"/>
                  <a:gd name="T37" fmla="*/ 3421 h 4006"/>
                  <a:gd name="T38" fmla="*/ 961 w 2071"/>
                  <a:gd name="T39" fmla="*/ 3616 h 4006"/>
                  <a:gd name="T40" fmla="*/ 1021 w 2071"/>
                  <a:gd name="T41" fmla="*/ 3781 h 4006"/>
                  <a:gd name="T42" fmla="*/ 1066 w 2071"/>
                  <a:gd name="T43" fmla="*/ 3901 h 4006"/>
                  <a:gd name="T44" fmla="*/ 1111 w 2071"/>
                  <a:gd name="T45" fmla="*/ 3976 h 4006"/>
                  <a:gd name="T46" fmla="*/ 1156 w 2071"/>
                  <a:gd name="T47" fmla="*/ 4006 h 4006"/>
                  <a:gd name="T48" fmla="*/ 1216 w 2071"/>
                  <a:gd name="T49" fmla="*/ 3991 h 4006"/>
                  <a:gd name="T50" fmla="*/ 1261 w 2071"/>
                  <a:gd name="T51" fmla="*/ 3916 h 4006"/>
                  <a:gd name="T52" fmla="*/ 1306 w 2071"/>
                  <a:gd name="T53" fmla="*/ 3811 h 4006"/>
                  <a:gd name="T54" fmla="*/ 1351 w 2071"/>
                  <a:gd name="T55" fmla="*/ 3661 h 4006"/>
                  <a:gd name="T56" fmla="*/ 1411 w 2071"/>
                  <a:gd name="T57" fmla="*/ 3466 h 4006"/>
                  <a:gd name="T58" fmla="*/ 1456 w 2071"/>
                  <a:gd name="T59" fmla="*/ 3226 h 4006"/>
                  <a:gd name="T60" fmla="*/ 1501 w 2071"/>
                  <a:gd name="T61" fmla="*/ 2971 h 4006"/>
                  <a:gd name="T62" fmla="*/ 1546 w 2071"/>
                  <a:gd name="T63" fmla="*/ 2686 h 4006"/>
                  <a:gd name="T64" fmla="*/ 1606 w 2071"/>
                  <a:gd name="T65" fmla="*/ 2385 h 4006"/>
                  <a:gd name="T66" fmla="*/ 1651 w 2071"/>
                  <a:gd name="T67" fmla="*/ 2070 h 4006"/>
                  <a:gd name="T68" fmla="*/ 1696 w 2071"/>
                  <a:gd name="T69" fmla="*/ 1755 h 4006"/>
                  <a:gd name="T70" fmla="*/ 1741 w 2071"/>
                  <a:gd name="T71" fmla="*/ 1455 h 4006"/>
                  <a:gd name="T72" fmla="*/ 1801 w 2071"/>
                  <a:gd name="T73" fmla="*/ 1155 h 4006"/>
                  <a:gd name="T74" fmla="*/ 1846 w 2071"/>
                  <a:gd name="T75" fmla="*/ 870 h 4006"/>
                  <a:gd name="T76" fmla="*/ 1891 w 2071"/>
                  <a:gd name="T77" fmla="*/ 630 h 4006"/>
                  <a:gd name="T78" fmla="*/ 1936 w 2071"/>
                  <a:gd name="T79" fmla="*/ 405 h 4006"/>
                  <a:gd name="T80" fmla="*/ 1996 w 2071"/>
                  <a:gd name="T81" fmla="*/ 225 h 4006"/>
                  <a:gd name="T82" fmla="*/ 2041 w 2071"/>
                  <a:gd name="T83" fmla="*/ 75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1" h="4006">
                    <a:moveTo>
                      <a:pt x="0" y="870"/>
                    </a:moveTo>
                    <a:lnTo>
                      <a:pt x="15" y="810"/>
                    </a:lnTo>
                    <a:lnTo>
                      <a:pt x="45" y="765"/>
                    </a:lnTo>
                    <a:lnTo>
                      <a:pt x="60" y="735"/>
                    </a:lnTo>
                    <a:lnTo>
                      <a:pt x="75" y="690"/>
                    </a:lnTo>
                    <a:lnTo>
                      <a:pt x="90" y="660"/>
                    </a:lnTo>
                    <a:lnTo>
                      <a:pt x="105" y="630"/>
                    </a:lnTo>
                    <a:lnTo>
                      <a:pt x="120" y="600"/>
                    </a:lnTo>
                    <a:lnTo>
                      <a:pt x="135" y="570"/>
                    </a:lnTo>
                    <a:lnTo>
                      <a:pt x="150" y="555"/>
                    </a:lnTo>
                    <a:lnTo>
                      <a:pt x="165" y="540"/>
                    </a:lnTo>
                    <a:lnTo>
                      <a:pt x="180" y="525"/>
                    </a:lnTo>
                    <a:lnTo>
                      <a:pt x="195" y="525"/>
                    </a:lnTo>
                    <a:lnTo>
                      <a:pt x="210" y="525"/>
                    </a:lnTo>
                    <a:lnTo>
                      <a:pt x="240" y="525"/>
                    </a:lnTo>
                    <a:lnTo>
                      <a:pt x="255" y="540"/>
                    </a:lnTo>
                    <a:lnTo>
                      <a:pt x="270" y="555"/>
                    </a:lnTo>
                    <a:lnTo>
                      <a:pt x="285" y="570"/>
                    </a:lnTo>
                    <a:lnTo>
                      <a:pt x="300" y="585"/>
                    </a:lnTo>
                    <a:lnTo>
                      <a:pt x="315" y="615"/>
                    </a:lnTo>
                    <a:lnTo>
                      <a:pt x="330" y="645"/>
                    </a:lnTo>
                    <a:lnTo>
                      <a:pt x="345" y="675"/>
                    </a:lnTo>
                    <a:lnTo>
                      <a:pt x="360" y="720"/>
                    </a:lnTo>
                    <a:lnTo>
                      <a:pt x="375" y="765"/>
                    </a:lnTo>
                    <a:lnTo>
                      <a:pt x="390" y="810"/>
                    </a:lnTo>
                    <a:lnTo>
                      <a:pt x="420" y="870"/>
                    </a:lnTo>
                    <a:lnTo>
                      <a:pt x="435" y="930"/>
                    </a:lnTo>
                    <a:lnTo>
                      <a:pt x="450" y="990"/>
                    </a:lnTo>
                    <a:lnTo>
                      <a:pt x="465" y="1050"/>
                    </a:lnTo>
                    <a:lnTo>
                      <a:pt x="480" y="1125"/>
                    </a:lnTo>
                    <a:lnTo>
                      <a:pt x="495" y="1185"/>
                    </a:lnTo>
                    <a:lnTo>
                      <a:pt x="510" y="1260"/>
                    </a:lnTo>
                    <a:lnTo>
                      <a:pt x="525" y="1335"/>
                    </a:lnTo>
                    <a:lnTo>
                      <a:pt x="540" y="1425"/>
                    </a:lnTo>
                    <a:lnTo>
                      <a:pt x="555" y="1500"/>
                    </a:lnTo>
                    <a:lnTo>
                      <a:pt x="570" y="1590"/>
                    </a:lnTo>
                    <a:lnTo>
                      <a:pt x="585" y="1665"/>
                    </a:lnTo>
                    <a:lnTo>
                      <a:pt x="615" y="1755"/>
                    </a:lnTo>
                    <a:lnTo>
                      <a:pt x="630" y="1845"/>
                    </a:lnTo>
                    <a:lnTo>
                      <a:pt x="645" y="1935"/>
                    </a:lnTo>
                    <a:lnTo>
                      <a:pt x="660" y="2040"/>
                    </a:lnTo>
                    <a:lnTo>
                      <a:pt x="675" y="2130"/>
                    </a:lnTo>
                    <a:lnTo>
                      <a:pt x="690" y="2220"/>
                    </a:lnTo>
                    <a:lnTo>
                      <a:pt x="705" y="2310"/>
                    </a:lnTo>
                    <a:lnTo>
                      <a:pt x="720" y="2400"/>
                    </a:lnTo>
                    <a:lnTo>
                      <a:pt x="735" y="2505"/>
                    </a:lnTo>
                    <a:lnTo>
                      <a:pt x="750" y="2595"/>
                    </a:lnTo>
                    <a:lnTo>
                      <a:pt x="765" y="2686"/>
                    </a:lnTo>
                    <a:lnTo>
                      <a:pt x="781" y="2776"/>
                    </a:lnTo>
                    <a:lnTo>
                      <a:pt x="811" y="2866"/>
                    </a:lnTo>
                    <a:lnTo>
                      <a:pt x="826" y="2956"/>
                    </a:lnTo>
                    <a:lnTo>
                      <a:pt x="841" y="3031"/>
                    </a:lnTo>
                    <a:lnTo>
                      <a:pt x="856" y="3121"/>
                    </a:lnTo>
                    <a:lnTo>
                      <a:pt x="871" y="3196"/>
                    </a:lnTo>
                    <a:lnTo>
                      <a:pt x="886" y="3271"/>
                    </a:lnTo>
                    <a:lnTo>
                      <a:pt x="901" y="3346"/>
                    </a:lnTo>
                    <a:lnTo>
                      <a:pt x="916" y="3421"/>
                    </a:lnTo>
                    <a:lnTo>
                      <a:pt x="931" y="3496"/>
                    </a:lnTo>
                    <a:lnTo>
                      <a:pt x="946" y="3556"/>
                    </a:lnTo>
                    <a:lnTo>
                      <a:pt x="961" y="3616"/>
                    </a:lnTo>
                    <a:lnTo>
                      <a:pt x="976" y="3676"/>
                    </a:lnTo>
                    <a:lnTo>
                      <a:pt x="1006" y="3736"/>
                    </a:lnTo>
                    <a:lnTo>
                      <a:pt x="1021" y="3781"/>
                    </a:lnTo>
                    <a:lnTo>
                      <a:pt x="1036" y="3826"/>
                    </a:lnTo>
                    <a:lnTo>
                      <a:pt x="1051" y="3856"/>
                    </a:lnTo>
                    <a:lnTo>
                      <a:pt x="1066" y="3901"/>
                    </a:lnTo>
                    <a:lnTo>
                      <a:pt x="1081" y="3931"/>
                    </a:lnTo>
                    <a:lnTo>
                      <a:pt x="1096" y="3946"/>
                    </a:lnTo>
                    <a:lnTo>
                      <a:pt x="1111" y="3976"/>
                    </a:lnTo>
                    <a:lnTo>
                      <a:pt x="1126" y="3991"/>
                    </a:lnTo>
                    <a:lnTo>
                      <a:pt x="1141" y="4006"/>
                    </a:lnTo>
                    <a:lnTo>
                      <a:pt x="1156" y="4006"/>
                    </a:lnTo>
                    <a:lnTo>
                      <a:pt x="1186" y="4006"/>
                    </a:lnTo>
                    <a:lnTo>
                      <a:pt x="1201" y="3991"/>
                    </a:lnTo>
                    <a:lnTo>
                      <a:pt x="1216" y="3991"/>
                    </a:lnTo>
                    <a:lnTo>
                      <a:pt x="1231" y="3976"/>
                    </a:lnTo>
                    <a:lnTo>
                      <a:pt x="1246" y="3946"/>
                    </a:lnTo>
                    <a:lnTo>
                      <a:pt x="1261" y="3916"/>
                    </a:lnTo>
                    <a:lnTo>
                      <a:pt x="1276" y="3886"/>
                    </a:lnTo>
                    <a:lnTo>
                      <a:pt x="1291" y="3856"/>
                    </a:lnTo>
                    <a:lnTo>
                      <a:pt x="1306" y="3811"/>
                    </a:lnTo>
                    <a:lnTo>
                      <a:pt x="1321" y="3766"/>
                    </a:lnTo>
                    <a:lnTo>
                      <a:pt x="1336" y="3706"/>
                    </a:lnTo>
                    <a:lnTo>
                      <a:pt x="1351" y="3661"/>
                    </a:lnTo>
                    <a:lnTo>
                      <a:pt x="1381" y="3601"/>
                    </a:lnTo>
                    <a:lnTo>
                      <a:pt x="1396" y="3526"/>
                    </a:lnTo>
                    <a:lnTo>
                      <a:pt x="1411" y="3466"/>
                    </a:lnTo>
                    <a:lnTo>
                      <a:pt x="1426" y="3391"/>
                    </a:lnTo>
                    <a:lnTo>
                      <a:pt x="1441" y="3316"/>
                    </a:lnTo>
                    <a:lnTo>
                      <a:pt x="1456" y="3226"/>
                    </a:lnTo>
                    <a:lnTo>
                      <a:pt x="1471" y="3151"/>
                    </a:lnTo>
                    <a:lnTo>
                      <a:pt x="1486" y="3061"/>
                    </a:lnTo>
                    <a:lnTo>
                      <a:pt x="1501" y="2971"/>
                    </a:lnTo>
                    <a:lnTo>
                      <a:pt x="1516" y="2881"/>
                    </a:lnTo>
                    <a:lnTo>
                      <a:pt x="1531" y="2791"/>
                    </a:lnTo>
                    <a:lnTo>
                      <a:pt x="1546" y="2686"/>
                    </a:lnTo>
                    <a:lnTo>
                      <a:pt x="1576" y="2580"/>
                    </a:lnTo>
                    <a:lnTo>
                      <a:pt x="1591" y="2490"/>
                    </a:lnTo>
                    <a:lnTo>
                      <a:pt x="1606" y="2385"/>
                    </a:lnTo>
                    <a:lnTo>
                      <a:pt x="1621" y="2280"/>
                    </a:lnTo>
                    <a:lnTo>
                      <a:pt x="1636" y="2175"/>
                    </a:lnTo>
                    <a:lnTo>
                      <a:pt x="1651" y="2070"/>
                    </a:lnTo>
                    <a:lnTo>
                      <a:pt x="1666" y="1965"/>
                    </a:lnTo>
                    <a:lnTo>
                      <a:pt x="1681" y="1860"/>
                    </a:lnTo>
                    <a:lnTo>
                      <a:pt x="1696" y="1755"/>
                    </a:lnTo>
                    <a:lnTo>
                      <a:pt x="1711" y="1650"/>
                    </a:lnTo>
                    <a:lnTo>
                      <a:pt x="1726" y="1545"/>
                    </a:lnTo>
                    <a:lnTo>
                      <a:pt x="1741" y="1455"/>
                    </a:lnTo>
                    <a:lnTo>
                      <a:pt x="1771" y="1350"/>
                    </a:lnTo>
                    <a:lnTo>
                      <a:pt x="1786" y="1245"/>
                    </a:lnTo>
                    <a:lnTo>
                      <a:pt x="1801" y="1155"/>
                    </a:lnTo>
                    <a:lnTo>
                      <a:pt x="1816" y="1065"/>
                    </a:lnTo>
                    <a:lnTo>
                      <a:pt x="1831" y="960"/>
                    </a:lnTo>
                    <a:lnTo>
                      <a:pt x="1846" y="870"/>
                    </a:lnTo>
                    <a:lnTo>
                      <a:pt x="1861" y="795"/>
                    </a:lnTo>
                    <a:lnTo>
                      <a:pt x="1876" y="705"/>
                    </a:lnTo>
                    <a:lnTo>
                      <a:pt x="1891" y="630"/>
                    </a:lnTo>
                    <a:lnTo>
                      <a:pt x="1906" y="540"/>
                    </a:lnTo>
                    <a:lnTo>
                      <a:pt x="1921" y="465"/>
                    </a:lnTo>
                    <a:lnTo>
                      <a:pt x="1936" y="405"/>
                    </a:lnTo>
                    <a:lnTo>
                      <a:pt x="1966" y="330"/>
                    </a:lnTo>
                    <a:lnTo>
                      <a:pt x="1981" y="270"/>
                    </a:lnTo>
                    <a:lnTo>
                      <a:pt x="1996" y="225"/>
                    </a:lnTo>
                    <a:lnTo>
                      <a:pt x="2011" y="165"/>
                    </a:lnTo>
                    <a:lnTo>
                      <a:pt x="2026" y="120"/>
                    </a:lnTo>
                    <a:lnTo>
                      <a:pt x="2041" y="75"/>
                    </a:lnTo>
                    <a:lnTo>
                      <a:pt x="2056" y="30"/>
                    </a:lnTo>
                    <a:lnTo>
                      <a:pt x="2071" y="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" name="Freeform 1036">
                <a:extLst>
                  <a:ext uri="{FF2B5EF4-FFF2-40B4-BE49-F238E27FC236}">
                    <a16:creationId xmlns:a16="http://schemas.microsoft.com/office/drawing/2014/main" id="{7FCB5BE6-1BF8-2442-8D38-F379E422F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1643"/>
                <a:ext cx="481" cy="268"/>
              </a:xfrm>
              <a:custGeom>
                <a:avLst/>
                <a:gdLst>
                  <a:gd name="G0" fmla="+- 4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240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4595 5555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7099 4096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16385 2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*/ 1 60499 35328"/>
                  <a:gd name="G74" fmla="+- 1 0 0"/>
                  <a:gd name="G75" fmla="+- 1 0 0"/>
                  <a:gd name="G76" fmla="+- 1 0 0"/>
                  <a:gd name="G77" fmla="+- 120 0 0"/>
                  <a:gd name="G78" fmla="+- 150 0 0"/>
                  <a:gd name="G79" fmla="+- 1 0 0"/>
                  <a:gd name="G80" fmla="+- 1 0 0"/>
                  <a:gd name="G81" fmla="+- 1 0 0"/>
                  <a:gd name="G82" fmla="+- 1 0 0"/>
                  <a:gd name="G83" fmla="+- 315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sin 54736 G91"/>
                  <a:gd name="G93" fmla="+- 1 0 0"/>
                  <a:gd name="G94" fmla="cos 55306 G93"/>
                  <a:gd name="G95" fmla="+- G92 0 G94"/>
                  <a:gd name="G96" fmla="*/ G95 65535 1"/>
                  <a:gd name="G97" fmla="+- G96 1080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T0" fmla="*/ 15 w 1560"/>
                  <a:gd name="T1" fmla="*/ 60 h 2881"/>
                  <a:gd name="T2" fmla="*/ 45 w 1560"/>
                  <a:gd name="T3" fmla="*/ 30 h 2881"/>
                  <a:gd name="T4" fmla="*/ 90 w 1560"/>
                  <a:gd name="T5" fmla="*/ 0 h 2881"/>
                  <a:gd name="T6" fmla="*/ 120 w 1560"/>
                  <a:gd name="T7" fmla="*/ 0 h 2881"/>
                  <a:gd name="T8" fmla="*/ 150 w 1560"/>
                  <a:gd name="T9" fmla="*/ 15 h 2881"/>
                  <a:gd name="T10" fmla="*/ 180 w 1560"/>
                  <a:gd name="T11" fmla="*/ 60 h 2881"/>
                  <a:gd name="T12" fmla="*/ 210 w 1560"/>
                  <a:gd name="T13" fmla="*/ 105 h 2881"/>
                  <a:gd name="T14" fmla="*/ 240 w 1560"/>
                  <a:gd name="T15" fmla="*/ 180 h 2881"/>
                  <a:gd name="T16" fmla="*/ 285 w 1560"/>
                  <a:gd name="T17" fmla="*/ 270 h 2881"/>
                  <a:gd name="T18" fmla="*/ 315 w 1560"/>
                  <a:gd name="T19" fmla="*/ 375 h 2881"/>
                  <a:gd name="T20" fmla="*/ 345 w 1560"/>
                  <a:gd name="T21" fmla="*/ 495 h 2881"/>
                  <a:gd name="T22" fmla="*/ 375 w 1560"/>
                  <a:gd name="T23" fmla="*/ 630 h 2881"/>
                  <a:gd name="T24" fmla="*/ 405 w 1560"/>
                  <a:gd name="T25" fmla="*/ 780 h 2881"/>
                  <a:gd name="T26" fmla="*/ 435 w 1560"/>
                  <a:gd name="T27" fmla="*/ 930 h 2881"/>
                  <a:gd name="T28" fmla="*/ 480 w 1560"/>
                  <a:gd name="T29" fmla="*/ 1080 h 2881"/>
                  <a:gd name="T30" fmla="*/ 510 w 1560"/>
                  <a:gd name="T31" fmla="*/ 1245 h 2881"/>
                  <a:gd name="T32" fmla="*/ 540 w 1560"/>
                  <a:gd name="T33" fmla="*/ 1410 h 2881"/>
                  <a:gd name="T34" fmla="*/ 570 w 1560"/>
                  <a:gd name="T35" fmla="*/ 1575 h 2881"/>
                  <a:gd name="T36" fmla="*/ 600 w 1560"/>
                  <a:gd name="T37" fmla="*/ 1725 h 2881"/>
                  <a:gd name="T38" fmla="*/ 630 w 1560"/>
                  <a:gd name="T39" fmla="*/ 1890 h 2881"/>
                  <a:gd name="T40" fmla="*/ 675 w 1560"/>
                  <a:gd name="T41" fmla="*/ 2040 h 2881"/>
                  <a:gd name="T42" fmla="*/ 705 w 1560"/>
                  <a:gd name="T43" fmla="*/ 2190 h 2881"/>
                  <a:gd name="T44" fmla="*/ 735 w 1560"/>
                  <a:gd name="T45" fmla="*/ 2310 h 2881"/>
                  <a:gd name="T46" fmla="*/ 765 w 1560"/>
                  <a:gd name="T47" fmla="*/ 2445 h 2881"/>
                  <a:gd name="T48" fmla="*/ 795 w 1560"/>
                  <a:gd name="T49" fmla="*/ 2550 h 2881"/>
                  <a:gd name="T50" fmla="*/ 840 w 1560"/>
                  <a:gd name="T51" fmla="*/ 2640 h 2881"/>
                  <a:gd name="T52" fmla="*/ 870 w 1560"/>
                  <a:gd name="T53" fmla="*/ 2730 h 2881"/>
                  <a:gd name="T54" fmla="*/ 900 w 1560"/>
                  <a:gd name="T55" fmla="*/ 2791 h 2881"/>
                  <a:gd name="T56" fmla="*/ 930 w 1560"/>
                  <a:gd name="T57" fmla="*/ 2836 h 2881"/>
                  <a:gd name="T58" fmla="*/ 960 w 1560"/>
                  <a:gd name="T59" fmla="*/ 2866 h 2881"/>
                  <a:gd name="T60" fmla="*/ 990 w 1560"/>
                  <a:gd name="T61" fmla="*/ 2881 h 2881"/>
                  <a:gd name="T62" fmla="*/ 1035 w 1560"/>
                  <a:gd name="T63" fmla="*/ 2881 h 2881"/>
                  <a:gd name="T64" fmla="*/ 1065 w 1560"/>
                  <a:gd name="T65" fmla="*/ 2851 h 2881"/>
                  <a:gd name="T66" fmla="*/ 1095 w 1560"/>
                  <a:gd name="T67" fmla="*/ 2806 h 2881"/>
                  <a:gd name="T68" fmla="*/ 1125 w 1560"/>
                  <a:gd name="T69" fmla="*/ 2746 h 2881"/>
                  <a:gd name="T70" fmla="*/ 1155 w 1560"/>
                  <a:gd name="T71" fmla="*/ 2685 h 2881"/>
                  <a:gd name="T72" fmla="*/ 1185 w 1560"/>
                  <a:gd name="T73" fmla="*/ 2595 h 2881"/>
                  <a:gd name="T74" fmla="*/ 1230 w 1560"/>
                  <a:gd name="T75" fmla="*/ 2490 h 2881"/>
                  <a:gd name="T76" fmla="*/ 1260 w 1560"/>
                  <a:gd name="T77" fmla="*/ 2385 h 2881"/>
                  <a:gd name="T78" fmla="*/ 1290 w 1560"/>
                  <a:gd name="T79" fmla="*/ 2250 h 2881"/>
                  <a:gd name="T80" fmla="*/ 1320 w 1560"/>
                  <a:gd name="T81" fmla="*/ 2130 h 2881"/>
                  <a:gd name="T82" fmla="*/ 1350 w 1560"/>
                  <a:gd name="T83" fmla="*/ 1980 h 2881"/>
                  <a:gd name="T84" fmla="*/ 1380 w 1560"/>
                  <a:gd name="T85" fmla="*/ 1845 h 2881"/>
                  <a:gd name="T86" fmla="*/ 1425 w 1560"/>
                  <a:gd name="T87" fmla="*/ 1695 h 2881"/>
                  <a:gd name="T88" fmla="*/ 1455 w 1560"/>
                  <a:gd name="T89" fmla="*/ 1545 h 2881"/>
                  <a:gd name="T90" fmla="*/ 1485 w 1560"/>
                  <a:gd name="T91" fmla="*/ 1395 h 2881"/>
                  <a:gd name="T92" fmla="*/ 1515 w 1560"/>
                  <a:gd name="T93" fmla="*/ 1260 h 2881"/>
                  <a:gd name="T94" fmla="*/ 1545 w 1560"/>
                  <a:gd name="T95" fmla="*/ 1125 h 2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60" h="2881">
                    <a:moveTo>
                      <a:pt x="0" y="90"/>
                    </a:moveTo>
                    <a:lnTo>
                      <a:pt x="15" y="60"/>
                    </a:lnTo>
                    <a:lnTo>
                      <a:pt x="30" y="45"/>
                    </a:lnTo>
                    <a:lnTo>
                      <a:pt x="45" y="30"/>
                    </a:lnTo>
                    <a:lnTo>
                      <a:pt x="75" y="15"/>
                    </a:lnTo>
                    <a:lnTo>
                      <a:pt x="90" y="0"/>
                    </a:lnTo>
                    <a:lnTo>
                      <a:pt x="105" y="0"/>
                    </a:lnTo>
                    <a:lnTo>
                      <a:pt x="120" y="0"/>
                    </a:lnTo>
                    <a:lnTo>
                      <a:pt x="135" y="0"/>
                    </a:lnTo>
                    <a:lnTo>
                      <a:pt x="150" y="15"/>
                    </a:lnTo>
                    <a:lnTo>
                      <a:pt x="165" y="30"/>
                    </a:lnTo>
                    <a:lnTo>
                      <a:pt x="180" y="60"/>
                    </a:lnTo>
                    <a:lnTo>
                      <a:pt x="195" y="75"/>
                    </a:lnTo>
                    <a:lnTo>
                      <a:pt x="210" y="105"/>
                    </a:lnTo>
                    <a:lnTo>
                      <a:pt x="225" y="150"/>
                    </a:lnTo>
                    <a:lnTo>
                      <a:pt x="240" y="180"/>
                    </a:lnTo>
                    <a:lnTo>
                      <a:pt x="270" y="225"/>
                    </a:lnTo>
                    <a:lnTo>
                      <a:pt x="285" y="270"/>
                    </a:lnTo>
                    <a:lnTo>
                      <a:pt x="300" y="330"/>
                    </a:lnTo>
                    <a:lnTo>
                      <a:pt x="315" y="375"/>
                    </a:lnTo>
                    <a:lnTo>
                      <a:pt x="330" y="435"/>
                    </a:lnTo>
                    <a:lnTo>
                      <a:pt x="345" y="495"/>
                    </a:lnTo>
                    <a:lnTo>
                      <a:pt x="360" y="570"/>
                    </a:lnTo>
                    <a:lnTo>
                      <a:pt x="375" y="630"/>
                    </a:lnTo>
                    <a:lnTo>
                      <a:pt x="390" y="705"/>
                    </a:lnTo>
                    <a:lnTo>
                      <a:pt x="405" y="780"/>
                    </a:lnTo>
                    <a:lnTo>
                      <a:pt x="420" y="855"/>
                    </a:lnTo>
                    <a:lnTo>
                      <a:pt x="435" y="930"/>
                    </a:lnTo>
                    <a:lnTo>
                      <a:pt x="465" y="1005"/>
                    </a:lnTo>
                    <a:lnTo>
                      <a:pt x="480" y="1080"/>
                    </a:lnTo>
                    <a:lnTo>
                      <a:pt x="495" y="1155"/>
                    </a:lnTo>
                    <a:lnTo>
                      <a:pt x="510" y="1245"/>
                    </a:lnTo>
                    <a:lnTo>
                      <a:pt x="525" y="1320"/>
                    </a:lnTo>
                    <a:lnTo>
                      <a:pt x="540" y="1410"/>
                    </a:lnTo>
                    <a:lnTo>
                      <a:pt x="555" y="1485"/>
                    </a:lnTo>
                    <a:lnTo>
                      <a:pt x="570" y="1575"/>
                    </a:lnTo>
                    <a:lnTo>
                      <a:pt x="585" y="1650"/>
                    </a:lnTo>
                    <a:lnTo>
                      <a:pt x="600" y="1725"/>
                    </a:lnTo>
                    <a:lnTo>
                      <a:pt x="615" y="1815"/>
                    </a:lnTo>
                    <a:lnTo>
                      <a:pt x="630" y="1890"/>
                    </a:lnTo>
                    <a:lnTo>
                      <a:pt x="660" y="1965"/>
                    </a:lnTo>
                    <a:lnTo>
                      <a:pt x="675" y="2040"/>
                    </a:lnTo>
                    <a:lnTo>
                      <a:pt x="690" y="2115"/>
                    </a:lnTo>
                    <a:lnTo>
                      <a:pt x="705" y="2190"/>
                    </a:lnTo>
                    <a:lnTo>
                      <a:pt x="720" y="2250"/>
                    </a:lnTo>
                    <a:lnTo>
                      <a:pt x="735" y="2310"/>
                    </a:lnTo>
                    <a:lnTo>
                      <a:pt x="750" y="2385"/>
                    </a:lnTo>
                    <a:lnTo>
                      <a:pt x="765" y="2445"/>
                    </a:lnTo>
                    <a:lnTo>
                      <a:pt x="780" y="2490"/>
                    </a:lnTo>
                    <a:lnTo>
                      <a:pt x="795" y="2550"/>
                    </a:lnTo>
                    <a:lnTo>
                      <a:pt x="810" y="2595"/>
                    </a:lnTo>
                    <a:lnTo>
                      <a:pt x="840" y="2640"/>
                    </a:lnTo>
                    <a:lnTo>
                      <a:pt x="855" y="2685"/>
                    </a:lnTo>
                    <a:lnTo>
                      <a:pt x="870" y="2730"/>
                    </a:lnTo>
                    <a:lnTo>
                      <a:pt x="885" y="2761"/>
                    </a:lnTo>
                    <a:lnTo>
                      <a:pt x="900" y="2791"/>
                    </a:lnTo>
                    <a:lnTo>
                      <a:pt x="915" y="2821"/>
                    </a:lnTo>
                    <a:lnTo>
                      <a:pt x="930" y="2836"/>
                    </a:lnTo>
                    <a:lnTo>
                      <a:pt x="945" y="2851"/>
                    </a:lnTo>
                    <a:lnTo>
                      <a:pt x="960" y="2866"/>
                    </a:lnTo>
                    <a:lnTo>
                      <a:pt x="975" y="2881"/>
                    </a:lnTo>
                    <a:lnTo>
                      <a:pt x="990" y="2881"/>
                    </a:lnTo>
                    <a:lnTo>
                      <a:pt x="1005" y="2881"/>
                    </a:lnTo>
                    <a:lnTo>
                      <a:pt x="1035" y="2881"/>
                    </a:lnTo>
                    <a:lnTo>
                      <a:pt x="1050" y="2866"/>
                    </a:lnTo>
                    <a:lnTo>
                      <a:pt x="1065" y="2851"/>
                    </a:lnTo>
                    <a:lnTo>
                      <a:pt x="1080" y="2836"/>
                    </a:lnTo>
                    <a:lnTo>
                      <a:pt x="1095" y="2806"/>
                    </a:lnTo>
                    <a:lnTo>
                      <a:pt x="1110" y="2791"/>
                    </a:lnTo>
                    <a:lnTo>
                      <a:pt x="1125" y="2746"/>
                    </a:lnTo>
                    <a:lnTo>
                      <a:pt x="1140" y="2715"/>
                    </a:lnTo>
                    <a:lnTo>
                      <a:pt x="1155" y="2685"/>
                    </a:lnTo>
                    <a:lnTo>
                      <a:pt x="1170" y="2640"/>
                    </a:lnTo>
                    <a:lnTo>
                      <a:pt x="1185" y="2595"/>
                    </a:lnTo>
                    <a:lnTo>
                      <a:pt x="1200" y="2550"/>
                    </a:lnTo>
                    <a:lnTo>
                      <a:pt x="1230" y="2490"/>
                    </a:lnTo>
                    <a:lnTo>
                      <a:pt x="1245" y="2430"/>
                    </a:lnTo>
                    <a:lnTo>
                      <a:pt x="1260" y="2385"/>
                    </a:lnTo>
                    <a:lnTo>
                      <a:pt x="1275" y="2325"/>
                    </a:lnTo>
                    <a:lnTo>
                      <a:pt x="1290" y="2250"/>
                    </a:lnTo>
                    <a:lnTo>
                      <a:pt x="1305" y="2190"/>
                    </a:lnTo>
                    <a:lnTo>
                      <a:pt x="1320" y="2130"/>
                    </a:lnTo>
                    <a:lnTo>
                      <a:pt x="1335" y="2055"/>
                    </a:lnTo>
                    <a:lnTo>
                      <a:pt x="1350" y="1980"/>
                    </a:lnTo>
                    <a:lnTo>
                      <a:pt x="1365" y="1920"/>
                    </a:lnTo>
                    <a:lnTo>
                      <a:pt x="1380" y="1845"/>
                    </a:lnTo>
                    <a:lnTo>
                      <a:pt x="1395" y="1770"/>
                    </a:lnTo>
                    <a:lnTo>
                      <a:pt x="1425" y="1695"/>
                    </a:lnTo>
                    <a:lnTo>
                      <a:pt x="1440" y="1620"/>
                    </a:lnTo>
                    <a:lnTo>
                      <a:pt x="1455" y="1545"/>
                    </a:lnTo>
                    <a:lnTo>
                      <a:pt x="1470" y="1470"/>
                    </a:lnTo>
                    <a:lnTo>
                      <a:pt x="1485" y="1395"/>
                    </a:lnTo>
                    <a:lnTo>
                      <a:pt x="1500" y="1320"/>
                    </a:lnTo>
                    <a:lnTo>
                      <a:pt x="1515" y="1260"/>
                    </a:lnTo>
                    <a:lnTo>
                      <a:pt x="1530" y="1185"/>
                    </a:lnTo>
                    <a:lnTo>
                      <a:pt x="1545" y="1125"/>
                    </a:lnTo>
                    <a:lnTo>
                      <a:pt x="1560" y="105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62" name="Text Box 1037">
              <a:extLst>
                <a:ext uri="{FF2B5EF4-FFF2-40B4-BE49-F238E27FC236}">
                  <a16:creationId xmlns:a16="http://schemas.microsoft.com/office/drawing/2014/main" id="{69DBCF6D-1B90-9749-B28B-E0AFED7D47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4138" y="2436813"/>
              <a:ext cx="384175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 dirty="0"/>
                <a:t>C</a:t>
              </a:r>
            </a:p>
          </p:txBody>
        </p:sp>
        <p:sp>
          <p:nvSpPr>
            <p:cNvPr id="63" name="Text Box 1093">
              <a:extLst>
                <a:ext uri="{FF2B5EF4-FFF2-40B4-BE49-F238E27FC236}">
                  <a16:creationId xmlns:a16="http://schemas.microsoft.com/office/drawing/2014/main" id="{25825DB4-B966-FF49-8BDD-547D20AD7F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4363" y="6069013"/>
              <a:ext cx="600075" cy="3063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n-US" altLang="it-IT" sz="1400"/>
                <a:t>start</a:t>
              </a:r>
            </a:p>
          </p:txBody>
        </p:sp>
        <p:sp>
          <p:nvSpPr>
            <p:cNvPr id="64" name="Text Box 1094">
              <a:extLst>
                <a:ext uri="{FF2B5EF4-FFF2-40B4-BE49-F238E27FC236}">
                  <a16:creationId xmlns:a16="http://schemas.microsoft.com/office/drawing/2014/main" id="{4E4283E7-F6A1-274A-84A1-FC453B7CC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24363" y="3228975"/>
              <a:ext cx="600075" cy="3063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n-US" altLang="it-IT" sz="1400"/>
                <a:t>end</a:t>
              </a:r>
            </a:p>
          </p:txBody>
        </p:sp>
        <p:sp>
          <p:nvSpPr>
            <p:cNvPr id="65" name="Text Box 1095">
              <a:extLst>
                <a:ext uri="{FF2B5EF4-FFF2-40B4-BE49-F238E27FC236}">
                  <a16:creationId xmlns:a16="http://schemas.microsoft.com/office/drawing/2014/main" id="{B0522DE1-5960-AA45-80DE-DF6427F702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4683126" y="2955925"/>
              <a:ext cx="601662" cy="3063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1400"/>
                <a:t>start</a:t>
              </a:r>
            </a:p>
          </p:txBody>
        </p:sp>
        <p:sp>
          <p:nvSpPr>
            <p:cNvPr id="66" name="Text Box 1096">
              <a:extLst>
                <a:ext uri="{FF2B5EF4-FFF2-40B4-BE49-F238E27FC236}">
                  <a16:creationId xmlns:a16="http://schemas.microsoft.com/office/drawing/2014/main" id="{4A835607-7145-0740-9F03-5A59A00928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518401" y="2955925"/>
              <a:ext cx="601662" cy="3063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1400"/>
                <a:t>end</a:t>
              </a:r>
            </a:p>
          </p:txBody>
        </p:sp>
        <p:sp>
          <p:nvSpPr>
            <p:cNvPr id="67" name="Text Box 1097">
              <a:extLst>
                <a:ext uri="{FF2B5EF4-FFF2-40B4-BE49-F238E27FC236}">
                  <a16:creationId xmlns:a16="http://schemas.microsoft.com/office/drawing/2014/main" id="{DFD5BF64-AC5E-B645-8729-01E6567AE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2888" y="5759450"/>
              <a:ext cx="601662" cy="2159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800" b="1">
                  <a:latin typeface="Arial" panose="020B0604020202020204" pitchFamily="34" charset="0"/>
                  <a:cs typeface="Arial" panose="020B0604020202020204" pitchFamily="34" charset="0"/>
                </a:rPr>
                <a:t>Time 5</a:t>
              </a:r>
            </a:p>
          </p:txBody>
        </p:sp>
        <p:sp>
          <p:nvSpPr>
            <p:cNvPr id="68" name="Text Box 1098">
              <a:extLst>
                <a:ext uri="{FF2B5EF4-FFF2-40B4-BE49-F238E27FC236}">
                  <a16:creationId xmlns:a16="http://schemas.microsoft.com/office/drawing/2014/main" id="{49C63A01-FFB4-BA47-B78E-39491F58CC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2888" y="4851400"/>
              <a:ext cx="601662" cy="2159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800" b="1">
                  <a:latin typeface="Arial" panose="020B0604020202020204" pitchFamily="34" charset="0"/>
                  <a:cs typeface="Arial" panose="020B0604020202020204" pitchFamily="34" charset="0"/>
                </a:rPr>
                <a:t>Time 15</a:t>
              </a:r>
            </a:p>
          </p:txBody>
        </p:sp>
        <p:sp>
          <p:nvSpPr>
            <p:cNvPr id="69" name="Text Box 1099">
              <a:extLst>
                <a:ext uri="{FF2B5EF4-FFF2-40B4-BE49-F238E27FC236}">
                  <a16:creationId xmlns:a16="http://schemas.microsoft.com/office/drawing/2014/main" id="{0521095C-C3A7-7D46-A5DF-EDBD540368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2888" y="3475038"/>
              <a:ext cx="601662" cy="2159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800" b="1">
                  <a:latin typeface="Arial" panose="020B0604020202020204" pitchFamily="34" charset="0"/>
                  <a:cs typeface="Arial" panose="020B0604020202020204" pitchFamily="34" charset="0"/>
                </a:rPr>
                <a:t>Time 30</a:t>
              </a:r>
            </a:p>
          </p:txBody>
        </p:sp>
        <p:sp>
          <p:nvSpPr>
            <p:cNvPr id="70" name="Line 1103">
              <a:extLst>
                <a:ext uri="{FF2B5EF4-FFF2-40B4-BE49-F238E27FC236}">
                  <a16:creationId xmlns:a16="http://schemas.microsoft.com/office/drawing/2014/main" id="{770F8824-11CC-D649-B752-0D5F8D182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24438" y="3406775"/>
              <a:ext cx="2795587" cy="2819400"/>
            </a:xfrm>
            <a:prstGeom prst="line">
              <a:avLst/>
            </a:prstGeom>
            <a:noFill/>
            <a:ln w="28440" cap="sq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" name="Line 1104">
              <a:extLst>
                <a:ext uri="{FF2B5EF4-FFF2-40B4-BE49-F238E27FC236}">
                  <a16:creationId xmlns:a16="http://schemas.microsoft.com/office/drawing/2014/main" id="{35E9008E-BB72-5645-B818-2C73FFAC67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99088" y="5867400"/>
              <a:ext cx="2474912" cy="1588"/>
            </a:xfrm>
            <a:prstGeom prst="line">
              <a:avLst/>
            </a:prstGeom>
            <a:noFill/>
            <a:ln w="28440" cap="sq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" name="Line 1105">
              <a:extLst>
                <a:ext uri="{FF2B5EF4-FFF2-40B4-BE49-F238E27FC236}">
                  <a16:creationId xmlns:a16="http://schemas.microsoft.com/office/drawing/2014/main" id="{59AC3CC5-8458-2C45-A17F-FBFEDCA03E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21425" y="4953000"/>
              <a:ext cx="1560513" cy="1588"/>
            </a:xfrm>
            <a:prstGeom prst="line">
              <a:avLst/>
            </a:prstGeom>
            <a:noFill/>
            <a:ln w="28440" cap="sq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3" name="Line 1106">
              <a:extLst>
                <a:ext uri="{FF2B5EF4-FFF2-40B4-BE49-F238E27FC236}">
                  <a16:creationId xmlns:a16="http://schemas.microsoft.com/office/drawing/2014/main" id="{D88FA9EC-D701-AC49-8B9E-C36E892989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608888" y="3578225"/>
              <a:ext cx="280987" cy="7938"/>
            </a:xfrm>
            <a:prstGeom prst="line">
              <a:avLst/>
            </a:prstGeom>
            <a:noFill/>
            <a:ln w="28440" cap="sq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4" name="Line 1107">
              <a:extLst>
                <a:ext uri="{FF2B5EF4-FFF2-40B4-BE49-F238E27FC236}">
                  <a16:creationId xmlns:a16="http://schemas.microsoft.com/office/drawing/2014/main" id="{62A1D666-7935-B943-89DA-A1142F370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37463" y="3619500"/>
              <a:ext cx="1587" cy="2665413"/>
            </a:xfrm>
            <a:prstGeom prst="line">
              <a:avLst/>
            </a:prstGeom>
            <a:noFill/>
            <a:ln w="28440" cap="sq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5" name="Line 1108">
              <a:extLst>
                <a:ext uri="{FF2B5EF4-FFF2-40B4-BE49-F238E27FC236}">
                  <a16:creationId xmlns:a16="http://schemas.microsoft.com/office/drawing/2014/main" id="{A6F5EDD9-26EB-A044-A04D-B373775799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75388" y="4979988"/>
              <a:ext cx="7937" cy="1289050"/>
            </a:xfrm>
            <a:prstGeom prst="line">
              <a:avLst/>
            </a:prstGeom>
            <a:noFill/>
            <a:ln w="28440" cap="sq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6" name="Line 1109">
              <a:extLst>
                <a:ext uri="{FF2B5EF4-FFF2-40B4-BE49-F238E27FC236}">
                  <a16:creationId xmlns:a16="http://schemas.microsoft.com/office/drawing/2014/main" id="{04F7FF9E-107B-854A-B3BA-89E2AD8915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338763" y="5976938"/>
              <a:ext cx="7937" cy="301625"/>
            </a:xfrm>
            <a:prstGeom prst="line">
              <a:avLst/>
            </a:prstGeom>
            <a:noFill/>
            <a:ln w="28440" cap="sq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sp>
        <p:nvSpPr>
          <p:cNvPr id="1108" name="Text Box 1090">
            <a:extLst>
              <a:ext uri="{FF2B5EF4-FFF2-40B4-BE49-F238E27FC236}">
                <a16:creationId xmlns:a16="http://schemas.microsoft.com/office/drawing/2014/main" id="{033DBC1F-E8B2-BE47-BD59-4DB2344EB6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602" y="4628437"/>
            <a:ext cx="398463" cy="458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it-IT" sz="2400" dirty="0"/>
              <a:t>Q</a:t>
            </a:r>
          </a:p>
        </p:txBody>
      </p:sp>
      <p:sp>
        <p:nvSpPr>
          <p:cNvPr id="1109" name="Text Box 1110">
            <a:extLst>
              <a:ext uri="{FF2B5EF4-FFF2-40B4-BE49-F238E27FC236}">
                <a16:creationId xmlns:a16="http://schemas.microsoft.com/office/drawing/2014/main" id="{8F9E90AA-91FF-7542-AF0D-A9A1DF8141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4666" y="3592119"/>
            <a:ext cx="6407373" cy="29260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Euclidean distance works only on the diagonal of the matrix. The sequence of comparisons performed: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altLang="it-IT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Start from pair of points </a:t>
            </a:r>
            <a:r>
              <a:rPr lang="en-US" altLang="it-IT" i="1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(0,0)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altLang="it-IT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After point </a:t>
            </a:r>
            <a:r>
              <a:rPr lang="en-US" altLang="it-IT" i="1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</a:t>
            </a:r>
            <a:r>
              <a:rPr lang="en-US" altLang="it-IT" i="1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i,i</a:t>
            </a:r>
            <a:r>
              <a:rPr lang="en-US" altLang="it-IT" i="1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</a:t>
            </a:r>
            <a:r>
              <a:rPr lang="en-US" altLang="it-IT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move to </a:t>
            </a:r>
            <a:r>
              <a:rPr lang="en-US" altLang="it-IT" i="1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(i+1,i+1)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altLang="it-IT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End the process on </a:t>
            </a:r>
            <a:r>
              <a:rPr lang="en-US" altLang="it-IT" i="1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(</a:t>
            </a:r>
            <a:r>
              <a:rPr lang="en-US" altLang="it-IT" i="1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n,n</a:t>
            </a:r>
            <a:r>
              <a:rPr lang="en-US" altLang="it-IT" i="1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</a:t>
            </a:r>
          </a:p>
          <a:p>
            <a:pPr>
              <a:buClrTx/>
              <a:buFontTx/>
              <a:buNone/>
            </a:pPr>
            <a:endParaRPr lang="en-US" altLang="it-IT" sz="1600" dirty="0"/>
          </a:p>
        </p:txBody>
      </p:sp>
    </p:spTree>
    <p:extLst>
      <p:ext uri="{BB962C8B-B14F-4D97-AF65-F5344CB8AC3E}">
        <p14:creationId xmlns:p14="http://schemas.microsoft.com/office/powerpoint/2010/main" val="3728322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1108" grpId="0"/>
      <p:bldP spid="110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BF2DB3F4-586F-C84A-B8B4-A745B6E24E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What is a Time Series?</a:t>
            </a:r>
          </a:p>
        </p:txBody>
      </p:sp>
      <p:sp>
        <p:nvSpPr>
          <p:cNvPr id="4" name="Segnaposto contenuto 3">
            <a:extLst>
              <a:ext uri="{FF2B5EF4-FFF2-40B4-BE49-F238E27FC236}">
                <a16:creationId xmlns:a16="http://schemas.microsoft.com/office/drawing/2014/main" id="{B06E54E8-BA47-4341-91C7-0A18D0C4F0B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39000" cy="4351338"/>
          </a:xfrm>
        </p:spPr>
        <p:txBody>
          <a:bodyPr/>
          <a:lstStyle/>
          <a:p>
            <a:r>
              <a:rPr lang="en-US" altLang="it-IT" noProof="0" dirty="0"/>
              <a:t>A time series is a collection of observations made sequentially in time, generally at </a:t>
            </a:r>
            <a:r>
              <a:rPr lang="en-US" dirty="0"/>
              <a:t>constant time intervals.</a:t>
            </a:r>
            <a:endParaRPr lang="en-US" altLang="it-IT" dirty="0"/>
          </a:p>
        </p:txBody>
      </p:sp>
      <p:sp>
        <p:nvSpPr>
          <p:cNvPr id="5" name="Text Box 70">
            <a:extLst>
              <a:ext uri="{FF2B5EF4-FFF2-40B4-BE49-F238E27FC236}">
                <a16:creationId xmlns:a16="http://schemas.microsoft.com/office/drawing/2014/main" id="{EA99E8F2-E3D1-DA4E-828D-382E425D02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18750" y="644525"/>
            <a:ext cx="1000125" cy="5757603"/>
          </a:xfrm>
          <a:prstGeom prst="rect">
            <a:avLst/>
          </a:prstGeom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 algn="r">
              <a:buClrTx/>
              <a:buFontTx/>
              <a:buNone/>
            </a:pPr>
            <a:r>
              <a:rPr lang="en-US" altLang="it-IT" sz="1600" dirty="0"/>
              <a:t>   25.1750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25.2250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25.2500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25.2500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25.2750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25.3250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25.3500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25.3500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25.4000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25.4000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25.3250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25.2250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25.2000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25.1750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...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24.6250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24.6750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24.6750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24.6250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24.6250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24.6250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24.6750</a:t>
            </a:r>
          </a:p>
          <a:p>
            <a:pPr algn="r">
              <a:buClrTx/>
              <a:buFontTx/>
              <a:buNone/>
            </a:pPr>
            <a:r>
              <a:rPr lang="en-US" altLang="it-IT" sz="1600" dirty="0"/>
              <a:t>   24.7500</a:t>
            </a:r>
          </a:p>
        </p:txBody>
      </p:sp>
      <p:sp>
        <p:nvSpPr>
          <p:cNvPr id="6" name="Freeform 3">
            <a:extLst>
              <a:ext uri="{FF2B5EF4-FFF2-40B4-BE49-F238E27FC236}">
                <a16:creationId xmlns:a16="http://schemas.microsoft.com/office/drawing/2014/main" id="{626ACCB5-755C-304D-922F-C35279D71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9075" y="3093796"/>
            <a:ext cx="7451725" cy="3083167"/>
          </a:xfrm>
          <a:custGeom>
            <a:avLst/>
            <a:gdLst>
              <a:gd name="T0" fmla="*/ 2147483646 w 2455"/>
              <a:gd name="T1" fmla="*/ 2147483646 h 1514"/>
              <a:gd name="T2" fmla="*/ 2147483646 w 2455"/>
              <a:gd name="T3" fmla="*/ 2147483646 h 1514"/>
              <a:gd name="T4" fmla="*/ 2147483646 w 2455"/>
              <a:gd name="T5" fmla="*/ 2147483646 h 1514"/>
              <a:gd name="T6" fmla="*/ 2147483646 w 2455"/>
              <a:gd name="T7" fmla="*/ 2147483646 h 1514"/>
              <a:gd name="T8" fmla="*/ 2147483646 w 2455"/>
              <a:gd name="T9" fmla="*/ 0 h 1514"/>
              <a:gd name="T10" fmla="*/ 2147483646 w 2455"/>
              <a:gd name="T11" fmla="*/ 2147483646 h 1514"/>
              <a:gd name="T12" fmla="*/ 2147483646 w 2455"/>
              <a:gd name="T13" fmla="*/ 2147483646 h 1514"/>
              <a:gd name="T14" fmla="*/ 2147483646 w 2455"/>
              <a:gd name="T15" fmla="*/ 2147483646 h 1514"/>
              <a:gd name="T16" fmla="*/ 2147483646 w 2455"/>
              <a:gd name="T17" fmla="*/ 2147483646 h 1514"/>
              <a:gd name="T18" fmla="*/ 2147483646 w 2455"/>
              <a:gd name="T19" fmla="*/ 2147483646 h 1514"/>
              <a:gd name="T20" fmla="*/ 2147483646 w 2455"/>
              <a:gd name="T21" fmla="*/ 2147483646 h 1514"/>
              <a:gd name="T22" fmla="*/ 2147483646 w 2455"/>
              <a:gd name="T23" fmla="*/ 2147483646 h 1514"/>
              <a:gd name="T24" fmla="*/ 2147483646 w 2455"/>
              <a:gd name="T25" fmla="*/ 2147483646 h 1514"/>
              <a:gd name="T26" fmla="*/ 2147483646 w 2455"/>
              <a:gd name="T27" fmla="*/ 2147483646 h 1514"/>
              <a:gd name="T28" fmla="*/ 2147483646 w 2455"/>
              <a:gd name="T29" fmla="*/ 2147483646 h 1514"/>
              <a:gd name="T30" fmla="*/ 2147483646 w 2455"/>
              <a:gd name="T31" fmla="*/ 2147483646 h 1514"/>
              <a:gd name="T32" fmla="*/ 2147483646 w 2455"/>
              <a:gd name="T33" fmla="*/ 2147483646 h 1514"/>
              <a:gd name="T34" fmla="*/ 2147483646 w 2455"/>
              <a:gd name="T35" fmla="*/ 2147483646 h 1514"/>
              <a:gd name="T36" fmla="*/ 2147483646 w 2455"/>
              <a:gd name="T37" fmla="*/ 2147483646 h 1514"/>
              <a:gd name="T38" fmla="*/ 2147483646 w 2455"/>
              <a:gd name="T39" fmla="*/ 2147483646 h 1514"/>
              <a:gd name="T40" fmla="*/ 2147483646 w 2455"/>
              <a:gd name="T41" fmla="*/ 2147483646 h 1514"/>
              <a:gd name="T42" fmla="*/ 2147483646 w 2455"/>
              <a:gd name="T43" fmla="*/ 2147483646 h 1514"/>
              <a:gd name="T44" fmla="*/ 2147483646 w 2455"/>
              <a:gd name="T45" fmla="*/ 2147483646 h 1514"/>
              <a:gd name="T46" fmla="*/ 2147483646 w 2455"/>
              <a:gd name="T47" fmla="*/ 2147483646 h 1514"/>
              <a:gd name="T48" fmla="*/ 2147483646 w 2455"/>
              <a:gd name="T49" fmla="*/ 2147483646 h 1514"/>
              <a:gd name="T50" fmla="*/ 2147483646 w 2455"/>
              <a:gd name="T51" fmla="*/ 2147483646 h 1514"/>
              <a:gd name="T52" fmla="*/ 2147483646 w 2455"/>
              <a:gd name="T53" fmla="*/ 2147483646 h 1514"/>
              <a:gd name="T54" fmla="*/ 2147483646 w 2455"/>
              <a:gd name="T55" fmla="*/ 2147483646 h 1514"/>
              <a:gd name="T56" fmla="*/ 2147483646 w 2455"/>
              <a:gd name="T57" fmla="*/ 2147483646 h 1514"/>
              <a:gd name="T58" fmla="*/ 2147483646 w 2455"/>
              <a:gd name="T59" fmla="*/ 2147483646 h 1514"/>
              <a:gd name="T60" fmla="*/ 2147483646 w 2455"/>
              <a:gd name="T61" fmla="*/ 2147483646 h 1514"/>
              <a:gd name="T62" fmla="*/ 2147483646 w 2455"/>
              <a:gd name="T63" fmla="*/ 2147483646 h 1514"/>
              <a:gd name="T64" fmla="*/ 2147483646 w 2455"/>
              <a:gd name="T65" fmla="*/ 2147483646 h 1514"/>
              <a:gd name="T66" fmla="*/ 2147483646 w 2455"/>
              <a:gd name="T67" fmla="*/ 2147483646 h 1514"/>
              <a:gd name="T68" fmla="*/ 2147483646 w 2455"/>
              <a:gd name="T69" fmla="*/ 2147483646 h 1514"/>
              <a:gd name="T70" fmla="*/ 2147483646 w 2455"/>
              <a:gd name="T71" fmla="*/ 2147483646 h 1514"/>
              <a:gd name="T72" fmla="*/ 2147483646 w 2455"/>
              <a:gd name="T73" fmla="*/ 2147483646 h 1514"/>
              <a:gd name="T74" fmla="*/ 2147483646 w 2455"/>
              <a:gd name="T75" fmla="*/ 2147483646 h 1514"/>
              <a:gd name="T76" fmla="*/ 2147483646 w 2455"/>
              <a:gd name="T77" fmla="*/ 2147483646 h 1514"/>
              <a:gd name="T78" fmla="*/ 2147483646 w 2455"/>
              <a:gd name="T79" fmla="*/ 2147483646 h 1514"/>
              <a:gd name="T80" fmla="*/ 2147483646 w 2455"/>
              <a:gd name="T81" fmla="*/ 2147483646 h 1514"/>
              <a:gd name="T82" fmla="*/ 2147483646 w 2455"/>
              <a:gd name="T83" fmla="*/ 2147483646 h 1514"/>
              <a:gd name="T84" fmla="*/ 2147483646 w 2455"/>
              <a:gd name="T85" fmla="*/ 2147483646 h 1514"/>
              <a:gd name="T86" fmla="*/ 2147483646 w 2455"/>
              <a:gd name="T87" fmla="*/ 2147483646 h 1514"/>
              <a:gd name="T88" fmla="*/ 2147483646 w 2455"/>
              <a:gd name="T89" fmla="*/ 2147483646 h 1514"/>
              <a:gd name="T90" fmla="*/ 2147483646 w 2455"/>
              <a:gd name="T91" fmla="*/ 2147483646 h 1514"/>
              <a:gd name="T92" fmla="*/ 2147483646 w 2455"/>
              <a:gd name="T93" fmla="*/ 2147483646 h 1514"/>
              <a:gd name="T94" fmla="*/ 2147483646 w 2455"/>
              <a:gd name="T95" fmla="*/ 2147483646 h 1514"/>
              <a:gd name="T96" fmla="*/ 2147483646 w 2455"/>
              <a:gd name="T97" fmla="*/ 2147483646 h 1514"/>
              <a:gd name="T98" fmla="*/ 2147483646 w 2455"/>
              <a:gd name="T99" fmla="*/ 2147483646 h 1514"/>
              <a:gd name="T100" fmla="*/ 2147483646 w 2455"/>
              <a:gd name="T101" fmla="*/ 2147483646 h 1514"/>
              <a:gd name="T102" fmla="*/ 2147483646 w 2455"/>
              <a:gd name="T103" fmla="*/ 2147483646 h 1514"/>
              <a:gd name="T104" fmla="*/ 2147483646 w 2455"/>
              <a:gd name="T105" fmla="*/ 2147483646 h 1514"/>
              <a:gd name="T106" fmla="*/ 2147483646 w 2455"/>
              <a:gd name="T107" fmla="*/ 2147483646 h 1514"/>
              <a:gd name="T108" fmla="*/ 2147483646 w 2455"/>
              <a:gd name="T109" fmla="*/ 2147483646 h 1514"/>
              <a:gd name="T110" fmla="*/ 2147483646 w 2455"/>
              <a:gd name="T111" fmla="*/ 2147483646 h 1514"/>
              <a:gd name="T112" fmla="*/ 2147483646 w 2455"/>
              <a:gd name="T113" fmla="*/ 2147483646 h 1514"/>
              <a:gd name="T114" fmla="*/ 2147483646 w 2455"/>
              <a:gd name="T115" fmla="*/ 2147483646 h 1514"/>
              <a:gd name="T116" fmla="*/ 2147483646 w 2455"/>
              <a:gd name="T117" fmla="*/ 2147483646 h 1514"/>
              <a:gd name="T118" fmla="*/ 2147483646 w 2455"/>
              <a:gd name="T119" fmla="*/ 2147483646 h 1514"/>
              <a:gd name="T120" fmla="*/ 2147483646 w 2455"/>
              <a:gd name="T121" fmla="*/ 2147483646 h 1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55" h="1514">
                <a:moveTo>
                  <a:pt x="0" y="372"/>
                </a:moveTo>
                <a:lnTo>
                  <a:pt x="6" y="420"/>
                </a:lnTo>
                <a:lnTo>
                  <a:pt x="6" y="430"/>
                </a:lnTo>
                <a:lnTo>
                  <a:pt x="11" y="489"/>
                </a:lnTo>
                <a:lnTo>
                  <a:pt x="11" y="558"/>
                </a:lnTo>
                <a:lnTo>
                  <a:pt x="17" y="510"/>
                </a:lnTo>
                <a:lnTo>
                  <a:pt x="17" y="552"/>
                </a:lnTo>
                <a:lnTo>
                  <a:pt x="17" y="568"/>
                </a:lnTo>
                <a:lnTo>
                  <a:pt x="23" y="627"/>
                </a:lnTo>
                <a:lnTo>
                  <a:pt x="23" y="643"/>
                </a:lnTo>
                <a:lnTo>
                  <a:pt x="28" y="664"/>
                </a:lnTo>
                <a:lnTo>
                  <a:pt x="34" y="653"/>
                </a:lnTo>
                <a:lnTo>
                  <a:pt x="34" y="701"/>
                </a:lnTo>
                <a:lnTo>
                  <a:pt x="34" y="738"/>
                </a:lnTo>
                <a:lnTo>
                  <a:pt x="40" y="749"/>
                </a:lnTo>
                <a:lnTo>
                  <a:pt x="40" y="675"/>
                </a:lnTo>
                <a:lnTo>
                  <a:pt x="45" y="606"/>
                </a:lnTo>
                <a:lnTo>
                  <a:pt x="45" y="632"/>
                </a:lnTo>
                <a:lnTo>
                  <a:pt x="51" y="675"/>
                </a:lnTo>
                <a:lnTo>
                  <a:pt x="51" y="728"/>
                </a:lnTo>
                <a:lnTo>
                  <a:pt x="57" y="723"/>
                </a:lnTo>
                <a:lnTo>
                  <a:pt x="57" y="744"/>
                </a:lnTo>
                <a:lnTo>
                  <a:pt x="57" y="707"/>
                </a:lnTo>
                <a:lnTo>
                  <a:pt x="62" y="680"/>
                </a:lnTo>
                <a:lnTo>
                  <a:pt x="62" y="669"/>
                </a:lnTo>
                <a:lnTo>
                  <a:pt x="68" y="637"/>
                </a:lnTo>
                <a:lnTo>
                  <a:pt x="68" y="606"/>
                </a:lnTo>
                <a:lnTo>
                  <a:pt x="74" y="531"/>
                </a:lnTo>
                <a:lnTo>
                  <a:pt x="74" y="574"/>
                </a:lnTo>
                <a:lnTo>
                  <a:pt x="74" y="590"/>
                </a:lnTo>
                <a:lnTo>
                  <a:pt x="79" y="632"/>
                </a:lnTo>
                <a:lnTo>
                  <a:pt x="79" y="606"/>
                </a:lnTo>
                <a:lnTo>
                  <a:pt x="85" y="616"/>
                </a:lnTo>
                <a:lnTo>
                  <a:pt x="85" y="611"/>
                </a:lnTo>
                <a:lnTo>
                  <a:pt x="91" y="574"/>
                </a:lnTo>
                <a:lnTo>
                  <a:pt x="91" y="542"/>
                </a:lnTo>
                <a:lnTo>
                  <a:pt x="91" y="563"/>
                </a:lnTo>
                <a:lnTo>
                  <a:pt x="96" y="489"/>
                </a:lnTo>
                <a:lnTo>
                  <a:pt x="102" y="478"/>
                </a:lnTo>
                <a:lnTo>
                  <a:pt x="102" y="436"/>
                </a:lnTo>
                <a:lnTo>
                  <a:pt x="108" y="388"/>
                </a:lnTo>
                <a:lnTo>
                  <a:pt x="108" y="436"/>
                </a:lnTo>
                <a:lnTo>
                  <a:pt x="108" y="420"/>
                </a:lnTo>
                <a:lnTo>
                  <a:pt x="113" y="356"/>
                </a:lnTo>
                <a:lnTo>
                  <a:pt x="113" y="313"/>
                </a:lnTo>
                <a:lnTo>
                  <a:pt x="119" y="265"/>
                </a:lnTo>
                <a:lnTo>
                  <a:pt x="119" y="335"/>
                </a:lnTo>
                <a:lnTo>
                  <a:pt x="125" y="409"/>
                </a:lnTo>
                <a:lnTo>
                  <a:pt x="125" y="335"/>
                </a:lnTo>
                <a:lnTo>
                  <a:pt x="130" y="361"/>
                </a:lnTo>
                <a:lnTo>
                  <a:pt x="130" y="313"/>
                </a:lnTo>
                <a:lnTo>
                  <a:pt x="130" y="308"/>
                </a:lnTo>
                <a:lnTo>
                  <a:pt x="136" y="377"/>
                </a:lnTo>
                <a:lnTo>
                  <a:pt x="136" y="388"/>
                </a:lnTo>
                <a:lnTo>
                  <a:pt x="142" y="345"/>
                </a:lnTo>
                <a:lnTo>
                  <a:pt x="142" y="372"/>
                </a:lnTo>
                <a:lnTo>
                  <a:pt x="147" y="382"/>
                </a:lnTo>
                <a:lnTo>
                  <a:pt x="147" y="377"/>
                </a:lnTo>
                <a:lnTo>
                  <a:pt x="147" y="313"/>
                </a:lnTo>
                <a:lnTo>
                  <a:pt x="153" y="356"/>
                </a:lnTo>
                <a:lnTo>
                  <a:pt x="153" y="425"/>
                </a:lnTo>
                <a:lnTo>
                  <a:pt x="159" y="377"/>
                </a:lnTo>
                <a:lnTo>
                  <a:pt x="159" y="329"/>
                </a:lnTo>
                <a:lnTo>
                  <a:pt x="164" y="345"/>
                </a:lnTo>
                <a:lnTo>
                  <a:pt x="164" y="271"/>
                </a:lnTo>
                <a:lnTo>
                  <a:pt x="164" y="250"/>
                </a:lnTo>
                <a:lnTo>
                  <a:pt x="170" y="175"/>
                </a:lnTo>
                <a:lnTo>
                  <a:pt x="176" y="234"/>
                </a:lnTo>
                <a:lnTo>
                  <a:pt x="176" y="308"/>
                </a:lnTo>
                <a:lnTo>
                  <a:pt x="181" y="234"/>
                </a:lnTo>
                <a:lnTo>
                  <a:pt x="181" y="196"/>
                </a:lnTo>
                <a:lnTo>
                  <a:pt x="181" y="154"/>
                </a:lnTo>
                <a:lnTo>
                  <a:pt x="187" y="101"/>
                </a:lnTo>
                <a:lnTo>
                  <a:pt x="187" y="69"/>
                </a:lnTo>
                <a:lnTo>
                  <a:pt x="193" y="21"/>
                </a:lnTo>
                <a:lnTo>
                  <a:pt x="193" y="74"/>
                </a:lnTo>
                <a:lnTo>
                  <a:pt x="198" y="53"/>
                </a:lnTo>
                <a:lnTo>
                  <a:pt x="198" y="5"/>
                </a:lnTo>
                <a:lnTo>
                  <a:pt x="204" y="10"/>
                </a:lnTo>
                <a:lnTo>
                  <a:pt x="204" y="0"/>
                </a:lnTo>
                <a:lnTo>
                  <a:pt x="204" y="10"/>
                </a:lnTo>
                <a:lnTo>
                  <a:pt x="210" y="10"/>
                </a:lnTo>
                <a:lnTo>
                  <a:pt x="210" y="69"/>
                </a:lnTo>
                <a:lnTo>
                  <a:pt x="215" y="16"/>
                </a:lnTo>
                <a:lnTo>
                  <a:pt x="215" y="69"/>
                </a:lnTo>
                <a:lnTo>
                  <a:pt x="221" y="90"/>
                </a:lnTo>
                <a:lnTo>
                  <a:pt x="221" y="64"/>
                </a:lnTo>
                <a:lnTo>
                  <a:pt x="221" y="90"/>
                </a:lnTo>
                <a:lnTo>
                  <a:pt x="227" y="149"/>
                </a:lnTo>
                <a:lnTo>
                  <a:pt x="227" y="180"/>
                </a:lnTo>
                <a:lnTo>
                  <a:pt x="232" y="111"/>
                </a:lnTo>
                <a:lnTo>
                  <a:pt x="232" y="170"/>
                </a:lnTo>
                <a:lnTo>
                  <a:pt x="238" y="165"/>
                </a:lnTo>
                <a:lnTo>
                  <a:pt x="238" y="234"/>
                </a:lnTo>
                <a:lnTo>
                  <a:pt x="238" y="165"/>
                </a:lnTo>
                <a:lnTo>
                  <a:pt x="244" y="111"/>
                </a:lnTo>
                <a:lnTo>
                  <a:pt x="244" y="159"/>
                </a:lnTo>
                <a:lnTo>
                  <a:pt x="249" y="101"/>
                </a:lnTo>
                <a:lnTo>
                  <a:pt x="249" y="154"/>
                </a:lnTo>
                <a:lnTo>
                  <a:pt x="255" y="165"/>
                </a:lnTo>
                <a:lnTo>
                  <a:pt x="255" y="191"/>
                </a:lnTo>
                <a:lnTo>
                  <a:pt x="255" y="127"/>
                </a:lnTo>
                <a:lnTo>
                  <a:pt x="261" y="159"/>
                </a:lnTo>
                <a:lnTo>
                  <a:pt x="261" y="175"/>
                </a:lnTo>
                <a:lnTo>
                  <a:pt x="266" y="170"/>
                </a:lnTo>
                <a:lnTo>
                  <a:pt x="272" y="223"/>
                </a:lnTo>
                <a:lnTo>
                  <a:pt x="272" y="250"/>
                </a:lnTo>
                <a:lnTo>
                  <a:pt x="272" y="207"/>
                </a:lnTo>
                <a:lnTo>
                  <a:pt x="278" y="175"/>
                </a:lnTo>
                <a:lnTo>
                  <a:pt x="278" y="101"/>
                </a:lnTo>
                <a:lnTo>
                  <a:pt x="283" y="111"/>
                </a:lnTo>
                <a:lnTo>
                  <a:pt x="283" y="180"/>
                </a:lnTo>
                <a:lnTo>
                  <a:pt x="289" y="244"/>
                </a:lnTo>
                <a:lnTo>
                  <a:pt x="289" y="292"/>
                </a:lnTo>
                <a:lnTo>
                  <a:pt x="295" y="292"/>
                </a:lnTo>
                <a:lnTo>
                  <a:pt x="295" y="308"/>
                </a:lnTo>
                <a:lnTo>
                  <a:pt x="295" y="297"/>
                </a:lnTo>
                <a:lnTo>
                  <a:pt x="300" y="239"/>
                </a:lnTo>
                <a:lnTo>
                  <a:pt x="300" y="196"/>
                </a:lnTo>
                <a:lnTo>
                  <a:pt x="306" y="165"/>
                </a:lnTo>
                <a:lnTo>
                  <a:pt x="312" y="111"/>
                </a:lnTo>
                <a:lnTo>
                  <a:pt x="312" y="180"/>
                </a:lnTo>
                <a:lnTo>
                  <a:pt x="312" y="228"/>
                </a:lnTo>
                <a:lnTo>
                  <a:pt x="317" y="196"/>
                </a:lnTo>
                <a:lnTo>
                  <a:pt x="317" y="122"/>
                </a:lnTo>
                <a:lnTo>
                  <a:pt x="323" y="106"/>
                </a:lnTo>
                <a:lnTo>
                  <a:pt x="323" y="64"/>
                </a:lnTo>
                <a:lnTo>
                  <a:pt x="329" y="85"/>
                </a:lnTo>
                <a:lnTo>
                  <a:pt x="329" y="64"/>
                </a:lnTo>
                <a:lnTo>
                  <a:pt x="334" y="122"/>
                </a:lnTo>
                <a:lnTo>
                  <a:pt x="334" y="106"/>
                </a:lnTo>
                <a:lnTo>
                  <a:pt x="340" y="64"/>
                </a:lnTo>
                <a:lnTo>
                  <a:pt x="340" y="95"/>
                </a:lnTo>
                <a:lnTo>
                  <a:pt x="346" y="53"/>
                </a:lnTo>
                <a:lnTo>
                  <a:pt x="346" y="58"/>
                </a:lnTo>
                <a:lnTo>
                  <a:pt x="346" y="64"/>
                </a:lnTo>
                <a:lnTo>
                  <a:pt x="351" y="26"/>
                </a:lnTo>
                <a:lnTo>
                  <a:pt x="351" y="32"/>
                </a:lnTo>
                <a:lnTo>
                  <a:pt x="357" y="69"/>
                </a:lnTo>
                <a:lnTo>
                  <a:pt x="357" y="85"/>
                </a:lnTo>
                <a:lnTo>
                  <a:pt x="363" y="64"/>
                </a:lnTo>
                <a:lnTo>
                  <a:pt x="363" y="117"/>
                </a:lnTo>
                <a:lnTo>
                  <a:pt x="368" y="48"/>
                </a:lnTo>
                <a:lnTo>
                  <a:pt x="368" y="117"/>
                </a:lnTo>
                <a:lnTo>
                  <a:pt x="368" y="79"/>
                </a:lnTo>
                <a:lnTo>
                  <a:pt x="374" y="69"/>
                </a:lnTo>
                <a:lnTo>
                  <a:pt x="374" y="95"/>
                </a:lnTo>
                <a:lnTo>
                  <a:pt x="380" y="95"/>
                </a:lnTo>
                <a:lnTo>
                  <a:pt x="380" y="58"/>
                </a:lnTo>
                <a:lnTo>
                  <a:pt x="385" y="21"/>
                </a:lnTo>
                <a:lnTo>
                  <a:pt x="385" y="26"/>
                </a:lnTo>
                <a:lnTo>
                  <a:pt x="385" y="48"/>
                </a:lnTo>
                <a:lnTo>
                  <a:pt x="391" y="111"/>
                </a:lnTo>
                <a:lnTo>
                  <a:pt x="391" y="101"/>
                </a:lnTo>
                <a:lnTo>
                  <a:pt x="397" y="143"/>
                </a:lnTo>
                <a:lnTo>
                  <a:pt x="397" y="202"/>
                </a:lnTo>
                <a:lnTo>
                  <a:pt x="402" y="228"/>
                </a:lnTo>
                <a:lnTo>
                  <a:pt x="402" y="265"/>
                </a:lnTo>
                <a:lnTo>
                  <a:pt x="402" y="228"/>
                </a:lnTo>
                <a:lnTo>
                  <a:pt x="408" y="265"/>
                </a:lnTo>
                <a:lnTo>
                  <a:pt x="408" y="228"/>
                </a:lnTo>
                <a:lnTo>
                  <a:pt x="414" y="292"/>
                </a:lnTo>
                <a:lnTo>
                  <a:pt x="414" y="228"/>
                </a:lnTo>
                <a:lnTo>
                  <a:pt x="419" y="175"/>
                </a:lnTo>
                <a:lnTo>
                  <a:pt x="419" y="127"/>
                </a:lnTo>
                <a:lnTo>
                  <a:pt x="419" y="101"/>
                </a:lnTo>
                <a:lnTo>
                  <a:pt x="425" y="79"/>
                </a:lnTo>
                <a:lnTo>
                  <a:pt x="425" y="117"/>
                </a:lnTo>
                <a:lnTo>
                  <a:pt x="431" y="127"/>
                </a:lnTo>
                <a:lnTo>
                  <a:pt x="431" y="165"/>
                </a:lnTo>
                <a:lnTo>
                  <a:pt x="436" y="101"/>
                </a:lnTo>
                <a:lnTo>
                  <a:pt x="436" y="48"/>
                </a:lnTo>
                <a:lnTo>
                  <a:pt x="442" y="111"/>
                </a:lnTo>
                <a:lnTo>
                  <a:pt x="442" y="53"/>
                </a:lnTo>
                <a:lnTo>
                  <a:pt x="448" y="95"/>
                </a:lnTo>
                <a:lnTo>
                  <a:pt x="448" y="154"/>
                </a:lnTo>
                <a:lnTo>
                  <a:pt x="453" y="212"/>
                </a:lnTo>
                <a:lnTo>
                  <a:pt x="453" y="234"/>
                </a:lnTo>
                <a:lnTo>
                  <a:pt x="459" y="250"/>
                </a:lnTo>
                <a:lnTo>
                  <a:pt x="459" y="271"/>
                </a:lnTo>
                <a:lnTo>
                  <a:pt x="459" y="308"/>
                </a:lnTo>
                <a:lnTo>
                  <a:pt x="465" y="303"/>
                </a:lnTo>
                <a:lnTo>
                  <a:pt x="465" y="340"/>
                </a:lnTo>
                <a:lnTo>
                  <a:pt x="470" y="313"/>
                </a:lnTo>
                <a:lnTo>
                  <a:pt x="470" y="276"/>
                </a:lnTo>
                <a:lnTo>
                  <a:pt x="476" y="287"/>
                </a:lnTo>
                <a:lnTo>
                  <a:pt x="476" y="340"/>
                </a:lnTo>
                <a:lnTo>
                  <a:pt x="476" y="265"/>
                </a:lnTo>
                <a:lnTo>
                  <a:pt x="482" y="313"/>
                </a:lnTo>
                <a:lnTo>
                  <a:pt x="482" y="303"/>
                </a:lnTo>
                <a:lnTo>
                  <a:pt x="487" y="260"/>
                </a:lnTo>
                <a:lnTo>
                  <a:pt x="487" y="186"/>
                </a:lnTo>
                <a:lnTo>
                  <a:pt x="493" y="138"/>
                </a:lnTo>
                <a:lnTo>
                  <a:pt x="493" y="191"/>
                </a:lnTo>
                <a:lnTo>
                  <a:pt x="493" y="138"/>
                </a:lnTo>
                <a:lnTo>
                  <a:pt x="499" y="149"/>
                </a:lnTo>
                <a:lnTo>
                  <a:pt x="499" y="175"/>
                </a:lnTo>
                <a:lnTo>
                  <a:pt x="504" y="170"/>
                </a:lnTo>
                <a:lnTo>
                  <a:pt x="504" y="218"/>
                </a:lnTo>
                <a:lnTo>
                  <a:pt x="510" y="234"/>
                </a:lnTo>
                <a:lnTo>
                  <a:pt x="510" y="191"/>
                </a:lnTo>
                <a:lnTo>
                  <a:pt x="510" y="207"/>
                </a:lnTo>
                <a:lnTo>
                  <a:pt x="516" y="186"/>
                </a:lnTo>
                <a:lnTo>
                  <a:pt x="516" y="122"/>
                </a:lnTo>
                <a:lnTo>
                  <a:pt x="521" y="165"/>
                </a:lnTo>
                <a:lnTo>
                  <a:pt x="521" y="95"/>
                </a:lnTo>
                <a:lnTo>
                  <a:pt x="527" y="101"/>
                </a:lnTo>
                <a:lnTo>
                  <a:pt x="527" y="154"/>
                </a:lnTo>
                <a:lnTo>
                  <a:pt x="533" y="143"/>
                </a:lnTo>
                <a:lnTo>
                  <a:pt x="533" y="79"/>
                </a:lnTo>
                <a:lnTo>
                  <a:pt x="533" y="138"/>
                </a:lnTo>
                <a:lnTo>
                  <a:pt x="539" y="149"/>
                </a:lnTo>
                <a:lnTo>
                  <a:pt x="539" y="180"/>
                </a:lnTo>
                <a:lnTo>
                  <a:pt x="544" y="234"/>
                </a:lnTo>
                <a:lnTo>
                  <a:pt x="544" y="180"/>
                </a:lnTo>
                <a:lnTo>
                  <a:pt x="550" y="196"/>
                </a:lnTo>
                <a:lnTo>
                  <a:pt x="550" y="165"/>
                </a:lnTo>
                <a:lnTo>
                  <a:pt x="550" y="234"/>
                </a:lnTo>
                <a:lnTo>
                  <a:pt x="556" y="212"/>
                </a:lnTo>
                <a:lnTo>
                  <a:pt x="561" y="165"/>
                </a:lnTo>
                <a:lnTo>
                  <a:pt x="561" y="127"/>
                </a:lnTo>
                <a:lnTo>
                  <a:pt x="567" y="95"/>
                </a:lnTo>
                <a:lnTo>
                  <a:pt x="567" y="170"/>
                </a:lnTo>
                <a:lnTo>
                  <a:pt x="567" y="111"/>
                </a:lnTo>
                <a:lnTo>
                  <a:pt x="573" y="180"/>
                </a:lnTo>
                <a:lnTo>
                  <a:pt x="573" y="191"/>
                </a:lnTo>
                <a:lnTo>
                  <a:pt x="578" y="191"/>
                </a:lnTo>
                <a:lnTo>
                  <a:pt x="578" y="244"/>
                </a:lnTo>
                <a:lnTo>
                  <a:pt x="584" y="276"/>
                </a:lnTo>
                <a:lnTo>
                  <a:pt x="584" y="260"/>
                </a:lnTo>
                <a:lnTo>
                  <a:pt x="584" y="281"/>
                </a:lnTo>
                <a:lnTo>
                  <a:pt x="590" y="228"/>
                </a:lnTo>
                <a:lnTo>
                  <a:pt x="590" y="244"/>
                </a:lnTo>
                <a:lnTo>
                  <a:pt x="595" y="218"/>
                </a:lnTo>
                <a:lnTo>
                  <a:pt x="595" y="228"/>
                </a:lnTo>
                <a:lnTo>
                  <a:pt x="601" y="271"/>
                </a:lnTo>
                <a:lnTo>
                  <a:pt x="601" y="218"/>
                </a:lnTo>
                <a:lnTo>
                  <a:pt x="607" y="281"/>
                </a:lnTo>
                <a:lnTo>
                  <a:pt x="607" y="303"/>
                </a:lnTo>
                <a:lnTo>
                  <a:pt x="607" y="377"/>
                </a:lnTo>
                <a:lnTo>
                  <a:pt x="612" y="308"/>
                </a:lnTo>
                <a:lnTo>
                  <a:pt x="612" y="324"/>
                </a:lnTo>
                <a:lnTo>
                  <a:pt x="618" y="303"/>
                </a:lnTo>
                <a:lnTo>
                  <a:pt x="618" y="265"/>
                </a:lnTo>
                <a:lnTo>
                  <a:pt x="624" y="202"/>
                </a:lnTo>
                <a:lnTo>
                  <a:pt x="624" y="143"/>
                </a:lnTo>
                <a:lnTo>
                  <a:pt x="624" y="111"/>
                </a:lnTo>
                <a:lnTo>
                  <a:pt x="629" y="122"/>
                </a:lnTo>
                <a:lnTo>
                  <a:pt x="629" y="159"/>
                </a:lnTo>
                <a:lnTo>
                  <a:pt x="635" y="223"/>
                </a:lnTo>
                <a:lnTo>
                  <a:pt x="641" y="297"/>
                </a:lnTo>
                <a:lnTo>
                  <a:pt x="641" y="351"/>
                </a:lnTo>
                <a:lnTo>
                  <a:pt x="641" y="340"/>
                </a:lnTo>
                <a:lnTo>
                  <a:pt x="646" y="303"/>
                </a:lnTo>
                <a:lnTo>
                  <a:pt x="646" y="324"/>
                </a:lnTo>
                <a:lnTo>
                  <a:pt x="652" y="255"/>
                </a:lnTo>
                <a:lnTo>
                  <a:pt x="652" y="265"/>
                </a:lnTo>
                <a:lnTo>
                  <a:pt x="658" y="324"/>
                </a:lnTo>
                <a:lnTo>
                  <a:pt x="658" y="366"/>
                </a:lnTo>
                <a:lnTo>
                  <a:pt x="658" y="329"/>
                </a:lnTo>
                <a:lnTo>
                  <a:pt x="663" y="287"/>
                </a:lnTo>
                <a:lnTo>
                  <a:pt x="663" y="313"/>
                </a:lnTo>
                <a:lnTo>
                  <a:pt x="669" y="356"/>
                </a:lnTo>
                <a:lnTo>
                  <a:pt x="669" y="404"/>
                </a:lnTo>
                <a:lnTo>
                  <a:pt x="675" y="441"/>
                </a:lnTo>
                <a:lnTo>
                  <a:pt x="675" y="388"/>
                </a:lnTo>
                <a:lnTo>
                  <a:pt x="680" y="324"/>
                </a:lnTo>
                <a:lnTo>
                  <a:pt x="680" y="340"/>
                </a:lnTo>
                <a:lnTo>
                  <a:pt x="680" y="313"/>
                </a:lnTo>
                <a:lnTo>
                  <a:pt x="686" y="313"/>
                </a:lnTo>
                <a:lnTo>
                  <a:pt x="686" y="351"/>
                </a:lnTo>
                <a:lnTo>
                  <a:pt x="692" y="345"/>
                </a:lnTo>
                <a:lnTo>
                  <a:pt x="692" y="271"/>
                </a:lnTo>
                <a:lnTo>
                  <a:pt x="697" y="335"/>
                </a:lnTo>
                <a:lnTo>
                  <a:pt x="697" y="409"/>
                </a:lnTo>
                <a:lnTo>
                  <a:pt x="697" y="478"/>
                </a:lnTo>
                <a:lnTo>
                  <a:pt x="703" y="473"/>
                </a:lnTo>
                <a:lnTo>
                  <a:pt x="703" y="398"/>
                </a:lnTo>
                <a:lnTo>
                  <a:pt x="709" y="414"/>
                </a:lnTo>
                <a:lnTo>
                  <a:pt x="709" y="361"/>
                </a:lnTo>
                <a:lnTo>
                  <a:pt x="714" y="361"/>
                </a:lnTo>
                <a:lnTo>
                  <a:pt x="714" y="430"/>
                </a:lnTo>
                <a:lnTo>
                  <a:pt x="714" y="382"/>
                </a:lnTo>
                <a:lnTo>
                  <a:pt x="720" y="409"/>
                </a:lnTo>
                <a:lnTo>
                  <a:pt x="720" y="372"/>
                </a:lnTo>
                <a:lnTo>
                  <a:pt x="726" y="351"/>
                </a:lnTo>
                <a:lnTo>
                  <a:pt x="726" y="382"/>
                </a:lnTo>
                <a:lnTo>
                  <a:pt x="731" y="436"/>
                </a:lnTo>
                <a:lnTo>
                  <a:pt x="731" y="457"/>
                </a:lnTo>
                <a:lnTo>
                  <a:pt x="731" y="473"/>
                </a:lnTo>
                <a:lnTo>
                  <a:pt x="737" y="499"/>
                </a:lnTo>
                <a:lnTo>
                  <a:pt x="737" y="558"/>
                </a:lnTo>
                <a:lnTo>
                  <a:pt x="743" y="574"/>
                </a:lnTo>
                <a:lnTo>
                  <a:pt x="743" y="595"/>
                </a:lnTo>
                <a:lnTo>
                  <a:pt x="748" y="627"/>
                </a:lnTo>
                <a:lnTo>
                  <a:pt x="748" y="590"/>
                </a:lnTo>
                <a:lnTo>
                  <a:pt x="754" y="563"/>
                </a:lnTo>
                <a:lnTo>
                  <a:pt x="760" y="600"/>
                </a:lnTo>
                <a:lnTo>
                  <a:pt x="765" y="611"/>
                </a:lnTo>
                <a:lnTo>
                  <a:pt x="765" y="637"/>
                </a:lnTo>
                <a:lnTo>
                  <a:pt x="771" y="696"/>
                </a:lnTo>
                <a:lnTo>
                  <a:pt x="771" y="637"/>
                </a:lnTo>
                <a:lnTo>
                  <a:pt x="771" y="574"/>
                </a:lnTo>
                <a:lnTo>
                  <a:pt x="777" y="526"/>
                </a:lnTo>
                <a:lnTo>
                  <a:pt x="777" y="499"/>
                </a:lnTo>
                <a:lnTo>
                  <a:pt x="782" y="478"/>
                </a:lnTo>
                <a:lnTo>
                  <a:pt x="782" y="446"/>
                </a:lnTo>
                <a:lnTo>
                  <a:pt x="788" y="462"/>
                </a:lnTo>
                <a:lnTo>
                  <a:pt x="788" y="478"/>
                </a:lnTo>
                <a:lnTo>
                  <a:pt x="788" y="494"/>
                </a:lnTo>
                <a:lnTo>
                  <a:pt x="794" y="568"/>
                </a:lnTo>
                <a:lnTo>
                  <a:pt x="794" y="637"/>
                </a:lnTo>
                <a:lnTo>
                  <a:pt x="799" y="611"/>
                </a:lnTo>
                <a:lnTo>
                  <a:pt x="799" y="637"/>
                </a:lnTo>
                <a:lnTo>
                  <a:pt x="805" y="627"/>
                </a:lnTo>
                <a:lnTo>
                  <a:pt x="805" y="584"/>
                </a:lnTo>
                <a:lnTo>
                  <a:pt x="805" y="600"/>
                </a:lnTo>
                <a:lnTo>
                  <a:pt x="811" y="653"/>
                </a:lnTo>
                <a:lnTo>
                  <a:pt x="811" y="648"/>
                </a:lnTo>
                <a:lnTo>
                  <a:pt x="816" y="632"/>
                </a:lnTo>
                <a:lnTo>
                  <a:pt x="816" y="563"/>
                </a:lnTo>
                <a:lnTo>
                  <a:pt x="822" y="521"/>
                </a:lnTo>
                <a:lnTo>
                  <a:pt x="822" y="552"/>
                </a:lnTo>
                <a:lnTo>
                  <a:pt x="822" y="547"/>
                </a:lnTo>
                <a:lnTo>
                  <a:pt x="828" y="478"/>
                </a:lnTo>
                <a:lnTo>
                  <a:pt x="828" y="420"/>
                </a:lnTo>
                <a:lnTo>
                  <a:pt x="833" y="420"/>
                </a:lnTo>
                <a:lnTo>
                  <a:pt x="833" y="436"/>
                </a:lnTo>
                <a:lnTo>
                  <a:pt x="839" y="473"/>
                </a:lnTo>
                <a:lnTo>
                  <a:pt x="839" y="478"/>
                </a:lnTo>
                <a:lnTo>
                  <a:pt x="845" y="457"/>
                </a:lnTo>
                <a:lnTo>
                  <a:pt x="845" y="446"/>
                </a:lnTo>
                <a:lnTo>
                  <a:pt x="845" y="483"/>
                </a:lnTo>
                <a:lnTo>
                  <a:pt x="850" y="462"/>
                </a:lnTo>
                <a:lnTo>
                  <a:pt x="850" y="420"/>
                </a:lnTo>
                <a:lnTo>
                  <a:pt x="856" y="425"/>
                </a:lnTo>
                <a:lnTo>
                  <a:pt x="856" y="478"/>
                </a:lnTo>
                <a:lnTo>
                  <a:pt x="862" y="430"/>
                </a:lnTo>
                <a:lnTo>
                  <a:pt x="862" y="473"/>
                </a:lnTo>
                <a:lnTo>
                  <a:pt x="862" y="467"/>
                </a:lnTo>
                <a:lnTo>
                  <a:pt x="867" y="526"/>
                </a:lnTo>
                <a:lnTo>
                  <a:pt x="867" y="499"/>
                </a:lnTo>
                <a:lnTo>
                  <a:pt x="873" y="483"/>
                </a:lnTo>
                <a:lnTo>
                  <a:pt x="873" y="478"/>
                </a:lnTo>
                <a:lnTo>
                  <a:pt x="879" y="521"/>
                </a:lnTo>
                <a:lnTo>
                  <a:pt x="879" y="531"/>
                </a:lnTo>
                <a:lnTo>
                  <a:pt x="879" y="542"/>
                </a:lnTo>
                <a:lnTo>
                  <a:pt x="884" y="483"/>
                </a:lnTo>
                <a:lnTo>
                  <a:pt x="884" y="515"/>
                </a:lnTo>
                <a:lnTo>
                  <a:pt x="890" y="462"/>
                </a:lnTo>
                <a:lnTo>
                  <a:pt x="890" y="483"/>
                </a:lnTo>
                <a:lnTo>
                  <a:pt x="896" y="558"/>
                </a:lnTo>
                <a:lnTo>
                  <a:pt x="896" y="616"/>
                </a:lnTo>
                <a:lnTo>
                  <a:pt x="896" y="637"/>
                </a:lnTo>
                <a:lnTo>
                  <a:pt x="901" y="669"/>
                </a:lnTo>
                <a:lnTo>
                  <a:pt x="901" y="712"/>
                </a:lnTo>
                <a:lnTo>
                  <a:pt x="907" y="643"/>
                </a:lnTo>
                <a:lnTo>
                  <a:pt x="913" y="653"/>
                </a:lnTo>
                <a:lnTo>
                  <a:pt x="913" y="701"/>
                </a:lnTo>
                <a:lnTo>
                  <a:pt x="918" y="733"/>
                </a:lnTo>
                <a:lnTo>
                  <a:pt x="918" y="717"/>
                </a:lnTo>
                <a:lnTo>
                  <a:pt x="918" y="781"/>
                </a:lnTo>
                <a:lnTo>
                  <a:pt x="924" y="744"/>
                </a:lnTo>
                <a:lnTo>
                  <a:pt x="924" y="802"/>
                </a:lnTo>
                <a:lnTo>
                  <a:pt x="930" y="855"/>
                </a:lnTo>
                <a:lnTo>
                  <a:pt x="930" y="802"/>
                </a:lnTo>
                <a:lnTo>
                  <a:pt x="935" y="871"/>
                </a:lnTo>
                <a:lnTo>
                  <a:pt x="935" y="940"/>
                </a:lnTo>
                <a:lnTo>
                  <a:pt x="935" y="898"/>
                </a:lnTo>
                <a:lnTo>
                  <a:pt x="941" y="829"/>
                </a:lnTo>
                <a:lnTo>
                  <a:pt x="941" y="898"/>
                </a:lnTo>
                <a:lnTo>
                  <a:pt x="947" y="834"/>
                </a:lnTo>
                <a:lnTo>
                  <a:pt x="947" y="861"/>
                </a:lnTo>
                <a:lnTo>
                  <a:pt x="952" y="845"/>
                </a:lnTo>
                <a:lnTo>
                  <a:pt x="952" y="850"/>
                </a:lnTo>
                <a:lnTo>
                  <a:pt x="958" y="818"/>
                </a:lnTo>
                <a:lnTo>
                  <a:pt x="958" y="754"/>
                </a:lnTo>
                <a:lnTo>
                  <a:pt x="964" y="696"/>
                </a:lnTo>
                <a:lnTo>
                  <a:pt x="964" y="685"/>
                </a:lnTo>
                <a:lnTo>
                  <a:pt x="969" y="707"/>
                </a:lnTo>
                <a:lnTo>
                  <a:pt x="969" y="685"/>
                </a:lnTo>
                <a:lnTo>
                  <a:pt x="969" y="728"/>
                </a:lnTo>
                <a:lnTo>
                  <a:pt x="975" y="765"/>
                </a:lnTo>
                <a:lnTo>
                  <a:pt x="975" y="691"/>
                </a:lnTo>
                <a:lnTo>
                  <a:pt x="981" y="712"/>
                </a:lnTo>
                <a:lnTo>
                  <a:pt x="981" y="776"/>
                </a:lnTo>
                <a:lnTo>
                  <a:pt x="986" y="712"/>
                </a:lnTo>
                <a:lnTo>
                  <a:pt x="986" y="696"/>
                </a:lnTo>
                <a:lnTo>
                  <a:pt x="986" y="643"/>
                </a:lnTo>
                <a:lnTo>
                  <a:pt x="992" y="584"/>
                </a:lnTo>
                <a:lnTo>
                  <a:pt x="992" y="616"/>
                </a:lnTo>
                <a:lnTo>
                  <a:pt x="998" y="579"/>
                </a:lnTo>
                <a:lnTo>
                  <a:pt x="998" y="531"/>
                </a:lnTo>
                <a:lnTo>
                  <a:pt x="1003" y="595"/>
                </a:lnTo>
                <a:lnTo>
                  <a:pt x="1003" y="627"/>
                </a:lnTo>
                <a:lnTo>
                  <a:pt x="1009" y="637"/>
                </a:lnTo>
                <a:lnTo>
                  <a:pt x="1009" y="648"/>
                </a:lnTo>
                <a:lnTo>
                  <a:pt x="1009" y="701"/>
                </a:lnTo>
                <a:lnTo>
                  <a:pt x="1015" y="643"/>
                </a:lnTo>
                <a:lnTo>
                  <a:pt x="1015" y="701"/>
                </a:lnTo>
                <a:lnTo>
                  <a:pt x="1020" y="685"/>
                </a:lnTo>
                <a:lnTo>
                  <a:pt x="1020" y="707"/>
                </a:lnTo>
                <a:lnTo>
                  <a:pt x="1026" y="659"/>
                </a:lnTo>
                <a:lnTo>
                  <a:pt x="1026" y="648"/>
                </a:lnTo>
                <a:lnTo>
                  <a:pt x="1026" y="595"/>
                </a:lnTo>
                <a:lnTo>
                  <a:pt x="1032" y="600"/>
                </a:lnTo>
                <a:lnTo>
                  <a:pt x="1032" y="595"/>
                </a:lnTo>
                <a:lnTo>
                  <a:pt x="1037" y="537"/>
                </a:lnTo>
                <a:lnTo>
                  <a:pt x="1037" y="600"/>
                </a:lnTo>
                <a:lnTo>
                  <a:pt x="1043" y="675"/>
                </a:lnTo>
                <a:lnTo>
                  <a:pt x="1043" y="653"/>
                </a:lnTo>
                <a:lnTo>
                  <a:pt x="1043" y="648"/>
                </a:lnTo>
                <a:lnTo>
                  <a:pt x="1049" y="669"/>
                </a:lnTo>
                <a:lnTo>
                  <a:pt x="1049" y="675"/>
                </a:lnTo>
                <a:lnTo>
                  <a:pt x="1054" y="744"/>
                </a:lnTo>
                <a:lnTo>
                  <a:pt x="1054" y="723"/>
                </a:lnTo>
                <a:lnTo>
                  <a:pt x="1060" y="691"/>
                </a:lnTo>
                <a:lnTo>
                  <a:pt x="1060" y="760"/>
                </a:lnTo>
                <a:lnTo>
                  <a:pt x="1060" y="786"/>
                </a:lnTo>
                <a:lnTo>
                  <a:pt x="1066" y="834"/>
                </a:lnTo>
                <a:lnTo>
                  <a:pt x="1066" y="909"/>
                </a:lnTo>
                <a:lnTo>
                  <a:pt x="1071" y="898"/>
                </a:lnTo>
                <a:lnTo>
                  <a:pt x="1071" y="935"/>
                </a:lnTo>
                <a:lnTo>
                  <a:pt x="1077" y="967"/>
                </a:lnTo>
                <a:lnTo>
                  <a:pt x="1077" y="972"/>
                </a:lnTo>
                <a:lnTo>
                  <a:pt x="1083" y="914"/>
                </a:lnTo>
                <a:lnTo>
                  <a:pt x="1083" y="866"/>
                </a:lnTo>
                <a:lnTo>
                  <a:pt x="1083" y="909"/>
                </a:lnTo>
                <a:lnTo>
                  <a:pt x="1088" y="935"/>
                </a:lnTo>
                <a:lnTo>
                  <a:pt x="1088" y="940"/>
                </a:lnTo>
                <a:lnTo>
                  <a:pt x="1094" y="898"/>
                </a:lnTo>
                <a:lnTo>
                  <a:pt x="1094" y="882"/>
                </a:lnTo>
                <a:lnTo>
                  <a:pt x="1100" y="813"/>
                </a:lnTo>
                <a:lnTo>
                  <a:pt x="1100" y="738"/>
                </a:lnTo>
                <a:lnTo>
                  <a:pt x="1100" y="760"/>
                </a:lnTo>
                <a:lnTo>
                  <a:pt x="1105" y="792"/>
                </a:lnTo>
                <a:lnTo>
                  <a:pt x="1105" y="797"/>
                </a:lnTo>
                <a:lnTo>
                  <a:pt x="1111" y="818"/>
                </a:lnTo>
                <a:lnTo>
                  <a:pt x="1111" y="871"/>
                </a:lnTo>
                <a:lnTo>
                  <a:pt x="1117" y="808"/>
                </a:lnTo>
                <a:lnTo>
                  <a:pt x="1117" y="749"/>
                </a:lnTo>
                <a:lnTo>
                  <a:pt x="1117" y="754"/>
                </a:lnTo>
                <a:lnTo>
                  <a:pt x="1122" y="823"/>
                </a:lnTo>
                <a:lnTo>
                  <a:pt x="1122" y="749"/>
                </a:lnTo>
                <a:lnTo>
                  <a:pt x="1128" y="738"/>
                </a:lnTo>
                <a:lnTo>
                  <a:pt x="1128" y="781"/>
                </a:lnTo>
                <a:lnTo>
                  <a:pt x="1134" y="802"/>
                </a:lnTo>
                <a:lnTo>
                  <a:pt x="1134" y="808"/>
                </a:lnTo>
                <a:lnTo>
                  <a:pt x="1134" y="738"/>
                </a:lnTo>
                <a:lnTo>
                  <a:pt x="1139" y="786"/>
                </a:lnTo>
                <a:lnTo>
                  <a:pt x="1139" y="781"/>
                </a:lnTo>
                <a:lnTo>
                  <a:pt x="1145" y="802"/>
                </a:lnTo>
                <a:lnTo>
                  <a:pt x="1151" y="797"/>
                </a:lnTo>
                <a:lnTo>
                  <a:pt x="1151" y="754"/>
                </a:lnTo>
                <a:lnTo>
                  <a:pt x="1156" y="754"/>
                </a:lnTo>
                <a:lnTo>
                  <a:pt x="1156" y="802"/>
                </a:lnTo>
                <a:lnTo>
                  <a:pt x="1156" y="818"/>
                </a:lnTo>
                <a:lnTo>
                  <a:pt x="1162" y="770"/>
                </a:lnTo>
                <a:lnTo>
                  <a:pt x="1162" y="765"/>
                </a:lnTo>
                <a:lnTo>
                  <a:pt x="1168" y="707"/>
                </a:lnTo>
                <a:lnTo>
                  <a:pt x="1168" y="675"/>
                </a:lnTo>
                <a:lnTo>
                  <a:pt x="1174" y="637"/>
                </a:lnTo>
                <a:lnTo>
                  <a:pt x="1174" y="712"/>
                </a:lnTo>
                <a:lnTo>
                  <a:pt x="1174" y="728"/>
                </a:lnTo>
                <a:lnTo>
                  <a:pt x="1179" y="786"/>
                </a:lnTo>
                <a:lnTo>
                  <a:pt x="1179" y="813"/>
                </a:lnTo>
                <a:lnTo>
                  <a:pt x="1185" y="738"/>
                </a:lnTo>
                <a:lnTo>
                  <a:pt x="1185" y="733"/>
                </a:lnTo>
                <a:lnTo>
                  <a:pt x="1191" y="744"/>
                </a:lnTo>
                <a:lnTo>
                  <a:pt x="1191" y="696"/>
                </a:lnTo>
                <a:lnTo>
                  <a:pt x="1191" y="744"/>
                </a:lnTo>
                <a:lnTo>
                  <a:pt x="1196" y="738"/>
                </a:lnTo>
                <a:lnTo>
                  <a:pt x="1196" y="776"/>
                </a:lnTo>
                <a:lnTo>
                  <a:pt x="1202" y="802"/>
                </a:lnTo>
                <a:lnTo>
                  <a:pt x="1202" y="813"/>
                </a:lnTo>
                <a:lnTo>
                  <a:pt x="1208" y="861"/>
                </a:lnTo>
                <a:lnTo>
                  <a:pt x="1208" y="903"/>
                </a:lnTo>
                <a:lnTo>
                  <a:pt x="1208" y="893"/>
                </a:lnTo>
                <a:lnTo>
                  <a:pt x="1213" y="887"/>
                </a:lnTo>
                <a:lnTo>
                  <a:pt x="1219" y="898"/>
                </a:lnTo>
                <a:lnTo>
                  <a:pt x="1219" y="855"/>
                </a:lnTo>
                <a:lnTo>
                  <a:pt x="1225" y="786"/>
                </a:lnTo>
                <a:lnTo>
                  <a:pt x="1225" y="823"/>
                </a:lnTo>
                <a:lnTo>
                  <a:pt x="1230" y="802"/>
                </a:lnTo>
                <a:lnTo>
                  <a:pt x="1230" y="781"/>
                </a:lnTo>
                <a:lnTo>
                  <a:pt x="1236" y="770"/>
                </a:lnTo>
                <a:lnTo>
                  <a:pt x="1236" y="754"/>
                </a:lnTo>
                <a:lnTo>
                  <a:pt x="1242" y="744"/>
                </a:lnTo>
                <a:lnTo>
                  <a:pt x="1242" y="760"/>
                </a:lnTo>
                <a:lnTo>
                  <a:pt x="1247" y="723"/>
                </a:lnTo>
                <a:lnTo>
                  <a:pt x="1247" y="765"/>
                </a:lnTo>
                <a:lnTo>
                  <a:pt x="1247" y="818"/>
                </a:lnTo>
                <a:lnTo>
                  <a:pt x="1253" y="749"/>
                </a:lnTo>
                <a:lnTo>
                  <a:pt x="1253" y="818"/>
                </a:lnTo>
                <a:lnTo>
                  <a:pt x="1259" y="823"/>
                </a:lnTo>
                <a:lnTo>
                  <a:pt x="1259" y="754"/>
                </a:lnTo>
                <a:lnTo>
                  <a:pt x="1264" y="691"/>
                </a:lnTo>
                <a:lnTo>
                  <a:pt x="1264" y="749"/>
                </a:lnTo>
                <a:lnTo>
                  <a:pt x="1264" y="776"/>
                </a:lnTo>
                <a:lnTo>
                  <a:pt x="1270" y="712"/>
                </a:lnTo>
                <a:lnTo>
                  <a:pt x="1270" y="760"/>
                </a:lnTo>
                <a:lnTo>
                  <a:pt x="1276" y="797"/>
                </a:lnTo>
                <a:lnTo>
                  <a:pt x="1276" y="850"/>
                </a:lnTo>
                <a:lnTo>
                  <a:pt x="1281" y="882"/>
                </a:lnTo>
                <a:lnTo>
                  <a:pt x="1281" y="898"/>
                </a:lnTo>
                <a:lnTo>
                  <a:pt x="1281" y="845"/>
                </a:lnTo>
                <a:lnTo>
                  <a:pt x="1287" y="877"/>
                </a:lnTo>
                <a:lnTo>
                  <a:pt x="1287" y="871"/>
                </a:lnTo>
                <a:lnTo>
                  <a:pt x="1293" y="909"/>
                </a:lnTo>
                <a:lnTo>
                  <a:pt x="1293" y="962"/>
                </a:lnTo>
                <a:lnTo>
                  <a:pt x="1298" y="914"/>
                </a:lnTo>
                <a:lnTo>
                  <a:pt x="1298" y="956"/>
                </a:lnTo>
                <a:lnTo>
                  <a:pt x="1298" y="914"/>
                </a:lnTo>
                <a:lnTo>
                  <a:pt x="1304" y="909"/>
                </a:lnTo>
                <a:lnTo>
                  <a:pt x="1304" y="924"/>
                </a:lnTo>
                <a:lnTo>
                  <a:pt x="1310" y="887"/>
                </a:lnTo>
                <a:lnTo>
                  <a:pt x="1310" y="813"/>
                </a:lnTo>
                <a:lnTo>
                  <a:pt x="1315" y="829"/>
                </a:lnTo>
                <a:lnTo>
                  <a:pt x="1315" y="898"/>
                </a:lnTo>
                <a:lnTo>
                  <a:pt x="1321" y="861"/>
                </a:lnTo>
                <a:lnTo>
                  <a:pt x="1321" y="866"/>
                </a:lnTo>
                <a:lnTo>
                  <a:pt x="1321" y="839"/>
                </a:lnTo>
                <a:lnTo>
                  <a:pt x="1327" y="903"/>
                </a:lnTo>
                <a:lnTo>
                  <a:pt x="1327" y="871"/>
                </a:lnTo>
                <a:lnTo>
                  <a:pt x="1332" y="861"/>
                </a:lnTo>
                <a:lnTo>
                  <a:pt x="1332" y="871"/>
                </a:lnTo>
                <a:lnTo>
                  <a:pt x="1338" y="797"/>
                </a:lnTo>
                <a:lnTo>
                  <a:pt x="1338" y="776"/>
                </a:lnTo>
                <a:lnTo>
                  <a:pt x="1338" y="797"/>
                </a:lnTo>
                <a:lnTo>
                  <a:pt x="1344" y="813"/>
                </a:lnTo>
                <a:lnTo>
                  <a:pt x="1344" y="760"/>
                </a:lnTo>
                <a:lnTo>
                  <a:pt x="1349" y="765"/>
                </a:lnTo>
                <a:lnTo>
                  <a:pt x="1349" y="749"/>
                </a:lnTo>
                <a:lnTo>
                  <a:pt x="1355" y="733"/>
                </a:lnTo>
                <a:lnTo>
                  <a:pt x="1355" y="765"/>
                </a:lnTo>
                <a:lnTo>
                  <a:pt x="1355" y="786"/>
                </a:lnTo>
                <a:lnTo>
                  <a:pt x="1361" y="813"/>
                </a:lnTo>
                <a:lnTo>
                  <a:pt x="1361" y="754"/>
                </a:lnTo>
                <a:lnTo>
                  <a:pt x="1366" y="792"/>
                </a:lnTo>
                <a:lnTo>
                  <a:pt x="1366" y="839"/>
                </a:lnTo>
                <a:lnTo>
                  <a:pt x="1372" y="823"/>
                </a:lnTo>
                <a:lnTo>
                  <a:pt x="1372" y="893"/>
                </a:lnTo>
                <a:lnTo>
                  <a:pt x="1372" y="818"/>
                </a:lnTo>
                <a:lnTo>
                  <a:pt x="1378" y="792"/>
                </a:lnTo>
                <a:lnTo>
                  <a:pt x="1378" y="845"/>
                </a:lnTo>
                <a:lnTo>
                  <a:pt x="1383" y="882"/>
                </a:lnTo>
                <a:lnTo>
                  <a:pt x="1383" y="808"/>
                </a:lnTo>
                <a:lnTo>
                  <a:pt x="1389" y="871"/>
                </a:lnTo>
                <a:lnTo>
                  <a:pt x="1389" y="898"/>
                </a:lnTo>
                <a:lnTo>
                  <a:pt x="1395" y="866"/>
                </a:lnTo>
                <a:lnTo>
                  <a:pt x="1395" y="839"/>
                </a:lnTo>
                <a:lnTo>
                  <a:pt x="1395" y="818"/>
                </a:lnTo>
                <a:lnTo>
                  <a:pt x="1400" y="850"/>
                </a:lnTo>
                <a:lnTo>
                  <a:pt x="1400" y="887"/>
                </a:lnTo>
                <a:lnTo>
                  <a:pt x="1406" y="877"/>
                </a:lnTo>
                <a:lnTo>
                  <a:pt x="1406" y="940"/>
                </a:lnTo>
                <a:lnTo>
                  <a:pt x="1412" y="914"/>
                </a:lnTo>
                <a:lnTo>
                  <a:pt x="1412" y="887"/>
                </a:lnTo>
                <a:lnTo>
                  <a:pt x="1412" y="909"/>
                </a:lnTo>
                <a:lnTo>
                  <a:pt x="1417" y="946"/>
                </a:lnTo>
                <a:lnTo>
                  <a:pt x="1417" y="877"/>
                </a:lnTo>
                <a:lnTo>
                  <a:pt x="1423" y="898"/>
                </a:lnTo>
                <a:lnTo>
                  <a:pt x="1423" y="882"/>
                </a:lnTo>
                <a:lnTo>
                  <a:pt x="1429" y="887"/>
                </a:lnTo>
                <a:lnTo>
                  <a:pt x="1429" y="823"/>
                </a:lnTo>
                <a:lnTo>
                  <a:pt x="1429" y="776"/>
                </a:lnTo>
                <a:lnTo>
                  <a:pt x="1434" y="749"/>
                </a:lnTo>
                <a:lnTo>
                  <a:pt x="1434" y="754"/>
                </a:lnTo>
                <a:lnTo>
                  <a:pt x="1440" y="685"/>
                </a:lnTo>
                <a:lnTo>
                  <a:pt x="1440" y="616"/>
                </a:lnTo>
                <a:lnTo>
                  <a:pt x="1446" y="568"/>
                </a:lnTo>
                <a:lnTo>
                  <a:pt x="1446" y="574"/>
                </a:lnTo>
                <a:lnTo>
                  <a:pt x="1446" y="595"/>
                </a:lnTo>
                <a:lnTo>
                  <a:pt x="1451" y="622"/>
                </a:lnTo>
                <a:lnTo>
                  <a:pt x="1451" y="637"/>
                </a:lnTo>
                <a:lnTo>
                  <a:pt x="1457" y="637"/>
                </a:lnTo>
                <a:lnTo>
                  <a:pt x="1457" y="584"/>
                </a:lnTo>
                <a:lnTo>
                  <a:pt x="1463" y="643"/>
                </a:lnTo>
                <a:lnTo>
                  <a:pt x="1463" y="717"/>
                </a:lnTo>
                <a:lnTo>
                  <a:pt x="1468" y="792"/>
                </a:lnTo>
                <a:lnTo>
                  <a:pt x="1468" y="808"/>
                </a:lnTo>
                <a:lnTo>
                  <a:pt x="1468" y="866"/>
                </a:lnTo>
                <a:lnTo>
                  <a:pt x="1474" y="813"/>
                </a:lnTo>
                <a:lnTo>
                  <a:pt x="1474" y="829"/>
                </a:lnTo>
                <a:lnTo>
                  <a:pt x="1480" y="760"/>
                </a:lnTo>
                <a:lnTo>
                  <a:pt x="1480" y="829"/>
                </a:lnTo>
                <a:lnTo>
                  <a:pt x="1485" y="893"/>
                </a:lnTo>
                <a:lnTo>
                  <a:pt x="1485" y="855"/>
                </a:lnTo>
                <a:lnTo>
                  <a:pt x="1485" y="797"/>
                </a:lnTo>
                <a:lnTo>
                  <a:pt x="1491" y="728"/>
                </a:lnTo>
                <a:lnTo>
                  <a:pt x="1491" y="680"/>
                </a:lnTo>
                <a:lnTo>
                  <a:pt x="1497" y="712"/>
                </a:lnTo>
                <a:lnTo>
                  <a:pt x="1497" y="744"/>
                </a:lnTo>
                <a:lnTo>
                  <a:pt x="1502" y="765"/>
                </a:lnTo>
                <a:lnTo>
                  <a:pt x="1502" y="792"/>
                </a:lnTo>
                <a:lnTo>
                  <a:pt x="1502" y="744"/>
                </a:lnTo>
                <a:lnTo>
                  <a:pt x="1508" y="717"/>
                </a:lnTo>
                <a:lnTo>
                  <a:pt x="1508" y="765"/>
                </a:lnTo>
                <a:lnTo>
                  <a:pt x="1514" y="733"/>
                </a:lnTo>
                <a:lnTo>
                  <a:pt x="1514" y="712"/>
                </a:lnTo>
                <a:lnTo>
                  <a:pt x="1519" y="781"/>
                </a:lnTo>
                <a:lnTo>
                  <a:pt x="1519" y="850"/>
                </a:lnTo>
                <a:lnTo>
                  <a:pt x="1519" y="808"/>
                </a:lnTo>
                <a:lnTo>
                  <a:pt x="1525" y="744"/>
                </a:lnTo>
                <a:lnTo>
                  <a:pt x="1531" y="754"/>
                </a:lnTo>
                <a:lnTo>
                  <a:pt x="1531" y="792"/>
                </a:lnTo>
                <a:lnTo>
                  <a:pt x="1536" y="808"/>
                </a:lnTo>
                <a:lnTo>
                  <a:pt x="1536" y="733"/>
                </a:lnTo>
                <a:lnTo>
                  <a:pt x="1536" y="744"/>
                </a:lnTo>
                <a:lnTo>
                  <a:pt x="1542" y="776"/>
                </a:lnTo>
                <a:lnTo>
                  <a:pt x="1542" y="733"/>
                </a:lnTo>
                <a:lnTo>
                  <a:pt x="1548" y="808"/>
                </a:lnTo>
                <a:lnTo>
                  <a:pt x="1548" y="792"/>
                </a:lnTo>
                <a:lnTo>
                  <a:pt x="1553" y="781"/>
                </a:lnTo>
                <a:lnTo>
                  <a:pt x="1553" y="829"/>
                </a:lnTo>
                <a:lnTo>
                  <a:pt x="1559" y="818"/>
                </a:lnTo>
                <a:lnTo>
                  <a:pt x="1559" y="792"/>
                </a:lnTo>
                <a:lnTo>
                  <a:pt x="1559" y="770"/>
                </a:lnTo>
                <a:lnTo>
                  <a:pt x="1565" y="770"/>
                </a:lnTo>
                <a:lnTo>
                  <a:pt x="1565" y="808"/>
                </a:lnTo>
                <a:lnTo>
                  <a:pt x="1570" y="797"/>
                </a:lnTo>
                <a:lnTo>
                  <a:pt x="1570" y="749"/>
                </a:lnTo>
                <a:lnTo>
                  <a:pt x="1576" y="792"/>
                </a:lnTo>
                <a:lnTo>
                  <a:pt x="1576" y="765"/>
                </a:lnTo>
                <a:lnTo>
                  <a:pt x="1576" y="818"/>
                </a:lnTo>
                <a:lnTo>
                  <a:pt x="1582" y="845"/>
                </a:lnTo>
                <a:lnTo>
                  <a:pt x="1582" y="909"/>
                </a:lnTo>
                <a:lnTo>
                  <a:pt x="1587" y="898"/>
                </a:lnTo>
                <a:lnTo>
                  <a:pt x="1587" y="877"/>
                </a:lnTo>
                <a:lnTo>
                  <a:pt x="1593" y="893"/>
                </a:lnTo>
                <a:lnTo>
                  <a:pt x="1593" y="898"/>
                </a:lnTo>
                <a:lnTo>
                  <a:pt x="1593" y="887"/>
                </a:lnTo>
                <a:lnTo>
                  <a:pt x="1599" y="877"/>
                </a:lnTo>
                <a:lnTo>
                  <a:pt x="1599" y="903"/>
                </a:lnTo>
                <a:lnTo>
                  <a:pt x="1604" y="877"/>
                </a:lnTo>
                <a:lnTo>
                  <a:pt x="1604" y="887"/>
                </a:lnTo>
                <a:lnTo>
                  <a:pt x="1610" y="882"/>
                </a:lnTo>
                <a:lnTo>
                  <a:pt x="1610" y="940"/>
                </a:lnTo>
                <a:lnTo>
                  <a:pt x="1616" y="898"/>
                </a:lnTo>
                <a:lnTo>
                  <a:pt x="1616" y="850"/>
                </a:lnTo>
                <a:lnTo>
                  <a:pt x="1621" y="909"/>
                </a:lnTo>
                <a:lnTo>
                  <a:pt x="1621" y="866"/>
                </a:lnTo>
                <a:lnTo>
                  <a:pt x="1627" y="909"/>
                </a:lnTo>
                <a:lnTo>
                  <a:pt x="1627" y="866"/>
                </a:lnTo>
                <a:lnTo>
                  <a:pt x="1633" y="887"/>
                </a:lnTo>
                <a:lnTo>
                  <a:pt x="1633" y="924"/>
                </a:lnTo>
                <a:lnTo>
                  <a:pt x="1633" y="930"/>
                </a:lnTo>
                <a:lnTo>
                  <a:pt x="1638" y="956"/>
                </a:lnTo>
                <a:lnTo>
                  <a:pt x="1638" y="983"/>
                </a:lnTo>
                <a:lnTo>
                  <a:pt x="1644" y="994"/>
                </a:lnTo>
                <a:lnTo>
                  <a:pt x="1644" y="983"/>
                </a:lnTo>
                <a:lnTo>
                  <a:pt x="1650" y="1009"/>
                </a:lnTo>
                <a:lnTo>
                  <a:pt x="1650" y="1079"/>
                </a:lnTo>
                <a:lnTo>
                  <a:pt x="1650" y="1047"/>
                </a:lnTo>
                <a:lnTo>
                  <a:pt x="1655" y="1073"/>
                </a:lnTo>
                <a:lnTo>
                  <a:pt x="1655" y="1095"/>
                </a:lnTo>
                <a:lnTo>
                  <a:pt x="1661" y="1169"/>
                </a:lnTo>
                <a:lnTo>
                  <a:pt x="1661" y="1110"/>
                </a:lnTo>
                <a:lnTo>
                  <a:pt x="1667" y="1100"/>
                </a:lnTo>
                <a:lnTo>
                  <a:pt x="1667" y="1169"/>
                </a:lnTo>
                <a:lnTo>
                  <a:pt x="1667" y="1137"/>
                </a:lnTo>
                <a:lnTo>
                  <a:pt x="1672" y="1126"/>
                </a:lnTo>
                <a:lnTo>
                  <a:pt x="1672" y="1110"/>
                </a:lnTo>
                <a:lnTo>
                  <a:pt x="1678" y="1095"/>
                </a:lnTo>
                <a:lnTo>
                  <a:pt x="1678" y="1084"/>
                </a:lnTo>
                <a:lnTo>
                  <a:pt x="1684" y="1020"/>
                </a:lnTo>
                <a:lnTo>
                  <a:pt x="1684" y="946"/>
                </a:lnTo>
                <a:lnTo>
                  <a:pt x="1684" y="988"/>
                </a:lnTo>
                <a:lnTo>
                  <a:pt x="1689" y="1020"/>
                </a:lnTo>
                <a:lnTo>
                  <a:pt x="1689" y="1031"/>
                </a:lnTo>
                <a:lnTo>
                  <a:pt x="1695" y="1036"/>
                </a:lnTo>
                <a:lnTo>
                  <a:pt x="1695" y="1004"/>
                </a:lnTo>
                <a:lnTo>
                  <a:pt x="1701" y="962"/>
                </a:lnTo>
                <a:lnTo>
                  <a:pt x="1701" y="994"/>
                </a:lnTo>
                <a:lnTo>
                  <a:pt x="1706" y="1025"/>
                </a:lnTo>
                <a:lnTo>
                  <a:pt x="1706" y="1068"/>
                </a:lnTo>
                <a:lnTo>
                  <a:pt x="1706" y="1025"/>
                </a:lnTo>
                <a:lnTo>
                  <a:pt x="1712" y="1036"/>
                </a:lnTo>
                <a:lnTo>
                  <a:pt x="1712" y="1089"/>
                </a:lnTo>
                <a:lnTo>
                  <a:pt x="1718" y="1148"/>
                </a:lnTo>
                <a:lnTo>
                  <a:pt x="1718" y="1084"/>
                </a:lnTo>
                <a:lnTo>
                  <a:pt x="1723" y="1158"/>
                </a:lnTo>
                <a:lnTo>
                  <a:pt x="1723" y="1121"/>
                </a:lnTo>
                <a:lnTo>
                  <a:pt x="1723" y="1100"/>
                </a:lnTo>
                <a:lnTo>
                  <a:pt x="1729" y="1095"/>
                </a:lnTo>
                <a:lnTo>
                  <a:pt x="1729" y="1121"/>
                </a:lnTo>
                <a:lnTo>
                  <a:pt x="1735" y="1137"/>
                </a:lnTo>
                <a:lnTo>
                  <a:pt x="1735" y="1169"/>
                </a:lnTo>
                <a:lnTo>
                  <a:pt x="1740" y="1095"/>
                </a:lnTo>
                <a:lnTo>
                  <a:pt x="1740" y="1084"/>
                </a:lnTo>
                <a:lnTo>
                  <a:pt x="1740" y="1009"/>
                </a:lnTo>
                <a:lnTo>
                  <a:pt x="1746" y="1068"/>
                </a:lnTo>
                <a:lnTo>
                  <a:pt x="1746" y="1063"/>
                </a:lnTo>
                <a:lnTo>
                  <a:pt x="1752" y="1095"/>
                </a:lnTo>
                <a:lnTo>
                  <a:pt x="1752" y="1052"/>
                </a:lnTo>
                <a:lnTo>
                  <a:pt x="1757" y="1110"/>
                </a:lnTo>
                <a:lnTo>
                  <a:pt x="1757" y="1095"/>
                </a:lnTo>
                <a:lnTo>
                  <a:pt x="1757" y="1148"/>
                </a:lnTo>
                <a:lnTo>
                  <a:pt x="1763" y="1095"/>
                </a:lnTo>
                <a:lnTo>
                  <a:pt x="1769" y="1089"/>
                </a:lnTo>
                <a:lnTo>
                  <a:pt x="1769" y="1132"/>
                </a:lnTo>
                <a:lnTo>
                  <a:pt x="1774" y="1169"/>
                </a:lnTo>
                <a:lnTo>
                  <a:pt x="1774" y="1201"/>
                </a:lnTo>
                <a:lnTo>
                  <a:pt x="1774" y="1137"/>
                </a:lnTo>
                <a:lnTo>
                  <a:pt x="1780" y="1180"/>
                </a:lnTo>
                <a:lnTo>
                  <a:pt x="1780" y="1105"/>
                </a:lnTo>
                <a:lnTo>
                  <a:pt x="1786" y="1110"/>
                </a:lnTo>
                <a:lnTo>
                  <a:pt x="1786" y="1084"/>
                </a:lnTo>
                <a:lnTo>
                  <a:pt x="1791" y="1137"/>
                </a:lnTo>
                <a:lnTo>
                  <a:pt x="1791" y="1164"/>
                </a:lnTo>
                <a:lnTo>
                  <a:pt x="1797" y="1158"/>
                </a:lnTo>
                <a:lnTo>
                  <a:pt x="1797" y="1227"/>
                </a:lnTo>
                <a:lnTo>
                  <a:pt x="1797" y="1222"/>
                </a:lnTo>
                <a:lnTo>
                  <a:pt x="1803" y="1201"/>
                </a:lnTo>
                <a:lnTo>
                  <a:pt x="1803" y="1132"/>
                </a:lnTo>
                <a:lnTo>
                  <a:pt x="1809" y="1116"/>
                </a:lnTo>
                <a:lnTo>
                  <a:pt x="1809" y="1063"/>
                </a:lnTo>
                <a:lnTo>
                  <a:pt x="1814" y="1089"/>
                </a:lnTo>
                <a:lnTo>
                  <a:pt x="1814" y="1031"/>
                </a:lnTo>
                <a:lnTo>
                  <a:pt x="1814" y="1073"/>
                </a:lnTo>
                <a:lnTo>
                  <a:pt x="1820" y="1079"/>
                </a:lnTo>
                <a:lnTo>
                  <a:pt x="1820" y="1132"/>
                </a:lnTo>
                <a:lnTo>
                  <a:pt x="1826" y="1190"/>
                </a:lnTo>
                <a:lnTo>
                  <a:pt x="1826" y="1132"/>
                </a:lnTo>
                <a:lnTo>
                  <a:pt x="1831" y="1195"/>
                </a:lnTo>
                <a:lnTo>
                  <a:pt x="1831" y="1238"/>
                </a:lnTo>
                <a:lnTo>
                  <a:pt x="1831" y="1302"/>
                </a:lnTo>
                <a:lnTo>
                  <a:pt x="1837" y="1259"/>
                </a:lnTo>
                <a:lnTo>
                  <a:pt x="1843" y="1243"/>
                </a:lnTo>
                <a:lnTo>
                  <a:pt x="1843" y="1318"/>
                </a:lnTo>
                <a:lnTo>
                  <a:pt x="1848" y="1291"/>
                </a:lnTo>
                <a:lnTo>
                  <a:pt x="1848" y="1227"/>
                </a:lnTo>
                <a:lnTo>
                  <a:pt x="1848" y="1206"/>
                </a:lnTo>
                <a:lnTo>
                  <a:pt x="1854" y="1195"/>
                </a:lnTo>
                <a:lnTo>
                  <a:pt x="1854" y="1158"/>
                </a:lnTo>
                <a:lnTo>
                  <a:pt x="1860" y="1148"/>
                </a:lnTo>
                <a:lnTo>
                  <a:pt x="1860" y="1180"/>
                </a:lnTo>
                <a:lnTo>
                  <a:pt x="1865" y="1238"/>
                </a:lnTo>
                <a:lnTo>
                  <a:pt x="1865" y="1217"/>
                </a:lnTo>
                <a:lnTo>
                  <a:pt x="1871" y="1233"/>
                </a:lnTo>
                <a:lnTo>
                  <a:pt x="1871" y="1254"/>
                </a:lnTo>
                <a:lnTo>
                  <a:pt x="1871" y="1318"/>
                </a:lnTo>
                <a:lnTo>
                  <a:pt x="1877" y="1344"/>
                </a:lnTo>
                <a:lnTo>
                  <a:pt x="1877" y="1328"/>
                </a:lnTo>
                <a:lnTo>
                  <a:pt x="1882" y="1344"/>
                </a:lnTo>
                <a:lnTo>
                  <a:pt x="1882" y="1355"/>
                </a:lnTo>
                <a:lnTo>
                  <a:pt x="1888" y="1397"/>
                </a:lnTo>
                <a:lnTo>
                  <a:pt x="1888" y="1355"/>
                </a:lnTo>
                <a:lnTo>
                  <a:pt x="1888" y="1403"/>
                </a:lnTo>
                <a:lnTo>
                  <a:pt x="1894" y="1456"/>
                </a:lnTo>
                <a:lnTo>
                  <a:pt x="1894" y="1403"/>
                </a:lnTo>
                <a:lnTo>
                  <a:pt x="1899" y="1456"/>
                </a:lnTo>
                <a:lnTo>
                  <a:pt x="1899" y="1493"/>
                </a:lnTo>
                <a:lnTo>
                  <a:pt x="1905" y="1509"/>
                </a:lnTo>
                <a:lnTo>
                  <a:pt x="1905" y="1467"/>
                </a:lnTo>
                <a:lnTo>
                  <a:pt x="1905" y="1456"/>
                </a:lnTo>
                <a:lnTo>
                  <a:pt x="1911" y="1456"/>
                </a:lnTo>
                <a:lnTo>
                  <a:pt x="1911" y="1477"/>
                </a:lnTo>
                <a:lnTo>
                  <a:pt x="1916" y="1504"/>
                </a:lnTo>
                <a:lnTo>
                  <a:pt x="1916" y="1435"/>
                </a:lnTo>
                <a:lnTo>
                  <a:pt x="1922" y="1366"/>
                </a:lnTo>
                <a:lnTo>
                  <a:pt x="1922" y="1307"/>
                </a:lnTo>
                <a:lnTo>
                  <a:pt x="1922" y="1265"/>
                </a:lnTo>
                <a:lnTo>
                  <a:pt x="1928" y="1227"/>
                </a:lnTo>
                <a:lnTo>
                  <a:pt x="1928" y="1291"/>
                </a:lnTo>
                <a:lnTo>
                  <a:pt x="1933" y="1233"/>
                </a:lnTo>
                <a:lnTo>
                  <a:pt x="1933" y="1217"/>
                </a:lnTo>
                <a:lnTo>
                  <a:pt x="1939" y="1233"/>
                </a:lnTo>
                <a:lnTo>
                  <a:pt x="1939" y="1291"/>
                </a:lnTo>
                <a:lnTo>
                  <a:pt x="1945" y="1344"/>
                </a:lnTo>
                <a:lnTo>
                  <a:pt x="1945" y="1334"/>
                </a:lnTo>
                <a:lnTo>
                  <a:pt x="1945" y="1344"/>
                </a:lnTo>
                <a:lnTo>
                  <a:pt x="1950" y="1392"/>
                </a:lnTo>
                <a:lnTo>
                  <a:pt x="1950" y="1419"/>
                </a:lnTo>
                <a:lnTo>
                  <a:pt x="1956" y="1467"/>
                </a:lnTo>
                <a:lnTo>
                  <a:pt x="1956" y="1408"/>
                </a:lnTo>
                <a:lnTo>
                  <a:pt x="1962" y="1376"/>
                </a:lnTo>
                <a:lnTo>
                  <a:pt x="1962" y="1339"/>
                </a:lnTo>
                <a:lnTo>
                  <a:pt x="1962" y="1344"/>
                </a:lnTo>
                <a:lnTo>
                  <a:pt x="1967" y="1397"/>
                </a:lnTo>
                <a:lnTo>
                  <a:pt x="1967" y="1339"/>
                </a:lnTo>
                <a:lnTo>
                  <a:pt x="1973" y="1381"/>
                </a:lnTo>
                <a:lnTo>
                  <a:pt x="1973" y="1435"/>
                </a:lnTo>
                <a:lnTo>
                  <a:pt x="1979" y="1477"/>
                </a:lnTo>
                <a:lnTo>
                  <a:pt x="1979" y="1424"/>
                </a:lnTo>
                <a:lnTo>
                  <a:pt x="1979" y="1366"/>
                </a:lnTo>
                <a:lnTo>
                  <a:pt x="1984" y="1381"/>
                </a:lnTo>
                <a:lnTo>
                  <a:pt x="1984" y="1312"/>
                </a:lnTo>
                <a:lnTo>
                  <a:pt x="1990" y="1334"/>
                </a:lnTo>
                <a:lnTo>
                  <a:pt x="1990" y="1387"/>
                </a:lnTo>
                <a:lnTo>
                  <a:pt x="1996" y="1334"/>
                </a:lnTo>
                <a:lnTo>
                  <a:pt x="1996" y="1381"/>
                </a:lnTo>
                <a:lnTo>
                  <a:pt x="1996" y="1429"/>
                </a:lnTo>
                <a:lnTo>
                  <a:pt x="2001" y="1397"/>
                </a:lnTo>
                <a:lnTo>
                  <a:pt x="2001" y="1392"/>
                </a:lnTo>
                <a:lnTo>
                  <a:pt x="2007" y="1318"/>
                </a:lnTo>
                <a:lnTo>
                  <a:pt x="2007" y="1259"/>
                </a:lnTo>
                <a:lnTo>
                  <a:pt x="2013" y="1296"/>
                </a:lnTo>
                <a:lnTo>
                  <a:pt x="2013" y="1291"/>
                </a:lnTo>
                <a:lnTo>
                  <a:pt x="2013" y="1243"/>
                </a:lnTo>
                <a:lnTo>
                  <a:pt x="2018" y="1312"/>
                </a:lnTo>
                <a:lnTo>
                  <a:pt x="2018" y="1238"/>
                </a:lnTo>
                <a:lnTo>
                  <a:pt x="2024" y="1281"/>
                </a:lnTo>
                <a:lnTo>
                  <a:pt x="2024" y="1312"/>
                </a:lnTo>
                <a:lnTo>
                  <a:pt x="2030" y="1323"/>
                </a:lnTo>
                <a:lnTo>
                  <a:pt x="2030" y="1387"/>
                </a:lnTo>
                <a:lnTo>
                  <a:pt x="2035" y="1366"/>
                </a:lnTo>
                <a:lnTo>
                  <a:pt x="2035" y="1424"/>
                </a:lnTo>
                <a:lnTo>
                  <a:pt x="2035" y="1429"/>
                </a:lnTo>
                <a:lnTo>
                  <a:pt x="2041" y="1366"/>
                </a:lnTo>
                <a:lnTo>
                  <a:pt x="2041" y="1328"/>
                </a:lnTo>
                <a:lnTo>
                  <a:pt x="2047" y="1403"/>
                </a:lnTo>
                <a:lnTo>
                  <a:pt x="2047" y="1467"/>
                </a:lnTo>
                <a:lnTo>
                  <a:pt x="2052" y="1403"/>
                </a:lnTo>
                <a:lnTo>
                  <a:pt x="2052" y="1413"/>
                </a:lnTo>
                <a:lnTo>
                  <a:pt x="2058" y="1451"/>
                </a:lnTo>
                <a:lnTo>
                  <a:pt x="2058" y="1477"/>
                </a:lnTo>
                <a:lnTo>
                  <a:pt x="2064" y="1514"/>
                </a:lnTo>
                <a:lnTo>
                  <a:pt x="2064" y="1472"/>
                </a:lnTo>
                <a:lnTo>
                  <a:pt x="2069" y="1424"/>
                </a:lnTo>
                <a:lnTo>
                  <a:pt x="2069" y="1488"/>
                </a:lnTo>
                <a:lnTo>
                  <a:pt x="2069" y="1445"/>
                </a:lnTo>
                <a:lnTo>
                  <a:pt x="2075" y="1371"/>
                </a:lnTo>
                <a:lnTo>
                  <a:pt x="2075" y="1328"/>
                </a:lnTo>
                <a:lnTo>
                  <a:pt x="2081" y="1270"/>
                </a:lnTo>
                <a:lnTo>
                  <a:pt x="2081" y="1217"/>
                </a:lnTo>
                <a:lnTo>
                  <a:pt x="2086" y="1195"/>
                </a:lnTo>
                <a:lnTo>
                  <a:pt x="2086" y="1233"/>
                </a:lnTo>
                <a:lnTo>
                  <a:pt x="2086" y="1296"/>
                </a:lnTo>
                <a:lnTo>
                  <a:pt x="2092" y="1360"/>
                </a:lnTo>
                <a:lnTo>
                  <a:pt x="2092" y="1328"/>
                </a:lnTo>
                <a:lnTo>
                  <a:pt x="2098" y="1270"/>
                </a:lnTo>
                <a:lnTo>
                  <a:pt x="2098" y="1259"/>
                </a:lnTo>
                <a:lnTo>
                  <a:pt x="2103" y="1206"/>
                </a:lnTo>
                <a:lnTo>
                  <a:pt x="2103" y="1259"/>
                </a:lnTo>
                <a:lnTo>
                  <a:pt x="2109" y="1328"/>
                </a:lnTo>
                <a:lnTo>
                  <a:pt x="2109" y="1275"/>
                </a:lnTo>
                <a:lnTo>
                  <a:pt x="2109" y="1233"/>
                </a:lnTo>
                <a:lnTo>
                  <a:pt x="2115" y="1217"/>
                </a:lnTo>
                <a:lnTo>
                  <a:pt x="2115" y="1185"/>
                </a:lnTo>
                <a:lnTo>
                  <a:pt x="2120" y="1158"/>
                </a:lnTo>
                <a:lnTo>
                  <a:pt x="2120" y="1211"/>
                </a:lnTo>
                <a:lnTo>
                  <a:pt x="2126" y="1227"/>
                </a:lnTo>
                <a:lnTo>
                  <a:pt x="2126" y="1233"/>
                </a:lnTo>
                <a:lnTo>
                  <a:pt x="2126" y="1286"/>
                </a:lnTo>
                <a:lnTo>
                  <a:pt x="2132" y="1243"/>
                </a:lnTo>
                <a:lnTo>
                  <a:pt x="2132" y="1270"/>
                </a:lnTo>
                <a:lnTo>
                  <a:pt x="2137" y="1265"/>
                </a:lnTo>
                <a:lnTo>
                  <a:pt x="2137" y="1307"/>
                </a:lnTo>
                <a:lnTo>
                  <a:pt x="2143" y="1366"/>
                </a:lnTo>
                <a:lnTo>
                  <a:pt x="2143" y="1307"/>
                </a:lnTo>
                <a:lnTo>
                  <a:pt x="2143" y="1275"/>
                </a:lnTo>
                <a:lnTo>
                  <a:pt x="2149" y="1344"/>
                </a:lnTo>
                <a:lnTo>
                  <a:pt x="2149" y="1350"/>
                </a:lnTo>
                <a:lnTo>
                  <a:pt x="2154" y="1387"/>
                </a:lnTo>
                <a:lnTo>
                  <a:pt x="2154" y="1392"/>
                </a:lnTo>
                <a:lnTo>
                  <a:pt x="2160" y="1456"/>
                </a:lnTo>
                <a:lnTo>
                  <a:pt x="2160" y="1482"/>
                </a:lnTo>
                <a:lnTo>
                  <a:pt x="2160" y="1419"/>
                </a:lnTo>
                <a:lnTo>
                  <a:pt x="2166" y="1440"/>
                </a:lnTo>
                <a:lnTo>
                  <a:pt x="2166" y="1392"/>
                </a:lnTo>
                <a:lnTo>
                  <a:pt x="2171" y="1323"/>
                </a:lnTo>
                <a:lnTo>
                  <a:pt x="2171" y="1254"/>
                </a:lnTo>
                <a:lnTo>
                  <a:pt x="2177" y="1217"/>
                </a:lnTo>
                <a:lnTo>
                  <a:pt x="2177" y="1243"/>
                </a:lnTo>
                <a:lnTo>
                  <a:pt x="2183" y="1270"/>
                </a:lnTo>
                <a:lnTo>
                  <a:pt x="2183" y="1259"/>
                </a:lnTo>
                <a:lnTo>
                  <a:pt x="2183" y="1206"/>
                </a:lnTo>
                <a:lnTo>
                  <a:pt x="2188" y="1158"/>
                </a:lnTo>
                <a:lnTo>
                  <a:pt x="2188" y="1095"/>
                </a:lnTo>
                <a:lnTo>
                  <a:pt x="2194" y="1132"/>
                </a:lnTo>
                <a:lnTo>
                  <a:pt x="2194" y="1180"/>
                </a:lnTo>
                <a:lnTo>
                  <a:pt x="2200" y="1164"/>
                </a:lnTo>
                <a:lnTo>
                  <a:pt x="2200" y="1137"/>
                </a:lnTo>
                <a:lnTo>
                  <a:pt x="2200" y="1084"/>
                </a:lnTo>
                <a:lnTo>
                  <a:pt x="2205" y="1052"/>
                </a:lnTo>
                <a:lnTo>
                  <a:pt x="2205" y="1063"/>
                </a:lnTo>
                <a:lnTo>
                  <a:pt x="2211" y="1004"/>
                </a:lnTo>
                <a:lnTo>
                  <a:pt x="2211" y="951"/>
                </a:lnTo>
                <a:lnTo>
                  <a:pt x="2217" y="924"/>
                </a:lnTo>
                <a:lnTo>
                  <a:pt x="2217" y="914"/>
                </a:lnTo>
                <a:lnTo>
                  <a:pt x="2217" y="882"/>
                </a:lnTo>
                <a:lnTo>
                  <a:pt x="2222" y="839"/>
                </a:lnTo>
                <a:lnTo>
                  <a:pt x="2222" y="887"/>
                </a:lnTo>
                <a:lnTo>
                  <a:pt x="2228" y="909"/>
                </a:lnTo>
                <a:lnTo>
                  <a:pt x="2228" y="866"/>
                </a:lnTo>
                <a:lnTo>
                  <a:pt x="2234" y="834"/>
                </a:lnTo>
                <a:lnTo>
                  <a:pt x="2234" y="898"/>
                </a:lnTo>
                <a:lnTo>
                  <a:pt x="2234" y="903"/>
                </a:lnTo>
                <a:lnTo>
                  <a:pt x="2239" y="866"/>
                </a:lnTo>
                <a:lnTo>
                  <a:pt x="2239" y="855"/>
                </a:lnTo>
                <a:lnTo>
                  <a:pt x="2245" y="903"/>
                </a:lnTo>
                <a:lnTo>
                  <a:pt x="2245" y="951"/>
                </a:lnTo>
                <a:lnTo>
                  <a:pt x="2251" y="1015"/>
                </a:lnTo>
                <a:lnTo>
                  <a:pt x="2251" y="1068"/>
                </a:lnTo>
                <a:lnTo>
                  <a:pt x="2251" y="1089"/>
                </a:lnTo>
                <a:lnTo>
                  <a:pt x="2256" y="1121"/>
                </a:lnTo>
                <a:lnTo>
                  <a:pt x="2256" y="1089"/>
                </a:lnTo>
                <a:lnTo>
                  <a:pt x="2262" y="1116"/>
                </a:lnTo>
                <a:lnTo>
                  <a:pt x="2262" y="1121"/>
                </a:lnTo>
                <a:lnTo>
                  <a:pt x="2268" y="1084"/>
                </a:lnTo>
                <a:lnTo>
                  <a:pt x="2268" y="1063"/>
                </a:lnTo>
                <a:lnTo>
                  <a:pt x="2273" y="1079"/>
                </a:lnTo>
                <a:lnTo>
                  <a:pt x="2273" y="1041"/>
                </a:lnTo>
                <a:lnTo>
                  <a:pt x="2273" y="1004"/>
                </a:lnTo>
                <a:lnTo>
                  <a:pt x="2279" y="1036"/>
                </a:lnTo>
                <a:lnTo>
                  <a:pt x="2279" y="1031"/>
                </a:lnTo>
                <a:lnTo>
                  <a:pt x="2285" y="994"/>
                </a:lnTo>
                <a:lnTo>
                  <a:pt x="2285" y="924"/>
                </a:lnTo>
                <a:lnTo>
                  <a:pt x="2290" y="887"/>
                </a:lnTo>
                <a:lnTo>
                  <a:pt x="2290" y="914"/>
                </a:lnTo>
                <a:lnTo>
                  <a:pt x="2290" y="978"/>
                </a:lnTo>
                <a:lnTo>
                  <a:pt x="2296" y="935"/>
                </a:lnTo>
                <a:lnTo>
                  <a:pt x="2296" y="871"/>
                </a:lnTo>
                <a:lnTo>
                  <a:pt x="2302" y="924"/>
                </a:lnTo>
                <a:lnTo>
                  <a:pt x="2302" y="951"/>
                </a:lnTo>
                <a:lnTo>
                  <a:pt x="2307" y="1020"/>
                </a:lnTo>
                <a:lnTo>
                  <a:pt x="2307" y="1036"/>
                </a:lnTo>
                <a:lnTo>
                  <a:pt x="2313" y="1031"/>
                </a:lnTo>
                <a:lnTo>
                  <a:pt x="2313" y="956"/>
                </a:lnTo>
                <a:lnTo>
                  <a:pt x="2319" y="946"/>
                </a:lnTo>
                <a:lnTo>
                  <a:pt x="2319" y="1015"/>
                </a:lnTo>
                <a:lnTo>
                  <a:pt x="2324" y="983"/>
                </a:lnTo>
                <a:lnTo>
                  <a:pt x="2324" y="1041"/>
                </a:lnTo>
                <a:lnTo>
                  <a:pt x="2324" y="1073"/>
                </a:lnTo>
                <a:lnTo>
                  <a:pt x="2330" y="1004"/>
                </a:lnTo>
                <a:lnTo>
                  <a:pt x="2330" y="956"/>
                </a:lnTo>
                <a:lnTo>
                  <a:pt x="2336" y="962"/>
                </a:lnTo>
                <a:lnTo>
                  <a:pt x="2336" y="1025"/>
                </a:lnTo>
                <a:lnTo>
                  <a:pt x="2341" y="983"/>
                </a:lnTo>
                <a:lnTo>
                  <a:pt x="2341" y="909"/>
                </a:lnTo>
                <a:lnTo>
                  <a:pt x="2347" y="919"/>
                </a:lnTo>
                <a:lnTo>
                  <a:pt x="2347" y="866"/>
                </a:lnTo>
                <a:lnTo>
                  <a:pt x="2347" y="877"/>
                </a:lnTo>
                <a:lnTo>
                  <a:pt x="2353" y="823"/>
                </a:lnTo>
                <a:lnTo>
                  <a:pt x="2353" y="877"/>
                </a:lnTo>
                <a:lnTo>
                  <a:pt x="2358" y="930"/>
                </a:lnTo>
                <a:lnTo>
                  <a:pt x="2358" y="914"/>
                </a:lnTo>
                <a:lnTo>
                  <a:pt x="2364" y="855"/>
                </a:lnTo>
                <a:lnTo>
                  <a:pt x="2364" y="882"/>
                </a:lnTo>
                <a:lnTo>
                  <a:pt x="2364" y="845"/>
                </a:lnTo>
                <a:lnTo>
                  <a:pt x="2370" y="898"/>
                </a:lnTo>
                <a:lnTo>
                  <a:pt x="2370" y="855"/>
                </a:lnTo>
                <a:lnTo>
                  <a:pt x="2375" y="797"/>
                </a:lnTo>
                <a:lnTo>
                  <a:pt x="2375" y="802"/>
                </a:lnTo>
                <a:lnTo>
                  <a:pt x="2381" y="871"/>
                </a:lnTo>
                <a:lnTo>
                  <a:pt x="2381" y="914"/>
                </a:lnTo>
                <a:lnTo>
                  <a:pt x="2381" y="861"/>
                </a:lnTo>
                <a:lnTo>
                  <a:pt x="2387" y="924"/>
                </a:lnTo>
                <a:lnTo>
                  <a:pt x="2387" y="999"/>
                </a:lnTo>
                <a:lnTo>
                  <a:pt x="2392" y="983"/>
                </a:lnTo>
                <a:lnTo>
                  <a:pt x="2392" y="967"/>
                </a:lnTo>
                <a:lnTo>
                  <a:pt x="2398" y="1009"/>
                </a:lnTo>
                <a:lnTo>
                  <a:pt x="2398" y="983"/>
                </a:lnTo>
                <a:lnTo>
                  <a:pt x="2398" y="1015"/>
                </a:lnTo>
                <a:lnTo>
                  <a:pt x="2404" y="1009"/>
                </a:lnTo>
                <a:lnTo>
                  <a:pt x="2409" y="1020"/>
                </a:lnTo>
                <a:lnTo>
                  <a:pt x="2409" y="988"/>
                </a:lnTo>
                <a:lnTo>
                  <a:pt x="2415" y="924"/>
                </a:lnTo>
                <a:lnTo>
                  <a:pt x="2415" y="887"/>
                </a:lnTo>
                <a:lnTo>
                  <a:pt x="2421" y="940"/>
                </a:lnTo>
                <a:lnTo>
                  <a:pt x="2421" y="866"/>
                </a:lnTo>
                <a:lnTo>
                  <a:pt x="2421" y="808"/>
                </a:lnTo>
                <a:lnTo>
                  <a:pt x="2426" y="776"/>
                </a:lnTo>
                <a:lnTo>
                  <a:pt x="2426" y="701"/>
                </a:lnTo>
                <a:lnTo>
                  <a:pt x="2432" y="685"/>
                </a:lnTo>
                <a:lnTo>
                  <a:pt x="2432" y="659"/>
                </a:lnTo>
                <a:lnTo>
                  <a:pt x="2438" y="627"/>
                </a:lnTo>
                <a:lnTo>
                  <a:pt x="2438" y="552"/>
                </a:lnTo>
                <a:lnTo>
                  <a:pt x="2438" y="510"/>
                </a:lnTo>
                <a:lnTo>
                  <a:pt x="2444" y="568"/>
                </a:lnTo>
                <a:lnTo>
                  <a:pt x="2444" y="563"/>
                </a:lnTo>
                <a:lnTo>
                  <a:pt x="2449" y="552"/>
                </a:lnTo>
                <a:lnTo>
                  <a:pt x="2449" y="521"/>
                </a:lnTo>
                <a:lnTo>
                  <a:pt x="2455" y="494"/>
                </a:lnTo>
                <a:lnTo>
                  <a:pt x="2455" y="425"/>
                </a:lnTo>
              </a:path>
            </a:pathLst>
          </a:custGeom>
          <a:noFill/>
          <a:ln w="9360" cap="sq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6973311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1630A13-2E36-7B45-9D53-6655E11FC8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is DTW Calculated?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282084F1-4DD2-3A46-A270-494CCFBF46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6464560" cy="1858927"/>
          </a:xfrm>
        </p:spPr>
        <p:txBody>
          <a:bodyPr/>
          <a:lstStyle/>
          <a:p>
            <a:r>
              <a:rPr lang="en-US" dirty="0"/>
              <a:t>The DTW distance can “freely” move outside the diagonal of the matrix</a:t>
            </a:r>
          </a:p>
          <a:p>
            <a:r>
              <a:rPr lang="en-US" dirty="0"/>
              <a:t>Such cells correspond to temporally shifted points in the two time series</a:t>
            </a:r>
          </a:p>
          <a:p>
            <a:endParaRPr lang="en-US" dirty="0"/>
          </a:p>
          <a:p>
            <a:endParaRPr lang="en-US" dirty="0"/>
          </a:p>
        </p:txBody>
      </p:sp>
      <p:grpSp>
        <p:nvGrpSpPr>
          <p:cNvPr id="4" name="Gruppo 3">
            <a:extLst>
              <a:ext uri="{FF2B5EF4-FFF2-40B4-BE49-F238E27FC236}">
                <a16:creationId xmlns:a16="http://schemas.microsoft.com/office/drawing/2014/main" id="{3EA011F3-8E34-3A40-A961-0FAA012C5CEC}"/>
              </a:ext>
            </a:extLst>
          </p:cNvPr>
          <p:cNvGrpSpPr/>
          <p:nvPr/>
        </p:nvGrpSpPr>
        <p:grpSpPr>
          <a:xfrm>
            <a:off x="1486786" y="4022691"/>
            <a:ext cx="5130799" cy="2543175"/>
            <a:chOff x="1486786" y="4022691"/>
            <a:chExt cx="5130799" cy="2543175"/>
          </a:xfrm>
        </p:grpSpPr>
        <p:grpSp>
          <p:nvGrpSpPr>
            <p:cNvPr id="1107" name="Group 1038">
              <a:extLst>
                <a:ext uri="{FF2B5EF4-FFF2-40B4-BE49-F238E27FC236}">
                  <a16:creationId xmlns:a16="http://schemas.microsoft.com/office/drawing/2014/main" id="{5F430CD9-53A7-2546-A4CA-5B6C77C80E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86786" y="4332253"/>
              <a:ext cx="3984625" cy="1192213"/>
              <a:chOff x="170" y="1568"/>
              <a:chExt cx="2510" cy="751"/>
            </a:xfrm>
          </p:grpSpPr>
          <p:sp>
            <p:nvSpPr>
              <p:cNvPr id="1109" name="Line 1040">
                <a:extLst>
                  <a:ext uri="{FF2B5EF4-FFF2-40B4-BE49-F238E27FC236}">
                    <a16:creationId xmlns:a16="http://schemas.microsoft.com/office/drawing/2014/main" id="{11B584D1-9C40-294E-8C70-E9F015FA8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52" y="2044"/>
                <a:ext cx="0" cy="167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10" name="Line 1041">
                <a:extLst>
                  <a:ext uri="{FF2B5EF4-FFF2-40B4-BE49-F238E27FC236}">
                    <a16:creationId xmlns:a16="http://schemas.microsoft.com/office/drawing/2014/main" id="{6AD9EB33-6A25-8D45-8335-429029B4C1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9" y="1928"/>
                <a:ext cx="0" cy="206"/>
              </a:xfrm>
              <a:prstGeom prst="line">
                <a:avLst/>
              </a:prstGeom>
              <a:noFill/>
              <a:ln w="25560" cap="sq">
                <a:solidFill>
                  <a:srgbClr val="00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11" name="Line 1042">
                <a:extLst>
                  <a:ext uri="{FF2B5EF4-FFF2-40B4-BE49-F238E27FC236}">
                    <a16:creationId xmlns:a16="http://schemas.microsoft.com/office/drawing/2014/main" id="{E98B11B8-41DF-D545-A8A6-8D6D239DE8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68" y="1751"/>
                <a:ext cx="154" cy="63"/>
              </a:xfrm>
              <a:prstGeom prst="line">
                <a:avLst/>
              </a:prstGeom>
              <a:noFill/>
              <a:ln w="25560" cap="sq">
                <a:solidFill>
                  <a:srgbClr val="FF99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12" name="Rectangle 1043">
                <a:extLst>
                  <a:ext uri="{FF2B5EF4-FFF2-40B4-BE49-F238E27FC236}">
                    <a16:creationId xmlns:a16="http://schemas.microsoft.com/office/drawing/2014/main" id="{720D3098-693F-5347-BB65-CF2EDB60E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" y="1596"/>
                <a:ext cx="67" cy="1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3" name="Rectangle 1044">
                <a:extLst>
                  <a:ext uri="{FF2B5EF4-FFF2-40B4-BE49-F238E27FC236}">
                    <a16:creationId xmlns:a16="http://schemas.microsoft.com/office/drawing/2014/main" id="{98305C9D-8E5E-1E42-9090-1B16A8512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" y="1598"/>
                <a:ext cx="23" cy="1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1200"/>
                  <a:t> </a:t>
                </a:r>
              </a:p>
            </p:txBody>
          </p:sp>
          <p:sp>
            <p:nvSpPr>
              <p:cNvPr id="1114" name="Line 1045">
                <a:extLst>
                  <a:ext uri="{FF2B5EF4-FFF2-40B4-BE49-F238E27FC236}">
                    <a16:creationId xmlns:a16="http://schemas.microsoft.com/office/drawing/2014/main" id="{8D4F6A8B-F6BC-DE43-853B-01B797BA81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2313"/>
                <a:ext cx="2368" cy="0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15" name="Line 1046">
                <a:extLst>
                  <a:ext uri="{FF2B5EF4-FFF2-40B4-BE49-F238E27FC236}">
                    <a16:creationId xmlns:a16="http://schemas.microsoft.com/office/drawing/2014/main" id="{E016EEC6-5667-F949-87E3-CE3D55D88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7" y="1794"/>
                <a:ext cx="0" cy="519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16" name="Line 1047">
                <a:extLst>
                  <a:ext uri="{FF2B5EF4-FFF2-40B4-BE49-F238E27FC236}">
                    <a16:creationId xmlns:a16="http://schemas.microsoft.com/office/drawing/2014/main" id="{638BABF4-C35D-8943-BCE4-1D8EBD054D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7" y="2303"/>
                <a:ext cx="0" cy="9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17" name="Line 1048">
                <a:extLst>
                  <a:ext uri="{FF2B5EF4-FFF2-40B4-BE49-F238E27FC236}">
                    <a16:creationId xmlns:a16="http://schemas.microsoft.com/office/drawing/2014/main" id="{6EEBE3FE-CA99-0D40-858D-C83A4A82BA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91" y="2303"/>
                <a:ext cx="0" cy="9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18" name="Line 1049">
                <a:extLst>
                  <a:ext uri="{FF2B5EF4-FFF2-40B4-BE49-F238E27FC236}">
                    <a16:creationId xmlns:a16="http://schemas.microsoft.com/office/drawing/2014/main" id="{27D10C33-A2A9-114F-8104-A846FFD8E1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18" y="2303"/>
                <a:ext cx="1" cy="9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19" name="Line 1050">
                <a:extLst>
                  <a:ext uri="{FF2B5EF4-FFF2-40B4-BE49-F238E27FC236}">
                    <a16:creationId xmlns:a16="http://schemas.microsoft.com/office/drawing/2014/main" id="{6DBB7065-E188-4F44-839E-9C5D12596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43" y="2303"/>
                <a:ext cx="0" cy="9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20" name="Line 1051">
                <a:extLst>
                  <a:ext uri="{FF2B5EF4-FFF2-40B4-BE49-F238E27FC236}">
                    <a16:creationId xmlns:a16="http://schemas.microsoft.com/office/drawing/2014/main" id="{AA7F9268-3198-C449-8BDA-52F703F560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76" y="2303"/>
                <a:ext cx="0" cy="9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21" name="Line 1052">
                <a:extLst>
                  <a:ext uri="{FF2B5EF4-FFF2-40B4-BE49-F238E27FC236}">
                    <a16:creationId xmlns:a16="http://schemas.microsoft.com/office/drawing/2014/main" id="{33A23D0D-DC5C-A445-A60B-2F1AB5C4DD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99" y="2303"/>
                <a:ext cx="0" cy="9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22" name="Line 1053">
                <a:extLst>
                  <a:ext uri="{FF2B5EF4-FFF2-40B4-BE49-F238E27FC236}">
                    <a16:creationId xmlns:a16="http://schemas.microsoft.com/office/drawing/2014/main" id="{8B83BCB0-5585-C94C-895C-DF504C16AE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24" y="2303"/>
                <a:ext cx="0" cy="9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23" name="Line 1054">
                <a:extLst>
                  <a:ext uri="{FF2B5EF4-FFF2-40B4-BE49-F238E27FC236}">
                    <a16:creationId xmlns:a16="http://schemas.microsoft.com/office/drawing/2014/main" id="{AC7C51AE-CDE7-434C-BCB8-4C7BD8A46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51" y="2303"/>
                <a:ext cx="1" cy="9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24" name="Line 1055">
                <a:extLst>
                  <a:ext uri="{FF2B5EF4-FFF2-40B4-BE49-F238E27FC236}">
                    <a16:creationId xmlns:a16="http://schemas.microsoft.com/office/drawing/2014/main" id="{102BCB77-75DE-044D-9C03-FBC408FF69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2313"/>
                <a:ext cx="21" cy="0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25" name="Line 1056">
                <a:extLst>
                  <a:ext uri="{FF2B5EF4-FFF2-40B4-BE49-F238E27FC236}">
                    <a16:creationId xmlns:a16="http://schemas.microsoft.com/office/drawing/2014/main" id="{506B2A0F-7712-984B-AC9D-FD2DAFF2DC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2260"/>
                <a:ext cx="21" cy="0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26" name="Line 1057">
                <a:extLst>
                  <a:ext uri="{FF2B5EF4-FFF2-40B4-BE49-F238E27FC236}">
                    <a16:creationId xmlns:a16="http://schemas.microsoft.com/office/drawing/2014/main" id="{5085EF1A-B2EA-2841-B7EB-D49B5B5E0B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2209"/>
                <a:ext cx="21" cy="0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27" name="Rectangle 1058">
                <a:extLst>
                  <a:ext uri="{FF2B5EF4-FFF2-40B4-BE49-F238E27FC236}">
                    <a16:creationId xmlns:a16="http://schemas.microsoft.com/office/drawing/2014/main" id="{313A72FA-CA6D-F641-A55A-BD33F47FE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" y="2197"/>
                <a:ext cx="158" cy="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8" name="Rectangle 1059">
                <a:extLst>
                  <a:ext uri="{FF2B5EF4-FFF2-40B4-BE49-F238E27FC236}">
                    <a16:creationId xmlns:a16="http://schemas.microsoft.com/office/drawing/2014/main" id="{3E6A9F09-82A1-5F46-B397-54FB405CF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" y="2197"/>
                <a:ext cx="97" cy="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9" name="Rectangle 1060">
                <a:extLst>
                  <a:ext uri="{FF2B5EF4-FFF2-40B4-BE49-F238E27FC236}">
                    <a16:creationId xmlns:a16="http://schemas.microsoft.com/office/drawing/2014/main" id="{E21ED270-EBCF-CC4F-9B18-32159A889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2100"/>
                <a:ext cx="23" cy="1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1200"/>
                  <a:t> </a:t>
                </a:r>
              </a:p>
            </p:txBody>
          </p:sp>
          <p:sp>
            <p:nvSpPr>
              <p:cNvPr id="1130" name="Rectangle 1061">
                <a:extLst>
                  <a:ext uri="{FF2B5EF4-FFF2-40B4-BE49-F238E27FC236}">
                    <a16:creationId xmlns:a16="http://schemas.microsoft.com/office/drawing/2014/main" id="{580CC2DE-4141-E14D-801D-91335C863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" y="2133"/>
                <a:ext cx="87" cy="1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1" name="Rectangle 1062">
                <a:extLst>
                  <a:ext uri="{FF2B5EF4-FFF2-40B4-BE49-F238E27FC236}">
                    <a16:creationId xmlns:a16="http://schemas.microsoft.com/office/drawing/2014/main" id="{21DF8BD3-1612-BE41-9654-181562FCC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" y="2175"/>
                <a:ext cx="18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900"/>
                  <a:t> </a:t>
                </a:r>
              </a:p>
            </p:txBody>
          </p:sp>
          <p:sp>
            <p:nvSpPr>
              <p:cNvPr id="1132" name="Rectangle 1063">
                <a:extLst>
                  <a:ext uri="{FF2B5EF4-FFF2-40B4-BE49-F238E27FC236}">
                    <a16:creationId xmlns:a16="http://schemas.microsoft.com/office/drawing/2014/main" id="{ABE73C79-D1C5-584B-A5A5-25612EE13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" y="2138"/>
                <a:ext cx="23" cy="1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1200"/>
                  <a:t> </a:t>
                </a:r>
              </a:p>
            </p:txBody>
          </p:sp>
          <p:sp>
            <p:nvSpPr>
              <p:cNvPr id="1133" name="Line 1064">
                <a:extLst>
                  <a:ext uri="{FF2B5EF4-FFF2-40B4-BE49-F238E27FC236}">
                    <a16:creationId xmlns:a16="http://schemas.microsoft.com/office/drawing/2014/main" id="{A70A2384-59BB-FC4D-8598-AC7C56487D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2158"/>
                <a:ext cx="21" cy="0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34" name="Line 1065">
                <a:extLst>
                  <a:ext uri="{FF2B5EF4-FFF2-40B4-BE49-F238E27FC236}">
                    <a16:creationId xmlns:a16="http://schemas.microsoft.com/office/drawing/2014/main" id="{1166890B-2BCD-964B-BFAC-B2ECCC75B1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2107"/>
                <a:ext cx="21" cy="0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35" name="Rectangle 1066">
                <a:extLst>
                  <a:ext uri="{FF2B5EF4-FFF2-40B4-BE49-F238E27FC236}">
                    <a16:creationId xmlns:a16="http://schemas.microsoft.com/office/drawing/2014/main" id="{78BA294D-AC86-AA4C-888D-BD66B63C3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" y="2095"/>
                <a:ext cx="158" cy="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6" name="Rectangle 1067">
                <a:extLst>
                  <a:ext uri="{FF2B5EF4-FFF2-40B4-BE49-F238E27FC236}">
                    <a16:creationId xmlns:a16="http://schemas.microsoft.com/office/drawing/2014/main" id="{46855362-7437-034D-B243-0DB3C0D14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" y="2095"/>
                <a:ext cx="97" cy="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7" name="Rectangle 1068">
                <a:extLst>
                  <a:ext uri="{FF2B5EF4-FFF2-40B4-BE49-F238E27FC236}">
                    <a16:creationId xmlns:a16="http://schemas.microsoft.com/office/drawing/2014/main" id="{28724DE5-E52E-F446-B071-F3C3EAE1B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998"/>
                <a:ext cx="23" cy="1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1200"/>
                  <a:t> </a:t>
                </a:r>
              </a:p>
            </p:txBody>
          </p:sp>
          <p:sp>
            <p:nvSpPr>
              <p:cNvPr id="1138" name="Rectangle 1069">
                <a:extLst>
                  <a:ext uri="{FF2B5EF4-FFF2-40B4-BE49-F238E27FC236}">
                    <a16:creationId xmlns:a16="http://schemas.microsoft.com/office/drawing/2014/main" id="{66BDBF9F-810A-6340-A851-D7D827A06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" y="2033"/>
                <a:ext cx="87" cy="1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9" name="Rectangle 1070">
                <a:extLst>
                  <a:ext uri="{FF2B5EF4-FFF2-40B4-BE49-F238E27FC236}">
                    <a16:creationId xmlns:a16="http://schemas.microsoft.com/office/drawing/2014/main" id="{A82D41D8-CC2E-A042-AE6C-297448279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" y="2072"/>
                <a:ext cx="18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900"/>
                  <a:t> </a:t>
                </a:r>
              </a:p>
            </p:txBody>
          </p:sp>
          <p:sp>
            <p:nvSpPr>
              <p:cNvPr id="1140" name="Rectangle 1071">
                <a:extLst>
                  <a:ext uri="{FF2B5EF4-FFF2-40B4-BE49-F238E27FC236}">
                    <a16:creationId xmlns:a16="http://schemas.microsoft.com/office/drawing/2014/main" id="{04915A8A-59FB-6743-BB59-05912F1E2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" y="2036"/>
                <a:ext cx="23" cy="1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1200"/>
                  <a:t> </a:t>
                </a:r>
              </a:p>
            </p:txBody>
          </p:sp>
          <p:sp>
            <p:nvSpPr>
              <p:cNvPr id="1141" name="Line 1072">
                <a:extLst>
                  <a:ext uri="{FF2B5EF4-FFF2-40B4-BE49-F238E27FC236}">
                    <a16:creationId xmlns:a16="http://schemas.microsoft.com/office/drawing/2014/main" id="{9F27AE9E-4159-5F44-869C-48BB45B22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2055"/>
                <a:ext cx="21" cy="1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2" name="Line 1073">
                <a:extLst>
                  <a:ext uri="{FF2B5EF4-FFF2-40B4-BE49-F238E27FC236}">
                    <a16:creationId xmlns:a16="http://schemas.microsoft.com/office/drawing/2014/main" id="{71B42663-2DEB-D441-8A5C-364ADB0162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2001"/>
                <a:ext cx="21" cy="1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43" name="Rectangle 1074">
                <a:extLst>
                  <a:ext uri="{FF2B5EF4-FFF2-40B4-BE49-F238E27FC236}">
                    <a16:creationId xmlns:a16="http://schemas.microsoft.com/office/drawing/2014/main" id="{708973CE-3BEF-CC4E-B492-47D248172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" y="1992"/>
                <a:ext cx="158" cy="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4" name="Rectangle 1075">
                <a:extLst>
                  <a:ext uri="{FF2B5EF4-FFF2-40B4-BE49-F238E27FC236}">
                    <a16:creationId xmlns:a16="http://schemas.microsoft.com/office/drawing/2014/main" id="{C35733B4-53C8-2145-8E58-BC85B007D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" y="1992"/>
                <a:ext cx="97" cy="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5" name="Rectangle 1076">
                <a:extLst>
                  <a:ext uri="{FF2B5EF4-FFF2-40B4-BE49-F238E27FC236}">
                    <a16:creationId xmlns:a16="http://schemas.microsoft.com/office/drawing/2014/main" id="{AE2AFDE2-469C-CC47-AF11-61BB474AB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893"/>
                <a:ext cx="23" cy="1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1200"/>
                  <a:t> </a:t>
                </a:r>
              </a:p>
            </p:txBody>
          </p:sp>
          <p:sp>
            <p:nvSpPr>
              <p:cNvPr id="1146" name="Rectangle 1077">
                <a:extLst>
                  <a:ext uri="{FF2B5EF4-FFF2-40B4-BE49-F238E27FC236}">
                    <a16:creationId xmlns:a16="http://schemas.microsoft.com/office/drawing/2014/main" id="{0BD6A215-C4D9-B24D-9E6E-44A13B38D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" y="1928"/>
                <a:ext cx="87" cy="1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7" name="Rectangle 1078">
                <a:extLst>
                  <a:ext uri="{FF2B5EF4-FFF2-40B4-BE49-F238E27FC236}">
                    <a16:creationId xmlns:a16="http://schemas.microsoft.com/office/drawing/2014/main" id="{7E524F5E-EAE8-9A42-8D2B-F6A68DE69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" y="1966"/>
                <a:ext cx="18" cy="8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900"/>
                  <a:t> </a:t>
                </a:r>
              </a:p>
            </p:txBody>
          </p:sp>
          <p:sp>
            <p:nvSpPr>
              <p:cNvPr id="1148" name="Rectangle 1079">
                <a:extLst>
                  <a:ext uri="{FF2B5EF4-FFF2-40B4-BE49-F238E27FC236}">
                    <a16:creationId xmlns:a16="http://schemas.microsoft.com/office/drawing/2014/main" id="{EDEF1D9E-36D7-524D-B012-936E964D0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" y="1929"/>
                <a:ext cx="23" cy="1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1200"/>
                  <a:t> </a:t>
                </a:r>
              </a:p>
            </p:txBody>
          </p:sp>
          <p:sp>
            <p:nvSpPr>
              <p:cNvPr id="1149" name="Line 1080">
                <a:extLst>
                  <a:ext uri="{FF2B5EF4-FFF2-40B4-BE49-F238E27FC236}">
                    <a16:creationId xmlns:a16="http://schemas.microsoft.com/office/drawing/2014/main" id="{D94DA81D-6400-014C-AD52-12CF3EEF27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1952"/>
                <a:ext cx="21" cy="0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50" name="Line 1081">
                <a:extLst>
                  <a:ext uri="{FF2B5EF4-FFF2-40B4-BE49-F238E27FC236}">
                    <a16:creationId xmlns:a16="http://schemas.microsoft.com/office/drawing/2014/main" id="{7B4D6AA9-45FD-EE4B-99D3-68560C3AC2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1900"/>
                <a:ext cx="21" cy="0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51" name="Rectangle 1082">
                <a:extLst>
                  <a:ext uri="{FF2B5EF4-FFF2-40B4-BE49-F238E27FC236}">
                    <a16:creationId xmlns:a16="http://schemas.microsoft.com/office/drawing/2014/main" id="{DF66E3F1-A152-354E-832F-C43C65C4F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" y="1888"/>
                <a:ext cx="158" cy="9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2" name="Rectangle 1083">
                <a:extLst>
                  <a:ext uri="{FF2B5EF4-FFF2-40B4-BE49-F238E27FC236}">
                    <a16:creationId xmlns:a16="http://schemas.microsoft.com/office/drawing/2014/main" id="{6E4EB0A7-C278-9D4A-B6A5-16F4B1390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" y="1888"/>
                <a:ext cx="97" cy="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3" name="Rectangle 1084">
                <a:extLst>
                  <a:ext uri="{FF2B5EF4-FFF2-40B4-BE49-F238E27FC236}">
                    <a16:creationId xmlns:a16="http://schemas.microsoft.com/office/drawing/2014/main" id="{DA309C73-F56E-A942-9C24-3646E06EF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" y="1791"/>
                <a:ext cx="23" cy="1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1200"/>
                  <a:t> </a:t>
                </a:r>
              </a:p>
            </p:txBody>
          </p:sp>
          <p:sp>
            <p:nvSpPr>
              <p:cNvPr id="1154" name="Rectangle 1085">
                <a:extLst>
                  <a:ext uri="{FF2B5EF4-FFF2-40B4-BE49-F238E27FC236}">
                    <a16:creationId xmlns:a16="http://schemas.microsoft.com/office/drawing/2014/main" id="{E1BBF2D3-5FA8-B64C-B202-E24945FE1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" y="1880"/>
                <a:ext cx="43" cy="9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5" name="Rectangle 1086">
                <a:extLst>
                  <a:ext uri="{FF2B5EF4-FFF2-40B4-BE49-F238E27FC236}">
                    <a16:creationId xmlns:a16="http://schemas.microsoft.com/office/drawing/2014/main" id="{9167B573-1298-1E40-B202-1DA468ADE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" y="1882"/>
                <a:ext cx="23" cy="11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1200"/>
                  <a:t> </a:t>
                </a:r>
              </a:p>
            </p:txBody>
          </p:sp>
          <p:sp>
            <p:nvSpPr>
              <p:cNvPr id="1156" name="Line 1087">
                <a:extLst>
                  <a:ext uri="{FF2B5EF4-FFF2-40B4-BE49-F238E27FC236}">
                    <a16:creationId xmlns:a16="http://schemas.microsoft.com/office/drawing/2014/main" id="{A92E728E-7C7B-EF4E-8363-1966CAF4C8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1849"/>
                <a:ext cx="21" cy="0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57" name="Line 1088">
                <a:extLst>
                  <a:ext uri="{FF2B5EF4-FFF2-40B4-BE49-F238E27FC236}">
                    <a16:creationId xmlns:a16="http://schemas.microsoft.com/office/drawing/2014/main" id="{346902A5-5332-564D-92B1-9588DFE6D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" y="1796"/>
                <a:ext cx="21" cy="0"/>
              </a:xfrm>
              <a:prstGeom prst="line">
                <a:avLst/>
              </a:prstGeom>
              <a:noFill/>
              <a:ln w="1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158" name="Freeform 1089">
                <a:extLst>
                  <a:ext uri="{FF2B5EF4-FFF2-40B4-BE49-F238E27FC236}">
                    <a16:creationId xmlns:a16="http://schemas.microsoft.com/office/drawing/2014/main" id="{CB02E8A7-AD2A-CF42-B9A3-E798BC1D1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" y="1787"/>
                <a:ext cx="2366" cy="502"/>
              </a:xfrm>
              <a:custGeom>
                <a:avLst/>
                <a:gdLst>
                  <a:gd name="G0" fmla="+- 354 0 0"/>
                  <a:gd name="G1" fmla="+- 227 0 0"/>
                  <a:gd name="G2" fmla="+- 42 0 0"/>
                  <a:gd name="G3" fmla="+- 1 0 0"/>
                  <a:gd name="G4" fmla="+- 1 0 0"/>
                  <a:gd name="G5" fmla="+- 1 0 0"/>
                  <a:gd name="G6" fmla="*/ 1 52453 2560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1 32768"/>
                  <a:gd name="G28" fmla="+- 1 0 0"/>
                  <a:gd name="G29" fmla="+- 1 0 0"/>
                  <a:gd name="G30" fmla="+- 1 0 0"/>
                  <a:gd name="G31" fmla="+- 65535 0 0"/>
                  <a:gd name="G32" fmla="+- 65535 0 0"/>
                  <a:gd name="G33" fmla="+- 65535 0 0"/>
                  <a:gd name="G34" fmla="+- 65535 0 0"/>
                  <a:gd name="G35" fmla="+- 65534 0 0"/>
                  <a:gd name="T0" fmla="*/ 0 w 4459"/>
                  <a:gd name="T1" fmla="*/ 1 h 948"/>
                  <a:gd name="T2" fmla="*/ 0 w 4459"/>
                  <a:gd name="T3" fmla="*/ 0 h 948"/>
                  <a:gd name="T4" fmla="*/ 0 w 4459"/>
                  <a:gd name="T5" fmla="*/ 0 h 948"/>
                  <a:gd name="T6" fmla="*/ 1 w 4459"/>
                  <a:gd name="T7" fmla="*/ 0 h 948"/>
                  <a:gd name="T8" fmla="*/ 1 w 4459"/>
                  <a:gd name="T9" fmla="*/ 0 h 948"/>
                  <a:gd name="T10" fmla="*/ 1 w 4459"/>
                  <a:gd name="T11" fmla="*/ 0 h 948"/>
                  <a:gd name="T12" fmla="*/ 1 w 4459"/>
                  <a:gd name="T13" fmla="*/ 0 h 948"/>
                  <a:gd name="T14" fmla="*/ 2 w 4459"/>
                  <a:gd name="T15" fmla="*/ 1 h 948"/>
                  <a:gd name="T16" fmla="*/ 2 w 4459"/>
                  <a:gd name="T17" fmla="*/ 1 h 948"/>
                  <a:gd name="T18" fmla="*/ 2 w 4459"/>
                  <a:gd name="T19" fmla="*/ 1 h 948"/>
                  <a:gd name="T20" fmla="*/ 3 w 4459"/>
                  <a:gd name="T21" fmla="*/ 1 h 948"/>
                  <a:gd name="T22" fmla="*/ 3 w 4459"/>
                  <a:gd name="T23" fmla="*/ 1 h 948"/>
                  <a:gd name="T24" fmla="*/ 3 w 4459"/>
                  <a:gd name="T25" fmla="*/ 0 h 948"/>
                  <a:gd name="T26" fmla="*/ 3 w 4459"/>
                  <a:gd name="T27" fmla="*/ 0 h 948"/>
                  <a:gd name="T28" fmla="*/ 4 w 4459"/>
                  <a:gd name="T29" fmla="*/ 0 h 948"/>
                  <a:gd name="T30" fmla="*/ 4 w 4459"/>
                  <a:gd name="T31" fmla="*/ 0 h 948"/>
                  <a:gd name="T32" fmla="*/ 4 w 4459"/>
                  <a:gd name="T33" fmla="*/ 1 h 948"/>
                  <a:gd name="T34" fmla="*/ 4 w 4459"/>
                  <a:gd name="T35" fmla="*/ 1 h 948"/>
                  <a:gd name="T36" fmla="*/ 5 w 4459"/>
                  <a:gd name="T37" fmla="*/ 1 h 948"/>
                  <a:gd name="T38" fmla="*/ 5 w 4459"/>
                  <a:gd name="T39" fmla="*/ 2 h 948"/>
                  <a:gd name="T40" fmla="*/ 5 w 4459"/>
                  <a:gd name="T41" fmla="*/ 2 h 948"/>
                  <a:gd name="T42" fmla="*/ 5 w 4459"/>
                  <a:gd name="T43" fmla="*/ 2 h 948"/>
                  <a:gd name="T44" fmla="*/ 6 w 4459"/>
                  <a:gd name="T45" fmla="*/ 1 h 948"/>
                  <a:gd name="T46" fmla="*/ 6 w 4459"/>
                  <a:gd name="T47" fmla="*/ 1 h 948"/>
                  <a:gd name="T48" fmla="*/ 6 w 4459"/>
                  <a:gd name="T49" fmla="*/ 0 h 948"/>
                  <a:gd name="T50" fmla="*/ 6 w 4459"/>
                  <a:gd name="T51" fmla="*/ 0 h 948"/>
                  <a:gd name="T52" fmla="*/ 6 w 4459"/>
                  <a:gd name="T53" fmla="*/ 0 h 948"/>
                  <a:gd name="T54" fmla="*/ 7 w 4459"/>
                  <a:gd name="T55" fmla="*/ 0 h 948"/>
                  <a:gd name="T56" fmla="*/ 7 w 4459"/>
                  <a:gd name="T57" fmla="*/ 0 h 948"/>
                  <a:gd name="T58" fmla="*/ 7 w 4459"/>
                  <a:gd name="T59" fmla="*/ 1 h 948"/>
                  <a:gd name="T60" fmla="*/ 8 w 4459"/>
                  <a:gd name="T61" fmla="*/ 1 h 948"/>
                  <a:gd name="T62" fmla="*/ 8 w 4459"/>
                  <a:gd name="T63" fmla="*/ 1 h 948"/>
                  <a:gd name="T64" fmla="*/ 8 w 4459"/>
                  <a:gd name="T65" fmla="*/ 1 h 948"/>
                  <a:gd name="T66" fmla="*/ 8 w 4459"/>
                  <a:gd name="T67" fmla="*/ 1 h 948"/>
                  <a:gd name="T68" fmla="*/ 9 w 4459"/>
                  <a:gd name="T69" fmla="*/ 1 h 948"/>
                  <a:gd name="T70" fmla="*/ 9 w 4459"/>
                  <a:gd name="T71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59" h="948">
                    <a:moveTo>
                      <a:pt x="0" y="458"/>
                    </a:moveTo>
                    <a:lnTo>
                      <a:pt x="129" y="233"/>
                    </a:lnTo>
                    <a:lnTo>
                      <a:pt x="258" y="67"/>
                    </a:lnTo>
                    <a:lnTo>
                      <a:pt x="387" y="0"/>
                    </a:lnTo>
                    <a:lnTo>
                      <a:pt x="516" y="42"/>
                    </a:lnTo>
                    <a:lnTo>
                      <a:pt x="645" y="175"/>
                    </a:lnTo>
                    <a:lnTo>
                      <a:pt x="763" y="366"/>
                    </a:lnTo>
                    <a:lnTo>
                      <a:pt x="892" y="549"/>
                    </a:lnTo>
                    <a:lnTo>
                      <a:pt x="1021" y="666"/>
                    </a:lnTo>
                    <a:lnTo>
                      <a:pt x="1150" y="699"/>
                    </a:lnTo>
                    <a:lnTo>
                      <a:pt x="1279" y="632"/>
                    </a:lnTo>
                    <a:lnTo>
                      <a:pt x="1408" y="499"/>
                    </a:lnTo>
                    <a:lnTo>
                      <a:pt x="1537" y="341"/>
                    </a:lnTo>
                    <a:lnTo>
                      <a:pt x="1654" y="217"/>
                    </a:lnTo>
                    <a:lnTo>
                      <a:pt x="1784" y="175"/>
                    </a:lnTo>
                    <a:lnTo>
                      <a:pt x="1913" y="225"/>
                    </a:lnTo>
                    <a:lnTo>
                      <a:pt x="2042" y="375"/>
                    </a:lnTo>
                    <a:lnTo>
                      <a:pt x="2171" y="574"/>
                    </a:lnTo>
                    <a:lnTo>
                      <a:pt x="2300" y="765"/>
                    </a:lnTo>
                    <a:lnTo>
                      <a:pt x="2429" y="907"/>
                    </a:lnTo>
                    <a:lnTo>
                      <a:pt x="2546" y="948"/>
                    </a:lnTo>
                    <a:lnTo>
                      <a:pt x="2675" y="865"/>
                    </a:lnTo>
                    <a:lnTo>
                      <a:pt x="2804" y="699"/>
                    </a:lnTo>
                    <a:lnTo>
                      <a:pt x="2933" y="474"/>
                    </a:lnTo>
                    <a:lnTo>
                      <a:pt x="3063" y="250"/>
                    </a:lnTo>
                    <a:lnTo>
                      <a:pt x="3192" y="92"/>
                    </a:lnTo>
                    <a:lnTo>
                      <a:pt x="3309" y="34"/>
                    </a:lnTo>
                    <a:lnTo>
                      <a:pt x="3438" y="83"/>
                    </a:lnTo>
                    <a:lnTo>
                      <a:pt x="3567" y="225"/>
                    </a:lnTo>
                    <a:lnTo>
                      <a:pt x="3696" y="399"/>
                    </a:lnTo>
                    <a:lnTo>
                      <a:pt x="3825" y="566"/>
                    </a:lnTo>
                    <a:lnTo>
                      <a:pt x="3954" y="666"/>
                    </a:lnTo>
                    <a:lnTo>
                      <a:pt x="4083" y="666"/>
                    </a:lnTo>
                    <a:lnTo>
                      <a:pt x="4201" y="574"/>
                    </a:lnTo>
                    <a:lnTo>
                      <a:pt x="4330" y="433"/>
                    </a:lnTo>
                    <a:lnTo>
                      <a:pt x="4459" y="266"/>
                    </a:lnTo>
                  </a:path>
                </a:pathLst>
              </a:custGeom>
              <a:noFill/>
              <a:ln w="255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9" name="Freeform 1090">
                <a:extLst>
                  <a:ext uri="{FF2B5EF4-FFF2-40B4-BE49-F238E27FC236}">
                    <a16:creationId xmlns:a16="http://schemas.microsoft.com/office/drawing/2014/main" id="{01B34A54-6A32-5E47-A316-5BC4C9AC0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" y="1763"/>
                <a:ext cx="2366" cy="502"/>
              </a:xfrm>
              <a:custGeom>
                <a:avLst/>
                <a:gdLst>
                  <a:gd name="G0" fmla="+- 345 0 0"/>
                  <a:gd name="G1" fmla="+- 239 0 0"/>
                  <a:gd name="G2" fmla="+- 8 0 0"/>
                  <a:gd name="G3" fmla="+- 1 0 0"/>
                  <a:gd name="G4" fmla="+- 1 0 0"/>
                  <a:gd name="G5" fmla="+- 1 0 0"/>
                  <a:gd name="G6" fmla="*/ 1 44423 2048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1 32768"/>
                  <a:gd name="G28" fmla="+- 1 0 0"/>
                  <a:gd name="G29" fmla="+- 1 0 0"/>
                  <a:gd name="G30" fmla="+- 1 0 0"/>
                  <a:gd name="G31" fmla="+- 65535 0 0"/>
                  <a:gd name="G32" fmla="+- 65535 0 0"/>
                  <a:gd name="G33" fmla="+- 65535 0 0"/>
                  <a:gd name="G34" fmla="+- 65535 0 0"/>
                  <a:gd name="G35" fmla="+- 65534 0 0"/>
                  <a:gd name="T0" fmla="*/ 0 w 4459"/>
                  <a:gd name="T1" fmla="*/ 1 h 948"/>
                  <a:gd name="T2" fmla="*/ 0 w 4459"/>
                  <a:gd name="T3" fmla="*/ 0 h 948"/>
                  <a:gd name="T4" fmla="*/ 0 w 4459"/>
                  <a:gd name="T5" fmla="*/ 0 h 948"/>
                  <a:gd name="T6" fmla="*/ 1 w 4459"/>
                  <a:gd name="T7" fmla="*/ 0 h 948"/>
                  <a:gd name="T8" fmla="*/ 1 w 4459"/>
                  <a:gd name="T9" fmla="*/ 0 h 948"/>
                  <a:gd name="T10" fmla="*/ 1 w 4459"/>
                  <a:gd name="T11" fmla="*/ 0 h 948"/>
                  <a:gd name="T12" fmla="*/ 1 w 4459"/>
                  <a:gd name="T13" fmla="*/ 0 h 948"/>
                  <a:gd name="T14" fmla="*/ 2 w 4459"/>
                  <a:gd name="T15" fmla="*/ 1 h 948"/>
                  <a:gd name="T16" fmla="*/ 2 w 4459"/>
                  <a:gd name="T17" fmla="*/ 1 h 948"/>
                  <a:gd name="T18" fmla="*/ 2 w 4459"/>
                  <a:gd name="T19" fmla="*/ 1 h 948"/>
                  <a:gd name="T20" fmla="*/ 3 w 4459"/>
                  <a:gd name="T21" fmla="*/ 1 h 948"/>
                  <a:gd name="T22" fmla="*/ 3 w 4459"/>
                  <a:gd name="T23" fmla="*/ 1 h 948"/>
                  <a:gd name="T24" fmla="*/ 3 w 4459"/>
                  <a:gd name="T25" fmla="*/ 1 h 948"/>
                  <a:gd name="T26" fmla="*/ 3 w 4459"/>
                  <a:gd name="T27" fmla="*/ 1 h 948"/>
                  <a:gd name="T28" fmla="*/ 4 w 4459"/>
                  <a:gd name="T29" fmla="*/ 0 h 948"/>
                  <a:gd name="T30" fmla="*/ 4 w 4459"/>
                  <a:gd name="T31" fmla="*/ 0 h 948"/>
                  <a:gd name="T32" fmla="*/ 4 w 4459"/>
                  <a:gd name="T33" fmla="*/ 0 h 948"/>
                  <a:gd name="T34" fmla="*/ 4 w 4459"/>
                  <a:gd name="T35" fmla="*/ 0 h 948"/>
                  <a:gd name="T36" fmla="*/ 5 w 4459"/>
                  <a:gd name="T37" fmla="*/ 1 h 948"/>
                  <a:gd name="T38" fmla="*/ 5 w 4459"/>
                  <a:gd name="T39" fmla="*/ 1 h 948"/>
                  <a:gd name="T40" fmla="*/ 5 w 4459"/>
                  <a:gd name="T41" fmla="*/ 2 h 948"/>
                  <a:gd name="T42" fmla="*/ 5 w 4459"/>
                  <a:gd name="T43" fmla="*/ 2 h 948"/>
                  <a:gd name="T44" fmla="*/ 6 w 4459"/>
                  <a:gd name="T45" fmla="*/ 2 h 948"/>
                  <a:gd name="T46" fmla="*/ 6 w 4459"/>
                  <a:gd name="T47" fmla="*/ 2 h 948"/>
                  <a:gd name="T48" fmla="*/ 6 w 4459"/>
                  <a:gd name="T49" fmla="*/ 1 h 948"/>
                  <a:gd name="T50" fmla="*/ 6 w 4459"/>
                  <a:gd name="T51" fmla="*/ 1 h 948"/>
                  <a:gd name="T52" fmla="*/ 6 w 4459"/>
                  <a:gd name="T53" fmla="*/ 0 h 948"/>
                  <a:gd name="T54" fmla="*/ 7 w 4459"/>
                  <a:gd name="T55" fmla="*/ 0 h 948"/>
                  <a:gd name="T56" fmla="*/ 7 w 4459"/>
                  <a:gd name="T57" fmla="*/ 0 h 948"/>
                  <a:gd name="T58" fmla="*/ 7 w 4459"/>
                  <a:gd name="T59" fmla="*/ 0 h 948"/>
                  <a:gd name="T60" fmla="*/ 8 w 4459"/>
                  <a:gd name="T61" fmla="*/ 0 h 948"/>
                  <a:gd name="T62" fmla="*/ 8 w 4459"/>
                  <a:gd name="T63" fmla="*/ 0 h 948"/>
                  <a:gd name="T64" fmla="*/ 8 w 4459"/>
                  <a:gd name="T65" fmla="*/ 1 h 948"/>
                  <a:gd name="T66" fmla="*/ 8 w 4459"/>
                  <a:gd name="T67" fmla="*/ 1 h 948"/>
                  <a:gd name="T68" fmla="*/ 9 w 4459"/>
                  <a:gd name="T69" fmla="*/ 1 h 948"/>
                  <a:gd name="T70" fmla="*/ 9 w 4459"/>
                  <a:gd name="T71" fmla="*/ 1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59" h="948">
                    <a:moveTo>
                      <a:pt x="0" y="474"/>
                    </a:moveTo>
                    <a:lnTo>
                      <a:pt x="129" y="258"/>
                    </a:lnTo>
                    <a:lnTo>
                      <a:pt x="258" y="91"/>
                    </a:lnTo>
                    <a:lnTo>
                      <a:pt x="387" y="0"/>
                    </a:lnTo>
                    <a:lnTo>
                      <a:pt x="516" y="8"/>
                    </a:lnTo>
                    <a:lnTo>
                      <a:pt x="645" y="100"/>
                    </a:lnTo>
                    <a:lnTo>
                      <a:pt x="763" y="250"/>
                    </a:lnTo>
                    <a:lnTo>
                      <a:pt x="892" y="424"/>
                    </a:lnTo>
                    <a:lnTo>
                      <a:pt x="1021" y="582"/>
                    </a:lnTo>
                    <a:lnTo>
                      <a:pt x="1150" y="682"/>
                    </a:lnTo>
                    <a:lnTo>
                      <a:pt x="1279" y="707"/>
                    </a:lnTo>
                    <a:lnTo>
                      <a:pt x="1408" y="657"/>
                    </a:lnTo>
                    <a:lnTo>
                      <a:pt x="1537" y="549"/>
                    </a:lnTo>
                    <a:lnTo>
                      <a:pt x="1654" y="416"/>
                    </a:lnTo>
                    <a:lnTo>
                      <a:pt x="1784" y="308"/>
                    </a:lnTo>
                    <a:lnTo>
                      <a:pt x="1913" y="241"/>
                    </a:lnTo>
                    <a:lnTo>
                      <a:pt x="2042" y="258"/>
                    </a:lnTo>
                    <a:lnTo>
                      <a:pt x="2171" y="349"/>
                    </a:lnTo>
                    <a:lnTo>
                      <a:pt x="2300" y="499"/>
                    </a:lnTo>
                    <a:lnTo>
                      <a:pt x="2429" y="674"/>
                    </a:lnTo>
                    <a:lnTo>
                      <a:pt x="2546" y="832"/>
                    </a:lnTo>
                    <a:lnTo>
                      <a:pt x="2675" y="931"/>
                    </a:lnTo>
                    <a:lnTo>
                      <a:pt x="2804" y="948"/>
                    </a:lnTo>
                    <a:lnTo>
                      <a:pt x="2933" y="873"/>
                    </a:lnTo>
                    <a:lnTo>
                      <a:pt x="3063" y="707"/>
                    </a:lnTo>
                    <a:lnTo>
                      <a:pt x="3192" y="499"/>
                    </a:lnTo>
                    <a:lnTo>
                      <a:pt x="3309" y="291"/>
                    </a:lnTo>
                    <a:lnTo>
                      <a:pt x="3438" y="108"/>
                    </a:lnTo>
                    <a:lnTo>
                      <a:pt x="3567" y="8"/>
                    </a:lnTo>
                    <a:lnTo>
                      <a:pt x="3696" y="0"/>
                    </a:lnTo>
                    <a:lnTo>
                      <a:pt x="3825" y="83"/>
                    </a:lnTo>
                    <a:lnTo>
                      <a:pt x="3954" y="225"/>
                    </a:lnTo>
                    <a:lnTo>
                      <a:pt x="4083" y="399"/>
                    </a:lnTo>
                    <a:lnTo>
                      <a:pt x="4201" y="557"/>
                    </a:lnTo>
                    <a:lnTo>
                      <a:pt x="4330" y="674"/>
                    </a:lnTo>
                    <a:lnTo>
                      <a:pt x="4459" y="707"/>
                    </a:lnTo>
                  </a:path>
                </a:pathLst>
              </a:custGeom>
              <a:noFill/>
              <a:ln w="255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0" name="Text Box 1091">
                <a:extLst>
                  <a:ext uri="{FF2B5EF4-FFF2-40B4-BE49-F238E27FC236}">
                    <a16:creationId xmlns:a16="http://schemas.microsoft.com/office/drawing/2014/main" id="{58B05280-6C56-1F42-87A3-045EAD5445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44" y="1934"/>
                <a:ext cx="241" cy="2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90000" tIns="46800" rIns="90000" bIns="4680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2400"/>
                  <a:t>C</a:t>
                </a:r>
              </a:p>
            </p:txBody>
          </p:sp>
          <p:sp>
            <p:nvSpPr>
              <p:cNvPr id="1161" name="Text Box 1092">
                <a:extLst>
                  <a:ext uri="{FF2B5EF4-FFF2-40B4-BE49-F238E27FC236}">
                    <a16:creationId xmlns:a16="http://schemas.microsoft.com/office/drawing/2014/main" id="{9275FFBF-DD90-7B4A-BFD9-8503888220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0" y="1568"/>
                <a:ext cx="251" cy="2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90000" tIns="46800" rIns="90000" bIns="4680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2400"/>
                  <a:t>Q</a:t>
                </a:r>
              </a:p>
            </p:txBody>
          </p:sp>
        </p:grpSp>
        <p:sp>
          <p:nvSpPr>
            <p:cNvPr id="1162" name="AutoShape 1100">
              <a:extLst>
                <a:ext uri="{FF2B5EF4-FFF2-40B4-BE49-F238E27FC236}">
                  <a16:creationId xmlns:a16="http://schemas.microsoft.com/office/drawing/2014/main" id="{D8CE0B5F-8E13-5C4F-BDEB-F12F3A37E9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160000">
              <a:off x="2889341" y="5799897"/>
              <a:ext cx="1201738" cy="330200"/>
            </a:xfrm>
            <a:prstGeom prst="rightArrow">
              <a:avLst>
                <a:gd name="adj1" fmla="val 50000"/>
                <a:gd name="adj2" fmla="val 49857"/>
              </a:avLst>
            </a:prstGeom>
            <a:solidFill>
              <a:srgbClr val="800080"/>
            </a:solidFill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63" name="AutoShape 1101">
              <a:extLst>
                <a:ext uri="{FF2B5EF4-FFF2-40B4-BE49-F238E27FC236}">
                  <a16:creationId xmlns:a16="http://schemas.microsoft.com/office/drawing/2014/main" id="{231C36D5-4ACA-6D41-B8E4-054E69EE15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580000">
              <a:off x="3536248" y="4022691"/>
              <a:ext cx="1203325" cy="328612"/>
            </a:xfrm>
            <a:prstGeom prst="rightArrow">
              <a:avLst>
                <a:gd name="adj1" fmla="val 50000"/>
                <a:gd name="adj2" fmla="val 50164"/>
              </a:avLst>
            </a:prstGeom>
            <a:solidFill>
              <a:srgbClr val="FF9900"/>
            </a:solidFill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64" name="AutoShape 1102">
              <a:extLst>
                <a:ext uri="{FF2B5EF4-FFF2-40B4-BE49-F238E27FC236}">
                  <a16:creationId xmlns:a16="http://schemas.microsoft.com/office/drawing/2014/main" id="{6D3CC715-E8BC-4E47-BDE8-31B142CA3A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580000">
              <a:off x="5415848" y="4479891"/>
              <a:ext cx="1201737" cy="328612"/>
            </a:xfrm>
            <a:prstGeom prst="rightArrow">
              <a:avLst>
                <a:gd name="adj1" fmla="val 50000"/>
                <a:gd name="adj2" fmla="val 50098"/>
              </a:avLst>
            </a:prstGeom>
            <a:solidFill>
              <a:srgbClr val="00FF00"/>
            </a:solidFill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grpSp>
        <p:nvGrpSpPr>
          <p:cNvPr id="1167" name="Gruppo 1166">
            <a:extLst>
              <a:ext uri="{FF2B5EF4-FFF2-40B4-BE49-F238E27FC236}">
                <a16:creationId xmlns:a16="http://schemas.microsoft.com/office/drawing/2014/main" id="{1EE5945E-F71C-7D4C-8939-9FA624893280}"/>
              </a:ext>
            </a:extLst>
          </p:cNvPr>
          <p:cNvGrpSpPr/>
          <p:nvPr/>
        </p:nvGrpSpPr>
        <p:grpSpPr>
          <a:xfrm>
            <a:off x="7502006" y="2345496"/>
            <a:ext cx="3816350" cy="3973513"/>
            <a:chOff x="4964113" y="2422525"/>
            <a:chExt cx="3816350" cy="3973513"/>
          </a:xfrm>
        </p:grpSpPr>
        <p:sp>
          <p:nvSpPr>
            <p:cNvPr id="1168" name="Line 1">
              <a:extLst>
                <a:ext uri="{FF2B5EF4-FFF2-40B4-BE49-F238E27FC236}">
                  <a16:creationId xmlns:a16="http://schemas.microsoft.com/office/drawing/2014/main" id="{744684AF-5373-2046-863F-45A5655531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30863" y="3227388"/>
              <a:ext cx="3149600" cy="3168650"/>
            </a:xfrm>
            <a:prstGeom prst="line">
              <a:avLst/>
            </a:prstGeom>
            <a:noFill/>
            <a:ln w="28440" cap="sq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1169" name="Group 2">
              <a:extLst>
                <a:ext uri="{FF2B5EF4-FFF2-40B4-BE49-F238E27FC236}">
                  <a16:creationId xmlns:a16="http://schemas.microsoft.com/office/drawing/2014/main" id="{E06054EB-A21F-624A-BA5B-BC3CF46439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3575" y="3338513"/>
              <a:ext cx="2922588" cy="2922587"/>
              <a:chOff x="3618" y="2103"/>
              <a:chExt cx="1841" cy="1841"/>
            </a:xfrm>
          </p:grpSpPr>
          <p:sp>
            <p:nvSpPr>
              <p:cNvPr id="1185" name="Rectangle 3">
                <a:extLst>
                  <a:ext uri="{FF2B5EF4-FFF2-40B4-BE49-F238E27FC236}">
                    <a16:creationId xmlns:a16="http://schemas.microsoft.com/office/drawing/2014/main" id="{504D4740-7ADF-8048-8B27-5398DCFB5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10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6" name="Rectangle 4">
                <a:extLst>
                  <a:ext uri="{FF2B5EF4-FFF2-40B4-BE49-F238E27FC236}">
                    <a16:creationId xmlns:a16="http://schemas.microsoft.com/office/drawing/2014/main" id="{B19849D0-06CC-024E-BD2B-6E9DD8FCD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10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7" name="Rectangle 5">
                <a:extLst>
                  <a:ext uri="{FF2B5EF4-FFF2-40B4-BE49-F238E27FC236}">
                    <a16:creationId xmlns:a16="http://schemas.microsoft.com/office/drawing/2014/main" id="{F367A309-4394-E144-83F2-83C95F85D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10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8" name="Rectangle 6">
                <a:extLst>
                  <a:ext uri="{FF2B5EF4-FFF2-40B4-BE49-F238E27FC236}">
                    <a16:creationId xmlns:a16="http://schemas.microsoft.com/office/drawing/2014/main" id="{5100834E-FC71-7B4D-871A-4C91F67EB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10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9" name="Rectangle 7">
                <a:extLst>
                  <a:ext uri="{FF2B5EF4-FFF2-40B4-BE49-F238E27FC236}">
                    <a16:creationId xmlns:a16="http://schemas.microsoft.com/office/drawing/2014/main" id="{1FB22E39-140B-6245-B796-2C3B77072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10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0" name="Rectangle 8">
                <a:extLst>
                  <a:ext uri="{FF2B5EF4-FFF2-40B4-BE49-F238E27FC236}">
                    <a16:creationId xmlns:a16="http://schemas.microsoft.com/office/drawing/2014/main" id="{BFCB8B80-64FF-CD47-9174-6972502C8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10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1" name="Rectangle 9">
                <a:extLst>
                  <a:ext uri="{FF2B5EF4-FFF2-40B4-BE49-F238E27FC236}">
                    <a16:creationId xmlns:a16="http://schemas.microsoft.com/office/drawing/2014/main" id="{58E7EFA8-4724-CE4C-9103-82B98AD91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10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2" name="Rectangle 10">
                <a:extLst>
                  <a:ext uri="{FF2B5EF4-FFF2-40B4-BE49-F238E27FC236}">
                    <a16:creationId xmlns:a16="http://schemas.microsoft.com/office/drawing/2014/main" id="{2AE79948-C219-A14E-AF82-2FEFA4807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10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3" name="Rectangle 11">
                <a:extLst>
                  <a:ext uri="{FF2B5EF4-FFF2-40B4-BE49-F238E27FC236}">
                    <a16:creationId xmlns:a16="http://schemas.microsoft.com/office/drawing/2014/main" id="{BED4E152-DBF1-1B4E-BDDC-8D6CFB104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10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4" name="Rectangle 12">
                <a:extLst>
                  <a:ext uri="{FF2B5EF4-FFF2-40B4-BE49-F238E27FC236}">
                    <a16:creationId xmlns:a16="http://schemas.microsoft.com/office/drawing/2014/main" id="{F69AE0B2-49B8-304C-9FD8-01E2C928D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10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5" name="Rectangle 13">
                <a:extLst>
                  <a:ext uri="{FF2B5EF4-FFF2-40B4-BE49-F238E27FC236}">
                    <a16:creationId xmlns:a16="http://schemas.microsoft.com/office/drawing/2014/main" id="{D231C2D7-0E91-C847-B74D-061AC7797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10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6" name="Rectangle 14">
                <a:extLst>
                  <a:ext uri="{FF2B5EF4-FFF2-40B4-BE49-F238E27FC236}">
                    <a16:creationId xmlns:a16="http://schemas.microsoft.com/office/drawing/2014/main" id="{6F77D566-C494-8B45-BF96-EC6F0BED7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10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7" name="Rectangle 15">
                <a:extLst>
                  <a:ext uri="{FF2B5EF4-FFF2-40B4-BE49-F238E27FC236}">
                    <a16:creationId xmlns:a16="http://schemas.microsoft.com/office/drawing/2014/main" id="{32127682-3344-7B44-8436-DF520F0B0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10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8" name="Rectangle 16">
                <a:extLst>
                  <a:ext uri="{FF2B5EF4-FFF2-40B4-BE49-F238E27FC236}">
                    <a16:creationId xmlns:a16="http://schemas.microsoft.com/office/drawing/2014/main" id="{01569522-EFE1-D14F-80DB-94E68449B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10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9" name="Rectangle 17">
                <a:extLst>
                  <a:ext uri="{FF2B5EF4-FFF2-40B4-BE49-F238E27FC236}">
                    <a16:creationId xmlns:a16="http://schemas.microsoft.com/office/drawing/2014/main" id="{EB40E1B7-7C55-5248-AEF7-6D640F892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10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0" name="Rectangle 18">
                <a:extLst>
                  <a:ext uri="{FF2B5EF4-FFF2-40B4-BE49-F238E27FC236}">
                    <a16:creationId xmlns:a16="http://schemas.microsoft.com/office/drawing/2014/main" id="{623D3DCC-304E-584C-B96A-8C28A38DD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10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1" name="Rectangle 19">
                <a:extLst>
                  <a:ext uri="{FF2B5EF4-FFF2-40B4-BE49-F238E27FC236}">
                    <a16:creationId xmlns:a16="http://schemas.microsoft.com/office/drawing/2014/main" id="{291E6BBC-2A12-7641-9DE4-F9E49E430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1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2" name="Rectangle 20">
                <a:extLst>
                  <a:ext uri="{FF2B5EF4-FFF2-40B4-BE49-F238E27FC236}">
                    <a16:creationId xmlns:a16="http://schemas.microsoft.com/office/drawing/2014/main" id="{C7E589E1-6DF3-A542-8021-FDB7EDC3D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1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3" name="Rectangle 21">
                <a:extLst>
                  <a:ext uri="{FF2B5EF4-FFF2-40B4-BE49-F238E27FC236}">
                    <a16:creationId xmlns:a16="http://schemas.microsoft.com/office/drawing/2014/main" id="{2B839803-0CBF-EE4C-AFD4-DEE4A30E9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1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4" name="Rectangle 22">
                <a:extLst>
                  <a:ext uri="{FF2B5EF4-FFF2-40B4-BE49-F238E27FC236}">
                    <a16:creationId xmlns:a16="http://schemas.microsoft.com/office/drawing/2014/main" id="{179226FF-3DA7-8E46-8C99-07B319592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1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5" name="Rectangle 23">
                <a:extLst>
                  <a:ext uri="{FF2B5EF4-FFF2-40B4-BE49-F238E27FC236}">
                    <a16:creationId xmlns:a16="http://schemas.microsoft.com/office/drawing/2014/main" id="{2221C2D8-F4AD-C94B-A9B5-6C8E03482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1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6" name="Rectangle 24">
                <a:extLst>
                  <a:ext uri="{FF2B5EF4-FFF2-40B4-BE49-F238E27FC236}">
                    <a16:creationId xmlns:a16="http://schemas.microsoft.com/office/drawing/2014/main" id="{4A064486-E296-D24D-87A8-4E24D3AA3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1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7" name="Rectangle 25">
                <a:extLst>
                  <a:ext uri="{FF2B5EF4-FFF2-40B4-BE49-F238E27FC236}">
                    <a16:creationId xmlns:a16="http://schemas.microsoft.com/office/drawing/2014/main" id="{E029D9BC-B1A7-F04C-9FD0-52890B4F8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1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8" name="Rectangle 26">
                <a:extLst>
                  <a:ext uri="{FF2B5EF4-FFF2-40B4-BE49-F238E27FC236}">
                    <a16:creationId xmlns:a16="http://schemas.microsoft.com/office/drawing/2014/main" id="{AA4348EB-7A5E-F146-80B2-77FB8E7E8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1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9" name="Rectangle 27">
                <a:extLst>
                  <a:ext uri="{FF2B5EF4-FFF2-40B4-BE49-F238E27FC236}">
                    <a16:creationId xmlns:a16="http://schemas.microsoft.com/office/drawing/2014/main" id="{FA552244-E191-2E4E-B073-2E8599A87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1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0" name="Rectangle 28">
                <a:extLst>
                  <a:ext uri="{FF2B5EF4-FFF2-40B4-BE49-F238E27FC236}">
                    <a16:creationId xmlns:a16="http://schemas.microsoft.com/office/drawing/2014/main" id="{6C3E190F-B9ED-7246-B3F1-AC6D03907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1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1" name="Rectangle 29">
                <a:extLst>
                  <a:ext uri="{FF2B5EF4-FFF2-40B4-BE49-F238E27FC236}">
                    <a16:creationId xmlns:a16="http://schemas.microsoft.com/office/drawing/2014/main" id="{0756EDC2-9985-E74B-BFA6-413440F9F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1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2" name="Rectangle 30">
                <a:extLst>
                  <a:ext uri="{FF2B5EF4-FFF2-40B4-BE49-F238E27FC236}">
                    <a16:creationId xmlns:a16="http://schemas.microsoft.com/office/drawing/2014/main" id="{87EB4B37-E2E8-5441-9535-E6AA5D8B2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1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3" name="Rectangle 31">
                <a:extLst>
                  <a:ext uri="{FF2B5EF4-FFF2-40B4-BE49-F238E27FC236}">
                    <a16:creationId xmlns:a16="http://schemas.microsoft.com/office/drawing/2014/main" id="{5609E5CE-BC06-7B4E-81B1-0D444ACFD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1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4" name="Rectangle 32">
                <a:extLst>
                  <a:ext uri="{FF2B5EF4-FFF2-40B4-BE49-F238E27FC236}">
                    <a16:creationId xmlns:a16="http://schemas.microsoft.com/office/drawing/2014/main" id="{2D18A9D1-0419-4443-B9EF-B27CBFE8D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1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5" name="Rectangle 33">
                <a:extLst>
                  <a:ext uri="{FF2B5EF4-FFF2-40B4-BE49-F238E27FC236}">
                    <a16:creationId xmlns:a16="http://schemas.microsoft.com/office/drawing/2014/main" id="{AED494B1-D935-D240-8B5F-7180B8162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10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6" name="Rectangle 34">
                <a:extLst>
                  <a:ext uri="{FF2B5EF4-FFF2-40B4-BE49-F238E27FC236}">
                    <a16:creationId xmlns:a16="http://schemas.microsoft.com/office/drawing/2014/main" id="{67A9DF32-EA27-3348-A25B-49A289AE8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10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7" name="Rectangle 35">
                <a:extLst>
                  <a:ext uri="{FF2B5EF4-FFF2-40B4-BE49-F238E27FC236}">
                    <a16:creationId xmlns:a16="http://schemas.microsoft.com/office/drawing/2014/main" id="{EF2F3352-B59C-CF4E-99D5-76CCABAB8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16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8" name="Rectangle 36">
                <a:extLst>
                  <a:ext uri="{FF2B5EF4-FFF2-40B4-BE49-F238E27FC236}">
                    <a16:creationId xmlns:a16="http://schemas.microsoft.com/office/drawing/2014/main" id="{FF1EB6F8-DE3C-134C-AE27-3A0B51F71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16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9" name="Rectangle 37">
                <a:extLst>
                  <a:ext uri="{FF2B5EF4-FFF2-40B4-BE49-F238E27FC236}">
                    <a16:creationId xmlns:a16="http://schemas.microsoft.com/office/drawing/2014/main" id="{2F67F68A-4BD2-754F-93EF-FBB3EA1C9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16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0" name="Rectangle 38">
                <a:extLst>
                  <a:ext uri="{FF2B5EF4-FFF2-40B4-BE49-F238E27FC236}">
                    <a16:creationId xmlns:a16="http://schemas.microsoft.com/office/drawing/2014/main" id="{BD6A0CB8-920A-1B45-8979-3678A566F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16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1" name="Rectangle 39">
                <a:extLst>
                  <a:ext uri="{FF2B5EF4-FFF2-40B4-BE49-F238E27FC236}">
                    <a16:creationId xmlns:a16="http://schemas.microsoft.com/office/drawing/2014/main" id="{23DA424A-D9F5-A64C-90C1-A2291A197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16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2" name="Rectangle 40">
                <a:extLst>
                  <a:ext uri="{FF2B5EF4-FFF2-40B4-BE49-F238E27FC236}">
                    <a16:creationId xmlns:a16="http://schemas.microsoft.com/office/drawing/2014/main" id="{690D8DDA-044C-1B43-9DEB-06E8CF377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16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3" name="Rectangle 41">
                <a:extLst>
                  <a:ext uri="{FF2B5EF4-FFF2-40B4-BE49-F238E27FC236}">
                    <a16:creationId xmlns:a16="http://schemas.microsoft.com/office/drawing/2014/main" id="{0B24C09B-DFFD-0640-A2E7-CB99BDBF8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16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4" name="Rectangle 42">
                <a:extLst>
                  <a:ext uri="{FF2B5EF4-FFF2-40B4-BE49-F238E27FC236}">
                    <a16:creationId xmlns:a16="http://schemas.microsoft.com/office/drawing/2014/main" id="{4450F863-FF3A-2F48-8B12-47333D4EA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16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5" name="Rectangle 43">
                <a:extLst>
                  <a:ext uri="{FF2B5EF4-FFF2-40B4-BE49-F238E27FC236}">
                    <a16:creationId xmlns:a16="http://schemas.microsoft.com/office/drawing/2014/main" id="{B9F5C0E3-AF09-344D-8982-6A9D9C082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16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6" name="Rectangle 44">
                <a:extLst>
                  <a:ext uri="{FF2B5EF4-FFF2-40B4-BE49-F238E27FC236}">
                    <a16:creationId xmlns:a16="http://schemas.microsoft.com/office/drawing/2014/main" id="{19EC6AB8-3498-A642-8C45-556C76567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16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7" name="Rectangle 45">
                <a:extLst>
                  <a:ext uri="{FF2B5EF4-FFF2-40B4-BE49-F238E27FC236}">
                    <a16:creationId xmlns:a16="http://schemas.microsoft.com/office/drawing/2014/main" id="{28CCA485-A676-2646-B2D5-6271B9FF6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16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8" name="Rectangle 46">
                <a:extLst>
                  <a:ext uri="{FF2B5EF4-FFF2-40B4-BE49-F238E27FC236}">
                    <a16:creationId xmlns:a16="http://schemas.microsoft.com/office/drawing/2014/main" id="{D61118AE-C577-AB49-A502-E7F297BCF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16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9" name="Rectangle 47">
                <a:extLst>
                  <a:ext uri="{FF2B5EF4-FFF2-40B4-BE49-F238E27FC236}">
                    <a16:creationId xmlns:a16="http://schemas.microsoft.com/office/drawing/2014/main" id="{9BC74E36-2311-F240-AD15-557F2C447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16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0" name="Rectangle 48">
                <a:extLst>
                  <a:ext uri="{FF2B5EF4-FFF2-40B4-BE49-F238E27FC236}">
                    <a16:creationId xmlns:a16="http://schemas.microsoft.com/office/drawing/2014/main" id="{F1AED07E-2F14-9F4E-ACFF-9D15ACC10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16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1" name="Rectangle 49">
                <a:extLst>
                  <a:ext uri="{FF2B5EF4-FFF2-40B4-BE49-F238E27FC236}">
                    <a16:creationId xmlns:a16="http://schemas.microsoft.com/office/drawing/2014/main" id="{62CA983E-C971-AC40-83AC-EA93FE710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16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2" name="Rectangle 50">
                <a:extLst>
                  <a:ext uri="{FF2B5EF4-FFF2-40B4-BE49-F238E27FC236}">
                    <a16:creationId xmlns:a16="http://schemas.microsoft.com/office/drawing/2014/main" id="{FE616AA2-9F1A-584E-BEA3-B6B54404C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16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3" name="Rectangle 51">
                <a:extLst>
                  <a:ext uri="{FF2B5EF4-FFF2-40B4-BE49-F238E27FC236}">
                    <a16:creationId xmlns:a16="http://schemas.microsoft.com/office/drawing/2014/main" id="{F83D9A06-A1FC-AA4A-9DD1-93E7F51D6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1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4" name="Rectangle 52">
                <a:extLst>
                  <a:ext uri="{FF2B5EF4-FFF2-40B4-BE49-F238E27FC236}">
                    <a16:creationId xmlns:a16="http://schemas.microsoft.com/office/drawing/2014/main" id="{111F9499-1E5B-AF4B-81DE-99FE23C64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1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5" name="Rectangle 53">
                <a:extLst>
                  <a:ext uri="{FF2B5EF4-FFF2-40B4-BE49-F238E27FC236}">
                    <a16:creationId xmlns:a16="http://schemas.microsoft.com/office/drawing/2014/main" id="{DE0EFFB4-8DE9-3048-B74B-99B92FA59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1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6" name="Rectangle 54">
                <a:extLst>
                  <a:ext uri="{FF2B5EF4-FFF2-40B4-BE49-F238E27FC236}">
                    <a16:creationId xmlns:a16="http://schemas.microsoft.com/office/drawing/2014/main" id="{634A1176-DE4E-C847-BBBC-F588D3DF2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1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7" name="Rectangle 55">
                <a:extLst>
                  <a:ext uri="{FF2B5EF4-FFF2-40B4-BE49-F238E27FC236}">
                    <a16:creationId xmlns:a16="http://schemas.microsoft.com/office/drawing/2014/main" id="{92112AD4-6F5E-0B44-AC30-711A77E9A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1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8" name="Rectangle 56">
                <a:extLst>
                  <a:ext uri="{FF2B5EF4-FFF2-40B4-BE49-F238E27FC236}">
                    <a16:creationId xmlns:a16="http://schemas.microsoft.com/office/drawing/2014/main" id="{3A2C75E6-FFD1-F34D-BDFC-CD2BD9F8E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1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9" name="Rectangle 57">
                <a:extLst>
                  <a:ext uri="{FF2B5EF4-FFF2-40B4-BE49-F238E27FC236}">
                    <a16:creationId xmlns:a16="http://schemas.microsoft.com/office/drawing/2014/main" id="{5AABD9E0-8759-6F4B-8915-9414FBB9B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1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0" name="Rectangle 58">
                <a:extLst>
                  <a:ext uri="{FF2B5EF4-FFF2-40B4-BE49-F238E27FC236}">
                    <a16:creationId xmlns:a16="http://schemas.microsoft.com/office/drawing/2014/main" id="{64C93423-40A7-2C4C-A7BC-4D3F55D59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1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1" name="Rectangle 59">
                <a:extLst>
                  <a:ext uri="{FF2B5EF4-FFF2-40B4-BE49-F238E27FC236}">
                    <a16:creationId xmlns:a16="http://schemas.microsoft.com/office/drawing/2014/main" id="{DCF5B1FA-F3A9-6C4C-8ED7-D861BEAD1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1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2" name="Rectangle 60">
                <a:extLst>
                  <a:ext uri="{FF2B5EF4-FFF2-40B4-BE49-F238E27FC236}">
                    <a16:creationId xmlns:a16="http://schemas.microsoft.com/office/drawing/2014/main" id="{A6433F7F-B258-A247-BCF3-FC2C00B9E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1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3" name="Rectangle 61">
                <a:extLst>
                  <a:ext uri="{FF2B5EF4-FFF2-40B4-BE49-F238E27FC236}">
                    <a16:creationId xmlns:a16="http://schemas.microsoft.com/office/drawing/2014/main" id="{69BF240E-E3A4-034E-A0AE-3FA8380D4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1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4" name="Rectangle 62">
                <a:extLst>
                  <a:ext uri="{FF2B5EF4-FFF2-40B4-BE49-F238E27FC236}">
                    <a16:creationId xmlns:a16="http://schemas.microsoft.com/office/drawing/2014/main" id="{BD49AB87-90F1-0649-AE74-7680DE9AF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1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5" name="Rectangle 63">
                <a:extLst>
                  <a:ext uri="{FF2B5EF4-FFF2-40B4-BE49-F238E27FC236}">
                    <a16:creationId xmlns:a16="http://schemas.microsoft.com/office/drawing/2014/main" id="{F0F493B0-2AF8-4646-8DC7-D0900A31B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1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6" name="Rectangle 64">
                <a:extLst>
                  <a:ext uri="{FF2B5EF4-FFF2-40B4-BE49-F238E27FC236}">
                    <a16:creationId xmlns:a16="http://schemas.microsoft.com/office/drawing/2014/main" id="{EA18E762-A784-2746-9095-FE468754A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1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7" name="Rectangle 65">
                <a:extLst>
                  <a:ext uri="{FF2B5EF4-FFF2-40B4-BE49-F238E27FC236}">
                    <a16:creationId xmlns:a16="http://schemas.microsoft.com/office/drawing/2014/main" id="{02A081F8-629C-C345-AF2F-633157296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16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8" name="Rectangle 66">
                <a:extLst>
                  <a:ext uri="{FF2B5EF4-FFF2-40B4-BE49-F238E27FC236}">
                    <a16:creationId xmlns:a16="http://schemas.microsoft.com/office/drawing/2014/main" id="{95F3F615-B176-6A43-B648-13E20EE2A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16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9" name="Rectangle 67">
                <a:extLst>
                  <a:ext uri="{FF2B5EF4-FFF2-40B4-BE49-F238E27FC236}">
                    <a16:creationId xmlns:a16="http://schemas.microsoft.com/office/drawing/2014/main" id="{84DB6C2B-6708-924E-8F8A-ADC17F44A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21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0" name="Rectangle 68">
                <a:extLst>
                  <a:ext uri="{FF2B5EF4-FFF2-40B4-BE49-F238E27FC236}">
                    <a16:creationId xmlns:a16="http://schemas.microsoft.com/office/drawing/2014/main" id="{D802892B-46E1-2A4A-AF5C-89136055C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21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1" name="Rectangle 69">
                <a:extLst>
                  <a:ext uri="{FF2B5EF4-FFF2-40B4-BE49-F238E27FC236}">
                    <a16:creationId xmlns:a16="http://schemas.microsoft.com/office/drawing/2014/main" id="{93622164-FCC4-E34D-8A55-AC6687C0D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21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2" name="Rectangle 70">
                <a:extLst>
                  <a:ext uri="{FF2B5EF4-FFF2-40B4-BE49-F238E27FC236}">
                    <a16:creationId xmlns:a16="http://schemas.microsoft.com/office/drawing/2014/main" id="{0545DC72-DFDA-8D40-A9D1-E5E00E4DD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21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3" name="Rectangle 71">
                <a:extLst>
                  <a:ext uri="{FF2B5EF4-FFF2-40B4-BE49-F238E27FC236}">
                    <a16:creationId xmlns:a16="http://schemas.microsoft.com/office/drawing/2014/main" id="{10E83087-A778-9349-99B8-76A8FD66A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21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4" name="Rectangle 72">
                <a:extLst>
                  <a:ext uri="{FF2B5EF4-FFF2-40B4-BE49-F238E27FC236}">
                    <a16:creationId xmlns:a16="http://schemas.microsoft.com/office/drawing/2014/main" id="{43C20454-8BD6-FA4E-8091-846BF3EBF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21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5" name="Rectangle 73">
                <a:extLst>
                  <a:ext uri="{FF2B5EF4-FFF2-40B4-BE49-F238E27FC236}">
                    <a16:creationId xmlns:a16="http://schemas.microsoft.com/office/drawing/2014/main" id="{64EB6BC4-3F7D-2349-80BD-E8C890823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21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6" name="Rectangle 74">
                <a:extLst>
                  <a:ext uri="{FF2B5EF4-FFF2-40B4-BE49-F238E27FC236}">
                    <a16:creationId xmlns:a16="http://schemas.microsoft.com/office/drawing/2014/main" id="{A8D3F628-0A83-F440-8E94-E5BB9965D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21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7" name="Rectangle 75">
                <a:extLst>
                  <a:ext uri="{FF2B5EF4-FFF2-40B4-BE49-F238E27FC236}">
                    <a16:creationId xmlns:a16="http://schemas.microsoft.com/office/drawing/2014/main" id="{399F658D-ACDC-174A-BBDC-D5F4F974D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21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8" name="Rectangle 76">
                <a:extLst>
                  <a:ext uri="{FF2B5EF4-FFF2-40B4-BE49-F238E27FC236}">
                    <a16:creationId xmlns:a16="http://schemas.microsoft.com/office/drawing/2014/main" id="{185640FF-1C1A-CF46-80F4-5F28BB70E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21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9" name="Rectangle 77">
                <a:extLst>
                  <a:ext uri="{FF2B5EF4-FFF2-40B4-BE49-F238E27FC236}">
                    <a16:creationId xmlns:a16="http://schemas.microsoft.com/office/drawing/2014/main" id="{06FE6886-5D28-614D-8184-A91851ED0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21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0" name="Rectangle 78">
                <a:extLst>
                  <a:ext uri="{FF2B5EF4-FFF2-40B4-BE49-F238E27FC236}">
                    <a16:creationId xmlns:a16="http://schemas.microsoft.com/office/drawing/2014/main" id="{7955974B-228E-1F46-A505-69A0D3DA1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21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1" name="Rectangle 79">
                <a:extLst>
                  <a:ext uri="{FF2B5EF4-FFF2-40B4-BE49-F238E27FC236}">
                    <a16:creationId xmlns:a16="http://schemas.microsoft.com/office/drawing/2014/main" id="{2276BC73-8623-D241-A4C1-133100146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21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2" name="Rectangle 80">
                <a:extLst>
                  <a:ext uri="{FF2B5EF4-FFF2-40B4-BE49-F238E27FC236}">
                    <a16:creationId xmlns:a16="http://schemas.microsoft.com/office/drawing/2014/main" id="{2AF17E4D-CB2A-6549-85D7-DFBF6A8D3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21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3" name="Rectangle 81">
                <a:extLst>
                  <a:ext uri="{FF2B5EF4-FFF2-40B4-BE49-F238E27FC236}">
                    <a16:creationId xmlns:a16="http://schemas.microsoft.com/office/drawing/2014/main" id="{3650F0BD-C96D-6A49-B1BD-9A33E35E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21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4" name="Rectangle 82">
                <a:extLst>
                  <a:ext uri="{FF2B5EF4-FFF2-40B4-BE49-F238E27FC236}">
                    <a16:creationId xmlns:a16="http://schemas.microsoft.com/office/drawing/2014/main" id="{AD68CBBF-59B4-2E48-A519-8052BF8D6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21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5" name="Rectangle 83">
                <a:extLst>
                  <a:ext uri="{FF2B5EF4-FFF2-40B4-BE49-F238E27FC236}">
                    <a16:creationId xmlns:a16="http://schemas.microsoft.com/office/drawing/2014/main" id="{AC3050C7-02D7-F04D-9311-A7F26FB5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2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6" name="Rectangle 84">
                <a:extLst>
                  <a:ext uri="{FF2B5EF4-FFF2-40B4-BE49-F238E27FC236}">
                    <a16:creationId xmlns:a16="http://schemas.microsoft.com/office/drawing/2014/main" id="{B26631D5-C0E7-204C-914B-52D01F0F0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2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7" name="Rectangle 85">
                <a:extLst>
                  <a:ext uri="{FF2B5EF4-FFF2-40B4-BE49-F238E27FC236}">
                    <a16:creationId xmlns:a16="http://schemas.microsoft.com/office/drawing/2014/main" id="{FC8C9BC7-83B6-4345-8298-4F26FF5EB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2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8" name="Rectangle 86">
                <a:extLst>
                  <a:ext uri="{FF2B5EF4-FFF2-40B4-BE49-F238E27FC236}">
                    <a16:creationId xmlns:a16="http://schemas.microsoft.com/office/drawing/2014/main" id="{AC9F633A-E469-4345-A153-D1F197F1E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2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9" name="Rectangle 87">
                <a:extLst>
                  <a:ext uri="{FF2B5EF4-FFF2-40B4-BE49-F238E27FC236}">
                    <a16:creationId xmlns:a16="http://schemas.microsoft.com/office/drawing/2014/main" id="{06FC4D96-27AE-5C4C-B69F-58F478B39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2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0" name="Rectangle 88">
                <a:extLst>
                  <a:ext uri="{FF2B5EF4-FFF2-40B4-BE49-F238E27FC236}">
                    <a16:creationId xmlns:a16="http://schemas.microsoft.com/office/drawing/2014/main" id="{1D428659-2D62-DD4F-A31B-E7FAA8CF3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2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1" name="Rectangle 89">
                <a:extLst>
                  <a:ext uri="{FF2B5EF4-FFF2-40B4-BE49-F238E27FC236}">
                    <a16:creationId xmlns:a16="http://schemas.microsoft.com/office/drawing/2014/main" id="{37191642-D52C-2941-B345-2C4D0C05A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2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2" name="Rectangle 90">
                <a:extLst>
                  <a:ext uri="{FF2B5EF4-FFF2-40B4-BE49-F238E27FC236}">
                    <a16:creationId xmlns:a16="http://schemas.microsoft.com/office/drawing/2014/main" id="{830F0423-94DF-8B48-AC57-B53646135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2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3" name="Rectangle 91">
                <a:extLst>
                  <a:ext uri="{FF2B5EF4-FFF2-40B4-BE49-F238E27FC236}">
                    <a16:creationId xmlns:a16="http://schemas.microsoft.com/office/drawing/2014/main" id="{04BA87B7-312A-6D40-B860-59E5A5FDE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2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4" name="Rectangle 92">
                <a:extLst>
                  <a:ext uri="{FF2B5EF4-FFF2-40B4-BE49-F238E27FC236}">
                    <a16:creationId xmlns:a16="http://schemas.microsoft.com/office/drawing/2014/main" id="{2C66D9A8-8913-1341-A037-91047AF80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2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5" name="Rectangle 93">
                <a:extLst>
                  <a:ext uri="{FF2B5EF4-FFF2-40B4-BE49-F238E27FC236}">
                    <a16:creationId xmlns:a16="http://schemas.microsoft.com/office/drawing/2014/main" id="{013EFBBF-959C-3D41-A879-916474023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2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6" name="Rectangle 94">
                <a:extLst>
                  <a:ext uri="{FF2B5EF4-FFF2-40B4-BE49-F238E27FC236}">
                    <a16:creationId xmlns:a16="http://schemas.microsoft.com/office/drawing/2014/main" id="{32B3B8D9-48F0-B24B-B780-54E086B54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2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7" name="Rectangle 95">
                <a:extLst>
                  <a:ext uri="{FF2B5EF4-FFF2-40B4-BE49-F238E27FC236}">
                    <a16:creationId xmlns:a16="http://schemas.microsoft.com/office/drawing/2014/main" id="{4DFBD267-B679-1D4B-B233-44536D5BC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2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8" name="Rectangle 96">
                <a:extLst>
                  <a:ext uri="{FF2B5EF4-FFF2-40B4-BE49-F238E27FC236}">
                    <a16:creationId xmlns:a16="http://schemas.microsoft.com/office/drawing/2014/main" id="{1C34EF39-577F-8E4F-A53F-C82FE1B03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2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9" name="Rectangle 97">
                <a:extLst>
                  <a:ext uri="{FF2B5EF4-FFF2-40B4-BE49-F238E27FC236}">
                    <a16:creationId xmlns:a16="http://schemas.microsoft.com/office/drawing/2014/main" id="{EB842D4A-1502-BC4B-BC18-6F8EC57D9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21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0" name="Rectangle 98">
                <a:extLst>
                  <a:ext uri="{FF2B5EF4-FFF2-40B4-BE49-F238E27FC236}">
                    <a16:creationId xmlns:a16="http://schemas.microsoft.com/office/drawing/2014/main" id="{8B532BAE-1A72-8646-9FDA-1EECFD5C8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21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1" name="Rectangle 99">
                <a:extLst>
                  <a:ext uri="{FF2B5EF4-FFF2-40B4-BE49-F238E27FC236}">
                    <a16:creationId xmlns:a16="http://schemas.microsoft.com/office/drawing/2014/main" id="{07C3C239-70F8-A647-9A62-650340C67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27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2" name="Rectangle 100">
                <a:extLst>
                  <a:ext uri="{FF2B5EF4-FFF2-40B4-BE49-F238E27FC236}">
                    <a16:creationId xmlns:a16="http://schemas.microsoft.com/office/drawing/2014/main" id="{BF171A50-285D-5249-A2D9-225334B3F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27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3" name="Rectangle 101">
                <a:extLst>
                  <a:ext uri="{FF2B5EF4-FFF2-40B4-BE49-F238E27FC236}">
                    <a16:creationId xmlns:a16="http://schemas.microsoft.com/office/drawing/2014/main" id="{D86ADB01-CDCB-394E-BBE1-05525612A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27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4" name="Rectangle 102">
                <a:extLst>
                  <a:ext uri="{FF2B5EF4-FFF2-40B4-BE49-F238E27FC236}">
                    <a16:creationId xmlns:a16="http://schemas.microsoft.com/office/drawing/2014/main" id="{FAC5623C-98C1-9B44-84EE-27E1BCDE7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27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5" name="Rectangle 103">
                <a:extLst>
                  <a:ext uri="{FF2B5EF4-FFF2-40B4-BE49-F238E27FC236}">
                    <a16:creationId xmlns:a16="http://schemas.microsoft.com/office/drawing/2014/main" id="{E7637C3C-2FCE-8A45-BC82-BB16C841D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27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6" name="Rectangle 104">
                <a:extLst>
                  <a:ext uri="{FF2B5EF4-FFF2-40B4-BE49-F238E27FC236}">
                    <a16:creationId xmlns:a16="http://schemas.microsoft.com/office/drawing/2014/main" id="{B5C7E468-63CC-8A48-8AFF-CEA30D263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27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7" name="Rectangle 105">
                <a:extLst>
                  <a:ext uri="{FF2B5EF4-FFF2-40B4-BE49-F238E27FC236}">
                    <a16:creationId xmlns:a16="http://schemas.microsoft.com/office/drawing/2014/main" id="{1351DDD5-6F15-0A4E-8BCB-F4F0B253C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27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8" name="Rectangle 106">
                <a:extLst>
                  <a:ext uri="{FF2B5EF4-FFF2-40B4-BE49-F238E27FC236}">
                    <a16:creationId xmlns:a16="http://schemas.microsoft.com/office/drawing/2014/main" id="{2FE17AFE-45B0-5149-9388-0E1B5A94D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27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9" name="Rectangle 107">
                <a:extLst>
                  <a:ext uri="{FF2B5EF4-FFF2-40B4-BE49-F238E27FC236}">
                    <a16:creationId xmlns:a16="http://schemas.microsoft.com/office/drawing/2014/main" id="{CDBCC651-D5A5-5E46-A004-1E433C5EA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27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0" name="Rectangle 108">
                <a:extLst>
                  <a:ext uri="{FF2B5EF4-FFF2-40B4-BE49-F238E27FC236}">
                    <a16:creationId xmlns:a16="http://schemas.microsoft.com/office/drawing/2014/main" id="{77FF6688-5CE6-3B45-914E-C4DB37E69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27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1" name="Rectangle 109">
                <a:extLst>
                  <a:ext uri="{FF2B5EF4-FFF2-40B4-BE49-F238E27FC236}">
                    <a16:creationId xmlns:a16="http://schemas.microsoft.com/office/drawing/2014/main" id="{BE0ED436-EE0A-6545-9D0F-AB507D05D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27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2" name="Rectangle 110">
                <a:extLst>
                  <a:ext uri="{FF2B5EF4-FFF2-40B4-BE49-F238E27FC236}">
                    <a16:creationId xmlns:a16="http://schemas.microsoft.com/office/drawing/2014/main" id="{A99CE0CA-36A8-8741-A9B9-C6EF72631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27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3" name="Rectangle 111">
                <a:extLst>
                  <a:ext uri="{FF2B5EF4-FFF2-40B4-BE49-F238E27FC236}">
                    <a16:creationId xmlns:a16="http://schemas.microsoft.com/office/drawing/2014/main" id="{9E89082C-FDC7-3742-99A7-384803C5E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27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4" name="Rectangle 112">
                <a:extLst>
                  <a:ext uri="{FF2B5EF4-FFF2-40B4-BE49-F238E27FC236}">
                    <a16:creationId xmlns:a16="http://schemas.microsoft.com/office/drawing/2014/main" id="{DCBA73BA-3BC2-4043-A566-CB07FF679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27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5" name="Rectangle 113">
                <a:extLst>
                  <a:ext uri="{FF2B5EF4-FFF2-40B4-BE49-F238E27FC236}">
                    <a16:creationId xmlns:a16="http://schemas.microsoft.com/office/drawing/2014/main" id="{6C54ABE2-AB0C-3B4A-BEF9-F7A55B9DC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27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6" name="Rectangle 114">
                <a:extLst>
                  <a:ext uri="{FF2B5EF4-FFF2-40B4-BE49-F238E27FC236}">
                    <a16:creationId xmlns:a16="http://schemas.microsoft.com/office/drawing/2014/main" id="{2FA2CACE-6004-A844-A81C-D4013355A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27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7" name="Rectangle 115">
                <a:extLst>
                  <a:ext uri="{FF2B5EF4-FFF2-40B4-BE49-F238E27FC236}">
                    <a16:creationId xmlns:a16="http://schemas.microsoft.com/office/drawing/2014/main" id="{73BAC827-783D-234E-A3E5-5EAD258FF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27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8" name="Rectangle 116">
                <a:extLst>
                  <a:ext uri="{FF2B5EF4-FFF2-40B4-BE49-F238E27FC236}">
                    <a16:creationId xmlns:a16="http://schemas.microsoft.com/office/drawing/2014/main" id="{20575567-1385-234C-AE01-6EBD2FBF1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27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9" name="Rectangle 117">
                <a:extLst>
                  <a:ext uri="{FF2B5EF4-FFF2-40B4-BE49-F238E27FC236}">
                    <a16:creationId xmlns:a16="http://schemas.microsoft.com/office/drawing/2014/main" id="{EF1F2B12-70DE-8047-AFC2-3DBDA93FA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27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0" name="Rectangle 118">
                <a:extLst>
                  <a:ext uri="{FF2B5EF4-FFF2-40B4-BE49-F238E27FC236}">
                    <a16:creationId xmlns:a16="http://schemas.microsoft.com/office/drawing/2014/main" id="{CE5AC7E4-DB8D-134D-83D9-D5EBEBE1D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27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1" name="Rectangle 119">
                <a:extLst>
                  <a:ext uri="{FF2B5EF4-FFF2-40B4-BE49-F238E27FC236}">
                    <a16:creationId xmlns:a16="http://schemas.microsoft.com/office/drawing/2014/main" id="{FAB54377-A3B4-CE49-B64E-05E2DF717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27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2" name="Rectangle 120">
                <a:extLst>
                  <a:ext uri="{FF2B5EF4-FFF2-40B4-BE49-F238E27FC236}">
                    <a16:creationId xmlns:a16="http://schemas.microsoft.com/office/drawing/2014/main" id="{F931D304-2002-E149-9326-3DD865B07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27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3" name="Rectangle 121">
                <a:extLst>
                  <a:ext uri="{FF2B5EF4-FFF2-40B4-BE49-F238E27FC236}">
                    <a16:creationId xmlns:a16="http://schemas.microsoft.com/office/drawing/2014/main" id="{BCFD9B34-838D-C84F-830A-BABD40E43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27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4" name="Rectangle 122">
                <a:extLst>
                  <a:ext uri="{FF2B5EF4-FFF2-40B4-BE49-F238E27FC236}">
                    <a16:creationId xmlns:a16="http://schemas.microsoft.com/office/drawing/2014/main" id="{0DD9696E-D20D-5247-AF74-FEFBB6A53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27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5" name="Rectangle 123">
                <a:extLst>
                  <a:ext uri="{FF2B5EF4-FFF2-40B4-BE49-F238E27FC236}">
                    <a16:creationId xmlns:a16="http://schemas.microsoft.com/office/drawing/2014/main" id="{DB82ADF2-BC2E-9F4C-9359-FB36596B8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27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6" name="Rectangle 124">
                <a:extLst>
                  <a:ext uri="{FF2B5EF4-FFF2-40B4-BE49-F238E27FC236}">
                    <a16:creationId xmlns:a16="http://schemas.microsoft.com/office/drawing/2014/main" id="{20CB7410-2B10-9143-B0A9-DC9D62D9F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27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7" name="Rectangle 125">
                <a:extLst>
                  <a:ext uri="{FF2B5EF4-FFF2-40B4-BE49-F238E27FC236}">
                    <a16:creationId xmlns:a16="http://schemas.microsoft.com/office/drawing/2014/main" id="{B520F262-2D92-A84E-8F13-5BB1BAC4E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27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8" name="Rectangle 126">
                <a:extLst>
                  <a:ext uri="{FF2B5EF4-FFF2-40B4-BE49-F238E27FC236}">
                    <a16:creationId xmlns:a16="http://schemas.microsoft.com/office/drawing/2014/main" id="{1A655089-71A8-EC43-BCA7-1EE98615E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27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9" name="Rectangle 127">
                <a:extLst>
                  <a:ext uri="{FF2B5EF4-FFF2-40B4-BE49-F238E27FC236}">
                    <a16:creationId xmlns:a16="http://schemas.microsoft.com/office/drawing/2014/main" id="{F83209A0-1C81-994E-87F3-12DCAC561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27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0" name="Rectangle 128">
                <a:extLst>
                  <a:ext uri="{FF2B5EF4-FFF2-40B4-BE49-F238E27FC236}">
                    <a16:creationId xmlns:a16="http://schemas.microsoft.com/office/drawing/2014/main" id="{358E7603-4197-4B43-B723-B40047156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27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1" name="Rectangle 129">
                <a:extLst>
                  <a:ext uri="{FF2B5EF4-FFF2-40B4-BE49-F238E27FC236}">
                    <a16:creationId xmlns:a16="http://schemas.microsoft.com/office/drawing/2014/main" id="{D62EE5AC-4003-8543-A885-1BD9D5954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27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2" name="Rectangle 130">
                <a:extLst>
                  <a:ext uri="{FF2B5EF4-FFF2-40B4-BE49-F238E27FC236}">
                    <a16:creationId xmlns:a16="http://schemas.microsoft.com/office/drawing/2014/main" id="{F39DAD72-0280-C54D-94AC-1535174E5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27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3" name="Rectangle 131">
                <a:extLst>
                  <a:ext uri="{FF2B5EF4-FFF2-40B4-BE49-F238E27FC236}">
                    <a16:creationId xmlns:a16="http://schemas.microsoft.com/office/drawing/2014/main" id="{065216B9-8017-A349-A259-42ED301DB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33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4" name="Rectangle 132">
                <a:extLst>
                  <a:ext uri="{FF2B5EF4-FFF2-40B4-BE49-F238E27FC236}">
                    <a16:creationId xmlns:a16="http://schemas.microsoft.com/office/drawing/2014/main" id="{14DF915A-95C1-1D4B-8F9C-2878FB81E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33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5" name="Rectangle 133">
                <a:extLst>
                  <a:ext uri="{FF2B5EF4-FFF2-40B4-BE49-F238E27FC236}">
                    <a16:creationId xmlns:a16="http://schemas.microsoft.com/office/drawing/2014/main" id="{A89D6646-519D-3D48-B1C6-36FE13CB9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33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6" name="Rectangle 134">
                <a:extLst>
                  <a:ext uri="{FF2B5EF4-FFF2-40B4-BE49-F238E27FC236}">
                    <a16:creationId xmlns:a16="http://schemas.microsoft.com/office/drawing/2014/main" id="{484070B2-EB8D-9641-A194-5433F41B2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33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7" name="Rectangle 135">
                <a:extLst>
                  <a:ext uri="{FF2B5EF4-FFF2-40B4-BE49-F238E27FC236}">
                    <a16:creationId xmlns:a16="http://schemas.microsoft.com/office/drawing/2014/main" id="{66E64164-7843-E542-828A-90F885731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33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8" name="Rectangle 136">
                <a:extLst>
                  <a:ext uri="{FF2B5EF4-FFF2-40B4-BE49-F238E27FC236}">
                    <a16:creationId xmlns:a16="http://schemas.microsoft.com/office/drawing/2014/main" id="{8587EBF9-4CD8-9E4F-8B18-423BB8F45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33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9" name="Rectangle 137">
                <a:extLst>
                  <a:ext uri="{FF2B5EF4-FFF2-40B4-BE49-F238E27FC236}">
                    <a16:creationId xmlns:a16="http://schemas.microsoft.com/office/drawing/2014/main" id="{2384EBB7-7480-8849-A213-751F6BD7B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33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0" name="Rectangle 138">
                <a:extLst>
                  <a:ext uri="{FF2B5EF4-FFF2-40B4-BE49-F238E27FC236}">
                    <a16:creationId xmlns:a16="http://schemas.microsoft.com/office/drawing/2014/main" id="{4ABFDBFE-1A3A-9E41-8207-3D347389E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33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1" name="Rectangle 139">
                <a:extLst>
                  <a:ext uri="{FF2B5EF4-FFF2-40B4-BE49-F238E27FC236}">
                    <a16:creationId xmlns:a16="http://schemas.microsoft.com/office/drawing/2014/main" id="{C8945D17-FBB1-DB48-B7A9-BDC5B932F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33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2" name="Rectangle 140">
                <a:extLst>
                  <a:ext uri="{FF2B5EF4-FFF2-40B4-BE49-F238E27FC236}">
                    <a16:creationId xmlns:a16="http://schemas.microsoft.com/office/drawing/2014/main" id="{9D0D310E-12A1-934D-B0E4-DFA9D024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33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3" name="Rectangle 141">
                <a:extLst>
                  <a:ext uri="{FF2B5EF4-FFF2-40B4-BE49-F238E27FC236}">
                    <a16:creationId xmlns:a16="http://schemas.microsoft.com/office/drawing/2014/main" id="{B360B7AD-A232-2944-83FC-A9A4AA504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33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4" name="Rectangle 142">
                <a:extLst>
                  <a:ext uri="{FF2B5EF4-FFF2-40B4-BE49-F238E27FC236}">
                    <a16:creationId xmlns:a16="http://schemas.microsoft.com/office/drawing/2014/main" id="{B2E432D0-F0D4-3443-A79A-4C496B721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33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5" name="Rectangle 143">
                <a:extLst>
                  <a:ext uri="{FF2B5EF4-FFF2-40B4-BE49-F238E27FC236}">
                    <a16:creationId xmlns:a16="http://schemas.microsoft.com/office/drawing/2014/main" id="{F44F453C-BB29-0949-9D42-9D8D5006C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3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6" name="Rectangle 144">
                <a:extLst>
                  <a:ext uri="{FF2B5EF4-FFF2-40B4-BE49-F238E27FC236}">
                    <a16:creationId xmlns:a16="http://schemas.microsoft.com/office/drawing/2014/main" id="{8ED99800-BB3F-A346-AE9F-88EFDF592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33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7" name="Rectangle 145">
                <a:extLst>
                  <a:ext uri="{FF2B5EF4-FFF2-40B4-BE49-F238E27FC236}">
                    <a16:creationId xmlns:a16="http://schemas.microsoft.com/office/drawing/2014/main" id="{59DA850C-A803-4842-90DB-4DCF364AB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33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8" name="Rectangle 146">
                <a:extLst>
                  <a:ext uri="{FF2B5EF4-FFF2-40B4-BE49-F238E27FC236}">
                    <a16:creationId xmlns:a16="http://schemas.microsoft.com/office/drawing/2014/main" id="{40AFA0D2-6241-A04E-B217-7BA3744F4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33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9" name="Rectangle 147">
                <a:extLst>
                  <a:ext uri="{FF2B5EF4-FFF2-40B4-BE49-F238E27FC236}">
                    <a16:creationId xmlns:a16="http://schemas.microsoft.com/office/drawing/2014/main" id="{0C59781F-29F9-2243-A275-9753747AB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33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0" name="Rectangle 148">
                <a:extLst>
                  <a:ext uri="{FF2B5EF4-FFF2-40B4-BE49-F238E27FC236}">
                    <a16:creationId xmlns:a16="http://schemas.microsoft.com/office/drawing/2014/main" id="{1DA6B327-192B-C84E-B1CA-30BA170CF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33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1" name="Rectangle 149">
                <a:extLst>
                  <a:ext uri="{FF2B5EF4-FFF2-40B4-BE49-F238E27FC236}">
                    <a16:creationId xmlns:a16="http://schemas.microsoft.com/office/drawing/2014/main" id="{9F912D65-C5DF-D74C-A5A4-FFA373E3E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33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2" name="Rectangle 150">
                <a:extLst>
                  <a:ext uri="{FF2B5EF4-FFF2-40B4-BE49-F238E27FC236}">
                    <a16:creationId xmlns:a16="http://schemas.microsoft.com/office/drawing/2014/main" id="{0519BAB0-2BD3-5A47-817B-E1395C7E0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33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3" name="Rectangle 151">
                <a:extLst>
                  <a:ext uri="{FF2B5EF4-FFF2-40B4-BE49-F238E27FC236}">
                    <a16:creationId xmlns:a16="http://schemas.microsoft.com/office/drawing/2014/main" id="{E8649CBA-3B1B-A748-BC1D-4C140318D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33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4" name="Rectangle 152">
                <a:extLst>
                  <a:ext uri="{FF2B5EF4-FFF2-40B4-BE49-F238E27FC236}">
                    <a16:creationId xmlns:a16="http://schemas.microsoft.com/office/drawing/2014/main" id="{D5326343-35EF-054F-80F3-4FEF94B0D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33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5" name="Rectangle 153">
                <a:extLst>
                  <a:ext uri="{FF2B5EF4-FFF2-40B4-BE49-F238E27FC236}">
                    <a16:creationId xmlns:a16="http://schemas.microsoft.com/office/drawing/2014/main" id="{05A1A0F6-F006-5C4F-ACCE-1DDBF7BF2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33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6" name="Rectangle 154">
                <a:extLst>
                  <a:ext uri="{FF2B5EF4-FFF2-40B4-BE49-F238E27FC236}">
                    <a16:creationId xmlns:a16="http://schemas.microsoft.com/office/drawing/2014/main" id="{7C91E4FA-4830-6D48-9106-7B6975D0D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33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7" name="Rectangle 155">
                <a:extLst>
                  <a:ext uri="{FF2B5EF4-FFF2-40B4-BE49-F238E27FC236}">
                    <a16:creationId xmlns:a16="http://schemas.microsoft.com/office/drawing/2014/main" id="{299E0D2D-A631-9246-8EDF-324D0F6C8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33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8" name="Rectangle 156">
                <a:extLst>
                  <a:ext uri="{FF2B5EF4-FFF2-40B4-BE49-F238E27FC236}">
                    <a16:creationId xmlns:a16="http://schemas.microsoft.com/office/drawing/2014/main" id="{C7CE5A0E-E6DF-CB4A-9EF8-D4B5F2CB7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33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9" name="Rectangle 157">
                <a:extLst>
                  <a:ext uri="{FF2B5EF4-FFF2-40B4-BE49-F238E27FC236}">
                    <a16:creationId xmlns:a16="http://schemas.microsoft.com/office/drawing/2014/main" id="{97E884E1-58B3-8E42-AC74-58B748C74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33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0" name="Rectangle 158">
                <a:extLst>
                  <a:ext uri="{FF2B5EF4-FFF2-40B4-BE49-F238E27FC236}">
                    <a16:creationId xmlns:a16="http://schemas.microsoft.com/office/drawing/2014/main" id="{AA1C6CD9-DFF7-154C-BBEE-FC7F5C4F5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33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1" name="Rectangle 159">
                <a:extLst>
                  <a:ext uri="{FF2B5EF4-FFF2-40B4-BE49-F238E27FC236}">
                    <a16:creationId xmlns:a16="http://schemas.microsoft.com/office/drawing/2014/main" id="{9CFF1988-54FB-424F-BC77-C8611DBC0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33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2" name="Rectangle 160">
                <a:extLst>
                  <a:ext uri="{FF2B5EF4-FFF2-40B4-BE49-F238E27FC236}">
                    <a16:creationId xmlns:a16="http://schemas.microsoft.com/office/drawing/2014/main" id="{C26FBCF6-556E-3343-AC41-58114CCD3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33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3" name="Rectangle 161">
                <a:extLst>
                  <a:ext uri="{FF2B5EF4-FFF2-40B4-BE49-F238E27FC236}">
                    <a16:creationId xmlns:a16="http://schemas.microsoft.com/office/drawing/2014/main" id="{20233C64-ED8D-D14D-9620-91FD5FCAC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33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4" name="Rectangle 162">
                <a:extLst>
                  <a:ext uri="{FF2B5EF4-FFF2-40B4-BE49-F238E27FC236}">
                    <a16:creationId xmlns:a16="http://schemas.microsoft.com/office/drawing/2014/main" id="{EFCCD585-8E09-FB47-9960-BCFE5C939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33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5" name="Rectangle 163">
                <a:extLst>
                  <a:ext uri="{FF2B5EF4-FFF2-40B4-BE49-F238E27FC236}">
                    <a16:creationId xmlns:a16="http://schemas.microsoft.com/office/drawing/2014/main" id="{95A095E1-E962-0E4A-9CB2-4A3FDFA53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39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6" name="Rectangle 164">
                <a:extLst>
                  <a:ext uri="{FF2B5EF4-FFF2-40B4-BE49-F238E27FC236}">
                    <a16:creationId xmlns:a16="http://schemas.microsoft.com/office/drawing/2014/main" id="{B3C18A09-6F0B-CA43-BA1F-19288EDDB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39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7" name="Rectangle 165">
                <a:extLst>
                  <a:ext uri="{FF2B5EF4-FFF2-40B4-BE49-F238E27FC236}">
                    <a16:creationId xmlns:a16="http://schemas.microsoft.com/office/drawing/2014/main" id="{06F95E9C-18BD-F64D-A875-3032C97C1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39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8" name="Rectangle 166">
                <a:extLst>
                  <a:ext uri="{FF2B5EF4-FFF2-40B4-BE49-F238E27FC236}">
                    <a16:creationId xmlns:a16="http://schemas.microsoft.com/office/drawing/2014/main" id="{E2005F3A-23AC-2241-9219-055BB535F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39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9" name="Rectangle 167">
                <a:extLst>
                  <a:ext uri="{FF2B5EF4-FFF2-40B4-BE49-F238E27FC236}">
                    <a16:creationId xmlns:a16="http://schemas.microsoft.com/office/drawing/2014/main" id="{0FF3A1EA-371D-6047-A045-F4B26EB45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39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0" name="Rectangle 168">
                <a:extLst>
                  <a:ext uri="{FF2B5EF4-FFF2-40B4-BE49-F238E27FC236}">
                    <a16:creationId xmlns:a16="http://schemas.microsoft.com/office/drawing/2014/main" id="{B62058BC-762C-5E4F-82F0-86D012CEE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39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1" name="Rectangle 169">
                <a:extLst>
                  <a:ext uri="{FF2B5EF4-FFF2-40B4-BE49-F238E27FC236}">
                    <a16:creationId xmlns:a16="http://schemas.microsoft.com/office/drawing/2014/main" id="{217C91D6-0154-7840-901B-34C529F8B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39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2" name="Rectangle 170">
                <a:extLst>
                  <a:ext uri="{FF2B5EF4-FFF2-40B4-BE49-F238E27FC236}">
                    <a16:creationId xmlns:a16="http://schemas.microsoft.com/office/drawing/2014/main" id="{EE70BB1C-C2E0-E84B-93D1-0A35BBEAA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39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3" name="Rectangle 171">
                <a:extLst>
                  <a:ext uri="{FF2B5EF4-FFF2-40B4-BE49-F238E27FC236}">
                    <a16:creationId xmlns:a16="http://schemas.microsoft.com/office/drawing/2014/main" id="{28D4C56F-0CB7-674E-8099-0281ECB1F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39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4" name="Rectangle 172">
                <a:extLst>
                  <a:ext uri="{FF2B5EF4-FFF2-40B4-BE49-F238E27FC236}">
                    <a16:creationId xmlns:a16="http://schemas.microsoft.com/office/drawing/2014/main" id="{66F670D4-33AE-F346-99C9-4C37BD41F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39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5" name="Rectangle 173">
                <a:extLst>
                  <a:ext uri="{FF2B5EF4-FFF2-40B4-BE49-F238E27FC236}">
                    <a16:creationId xmlns:a16="http://schemas.microsoft.com/office/drawing/2014/main" id="{E8C224AC-D8FF-AD4D-916A-D43B0FB55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39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6" name="Rectangle 174">
                <a:extLst>
                  <a:ext uri="{FF2B5EF4-FFF2-40B4-BE49-F238E27FC236}">
                    <a16:creationId xmlns:a16="http://schemas.microsoft.com/office/drawing/2014/main" id="{217E0CBD-8599-9D4C-A438-50C3094DA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39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7" name="Rectangle 175">
                <a:extLst>
                  <a:ext uri="{FF2B5EF4-FFF2-40B4-BE49-F238E27FC236}">
                    <a16:creationId xmlns:a16="http://schemas.microsoft.com/office/drawing/2014/main" id="{D30CCDF9-07DE-5D4C-A670-9966029E1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9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8" name="Rectangle 176">
                <a:extLst>
                  <a:ext uri="{FF2B5EF4-FFF2-40B4-BE49-F238E27FC236}">
                    <a16:creationId xmlns:a16="http://schemas.microsoft.com/office/drawing/2014/main" id="{FBDDBBC1-523C-3844-8662-DA9E80C8C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39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9" name="Rectangle 177">
                <a:extLst>
                  <a:ext uri="{FF2B5EF4-FFF2-40B4-BE49-F238E27FC236}">
                    <a16:creationId xmlns:a16="http://schemas.microsoft.com/office/drawing/2014/main" id="{D13C542C-2F43-2B4B-932C-D179ADF5E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39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0" name="Rectangle 178">
                <a:extLst>
                  <a:ext uri="{FF2B5EF4-FFF2-40B4-BE49-F238E27FC236}">
                    <a16:creationId xmlns:a16="http://schemas.microsoft.com/office/drawing/2014/main" id="{751A1F8F-F4ED-F545-892D-368311CE4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39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1" name="Rectangle 179">
                <a:extLst>
                  <a:ext uri="{FF2B5EF4-FFF2-40B4-BE49-F238E27FC236}">
                    <a16:creationId xmlns:a16="http://schemas.microsoft.com/office/drawing/2014/main" id="{885A669E-24DD-9D40-90B4-399094157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3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2" name="Rectangle 180">
                <a:extLst>
                  <a:ext uri="{FF2B5EF4-FFF2-40B4-BE49-F238E27FC236}">
                    <a16:creationId xmlns:a16="http://schemas.microsoft.com/office/drawing/2014/main" id="{E3B032BC-3900-6744-8485-EA184B00D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3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3" name="Rectangle 181">
                <a:extLst>
                  <a:ext uri="{FF2B5EF4-FFF2-40B4-BE49-F238E27FC236}">
                    <a16:creationId xmlns:a16="http://schemas.microsoft.com/office/drawing/2014/main" id="{CB6DB9C7-2657-0540-9537-8ADA1354B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3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4" name="Rectangle 182">
                <a:extLst>
                  <a:ext uri="{FF2B5EF4-FFF2-40B4-BE49-F238E27FC236}">
                    <a16:creationId xmlns:a16="http://schemas.microsoft.com/office/drawing/2014/main" id="{34AE4EAB-2986-BD44-BBBA-3800CE19A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3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5" name="Rectangle 183">
                <a:extLst>
                  <a:ext uri="{FF2B5EF4-FFF2-40B4-BE49-F238E27FC236}">
                    <a16:creationId xmlns:a16="http://schemas.microsoft.com/office/drawing/2014/main" id="{1CCF6AEB-CB4E-794F-970F-CC7F0C2DD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3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6" name="Rectangle 184">
                <a:extLst>
                  <a:ext uri="{FF2B5EF4-FFF2-40B4-BE49-F238E27FC236}">
                    <a16:creationId xmlns:a16="http://schemas.microsoft.com/office/drawing/2014/main" id="{D1780407-A944-C046-931C-33D5FF42F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3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7" name="Rectangle 185">
                <a:extLst>
                  <a:ext uri="{FF2B5EF4-FFF2-40B4-BE49-F238E27FC236}">
                    <a16:creationId xmlns:a16="http://schemas.microsoft.com/office/drawing/2014/main" id="{F9B3A946-6715-AB45-B471-A7BEB8C21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3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8" name="Rectangle 186">
                <a:extLst>
                  <a:ext uri="{FF2B5EF4-FFF2-40B4-BE49-F238E27FC236}">
                    <a16:creationId xmlns:a16="http://schemas.microsoft.com/office/drawing/2014/main" id="{D061AF79-4925-F14E-9B1A-902C3B12D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3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9" name="Rectangle 187">
                <a:extLst>
                  <a:ext uri="{FF2B5EF4-FFF2-40B4-BE49-F238E27FC236}">
                    <a16:creationId xmlns:a16="http://schemas.microsoft.com/office/drawing/2014/main" id="{CAEBF065-FBA4-5A49-8DB8-A4542BDC1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3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0" name="Rectangle 188">
                <a:extLst>
                  <a:ext uri="{FF2B5EF4-FFF2-40B4-BE49-F238E27FC236}">
                    <a16:creationId xmlns:a16="http://schemas.microsoft.com/office/drawing/2014/main" id="{38C04A54-79E8-5446-A880-FA6F28797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3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1" name="Rectangle 189">
                <a:extLst>
                  <a:ext uri="{FF2B5EF4-FFF2-40B4-BE49-F238E27FC236}">
                    <a16:creationId xmlns:a16="http://schemas.microsoft.com/office/drawing/2014/main" id="{B21ECCEF-74C1-FC45-B1DD-A24DF9227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3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2" name="Rectangle 190">
                <a:extLst>
                  <a:ext uri="{FF2B5EF4-FFF2-40B4-BE49-F238E27FC236}">
                    <a16:creationId xmlns:a16="http://schemas.microsoft.com/office/drawing/2014/main" id="{874F7B73-6A64-4E4A-9B56-8DE09B117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3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3" name="Rectangle 191">
                <a:extLst>
                  <a:ext uri="{FF2B5EF4-FFF2-40B4-BE49-F238E27FC236}">
                    <a16:creationId xmlns:a16="http://schemas.microsoft.com/office/drawing/2014/main" id="{390B19EF-17AD-634A-9535-FA180B903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3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4" name="Rectangle 192">
                <a:extLst>
                  <a:ext uri="{FF2B5EF4-FFF2-40B4-BE49-F238E27FC236}">
                    <a16:creationId xmlns:a16="http://schemas.microsoft.com/office/drawing/2014/main" id="{A1258CCE-38AB-0347-9E4A-5034A6DA8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3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5" name="Rectangle 193">
                <a:extLst>
                  <a:ext uri="{FF2B5EF4-FFF2-40B4-BE49-F238E27FC236}">
                    <a16:creationId xmlns:a16="http://schemas.microsoft.com/office/drawing/2014/main" id="{9FD9068D-E643-CF45-A792-C986300DD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39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6" name="Rectangle 194">
                <a:extLst>
                  <a:ext uri="{FF2B5EF4-FFF2-40B4-BE49-F238E27FC236}">
                    <a16:creationId xmlns:a16="http://schemas.microsoft.com/office/drawing/2014/main" id="{33E95EF7-78B7-3B49-B639-A148594A2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39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7" name="Rectangle 195">
                <a:extLst>
                  <a:ext uri="{FF2B5EF4-FFF2-40B4-BE49-F238E27FC236}">
                    <a16:creationId xmlns:a16="http://schemas.microsoft.com/office/drawing/2014/main" id="{69E6B8CB-2E1B-6143-A0F0-94F85C9C7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44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8" name="Rectangle 196">
                <a:extLst>
                  <a:ext uri="{FF2B5EF4-FFF2-40B4-BE49-F238E27FC236}">
                    <a16:creationId xmlns:a16="http://schemas.microsoft.com/office/drawing/2014/main" id="{52514890-B1C8-0644-ADC4-0B7611ED1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44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9" name="Rectangle 197">
                <a:extLst>
                  <a:ext uri="{FF2B5EF4-FFF2-40B4-BE49-F238E27FC236}">
                    <a16:creationId xmlns:a16="http://schemas.microsoft.com/office/drawing/2014/main" id="{FC658AC5-1EA2-9646-86C3-D9EADB22D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44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0" name="Rectangle 198">
                <a:extLst>
                  <a:ext uri="{FF2B5EF4-FFF2-40B4-BE49-F238E27FC236}">
                    <a16:creationId xmlns:a16="http://schemas.microsoft.com/office/drawing/2014/main" id="{9E85C574-7283-5F4B-85AE-474B3366B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44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1" name="Rectangle 199">
                <a:extLst>
                  <a:ext uri="{FF2B5EF4-FFF2-40B4-BE49-F238E27FC236}">
                    <a16:creationId xmlns:a16="http://schemas.microsoft.com/office/drawing/2014/main" id="{AAAD87A6-8374-5444-8972-CDE27D7A2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44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2" name="Rectangle 200">
                <a:extLst>
                  <a:ext uri="{FF2B5EF4-FFF2-40B4-BE49-F238E27FC236}">
                    <a16:creationId xmlns:a16="http://schemas.microsoft.com/office/drawing/2014/main" id="{108CE0CD-4401-714F-98DC-014C41437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44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3" name="Rectangle 201">
                <a:extLst>
                  <a:ext uri="{FF2B5EF4-FFF2-40B4-BE49-F238E27FC236}">
                    <a16:creationId xmlns:a16="http://schemas.microsoft.com/office/drawing/2014/main" id="{ECA1A744-73B6-4A48-B4C4-A80A57210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44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4" name="Rectangle 202">
                <a:extLst>
                  <a:ext uri="{FF2B5EF4-FFF2-40B4-BE49-F238E27FC236}">
                    <a16:creationId xmlns:a16="http://schemas.microsoft.com/office/drawing/2014/main" id="{8AD6686B-56E2-6B42-AC57-78C7DF01C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44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5" name="Rectangle 203">
                <a:extLst>
                  <a:ext uri="{FF2B5EF4-FFF2-40B4-BE49-F238E27FC236}">
                    <a16:creationId xmlns:a16="http://schemas.microsoft.com/office/drawing/2014/main" id="{C2B0C379-F7C4-ED45-8230-6E29CFB39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44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6" name="Rectangle 204">
                <a:extLst>
                  <a:ext uri="{FF2B5EF4-FFF2-40B4-BE49-F238E27FC236}">
                    <a16:creationId xmlns:a16="http://schemas.microsoft.com/office/drawing/2014/main" id="{9B334CFC-23E1-BE45-9A4B-F63EFAB72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44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7" name="Rectangle 205">
                <a:extLst>
                  <a:ext uri="{FF2B5EF4-FFF2-40B4-BE49-F238E27FC236}">
                    <a16:creationId xmlns:a16="http://schemas.microsoft.com/office/drawing/2014/main" id="{634FAC76-EFCC-624E-9EF9-9459B63DE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44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8" name="Rectangle 206">
                <a:extLst>
                  <a:ext uri="{FF2B5EF4-FFF2-40B4-BE49-F238E27FC236}">
                    <a16:creationId xmlns:a16="http://schemas.microsoft.com/office/drawing/2014/main" id="{756745F3-8777-144B-A553-4B049E880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44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9" name="Rectangle 207">
                <a:extLst>
                  <a:ext uri="{FF2B5EF4-FFF2-40B4-BE49-F238E27FC236}">
                    <a16:creationId xmlns:a16="http://schemas.microsoft.com/office/drawing/2014/main" id="{82D8B873-A260-C549-8CC8-E34FC43ED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44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0" name="Rectangle 208">
                <a:extLst>
                  <a:ext uri="{FF2B5EF4-FFF2-40B4-BE49-F238E27FC236}">
                    <a16:creationId xmlns:a16="http://schemas.microsoft.com/office/drawing/2014/main" id="{BE819859-64C1-0C40-B1B8-22CEA681E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44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1" name="Rectangle 209">
                <a:extLst>
                  <a:ext uri="{FF2B5EF4-FFF2-40B4-BE49-F238E27FC236}">
                    <a16:creationId xmlns:a16="http://schemas.microsoft.com/office/drawing/2014/main" id="{6B1F7425-E2FC-EB44-8325-78B3DB2D8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44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2" name="Rectangle 210">
                <a:extLst>
                  <a:ext uri="{FF2B5EF4-FFF2-40B4-BE49-F238E27FC236}">
                    <a16:creationId xmlns:a16="http://schemas.microsoft.com/office/drawing/2014/main" id="{EE9B44B8-10E8-7E4F-8E42-7B0060F4F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44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3" name="Rectangle 211">
                <a:extLst>
                  <a:ext uri="{FF2B5EF4-FFF2-40B4-BE49-F238E27FC236}">
                    <a16:creationId xmlns:a16="http://schemas.microsoft.com/office/drawing/2014/main" id="{A707632F-D222-0540-8CBD-C3E0E833C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4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4" name="Rectangle 212">
                <a:extLst>
                  <a:ext uri="{FF2B5EF4-FFF2-40B4-BE49-F238E27FC236}">
                    <a16:creationId xmlns:a16="http://schemas.microsoft.com/office/drawing/2014/main" id="{88A20768-3D31-3F4C-8FC5-B78C1E462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4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5" name="Rectangle 213">
                <a:extLst>
                  <a:ext uri="{FF2B5EF4-FFF2-40B4-BE49-F238E27FC236}">
                    <a16:creationId xmlns:a16="http://schemas.microsoft.com/office/drawing/2014/main" id="{BE8EF076-77C7-7B4A-B621-8B74788E0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6" name="Rectangle 214">
                <a:extLst>
                  <a:ext uri="{FF2B5EF4-FFF2-40B4-BE49-F238E27FC236}">
                    <a16:creationId xmlns:a16="http://schemas.microsoft.com/office/drawing/2014/main" id="{E0828CF0-D76B-0F4C-A413-E46828D6A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4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7" name="Rectangle 215">
                <a:extLst>
                  <a:ext uri="{FF2B5EF4-FFF2-40B4-BE49-F238E27FC236}">
                    <a16:creationId xmlns:a16="http://schemas.microsoft.com/office/drawing/2014/main" id="{22AE5FAD-E6E2-0B44-A73F-875D69814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4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8" name="Rectangle 216">
                <a:extLst>
                  <a:ext uri="{FF2B5EF4-FFF2-40B4-BE49-F238E27FC236}">
                    <a16:creationId xmlns:a16="http://schemas.microsoft.com/office/drawing/2014/main" id="{E61AA955-19FC-AB45-8406-00CA17C19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4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9" name="Rectangle 217">
                <a:extLst>
                  <a:ext uri="{FF2B5EF4-FFF2-40B4-BE49-F238E27FC236}">
                    <a16:creationId xmlns:a16="http://schemas.microsoft.com/office/drawing/2014/main" id="{934781FF-0884-744B-B233-C1D6FCB30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4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0" name="Rectangle 218">
                <a:extLst>
                  <a:ext uri="{FF2B5EF4-FFF2-40B4-BE49-F238E27FC236}">
                    <a16:creationId xmlns:a16="http://schemas.microsoft.com/office/drawing/2014/main" id="{482BBCE4-7515-8542-83F2-3BE6E5A12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4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1" name="Rectangle 219">
                <a:extLst>
                  <a:ext uri="{FF2B5EF4-FFF2-40B4-BE49-F238E27FC236}">
                    <a16:creationId xmlns:a16="http://schemas.microsoft.com/office/drawing/2014/main" id="{57486AE7-FEAB-5148-AB04-3AEBACA3B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4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2" name="Rectangle 220">
                <a:extLst>
                  <a:ext uri="{FF2B5EF4-FFF2-40B4-BE49-F238E27FC236}">
                    <a16:creationId xmlns:a16="http://schemas.microsoft.com/office/drawing/2014/main" id="{D43C035E-6D2D-7842-A897-1BC2B1C4A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4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3" name="Rectangle 221">
                <a:extLst>
                  <a:ext uri="{FF2B5EF4-FFF2-40B4-BE49-F238E27FC236}">
                    <a16:creationId xmlns:a16="http://schemas.microsoft.com/office/drawing/2014/main" id="{0497DB8F-F2FC-5547-92F1-77BC83479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4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4" name="Rectangle 222">
                <a:extLst>
                  <a:ext uri="{FF2B5EF4-FFF2-40B4-BE49-F238E27FC236}">
                    <a16:creationId xmlns:a16="http://schemas.microsoft.com/office/drawing/2014/main" id="{328CA1C6-172E-F545-90AC-E21828274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4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5" name="Rectangle 223">
                <a:extLst>
                  <a:ext uri="{FF2B5EF4-FFF2-40B4-BE49-F238E27FC236}">
                    <a16:creationId xmlns:a16="http://schemas.microsoft.com/office/drawing/2014/main" id="{72AD13B7-6468-C545-8CC4-173189660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4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6" name="Rectangle 224">
                <a:extLst>
                  <a:ext uri="{FF2B5EF4-FFF2-40B4-BE49-F238E27FC236}">
                    <a16:creationId xmlns:a16="http://schemas.microsoft.com/office/drawing/2014/main" id="{90E7BA44-48A8-7C44-8E8F-7AF143AFC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4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7" name="Rectangle 225">
                <a:extLst>
                  <a:ext uri="{FF2B5EF4-FFF2-40B4-BE49-F238E27FC236}">
                    <a16:creationId xmlns:a16="http://schemas.microsoft.com/office/drawing/2014/main" id="{A81FF7C5-D69A-D244-8412-58D3D8B77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449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8" name="Rectangle 226">
                <a:extLst>
                  <a:ext uri="{FF2B5EF4-FFF2-40B4-BE49-F238E27FC236}">
                    <a16:creationId xmlns:a16="http://schemas.microsoft.com/office/drawing/2014/main" id="{E2749620-BF57-8A48-B826-EAE0119E1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449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9" name="Rectangle 227">
                <a:extLst>
                  <a:ext uri="{FF2B5EF4-FFF2-40B4-BE49-F238E27FC236}">
                    <a16:creationId xmlns:a16="http://schemas.microsoft.com/office/drawing/2014/main" id="{6FCD2E2F-3E44-6947-9D5A-834353228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50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0" name="Rectangle 228">
                <a:extLst>
                  <a:ext uri="{FF2B5EF4-FFF2-40B4-BE49-F238E27FC236}">
                    <a16:creationId xmlns:a16="http://schemas.microsoft.com/office/drawing/2014/main" id="{F720AB38-3EDA-9F45-8938-63B0C9D72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50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1" name="Rectangle 229">
                <a:extLst>
                  <a:ext uri="{FF2B5EF4-FFF2-40B4-BE49-F238E27FC236}">
                    <a16:creationId xmlns:a16="http://schemas.microsoft.com/office/drawing/2014/main" id="{F5107100-BBF3-FB4F-9FDB-EB2D2A356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50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2" name="Rectangle 230">
                <a:extLst>
                  <a:ext uri="{FF2B5EF4-FFF2-40B4-BE49-F238E27FC236}">
                    <a16:creationId xmlns:a16="http://schemas.microsoft.com/office/drawing/2014/main" id="{9014BE7C-2AEC-0444-B216-860528776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50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3" name="Rectangle 231">
                <a:extLst>
                  <a:ext uri="{FF2B5EF4-FFF2-40B4-BE49-F238E27FC236}">
                    <a16:creationId xmlns:a16="http://schemas.microsoft.com/office/drawing/2014/main" id="{BE60493C-AE01-AC44-9914-C82A12EC4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50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4" name="Rectangle 232">
                <a:extLst>
                  <a:ext uri="{FF2B5EF4-FFF2-40B4-BE49-F238E27FC236}">
                    <a16:creationId xmlns:a16="http://schemas.microsoft.com/office/drawing/2014/main" id="{84CE0C11-FBC3-0546-A0A0-71A37823E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50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5" name="Rectangle 233">
                <a:extLst>
                  <a:ext uri="{FF2B5EF4-FFF2-40B4-BE49-F238E27FC236}">
                    <a16:creationId xmlns:a16="http://schemas.microsoft.com/office/drawing/2014/main" id="{7EC72ABC-7DD7-C942-BBA8-43C65CDAC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50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6" name="Rectangle 234">
                <a:extLst>
                  <a:ext uri="{FF2B5EF4-FFF2-40B4-BE49-F238E27FC236}">
                    <a16:creationId xmlns:a16="http://schemas.microsoft.com/office/drawing/2014/main" id="{F8F52D87-7B36-944A-B2BF-3332C32F8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50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7" name="Rectangle 235">
                <a:extLst>
                  <a:ext uri="{FF2B5EF4-FFF2-40B4-BE49-F238E27FC236}">
                    <a16:creationId xmlns:a16="http://schemas.microsoft.com/office/drawing/2014/main" id="{011F298D-1424-A349-8018-34541964A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50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8" name="Rectangle 236">
                <a:extLst>
                  <a:ext uri="{FF2B5EF4-FFF2-40B4-BE49-F238E27FC236}">
                    <a16:creationId xmlns:a16="http://schemas.microsoft.com/office/drawing/2014/main" id="{7C95B42D-A6E8-9F42-81E1-B98A04458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50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9" name="Rectangle 237">
                <a:extLst>
                  <a:ext uri="{FF2B5EF4-FFF2-40B4-BE49-F238E27FC236}">
                    <a16:creationId xmlns:a16="http://schemas.microsoft.com/office/drawing/2014/main" id="{2BD42E7F-5A78-B148-B10F-F718765AC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50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0" name="Rectangle 238">
                <a:extLst>
                  <a:ext uri="{FF2B5EF4-FFF2-40B4-BE49-F238E27FC236}">
                    <a16:creationId xmlns:a16="http://schemas.microsoft.com/office/drawing/2014/main" id="{EA3320D1-6E5F-334D-A25C-3E4D0E87E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50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1" name="Rectangle 239">
                <a:extLst>
                  <a:ext uri="{FF2B5EF4-FFF2-40B4-BE49-F238E27FC236}">
                    <a16:creationId xmlns:a16="http://schemas.microsoft.com/office/drawing/2014/main" id="{96727783-1758-9B4A-83F5-69513C897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50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2" name="Rectangle 240">
                <a:extLst>
                  <a:ext uri="{FF2B5EF4-FFF2-40B4-BE49-F238E27FC236}">
                    <a16:creationId xmlns:a16="http://schemas.microsoft.com/office/drawing/2014/main" id="{4C4C5AE3-AEF3-2841-981F-49DAEB0EE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50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3" name="Rectangle 241">
                <a:extLst>
                  <a:ext uri="{FF2B5EF4-FFF2-40B4-BE49-F238E27FC236}">
                    <a16:creationId xmlns:a16="http://schemas.microsoft.com/office/drawing/2014/main" id="{5F4ECDDD-DC2A-D141-AC41-37D1D00F1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50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4" name="Rectangle 242">
                <a:extLst>
                  <a:ext uri="{FF2B5EF4-FFF2-40B4-BE49-F238E27FC236}">
                    <a16:creationId xmlns:a16="http://schemas.microsoft.com/office/drawing/2014/main" id="{E983B3B5-8DBC-8C49-9A21-65059CEF1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50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5" name="Rectangle 243">
                <a:extLst>
                  <a:ext uri="{FF2B5EF4-FFF2-40B4-BE49-F238E27FC236}">
                    <a16:creationId xmlns:a16="http://schemas.microsoft.com/office/drawing/2014/main" id="{5805A9C4-DDCE-974A-AE7F-A58F7CC87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5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6" name="Rectangle 244">
                <a:extLst>
                  <a:ext uri="{FF2B5EF4-FFF2-40B4-BE49-F238E27FC236}">
                    <a16:creationId xmlns:a16="http://schemas.microsoft.com/office/drawing/2014/main" id="{C60B0D9E-46EC-864B-AC91-32B1E7DE1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5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7" name="Rectangle 245">
                <a:extLst>
                  <a:ext uri="{FF2B5EF4-FFF2-40B4-BE49-F238E27FC236}">
                    <a16:creationId xmlns:a16="http://schemas.microsoft.com/office/drawing/2014/main" id="{3BAAC96F-E60C-0E4D-B249-AE67B5CF6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5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8" name="Rectangle 246">
                <a:extLst>
                  <a:ext uri="{FF2B5EF4-FFF2-40B4-BE49-F238E27FC236}">
                    <a16:creationId xmlns:a16="http://schemas.microsoft.com/office/drawing/2014/main" id="{2A06839F-0A2D-3E4C-B4EA-14080A9DE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5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9" name="Rectangle 247">
                <a:extLst>
                  <a:ext uri="{FF2B5EF4-FFF2-40B4-BE49-F238E27FC236}">
                    <a16:creationId xmlns:a16="http://schemas.microsoft.com/office/drawing/2014/main" id="{E87E6003-3240-804A-953A-5C529D344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5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0" name="Rectangle 248">
                <a:extLst>
                  <a:ext uri="{FF2B5EF4-FFF2-40B4-BE49-F238E27FC236}">
                    <a16:creationId xmlns:a16="http://schemas.microsoft.com/office/drawing/2014/main" id="{323A458D-8D57-BC4D-94F3-A050B915B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5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1" name="Rectangle 249">
                <a:extLst>
                  <a:ext uri="{FF2B5EF4-FFF2-40B4-BE49-F238E27FC236}">
                    <a16:creationId xmlns:a16="http://schemas.microsoft.com/office/drawing/2014/main" id="{79C0A755-38D7-7B4C-A7E6-0F4846614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5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2" name="Rectangle 250">
                <a:extLst>
                  <a:ext uri="{FF2B5EF4-FFF2-40B4-BE49-F238E27FC236}">
                    <a16:creationId xmlns:a16="http://schemas.microsoft.com/office/drawing/2014/main" id="{C007417D-DF3D-9849-84C7-0B6D108C2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5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3" name="Rectangle 251">
                <a:extLst>
                  <a:ext uri="{FF2B5EF4-FFF2-40B4-BE49-F238E27FC236}">
                    <a16:creationId xmlns:a16="http://schemas.microsoft.com/office/drawing/2014/main" id="{B6D77E6F-4AD5-D144-8E60-AC84A4A8F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5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4" name="Rectangle 252">
                <a:extLst>
                  <a:ext uri="{FF2B5EF4-FFF2-40B4-BE49-F238E27FC236}">
                    <a16:creationId xmlns:a16="http://schemas.microsoft.com/office/drawing/2014/main" id="{4CF877B0-B383-0D4C-A695-796A4AFE0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5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5" name="Rectangle 253">
                <a:extLst>
                  <a:ext uri="{FF2B5EF4-FFF2-40B4-BE49-F238E27FC236}">
                    <a16:creationId xmlns:a16="http://schemas.microsoft.com/office/drawing/2014/main" id="{9FCDC97B-3768-8A42-A921-B9F46369B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5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6" name="Rectangle 254">
                <a:extLst>
                  <a:ext uri="{FF2B5EF4-FFF2-40B4-BE49-F238E27FC236}">
                    <a16:creationId xmlns:a16="http://schemas.microsoft.com/office/drawing/2014/main" id="{5DFCBC9B-462B-404E-A522-49097CCDD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5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7" name="Rectangle 255">
                <a:extLst>
                  <a:ext uri="{FF2B5EF4-FFF2-40B4-BE49-F238E27FC236}">
                    <a16:creationId xmlns:a16="http://schemas.microsoft.com/office/drawing/2014/main" id="{5DA2D60E-0F9D-E147-BE00-C5CE4820C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5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8" name="Rectangle 256">
                <a:extLst>
                  <a:ext uri="{FF2B5EF4-FFF2-40B4-BE49-F238E27FC236}">
                    <a16:creationId xmlns:a16="http://schemas.microsoft.com/office/drawing/2014/main" id="{CC8A82DF-798E-384A-99D4-76CBF20A4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5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9" name="Rectangle 257">
                <a:extLst>
                  <a:ext uri="{FF2B5EF4-FFF2-40B4-BE49-F238E27FC236}">
                    <a16:creationId xmlns:a16="http://schemas.microsoft.com/office/drawing/2014/main" id="{8807E89D-392D-9C40-8632-1B493825A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506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0" name="Rectangle 258">
                <a:extLst>
                  <a:ext uri="{FF2B5EF4-FFF2-40B4-BE49-F238E27FC236}">
                    <a16:creationId xmlns:a16="http://schemas.microsoft.com/office/drawing/2014/main" id="{9DB9D9A7-6F23-B148-80B2-F507BDEBC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506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1" name="Rectangle 259">
                <a:extLst>
                  <a:ext uri="{FF2B5EF4-FFF2-40B4-BE49-F238E27FC236}">
                    <a16:creationId xmlns:a16="http://schemas.microsoft.com/office/drawing/2014/main" id="{A7F1507C-3522-0049-B7F2-D221F70DE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2" name="Rectangle 260">
                <a:extLst>
                  <a:ext uri="{FF2B5EF4-FFF2-40B4-BE49-F238E27FC236}">
                    <a16:creationId xmlns:a16="http://schemas.microsoft.com/office/drawing/2014/main" id="{34406467-2736-254A-B585-50941E42F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3" name="Rectangle 261">
                <a:extLst>
                  <a:ext uri="{FF2B5EF4-FFF2-40B4-BE49-F238E27FC236}">
                    <a16:creationId xmlns:a16="http://schemas.microsoft.com/office/drawing/2014/main" id="{03E0F3AB-3592-E34B-A9D9-BA05BCEC5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4" name="Rectangle 262">
                <a:extLst>
                  <a:ext uri="{FF2B5EF4-FFF2-40B4-BE49-F238E27FC236}">
                    <a16:creationId xmlns:a16="http://schemas.microsoft.com/office/drawing/2014/main" id="{6FF0106D-0646-9C49-8E7E-09EB57464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5" name="Rectangle 263">
                <a:extLst>
                  <a:ext uri="{FF2B5EF4-FFF2-40B4-BE49-F238E27FC236}">
                    <a16:creationId xmlns:a16="http://schemas.microsoft.com/office/drawing/2014/main" id="{E5C1DD2E-C43A-834E-9BEE-8356AB6D6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6" name="Rectangle 264">
                <a:extLst>
                  <a:ext uri="{FF2B5EF4-FFF2-40B4-BE49-F238E27FC236}">
                    <a16:creationId xmlns:a16="http://schemas.microsoft.com/office/drawing/2014/main" id="{49BCF9F8-1937-904D-872B-A8ECD24F0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7" name="Rectangle 265">
                <a:extLst>
                  <a:ext uri="{FF2B5EF4-FFF2-40B4-BE49-F238E27FC236}">
                    <a16:creationId xmlns:a16="http://schemas.microsoft.com/office/drawing/2014/main" id="{5819AE9D-3614-B746-9B0D-30EF2802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8" name="Rectangle 266">
                <a:extLst>
                  <a:ext uri="{FF2B5EF4-FFF2-40B4-BE49-F238E27FC236}">
                    <a16:creationId xmlns:a16="http://schemas.microsoft.com/office/drawing/2014/main" id="{5E8C99BF-F6D8-5A4A-BEA1-561BD73AF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9" name="Rectangle 267">
                <a:extLst>
                  <a:ext uri="{FF2B5EF4-FFF2-40B4-BE49-F238E27FC236}">
                    <a16:creationId xmlns:a16="http://schemas.microsoft.com/office/drawing/2014/main" id="{63756AC8-B03A-7645-AA44-CB00683CF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0" name="Rectangle 268">
                <a:extLst>
                  <a:ext uri="{FF2B5EF4-FFF2-40B4-BE49-F238E27FC236}">
                    <a16:creationId xmlns:a16="http://schemas.microsoft.com/office/drawing/2014/main" id="{4AC0000D-F473-5340-994C-BA21A620F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1" name="Rectangle 269">
                <a:extLst>
                  <a:ext uri="{FF2B5EF4-FFF2-40B4-BE49-F238E27FC236}">
                    <a16:creationId xmlns:a16="http://schemas.microsoft.com/office/drawing/2014/main" id="{5C23780A-FE7C-D54F-9B7E-01038A921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2" name="Rectangle 270">
                <a:extLst>
                  <a:ext uri="{FF2B5EF4-FFF2-40B4-BE49-F238E27FC236}">
                    <a16:creationId xmlns:a16="http://schemas.microsoft.com/office/drawing/2014/main" id="{B61C4E7A-34A0-5541-9D09-89942E402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3" name="Rectangle 271">
                <a:extLst>
                  <a:ext uri="{FF2B5EF4-FFF2-40B4-BE49-F238E27FC236}">
                    <a16:creationId xmlns:a16="http://schemas.microsoft.com/office/drawing/2014/main" id="{7A157833-E6AC-334C-A0B7-FF5209215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4" name="Rectangle 272">
                <a:extLst>
                  <a:ext uri="{FF2B5EF4-FFF2-40B4-BE49-F238E27FC236}">
                    <a16:creationId xmlns:a16="http://schemas.microsoft.com/office/drawing/2014/main" id="{08167871-F603-DA49-81FC-62A8A41C2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5" name="Rectangle 273">
                <a:extLst>
                  <a:ext uri="{FF2B5EF4-FFF2-40B4-BE49-F238E27FC236}">
                    <a16:creationId xmlns:a16="http://schemas.microsoft.com/office/drawing/2014/main" id="{202B57CE-31CA-7445-BAB0-0D6CBA68F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6" name="Rectangle 274">
                <a:extLst>
                  <a:ext uri="{FF2B5EF4-FFF2-40B4-BE49-F238E27FC236}">
                    <a16:creationId xmlns:a16="http://schemas.microsoft.com/office/drawing/2014/main" id="{17D4927D-24F4-7244-8359-AFE8A9E73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7" name="Rectangle 275">
                <a:extLst>
                  <a:ext uri="{FF2B5EF4-FFF2-40B4-BE49-F238E27FC236}">
                    <a16:creationId xmlns:a16="http://schemas.microsoft.com/office/drawing/2014/main" id="{C4AF0F24-EE21-E44F-B154-9633467AE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8" name="Rectangle 276">
                <a:extLst>
                  <a:ext uri="{FF2B5EF4-FFF2-40B4-BE49-F238E27FC236}">
                    <a16:creationId xmlns:a16="http://schemas.microsoft.com/office/drawing/2014/main" id="{2F6505A8-FDFD-D243-96BA-38C74EB03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9" name="Rectangle 277">
                <a:extLst>
                  <a:ext uri="{FF2B5EF4-FFF2-40B4-BE49-F238E27FC236}">
                    <a16:creationId xmlns:a16="http://schemas.microsoft.com/office/drawing/2014/main" id="{45800DB2-0247-2845-AE35-45D9ECE2E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0" name="Rectangle 278">
                <a:extLst>
                  <a:ext uri="{FF2B5EF4-FFF2-40B4-BE49-F238E27FC236}">
                    <a16:creationId xmlns:a16="http://schemas.microsoft.com/office/drawing/2014/main" id="{8B350EB2-255D-884F-998B-401D12E30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1" name="Rectangle 279">
                <a:extLst>
                  <a:ext uri="{FF2B5EF4-FFF2-40B4-BE49-F238E27FC236}">
                    <a16:creationId xmlns:a16="http://schemas.microsoft.com/office/drawing/2014/main" id="{D775B1FC-4DFB-8546-8897-B688CE929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2" name="Rectangle 280">
                <a:extLst>
                  <a:ext uri="{FF2B5EF4-FFF2-40B4-BE49-F238E27FC236}">
                    <a16:creationId xmlns:a16="http://schemas.microsoft.com/office/drawing/2014/main" id="{259EA083-22AC-DF4E-932F-7EFCCE24A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3" name="Rectangle 281">
                <a:extLst>
                  <a:ext uri="{FF2B5EF4-FFF2-40B4-BE49-F238E27FC236}">
                    <a16:creationId xmlns:a16="http://schemas.microsoft.com/office/drawing/2014/main" id="{3082FA22-A068-B74A-9AAB-A3A708F2E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4" name="Rectangle 282">
                <a:extLst>
                  <a:ext uri="{FF2B5EF4-FFF2-40B4-BE49-F238E27FC236}">
                    <a16:creationId xmlns:a16="http://schemas.microsoft.com/office/drawing/2014/main" id="{EBCED90E-663C-1F42-A265-0CE8883BC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5" name="Rectangle 283">
                <a:extLst>
                  <a:ext uri="{FF2B5EF4-FFF2-40B4-BE49-F238E27FC236}">
                    <a16:creationId xmlns:a16="http://schemas.microsoft.com/office/drawing/2014/main" id="{2883D44D-0142-0348-98BD-37FC7007F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6" name="Rectangle 284">
                <a:extLst>
                  <a:ext uri="{FF2B5EF4-FFF2-40B4-BE49-F238E27FC236}">
                    <a16:creationId xmlns:a16="http://schemas.microsoft.com/office/drawing/2014/main" id="{832A21D8-CDD1-0448-9213-8F0F0C1CE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7" name="Rectangle 285">
                <a:extLst>
                  <a:ext uri="{FF2B5EF4-FFF2-40B4-BE49-F238E27FC236}">
                    <a16:creationId xmlns:a16="http://schemas.microsoft.com/office/drawing/2014/main" id="{7DF971A4-4265-0849-B977-FA0741FAF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8" name="Rectangle 286">
                <a:extLst>
                  <a:ext uri="{FF2B5EF4-FFF2-40B4-BE49-F238E27FC236}">
                    <a16:creationId xmlns:a16="http://schemas.microsoft.com/office/drawing/2014/main" id="{4F12370D-966C-7745-8B5E-E2F2E3658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9" name="Rectangle 287">
                <a:extLst>
                  <a:ext uri="{FF2B5EF4-FFF2-40B4-BE49-F238E27FC236}">
                    <a16:creationId xmlns:a16="http://schemas.microsoft.com/office/drawing/2014/main" id="{CA3A58EC-C1E9-EC43-8233-95062047D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0" name="Rectangle 288">
                <a:extLst>
                  <a:ext uri="{FF2B5EF4-FFF2-40B4-BE49-F238E27FC236}">
                    <a16:creationId xmlns:a16="http://schemas.microsoft.com/office/drawing/2014/main" id="{54C906D8-84F5-8D4F-895D-E37F45FDB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1" name="Rectangle 289">
                <a:extLst>
                  <a:ext uri="{FF2B5EF4-FFF2-40B4-BE49-F238E27FC236}">
                    <a16:creationId xmlns:a16="http://schemas.microsoft.com/office/drawing/2014/main" id="{57692101-7CBE-5443-A1DC-90CCB8486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564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2" name="Rectangle 290">
                <a:extLst>
                  <a:ext uri="{FF2B5EF4-FFF2-40B4-BE49-F238E27FC236}">
                    <a16:creationId xmlns:a16="http://schemas.microsoft.com/office/drawing/2014/main" id="{924FC0F9-1E1A-9644-8AB0-80E975FD8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564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3" name="Rectangle 291">
                <a:extLst>
                  <a:ext uri="{FF2B5EF4-FFF2-40B4-BE49-F238E27FC236}">
                    <a16:creationId xmlns:a16="http://schemas.microsoft.com/office/drawing/2014/main" id="{7B4316AB-4DF3-E143-BAFF-8C3DFF4A6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4" name="Rectangle 292">
                <a:extLst>
                  <a:ext uri="{FF2B5EF4-FFF2-40B4-BE49-F238E27FC236}">
                    <a16:creationId xmlns:a16="http://schemas.microsoft.com/office/drawing/2014/main" id="{B6665F16-7448-1645-860A-F68F2BDA1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5" name="Rectangle 293">
                <a:extLst>
                  <a:ext uri="{FF2B5EF4-FFF2-40B4-BE49-F238E27FC236}">
                    <a16:creationId xmlns:a16="http://schemas.microsoft.com/office/drawing/2014/main" id="{14185AB6-4BA5-294F-A977-0FFC3B01B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6" name="Rectangle 294">
                <a:extLst>
                  <a:ext uri="{FF2B5EF4-FFF2-40B4-BE49-F238E27FC236}">
                    <a16:creationId xmlns:a16="http://schemas.microsoft.com/office/drawing/2014/main" id="{A63757FB-FD45-9A46-9CA0-3C143C94C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7" name="Rectangle 295">
                <a:extLst>
                  <a:ext uri="{FF2B5EF4-FFF2-40B4-BE49-F238E27FC236}">
                    <a16:creationId xmlns:a16="http://schemas.microsoft.com/office/drawing/2014/main" id="{4E9A7DD1-59C2-DB40-9BD4-1F6AEC9E0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8" name="Rectangle 296">
                <a:extLst>
                  <a:ext uri="{FF2B5EF4-FFF2-40B4-BE49-F238E27FC236}">
                    <a16:creationId xmlns:a16="http://schemas.microsoft.com/office/drawing/2014/main" id="{BA1C2612-8C48-E940-8D8B-7EEBB47CE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9" name="Rectangle 297">
                <a:extLst>
                  <a:ext uri="{FF2B5EF4-FFF2-40B4-BE49-F238E27FC236}">
                    <a16:creationId xmlns:a16="http://schemas.microsoft.com/office/drawing/2014/main" id="{25562059-503C-3B41-8A7F-4B95F4275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0" name="Rectangle 298">
                <a:extLst>
                  <a:ext uri="{FF2B5EF4-FFF2-40B4-BE49-F238E27FC236}">
                    <a16:creationId xmlns:a16="http://schemas.microsoft.com/office/drawing/2014/main" id="{ACB6EC30-4C75-E646-8EA3-5B155CBDB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1" name="Rectangle 299">
                <a:extLst>
                  <a:ext uri="{FF2B5EF4-FFF2-40B4-BE49-F238E27FC236}">
                    <a16:creationId xmlns:a16="http://schemas.microsoft.com/office/drawing/2014/main" id="{CE830029-454A-D541-B0C3-D052503DA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2" name="Rectangle 300">
                <a:extLst>
                  <a:ext uri="{FF2B5EF4-FFF2-40B4-BE49-F238E27FC236}">
                    <a16:creationId xmlns:a16="http://schemas.microsoft.com/office/drawing/2014/main" id="{69B9725B-1A86-7A4A-BC58-B782EAD43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3" name="Rectangle 301">
                <a:extLst>
                  <a:ext uri="{FF2B5EF4-FFF2-40B4-BE49-F238E27FC236}">
                    <a16:creationId xmlns:a16="http://schemas.microsoft.com/office/drawing/2014/main" id="{A5F5BF51-5490-B34C-BE61-073EEE4CE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4" name="Rectangle 302">
                <a:extLst>
                  <a:ext uri="{FF2B5EF4-FFF2-40B4-BE49-F238E27FC236}">
                    <a16:creationId xmlns:a16="http://schemas.microsoft.com/office/drawing/2014/main" id="{F6E76181-8681-5643-98BB-7E54593E9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5" name="Rectangle 303">
                <a:extLst>
                  <a:ext uri="{FF2B5EF4-FFF2-40B4-BE49-F238E27FC236}">
                    <a16:creationId xmlns:a16="http://schemas.microsoft.com/office/drawing/2014/main" id="{3718167B-BB38-1D4B-9933-7CE1C6883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6" name="Rectangle 304">
                <a:extLst>
                  <a:ext uri="{FF2B5EF4-FFF2-40B4-BE49-F238E27FC236}">
                    <a16:creationId xmlns:a16="http://schemas.microsoft.com/office/drawing/2014/main" id="{74ED3DC4-9269-5D43-B263-6D279F1D9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7" name="Rectangle 305">
                <a:extLst>
                  <a:ext uri="{FF2B5EF4-FFF2-40B4-BE49-F238E27FC236}">
                    <a16:creationId xmlns:a16="http://schemas.microsoft.com/office/drawing/2014/main" id="{E81F8A76-17D9-5848-8B8D-46A19AC68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8" name="Rectangle 306">
                <a:extLst>
                  <a:ext uri="{FF2B5EF4-FFF2-40B4-BE49-F238E27FC236}">
                    <a16:creationId xmlns:a16="http://schemas.microsoft.com/office/drawing/2014/main" id="{91536B56-6885-714E-8076-C1738F351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9" name="Rectangle 307">
                <a:extLst>
                  <a:ext uri="{FF2B5EF4-FFF2-40B4-BE49-F238E27FC236}">
                    <a16:creationId xmlns:a16="http://schemas.microsoft.com/office/drawing/2014/main" id="{69D50548-B649-FD4B-9FEA-0C3CBCB18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0" name="Rectangle 308">
                <a:extLst>
                  <a:ext uri="{FF2B5EF4-FFF2-40B4-BE49-F238E27FC236}">
                    <a16:creationId xmlns:a16="http://schemas.microsoft.com/office/drawing/2014/main" id="{13E21610-9448-9F41-A44A-336B0B0AD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1" name="Rectangle 309">
                <a:extLst>
                  <a:ext uri="{FF2B5EF4-FFF2-40B4-BE49-F238E27FC236}">
                    <a16:creationId xmlns:a16="http://schemas.microsoft.com/office/drawing/2014/main" id="{69C5EC2F-7D07-454E-8E16-EB2AC4D94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2" name="Rectangle 310">
                <a:extLst>
                  <a:ext uri="{FF2B5EF4-FFF2-40B4-BE49-F238E27FC236}">
                    <a16:creationId xmlns:a16="http://schemas.microsoft.com/office/drawing/2014/main" id="{AF8E7063-AB9A-7040-BD85-E3298CEC3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3" name="Rectangle 311">
                <a:extLst>
                  <a:ext uri="{FF2B5EF4-FFF2-40B4-BE49-F238E27FC236}">
                    <a16:creationId xmlns:a16="http://schemas.microsoft.com/office/drawing/2014/main" id="{70F32571-6272-5049-81DD-40AA986DD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4" name="Rectangle 312">
                <a:extLst>
                  <a:ext uri="{FF2B5EF4-FFF2-40B4-BE49-F238E27FC236}">
                    <a16:creationId xmlns:a16="http://schemas.microsoft.com/office/drawing/2014/main" id="{FC605373-BDFA-B440-B861-9304788BF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5" name="Rectangle 313">
                <a:extLst>
                  <a:ext uri="{FF2B5EF4-FFF2-40B4-BE49-F238E27FC236}">
                    <a16:creationId xmlns:a16="http://schemas.microsoft.com/office/drawing/2014/main" id="{7DB09923-4B05-634D-A54A-69EE42889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6" name="Rectangle 314">
                <a:extLst>
                  <a:ext uri="{FF2B5EF4-FFF2-40B4-BE49-F238E27FC236}">
                    <a16:creationId xmlns:a16="http://schemas.microsoft.com/office/drawing/2014/main" id="{1162CFBE-62F6-824C-B988-88811B0E6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7" name="Rectangle 315">
                <a:extLst>
                  <a:ext uri="{FF2B5EF4-FFF2-40B4-BE49-F238E27FC236}">
                    <a16:creationId xmlns:a16="http://schemas.microsoft.com/office/drawing/2014/main" id="{F6A421FB-E76F-EB48-8BA5-A09330365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8" name="Rectangle 316">
                <a:extLst>
                  <a:ext uri="{FF2B5EF4-FFF2-40B4-BE49-F238E27FC236}">
                    <a16:creationId xmlns:a16="http://schemas.microsoft.com/office/drawing/2014/main" id="{E8229DA3-D97E-2541-A36B-B9E73D4B3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9" name="Rectangle 317">
                <a:extLst>
                  <a:ext uri="{FF2B5EF4-FFF2-40B4-BE49-F238E27FC236}">
                    <a16:creationId xmlns:a16="http://schemas.microsoft.com/office/drawing/2014/main" id="{C0CA3435-8DCE-7442-97AD-7B5D936BD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0" name="Rectangle 318">
                <a:extLst>
                  <a:ext uri="{FF2B5EF4-FFF2-40B4-BE49-F238E27FC236}">
                    <a16:creationId xmlns:a16="http://schemas.microsoft.com/office/drawing/2014/main" id="{BA31B9E2-AC27-A14D-8B60-7106086A2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1" name="Rectangle 319">
                <a:extLst>
                  <a:ext uri="{FF2B5EF4-FFF2-40B4-BE49-F238E27FC236}">
                    <a16:creationId xmlns:a16="http://schemas.microsoft.com/office/drawing/2014/main" id="{04A5079B-00A7-CC4D-8E08-5E039BA56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2" name="Rectangle 320">
                <a:extLst>
                  <a:ext uri="{FF2B5EF4-FFF2-40B4-BE49-F238E27FC236}">
                    <a16:creationId xmlns:a16="http://schemas.microsoft.com/office/drawing/2014/main" id="{3C3EC6CD-B811-6046-995D-B93FD7474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3" name="Rectangle 321">
                <a:extLst>
                  <a:ext uri="{FF2B5EF4-FFF2-40B4-BE49-F238E27FC236}">
                    <a16:creationId xmlns:a16="http://schemas.microsoft.com/office/drawing/2014/main" id="{080F5503-2301-7945-B2F9-09FCF2E4B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621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4" name="Rectangle 322">
                <a:extLst>
                  <a:ext uri="{FF2B5EF4-FFF2-40B4-BE49-F238E27FC236}">
                    <a16:creationId xmlns:a16="http://schemas.microsoft.com/office/drawing/2014/main" id="{34304282-6F4E-7745-81FA-125532F2B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621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5" name="Rectangle 323">
                <a:extLst>
                  <a:ext uri="{FF2B5EF4-FFF2-40B4-BE49-F238E27FC236}">
                    <a16:creationId xmlns:a16="http://schemas.microsoft.com/office/drawing/2014/main" id="{06D7FFAB-E55D-9A4F-9E33-A5CD85B1C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6" name="Rectangle 324">
                <a:extLst>
                  <a:ext uri="{FF2B5EF4-FFF2-40B4-BE49-F238E27FC236}">
                    <a16:creationId xmlns:a16="http://schemas.microsoft.com/office/drawing/2014/main" id="{D4D9BF07-8002-C840-A2A6-FE0C52E09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7" name="Rectangle 325">
                <a:extLst>
                  <a:ext uri="{FF2B5EF4-FFF2-40B4-BE49-F238E27FC236}">
                    <a16:creationId xmlns:a16="http://schemas.microsoft.com/office/drawing/2014/main" id="{612844AE-3D8D-7B4B-8B13-7E3521FE5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8" name="Rectangle 326">
                <a:extLst>
                  <a:ext uri="{FF2B5EF4-FFF2-40B4-BE49-F238E27FC236}">
                    <a16:creationId xmlns:a16="http://schemas.microsoft.com/office/drawing/2014/main" id="{DF9D3F26-376A-8446-88E0-90178A3E5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9" name="Rectangle 327">
                <a:extLst>
                  <a:ext uri="{FF2B5EF4-FFF2-40B4-BE49-F238E27FC236}">
                    <a16:creationId xmlns:a16="http://schemas.microsoft.com/office/drawing/2014/main" id="{39945E30-108C-B244-9553-F2ECB3571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0" name="Rectangle 328">
                <a:extLst>
                  <a:ext uri="{FF2B5EF4-FFF2-40B4-BE49-F238E27FC236}">
                    <a16:creationId xmlns:a16="http://schemas.microsoft.com/office/drawing/2014/main" id="{CE4BED3D-CC1A-7543-B973-DFDBC0E17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1" name="Rectangle 329">
                <a:extLst>
                  <a:ext uri="{FF2B5EF4-FFF2-40B4-BE49-F238E27FC236}">
                    <a16:creationId xmlns:a16="http://schemas.microsoft.com/office/drawing/2014/main" id="{9DA2F3A1-7503-A94F-AFFC-EB0BD4E8D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2" name="Rectangle 330">
                <a:extLst>
                  <a:ext uri="{FF2B5EF4-FFF2-40B4-BE49-F238E27FC236}">
                    <a16:creationId xmlns:a16="http://schemas.microsoft.com/office/drawing/2014/main" id="{382F5E1C-6939-0246-A3E1-10453B47B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3" name="Rectangle 331">
                <a:extLst>
                  <a:ext uri="{FF2B5EF4-FFF2-40B4-BE49-F238E27FC236}">
                    <a16:creationId xmlns:a16="http://schemas.microsoft.com/office/drawing/2014/main" id="{73443716-E682-9D41-9094-81819B3F4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4" name="Rectangle 332">
                <a:extLst>
                  <a:ext uri="{FF2B5EF4-FFF2-40B4-BE49-F238E27FC236}">
                    <a16:creationId xmlns:a16="http://schemas.microsoft.com/office/drawing/2014/main" id="{B9A35BF0-2A36-444D-9E70-76824D451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5" name="Rectangle 333">
                <a:extLst>
                  <a:ext uri="{FF2B5EF4-FFF2-40B4-BE49-F238E27FC236}">
                    <a16:creationId xmlns:a16="http://schemas.microsoft.com/office/drawing/2014/main" id="{AD4838F4-D6B9-4C4C-807C-D6A4664A7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6" name="Rectangle 334">
                <a:extLst>
                  <a:ext uri="{FF2B5EF4-FFF2-40B4-BE49-F238E27FC236}">
                    <a16:creationId xmlns:a16="http://schemas.microsoft.com/office/drawing/2014/main" id="{358F7FEB-D746-1D42-9205-3C1B12CF2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7" name="Rectangle 335">
                <a:extLst>
                  <a:ext uri="{FF2B5EF4-FFF2-40B4-BE49-F238E27FC236}">
                    <a16:creationId xmlns:a16="http://schemas.microsoft.com/office/drawing/2014/main" id="{179C294E-B762-1248-897B-D1F048FEB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8" name="Rectangle 336">
                <a:extLst>
                  <a:ext uri="{FF2B5EF4-FFF2-40B4-BE49-F238E27FC236}">
                    <a16:creationId xmlns:a16="http://schemas.microsoft.com/office/drawing/2014/main" id="{481BF8C8-3049-9E43-9DA5-98385CCEF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9" name="Rectangle 337">
                <a:extLst>
                  <a:ext uri="{FF2B5EF4-FFF2-40B4-BE49-F238E27FC236}">
                    <a16:creationId xmlns:a16="http://schemas.microsoft.com/office/drawing/2014/main" id="{8B03DA92-76B0-BC47-A445-AEBABCDA3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0" name="Rectangle 338">
                <a:extLst>
                  <a:ext uri="{FF2B5EF4-FFF2-40B4-BE49-F238E27FC236}">
                    <a16:creationId xmlns:a16="http://schemas.microsoft.com/office/drawing/2014/main" id="{02CB2188-1C4E-3645-9455-41AC58313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1" name="Rectangle 339">
                <a:extLst>
                  <a:ext uri="{FF2B5EF4-FFF2-40B4-BE49-F238E27FC236}">
                    <a16:creationId xmlns:a16="http://schemas.microsoft.com/office/drawing/2014/main" id="{782F63A3-F114-8C45-9B78-228FC00BA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2" name="Rectangle 340">
                <a:extLst>
                  <a:ext uri="{FF2B5EF4-FFF2-40B4-BE49-F238E27FC236}">
                    <a16:creationId xmlns:a16="http://schemas.microsoft.com/office/drawing/2014/main" id="{2DBC2ACF-B4DE-A148-9446-F6054C024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3" name="Rectangle 341">
                <a:extLst>
                  <a:ext uri="{FF2B5EF4-FFF2-40B4-BE49-F238E27FC236}">
                    <a16:creationId xmlns:a16="http://schemas.microsoft.com/office/drawing/2014/main" id="{258BEF5D-E627-A641-B05F-B79F97C96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4" name="Rectangle 342">
                <a:extLst>
                  <a:ext uri="{FF2B5EF4-FFF2-40B4-BE49-F238E27FC236}">
                    <a16:creationId xmlns:a16="http://schemas.microsoft.com/office/drawing/2014/main" id="{8B86E658-6CB9-304E-8E8D-D55EE1B45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5" name="Rectangle 343">
                <a:extLst>
                  <a:ext uri="{FF2B5EF4-FFF2-40B4-BE49-F238E27FC236}">
                    <a16:creationId xmlns:a16="http://schemas.microsoft.com/office/drawing/2014/main" id="{FC018FB8-611C-0741-AA61-922DB4753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6" name="Rectangle 344">
                <a:extLst>
                  <a:ext uri="{FF2B5EF4-FFF2-40B4-BE49-F238E27FC236}">
                    <a16:creationId xmlns:a16="http://schemas.microsoft.com/office/drawing/2014/main" id="{43792763-DD25-5742-BF60-D1C4F46B8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7" name="Rectangle 345">
                <a:extLst>
                  <a:ext uri="{FF2B5EF4-FFF2-40B4-BE49-F238E27FC236}">
                    <a16:creationId xmlns:a16="http://schemas.microsoft.com/office/drawing/2014/main" id="{2A889900-EE71-B74F-ABB0-90C0F9987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8" name="Rectangle 346">
                <a:extLst>
                  <a:ext uri="{FF2B5EF4-FFF2-40B4-BE49-F238E27FC236}">
                    <a16:creationId xmlns:a16="http://schemas.microsoft.com/office/drawing/2014/main" id="{38B925C4-6A23-9C40-A8BD-E052AFCC4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9" name="Rectangle 347">
                <a:extLst>
                  <a:ext uri="{FF2B5EF4-FFF2-40B4-BE49-F238E27FC236}">
                    <a16:creationId xmlns:a16="http://schemas.microsoft.com/office/drawing/2014/main" id="{34A991B5-D776-6646-9549-5346E6282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0" name="Rectangle 348">
                <a:extLst>
                  <a:ext uri="{FF2B5EF4-FFF2-40B4-BE49-F238E27FC236}">
                    <a16:creationId xmlns:a16="http://schemas.microsoft.com/office/drawing/2014/main" id="{4E6C4C6D-5DA7-DB4B-8766-B46CDEF01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1" name="Rectangle 349">
                <a:extLst>
                  <a:ext uri="{FF2B5EF4-FFF2-40B4-BE49-F238E27FC236}">
                    <a16:creationId xmlns:a16="http://schemas.microsoft.com/office/drawing/2014/main" id="{AD4215C7-303D-9741-A2DC-5020AF81E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2" name="Rectangle 350">
                <a:extLst>
                  <a:ext uri="{FF2B5EF4-FFF2-40B4-BE49-F238E27FC236}">
                    <a16:creationId xmlns:a16="http://schemas.microsoft.com/office/drawing/2014/main" id="{CF71B812-4E81-7841-9FCD-BCC2E0B5E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3" name="Rectangle 351">
                <a:extLst>
                  <a:ext uri="{FF2B5EF4-FFF2-40B4-BE49-F238E27FC236}">
                    <a16:creationId xmlns:a16="http://schemas.microsoft.com/office/drawing/2014/main" id="{57B90094-A999-364F-B614-6D6861BFC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4" name="Rectangle 352">
                <a:extLst>
                  <a:ext uri="{FF2B5EF4-FFF2-40B4-BE49-F238E27FC236}">
                    <a16:creationId xmlns:a16="http://schemas.microsoft.com/office/drawing/2014/main" id="{EC6E3F81-7DA5-0047-914B-AAFC02EBD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5" name="Rectangle 353">
                <a:extLst>
                  <a:ext uri="{FF2B5EF4-FFF2-40B4-BE49-F238E27FC236}">
                    <a16:creationId xmlns:a16="http://schemas.microsoft.com/office/drawing/2014/main" id="{C5313D8E-2BF4-2443-8839-416AEE706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67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6" name="Rectangle 354">
                <a:extLst>
                  <a:ext uri="{FF2B5EF4-FFF2-40B4-BE49-F238E27FC236}">
                    <a16:creationId xmlns:a16="http://schemas.microsoft.com/office/drawing/2014/main" id="{6CCA970E-8F08-B840-906D-0F9144DE8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67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7" name="Rectangle 355">
                <a:extLst>
                  <a:ext uri="{FF2B5EF4-FFF2-40B4-BE49-F238E27FC236}">
                    <a16:creationId xmlns:a16="http://schemas.microsoft.com/office/drawing/2014/main" id="{A686B87D-CE9C-AC44-867F-EBC5BD42F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8" name="Rectangle 356">
                <a:extLst>
                  <a:ext uri="{FF2B5EF4-FFF2-40B4-BE49-F238E27FC236}">
                    <a16:creationId xmlns:a16="http://schemas.microsoft.com/office/drawing/2014/main" id="{9033336F-3E68-134D-9F5F-7126EF823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9" name="Rectangle 357">
                <a:extLst>
                  <a:ext uri="{FF2B5EF4-FFF2-40B4-BE49-F238E27FC236}">
                    <a16:creationId xmlns:a16="http://schemas.microsoft.com/office/drawing/2014/main" id="{602C8B19-83FA-A949-B4E5-9F154D230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0" name="Rectangle 358">
                <a:extLst>
                  <a:ext uri="{FF2B5EF4-FFF2-40B4-BE49-F238E27FC236}">
                    <a16:creationId xmlns:a16="http://schemas.microsoft.com/office/drawing/2014/main" id="{8B0F6E14-C3B7-8646-A3B5-B7DFD678F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1" name="Rectangle 359">
                <a:extLst>
                  <a:ext uri="{FF2B5EF4-FFF2-40B4-BE49-F238E27FC236}">
                    <a16:creationId xmlns:a16="http://schemas.microsoft.com/office/drawing/2014/main" id="{F0F5E1EF-6EC8-2E45-93AF-380444C93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2" name="Rectangle 360">
                <a:extLst>
                  <a:ext uri="{FF2B5EF4-FFF2-40B4-BE49-F238E27FC236}">
                    <a16:creationId xmlns:a16="http://schemas.microsoft.com/office/drawing/2014/main" id="{F57230D6-D047-764C-A3D2-BBC2887E7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3" name="Rectangle 361">
                <a:extLst>
                  <a:ext uri="{FF2B5EF4-FFF2-40B4-BE49-F238E27FC236}">
                    <a16:creationId xmlns:a16="http://schemas.microsoft.com/office/drawing/2014/main" id="{4C57BA7F-3224-304A-81E8-9A877F4A0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4" name="Rectangle 362">
                <a:extLst>
                  <a:ext uri="{FF2B5EF4-FFF2-40B4-BE49-F238E27FC236}">
                    <a16:creationId xmlns:a16="http://schemas.microsoft.com/office/drawing/2014/main" id="{52DF00C4-BD39-7543-9C1C-F6765CD1C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5" name="Rectangle 363">
                <a:extLst>
                  <a:ext uri="{FF2B5EF4-FFF2-40B4-BE49-F238E27FC236}">
                    <a16:creationId xmlns:a16="http://schemas.microsoft.com/office/drawing/2014/main" id="{96CC2101-721F-AA4A-A513-D5F83870E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6" name="Rectangle 364">
                <a:extLst>
                  <a:ext uri="{FF2B5EF4-FFF2-40B4-BE49-F238E27FC236}">
                    <a16:creationId xmlns:a16="http://schemas.microsoft.com/office/drawing/2014/main" id="{9C47DBD4-55E1-354A-9940-D68F90733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7" name="Rectangle 365">
                <a:extLst>
                  <a:ext uri="{FF2B5EF4-FFF2-40B4-BE49-F238E27FC236}">
                    <a16:creationId xmlns:a16="http://schemas.microsoft.com/office/drawing/2014/main" id="{EA656F46-B29C-7546-97C3-D30B65334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8" name="Rectangle 366">
                <a:extLst>
                  <a:ext uri="{FF2B5EF4-FFF2-40B4-BE49-F238E27FC236}">
                    <a16:creationId xmlns:a16="http://schemas.microsoft.com/office/drawing/2014/main" id="{9E23D15F-7690-3942-99A9-157A27982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9" name="Rectangle 367">
                <a:extLst>
                  <a:ext uri="{FF2B5EF4-FFF2-40B4-BE49-F238E27FC236}">
                    <a16:creationId xmlns:a16="http://schemas.microsoft.com/office/drawing/2014/main" id="{7AACB601-7B34-4E4D-A7B3-74D5AD49E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0" name="Rectangle 368">
                <a:extLst>
                  <a:ext uri="{FF2B5EF4-FFF2-40B4-BE49-F238E27FC236}">
                    <a16:creationId xmlns:a16="http://schemas.microsoft.com/office/drawing/2014/main" id="{1094BB04-5A72-EB42-AB1D-4AE5373C6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1" name="Rectangle 369">
                <a:extLst>
                  <a:ext uri="{FF2B5EF4-FFF2-40B4-BE49-F238E27FC236}">
                    <a16:creationId xmlns:a16="http://schemas.microsoft.com/office/drawing/2014/main" id="{ABC010A4-CF95-F245-A946-DB1552842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2" name="Rectangle 370">
                <a:extLst>
                  <a:ext uri="{FF2B5EF4-FFF2-40B4-BE49-F238E27FC236}">
                    <a16:creationId xmlns:a16="http://schemas.microsoft.com/office/drawing/2014/main" id="{DE99DC52-25B7-FA49-BED1-DEC908527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3" name="Rectangle 371">
                <a:extLst>
                  <a:ext uri="{FF2B5EF4-FFF2-40B4-BE49-F238E27FC236}">
                    <a16:creationId xmlns:a16="http://schemas.microsoft.com/office/drawing/2014/main" id="{BD1605CF-F38D-BC47-B392-6BA874B12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4" name="Rectangle 372">
                <a:extLst>
                  <a:ext uri="{FF2B5EF4-FFF2-40B4-BE49-F238E27FC236}">
                    <a16:creationId xmlns:a16="http://schemas.microsoft.com/office/drawing/2014/main" id="{E0C80488-A85E-7340-951E-D0F181578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5" name="Rectangle 373">
                <a:extLst>
                  <a:ext uri="{FF2B5EF4-FFF2-40B4-BE49-F238E27FC236}">
                    <a16:creationId xmlns:a16="http://schemas.microsoft.com/office/drawing/2014/main" id="{F5E7BEC0-BF56-9E4A-A87A-87DC62280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6" name="Rectangle 374">
                <a:extLst>
                  <a:ext uri="{FF2B5EF4-FFF2-40B4-BE49-F238E27FC236}">
                    <a16:creationId xmlns:a16="http://schemas.microsoft.com/office/drawing/2014/main" id="{5259800B-DBFB-D740-B63E-1796712BF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7" name="Rectangle 375">
                <a:extLst>
                  <a:ext uri="{FF2B5EF4-FFF2-40B4-BE49-F238E27FC236}">
                    <a16:creationId xmlns:a16="http://schemas.microsoft.com/office/drawing/2014/main" id="{7C161C9A-EF2E-C842-B92F-173586887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8" name="Rectangle 376">
                <a:extLst>
                  <a:ext uri="{FF2B5EF4-FFF2-40B4-BE49-F238E27FC236}">
                    <a16:creationId xmlns:a16="http://schemas.microsoft.com/office/drawing/2014/main" id="{C680129B-62AC-E643-9496-307533DAA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9" name="Rectangle 377">
                <a:extLst>
                  <a:ext uri="{FF2B5EF4-FFF2-40B4-BE49-F238E27FC236}">
                    <a16:creationId xmlns:a16="http://schemas.microsoft.com/office/drawing/2014/main" id="{C4AC3403-40BB-514A-B47A-00D0EBEEA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0" name="Rectangle 378">
                <a:extLst>
                  <a:ext uri="{FF2B5EF4-FFF2-40B4-BE49-F238E27FC236}">
                    <a16:creationId xmlns:a16="http://schemas.microsoft.com/office/drawing/2014/main" id="{DCB0C483-A4D0-9442-8FEA-F1762629A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1" name="Rectangle 379">
                <a:extLst>
                  <a:ext uri="{FF2B5EF4-FFF2-40B4-BE49-F238E27FC236}">
                    <a16:creationId xmlns:a16="http://schemas.microsoft.com/office/drawing/2014/main" id="{C3F55D59-B844-4445-93EF-A8670EC5F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2" name="Rectangle 380">
                <a:extLst>
                  <a:ext uri="{FF2B5EF4-FFF2-40B4-BE49-F238E27FC236}">
                    <a16:creationId xmlns:a16="http://schemas.microsoft.com/office/drawing/2014/main" id="{407241EF-B66D-2342-9464-FBA0CC9DB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3" name="Rectangle 381">
                <a:extLst>
                  <a:ext uri="{FF2B5EF4-FFF2-40B4-BE49-F238E27FC236}">
                    <a16:creationId xmlns:a16="http://schemas.microsoft.com/office/drawing/2014/main" id="{AF592AB1-2F3E-0F44-81AC-F3C753C6A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4" name="Rectangle 382">
                <a:extLst>
                  <a:ext uri="{FF2B5EF4-FFF2-40B4-BE49-F238E27FC236}">
                    <a16:creationId xmlns:a16="http://schemas.microsoft.com/office/drawing/2014/main" id="{33E61297-9018-2B42-A2D7-BB0161E7A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5" name="Rectangle 383">
                <a:extLst>
                  <a:ext uri="{FF2B5EF4-FFF2-40B4-BE49-F238E27FC236}">
                    <a16:creationId xmlns:a16="http://schemas.microsoft.com/office/drawing/2014/main" id="{9B7F2CF2-B20C-8A4A-9001-3675CF8EC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6" name="Rectangle 384">
                <a:extLst>
                  <a:ext uri="{FF2B5EF4-FFF2-40B4-BE49-F238E27FC236}">
                    <a16:creationId xmlns:a16="http://schemas.microsoft.com/office/drawing/2014/main" id="{9FCECE9C-A0C2-6A4C-8917-23B5F6DC9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7" name="Rectangle 385">
                <a:extLst>
                  <a:ext uri="{FF2B5EF4-FFF2-40B4-BE49-F238E27FC236}">
                    <a16:creationId xmlns:a16="http://schemas.microsoft.com/office/drawing/2014/main" id="{CAE34BA5-28FB-934D-9B07-D0FC6E5E6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737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8" name="Rectangle 386">
                <a:extLst>
                  <a:ext uri="{FF2B5EF4-FFF2-40B4-BE49-F238E27FC236}">
                    <a16:creationId xmlns:a16="http://schemas.microsoft.com/office/drawing/2014/main" id="{E6249792-F5CC-8343-9416-90D38272E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737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9" name="Rectangle 387">
                <a:extLst>
                  <a:ext uri="{FF2B5EF4-FFF2-40B4-BE49-F238E27FC236}">
                    <a16:creationId xmlns:a16="http://schemas.microsoft.com/office/drawing/2014/main" id="{FA35FF07-06D6-374B-A805-D8C994A0C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0" name="Rectangle 388">
                <a:extLst>
                  <a:ext uri="{FF2B5EF4-FFF2-40B4-BE49-F238E27FC236}">
                    <a16:creationId xmlns:a16="http://schemas.microsoft.com/office/drawing/2014/main" id="{A30AF0CA-7416-2947-A647-47BCD8078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1" name="Rectangle 389">
                <a:extLst>
                  <a:ext uri="{FF2B5EF4-FFF2-40B4-BE49-F238E27FC236}">
                    <a16:creationId xmlns:a16="http://schemas.microsoft.com/office/drawing/2014/main" id="{1BC680D6-1730-6A43-81D4-DB6EA51A2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2" name="Rectangle 390">
                <a:extLst>
                  <a:ext uri="{FF2B5EF4-FFF2-40B4-BE49-F238E27FC236}">
                    <a16:creationId xmlns:a16="http://schemas.microsoft.com/office/drawing/2014/main" id="{1E5EF25D-E57A-5343-9BAB-7853069CD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3" name="Rectangle 391">
                <a:extLst>
                  <a:ext uri="{FF2B5EF4-FFF2-40B4-BE49-F238E27FC236}">
                    <a16:creationId xmlns:a16="http://schemas.microsoft.com/office/drawing/2014/main" id="{9988CD0A-F157-6343-A7EA-DF4D9EBAE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4" name="Rectangle 392">
                <a:extLst>
                  <a:ext uri="{FF2B5EF4-FFF2-40B4-BE49-F238E27FC236}">
                    <a16:creationId xmlns:a16="http://schemas.microsoft.com/office/drawing/2014/main" id="{9DBED100-6DB2-AE4D-AEC4-4E4AEA45F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5" name="Rectangle 393">
                <a:extLst>
                  <a:ext uri="{FF2B5EF4-FFF2-40B4-BE49-F238E27FC236}">
                    <a16:creationId xmlns:a16="http://schemas.microsoft.com/office/drawing/2014/main" id="{3C32DAA4-9037-D64E-B904-352448E43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6" name="Rectangle 394">
                <a:extLst>
                  <a:ext uri="{FF2B5EF4-FFF2-40B4-BE49-F238E27FC236}">
                    <a16:creationId xmlns:a16="http://schemas.microsoft.com/office/drawing/2014/main" id="{637163AC-176A-6E4D-BA81-8C94D5696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7" name="Rectangle 395">
                <a:extLst>
                  <a:ext uri="{FF2B5EF4-FFF2-40B4-BE49-F238E27FC236}">
                    <a16:creationId xmlns:a16="http://schemas.microsoft.com/office/drawing/2014/main" id="{8D3A181C-E3ED-914C-823A-8611E3C27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8" name="Rectangle 396">
                <a:extLst>
                  <a:ext uri="{FF2B5EF4-FFF2-40B4-BE49-F238E27FC236}">
                    <a16:creationId xmlns:a16="http://schemas.microsoft.com/office/drawing/2014/main" id="{0BE2572D-6752-B34C-82E4-ECA03E638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9" name="Rectangle 397">
                <a:extLst>
                  <a:ext uri="{FF2B5EF4-FFF2-40B4-BE49-F238E27FC236}">
                    <a16:creationId xmlns:a16="http://schemas.microsoft.com/office/drawing/2014/main" id="{2B7D5EED-E74E-3544-8FF4-B6F281572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0" name="Rectangle 398">
                <a:extLst>
                  <a:ext uri="{FF2B5EF4-FFF2-40B4-BE49-F238E27FC236}">
                    <a16:creationId xmlns:a16="http://schemas.microsoft.com/office/drawing/2014/main" id="{66CB1230-68CB-DA46-BAD7-FE7DBEF9E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1" name="Rectangle 399">
                <a:extLst>
                  <a:ext uri="{FF2B5EF4-FFF2-40B4-BE49-F238E27FC236}">
                    <a16:creationId xmlns:a16="http://schemas.microsoft.com/office/drawing/2014/main" id="{76240CB2-1753-9A4A-8D65-61EEB2290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2" name="Rectangle 400">
                <a:extLst>
                  <a:ext uri="{FF2B5EF4-FFF2-40B4-BE49-F238E27FC236}">
                    <a16:creationId xmlns:a16="http://schemas.microsoft.com/office/drawing/2014/main" id="{54168BC7-99C7-3349-9C8C-620535752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3" name="Rectangle 401">
                <a:extLst>
                  <a:ext uri="{FF2B5EF4-FFF2-40B4-BE49-F238E27FC236}">
                    <a16:creationId xmlns:a16="http://schemas.microsoft.com/office/drawing/2014/main" id="{A043E7AF-139F-AD44-A250-3710DD89E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4" name="Rectangle 402">
                <a:extLst>
                  <a:ext uri="{FF2B5EF4-FFF2-40B4-BE49-F238E27FC236}">
                    <a16:creationId xmlns:a16="http://schemas.microsoft.com/office/drawing/2014/main" id="{3329F0C1-6175-C046-A648-3809885F7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5" name="Rectangle 403">
                <a:extLst>
                  <a:ext uri="{FF2B5EF4-FFF2-40B4-BE49-F238E27FC236}">
                    <a16:creationId xmlns:a16="http://schemas.microsoft.com/office/drawing/2014/main" id="{7E4AE2D9-2E38-1F4F-A389-301D56190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6" name="Rectangle 404">
                <a:extLst>
                  <a:ext uri="{FF2B5EF4-FFF2-40B4-BE49-F238E27FC236}">
                    <a16:creationId xmlns:a16="http://schemas.microsoft.com/office/drawing/2014/main" id="{ACE1ABED-76D4-174D-B240-F8131199F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7" name="Rectangle 405">
                <a:extLst>
                  <a:ext uri="{FF2B5EF4-FFF2-40B4-BE49-F238E27FC236}">
                    <a16:creationId xmlns:a16="http://schemas.microsoft.com/office/drawing/2014/main" id="{B89A4A2D-6C5A-4443-A4D9-5C2916F76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8" name="Rectangle 406">
                <a:extLst>
                  <a:ext uri="{FF2B5EF4-FFF2-40B4-BE49-F238E27FC236}">
                    <a16:creationId xmlns:a16="http://schemas.microsoft.com/office/drawing/2014/main" id="{5EE38F93-6A27-CF4E-957C-84EE19D6C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9" name="Rectangle 407">
                <a:extLst>
                  <a:ext uri="{FF2B5EF4-FFF2-40B4-BE49-F238E27FC236}">
                    <a16:creationId xmlns:a16="http://schemas.microsoft.com/office/drawing/2014/main" id="{A6F9F7A5-3221-0845-B87F-41D66C3B4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0" name="Rectangle 408">
                <a:extLst>
                  <a:ext uri="{FF2B5EF4-FFF2-40B4-BE49-F238E27FC236}">
                    <a16:creationId xmlns:a16="http://schemas.microsoft.com/office/drawing/2014/main" id="{364A9636-1A25-2D4B-B7D9-811587591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1" name="Rectangle 409">
                <a:extLst>
                  <a:ext uri="{FF2B5EF4-FFF2-40B4-BE49-F238E27FC236}">
                    <a16:creationId xmlns:a16="http://schemas.microsoft.com/office/drawing/2014/main" id="{C7639CEF-1430-7C44-9306-955E8BFD0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2" name="Rectangle 410">
                <a:extLst>
                  <a:ext uri="{FF2B5EF4-FFF2-40B4-BE49-F238E27FC236}">
                    <a16:creationId xmlns:a16="http://schemas.microsoft.com/office/drawing/2014/main" id="{57EAC005-F71B-614E-8F3C-76E636BDA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3" name="Rectangle 411">
                <a:extLst>
                  <a:ext uri="{FF2B5EF4-FFF2-40B4-BE49-F238E27FC236}">
                    <a16:creationId xmlns:a16="http://schemas.microsoft.com/office/drawing/2014/main" id="{76EA4119-4CF9-A744-A38C-4E021F217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4" name="Rectangle 412">
                <a:extLst>
                  <a:ext uri="{FF2B5EF4-FFF2-40B4-BE49-F238E27FC236}">
                    <a16:creationId xmlns:a16="http://schemas.microsoft.com/office/drawing/2014/main" id="{9A3B5B8E-D9FC-B948-A60C-D390AC3B5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5" name="Rectangle 413">
                <a:extLst>
                  <a:ext uri="{FF2B5EF4-FFF2-40B4-BE49-F238E27FC236}">
                    <a16:creationId xmlns:a16="http://schemas.microsoft.com/office/drawing/2014/main" id="{46810996-7078-B84F-B3AD-0170B4067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6" name="Rectangle 414">
                <a:extLst>
                  <a:ext uri="{FF2B5EF4-FFF2-40B4-BE49-F238E27FC236}">
                    <a16:creationId xmlns:a16="http://schemas.microsoft.com/office/drawing/2014/main" id="{DFBA2D46-E5A1-814F-B95F-499DF4160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7" name="Rectangle 415">
                <a:extLst>
                  <a:ext uri="{FF2B5EF4-FFF2-40B4-BE49-F238E27FC236}">
                    <a16:creationId xmlns:a16="http://schemas.microsoft.com/office/drawing/2014/main" id="{34444BBD-323B-4148-AC46-A9947E838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8" name="Rectangle 416">
                <a:extLst>
                  <a:ext uri="{FF2B5EF4-FFF2-40B4-BE49-F238E27FC236}">
                    <a16:creationId xmlns:a16="http://schemas.microsoft.com/office/drawing/2014/main" id="{5864D844-0E0F-3F4B-BC43-CE7E4CF07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9" name="Rectangle 417">
                <a:extLst>
                  <a:ext uri="{FF2B5EF4-FFF2-40B4-BE49-F238E27FC236}">
                    <a16:creationId xmlns:a16="http://schemas.microsoft.com/office/drawing/2014/main" id="{D3B0D503-0395-A342-B193-982207E36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794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0" name="Rectangle 418">
                <a:extLst>
                  <a:ext uri="{FF2B5EF4-FFF2-40B4-BE49-F238E27FC236}">
                    <a16:creationId xmlns:a16="http://schemas.microsoft.com/office/drawing/2014/main" id="{51EE4413-F906-FC42-8A71-D330CA43B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794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1" name="Rectangle 419">
                <a:extLst>
                  <a:ext uri="{FF2B5EF4-FFF2-40B4-BE49-F238E27FC236}">
                    <a16:creationId xmlns:a16="http://schemas.microsoft.com/office/drawing/2014/main" id="{2D6E1D27-FF7C-D549-B8F8-D0780CAD3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2" name="Rectangle 420">
                <a:extLst>
                  <a:ext uri="{FF2B5EF4-FFF2-40B4-BE49-F238E27FC236}">
                    <a16:creationId xmlns:a16="http://schemas.microsoft.com/office/drawing/2014/main" id="{E24912D1-E906-1A42-B6D1-D960368E4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3" name="Rectangle 421">
                <a:extLst>
                  <a:ext uri="{FF2B5EF4-FFF2-40B4-BE49-F238E27FC236}">
                    <a16:creationId xmlns:a16="http://schemas.microsoft.com/office/drawing/2014/main" id="{068683F5-C5AB-EE44-B07D-D73014660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4" name="Rectangle 422">
                <a:extLst>
                  <a:ext uri="{FF2B5EF4-FFF2-40B4-BE49-F238E27FC236}">
                    <a16:creationId xmlns:a16="http://schemas.microsoft.com/office/drawing/2014/main" id="{A3BB5EE3-97A2-D140-AC13-864155292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5" name="Rectangle 423">
                <a:extLst>
                  <a:ext uri="{FF2B5EF4-FFF2-40B4-BE49-F238E27FC236}">
                    <a16:creationId xmlns:a16="http://schemas.microsoft.com/office/drawing/2014/main" id="{7D691F22-338F-E045-93E7-AD1FBD97F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6" name="Rectangle 424">
                <a:extLst>
                  <a:ext uri="{FF2B5EF4-FFF2-40B4-BE49-F238E27FC236}">
                    <a16:creationId xmlns:a16="http://schemas.microsoft.com/office/drawing/2014/main" id="{2EDE060F-B896-EF42-B8B1-07B58D17B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7" name="Rectangle 425">
                <a:extLst>
                  <a:ext uri="{FF2B5EF4-FFF2-40B4-BE49-F238E27FC236}">
                    <a16:creationId xmlns:a16="http://schemas.microsoft.com/office/drawing/2014/main" id="{97C3E464-5614-A141-BBA5-6633D050E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8" name="Rectangle 426">
                <a:extLst>
                  <a:ext uri="{FF2B5EF4-FFF2-40B4-BE49-F238E27FC236}">
                    <a16:creationId xmlns:a16="http://schemas.microsoft.com/office/drawing/2014/main" id="{B6E2BD33-A5B6-FA4F-AE13-E80C6B855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9" name="Rectangle 427">
                <a:extLst>
                  <a:ext uri="{FF2B5EF4-FFF2-40B4-BE49-F238E27FC236}">
                    <a16:creationId xmlns:a16="http://schemas.microsoft.com/office/drawing/2014/main" id="{35D507FB-F76A-5343-BEE2-541D63250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0" name="Rectangle 428">
                <a:extLst>
                  <a:ext uri="{FF2B5EF4-FFF2-40B4-BE49-F238E27FC236}">
                    <a16:creationId xmlns:a16="http://schemas.microsoft.com/office/drawing/2014/main" id="{3A280DFB-165E-8F44-B53F-0308DEF6B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1" name="Rectangle 429">
                <a:extLst>
                  <a:ext uri="{FF2B5EF4-FFF2-40B4-BE49-F238E27FC236}">
                    <a16:creationId xmlns:a16="http://schemas.microsoft.com/office/drawing/2014/main" id="{0CCFA657-D44B-C749-BF52-B72DA52D7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2" name="Rectangle 430">
                <a:extLst>
                  <a:ext uri="{FF2B5EF4-FFF2-40B4-BE49-F238E27FC236}">
                    <a16:creationId xmlns:a16="http://schemas.microsoft.com/office/drawing/2014/main" id="{B22C5F68-3C2A-B54A-8DDA-A3C9E30F1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3" name="Rectangle 431">
                <a:extLst>
                  <a:ext uri="{FF2B5EF4-FFF2-40B4-BE49-F238E27FC236}">
                    <a16:creationId xmlns:a16="http://schemas.microsoft.com/office/drawing/2014/main" id="{7516A89B-88B9-BA4A-A794-807F503FA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4" name="Rectangle 432">
                <a:extLst>
                  <a:ext uri="{FF2B5EF4-FFF2-40B4-BE49-F238E27FC236}">
                    <a16:creationId xmlns:a16="http://schemas.microsoft.com/office/drawing/2014/main" id="{21711F55-757C-8342-95BA-C17481460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5" name="Rectangle 433">
                <a:extLst>
                  <a:ext uri="{FF2B5EF4-FFF2-40B4-BE49-F238E27FC236}">
                    <a16:creationId xmlns:a16="http://schemas.microsoft.com/office/drawing/2014/main" id="{6B8CE514-CB89-814C-9A58-CD6C6CD2D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6" name="Rectangle 434">
                <a:extLst>
                  <a:ext uri="{FF2B5EF4-FFF2-40B4-BE49-F238E27FC236}">
                    <a16:creationId xmlns:a16="http://schemas.microsoft.com/office/drawing/2014/main" id="{B2496E36-6ED3-7548-8200-BCB462583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7" name="Rectangle 435">
                <a:extLst>
                  <a:ext uri="{FF2B5EF4-FFF2-40B4-BE49-F238E27FC236}">
                    <a16:creationId xmlns:a16="http://schemas.microsoft.com/office/drawing/2014/main" id="{F9CC18C6-9360-9C49-A87B-8106455E4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8" name="Rectangle 436">
                <a:extLst>
                  <a:ext uri="{FF2B5EF4-FFF2-40B4-BE49-F238E27FC236}">
                    <a16:creationId xmlns:a16="http://schemas.microsoft.com/office/drawing/2014/main" id="{8DED8E09-6B9C-9A40-B95E-2C37C1658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9" name="Rectangle 437">
                <a:extLst>
                  <a:ext uri="{FF2B5EF4-FFF2-40B4-BE49-F238E27FC236}">
                    <a16:creationId xmlns:a16="http://schemas.microsoft.com/office/drawing/2014/main" id="{DF86336E-5FF1-2C45-BEDB-2C21E2643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0" name="Rectangle 438">
                <a:extLst>
                  <a:ext uri="{FF2B5EF4-FFF2-40B4-BE49-F238E27FC236}">
                    <a16:creationId xmlns:a16="http://schemas.microsoft.com/office/drawing/2014/main" id="{6C5E8C2A-F6FD-9E4F-A86D-194708290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1" name="Rectangle 439">
                <a:extLst>
                  <a:ext uri="{FF2B5EF4-FFF2-40B4-BE49-F238E27FC236}">
                    <a16:creationId xmlns:a16="http://schemas.microsoft.com/office/drawing/2014/main" id="{510CCA17-446A-F546-989A-328B69A53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2" name="Rectangle 440">
                <a:extLst>
                  <a:ext uri="{FF2B5EF4-FFF2-40B4-BE49-F238E27FC236}">
                    <a16:creationId xmlns:a16="http://schemas.microsoft.com/office/drawing/2014/main" id="{311E3C4F-82ED-AB48-AFE0-90E9D7468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3" name="Rectangle 441">
                <a:extLst>
                  <a:ext uri="{FF2B5EF4-FFF2-40B4-BE49-F238E27FC236}">
                    <a16:creationId xmlns:a16="http://schemas.microsoft.com/office/drawing/2014/main" id="{21B41EFA-F4FA-BB4F-87EE-B04F49382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4" name="Rectangle 442">
                <a:extLst>
                  <a:ext uri="{FF2B5EF4-FFF2-40B4-BE49-F238E27FC236}">
                    <a16:creationId xmlns:a16="http://schemas.microsoft.com/office/drawing/2014/main" id="{D055252D-2038-4B40-A7A7-833799660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5" name="Rectangle 443">
                <a:extLst>
                  <a:ext uri="{FF2B5EF4-FFF2-40B4-BE49-F238E27FC236}">
                    <a16:creationId xmlns:a16="http://schemas.microsoft.com/office/drawing/2014/main" id="{73855095-AB55-6248-87B1-DD55B6A62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6" name="Rectangle 444">
                <a:extLst>
                  <a:ext uri="{FF2B5EF4-FFF2-40B4-BE49-F238E27FC236}">
                    <a16:creationId xmlns:a16="http://schemas.microsoft.com/office/drawing/2014/main" id="{7336A246-3DF8-3644-9055-FC03AD496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7" name="Rectangle 445">
                <a:extLst>
                  <a:ext uri="{FF2B5EF4-FFF2-40B4-BE49-F238E27FC236}">
                    <a16:creationId xmlns:a16="http://schemas.microsoft.com/office/drawing/2014/main" id="{13312377-DB1D-6F42-834D-0E621222C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8" name="Rectangle 446">
                <a:extLst>
                  <a:ext uri="{FF2B5EF4-FFF2-40B4-BE49-F238E27FC236}">
                    <a16:creationId xmlns:a16="http://schemas.microsoft.com/office/drawing/2014/main" id="{8F954794-B827-3643-A54C-9715EA925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9" name="Rectangle 447">
                <a:extLst>
                  <a:ext uri="{FF2B5EF4-FFF2-40B4-BE49-F238E27FC236}">
                    <a16:creationId xmlns:a16="http://schemas.microsoft.com/office/drawing/2014/main" id="{E1BC7973-2311-614A-82E4-AECABBC04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0" name="Rectangle 448">
                <a:extLst>
                  <a:ext uri="{FF2B5EF4-FFF2-40B4-BE49-F238E27FC236}">
                    <a16:creationId xmlns:a16="http://schemas.microsoft.com/office/drawing/2014/main" id="{DF60FDB9-71E1-5D4A-B406-4A24E1D2B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1" name="Rectangle 449">
                <a:extLst>
                  <a:ext uri="{FF2B5EF4-FFF2-40B4-BE49-F238E27FC236}">
                    <a16:creationId xmlns:a16="http://schemas.microsoft.com/office/drawing/2014/main" id="{00C172E4-9BCA-0243-A8C1-F0C74AEF3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852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2" name="Rectangle 450">
                <a:extLst>
                  <a:ext uri="{FF2B5EF4-FFF2-40B4-BE49-F238E27FC236}">
                    <a16:creationId xmlns:a16="http://schemas.microsoft.com/office/drawing/2014/main" id="{AF671249-84A5-204F-8D4D-03AF32B38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852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3" name="Rectangle 451">
                <a:extLst>
                  <a:ext uri="{FF2B5EF4-FFF2-40B4-BE49-F238E27FC236}">
                    <a16:creationId xmlns:a16="http://schemas.microsoft.com/office/drawing/2014/main" id="{04922302-250F-6144-8A8E-674AA5B34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4" name="Rectangle 452">
                <a:extLst>
                  <a:ext uri="{FF2B5EF4-FFF2-40B4-BE49-F238E27FC236}">
                    <a16:creationId xmlns:a16="http://schemas.microsoft.com/office/drawing/2014/main" id="{7362CADD-88F4-184F-A058-410833EA6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5" name="Rectangle 453">
                <a:extLst>
                  <a:ext uri="{FF2B5EF4-FFF2-40B4-BE49-F238E27FC236}">
                    <a16:creationId xmlns:a16="http://schemas.microsoft.com/office/drawing/2014/main" id="{10588400-5C33-FF40-84B0-A3398049A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6" name="Rectangle 454">
                <a:extLst>
                  <a:ext uri="{FF2B5EF4-FFF2-40B4-BE49-F238E27FC236}">
                    <a16:creationId xmlns:a16="http://schemas.microsoft.com/office/drawing/2014/main" id="{AE254AF5-49FC-2843-AE2D-2E276FBCA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7" name="Rectangle 455">
                <a:extLst>
                  <a:ext uri="{FF2B5EF4-FFF2-40B4-BE49-F238E27FC236}">
                    <a16:creationId xmlns:a16="http://schemas.microsoft.com/office/drawing/2014/main" id="{6B2B8C4B-40FC-0F43-8C2C-125E404C4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8" name="Rectangle 456">
                <a:extLst>
                  <a:ext uri="{FF2B5EF4-FFF2-40B4-BE49-F238E27FC236}">
                    <a16:creationId xmlns:a16="http://schemas.microsoft.com/office/drawing/2014/main" id="{DCF0E2B0-7420-BC44-BB63-72D25539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9" name="Rectangle 457">
                <a:extLst>
                  <a:ext uri="{FF2B5EF4-FFF2-40B4-BE49-F238E27FC236}">
                    <a16:creationId xmlns:a16="http://schemas.microsoft.com/office/drawing/2014/main" id="{CAC240FD-7580-DE4E-B8D0-35F8E4F59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0" name="Rectangle 458">
                <a:extLst>
                  <a:ext uri="{FF2B5EF4-FFF2-40B4-BE49-F238E27FC236}">
                    <a16:creationId xmlns:a16="http://schemas.microsoft.com/office/drawing/2014/main" id="{65BA6FF4-DFD6-7842-B573-26F9156BE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1" name="Rectangle 459">
                <a:extLst>
                  <a:ext uri="{FF2B5EF4-FFF2-40B4-BE49-F238E27FC236}">
                    <a16:creationId xmlns:a16="http://schemas.microsoft.com/office/drawing/2014/main" id="{79A32461-B55D-4245-B14B-18EA6E177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2" name="Rectangle 460">
                <a:extLst>
                  <a:ext uri="{FF2B5EF4-FFF2-40B4-BE49-F238E27FC236}">
                    <a16:creationId xmlns:a16="http://schemas.microsoft.com/office/drawing/2014/main" id="{90BDC59D-D17A-0740-8265-4CC9D0574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3" name="Rectangle 461">
                <a:extLst>
                  <a:ext uri="{FF2B5EF4-FFF2-40B4-BE49-F238E27FC236}">
                    <a16:creationId xmlns:a16="http://schemas.microsoft.com/office/drawing/2014/main" id="{D3DE513A-20F3-3C4F-86A0-37E670790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4" name="Rectangle 462">
                <a:extLst>
                  <a:ext uri="{FF2B5EF4-FFF2-40B4-BE49-F238E27FC236}">
                    <a16:creationId xmlns:a16="http://schemas.microsoft.com/office/drawing/2014/main" id="{F914981F-C14F-4248-9983-EC68E76C3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5" name="Rectangle 463">
                <a:extLst>
                  <a:ext uri="{FF2B5EF4-FFF2-40B4-BE49-F238E27FC236}">
                    <a16:creationId xmlns:a16="http://schemas.microsoft.com/office/drawing/2014/main" id="{FE32D869-725A-6949-9AD8-9C7AC8202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6" name="Rectangle 464">
                <a:extLst>
                  <a:ext uri="{FF2B5EF4-FFF2-40B4-BE49-F238E27FC236}">
                    <a16:creationId xmlns:a16="http://schemas.microsoft.com/office/drawing/2014/main" id="{08AA3D1C-9C56-2E46-ADBD-2D68BFBA7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7" name="Rectangle 465">
                <a:extLst>
                  <a:ext uri="{FF2B5EF4-FFF2-40B4-BE49-F238E27FC236}">
                    <a16:creationId xmlns:a16="http://schemas.microsoft.com/office/drawing/2014/main" id="{873E4046-9295-004A-A790-68C55331F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8" name="Rectangle 466">
                <a:extLst>
                  <a:ext uri="{FF2B5EF4-FFF2-40B4-BE49-F238E27FC236}">
                    <a16:creationId xmlns:a16="http://schemas.microsoft.com/office/drawing/2014/main" id="{8B9927C0-94AB-294C-B832-D572B94D5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9" name="Rectangle 467">
                <a:extLst>
                  <a:ext uri="{FF2B5EF4-FFF2-40B4-BE49-F238E27FC236}">
                    <a16:creationId xmlns:a16="http://schemas.microsoft.com/office/drawing/2014/main" id="{8C6B7D39-9446-BA48-B13E-7BED3491C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0" name="Rectangle 468">
                <a:extLst>
                  <a:ext uri="{FF2B5EF4-FFF2-40B4-BE49-F238E27FC236}">
                    <a16:creationId xmlns:a16="http://schemas.microsoft.com/office/drawing/2014/main" id="{E279DC3B-DAA1-654D-B5EA-B4E7F0C30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1" name="Rectangle 469">
                <a:extLst>
                  <a:ext uri="{FF2B5EF4-FFF2-40B4-BE49-F238E27FC236}">
                    <a16:creationId xmlns:a16="http://schemas.microsoft.com/office/drawing/2014/main" id="{F8CD9E04-E530-E14E-8E41-DC28A6CF1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2" name="Rectangle 470">
                <a:extLst>
                  <a:ext uri="{FF2B5EF4-FFF2-40B4-BE49-F238E27FC236}">
                    <a16:creationId xmlns:a16="http://schemas.microsoft.com/office/drawing/2014/main" id="{1D8D5EBE-3076-324C-A74E-53C2C857E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3" name="Rectangle 471">
                <a:extLst>
                  <a:ext uri="{FF2B5EF4-FFF2-40B4-BE49-F238E27FC236}">
                    <a16:creationId xmlns:a16="http://schemas.microsoft.com/office/drawing/2014/main" id="{C512E082-B7A3-4948-9A3D-6B13B95B5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4" name="Rectangle 472">
                <a:extLst>
                  <a:ext uri="{FF2B5EF4-FFF2-40B4-BE49-F238E27FC236}">
                    <a16:creationId xmlns:a16="http://schemas.microsoft.com/office/drawing/2014/main" id="{DA482B88-0842-1E43-AD5D-57C3F11E8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5" name="Rectangle 473">
                <a:extLst>
                  <a:ext uri="{FF2B5EF4-FFF2-40B4-BE49-F238E27FC236}">
                    <a16:creationId xmlns:a16="http://schemas.microsoft.com/office/drawing/2014/main" id="{D9AC39B8-983B-354B-9AF8-E95B493AB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6" name="Rectangle 474">
                <a:extLst>
                  <a:ext uri="{FF2B5EF4-FFF2-40B4-BE49-F238E27FC236}">
                    <a16:creationId xmlns:a16="http://schemas.microsoft.com/office/drawing/2014/main" id="{7905C1D7-33A1-2B45-90B2-946AAD438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7" name="Rectangle 475">
                <a:extLst>
                  <a:ext uri="{FF2B5EF4-FFF2-40B4-BE49-F238E27FC236}">
                    <a16:creationId xmlns:a16="http://schemas.microsoft.com/office/drawing/2014/main" id="{DF0E9BE4-3E23-2741-AB9F-5C35BB7E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8" name="Rectangle 476">
                <a:extLst>
                  <a:ext uri="{FF2B5EF4-FFF2-40B4-BE49-F238E27FC236}">
                    <a16:creationId xmlns:a16="http://schemas.microsoft.com/office/drawing/2014/main" id="{8467B1B6-C6F0-E84A-AA4F-C131FDDDB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9" name="Rectangle 477">
                <a:extLst>
                  <a:ext uri="{FF2B5EF4-FFF2-40B4-BE49-F238E27FC236}">
                    <a16:creationId xmlns:a16="http://schemas.microsoft.com/office/drawing/2014/main" id="{F382ED6D-8A4D-FA43-8A06-191C4639B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0" name="Rectangle 478">
                <a:extLst>
                  <a:ext uri="{FF2B5EF4-FFF2-40B4-BE49-F238E27FC236}">
                    <a16:creationId xmlns:a16="http://schemas.microsoft.com/office/drawing/2014/main" id="{82613F03-430A-BB49-867D-D37D91AD9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1" name="Rectangle 479">
                <a:extLst>
                  <a:ext uri="{FF2B5EF4-FFF2-40B4-BE49-F238E27FC236}">
                    <a16:creationId xmlns:a16="http://schemas.microsoft.com/office/drawing/2014/main" id="{B943945B-FB70-BF49-9B08-33DC4391E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2" name="Rectangle 480">
                <a:extLst>
                  <a:ext uri="{FF2B5EF4-FFF2-40B4-BE49-F238E27FC236}">
                    <a16:creationId xmlns:a16="http://schemas.microsoft.com/office/drawing/2014/main" id="{FB1FBB1F-0D48-764F-90D1-5DEC5887A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3" name="Rectangle 481">
                <a:extLst>
                  <a:ext uri="{FF2B5EF4-FFF2-40B4-BE49-F238E27FC236}">
                    <a16:creationId xmlns:a16="http://schemas.microsoft.com/office/drawing/2014/main" id="{C9E3126D-A8C0-ED4F-9024-9C443456C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909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4" name="Rectangle 482">
                <a:extLst>
                  <a:ext uri="{FF2B5EF4-FFF2-40B4-BE49-F238E27FC236}">
                    <a16:creationId xmlns:a16="http://schemas.microsoft.com/office/drawing/2014/main" id="{C06D6A3B-A7BF-6B49-9851-5A5A0619B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909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5" name="Rectangle 483">
                <a:extLst>
                  <a:ext uri="{FF2B5EF4-FFF2-40B4-BE49-F238E27FC236}">
                    <a16:creationId xmlns:a16="http://schemas.microsoft.com/office/drawing/2014/main" id="{939B1CFD-EBC7-0642-8DC6-701227522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6" name="Rectangle 484">
                <a:extLst>
                  <a:ext uri="{FF2B5EF4-FFF2-40B4-BE49-F238E27FC236}">
                    <a16:creationId xmlns:a16="http://schemas.microsoft.com/office/drawing/2014/main" id="{0D6FB430-994B-D444-B1ED-3C5185096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7" name="Rectangle 485">
                <a:extLst>
                  <a:ext uri="{FF2B5EF4-FFF2-40B4-BE49-F238E27FC236}">
                    <a16:creationId xmlns:a16="http://schemas.microsoft.com/office/drawing/2014/main" id="{22BE6EFC-765F-7248-A6CE-87429226D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8" name="Rectangle 486">
                <a:extLst>
                  <a:ext uri="{FF2B5EF4-FFF2-40B4-BE49-F238E27FC236}">
                    <a16:creationId xmlns:a16="http://schemas.microsoft.com/office/drawing/2014/main" id="{E727BC5E-D592-E349-9B71-65E815563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9" name="Rectangle 487">
                <a:extLst>
                  <a:ext uri="{FF2B5EF4-FFF2-40B4-BE49-F238E27FC236}">
                    <a16:creationId xmlns:a16="http://schemas.microsoft.com/office/drawing/2014/main" id="{D91FBD3E-44B2-684A-A750-D9572E684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0" name="Rectangle 488">
                <a:extLst>
                  <a:ext uri="{FF2B5EF4-FFF2-40B4-BE49-F238E27FC236}">
                    <a16:creationId xmlns:a16="http://schemas.microsoft.com/office/drawing/2014/main" id="{D5FC5F90-9E73-6148-A2FE-E8B588092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1" name="Rectangle 489">
                <a:extLst>
                  <a:ext uri="{FF2B5EF4-FFF2-40B4-BE49-F238E27FC236}">
                    <a16:creationId xmlns:a16="http://schemas.microsoft.com/office/drawing/2014/main" id="{18338739-0CFD-7148-92B3-F0366EE57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2" name="Rectangle 490">
                <a:extLst>
                  <a:ext uri="{FF2B5EF4-FFF2-40B4-BE49-F238E27FC236}">
                    <a16:creationId xmlns:a16="http://schemas.microsoft.com/office/drawing/2014/main" id="{7465AA3E-D1BD-644C-BBEC-73411D8DD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3" name="Rectangle 491">
                <a:extLst>
                  <a:ext uri="{FF2B5EF4-FFF2-40B4-BE49-F238E27FC236}">
                    <a16:creationId xmlns:a16="http://schemas.microsoft.com/office/drawing/2014/main" id="{A9647227-3C45-2948-A491-866095759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4" name="Rectangle 492">
                <a:extLst>
                  <a:ext uri="{FF2B5EF4-FFF2-40B4-BE49-F238E27FC236}">
                    <a16:creationId xmlns:a16="http://schemas.microsoft.com/office/drawing/2014/main" id="{5D4540CC-93C4-5546-B2A6-593E6F233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5" name="Rectangle 493">
                <a:extLst>
                  <a:ext uri="{FF2B5EF4-FFF2-40B4-BE49-F238E27FC236}">
                    <a16:creationId xmlns:a16="http://schemas.microsoft.com/office/drawing/2014/main" id="{32B92C11-4DE1-8B42-BD14-855216C9E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6" name="Rectangle 494">
                <a:extLst>
                  <a:ext uri="{FF2B5EF4-FFF2-40B4-BE49-F238E27FC236}">
                    <a16:creationId xmlns:a16="http://schemas.microsoft.com/office/drawing/2014/main" id="{0450874E-3466-B249-9DF0-96D53D233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7" name="Rectangle 495">
                <a:extLst>
                  <a:ext uri="{FF2B5EF4-FFF2-40B4-BE49-F238E27FC236}">
                    <a16:creationId xmlns:a16="http://schemas.microsoft.com/office/drawing/2014/main" id="{DE168D22-83C6-3640-8296-657022870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8" name="Rectangle 496">
                <a:extLst>
                  <a:ext uri="{FF2B5EF4-FFF2-40B4-BE49-F238E27FC236}">
                    <a16:creationId xmlns:a16="http://schemas.microsoft.com/office/drawing/2014/main" id="{E222D24E-D91A-9C41-A2BD-574B71236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9" name="Rectangle 497">
                <a:extLst>
                  <a:ext uri="{FF2B5EF4-FFF2-40B4-BE49-F238E27FC236}">
                    <a16:creationId xmlns:a16="http://schemas.microsoft.com/office/drawing/2014/main" id="{01B81388-4D0D-0444-88B7-7A15B4CD6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0" name="Rectangle 498">
                <a:extLst>
                  <a:ext uri="{FF2B5EF4-FFF2-40B4-BE49-F238E27FC236}">
                    <a16:creationId xmlns:a16="http://schemas.microsoft.com/office/drawing/2014/main" id="{E1B433D1-462C-414D-826E-2B732C680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1" name="Rectangle 499">
                <a:extLst>
                  <a:ext uri="{FF2B5EF4-FFF2-40B4-BE49-F238E27FC236}">
                    <a16:creationId xmlns:a16="http://schemas.microsoft.com/office/drawing/2014/main" id="{09D7F267-05B5-BC45-8E28-4518B0973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2" name="Rectangle 500">
                <a:extLst>
                  <a:ext uri="{FF2B5EF4-FFF2-40B4-BE49-F238E27FC236}">
                    <a16:creationId xmlns:a16="http://schemas.microsoft.com/office/drawing/2014/main" id="{710BF0F0-1B5A-9B4C-AC35-88408A010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3" name="Rectangle 501">
                <a:extLst>
                  <a:ext uri="{FF2B5EF4-FFF2-40B4-BE49-F238E27FC236}">
                    <a16:creationId xmlns:a16="http://schemas.microsoft.com/office/drawing/2014/main" id="{A3495977-FD8B-8B48-8072-01AC1378C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4" name="Rectangle 502">
                <a:extLst>
                  <a:ext uri="{FF2B5EF4-FFF2-40B4-BE49-F238E27FC236}">
                    <a16:creationId xmlns:a16="http://schemas.microsoft.com/office/drawing/2014/main" id="{3585ACA1-1DD0-4C40-9585-E61A95440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5" name="Rectangle 503">
                <a:extLst>
                  <a:ext uri="{FF2B5EF4-FFF2-40B4-BE49-F238E27FC236}">
                    <a16:creationId xmlns:a16="http://schemas.microsoft.com/office/drawing/2014/main" id="{95B54180-0F1D-B54F-9F93-41C7521BA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6" name="Rectangle 504">
                <a:extLst>
                  <a:ext uri="{FF2B5EF4-FFF2-40B4-BE49-F238E27FC236}">
                    <a16:creationId xmlns:a16="http://schemas.microsoft.com/office/drawing/2014/main" id="{F477E77C-2D7A-584D-9B4A-3C5EDB842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7" name="Rectangle 505">
                <a:extLst>
                  <a:ext uri="{FF2B5EF4-FFF2-40B4-BE49-F238E27FC236}">
                    <a16:creationId xmlns:a16="http://schemas.microsoft.com/office/drawing/2014/main" id="{CCE6777A-F73A-5746-803D-EBEE3D96B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8" name="Rectangle 506">
                <a:extLst>
                  <a:ext uri="{FF2B5EF4-FFF2-40B4-BE49-F238E27FC236}">
                    <a16:creationId xmlns:a16="http://schemas.microsoft.com/office/drawing/2014/main" id="{72B47BC4-BD53-8943-B8F6-E632DFB50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9" name="Rectangle 507">
                <a:extLst>
                  <a:ext uri="{FF2B5EF4-FFF2-40B4-BE49-F238E27FC236}">
                    <a16:creationId xmlns:a16="http://schemas.microsoft.com/office/drawing/2014/main" id="{4CE06061-A32C-3B48-B733-4DF14AC95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0" name="Rectangle 508">
                <a:extLst>
                  <a:ext uri="{FF2B5EF4-FFF2-40B4-BE49-F238E27FC236}">
                    <a16:creationId xmlns:a16="http://schemas.microsoft.com/office/drawing/2014/main" id="{71486195-47C2-F748-9A43-68FC84AAB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1" name="Rectangle 509">
                <a:extLst>
                  <a:ext uri="{FF2B5EF4-FFF2-40B4-BE49-F238E27FC236}">
                    <a16:creationId xmlns:a16="http://schemas.microsoft.com/office/drawing/2014/main" id="{454DA8A8-AE33-C74E-9D4C-1BB874D29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2" name="Rectangle 510">
                <a:extLst>
                  <a:ext uri="{FF2B5EF4-FFF2-40B4-BE49-F238E27FC236}">
                    <a16:creationId xmlns:a16="http://schemas.microsoft.com/office/drawing/2014/main" id="{84898A4C-8D88-4842-B69A-9F867C023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3" name="Rectangle 511">
                <a:extLst>
                  <a:ext uri="{FF2B5EF4-FFF2-40B4-BE49-F238E27FC236}">
                    <a16:creationId xmlns:a16="http://schemas.microsoft.com/office/drawing/2014/main" id="{ECEF0B59-0541-3C45-B7E8-A12B62F6B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4" name="Rectangle 512">
                <a:extLst>
                  <a:ext uri="{FF2B5EF4-FFF2-40B4-BE49-F238E27FC236}">
                    <a16:creationId xmlns:a16="http://schemas.microsoft.com/office/drawing/2014/main" id="{17EDC4FB-11F5-1341-83E7-4332E20E6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5" name="Rectangle 513">
                <a:extLst>
                  <a:ext uri="{FF2B5EF4-FFF2-40B4-BE49-F238E27FC236}">
                    <a16:creationId xmlns:a16="http://schemas.microsoft.com/office/drawing/2014/main" id="{11041995-1CD7-C64D-AD0A-1904F8A28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296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6" name="Rectangle 514">
                <a:extLst>
                  <a:ext uri="{FF2B5EF4-FFF2-40B4-BE49-F238E27FC236}">
                    <a16:creationId xmlns:a16="http://schemas.microsoft.com/office/drawing/2014/main" id="{CF4CD25E-49F1-4F41-91EA-D85D4EDF2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296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7" name="Rectangle 515">
                <a:extLst>
                  <a:ext uri="{FF2B5EF4-FFF2-40B4-BE49-F238E27FC236}">
                    <a16:creationId xmlns:a16="http://schemas.microsoft.com/office/drawing/2014/main" id="{C1F53E7D-7B60-3546-B878-361A38000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8" name="Rectangle 516">
                <a:extLst>
                  <a:ext uri="{FF2B5EF4-FFF2-40B4-BE49-F238E27FC236}">
                    <a16:creationId xmlns:a16="http://schemas.microsoft.com/office/drawing/2014/main" id="{CD2C7466-BF1D-7B43-805E-0C495F305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9" name="Rectangle 517">
                <a:extLst>
                  <a:ext uri="{FF2B5EF4-FFF2-40B4-BE49-F238E27FC236}">
                    <a16:creationId xmlns:a16="http://schemas.microsoft.com/office/drawing/2014/main" id="{E5216632-BDF1-DF40-94D1-9A728A608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0" name="Rectangle 518">
                <a:extLst>
                  <a:ext uri="{FF2B5EF4-FFF2-40B4-BE49-F238E27FC236}">
                    <a16:creationId xmlns:a16="http://schemas.microsoft.com/office/drawing/2014/main" id="{92518823-2650-F64F-BE63-D4D193CE1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1" name="Rectangle 519">
                <a:extLst>
                  <a:ext uri="{FF2B5EF4-FFF2-40B4-BE49-F238E27FC236}">
                    <a16:creationId xmlns:a16="http://schemas.microsoft.com/office/drawing/2014/main" id="{69F8B17F-69C4-6D43-B0AE-46D373A54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2" name="Rectangle 520">
                <a:extLst>
                  <a:ext uri="{FF2B5EF4-FFF2-40B4-BE49-F238E27FC236}">
                    <a16:creationId xmlns:a16="http://schemas.microsoft.com/office/drawing/2014/main" id="{257B45A8-6D1A-4C4B-8E58-A514F605C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3" name="Rectangle 521">
                <a:extLst>
                  <a:ext uri="{FF2B5EF4-FFF2-40B4-BE49-F238E27FC236}">
                    <a16:creationId xmlns:a16="http://schemas.microsoft.com/office/drawing/2014/main" id="{13C783F9-E9BD-F943-AB27-0D8F4A083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4" name="Rectangle 522">
                <a:extLst>
                  <a:ext uri="{FF2B5EF4-FFF2-40B4-BE49-F238E27FC236}">
                    <a16:creationId xmlns:a16="http://schemas.microsoft.com/office/drawing/2014/main" id="{57689A17-CDA0-B84E-8BE0-643E8A64D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5" name="Rectangle 523">
                <a:extLst>
                  <a:ext uri="{FF2B5EF4-FFF2-40B4-BE49-F238E27FC236}">
                    <a16:creationId xmlns:a16="http://schemas.microsoft.com/office/drawing/2014/main" id="{E98D4172-D1E5-5C40-A090-7ECD8307F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6" name="Rectangle 524">
                <a:extLst>
                  <a:ext uri="{FF2B5EF4-FFF2-40B4-BE49-F238E27FC236}">
                    <a16:creationId xmlns:a16="http://schemas.microsoft.com/office/drawing/2014/main" id="{DC023BDB-60C1-2E4B-B998-7703CC4F5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7" name="Rectangle 525">
                <a:extLst>
                  <a:ext uri="{FF2B5EF4-FFF2-40B4-BE49-F238E27FC236}">
                    <a16:creationId xmlns:a16="http://schemas.microsoft.com/office/drawing/2014/main" id="{4FC98FF4-4182-9145-A61C-67C826DE0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8" name="Rectangle 526">
                <a:extLst>
                  <a:ext uri="{FF2B5EF4-FFF2-40B4-BE49-F238E27FC236}">
                    <a16:creationId xmlns:a16="http://schemas.microsoft.com/office/drawing/2014/main" id="{1D0A84E4-535E-D64A-8EC8-FE1792D6E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9" name="Rectangle 527">
                <a:extLst>
                  <a:ext uri="{FF2B5EF4-FFF2-40B4-BE49-F238E27FC236}">
                    <a16:creationId xmlns:a16="http://schemas.microsoft.com/office/drawing/2014/main" id="{687899D5-4253-5645-BBF0-AA6EA7B1F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0" name="Rectangle 528">
                <a:extLst>
                  <a:ext uri="{FF2B5EF4-FFF2-40B4-BE49-F238E27FC236}">
                    <a16:creationId xmlns:a16="http://schemas.microsoft.com/office/drawing/2014/main" id="{8EBF1403-EAF0-874D-A671-2A4461800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1" name="Rectangle 529">
                <a:extLst>
                  <a:ext uri="{FF2B5EF4-FFF2-40B4-BE49-F238E27FC236}">
                    <a16:creationId xmlns:a16="http://schemas.microsoft.com/office/drawing/2014/main" id="{13107A0C-1027-2D4F-B9E4-7CDC7C9BB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2" name="Rectangle 530">
                <a:extLst>
                  <a:ext uri="{FF2B5EF4-FFF2-40B4-BE49-F238E27FC236}">
                    <a16:creationId xmlns:a16="http://schemas.microsoft.com/office/drawing/2014/main" id="{3D6C7663-B444-DC45-9EBF-C7B74E6E4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3" name="Rectangle 531">
                <a:extLst>
                  <a:ext uri="{FF2B5EF4-FFF2-40B4-BE49-F238E27FC236}">
                    <a16:creationId xmlns:a16="http://schemas.microsoft.com/office/drawing/2014/main" id="{E512542B-099F-7241-B5DA-C569CA3AD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4" name="Rectangle 532">
                <a:extLst>
                  <a:ext uri="{FF2B5EF4-FFF2-40B4-BE49-F238E27FC236}">
                    <a16:creationId xmlns:a16="http://schemas.microsoft.com/office/drawing/2014/main" id="{DD69092D-CB9E-B843-ACF1-1302E7F56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5" name="Rectangle 533">
                <a:extLst>
                  <a:ext uri="{FF2B5EF4-FFF2-40B4-BE49-F238E27FC236}">
                    <a16:creationId xmlns:a16="http://schemas.microsoft.com/office/drawing/2014/main" id="{13031B46-AEA2-6347-9CCA-FC49B8AF6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6" name="Rectangle 534">
                <a:extLst>
                  <a:ext uri="{FF2B5EF4-FFF2-40B4-BE49-F238E27FC236}">
                    <a16:creationId xmlns:a16="http://schemas.microsoft.com/office/drawing/2014/main" id="{847CBDC5-CC8B-9140-92A9-618CE20A4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7" name="Rectangle 535">
                <a:extLst>
                  <a:ext uri="{FF2B5EF4-FFF2-40B4-BE49-F238E27FC236}">
                    <a16:creationId xmlns:a16="http://schemas.microsoft.com/office/drawing/2014/main" id="{FC9A685A-9163-4844-99AF-FB30A77E3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8" name="Rectangle 536">
                <a:extLst>
                  <a:ext uri="{FF2B5EF4-FFF2-40B4-BE49-F238E27FC236}">
                    <a16:creationId xmlns:a16="http://schemas.microsoft.com/office/drawing/2014/main" id="{813CE198-41BF-5E41-B44A-BE23DE72E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9" name="Rectangle 537">
                <a:extLst>
                  <a:ext uri="{FF2B5EF4-FFF2-40B4-BE49-F238E27FC236}">
                    <a16:creationId xmlns:a16="http://schemas.microsoft.com/office/drawing/2014/main" id="{369721A7-AF63-A041-AD95-DE906FC1A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0" name="Rectangle 538">
                <a:extLst>
                  <a:ext uri="{FF2B5EF4-FFF2-40B4-BE49-F238E27FC236}">
                    <a16:creationId xmlns:a16="http://schemas.microsoft.com/office/drawing/2014/main" id="{589DDC36-5C1D-E744-9D05-18EA0B1B6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1" name="Rectangle 539">
                <a:extLst>
                  <a:ext uri="{FF2B5EF4-FFF2-40B4-BE49-F238E27FC236}">
                    <a16:creationId xmlns:a16="http://schemas.microsoft.com/office/drawing/2014/main" id="{BB7775A8-3927-3247-9079-B7A2B976D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2" name="Rectangle 540">
                <a:extLst>
                  <a:ext uri="{FF2B5EF4-FFF2-40B4-BE49-F238E27FC236}">
                    <a16:creationId xmlns:a16="http://schemas.microsoft.com/office/drawing/2014/main" id="{C2FBE0CE-2EBE-1A4F-A75F-A1EC2011F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3" name="Rectangle 541">
                <a:extLst>
                  <a:ext uri="{FF2B5EF4-FFF2-40B4-BE49-F238E27FC236}">
                    <a16:creationId xmlns:a16="http://schemas.microsoft.com/office/drawing/2014/main" id="{27F94124-35D9-E749-B6DE-160C2A9BA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4" name="Rectangle 542">
                <a:extLst>
                  <a:ext uri="{FF2B5EF4-FFF2-40B4-BE49-F238E27FC236}">
                    <a16:creationId xmlns:a16="http://schemas.microsoft.com/office/drawing/2014/main" id="{7ACB494E-4EAC-A643-A40B-022D03334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5" name="Rectangle 543">
                <a:extLst>
                  <a:ext uri="{FF2B5EF4-FFF2-40B4-BE49-F238E27FC236}">
                    <a16:creationId xmlns:a16="http://schemas.microsoft.com/office/drawing/2014/main" id="{8F5F88A5-A384-5048-B590-1A2C935B9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6" name="Rectangle 544">
                <a:extLst>
                  <a:ext uri="{FF2B5EF4-FFF2-40B4-BE49-F238E27FC236}">
                    <a16:creationId xmlns:a16="http://schemas.microsoft.com/office/drawing/2014/main" id="{8F3D5815-8444-5B4A-8A72-6A895C7A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7" name="Rectangle 545">
                <a:extLst>
                  <a:ext uri="{FF2B5EF4-FFF2-40B4-BE49-F238E27FC236}">
                    <a16:creationId xmlns:a16="http://schemas.microsoft.com/office/drawing/2014/main" id="{DC9FF722-8569-4843-84B0-64F21C387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02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8" name="Rectangle 546">
                <a:extLst>
                  <a:ext uri="{FF2B5EF4-FFF2-40B4-BE49-F238E27FC236}">
                    <a16:creationId xmlns:a16="http://schemas.microsoft.com/office/drawing/2014/main" id="{935E5EA9-B8DF-E54A-A1E8-F090EDBEC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02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9" name="Rectangle 547">
                <a:extLst>
                  <a:ext uri="{FF2B5EF4-FFF2-40B4-BE49-F238E27FC236}">
                    <a16:creationId xmlns:a16="http://schemas.microsoft.com/office/drawing/2014/main" id="{917955EA-61B6-7047-BE3A-4337481B2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0" name="Rectangle 548">
                <a:extLst>
                  <a:ext uri="{FF2B5EF4-FFF2-40B4-BE49-F238E27FC236}">
                    <a16:creationId xmlns:a16="http://schemas.microsoft.com/office/drawing/2014/main" id="{A1E04836-9117-0D4C-BAAB-020D6167B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1" name="Rectangle 549">
                <a:extLst>
                  <a:ext uri="{FF2B5EF4-FFF2-40B4-BE49-F238E27FC236}">
                    <a16:creationId xmlns:a16="http://schemas.microsoft.com/office/drawing/2014/main" id="{75F6A565-A4F2-AB43-B57C-2821298D6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2" name="Rectangle 550">
                <a:extLst>
                  <a:ext uri="{FF2B5EF4-FFF2-40B4-BE49-F238E27FC236}">
                    <a16:creationId xmlns:a16="http://schemas.microsoft.com/office/drawing/2014/main" id="{4534F433-DA78-0241-B9AB-2B94C1FC5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3" name="Rectangle 551">
                <a:extLst>
                  <a:ext uri="{FF2B5EF4-FFF2-40B4-BE49-F238E27FC236}">
                    <a16:creationId xmlns:a16="http://schemas.microsoft.com/office/drawing/2014/main" id="{6FB64EB6-7863-7741-8BF3-387DD57EF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4" name="Rectangle 552">
                <a:extLst>
                  <a:ext uri="{FF2B5EF4-FFF2-40B4-BE49-F238E27FC236}">
                    <a16:creationId xmlns:a16="http://schemas.microsoft.com/office/drawing/2014/main" id="{A07E4874-0214-2B47-A038-DC5858C93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5" name="Rectangle 553">
                <a:extLst>
                  <a:ext uri="{FF2B5EF4-FFF2-40B4-BE49-F238E27FC236}">
                    <a16:creationId xmlns:a16="http://schemas.microsoft.com/office/drawing/2014/main" id="{27DB5712-EB3C-B64A-AB62-457E1B2CF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6" name="Rectangle 554">
                <a:extLst>
                  <a:ext uri="{FF2B5EF4-FFF2-40B4-BE49-F238E27FC236}">
                    <a16:creationId xmlns:a16="http://schemas.microsoft.com/office/drawing/2014/main" id="{723C283E-98B0-BC45-B303-7D45EB879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7" name="Rectangle 555">
                <a:extLst>
                  <a:ext uri="{FF2B5EF4-FFF2-40B4-BE49-F238E27FC236}">
                    <a16:creationId xmlns:a16="http://schemas.microsoft.com/office/drawing/2014/main" id="{791D7C09-574A-B142-9116-5EA91A488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8" name="Rectangle 556">
                <a:extLst>
                  <a:ext uri="{FF2B5EF4-FFF2-40B4-BE49-F238E27FC236}">
                    <a16:creationId xmlns:a16="http://schemas.microsoft.com/office/drawing/2014/main" id="{B5067F51-4DFA-D74D-8CC6-794BA4495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9" name="Rectangle 557">
                <a:extLst>
                  <a:ext uri="{FF2B5EF4-FFF2-40B4-BE49-F238E27FC236}">
                    <a16:creationId xmlns:a16="http://schemas.microsoft.com/office/drawing/2014/main" id="{6CA21B0C-5FAB-5E49-82C2-B0D309FB1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0" name="Rectangle 558">
                <a:extLst>
                  <a:ext uri="{FF2B5EF4-FFF2-40B4-BE49-F238E27FC236}">
                    <a16:creationId xmlns:a16="http://schemas.microsoft.com/office/drawing/2014/main" id="{1C82AD22-ACA8-7D41-B103-CCCCFE957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1" name="Rectangle 559">
                <a:extLst>
                  <a:ext uri="{FF2B5EF4-FFF2-40B4-BE49-F238E27FC236}">
                    <a16:creationId xmlns:a16="http://schemas.microsoft.com/office/drawing/2014/main" id="{F52B082A-2642-794E-984B-A351DB9E8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2" name="Rectangle 560">
                <a:extLst>
                  <a:ext uri="{FF2B5EF4-FFF2-40B4-BE49-F238E27FC236}">
                    <a16:creationId xmlns:a16="http://schemas.microsoft.com/office/drawing/2014/main" id="{D8FDEB5E-ACBE-8C4A-AD05-C3D1B86AC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3" name="Rectangle 561">
                <a:extLst>
                  <a:ext uri="{FF2B5EF4-FFF2-40B4-BE49-F238E27FC236}">
                    <a16:creationId xmlns:a16="http://schemas.microsoft.com/office/drawing/2014/main" id="{B5EF5316-8EEA-5D4D-9BB5-1460F3BB0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4" name="Rectangle 562">
                <a:extLst>
                  <a:ext uri="{FF2B5EF4-FFF2-40B4-BE49-F238E27FC236}">
                    <a16:creationId xmlns:a16="http://schemas.microsoft.com/office/drawing/2014/main" id="{F0303E10-3056-F449-9E06-ECA846169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5" name="Rectangle 563">
                <a:extLst>
                  <a:ext uri="{FF2B5EF4-FFF2-40B4-BE49-F238E27FC236}">
                    <a16:creationId xmlns:a16="http://schemas.microsoft.com/office/drawing/2014/main" id="{102CF55F-3F94-5648-B13E-7CB9224D7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6" name="Rectangle 564">
                <a:extLst>
                  <a:ext uri="{FF2B5EF4-FFF2-40B4-BE49-F238E27FC236}">
                    <a16:creationId xmlns:a16="http://schemas.microsoft.com/office/drawing/2014/main" id="{7AA06ADA-1A89-9140-B82C-900205919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7" name="Rectangle 565">
                <a:extLst>
                  <a:ext uri="{FF2B5EF4-FFF2-40B4-BE49-F238E27FC236}">
                    <a16:creationId xmlns:a16="http://schemas.microsoft.com/office/drawing/2014/main" id="{E380B83E-4626-3346-9208-6226F5C9E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8" name="Rectangle 566">
                <a:extLst>
                  <a:ext uri="{FF2B5EF4-FFF2-40B4-BE49-F238E27FC236}">
                    <a16:creationId xmlns:a16="http://schemas.microsoft.com/office/drawing/2014/main" id="{29E80FDF-455A-0A49-B031-103A9C3E9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9" name="Rectangle 567">
                <a:extLst>
                  <a:ext uri="{FF2B5EF4-FFF2-40B4-BE49-F238E27FC236}">
                    <a16:creationId xmlns:a16="http://schemas.microsoft.com/office/drawing/2014/main" id="{C1C4177C-628F-5244-915C-022EDAA6B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0" name="Rectangle 568">
                <a:extLst>
                  <a:ext uri="{FF2B5EF4-FFF2-40B4-BE49-F238E27FC236}">
                    <a16:creationId xmlns:a16="http://schemas.microsoft.com/office/drawing/2014/main" id="{9E7298B1-4090-A940-9438-4DBC6B36E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1" name="Rectangle 569">
                <a:extLst>
                  <a:ext uri="{FF2B5EF4-FFF2-40B4-BE49-F238E27FC236}">
                    <a16:creationId xmlns:a16="http://schemas.microsoft.com/office/drawing/2014/main" id="{FF8310F9-021C-1B46-8A7A-09CB84928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2" name="Rectangle 570">
                <a:extLst>
                  <a:ext uri="{FF2B5EF4-FFF2-40B4-BE49-F238E27FC236}">
                    <a16:creationId xmlns:a16="http://schemas.microsoft.com/office/drawing/2014/main" id="{E1AEE2E5-0BBE-FA43-82BC-96D486567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3" name="Rectangle 571">
                <a:extLst>
                  <a:ext uri="{FF2B5EF4-FFF2-40B4-BE49-F238E27FC236}">
                    <a16:creationId xmlns:a16="http://schemas.microsoft.com/office/drawing/2014/main" id="{8A3649C8-362A-B24C-9C1F-02C401BEC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4" name="Rectangle 572">
                <a:extLst>
                  <a:ext uri="{FF2B5EF4-FFF2-40B4-BE49-F238E27FC236}">
                    <a16:creationId xmlns:a16="http://schemas.microsoft.com/office/drawing/2014/main" id="{8ECA642B-352C-DC4C-B5EE-36C65A532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5" name="Rectangle 573">
                <a:extLst>
                  <a:ext uri="{FF2B5EF4-FFF2-40B4-BE49-F238E27FC236}">
                    <a16:creationId xmlns:a16="http://schemas.microsoft.com/office/drawing/2014/main" id="{3AA409D0-4D64-2641-AA36-E4F4E0D29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6" name="Rectangle 574">
                <a:extLst>
                  <a:ext uri="{FF2B5EF4-FFF2-40B4-BE49-F238E27FC236}">
                    <a16:creationId xmlns:a16="http://schemas.microsoft.com/office/drawing/2014/main" id="{ED8CCF69-AF93-C248-BCEB-DE69B4357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7" name="Rectangle 575">
                <a:extLst>
                  <a:ext uri="{FF2B5EF4-FFF2-40B4-BE49-F238E27FC236}">
                    <a16:creationId xmlns:a16="http://schemas.microsoft.com/office/drawing/2014/main" id="{16059760-561B-AA44-8450-9384B7F70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8" name="Rectangle 576">
                <a:extLst>
                  <a:ext uri="{FF2B5EF4-FFF2-40B4-BE49-F238E27FC236}">
                    <a16:creationId xmlns:a16="http://schemas.microsoft.com/office/drawing/2014/main" id="{A01BD7DC-399B-C54B-BD63-925A265EE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9" name="Rectangle 577">
                <a:extLst>
                  <a:ext uri="{FF2B5EF4-FFF2-40B4-BE49-F238E27FC236}">
                    <a16:creationId xmlns:a16="http://schemas.microsoft.com/office/drawing/2014/main" id="{E199AA22-8A95-5B4E-A734-A604C66FE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08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0" name="Rectangle 578">
                <a:extLst>
                  <a:ext uri="{FF2B5EF4-FFF2-40B4-BE49-F238E27FC236}">
                    <a16:creationId xmlns:a16="http://schemas.microsoft.com/office/drawing/2014/main" id="{C331EFAD-3E21-DB48-AB8E-033B5811C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08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1" name="Rectangle 579">
                <a:extLst>
                  <a:ext uri="{FF2B5EF4-FFF2-40B4-BE49-F238E27FC236}">
                    <a16:creationId xmlns:a16="http://schemas.microsoft.com/office/drawing/2014/main" id="{55D136B0-10F0-8E41-BFD2-896AA95C9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2" name="Rectangle 580">
                <a:extLst>
                  <a:ext uri="{FF2B5EF4-FFF2-40B4-BE49-F238E27FC236}">
                    <a16:creationId xmlns:a16="http://schemas.microsoft.com/office/drawing/2014/main" id="{C8DB693A-D2BE-9242-A508-75B3EF1B3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3" name="Rectangle 581">
                <a:extLst>
                  <a:ext uri="{FF2B5EF4-FFF2-40B4-BE49-F238E27FC236}">
                    <a16:creationId xmlns:a16="http://schemas.microsoft.com/office/drawing/2014/main" id="{D0A986E1-FD89-1048-826C-EB525C2C7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4" name="Rectangle 582">
                <a:extLst>
                  <a:ext uri="{FF2B5EF4-FFF2-40B4-BE49-F238E27FC236}">
                    <a16:creationId xmlns:a16="http://schemas.microsoft.com/office/drawing/2014/main" id="{F3B8448A-770F-6F42-B20C-737FA8F74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5" name="Rectangle 583">
                <a:extLst>
                  <a:ext uri="{FF2B5EF4-FFF2-40B4-BE49-F238E27FC236}">
                    <a16:creationId xmlns:a16="http://schemas.microsoft.com/office/drawing/2014/main" id="{744B838A-0E1E-6348-A955-64308587D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6" name="Rectangle 584">
                <a:extLst>
                  <a:ext uri="{FF2B5EF4-FFF2-40B4-BE49-F238E27FC236}">
                    <a16:creationId xmlns:a16="http://schemas.microsoft.com/office/drawing/2014/main" id="{26648D51-D63E-F847-923B-2E3D15F2F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7" name="Rectangle 585">
                <a:extLst>
                  <a:ext uri="{FF2B5EF4-FFF2-40B4-BE49-F238E27FC236}">
                    <a16:creationId xmlns:a16="http://schemas.microsoft.com/office/drawing/2014/main" id="{DAF46ED2-5242-1B4A-89C2-05D2F5145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8" name="Rectangle 586">
                <a:extLst>
                  <a:ext uri="{FF2B5EF4-FFF2-40B4-BE49-F238E27FC236}">
                    <a16:creationId xmlns:a16="http://schemas.microsoft.com/office/drawing/2014/main" id="{4EFC2C23-AEE3-284E-89AB-674D42DE7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9" name="Rectangle 587">
                <a:extLst>
                  <a:ext uri="{FF2B5EF4-FFF2-40B4-BE49-F238E27FC236}">
                    <a16:creationId xmlns:a16="http://schemas.microsoft.com/office/drawing/2014/main" id="{22F3243F-63F5-DE4F-97F3-61930AB85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0" name="Rectangle 588">
                <a:extLst>
                  <a:ext uri="{FF2B5EF4-FFF2-40B4-BE49-F238E27FC236}">
                    <a16:creationId xmlns:a16="http://schemas.microsoft.com/office/drawing/2014/main" id="{5EFDB762-FD9C-484A-A112-9605F448D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1" name="Rectangle 589">
                <a:extLst>
                  <a:ext uri="{FF2B5EF4-FFF2-40B4-BE49-F238E27FC236}">
                    <a16:creationId xmlns:a16="http://schemas.microsoft.com/office/drawing/2014/main" id="{B6A04296-EBC8-D043-83F3-492D3934D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2" name="Rectangle 590">
                <a:extLst>
                  <a:ext uri="{FF2B5EF4-FFF2-40B4-BE49-F238E27FC236}">
                    <a16:creationId xmlns:a16="http://schemas.microsoft.com/office/drawing/2014/main" id="{14D20750-A2C8-0D41-84F5-D3FF9FAEC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3" name="Rectangle 591">
                <a:extLst>
                  <a:ext uri="{FF2B5EF4-FFF2-40B4-BE49-F238E27FC236}">
                    <a16:creationId xmlns:a16="http://schemas.microsoft.com/office/drawing/2014/main" id="{FF82F416-EF18-144A-B5AD-E83F247C0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4" name="Rectangle 592">
                <a:extLst>
                  <a:ext uri="{FF2B5EF4-FFF2-40B4-BE49-F238E27FC236}">
                    <a16:creationId xmlns:a16="http://schemas.microsoft.com/office/drawing/2014/main" id="{6A0BDD0E-384B-1A4A-9D29-AC1EFA9C5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5" name="Rectangle 593">
                <a:extLst>
                  <a:ext uri="{FF2B5EF4-FFF2-40B4-BE49-F238E27FC236}">
                    <a16:creationId xmlns:a16="http://schemas.microsoft.com/office/drawing/2014/main" id="{90B83CCE-C891-F34E-B40F-3B14C64D4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6" name="Rectangle 594">
                <a:extLst>
                  <a:ext uri="{FF2B5EF4-FFF2-40B4-BE49-F238E27FC236}">
                    <a16:creationId xmlns:a16="http://schemas.microsoft.com/office/drawing/2014/main" id="{56163918-79E4-4048-8A68-925B071B7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7" name="Rectangle 595">
                <a:extLst>
                  <a:ext uri="{FF2B5EF4-FFF2-40B4-BE49-F238E27FC236}">
                    <a16:creationId xmlns:a16="http://schemas.microsoft.com/office/drawing/2014/main" id="{A93641ED-CAC8-874A-89B2-AD743D63D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8" name="Rectangle 596">
                <a:extLst>
                  <a:ext uri="{FF2B5EF4-FFF2-40B4-BE49-F238E27FC236}">
                    <a16:creationId xmlns:a16="http://schemas.microsoft.com/office/drawing/2014/main" id="{9150CAB5-3E3B-F845-963E-B9CD74757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9" name="Rectangle 597">
                <a:extLst>
                  <a:ext uri="{FF2B5EF4-FFF2-40B4-BE49-F238E27FC236}">
                    <a16:creationId xmlns:a16="http://schemas.microsoft.com/office/drawing/2014/main" id="{20648A7C-AC42-3546-B575-DB8CF8D88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0" name="Rectangle 598">
                <a:extLst>
                  <a:ext uri="{FF2B5EF4-FFF2-40B4-BE49-F238E27FC236}">
                    <a16:creationId xmlns:a16="http://schemas.microsoft.com/office/drawing/2014/main" id="{E51B5362-9DD9-154C-809D-6A99D7B91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1" name="Rectangle 599">
                <a:extLst>
                  <a:ext uri="{FF2B5EF4-FFF2-40B4-BE49-F238E27FC236}">
                    <a16:creationId xmlns:a16="http://schemas.microsoft.com/office/drawing/2014/main" id="{E4C12E65-6D41-234D-BD92-40F510788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2" name="Rectangle 600">
                <a:extLst>
                  <a:ext uri="{FF2B5EF4-FFF2-40B4-BE49-F238E27FC236}">
                    <a16:creationId xmlns:a16="http://schemas.microsoft.com/office/drawing/2014/main" id="{53DA8490-3B61-984D-9B45-1B80263B2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3" name="Rectangle 601">
                <a:extLst>
                  <a:ext uri="{FF2B5EF4-FFF2-40B4-BE49-F238E27FC236}">
                    <a16:creationId xmlns:a16="http://schemas.microsoft.com/office/drawing/2014/main" id="{E68B5A7A-D93E-BE4B-AE86-BDF7DDCD6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4" name="Rectangle 602">
                <a:extLst>
                  <a:ext uri="{FF2B5EF4-FFF2-40B4-BE49-F238E27FC236}">
                    <a16:creationId xmlns:a16="http://schemas.microsoft.com/office/drawing/2014/main" id="{375E8141-B589-174B-ABA7-D9CEBDD68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5" name="Rectangle 603">
                <a:extLst>
                  <a:ext uri="{FF2B5EF4-FFF2-40B4-BE49-F238E27FC236}">
                    <a16:creationId xmlns:a16="http://schemas.microsoft.com/office/drawing/2014/main" id="{44F18BE8-2163-7B4E-BFF2-2439788BC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6" name="Rectangle 604">
                <a:extLst>
                  <a:ext uri="{FF2B5EF4-FFF2-40B4-BE49-F238E27FC236}">
                    <a16:creationId xmlns:a16="http://schemas.microsoft.com/office/drawing/2014/main" id="{DF526011-34DB-F74F-A273-C1AD608A4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7" name="Rectangle 605">
                <a:extLst>
                  <a:ext uri="{FF2B5EF4-FFF2-40B4-BE49-F238E27FC236}">
                    <a16:creationId xmlns:a16="http://schemas.microsoft.com/office/drawing/2014/main" id="{2AFD8AFE-7D7A-B849-827F-EDC28391D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8" name="Rectangle 606">
                <a:extLst>
                  <a:ext uri="{FF2B5EF4-FFF2-40B4-BE49-F238E27FC236}">
                    <a16:creationId xmlns:a16="http://schemas.microsoft.com/office/drawing/2014/main" id="{3EBFB9B5-B2D2-3241-8019-27E5E6523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9" name="Rectangle 607">
                <a:extLst>
                  <a:ext uri="{FF2B5EF4-FFF2-40B4-BE49-F238E27FC236}">
                    <a16:creationId xmlns:a16="http://schemas.microsoft.com/office/drawing/2014/main" id="{64E1E6C2-236A-5348-A584-04EB93444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0" name="Rectangle 608">
                <a:extLst>
                  <a:ext uri="{FF2B5EF4-FFF2-40B4-BE49-F238E27FC236}">
                    <a16:creationId xmlns:a16="http://schemas.microsoft.com/office/drawing/2014/main" id="{EE7F8023-681B-3244-A041-CA70E72C8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1" name="Rectangle 609">
                <a:extLst>
                  <a:ext uri="{FF2B5EF4-FFF2-40B4-BE49-F238E27FC236}">
                    <a16:creationId xmlns:a16="http://schemas.microsoft.com/office/drawing/2014/main" id="{25DF3F77-C9E8-DE4B-9CFE-9D7C380BB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140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2" name="Rectangle 610">
                <a:extLst>
                  <a:ext uri="{FF2B5EF4-FFF2-40B4-BE49-F238E27FC236}">
                    <a16:creationId xmlns:a16="http://schemas.microsoft.com/office/drawing/2014/main" id="{C66EDFBD-F718-7142-97B0-1E445D9C8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140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3" name="Rectangle 611">
                <a:extLst>
                  <a:ext uri="{FF2B5EF4-FFF2-40B4-BE49-F238E27FC236}">
                    <a16:creationId xmlns:a16="http://schemas.microsoft.com/office/drawing/2014/main" id="{EF16512A-11E5-5845-A66D-91CBB4FD2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4" name="Rectangle 612">
                <a:extLst>
                  <a:ext uri="{FF2B5EF4-FFF2-40B4-BE49-F238E27FC236}">
                    <a16:creationId xmlns:a16="http://schemas.microsoft.com/office/drawing/2014/main" id="{C6C37D6D-A3C6-D247-AB87-377951098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5" name="Rectangle 613">
                <a:extLst>
                  <a:ext uri="{FF2B5EF4-FFF2-40B4-BE49-F238E27FC236}">
                    <a16:creationId xmlns:a16="http://schemas.microsoft.com/office/drawing/2014/main" id="{6D98DA5B-14CB-A54C-B61B-D60FFF19B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6" name="Rectangle 614">
                <a:extLst>
                  <a:ext uri="{FF2B5EF4-FFF2-40B4-BE49-F238E27FC236}">
                    <a16:creationId xmlns:a16="http://schemas.microsoft.com/office/drawing/2014/main" id="{EC0643F5-6456-F449-99FB-3BEFDBCB3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7" name="Rectangle 615">
                <a:extLst>
                  <a:ext uri="{FF2B5EF4-FFF2-40B4-BE49-F238E27FC236}">
                    <a16:creationId xmlns:a16="http://schemas.microsoft.com/office/drawing/2014/main" id="{6CE6AC32-1A80-BB4F-A44B-4F21159BD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8" name="Rectangle 616">
                <a:extLst>
                  <a:ext uri="{FF2B5EF4-FFF2-40B4-BE49-F238E27FC236}">
                    <a16:creationId xmlns:a16="http://schemas.microsoft.com/office/drawing/2014/main" id="{6C295EA3-0DA9-8845-9311-78A3D6803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9" name="Rectangle 617">
                <a:extLst>
                  <a:ext uri="{FF2B5EF4-FFF2-40B4-BE49-F238E27FC236}">
                    <a16:creationId xmlns:a16="http://schemas.microsoft.com/office/drawing/2014/main" id="{18BBECA0-689A-E54E-955B-C1C96816E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0" name="Rectangle 618">
                <a:extLst>
                  <a:ext uri="{FF2B5EF4-FFF2-40B4-BE49-F238E27FC236}">
                    <a16:creationId xmlns:a16="http://schemas.microsoft.com/office/drawing/2014/main" id="{5C5A164E-03FE-6745-9EEA-F50191D95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1" name="Rectangle 619">
                <a:extLst>
                  <a:ext uri="{FF2B5EF4-FFF2-40B4-BE49-F238E27FC236}">
                    <a16:creationId xmlns:a16="http://schemas.microsoft.com/office/drawing/2014/main" id="{857CC84F-81B0-CF49-96E6-93BDB1BA8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2" name="Rectangle 620">
                <a:extLst>
                  <a:ext uri="{FF2B5EF4-FFF2-40B4-BE49-F238E27FC236}">
                    <a16:creationId xmlns:a16="http://schemas.microsoft.com/office/drawing/2014/main" id="{ECFAA816-1378-6F42-9BB7-0A4B4C759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3" name="Rectangle 621">
                <a:extLst>
                  <a:ext uri="{FF2B5EF4-FFF2-40B4-BE49-F238E27FC236}">
                    <a16:creationId xmlns:a16="http://schemas.microsoft.com/office/drawing/2014/main" id="{7C7611C9-E18F-6247-9BF1-0B22C592B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4" name="Rectangle 622">
                <a:extLst>
                  <a:ext uri="{FF2B5EF4-FFF2-40B4-BE49-F238E27FC236}">
                    <a16:creationId xmlns:a16="http://schemas.microsoft.com/office/drawing/2014/main" id="{DF57B37B-5516-AB46-AA6B-22D1B9D2C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5" name="Rectangle 623">
                <a:extLst>
                  <a:ext uri="{FF2B5EF4-FFF2-40B4-BE49-F238E27FC236}">
                    <a16:creationId xmlns:a16="http://schemas.microsoft.com/office/drawing/2014/main" id="{F70AEB14-DCDC-BC47-A866-88B885D84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6" name="Rectangle 624">
                <a:extLst>
                  <a:ext uri="{FF2B5EF4-FFF2-40B4-BE49-F238E27FC236}">
                    <a16:creationId xmlns:a16="http://schemas.microsoft.com/office/drawing/2014/main" id="{8E458EB4-B5EB-1A43-98DF-EEF5E9DA3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7" name="Rectangle 625">
                <a:extLst>
                  <a:ext uri="{FF2B5EF4-FFF2-40B4-BE49-F238E27FC236}">
                    <a16:creationId xmlns:a16="http://schemas.microsoft.com/office/drawing/2014/main" id="{DAFCD68F-02E7-1B40-8C26-611A9AB59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8" name="Rectangle 626">
                <a:extLst>
                  <a:ext uri="{FF2B5EF4-FFF2-40B4-BE49-F238E27FC236}">
                    <a16:creationId xmlns:a16="http://schemas.microsoft.com/office/drawing/2014/main" id="{1FA4F4DA-28EA-3746-BD39-A7C6D2134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9" name="Rectangle 627">
                <a:extLst>
                  <a:ext uri="{FF2B5EF4-FFF2-40B4-BE49-F238E27FC236}">
                    <a16:creationId xmlns:a16="http://schemas.microsoft.com/office/drawing/2014/main" id="{A765A78B-7620-D847-A287-0EE99AAEA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0" name="Rectangle 628">
                <a:extLst>
                  <a:ext uri="{FF2B5EF4-FFF2-40B4-BE49-F238E27FC236}">
                    <a16:creationId xmlns:a16="http://schemas.microsoft.com/office/drawing/2014/main" id="{B36B7CF4-6348-6E45-986D-F8B372BB3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1" name="Rectangle 629">
                <a:extLst>
                  <a:ext uri="{FF2B5EF4-FFF2-40B4-BE49-F238E27FC236}">
                    <a16:creationId xmlns:a16="http://schemas.microsoft.com/office/drawing/2014/main" id="{E37FE521-CA1B-5E42-A797-B7E299745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2" name="Rectangle 630">
                <a:extLst>
                  <a:ext uri="{FF2B5EF4-FFF2-40B4-BE49-F238E27FC236}">
                    <a16:creationId xmlns:a16="http://schemas.microsoft.com/office/drawing/2014/main" id="{091FE7C1-D462-D840-89B0-2E4F982A9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3" name="Rectangle 631">
                <a:extLst>
                  <a:ext uri="{FF2B5EF4-FFF2-40B4-BE49-F238E27FC236}">
                    <a16:creationId xmlns:a16="http://schemas.microsoft.com/office/drawing/2014/main" id="{32F168A2-4F63-3044-BAC1-E70818F16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4" name="Rectangle 632">
                <a:extLst>
                  <a:ext uri="{FF2B5EF4-FFF2-40B4-BE49-F238E27FC236}">
                    <a16:creationId xmlns:a16="http://schemas.microsoft.com/office/drawing/2014/main" id="{760E0A15-9F13-0144-898B-2F16632C5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5" name="Rectangle 633">
                <a:extLst>
                  <a:ext uri="{FF2B5EF4-FFF2-40B4-BE49-F238E27FC236}">
                    <a16:creationId xmlns:a16="http://schemas.microsoft.com/office/drawing/2014/main" id="{C1F6BF83-EBC2-A249-A428-DAB125FB4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6" name="Rectangle 634">
                <a:extLst>
                  <a:ext uri="{FF2B5EF4-FFF2-40B4-BE49-F238E27FC236}">
                    <a16:creationId xmlns:a16="http://schemas.microsoft.com/office/drawing/2014/main" id="{D9B85975-320A-7040-8092-AAB5573DF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7" name="Rectangle 635">
                <a:extLst>
                  <a:ext uri="{FF2B5EF4-FFF2-40B4-BE49-F238E27FC236}">
                    <a16:creationId xmlns:a16="http://schemas.microsoft.com/office/drawing/2014/main" id="{0DB84C53-08D0-824B-9543-EA656E20C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8" name="Rectangle 636">
                <a:extLst>
                  <a:ext uri="{FF2B5EF4-FFF2-40B4-BE49-F238E27FC236}">
                    <a16:creationId xmlns:a16="http://schemas.microsoft.com/office/drawing/2014/main" id="{7E5044D5-1B27-8346-A53D-0098CFA25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9" name="Rectangle 637">
                <a:extLst>
                  <a:ext uri="{FF2B5EF4-FFF2-40B4-BE49-F238E27FC236}">
                    <a16:creationId xmlns:a16="http://schemas.microsoft.com/office/drawing/2014/main" id="{55BA5608-BEC5-D04C-A06F-5B002A5A7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0" name="Rectangle 638">
                <a:extLst>
                  <a:ext uri="{FF2B5EF4-FFF2-40B4-BE49-F238E27FC236}">
                    <a16:creationId xmlns:a16="http://schemas.microsoft.com/office/drawing/2014/main" id="{85FBC73D-B7F3-7847-9404-C99283595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1" name="Rectangle 639">
                <a:extLst>
                  <a:ext uri="{FF2B5EF4-FFF2-40B4-BE49-F238E27FC236}">
                    <a16:creationId xmlns:a16="http://schemas.microsoft.com/office/drawing/2014/main" id="{3AC28F86-7A53-4142-B1CB-57F0FE846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2" name="Rectangle 640">
                <a:extLst>
                  <a:ext uri="{FF2B5EF4-FFF2-40B4-BE49-F238E27FC236}">
                    <a16:creationId xmlns:a16="http://schemas.microsoft.com/office/drawing/2014/main" id="{B434BEFD-1470-F944-AB06-3341E19BF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3" name="Rectangle 641">
                <a:extLst>
                  <a:ext uri="{FF2B5EF4-FFF2-40B4-BE49-F238E27FC236}">
                    <a16:creationId xmlns:a16="http://schemas.microsoft.com/office/drawing/2014/main" id="{549CC4FA-4FE7-6D41-BBD8-E620FB3ED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197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4" name="Rectangle 642">
                <a:extLst>
                  <a:ext uri="{FF2B5EF4-FFF2-40B4-BE49-F238E27FC236}">
                    <a16:creationId xmlns:a16="http://schemas.microsoft.com/office/drawing/2014/main" id="{A42E9699-2B2F-CA49-9B9F-CCC24DDBA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197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5" name="Rectangle 643">
                <a:extLst>
                  <a:ext uri="{FF2B5EF4-FFF2-40B4-BE49-F238E27FC236}">
                    <a16:creationId xmlns:a16="http://schemas.microsoft.com/office/drawing/2014/main" id="{7240E40A-AD1D-EA4C-B11C-5DCA2434A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6" name="Rectangle 644">
                <a:extLst>
                  <a:ext uri="{FF2B5EF4-FFF2-40B4-BE49-F238E27FC236}">
                    <a16:creationId xmlns:a16="http://schemas.microsoft.com/office/drawing/2014/main" id="{69AE15E8-85D1-6C44-8703-B5BB52590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7" name="Rectangle 645">
                <a:extLst>
                  <a:ext uri="{FF2B5EF4-FFF2-40B4-BE49-F238E27FC236}">
                    <a16:creationId xmlns:a16="http://schemas.microsoft.com/office/drawing/2014/main" id="{2BDA94A1-6B5D-3F4D-8E95-7A13691B0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8" name="Rectangle 646">
                <a:extLst>
                  <a:ext uri="{FF2B5EF4-FFF2-40B4-BE49-F238E27FC236}">
                    <a16:creationId xmlns:a16="http://schemas.microsoft.com/office/drawing/2014/main" id="{8A8E04DC-74E9-EE44-B614-7E218CA91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9" name="Rectangle 647">
                <a:extLst>
                  <a:ext uri="{FF2B5EF4-FFF2-40B4-BE49-F238E27FC236}">
                    <a16:creationId xmlns:a16="http://schemas.microsoft.com/office/drawing/2014/main" id="{FE6AC0C5-E412-9849-A520-5F4FC1F5B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0" name="Rectangle 648">
                <a:extLst>
                  <a:ext uri="{FF2B5EF4-FFF2-40B4-BE49-F238E27FC236}">
                    <a16:creationId xmlns:a16="http://schemas.microsoft.com/office/drawing/2014/main" id="{E30476F7-304B-AE47-920A-27DBF469E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1" name="Rectangle 649">
                <a:extLst>
                  <a:ext uri="{FF2B5EF4-FFF2-40B4-BE49-F238E27FC236}">
                    <a16:creationId xmlns:a16="http://schemas.microsoft.com/office/drawing/2014/main" id="{4D78B2D5-E657-294E-AF14-53F40D9F7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2" name="Rectangle 650">
                <a:extLst>
                  <a:ext uri="{FF2B5EF4-FFF2-40B4-BE49-F238E27FC236}">
                    <a16:creationId xmlns:a16="http://schemas.microsoft.com/office/drawing/2014/main" id="{74EB81B6-FFEA-FE41-BD2C-19DABACD8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3" name="Rectangle 651">
                <a:extLst>
                  <a:ext uri="{FF2B5EF4-FFF2-40B4-BE49-F238E27FC236}">
                    <a16:creationId xmlns:a16="http://schemas.microsoft.com/office/drawing/2014/main" id="{82819444-3ED1-B041-9367-905187C83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4" name="Rectangle 652">
                <a:extLst>
                  <a:ext uri="{FF2B5EF4-FFF2-40B4-BE49-F238E27FC236}">
                    <a16:creationId xmlns:a16="http://schemas.microsoft.com/office/drawing/2014/main" id="{320BDF6D-EC88-E446-9F78-B3E893530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5" name="Rectangle 653">
                <a:extLst>
                  <a:ext uri="{FF2B5EF4-FFF2-40B4-BE49-F238E27FC236}">
                    <a16:creationId xmlns:a16="http://schemas.microsoft.com/office/drawing/2014/main" id="{D0A9F470-2B97-DD4F-933E-F71B51FDD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6" name="Rectangle 654">
                <a:extLst>
                  <a:ext uri="{FF2B5EF4-FFF2-40B4-BE49-F238E27FC236}">
                    <a16:creationId xmlns:a16="http://schemas.microsoft.com/office/drawing/2014/main" id="{D4667442-7E5F-414F-9F58-970A88EDD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7" name="Rectangle 655">
                <a:extLst>
                  <a:ext uri="{FF2B5EF4-FFF2-40B4-BE49-F238E27FC236}">
                    <a16:creationId xmlns:a16="http://schemas.microsoft.com/office/drawing/2014/main" id="{FD230E67-267E-B144-A2EF-64210DC96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8" name="Rectangle 656">
                <a:extLst>
                  <a:ext uri="{FF2B5EF4-FFF2-40B4-BE49-F238E27FC236}">
                    <a16:creationId xmlns:a16="http://schemas.microsoft.com/office/drawing/2014/main" id="{CB008106-F57C-4F4C-86B7-C1C566FC1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9" name="Rectangle 657">
                <a:extLst>
                  <a:ext uri="{FF2B5EF4-FFF2-40B4-BE49-F238E27FC236}">
                    <a16:creationId xmlns:a16="http://schemas.microsoft.com/office/drawing/2014/main" id="{E5268BB7-92FB-AC44-801D-C266CE36D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0" name="Rectangle 658">
                <a:extLst>
                  <a:ext uri="{FF2B5EF4-FFF2-40B4-BE49-F238E27FC236}">
                    <a16:creationId xmlns:a16="http://schemas.microsoft.com/office/drawing/2014/main" id="{0C747B35-8A8C-5B4A-9373-AD1A3E598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1" name="Rectangle 659">
                <a:extLst>
                  <a:ext uri="{FF2B5EF4-FFF2-40B4-BE49-F238E27FC236}">
                    <a16:creationId xmlns:a16="http://schemas.microsoft.com/office/drawing/2014/main" id="{92854569-8EDD-B440-8B32-68D2BD920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2" name="Rectangle 660">
                <a:extLst>
                  <a:ext uri="{FF2B5EF4-FFF2-40B4-BE49-F238E27FC236}">
                    <a16:creationId xmlns:a16="http://schemas.microsoft.com/office/drawing/2014/main" id="{4B534EF7-C20D-7B40-96A2-159B13674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3" name="Rectangle 661">
                <a:extLst>
                  <a:ext uri="{FF2B5EF4-FFF2-40B4-BE49-F238E27FC236}">
                    <a16:creationId xmlns:a16="http://schemas.microsoft.com/office/drawing/2014/main" id="{9D710890-9BC1-3345-9F80-E8C38A868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4" name="Rectangle 662">
                <a:extLst>
                  <a:ext uri="{FF2B5EF4-FFF2-40B4-BE49-F238E27FC236}">
                    <a16:creationId xmlns:a16="http://schemas.microsoft.com/office/drawing/2014/main" id="{E4CFAD12-E59C-8344-9D7B-C1E6B51FB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5" name="Rectangle 663">
                <a:extLst>
                  <a:ext uri="{FF2B5EF4-FFF2-40B4-BE49-F238E27FC236}">
                    <a16:creationId xmlns:a16="http://schemas.microsoft.com/office/drawing/2014/main" id="{20136273-B828-CC47-A8EE-2CE22AE6A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6" name="Rectangle 664">
                <a:extLst>
                  <a:ext uri="{FF2B5EF4-FFF2-40B4-BE49-F238E27FC236}">
                    <a16:creationId xmlns:a16="http://schemas.microsoft.com/office/drawing/2014/main" id="{B724B328-F82F-154C-B6CB-3F476C442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7" name="Rectangle 665">
                <a:extLst>
                  <a:ext uri="{FF2B5EF4-FFF2-40B4-BE49-F238E27FC236}">
                    <a16:creationId xmlns:a16="http://schemas.microsoft.com/office/drawing/2014/main" id="{4113288A-03C2-3443-A3A0-0708BC13A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8" name="Rectangle 666">
                <a:extLst>
                  <a:ext uri="{FF2B5EF4-FFF2-40B4-BE49-F238E27FC236}">
                    <a16:creationId xmlns:a16="http://schemas.microsoft.com/office/drawing/2014/main" id="{24479B0A-9BB5-2048-814C-E829348CD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9" name="Rectangle 667">
                <a:extLst>
                  <a:ext uri="{FF2B5EF4-FFF2-40B4-BE49-F238E27FC236}">
                    <a16:creationId xmlns:a16="http://schemas.microsoft.com/office/drawing/2014/main" id="{7AD768D2-AE54-FC40-BF7C-47C158907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0" name="Rectangle 668">
                <a:extLst>
                  <a:ext uri="{FF2B5EF4-FFF2-40B4-BE49-F238E27FC236}">
                    <a16:creationId xmlns:a16="http://schemas.microsoft.com/office/drawing/2014/main" id="{A0163A58-1983-9444-8C2A-628842295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1" name="Rectangle 669">
                <a:extLst>
                  <a:ext uri="{FF2B5EF4-FFF2-40B4-BE49-F238E27FC236}">
                    <a16:creationId xmlns:a16="http://schemas.microsoft.com/office/drawing/2014/main" id="{93802390-18AA-8340-AA57-B88976D0E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2" name="Rectangle 670">
                <a:extLst>
                  <a:ext uri="{FF2B5EF4-FFF2-40B4-BE49-F238E27FC236}">
                    <a16:creationId xmlns:a16="http://schemas.microsoft.com/office/drawing/2014/main" id="{DD213836-48AE-0048-AE7F-096513DA4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3" name="Rectangle 671">
                <a:extLst>
                  <a:ext uri="{FF2B5EF4-FFF2-40B4-BE49-F238E27FC236}">
                    <a16:creationId xmlns:a16="http://schemas.microsoft.com/office/drawing/2014/main" id="{B29751A2-5750-2943-A608-00E2A670E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4" name="Rectangle 672">
                <a:extLst>
                  <a:ext uri="{FF2B5EF4-FFF2-40B4-BE49-F238E27FC236}">
                    <a16:creationId xmlns:a16="http://schemas.microsoft.com/office/drawing/2014/main" id="{27F19F8B-69EC-E941-8708-55A4AE891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5" name="Rectangle 673">
                <a:extLst>
                  <a:ext uri="{FF2B5EF4-FFF2-40B4-BE49-F238E27FC236}">
                    <a16:creationId xmlns:a16="http://schemas.microsoft.com/office/drawing/2014/main" id="{6ED7D337-1476-AD47-BD77-56FA5F3B1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255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6" name="Rectangle 674">
                <a:extLst>
                  <a:ext uri="{FF2B5EF4-FFF2-40B4-BE49-F238E27FC236}">
                    <a16:creationId xmlns:a16="http://schemas.microsoft.com/office/drawing/2014/main" id="{71C27719-FBC1-DF4A-AFF5-FEAA5915F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255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7" name="Rectangle 675">
                <a:extLst>
                  <a:ext uri="{FF2B5EF4-FFF2-40B4-BE49-F238E27FC236}">
                    <a16:creationId xmlns:a16="http://schemas.microsoft.com/office/drawing/2014/main" id="{243C941D-AE42-0A41-81D1-AFBD35CA5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8" name="Rectangle 676">
                <a:extLst>
                  <a:ext uri="{FF2B5EF4-FFF2-40B4-BE49-F238E27FC236}">
                    <a16:creationId xmlns:a16="http://schemas.microsoft.com/office/drawing/2014/main" id="{B612C401-7310-0B43-8D95-9AC8A534C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9" name="Rectangle 677">
                <a:extLst>
                  <a:ext uri="{FF2B5EF4-FFF2-40B4-BE49-F238E27FC236}">
                    <a16:creationId xmlns:a16="http://schemas.microsoft.com/office/drawing/2014/main" id="{6F718D54-13A2-8349-A785-5810929FC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0" name="Rectangle 678">
                <a:extLst>
                  <a:ext uri="{FF2B5EF4-FFF2-40B4-BE49-F238E27FC236}">
                    <a16:creationId xmlns:a16="http://schemas.microsoft.com/office/drawing/2014/main" id="{77654AAC-48A2-314B-A2A1-A858961E8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1" name="Rectangle 679">
                <a:extLst>
                  <a:ext uri="{FF2B5EF4-FFF2-40B4-BE49-F238E27FC236}">
                    <a16:creationId xmlns:a16="http://schemas.microsoft.com/office/drawing/2014/main" id="{5ABF7DC1-D2A1-DA4F-9C26-22DDE2A80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2" name="Rectangle 680">
                <a:extLst>
                  <a:ext uri="{FF2B5EF4-FFF2-40B4-BE49-F238E27FC236}">
                    <a16:creationId xmlns:a16="http://schemas.microsoft.com/office/drawing/2014/main" id="{8F4A627B-029A-EC47-936F-F3770BD6E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3" name="Rectangle 681">
                <a:extLst>
                  <a:ext uri="{FF2B5EF4-FFF2-40B4-BE49-F238E27FC236}">
                    <a16:creationId xmlns:a16="http://schemas.microsoft.com/office/drawing/2014/main" id="{169B7F99-7DE7-2E42-80CD-4100D7EC4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4" name="Rectangle 682">
                <a:extLst>
                  <a:ext uri="{FF2B5EF4-FFF2-40B4-BE49-F238E27FC236}">
                    <a16:creationId xmlns:a16="http://schemas.microsoft.com/office/drawing/2014/main" id="{83145594-1674-D349-B677-CFA9C53D8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5" name="Rectangle 683">
                <a:extLst>
                  <a:ext uri="{FF2B5EF4-FFF2-40B4-BE49-F238E27FC236}">
                    <a16:creationId xmlns:a16="http://schemas.microsoft.com/office/drawing/2014/main" id="{6DB8ED6D-5CB7-9B4B-A003-13BB9FA49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6" name="Rectangle 684">
                <a:extLst>
                  <a:ext uri="{FF2B5EF4-FFF2-40B4-BE49-F238E27FC236}">
                    <a16:creationId xmlns:a16="http://schemas.microsoft.com/office/drawing/2014/main" id="{22652AB5-BE9D-7E4A-AA91-FA7C0FEF8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7" name="Rectangle 685">
                <a:extLst>
                  <a:ext uri="{FF2B5EF4-FFF2-40B4-BE49-F238E27FC236}">
                    <a16:creationId xmlns:a16="http://schemas.microsoft.com/office/drawing/2014/main" id="{77FE73C3-DE82-834E-9333-9B655A09F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8" name="Rectangle 686">
                <a:extLst>
                  <a:ext uri="{FF2B5EF4-FFF2-40B4-BE49-F238E27FC236}">
                    <a16:creationId xmlns:a16="http://schemas.microsoft.com/office/drawing/2014/main" id="{65C1351E-27E9-6448-9D33-528B19809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9" name="Rectangle 687">
                <a:extLst>
                  <a:ext uri="{FF2B5EF4-FFF2-40B4-BE49-F238E27FC236}">
                    <a16:creationId xmlns:a16="http://schemas.microsoft.com/office/drawing/2014/main" id="{1E7F7C9F-7366-CD47-916F-F82A41CBE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0" name="Rectangle 688">
                <a:extLst>
                  <a:ext uri="{FF2B5EF4-FFF2-40B4-BE49-F238E27FC236}">
                    <a16:creationId xmlns:a16="http://schemas.microsoft.com/office/drawing/2014/main" id="{7160A7AC-BC5C-CB4C-81C0-73A6A21D5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1" name="Rectangle 689">
                <a:extLst>
                  <a:ext uri="{FF2B5EF4-FFF2-40B4-BE49-F238E27FC236}">
                    <a16:creationId xmlns:a16="http://schemas.microsoft.com/office/drawing/2014/main" id="{2013AB68-5003-8240-ADA4-579BD2FCA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2" name="Rectangle 690">
                <a:extLst>
                  <a:ext uri="{FF2B5EF4-FFF2-40B4-BE49-F238E27FC236}">
                    <a16:creationId xmlns:a16="http://schemas.microsoft.com/office/drawing/2014/main" id="{8DD946C4-450A-3B4B-A99D-7CC6738DA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3" name="Rectangle 691">
                <a:extLst>
                  <a:ext uri="{FF2B5EF4-FFF2-40B4-BE49-F238E27FC236}">
                    <a16:creationId xmlns:a16="http://schemas.microsoft.com/office/drawing/2014/main" id="{719CF452-D508-074A-8BEE-9857C86DD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4" name="Rectangle 692">
                <a:extLst>
                  <a:ext uri="{FF2B5EF4-FFF2-40B4-BE49-F238E27FC236}">
                    <a16:creationId xmlns:a16="http://schemas.microsoft.com/office/drawing/2014/main" id="{6CA2A753-AA0A-CF4D-83C3-020CB3337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5" name="Rectangle 693">
                <a:extLst>
                  <a:ext uri="{FF2B5EF4-FFF2-40B4-BE49-F238E27FC236}">
                    <a16:creationId xmlns:a16="http://schemas.microsoft.com/office/drawing/2014/main" id="{B29C578B-C16D-2342-A4C9-7AC000F2B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6" name="Rectangle 694">
                <a:extLst>
                  <a:ext uri="{FF2B5EF4-FFF2-40B4-BE49-F238E27FC236}">
                    <a16:creationId xmlns:a16="http://schemas.microsoft.com/office/drawing/2014/main" id="{337C5B79-28E2-8E40-A9DB-CCFD78C22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7" name="Rectangle 695">
                <a:extLst>
                  <a:ext uri="{FF2B5EF4-FFF2-40B4-BE49-F238E27FC236}">
                    <a16:creationId xmlns:a16="http://schemas.microsoft.com/office/drawing/2014/main" id="{199BE7DE-01C3-6248-90EC-0218DA8EB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8" name="Rectangle 696">
                <a:extLst>
                  <a:ext uri="{FF2B5EF4-FFF2-40B4-BE49-F238E27FC236}">
                    <a16:creationId xmlns:a16="http://schemas.microsoft.com/office/drawing/2014/main" id="{194C61C7-E589-804A-BFD2-8B24C5323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9" name="Rectangle 697">
                <a:extLst>
                  <a:ext uri="{FF2B5EF4-FFF2-40B4-BE49-F238E27FC236}">
                    <a16:creationId xmlns:a16="http://schemas.microsoft.com/office/drawing/2014/main" id="{60E80507-0EDF-824C-AA05-D62E6BBD0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0" name="Rectangle 698">
                <a:extLst>
                  <a:ext uri="{FF2B5EF4-FFF2-40B4-BE49-F238E27FC236}">
                    <a16:creationId xmlns:a16="http://schemas.microsoft.com/office/drawing/2014/main" id="{ACA055FF-B581-684D-9D58-52FC6B9E0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1" name="Rectangle 699">
                <a:extLst>
                  <a:ext uri="{FF2B5EF4-FFF2-40B4-BE49-F238E27FC236}">
                    <a16:creationId xmlns:a16="http://schemas.microsoft.com/office/drawing/2014/main" id="{6654EE56-96F7-734E-B842-971BCB0C2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2" name="Rectangle 700">
                <a:extLst>
                  <a:ext uri="{FF2B5EF4-FFF2-40B4-BE49-F238E27FC236}">
                    <a16:creationId xmlns:a16="http://schemas.microsoft.com/office/drawing/2014/main" id="{8EE2A379-E22B-554A-B587-92E8C9671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3" name="Rectangle 701">
                <a:extLst>
                  <a:ext uri="{FF2B5EF4-FFF2-40B4-BE49-F238E27FC236}">
                    <a16:creationId xmlns:a16="http://schemas.microsoft.com/office/drawing/2014/main" id="{A6302226-59EE-AB4C-9AFB-98F31707F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4" name="Rectangle 702">
                <a:extLst>
                  <a:ext uri="{FF2B5EF4-FFF2-40B4-BE49-F238E27FC236}">
                    <a16:creationId xmlns:a16="http://schemas.microsoft.com/office/drawing/2014/main" id="{A6202F7C-C10D-184D-9BF6-0EAD0E114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5" name="Rectangle 703">
                <a:extLst>
                  <a:ext uri="{FF2B5EF4-FFF2-40B4-BE49-F238E27FC236}">
                    <a16:creationId xmlns:a16="http://schemas.microsoft.com/office/drawing/2014/main" id="{64AF8DB1-1376-2241-87E1-43E7E9C88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6" name="Rectangle 704">
                <a:extLst>
                  <a:ext uri="{FF2B5EF4-FFF2-40B4-BE49-F238E27FC236}">
                    <a16:creationId xmlns:a16="http://schemas.microsoft.com/office/drawing/2014/main" id="{B97AC65F-FDC5-4142-8EC0-FD41E528A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7" name="Rectangle 705">
                <a:extLst>
                  <a:ext uri="{FF2B5EF4-FFF2-40B4-BE49-F238E27FC236}">
                    <a16:creationId xmlns:a16="http://schemas.microsoft.com/office/drawing/2014/main" id="{4C67D703-4128-0E4D-8D96-5760969A9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312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8" name="Rectangle 706">
                <a:extLst>
                  <a:ext uri="{FF2B5EF4-FFF2-40B4-BE49-F238E27FC236}">
                    <a16:creationId xmlns:a16="http://schemas.microsoft.com/office/drawing/2014/main" id="{DD27651E-A5C4-1D4C-AC6A-F1153A097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312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9" name="Rectangle 707">
                <a:extLst>
                  <a:ext uri="{FF2B5EF4-FFF2-40B4-BE49-F238E27FC236}">
                    <a16:creationId xmlns:a16="http://schemas.microsoft.com/office/drawing/2014/main" id="{10FAE402-AF91-4A43-9553-1788DC762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0" name="Rectangle 708">
                <a:extLst>
                  <a:ext uri="{FF2B5EF4-FFF2-40B4-BE49-F238E27FC236}">
                    <a16:creationId xmlns:a16="http://schemas.microsoft.com/office/drawing/2014/main" id="{A18A83FC-C5D2-CE48-B3CE-1076A233D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1" name="Rectangle 709">
                <a:extLst>
                  <a:ext uri="{FF2B5EF4-FFF2-40B4-BE49-F238E27FC236}">
                    <a16:creationId xmlns:a16="http://schemas.microsoft.com/office/drawing/2014/main" id="{389E34AC-9D2C-894B-9DD4-416C72CE1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2" name="Rectangle 710">
                <a:extLst>
                  <a:ext uri="{FF2B5EF4-FFF2-40B4-BE49-F238E27FC236}">
                    <a16:creationId xmlns:a16="http://schemas.microsoft.com/office/drawing/2014/main" id="{B6A438FD-F413-0C48-9F02-6FBF74738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3" name="Rectangle 711">
                <a:extLst>
                  <a:ext uri="{FF2B5EF4-FFF2-40B4-BE49-F238E27FC236}">
                    <a16:creationId xmlns:a16="http://schemas.microsoft.com/office/drawing/2014/main" id="{F1D5966E-FE49-BB4C-B014-448ADFF10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4" name="Rectangle 712">
                <a:extLst>
                  <a:ext uri="{FF2B5EF4-FFF2-40B4-BE49-F238E27FC236}">
                    <a16:creationId xmlns:a16="http://schemas.microsoft.com/office/drawing/2014/main" id="{F0903E65-9BDC-B845-97B4-443EBC6D2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5" name="Rectangle 713">
                <a:extLst>
                  <a:ext uri="{FF2B5EF4-FFF2-40B4-BE49-F238E27FC236}">
                    <a16:creationId xmlns:a16="http://schemas.microsoft.com/office/drawing/2014/main" id="{AD522145-D652-F343-A854-F534B3183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6" name="Rectangle 714">
                <a:extLst>
                  <a:ext uri="{FF2B5EF4-FFF2-40B4-BE49-F238E27FC236}">
                    <a16:creationId xmlns:a16="http://schemas.microsoft.com/office/drawing/2014/main" id="{D6F22AE6-AC2D-8E44-AA13-E0FC270EF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7" name="Rectangle 715">
                <a:extLst>
                  <a:ext uri="{FF2B5EF4-FFF2-40B4-BE49-F238E27FC236}">
                    <a16:creationId xmlns:a16="http://schemas.microsoft.com/office/drawing/2014/main" id="{08A3B30B-7490-894F-B8B5-8C9C3FAFA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8" name="Rectangle 716">
                <a:extLst>
                  <a:ext uri="{FF2B5EF4-FFF2-40B4-BE49-F238E27FC236}">
                    <a16:creationId xmlns:a16="http://schemas.microsoft.com/office/drawing/2014/main" id="{02DB947B-DACD-2949-BA69-1709D1116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9" name="Rectangle 717">
                <a:extLst>
                  <a:ext uri="{FF2B5EF4-FFF2-40B4-BE49-F238E27FC236}">
                    <a16:creationId xmlns:a16="http://schemas.microsoft.com/office/drawing/2014/main" id="{DBCBEB49-EA0F-E14E-AC9D-CA5A0E696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0" name="Rectangle 718">
                <a:extLst>
                  <a:ext uri="{FF2B5EF4-FFF2-40B4-BE49-F238E27FC236}">
                    <a16:creationId xmlns:a16="http://schemas.microsoft.com/office/drawing/2014/main" id="{B21A6AAC-9EBF-9145-8686-54E56F753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1" name="Rectangle 719">
                <a:extLst>
                  <a:ext uri="{FF2B5EF4-FFF2-40B4-BE49-F238E27FC236}">
                    <a16:creationId xmlns:a16="http://schemas.microsoft.com/office/drawing/2014/main" id="{4EEE0982-413F-A14D-8755-1BEDDC96C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2" name="Rectangle 720">
                <a:extLst>
                  <a:ext uri="{FF2B5EF4-FFF2-40B4-BE49-F238E27FC236}">
                    <a16:creationId xmlns:a16="http://schemas.microsoft.com/office/drawing/2014/main" id="{828007EC-3E7B-164C-83C8-3C8FE5894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3" name="Rectangle 721">
                <a:extLst>
                  <a:ext uri="{FF2B5EF4-FFF2-40B4-BE49-F238E27FC236}">
                    <a16:creationId xmlns:a16="http://schemas.microsoft.com/office/drawing/2014/main" id="{103D0DCE-79A9-F94B-9186-5064BC225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4" name="Rectangle 722">
                <a:extLst>
                  <a:ext uri="{FF2B5EF4-FFF2-40B4-BE49-F238E27FC236}">
                    <a16:creationId xmlns:a16="http://schemas.microsoft.com/office/drawing/2014/main" id="{6A816834-5CCF-524A-ABB1-BE4E7F2B2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5" name="Rectangle 723">
                <a:extLst>
                  <a:ext uri="{FF2B5EF4-FFF2-40B4-BE49-F238E27FC236}">
                    <a16:creationId xmlns:a16="http://schemas.microsoft.com/office/drawing/2014/main" id="{9AED6195-2039-6340-9EF7-C4681C5D2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6" name="Rectangle 724">
                <a:extLst>
                  <a:ext uri="{FF2B5EF4-FFF2-40B4-BE49-F238E27FC236}">
                    <a16:creationId xmlns:a16="http://schemas.microsoft.com/office/drawing/2014/main" id="{02039171-394D-C043-B121-96DCF3AAE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7" name="Rectangle 725">
                <a:extLst>
                  <a:ext uri="{FF2B5EF4-FFF2-40B4-BE49-F238E27FC236}">
                    <a16:creationId xmlns:a16="http://schemas.microsoft.com/office/drawing/2014/main" id="{8FC791C3-E4BD-664E-AF57-FE3116211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8" name="Rectangle 726">
                <a:extLst>
                  <a:ext uri="{FF2B5EF4-FFF2-40B4-BE49-F238E27FC236}">
                    <a16:creationId xmlns:a16="http://schemas.microsoft.com/office/drawing/2014/main" id="{16B91517-A38F-344D-9049-4C09DCEE5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9" name="Rectangle 727">
                <a:extLst>
                  <a:ext uri="{FF2B5EF4-FFF2-40B4-BE49-F238E27FC236}">
                    <a16:creationId xmlns:a16="http://schemas.microsoft.com/office/drawing/2014/main" id="{0B809093-55D6-3941-802E-A3BF5258D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0" name="Rectangle 728">
                <a:extLst>
                  <a:ext uri="{FF2B5EF4-FFF2-40B4-BE49-F238E27FC236}">
                    <a16:creationId xmlns:a16="http://schemas.microsoft.com/office/drawing/2014/main" id="{EFA1DD80-8E54-4549-8D56-25C79486D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1" name="Rectangle 729">
                <a:extLst>
                  <a:ext uri="{FF2B5EF4-FFF2-40B4-BE49-F238E27FC236}">
                    <a16:creationId xmlns:a16="http://schemas.microsoft.com/office/drawing/2014/main" id="{33B3AAD6-A074-3A43-9DB4-6656A1B23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2" name="Rectangle 730">
                <a:extLst>
                  <a:ext uri="{FF2B5EF4-FFF2-40B4-BE49-F238E27FC236}">
                    <a16:creationId xmlns:a16="http://schemas.microsoft.com/office/drawing/2014/main" id="{9822082E-C91A-FC49-A658-7D46508FA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3" name="Rectangle 731">
                <a:extLst>
                  <a:ext uri="{FF2B5EF4-FFF2-40B4-BE49-F238E27FC236}">
                    <a16:creationId xmlns:a16="http://schemas.microsoft.com/office/drawing/2014/main" id="{1CEFDEB6-0FBE-AD49-8D9D-1E0DB22D2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4" name="Rectangle 732">
                <a:extLst>
                  <a:ext uri="{FF2B5EF4-FFF2-40B4-BE49-F238E27FC236}">
                    <a16:creationId xmlns:a16="http://schemas.microsoft.com/office/drawing/2014/main" id="{BA1F3ACD-ED8B-1246-ACFB-D760FABC4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5" name="Rectangle 733">
                <a:extLst>
                  <a:ext uri="{FF2B5EF4-FFF2-40B4-BE49-F238E27FC236}">
                    <a16:creationId xmlns:a16="http://schemas.microsoft.com/office/drawing/2014/main" id="{49E08582-0CAB-8242-B8B2-F7E398502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6" name="Rectangle 734">
                <a:extLst>
                  <a:ext uri="{FF2B5EF4-FFF2-40B4-BE49-F238E27FC236}">
                    <a16:creationId xmlns:a16="http://schemas.microsoft.com/office/drawing/2014/main" id="{0FF9C180-CE9A-6F48-9997-15816D233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7" name="Rectangle 735">
                <a:extLst>
                  <a:ext uri="{FF2B5EF4-FFF2-40B4-BE49-F238E27FC236}">
                    <a16:creationId xmlns:a16="http://schemas.microsoft.com/office/drawing/2014/main" id="{CFE9D2BB-2091-B14F-BD23-E5C15C90E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8" name="Rectangle 736">
                <a:extLst>
                  <a:ext uri="{FF2B5EF4-FFF2-40B4-BE49-F238E27FC236}">
                    <a16:creationId xmlns:a16="http://schemas.microsoft.com/office/drawing/2014/main" id="{483C6E44-B643-7040-8CCD-10335C09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9" name="Rectangle 737">
                <a:extLst>
                  <a:ext uri="{FF2B5EF4-FFF2-40B4-BE49-F238E27FC236}">
                    <a16:creationId xmlns:a16="http://schemas.microsoft.com/office/drawing/2014/main" id="{74C937D6-037E-3247-9DAA-94B5F865C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37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0" name="Rectangle 738">
                <a:extLst>
                  <a:ext uri="{FF2B5EF4-FFF2-40B4-BE49-F238E27FC236}">
                    <a16:creationId xmlns:a16="http://schemas.microsoft.com/office/drawing/2014/main" id="{DE230ABF-8F20-CA46-8E47-D7FF69DB0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37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1" name="Rectangle 739">
                <a:extLst>
                  <a:ext uri="{FF2B5EF4-FFF2-40B4-BE49-F238E27FC236}">
                    <a16:creationId xmlns:a16="http://schemas.microsoft.com/office/drawing/2014/main" id="{F2422439-6976-1B44-80FA-CD0E5479E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2" name="Rectangle 740">
                <a:extLst>
                  <a:ext uri="{FF2B5EF4-FFF2-40B4-BE49-F238E27FC236}">
                    <a16:creationId xmlns:a16="http://schemas.microsoft.com/office/drawing/2014/main" id="{771330FF-D829-3C40-87DC-60BD9E419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3" name="Rectangle 741">
                <a:extLst>
                  <a:ext uri="{FF2B5EF4-FFF2-40B4-BE49-F238E27FC236}">
                    <a16:creationId xmlns:a16="http://schemas.microsoft.com/office/drawing/2014/main" id="{6C522DB4-A93F-0D44-8188-08785C6FE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4" name="Rectangle 742">
                <a:extLst>
                  <a:ext uri="{FF2B5EF4-FFF2-40B4-BE49-F238E27FC236}">
                    <a16:creationId xmlns:a16="http://schemas.microsoft.com/office/drawing/2014/main" id="{7E40B281-5136-FC45-BAC2-0F5F3C91F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5" name="Rectangle 743">
                <a:extLst>
                  <a:ext uri="{FF2B5EF4-FFF2-40B4-BE49-F238E27FC236}">
                    <a16:creationId xmlns:a16="http://schemas.microsoft.com/office/drawing/2014/main" id="{44522006-1766-584B-88F3-1BED01BE0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6" name="Rectangle 744">
                <a:extLst>
                  <a:ext uri="{FF2B5EF4-FFF2-40B4-BE49-F238E27FC236}">
                    <a16:creationId xmlns:a16="http://schemas.microsoft.com/office/drawing/2014/main" id="{E58FB705-0DC1-4346-B7DA-4E2D4AFC7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7" name="Rectangle 745">
                <a:extLst>
                  <a:ext uri="{FF2B5EF4-FFF2-40B4-BE49-F238E27FC236}">
                    <a16:creationId xmlns:a16="http://schemas.microsoft.com/office/drawing/2014/main" id="{A636D769-7D2D-444C-85D7-376BF2652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8" name="Rectangle 746">
                <a:extLst>
                  <a:ext uri="{FF2B5EF4-FFF2-40B4-BE49-F238E27FC236}">
                    <a16:creationId xmlns:a16="http://schemas.microsoft.com/office/drawing/2014/main" id="{936616F7-FC4F-D641-9358-71863E0FB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9" name="Rectangle 747">
                <a:extLst>
                  <a:ext uri="{FF2B5EF4-FFF2-40B4-BE49-F238E27FC236}">
                    <a16:creationId xmlns:a16="http://schemas.microsoft.com/office/drawing/2014/main" id="{7CC9FF45-681D-D240-A03B-C9E13CBA1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0" name="Rectangle 748">
                <a:extLst>
                  <a:ext uri="{FF2B5EF4-FFF2-40B4-BE49-F238E27FC236}">
                    <a16:creationId xmlns:a16="http://schemas.microsoft.com/office/drawing/2014/main" id="{E364035A-F51D-CD43-8BB5-3C6E1889B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1" name="Rectangle 749">
                <a:extLst>
                  <a:ext uri="{FF2B5EF4-FFF2-40B4-BE49-F238E27FC236}">
                    <a16:creationId xmlns:a16="http://schemas.microsoft.com/office/drawing/2014/main" id="{1041E66C-1F66-1D4C-84C0-739F9833F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2" name="Rectangle 750">
                <a:extLst>
                  <a:ext uri="{FF2B5EF4-FFF2-40B4-BE49-F238E27FC236}">
                    <a16:creationId xmlns:a16="http://schemas.microsoft.com/office/drawing/2014/main" id="{FC71C636-FC65-D742-9893-D922E316B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3" name="Rectangle 751">
                <a:extLst>
                  <a:ext uri="{FF2B5EF4-FFF2-40B4-BE49-F238E27FC236}">
                    <a16:creationId xmlns:a16="http://schemas.microsoft.com/office/drawing/2014/main" id="{7082529E-C473-7849-9A36-EE9A60905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4" name="Rectangle 752">
                <a:extLst>
                  <a:ext uri="{FF2B5EF4-FFF2-40B4-BE49-F238E27FC236}">
                    <a16:creationId xmlns:a16="http://schemas.microsoft.com/office/drawing/2014/main" id="{8CB0F47D-6A7B-B34A-83BA-950400855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5" name="Rectangle 753">
                <a:extLst>
                  <a:ext uri="{FF2B5EF4-FFF2-40B4-BE49-F238E27FC236}">
                    <a16:creationId xmlns:a16="http://schemas.microsoft.com/office/drawing/2014/main" id="{ABB0182E-A58B-E94B-81B6-398DE9416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6" name="Rectangle 754">
                <a:extLst>
                  <a:ext uri="{FF2B5EF4-FFF2-40B4-BE49-F238E27FC236}">
                    <a16:creationId xmlns:a16="http://schemas.microsoft.com/office/drawing/2014/main" id="{B308AC93-00D0-5746-AA00-0380A225F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7" name="Rectangle 755">
                <a:extLst>
                  <a:ext uri="{FF2B5EF4-FFF2-40B4-BE49-F238E27FC236}">
                    <a16:creationId xmlns:a16="http://schemas.microsoft.com/office/drawing/2014/main" id="{5D6F3647-5B22-A747-950E-291B707B0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8" name="Rectangle 756">
                <a:extLst>
                  <a:ext uri="{FF2B5EF4-FFF2-40B4-BE49-F238E27FC236}">
                    <a16:creationId xmlns:a16="http://schemas.microsoft.com/office/drawing/2014/main" id="{6A50A48D-BD91-624E-9B8F-3CFFDF37F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9" name="Rectangle 757">
                <a:extLst>
                  <a:ext uri="{FF2B5EF4-FFF2-40B4-BE49-F238E27FC236}">
                    <a16:creationId xmlns:a16="http://schemas.microsoft.com/office/drawing/2014/main" id="{99F6C4E6-C7F1-F649-954E-4D3911707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0" name="Rectangle 758">
                <a:extLst>
                  <a:ext uri="{FF2B5EF4-FFF2-40B4-BE49-F238E27FC236}">
                    <a16:creationId xmlns:a16="http://schemas.microsoft.com/office/drawing/2014/main" id="{78701F1A-1B8E-B34F-9775-72F31FD0A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1" name="Rectangle 759">
                <a:extLst>
                  <a:ext uri="{FF2B5EF4-FFF2-40B4-BE49-F238E27FC236}">
                    <a16:creationId xmlns:a16="http://schemas.microsoft.com/office/drawing/2014/main" id="{DB754FA2-8EFF-6646-87B4-BC8A13CDC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2" name="Rectangle 760">
                <a:extLst>
                  <a:ext uri="{FF2B5EF4-FFF2-40B4-BE49-F238E27FC236}">
                    <a16:creationId xmlns:a16="http://schemas.microsoft.com/office/drawing/2014/main" id="{1FE29838-D076-AB43-BAA6-853849A14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3" name="Rectangle 761">
                <a:extLst>
                  <a:ext uri="{FF2B5EF4-FFF2-40B4-BE49-F238E27FC236}">
                    <a16:creationId xmlns:a16="http://schemas.microsoft.com/office/drawing/2014/main" id="{3098D75D-799D-A942-8720-406661D16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4" name="Rectangle 762">
                <a:extLst>
                  <a:ext uri="{FF2B5EF4-FFF2-40B4-BE49-F238E27FC236}">
                    <a16:creationId xmlns:a16="http://schemas.microsoft.com/office/drawing/2014/main" id="{A25D75B2-906A-1947-9619-32E0969F6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5" name="Rectangle 763">
                <a:extLst>
                  <a:ext uri="{FF2B5EF4-FFF2-40B4-BE49-F238E27FC236}">
                    <a16:creationId xmlns:a16="http://schemas.microsoft.com/office/drawing/2014/main" id="{C0CFD632-3B0A-2A48-9408-2A037C472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6" name="Rectangle 764">
                <a:extLst>
                  <a:ext uri="{FF2B5EF4-FFF2-40B4-BE49-F238E27FC236}">
                    <a16:creationId xmlns:a16="http://schemas.microsoft.com/office/drawing/2014/main" id="{9FDA9F87-B822-4D4E-A594-FDAB6E43E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7" name="Rectangle 765">
                <a:extLst>
                  <a:ext uri="{FF2B5EF4-FFF2-40B4-BE49-F238E27FC236}">
                    <a16:creationId xmlns:a16="http://schemas.microsoft.com/office/drawing/2014/main" id="{7FE620D8-D6A1-D949-A53C-F07682CB9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8" name="Rectangle 766">
                <a:extLst>
                  <a:ext uri="{FF2B5EF4-FFF2-40B4-BE49-F238E27FC236}">
                    <a16:creationId xmlns:a16="http://schemas.microsoft.com/office/drawing/2014/main" id="{2A56CADF-CB42-7841-A8CF-E0C3E73B8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9" name="Rectangle 767">
                <a:extLst>
                  <a:ext uri="{FF2B5EF4-FFF2-40B4-BE49-F238E27FC236}">
                    <a16:creationId xmlns:a16="http://schemas.microsoft.com/office/drawing/2014/main" id="{D0AC2FC3-EF6F-8E4E-AB62-609AA3CCD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0" name="Rectangle 768">
                <a:extLst>
                  <a:ext uri="{FF2B5EF4-FFF2-40B4-BE49-F238E27FC236}">
                    <a16:creationId xmlns:a16="http://schemas.microsoft.com/office/drawing/2014/main" id="{E2A44471-0951-CF4E-8D53-D62146D05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1" name="Rectangle 769">
                <a:extLst>
                  <a:ext uri="{FF2B5EF4-FFF2-40B4-BE49-F238E27FC236}">
                    <a16:creationId xmlns:a16="http://schemas.microsoft.com/office/drawing/2014/main" id="{E6292120-7FE1-8C41-9BD6-C8B4A8E40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428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2" name="Rectangle 770">
                <a:extLst>
                  <a:ext uri="{FF2B5EF4-FFF2-40B4-BE49-F238E27FC236}">
                    <a16:creationId xmlns:a16="http://schemas.microsoft.com/office/drawing/2014/main" id="{71615748-8347-C44A-8043-7DEAF0E6A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428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3" name="Rectangle 771">
                <a:extLst>
                  <a:ext uri="{FF2B5EF4-FFF2-40B4-BE49-F238E27FC236}">
                    <a16:creationId xmlns:a16="http://schemas.microsoft.com/office/drawing/2014/main" id="{0F9CE66E-A890-144D-8D36-57BF32259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4" name="Rectangle 772">
                <a:extLst>
                  <a:ext uri="{FF2B5EF4-FFF2-40B4-BE49-F238E27FC236}">
                    <a16:creationId xmlns:a16="http://schemas.microsoft.com/office/drawing/2014/main" id="{D60BE019-B7F8-C549-B00A-8916F3908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48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5" name="Rectangle 773">
                <a:extLst>
                  <a:ext uri="{FF2B5EF4-FFF2-40B4-BE49-F238E27FC236}">
                    <a16:creationId xmlns:a16="http://schemas.microsoft.com/office/drawing/2014/main" id="{7478626D-CD2E-2947-9520-B2C517961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6" name="Rectangle 774">
                <a:extLst>
                  <a:ext uri="{FF2B5EF4-FFF2-40B4-BE49-F238E27FC236}">
                    <a16:creationId xmlns:a16="http://schemas.microsoft.com/office/drawing/2014/main" id="{42B244AD-09DB-8D45-B29C-88E66420B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48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7" name="Rectangle 775">
                <a:extLst>
                  <a:ext uri="{FF2B5EF4-FFF2-40B4-BE49-F238E27FC236}">
                    <a16:creationId xmlns:a16="http://schemas.microsoft.com/office/drawing/2014/main" id="{90653DC2-BE26-1B40-A661-D71B9C8EE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8" name="Rectangle 776">
                <a:extLst>
                  <a:ext uri="{FF2B5EF4-FFF2-40B4-BE49-F238E27FC236}">
                    <a16:creationId xmlns:a16="http://schemas.microsoft.com/office/drawing/2014/main" id="{98261B8D-FBEC-EB47-817B-A868323BF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9" name="Rectangle 777">
                <a:extLst>
                  <a:ext uri="{FF2B5EF4-FFF2-40B4-BE49-F238E27FC236}">
                    <a16:creationId xmlns:a16="http://schemas.microsoft.com/office/drawing/2014/main" id="{19EC7B19-A339-8546-AE98-CB1274F21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48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0" name="Rectangle 778">
                <a:extLst>
                  <a:ext uri="{FF2B5EF4-FFF2-40B4-BE49-F238E27FC236}">
                    <a16:creationId xmlns:a16="http://schemas.microsoft.com/office/drawing/2014/main" id="{D8D3FC48-7216-0444-A99F-9C07933D1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1" name="Rectangle 779">
                <a:extLst>
                  <a:ext uri="{FF2B5EF4-FFF2-40B4-BE49-F238E27FC236}">
                    <a16:creationId xmlns:a16="http://schemas.microsoft.com/office/drawing/2014/main" id="{E64A2534-3D8E-1B49-A47E-795A7C4DC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48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2" name="Rectangle 780">
                <a:extLst>
                  <a:ext uri="{FF2B5EF4-FFF2-40B4-BE49-F238E27FC236}">
                    <a16:creationId xmlns:a16="http://schemas.microsoft.com/office/drawing/2014/main" id="{F922B33E-903F-B347-86EC-11F48BBCB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3" name="Rectangle 781">
                <a:extLst>
                  <a:ext uri="{FF2B5EF4-FFF2-40B4-BE49-F238E27FC236}">
                    <a16:creationId xmlns:a16="http://schemas.microsoft.com/office/drawing/2014/main" id="{E2301EF7-BFDC-204D-8942-75EE53C93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4" name="Rectangle 782">
                <a:extLst>
                  <a:ext uri="{FF2B5EF4-FFF2-40B4-BE49-F238E27FC236}">
                    <a16:creationId xmlns:a16="http://schemas.microsoft.com/office/drawing/2014/main" id="{0E7CC397-FAB2-A04D-AF24-EBA4D3EFC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48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5" name="Rectangle 783">
                <a:extLst>
                  <a:ext uri="{FF2B5EF4-FFF2-40B4-BE49-F238E27FC236}">
                    <a16:creationId xmlns:a16="http://schemas.microsoft.com/office/drawing/2014/main" id="{A429FF7E-9C47-B541-AD4C-74ACF8F34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6" name="Rectangle 784">
                <a:extLst>
                  <a:ext uri="{FF2B5EF4-FFF2-40B4-BE49-F238E27FC236}">
                    <a16:creationId xmlns:a16="http://schemas.microsoft.com/office/drawing/2014/main" id="{18401D89-0F43-C24F-9ECA-4684323FF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48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7" name="Rectangle 785">
                <a:extLst>
                  <a:ext uri="{FF2B5EF4-FFF2-40B4-BE49-F238E27FC236}">
                    <a16:creationId xmlns:a16="http://schemas.microsoft.com/office/drawing/2014/main" id="{C136A9BC-B589-5E46-B381-AAD5A75D9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8" name="Rectangle 786">
                <a:extLst>
                  <a:ext uri="{FF2B5EF4-FFF2-40B4-BE49-F238E27FC236}">
                    <a16:creationId xmlns:a16="http://schemas.microsoft.com/office/drawing/2014/main" id="{DE3D6B2C-2199-9D49-B804-B46FCCBEA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9" name="Rectangle 787">
                <a:extLst>
                  <a:ext uri="{FF2B5EF4-FFF2-40B4-BE49-F238E27FC236}">
                    <a16:creationId xmlns:a16="http://schemas.microsoft.com/office/drawing/2014/main" id="{B421794C-18F3-3D46-84E9-4E5CC37D0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48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0" name="Rectangle 788">
                <a:extLst>
                  <a:ext uri="{FF2B5EF4-FFF2-40B4-BE49-F238E27FC236}">
                    <a16:creationId xmlns:a16="http://schemas.microsoft.com/office/drawing/2014/main" id="{DD9AF13A-47A7-C942-9E85-E24C65014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1" name="Rectangle 789">
                <a:extLst>
                  <a:ext uri="{FF2B5EF4-FFF2-40B4-BE49-F238E27FC236}">
                    <a16:creationId xmlns:a16="http://schemas.microsoft.com/office/drawing/2014/main" id="{FFAC1384-44E5-6449-9CBF-226FFE0C3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48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2" name="Rectangle 790">
                <a:extLst>
                  <a:ext uri="{FF2B5EF4-FFF2-40B4-BE49-F238E27FC236}">
                    <a16:creationId xmlns:a16="http://schemas.microsoft.com/office/drawing/2014/main" id="{86B11127-675C-EC45-BA9D-44A537731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485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3" name="Rectangle 791">
                <a:extLst>
                  <a:ext uri="{FF2B5EF4-FFF2-40B4-BE49-F238E27FC236}">
                    <a16:creationId xmlns:a16="http://schemas.microsoft.com/office/drawing/2014/main" id="{94EB785B-3435-5A45-9E13-7922132F9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485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4" name="Rectangle 792">
                <a:extLst>
                  <a:ext uri="{FF2B5EF4-FFF2-40B4-BE49-F238E27FC236}">
                    <a16:creationId xmlns:a16="http://schemas.microsoft.com/office/drawing/2014/main" id="{6DECA826-8857-DC4B-AA53-B5E93A716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48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5" name="Rectangle 793">
                <a:extLst>
                  <a:ext uri="{FF2B5EF4-FFF2-40B4-BE49-F238E27FC236}">
                    <a16:creationId xmlns:a16="http://schemas.microsoft.com/office/drawing/2014/main" id="{09A533DA-0107-0746-8C08-7327D69B7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48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6" name="Rectangle 794">
                <a:extLst>
                  <a:ext uri="{FF2B5EF4-FFF2-40B4-BE49-F238E27FC236}">
                    <a16:creationId xmlns:a16="http://schemas.microsoft.com/office/drawing/2014/main" id="{6F282BF4-C650-8449-8A31-32C2AC2D3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48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7" name="Rectangle 795">
                <a:extLst>
                  <a:ext uri="{FF2B5EF4-FFF2-40B4-BE49-F238E27FC236}">
                    <a16:creationId xmlns:a16="http://schemas.microsoft.com/office/drawing/2014/main" id="{B89344B4-1DD0-1C4E-994C-4EA799FBB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48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8" name="Rectangle 796">
                <a:extLst>
                  <a:ext uri="{FF2B5EF4-FFF2-40B4-BE49-F238E27FC236}">
                    <a16:creationId xmlns:a16="http://schemas.microsoft.com/office/drawing/2014/main" id="{83783994-A947-BA4F-85B0-A0914C286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48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9" name="Rectangle 797">
                <a:extLst>
                  <a:ext uri="{FF2B5EF4-FFF2-40B4-BE49-F238E27FC236}">
                    <a16:creationId xmlns:a16="http://schemas.microsoft.com/office/drawing/2014/main" id="{F3AE1844-14DD-6640-8F86-5E03A184E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48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0" name="Rectangle 798">
                <a:extLst>
                  <a:ext uri="{FF2B5EF4-FFF2-40B4-BE49-F238E27FC236}">
                    <a16:creationId xmlns:a16="http://schemas.microsoft.com/office/drawing/2014/main" id="{93A150D9-D0D4-B14D-90D8-595B01464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48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1" name="Rectangle 799">
                <a:extLst>
                  <a:ext uri="{FF2B5EF4-FFF2-40B4-BE49-F238E27FC236}">
                    <a16:creationId xmlns:a16="http://schemas.microsoft.com/office/drawing/2014/main" id="{3CFD703A-9B29-A843-8A7D-3E24763BA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48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2" name="Rectangle 800">
                <a:extLst>
                  <a:ext uri="{FF2B5EF4-FFF2-40B4-BE49-F238E27FC236}">
                    <a16:creationId xmlns:a16="http://schemas.microsoft.com/office/drawing/2014/main" id="{18F45E11-7154-E74C-94D0-F8E172FCA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48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3" name="Rectangle 801">
                <a:extLst>
                  <a:ext uri="{FF2B5EF4-FFF2-40B4-BE49-F238E27FC236}">
                    <a16:creationId xmlns:a16="http://schemas.microsoft.com/office/drawing/2014/main" id="{19D56460-D06A-B84D-A9DE-F086DD483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48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4" name="Rectangle 802">
                <a:extLst>
                  <a:ext uri="{FF2B5EF4-FFF2-40B4-BE49-F238E27FC236}">
                    <a16:creationId xmlns:a16="http://schemas.microsoft.com/office/drawing/2014/main" id="{7CA030FC-461B-5A4F-814B-07EF5C257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48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5" name="Rectangle 803">
                <a:extLst>
                  <a:ext uri="{FF2B5EF4-FFF2-40B4-BE49-F238E27FC236}">
                    <a16:creationId xmlns:a16="http://schemas.microsoft.com/office/drawing/2014/main" id="{93080765-4141-6E4D-9279-118B83173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6" name="Rectangle 804">
                <a:extLst>
                  <a:ext uri="{FF2B5EF4-FFF2-40B4-BE49-F238E27FC236}">
                    <a16:creationId xmlns:a16="http://schemas.microsoft.com/office/drawing/2014/main" id="{46D913A1-DAC2-5C43-B26E-6A0020117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54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7" name="Rectangle 805">
                <a:extLst>
                  <a:ext uri="{FF2B5EF4-FFF2-40B4-BE49-F238E27FC236}">
                    <a16:creationId xmlns:a16="http://schemas.microsoft.com/office/drawing/2014/main" id="{8FAF2CD7-4628-254F-B66C-334EBB659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8" name="Rectangle 806">
                <a:extLst>
                  <a:ext uri="{FF2B5EF4-FFF2-40B4-BE49-F238E27FC236}">
                    <a16:creationId xmlns:a16="http://schemas.microsoft.com/office/drawing/2014/main" id="{23D25B27-70A8-724C-90DD-1FECB8EB5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54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9" name="Rectangle 807">
                <a:extLst>
                  <a:ext uri="{FF2B5EF4-FFF2-40B4-BE49-F238E27FC236}">
                    <a16:creationId xmlns:a16="http://schemas.microsoft.com/office/drawing/2014/main" id="{EA8D2559-257E-CC4C-AA5A-1707102DA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0" name="Rectangle 808">
                <a:extLst>
                  <a:ext uri="{FF2B5EF4-FFF2-40B4-BE49-F238E27FC236}">
                    <a16:creationId xmlns:a16="http://schemas.microsoft.com/office/drawing/2014/main" id="{EE6B0F38-ACCD-2144-91DE-536EF8BC4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1" name="Rectangle 809">
                <a:extLst>
                  <a:ext uri="{FF2B5EF4-FFF2-40B4-BE49-F238E27FC236}">
                    <a16:creationId xmlns:a16="http://schemas.microsoft.com/office/drawing/2014/main" id="{B98E7338-82F1-9B40-89C2-61F2DE511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54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2" name="Rectangle 810">
                <a:extLst>
                  <a:ext uri="{FF2B5EF4-FFF2-40B4-BE49-F238E27FC236}">
                    <a16:creationId xmlns:a16="http://schemas.microsoft.com/office/drawing/2014/main" id="{331B6D57-73F4-1D42-929A-7A7F6FC1E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3" name="Rectangle 811">
                <a:extLst>
                  <a:ext uri="{FF2B5EF4-FFF2-40B4-BE49-F238E27FC236}">
                    <a16:creationId xmlns:a16="http://schemas.microsoft.com/office/drawing/2014/main" id="{0E9973E5-9F22-244A-B931-13B70E163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54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4" name="Rectangle 812">
                <a:extLst>
                  <a:ext uri="{FF2B5EF4-FFF2-40B4-BE49-F238E27FC236}">
                    <a16:creationId xmlns:a16="http://schemas.microsoft.com/office/drawing/2014/main" id="{525611F0-1BC4-D542-828C-D697DBCCB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5" name="Rectangle 813">
                <a:extLst>
                  <a:ext uri="{FF2B5EF4-FFF2-40B4-BE49-F238E27FC236}">
                    <a16:creationId xmlns:a16="http://schemas.microsoft.com/office/drawing/2014/main" id="{9D7C88C0-9940-3643-BD7C-6ABC449E7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6" name="Rectangle 814">
                <a:extLst>
                  <a:ext uri="{FF2B5EF4-FFF2-40B4-BE49-F238E27FC236}">
                    <a16:creationId xmlns:a16="http://schemas.microsoft.com/office/drawing/2014/main" id="{DA08EB66-A142-7B48-BB89-F4CA8603A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54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7" name="Rectangle 815">
                <a:extLst>
                  <a:ext uri="{FF2B5EF4-FFF2-40B4-BE49-F238E27FC236}">
                    <a16:creationId xmlns:a16="http://schemas.microsoft.com/office/drawing/2014/main" id="{03BDBC4B-6FF3-5A46-93D4-0CC69A1D3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8" name="Rectangle 816">
                <a:extLst>
                  <a:ext uri="{FF2B5EF4-FFF2-40B4-BE49-F238E27FC236}">
                    <a16:creationId xmlns:a16="http://schemas.microsoft.com/office/drawing/2014/main" id="{7CEDF5D6-BF50-0543-8FEB-DE2A4403C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54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9" name="Rectangle 817">
                <a:extLst>
                  <a:ext uri="{FF2B5EF4-FFF2-40B4-BE49-F238E27FC236}">
                    <a16:creationId xmlns:a16="http://schemas.microsoft.com/office/drawing/2014/main" id="{54A2141F-701F-374F-B6D0-B5CFD513B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0" name="Rectangle 818">
                <a:extLst>
                  <a:ext uri="{FF2B5EF4-FFF2-40B4-BE49-F238E27FC236}">
                    <a16:creationId xmlns:a16="http://schemas.microsoft.com/office/drawing/2014/main" id="{7BF96B25-6D76-5E4B-BEBD-7CB711AA4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1" name="Rectangle 819">
                <a:extLst>
                  <a:ext uri="{FF2B5EF4-FFF2-40B4-BE49-F238E27FC236}">
                    <a16:creationId xmlns:a16="http://schemas.microsoft.com/office/drawing/2014/main" id="{4FF514FF-B533-0540-BC58-D6715EBB0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54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2" name="Rectangle 820">
                <a:extLst>
                  <a:ext uri="{FF2B5EF4-FFF2-40B4-BE49-F238E27FC236}">
                    <a16:creationId xmlns:a16="http://schemas.microsoft.com/office/drawing/2014/main" id="{D8C400B7-23C5-C843-988E-E5FC3C054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3" name="Rectangle 821">
                <a:extLst>
                  <a:ext uri="{FF2B5EF4-FFF2-40B4-BE49-F238E27FC236}">
                    <a16:creationId xmlns:a16="http://schemas.microsoft.com/office/drawing/2014/main" id="{C48DD9DD-7577-4945-9699-E73848324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54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4" name="Rectangle 822">
                <a:extLst>
                  <a:ext uri="{FF2B5EF4-FFF2-40B4-BE49-F238E27FC236}">
                    <a16:creationId xmlns:a16="http://schemas.microsoft.com/office/drawing/2014/main" id="{C4D9E24E-8ABC-8245-B6DF-B74BCF5B2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543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5" name="Rectangle 823">
                <a:extLst>
                  <a:ext uri="{FF2B5EF4-FFF2-40B4-BE49-F238E27FC236}">
                    <a16:creationId xmlns:a16="http://schemas.microsoft.com/office/drawing/2014/main" id="{5AAAB331-BE2C-094F-A1D3-D5B0F49D7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543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6" name="Rectangle 824">
                <a:extLst>
                  <a:ext uri="{FF2B5EF4-FFF2-40B4-BE49-F238E27FC236}">
                    <a16:creationId xmlns:a16="http://schemas.microsoft.com/office/drawing/2014/main" id="{84FACEBE-29B5-C048-B203-320FCD80B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5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7" name="Rectangle 825">
                <a:extLst>
                  <a:ext uri="{FF2B5EF4-FFF2-40B4-BE49-F238E27FC236}">
                    <a16:creationId xmlns:a16="http://schemas.microsoft.com/office/drawing/2014/main" id="{93947DC4-052A-FB4E-A34C-D7A8E4C42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5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8" name="Rectangle 826">
                <a:extLst>
                  <a:ext uri="{FF2B5EF4-FFF2-40B4-BE49-F238E27FC236}">
                    <a16:creationId xmlns:a16="http://schemas.microsoft.com/office/drawing/2014/main" id="{B732C8E1-7940-B44E-A769-0EF286D58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5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9" name="Rectangle 827">
                <a:extLst>
                  <a:ext uri="{FF2B5EF4-FFF2-40B4-BE49-F238E27FC236}">
                    <a16:creationId xmlns:a16="http://schemas.microsoft.com/office/drawing/2014/main" id="{BCB9BEA9-DA6B-4449-945E-36166DFC6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5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0" name="Rectangle 828">
                <a:extLst>
                  <a:ext uri="{FF2B5EF4-FFF2-40B4-BE49-F238E27FC236}">
                    <a16:creationId xmlns:a16="http://schemas.microsoft.com/office/drawing/2014/main" id="{DEF0D2CF-9FCC-B34E-B6D4-4CB137AFC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5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1" name="Rectangle 829">
                <a:extLst>
                  <a:ext uri="{FF2B5EF4-FFF2-40B4-BE49-F238E27FC236}">
                    <a16:creationId xmlns:a16="http://schemas.microsoft.com/office/drawing/2014/main" id="{F71A13E5-3CAA-1746-9025-412A58433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5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2" name="Rectangle 830">
                <a:extLst>
                  <a:ext uri="{FF2B5EF4-FFF2-40B4-BE49-F238E27FC236}">
                    <a16:creationId xmlns:a16="http://schemas.microsoft.com/office/drawing/2014/main" id="{47DFB072-D739-0947-AF9A-356ED412E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5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3" name="Rectangle 831">
                <a:extLst>
                  <a:ext uri="{FF2B5EF4-FFF2-40B4-BE49-F238E27FC236}">
                    <a16:creationId xmlns:a16="http://schemas.microsoft.com/office/drawing/2014/main" id="{9BEBEAA2-2A50-2C45-A725-EF155FFC3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5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4" name="Rectangle 832">
                <a:extLst>
                  <a:ext uri="{FF2B5EF4-FFF2-40B4-BE49-F238E27FC236}">
                    <a16:creationId xmlns:a16="http://schemas.microsoft.com/office/drawing/2014/main" id="{B0513B68-63D6-B244-ADA3-BF8D33675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5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5" name="Rectangle 833">
                <a:extLst>
                  <a:ext uri="{FF2B5EF4-FFF2-40B4-BE49-F238E27FC236}">
                    <a16:creationId xmlns:a16="http://schemas.microsoft.com/office/drawing/2014/main" id="{41429687-BEA5-AA43-8A77-7CBD21EEF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5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6" name="Rectangle 834">
                <a:extLst>
                  <a:ext uri="{FF2B5EF4-FFF2-40B4-BE49-F238E27FC236}">
                    <a16:creationId xmlns:a16="http://schemas.microsoft.com/office/drawing/2014/main" id="{806A64CE-BCF8-1340-B261-264B93C50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5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7" name="Rectangle 835">
                <a:extLst>
                  <a:ext uri="{FF2B5EF4-FFF2-40B4-BE49-F238E27FC236}">
                    <a16:creationId xmlns:a16="http://schemas.microsoft.com/office/drawing/2014/main" id="{06EA9445-1A52-A541-8FA9-B718AC5B7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8" name="Rectangle 836">
                <a:extLst>
                  <a:ext uri="{FF2B5EF4-FFF2-40B4-BE49-F238E27FC236}">
                    <a16:creationId xmlns:a16="http://schemas.microsoft.com/office/drawing/2014/main" id="{EDADF1B9-46BC-634D-9407-9DE82101F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6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9" name="Rectangle 837">
                <a:extLst>
                  <a:ext uri="{FF2B5EF4-FFF2-40B4-BE49-F238E27FC236}">
                    <a16:creationId xmlns:a16="http://schemas.microsoft.com/office/drawing/2014/main" id="{29B40F8E-7567-344D-9B42-C7FC7EA04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0" name="Rectangle 838">
                <a:extLst>
                  <a:ext uri="{FF2B5EF4-FFF2-40B4-BE49-F238E27FC236}">
                    <a16:creationId xmlns:a16="http://schemas.microsoft.com/office/drawing/2014/main" id="{3C055B60-9D3B-D441-85BE-EE8310C5B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6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1" name="Rectangle 839">
                <a:extLst>
                  <a:ext uri="{FF2B5EF4-FFF2-40B4-BE49-F238E27FC236}">
                    <a16:creationId xmlns:a16="http://schemas.microsoft.com/office/drawing/2014/main" id="{DD5305D8-F067-9747-8810-826F83264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2" name="Rectangle 840">
                <a:extLst>
                  <a:ext uri="{FF2B5EF4-FFF2-40B4-BE49-F238E27FC236}">
                    <a16:creationId xmlns:a16="http://schemas.microsoft.com/office/drawing/2014/main" id="{F4E0BA09-1D63-FF4A-889B-F7446AEAC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3" name="Rectangle 841">
                <a:extLst>
                  <a:ext uri="{FF2B5EF4-FFF2-40B4-BE49-F238E27FC236}">
                    <a16:creationId xmlns:a16="http://schemas.microsoft.com/office/drawing/2014/main" id="{C79BFC9F-7BE0-AE4A-868F-8E52AB673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6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4" name="Rectangle 842">
                <a:extLst>
                  <a:ext uri="{FF2B5EF4-FFF2-40B4-BE49-F238E27FC236}">
                    <a16:creationId xmlns:a16="http://schemas.microsoft.com/office/drawing/2014/main" id="{989B967A-4564-C04F-9B66-24B541647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5" name="Rectangle 843">
                <a:extLst>
                  <a:ext uri="{FF2B5EF4-FFF2-40B4-BE49-F238E27FC236}">
                    <a16:creationId xmlns:a16="http://schemas.microsoft.com/office/drawing/2014/main" id="{E0502135-F64A-974F-B877-92FBA9309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6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6" name="Rectangle 844">
                <a:extLst>
                  <a:ext uri="{FF2B5EF4-FFF2-40B4-BE49-F238E27FC236}">
                    <a16:creationId xmlns:a16="http://schemas.microsoft.com/office/drawing/2014/main" id="{5A15159A-4BE2-174A-970C-A584E770E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7" name="Rectangle 845">
                <a:extLst>
                  <a:ext uri="{FF2B5EF4-FFF2-40B4-BE49-F238E27FC236}">
                    <a16:creationId xmlns:a16="http://schemas.microsoft.com/office/drawing/2014/main" id="{61F12461-C3E2-6B43-9E53-B0DE172FE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8" name="Rectangle 846">
                <a:extLst>
                  <a:ext uri="{FF2B5EF4-FFF2-40B4-BE49-F238E27FC236}">
                    <a16:creationId xmlns:a16="http://schemas.microsoft.com/office/drawing/2014/main" id="{C7019284-6DD0-B24A-A06A-659BD1397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6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9" name="Rectangle 847">
                <a:extLst>
                  <a:ext uri="{FF2B5EF4-FFF2-40B4-BE49-F238E27FC236}">
                    <a16:creationId xmlns:a16="http://schemas.microsoft.com/office/drawing/2014/main" id="{FA76E8E0-A195-8749-BA96-536A16873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0" name="Rectangle 848">
                <a:extLst>
                  <a:ext uri="{FF2B5EF4-FFF2-40B4-BE49-F238E27FC236}">
                    <a16:creationId xmlns:a16="http://schemas.microsoft.com/office/drawing/2014/main" id="{CC3E1A8C-BBBA-9348-9353-39163E5B6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6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1" name="Rectangle 849">
                <a:extLst>
                  <a:ext uri="{FF2B5EF4-FFF2-40B4-BE49-F238E27FC236}">
                    <a16:creationId xmlns:a16="http://schemas.microsoft.com/office/drawing/2014/main" id="{9F7B6087-EAB6-4E45-B501-3EE8A48E0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2" name="Rectangle 850">
                <a:extLst>
                  <a:ext uri="{FF2B5EF4-FFF2-40B4-BE49-F238E27FC236}">
                    <a16:creationId xmlns:a16="http://schemas.microsoft.com/office/drawing/2014/main" id="{BE2C0E24-8DE7-BA4D-9431-27E87ABB1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3" name="Rectangle 851">
                <a:extLst>
                  <a:ext uri="{FF2B5EF4-FFF2-40B4-BE49-F238E27FC236}">
                    <a16:creationId xmlns:a16="http://schemas.microsoft.com/office/drawing/2014/main" id="{EBE705F2-8498-7A45-8C31-34A512C7E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6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4" name="Rectangle 852">
                <a:extLst>
                  <a:ext uri="{FF2B5EF4-FFF2-40B4-BE49-F238E27FC236}">
                    <a16:creationId xmlns:a16="http://schemas.microsoft.com/office/drawing/2014/main" id="{7E134228-313D-7749-808E-3328A6A7A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5" name="Rectangle 853">
                <a:extLst>
                  <a:ext uri="{FF2B5EF4-FFF2-40B4-BE49-F238E27FC236}">
                    <a16:creationId xmlns:a16="http://schemas.microsoft.com/office/drawing/2014/main" id="{023AF34F-9A76-CF47-B5D4-1E1C736A9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6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6" name="Rectangle 854">
                <a:extLst>
                  <a:ext uri="{FF2B5EF4-FFF2-40B4-BE49-F238E27FC236}">
                    <a16:creationId xmlns:a16="http://schemas.microsoft.com/office/drawing/2014/main" id="{8F41752B-EA8A-9149-8EFB-B196E1DB3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600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7" name="Rectangle 855">
                <a:extLst>
                  <a:ext uri="{FF2B5EF4-FFF2-40B4-BE49-F238E27FC236}">
                    <a16:creationId xmlns:a16="http://schemas.microsoft.com/office/drawing/2014/main" id="{E8895F7D-96B3-5243-AFF3-5A6047855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600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8" name="Rectangle 856">
                <a:extLst>
                  <a:ext uri="{FF2B5EF4-FFF2-40B4-BE49-F238E27FC236}">
                    <a16:creationId xmlns:a16="http://schemas.microsoft.com/office/drawing/2014/main" id="{DBB4B69F-512A-BE40-A33D-E0B967A4D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6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9" name="Rectangle 857">
                <a:extLst>
                  <a:ext uri="{FF2B5EF4-FFF2-40B4-BE49-F238E27FC236}">
                    <a16:creationId xmlns:a16="http://schemas.microsoft.com/office/drawing/2014/main" id="{22C77C71-BDB9-A247-B7BC-B7F117E62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6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0" name="Rectangle 858">
                <a:extLst>
                  <a:ext uri="{FF2B5EF4-FFF2-40B4-BE49-F238E27FC236}">
                    <a16:creationId xmlns:a16="http://schemas.microsoft.com/office/drawing/2014/main" id="{BB6538E4-FE2C-FC4C-A1C1-E3AAA0011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60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1" name="Rectangle 859">
                <a:extLst>
                  <a:ext uri="{FF2B5EF4-FFF2-40B4-BE49-F238E27FC236}">
                    <a16:creationId xmlns:a16="http://schemas.microsoft.com/office/drawing/2014/main" id="{CE425BF1-09EF-5C4A-BC1C-5D5CB62B5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6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2" name="Rectangle 860">
                <a:extLst>
                  <a:ext uri="{FF2B5EF4-FFF2-40B4-BE49-F238E27FC236}">
                    <a16:creationId xmlns:a16="http://schemas.microsoft.com/office/drawing/2014/main" id="{C9571183-FF23-3B44-9001-FF6CC23ED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60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3" name="Rectangle 861">
                <a:extLst>
                  <a:ext uri="{FF2B5EF4-FFF2-40B4-BE49-F238E27FC236}">
                    <a16:creationId xmlns:a16="http://schemas.microsoft.com/office/drawing/2014/main" id="{FFF19862-D32B-4D4E-9BB9-282F3EF13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6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4" name="Rectangle 862">
                <a:extLst>
                  <a:ext uri="{FF2B5EF4-FFF2-40B4-BE49-F238E27FC236}">
                    <a16:creationId xmlns:a16="http://schemas.microsoft.com/office/drawing/2014/main" id="{35E94092-6831-B74C-8427-FF2028796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6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5" name="Rectangle 863">
                <a:extLst>
                  <a:ext uri="{FF2B5EF4-FFF2-40B4-BE49-F238E27FC236}">
                    <a16:creationId xmlns:a16="http://schemas.microsoft.com/office/drawing/2014/main" id="{FD060FCC-FEA0-9E4B-8C95-E5A77488D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60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6" name="Rectangle 864">
                <a:extLst>
                  <a:ext uri="{FF2B5EF4-FFF2-40B4-BE49-F238E27FC236}">
                    <a16:creationId xmlns:a16="http://schemas.microsoft.com/office/drawing/2014/main" id="{37FE07EE-AF52-A041-972E-789236984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6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7" name="Rectangle 865">
                <a:extLst>
                  <a:ext uri="{FF2B5EF4-FFF2-40B4-BE49-F238E27FC236}">
                    <a16:creationId xmlns:a16="http://schemas.microsoft.com/office/drawing/2014/main" id="{8E246778-EC37-4A49-8276-8BFD615C3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60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8" name="Rectangle 866">
                <a:extLst>
                  <a:ext uri="{FF2B5EF4-FFF2-40B4-BE49-F238E27FC236}">
                    <a16:creationId xmlns:a16="http://schemas.microsoft.com/office/drawing/2014/main" id="{C9F899B8-3A3A-0740-8795-C6B97AFDF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60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9" name="Rectangle 867">
                <a:extLst>
                  <a:ext uri="{FF2B5EF4-FFF2-40B4-BE49-F238E27FC236}">
                    <a16:creationId xmlns:a16="http://schemas.microsoft.com/office/drawing/2014/main" id="{8EACFAFC-FD7B-FC46-8060-955A4503F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0" name="Rectangle 868">
                <a:extLst>
                  <a:ext uri="{FF2B5EF4-FFF2-40B4-BE49-F238E27FC236}">
                    <a16:creationId xmlns:a16="http://schemas.microsoft.com/office/drawing/2014/main" id="{C470CE3E-5AC2-3C48-8BD1-20E2D4B43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65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1" name="Rectangle 869">
                <a:extLst>
                  <a:ext uri="{FF2B5EF4-FFF2-40B4-BE49-F238E27FC236}">
                    <a16:creationId xmlns:a16="http://schemas.microsoft.com/office/drawing/2014/main" id="{89C5CF2E-C66E-D846-B52B-FBD295A98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2" name="Rectangle 870">
                <a:extLst>
                  <a:ext uri="{FF2B5EF4-FFF2-40B4-BE49-F238E27FC236}">
                    <a16:creationId xmlns:a16="http://schemas.microsoft.com/office/drawing/2014/main" id="{E4690BCE-3F6E-B142-BACD-CCCBE1D7A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65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3" name="Rectangle 871">
                <a:extLst>
                  <a:ext uri="{FF2B5EF4-FFF2-40B4-BE49-F238E27FC236}">
                    <a16:creationId xmlns:a16="http://schemas.microsoft.com/office/drawing/2014/main" id="{2B9E9A8C-F814-8B4E-A627-36716285F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4" name="Rectangle 872">
                <a:extLst>
                  <a:ext uri="{FF2B5EF4-FFF2-40B4-BE49-F238E27FC236}">
                    <a16:creationId xmlns:a16="http://schemas.microsoft.com/office/drawing/2014/main" id="{8CF1FA3C-6F66-FF4F-A3B0-052CDD98E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5" name="Rectangle 873">
                <a:extLst>
                  <a:ext uri="{FF2B5EF4-FFF2-40B4-BE49-F238E27FC236}">
                    <a16:creationId xmlns:a16="http://schemas.microsoft.com/office/drawing/2014/main" id="{7E06DC9B-3F25-664A-9870-FD2BFF4C4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65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6" name="Rectangle 874">
                <a:extLst>
                  <a:ext uri="{FF2B5EF4-FFF2-40B4-BE49-F238E27FC236}">
                    <a16:creationId xmlns:a16="http://schemas.microsoft.com/office/drawing/2014/main" id="{909265F5-8A7E-CB47-8A16-8071CCB8D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7" name="Rectangle 875">
                <a:extLst>
                  <a:ext uri="{FF2B5EF4-FFF2-40B4-BE49-F238E27FC236}">
                    <a16:creationId xmlns:a16="http://schemas.microsoft.com/office/drawing/2014/main" id="{D708A99C-2962-2E41-A7C7-596891694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65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8" name="Rectangle 876">
                <a:extLst>
                  <a:ext uri="{FF2B5EF4-FFF2-40B4-BE49-F238E27FC236}">
                    <a16:creationId xmlns:a16="http://schemas.microsoft.com/office/drawing/2014/main" id="{CD242CB7-DC6F-524C-A7FA-5EB090104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9" name="Rectangle 877">
                <a:extLst>
                  <a:ext uri="{FF2B5EF4-FFF2-40B4-BE49-F238E27FC236}">
                    <a16:creationId xmlns:a16="http://schemas.microsoft.com/office/drawing/2014/main" id="{BF4A2896-3CAF-4345-8ACA-678A4B0C7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0" name="Rectangle 878">
                <a:extLst>
                  <a:ext uri="{FF2B5EF4-FFF2-40B4-BE49-F238E27FC236}">
                    <a16:creationId xmlns:a16="http://schemas.microsoft.com/office/drawing/2014/main" id="{F7818884-744F-2144-B11C-B39E048C7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65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1" name="Rectangle 879">
                <a:extLst>
                  <a:ext uri="{FF2B5EF4-FFF2-40B4-BE49-F238E27FC236}">
                    <a16:creationId xmlns:a16="http://schemas.microsoft.com/office/drawing/2014/main" id="{B35BE297-0712-6F4E-A6D7-967EF9283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2" name="Rectangle 880">
                <a:extLst>
                  <a:ext uri="{FF2B5EF4-FFF2-40B4-BE49-F238E27FC236}">
                    <a16:creationId xmlns:a16="http://schemas.microsoft.com/office/drawing/2014/main" id="{50C7719B-0A85-2047-970F-AA5EE3C9C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65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3" name="Rectangle 881">
                <a:extLst>
                  <a:ext uri="{FF2B5EF4-FFF2-40B4-BE49-F238E27FC236}">
                    <a16:creationId xmlns:a16="http://schemas.microsoft.com/office/drawing/2014/main" id="{0A859076-D765-3B46-BA34-50E1167C2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4" name="Rectangle 882">
                <a:extLst>
                  <a:ext uri="{FF2B5EF4-FFF2-40B4-BE49-F238E27FC236}">
                    <a16:creationId xmlns:a16="http://schemas.microsoft.com/office/drawing/2014/main" id="{F5AA5355-BE9E-F346-A978-74610B517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5" name="Rectangle 883">
                <a:extLst>
                  <a:ext uri="{FF2B5EF4-FFF2-40B4-BE49-F238E27FC236}">
                    <a16:creationId xmlns:a16="http://schemas.microsoft.com/office/drawing/2014/main" id="{717F9AE2-A4B3-D349-A1AB-E88B327FA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65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6" name="Rectangle 884">
                <a:extLst>
                  <a:ext uri="{FF2B5EF4-FFF2-40B4-BE49-F238E27FC236}">
                    <a16:creationId xmlns:a16="http://schemas.microsoft.com/office/drawing/2014/main" id="{606360CC-D5A8-364A-8270-C8208A656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7" name="Rectangle 885">
                <a:extLst>
                  <a:ext uri="{FF2B5EF4-FFF2-40B4-BE49-F238E27FC236}">
                    <a16:creationId xmlns:a16="http://schemas.microsoft.com/office/drawing/2014/main" id="{AF7D6880-6F1C-1A4C-B673-2E2E72995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65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8" name="Rectangle 886">
                <a:extLst>
                  <a:ext uri="{FF2B5EF4-FFF2-40B4-BE49-F238E27FC236}">
                    <a16:creationId xmlns:a16="http://schemas.microsoft.com/office/drawing/2014/main" id="{C0AAA39C-A8A0-D641-BA44-CADB89178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65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9" name="Rectangle 887">
                <a:extLst>
                  <a:ext uri="{FF2B5EF4-FFF2-40B4-BE49-F238E27FC236}">
                    <a16:creationId xmlns:a16="http://schemas.microsoft.com/office/drawing/2014/main" id="{3A98275A-8997-6C4D-84AB-61944C1A3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65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0" name="Rectangle 888">
                <a:extLst>
                  <a:ext uri="{FF2B5EF4-FFF2-40B4-BE49-F238E27FC236}">
                    <a16:creationId xmlns:a16="http://schemas.microsoft.com/office/drawing/2014/main" id="{5A7A1BF2-1A8B-EB44-8987-5FE87EF01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65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1" name="Rectangle 889">
                <a:extLst>
                  <a:ext uri="{FF2B5EF4-FFF2-40B4-BE49-F238E27FC236}">
                    <a16:creationId xmlns:a16="http://schemas.microsoft.com/office/drawing/2014/main" id="{749C0536-D8AF-734E-8467-AD17235E6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65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2" name="Rectangle 890">
                <a:extLst>
                  <a:ext uri="{FF2B5EF4-FFF2-40B4-BE49-F238E27FC236}">
                    <a16:creationId xmlns:a16="http://schemas.microsoft.com/office/drawing/2014/main" id="{48BB2B45-00D1-2847-A927-92CD25227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65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3" name="Rectangle 891">
                <a:extLst>
                  <a:ext uri="{FF2B5EF4-FFF2-40B4-BE49-F238E27FC236}">
                    <a16:creationId xmlns:a16="http://schemas.microsoft.com/office/drawing/2014/main" id="{61E210C6-E92B-A046-8BEC-C10F29849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65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4" name="Rectangle 892">
                <a:extLst>
                  <a:ext uri="{FF2B5EF4-FFF2-40B4-BE49-F238E27FC236}">
                    <a16:creationId xmlns:a16="http://schemas.microsoft.com/office/drawing/2014/main" id="{EE19181A-6FDC-ED46-8B70-215F4AE08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65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5" name="Rectangle 893">
                <a:extLst>
                  <a:ext uri="{FF2B5EF4-FFF2-40B4-BE49-F238E27FC236}">
                    <a16:creationId xmlns:a16="http://schemas.microsoft.com/office/drawing/2014/main" id="{6ED2A60C-C5EE-DC4A-88CB-5B28FC1DE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65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6" name="Rectangle 894">
                <a:extLst>
                  <a:ext uri="{FF2B5EF4-FFF2-40B4-BE49-F238E27FC236}">
                    <a16:creationId xmlns:a16="http://schemas.microsoft.com/office/drawing/2014/main" id="{619C4004-91EB-574B-9F41-17EE37498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65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7" name="Rectangle 895">
                <a:extLst>
                  <a:ext uri="{FF2B5EF4-FFF2-40B4-BE49-F238E27FC236}">
                    <a16:creationId xmlns:a16="http://schemas.microsoft.com/office/drawing/2014/main" id="{D837E946-1F91-4044-B37B-BFB8D11E5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65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8" name="Rectangle 896">
                <a:extLst>
                  <a:ext uri="{FF2B5EF4-FFF2-40B4-BE49-F238E27FC236}">
                    <a16:creationId xmlns:a16="http://schemas.microsoft.com/office/drawing/2014/main" id="{7FC6B62B-C4E2-DC4D-81F7-C35E250CB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65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9" name="Rectangle 897">
                <a:extLst>
                  <a:ext uri="{FF2B5EF4-FFF2-40B4-BE49-F238E27FC236}">
                    <a16:creationId xmlns:a16="http://schemas.microsoft.com/office/drawing/2014/main" id="{04A0E2C5-16B1-434C-AFF9-FBA7D3440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65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0" name="Rectangle 898">
                <a:extLst>
                  <a:ext uri="{FF2B5EF4-FFF2-40B4-BE49-F238E27FC236}">
                    <a16:creationId xmlns:a16="http://schemas.microsoft.com/office/drawing/2014/main" id="{64F833F2-BDED-DE4D-B1DD-3D5ECE937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65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1" name="Rectangle 899">
                <a:extLst>
                  <a:ext uri="{FF2B5EF4-FFF2-40B4-BE49-F238E27FC236}">
                    <a16:creationId xmlns:a16="http://schemas.microsoft.com/office/drawing/2014/main" id="{5CF951F6-7893-0346-B68D-622683757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2" name="Rectangle 900">
                <a:extLst>
                  <a:ext uri="{FF2B5EF4-FFF2-40B4-BE49-F238E27FC236}">
                    <a16:creationId xmlns:a16="http://schemas.microsoft.com/office/drawing/2014/main" id="{B53D1D07-401A-0049-B7BA-F6866CD0F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71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3" name="Rectangle 901">
                <a:extLst>
                  <a:ext uri="{FF2B5EF4-FFF2-40B4-BE49-F238E27FC236}">
                    <a16:creationId xmlns:a16="http://schemas.microsoft.com/office/drawing/2014/main" id="{6F32729C-1136-8C41-AB97-2B1204A82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4" name="Rectangle 902">
                <a:extLst>
                  <a:ext uri="{FF2B5EF4-FFF2-40B4-BE49-F238E27FC236}">
                    <a16:creationId xmlns:a16="http://schemas.microsoft.com/office/drawing/2014/main" id="{223F03B5-7C3B-364A-8898-AC35344AD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71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5" name="Rectangle 903">
                <a:extLst>
                  <a:ext uri="{FF2B5EF4-FFF2-40B4-BE49-F238E27FC236}">
                    <a16:creationId xmlns:a16="http://schemas.microsoft.com/office/drawing/2014/main" id="{659D222E-2294-684F-A966-AFBA221C9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6" name="Rectangle 904">
                <a:extLst>
                  <a:ext uri="{FF2B5EF4-FFF2-40B4-BE49-F238E27FC236}">
                    <a16:creationId xmlns:a16="http://schemas.microsoft.com/office/drawing/2014/main" id="{64B8D472-1DC3-A841-83AE-25CCF4178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7" name="Rectangle 905">
                <a:extLst>
                  <a:ext uri="{FF2B5EF4-FFF2-40B4-BE49-F238E27FC236}">
                    <a16:creationId xmlns:a16="http://schemas.microsoft.com/office/drawing/2014/main" id="{F277277C-3737-D746-8FC9-E01C5BA9E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71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8" name="Rectangle 906">
                <a:extLst>
                  <a:ext uri="{FF2B5EF4-FFF2-40B4-BE49-F238E27FC236}">
                    <a16:creationId xmlns:a16="http://schemas.microsoft.com/office/drawing/2014/main" id="{0352769B-2B57-A24A-8E9F-C465ED821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9" name="Rectangle 907">
                <a:extLst>
                  <a:ext uri="{FF2B5EF4-FFF2-40B4-BE49-F238E27FC236}">
                    <a16:creationId xmlns:a16="http://schemas.microsoft.com/office/drawing/2014/main" id="{EFC67327-99DC-4045-A2E0-72174EB55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71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0" name="Rectangle 908">
                <a:extLst>
                  <a:ext uri="{FF2B5EF4-FFF2-40B4-BE49-F238E27FC236}">
                    <a16:creationId xmlns:a16="http://schemas.microsoft.com/office/drawing/2014/main" id="{997E5813-B218-8F4E-A19B-1C1EB2A43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1" name="Rectangle 909">
                <a:extLst>
                  <a:ext uri="{FF2B5EF4-FFF2-40B4-BE49-F238E27FC236}">
                    <a16:creationId xmlns:a16="http://schemas.microsoft.com/office/drawing/2014/main" id="{FEB08A62-860F-8841-B8EC-FF6A906A1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2" name="Rectangle 910">
                <a:extLst>
                  <a:ext uri="{FF2B5EF4-FFF2-40B4-BE49-F238E27FC236}">
                    <a16:creationId xmlns:a16="http://schemas.microsoft.com/office/drawing/2014/main" id="{E0A0136B-B274-0142-ADFD-0A4B93F8F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71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3" name="Rectangle 911">
                <a:extLst>
                  <a:ext uri="{FF2B5EF4-FFF2-40B4-BE49-F238E27FC236}">
                    <a16:creationId xmlns:a16="http://schemas.microsoft.com/office/drawing/2014/main" id="{83511E87-45C2-4D44-9883-E08809B30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4" name="Rectangle 912">
                <a:extLst>
                  <a:ext uri="{FF2B5EF4-FFF2-40B4-BE49-F238E27FC236}">
                    <a16:creationId xmlns:a16="http://schemas.microsoft.com/office/drawing/2014/main" id="{AD23A2C9-B932-2F4A-88FE-8A7F8F9C0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71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5" name="Rectangle 913">
                <a:extLst>
                  <a:ext uri="{FF2B5EF4-FFF2-40B4-BE49-F238E27FC236}">
                    <a16:creationId xmlns:a16="http://schemas.microsoft.com/office/drawing/2014/main" id="{E6E26A68-083B-764C-BE70-E1E47495E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6" name="Rectangle 914">
                <a:extLst>
                  <a:ext uri="{FF2B5EF4-FFF2-40B4-BE49-F238E27FC236}">
                    <a16:creationId xmlns:a16="http://schemas.microsoft.com/office/drawing/2014/main" id="{447E4D09-F3F5-BC4F-A29C-9996678A7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7" name="Rectangle 915">
                <a:extLst>
                  <a:ext uri="{FF2B5EF4-FFF2-40B4-BE49-F238E27FC236}">
                    <a16:creationId xmlns:a16="http://schemas.microsoft.com/office/drawing/2014/main" id="{3AFA3F8C-0116-5444-9273-65FBFE885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71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8" name="Rectangle 916">
                <a:extLst>
                  <a:ext uri="{FF2B5EF4-FFF2-40B4-BE49-F238E27FC236}">
                    <a16:creationId xmlns:a16="http://schemas.microsoft.com/office/drawing/2014/main" id="{6FF0F844-2C28-314D-AA65-C9AA268AC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9" name="Rectangle 917">
                <a:extLst>
                  <a:ext uri="{FF2B5EF4-FFF2-40B4-BE49-F238E27FC236}">
                    <a16:creationId xmlns:a16="http://schemas.microsoft.com/office/drawing/2014/main" id="{13B70D0E-D015-714A-9321-CEBF482DF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71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0" name="Rectangle 918">
                <a:extLst>
                  <a:ext uri="{FF2B5EF4-FFF2-40B4-BE49-F238E27FC236}">
                    <a16:creationId xmlns:a16="http://schemas.microsoft.com/office/drawing/2014/main" id="{EFD12DDC-6EDA-F64E-BA19-9CEEC4BBC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716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1" name="Rectangle 919">
                <a:extLst>
                  <a:ext uri="{FF2B5EF4-FFF2-40B4-BE49-F238E27FC236}">
                    <a16:creationId xmlns:a16="http://schemas.microsoft.com/office/drawing/2014/main" id="{00FB553A-022B-7A4B-8FC4-7A47AFFD4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716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2" name="Rectangle 920">
                <a:extLst>
                  <a:ext uri="{FF2B5EF4-FFF2-40B4-BE49-F238E27FC236}">
                    <a16:creationId xmlns:a16="http://schemas.microsoft.com/office/drawing/2014/main" id="{EFCC290B-50FD-1D4B-9FEF-FE6CC6768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71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3" name="Rectangle 921">
                <a:extLst>
                  <a:ext uri="{FF2B5EF4-FFF2-40B4-BE49-F238E27FC236}">
                    <a16:creationId xmlns:a16="http://schemas.microsoft.com/office/drawing/2014/main" id="{4578AE4E-626B-2C46-996C-7E0701160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71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4" name="Rectangle 922">
                <a:extLst>
                  <a:ext uri="{FF2B5EF4-FFF2-40B4-BE49-F238E27FC236}">
                    <a16:creationId xmlns:a16="http://schemas.microsoft.com/office/drawing/2014/main" id="{93F18491-8203-C748-80CA-A6D38AE65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71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5" name="Rectangle 923">
                <a:extLst>
                  <a:ext uri="{FF2B5EF4-FFF2-40B4-BE49-F238E27FC236}">
                    <a16:creationId xmlns:a16="http://schemas.microsoft.com/office/drawing/2014/main" id="{212CFF68-D053-954B-A4B7-E827C6180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71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6" name="Rectangle 924">
                <a:extLst>
                  <a:ext uri="{FF2B5EF4-FFF2-40B4-BE49-F238E27FC236}">
                    <a16:creationId xmlns:a16="http://schemas.microsoft.com/office/drawing/2014/main" id="{4BAC6CF5-53A1-5140-A176-511655642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71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7" name="Rectangle 925">
                <a:extLst>
                  <a:ext uri="{FF2B5EF4-FFF2-40B4-BE49-F238E27FC236}">
                    <a16:creationId xmlns:a16="http://schemas.microsoft.com/office/drawing/2014/main" id="{8624780C-8ECA-444A-B063-F54E15958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71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8" name="Rectangle 926">
                <a:extLst>
                  <a:ext uri="{FF2B5EF4-FFF2-40B4-BE49-F238E27FC236}">
                    <a16:creationId xmlns:a16="http://schemas.microsoft.com/office/drawing/2014/main" id="{79C2C4F9-8C07-3F40-AD76-67FEF61A0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71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9" name="Rectangle 927">
                <a:extLst>
                  <a:ext uri="{FF2B5EF4-FFF2-40B4-BE49-F238E27FC236}">
                    <a16:creationId xmlns:a16="http://schemas.microsoft.com/office/drawing/2014/main" id="{4EBB1129-2225-354F-99F5-9D31303F8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71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0" name="Rectangle 928">
                <a:extLst>
                  <a:ext uri="{FF2B5EF4-FFF2-40B4-BE49-F238E27FC236}">
                    <a16:creationId xmlns:a16="http://schemas.microsoft.com/office/drawing/2014/main" id="{FBC58736-A061-C44C-B3D2-BDDB30227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71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1" name="Rectangle 929">
                <a:extLst>
                  <a:ext uri="{FF2B5EF4-FFF2-40B4-BE49-F238E27FC236}">
                    <a16:creationId xmlns:a16="http://schemas.microsoft.com/office/drawing/2014/main" id="{0E84775F-B10B-5B42-A2CA-7794FB48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71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2" name="Rectangle 930">
                <a:extLst>
                  <a:ext uri="{FF2B5EF4-FFF2-40B4-BE49-F238E27FC236}">
                    <a16:creationId xmlns:a16="http://schemas.microsoft.com/office/drawing/2014/main" id="{EE8E3DC0-BBB4-9445-AE32-B874181F0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71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3" name="Rectangle 931">
                <a:extLst>
                  <a:ext uri="{FF2B5EF4-FFF2-40B4-BE49-F238E27FC236}">
                    <a16:creationId xmlns:a16="http://schemas.microsoft.com/office/drawing/2014/main" id="{0162B31A-79FA-3045-B97C-4154C7955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4" name="Rectangle 932">
                <a:extLst>
                  <a:ext uri="{FF2B5EF4-FFF2-40B4-BE49-F238E27FC236}">
                    <a16:creationId xmlns:a16="http://schemas.microsoft.com/office/drawing/2014/main" id="{170336C8-C10C-2644-A6ED-051441DBE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77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5" name="Rectangle 933">
                <a:extLst>
                  <a:ext uri="{FF2B5EF4-FFF2-40B4-BE49-F238E27FC236}">
                    <a16:creationId xmlns:a16="http://schemas.microsoft.com/office/drawing/2014/main" id="{35E4AD5A-B5EE-5B47-A24A-ED50DB853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6" name="Rectangle 934">
                <a:extLst>
                  <a:ext uri="{FF2B5EF4-FFF2-40B4-BE49-F238E27FC236}">
                    <a16:creationId xmlns:a16="http://schemas.microsoft.com/office/drawing/2014/main" id="{51702B35-5D6E-0047-AACE-DF8C36B0E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77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7" name="Rectangle 935">
                <a:extLst>
                  <a:ext uri="{FF2B5EF4-FFF2-40B4-BE49-F238E27FC236}">
                    <a16:creationId xmlns:a16="http://schemas.microsoft.com/office/drawing/2014/main" id="{0F51D5D0-B87E-B341-BE1F-5A5069B84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8" name="Rectangle 936">
                <a:extLst>
                  <a:ext uri="{FF2B5EF4-FFF2-40B4-BE49-F238E27FC236}">
                    <a16:creationId xmlns:a16="http://schemas.microsoft.com/office/drawing/2014/main" id="{5EEC4C6A-1E5A-B042-AC62-6605E50A0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9" name="Rectangle 937">
                <a:extLst>
                  <a:ext uri="{FF2B5EF4-FFF2-40B4-BE49-F238E27FC236}">
                    <a16:creationId xmlns:a16="http://schemas.microsoft.com/office/drawing/2014/main" id="{5CA26D87-964E-4A41-A183-404F84F64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77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0" name="Rectangle 938">
                <a:extLst>
                  <a:ext uri="{FF2B5EF4-FFF2-40B4-BE49-F238E27FC236}">
                    <a16:creationId xmlns:a16="http://schemas.microsoft.com/office/drawing/2014/main" id="{7881D9E5-9F9C-2A46-ABEF-A41FBB145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1" name="Rectangle 939">
                <a:extLst>
                  <a:ext uri="{FF2B5EF4-FFF2-40B4-BE49-F238E27FC236}">
                    <a16:creationId xmlns:a16="http://schemas.microsoft.com/office/drawing/2014/main" id="{65D5508E-7E6A-1D41-AEE4-9B2B24315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77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2" name="Rectangle 940">
                <a:extLst>
                  <a:ext uri="{FF2B5EF4-FFF2-40B4-BE49-F238E27FC236}">
                    <a16:creationId xmlns:a16="http://schemas.microsoft.com/office/drawing/2014/main" id="{24EEBBAF-B2E3-0D4A-8B69-914E8D854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3" name="Rectangle 941">
                <a:extLst>
                  <a:ext uri="{FF2B5EF4-FFF2-40B4-BE49-F238E27FC236}">
                    <a16:creationId xmlns:a16="http://schemas.microsoft.com/office/drawing/2014/main" id="{9EC7D88E-32BB-9140-BB08-16A0FAE79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4" name="Rectangle 942">
                <a:extLst>
                  <a:ext uri="{FF2B5EF4-FFF2-40B4-BE49-F238E27FC236}">
                    <a16:creationId xmlns:a16="http://schemas.microsoft.com/office/drawing/2014/main" id="{0D1594EB-BC55-E640-AADB-36B9F12C2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77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5" name="Rectangle 943">
                <a:extLst>
                  <a:ext uri="{FF2B5EF4-FFF2-40B4-BE49-F238E27FC236}">
                    <a16:creationId xmlns:a16="http://schemas.microsoft.com/office/drawing/2014/main" id="{F047B198-2C80-0741-A0EA-33D860F29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6" name="Rectangle 944">
                <a:extLst>
                  <a:ext uri="{FF2B5EF4-FFF2-40B4-BE49-F238E27FC236}">
                    <a16:creationId xmlns:a16="http://schemas.microsoft.com/office/drawing/2014/main" id="{4C7FE615-7D5E-4E43-BB37-5A1D37CE8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77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7" name="Rectangle 945">
                <a:extLst>
                  <a:ext uri="{FF2B5EF4-FFF2-40B4-BE49-F238E27FC236}">
                    <a16:creationId xmlns:a16="http://schemas.microsoft.com/office/drawing/2014/main" id="{BABCC05F-6991-0A45-80E1-59BE45564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8" name="Rectangle 946">
                <a:extLst>
                  <a:ext uri="{FF2B5EF4-FFF2-40B4-BE49-F238E27FC236}">
                    <a16:creationId xmlns:a16="http://schemas.microsoft.com/office/drawing/2014/main" id="{37501BCC-6105-0540-AE1B-755352AB9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9" name="Rectangle 947">
                <a:extLst>
                  <a:ext uri="{FF2B5EF4-FFF2-40B4-BE49-F238E27FC236}">
                    <a16:creationId xmlns:a16="http://schemas.microsoft.com/office/drawing/2014/main" id="{09DFD000-F010-9443-B684-F190FA2FC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77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0" name="Rectangle 948">
                <a:extLst>
                  <a:ext uri="{FF2B5EF4-FFF2-40B4-BE49-F238E27FC236}">
                    <a16:creationId xmlns:a16="http://schemas.microsoft.com/office/drawing/2014/main" id="{3840081B-9B62-0C40-8BA3-DEAAE9188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1" name="Rectangle 949">
                <a:extLst>
                  <a:ext uri="{FF2B5EF4-FFF2-40B4-BE49-F238E27FC236}">
                    <a16:creationId xmlns:a16="http://schemas.microsoft.com/office/drawing/2014/main" id="{19CD801C-8A9B-9742-A8E1-F1B2313C9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77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2" name="Rectangle 950">
                <a:extLst>
                  <a:ext uri="{FF2B5EF4-FFF2-40B4-BE49-F238E27FC236}">
                    <a16:creationId xmlns:a16="http://schemas.microsoft.com/office/drawing/2014/main" id="{22312351-51BD-524A-84A5-2D34C86CB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773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3" name="Rectangle 951">
                <a:extLst>
                  <a:ext uri="{FF2B5EF4-FFF2-40B4-BE49-F238E27FC236}">
                    <a16:creationId xmlns:a16="http://schemas.microsoft.com/office/drawing/2014/main" id="{DE67EF9C-4D20-A24D-90DA-1A73A95E8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773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4" name="Rectangle 952">
                <a:extLst>
                  <a:ext uri="{FF2B5EF4-FFF2-40B4-BE49-F238E27FC236}">
                    <a16:creationId xmlns:a16="http://schemas.microsoft.com/office/drawing/2014/main" id="{184443C3-BF2C-F74B-910A-FD3F7F6DC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77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5" name="Rectangle 953">
                <a:extLst>
                  <a:ext uri="{FF2B5EF4-FFF2-40B4-BE49-F238E27FC236}">
                    <a16:creationId xmlns:a16="http://schemas.microsoft.com/office/drawing/2014/main" id="{BCD0A4DC-8AA9-DC42-A43F-544567B7B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77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6" name="Rectangle 954">
                <a:extLst>
                  <a:ext uri="{FF2B5EF4-FFF2-40B4-BE49-F238E27FC236}">
                    <a16:creationId xmlns:a16="http://schemas.microsoft.com/office/drawing/2014/main" id="{8A6A13A1-41D1-E844-AA1C-9A2F6871F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77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7" name="Rectangle 955">
                <a:extLst>
                  <a:ext uri="{FF2B5EF4-FFF2-40B4-BE49-F238E27FC236}">
                    <a16:creationId xmlns:a16="http://schemas.microsoft.com/office/drawing/2014/main" id="{609EF8F2-641A-8045-8301-047550767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77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8" name="Rectangle 956">
                <a:extLst>
                  <a:ext uri="{FF2B5EF4-FFF2-40B4-BE49-F238E27FC236}">
                    <a16:creationId xmlns:a16="http://schemas.microsoft.com/office/drawing/2014/main" id="{89896577-8DED-3047-BFB9-95E16842B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77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9" name="Rectangle 957">
                <a:extLst>
                  <a:ext uri="{FF2B5EF4-FFF2-40B4-BE49-F238E27FC236}">
                    <a16:creationId xmlns:a16="http://schemas.microsoft.com/office/drawing/2014/main" id="{90CEB583-CD3C-214A-8F5C-8C620AFAF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77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0" name="Rectangle 958">
                <a:extLst>
                  <a:ext uri="{FF2B5EF4-FFF2-40B4-BE49-F238E27FC236}">
                    <a16:creationId xmlns:a16="http://schemas.microsoft.com/office/drawing/2014/main" id="{ACDC4050-809A-9E42-813D-4BF4ED13C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77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1" name="Rectangle 959">
                <a:extLst>
                  <a:ext uri="{FF2B5EF4-FFF2-40B4-BE49-F238E27FC236}">
                    <a16:creationId xmlns:a16="http://schemas.microsoft.com/office/drawing/2014/main" id="{5CF7527C-B146-9D4E-8F50-932F7FD63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77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2" name="Rectangle 960">
                <a:extLst>
                  <a:ext uri="{FF2B5EF4-FFF2-40B4-BE49-F238E27FC236}">
                    <a16:creationId xmlns:a16="http://schemas.microsoft.com/office/drawing/2014/main" id="{053350B4-8931-A246-BA73-506160739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77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3" name="Rectangle 961">
                <a:extLst>
                  <a:ext uri="{FF2B5EF4-FFF2-40B4-BE49-F238E27FC236}">
                    <a16:creationId xmlns:a16="http://schemas.microsoft.com/office/drawing/2014/main" id="{E5D0E5FF-6F23-A24C-8891-A057A7985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77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4" name="Rectangle 962">
                <a:extLst>
                  <a:ext uri="{FF2B5EF4-FFF2-40B4-BE49-F238E27FC236}">
                    <a16:creationId xmlns:a16="http://schemas.microsoft.com/office/drawing/2014/main" id="{FECA069A-BF12-D64A-8D02-ACC65B514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77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5" name="Rectangle 963">
                <a:extLst>
                  <a:ext uri="{FF2B5EF4-FFF2-40B4-BE49-F238E27FC236}">
                    <a16:creationId xmlns:a16="http://schemas.microsoft.com/office/drawing/2014/main" id="{A28CF317-57F8-264D-B763-5D54A211F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6" name="Rectangle 964">
                <a:extLst>
                  <a:ext uri="{FF2B5EF4-FFF2-40B4-BE49-F238E27FC236}">
                    <a16:creationId xmlns:a16="http://schemas.microsoft.com/office/drawing/2014/main" id="{32CCE347-A1FA-D941-8C57-CCAC561C8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83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7" name="Rectangle 965">
                <a:extLst>
                  <a:ext uri="{FF2B5EF4-FFF2-40B4-BE49-F238E27FC236}">
                    <a16:creationId xmlns:a16="http://schemas.microsoft.com/office/drawing/2014/main" id="{F7A71F3F-115E-944D-928F-DF809EA27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8" name="Rectangle 966">
                <a:extLst>
                  <a:ext uri="{FF2B5EF4-FFF2-40B4-BE49-F238E27FC236}">
                    <a16:creationId xmlns:a16="http://schemas.microsoft.com/office/drawing/2014/main" id="{5F47C9E3-70A5-D248-9785-31088DD9E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83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9" name="Rectangle 967">
                <a:extLst>
                  <a:ext uri="{FF2B5EF4-FFF2-40B4-BE49-F238E27FC236}">
                    <a16:creationId xmlns:a16="http://schemas.microsoft.com/office/drawing/2014/main" id="{8E59AC1B-1AA6-3745-A6CB-01103361D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0" name="Rectangle 968">
                <a:extLst>
                  <a:ext uri="{FF2B5EF4-FFF2-40B4-BE49-F238E27FC236}">
                    <a16:creationId xmlns:a16="http://schemas.microsoft.com/office/drawing/2014/main" id="{A16AA0E3-00C7-EB42-946A-58C87F2EA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1" name="Rectangle 969">
                <a:extLst>
                  <a:ext uri="{FF2B5EF4-FFF2-40B4-BE49-F238E27FC236}">
                    <a16:creationId xmlns:a16="http://schemas.microsoft.com/office/drawing/2014/main" id="{BD9B4F24-F834-FB42-A1C6-2D2A73160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83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2" name="Rectangle 970">
                <a:extLst>
                  <a:ext uri="{FF2B5EF4-FFF2-40B4-BE49-F238E27FC236}">
                    <a16:creationId xmlns:a16="http://schemas.microsoft.com/office/drawing/2014/main" id="{C40D0458-430F-C04D-BF7C-16ACD3619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3" name="Rectangle 971">
                <a:extLst>
                  <a:ext uri="{FF2B5EF4-FFF2-40B4-BE49-F238E27FC236}">
                    <a16:creationId xmlns:a16="http://schemas.microsoft.com/office/drawing/2014/main" id="{BCF5EC81-5065-8048-8CF5-7B59C9C5E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83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4" name="Rectangle 972">
                <a:extLst>
                  <a:ext uri="{FF2B5EF4-FFF2-40B4-BE49-F238E27FC236}">
                    <a16:creationId xmlns:a16="http://schemas.microsoft.com/office/drawing/2014/main" id="{A4BFA340-2EC7-A546-A1A3-D3CE67B8D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5" name="Rectangle 973">
                <a:extLst>
                  <a:ext uri="{FF2B5EF4-FFF2-40B4-BE49-F238E27FC236}">
                    <a16:creationId xmlns:a16="http://schemas.microsoft.com/office/drawing/2014/main" id="{5D940A34-C1FC-314B-A9BE-CE0A80C51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6" name="Rectangle 974">
                <a:extLst>
                  <a:ext uri="{FF2B5EF4-FFF2-40B4-BE49-F238E27FC236}">
                    <a16:creationId xmlns:a16="http://schemas.microsoft.com/office/drawing/2014/main" id="{22D8EF8A-A0E7-BA44-B832-183C383C2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83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7" name="Rectangle 975">
                <a:extLst>
                  <a:ext uri="{FF2B5EF4-FFF2-40B4-BE49-F238E27FC236}">
                    <a16:creationId xmlns:a16="http://schemas.microsoft.com/office/drawing/2014/main" id="{07323A89-1B94-F04B-B649-5362390D7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8" name="Rectangle 976">
                <a:extLst>
                  <a:ext uri="{FF2B5EF4-FFF2-40B4-BE49-F238E27FC236}">
                    <a16:creationId xmlns:a16="http://schemas.microsoft.com/office/drawing/2014/main" id="{78DCB892-E496-8A4A-87A6-A394C5DB6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83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9" name="Rectangle 977">
                <a:extLst>
                  <a:ext uri="{FF2B5EF4-FFF2-40B4-BE49-F238E27FC236}">
                    <a16:creationId xmlns:a16="http://schemas.microsoft.com/office/drawing/2014/main" id="{6B7D555F-4C4F-1845-B1E8-CFCDFB9E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0" name="Rectangle 978">
                <a:extLst>
                  <a:ext uri="{FF2B5EF4-FFF2-40B4-BE49-F238E27FC236}">
                    <a16:creationId xmlns:a16="http://schemas.microsoft.com/office/drawing/2014/main" id="{61F0BC4B-529C-3B45-8FF4-09D842A80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1" name="Rectangle 979">
                <a:extLst>
                  <a:ext uri="{FF2B5EF4-FFF2-40B4-BE49-F238E27FC236}">
                    <a16:creationId xmlns:a16="http://schemas.microsoft.com/office/drawing/2014/main" id="{CA620E35-2D26-1841-A0FC-61A66A78F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83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2" name="Rectangle 980">
                <a:extLst>
                  <a:ext uri="{FF2B5EF4-FFF2-40B4-BE49-F238E27FC236}">
                    <a16:creationId xmlns:a16="http://schemas.microsoft.com/office/drawing/2014/main" id="{7291D619-4A8C-EC48-B0BA-2B0701825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3" name="Rectangle 981">
                <a:extLst>
                  <a:ext uri="{FF2B5EF4-FFF2-40B4-BE49-F238E27FC236}">
                    <a16:creationId xmlns:a16="http://schemas.microsoft.com/office/drawing/2014/main" id="{3E22D4A6-2AFC-3F46-9296-DC3C4FF4D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83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4" name="Rectangle 982">
                <a:extLst>
                  <a:ext uri="{FF2B5EF4-FFF2-40B4-BE49-F238E27FC236}">
                    <a16:creationId xmlns:a16="http://schemas.microsoft.com/office/drawing/2014/main" id="{E3A4A902-AF36-5A40-B869-9449CE50B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831"/>
                <a:ext cx="56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5" name="Rectangle 983">
                <a:extLst>
                  <a:ext uri="{FF2B5EF4-FFF2-40B4-BE49-F238E27FC236}">
                    <a16:creationId xmlns:a16="http://schemas.microsoft.com/office/drawing/2014/main" id="{A15D54FD-CCFB-984B-874C-B7AEFDAB3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831"/>
                <a:ext cx="55" cy="55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6" name="Rectangle 984">
                <a:extLst>
                  <a:ext uri="{FF2B5EF4-FFF2-40B4-BE49-F238E27FC236}">
                    <a16:creationId xmlns:a16="http://schemas.microsoft.com/office/drawing/2014/main" id="{24681172-A994-3E43-80F5-B32C76AE2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8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7" name="Rectangle 985">
                <a:extLst>
                  <a:ext uri="{FF2B5EF4-FFF2-40B4-BE49-F238E27FC236}">
                    <a16:creationId xmlns:a16="http://schemas.microsoft.com/office/drawing/2014/main" id="{0D46463D-3304-434A-99EC-42900F58B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8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8" name="Rectangle 986">
                <a:extLst>
                  <a:ext uri="{FF2B5EF4-FFF2-40B4-BE49-F238E27FC236}">
                    <a16:creationId xmlns:a16="http://schemas.microsoft.com/office/drawing/2014/main" id="{086E9757-242D-3044-AF76-48095C920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8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9" name="Rectangle 987">
                <a:extLst>
                  <a:ext uri="{FF2B5EF4-FFF2-40B4-BE49-F238E27FC236}">
                    <a16:creationId xmlns:a16="http://schemas.microsoft.com/office/drawing/2014/main" id="{EFE6A6AA-5354-DB44-8486-B1349CEA8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8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0" name="Rectangle 988">
                <a:extLst>
                  <a:ext uri="{FF2B5EF4-FFF2-40B4-BE49-F238E27FC236}">
                    <a16:creationId xmlns:a16="http://schemas.microsoft.com/office/drawing/2014/main" id="{655B5B11-73F5-3D4F-8EFB-F3812334E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8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1" name="Rectangle 989">
                <a:extLst>
                  <a:ext uri="{FF2B5EF4-FFF2-40B4-BE49-F238E27FC236}">
                    <a16:creationId xmlns:a16="http://schemas.microsoft.com/office/drawing/2014/main" id="{759625CC-1F82-F242-BC5A-A49B92C71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8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2" name="Rectangle 990">
                <a:extLst>
                  <a:ext uri="{FF2B5EF4-FFF2-40B4-BE49-F238E27FC236}">
                    <a16:creationId xmlns:a16="http://schemas.microsoft.com/office/drawing/2014/main" id="{96F53CC6-E1EE-D144-9B83-22407888C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8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3" name="Rectangle 991">
                <a:extLst>
                  <a:ext uri="{FF2B5EF4-FFF2-40B4-BE49-F238E27FC236}">
                    <a16:creationId xmlns:a16="http://schemas.microsoft.com/office/drawing/2014/main" id="{2F8EB766-1BB4-684B-B7D1-13FDB9A8B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8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4" name="Rectangle 992">
                <a:extLst>
                  <a:ext uri="{FF2B5EF4-FFF2-40B4-BE49-F238E27FC236}">
                    <a16:creationId xmlns:a16="http://schemas.microsoft.com/office/drawing/2014/main" id="{2546F7E8-4AAE-F643-8C44-F37581D94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8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5" name="Rectangle 993">
                <a:extLst>
                  <a:ext uri="{FF2B5EF4-FFF2-40B4-BE49-F238E27FC236}">
                    <a16:creationId xmlns:a16="http://schemas.microsoft.com/office/drawing/2014/main" id="{AC9083D2-E634-8041-9036-421C953E7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8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6" name="Rectangle 994">
                <a:extLst>
                  <a:ext uri="{FF2B5EF4-FFF2-40B4-BE49-F238E27FC236}">
                    <a16:creationId xmlns:a16="http://schemas.microsoft.com/office/drawing/2014/main" id="{7DD37C72-9087-1C45-9FD3-670BE680B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8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7" name="Rectangle 995">
                <a:extLst>
                  <a:ext uri="{FF2B5EF4-FFF2-40B4-BE49-F238E27FC236}">
                    <a16:creationId xmlns:a16="http://schemas.microsoft.com/office/drawing/2014/main" id="{BF221D79-21B8-B444-A3BA-8126C6339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8" name="Rectangle 996">
                <a:extLst>
                  <a:ext uri="{FF2B5EF4-FFF2-40B4-BE49-F238E27FC236}">
                    <a16:creationId xmlns:a16="http://schemas.microsoft.com/office/drawing/2014/main" id="{11E8CFED-A6EE-0343-845F-BD574F51A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38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9" name="Rectangle 997">
                <a:extLst>
                  <a:ext uri="{FF2B5EF4-FFF2-40B4-BE49-F238E27FC236}">
                    <a16:creationId xmlns:a16="http://schemas.microsoft.com/office/drawing/2014/main" id="{4EF6C40C-5427-2C40-B204-691DCA773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3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0" name="Rectangle 998">
                <a:extLst>
                  <a:ext uri="{FF2B5EF4-FFF2-40B4-BE49-F238E27FC236}">
                    <a16:creationId xmlns:a16="http://schemas.microsoft.com/office/drawing/2014/main" id="{6937868F-42EF-024E-9801-82E663E64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38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1" name="Rectangle 999">
                <a:extLst>
                  <a:ext uri="{FF2B5EF4-FFF2-40B4-BE49-F238E27FC236}">
                    <a16:creationId xmlns:a16="http://schemas.microsoft.com/office/drawing/2014/main" id="{F5038F54-AA52-F144-B7EB-592C1BCF8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2" name="Rectangle 1000">
                <a:extLst>
                  <a:ext uri="{FF2B5EF4-FFF2-40B4-BE49-F238E27FC236}">
                    <a16:creationId xmlns:a16="http://schemas.microsoft.com/office/drawing/2014/main" id="{66286093-0521-5547-9DF7-E793FE082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6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3" name="Rectangle 1001">
                <a:extLst>
                  <a:ext uri="{FF2B5EF4-FFF2-40B4-BE49-F238E27FC236}">
                    <a16:creationId xmlns:a16="http://schemas.microsoft.com/office/drawing/2014/main" id="{9B863C3A-56BF-424D-842C-3284125D6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8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4" name="Rectangle 1002">
                <a:extLst>
                  <a:ext uri="{FF2B5EF4-FFF2-40B4-BE49-F238E27FC236}">
                    <a16:creationId xmlns:a16="http://schemas.microsoft.com/office/drawing/2014/main" id="{CC28C331-3337-7F4F-A203-DDDBCB216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1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5" name="Rectangle 1003">
                <a:extLst>
                  <a:ext uri="{FF2B5EF4-FFF2-40B4-BE49-F238E27FC236}">
                    <a16:creationId xmlns:a16="http://schemas.microsoft.com/office/drawing/2014/main" id="{F74EC5B9-C763-4242-BA74-C6CE881E3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9" y="38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6" name="Rectangle 1004">
                <a:extLst>
                  <a:ext uri="{FF2B5EF4-FFF2-40B4-BE49-F238E27FC236}">
                    <a16:creationId xmlns:a16="http://schemas.microsoft.com/office/drawing/2014/main" id="{138A2BFD-9788-F64D-8147-985BE331C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7" name="Rectangle 1005">
                <a:extLst>
                  <a:ext uri="{FF2B5EF4-FFF2-40B4-BE49-F238E27FC236}">
                    <a16:creationId xmlns:a16="http://schemas.microsoft.com/office/drawing/2014/main" id="{FF2135C8-6F69-FF44-915D-572CF0C59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8" name="Rectangle 1006">
                <a:extLst>
                  <a:ext uri="{FF2B5EF4-FFF2-40B4-BE49-F238E27FC236}">
                    <a16:creationId xmlns:a16="http://schemas.microsoft.com/office/drawing/2014/main" id="{2B1B02F6-2F68-F947-A3E5-BCEBB04EC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2" y="38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9" name="Rectangle 1007">
                <a:extLst>
                  <a:ext uri="{FF2B5EF4-FFF2-40B4-BE49-F238E27FC236}">
                    <a16:creationId xmlns:a16="http://schemas.microsoft.com/office/drawing/2014/main" id="{9D413CD4-0BAD-7349-BB6E-F1C1C9205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0" name="Rectangle 1008">
                <a:extLst>
                  <a:ext uri="{FF2B5EF4-FFF2-40B4-BE49-F238E27FC236}">
                    <a16:creationId xmlns:a16="http://schemas.microsoft.com/office/drawing/2014/main" id="{7D5AF040-E39E-3A44-9410-80CF779FD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38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1" name="Rectangle 1009">
                <a:extLst>
                  <a:ext uri="{FF2B5EF4-FFF2-40B4-BE49-F238E27FC236}">
                    <a16:creationId xmlns:a16="http://schemas.microsoft.com/office/drawing/2014/main" id="{AEE9D2FD-534F-734B-8F79-A77639842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2" name="Rectangle 1010">
                <a:extLst>
                  <a:ext uri="{FF2B5EF4-FFF2-40B4-BE49-F238E27FC236}">
                    <a16:creationId xmlns:a16="http://schemas.microsoft.com/office/drawing/2014/main" id="{D6F5FB85-90A1-EA4B-B538-89FDAABA7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3" name="Rectangle 1011">
                <a:extLst>
                  <a:ext uri="{FF2B5EF4-FFF2-40B4-BE49-F238E27FC236}">
                    <a16:creationId xmlns:a16="http://schemas.microsoft.com/office/drawing/2014/main" id="{ADBC7A14-B42F-194A-A8B8-FADB65239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0" y="38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4" name="Rectangle 1012">
                <a:extLst>
                  <a:ext uri="{FF2B5EF4-FFF2-40B4-BE49-F238E27FC236}">
                    <a16:creationId xmlns:a16="http://schemas.microsoft.com/office/drawing/2014/main" id="{2677D8E3-9486-9F4C-8B00-ED75E59F5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5" name="Rectangle 1013">
                <a:extLst>
                  <a:ext uri="{FF2B5EF4-FFF2-40B4-BE49-F238E27FC236}">
                    <a16:creationId xmlns:a16="http://schemas.microsoft.com/office/drawing/2014/main" id="{1D74B1D0-463F-7941-A555-62B354670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38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6" name="Rectangle 1014">
                <a:extLst>
                  <a:ext uri="{FF2B5EF4-FFF2-40B4-BE49-F238E27FC236}">
                    <a16:creationId xmlns:a16="http://schemas.microsoft.com/office/drawing/2014/main" id="{6CF13BB5-4396-AF47-A481-FA0A6FF2F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888"/>
                <a:ext cx="56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7" name="Rectangle 1015">
                <a:extLst>
                  <a:ext uri="{FF2B5EF4-FFF2-40B4-BE49-F238E27FC236}">
                    <a16:creationId xmlns:a16="http://schemas.microsoft.com/office/drawing/2014/main" id="{B2285B69-1FA7-8A45-BABF-E4513CCDD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3888"/>
                <a:ext cx="55" cy="56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8" name="Rectangle 1016">
                <a:extLst>
                  <a:ext uri="{FF2B5EF4-FFF2-40B4-BE49-F238E27FC236}">
                    <a16:creationId xmlns:a16="http://schemas.microsoft.com/office/drawing/2014/main" id="{86A53588-36F6-0342-9FA7-D825D38A4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388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9" name="Rectangle 1017">
                <a:extLst>
                  <a:ext uri="{FF2B5EF4-FFF2-40B4-BE49-F238E27FC236}">
                    <a16:creationId xmlns:a16="http://schemas.microsoft.com/office/drawing/2014/main" id="{3655DA99-0338-DE4D-974B-E77BD892C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388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0" name="Rectangle 1018">
                <a:extLst>
                  <a:ext uri="{FF2B5EF4-FFF2-40B4-BE49-F238E27FC236}">
                    <a16:creationId xmlns:a16="http://schemas.microsoft.com/office/drawing/2014/main" id="{3D80ED84-2F8A-3843-8864-2404892BC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3" y="388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1" name="Rectangle 1019">
                <a:extLst>
                  <a:ext uri="{FF2B5EF4-FFF2-40B4-BE49-F238E27FC236}">
                    <a16:creationId xmlns:a16="http://schemas.microsoft.com/office/drawing/2014/main" id="{89CC63DC-506C-FF4D-9114-1F8113CDA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0" y="388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2" name="Rectangle 1020">
                <a:extLst>
                  <a:ext uri="{FF2B5EF4-FFF2-40B4-BE49-F238E27FC236}">
                    <a16:creationId xmlns:a16="http://schemas.microsoft.com/office/drawing/2014/main" id="{FC9EC3D0-3828-9346-8D33-C93A136B8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8" y="388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3" name="Rectangle 1021">
                <a:extLst>
                  <a:ext uri="{FF2B5EF4-FFF2-40B4-BE49-F238E27FC236}">
                    <a16:creationId xmlns:a16="http://schemas.microsoft.com/office/drawing/2014/main" id="{085ECAED-0CAC-1B4D-A24C-EC53F76EB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" y="388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4" name="Rectangle 1022">
                <a:extLst>
                  <a:ext uri="{FF2B5EF4-FFF2-40B4-BE49-F238E27FC236}">
                    <a16:creationId xmlns:a16="http://schemas.microsoft.com/office/drawing/2014/main" id="{4AA17DB8-59EE-8647-AFA7-7055A6F7B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388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5" name="Rectangle 1023">
                <a:extLst>
                  <a:ext uri="{FF2B5EF4-FFF2-40B4-BE49-F238E27FC236}">
                    <a16:creationId xmlns:a16="http://schemas.microsoft.com/office/drawing/2014/main" id="{F53620E6-06AF-F540-857A-851700CD6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388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6" name="Rectangle 1024">
                <a:extLst>
                  <a:ext uri="{FF2B5EF4-FFF2-40B4-BE49-F238E27FC236}">
                    <a16:creationId xmlns:a16="http://schemas.microsoft.com/office/drawing/2014/main" id="{2A1053A7-6880-1342-A4C4-90BA89BB9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8" y="388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7" name="Rectangle 1025">
                <a:extLst>
                  <a:ext uri="{FF2B5EF4-FFF2-40B4-BE49-F238E27FC236}">
                    <a16:creationId xmlns:a16="http://schemas.microsoft.com/office/drawing/2014/main" id="{2ABA2E7E-BCD5-8E44-B4D6-F3CCA3D20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6" y="388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8" name="Rectangle 1026">
                <a:extLst>
                  <a:ext uri="{FF2B5EF4-FFF2-40B4-BE49-F238E27FC236}">
                    <a16:creationId xmlns:a16="http://schemas.microsoft.com/office/drawing/2014/main" id="{8DE3C993-DBD1-434E-AB12-F13733E38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3" y="388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9" name="Rectangle 1027">
                <a:extLst>
                  <a:ext uri="{FF2B5EF4-FFF2-40B4-BE49-F238E27FC236}">
                    <a16:creationId xmlns:a16="http://schemas.microsoft.com/office/drawing/2014/main" id="{9D542A02-EECA-0547-918C-3C70F1F58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8" y="2103"/>
                <a:ext cx="1841" cy="1841"/>
              </a:xfrm>
              <a:prstGeom prst="rect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70" name="Group 1028">
              <a:extLst>
                <a:ext uri="{FF2B5EF4-FFF2-40B4-BE49-F238E27FC236}">
                  <a16:creationId xmlns:a16="http://schemas.microsoft.com/office/drawing/2014/main" id="{C574C704-77FA-2649-A66D-807871AFBA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64113" y="3378200"/>
              <a:ext cx="639762" cy="2832100"/>
              <a:chOff x="3127" y="2128"/>
              <a:chExt cx="403" cy="1784"/>
            </a:xfrm>
          </p:grpSpPr>
          <p:sp>
            <p:nvSpPr>
              <p:cNvPr id="1182" name="Freeform 1029">
                <a:extLst>
                  <a:ext uri="{FF2B5EF4-FFF2-40B4-BE49-F238E27FC236}">
                    <a16:creationId xmlns:a16="http://schemas.microsoft.com/office/drawing/2014/main" id="{1CACCE8D-E8A0-8C41-9D4C-8F9B8B7C7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2955" y="3441"/>
                <a:ext cx="643" cy="299"/>
              </a:xfrm>
              <a:custGeom>
                <a:avLst/>
                <a:gdLst>
                  <a:gd name="T0" fmla="*/ 30 w 2055"/>
                  <a:gd name="T1" fmla="*/ 1830 h 2986"/>
                  <a:gd name="T2" fmla="*/ 75 w 2055"/>
                  <a:gd name="T3" fmla="*/ 1560 h 2986"/>
                  <a:gd name="T4" fmla="*/ 120 w 2055"/>
                  <a:gd name="T5" fmla="*/ 1290 h 2986"/>
                  <a:gd name="T6" fmla="*/ 180 w 2055"/>
                  <a:gd name="T7" fmla="*/ 1050 h 2986"/>
                  <a:gd name="T8" fmla="*/ 225 w 2055"/>
                  <a:gd name="T9" fmla="*/ 810 h 2986"/>
                  <a:gd name="T10" fmla="*/ 270 w 2055"/>
                  <a:gd name="T11" fmla="*/ 615 h 2986"/>
                  <a:gd name="T12" fmla="*/ 315 w 2055"/>
                  <a:gd name="T13" fmla="*/ 420 h 2986"/>
                  <a:gd name="T14" fmla="*/ 375 w 2055"/>
                  <a:gd name="T15" fmla="*/ 270 h 2986"/>
                  <a:gd name="T16" fmla="*/ 420 w 2055"/>
                  <a:gd name="T17" fmla="*/ 150 h 2986"/>
                  <a:gd name="T18" fmla="*/ 465 w 2055"/>
                  <a:gd name="T19" fmla="*/ 75 h 2986"/>
                  <a:gd name="T20" fmla="*/ 510 w 2055"/>
                  <a:gd name="T21" fmla="*/ 15 h 2986"/>
                  <a:gd name="T22" fmla="*/ 570 w 2055"/>
                  <a:gd name="T23" fmla="*/ 0 h 2986"/>
                  <a:gd name="T24" fmla="*/ 615 w 2055"/>
                  <a:gd name="T25" fmla="*/ 30 h 2986"/>
                  <a:gd name="T26" fmla="*/ 660 w 2055"/>
                  <a:gd name="T27" fmla="*/ 90 h 2986"/>
                  <a:gd name="T28" fmla="*/ 705 w 2055"/>
                  <a:gd name="T29" fmla="*/ 180 h 2986"/>
                  <a:gd name="T30" fmla="*/ 765 w 2055"/>
                  <a:gd name="T31" fmla="*/ 285 h 2986"/>
                  <a:gd name="T32" fmla="*/ 810 w 2055"/>
                  <a:gd name="T33" fmla="*/ 435 h 2986"/>
                  <a:gd name="T34" fmla="*/ 855 w 2055"/>
                  <a:gd name="T35" fmla="*/ 615 h 2986"/>
                  <a:gd name="T36" fmla="*/ 900 w 2055"/>
                  <a:gd name="T37" fmla="*/ 795 h 2986"/>
                  <a:gd name="T38" fmla="*/ 960 w 2055"/>
                  <a:gd name="T39" fmla="*/ 1005 h 2986"/>
                  <a:gd name="T40" fmla="*/ 1005 w 2055"/>
                  <a:gd name="T41" fmla="*/ 1215 h 2986"/>
                  <a:gd name="T42" fmla="*/ 1050 w 2055"/>
                  <a:gd name="T43" fmla="*/ 1440 h 2986"/>
                  <a:gd name="T44" fmla="*/ 1095 w 2055"/>
                  <a:gd name="T45" fmla="*/ 1665 h 2986"/>
                  <a:gd name="T46" fmla="*/ 1155 w 2055"/>
                  <a:gd name="T47" fmla="*/ 1875 h 2986"/>
                  <a:gd name="T48" fmla="*/ 1200 w 2055"/>
                  <a:gd name="T49" fmla="*/ 2085 h 2986"/>
                  <a:gd name="T50" fmla="*/ 1245 w 2055"/>
                  <a:gd name="T51" fmla="*/ 2280 h 2986"/>
                  <a:gd name="T52" fmla="*/ 1290 w 2055"/>
                  <a:gd name="T53" fmla="*/ 2460 h 2986"/>
                  <a:gd name="T54" fmla="*/ 1350 w 2055"/>
                  <a:gd name="T55" fmla="*/ 2610 h 2986"/>
                  <a:gd name="T56" fmla="*/ 1395 w 2055"/>
                  <a:gd name="T57" fmla="*/ 2745 h 2986"/>
                  <a:gd name="T58" fmla="*/ 1440 w 2055"/>
                  <a:gd name="T59" fmla="*/ 2850 h 2986"/>
                  <a:gd name="T60" fmla="*/ 1485 w 2055"/>
                  <a:gd name="T61" fmla="*/ 2926 h 2986"/>
                  <a:gd name="T62" fmla="*/ 1545 w 2055"/>
                  <a:gd name="T63" fmla="*/ 2971 h 2986"/>
                  <a:gd name="T64" fmla="*/ 1590 w 2055"/>
                  <a:gd name="T65" fmla="*/ 2986 h 2986"/>
                  <a:gd name="T66" fmla="*/ 1635 w 2055"/>
                  <a:gd name="T67" fmla="*/ 2971 h 2986"/>
                  <a:gd name="T68" fmla="*/ 1680 w 2055"/>
                  <a:gd name="T69" fmla="*/ 2926 h 2986"/>
                  <a:gd name="T70" fmla="*/ 1740 w 2055"/>
                  <a:gd name="T71" fmla="*/ 2866 h 2986"/>
                  <a:gd name="T72" fmla="*/ 1785 w 2055"/>
                  <a:gd name="T73" fmla="*/ 2760 h 2986"/>
                  <a:gd name="T74" fmla="*/ 1830 w 2055"/>
                  <a:gd name="T75" fmla="*/ 2655 h 2986"/>
                  <a:gd name="T76" fmla="*/ 1875 w 2055"/>
                  <a:gd name="T77" fmla="*/ 2520 h 2986"/>
                  <a:gd name="T78" fmla="*/ 1935 w 2055"/>
                  <a:gd name="T79" fmla="*/ 2370 h 2986"/>
                  <a:gd name="T80" fmla="*/ 1980 w 2055"/>
                  <a:gd name="T81" fmla="*/ 2205 h 2986"/>
                  <a:gd name="T82" fmla="*/ 2025 w 2055"/>
                  <a:gd name="T83" fmla="*/ 2055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55" h="2986">
                    <a:moveTo>
                      <a:pt x="0" y="2010"/>
                    </a:moveTo>
                    <a:lnTo>
                      <a:pt x="15" y="1920"/>
                    </a:lnTo>
                    <a:lnTo>
                      <a:pt x="30" y="1830"/>
                    </a:lnTo>
                    <a:lnTo>
                      <a:pt x="45" y="1740"/>
                    </a:lnTo>
                    <a:lnTo>
                      <a:pt x="60" y="1650"/>
                    </a:lnTo>
                    <a:lnTo>
                      <a:pt x="75" y="1560"/>
                    </a:lnTo>
                    <a:lnTo>
                      <a:pt x="90" y="1470"/>
                    </a:lnTo>
                    <a:lnTo>
                      <a:pt x="105" y="1380"/>
                    </a:lnTo>
                    <a:lnTo>
                      <a:pt x="120" y="1290"/>
                    </a:lnTo>
                    <a:lnTo>
                      <a:pt x="135" y="1215"/>
                    </a:lnTo>
                    <a:lnTo>
                      <a:pt x="150" y="1125"/>
                    </a:lnTo>
                    <a:lnTo>
                      <a:pt x="180" y="1050"/>
                    </a:lnTo>
                    <a:lnTo>
                      <a:pt x="195" y="960"/>
                    </a:lnTo>
                    <a:lnTo>
                      <a:pt x="210" y="885"/>
                    </a:lnTo>
                    <a:lnTo>
                      <a:pt x="225" y="810"/>
                    </a:lnTo>
                    <a:lnTo>
                      <a:pt x="240" y="750"/>
                    </a:lnTo>
                    <a:lnTo>
                      <a:pt x="255" y="675"/>
                    </a:lnTo>
                    <a:lnTo>
                      <a:pt x="270" y="615"/>
                    </a:lnTo>
                    <a:lnTo>
                      <a:pt x="285" y="540"/>
                    </a:lnTo>
                    <a:lnTo>
                      <a:pt x="300" y="480"/>
                    </a:lnTo>
                    <a:lnTo>
                      <a:pt x="315" y="420"/>
                    </a:lnTo>
                    <a:lnTo>
                      <a:pt x="330" y="375"/>
                    </a:lnTo>
                    <a:lnTo>
                      <a:pt x="345" y="315"/>
                    </a:lnTo>
                    <a:lnTo>
                      <a:pt x="375" y="270"/>
                    </a:lnTo>
                    <a:lnTo>
                      <a:pt x="390" y="225"/>
                    </a:lnTo>
                    <a:lnTo>
                      <a:pt x="405" y="195"/>
                    </a:lnTo>
                    <a:lnTo>
                      <a:pt x="420" y="150"/>
                    </a:lnTo>
                    <a:lnTo>
                      <a:pt x="435" y="120"/>
                    </a:lnTo>
                    <a:lnTo>
                      <a:pt x="450" y="90"/>
                    </a:lnTo>
                    <a:lnTo>
                      <a:pt x="465" y="75"/>
                    </a:lnTo>
                    <a:lnTo>
                      <a:pt x="480" y="45"/>
                    </a:lnTo>
                    <a:lnTo>
                      <a:pt x="495" y="30"/>
                    </a:lnTo>
                    <a:lnTo>
                      <a:pt x="510" y="15"/>
                    </a:lnTo>
                    <a:lnTo>
                      <a:pt x="525" y="15"/>
                    </a:lnTo>
                    <a:lnTo>
                      <a:pt x="540" y="0"/>
                    </a:lnTo>
                    <a:lnTo>
                      <a:pt x="570" y="0"/>
                    </a:lnTo>
                    <a:lnTo>
                      <a:pt x="585" y="15"/>
                    </a:lnTo>
                    <a:lnTo>
                      <a:pt x="600" y="15"/>
                    </a:lnTo>
                    <a:lnTo>
                      <a:pt x="615" y="30"/>
                    </a:lnTo>
                    <a:lnTo>
                      <a:pt x="630" y="45"/>
                    </a:lnTo>
                    <a:lnTo>
                      <a:pt x="645" y="60"/>
                    </a:lnTo>
                    <a:lnTo>
                      <a:pt x="660" y="90"/>
                    </a:lnTo>
                    <a:lnTo>
                      <a:pt x="675" y="105"/>
                    </a:lnTo>
                    <a:lnTo>
                      <a:pt x="690" y="135"/>
                    </a:lnTo>
                    <a:lnTo>
                      <a:pt x="705" y="180"/>
                    </a:lnTo>
                    <a:lnTo>
                      <a:pt x="720" y="210"/>
                    </a:lnTo>
                    <a:lnTo>
                      <a:pt x="735" y="255"/>
                    </a:lnTo>
                    <a:lnTo>
                      <a:pt x="765" y="285"/>
                    </a:lnTo>
                    <a:lnTo>
                      <a:pt x="780" y="345"/>
                    </a:lnTo>
                    <a:lnTo>
                      <a:pt x="795" y="390"/>
                    </a:lnTo>
                    <a:lnTo>
                      <a:pt x="810" y="435"/>
                    </a:lnTo>
                    <a:lnTo>
                      <a:pt x="825" y="495"/>
                    </a:lnTo>
                    <a:lnTo>
                      <a:pt x="840" y="555"/>
                    </a:lnTo>
                    <a:lnTo>
                      <a:pt x="855" y="615"/>
                    </a:lnTo>
                    <a:lnTo>
                      <a:pt x="870" y="675"/>
                    </a:lnTo>
                    <a:lnTo>
                      <a:pt x="885" y="735"/>
                    </a:lnTo>
                    <a:lnTo>
                      <a:pt x="900" y="795"/>
                    </a:lnTo>
                    <a:lnTo>
                      <a:pt x="915" y="870"/>
                    </a:lnTo>
                    <a:lnTo>
                      <a:pt x="945" y="930"/>
                    </a:lnTo>
                    <a:lnTo>
                      <a:pt x="960" y="1005"/>
                    </a:lnTo>
                    <a:lnTo>
                      <a:pt x="975" y="1080"/>
                    </a:lnTo>
                    <a:lnTo>
                      <a:pt x="990" y="1140"/>
                    </a:lnTo>
                    <a:lnTo>
                      <a:pt x="1005" y="1215"/>
                    </a:lnTo>
                    <a:lnTo>
                      <a:pt x="1020" y="1290"/>
                    </a:lnTo>
                    <a:lnTo>
                      <a:pt x="1035" y="1365"/>
                    </a:lnTo>
                    <a:lnTo>
                      <a:pt x="1050" y="1440"/>
                    </a:lnTo>
                    <a:lnTo>
                      <a:pt x="1065" y="1515"/>
                    </a:lnTo>
                    <a:lnTo>
                      <a:pt x="1080" y="1590"/>
                    </a:lnTo>
                    <a:lnTo>
                      <a:pt x="1095" y="1665"/>
                    </a:lnTo>
                    <a:lnTo>
                      <a:pt x="1110" y="1725"/>
                    </a:lnTo>
                    <a:lnTo>
                      <a:pt x="1140" y="1800"/>
                    </a:lnTo>
                    <a:lnTo>
                      <a:pt x="1155" y="1875"/>
                    </a:lnTo>
                    <a:lnTo>
                      <a:pt x="1170" y="1950"/>
                    </a:lnTo>
                    <a:lnTo>
                      <a:pt x="1185" y="2010"/>
                    </a:lnTo>
                    <a:lnTo>
                      <a:pt x="1200" y="2085"/>
                    </a:lnTo>
                    <a:lnTo>
                      <a:pt x="1215" y="2145"/>
                    </a:lnTo>
                    <a:lnTo>
                      <a:pt x="1230" y="2220"/>
                    </a:lnTo>
                    <a:lnTo>
                      <a:pt x="1245" y="2280"/>
                    </a:lnTo>
                    <a:lnTo>
                      <a:pt x="1260" y="2340"/>
                    </a:lnTo>
                    <a:lnTo>
                      <a:pt x="1275" y="2400"/>
                    </a:lnTo>
                    <a:lnTo>
                      <a:pt x="1290" y="2460"/>
                    </a:lnTo>
                    <a:lnTo>
                      <a:pt x="1305" y="2505"/>
                    </a:lnTo>
                    <a:lnTo>
                      <a:pt x="1335" y="2565"/>
                    </a:lnTo>
                    <a:lnTo>
                      <a:pt x="1350" y="2610"/>
                    </a:lnTo>
                    <a:lnTo>
                      <a:pt x="1365" y="2655"/>
                    </a:lnTo>
                    <a:lnTo>
                      <a:pt x="1380" y="2700"/>
                    </a:lnTo>
                    <a:lnTo>
                      <a:pt x="1395" y="2745"/>
                    </a:lnTo>
                    <a:lnTo>
                      <a:pt x="1410" y="2775"/>
                    </a:lnTo>
                    <a:lnTo>
                      <a:pt x="1425" y="2820"/>
                    </a:lnTo>
                    <a:lnTo>
                      <a:pt x="1440" y="2850"/>
                    </a:lnTo>
                    <a:lnTo>
                      <a:pt x="1455" y="2881"/>
                    </a:lnTo>
                    <a:lnTo>
                      <a:pt x="1470" y="2896"/>
                    </a:lnTo>
                    <a:lnTo>
                      <a:pt x="1485" y="2926"/>
                    </a:lnTo>
                    <a:lnTo>
                      <a:pt x="1500" y="2941"/>
                    </a:lnTo>
                    <a:lnTo>
                      <a:pt x="1530" y="2956"/>
                    </a:lnTo>
                    <a:lnTo>
                      <a:pt x="1545" y="2971"/>
                    </a:lnTo>
                    <a:lnTo>
                      <a:pt x="1560" y="2971"/>
                    </a:lnTo>
                    <a:lnTo>
                      <a:pt x="1575" y="2986"/>
                    </a:lnTo>
                    <a:lnTo>
                      <a:pt x="1590" y="2986"/>
                    </a:lnTo>
                    <a:lnTo>
                      <a:pt x="1605" y="2986"/>
                    </a:lnTo>
                    <a:lnTo>
                      <a:pt x="1620" y="2986"/>
                    </a:lnTo>
                    <a:lnTo>
                      <a:pt x="1635" y="2971"/>
                    </a:lnTo>
                    <a:lnTo>
                      <a:pt x="1650" y="2956"/>
                    </a:lnTo>
                    <a:lnTo>
                      <a:pt x="1665" y="2941"/>
                    </a:lnTo>
                    <a:lnTo>
                      <a:pt x="1680" y="2926"/>
                    </a:lnTo>
                    <a:lnTo>
                      <a:pt x="1710" y="2911"/>
                    </a:lnTo>
                    <a:lnTo>
                      <a:pt x="1725" y="2881"/>
                    </a:lnTo>
                    <a:lnTo>
                      <a:pt x="1740" y="2866"/>
                    </a:lnTo>
                    <a:lnTo>
                      <a:pt x="1755" y="2835"/>
                    </a:lnTo>
                    <a:lnTo>
                      <a:pt x="1770" y="2805"/>
                    </a:lnTo>
                    <a:lnTo>
                      <a:pt x="1785" y="2760"/>
                    </a:lnTo>
                    <a:lnTo>
                      <a:pt x="1800" y="2730"/>
                    </a:lnTo>
                    <a:lnTo>
                      <a:pt x="1815" y="2685"/>
                    </a:lnTo>
                    <a:lnTo>
                      <a:pt x="1830" y="2655"/>
                    </a:lnTo>
                    <a:lnTo>
                      <a:pt x="1845" y="2610"/>
                    </a:lnTo>
                    <a:lnTo>
                      <a:pt x="1860" y="2565"/>
                    </a:lnTo>
                    <a:lnTo>
                      <a:pt x="1875" y="2520"/>
                    </a:lnTo>
                    <a:lnTo>
                      <a:pt x="1905" y="2475"/>
                    </a:lnTo>
                    <a:lnTo>
                      <a:pt x="1920" y="2415"/>
                    </a:lnTo>
                    <a:lnTo>
                      <a:pt x="1935" y="2370"/>
                    </a:lnTo>
                    <a:lnTo>
                      <a:pt x="1950" y="2310"/>
                    </a:lnTo>
                    <a:lnTo>
                      <a:pt x="1965" y="2265"/>
                    </a:lnTo>
                    <a:lnTo>
                      <a:pt x="1980" y="2205"/>
                    </a:lnTo>
                    <a:lnTo>
                      <a:pt x="1995" y="2160"/>
                    </a:lnTo>
                    <a:lnTo>
                      <a:pt x="2010" y="2100"/>
                    </a:lnTo>
                    <a:lnTo>
                      <a:pt x="2025" y="2055"/>
                    </a:lnTo>
                    <a:lnTo>
                      <a:pt x="2040" y="1995"/>
                    </a:lnTo>
                    <a:lnTo>
                      <a:pt x="2055" y="1935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3" name="Freeform 1030">
                <a:extLst>
                  <a:ext uri="{FF2B5EF4-FFF2-40B4-BE49-F238E27FC236}">
                    <a16:creationId xmlns:a16="http://schemas.microsoft.com/office/drawing/2014/main" id="{10B821DC-56F7-064D-A685-DFCAFAA7B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056" y="2793"/>
                <a:ext cx="649" cy="299"/>
              </a:xfrm>
              <a:custGeom>
                <a:avLst/>
                <a:gdLst>
                  <a:gd name="T0" fmla="*/ 45 w 2071"/>
                  <a:gd name="T1" fmla="*/ 795 h 2986"/>
                  <a:gd name="T2" fmla="*/ 90 w 2071"/>
                  <a:gd name="T3" fmla="*/ 630 h 2986"/>
                  <a:gd name="T4" fmla="*/ 135 w 2071"/>
                  <a:gd name="T5" fmla="*/ 480 h 2986"/>
                  <a:gd name="T6" fmla="*/ 180 w 2071"/>
                  <a:gd name="T7" fmla="*/ 345 h 2986"/>
                  <a:gd name="T8" fmla="*/ 240 w 2071"/>
                  <a:gd name="T9" fmla="*/ 240 h 2986"/>
                  <a:gd name="T10" fmla="*/ 285 w 2071"/>
                  <a:gd name="T11" fmla="*/ 135 h 2986"/>
                  <a:gd name="T12" fmla="*/ 330 w 2071"/>
                  <a:gd name="T13" fmla="*/ 60 h 2986"/>
                  <a:gd name="T14" fmla="*/ 375 w 2071"/>
                  <a:gd name="T15" fmla="*/ 15 h 2986"/>
                  <a:gd name="T16" fmla="*/ 435 w 2071"/>
                  <a:gd name="T17" fmla="*/ 0 h 2986"/>
                  <a:gd name="T18" fmla="*/ 480 w 2071"/>
                  <a:gd name="T19" fmla="*/ 15 h 2986"/>
                  <a:gd name="T20" fmla="*/ 525 w 2071"/>
                  <a:gd name="T21" fmla="*/ 60 h 2986"/>
                  <a:gd name="T22" fmla="*/ 570 w 2071"/>
                  <a:gd name="T23" fmla="*/ 135 h 2986"/>
                  <a:gd name="T24" fmla="*/ 630 w 2071"/>
                  <a:gd name="T25" fmla="*/ 240 h 2986"/>
                  <a:gd name="T26" fmla="*/ 675 w 2071"/>
                  <a:gd name="T27" fmla="*/ 360 h 2986"/>
                  <a:gd name="T28" fmla="*/ 720 w 2071"/>
                  <a:gd name="T29" fmla="*/ 510 h 2986"/>
                  <a:gd name="T30" fmla="*/ 765 w 2071"/>
                  <a:gd name="T31" fmla="*/ 690 h 2986"/>
                  <a:gd name="T32" fmla="*/ 826 w 2071"/>
                  <a:gd name="T33" fmla="*/ 885 h 2986"/>
                  <a:gd name="T34" fmla="*/ 871 w 2071"/>
                  <a:gd name="T35" fmla="*/ 1095 h 2986"/>
                  <a:gd name="T36" fmla="*/ 916 w 2071"/>
                  <a:gd name="T37" fmla="*/ 1305 h 2986"/>
                  <a:gd name="T38" fmla="*/ 961 w 2071"/>
                  <a:gd name="T39" fmla="*/ 1530 h 2986"/>
                  <a:gd name="T40" fmla="*/ 1021 w 2071"/>
                  <a:gd name="T41" fmla="*/ 1740 h 2986"/>
                  <a:gd name="T42" fmla="*/ 1066 w 2071"/>
                  <a:gd name="T43" fmla="*/ 1966 h 2986"/>
                  <a:gd name="T44" fmla="*/ 1111 w 2071"/>
                  <a:gd name="T45" fmla="*/ 2176 h 2986"/>
                  <a:gd name="T46" fmla="*/ 1156 w 2071"/>
                  <a:gd name="T47" fmla="*/ 2356 h 2986"/>
                  <a:gd name="T48" fmla="*/ 1216 w 2071"/>
                  <a:gd name="T49" fmla="*/ 2536 h 2986"/>
                  <a:gd name="T50" fmla="*/ 1261 w 2071"/>
                  <a:gd name="T51" fmla="*/ 2686 h 2986"/>
                  <a:gd name="T52" fmla="*/ 1306 w 2071"/>
                  <a:gd name="T53" fmla="*/ 2806 h 2986"/>
                  <a:gd name="T54" fmla="*/ 1351 w 2071"/>
                  <a:gd name="T55" fmla="*/ 2896 h 2986"/>
                  <a:gd name="T56" fmla="*/ 1411 w 2071"/>
                  <a:gd name="T57" fmla="*/ 2956 h 2986"/>
                  <a:gd name="T58" fmla="*/ 1456 w 2071"/>
                  <a:gd name="T59" fmla="*/ 2986 h 2986"/>
                  <a:gd name="T60" fmla="*/ 1501 w 2071"/>
                  <a:gd name="T61" fmla="*/ 2971 h 2986"/>
                  <a:gd name="T62" fmla="*/ 1546 w 2071"/>
                  <a:gd name="T63" fmla="*/ 2926 h 2986"/>
                  <a:gd name="T64" fmla="*/ 1606 w 2071"/>
                  <a:gd name="T65" fmla="*/ 2851 h 2986"/>
                  <a:gd name="T66" fmla="*/ 1651 w 2071"/>
                  <a:gd name="T67" fmla="*/ 2731 h 2986"/>
                  <a:gd name="T68" fmla="*/ 1696 w 2071"/>
                  <a:gd name="T69" fmla="*/ 2581 h 2986"/>
                  <a:gd name="T70" fmla="*/ 1741 w 2071"/>
                  <a:gd name="T71" fmla="*/ 2401 h 2986"/>
                  <a:gd name="T72" fmla="*/ 1801 w 2071"/>
                  <a:gd name="T73" fmla="*/ 2191 h 2986"/>
                  <a:gd name="T74" fmla="*/ 1846 w 2071"/>
                  <a:gd name="T75" fmla="*/ 1966 h 2986"/>
                  <a:gd name="T76" fmla="*/ 1891 w 2071"/>
                  <a:gd name="T77" fmla="*/ 1725 h 2986"/>
                  <a:gd name="T78" fmla="*/ 1936 w 2071"/>
                  <a:gd name="T79" fmla="*/ 1455 h 2986"/>
                  <a:gd name="T80" fmla="*/ 1996 w 2071"/>
                  <a:gd name="T81" fmla="*/ 1185 h 2986"/>
                  <a:gd name="T82" fmla="*/ 2041 w 2071"/>
                  <a:gd name="T83" fmla="*/ 915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1" h="2986">
                    <a:moveTo>
                      <a:pt x="0" y="900"/>
                    </a:moveTo>
                    <a:lnTo>
                      <a:pt x="15" y="855"/>
                    </a:lnTo>
                    <a:lnTo>
                      <a:pt x="45" y="795"/>
                    </a:lnTo>
                    <a:lnTo>
                      <a:pt x="60" y="735"/>
                    </a:lnTo>
                    <a:lnTo>
                      <a:pt x="75" y="690"/>
                    </a:lnTo>
                    <a:lnTo>
                      <a:pt x="90" y="630"/>
                    </a:lnTo>
                    <a:lnTo>
                      <a:pt x="105" y="585"/>
                    </a:lnTo>
                    <a:lnTo>
                      <a:pt x="120" y="540"/>
                    </a:lnTo>
                    <a:lnTo>
                      <a:pt x="135" y="480"/>
                    </a:lnTo>
                    <a:lnTo>
                      <a:pt x="150" y="435"/>
                    </a:lnTo>
                    <a:lnTo>
                      <a:pt x="165" y="390"/>
                    </a:lnTo>
                    <a:lnTo>
                      <a:pt x="180" y="345"/>
                    </a:lnTo>
                    <a:lnTo>
                      <a:pt x="195" y="315"/>
                    </a:lnTo>
                    <a:lnTo>
                      <a:pt x="210" y="270"/>
                    </a:lnTo>
                    <a:lnTo>
                      <a:pt x="240" y="240"/>
                    </a:lnTo>
                    <a:lnTo>
                      <a:pt x="255" y="195"/>
                    </a:lnTo>
                    <a:lnTo>
                      <a:pt x="270" y="165"/>
                    </a:lnTo>
                    <a:lnTo>
                      <a:pt x="285" y="135"/>
                    </a:lnTo>
                    <a:lnTo>
                      <a:pt x="300" y="105"/>
                    </a:lnTo>
                    <a:lnTo>
                      <a:pt x="315" y="90"/>
                    </a:lnTo>
                    <a:lnTo>
                      <a:pt x="330" y="60"/>
                    </a:lnTo>
                    <a:lnTo>
                      <a:pt x="345" y="45"/>
                    </a:lnTo>
                    <a:lnTo>
                      <a:pt x="360" y="30"/>
                    </a:lnTo>
                    <a:lnTo>
                      <a:pt x="375" y="15"/>
                    </a:lnTo>
                    <a:lnTo>
                      <a:pt x="390" y="15"/>
                    </a:lnTo>
                    <a:lnTo>
                      <a:pt x="420" y="0"/>
                    </a:lnTo>
                    <a:lnTo>
                      <a:pt x="435" y="0"/>
                    </a:lnTo>
                    <a:lnTo>
                      <a:pt x="450" y="0"/>
                    </a:lnTo>
                    <a:lnTo>
                      <a:pt x="465" y="15"/>
                    </a:lnTo>
                    <a:lnTo>
                      <a:pt x="480" y="15"/>
                    </a:lnTo>
                    <a:lnTo>
                      <a:pt x="495" y="30"/>
                    </a:lnTo>
                    <a:lnTo>
                      <a:pt x="510" y="45"/>
                    </a:lnTo>
                    <a:lnTo>
                      <a:pt x="525" y="60"/>
                    </a:lnTo>
                    <a:lnTo>
                      <a:pt x="540" y="75"/>
                    </a:lnTo>
                    <a:lnTo>
                      <a:pt x="555" y="105"/>
                    </a:lnTo>
                    <a:lnTo>
                      <a:pt x="570" y="135"/>
                    </a:lnTo>
                    <a:lnTo>
                      <a:pt x="585" y="165"/>
                    </a:lnTo>
                    <a:lnTo>
                      <a:pt x="615" y="195"/>
                    </a:lnTo>
                    <a:lnTo>
                      <a:pt x="630" y="240"/>
                    </a:lnTo>
                    <a:lnTo>
                      <a:pt x="645" y="270"/>
                    </a:lnTo>
                    <a:lnTo>
                      <a:pt x="660" y="315"/>
                    </a:lnTo>
                    <a:lnTo>
                      <a:pt x="675" y="360"/>
                    </a:lnTo>
                    <a:lnTo>
                      <a:pt x="690" y="405"/>
                    </a:lnTo>
                    <a:lnTo>
                      <a:pt x="705" y="465"/>
                    </a:lnTo>
                    <a:lnTo>
                      <a:pt x="720" y="510"/>
                    </a:lnTo>
                    <a:lnTo>
                      <a:pt x="735" y="570"/>
                    </a:lnTo>
                    <a:lnTo>
                      <a:pt x="750" y="630"/>
                    </a:lnTo>
                    <a:lnTo>
                      <a:pt x="765" y="690"/>
                    </a:lnTo>
                    <a:lnTo>
                      <a:pt x="781" y="750"/>
                    </a:lnTo>
                    <a:lnTo>
                      <a:pt x="811" y="810"/>
                    </a:lnTo>
                    <a:lnTo>
                      <a:pt x="826" y="885"/>
                    </a:lnTo>
                    <a:lnTo>
                      <a:pt x="841" y="945"/>
                    </a:lnTo>
                    <a:lnTo>
                      <a:pt x="856" y="1020"/>
                    </a:lnTo>
                    <a:lnTo>
                      <a:pt x="871" y="1095"/>
                    </a:lnTo>
                    <a:lnTo>
                      <a:pt x="886" y="1155"/>
                    </a:lnTo>
                    <a:lnTo>
                      <a:pt x="901" y="1230"/>
                    </a:lnTo>
                    <a:lnTo>
                      <a:pt x="916" y="1305"/>
                    </a:lnTo>
                    <a:lnTo>
                      <a:pt x="931" y="1380"/>
                    </a:lnTo>
                    <a:lnTo>
                      <a:pt x="946" y="1455"/>
                    </a:lnTo>
                    <a:lnTo>
                      <a:pt x="961" y="1530"/>
                    </a:lnTo>
                    <a:lnTo>
                      <a:pt x="976" y="1605"/>
                    </a:lnTo>
                    <a:lnTo>
                      <a:pt x="1006" y="1680"/>
                    </a:lnTo>
                    <a:lnTo>
                      <a:pt x="1021" y="1740"/>
                    </a:lnTo>
                    <a:lnTo>
                      <a:pt x="1036" y="1815"/>
                    </a:lnTo>
                    <a:lnTo>
                      <a:pt x="1051" y="1891"/>
                    </a:lnTo>
                    <a:lnTo>
                      <a:pt x="1066" y="1966"/>
                    </a:lnTo>
                    <a:lnTo>
                      <a:pt x="1081" y="2026"/>
                    </a:lnTo>
                    <a:lnTo>
                      <a:pt x="1096" y="2101"/>
                    </a:lnTo>
                    <a:lnTo>
                      <a:pt x="1111" y="2176"/>
                    </a:lnTo>
                    <a:lnTo>
                      <a:pt x="1126" y="2236"/>
                    </a:lnTo>
                    <a:lnTo>
                      <a:pt x="1141" y="2296"/>
                    </a:lnTo>
                    <a:lnTo>
                      <a:pt x="1156" y="2356"/>
                    </a:lnTo>
                    <a:lnTo>
                      <a:pt x="1186" y="2416"/>
                    </a:lnTo>
                    <a:lnTo>
                      <a:pt x="1201" y="2476"/>
                    </a:lnTo>
                    <a:lnTo>
                      <a:pt x="1216" y="2536"/>
                    </a:lnTo>
                    <a:lnTo>
                      <a:pt x="1231" y="2581"/>
                    </a:lnTo>
                    <a:lnTo>
                      <a:pt x="1246" y="2641"/>
                    </a:lnTo>
                    <a:lnTo>
                      <a:pt x="1261" y="2686"/>
                    </a:lnTo>
                    <a:lnTo>
                      <a:pt x="1276" y="2731"/>
                    </a:lnTo>
                    <a:lnTo>
                      <a:pt x="1291" y="2761"/>
                    </a:lnTo>
                    <a:lnTo>
                      <a:pt x="1306" y="2806"/>
                    </a:lnTo>
                    <a:lnTo>
                      <a:pt x="1321" y="2836"/>
                    </a:lnTo>
                    <a:lnTo>
                      <a:pt x="1336" y="2866"/>
                    </a:lnTo>
                    <a:lnTo>
                      <a:pt x="1351" y="2896"/>
                    </a:lnTo>
                    <a:lnTo>
                      <a:pt x="1381" y="2926"/>
                    </a:lnTo>
                    <a:lnTo>
                      <a:pt x="1396" y="2941"/>
                    </a:lnTo>
                    <a:lnTo>
                      <a:pt x="1411" y="2956"/>
                    </a:lnTo>
                    <a:lnTo>
                      <a:pt x="1426" y="2971"/>
                    </a:lnTo>
                    <a:lnTo>
                      <a:pt x="1441" y="2971"/>
                    </a:lnTo>
                    <a:lnTo>
                      <a:pt x="1456" y="2986"/>
                    </a:lnTo>
                    <a:lnTo>
                      <a:pt x="1471" y="2986"/>
                    </a:lnTo>
                    <a:lnTo>
                      <a:pt x="1486" y="2971"/>
                    </a:lnTo>
                    <a:lnTo>
                      <a:pt x="1501" y="2971"/>
                    </a:lnTo>
                    <a:lnTo>
                      <a:pt x="1516" y="2956"/>
                    </a:lnTo>
                    <a:lnTo>
                      <a:pt x="1531" y="2941"/>
                    </a:lnTo>
                    <a:lnTo>
                      <a:pt x="1546" y="2926"/>
                    </a:lnTo>
                    <a:lnTo>
                      <a:pt x="1576" y="2896"/>
                    </a:lnTo>
                    <a:lnTo>
                      <a:pt x="1591" y="2881"/>
                    </a:lnTo>
                    <a:lnTo>
                      <a:pt x="1606" y="2851"/>
                    </a:lnTo>
                    <a:lnTo>
                      <a:pt x="1621" y="2806"/>
                    </a:lnTo>
                    <a:lnTo>
                      <a:pt x="1636" y="2776"/>
                    </a:lnTo>
                    <a:lnTo>
                      <a:pt x="1651" y="2731"/>
                    </a:lnTo>
                    <a:lnTo>
                      <a:pt x="1666" y="2686"/>
                    </a:lnTo>
                    <a:lnTo>
                      <a:pt x="1681" y="2626"/>
                    </a:lnTo>
                    <a:lnTo>
                      <a:pt x="1696" y="2581"/>
                    </a:lnTo>
                    <a:lnTo>
                      <a:pt x="1711" y="2521"/>
                    </a:lnTo>
                    <a:lnTo>
                      <a:pt x="1726" y="2461"/>
                    </a:lnTo>
                    <a:lnTo>
                      <a:pt x="1741" y="2401"/>
                    </a:lnTo>
                    <a:lnTo>
                      <a:pt x="1771" y="2341"/>
                    </a:lnTo>
                    <a:lnTo>
                      <a:pt x="1786" y="2266"/>
                    </a:lnTo>
                    <a:lnTo>
                      <a:pt x="1801" y="2191"/>
                    </a:lnTo>
                    <a:lnTo>
                      <a:pt x="1816" y="2116"/>
                    </a:lnTo>
                    <a:lnTo>
                      <a:pt x="1831" y="2041"/>
                    </a:lnTo>
                    <a:lnTo>
                      <a:pt x="1846" y="1966"/>
                    </a:lnTo>
                    <a:lnTo>
                      <a:pt x="1861" y="1891"/>
                    </a:lnTo>
                    <a:lnTo>
                      <a:pt x="1876" y="1800"/>
                    </a:lnTo>
                    <a:lnTo>
                      <a:pt x="1891" y="1725"/>
                    </a:lnTo>
                    <a:lnTo>
                      <a:pt x="1906" y="1635"/>
                    </a:lnTo>
                    <a:lnTo>
                      <a:pt x="1921" y="1545"/>
                    </a:lnTo>
                    <a:lnTo>
                      <a:pt x="1936" y="1455"/>
                    </a:lnTo>
                    <a:lnTo>
                      <a:pt x="1966" y="1365"/>
                    </a:lnTo>
                    <a:lnTo>
                      <a:pt x="1981" y="1275"/>
                    </a:lnTo>
                    <a:lnTo>
                      <a:pt x="1996" y="1185"/>
                    </a:lnTo>
                    <a:lnTo>
                      <a:pt x="2011" y="1095"/>
                    </a:lnTo>
                    <a:lnTo>
                      <a:pt x="2026" y="1005"/>
                    </a:lnTo>
                    <a:lnTo>
                      <a:pt x="2041" y="915"/>
                    </a:lnTo>
                    <a:lnTo>
                      <a:pt x="2056" y="825"/>
                    </a:lnTo>
                    <a:lnTo>
                      <a:pt x="2071" y="735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4" name="Freeform 1031">
                <a:extLst>
                  <a:ext uri="{FF2B5EF4-FFF2-40B4-BE49-F238E27FC236}">
                    <a16:creationId xmlns:a16="http://schemas.microsoft.com/office/drawing/2014/main" id="{474B81AA-707C-7740-81DF-E6FD25212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033" y="2222"/>
                <a:ext cx="488" cy="299"/>
              </a:xfrm>
              <a:custGeom>
                <a:avLst/>
                <a:gdLst>
                  <a:gd name="G0" fmla="+- 10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45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2597 35328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16385 2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*/ 1 60499 35328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T0" fmla="*/ 15 w 1560"/>
                  <a:gd name="T1" fmla="*/ 1680 h 2986"/>
                  <a:gd name="T2" fmla="*/ 45 w 1560"/>
                  <a:gd name="T3" fmla="*/ 1500 h 2986"/>
                  <a:gd name="T4" fmla="*/ 90 w 1560"/>
                  <a:gd name="T5" fmla="*/ 1320 h 2986"/>
                  <a:gd name="T6" fmla="*/ 120 w 1560"/>
                  <a:gd name="T7" fmla="*/ 1155 h 2986"/>
                  <a:gd name="T8" fmla="*/ 150 w 1560"/>
                  <a:gd name="T9" fmla="*/ 990 h 2986"/>
                  <a:gd name="T10" fmla="*/ 180 w 1560"/>
                  <a:gd name="T11" fmla="*/ 840 h 2986"/>
                  <a:gd name="T12" fmla="*/ 210 w 1560"/>
                  <a:gd name="T13" fmla="*/ 690 h 2986"/>
                  <a:gd name="T14" fmla="*/ 240 w 1560"/>
                  <a:gd name="T15" fmla="*/ 570 h 2986"/>
                  <a:gd name="T16" fmla="*/ 285 w 1560"/>
                  <a:gd name="T17" fmla="*/ 450 h 2986"/>
                  <a:gd name="T18" fmla="*/ 315 w 1560"/>
                  <a:gd name="T19" fmla="*/ 345 h 2986"/>
                  <a:gd name="T20" fmla="*/ 345 w 1560"/>
                  <a:gd name="T21" fmla="*/ 240 h 2986"/>
                  <a:gd name="T22" fmla="*/ 375 w 1560"/>
                  <a:gd name="T23" fmla="*/ 165 h 2986"/>
                  <a:gd name="T24" fmla="*/ 405 w 1560"/>
                  <a:gd name="T25" fmla="*/ 105 h 2986"/>
                  <a:gd name="T26" fmla="*/ 435 w 1560"/>
                  <a:gd name="T27" fmla="*/ 60 h 2986"/>
                  <a:gd name="T28" fmla="*/ 480 w 1560"/>
                  <a:gd name="T29" fmla="*/ 30 h 2986"/>
                  <a:gd name="T30" fmla="*/ 510 w 1560"/>
                  <a:gd name="T31" fmla="*/ 15 h 2986"/>
                  <a:gd name="T32" fmla="*/ 540 w 1560"/>
                  <a:gd name="T33" fmla="*/ 15 h 2986"/>
                  <a:gd name="T34" fmla="*/ 570 w 1560"/>
                  <a:gd name="T35" fmla="*/ 30 h 2986"/>
                  <a:gd name="T36" fmla="*/ 600 w 1560"/>
                  <a:gd name="T37" fmla="*/ 60 h 2986"/>
                  <a:gd name="T38" fmla="*/ 630 w 1560"/>
                  <a:gd name="T39" fmla="*/ 105 h 2986"/>
                  <a:gd name="T40" fmla="*/ 675 w 1560"/>
                  <a:gd name="T41" fmla="*/ 165 h 2986"/>
                  <a:gd name="T42" fmla="*/ 705 w 1560"/>
                  <a:gd name="T43" fmla="*/ 240 h 2986"/>
                  <a:gd name="T44" fmla="*/ 735 w 1560"/>
                  <a:gd name="T45" fmla="*/ 330 h 2986"/>
                  <a:gd name="T46" fmla="*/ 765 w 1560"/>
                  <a:gd name="T47" fmla="*/ 420 h 2986"/>
                  <a:gd name="T48" fmla="*/ 795 w 1560"/>
                  <a:gd name="T49" fmla="*/ 525 h 2986"/>
                  <a:gd name="T50" fmla="*/ 840 w 1560"/>
                  <a:gd name="T51" fmla="*/ 645 h 2986"/>
                  <a:gd name="T52" fmla="*/ 870 w 1560"/>
                  <a:gd name="T53" fmla="*/ 780 h 2986"/>
                  <a:gd name="T54" fmla="*/ 900 w 1560"/>
                  <a:gd name="T55" fmla="*/ 915 h 2986"/>
                  <a:gd name="T56" fmla="*/ 930 w 1560"/>
                  <a:gd name="T57" fmla="*/ 1050 h 2986"/>
                  <a:gd name="T58" fmla="*/ 960 w 1560"/>
                  <a:gd name="T59" fmla="*/ 1200 h 2986"/>
                  <a:gd name="T60" fmla="*/ 990 w 1560"/>
                  <a:gd name="T61" fmla="*/ 1335 h 2986"/>
                  <a:gd name="T62" fmla="*/ 1035 w 1560"/>
                  <a:gd name="T63" fmla="*/ 1485 h 2986"/>
                  <a:gd name="T64" fmla="*/ 1065 w 1560"/>
                  <a:gd name="T65" fmla="*/ 1635 h 2986"/>
                  <a:gd name="T66" fmla="*/ 1095 w 1560"/>
                  <a:gd name="T67" fmla="*/ 1785 h 2986"/>
                  <a:gd name="T68" fmla="*/ 1125 w 1560"/>
                  <a:gd name="T69" fmla="*/ 1920 h 2986"/>
                  <a:gd name="T70" fmla="*/ 1155 w 1560"/>
                  <a:gd name="T71" fmla="*/ 2055 h 2986"/>
                  <a:gd name="T72" fmla="*/ 1185 w 1560"/>
                  <a:gd name="T73" fmla="*/ 2190 h 2986"/>
                  <a:gd name="T74" fmla="*/ 1230 w 1560"/>
                  <a:gd name="T75" fmla="*/ 2325 h 2986"/>
                  <a:gd name="T76" fmla="*/ 1260 w 1560"/>
                  <a:gd name="T77" fmla="*/ 2430 h 2986"/>
                  <a:gd name="T78" fmla="*/ 1290 w 1560"/>
                  <a:gd name="T79" fmla="*/ 2550 h 2986"/>
                  <a:gd name="T80" fmla="*/ 1320 w 1560"/>
                  <a:gd name="T81" fmla="*/ 2640 h 2986"/>
                  <a:gd name="T82" fmla="*/ 1350 w 1560"/>
                  <a:gd name="T83" fmla="*/ 2730 h 2986"/>
                  <a:gd name="T84" fmla="*/ 1380 w 1560"/>
                  <a:gd name="T85" fmla="*/ 2805 h 2986"/>
                  <a:gd name="T86" fmla="*/ 1425 w 1560"/>
                  <a:gd name="T87" fmla="*/ 2866 h 2986"/>
                  <a:gd name="T88" fmla="*/ 1455 w 1560"/>
                  <a:gd name="T89" fmla="*/ 2911 h 2986"/>
                  <a:gd name="T90" fmla="*/ 1485 w 1560"/>
                  <a:gd name="T91" fmla="*/ 2956 h 2986"/>
                  <a:gd name="T92" fmla="*/ 1515 w 1560"/>
                  <a:gd name="T93" fmla="*/ 2971 h 2986"/>
                  <a:gd name="T94" fmla="*/ 1545 w 1560"/>
                  <a:gd name="T95" fmla="*/ 2986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60" h="2986">
                    <a:moveTo>
                      <a:pt x="0" y="1770"/>
                    </a:moveTo>
                    <a:lnTo>
                      <a:pt x="15" y="1680"/>
                    </a:lnTo>
                    <a:lnTo>
                      <a:pt x="30" y="1590"/>
                    </a:lnTo>
                    <a:lnTo>
                      <a:pt x="45" y="1500"/>
                    </a:lnTo>
                    <a:lnTo>
                      <a:pt x="75" y="1410"/>
                    </a:lnTo>
                    <a:lnTo>
                      <a:pt x="90" y="1320"/>
                    </a:lnTo>
                    <a:lnTo>
                      <a:pt x="105" y="1245"/>
                    </a:lnTo>
                    <a:lnTo>
                      <a:pt x="120" y="1155"/>
                    </a:lnTo>
                    <a:lnTo>
                      <a:pt x="135" y="1065"/>
                    </a:lnTo>
                    <a:lnTo>
                      <a:pt x="150" y="990"/>
                    </a:lnTo>
                    <a:lnTo>
                      <a:pt x="165" y="915"/>
                    </a:lnTo>
                    <a:lnTo>
                      <a:pt x="180" y="840"/>
                    </a:lnTo>
                    <a:lnTo>
                      <a:pt x="195" y="765"/>
                    </a:lnTo>
                    <a:lnTo>
                      <a:pt x="210" y="690"/>
                    </a:lnTo>
                    <a:lnTo>
                      <a:pt x="225" y="630"/>
                    </a:lnTo>
                    <a:lnTo>
                      <a:pt x="240" y="570"/>
                    </a:lnTo>
                    <a:lnTo>
                      <a:pt x="270" y="510"/>
                    </a:lnTo>
                    <a:lnTo>
                      <a:pt x="285" y="450"/>
                    </a:lnTo>
                    <a:lnTo>
                      <a:pt x="300" y="390"/>
                    </a:lnTo>
                    <a:lnTo>
                      <a:pt x="315" y="345"/>
                    </a:lnTo>
                    <a:lnTo>
                      <a:pt x="330" y="285"/>
                    </a:lnTo>
                    <a:lnTo>
                      <a:pt x="345" y="240"/>
                    </a:lnTo>
                    <a:lnTo>
                      <a:pt x="360" y="210"/>
                    </a:lnTo>
                    <a:lnTo>
                      <a:pt x="375" y="165"/>
                    </a:lnTo>
                    <a:lnTo>
                      <a:pt x="390" y="135"/>
                    </a:lnTo>
                    <a:lnTo>
                      <a:pt x="405" y="105"/>
                    </a:lnTo>
                    <a:lnTo>
                      <a:pt x="420" y="75"/>
                    </a:lnTo>
                    <a:lnTo>
                      <a:pt x="435" y="60"/>
                    </a:lnTo>
                    <a:lnTo>
                      <a:pt x="465" y="45"/>
                    </a:lnTo>
                    <a:lnTo>
                      <a:pt x="480" y="30"/>
                    </a:lnTo>
                    <a:lnTo>
                      <a:pt x="495" y="15"/>
                    </a:lnTo>
                    <a:lnTo>
                      <a:pt x="510" y="15"/>
                    </a:lnTo>
                    <a:lnTo>
                      <a:pt x="525" y="0"/>
                    </a:lnTo>
                    <a:lnTo>
                      <a:pt x="540" y="15"/>
                    </a:lnTo>
                    <a:lnTo>
                      <a:pt x="555" y="15"/>
                    </a:lnTo>
                    <a:lnTo>
                      <a:pt x="570" y="30"/>
                    </a:lnTo>
                    <a:lnTo>
                      <a:pt x="585" y="45"/>
                    </a:lnTo>
                    <a:lnTo>
                      <a:pt x="600" y="60"/>
                    </a:lnTo>
                    <a:lnTo>
                      <a:pt x="615" y="75"/>
                    </a:lnTo>
                    <a:lnTo>
                      <a:pt x="630" y="105"/>
                    </a:lnTo>
                    <a:lnTo>
                      <a:pt x="660" y="135"/>
                    </a:lnTo>
                    <a:lnTo>
                      <a:pt x="675" y="165"/>
                    </a:lnTo>
                    <a:lnTo>
                      <a:pt x="690" y="195"/>
                    </a:lnTo>
                    <a:lnTo>
                      <a:pt x="705" y="240"/>
                    </a:lnTo>
                    <a:lnTo>
                      <a:pt x="720" y="285"/>
                    </a:lnTo>
                    <a:lnTo>
                      <a:pt x="735" y="330"/>
                    </a:lnTo>
                    <a:lnTo>
                      <a:pt x="750" y="375"/>
                    </a:lnTo>
                    <a:lnTo>
                      <a:pt x="765" y="420"/>
                    </a:lnTo>
                    <a:lnTo>
                      <a:pt x="780" y="480"/>
                    </a:lnTo>
                    <a:lnTo>
                      <a:pt x="795" y="525"/>
                    </a:lnTo>
                    <a:lnTo>
                      <a:pt x="810" y="585"/>
                    </a:lnTo>
                    <a:lnTo>
                      <a:pt x="840" y="645"/>
                    </a:lnTo>
                    <a:lnTo>
                      <a:pt x="855" y="705"/>
                    </a:lnTo>
                    <a:lnTo>
                      <a:pt x="870" y="780"/>
                    </a:lnTo>
                    <a:lnTo>
                      <a:pt x="885" y="840"/>
                    </a:lnTo>
                    <a:lnTo>
                      <a:pt x="900" y="915"/>
                    </a:lnTo>
                    <a:lnTo>
                      <a:pt x="915" y="975"/>
                    </a:lnTo>
                    <a:lnTo>
                      <a:pt x="930" y="1050"/>
                    </a:lnTo>
                    <a:lnTo>
                      <a:pt x="945" y="1125"/>
                    </a:lnTo>
                    <a:lnTo>
                      <a:pt x="960" y="1200"/>
                    </a:lnTo>
                    <a:lnTo>
                      <a:pt x="975" y="1260"/>
                    </a:lnTo>
                    <a:lnTo>
                      <a:pt x="990" y="1335"/>
                    </a:lnTo>
                    <a:lnTo>
                      <a:pt x="1005" y="1410"/>
                    </a:lnTo>
                    <a:lnTo>
                      <a:pt x="1035" y="1485"/>
                    </a:lnTo>
                    <a:lnTo>
                      <a:pt x="1050" y="1560"/>
                    </a:lnTo>
                    <a:lnTo>
                      <a:pt x="1065" y="1635"/>
                    </a:lnTo>
                    <a:lnTo>
                      <a:pt x="1080" y="1710"/>
                    </a:lnTo>
                    <a:lnTo>
                      <a:pt x="1095" y="1785"/>
                    </a:lnTo>
                    <a:lnTo>
                      <a:pt x="1110" y="1845"/>
                    </a:lnTo>
                    <a:lnTo>
                      <a:pt x="1125" y="1920"/>
                    </a:lnTo>
                    <a:lnTo>
                      <a:pt x="1140" y="1995"/>
                    </a:lnTo>
                    <a:lnTo>
                      <a:pt x="1155" y="2055"/>
                    </a:lnTo>
                    <a:lnTo>
                      <a:pt x="1170" y="2130"/>
                    </a:lnTo>
                    <a:lnTo>
                      <a:pt x="1185" y="2190"/>
                    </a:lnTo>
                    <a:lnTo>
                      <a:pt x="1200" y="2250"/>
                    </a:lnTo>
                    <a:lnTo>
                      <a:pt x="1230" y="2325"/>
                    </a:lnTo>
                    <a:lnTo>
                      <a:pt x="1245" y="2385"/>
                    </a:lnTo>
                    <a:lnTo>
                      <a:pt x="1260" y="2430"/>
                    </a:lnTo>
                    <a:lnTo>
                      <a:pt x="1275" y="2490"/>
                    </a:lnTo>
                    <a:lnTo>
                      <a:pt x="1290" y="2550"/>
                    </a:lnTo>
                    <a:lnTo>
                      <a:pt x="1305" y="2595"/>
                    </a:lnTo>
                    <a:lnTo>
                      <a:pt x="1320" y="2640"/>
                    </a:lnTo>
                    <a:lnTo>
                      <a:pt x="1335" y="2685"/>
                    </a:lnTo>
                    <a:lnTo>
                      <a:pt x="1350" y="2730"/>
                    </a:lnTo>
                    <a:lnTo>
                      <a:pt x="1365" y="2760"/>
                    </a:lnTo>
                    <a:lnTo>
                      <a:pt x="1380" y="2805"/>
                    </a:lnTo>
                    <a:lnTo>
                      <a:pt x="1395" y="2835"/>
                    </a:lnTo>
                    <a:lnTo>
                      <a:pt x="1425" y="2866"/>
                    </a:lnTo>
                    <a:lnTo>
                      <a:pt x="1440" y="2896"/>
                    </a:lnTo>
                    <a:lnTo>
                      <a:pt x="1455" y="2911"/>
                    </a:lnTo>
                    <a:lnTo>
                      <a:pt x="1470" y="2941"/>
                    </a:lnTo>
                    <a:lnTo>
                      <a:pt x="1485" y="2956"/>
                    </a:lnTo>
                    <a:lnTo>
                      <a:pt x="1500" y="2971"/>
                    </a:lnTo>
                    <a:lnTo>
                      <a:pt x="1515" y="2971"/>
                    </a:lnTo>
                    <a:lnTo>
                      <a:pt x="1530" y="2986"/>
                    </a:lnTo>
                    <a:lnTo>
                      <a:pt x="1545" y="2986"/>
                    </a:lnTo>
                    <a:lnTo>
                      <a:pt x="1560" y="2986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1171" name="Group 1032">
              <a:extLst>
                <a:ext uri="{FF2B5EF4-FFF2-40B4-BE49-F238E27FC236}">
                  <a16:creationId xmlns:a16="http://schemas.microsoft.com/office/drawing/2014/main" id="{D59DBA02-0FA9-ED40-A827-03E087AF46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1838" y="2574925"/>
              <a:ext cx="2794000" cy="633413"/>
              <a:chOff x="3661" y="1622"/>
              <a:chExt cx="1760" cy="399"/>
            </a:xfrm>
          </p:grpSpPr>
          <p:sp>
            <p:nvSpPr>
              <p:cNvPr id="1179" name="Freeform 1033">
                <a:extLst>
                  <a:ext uri="{FF2B5EF4-FFF2-40B4-BE49-F238E27FC236}">
                    <a16:creationId xmlns:a16="http://schemas.microsoft.com/office/drawing/2014/main" id="{9BB323D1-FA25-5447-BD24-AA42A3D49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1" y="1622"/>
                <a:ext cx="635" cy="296"/>
              </a:xfrm>
              <a:custGeom>
                <a:avLst/>
                <a:gdLst>
                  <a:gd name="T0" fmla="*/ 30 w 2055"/>
                  <a:gd name="T1" fmla="*/ 1860 h 3181"/>
                  <a:gd name="T2" fmla="*/ 75 w 2055"/>
                  <a:gd name="T3" fmla="*/ 1545 h 3181"/>
                  <a:gd name="T4" fmla="*/ 120 w 2055"/>
                  <a:gd name="T5" fmla="*/ 1245 h 3181"/>
                  <a:gd name="T6" fmla="*/ 180 w 2055"/>
                  <a:gd name="T7" fmla="*/ 975 h 3181"/>
                  <a:gd name="T8" fmla="*/ 225 w 2055"/>
                  <a:gd name="T9" fmla="*/ 720 h 3181"/>
                  <a:gd name="T10" fmla="*/ 270 w 2055"/>
                  <a:gd name="T11" fmla="*/ 495 h 3181"/>
                  <a:gd name="T12" fmla="*/ 315 w 2055"/>
                  <a:gd name="T13" fmla="*/ 300 h 3181"/>
                  <a:gd name="T14" fmla="*/ 375 w 2055"/>
                  <a:gd name="T15" fmla="*/ 165 h 3181"/>
                  <a:gd name="T16" fmla="*/ 420 w 2055"/>
                  <a:gd name="T17" fmla="*/ 60 h 3181"/>
                  <a:gd name="T18" fmla="*/ 465 w 2055"/>
                  <a:gd name="T19" fmla="*/ 15 h 3181"/>
                  <a:gd name="T20" fmla="*/ 510 w 2055"/>
                  <a:gd name="T21" fmla="*/ 0 h 3181"/>
                  <a:gd name="T22" fmla="*/ 570 w 2055"/>
                  <a:gd name="T23" fmla="*/ 45 h 3181"/>
                  <a:gd name="T24" fmla="*/ 615 w 2055"/>
                  <a:gd name="T25" fmla="*/ 120 h 3181"/>
                  <a:gd name="T26" fmla="*/ 660 w 2055"/>
                  <a:gd name="T27" fmla="*/ 240 h 3181"/>
                  <a:gd name="T28" fmla="*/ 705 w 2055"/>
                  <a:gd name="T29" fmla="*/ 405 h 3181"/>
                  <a:gd name="T30" fmla="*/ 765 w 2055"/>
                  <a:gd name="T31" fmla="*/ 600 h 3181"/>
                  <a:gd name="T32" fmla="*/ 810 w 2055"/>
                  <a:gd name="T33" fmla="*/ 825 h 3181"/>
                  <a:gd name="T34" fmla="*/ 855 w 2055"/>
                  <a:gd name="T35" fmla="*/ 1065 h 3181"/>
                  <a:gd name="T36" fmla="*/ 900 w 2055"/>
                  <a:gd name="T37" fmla="*/ 1320 h 3181"/>
                  <a:gd name="T38" fmla="*/ 960 w 2055"/>
                  <a:gd name="T39" fmla="*/ 1575 h 3181"/>
                  <a:gd name="T40" fmla="*/ 1005 w 2055"/>
                  <a:gd name="T41" fmla="*/ 1845 h 3181"/>
                  <a:gd name="T42" fmla="*/ 1050 w 2055"/>
                  <a:gd name="T43" fmla="*/ 2100 h 3181"/>
                  <a:gd name="T44" fmla="*/ 1095 w 2055"/>
                  <a:gd name="T45" fmla="*/ 2340 h 3181"/>
                  <a:gd name="T46" fmla="*/ 1155 w 2055"/>
                  <a:gd name="T47" fmla="*/ 2550 h 3181"/>
                  <a:gd name="T48" fmla="*/ 1200 w 2055"/>
                  <a:gd name="T49" fmla="*/ 2745 h 3181"/>
                  <a:gd name="T50" fmla="*/ 1245 w 2055"/>
                  <a:gd name="T51" fmla="*/ 2910 h 3181"/>
                  <a:gd name="T52" fmla="*/ 1290 w 2055"/>
                  <a:gd name="T53" fmla="*/ 3031 h 3181"/>
                  <a:gd name="T54" fmla="*/ 1350 w 2055"/>
                  <a:gd name="T55" fmla="*/ 3121 h 3181"/>
                  <a:gd name="T56" fmla="*/ 1395 w 2055"/>
                  <a:gd name="T57" fmla="*/ 3166 h 3181"/>
                  <a:gd name="T58" fmla="*/ 1440 w 2055"/>
                  <a:gd name="T59" fmla="*/ 3166 h 3181"/>
                  <a:gd name="T60" fmla="*/ 1485 w 2055"/>
                  <a:gd name="T61" fmla="*/ 3136 h 3181"/>
                  <a:gd name="T62" fmla="*/ 1545 w 2055"/>
                  <a:gd name="T63" fmla="*/ 3061 h 3181"/>
                  <a:gd name="T64" fmla="*/ 1590 w 2055"/>
                  <a:gd name="T65" fmla="*/ 2956 h 3181"/>
                  <a:gd name="T66" fmla="*/ 1635 w 2055"/>
                  <a:gd name="T67" fmla="*/ 2820 h 3181"/>
                  <a:gd name="T68" fmla="*/ 1680 w 2055"/>
                  <a:gd name="T69" fmla="*/ 2655 h 3181"/>
                  <a:gd name="T70" fmla="*/ 1740 w 2055"/>
                  <a:gd name="T71" fmla="*/ 2460 h 3181"/>
                  <a:gd name="T72" fmla="*/ 1785 w 2055"/>
                  <a:gd name="T73" fmla="*/ 2265 h 3181"/>
                  <a:gd name="T74" fmla="*/ 1830 w 2055"/>
                  <a:gd name="T75" fmla="*/ 2055 h 3181"/>
                  <a:gd name="T76" fmla="*/ 1875 w 2055"/>
                  <a:gd name="T77" fmla="*/ 1830 h 3181"/>
                  <a:gd name="T78" fmla="*/ 1935 w 2055"/>
                  <a:gd name="T79" fmla="*/ 1620 h 3181"/>
                  <a:gd name="T80" fmla="*/ 1980 w 2055"/>
                  <a:gd name="T81" fmla="*/ 1425 h 3181"/>
                  <a:gd name="T82" fmla="*/ 2025 w 2055"/>
                  <a:gd name="T83" fmla="*/ 1245 h 3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55" h="3181">
                    <a:moveTo>
                      <a:pt x="0" y="2070"/>
                    </a:moveTo>
                    <a:lnTo>
                      <a:pt x="15" y="1965"/>
                    </a:lnTo>
                    <a:lnTo>
                      <a:pt x="30" y="1860"/>
                    </a:lnTo>
                    <a:lnTo>
                      <a:pt x="45" y="1755"/>
                    </a:lnTo>
                    <a:lnTo>
                      <a:pt x="60" y="1650"/>
                    </a:lnTo>
                    <a:lnTo>
                      <a:pt x="75" y="1545"/>
                    </a:lnTo>
                    <a:lnTo>
                      <a:pt x="90" y="1440"/>
                    </a:lnTo>
                    <a:lnTo>
                      <a:pt x="105" y="1350"/>
                    </a:lnTo>
                    <a:lnTo>
                      <a:pt x="120" y="1245"/>
                    </a:lnTo>
                    <a:lnTo>
                      <a:pt x="135" y="1155"/>
                    </a:lnTo>
                    <a:lnTo>
                      <a:pt x="150" y="1065"/>
                    </a:lnTo>
                    <a:lnTo>
                      <a:pt x="180" y="975"/>
                    </a:lnTo>
                    <a:lnTo>
                      <a:pt x="195" y="885"/>
                    </a:lnTo>
                    <a:lnTo>
                      <a:pt x="210" y="795"/>
                    </a:lnTo>
                    <a:lnTo>
                      <a:pt x="225" y="720"/>
                    </a:lnTo>
                    <a:lnTo>
                      <a:pt x="240" y="630"/>
                    </a:lnTo>
                    <a:lnTo>
                      <a:pt x="255" y="555"/>
                    </a:lnTo>
                    <a:lnTo>
                      <a:pt x="270" y="495"/>
                    </a:lnTo>
                    <a:lnTo>
                      <a:pt x="285" y="420"/>
                    </a:lnTo>
                    <a:lnTo>
                      <a:pt x="300" y="360"/>
                    </a:lnTo>
                    <a:lnTo>
                      <a:pt x="315" y="300"/>
                    </a:lnTo>
                    <a:lnTo>
                      <a:pt x="330" y="255"/>
                    </a:lnTo>
                    <a:lnTo>
                      <a:pt x="345" y="210"/>
                    </a:lnTo>
                    <a:lnTo>
                      <a:pt x="375" y="165"/>
                    </a:lnTo>
                    <a:lnTo>
                      <a:pt x="390" y="120"/>
                    </a:lnTo>
                    <a:lnTo>
                      <a:pt x="405" y="90"/>
                    </a:lnTo>
                    <a:lnTo>
                      <a:pt x="420" y="60"/>
                    </a:lnTo>
                    <a:lnTo>
                      <a:pt x="435" y="45"/>
                    </a:lnTo>
                    <a:lnTo>
                      <a:pt x="450" y="15"/>
                    </a:lnTo>
                    <a:lnTo>
                      <a:pt x="465" y="15"/>
                    </a:lnTo>
                    <a:lnTo>
                      <a:pt x="480" y="0"/>
                    </a:lnTo>
                    <a:lnTo>
                      <a:pt x="495" y="0"/>
                    </a:lnTo>
                    <a:lnTo>
                      <a:pt x="510" y="0"/>
                    </a:lnTo>
                    <a:lnTo>
                      <a:pt x="525" y="15"/>
                    </a:lnTo>
                    <a:lnTo>
                      <a:pt x="540" y="15"/>
                    </a:lnTo>
                    <a:lnTo>
                      <a:pt x="570" y="45"/>
                    </a:lnTo>
                    <a:lnTo>
                      <a:pt x="585" y="60"/>
                    </a:lnTo>
                    <a:lnTo>
                      <a:pt x="600" y="90"/>
                    </a:lnTo>
                    <a:lnTo>
                      <a:pt x="615" y="120"/>
                    </a:lnTo>
                    <a:lnTo>
                      <a:pt x="630" y="150"/>
                    </a:lnTo>
                    <a:lnTo>
                      <a:pt x="645" y="195"/>
                    </a:lnTo>
                    <a:lnTo>
                      <a:pt x="660" y="240"/>
                    </a:lnTo>
                    <a:lnTo>
                      <a:pt x="675" y="300"/>
                    </a:lnTo>
                    <a:lnTo>
                      <a:pt x="690" y="345"/>
                    </a:lnTo>
                    <a:lnTo>
                      <a:pt x="705" y="405"/>
                    </a:lnTo>
                    <a:lnTo>
                      <a:pt x="720" y="465"/>
                    </a:lnTo>
                    <a:lnTo>
                      <a:pt x="735" y="525"/>
                    </a:lnTo>
                    <a:lnTo>
                      <a:pt x="765" y="600"/>
                    </a:lnTo>
                    <a:lnTo>
                      <a:pt x="780" y="675"/>
                    </a:lnTo>
                    <a:lnTo>
                      <a:pt x="795" y="750"/>
                    </a:lnTo>
                    <a:lnTo>
                      <a:pt x="810" y="825"/>
                    </a:lnTo>
                    <a:lnTo>
                      <a:pt x="825" y="900"/>
                    </a:lnTo>
                    <a:lnTo>
                      <a:pt x="840" y="975"/>
                    </a:lnTo>
                    <a:lnTo>
                      <a:pt x="855" y="1065"/>
                    </a:lnTo>
                    <a:lnTo>
                      <a:pt x="870" y="1140"/>
                    </a:lnTo>
                    <a:lnTo>
                      <a:pt x="885" y="1230"/>
                    </a:lnTo>
                    <a:lnTo>
                      <a:pt x="900" y="1320"/>
                    </a:lnTo>
                    <a:lnTo>
                      <a:pt x="915" y="1410"/>
                    </a:lnTo>
                    <a:lnTo>
                      <a:pt x="945" y="1485"/>
                    </a:lnTo>
                    <a:lnTo>
                      <a:pt x="960" y="1575"/>
                    </a:lnTo>
                    <a:lnTo>
                      <a:pt x="975" y="1665"/>
                    </a:lnTo>
                    <a:lnTo>
                      <a:pt x="990" y="1755"/>
                    </a:lnTo>
                    <a:lnTo>
                      <a:pt x="1005" y="1845"/>
                    </a:lnTo>
                    <a:lnTo>
                      <a:pt x="1020" y="1920"/>
                    </a:lnTo>
                    <a:lnTo>
                      <a:pt x="1035" y="2010"/>
                    </a:lnTo>
                    <a:lnTo>
                      <a:pt x="1050" y="2100"/>
                    </a:lnTo>
                    <a:lnTo>
                      <a:pt x="1065" y="2175"/>
                    </a:lnTo>
                    <a:lnTo>
                      <a:pt x="1080" y="2250"/>
                    </a:lnTo>
                    <a:lnTo>
                      <a:pt x="1095" y="2340"/>
                    </a:lnTo>
                    <a:lnTo>
                      <a:pt x="1110" y="2415"/>
                    </a:lnTo>
                    <a:lnTo>
                      <a:pt x="1140" y="2475"/>
                    </a:lnTo>
                    <a:lnTo>
                      <a:pt x="1155" y="2550"/>
                    </a:lnTo>
                    <a:lnTo>
                      <a:pt x="1170" y="2625"/>
                    </a:lnTo>
                    <a:lnTo>
                      <a:pt x="1185" y="2685"/>
                    </a:lnTo>
                    <a:lnTo>
                      <a:pt x="1200" y="2745"/>
                    </a:lnTo>
                    <a:lnTo>
                      <a:pt x="1215" y="2805"/>
                    </a:lnTo>
                    <a:lnTo>
                      <a:pt x="1230" y="2850"/>
                    </a:lnTo>
                    <a:lnTo>
                      <a:pt x="1245" y="2910"/>
                    </a:lnTo>
                    <a:lnTo>
                      <a:pt x="1260" y="2956"/>
                    </a:lnTo>
                    <a:lnTo>
                      <a:pt x="1275" y="2986"/>
                    </a:lnTo>
                    <a:lnTo>
                      <a:pt x="1290" y="3031"/>
                    </a:lnTo>
                    <a:lnTo>
                      <a:pt x="1305" y="3061"/>
                    </a:lnTo>
                    <a:lnTo>
                      <a:pt x="1335" y="3091"/>
                    </a:lnTo>
                    <a:lnTo>
                      <a:pt x="1350" y="3121"/>
                    </a:lnTo>
                    <a:lnTo>
                      <a:pt x="1365" y="3136"/>
                    </a:lnTo>
                    <a:lnTo>
                      <a:pt x="1380" y="3151"/>
                    </a:lnTo>
                    <a:lnTo>
                      <a:pt x="1395" y="3166"/>
                    </a:lnTo>
                    <a:lnTo>
                      <a:pt x="1410" y="3166"/>
                    </a:lnTo>
                    <a:lnTo>
                      <a:pt x="1425" y="3181"/>
                    </a:lnTo>
                    <a:lnTo>
                      <a:pt x="1440" y="3166"/>
                    </a:lnTo>
                    <a:lnTo>
                      <a:pt x="1455" y="3166"/>
                    </a:lnTo>
                    <a:lnTo>
                      <a:pt x="1470" y="3151"/>
                    </a:lnTo>
                    <a:lnTo>
                      <a:pt x="1485" y="3136"/>
                    </a:lnTo>
                    <a:lnTo>
                      <a:pt x="1500" y="3121"/>
                    </a:lnTo>
                    <a:lnTo>
                      <a:pt x="1530" y="3091"/>
                    </a:lnTo>
                    <a:lnTo>
                      <a:pt x="1545" y="3061"/>
                    </a:lnTo>
                    <a:lnTo>
                      <a:pt x="1560" y="3031"/>
                    </a:lnTo>
                    <a:lnTo>
                      <a:pt x="1575" y="3001"/>
                    </a:lnTo>
                    <a:lnTo>
                      <a:pt x="1590" y="2956"/>
                    </a:lnTo>
                    <a:lnTo>
                      <a:pt x="1605" y="2910"/>
                    </a:lnTo>
                    <a:lnTo>
                      <a:pt x="1620" y="2865"/>
                    </a:lnTo>
                    <a:lnTo>
                      <a:pt x="1635" y="2820"/>
                    </a:lnTo>
                    <a:lnTo>
                      <a:pt x="1650" y="2760"/>
                    </a:lnTo>
                    <a:lnTo>
                      <a:pt x="1665" y="2715"/>
                    </a:lnTo>
                    <a:lnTo>
                      <a:pt x="1680" y="2655"/>
                    </a:lnTo>
                    <a:lnTo>
                      <a:pt x="1710" y="2595"/>
                    </a:lnTo>
                    <a:lnTo>
                      <a:pt x="1725" y="2535"/>
                    </a:lnTo>
                    <a:lnTo>
                      <a:pt x="1740" y="2460"/>
                    </a:lnTo>
                    <a:lnTo>
                      <a:pt x="1755" y="2400"/>
                    </a:lnTo>
                    <a:lnTo>
                      <a:pt x="1770" y="2325"/>
                    </a:lnTo>
                    <a:lnTo>
                      <a:pt x="1785" y="2265"/>
                    </a:lnTo>
                    <a:lnTo>
                      <a:pt x="1800" y="2190"/>
                    </a:lnTo>
                    <a:lnTo>
                      <a:pt x="1815" y="2115"/>
                    </a:lnTo>
                    <a:lnTo>
                      <a:pt x="1830" y="2055"/>
                    </a:lnTo>
                    <a:lnTo>
                      <a:pt x="1845" y="1980"/>
                    </a:lnTo>
                    <a:lnTo>
                      <a:pt x="1860" y="1905"/>
                    </a:lnTo>
                    <a:lnTo>
                      <a:pt x="1875" y="1830"/>
                    </a:lnTo>
                    <a:lnTo>
                      <a:pt x="1905" y="1755"/>
                    </a:lnTo>
                    <a:lnTo>
                      <a:pt x="1920" y="1695"/>
                    </a:lnTo>
                    <a:lnTo>
                      <a:pt x="1935" y="1620"/>
                    </a:lnTo>
                    <a:lnTo>
                      <a:pt x="1950" y="1560"/>
                    </a:lnTo>
                    <a:lnTo>
                      <a:pt x="1965" y="1485"/>
                    </a:lnTo>
                    <a:lnTo>
                      <a:pt x="1980" y="1425"/>
                    </a:lnTo>
                    <a:lnTo>
                      <a:pt x="1995" y="1365"/>
                    </a:lnTo>
                    <a:lnTo>
                      <a:pt x="2010" y="1305"/>
                    </a:lnTo>
                    <a:lnTo>
                      <a:pt x="2025" y="1245"/>
                    </a:lnTo>
                    <a:lnTo>
                      <a:pt x="2040" y="1185"/>
                    </a:lnTo>
                    <a:lnTo>
                      <a:pt x="2055" y="114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0" name="Freeform 1034">
                <a:extLst>
                  <a:ext uri="{FF2B5EF4-FFF2-40B4-BE49-F238E27FC236}">
                    <a16:creationId xmlns:a16="http://schemas.microsoft.com/office/drawing/2014/main" id="{98682101-123D-7D43-818E-FFFB20C16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8" y="1647"/>
                <a:ext cx="640" cy="374"/>
              </a:xfrm>
              <a:custGeom>
                <a:avLst/>
                <a:gdLst>
                  <a:gd name="T0" fmla="*/ 45 w 2071"/>
                  <a:gd name="T1" fmla="*/ 765 h 4006"/>
                  <a:gd name="T2" fmla="*/ 90 w 2071"/>
                  <a:gd name="T3" fmla="*/ 660 h 4006"/>
                  <a:gd name="T4" fmla="*/ 135 w 2071"/>
                  <a:gd name="T5" fmla="*/ 570 h 4006"/>
                  <a:gd name="T6" fmla="*/ 180 w 2071"/>
                  <a:gd name="T7" fmla="*/ 525 h 4006"/>
                  <a:gd name="T8" fmla="*/ 240 w 2071"/>
                  <a:gd name="T9" fmla="*/ 525 h 4006"/>
                  <a:gd name="T10" fmla="*/ 285 w 2071"/>
                  <a:gd name="T11" fmla="*/ 570 h 4006"/>
                  <a:gd name="T12" fmla="*/ 330 w 2071"/>
                  <a:gd name="T13" fmla="*/ 645 h 4006"/>
                  <a:gd name="T14" fmla="*/ 375 w 2071"/>
                  <a:gd name="T15" fmla="*/ 765 h 4006"/>
                  <a:gd name="T16" fmla="*/ 435 w 2071"/>
                  <a:gd name="T17" fmla="*/ 930 h 4006"/>
                  <a:gd name="T18" fmla="*/ 480 w 2071"/>
                  <a:gd name="T19" fmla="*/ 1125 h 4006"/>
                  <a:gd name="T20" fmla="*/ 525 w 2071"/>
                  <a:gd name="T21" fmla="*/ 1335 h 4006"/>
                  <a:gd name="T22" fmla="*/ 570 w 2071"/>
                  <a:gd name="T23" fmla="*/ 1590 h 4006"/>
                  <a:gd name="T24" fmla="*/ 630 w 2071"/>
                  <a:gd name="T25" fmla="*/ 1845 h 4006"/>
                  <a:gd name="T26" fmla="*/ 675 w 2071"/>
                  <a:gd name="T27" fmla="*/ 2130 h 4006"/>
                  <a:gd name="T28" fmla="*/ 720 w 2071"/>
                  <a:gd name="T29" fmla="*/ 2400 h 4006"/>
                  <a:gd name="T30" fmla="*/ 765 w 2071"/>
                  <a:gd name="T31" fmla="*/ 2686 h 4006"/>
                  <a:gd name="T32" fmla="*/ 826 w 2071"/>
                  <a:gd name="T33" fmla="*/ 2956 h 4006"/>
                  <a:gd name="T34" fmla="*/ 871 w 2071"/>
                  <a:gd name="T35" fmla="*/ 3196 h 4006"/>
                  <a:gd name="T36" fmla="*/ 916 w 2071"/>
                  <a:gd name="T37" fmla="*/ 3421 h 4006"/>
                  <a:gd name="T38" fmla="*/ 961 w 2071"/>
                  <a:gd name="T39" fmla="*/ 3616 h 4006"/>
                  <a:gd name="T40" fmla="*/ 1021 w 2071"/>
                  <a:gd name="T41" fmla="*/ 3781 h 4006"/>
                  <a:gd name="T42" fmla="*/ 1066 w 2071"/>
                  <a:gd name="T43" fmla="*/ 3901 h 4006"/>
                  <a:gd name="T44" fmla="*/ 1111 w 2071"/>
                  <a:gd name="T45" fmla="*/ 3976 h 4006"/>
                  <a:gd name="T46" fmla="*/ 1156 w 2071"/>
                  <a:gd name="T47" fmla="*/ 4006 h 4006"/>
                  <a:gd name="T48" fmla="*/ 1216 w 2071"/>
                  <a:gd name="T49" fmla="*/ 3991 h 4006"/>
                  <a:gd name="T50" fmla="*/ 1261 w 2071"/>
                  <a:gd name="T51" fmla="*/ 3916 h 4006"/>
                  <a:gd name="T52" fmla="*/ 1306 w 2071"/>
                  <a:gd name="T53" fmla="*/ 3811 h 4006"/>
                  <a:gd name="T54" fmla="*/ 1351 w 2071"/>
                  <a:gd name="T55" fmla="*/ 3661 h 4006"/>
                  <a:gd name="T56" fmla="*/ 1411 w 2071"/>
                  <a:gd name="T57" fmla="*/ 3466 h 4006"/>
                  <a:gd name="T58" fmla="*/ 1456 w 2071"/>
                  <a:gd name="T59" fmla="*/ 3226 h 4006"/>
                  <a:gd name="T60" fmla="*/ 1501 w 2071"/>
                  <a:gd name="T61" fmla="*/ 2971 h 4006"/>
                  <a:gd name="T62" fmla="*/ 1546 w 2071"/>
                  <a:gd name="T63" fmla="*/ 2686 h 4006"/>
                  <a:gd name="T64" fmla="*/ 1606 w 2071"/>
                  <a:gd name="T65" fmla="*/ 2385 h 4006"/>
                  <a:gd name="T66" fmla="*/ 1651 w 2071"/>
                  <a:gd name="T67" fmla="*/ 2070 h 4006"/>
                  <a:gd name="T68" fmla="*/ 1696 w 2071"/>
                  <a:gd name="T69" fmla="*/ 1755 h 4006"/>
                  <a:gd name="T70" fmla="*/ 1741 w 2071"/>
                  <a:gd name="T71" fmla="*/ 1455 h 4006"/>
                  <a:gd name="T72" fmla="*/ 1801 w 2071"/>
                  <a:gd name="T73" fmla="*/ 1155 h 4006"/>
                  <a:gd name="T74" fmla="*/ 1846 w 2071"/>
                  <a:gd name="T75" fmla="*/ 870 h 4006"/>
                  <a:gd name="T76" fmla="*/ 1891 w 2071"/>
                  <a:gd name="T77" fmla="*/ 630 h 4006"/>
                  <a:gd name="T78" fmla="*/ 1936 w 2071"/>
                  <a:gd name="T79" fmla="*/ 405 h 4006"/>
                  <a:gd name="T80" fmla="*/ 1996 w 2071"/>
                  <a:gd name="T81" fmla="*/ 225 h 4006"/>
                  <a:gd name="T82" fmla="*/ 2041 w 2071"/>
                  <a:gd name="T83" fmla="*/ 75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1" h="4006">
                    <a:moveTo>
                      <a:pt x="0" y="870"/>
                    </a:moveTo>
                    <a:lnTo>
                      <a:pt x="15" y="810"/>
                    </a:lnTo>
                    <a:lnTo>
                      <a:pt x="45" y="765"/>
                    </a:lnTo>
                    <a:lnTo>
                      <a:pt x="60" y="735"/>
                    </a:lnTo>
                    <a:lnTo>
                      <a:pt x="75" y="690"/>
                    </a:lnTo>
                    <a:lnTo>
                      <a:pt x="90" y="660"/>
                    </a:lnTo>
                    <a:lnTo>
                      <a:pt x="105" y="630"/>
                    </a:lnTo>
                    <a:lnTo>
                      <a:pt x="120" y="600"/>
                    </a:lnTo>
                    <a:lnTo>
                      <a:pt x="135" y="570"/>
                    </a:lnTo>
                    <a:lnTo>
                      <a:pt x="150" y="555"/>
                    </a:lnTo>
                    <a:lnTo>
                      <a:pt x="165" y="540"/>
                    </a:lnTo>
                    <a:lnTo>
                      <a:pt x="180" y="525"/>
                    </a:lnTo>
                    <a:lnTo>
                      <a:pt x="195" y="525"/>
                    </a:lnTo>
                    <a:lnTo>
                      <a:pt x="210" y="525"/>
                    </a:lnTo>
                    <a:lnTo>
                      <a:pt x="240" y="525"/>
                    </a:lnTo>
                    <a:lnTo>
                      <a:pt x="255" y="540"/>
                    </a:lnTo>
                    <a:lnTo>
                      <a:pt x="270" y="555"/>
                    </a:lnTo>
                    <a:lnTo>
                      <a:pt x="285" y="570"/>
                    </a:lnTo>
                    <a:lnTo>
                      <a:pt x="300" y="585"/>
                    </a:lnTo>
                    <a:lnTo>
                      <a:pt x="315" y="615"/>
                    </a:lnTo>
                    <a:lnTo>
                      <a:pt x="330" y="645"/>
                    </a:lnTo>
                    <a:lnTo>
                      <a:pt x="345" y="675"/>
                    </a:lnTo>
                    <a:lnTo>
                      <a:pt x="360" y="720"/>
                    </a:lnTo>
                    <a:lnTo>
                      <a:pt x="375" y="765"/>
                    </a:lnTo>
                    <a:lnTo>
                      <a:pt x="390" y="810"/>
                    </a:lnTo>
                    <a:lnTo>
                      <a:pt x="420" y="870"/>
                    </a:lnTo>
                    <a:lnTo>
                      <a:pt x="435" y="930"/>
                    </a:lnTo>
                    <a:lnTo>
                      <a:pt x="450" y="990"/>
                    </a:lnTo>
                    <a:lnTo>
                      <a:pt x="465" y="1050"/>
                    </a:lnTo>
                    <a:lnTo>
                      <a:pt x="480" y="1125"/>
                    </a:lnTo>
                    <a:lnTo>
                      <a:pt x="495" y="1185"/>
                    </a:lnTo>
                    <a:lnTo>
                      <a:pt x="510" y="1260"/>
                    </a:lnTo>
                    <a:lnTo>
                      <a:pt x="525" y="1335"/>
                    </a:lnTo>
                    <a:lnTo>
                      <a:pt x="540" y="1425"/>
                    </a:lnTo>
                    <a:lnTo>
                      <a:pt x="555" y="1500"/>
                    </a:lnTo>
                    <a:lnTo>
                      <a:pt x="570" y="1590"/>
                    </a:lnTo>
                    <a:lnTo>
                      <a:pt x="585" y="1665"/>
                    </a:lnTo>
                    <a:lnTo>
                      <a:pt x="615" y="1755"/>
                    </a:lnTo>
                    <a:lnTo>
                      <a:pt x="630" y="1845"/>
                    </a:lnTo>
                    <a:lnTo>
                      <a:pt x="645" y="1935"/>
                    </a:lnTo>
                    <a:lnTo>
                      <a:pt x="660" y="2040"/>
                    </a:lnTo>
                    <a:lnTo>
                      <a:pt x="675" y="2130"/>
                    </a:lnTo>
                    <a:lnTo>
                      <a:pt x="690" y="2220"/>
                    </a:lnTo>
                    <a:lnTo>
                      <a:pt x="705" y="2310"/>
                    </a:lnTo>
                    <a:lnTo>
                      <a:pt x="720" y="2400"/>
                    </a:lnTo>
                    <a:lnTo>
                      <a:pt x="735" y="2505"/>
                    </a:lnTo>
                    <a:lnTo>
                      <a:pt x="750" y="2595"/>
                    </a:lnTo>
                    <a:lnTo>
                      <a:pt x="765" y="2686"/>
                    </a:lnTo>
                    <a:lnTo>
                      <a:pt x="781" y="2776"/>
                    </a:lnTo>
                    <a:lnTo>
                      <a:pt x="811" y="2866"/>
                    </a:lnTo>
                    <a:lnTo>
                      <a:pt x="826" y="2956"/>
                    </a:lnTo>
                    <a:lnTo>
                      <a:pt x="841" y="3031"/>
                    </a:lnTo>
                    <a:lnTo>
                      <a:pt x="856" y="3121"/>
                    </a:lnTo>
                    <a:lnTo>
                      <a:pt x="871" y="3196"/>
                    </a:lnTo>
                    <a:lnTo>
                      <a:pt x="886" y="3271"/>
                    </a:lnTo>
                    <a:lnTo>
                      <a:pt x="901" y="3346"/>
                    </a:lnTo>
                    <a:lnTo>
                      <a:pt x="916" y="3421"/>
                    </a:lnTo>
                    <a:lnTo>
                      <a:pt x="931" y="3496"/>
                    </a:lnTo>
                    <a:lnTo>
                      <a:pt x="946" y="3556"/>
                    </a:lnTo>
                    <a:lnTo>
                      <a:pt x="961" y="3616"/>
                    </a:lnTo>
                    <a:lnTo>
                      <a:pt x="976" y="3676"/>
                    </a:lnTo>
                    <a:lnTo>
                      <a:pt x="1006" y="3736"/>
                    </a:lnTo>
                    <a:lnTo>
                      <a:pt x="1021" y="3781"/>
                    </a:lnTo>
                    <a:lnTo>
                      <a:pt x="1036" y="3826"/>
                    </a:lnTo>
                    <a:lnTo>
                      <a:pt x="1051" y="3856"/>
                    </a:lnTo>
                    <a:lnTo>
                      <a:pt x="1066" y="3901"/>
                    </a:lnTo>
                    <a:lnTo>
                      <a:pt x="1081" y="3931"/>
                    </a:lnTo>
                    <a:lnTo>
                      <a:pt x="1096" y="3946"/>
                    </a:lnTo>
                    <a:lnTo>
                      <a:pt x="1111" y="3976"/>
                    </a:lnTo>
                    <a:lnTo>
                      <a:pt x="1126" y="3991"/>
                    </a:lnTo>
                    <a:lnTo>
                      <a:pt x="1141" y="4006"/>
                    </a:lnTo>
                    <a:lnTo>
                      <a:pt x="1156" y="4006"/>
                    </a:lnTo>
                    <a:lnTo>
                      <a:pt x="1186" y="4006"/>
                    </a:lnTo>
                    <a:lnTo>
                      <a:pt x="1201" y="3991"/>
                    </a:lnTo>
                    <a:lnTo>
                      <a:pt x="1216" y="3991"/>
                    </a:lnTo>
                    <a:lnTo>
                      <a:pt x="1231" y="3976"/>
                    </a:lnTo>
                    <a:lnTo>
                      <a:pt x="1246" y="3946"/>
                    </a:lnTo>
                    <a:lnTo>
                      <a:pt x="1261" y="3916"/>
                    </a:lnTo>
                    <a:lnTo>
                      <a:pt x="1276" y="3886"/>
                    </a:lnTo>
                    <a:lnTo>
                      <a:pt x="1291" y="3856"/>
                    </a:lnTo>
                    <a:lnTo>
                      <a:pt x="1306" y="3811"/>
                    </a:lnTo>
                    <a:lnTo>
                      <a:pt x="1321" y="3766"/>
                    </a:lnTo>
                    <a:lnTo>
                      <a:pt x="1336" y="3706"/>
                    </a:lnTo>
                    <a:lnTo>
                      <a:pt x="1351" y="3661"/>
                    </a:lnTo>
                    <a:lnTo>
                      <a:pt x="1381" y="3601"/>
                    </a:lnTo>
                    <a:lnTo>
                      <a:pt x="1396" y="3526"/>
                    </a:lnTo>
                    <a:lnTo>
                      <a:pt x="1411" y="3466"/>
                    </a:lnTo>
                    <a:lnTo>
                      <a:pt x="1426" y="3391"/>
                    </a:lnTo>
                    <a:lnTo>
                      <a:pt x="1441" y="3316"/>
                    </a:lnTo>
                    <a:lnTo>
                      <a:pt x="1456" y="3226"/>
                    </a:lnTo>
                    <a:lnTo>
                      <a:pt x="1471" y="3151"/>
                    </a:lnTo>
                    <a:lnTo>
                      <a:pt x="1486" y="3061"/>
                    </a:lnTo>
                    <a:lnTo>
                      <a:pt x="1501" y="2971"/>
                    </a:lnTo>
                    <a:lnTo>
                      <a:pt x="1516" y="2881"/>
                    </a:lnTo>
                    <a:lnTo>
                      <a:pt x="1531" y="2791"/>
                    </a:lnTo>
                    <a:lnTo>
                      <a:pt x="1546" y="2686"/>
                    </a:lnTo>
                    <a:lnTo>
                      <a:pt x="1576" y="2580"/>
                    </a:lnTo>
                    <a:lnTo>
                      <a:pt x="1591" y="2490"/>
                    </a:lnTo>
                    <a:lnTo>
                      <a:pt x="1606" y="2385"/>
                    </a:lnTo>
                    <a:lnTo>
                      <a:pt x="1621" y="2280"/>
                    </a:lnTo>
                    <a:lnTo>
                      <a:pt x="1636" y="2175"/>
                    </a:lnTo>
                    <a:lnTo>
                      <a:pt x="1651" y="2070"/>
                    </a:lnTo>
                    <a:lnTo>
                      <a:pt x="1666" y="1965"/>
                    </a:lnTo>
                    <a:lnTo>
                      <a:pt x="1681" y="1860"/>
                    </a:lnTo>
                    <a:lnTo>
                      <a:pt x="1696" y="1755"/>
                    </a:lnTo>
                    <a:lnTo>
                      <a:pt x="1711" y="1650"/>
                    </a:lnTo>
                    <a:lnTo>
                      <a:pt x="1726" y="1545"/>
                    </a:lnTo>
                    <a:lnTo>
                      <a:pt x="1741" y="1455"/>
                    </a:lnTo>
                    <a:lnTo>
                      <a:pt x="1771" y="1350"/>
                    </a:lnTo>
                    <a:lnTo>
                      <a:pt x="1786" y="1245"/>
                    </a:lnTo>
                    <a:lnTo>
                      <a:pt x="1801" y="1155"/>
                    </a:lnTo>
                    <a:lnTo>
                      <a:pt x="1816" y="1065"/>
                    </a:lnTo>
                    <a:lnTo>
                      <a:pt x="1831" y="960"/>
                    </a:lnTo>
                    <a:lnTo>
                      <a:pt x="1846" y="870"/>
                    </a:lnTo>
                    <a:lnTo>
                      <a:pt x="1861" y="795"/>
                    </a:lnTo>
                    <a:lnTo>
                      <a:pt x="1876" y="705"/>
                    </a:lnTo>
                    <a:lnTo>
                      <a:pt x="1891" y="630"/>
                    </a:lnTo>
                    <a:lnTo>
                      <a:pt x="1906" y="540"/>
                    </a:lnTo>
                    <a:lnTo>
                      <a:pt x="1921" y="465"/>
                    </a:lnTo>
                    <a:lnTo>
                      <a:pt x="1936" y="405"/>
                    </a:lnTo>
                    <a:lnTo>
                      <a:pt x="1966" y="330"/>
                    </a:lnTo>
                    <a:lnTo>
                      <a:pt x="1981" y="270"/>
                    </a:lnTo>
                    <a:lnTo>
                      <a:pt x="1996" y="225"/>
                    </a:lnTo>
                    <a:lnTo>
                      <a:pt x="2011" y="165"/>
                    </a:lnTo>
                    <a:lnTo>
                      <a:pt x="2026" y="120"/>
                    </a:lnTo>
                    <a:lnTo>
                      <a:pt x="2041" y="75"/>
                    </a:lnTo>
                    <a:lnTo>
                      <a:pt x="2056" y="30"/>
                    </a:lnTo>
                    <a:lnTo>
                      <a:pt x="2071" y="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1" name="Freeform 1035">
                <a:extLst>
                  <a:ext uri="{FF2B5EF4-FFF2-40B4-BE49-F238E27FC236}">
                    <a16:creationId xmlns:a16="http://schemas.microsoft.com/office/drawing/2014/main" id="{4A76E25B-ECB5-064E-AC22-116955CA7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1639"/>
                <a:ext cx="481" cy="268"/>
              </a:xfrm>
              <a:custGeom>
                <a:avLst/>
                <a:gdLst>
                  <a:gd name="G0" fmla="+- 4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240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4595 5555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7099 4096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16385 2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*/ 1 60499 35328"/>
                  <a:gd name="G74" fmla="+- 1 0 0"/>
                  <a:gd name="G75" fmla="+- 1 0 0"/>
                  <a:gd name="G76" fmla="+- 1 0 0"/>
                  <a:gd name="G77" fmla="+- 120 0 0"/>
                  <a:gd name="G78" fmla="+- 150 0 0"/>
                  <a:gd name="G79" fmla="+- 1 0 0"/>
                  <a:gd name="G80" fmla="+- 1 0 0"/>
                  <a:gd name="G81" fmla="+- 1 0 0"/>
                  <a:gd name="G82" fmla="+- 1 0 0"/>
                  <a:gd name="G83" fmla="+- 315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sin 54736 G91"/>
                  <a:gd name="G93" fmla="+- 1 0 0"/>
                  <a:gd name="G94" fmla="cos 55306 G93"/>
                  <a:gd name="G95" fmla="+- G92 0 G94"/>
                  <a:gd name="G96" fmla="*/ G95 65535 1"/>
                  <a:gd name="G97" fmla="+- G96 1080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T0" fmla="*/ 15 w 1560"/>
                  <a:gd name="T1" fmla="*/ 60 h 2881"/>
                  <a:gd name="T2" fmla="*/ 45 w 1560"/>
                  <a:gd name="T3" fmla="*/ 30 h 2881"/>
                  <a:gd name="T4" fmla="*/ 90 w 1560"/>
                  <a:gd name="T5" fmla="*/ 0 h 2881"/>
                  <a:gd name="T6" fmla="*/ 120 w 1560"/>
                  <a:gd name="T7" fmla="*/ 0 h 2881"/>
                  <a:gd name="T8" fmla="*/ 150 w 1560"/>
                  <a:gd name="T9" fmla="*/ 15 h 2881"/>
                  <a:gd name="T10" fmla="*/ 180 w 1560"/>
                  <a:gd name="T11" fmla="*/ 60 h 2881"/>
                  <a:gd name="T12" fmla="*/ 210 w 1560"/>
                  <a:gd name="T13" fmla="*/ 105 h 2881"/>
                  <a:gd name="T14" fmla="*/ 240 w 1560"/>
                  <a:gd name="T15" fmla="*/ 180 h 2881"/>
                  <a:gd name="T16" fmla="*/ 285 w 1560"/>
                  <a:gd name="T17" fmla="*/ 270 h 2881"/>
                  <a:gd name="T18" fmla="*/ 315 w 1560"/>
                  <a:gd name="T19" fmla="*/ 375 h 2881"/>
                  <a:gd name="T20" fmla="*/ 345 w 1560"/>
                  <a:gd name="T21" fmla="*/ 495 h 2881"/>
                  <a:gd name="T22" fmla="*/ 375 w 1560"/>
                  <a:gd name="T23" fmla="*/ 630 h 2881"/>
                  <a:gd name="T24" fmla="*/ 405 w 1560"/>
                  <a:gd name="T25" fmla="*/ 780 h 2881"/>
                  <a:gd name="T26" fmla="*/ 435 w 1560"/>
                  <a:gd name="T27" fmla="*/ 930 h 2881"/>
                  <a:gd name="T28" fmla="*/ 480 w 1560"/>
                  <a:gd name="T29" fmla="*/ 1080 h 2881"/>
                  <a:gd name="T30" fmla="*/ 510 w 1560"/>
                  <a:gd name="T31" fmla="*/ 1245 h 2881"/>
                  <a:gd name="T32" fmla="*/ 540 w 1560"/>
                  <a:gd name="T33" fmla="*/ 1410 h 2881"/>
                  <a:gd name="T34" fmla="*/ 570 w 1560"/>
                  <a:gd name="T35" fmla="*/ 1575 h 2881"/>
                  <a:gd name="T36" fmla="*/ 600 w 1560"/>
                  <a:gd name="T37" fmla="*/ 1725 h 2881"/>
                  <a:gd name="T38" fmla="*/ 630 w 1560"/>
                  <a:gd name="T39" fmla="*/ 1890 h 2881"/>
                  <a:gd name="T40" fmla="*/ 675 w 1560"/>
                  <a:gd name="T41" fmla="*/ 2040 h 2881"/>
                  <a:gd name="T42" fmla="*/ 705 w 1560"/>
                  <a:gd name="T43" fmla="*/ 2190 h 2881"/>
                  <a:gd name="T44" fmla="*/ 735 w 1560"/>
                  <a:gd name="T45" fmla="*/ 2310 h 2881"/>
                  <a:gd name="T46" fmla="*/ 765 w 1560"/>
                  <a:gd name="T47" fmla="*/ 2445 h 2881"/>
                  <a:gd name="T48" fmla="*/ 795 w 1560"/>
                  <a:gd name="T49" fmla="*/ 2550 h 2881"/>
                  <a:gd name="T50" fmla="*/ 840 w 1560"/>
                  <a:gd name="T51" fmla="*/ 2640 h 2881"/>
                  <a:gd name="T52" fmla="*/ 870 w 1560"/>
                  <a:gd name="T53" fmla="*/ 2730 h 2881"/>
                  <a:gd name="T54" fmla="*/ 900 w 1560"/>
                  <a:gd name="T55" fmla="*/ 2791 h 2881"/>
                  <a:gd name="T56" fmla="*/ 930 w 1560"/>
                  <a:gd name="T57" fmla="*/ 2836 h 2881"/>
                  <a:gd name="T58" fmla="*/ 960 w 1560"/>
                  <a:gd name="T59" fmla="*/ 2866 h 2881"/>
                  <a:gd name="T60" fmla="*/ 990 w 1560"/>
                  <a:gd name="T61" fmla="*/ 2881 h 2881"/>
                  <a:gd name="T62" fmla="*/ 1035 w 1560"/>
                  <a:gd name="T63" fmla="*/ 2881 h 2881"/>
                  <a:gd name="T64" fmla="*/ 1065 w 1560"/>
                  <a:gd name="T65" fmla="*/ 2851 h 2881"/>
                  <a:gd name="T66" fmla="*/ 1095 w 1560"/>
                  <a:gd name="T67" fmla="*/ 2806 h 2881"/>
                  <a:gd name="T68" fmla="*/ 1125 w 1560"/>
                  <a:gd name="T69" fmla="*/ 2746 h 2881"/>
                  <a:gd name="T70" fmla="*/ 1155 w 1560"/>
                  <a:gd name="T71" fmla="*/ 2685 h 2881"/>
                  <a:gd name="T72" fmla="*/ 1185 w 1560"/>
                  <a:gd name="T73" fmla="*/ 2595 h 2881"/>
                  <a:gd name="T74" fmla="*/ 1230 w 1560"/>
                  <a:gd name="T75" fmla="*/ 2490 h 2881"/>
                  <a:gd name="T76" fmla="*/ 1260 w 1560"/>
                  <a:gd name="T77" fmla="*/ 2385 h 2881"/>
                  <a:gd name="T78" fmla="*/ 1290 w 1560"/>
                  <a:gd name="T79" fmla="*/ 2250 h 2881"/>
                  <a:gd name="T80" fmla="*/ 1320 w 1560"/>
                  <a:gd name="T81" fmla="*/ 2130 h 2881"/>
                  <a:gd name="T82" fmla="*/ 1350 w 1560"/>
                  <a:gd name="T83" fmla="*/ 1980 h 2881"/>
                  <a:gd name="T84" fmla="*/ 1380 w 1560"/>
                  <a:gd name="T85" fmla="*/ 1845 h 2881"/>
                  <a:gd name="T86" fmla="*/ 1425 w 1560"/>
                  <a:gd name="T87" fmla="*/ 1695 h 2881"/>
                  <a:gd name="T88" fmla="*/ 1455 w 1560"/>
                  <a:gd name="T89" fmla="*/ 1545 h 2881"/>
                  <a:gd name="T90" fmla="*/ 1485 w 1560"/>
                  <a:gd name="T91" fmla="*/ 1395 h 2881"/>
                  <a:gd name="T92" fmla="*/ 1515 w 1560"/>
                  <a:gd name="T93" fmla="*/ 1260 h 2881"/>
                  <a:gd name="T94" fmla="*/ 1545 w 1560"/>
                  <a:gd name="T95" fmla="*/ 1125 h 2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60" h="2881">
                    <a:moveTo>
                      <a:pt x="0" y="90"/>
                    </a:moveTo>
                    <a:lnTo>
                      <a:pt x="15" y="60"/>
                    </a:lnTo>
                    <a:lnTo>
                      <a:pt x="30" y="45"/>
                    </a:lnTo>
                    <a:lnTo>
                      <a:pt x="45" y="30"/>
                    </a:lnTo>
                    <a:lnTo>
                      <a:pt x="75" y="15"/>
                    </a:lnTo>
                    <a:lnTo>
                      <a:pt x="90" y="0"/>
                    </a:lnTo>
                    <a:lnTo>
                      <a:pt x="105" y="0"/>
                    </a:lnTo>
                    <a:lnTo>
                      <a:pt x="120" y="0"/>
                    </a:lnTo>
                    <a:lnTo>
                      <a:pt x="135" y="0"/>
                    </a:lnTo>
                    <a:lnTo>
                      <a:pt x="150" y="15"/>
                    </a:lnTo>
                    <a:lnTo>
                      <a:pt x="165" y="30"/>
                    </a:lnTo>
                    <a:lnTo>
                      <a:pt x="180" y="60"/>
                    </a:lnTo>
                    <a:lnTo>
                      <a:pt x="195" y="75"/>
                    </a:lnTo>
                    <a:lnTo>
                      <a:pt x="210" y="105"/>
                    </a:lnTo>
                    <a:lnTo>
                      <a:pt x="225" y="150"/>
                    </a:lnTo>
                    <a:lnTo>
                      <a:pt x="240" y="180"/>
                    </a:lnTo>
                    <a:lnTo>
                      <a:pt x="270" y="225"/>
                    </a:lnTo>
                    <a:lnTo>
                      <a:pt x="285" y="270"/>
                    </a:lnTo>
                    <a:lnTo>
                      <a:pt x="300" y="330"/>
                    </a:lnTo>
                    <a:lnTo>
                      <a:pt x="315" y="375"/>
                    </a:lnTo>
                    <a:lnTo>
                      <a:pt x="330" y="435"/>
                    </a:lnTo>
                    <a:lnTo>
                      <a:pt x="345" y="495"/>
                    </a:lnTo>
                    <a:lnTo>
                      <a:pt x="360" y="570"/>
                    </a:lnTo>
                    <a:lnTo>
                      <a:pt x="375" y="630"/>
                    </a:lnTo>
                    <a:lnTo>
                      <a:pt x="390" y="705"/>
                    </a:lnTo>
                    <a:lnTo>
                      <a:pt x="405" y="780"/>
                    </a:lnTo>
                    <a:lnTo>
                      <a:pt x="420" y="855"/>
                    </a:lnTo>
                    <a:lnTo>
                      <a:pt x="435" y="930"/>
                    </a:lnTo>
                    <a:lnTo>
                      <a:pt x="465" y="1005"/>
                    </a:lnTo>
                    <a:lnTo>
                      <a:pt x="480" y="1080"/>
                    </a:lnTo>
                    <a:lnTo>
                      <a:pt x="495" y="1155"/>
                    </a:lnTo>
                    <a:lnTo>
                      <a:pt x="510" y="1245"/>
                    </a:lnTo>
                    <a:lnTo>
                      <a:pt x="525" y="1320"/>
                    </a:lnTo>
                    <a:lnTo>
                      <a:pt x="540" y="1410"/>
                    </a:lnTo>
                    <a:lnTo>
                      <a:pt x="555" y="1485"/>
                    </a:lnTo>
                    <a:lnTo>
                      <a:pt x="570" y="1575"/>
                    </a:lnTo>
                    <a:lnTo>
                      <a:pt x="585" y="1650"/>
                    </a:lnTo>
                    <a:lnTo>
                      <a:pt x="600" y="1725"/>
                    </a:lnTo>
                    <a:lnTo>
                      <a:pt x="615" y="1815"/>
                    </a:lnTo>
                    <a:lnTo>
                      <a:pt x="630" y="1890"/>
                    </a:lnTo>
                    <a:lnTo>
                      <a:pt x="660" y="1965"/>
                    </a:lnTo>
                    <a:lnTo>
                      <a:pt x="675" y="2040"/>
                    </a:lnTo>
                    <a:lnTo>
                      <a:pt x="690" y="2115"/>
                    </a:lnTo>
                    <a:lnTo>
                      <a:pt x="705" y="2190"/>
                    </a:lnTo>
                    <a:lnTo>
                      <a:pt x="720" y="2250"/>
                    </a:lnTo>
                    <a:lnTo>
                      <a:pt x="735" y="2310"/>
                    </a:lnTo>
                    <a:lnTo>
                      <a:pt x="750" y="2385"/>
                    </a:lnTo>
                    <a:lnTo>
                      <a:pt x="765" y="2445"/>
                    </a:lnTo>
                    <a:lnTo>
                      <a:pt x="780" y="2490"/>
                    </a:lnTo>
                    <a:lnTo>
                      <a:pt x="795" y="2550"/>
                    </a:lnTo>
                    <a:lnTo>
                      <a:pt x="810" y="2595"/>
                    </a:lnTo>
                    <a:lnTo>
                      <a:pt x="840" y="2640"/>
                    </a:lnTo>
                    <a:lnTo>
                      <a:pt x="855" y="2685"/>
                    </a:lnTo>
                    <a:lnTo>
                      <a:pt x="870" y="2730"/>
                    </a:lnTo>
                    <a:lnTo>
                      <a:pt x="885" y="2761"/>
                    </a:lnTo>
                    <a:lnTo>
                      <a:pt x="900" y="2791"/>
                    </a:lnTo>
                    <a:lnTo>
                      <a:pt x="915" y="2821"/>
                    </a:lnTo>
                    <a:lnTo>
                      <a:pt x="930" y="2836"/>
                    </a:lnTo>
                    <a:lnTo>
                      <a:pt x="945" y="2851"/>
                    </a:lnTo>
                    <a:lnTo>
                      <a:pt x="960" y="2866"/>
                    </a:lnTo>
                    <a:lnTo>
                      <a:pt x="975" y="2881"/>
                    </a:lnTo>
                    <a:lnTo>
                      <a:pt x="990" y="2881"/>
                    </a:lnTo>
                    <a:lnTo>
                      <a:pt x="1005" y="2881"/>
                    </a:lnTo>
                    <a:lnTo>
                      <a:pt x="1035" y="2881"/>
                    </a:lnTo>
                    <a:lnTo>
                      <a:pt x="1050" y="2866"/>
                    </a:lnTo>
                    <a:lnTo>
                      <a:pt x="1065" y="2851"/>
                    </a:lnTo>
                    <a:lnTo>
                      <a:pt x="1080" y="2836"/>
                    </a:lnTo>
                    <a:lnTo>
                      <a:pt x="1095" y="2806"/>
                    </a:lnTo>
                    <a:lnTo>
                      <a:pt x="1110" y="2791"/>
                    </a:lnTo>
                    <a:lnTo>
                      <a:pt x="1125" y="2746"/>
                    </a:lnTo>
                    <a:lnTo>
                      <a:pt x="1140" y="2715"/>
                    </a:lnTo>
                    <a:lnTo>
                      <a:pt x="1155" y="2685"/>
                    </a:lnTo>
                    <a:lnTo>
                      <a:pt x="1170" y="2640"/>
                    </a:lnTo>
                    <a:lnTo>
                      <a:pt x="1185" y="2595"/>
                    </a:lnTo>
                    <a:lnTo>
                      <a:pt x="1200" y="2550"/>
                    </a:lnTo>
                    <a:lnTo>
                      <a:pt x="1230" y="2490"/>
                    </a:lnTo>
                    <a:lnTo>
                      <a:pt x="1245" y="2430"/>
                    </a:lnTo>
                    <a:lnTo>
                      <a:pt x="1260" y="2385"/>
                    </a:lnTo>
                    <a:lnTo>
                      <a:pt x="1275" y="2325"/>
                    </a:lnTo>
                    <a:lnTo>
                      <a:pt x="1290" y="2250"/>
                    </a:lnTo>
                    <a:lnTo>
                      <a:pt x="1305" y="2190"/>
                    </a:lnTo>
                    <a:lnTo>
                      <a:pt x="1320" y="2130"/>
                    </a:lnTo>
                    <a:lnTo>
                      <a:pt x="1335" y="2055"/>
                    </a:lnTo>
                    <a:lnTo>
                      <a:pt x="1350" y="1980"/>
                    </a:lnTo>
                    <a:lnTo>
                      <a:pt x="1365" y="1920"/>
                    </a:lnTo>
                    <a:lnTo>
                      <a:pt x="1380" y="1845"/>
                    </a:lnTo>
                    <a:lnTo>
                      <a:pt x="1395" y="1770"/>
                    </a:lnTo>
                    <a:lnTo>
                      <a:pt x="1425" y="1695"/>
                    </a:lnTo>
                    <a:lnTo>
                      <a:pt x="1440" y="1620"/>
                    </a:lnTo>
                    <a:lnTo>
                      <a:pt x="1455" y="1545"/>
                    </a:lnTo>
                    <a:lnTo>
                      <a:pt x="1470" y="1470"/>
                    </a:lnTo>
                    <a:lnTo>
                      <a:pt x="1485" y="1395"/>
                    </a:lnTo>
                    <a:lnTo>
                      <a:pt x="1500" y="1320"/>
                    </a:lnTo>
                    <a:lnTo>
                      <a:pt x="1515" y="1260"/>
                    </a:lnTo>
                    <a:lnTo>
                      <a:pt x="1530" y="1185"/>
                    </a:lnTo>
                    <a:lnTo>
                      <a:pt x="1545" y="1125"/>
                    </a:lnTo>
                    <a:lnTo>
                      <a:pt x="1560" y="105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1172" name="Text Box 1036">
              <a:extLst>
                <a:ext uri="{FF2B5EF4-FFF2-40B4-BE49-F238E27FC236}">
                  <a16:creationId xmlns:a16="http://schemas.microsoft.com/office/drawing/2014/main" id="{1AF0B3EB-FE26-1641-A78A-EA1AE8F6F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2422525"/>
              <a:ext cx="384175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/>
                <a:t>C</a:t>
              </a:r>
            </a:p>
          </p:txBody>
        </p:sp>
        <p:sp>
          <p:nvSpPr>
            <p:cNvPr id="1173" name="Text Box 1037">
              <a:extLst>
                <a:ext uri="{FF2B5EF4-FFF2-40B4-BE49-F238E27FC236}">
                  <a16:creationId xmlns:a16="http://schemas.microsoft.com/office/drawing/2014/main" id="{D35D2F3D-DA50-1F47-A883-9E6BFBA64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6813" y="3041650"/>
              <a:ext cx="400050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/>
                <a:t>Q</a:t>
              </a:r>
            </a:p>
          </p:txBody>
        </p:sp>
        <p:sp>
          <p:nvSpPr>
            <p:cNvPr id="1174" name="Rectangle 1094">
              <a:extLst>
                <a:ext uri="{FF2B5EF4-FFF2-40B4-BE49-F238E27FC236}">
                  <a16:creationId xmlns:a16="http://schemas.microsoft.com/office/drawing/2014/main" id="{24AC363F-8DEE-B743-8A2F-E2F781CFE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8850" y="3346450"/>
              <a:ext cx="85725" cy="101600"/>
            </a:xfrm>
            <a:prstGeom prst="rect">
              <a:avLst/>
            </a:prstGeom>
            <a:solidFill>
              <a:srgbClr val="00FF00"/>
            </a:solidFill>
            <a:ln w="9360" cap="sq">
              <a:solidFill>
                <a:srgbClr val="00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75" name="Rectangle 1095">
              <a:extLst>
                <a:ext uri="{FF2B5EF4-FFF2-40B4-BE49-F238E27FC236}">
                  <a16:creationId xmlns:a16="http://schemas.microsoft.com/office/drawing/2014/main" id="{DA9FFB29-F118-AE48-9335-73695D300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0425" y="4710113"/>
              <a:ext cx="95250" cy="101600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76" name="Line 1097">
              <a:extLst>
                <a:ext uri="{FF2B5EF4-FFF2-40B4-BE49-F238E27FC236}">
                  <a16:creationId xmlns:a16="http://schemas.microsoft.com/office/drawing/2014/main" id="{FC3FFC9A-EFB1-394D-8497-8A5D69B07F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972050" y="3835400"/>
              <a:ext cx="2924175" cy="15875"/>
            </a:xfrm>
            <a:prstGeom prst="line">
              <a:avLst/>
            </a:prstGeom>
            <a:noFill/>
            <a:ln w="28440" cap="sq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7" name="Line 1098">
              <a:extLst>
                <a:ext uri="{FF2B5EF4-FFF2-40B4-BE49-F238E27FC236}">
                  <a16:creationId xmlns:a16="http://schemas.microsoft.com/office/drawing/2014/main" id="{7A4C3FE8-C16C-D343-9802-9DF91DCE04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93050" y="2598738"/>
              <a:ext cx="7938" cy="1265237"/>
            </a:xfrm>
            <a:prstGeom prst="line">
              <a:avLst/>
            </a:prstGeom>
            <a:noFill/>
            <a:ln w="28440" cap="sq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8" name="Rectangle 1099">
              <a:extLst>
                <a:ext uri="{FF2B5EF4-FFF2-40B4-BE49-F238E27FC236}">
                  <a16:creationId xmlns:a16="http://schemas.microsoft.com/office/drawing/2014/main" id="{3B183F73-9A01-CB4D-AC05-0FFBC9FC2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6538" y="3792538"/>
              <a:ext cx="88900" cy="104775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</p:spTree>
    <p:extLst>
      <p:ext uri="{BB962C8B-B14F-4D97-AF65-F5344CB8AC3E}">
        <p14:creationId xmlns:p14="http://schemas.microsoft.com/office/powerpoint/2010/main" val="2828303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0C16E764-CE87-0144-9DEE-34F6DD7214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is DTW Calculated?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0640DF4D-EC61-5049-AC70-BECE773B25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5456955" cy="2972449"/>
          </a:xfrm>
        </p:spPr>
        <p:txBody>
          <a:bodyPr>
            <a:normAutofit/>
          </a:bodyPr>
          <a:lstStyle/>
          <a:p>
            <a:r>
              <a:rPr lang="en-US" sz="2400" dirty="0"/>
              <a:t>Every possible warping between two time series, is a path through the matrix. </a:t>
            </a:r>
          </a:p>
          <a:p>
            <a:r>
              <a:rPr lang="en-US" altLang="it-IT" sz="2400" dirty="0"/>
              <a:t>The constrained sequence of comparisons performed:</a:t>
            </a:r>
          </a:p>
          <a:p>
            <a:pPr lvl="1"/>
            <a:r>
              <a:rPr lang="en-US" sz="2000" dirty="0"/>
              <a:t>Start from pair of points </a:t>
            </a:r>
            <a:r>
              <a:rPr lang="en-US" sz="2000" i="1" dirty="0"/>
              <a:t>(0,0)</a:t>
            </a:r>
          </a:p>
          <a:p>
            <a:pPr lvl="1"/>
            <a:r>
              <a:rPr lang="en-US" sz="2000" dirty="0"/>
              <a:t>After point </a:t>
            </a:r>
            <a:r>
              <a:rPr lang="en-US" sz="2000" i="1" dirty="0"/>
              <a:t>(</a:t>
            </a:r>
            <a:r>
              <a:rPr lang="en-US" sz="2000" i="1" dirty="0" err="1"/>
              <a:t>i,j</a:t>
            </a:r>
            <a:r>
              <a:rPr lang="en-US" sz="2000" i="1" dirty="0"/>
              <a:t>)</a:t>
            </a:r>
            <a:r>
              <a:rPr lang="en-US" sz="2000" dirty="0"/>
              <a:t>, either </a:t>
            </a:r>
            <a:r>
              <a:rPr lang="en-US" sz="2000" i="1" dirty="0" err="1"/>
              <a:t>i</a:t>
            </a:r>
            <a:r>
              <a:rPr lang="en-US" sz="2000" dirty="0"/>
              <a:t> or </a:t>
            </a:r>
            <a:r>
              <a:rPr lang="en-US" sz="2000" i="1" dirty="0"/>
              <a:t>j</a:t>
            </a:r>
            <a:r>
              <a:rPr lang="en-US" sz="2000" dirty="0"/>
              <a:t> increase by one, or both of them</a:t>
            </a:r>
          </a:p>
          <a:p>
            <a:pPr lvl="1"/>
            <a:r>
              <a:rPr lang="en-US" sz="2000" dirty="0"/>
              <a:t>End the process on </a:t>
            </a:r>
            <a:r>
              <a:rPr lang="en-US" sz="2000" i="1" dirty="0"/>
              <a:t>(</a:t>
            </a:r>
            <a:r>
              <a:rPr lang="en-US" sz="2000" i="1" dirty="0" err="1"/>
              <a:t>n,n</a:t>
            </a:r>
            <a:r>
              <a:rPr lang="en-US" sz="2000" i="1" dirty="0"/>
              <a:t>)</a:t>
            </a:r>
          </a:p>
        </p:txBody>
      </p:sp>
      <p:grpSp>
        <p:nvGrpSpPr>
          <p:cNvPr id="47" name="Gruppo 46">
            <a:extLst>
              <a:ext uri="{FF2B5EF4-FFF2-40B4-BE49-F238E27FC236}">
                <a16:creationId xmlns:a16="http://schemas.microsoft.com/office/drawing/2014/main" id="{D63BC6E4-ADE8-D842-AADA-08B084DA134E}"/>
              </a:ext>
            </a:extLst>
          </p:cNvPr>
          <p:cNvGrpSpPr/>
          <p:nvPr/>
        </p:nvGrpSpPr>
        <p:grpSpPr>
          <a:xfrm>
            <a:off x="1309429" y="4848873"/>
            <a:ext cx="3251200" cy="1905000"/>
            <a:chOff x="8027470" y="1527175"/>
            <a:chExt cx="3251200" cy="1905000"/>
          </a:xfrm>
        </p:grpSpPr>
        <p:sp>
          <p:nvSpPr>
            <p:cNvPr id="4" name="Line 1">
              <a:extLst>
                <a:ext uri="{FF2B5EF4-FFF2-40B4-BE49-F238E27FC236}">
                  <a16:creationId xmlns:a16="http://schemas.microsoft.com/office/drawing/2014/main" id="{FC50DB87-7173-AD42-9D0D-785CAA80E4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02120" y="1530350"/>
              <a:ext cx="3175" cy="1238250"/>
            </a:xfrm>
            <a:prstGeom prst="line">
              <a:avLst/>
            </a:prstGeom>
            <a:noFill/>
            <a:ln w="2232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" name="Line 2">
              <a:extLst>
                <a:ext uri="{FF2B5EF4-FFF2-40B4-BE49-F238E27FC236}">
                  <a16:creationId xmlns:a16="http://schemas.microsoft.com/office/drawing/2014/main" id="{E8586FA4-8168-7347-BDC9-D1ECACCD15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98945" y="1600200"/>
              <a:ext cx="101600" cy="1168400"/>
            </a:xfrm>
            <a:prstGeom prst="line">
              <a:avLst/>
            </a:prstGeom>
            <a:noFill/>
            <a:ln w="2232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" name="Line 3">
              <a:extLst>
                <a:ext uri="{FF2B5EF4-FFF2-40B4-BE49-F238E27FC236}">
                  <a16:creationId xmlns:a16="http://schemas.microsoft.com/office/drawing/2014/main" id="{C2CFC9EC-F945-9F43-9707-2A1F0ECFBD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45070" y="1828800"/>
              <a:ext cx="92075" cy="1158875"/>
            </a:xfrm>
            <a:prstGeom prst="line">
              <a:avLst/>
            </a:prstGeom>
            <a:noFill/>
            <a:ln w="22320" cap="sq">
              <a:solidFill>
                <a:srgbClr val="9933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" name="Line 4">
              <a:extLst>
                <a:ext uri="{FF2B5EF4-FFF2-40B4-BE49-F238E27FC236}">
                  <a16:creationId xmlns:a16="http://schemas.microsoft.com/office/drawing/2014/main" id="{A589A104-0944-384B-AE4F-E8837469BA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45070" y="1749425"/>
              <a:ext cx="187325" cy="1238250"/>
            </a:xfrm>
            <a:prstGeom prst="line">
              <a:avLst/>
            </a:prstGeom>
            <a:noFill/>
            <a:ln w="22320" cap="sq">
              <a:solidFill>
                <a:srgbClr val="9933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" name="Line 5">
              <a:extLst>
                <a:ext uri="{FF2B5EF4-FFF2-40B4-BE49-F238E27FC236}">
                  <a16:creationId xmlns:a16="http://schemas.microsoft.com/office/drawing/2014/main" id="{952EB734-8B0C-FC4D-852E-3C5AEB4771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0795" y="1701800"/>
              <a:ext cx="193675" cy="1196975"/>
            </a:xfrm>
            <a:prstGeom prst="line">
              <a:avLst/>
            </a:prstGeom>
            <a:noFill/>
            <a:ln w="22320" cap="sq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" name="Line 6">
              <a:extLst>
                <a:ext uri="{FF2B5EF4-FFF2-40B4-BE49-F238E27FC236}">
                  <a16:creationId xmlns:a16="http://schemas.microsoft.com/office/drawing/2014/main" id="{7CCCEDB3-7E85-C049-BE2A-A914C931B4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26045" y="1701800"/>
              <a:ext cx="98425" cy="1165225"/>
            </a:xfrm>
            <a:prstGeom prst="line">
              <a:avLst/>
            </a:prstGeom>
            <a:noFill/>
            <a:ln w="22320" cap="sq">
              <a:solidFill>
                <a:srgbClr val="008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" name="Line 7">
              <a:extLst>
                <a:ext uri="{FF2B5EF4-FFF2-40B4-BE49-F238E27FC236}">
                  <a16:creationId xmlns:a16="http://schemas.microsoft.com/office/drawing/2014/main" id="{628C9059-98EF-9944-8973-C72D1214C5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5445" y="1892300"/>
              <a:ext cx="101600" cy="1266825"/>
            </a:xfrm>
            <a:prstGeom prst="line">
              <a:avLst/>
            </a:prstGeom>
            <a:noFill/>
            <a:ln w="22320" cap="sq">
              <a:solidFill>
                <a:srgbClr val="8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" name="Line 8">
              <a:extLst>
                <a:ext uri="{FF2B5EF4-FFF2-40B4-BE49-F238E27FC236}">
                  <a16:creationId xmlns:a16="http://schemas.microsoft.com/office/drawing/2014/main" id="{30553BA6-D195-8A46-8B26-3AE2AC82FC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5445" y="2019300"/>
              <a:ext cx="196850" cy="1139825"/>
            </a:xfrm>
            <a:prstGeom prst="line">
              <a:avLst/>
            </a:prstGeom>
            <a:noFill/>
            <a:ln w="22320" cap="sq">
              <a:solidFill>
                <a:srgbClr val="8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" name="Line 9">
              <a:extLst>
                <a:ext uri="{FF2B5EF4-FFF2-40B4-BE49-F238E27FC236}">
                  <a16:creationId xmlns:a16="http://schemas.microsoft.com/office/drawing/2014/main" id="{17388E21-904E-B54D-8995-595812907C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37295" y="1530350"/>
              <a:ext cx="193675" cy="1235075"/>
            </a:xfrm>
            <a:prstGeom prst="line">
              <a:avLst/>
            </a:prstGeom>
            <a:noFill/>
            <a:ln w="2232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" name="Line 10">
              <a:extLst>
                <a:ext uri="{FF2B5EF4-FFF2-40B4-BE49-F238E27FC236}">
                  <a16:creationId xmlns:a16="http://schemas.microsoft.com/office/drawing/2014/main" id="{93749B75-34DB-1845-A684-7E418B1A2F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37295" y="1527175"/>
              <a:ext cx="287337" cy="1238250"/>
            </a:xfrm>
            <a:prstGeom prst="line">
              <a:avLst/>
            </a:prstGeom>
            <a:noFill/>
            <a:ln w="22320" cap="sq">
              <a:solidFill>
                <a:srgbClr val="FF99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" name="Line 11">
              <a:extLst>
                <a:ext uri="{FF2B5EF4-FFF2-40B4-BE49-F238E27FC236}">
                  <a16:creationId xmlns:a16="http://schemas.microsoft.com/office/drawing/2014/main" id="{50BFE39F-E21D-924D-A443-1297F1945B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907195" y="2019300"/>
              <a:ext cx="279400" cy="1206500"/>
            </a:xfrm>
            <a:prstGeom prst="line">
              <a:avLst/>
            </a:prstGeom>
            <a:noFill/>
            <a:ln w="22320" cap="sq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" name="Line 12">
              <a:extLst>
                <a:ext uri="{FF2B5EF4-FFF2-40B4-BE49-F238E27FC236}">
                  <a16:creationId xmlns:a16="http://schemas.microsoft.com/office/drawing/2014/main" id="{4C5E525D-1107-1147-9EEC-8EC8CC4AC7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00857" y="2019300"/>
              <a:ext cx="185738" cy="1206500"/>
            </a:xfrm>
            <a:prstGeom prst="line">
              <a:avLst/>
            </a:prstGeom>
            <a:noFill/>
            <a:ln w="22320" cap="sq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" name="Line 13">
              <a:extLst>
                <a:ext uri="{FF2B5EF4-FFF2-40B4-BE49-F238E27FC236}">
                  <a16:creationId xmlns:a16="http://schemas.microsoft.com/office/drawing/2014/main" id="{FA0F9459-0A3B-F948-88EA-9F1D4F3779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86582" y="2019300"/>
              <a:ext cx="100013" cy="1139825"/>
            </a:xfrm>
            <a:prstGeom prst="line">
              <a:avLst/>
            </a:prstGeom>
            <a:noFill/>
            <a:ln w="22320" cap="sq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" name="Line 14">
              <a:extLst>
                <a:ext uri="{FF2B5EF4-FFF2-40B4-BE49-F238E27FC236}">
                  <a16:creationId xmlns:a16="http://schemas.microsoft.com/office/drawing/2014/main" id="{005EC024-E57C-6741-8EE3-52370AE231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83420" y="2019300"/>
              <a:ext cx="1587" cy="1035050"/>
            </a:xfrm>
            <a:prstGeom prst="line">
              <a:avLst/>
            </a:prstGeom>
            <a:noFill/>
            <a:ln w="22320" cap="sq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18" name="Group 15">
              <a:extLst>
                <a:ext uri="{FF2B5EF4-FFF2-40B4-BE49-F238E27FC236}">
                  <a16:creationId xmlns:a16="http://schemas.microsoft.com/office/drawing/2014/main" id="{B44654CC-6CAC-C94B-86FF-3AD378BB7D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27470" y="1527175"/>
              <a:ext cx="3248025" cy="1901825"/>
              <a:chOff x="337" y="2809"/>
              <a:chExt cx="2046" cy="1198"/>
            </a:xfrm>
          </p:grpSpPr>
          <p:sp>
            <p:nvSpPr>
              <p:cNvPr id="19" name="Line 16">
                <a:extLst>
                  <a:ext uri="{FF2B5EF4-FFF2-40B4-BE49-F238E27FC236}">
                    <a16:creationId xmlns:a16="http://schemas.microsoft.com/office/drawing/2014/main" id="{F46ABFBF-37C8-D748-B8C2-DA5A05DDDF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7" y="3027"/>
                <a:ext cx="0" cy="755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0" name="Line 17">
                <a:extLst>
                  <a:ext uri="{FF2B5EF4-FFF2-40B4-BE49-F238E27FC236}">
                    <a16:creationId xmlns:a16="http://schemas.microsoft.com/office/drawing/2014/main" id="{AA63D331-FC94-C44C-9ED3-BE6B7C728F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" y="2927"/>
                <a:ext cx="0" cy="752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1" name="Line 18">
                <a:extLst>
                  <a:ext uri="{FF2B5EF4-FFF2-40B4-BE49-F238E27FC236}">
                    <a16:creationId xmlns:a16="http://schemas.microsoft.com/office/drawing/2014/main" id="{AD979919-AAC8-B241-90BE-38F06A2592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5" y="2850"/>
                <a:ext cx="0" cy="752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2" name="Line 19">
                <a:extLst>
                  <a:ext uri="{FF2B5EF4-FFF2-40B4-BE49-F238E27FC236}">
                    <a16:creationId xmlns:a16="http://schemas.microsoft.com/office/drawing/2014/main" id="{5336955F-6F47-2F4B-97FF-233B5C45D3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5" y="2809"/>
                <a:ext cx="0" cy="763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3" name="Line 20">
                <a:extLst>
                  <a:ext uri="{FF2B5EF4-FFF2-40B4-BE49-F238E27FC236}">
                    <a16:creationId xmlns:a16="http://schemas.microsoft.com/office/drawing/2014/main" id="{5A3AC255-198B-8147-AB5D-4902CA68CC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30" y="2924"/>
                <a:ext cx="56" cy="728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4" name="Line 21">
                <a:extLst>
                  <a:ext uri="{FF2B5EF4-FFF2-40B4-BE49-F238E27FC236}">
                    <a16:creationId xmlns:a16="http://schemas.microsoft.com/office/drawing/2014/main" id="{5835F2D1-3FB4-D34B-8DAA-24E56040F0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85" y="3004"/>
                <a:ext cx="62" cy="735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5" name="Line 22">
                <a:extLst>
                  <a:ext uri="{FF2B5EF4-FFF2-40B4-BE49-F238E27FC236}">
                    <a16:creationId xmlns:a16="http://schemas.microsoft.com/office/drawing/2014/main" id="{51C991B2-76FC-5F4E-906F-A538ACEA4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4" y="3077"/>
                <a:ext cx="60" cy="746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6" name="Line 23">
                <a:extLst>
                  <a:ext uri="{FF2B5EF4-FFF2-40B4-BE49-F238E27FC236}">
                    <a16:creationId xmlns:a16="http://schemas.microsoft.com/office/drawing/2014/main" id="{8D038D73-F2B4-8F4E-8C7C-200387FEB0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2" y="3122"/>
                <a:ext cx="62" cy="755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7" name="Line 24">
                <a:extLst>
                  <a:ext uri="{FF2B5EF4-FFF2-40B4-BE49-F238E27FC236}">
                    <a16:creationId xmlns:a16="http://schemas.microsoft.com/office/drawing/2014/main" id="{CC8CEEC1-0CC1-CD4D-8D26-9D83B9570C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2" y="3134"/>
                <a:ext cx="62" cy="758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8" name="Line 25">
                <a:extLst>
                  <a:ext uri="{FF2B5EF4-FFF2-40B4-BE49-F238E27FC236}">
                    <a16:creationId xmlns:a16="http://schemas.microsoft.com/office/drawing/2014/main" id="{E4BC4475-3EC0-5C4C-9915-9D1DB0924B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22" y="3111"/>
                <a:ext cx="60" cy="751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9" name="Line 26">
                <a:extLst>
                  <a:ext uri="{FF2B5EF4-FFF2-40B4-BE49-F238E27FC236}">
                    <a16:creationId xmlns:a16="http://schemas.microsoft.com/office/drawing/2014/main" id="{AA92FAFF-5531-F845-96CD-218CA572DD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80" y="3062"/>
                <a:ext cx="62" cy="738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0" name="Line 27">
                <a:extLst>
                  <a:ext uri="{FF2B5EF4-FFF2-40B4-BE49-F238E27FC236}">
                    <a16:creationId xmlns:a16="http://schemas.microsoft.com/office/drawing/2014/main" id="{47BEDCA6-10A4-3743-B7C7-50EDE978EE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12" y="2927"/>
                <a:ext cx="62" cy="748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" name="Line 28">
                <a:extLst>
                  <a:ext uri="{FF2B5EF4-FFF2-40B4-BE49-F238E27FC236}">
                    <a16:creationId xmlns:a16="http://schemas.microsoft.com/office/drawing/2014/main" id="{D7D2CFBB-4522-604C-B13F-0CDF02B8A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272" y="2970"/>
                <a:ext cx="60" cy="774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" name="Line 29">
                <a:extLst>
                  <a:ext uri="{FF2B5EF4-FFF2-40B4-BE49-F238E27FC236}">
                    <a16:creationId xmlns:a16="http://schemas.microsoft.com/office/drawing/2014/main" id="{F42EFF12-C4E3-5B46-A6CB-E7EC16B53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90" y="3191"/>
                <a:ext cx="115" cy="732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3" name="Line 30">
                <a:extLst>
                  <a:ext uri="{FF2B5EF4-FFF2-40B4-BE49-F238E27FC236}">
                    <a16:creationId xmlns:a16="http://schemas.microsoft.com/office/drawing/2014/main" id="{D515D8A5-C7D1-2040-B164-56F45FAEAF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50" y="3237"/>
                <a:ext cx="114" cy="752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4" name="Line 31">
                <a:extLst>
                  <a:ext uri="{FF2B5EF4-FFF2-40B4-BE49-F238E27FC236}">
                    <a16:creationId xmlns:a16="http://schemas.microsoft.com/office/drawing/2014/main" id="{A9222BA3-7E29-3949-9F74-B3D9DC1CF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3" y="3244"/>
                <a:ext cx="121" cy="763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5" name="Line 32">
                <a:extLst>
                  <a:ext uri="{FF2B5EF4-FFF2-40B4-BE49-F238E27FC236}">
                    <a16:creationId xmlns:a16="http://schemas.microsoft.com/office/drawing/2014/main" id="{2C28A74A-585D-DE4A-A062-93D0290225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62" y="3210"/>
                <a:ext cx="121" cy="759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6" name="Line 33">
                <a:extLst>
                  <a:ext uri="{FF2B5EF4-FFF2-40B4-BE49-F238E27FC236}">
                    <a16:creationId xmlns:a16="http://schemas.microsoft.com/office/drawing/2014/main" id="{B094C5D5-7E56-514F-B976-9F62061DC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22" y="3134"/>
                <a:ext cx="120" cy="758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7" name="Line 34">
                <a:extLst>
                  <a:ext uri="{FF2B5EF4-FFF2-40B4-BE49-F238E27FC236}">
                    <a16:creationId xmlns:a16="http://schemas.microsoft.com/office/drawing/2014/main" id="{88075965-0D4C-CD4F-831A-A881FB4D5B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681" y="3039"/>
                <a:ext cx="121" cy="750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8" name="Line 35">
                <a:extLst>
                  <a:ext uri="{FF2B5EF4-FFF2-40B4-BE49-F238E27FC236}">
                    <a16:creationId xmlns:a16="http://schemas.microsoft.com/office/drawing/2014/main" id="{D603BC13-55E4-3C4D-8EA1-600820D543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40" y="2942"/>
                <a:ext cx="116" cy="745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9" name="Line 36">
                <a:extLst>
                  <a:ext uri="{FF2B5EF4-FFF2-40B4-BE49-F238E27FC236}">
                    <a16:creationId xmlns:a16="http://schemas.microsoft.com/office/drawing/2014/main" id="{E227FDFF-A2A6-A84B-9974-7B21E40486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00" y="2858"/>
                <a:ext cx="114" cy="755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" name="Line 37">
                <a:extLst>
                  <a:ext uri="{FF2B5EF4-FFF2-40B4-BE49-F238E27FC236}">
                    <a16:creationId xmlns:a16="http://schemas.microsoft.com/office/drawing/2014/main" id="{5CBCAEB2-C087-A04C-AEA1-4754AE6F2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12" y="2847"/>
                <a:ext cx="180" cy="763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" name="Line 38">
                <a:extLst>
                  <a:ext uri="{FF2B5EF4-FFF2-40B4-BE49-F238E27FC236}">
                    <a16:creationId xmlns:a16="http://schemas.microsoft.com/office/drawing/2014/main" id="{16BAD7E8-5E0F-DE49-B014-CD45CC141D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72" y="2912"/>
                <a:ext cx="180" cy="763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2" name="Line 39">
                <a:extLst>
                  <a:ext uri="{FF2B5EF4-FFF2-40B4-BE49-F238E27FC236}">
                    <a16:creationId xmlns:a16="http://schemas.microsoft.com/office/drawing/2014/main" id="{FA772A8D-4821-D948-9E9D-33D142EC45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31" y="2993"/>
                <a:ext cx="180" cy="761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3" name="Line 40">
                <a:extLst>
                  <a:ext uri="{FF2B5EF4-FFF2-40B4-BE49-F238E27FC236}">
                    <a16:creationId xmlns:a16="http://schemas.microsoft.com/office/drawing/2014/main" id="{78E2AA61-A04D-EA4A-817E-C935DB2384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090" y="3065"/>
                <a:ext cx="175" cy="766"/>
              </a:xfrm>
              <a:prstGeom prst="line">
                <a:avLst/>
              </a:prstGeom>
              <a:noFill/>
              <a:ln w="15840" cap="sq">
                <a:solidFill>
                  <a:srgbClr val="7F7F7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" name="Line 41">
                <a:extLst>
                  <a:ext uri="{FF2B5EF4-FFF2-40B4-BE49-F238E27FC236}">
                    <a16:creationId xmlns:a16="http://schemas.microsoft.com/office/drawing/2014/main" id="{B6C77188-19D2-BC43-8BB2-099195655D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4" y="3134"/>
                <a:ext cx="0" cy="560"/>
              </a:xfrm>
              <a:prstGeom prst="line">
                <a:avLst/>
              </a:prstGeom>
              <a:noFill/>
              <a:ln w="15840" cap="sq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795480A9-D489-E642-A965-BB9D4C109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7470" y="2740025"/>
              <a:ext cx="3251200" cy="692150"/>
            </a:xfrm>
            <a:custGeom>
              <a:avLst/>
              <a:gdLst>
                <a:gd name="G0" fmla="+- 354 0 0"/>
                <a:gd name="G1" fmla="+- 227 0 0"/>
                <a:gd name="G2" fmla="+- 42 0 0"/>
                <a:gd name="G3" fmla="+- 1 0 0"/>
                <a:gd name="G4" fmla="+- 1 0 0"/>
                <a:gd name="G5" fmla="+- 1 0 0"/>
                <a:gd name="G6" fmla="*/ 1 52453 2560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1 32768"/>
                <a:gd name="G28" fmla="+- 1 0 0"/>
                <a:gd name="G29" fmla="+- 32767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T0" fmla="*/ 0 w 4459"/>
                <a:gd name="T1" fmla="*/ 2147483646 h 948"/>
                <a:gd name="T2" fmla="*/ 2147483646 w 4459"/>
                <a:gd name="T3" fmla="*/ 2147483646 h 948"/>
                <a:gd name="T4" fmla="*/ 2147483646 w 4459"/>
                <a:gd name="T5" fmla="*/ 2147483646 h 948"/>
                <a:gd name="T6" fmla="*/ 2147483646 w 4459"/>
                <a:gd name="T7" fmla="*/ 0 h 948"/>
                <a:gd name="T8" fmla="*/ 2147483646 w 4459"/>
                <a:gd name="T9" fmla="*/ 2147483646 h 948"/>
                <a:gd name="T10" fmla="*/ 2147483646 w 4459"/>
                <a:gd name="T11" fmla="*/ 2147483646 h 948"/>
                <a:gd name="T12" fmla="*/ 2147483646 w 4459"/>
                <a:gd name="T13" fmla="*/ 2147483646 h 948"/>
                <a:gd name="T14" fmla="*/ 2147483646 w 4459"/>
                <a:gd name="T15" fmla="*/ 2147483646 h 948"/>
                <a:gd name="T16" fmla="*/ 2147483646 w 4459"/>
                <a:gd name="T17" fmla="*/ 2147483646 h 948"/>
                <a:gd name="T18" fmla="*/ 2147483646 w 4459"/>
                <a:gd name="T19" fmla="*/ 2147483646 h 948"/>
                <a:gd name="T20" fmla="*/ 2147483646 w 4459"/>
                <a:gd name="T21" fmla="*/ 2147483646 h 948"/>
                <a:gd name="T22" fmla="*/ 2147483646 w 4459"/>
                <a:gd name="T23" fmla="*/ 2147483646 h 948"/>
                <a:gd name="T24" fmla="*/ 2147483646 w 4459"/>
                <a:gd name="T25" fmla="*/ 2147483646 h 948"/>
                <a:gd name="T26" fmla="*/ 2147483646 w 4459"/>
                <a:gd name="T27" fmla="*/ 2147483646 h 948"/>
                <a:gd name="T28" fmla="*/ 2147483646 w 4459"/>
                <a:gd name="T29" fmla="*/ 2147483646 h 948"/>
                <a:gd name="T30" fmla="*/ 2147483646 w 4459"/>
                <a:gd name="T31" fmla="*/ 2147483646 h 948"/>
                <a:gd name="T32" fmla="*/ 2147483646 w 4459"/>
                <a:gd name="T33" fmla="*/ 2147483646 h 948"/>
                <a:gd name="T34" fmla="*/ 2147483646 w 4459"/>
                <a:gd name="T35" fmla="*/ 2147483646 h 948"/>
                <a:gd name="T36" fmla="*/ 2147483646 w 4459"/>
                <a:gd name="T37" fmla="*/ 2147483646 h 948"/>
                <a:gd name="T38" fmla="*/ 2147483646 w 4459"/>
                <a:gd name="T39" fmla="*/ 2147483646 h 948"/>
                <a:gd name="T40" fmla="*/ 2147483646 w 4459"/>
                <a:gd name="T41" fmla="*/ 2147483646 h 948"/>
                <a:gd name="T42" fmla="*/ 2147483646 w 4459"/>
                <a:gd name="T43" fmla="*/ 2147483646 h 948"/>
                <a:gd name="T44" fmla="*/ 2147483646 w 4459"/>
                <a:gd name="T45" fmla="*/ 2147483646 h 948"/>
                <a:gd name="T46" fmla="*/ 2147483646 w 4459"/>
                <a:gd name="T47" fmla="*/ 2147483646 h 948"/>
                <a:gd name="T48" fmla="*/ 2147483646 w 4459"/>
                <a:gd name="T49" fmla="*/ 2147483646 h 948"/>
                <a:gd name="T50" fmla="*/ 2147483646 w 4459"/>
                <a:gd name="T51" fmla="*/ 2147483646 h 948"/>
                <a:gd name="T52" fmla="*/ 2147483646 w 4459"/>
                <a:gd name="T53" fmla="*/ 2147483646 h 948"/>
                <a:gd name="T54" fmla="*/ 2147483646 w 4459"/>
                <a:gd name="T55" fmla="*/ 2147483646 h 948"/>
                <a:gd name="T56" fmla="*/ 2147483646 w 4459"/>
                <a:gd name="T57" fmla="*/ 2147483646 h 948"/>
                <a:gd name="T58" fmla="*/ 2147483646 w 4459"/>
                <a:gd name="T59" fmla="*/ 2147483646 h 948"/>
                <a:gd name="T60" fmla="*/ 2147483646 w 4459"/>
                <a:gd name="T61" fmla="*/ 2147483646 h 948"/>
                <a:gd name="T62" fmla="*/ 2147483646 w 4459"/>
                <a:gd name="T63" fmla="*/ 2147483646 h 948"/>
                <a:gd name="T64" fmla="*/ 2147483646 w 4459"/>
                <a:gd name="T65" fmla="*/ 2147483646 h 948"/>
                <a:gd name="T66" fmla="*/ 2147483646 w 4459"/>
                <a:gd name="T67" fmla="*/ 2147483646 h 948"/>
                <a:gd name="T68" fmla="*/ 2147483646 w 4459"/>
                <a:gd name="T69" fmla="*/ 2147483646 h 948"/>
                <a:gd name="T70" fmla="*/ 2147483646 w 4459"/>
                <a:gd name="T71" fmla="*/ 2147483646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59" h="948">
                  <a:moveTo>
                    <a:pt x="0" y="458"/>
                  </a:moveTo>
                  <a:lnTo>
                    <a:pt x="129" y="233"/>
                  </a:lnTo>
                  <a:lnTo>
                    <a:pt x="258" y="67"/>
                  </a:lnTo>
                  <a:lnTo>
                    <a:pt x="387" y="0"/>
                  </a:lnTo>
                  <a:lnTo>
                    <a:pt x="516" y="42"/>
                  </a:lnTo>
                  <a:lnTo>
                    <a:pt x="645" y="175"/>
                  </a:lnTo>
                  <a:lnTo>
                    <a:pt x="763" y="366"/>
                  </a:lnTo>
                  <a:lnTo>
                    <a:pt x="892" y="549"/>
                  </a:lnTo>
                  <a:lnTo>
                    <a:pt x="1021" y="666"/>
                  </a:lnTo>
                  <a:lnTo>
                    <a:pt x="1150" y="699"/>
                  </a:lnTo>
                  <a:lnTo>
                    <a:pt x="1279" y="632"/>
                  </a:lnTo>
                  <a:lnTo>
                    <a:pt x="1408" y="499"/>
                  </a:lnTo>
                  <a:lnTo>
                    <a:pt x="1537" y="341"/>
                  </a:lnTo>
                  <a:lnTo>
                    <a:pt x="1654" y="217"/>
                  </a:lnTo>
                  <a:lnTo>
                    <a:pt x="1784" y="175"/>
                  </a:lnTo>
                  <a:lnTo>
                    <a:pt x="1913" y="225"/>
                  </a:lnTo>
                  <a:lnTo>
                    <a:pt x="2042" y="375"/>
                  </a:lnTo>
                  <a:lnTo>
                    <a:pt x="2171" y="574"/>
                  </a:lnTo>
                  <a:lnTo>
                    <a:pt x="2300" y="765"/>
                  </a:lnTo>
                  <a:lnTo>
                    <a:pt x="2429" y="907"/>
                  </a:lnTo>
                  <a:lnTo>
                    <a:pt x="2546" y="948"/>
                  </a:lnTo>
                  <a:lnTo>
                    <a:pt x="2675" y="865"/>
                  </a:lnTo>
                  <a:lnTo>
                    <a:pt x="2804" y="699"/>
                  </a:lnTo>
                  <a:lnTo>
                    <a:pt x="2933" y="474"/>
                  </a:lnTo>
                  <a:lnTo>
                    <a:pt x="3063" y="250"/>
                  </a:lnTo>
                  <a:lnTo>
                    <a:pt x="3192" y="92"/>
                  </a:lnTo>
                  <a:lnTo>
                    <a:pt x="3309" y="34"/>
                  </a:lnTo>
                  <a:lnTo>
                    <a:pt x="3438" y="83"/>
                  </a:lnTo>
                  <a:lnTo>
                    <a:pt x="3567" y="225"/>
                  </a:lnTo>
                  <a:lnTo>
                    <a:pt x="3696" y="399"/>
                  </a:lnTo>
                  <a:lnTo>
                    <a:pt x="3825" y="566"/>
                  </a:lnTo>
                  <a:lnTo>
                    <a:pt x="3954" y="666"/>
                  </a:lnTo>
                  <a:lnTo>
                    <a:pt x="4083" y="666"/>
                  </a:lnTo>
                  <a:lnTo>
                    <a:pt x="4201" y="574"/>
                  </a:lnTo>
                  <a:lnTo>
                    <a:pt x="4330" y="433"/>
                  </a:lnTo>
                  <a:lnTo>
                    <a:pt x="4459" y="266"/>
                  </a:lnTo>
                </a:path>
              </a:pathLst>
            </a:custGeom>
            <a:noFill/>
            <a:ln w="3168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EE121EB9-C7C9-CE46-8B08-7FE85E858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7470" y="1527175"/>
              <a:ext cx="3251200" cy="688975"/>
            </a:xfrm>
            <a:custGeom>
              <a:avLst/>
              <a:gdLst>
                <a:gd name="G0" fmla="+- 345 0 0"/>
                <a:gd name="G1" fmla="+- 239 0 0"/>
                <a:gd name="G2" fmla="+- 8 0 0"/>
                <a:gd name="G3" fmla="+- 1 0 0"/>
                <a:gd name="G4" fmla="+- 1 0 0"/>
                <a:gd name="G5" fmla="+- 1 0 0"/>
                <a:gd name="G6" fmla="*/ 1 44423 2048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1 32768"/>
                <a:gd name="G28" fmla="+- 1 0 0"/>
                <a:gd name="G29" fmla="+- 32767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T0" fmla="*/ 0 w 4459"/>
                <a:gd name="T1" fmla="*/ 2147483646 h 948"/>
                <a:gd name="T2" fmla="*/ 2147483646 w 4459"/>
                <a:gd name="T3" fmla="*/ 2147483646 h 948"/>
                <a:gd name="T4" fmla="*/ 2147483646 w 4459"/>
                <a:gd name="T5" fmla="*/ 2147483646 h 948"/>
                <a:gd name="T6" fmla="*/ 2147483646 w 4459"/>
                <a:gd name="T7" fmla="*/ 0 h 948"/>
                <a:gd name="T8" fmla="*/ 2147483646 w 4459"/>
                <a:gd name="T9" fmla="*/ 2147483646 h 948"/>
                <a:gd name="T10" fmla="*/ 2147483646 w 4459"/>
                <a:gd name="T11" fmla="*/ 2147483646 h 948"/>
                <a:gd name="T12" fmla="*/ 2147483646 w 4459"/>
                <a:gd name="T13" fmla="*/ 2147483646 h 948"/>
                <a:gd name="T14" fmla="*/ 2147483646 w 4459"/>
                <a:gd name="T15" fmla="*/ 2147483646 h 948"/>
                <a:gd name="T16" fmla="*/ 2147483646 w 4459"/>
                <a:gd name="T17" fmla="*/ 2147483646 h 948"/>
                <a:gd name="T18" fmla="*/ 2147483646 w 4459"/>
                <a:gd name="T19" fmla="*/ 2147483646 h 948"/>
                <a:gd name="T20" fmla="*/ 2147483646 w 4459"/>
                <a:gd name="T21" fmla="*/ 2147483646 h 948"/>
                <a:gd name="T22" fmla="*/ 2147483646 w 4459"/>
                <a:gd name="T23" fmla="*/ 2147483646 h 948"/>
                <a:gd name="T24" fmla="*/ 2147483646 w 4459"/>
                <a:gd name="T25" fmla="*/ 2147483646 h 948"/>
                <a:gd name="T26" fmla="*/ 2147483646 w 4459"/>
                <a:gd name="T27" fmla="*/ 2147483646 h 948"/>
                <a:gd name="T28" fmla="*/ 2147483646 w 4459"/>
                <a:gd name="T29" fmla="*/ 2147483646 h 948"/>
                <a:gd name="T30" fmla="*/ 2147483646 w 4459"/>
                <a:gd name="T31" fmla="*/ 2147483646 h 948"/>
                <a:gd name="T32" fmla="*/ 2147483646 w 4459"/>
                <a:gd name="T33" fmla="*/ 2147483646 h 948"/>
                <a:gd name="T34" fmla="*/ 2147483646 w 4459"/>
                <a:gd name="T35" fmla="*/ 2147483646 h 948"/>
                <a:gd name="T36" fmla="*/ 2147483646 w 4459"/>
                <a:gd name="T37" fmla="*/ 2147483646 h 948"/>
                <a:gd name="T38" fmla="*/ 2147483646 w 4459"/>
                <a:gd name="T39" fmla="*/ 2147483646 h 948"/>
                <a:gd name="T40" fmla="*/ 2147483646 w 4459"/>
                <a:gd name="T41" fmla="*/ 2147483646 h 948"/>
                <a:gd name="T42" fmla="*/ 2147483646 w 4459"/>
                <a:gd name="T43" fmla="*/ 2147483646 h 948"/>
                <a:gd name="T44" fmla="*/ 2147483646 w 4459"/>
                <a:gd name="T45" fmla="*/ 2147483646 h 948"/>
                <a:gd name="T46" fmla="*/ 2147483646 w 4459"/>
                <a:gd name="T47" fmla="*/ 2147483646 h 948"/>
                <a:gd name="T48" fmla="*/ 2147483646 w 4459"/>
                <a:gd name="T49" fmla="*/ 2147483646 h 948"/>
                <a:gd name="T50" fmla="*/ 2147483646 w 4459"/>
                <a:gd name="T51" fmla="*/ 2147483646 h 948"/>
                <a:gd name="T52" fmla="*/ 2147483646 w 4459"/>
                <a:gd name="T53" fmla="*/ 2147483646 h 948"/>
                <a:gd name="T54" fmla="*/ 2147483646 w 4459"/>
                <a:gd name="T55" fmla="*/ 2147483646 h 948"/>
                <a:gd name="T56" fmla="*/ 2147483646 w 4459"/>
                <a:gd name="T57" fmla="*/ 2147483646 h 948"/>
                <a:gd name="T58" fmla="*/ 2147483646 w 4459"/>
                <a:gd name="T59" fmla="*/ 0 h 948"/>
                <a:gd name="T60" fmla="*/ 2147483646 w 4459"/>
                <a:gd name="T61" fmla="*/ 2147483646 h 948"/>
                <a:gd name="T62" fmla="*/ 2147483646 w 4459"/>
                <a:gd name="T63" fmla="*/ 2147483646 h 948"/>
                <a:gd name="T64" fmla="*/ 2147483646 w 4459"/>
                <a:gd name="T65" fmla="*/ 2147483646 h 948"/>
                <a:gd name="T66" fmla="*/ 2147483646 w 4459"/>
                <a:gd name="T67" fmla="*/ 2147483646 h 948"/>
                <a:gd name="T68" fmla="*/ 2147483646 w 4459"/>
                <a:gd name="T69" fmla="*/ 2147483646 h 948"/>
                <a:gd name="T70" fmla="*/ 2147483646 w 4459"/>
                <a:gd name="T71" fmla="*/ 2147483646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59" h="948">
                  <a:moveTo>
                    <a:pt x="0" y="474"/>
                  </a:moveTo>
                  <a:lnTo>
                    <a:pt x="129" y="258"/>
                  </a:lnTo>
                  <a:lnTo>
                    <a:pt x="258" y="91"/>
                  </a:lnTo>
                  <a:lnTo>
                    <a:pt x="387" y="0"/>
                  </a:lnTo>
                  <a:lnTo>
                    <a:pt x="516" y="8"/>
                  </a:lnTo>
                  <a:lnTo>
                    <a:pt x="645" y="100"/>
                  </a:lnTo>
                  <a:lnTo>
                    <a:pt x="763" y="250"/>
                  </a:lnTo>
                  <a:lnTo>
                    <a:pt x="892" y="424"/>
                  </a:lnTo>
                  <a:lnTo>
                    <a:pt x="1021" y="582"/>
                  </a:lnTo>
                  <a:lnTo>
                    <a:pt x="1150" y="682"/>
                  </a:lnTo>
                  <a:lnTo>
                    <a:pt x="1279" y="707"/>
                  </a:lnTo>
                  <a:lnTo>
                    <a:pt x="1408" y="657"/>
                  </a:lnTo>
                  <a:lnTo>
                    <a:pt x="1537" y="549"/>
                  </a:lnTo>
                  <a:lnTo>
                    <a:pt x="1654" y="416"/>
                  </a:lnTo>
                  <a:lnTo>
                    <a:pt x="1784" y="308"/>
                  </a:lnTo>
                  <a:lnTo>
                    <a:pt x="1913" y="241"/>
                  </a:lnTo>
                  <a:lnTo>
                    <a:pt x="2042" y="258"/>
                  </a:lnTo>
                  <a:lnTo>
                    <a:pt x="2171" y="349"/>
                  </a:lnTo>
                  <a:lnTo>
                    <a:pt x="2300" y="499"/>
                  </a:lnTo>
                  <a:lnTo>
                    <a:pt x="2429" y="674"/>
                  </a:lnTo>
                  <a:lnTo>
                    <a:pt x="2546" y="832"/>
                  </a:lnTo>
                  <a:lnTo>
                    <a:pt x="2675" y="931"/>
                  </a:lnTo>
                  <a:lnTo>
                    <a:pt x="2804" y="948"/>
                  </a:lnTo>
                  <a:lnTo>
                    <a:pt x="2933" y="873"/>
                  </a:lnTo>
                  <a:lnTo>
                    <a:pt x="3063" y="707"/>
                  </a:lnTo>
                  <a:lnTo>
                    <a:pt x="3192" y="499"/>
                  </a:lnTo>
                  <a:lnTo>
                    <a:pt x="3309" y="291"/>
                  </a:lnTo>
                  <a:lnTo>
                    <a:pt x="3438" y="108"/>
                  </a:lnTo>
                  <a:lnTo>
                    <a:pt x="3567" y="8"/>
                  </a:lnTo>
                  <a:lnTo>
                    <a:pt x="3696" y="0"/>
                  </a:lnTo>
                  <a:lnTo>
                    <a:pt x="3825" y="83"/>
                  </a:lnTo>
                  <a:lnTo>
                    <a:pt x="3954" y="225"/>
                  </a:lnTo>
                  <a:lnTo>
                    <a:pt x="4083" y="399"/>
                  </a:lnTo>
                  <a:lnTo>
                    <a:pt x="4201" y="557"/>
                  </a:lnTo>
                  <a:lnTo>
                    <a:pt x="4330" y="674"/>
                  </a:lnTo>
                  <a:lnTo>
                    <a:pt x="4459" y="707"/>
                  </a:lnTo>
                </a:path>
              </a:pathLst>
            </a:custGeom>
            <a:noFill/>
            <a:ln w="3168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grpSp>
        <p:nvGrpSpPr>
          <p:cNvPr id="1139" name="Gruppo 1138">
            <a:extLst>
              <a:ext uri="{FF2B5EF4-FFF2-40B4-BE49-F238E27FC236}">
                <a16:creationId xmlns:a16="http://schemas.microsoft.com/office/drawing/2014/main" id="{49009BE7-B63D-6A46-8696-1C1DCF05C443}"/>
              </a:ext>
            </a:extLst>
          </p:cNvPr>
          <p:cNvGrpSpPr/>
          <p:nvPr/>
        </p:nvGrpSpPr>
        <p:grpSpPr>
          <a:xfrm>
            <a:off x="6649069" y="1524648"/>
            <a:ext cx="4830763" cy="5048251"/>
            <a:chOff x="4137025" y="1746250"/>
            <a:chExt cx="4830763" cy="5048251"/>
          </a:xfrm>
        </p:grpSpPr>
        <p:grpSp>
          <p:nvGrpSpPr>
            <p:cNvPr id="1140" name="Group 45">
              <a:extLst>
                <a:ext uri="{FF2B5EF4-FFF2-40B4-BE49-F238E27FC236}">
                  <a16:creationId xmlns:a16="http://schemas.microsoft.com/office/drawing/2014/main" id="{73DC174C-F4AD-6D49-9A32-65E008ABD4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025" y="1746250"/>
              <a:ext cx="4533900" cy="5048251"/>
              <a:chOff x="2606" y="1100"/>
              <a:chExt cx="2856" cy="3180"/>
            </a:xfrm>
          </p:grpSpPr>
          <p:grpSp>
            <p:nvGrpSpPr>
              <p:cNvPr id="1155" name="Group 46">
                <a:extLst>
                  <a:ext uri="{FF2B5EF4-FFF2-40B4-BE49-F238E27FC236}">
                    <a16:creationId xmlns:a16="http://schemas.microsoft.com/office/drawing/2014/main" id="{CD828030-C89B-4442-A120-98726EFAF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96" y="1765"/>
                <a:ext cx="2262" cy="2122"/>
                <a:chOff x="3196" y="1765"/>
                <a:chExt cx="2262" cy="2122"/>
              </a:xfrm>
            </p:grpSpPr>
            <p:sp>
              <p:nvSpPr>
                <p:cNvPr id="1205" name="Rectangle 47">
                  <a:extLst>
                    <a:ext uri="{FF2B5EF4-FFF2-40B4-BE49-F238E27FC236}">
                      <a16:creationId xmlns:a16="http://schemas.microsoft.com/office/drawing/2014/main" id="{58DB1F54-59BF-0646-AD5C-ACA80DA842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1765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06" name="Rectangle 48">
                  <a:extLst>
                    <a:ext uri="{FF2B5EF4-FFF2-40B4-BE49-F238E27FC236}">
                      <a16:creationId xmlns:a16="http://schemas.microsoft.com/office/drawing/2014/main" id="{C0A218B8-A5D3-6A40-9DBC-0563EC6812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1765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07" name="Rectangle 49">
                  <a:extLst>
                    <a:ext uri="{FF2B5EF4-FFF2-40B4-BE49-F238E27FC236}">
                      <a16:creationId xmlns:a16="http://schemas.microsoft.com/office/drawing/2014/main" id="{B2F867FC-83F5-F64F-A513-87D4E34D62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1765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08" name="Rectangle 50">
                  <a:extLst>
                    <a:ext uri="{FF2B5EF4-FFF2-40B4-BE49-F238E27FC236}">
                      <a16:creationId xmlns:a16="http://schemas.microsoft.com/office/drawing/2014/main" id="{419AEE5B-8564-0448-98B9-4A40165272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1765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09" name="Rectangle 51">
                  <a:extLst>
                    <a:ext uri="{FF2B5EF4-FFF2-40B4-BE49-F238E27FC236}">
                      <a16:creationId xmlns:a16="http://schemas.microsoft.com/office/drawing/2014/main" id="{6E8BC22F-4D9C-764E-91BF-89C351FF05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1765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10" name="Rectangle 52">
                  <a:extLst>
                    <a:ext uri="{FF2B5EF4-FFF2-40B4-BE49-F238E27FC236}">
                      <a16:creationId xmlns:a16="http://schemas.microsoft.com/office/drawing/2014/main" id="{7E3C79CF-462D-6045-BD0C-A40CD57549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1765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11" name="Rectangle 53">
                  <a:extLst>
                    <a:ext uri="{FF2B5EF4-FFF2-40B4-BE49-F238E27FC236}">
                      <a16:creationId xmlns:a16="http://schemas.microsoft.com/office/drawing/2014/main" id="{A8535A5C-E6B8-A547-902F-3DFC3430F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1765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12" name="Rectangle 54">
                  <a:extLst>
                    <a:ext uri="{FF2B5EF4-FFF2-40B4-BE49-F238E27FC236}">
                      <a16:creationId xmlns:a16="http://schemas.microsoft.com/office/drawing/2014/main" id="{57327922-34D4-D84C-82E8-4E6E941010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1765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13" name="Rectangle 55">
                  <a:extLst>
                    <a:ext uri="{FF2B5EF4-FFF2-40B4-BE49-F238E27FC236}">
                      <a16:creationId xmlns:a16="http://schemas.microsoft.com/office/drawing/2014/main" id="{24476A8F-0CA7-D245-AB87-DB887606FA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1765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14" name="Rectangle 56">
                  <a:extLst>
                    <a:ext uri="{FF2B5EF4-FFF2-40B4-BE49-F238E27FC236}">
                      <a16:creationId xmlns:a16="http://schemas.microsoft.com/office/drawing/2014/main" id="{0270746B-38CC-B947-AF72-4EA7ED4B34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1765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15" name="Rectangle 57">
                  <a:extLst>
                    <a:ext uri="{FF2B5EF4-FFF2-40B4-BE49-F238E27FC236}">
                      <a16:creationId xmlns:a16="http://schemas.microsoft.com/office/drawing/2014/main" id="{DBAD9924-00C9-1944-B1C8-2FFDC1CE1B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1765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16" name="Rectangle 58">
                  <a:extLst>
                    <a:ext uri="{FF2B5EF4-FFF2-40B4-BE49-F238E27FC236}">
                      <a16:creationId xmlns:a16="http://schemas.microsoft.com/office/drawing/2014/main" id="{342D4495-89AE-F648-990D-6DA4CB356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1765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17" name="Rectangle 59">
                  <a:extLst>
                    <a:ext uri="{FF2B5EF4-FFF2-40B4-BE49-F238E27FC236}">
                      <a16:creationId xmlns:a16="http://schemas.microsoft.com/office/drawing/2014/main" id="{911DA2D3-9DB2-1741-86AD-54D88DD95D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1765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18" name="Rectangle 60">
                  <a:extLst>
                    <a:ext uri="{FF2B5EF4-FFF2-40B4-BE49-F238E27FC236}">
                      <a16:creationId xmlns:a16="http://schemas.microsoft.com/office/drawing/2014/main" id="{F31E1A95-4D7B-5B48-B9F5-00356199F2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1765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19" name="Rectangle 61">
                  <a:extLst>
                    <a:ext uri="{FF2B5EF4-FFF2-40B4-BE49-F238E27FC236}">
                      <a16:creationId xmlns:a16="http://schemas.microsoft.com/office/drawing/2014/main" id="{8EA43A95-91EA-5745-B372-B645AC48B3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1765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20" name="Rectangle 62">
                  <a:extLst>
                    <a:ext uri="{FF2B5EF4-FFF2-40B4-BE49-F238E27FC236}">
                      <a16:creationId xmlns:a16="http://schemas.microsoft.com/office/drawing/2014/main" id="{C17B4166-BD47-0745-A878-6BA24F2F73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1765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21" name="Rectangle 63">
                  <a:extLst>
                    <a:ext uri="{FF2B5EF4-FFF2-40B4-BE49-F238E27FC236}">
                      <a16:creationId xmlns:a16="http://schemas.microsoft.com/office/drawing/2014/main" id="{75628DB7-4DD3-E640-AE18-77EF7CDA8A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176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22" name="Rectangle 64">
                  <a:extLst>
                    <a:ext uri="{FF2B5EF4-FFF2-40B4-BE49-F238E27FC236}">
                      <a16:creationId xmlns:a16="http://schemas.microsoft.com/office/drawing/2014/main" id="{68FCA1F6-7CB6-D54F-816E-7C83F97760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176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23" name="Rectangle 65">
                  <a:extLst>
                    <a:ext uri="{FF2B5EF4-FFF2-40B4-BE49-F238E27FC236}">
                      <a16:creationId xmlns:a16="http://schemas.microsoft.com/office/drawing/2014/main" id="{D2FE0B85-3A00-574C-B51A-1C49A25A7C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176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24" name="Rectangle 66">
                  <a:extLst>
                    <a:ext uri="{FF2B5EF4-FFF2-40B4-BE49-F238E27FC236}">
                      <a16:creationId xmlns:a16="http://schemas.microsoft.com/office/drawing/2014/main" id="{2C7B4EB2-0D81-9248-9880-0BFDF541BC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176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25" name="Rectangle 67">
                  <a:extLst>
                    <a:ext uri="{FF2B5EF4-FFF2-40B4-BE49-F238E27FC236}">
                      <a16:creationId xmlns:a16="http://schemas.microsoft.com/office/drawing/2014/main" id="{09E6CAA3-C937-2A47-AFDD-2DFBD022EC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176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26" name="Rectangle 68">
                  <a:extLst>
                    <a:ext uri="{FF2B5EF4-FFF2-40B4-BE49-F238E27FC236}">
                      <a16:creationId xmlns:a16="http://schemas.microsoft.com/office/drawing/2014/main" id="{60B44982-58EB-D24C-B138-342CA0385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176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27" name="Rectangle 69">
                  <a:extLst>
                    <a:ext uri="{FF2B5EF4-FFF2-40B4-BE49-F238E27FC236}">
                      <a16:creationId xmlns:a16="http://schemas.microsoft.com/office/drawing/2014/main" id="{63BC10EE-0B3E-9C4C-8D83-89321BF84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176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28" name="Rectangle 70">
                  <a:extLst>
                    <a:ext uri="{FF2B5EF4-FFF2-40B4-BE49-F238E27FC236}">
                      <a16:creationId xmlns:a16="http://schemas.microsoft.com/office/drawing/2014/main" id="{58391B19-1711-A74D-962B-E415EF7B9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176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29" name="Rectangle 71">
                  <a:extLst>
                    <a:ext uri="{FF2B5EF4-FFF2-40B4-BE49-F238E27FC236}">
                      <a16:creationId xmlns:a16="http://schemas.microsoft.com/office/drawing/2014/main" id="{A941A125-E7A9-6440-A0A9-AA1232F62D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176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30" name="Rectangle 72">
                  <a:extLst>
                    <a:ext uri="{FF2B5EF4-FFF2-40B4-BE49-F238E27FC236}">
                      <a16:creationId xmlns:a16="http://schemas.microsoft.com/office/drawing/2014/main" id="{3975CDBF-30E9-224E-86ED-BC1AE76180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176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31" name="Rectangle 73">
                  <a:extLst>
                    <a:ext uri="{FF2B5EF4-FFF2-40B4-BE49-F238E27FC236}">
                      <a16:creationId xmlns:a16="http://schemas.microsoft.com/office/drawing/2014/main" id="{90B4BCB0-1171-CE41-AD99-E36486B319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176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32" name="Rectangle 74">
                  <a:extLst>
                    <a:ext uri="{FF2B5EF4-FFF2-40B4-BE49-F238E27FC236}">
                      <a16:creationId xmlns:a16="http://schemas.microsoft.com/office/drawing/2014/main" id="{0512FC9B-2989-FE45-80B6-58386F461E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176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33" name="Rectangle 75">
                  <a:extLst>
                    <a:ext uri="{FF2B5EF4-FFF2-40B4-BE49-F238E27FC236}">
                      <a16:creationId xmlns:a16="http://schemas.microsoft.com/office/drawing/2014/main" id="{99AC62A4-47C3-4547-A7FD-1AF35818E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176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34" name="Rectangle 76">
                  <a:extLst>
                    <a:ext uri="{FF2B5EF4-FFF2-40B4-BE49-F238E27FC236}">
                      <a16:creationId xmlns:a16="http://schemas.microsoft.com/office/drawing/2014/main" id="{9E26BFC5-2ED6-3049-BF8C-FF5A76B0BE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176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35" name="Rectangle 77">
                  <a:extLst>
                    <a:ext uri="{FF2B5EF4-FFF2-40B4-BE49-F238E27FC236}">
                      <a16:creationId xmlns:a16="http://schemas.microsoft.com/office/drawing/2014/main" id="{71F5873A-AC73-5349-8673-A1465B15F9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176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36" name="Rectangle 78">
                  <a:extLst>
                    <a:ext uri="{FF2B5EF4-FFF2-40B4-BE49-F238E27FC236}">
                      <a16:creationId xmlns:a16="http://schemas.microsoft.com/office/drawing/2014/main" id="{A3878312-F107-0744-BAE7-C062ECED2F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176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37" name="Rectangle 79">
                  <a:extLst>
                    <a:ext uri="{FF2B5EF4-FFF2-40B4-BE49-F238E27FC236}">
                      <a16:creationId xmlns:a16="http://schemas.microsoft.com/office/drawing/2014/main" id="{8FB2CE0F-033C-BE46-97F1-EA85340910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1832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38" name="Rectangle 80">
                  <a:extLst>
                    <a:ext uri="{FF2B5EF4-FFF2-40B4-BE49-F238E27FC236}">
                      <a16:creationId xmlns:a16="http://schemas.microsoft.com/office/drawing/2014/main" id="{370F4A37-F710-934D-AB54-1A5C266D4F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1832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39" name="Rectangle 81">
                  <a:extLst>
                    <a:ext uri="{FF2B5EF4-FFF2-40B4-BE49-F238E27FC236}">
                      <a16:creationId xmlns:a16="http://schemas.microsoft.com/office/drawing/2014/main" id="{39D89C83-953D-BC46-849D-536FE7DB77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1832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40" name="Rectangle 82">
                  <a:extLst>
                    <a:ext uri="{FF2B5EF4-FFF2-40B4-BE49-F238E27FC236}">
                      <a16:creationId xmlns:a16="http://schemas.microsoft.com/office/drawing/2014/main" id="{DD265F5B-E284-D04F-9C8F-34CB10162A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1832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41" name="Rectangle 83">
                  <a:extLst>
                    <a:ext uri="{FF2B5EF4-FFF2-40B4-BE49-F238E27FC236}">
                      <a16:creationId xmlns:a16="http://schemas.microsoft.com/office/drawing/2014/main" id="{E89D7DAF-D884-194B-818C-CD1CE76403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1832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42" name="Rectangle 84">
                  <a:extLst>
                    <a:ext uri="{FF2B5EF4-FFF2-40B4-BE49-F238E27FC236}">
                      <a16:creationId xmlns:a16="http://schemas.microsoft.com/office/drawing/2014/main" id="{D0AB7C43-B33C-6448-B2C5-602E3082D3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1832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43" name="Rectangle 85">
                  <a:extLst>
                    <a:ext uri="{FF2B5EF4-FFF2-40B4-BE49-F238E27FC236}">
                      <a16:creationId xmlns:a16="http://schemas.microsoft.com/office/drawing/2014/main" id="{1AE6CBDF-5607-4544-821B-965E8DE28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1832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44" name="Rectangle 86">
                  <a:extLst>
                    <a:ext uri="{FF2B5EF4-FFF2-40B4-BE49-F238E27FC236}">
                      <a16:creationId xmlns:a16="http://schemas.microsoft.com/office/drawing/2014/main" id="{F6AA0722-C666-5C43-BD48-8B0F2949B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1832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45" name="Rectangle 87">
                  <a:extLst>
                    <a:ext uri="{FF2B5EF4-FFF2-40B4-BE49-F238E27FC236}">
                      <a16:creationId xmlns:a16="http://schemas.microsoft.com/office/drawing/2014/main" id="{6BB5998F-E378-424B-BF7C-B5F55D578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1832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46" name="Rectangle 88">
                  <a:extLst>
                    <a:ext uri="{FF2B5EF4-FFF2-40B4-BE49-F238E27FC236}">
                      <a16:creationId xmlns:a16="http://schemas.microsoft.com/office/drawing/2014/main" id="{15B8F958-7794-7847-8693-2BE0725310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1832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47" name="Rectangle 89">
                  <a:extLst>
                    <a:ext uri="{FF2B5EF4-FFF2-40B4-BE49-F238E27FC236}">
                      <a16:creationId xmlns:a16="http://schemas.microsoft.com/office/drawing/2014/main" id="{C3A66376-2C91-4749-A582-FC5B2EE807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1832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48" name="Rectangle 90">
                  <a:extLst>
                    <a:ext uri="{FF2B5EF4-FFF2-40B4-BE49-F238E27FC236}">
                      <a16:creationId xmlns:a16="http://schemas.microsoft.com/office/drawing/2014/main" id="{8DA4243E-07CD-D94D-B2BE-29F874989C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1832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49" name="Rectangle 91">
                  <a:extLst>
                    <a:ext uri="{FF2B5EF4-FFF2-40B4-BE49-F238E27FC236}">
                      <a16:creationId xmlns:a16="http://schemas.microsoft.com/office/drawing/2014/main" id="{BD1E70A2-C39A-3541-A47E-5C03E62DD8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1832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50" name="Rectangle 92">
                  <a:extLst>
                    <a:ext uri="{FF2B5EF4-FFF2-40B4-BE49-F238E27FC236}">
                      <a16:creationId xmlns:a16="http://schemas.microsoft.com/office/drawing/2014/main" id="{4656512B-ACC9-1E4F-9E44-FAD34FBF9D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1832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51" name="Rectangle 93">
                  <a:extLst>
                    <a:ext uri="{FF2B5EF4-FFF2-40B4-BE49-F238E27FC236}">
                      <a16:creationId xmlns:a16="http://schemas.microsoft.com/office/drawing/2014/main" id="{1FF72591-44F1-A247-8D13-82D011A6C3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1832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52" name="Rectangle 94">
                  <a:extLst>
                    <a:ext uri="{FF2B5EF4-FFF2-40B4-BE49-F238E27FC236}">
                      <a16:creationId xmlns:a16="http://schemas.microsoft.com/office/drawing/2014/main" id="{944C0060-DC17-B94C-9805-AE9B402C6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1832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53" name="Rectangle 95">
                  <a:extLst>
                    <a:ext uri="{FF2B5EF4-FFF2-40B4-BE49-F238E27FC236}">
                      <a16:creationId xmlns:a16="http://schemas.microsoft.com/office/drawing/2014/main" id="{572DB646-3E26-D94C-93B9-779BCCE338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183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54" name="Rectangle 96">
                  <a:extLst>
                    <a:ext uri="{FF2B5EF4-FFF2-40B4-BE49-F238E27FC236}">
                      <a16:creationId xmlns:a16="http://schemas.microsoft.com/office/drawing/2014/main" id="{AF218AE9-CD25-604C-BC9C-0D1C0CD4A8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183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55" name="Rectangle 97">
                  <a:extLst>
                    <a:ext uri="{FF2B5EF4-FFF2-40B4-BE49-F238E27FC236}">
                      <a16:creationId xmlns:a16="http://schemas.microsoft.com/office/drawing/2014/main" id="{2F564AE7-C6DC-6343-BF29-A4A338186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183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56" name="Rectangle 98">
                  <a:extLst>
                    <a:ext uri="{FF2B5EF4-FFF2-40B4-BE49-F238E27FC236}">
                      <a16:creationId xmlns:a16="http://schemas.microsoft.com/office/drawing/2014/main" id="{2AC51B2B-3B1B-3D43-B61A-55798F6B58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183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57" name="Rectangle 99">
                  <a:extLst>
                    <a:ext uri="{FF2B5EF4-FFF2-40B4-BE49-F238E27FC236}">
                      <a16:creationId xmlns:a16="http://schemas.microsoft.com/office/drawing/2014/main" id="{EF53CD79-51F6-0C42-A0B7-9374896DA5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183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58" name="Rectangle 100">
                  <a:extLst>
                    <a:ext uri="{FF2B5EF4-FFF2-40B4-BE49-F238E27FC236}">
                      <a16:creationId xmlns:a16="http://schemas.microsoft.com/office/drawing/2014/main" id="{E0E4509E-F49A-8844-A47E-A74B549B67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183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59" name="Rectangle 101">
                  <a:extLst>
                    <a:ext uri="{FF2B5EF4-FFF2-40B4-BE49-F238E27FC236}">
                      <a16:creationId xmlns:a16="http://schemas.microsoft.com/office/drawing/2014/main" id="{9DC1BADA-C4B7-4A4B-BFB9-C5CF20042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183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60" name="Rectangle 102">
                  <a:extLst>
                    <a:ext uri="{FF2B5EF4-FFF2-40B4-BE49-F238E27FC236}">
                      <a16:creationId xmlns:a16="http://schemas.microsoft.com/office/drawing/2014/main" id="{715DCFEF-2ADB-5E49-8E37-C6E4DC1A0D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183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61" name="Rectangle 103">
                  <a:extLst>
                    <a:ext uri="{FF2B5EF4-FFF2-40B4-BE49-F238E27FC236}">
                      <a16:creationId xmlns:a16="http://schemas.microsoft.com/office/drawing/2014/main" id="{6CDAEF31-DADA-EE4A-8A0C-DADB16A1E3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183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62" name="Rectangle 104">
                  <a:extLst>
                    <a:ext uri="{FF2B5EF4-FFF2-40B4-BE49-F238E27FC236}">
                      <a16:creationId xmlns:a16="http://schemas.microsoft.com/office/drawing/2014/main" id="{3B77CCFC-2221-7C49-A726-77077DD3B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183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63" name="Rectangle 105">
                  <a:extLst>
                    <a:ext uri="{FF2B5EF4-FFF2-40B4-BE49-F238E27FC236}">
                      <a16:creationId xmlns:a16="http://schemas.microsoft.com/office/drawing/2014/main" id="{8C5B63A4-510C-DB4A-A9C7-5BF362524E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183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64" name="Rectangle 106">
                  <a:extLst>
                    <a:ext uri="{FF2B5EF4-FFF2-40B4-BE49-F238E27FC236}">
                      <a16:creationId xmlns:a16="http://schemas.microsoft.com/office/drawing/2014/main" id="{F405D6DE-57C4-6946-8A26-200A9BE189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183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65" name="Rectangle 107">
                  <a:extLst>
                    <a:ext uri="{FF2B5EF4-FFF2-40B4-BE49-F238E27FC236}">
                      <a16:creationId xmlns:a16="http://schemas.microsoft.com/office/drawing/2014/main" id="{466CA6AB-2300-2D40-A2D9-7AEEB32F7E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183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66" name="Rectangle 108">
                  <a:extLst>
                    <a:ext uri="{FF2B5EF4-FFF2-40B4-BE49-F238E27FC236}">
                      <a16:creationId xmlns:a16="http://schemas.microsoft.com/office/drawing/2014/main" id="{770ACDB9-FF42-0447-B949-C83A1CFAE7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183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67" name="Rectangle 109">
                  <a:extLst>
                    <a:ext uri="{FF2B5EF4-FFF2-40B4-BE49-F238E27FC236}">
                      <a16:creationId xmlns:a16="http://schemas.microsoft.com/office/drawing/2014/main" id="{E64E815E-359F-8A45-AF41-17C668BE9A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183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68" name="Rectangle 110">
                  <a:extLst>
                    <a:ext uri="{FF2B5EF4-FFF2-40B4-BE49-F238E27FC236}">
                      <a16:creationId xmlns:a16="http://schemas.microsoft.com/office/drawing/2014/main" id="{768AAFFE-71F0-8D46-8DD6-CB56C9E66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183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69" name="Rectangle 111">
                  <a:extLst>
                    <a:ext uri="{FF2B5EF4-FFF2-40B4-BE49-F238E27FC236}">
                      <a16:creationId xmlns:a16="http://schemas.microsoft.com/office/drawing/2014/main" id="{9504BEC8-E97D-0140-9EBC-6F0BE87158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18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70" name="Rectangle 112">
                  <a:extLst>
                    <a:ext uri="{FF2B5EF4-FFF2-40B4-BE49-F238E27FC236}">
                      <a16:creationId xmlns:a16="http://schemas.microsoft.com/office/drawing/2014/main" id="{7CDE8C7F-B213-9048-9DBD-2FA3F8FAE9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18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71" name="Rectangle 113">
                  <a:extLst>
                    <a:ext uri="{FF2B5EF4-FFF2-40B4-BE49-F238E27FC236}">
                      <a16:creationId xmlns:a16="http://schemas.microsoft.com/office/drawing/2014/main" id="{A97E2295-6330-354F-BBF3-AC7275C90B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18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72" name="Rectangle 114">
                  <a:extLst>
                    <a:ext uri="{FF2B5EF4-FFF2-40B4-BE49-F238E27FC236}">
                      <a16:creationId xmlns:a16="http://schemas.microsoft.com/office/drawing/2014/main" id="{5587E226-539A-9F41-95DC-EF533005FF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18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73" name="Rectangle 115">
                  <a:extLst>
                    <a:ext uri="{FF2B5EF4-FFF2-40B4-BE49-F238E27FC236}">
                      <a16:creationId xmlns:a16="http://schemas.microsoft.com/office/drawing/2014/main" id="{2B65798E-FE30-F541-BF95-6AE80E8FC6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18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74" name="Rectangle 116">
                  <a:extLst>
                    <a:ext uri="{FF2B5EF4-FFF2-40B4-BE49-F238E27FC236}">
                      <a16:creationId xmlns:a16="http://schemas.microsoft.com/office/drawing/2014/main" id="{9B2B05BF-C6BD-414E-88A7-59C2DD3F52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18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75" name="Rectangle 117">
                  <a:extLst>
                    <a:ext uri="{FF2B5EF4-FFF2-40B4-BE49-F238E27FC236}">
                      <a16:creationId xmlns:a16="http://schemas.microsoft.com/office/drawing/2014/main" id="{0FBBAE4B-B1B5-1E42-9E15-49E65071E0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18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76" name="Rectangle 118">
                  <a:extLst>
                    <a:ext uri="{FF2B5EF4-FFF2-40B4-BE49-F238E27FC236}">
                      <a16:creationId xmlns:a16="http://schemas.microsoft.com/office/drawing/2014/main" id="{98D4A864-6D0F-6E4F-B895-EF72178F84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18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77" name="Rectangle 119">
                  <a:extLst>
                    <a:ext uri="{FF2B5EF4-FFF2-40B4-BE49-F238E27FC236}">
                      <a16:creationId xmlns:a16="http://schemas.microsoft.com/office/drawing/2014/main" id="{5D6B04E8-0449-E447-B686-2F7493D99D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18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78" name="Rectangle 120">
                  <a:extLst>
                    <a:ext uri="{FF2B5EF4-FFF2-40B4-BE49-F238E27FC236}">
                      <a16:creationId xmlns:a16="http://schemas.microsoft.com/office/drawing/2014/main" id="{0D2AA05D-777D-FC46-A5C5-6D8C2C588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18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79" name="Rectangle 121">
                  <a:extLst>
                    <a:ext uri="{FF2B5EF4-FFF2-40B4-BE49-F238E27FC236}">
                      <a16:creationId xmlns:a16="http://schemas.microsoft.com/office/drawing/2014/main" id="{D6264291-FE71-1849-971E-DCA02815D2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18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80" name="Rectangle 122">
                  <a:extLst>
                    <a:ext uri="{FF2B5EF4-FFF2-40B4-BE49-F238E27FC236}">
                      <a16:creationId xmlns:a16="http://schemas.microsoft.com/office/drawing/2014/main" id="{89BDBBFF-9075-C142-9987-AD020B713C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18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81" name="Rectangle 123">
                  <a:extLst>
                    <a:ext uri="{FF2B5EF4-FFF2-40B4-BE49-F238E27FC236}">
                      <a16:creationId xmlns:a16="http://schemas.microsoft.com/office/drawing/2014/main" id="{8E8B46C7-EAC7-4443-ACF9-F47F01D025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18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82" name="Rectangle 124">
                  <a:extLst>
                    <a:ext uri="{FF2B5EF4-FFF2-40B4-BE49-F238E27FC236}">
                      <a16:creationId xmlns:a16="http://schemas.microsoft.com/office/drawing/2014/main" id="{7611F10C-1A40-AD43-908B-2BB22B26BD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18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83" name="Rectangle 125">
                  <a:extLst>
                    <a:ext uri="{FF2B5EF4-FFF2-40B4-BE49-F238E27FC236}">
                      <a16:creationId xmlns:a16="http://schemas.microsoft.com/office/drawing/2014/main" id="{ABF0AEBA-2BBB-3649-8AFB-041FC08CE3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18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84" name="Rectangle 126">
                  <a:extLst>
                    <a:ext uri="{FF2B5EF4-FFF2-40B4-BE49-F238E27FC236}">
                      <a16:creationId xmlns:a16="http://schemas.microsoft.com/office/drawing/2014/main" id="{C6EE2C9F-C1D2-8D4B-A8EE-0D3C1FA83B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18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85" name="Rectangle 127">
                  <a:extLst>
                    <a:ext uri="{FF2B5EF4-FFF2-40B4-BE49-F238E27FC236}">
                      <a16:creationId xmlns:a16="http://schemas.microsoft.com/office/drawing/2014/main" id="{F1F23F43-8B8E-F541-8C34-78AE10A9B9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18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86" name="Rectangle 128">
                  <a:extLst>
                    <a:ext uri="{FF2B5EF4-FFF2-40B4-BE49-F238E27FC236}">
                      <a16:creationId xmlns:a16="http://schemas.microsoft.com/office/drawing/2014/main" id="{B17F6AFB-82D1-C246-9F10-18E0AC769D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18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87" name="Rectangle 129">
                  <a:extLst>
                    <a:ext uri="{FF2B5EF4-FFF2-40B4-BE49-F238E27FC236}">
                      <a16:creationId xmlns:a16="http://schemas.microsoft.com/office/drawing/2014/main" id="{C0827917-85A7-2B44-9F90-DA8C90F504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18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88" name="Rectangle 130">
                  <a:extLst>
                    <a:ext uri="{FF2B5EF4-FFF2-40B4-BE49-F238E27FC236}">
                      <a16:creationId xmlns:a16="http://schemas.microsoft.com/office/drawing/2014/main" id="{ADA2EBE7-4909-9347-BF23-71296E6E38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18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89" name="Rectangle 131">
                  <a:extLst>
                    <a:ext uri="{FF2B5EF4-FFF2-40B4-BE49-F238E27FC236}">
                      <a16:creationId xmlns:a16="http://schemas.microsoft.com/office/drawing/2014/main" id="{43248943-3C4F-0F41-905C-ED3E191BB8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18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90" name="Rectangle 132">
                  <a:extLst>
                    <a:ext uri="{FF2B5EF4-FFF2-40B4-BE49-F238E27FC236}">
                      <a16:creationId xmlns:a16="http://schemas.microsoft.com/office/drawing/2014/main" id="{B279F2F6-4D40-AD4A-97FB-3992E491D6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18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91" name="Rectangle 133">
                  <a:extLst>
                    <a:ext uri="{FF2B5EF4-FFF2-40B4-BE49-F238E27FC236}">
                      <a16:creationId xmlns:a16="http://schemas.microsoft.com/office/drawing/2014/main" id="{23A5BDBA-B7A1-0F4C-AC12-AB88907F32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18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92" name="Rectangle 134">
                  <a:extLst>
                    <a:ext uri="{FF2B5EF4-FFF2-40B4-BE49-F238E27FC236}">
                      <a16:creationId xmlns:a16="http://schemas.microsoft.com/office/drawing/2014/main" id="{F2BB4B7D-FEF4-634A-961A-201D49B02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18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93" name="Rectangle 135">
                  <a:extLst>
                    <a:ext uri="{FF2B5EF4-FFF2-40B4-BE49-F238E27FC236}">
                      <a16:creationId xmlns:a16="http://schemas.microsoft.com/office/drawing/2014/main" id="{45A38687-87CE-574B-982A-878B480F0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18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94" name="Rectangle 136">
                  <a:extLst>
                    <a:ext uri="{FF2B5EF4-FFF2-40B4-BE49-F238E27FC236}">
                      <a16:creationId xmlns:a16="http://schemas.microsoft.com/office/drawing/2014/main" id="{5A1143D7-4141-D34A-A6DE-ADFEE3091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18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95" name="Rectangle 137">
                  <a:extLst>
                    <a:ext uri="{FF2B5EF4-FFF2-40B4-BE49-F238E27FC236}">
                      <a16:creationId xmlns:a16="http://schemas.microsoft.com/office/drawing/2014/main" id="{14AD426F-B3A5-4D44-971C-998FDFD4C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18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96" name="Rectangle 138">
                  <a:extLst>
                    <a:ext uri="{FF2B5EF4-FFF2-40B4-BE49-F238E27FC236}">
                      <a16:creationId xmlns:a16="http://schemas.microsoft.com/office/drawing/2014/main" id="{31A1F4A8-5C0E-E04D-9920-7752E82D11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18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97" name="Rectangle 139">
                  <a:extLst>
                    <a:ext uri="{FF2B5EF4-FFF2-40B4-BE49-F238E27FC236}">
                      <a16:creationId xmlns:a16="http://schemas.microsoft.com/office/drawing/2014/main" id="{CA1059D5-B52F-2442-ACC6-BA83096ED5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18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98" name="Rectangle 140">
                  <a:extLst>
                    <a:ext uri="{FF2B5EF4-FFF2-40B4-BE49-F238E27FC236}">
                      <a16:creationId xmlns:a16="http://schemas.microsoft.com/office/drawing/2014/main" id="{2856E8C1-967E-4A48-9F9D-9735100201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18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99" name="Rectangle 141">
                  <a:extLst>
                    <a:ext uri="{FF2B5EF4-FFF2-40B4-BE49-F238E27FC236}">
                      <a16:creationId xmlns:a16="http://schemas.microsoft.com/office/drawing/2014/main" id="{6A7C0185-DF96-6C4C-A8D5-79639C4A30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18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00" name="Rectangle 142">
                  <a:extLst>
                    <a:ext uri="{FF2B5EF4-FFF2-40B4-BE49-F238E27FC236}">
                      <a16:creationId xmlns:a16="http://schemas.microsoft.com/office/drawing/2014/main" id="{C8F8BE13-A5C6-4B40-863B-CCDD441FAF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18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01" name="Rectangle 143">
                  <a:extLst>
                    <a:ext uri="{FF2B5EF4-FFF2-40B4-BE49-F238E27FC236}">
                      <a16:creationId xmlns:a16="http://schemas.microsoft.com/office/drawing/2014/main" id="{8641465C-7764-7E4C-900D-58BA8B6EB6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19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02" name="Rectangle 144">
                  <a:extLst>
                    <a:ext uri="{FF2B5EF4-FFF2-40B4-BE49-F238E27FC236}">
                      <a16:creationId xmlns:a16="http://schemas.microsoft.com/office/drawing/2014/main" id="{A86BD971-2A8F-9E48-918C-679CCDE5D8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19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03" name="Rectangle 145">
                  <a:extLst>
                    <a:ext uri="{FF2B5EF4-FFF2-40B4-BE49-F238E27FC236}">
                      <a16:creationId xmlns:a16="http://schemas.microsoft.com/office/drawing/2014/main" id="{B71BB5E0-F30E-084D-A8CE-A9CF091387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19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04" name="Rectangle 146">
                  <a:extLst>
                    <a:ext uri="{FF2B5EF4-FFF2-40B4-BE49-F238E27FC236}">
                      <a16:creationId xmlns:a16="http://schemas.microsoft.com/office/drawing/2014/main" id="{48E0372F-6B75-2D44-AE59-6609D14AFE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19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05" name="Rectangle 147">
                  <a:extLst>
                    <a:ext uri="{FF2B5EF4-FFF2-40B4-BE49-F238E27FC236}">
                      <a16:creationId xmlns:a16="http://schemas.microsoft.com/office/drawing/2014/main" id="{7D287A98-A75F-5A4E-A451-E2320B98D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19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06" name="Rectangle 148">
                  <a:extLst>
                    <a:ext uri="{FF2B5EF4-FFF2-40B4-BE49-F238E27FC236}">
                      <a16:creationId xmlns:a16="http://schemas.microsoft.com/office/drawing/2014/main" id="{98E4863A-BBC5-B846-952E-1CCB4B219F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19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07" name="Rectangle 149">
                  <a:extLst>
                    <a:ext uri="{FF2B5EF4-FFF2-40B4-BE49-F238E27FC236}">
                      <a16:creationId xmlns:a16="http://schemas.microsoft.com/office/drawing/2014/main" id="{AFFE64A6-0EDF-0B40-8963-36F60987F2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19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08" name="Rectangle 150">
                  <a:extLst>
                    <a:ext uri="{FF2B5EF4-FFF2-40B4-BE49-F238E27FC236}">
                      <a16:creationId xmlns:a16="http://schemas.microsoft.com/office/drawing/2014/main" id="{9945D7C4-36DF-D749-BDDF-8CDA00B208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19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09" name="Rectangle 151">
                  <a:extLst>
                    <a:ext uri="{FF2B5EF4-FFF2-40B4-BE49-F238E27FC236}">
                      <a16:creationId xmlns:a16="http://schemas.microsoft.com/office/drawing/2014/main" id="{83F8D0B2-7524-5343-9AEB-822E63CF82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19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10" name="Rectangle 152">
                  <a:extLst>
                    <a:ext uri="{FF2B5EF4-FFF2-40B4-BE49-F238E27FC236}">
                      <a16:creationId xmlns:a16="http://schemas.microsoft.com/office/drawing/2014/main" id="{A8711C33-F086-9F44-A97C-603235A5A8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19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11" name="Rectangle 153">
                  <a:extLst>
                    <a:ext uri="{FF2B5EF4-FFF2-40B4-BE49-F238E27FC236}">
                      <a16:creationId xmlns:a16="http://schemas.microsoft.com/office/drawing/2014/main" id="{AF35E68E-1CE4-184D-A4B3-C79AC15B5F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19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12" name="Rectangle 154">
                  <a:extLst>
                    <a:ext uri="{FF2B5EF4-FFF2-40B4-BE49-F238E27FC236}">
                      <a16:creationId xmlns:a16="http://schemas.microsoft.com/office/drawing/2014/main" id="{71886106-0DD0-5D40-B88B-6E19722E1A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19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13" name="Rectangle 155">
                  <a:extLst>
                    <a:ext uri="{FF2B5EF4-FFF2-40B4-BE49-F238E27FC236}">
                      <a16:creationId xmlns:a16="http://schemas.microsoft.com/office/drawing/2014/main" id="{BB9ADEEB-E3B6-DF4E-B794-90E782C470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19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14" name="Rectangle 156">
                  <a:extLst>
                    <a:ext uri="{FF2B5EF4-FFF2-40B4-BE49-F238E27FC236}">
                      <a16:creationId xmlns:a16="http://schemas.microsoft.com/office/drawing/2014/main" id="{8E94314D-60BF-7B4A-8EC3-65E570E8D4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19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15" name="Rectangle 157">
                  <a:extLst>
                    <a:ext uri="{FF2B5EF4-FFF2-40B4-BE49-F238E27FC236}">
                      <a16:creationId xmlns:a16="http://schemas.microsoft.com/office/drawing/2014/main" id="{8864381D-AAB2-274D-BBB9-89E13CAB9B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19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16" name="Rectangle 158">
                  <a:extLst>
                    <a:ext uri="{FF2B5EF4-FFF2-40B4-BE49-F238E27FC236}">
                      <a16:creationId xmlns:a16="http://schemas.microsoft.com/office/drawing/2014/main" id="{83A3308E-C1D4-964F-B11E-6463F97948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19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17" name="Rectangle 159">
                  <a:extLst>
                    <a:ext uri="{FF2B5EF4-FFF2-40B4-BE49-F238E27FC236}">
                      <a16:creationId xmlns:a16="http://schemas.microsoft.com/office/drawing/2014/main" id="{A2FFA267-0497-D24A-8695-9E77A138D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19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18" name="Rectangle 160">
                  <a:extLst>
                    <a:ext uri="{FF2B5EF4-FFF2-40B4-BE49-F238E27FC236}">
                      <a16:creationId xmlns:a16="http://schemas.microsoft.com/office/drawing/2014/main" id="{C9478326-9F90-7242-978E-53A7041A06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19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19" name="Rectangle 161">
                  <a:extLst>
                    <a:ext uri="{FF2B5EF4-FFF2-40B4-BE49-F238E27FC236}">
                      <a16:creationId xmlns:a16="http://schemas.microsoft.com/office/drawing/2014/main" id="{FDB65758-4AA5-6943-BFA9-1AB28CBF0F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19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20" name="Rectangle 162">
                  <a:extLst>
                    <a:ext uri="{FF2B5EF4-FFF2-40B4-BE49-F238E27FC236}">
                      <a16:creationId xmlns:a16="http://schemas.microsoft.com/office/drawing/2014/main" id="{E88216CA-7843-C84F-B25E-551CA57F0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19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21" name="Rectangle 163">
                  <a:extLst>
                    <a:ext uri="{FF2B5EF4-FFF2-40B4-BE49-F238E27FC236}">
                      <a16:creationId xmlns:a16="http://schemas.microsoft.com/office/drawing/2014/main" id="{67CBF46C-B0C4-B54C-BE95-B1DAA6E361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19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22" name="Rectangle 164">
                  <a:extLst>
                    <a:ext uri="{FF2B5EF4-FFF2-40B4-BE49-F238E27FC236}">
                      <a16:creationId xmlns:a16="http://schemas.microsoft.com/office/drawing/2014/main" id="{9F6471FB-9B95-F44D-9ED9-73FA763768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19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23" name="Rectangle 165">
                  <a:extLst>
                    <a:ext uri="{FF2B5EF4-FFF2-40B4-BE49-F238E27FC236}">
                      <a16:creationId xmlns:a16="http://schemas.microsoft.com/office/drawing/2014/main" id="{DE578FC3-55A6-934B-8B50-2D38EAAB70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19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24" name="Rectangle 166">
                  <a:extLst>
                    <a:ext uri="{FF2B5EF4-FFF2-40B4-BE49-F238E27FC236}">
                      <a16:creationId xmlns:a16="http://schemas.microsoft.com/office/drawing/2014/main" id="{1D4E3F17-8E33-4145-9824-FB4EE7DDEC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19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25" name="Rectangle 167">
                  <a:extLst>
                    <a:ext uri="{FF2B5EF4-FFF2-40B4-BE49-F238E27FC236}">
                      <a16:creationId xmlns:a16="http://schemas.microsoft.com/office/drawing/2014/main" id="{C24F2ADF-48F0-AA4A-93F9-2B26FD786D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19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26" name="Rectangle 168">
                  <a:extLst>
                    <a:ext uri="{FF2B5EF4-FFF2-40B4-BE49-F238E27FC236}">
                      <a16:creationId xmlns:a16="http://schemas.microsoft.com/office/drawing/2014/main" id="{637FAA79-2B96-104E-9B5C-28ADA58B94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19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27" name="Rectangle 169">
                  <a:extLst>
                    <a:ext uri="{FF2B5EF4-FFF2-40B4-BE49-F238E27FC236}">
                      <a16:creationId xmlns:a16="http://schemas.microsoft.com/office/drawing/2014/main" id="{046EF6AA-7A71-A843-A56B-03D99A298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19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28" name="Rectangle 170">
                  <a:extLst>
                    <a:ext uri="{FF2B5EF4-FFF2-40B4-BE49-F238E27FC236}">
                      <a16:creationId xmlns:a16="http://schemas.microsoft.com/office/drawing/2014/main" id="{1BF11C7E-D402-CA48-A2D9-BDD6562672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19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29" name="Rectangle 171">
                  <a:extLst>
                    <a:ext uri="{FF2B5EF4-FFF2-40B4-BE49-F238E27FC236}">
                      <a16:creationId xmlns:a16="http://schemas.microsoft.com/office/drawing/2014/main" id="{98A306C3-DA55-634C-9175-CDBF2318E8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19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30" name="Rectangle 172">
                  <a:extLst>
                    <a:ext uri="{FF2B5EF4-FFF2-40B4-BE49-F238E27FC236}">
                      <a16:creationId xmlns:a16="http://schemas.microsoft.com/office/drawing/2014/main" id="{BBBCD331-6DB5-1949-A482-524E617592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19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31" name="Rectangle 173">
                  <a:extLst>
                    <a:ext uri="{FF2B5EF4-FFF2-40B4-BE49-F238E27FC236}">
                      <a16:creationId xmlns:a16="http://schemas.microsoft.com/office/drawing/2014/main" id="{7B82BA37-544B-664D-AE01-F49B886904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19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32" name="Rectangle 174">
                  <a:extLst>
                    <a:ext uri="{FF2B5EF4-FFF2-40B4-BE49-F238E27FC236}">
                      <a16:creationId xmlns:a16="http://schemas.microsoft.com/office/drawing/2014/main" id="{838262C2-0DEB-414B-A07F-EAB30400E0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19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33" name="Rectangle 175">
                  <a:extLst>
                    <a:ext uri="{FF2B5EF4-FFF2-40B4-BE49-F238E27FC236}">
                      <a16:creationId xmlns:a16="http://schemas.microsoft.com/office/drawing/2014/main" id="{FBC20DC8-84A8-3A45-82F5-1FA0727D8B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03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34" name="Rectangle 176">
                  <a:extLst>
                    <a:ext uri="{FF2B5EF4-FFF2-40B4-BE49-F238E27FC236}">
                      <a16:creationId xmlns:a16="http://schemas.microsoft.com/office/drawing/2014/main" id="{77CA6575-4E79-EA4D-8492-E10280E565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030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35" name="Rectangle 177">
                  <a:extLst>
                    <a:ext uri="{FF2B5EF4-FFF2-40B4-BE49-F238E27FC236}">
                      <a16:creationId xmlns:a16="http://schemas.microsoft.com/office/drawing/2014/main" id="{AE6D8BED-F1C1-0648-84D4-37169E0360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03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36" name="Rectangle 178">
                  <a:extLst>
                    <a:ext uri="{FF2B5EF4-FFF2-40B4-BE49-F238E27FC236}">
                      <a16:creationId xmlns:a16="http://schemas.microsoft.com/office/drawing/2014/main" id="{4F83B45B-D591-B049-91B1-380BEF781E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030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37" name="Rectangle 179">
                  <a:extLst>
                    <a:ext uri="{FF2B5EF4-FFF2-40B4-BE49-F238E27FC236}">
                      <a16:creationId xmlns:a16="http://schemas.microsoft.com/office/drawing/2014/main" id="{1716CAE0-EEA3-3B45-83A7-F737258CB0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03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38" name="Rectangle 180">
                  <a:extLst>
                    <a:ext uri="{FF2B5EF4-FFF2-40B4-BE49-F238E27FC236}">
                      <a16:creationId xmlns:a16="http://schemas.microsoft.com/office/drawing/2014/main" id="{7C1B414F-6B9D-5E4B-9FB2-C99297CF83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03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39" name="Rectangle 181">
                  <a:extLst>
                    <a:ext uri="{FF2B5EF4-FFF2-40B4-BE49-F238E27FC236}">
                      <a16:creationId xmlns:a16="http://schemas.microsoft.com/office/drawing/2014/main" id="{5FAE48B2-DD9E-8247-8A84-083706BEC7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030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40" name="Rectangle 182">
                  <a:extLst>
                    <a:ext uri="{FF2B5EF4-FFF2-40B4-BE49-F238E27FC236}">
                      <a16:creationId xmlns:a16="http://schemas.microsoft.com/office/drawing/2014/main" id="{0C67F7BE-2009-EA40-BFAB-1172AE4C0F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03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41" name="Rectangle 183">
                  <a:extLst>
                    <a:ext uri="{FF2B5EF4-FFF2-40B4-BE49-F238E27FC236}">
                      <a16:creationId xmlns:a16="http://schemas.microsoft.com/office/drawing/2014/main" id="{089AB2CE-D07D-A64F-B196-A134109F7C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030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42" name="Rectangle 184">
                  <a:extLst>
                    <a:ext uri="{FF2B5EF4-FFF2-40B4-BE49-F238E27FC236}">
                      <a16:creationId xmlns:a16="http://schemas.microsoft.com/office/drawing/2014/main" id="{3DA4AA62-07B4-014F-A0C2-C8051ED5F5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03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43" name="Rectangle 185">
                  <a:extLst>
                    <a:ext uri="{FF2B5EF4-FFF2-40B4-BE49-F238E27FC236}">
                      <a16:creationId xmlns:a16="http://schemas.microsoft.com/office/drawing/2014/main" id="{5BA76614-F0D4-4940-B6AC-F86E99120B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03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44" name="Rectangle 186">
                  <a:extLst>
                    <a:ext uri="{FF2B5EF4-FFF2-40B4-BE49-F238E27FC236}">
                      <a16:creationId xmlns:a16="http://schemas.microsoft.com/office/drawing/2014/main" id="{8AC2761E-9C43-A94C-BA73-17B7AE33F8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030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45" name="Rectangle 187">
                  <a:extLst>
                    <a:ext uri="{FF2B5EF4-FFF2-40B4-BE49-F238E27FC236}">
                      <a16:creationId xmlns:a16="http://schemas.microsoft.com/office/drawing/2014/main" id="{2A7AFF6E-F820-4946-9109-C124793EC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03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46" name="Rectangle 188">
                  <a:extLst>
                    <a:ext uri="{FF2B5EF4-FFF2-40B4-BE49-F238E27FC236}">
                      <a16:creationId xmlns:a16="http://schemas.microsoft.com/office/drawing/2014/main" id="{38E93395-8870-9B4E-9DE6-7926CB5EC1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030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47" name="Rectangle 189">
                  <a:extLst>
                    <a:ext uri="{FF2B5EF4-FFF2-40B4-BE49-F238E27FC236}">
                      <a16:creationId xmlns:a16="http://schemas.microsoft.com/office/drawing/2014/main" id="{B5B0F2A8-C216-3E45-9DF9-B9EE946610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03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48" name="Rectangle 190">
                  <a:extLst>
                    <a:ext uri="{FF2B5EF4-FFF2-40B4-BE49-F238E27FC236}">
                      <a16:creationId xmlns:a16="http://schemas.microsoft.com/office/drawing/2014/main" id="{9CFCEC8A-EC6A-A24B-839F-798F682A83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03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49" name="Rectangle 191">
                  <a:extLst>
                    <a:ext uri="{FF2B5EF4-FFF2-40B4-BE49-F238E27FC236}">
                      <a16:creationId xmlns:a16="http://schemas.microsoft.com/office/drawing/2014/main" id="{CD03CA9A-9456-DC42-BB51-86D50438E6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03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0" name="Rectangle 192">
                  <a:extLst>
                    <a:ext uri="{FF2B5EF4-FFF2-40B4-BE49-F238E27FC236}">
                      <a16:creationId xmlns:a16="http://schemas.microsoft.com/office/drawing/2014/main" id="{7488C88C-15E5-B446-B5E2-D5A449F24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03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1" name="Rectangle 193">
                  <a:extLst>
                    <a:ext uri="{FF2B5EF4-FFF2-40B4-BE49-F238E27FC236}">
                      <a16:creationId xmlns:a16="http://schemas.microsoft.com/office/drawing/2014/main" id="{00F70F09-FDF2-1248-86A7-F76F227DBC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03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2" name="Rectangle 194">
                  <a:extLst>
                    <a:ext uri="{FF2B5EF4-FFF2-40B4-BE49-F238E27FC236}">
                      <a16:creationId xmlns:a16="http://schemas.microsoft.com/office/drawing/2014/main" id="{1B244B44-34F8-3D44-B6C7-DE486F3F8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03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3" name="Rectangle 195">
                  <a:extLst>
                    <a:ext uri="{FF2B5EF4-FFF2-40B4-BE49-F238E27FC236}">
                      <a16:creationId xmlns:a16="http://schemas.microsoft.com/office/drawing/2014/main" id="{E96CEAC8-DB60-2048-8333-FB67EB6C05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03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4" name="Rectangle 196">
                  <a:extLst>
                    <a:ext uri="{FF2B5EF4-FFF2-40B4-BE49-F238E27FC236}">
                      <a16:creationId xmlns:a16="http://schemas.microsoft.com/office/drawing/2014/main" id="{FEAC657A-DB9C-F74B-AFC5-6D1E08DBF8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03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5" name="Rectangle 197">
                  <a:extLst>
                    <a:ext uri="{FF2B5EF4-FFF2-40B4-BE49-F238E27FC236}">
                      <a16:creationId xmlns:a16="http://schemas.microsoft.com/office/drawing/2014/main" id="{9EA73BA9-2318-854E-AF72-9553828C6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03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6" name="Rectangle 198">
                  <a:extLst>
                    <a:ext uri="{FF2B5EF4-FFF2-40B4-BE49-F238E27FC236}">
                      <a16:creationId xmlns:a16="http://schemas.microsoft.com/office/drawing/2014/main" id="{A0E064BB-25D3-8348-A353-17CE9F1D5C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03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7" name="Rectangle 199">
                  <a:extLst>
                    <a:ext uri="{FF2B5EF4-FFF2-40B4-BE49-F238E27FC236}">
                      <a16:creationId xmlns:a16="http://schemas.microsoft.com/office/drawing/2014/main" id="{239A3CD6-89EB-4548-BF4D-F2C79B0F82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03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8" name="Rectangle 200">
                  <a:extLst>
                    <a:ext uri="{FF2B5EF4-FFF2-40B4-BE49-F238E27FC236}">
                      <a16:creationId xmlns:a16="http://schemas.microsoft.com/office/drawing/2014/main" id="{1CD104DF-3459-F748-A22A-91DADA7853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03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9" name="Rectangle 201">
                  <a:extLst>
                    <a:ext uri="{FF2B5EF4-FFF2-40B4-BE49-F238E27FC236}">
                      <a16:creationId xmlns:a16="http://schemas.microsoft.com/office/drawing/2014/main" id="{DF2FA842-76C0-F249-BC93-54BA553249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03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60" name="Rectangle 202">
                  <a:extLst>
                    <a:ext uri="{FF2B5EF4-FFF2-40B4-BE49-F238E27FC236}">
                      <a16:creationId xmlns:a16="http://schemas.microsoft.com/office/drawing/2014/main" id="{62FECB6A-06F5-7A4B-AA71-2BA1E3791B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03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61" name="Rectangle 203">
                  <a:extLst>
                    <a:ext uri="{FF2B5EF4-FFF2-40B4-BE49-F238E27FC236}">
                      <a16:creationId xmlns:a16="http://schemas.microsoft.com/office/drawing/2014/main" id="{75A2216D-BC98-F44B-A9D9-A958249CC7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03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62" name="Rectangle 204">
                  <a:extLst>
                    <a:ext uri="{FF2B5EF4-FFF2-40B4-BE49-F238E27FC236}">
                      <a16:creationId xmlns:a16="http://schemas.microsoft.com/office/drawing/2014/main" id="{ED9E7D36-DD41-944B-85F7-37BC421E82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03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63" name="Rectangle 205">
                  <a:extLst>
                    <a:ext uri="{FF2B5EF4-FFF2-40B4-BE49-F238E27FC236}">
                      <a16:creationId xmlns:a16="http://schemas.microsoft.com/office/drawing/2014/main" id="{1CF69E56-3DF7-5F47-990F-C426CCFDE9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03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64" name="Rectangle 206">
                  <a:extLst>
                    <a:ext uri="{FF2B5EF4-FFF2-40B4-BE49-F238E27FC236}">
                      <a16:creationId xmlns:a16="http://schemas.microsoft.com/office/drawing/2014/main" id="{7038C056-8A01-BF4C-89F3-7D8B69E8FD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03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65" name="Rectangle 207">
                  <a:extLst>
                    <a:ext uri="{FF2B5EF4-FFF2-40B4-BE49-F238E27FC236}">
                      <a16:creationId xmlns:a16="http://schemas.microsoft.com/office/drawing/2014/main" id="{17084287-8EE8-D24C-94AB-ACC37388B2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0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66" name="Rectangle 208">
                  <a:extLst>
                    <a:ext uri="{FF2B5EF4-FFF2-40B4-BE49-F238E27FC236}">
                      <a16:creationId xmlns:a16="http://schemas.microsoft.com/office/drawing/2014/main" id="{DEA212A3-031B-C143-ACBD-05538763F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0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67" name="Rectangle 209">
                  <a:extLst>
                    <a:ext uri="{FF2B5EF4-FFF2-40B4-BE49-F238E27FC236}">
                      <a16:creationId xmlns:a16="http://schemas.microsoft.com/office/drawing/2014/main" id="{A408B396-203F-4642-957D-E14A57E91E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0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68" name="Rectangle 210">
                  <a:extLst>
                    <a:ext uri="{FF2B5EF4-FFF2-40B4-BE49-F238E27FC236}">
                      <a16:creationId xmlns:a16="http://schemas.microsoft.com/office/drawing/2014/main" id="{C2AA12A1-F710-9945-B5B6-62733DEDC9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0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69" name="Rectangle 211">
                  <a:extLst>
                    <a:ext uri="{FF2B5EF4-FFF2-40B4-BE49-F238E27FC236}">
                      <a16:creationId xmlns:a16="http://schemas.microsoft.com/office/drawing/2014/main" id="{C3158D09-E36B-9D4F-A08F-3677F0F14D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0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70" name="Rectangle 212">
                  <a:extLst>
                    <a:ext uri="{FF2B5EF4-FFF2-40B4-BE49-F238E27FC236}">
                      <a16:creationId xmlns:a16="http://schemas.microsoft.com/office/drawing/2014/main" id="{1F844A4C-ED84-D843-9DD8-2582D5CC07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0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71" name="Rectangle 213">
                  <a:extLst>
                    <a:ext uri="{FF2B5EF4-FFF2-40B4-BE49-F238E27FC236}">
                      <a16:creationId xmlns:a16="http://schemas.microsoft.com/office/drawing/2014/main" id="{E21FCC62-1CB0-0E41-A3F0-BDB60BCA24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0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72" name="Rectangle 214">
                  <a:extLst>
                    <a:ext uri="{FF2B5EF4-FFF2-40B4-BE49-F238E27FC236}">
                      <a16:creationId xmlns:a16="http://schemas.microsoft.com/office/drawing/2014/main" id="{CF1FED04-9F17-D34B-AF59-D5EE7B57A1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0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73" name="Rectangle 215">
                  <a:extLst>
                    <a:ext uri="{FF2B5EF4-FFF2-40B4-BE49-F238E27FC236}">
                      <a16:creationId xmlns:a16="http://schemas.microsoft.com/office/drawing/2014/main" id="{810F0D7B-2EA6-884A-946D-796A64507E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0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74" name="Rectangle 216">
                  <a:extLst>
                    <a:ext uri="{FF2B5EF4-FFF2-40B4-BE49-F238E27FC236}">
                      <a16:creationId xmlns:a16="http://schemas.microsoft.com/office/drawing/2014/main" id="{148D404D-3AB3-054F-B075-4457D1C083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0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75" name="Rectangle 217">
                  <a:extLst>
                    <a:ext uri="{FF2B5EF4-FFF2-40B4-BE49-F238E27FC236}">
                      <a16:creationId xmlns:a16="http://schemas.microsoft.com/office/drawing/2014/main" id="{2250AB47-CE38-7146-A943-269129C18C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0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76" name="Rectangle 218">
                  <a:extLst>
                    <a:ext uri="{FF2B5EF4-FFF2-40B4-BE49-F238E27FC236}">
                      <a16:creationId xmlns:a16="http://schemas.microsoft.com/office/drawing/2014/main" id="{4EEC3B62-2AFB-E842-B271-71684B2AD1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0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77" name="Rectangle 219">
                  <a:extLst>
                    <a:ext uri="{FF2B5EF4-FFF2-40B4-BE49-F238E27FC236}">
                      <a16:creationId xmlns:a16="http://schemas.microsoft.com/office/drawing/2014/main" id="{FEB0D08B-1B39-0840-A0E5-2C2761E349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0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78" name="Rectangle 220">
                  <a:extLst>
                    <a:ext uri="{FF2B5EF4-FFF2-40B4-BE49-F238E27FC236}">
                      <a16:creationId xmlns:a16="http://schemas.microsoft.com/office/drawing/2014/main" id="{D9F2ABED-B8DD-9E4A-A65B-05A733CDAA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09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79" name="Rectangle 221">
                  <a:extLst>
                    <a:ext uri="{FF2B5EF4-FFF2-40B4-BE49-F238E27FC236}">
                      <a16:creationId xmlns:a16="http://schemas.microsoft.com/office/drawing/2014/main" id="{B02C9727-74D8-B94C-9374-47CBE2806E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0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80" name="Rectangle 222">
                  <a:extLst>
                    <a:ext uri="{FF2B5EF4-FFF2-40B4-BE49-F238E27FC236}">
                      <a16:creationId xmlns:a16="http://schemas.microsoft.com/office/drawing/2014/main" id="{351E83A4-B966-F946-B5E9-B4BC42FD69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09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81" name="Rectangle 223">
                  <a:extLst>
                    <a:ext uri="{FF2B5EF4-FFF2-40B4-BE49-F238E27FC236}">
                      <a16:creationId xmlns:a16="http://schemas.microsoft.com/office/drawing/2014/main" id="{2A90A1F9-3DC9-0F46-A2E2-A05F9F49D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0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82" name="Rectangle 224">
                  <a:extLst>
                    <a:ext uri="{FF2B5EF4-FFF2-40B4-BE49-F238E27FC236}">
                      <a16:creationId xmlns:a16="http://schemas.microsoft.com/office/drawing/2014/main" id="{8BD75C97-E59C-7842-BB6C-82B2C6308B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0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83" name="Rectangle 225">
                  <a:extLst>
                    <a:ext uri="{FF2B5EF4-FFF2-40B4-BE49-F238E27FC236}">
                      <a16:creationId xmlns:a16="http://schemas.microsoft.com/office/drawing/2014/main" id="{49E7E1D0-13E0-2748-AB6E-AFFC6E42C5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0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84" name="Rectangle 226">
                  <a:extLst>
                    <a:ext uri="{FF2B5EF4-FFF2-40B4-BE49-F238E27FC236}">
                      <a16:creationId xmlns:a16="http://schemas.microsoft.com/office/drawing/2014/main" id="{560EB920-56ED-694F-8EA8-D14C3CB13A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0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85" name="Rectangle 227">
                  <a:extLst>
                    <a:ext uri="{FF2B5EF4-FFF2-40B4-BE49-F238E27FC236}">
                      <a16:creationId xmlns:a16="http://schemas.microsoft.com/office/drawing/2014/main" id="{5F96520B-C9E2-4C4C-985B-17229BF4F0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0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86" name="Rectangle 228">
                  <a:extLst>
                    <a:ext uri="{FF2B5EF4-FFF2-40B4-BE49-F238E27FC236}">
                      <a16:creationId xmlns:a16="http://schemas.microsoft.com/office/drawing/2014/main" id="{F1FC3021-3C42-9C45-A8D7-999D841A66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0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87" name="Rectangle 229">
                  <a:extLst>
                    <a:ext uri="{FF2B5EF4-FFF2-40B4-BE49-F238E27FC236}">
                      <a16:creationId xmlns:a16="http://schemas.microsoft.com/office/drawing/2014/main" id="{B41EF10C-C463-3041-8A37-9335597BD7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0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88" name="Rectangle 230">
                  <a:extLst>
                    <a:ext uri="{FF2B5EF4-FFF2-40B4-BE49-F238E27FC236}">
                      <a16:creationId xmlns:a16="http://schemas.microsoft.com/office/drawing/2014/main" id="{AFD7C29E-61CB-4E46-8BB9-7A2A8D084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0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89" name="Rectangle 231">
                  <a:extLst>
                    <a:ext uri="{FF2B5EF4-FFF2-40B4-BE49-F238E27FC236}">
                      <a16:creationId xmlns:a16="http://schemas.microsoft.com/office/drawing/2014/main" id="{A481ACFF-B66D-BB4F-8E11-D918041B52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0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90" name="Rectangle 232">
                  <a:extLst>
                    <a:ext uri="{FF2B5EF4-FFF2-40B4-BE49-F238E27FC236}">
                      <a16:creationId xmlns:a16="http://schemas.microsoft.com/office/drawing/2014/main" id="{096B14E1-670F-6D44-B661-75247679B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0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91" name="Rectangle 233">
                  <a:extLst>
                    <a:ext uri="{FF2B5EF4-FFF2-40B4-BE49-F238E27FC236}">
                      <a16:creationId xmlns:a16="http://schemas.microsoft.com/office/drawing/2014/main" id="{14B2C367-430D-094B-A731-2DAA978E42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0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92" name="Rectangle 234">
                  <a:extLst>
                    <a:ext uri="{FF2B5EF4-FFF2-40B4-BE49-F238E27FC236}">
                      <a16:creationId xmlns:a16="http://schemas.microsoft.com/office/drawing/2014/main" id="{86EA6E18-621B-DD4E-AC83-4748CB3E06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0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93" name="Rectangle 235">
                  <a:extLst>
                    <a:ext uri="{FF2B5EF4-FFF2-40B4-BE49-F238E27FC236}">
                      <a16:creationId xmlns:a16="http://schemas.microsoft.com/office/drawing/2014/main" id="{FA0CEC8C-2691-0E41-97FB-47C343B545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0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94" name="Rectangle 236">
                  <a:extLst>
                    <a:ext uri="{FF2B5EF4-FFF2-40B4-BE49-F238E27FC236}">
                      <a16:creationId xmlns:a16="http://schemas.microsoft.com/office/drawing/2014/main" id="{3224A015-F8A3-7D48-8C64-F28B0D8A82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0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95" name="Rectangle 237">
                  <a:extLst>
                    <a:ext uri="{FF2B5EF4-FFF2-40B4-BE49-F238E27FC236}">
                      <a16:creationId xmlns:a16="http://schemas.microsoft.com/office/drawing/2014/main" id="{A7E74AAE-18D9-D44F-AA07-22B54D6740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09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96" name="Rectangle 238">
                  <a:extLst>
                    <a:ext uri="{FF2B5EF4-FFF2-40B4-BE49-F238E27FC236}">
                      <a16:creationId xmlns:a16="http://schemas.microsoft.com/office/drawing/2014/main" id="{1C9512E3-D825-B447-B8B2-FB07C28C3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09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97" name="Rectangle 239">
                  <a:extLst>
                    <a:ext uri="{FF2B5EF4-FFF2-40B4-BE49-F238E27FC236}">
                      <a16:creationId xmlns:a16="http://schemas.microsoft.com/office/drawing/2014/main" id="{85F9EFF0-3F9B-2D41-8DC9-029923DE26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1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98" name="Rectangle 240">
                  <a:extLst>
                    <a:ext uri="{FF2B5EF4-FFF2-40B4-BE49-F238E27FC236}">
                      <a16:creationId xmlns:a16="http://schemas.microsoft.com/office/drawing/2014/main" id="{B2EBA468-81D8-4541-AA06-92D5BE95EF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1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99" name="Rectangle 241">
                  <a:extLst>
                    <a:ext uri="{FF2B5EF4-FFF2-40B4-BE49-F238E27FC236}">
                      <a16:creationId xmlns:a16="http://schemas.microsoft.com/office/drawing/2014/main" id="{459891FD-D058-F14F-B0CB-9E02B8892D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1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00" name="Rectangle 242">
                  <a:extLst>
                    <a:ext uri="{FF2B5EF4-FFF2-40B4-BE49-F238E27FC236}">
                      <a16:creationId xmlns:a16="http://schemas.microsoft.com/office/drawing/2014/main" id="{5731B741-CD5D-264B-A203-68151FD799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1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01" name="Rectangle 243">
                  <a:extLst>
                    <a:ext uri="{FF2B5EF4-FFF2-40B4-BE49-F238E27FC236}">
                      <a16:creationId xmlns:a16="http://schemas.microsoft.com/office/drawing/2014/main" id="{9D30B356-0B05-4547-838B-C89834AA5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1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02" name="Rectangle 244">
                  <a:extLst>
                    <a:ext uri="{FF2B5EF4-FFF2-40B4-BE49-F238E27FC236}">
                      <a16:creationId xmlns:a16="http://schemas.microsoft.com/office/drawing/2014/main" id="{F449A3DD-37F0-914B-8D3B-DB10259B5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1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03" name="Rectangle 245">
                  <a:extLst>
                    <a:ext uri="{FF2B5EF4-FFF2-40B4-BE49-F238E27FC236}">
                      <a16:creationId xmlns:a16="http://schemas.microsoft.com/office/drawing/2014/main" id="{617E5CCE-C3F9-E043-9D29-0A804F7A3F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1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04" name="Rectangle 246">
                  <a:extLst>
                    <a:ext uri="{FF2B5EF4-FFF2-40B4-BE49-F238E27FC236}">
                      <a16:creationId xmlns:a16="http://schemas.microsoft.com/office/drawing/2014/main" id="{9252E085-FEA0-E74A-92D6-3CD1FFE657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1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05" name="Rectangle 247">
                  <a:extLst>
                    <a:ext uri="{FF2B5EF4-FFF2-40B4-BE49-F238E27FC236}">
                      <a16:creationId xmlns:a16="http://schemas.microsoft.com/office/drawing/2014/main" id="{76A2C45E-6234-A148-B2F3-B9A4885800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1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06" name="Rectangle 248">
                  <a:extLst>
                    <a:ext uri="{FF2B5EF4-FFF2-40B4-BE49-F238E27FC236}">
                      <a16:creationId xmlns:a16="http://schemas.microsoft.com/office/drawing/2014/main" id="{AAFBD2DC-6F22-A046-B737-E4C7048FFA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1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07" name="Rectangle 249">
                  <a:extLst>
                    <a:ext uri="{FF2B5EF4-FFF2-40B4-BE49-F238E27FC236}">
                      <a16:creationId xmlns:a16="http://schemas.microsoft.com/office/drawing/2014/main" id="{5D965054-6744-A048-8BF9-14AE24863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1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08" name="Rectangle 250">
                  <a:extLst>
                    <a:ext uri="{FF2B5EF4-FFF2-40B4-BE49-F238E27FC236}">
                      <a16:creationId xmlns:a16="http://schemas.microsoft.com/office/drawing/2014/main" id="{23B9C315-51B4-F344-A98C-738F4198E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1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09" name="Rectangle 251">
                  <a:extLst>
                    <a:ext uri="{FF2B5EF4-FFF2-40B4-BE49-F238E27FC236}">
                      <a16:creationId xmlns:a16="http://schemas.microsoft.com/office/drawing/2014/main" id="{B5A54248-8452-DC43-91D0-4EB2A89EEB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1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10" name="Rectangle 252">
                  <a:extLst>
                    <a:ext uri="{FF2B5EF4-FFF2-40B4-BE49-F238E27FC236}">
                      <a16:creationId xmlns:a16="http://schemas.microsoft.com/office/drawing/2014/main" id="{4A74E3DC-950D-D648-ABC5-B766BCEE0F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16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11" name="Rectangle 253">
                  <a:extLst>
                    <a:ext uri="{FF2B5EF4-FFF2-40B4-BE49-F238E27FC236}">
                      <a16:creationId xmlns:a16="http://schemas.microsoft.com/office/drawing/2014/main" id="{AB7E4057-8087-8340-AEA2-6036650572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1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12" name="Rectangle 254">
                  <a:extLst>
                    <a:ext uri="{FF2B5EF4-FFF2-40B4-BE49-F238E27FC236}">
                      <a16:creationId xmlns:a16="http://schemas.microsoft.com/office/drawing/2014/main" id="{23E0D1F0-6D06-0D43-BA86-6810E204DE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16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13" name="Rectangle 255">
                  <a:extLst>
                    <a:ext uri="{FF2B5EF4-FFF2-40B4-BE49-F238E27FC236}">
                      <a16:creationId xmlns:a16="http://schemas.microsoft.com/office/drawing/2014/main" id="{662C10EE-32FF-E54A-87AE-DBF07A0426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1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14" name="Rectangle 256">
                  <a:extLst>
                    <a:ext uri="{FF2B5EF4-FFF2-40B4-BE49-F238E27FC236}">
                      <a16:creationId xmlns:a16="http://schemas.microsoft.com/office/drawing/2014/main" id="{4B2C253D-11C5-E94C-BAB6-4141AE24EF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1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15" name="Rectangle 257">
                  <a:extLst>
                    <a:ext uri="{FF2B5EF4-FFF2-40B4-BE49-F238E27FC236}">
                      <a16:creationId xmlns:a16="http://schemas.microsoft.com/office/drawing/2014/main" id="{E9D8C88C-9617-104A-B2DE-C770BE46A9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1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16" name="Rectangle 258">
                  <a:extLst>
                    <a:ext uri="{FF2B5EF4-FFF2-40B4-BE49-F238E27FC236}">
                      <a16:creationId xmlns:a16="http://schemas.microsoft.com/office/drawing/2014/main" id="{CD1659C0-5B26-DB49-B0F8-5BC61AED4F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1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17" name="Rectangle 259">
                  <a:extLst>
                    <a:ext uri="{FF2B5EF4-FFF2-40B4-BE49-F238E27FC236}">
                      <a16:creationId xmlns:a16="http://schemas.microsoft.com/office/drawing/2014/main" id="{1FAAE7E5-46B0-9849-B2F4-39A116FD2F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1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18" name="Rectangle 260">
                  <a:extLst>
                    <a:ext uri="{FF2B5EF4-FFF2-40B4-BE49-F238E27FC236}">
                      <a16:creationId xmlns:a16="http://schemas.microsoft.com/office/drawing/2014/main" id="{CD65ABB9-31BC-8342-8346-33E621672B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1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19" name="Rectangle 261">
                  <a:extLst>
                    <a:ext uri="{FF2B5EF4-FFF2-40B4-BE49-F238E27FC236}">
                      <a16:creationId xmlns:a16="http://schemas.microsoft.com/office/drawing/2014/main" id="{6C9A5788-143B-4B46-8AAD-1CDE39303D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1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0" name="Rectangle 262">
                  <a:extLst>
                    <a:ext uri="{FF2B5EF4-FFF2-40B4-BE49-F238E27FC236}">
                      <a16:creationId xmlns:a16="http://schemas.microsoft.com/office/drawing/2014/main" id="{EEC68930-C806-1948-B41D-7CB631BE9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1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1" name="Rectangle 263">
                  <a:extLst>
                    <a:ext uri="{FF2B5EF4-FFF2-40B4-BE49-F238E27FC236}">
                      <a16:creationId xmlns:a16="http://schemas.microsoft.com/office/drawing/2014/main" id="{21BA95BA-D621-7E47-A77C-482F7B0D22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1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2" name="Rectangle 264">
                  <a:extLst>
                    <a:ext uri="{FF2B5EF4-FFF2-40B4-BE49-F238E27FC236}">
                      <a16:creationId xmlns:a16="http://schemas.microsoft.com/office/drawing/2014/main" id="{E8950125-5F32-FE4A-9776-ACEB214C53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1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3" name="Rectangle 265">
                  <a:extLst>
                    <a:ext uri="{FF2B5EF4-FFF2-40B4-BE49-F238E27FC236}">
                      <a16:creationId xmlns:a16="http://schemas.microsoft.com/office/drawing/2014/main" id="{E5BAB5AE-CDF6-5B4C-B1E5-E4A8610DBB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1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4" name="Rectangle 266">
                  <a:extLst>
                    <a:ext uri="{FF2B5EF4-FFF2-40B4-BE49-F238E27FC236}">
                      <a16:creationId xmlns:a16="http://schemas.microsoft.com/office/drawing/2014/main" id="{0A9EBDBB-3C40-0045-9AA1-D72130CFF8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1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5" name="Rectangle 267">
                  <a:extLst>
                    <a:ext uri="{FF2B5EF4-FFF2-40B4-BE49-F238E27FC236}">
                      <a16:creationId xmlns:a16="http://schemas.microsoft.com/office/drawing/2014/main" id="{CECF2A6E-503D-E44E-BA03-A5D954008A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1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6" name="Rectangle 268">
                  <a:extLst>
                    <a:ext uri="{FF2B5EF4-FFF2-40B4-BE49-F238E27FC236}">
                      <a16:creationId xmlns:a16="http://schemas.microsoft.com/office/drawing/2014/main" id="{47101F52-E7E3-2A4E-AF0D-5BF6F140E8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1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7" name="Rectangle 269">
                  <a:extLst>
                    <a:ext uri="{FF2B5EF4-FFF2-40B4-BE49-F238E27FC236}">
                      <a16:creationId xmlns:a16="http://schemas.microsoft.com/office/drawing/2014/main" id="{029D4AA2-CE5E-F448-BFE1-13AABAAE17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16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8" name="Rectangle 270">
                  <a:extLst>
                    <a:ext uri="{FF2B5EF4-FFF2-40B4-BE49-F238E27FC236}">
                      <a16:creationId xmlns:a16="http://schemas.microsoft.com/office/drawing/2014/main" id="{D65A0FE8-19CF-BF4A-8033-BC87914488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16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9" name="Rectangle 271">
                  <a:extLst>
                    <a:ext uri="{FF2B5EF4-FFF2-40B4-BE49-F238E27FC236}">
                      <a16:creationId xmlns:a16="http://schemas.microsoft.com/office/drawing/2014/main" id="{1656ADA0-E0E2-C945-A917-6801E9579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22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30" name="Rectangle 272">
                  <a:extLst>
                    <a:ext uri="{FF2B5EF4-FFF2-40B4-BE49-F238E27FC236}">
                      <a16:creationId xmlns:a16="http://schemas.microsoft.com/office/drawing/2014/main" id="{6F026221-6112-7D43-9830-AEA7C811F8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229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31" name="Rectangle 273">
                  <a:extLst>
                    <a:ext uri="{FF2B5EF4-FFF2-40B4-BE49-F238E27FC236}">
                      <a16:creationId xmlns:a16="http://schemas.microsoft.com/office/drawing/2014/main" id="{BFF2E8F2-F7FE-4148-872B-CBACFCD36B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22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32" name="Rectangle 274">
                  <a:extLst>
                    <a:ext uri="{FF2B5EF4-FFF2-40B4-BE49-F238E27FC236}">
                      <a16:creationId xmlns:a16="http://schemas.microsoft.com/office/drawing/2014/main" id="{22068A84-B59E-7244-88B4-FBA38A600C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229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33" name="Rectangle 275">
                  <a:extLst>
                    <a:ext uri="{FF2B5EF4-FFF2-40B4-BE49-F238E27FC236}">
                      <a16:creationId xmlns:a16="http://schemas.microsoft.com/office/drawing/2014/main" id="{A2730A04-5C51-514B-A24E-9B128A3F5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22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34" name="Rectangle 276">
                  <a:extLst>
                    <a:ext uri="{FF2B5EF4-FFF2-40B4-BE49-F238E27FC236}">
                      <a16:creationId xmlns:a16="http://schemas.microsoft.com/office/drawing/2014/main" id="{156DAA47-B9EE-A04A-8A48-0011C70028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22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35" name="Rectangle 277">
                  <a:extLst>
                    <a:ext uri="{FF2B5EF4-FFF2-40B4-BE49-F238E27FC236}">
                      <a16:creationId xmlns:a16="http://schemas.microsoft.com/office/drawing/2014/main" id="{7932BAC6-0312-D34E-B11F-D691E9CEA6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229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36" name="Rectangle 278">
                  <a:extLst>
                    <a:ext uri="{FF2B5EF4-FFF2-40B4-BE49-F238E27FC236}">
                      <a16:creationId xmlns:a16="http://schemas.microsoft.com/office/drawing/2014/main" id="{6CB48B16-626E-3A40-883B-CE3945A20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22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37" name="Rectangle 279">
                  <a:extLst>
                    <a:ext uri="{FF2B5EF4-FFF2-40B4-BE49-F238E27FC236}">
                      <a16:creationId xmlns:a16="http://schemas.microsoft.com/office/drawing/2014/main" id="{D00E1F82-04B7-A142-9E5C-7C3D6C7D32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229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38" name="Rectangle 280">
                  <a:extLst>
                    <a:ext uri="{FF2B5EF4-FFF2-40B4-BE49-F238E27FC236}">
                      <a16:creationId xmlns:a16="http://schemas.microsoft.com/office/drawing/2014/main" id="{5AF75813-4ECE-0D49-82A3-5588A163EF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22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39" name="Rectangle 281">
                  <a:extLst>
                    <a:ext uri="{FF2B5EF4-FFF2-40B4-BE49-F238E27FC236}">
                      <a16:creationId xmlns:a16="http://schemas.microsoft.com/office/drawing/2014/main" id="{14C8E0D2-A54A-7E4F-821E-2FF93DA8E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22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40" name="Rectangle 282">
                  <a:extLst>
                    <a:ext uri="{FF2B5EF4-FFF2-40B4-BE49-F238E27FC236}">
                      <a16:creationId xmlns:a16="http://schemas.microsoft.com/office/drawing/2014/main" id="{AE344B21-92B7-4D4E-8914-AA623E1599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229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41" name="Rectangle 283">
                  <a:extLst>
                    <a:ext uri="{FF2B5EF4-FFF2-40B4-BE49-F238E27FC236}">
                      <a16:creationId xmlns:a16="http://schemas.microsoft.com/office/drawing/2014/main" id="{82A86E66-5198-DE4B-A5CE-FD9B21AFF0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22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42" name="Rectangle 284">
                  <a:extLst>
                    <a:ext uri="{FF2B5EF4-FFF2-40B4-BE49-F238E27FC236}">
                      <a16:creationId xmlns:a16="http://schemas.microsoft.com/office/drawing/2014/main" id="{36060186-3D65-2D43-879B-858DB67E63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229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43" name="Rectangle 285">
                  <a:extLst>
                    <a:ext uri="{FF2B5EF4-FFF2-40B4-BE49-F238E27FC236}">
                      <a16:creationId xmlns:a16="http://schemas.microsoft.com/office/drawing/2014/main" id="{808405D3-458D-844B-8485-DDC6D5C16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22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44" name="Rectangle 286">
                  <a:extLst>
                    <a:ext uri="{FF2B5EF4-FFF2-40B4-BE49-F238E27FC236}">
                      <a16:creationId xmlns:a16="http://schemas.microsoft.com/office/drawing/2014/main" id="{D647BE2E-3AB7-4443-B50E-6D9584395B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22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45" name="Rectangle 287">
                  <a:extLst>
                    <a:ext uri="{FF2B5EF4-FFF2-40B4-BE49-F238E27FC236}">
                      <a16:creationId xmlns:a16="http://schemas.microsoft.com/office/drawing/2014/main" id="{64E7B693-B605-4547-B696-1D7C14C1CD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2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46" name="Rectangle 288">
                  <a:extLst>
                    <a:ext uri="{FF2B5EF4-FFF2-40B4-BE49-F238E27FC236}">
                      <a16:creationId xmlns:a16="http://schemas.microsoft.com/office/drawing/2014/main" id="{4469B660-CE65-9E4A-B5DF-23E9FF2CC7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2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47" name="Rectangle 289">
                  <a:extLst>
                    <a:ext uri="{FF2B5EF4-FFF2-40B4-BE49-F238E27FC236}">
                      <a16:creationId xmlns:a16="http://schemas.microsoft.com/office/drawing/2014/main" id="{738AFAE9-CB16-7444-B788-7ADCC53AF6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2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48" name="Rectangle 290">
                  <a:extLst>
                    <a:ext uri="{FF2B5EF4-FFF2-40B4-BE49-F238E27FC236}">
                      <a16:creationId xmlns:a16="http://schemas.microsoft.com/office/drawing/2014/main" id="{0C986A67-33F2-2641-B47F-14CFF893E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2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49" name="Rectangle 291">
                  <a:extLst>
                    <a:ext uri="{FF2B5EF4-FFF2-40B4-BE49-F238E27FC236}">
                      <a16:creationId xmlns:a16="http://schemas.microsoft.com/office/drawing/2014/main" id="{8E4C1DD6-D685-3844-8EEA-B3FB57F2EE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2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50" name="Rectangle 292">
                  <a:extLst>
                    <a:ext uri="{FF2B5EF4-FFF2-40B4-BE49-F238E27FC236}">
                      <a16:creationId xmlns:a16="http://schemas.microsoft.com/office/drawing/2014/main" id="{4F9EAEFE-C207-124B-A736-F5FBD4FD44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2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51" name="Rectangle 293">
                  <a:extLst>
                    <a:ext uri="{FF2B5EF4-FFF2-40B4-BE49-F238E27FC236}">
                      <a16:creationId xmlns:a16="http://schemas.microsoft.com/office/drawing/2014/main" id="{9748480A-26E6-A440-943E-FD00817CFD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2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52" name="Rectangle 294">
                  <a:extLst>
                    <a:ext uri="{FF2B5EF4-FFF2-40B4-BE49-F238E27FC236}">
                      <a16:creationId xmlns:a16="http://schemas.microsoft.com/office/drawing/2014/main" id="{2D0C3DB0-7211-4347-97D2-29129022DE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2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53" name="Rectangle 295">
                  <a:extLst>
                    <a:ext uri="{FF2B5EF4-FFF2-40B4-BE49-F238E27FC236}">
                      <a16:creationId xmlns:a16="http://schemas.microsoft.com/office/drawing/2014/main" id="{00945B3E-8758-0A4D-A780-E66C1F6903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2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54" name="Rectangle 296">
                  <a:extLst>
                    <a:ext uri="{FF2B5EF4-FFF2-40B4-BE49-F238E27FC236}">
                      <a16:creationId xmlns:a16="http://schemas.microsoft.com/office/drawing/2014/main" id="{BC7A141B-45EE-A84B-9CAE-0BCDA9CAB6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2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55" name="Rectangle 297">
                  <a:extLst>
                    <a:ext uri="{FF2B5EF4-FFF2-40B4-BE49-F238E27FC236}">
                      <a16:creationId xmlns:a16="http://schemas.microsoft.com/office/drawing/2014/main" id="{0BC13D57-8F30-A24F-9D8E-2728B89745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2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56" name="Rectangle 298">
                  <a:extLst>
                    <a:ext uri="{FF2B5EF4-FFF2-40B4-BE49-F238E27FC236}">
                      <a16:creationId xmlns:a16="http://schemas.microsoft.com/office/drawing/2014/main" id="{E56F5F19-5FC5-474C-918D-70468F85C5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2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57" name="Rectangle 299">
                  <a:extLst>
                    <a:ext uri="{FF2B5EF4-FFF2-40B4-BE49-F238E27FC236}">
                      <a16:creationId xmlns:a16="http://schemas.microsoft.com/office/drawing/2014/main" id="{03EC90AD-6F1E-BD45-8F44-2FCEE46FE3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2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58" name="Rectangle 300">
                  <a:extLst>
                    <a:ext uri="{FF2B5EF4-FFF2-40B4-BE49-F238E27FC236}">
                      <a16:creationId xmlns:a16="http://schemas.microsoft.com/office/drawing/2014/main" id="{8BE8F504-BA88-BD4E-95B5-2FDF502033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2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59" name="Rectangle 301">
                  <a:extLst>
                    <a:ext uri="{FF2B5EF4-FFF2-40B4-BE49-F238E27FC236}">
                      <a16:creationId xmlns:a16="http://schemas.microsoft.com/office/drawing/2014/main" id="{F8539E7B-8D1A-B54E-9F62-C0D845710A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2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60" name="Rectangle 302">
                  <a:extLst>
                    <a:ext uri="{FF2B5EF4-FFF2-40B4-BE49-F238E27FC236}">
                      <a16:creationId xmlns:a16="http://schemas.microsoft.com/office/drawing/2014/main" id="{CA7B4E20-543F-8C4F-8D36-B04E016FB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2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61" name="Rectangle 303">
                  <a:extLst>
                    <a:ext uri="{FF2B5EF4-FFF2-40B4-BE49-F238E27FC236}">
                      <a16:creationId xmlns:a16="http://schemas.microsoft.com/office/drawing/2014/main" id="{E510D399-3E51-6649-87ED-AB4F5F509F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62" name="Rectangle 304">
                  <a:extLst>
                    <a:ext uri="{FF2B5EF4-FFF2-40B4-BE49-F238E27FC236}">
                      <a16:creationId xmlns:a16="http://schemas.microsoft.com/office/drawing/2014/main" id="{23E826F6-353B-F04D-9E6B-E1FEE13E8B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63" name="Rectangle 305">
                  <a:extLst>
                    <a:ext uri="{FF2B5EF4-FFF2-40B4-BE49-F238E27FC236}">
                      <a16:creationId xmlns:a16="http://schemas.microsoft.com/office/drawing/2014/main" id="{7C1870CE-6E8D-AA43-B3F2-8AECBE37EE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64" name="Rectangle 306">
                  <a:extLst>
                    <a:ext uri="{FF2B5EF4-FFF2-40B4-BE49-F238E27FC236}">
                      <a16:creationId xmlns:a16="http://schemas.microsoft.com/office/drawing/2014/main" id="{5858C00C-74EB-2B41-BE13-2CEDEAF724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65" name="Rectangle 307">
                  <a:extLst>
                    <a:ext uri="{FF2B5EF4-FFF2-40B4-BE49-F238E27FC236}">
                      <a16:creationId xmlns:a16="http://schemas.microsoft.com/office/drawing/2014/main" id="{BE973E8F-214E-114E-B05B-7FE04C333A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66" name="Rectangle 308">
                  <a:extLst>
                    <a:ext uri="{FF2B5EF4-FFF2-40B4-BE49-F238E27FC236}">
                      <a16:creationId xmlns:a16="http://schemas.microsoft.com/office/drawing/2014/main" id="{D441FE35-F282-804E-9997-5A1436C062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67" name="Rectangle 309">
                  <a:extLst>
                    <a:ext uri="{FF2B5EF4-FFF2-40B4-BE49-F238E27FC236}">
                      <a16:creationId xmlns:a16="http://schemas.microsoft.com/office/drawing/2014/main" id="{6BEFD16C-B5C6-7E4E-8C8C-24699192A0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68" name="Rectangle 310">
                  <a:extLst>
                    <a:ext uri="{FF2B5EF4-FFF2-40B4-BE49-F238E27FC236}">
                      <a16:creationId xmlns:a16="http://schemas.microsoft.com/office/drawing/2014/main" id="{BC8E3012-ADD6-7D47-AAD4-3464E30B05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69" name="Rectangle 311">
                  <a:extLst>
                    <a:ext uri="{FF2B5EF4-FFF2-40B4-BE49-F238E27FC236}">
                      <a16:creationId xmlns:a16="http://schemas.microsoft.com/office/drawing/2014/main" id="{BCC96EAB-53E6-114F-8441-01CD4850FA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70" name="Rectangle 312">
                  <a:extLst>
                    <a:ext uri="{FF2B5EF4-FFF2-40B4-BE49-F238E27FC236}">
                      <a16:creationId xmlns:a16="http://schemas.microsoft.com/office/drawing/2014/main" id="{FBDEFD4B-CE2E-9146-8C83-37BF30DF08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71" name="Rectangle 313">
                  <a:extLst>
                    <a:ext uri="{FF2B5EF4-FFF2-40B4-BE49-F238E27FC236}">
                      <a16:creationId xmlns:a16="http://schemas.microsoft.com/office/drawing/2014/main" id="{CE58E883-156E-9849-BFF6-AB39F3EDBE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72" name="Rectangle 314">
                  <a:extLst>
                    <a:ext uri="{FF2B5EF4-FFF2-40B4-BE49-F238E27FC236}">
                      <a16:creationId xmlns:a16="http://schemas.microsoft.com/office/drawing/2014/main" id="{5566E652-03BB-E448-8765-FDC3B589AC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73" name="Rectangle 315">
                  <a:extLst>
                    <a:ext uri="{FF2B5EF4-FFF2-40B4-BE49-F238E27FC236}">
                      <a16:creationId xmlns:a16="http://schemas.microsoft.com/office/drawing/2014/main" id="{D907D357-214A-2F4F-8E62-AE99D6DBDE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74" name="Rectangle 316">
                  <a:extLst>
                    <a:ext uri="{FF2B5EF4-FFF2-40B4-BE49-F238E27FC236}">
                      <a16:creationId xmlns:a16="http://schemas.microsoft.com/office/drawing/2014/main" id="{3A49D5E1-3894-BF41-9FF3-74F99E3E5F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75" name="Rectangle 317">
                  <a:extLst>
                    <a:ext uri="{FF2B5EF4-FFF2-40B4-BE49-F238E27FC236}">
                      <a16:creationId xmlns:a16="http://schemas.microsoft.com/office/drawing/2014/main" id="{96334167-5FF6-DE46-900E-686B2F1FCF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76" name="Rectangle 318">
                  <a:extLst>
                    <a:ext uri="{FF2B5EF4-FFF2-40B4-BE49-F238E27FC236}">
                      <a16:creationId xmlns:a16="http://schemas.microsoft.com/office/drawing/2014/main" id="{76F7B9BD-3849-2E4A-9EE7-E01C16A2B2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77" name="Rectangle 319">
                  <a:extLst>
                    <a:ext uri="{FF2B5EF4-FFF2-40B4-BE49-F238E27FC236}">
                      <a16:creationId xmlns:a16="http://schemas.microsoft.com/office/drawing/2014/main" id="{FCB7A4E5-7920-434D-A70F-8368CE153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78" name="Rectangle 320">
                  <a:extLst>
                    <a:ext uri="{FF2B5EF4-FFF2-40B4-BE49-F238E27FC236}">
                      <a16:creationId xmlns:a16="http://schemas.microsoft.com/office/drawing/2014/main" id="{82DA784F-BE1C-B94D-9507-A2F2940D87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79" name="Rectangle 321">
                  <a:extLst>
                    <a:ext uri="{FF2B5EF4-FFF2-40B4-BE49-F238E27FC236}">
                      <a16:creationId xmlns:a16="http://schemas.microsoft.com/office/drawing/2014/main" id="{EE6ACB6C-4E38-4649-A568-BB6119F5CB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80" name="Rectangle 322">
                  <a:extLst>
                    <a:ext uri="{FF2B5EF4-FFF2-40B4-BE49-F238E27FC236}">
                      <a16:creationId xmlns:a16="http://schemas.microsoft.com/office/drawing/2014/main" id="{140BC3C1-A967-5B43-BC02-2D44765193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81" name="Rectangle 323">
                  <a:extLst>
                    <a:ext uri="{FF2B5EF4-FFF2-40B4-BE49-F238E27FC236}">
                      <a16:creationId xmlns:a16="http://schemas.microsoft.com/office/drawing/2014/main" id="{D23EA463-43BB-6E4B-8841-294269DC07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82" name="Rectangle 324">
                  <a:extLst>
                    <a:ext uri="{FF2B5EF4-FFF2-40B4-BE49-F238E27FC236}">
                      <a16:creationId xmlns:a16="http://schemas.microsoft.com/office/drawing/2014/main" id="{3F6F9A0F-CB82-3841-934E-1E3DC317C7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83" name="Rectangle 325">
                  <a:extLst>
                    <a:ext uri="{FF2B5EF4-FFF2-40B4-BE49-F238E27FC236}">
                      <a16:creationId xmlns:a16="http://schemas.microsoft.com/office/drawing/2014/main" id="{4919716E-3C48-B147-ACFA-421CB41769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84" name="Rectangle 326">
                  <a:extLst>
                    <a:ext uri="{FF2B5EF4-FFF2-40B4-BE49-F238E27FC236}">
                      <a16:creationId xmlns:a16="http://schemas.microsoft.com/office/drawing/2014/main" id="{3CD3C358-2376-394D-BC0D-570C0DE35B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85" name="Rectangle 327">
                  <a:extLst>
                    <a:ext uri="{FF2B5EF4-FFF2-40B4-BE49-F238E27FC236}">
                      <a16:creationId xmlns:a16="http://schemas.microsoft.com/office/drawing/2014/main" id="{67D6741E-1ED0-D943-ABF6-B9A6082C4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86" name="Rectangle 328">
                  <a:extLst>
                    <a:ext uri="{FF2B5EF4-FFF2-40B4-BE49-F238E27FC236}">
                      <a16:creationId xmlns:a16="http://schemas.microsoft.com/office/drawing/2014/main" id="{021CC5CE-8C1D-9C4D-8C32-CF5A01543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87" name="Rectangle 329">
                  <a:extLst>
                    <a:ext uri="{FF2B5EF4-FFF2-40B4-BE49-F238E27FC236}">
                      <a16:creationId xmlns:a16="http://schemas.microsoft.com/office/drawing/2014/main" id="{BC9649B8-37DA-C14B-AEAD-49FE1CC25D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88" name="Rectangle 330">
                  <a:extLst>
                    <a:ext uri="{FF2B5EF4-FFF2-40B4-BE49-F238E27FC236}">
                      <a16:creationId xmlns:a16="http://schemas.microsoft.com/office/drawing/2014/main" id="{6B6225F0-4D78-DB4E-A309-BF44AC84C2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89" name="Rectangle 331">
                  <a:extLst>
                    <a:ext uri="{FF2B5EF4-FFF2-40B4-BE49-F238E27FC236}">
                      <a16:creationId xmlns:a16="http://schemas.microsoft.com/office/drawing/2014/main" id="{CADC1858-8687-2643-8CD3-87E124C122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90" name="Rectangle 332">
                  <a:extLst>
                    <a:ext uri="{FF2B5EF4-FFF2-40B4-BE49-F238E27FC236}">
                      <a16:creationId xmlns:a16="http://schemas.microsoft.com/office/drawing/2014/main" id="{412D717A-D1C5-7341-B4A6-89BEAD01D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91" name="Rectangle 333">
                  <a:extLst>
                    <a:ext uri="{FF2B5EF4-FFF2-40B4-BE49-F238E27FC236}">
                      <a16:creationId xmlns:a16="http://schemas.microsoft.com/office/drawing/2014/main" id="{58C37037-28B9-9A40-9730-7DB080BAE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2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92" name="Rectangle 334">
                  <a:extLst>
                    <a:ext uri="{FF2B5EF4-FFF2-40B4-BE49-F238E27FC236}">
                      <a16:creationId xmlns:a16="http://schemas.microsoft.com/office/drawing/2014/main" id="{711564E5-89FF-2043-9734-AF88BDD5CF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2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93" name="Rectangle 335">
                  <a:extLst>
                    <a:ext uri="{FF2B5EF4-FFF2-40B4-BE49-F238E27FC236}">
                      <a16:creationId xmlns:a16="http://schemas.microsoft.com/office/drawing/2014/main" id="{4C120D8F-7916-9548-9D62-02EB46348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94" name="Rectangle 336">
                  <a:extLst>
                    <a:ext uri="{FF2B5EF4-FFF2-40B4-BE49-F238E27FC236}">
                      <a16:creationId xmlns:a16="http://schemas.microsoft.com/office/drawing/2014/main" id="{74C56B3E-96EE-2D42-90DB-7197E71BAD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95" name="Rectangle 337">
                  <a:extLst>
                    <a:ext uri="{FF2B5EF4-FFF2-40B4-BE49-F238E27FC236}">
                      <a16:creationId xmlns:a16="http://schemas.microsoft.com/office/drawing/2014/main" id="{85B575EB-98D6-7547-8F55-B9B2A121F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96" name="Rectangle 338">
                  <a:extLst>
                    <a:ext uri="{FF2B5EF4-FFF2-40B4-BE49-F238E27FC236}">
                      <a16:creationId xmlns:a16="http://schemas.microsoft.com/office/drawing/2014/main" id="{2A2413C7-D806-C24B-B548-D3096906C2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97" name="Rectangle 339">
                  <a:extLst>
                    <a:ext uri="{FF2B5EF4-FFF2-40B4-BE49-F238E27FC236}">
                      <a16:creationId xmlns:a16="http://schemas.microsoft.com/office/drawing/2014/main" id="{84D023EA-59E1-CC40-86CC-F002542E5D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98" name="Rectangle 340">
                  <a:extLst>
                    <a:ext uri="{FF2B5EF4-FFF2-40B4-BE49-F238E27FC236}">
                      <a16:creationId xmlns:a16="http://schemas.microsoft.com/office/drawing/2014/main" id="{83FECFBD-1195-1E48-BC41-D27D42D8D2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99" name="Rectangle 341">
                  <a:extLst>
                    <a:ext uri="{FF2B5EF4-FFF2-40B4-BE49-F238E27FC236}">
                      <a16:creationId xmlns:a16="http://schemas.microsoft.com/office/drawing/2014/main" id="{20265BD0-01A7-7748-BA66-0935A22AE8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00" name="Rectangle 342">
                  <a:extLst>
                    <a:ext uri="{FF2B5EF4-FFF2-40B4-BE49-F238E27FC236}">
                      <a16:creationId xmlns:a16="http://schemas.microsoft.com/office/drawing/2014/main" id="{3AAA0A9B-28C9-8847-B56A-4A49D93419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01" name="Rectangle 343">
                  <a:extLst>
                    <a:ext uri="{FF2B5EF4-FFF2-40B4-BE49-F238E27FC236}">
                      <a16:creationId xmlns:a16="http://schemas.microsoft.com/office/drawing/2014/main" id="{30956284-8F4B-BB4C-8831-4724179716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02" name="Rectangle 344">
                  <a:extLst>
                    <a:ext uri="{FF2B5EF4-FFF2-40B4-BE49-F238E27FC236}">
                      <a16:creationId xmlns:a16="http://schemas.microsoft.com/office/drawing/2014/main" id="{36922779-E855-744A-8486-895AE56C9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03" name="Rectangle 345">
                  <a:extLst>
                    <a:ext uri="{FF2B5EF4-FFF2-40B4-BE49-F238E27FC236}">
                      <a16:creationId xmlns:a16="http://schemas.microsoft.com/office/drawing/2014/main" id="{5A695AE2-84A9-8D44-9C25-C2D2617838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04" name="Rectangle 346">
                  <a:extLst>
                    <a:ext uri="{FF2B5EF4-FFF2-40B4-BE49-F238E27FC236}">
                      <a16:creationId xmlns:a16="http://schemas.microsoft.com/office/drawing/2014/main" id="{08F94654-4AE3-EC4C-A048-7F8939212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05" name="Rectangle 347">
                  <a:extLst>
                    <a:ext uri="{FF2B5EF4-FFF2-40B4-BE49-F238E27FC236}">
                      <a16:creationId xmlns:a16="http://schemas.microsoft.com/office/drawing/2014/main" id="{FFC2BBA9-EF70-994E-9AF1-73CB4DBCB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06" name="Rectangle 348">
                  <a:extLst>
                    <a:ext uri="{FF2B5EF4-FFF2-40B4-BE49-F238E27FC236}">
                      <a16:creationId xmlns:a16="http://schemas.microsoft.com/office/drawing/2014/main" id="{0020F3F4-FD25-7748-A328-43F1D2A2E5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07" name="Rectangle 349">
                  <a:extLst>
                    <a:ext uri="{FF2B5EF4-FFF2-40B4-BE49-F238E27FC236}">
                      <a16:creationId xmlns:a16="http://schemas.microsoft.com/office/drawing/2014/main" id="{ABC7386E-66FF-134E-81FC-6743BBA9A8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08" name="Rectangle 350">
                  <a:extLst>
                    <a:ext uri="{FF2B5EF4-FFF2-40B4-BE49-F238E27FC236}">
                      <a16:creationId xmlns:a16="http://schemas.microsoft.com/office/drawing/2014/main" id="{9BB57321-DB65-7F41-9074-36017C1B3E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09" name="Rectangle 351">
                  <a:extLst>
                    <a:ext uri="{FF2B5EF4-FFF2-40B4-BE49-F238E27FC236}">
                      <a16:creationId xmlns:a16="http://schemas.microsoft.com/office/drawing/2014/main" id="{67EFAD29-788C-FB4A-ACDD-226EDC4101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10" name="Rectangle 352">
                  <a:extLst>
                    <a:ext uri="{FF2B5EF4-FFF2-40B4-BE49-F238E27FC236}">
                      <a16:creationId xmlns:a16="http://schemas.microsoft.com/office/drawing/2014/main" id="{89508CCA-36F0-B345-98AC-FA0301DA4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11" name="Rectangle 353">
                  <a:extLst>
                    <a:ext uri="{FF2B5EF4-FFF2-40B4-BE49-F238E27FC236}">
                      <a16:creationId xmlns:a16="http://schemas.microsoft.com/office/drawing/2014/main" id="{74FBA3A6-22CF-4041-8BEE-52699B5E7A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12" name="Rectangle 354">
                  <a:extLst>
                    <a:ext uri="{FF2B5EF4-FFF2-40B4-BE49-F238E27FC236}">
                      <a16:creationId xmlns:a16="http://schemas.microsoft.com/office/drawing/2014/main" id="{C0415A92-17D2-2644-A1F7-D285075111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13" name="Rectangle 355">
                  <a:extLst>
                    <a:ext uri="{FF2B5EF4-FFF2-40B4-BE49-F238E27FC236}">
                      <a16:creationId xmlns:a16="http://schemas.microsoft.com/office/drawing/2014/main" id="{0F0EFF50-F0F0-E24D-A982-1A697F881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14" name="Rectangle 356">
                  <a:extLst>
                    <a:ext uri="{FF2B5EF4-FFF2-40B4-BE49-F238E27FC236}">
                      <a16:creationId xmlns:a16="http://schemas.microsoft.com/office/drawing/2014/main" id="{4FFB445F-55AA-A243-A2C9-F3E469672D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15" name="Rectangle 357">
                  <a:extLst>
                    <a:ext uri="{FF2B5EF4-FFF2-40B4-BE49-F238E27FC236}">
                      <a16:creationId xmlns:a16="http://schemas.microsoft.com/office/drawing/2014/main" id="{E6930605-A016-C04B-8ECA-EF3792C110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16" name="Rectangle 358">
                  <a:extLst>
                    <a:ext uri="{FF2B5EF4-FFF2-40B4-BE49-F238E27FC236}">
                      <a16:creationId xmlns:a16="http://schemas.microsoft.com/office/drawing/2014/main" id="{DD4FA1E4-5EBB-1642-9911-C62A54F1B3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17" name="Rectangle 359">
                  <a:extLst>
                    <a:ext uri="{FF2B5EF4-FFF2-40B4-BE49-F238E27FC236}">
                      <a16:creationId xmlns:a16="http://schemas.microsoft.com/office/drawing/2014/main" id="{EC395142-00E6-D541-994B-F7C9ABF487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18" name="Rectangle 360">
                  <a:extLst>
                    <a:ext uri="{FF2B5EF4-FFF2-40B4-BE49-F238E27FC236}">
                      <a16:creationId xmlns:a16="http://schemas.microsoft.com/office/drawing/2014/main" id="{C6B007BF-1BC7-2D4A-A107-966B1FEB4D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19" name="Rectangle 361">
                  <a:extLst>
                    <a:ext uri="{FF2B5EF4-FFF2-40B4-BE49-F238E27FC236}">
                      <a16:creationId xmlns:a16="http://schemas.microsoft.com/office/drawing/2014/main" id="{05B287D7-06B0-5E46-AFD1-843B8A98EE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20" name="Rectangle 362">
                  <a:extLst>
                    <a:ext uri="{FF2B5EF4-FFF2-40B4-BE49-F238E27FC236}">
                      <a16:creationId xmlns:a16="http://schemas.microsoft.com/office/drawing/2014/main" id="{79461421-020A-744A-AA40-29E9A285C1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21" name="Rectangle 363">
                  <a:extLst>
                    <a:ext uri="{FF2B5EF4-FFF2-40B4-BE49-F238E27FC236}">
                      <a16:creationId xmlns:a16="http://schemas.microsoft.com/office/drawing/2014/main" id="{DFDA5B4D-606F-2545-89DE-10CCB359C5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22" name="Rectangle 364">
                  <a:extLst>
                    <a:ext uri="{FF2B5EF4-FFF2-40B4-BE49-F238E27FC236}">
                      <a16:creationId xmlns:a16="http://schemas.microsoft.com/office/drawing/2014/main" id="{58285087-A805-EF4B-8810-07B3C4A91D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23" name="Rectangle 365">
                  <a:extLst>
                    <a:ext uri="{FF2B5EF4-FFF2-40B4-BE49-F238E27FC236}">
                      <a16:creationId xmlns:a16="http://schemas.microsoft.com/office/drawing/2014/main" id="{4B501490-FB64-8A46-AAF9-B8879CCA25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36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24" name="Rectangle 366">
                  <a:extLst>
                    <a:ext uri="{FF2B5EF4-FFF2-40B4-BE49-F238E27FC236}">
                      <a16:creationId xmlns:a16="http://schemas.microsoft.com/office/drawing/2014/main" id="{E85F21CB-86D4-B542-A6D4-10F76C9557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36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25" name="Rectangle 367">
                  <a:extLst>
                    <a:ext uri="{FF2B5EF4-FFF2-40B4-BE49-F238E27FC236}">
                      <a16:creationId xmlns:a16="http://schemas.microsoft.com/office/drawing/2014/main" id="{085F33C0-5BF9-1140-8D19-53A6415790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26" name="Rectangle 368">
                  <a:extLst>
                    <a:ext uri="{FF2B5EF4-FFF2-40B4-BE49-F238E27FC236}">
                      <a16:creationId xmlns:a16="http://schemas.microsoft.com/office/drawing/2014/main" id="{04CCB71B-5F03-A845-9504-F5CC1467BC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27" name="Rectangle 369">
                  <a:extLst>
                    <a:ext uri="{FF2B5EF4-FFF2-40B4-BE49-F238E27FC236}">
                      <a16:creationId xmlns:a16="http://schemas.microsoft.com/office/drawing/2014/main" id="{37B16C9E-D2D8-D347-9EDF-5BD0465466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28" name="Rectangle 370">
                  <a:extLst>
                    <a:ext uri="{FF2B5EF4-FFF2-40B4-BE49-F238E27FC236}">
                      <a16:creationId xmlns:a16="http://schemas.microsoft.com/office/drawing/2014/main" id="{3865FB95-43F2-5E4C-917E-83493CA2E8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29" name="Rectangle 371">
                  <a:extLst>
                    <a:ext uri="{FF2B5EF4-FFF2-40B4-BE49-F238E27FC236}">
                      <a16:creationId xmlns:a16="http://schemas.microsoft.com/office/drawing/2014/main" id="{21D3BB12-CBFB-7940-9CF7-BB83523071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30" name="Rectangle 372">
                  <a:extLst>
                    <a:ext uri="{FF2B5EF4-FFF2-40B4-BE49-F238E27FC236}">
                      <a16:creationId xmlns:a16="http://schemas.microsoft.com/office/drawing/2014/main" id="{3FC6A55E-3596-2A4E-BA84-7A1B1F1059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31" name="Rectangle 373">
                  <a:extLst>
                    <a:ext uri="{FF2B5EF4-FFF2-40B4-BE49-F238E27FC236}">
                      <a16:creationId xmlns:a16="http://schemas.microsoft.com/office/drawing/2014/main" id="{9BB17360-2558-494C-A8D1-B0B18084B7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32" name="Rectangle 374">
                  <a:extLst>
                    <a:ext uri="{FF2B5EF4-FFF2-40B4-BE49-F238E27FC236}">
                      <a16:creationId xmlns:a16="http://schemas.microsoft.com/office/drawing/2014/main" id="{890F52E1-1D3A-744D-8109-8BE06FFEB1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33" name="Rectangle 375">
                  <a:extLst>
                    <a:ext uri="{FF2B5EF4-FFF2-40B4-BE49-F238E27FC236}">
                      <a16:creationId xmlns:a16="http://schemas.microsoft.com/office/drawing/2014/main" id="{A97DE67F-FA43-884E-AC5E-1EC0B3CDA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34" name="Rectangle 376">
                  <a:extLst>
                    <a:ext uri="{FF2B5EF4-FFF2-40B4-BE49-F238E27FC236}">
                      <a16:creationId xmlns:a16="http://schemas.microsoft.com/office/drawing/2014/main" id="{EA4FC5AA-64EF-274C-B271-82BD291BB1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35" name="Rectangle 377">
                  <a:extLst>
                    <a:ext uri="{FF2B5EF4-FFF2-40B4-BE49-F238E27FC236}">
                      <a16:creationId xmlns:a16="http://schemas.microsoft.com/office/drawing/2014/main" id="{BA4F6693-C693-2745-A21B-FA8AF884E4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36" name="Rectangle 378">
                  <a:extLst>
                    <a:ext uri="{FF2B5EF4-FFF2-40B4-BE49-F238E27FC236}">
                      <a16:creationId xmlns:a16="http://schemas.microsoft.com/office/drawing/2014/main" id="{A16FDD37-CCDC-754D-A2FE-4695830492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37" name="Rectangle 379">
                  <a:extLst>
                    <a:ext uri="{FF2B5EF4-FFF2-40B4-BE49-F238E27FC236}">
                      <a16:creationId xmlns:a16="http://schemas.microsoft.com/office/drawing/2014/main" id="{65AE440D-583C-B147-8DF0-BF3DF33E76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38" name="Rectangle 380">
                  <a:extLst>
                    <a:ext uri="{FF2B5EF4-FFF2-40B4-BE49-F238E27FC236}">
                      <a16:creationId xmlns:a16="http://schemas.microsoft.com/office/drawing/2014/main" id="{AA75C73C-551A-744C-8087-5E791AEC24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39" name="Rectangle 381">
                  <a:extLst>
                    <a:ext uri="{FF2B5EF4-FFF2-40B4-BE49-F238E27FC236}">
                      <a16:creationId xmlns:a16="http://schemas.microsoft.com/office/drawing/2014/main" id="{565262CA-4C13-0047-A59C-DCE0CC30E7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40" name="Rectangle 382">
                  <a:extLst>
                    <a:ext uri="{FF2B5EF4-FFF2-40B4-BE49-F238E27FC236}">
                      <a16:creationId xmlns:a16="http://schemas.microsoft.com/office/drawing/2014/main" id="{7DFB211C-F044-3C48-86FC-217D1C4090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41" name="Rectangle 383">
                  <a:extLst>
                    <a:ext uri="{FF2B5EF4-FFF2-40B4-BE49-F238E27FC236}">
                      <a16:creationId xmlns:a16="http://schemas.microsoft.com/office/drawing/2014/main" id="{98D65265-ABDE-1241-B1E3-8694A93F3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42" name="Rectangle 384">
                  <a:extLst>
                    <a:ext uri="{FF2B5EF4-FFF2-40B4-BE49-F238E27FC236}">
                      <a16:creationId xmlns:a16="http://schemas.microsoft.com/office/drawing/2014/main" id="{302461C2-B613-D845-99AE-C98EBF2B5A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43" name="Rectangle 385">
                  <a:extLst>
                    <a:ext uri="{FF2B5EF4-FFF2-40B4-BE49-F238E27FC236}">
                      <a16:creationId xmlns:a16="http://schemas.microsoft.com/office/drawing/2014/main" id="{1AB47C89-FE6C-7846-B7AE-FA09B21C9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44" name="Rectangle 386">
                  <a:extLst>
                    <a:ext uri="{FF2B5EF4-FFF2-40B4-BE49-F238E27FC236}">
                      <a16:creationId xmlns:a16="http://schemas.microsoft.com/office/drawing/2014/main" id="{1EE84AE6-304F-6441-9305-62B70209E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45" name="Rectangle 387">
                  <a:extLst>
                    <a:ext uri="{FF2B5EF4-FFF2-40B4-BE49-F238E27FC236}">
                      <a16:creationId xmlns:a16="http://schemas.microsoft.com/office/drawing/2014/main" id="{D3230F82-BC81-304F-A137-96AE8B182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46" name="Rectangle 388">
                  <a:extLst>
                    <a:ext uri="{FF2B5EF4-FFF2-40B4-BE49-F238E27FC236}">
                      <a16:creationId xmlns:a16="http://schemas.microsoft.com/office/drawing/2014/main" id="{1B27F13F-A163-4248-B311-2A0E282208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47" name="Rectangle 389">
                  <a:extLst>
                    <a:ext uri="{FF2B5EF4-FFF2-40B4-BE49-F238E27FC236}">
                      <a16:creationId xmlns:a16="http://schemas.microsoft.com/office/drawing/2014/main" id="{A95D4F64-77B0-344D-8444-F7C5119331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48" name="Rectangle 390">
                  <a:extLst>
                    <a:ext uri="{FF2B5EF4-FFF2-40B4-BE49-F238E27FC236}">
                      <a16:creationId xmlns:a16="http://schemas.microsoft.com/office/drawing/2014/main" id="{62686FD0-909B-A647-A407-8995098873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49" name="Rectangle 391">
                  <a:extLst>
                    <a:ext uri="{FF2B5EF4-FFF2-40B4-BE49-F238E27FC236}">
                      <a16:creationId xmlns:a16="http://schemas.microsoft.com/office/drawing/2014/main" id="{C501545C-7EF7-0943-8238-76086F1F4A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50" name="Rectangle 392">
                  <a:extLst>
                    <a:ext uri="{FF2B5EF4-FFF2-40B4-BE49-F238E27FC236}">
                      <a16:creationId xmlns:a16="http://schemas.microsoft.com/office/drawing/2014/main" id="{252B8875-9E13-064A-96E7-61D7E1DAEA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51" name="Rectangle 393">
                  <a:extLst>
                    <a:ext uri="{FF2B5EF4-FFF2-40B4-BE49-F238E27FC236}">
                      <a16:creationId xmlns:a16="http://schemas.microsoft.com/office/drawing/2014/main" id="{98708AE9-6C3A-8C49-87A9-55011A0350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52" name="Rectangle 394">
                  <a:extLst>
                    <a:ext uri="{FF2B5EF4-FFF2-40B4-BE49-F238E27FC236}">
                      <a16:creationId xmlns:a16="http://schemas.microsoft.com/office/drawing/2014/main" id="{CB1F263C-A5ED-934E-97DB-858EA9951C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53" name="Rectangle 395">
                  <a:extLst>
                    <a:ext uri="{FF2B5EF4-FFF2-40B4-BE49-F238E27FC236}">
                      <a16:creationId xmlns:a16="http://schemas.microsoft.com/office/drawing/2014/main" id="{369CA126-D4AD-284F-AE57-AD9200C87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54" name="Rectangle 396">
                  <a:extLst>
                    <a:ext uri="{FF2B5EF4-FFF2-40B4-BE49-F238E27FC236}">
                      <a16:creationId xmlns:a16="http://schemas.microsoft.com/office/drawing/2014/main" id="{618A86E6-3701-8949-9A8B-EAD7107549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55" name="Rectangle 397">
                  <a:extLst>
                    <a:ext uri="{FF2B5EF4-FFF2-40B4-BE49-F238E27FC236}">
                      <a16:creationId xmlns:a16="http://schemas.microsoft.com/office/drawing/2014/main" id="{456B45BD-0C43-0F4F-8CB6-6B7952D482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42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56" name="Rectangle 398">
                  <a:extLst>
                    <a:ext uri="{FF2B5EF4-FFF2-40B4-BE49-F238E27FC236}">
                      <a16:creationId xmlns:a16="http://schemas.microsoft.com/office/drawing/2014/main" id="{A6DF18D1-A546-0645-B9D4-665435991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42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57" name="Rectangle 399">
                  <a:extLst>
                    <a:ext uri="{FF2B5EF4-FFF2-40B4-BE49-F238E27FC236}">
                      <a16:creationId xmlns:a16="http://schemas.microsoft.com/office/drawing/2014/main" id="{990DBD94-DE6A-3A48-A3B2-A61E26300A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58" name="Rectangle 400">
                  <a:extLst>
                    <a:ext uri="{FF2B5EF4-FFF2-40B4-BE49-F238E27FC236}">
                      <a16:creationId xmlns:a16="http://schemas.microsoft.com/office/drawing/2014/main" id="{7D23D7CB-C99D-2747-82DA-112380E53D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59" name="Rectangle 401">
                  <a:extLst>
                    <a:ext uri="{FF2B5EF4-FFF2-40B4-BE49-F238E27FC236}">
                      <a16:creationId xmlns:a16="http://schemas.microsoft.com/office/drawing/2014/main" id="{88AEF8F1-7DFE-D448-91F0-CEB0F92D5E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60" name="Rectangle 402">
                  <a:extLst>
                    <a:ext uri="{FF2B5EF4-FFF2-40B4-BE49-F238E27FC236}">
                      <a16:creationId xmlns:a16="http://schemas.microsoft.com/office/drawing/2014/main" id="{53F9DA07-5FDD-A043-A490-89D35763EA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61" name="Rectangle 403">
                  <a:extLst>
                    <a:ext uri="{FF2B5EF4-FFF2-40B4-BE49-F238E27FC236}">
                      <a16:creationId xmlns:a16="http://schemas.microsoft.com/office/drawing/2014/main" id="{E3903B59-F47B-024A-8555-9E10E86A2B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62" name="Rectangle 404">
                  <a:extLst>
                    <a:ext uri="{FF2B5EF4-FFF2-40B4-BE49-F238E27FC236}">
                      <a16:creationId xmlns:a16="http://schemas.microsoft.com/office/drawing/2014/main" id="{6819C527-61D9-5643-855F-071B649881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63" name="Rectangle 405">
                  <a:extLst>
                    <a:ext uri="{FF2B5EF4-FFF2-40B4-BE49-F238E27FC236}">
                      <a16:creationId xmlns:a16="http://schemas.microsoft.com/office/drawing/2014/main" id="{0CD029B8-3C5C-DA44-9C4A-C1DF83C23A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64" name="Rectangle 406">
                  <a:extLst>
                    <a:ext uri="{FF2B5EF4-FFF2-40B4-BE49-F238E27FC236}">
                      <a16:creationId xmlns:a16="http://schemas.microsoft.com/office/drawing/2014/main" id="{549BA9FD-ADC5-9246-9243-990225EDB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65" name="Rectangle 407">
                  <a:extLst>
                    <a:ext uri="{FF2B5EF4-FFF2-40B4-BE49-F238E27FC236}">
                      <a16:creationId xmlns:a16="http://schemas.microsoft.com/office/drawing/2014/main" id="{0E24B047-C804-4F42-8918-A468F7037E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66" name="Rectangle 408">
                  <a:extLst>
                    <a:ext uri="{FF2B5EF4-FFF2-40B4-BE49-F238E27FC236}">
                      <a16:creationId xmlns:a16="http://schemas.microsoft.com/office/drawing/2014/main" id="{C5D24D81-C034-AB46-9DC3-D33EFC4B1D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67" name="Rectangle 409">
                  <a:extLst>
                    <a:ext uri="{FF2B5EF4-FFF2-40B4-BE49-F238E27FC236}">
                      <a16:creationId xmlns:a16="http://schemas.microsoft.com/office/drawing/2014/main" id="{61FEE990-5483-544D-A0FF-F117387475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68" name="Rectangle 410">
                  <a:extLst>
                    <a:ext uri="{FF2B5EF4-FFF2-40B4-BE49-F238E27FC236}">
                      <a16:creationId xmlns:a16="http://schemas.microsoft.com/office/drawing/2014/main" id="{D97A06D9-EE8F-044B-8471-33453AD960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69" name="Rectangle 411">
                  <a:extLst>
                    <a:ext uri="{FF2B5EF4-FFF2-40B4-BE49-F238E27FC236}">
                      <a16:creationId xmlns:a16="http://schemas.microsoft.com/office/drawing/2014/main" id="{136933B8-D664-134E-9287-4E445F84A7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70" name="Rectangle 412">
                  <a:extLst>
                    <a:ext uri="{FF2B5EF4-FFF2-40B4-BE49-F238E27FC236}">
                      <a16:creationId xmlns:a16="http://schemas.microsoft.com/office/drawing/2014/main" id="{E073EA6F-A644-034A-B456-D4B19D9BE9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71" name="Rectangle 413">
                  <a:extLst>
                    <a:ext uri="{FF2B5EF4-FFF2-40B4-BE49-F238E27FC236}">
                      <a16:creationId xmlns:a16="http://schemas.microsoft.com/office/drawing/2014/main" id="{329A56E6-53F3-B042-9B35-566EEB5B6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72" name="Rectangle 414">
                  <a:extLst>
                    <a:ext uri="{FF2B5EF4-FFF2-40B4-BE49-F238E27FC236}">
                      <a16:creationId xmlns:a16="http://schemas.microsoft.com/office/drawing/2014/main" id="{83AB3CDA-8E4C-2644-A2F2-C18A8BC83C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73" name="Rectangle 415">
                  <a:extLst>
                    <a:ext uri="{FF2B5EF4-FFF2-40B4-BE49-F238E27FC236}">
                      <a16:creationId xmlns:a16="http://schemas.microsoft.com/office/drawing/2014/main" id="{522B5984-4307-5E4D-8A60-2D098A1DE7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74" name="Rectangle 416">
                  <a:extLst>
                    <a:ext uri="{FF2B5EF4-FFF2-40B4-BE49-F238E27FC236}">
                      <a16:creationId xmlns:a16="http://schemas.microsoft.com/office/drawing/2014/main" id="{54615377-5DED-664C-9770-527F3FBEE2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75" name="Rectangle 417">
                  <a:extLst>
                    <a:ext uri="{FF2B5EF4-FFF2-40B4-BE49-F238E27FC236}">
                      <a16:creationId xmlns:a16="http://schemas.microsoft.com/office/drawing/2014/main" id="{83F9C0E2-3018-944D-945E-2A74C11818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76" name="Rectangle 418">
                  <a:extLst>
                    <a:ext uri="{FF2B5EF4-FFF2-40B4-BE49-F238E27FC236}">
                      <a16:creationId xmlns:a16="http://schemas.microsoft.com/office/drawing/2014/main" id="{0B7EF033-0C0F-A045-8198-AA32061DCF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77" name="Rectangle 419">
                  <a:extLst>
                    <a:ext uri="{FF2B5EF4-FFF2-40B4-BE49-F238E27FC236}">
                      <a16:creationId xmlns:a16="http://schemas.microsoft.com/office/drawing/2014/main" id="{EFB7D5A9-0CF3-5944-AD51-FC3EA195A3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78" name="Rectangle 420">
                  <a:extLst>
                    <a:ext uri="{FF2B5EF4-FFF2-40B4-BE49-F238E27FC236}">
                      <a16:creationId xmlns:a16="http://schemas.microsoft.com/office/drawing/2014/main" id="{FB8E3051-4730-D14E-B24A-7CCD4BD297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79" name="Rectangle 421">
                  <a:extLst>
                    <a:ext uri="{FF2B5EF4-FFF2-40B4-BE49-F238E27FC236}">
                      <a16:creationId xmlns:a16="http://schemas.microsoft.com/office/drawing/2014/main" id="{0934FA9B-8108-AD43-99F5-527DDB70E4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80" name="Rectangle 422">
                  <a:extLst>
                    <a:ext uri="{FF2B5EF4-FFF2-40B4-BE49-F238E27FC236}">
                      <a16:creationId xmlns:a16="http://schemas.microsoft.com/office/drawing/2014/main" id="{8BEC0D8A-AB16-B143-BD9E-77CA3A8B8D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81" name="Rectangle 423">
                  <a:extLst>
                    <a:ext uri="{FF2B5EF4-FFF2-40B4-BE49-F238E27FC236}">
                      <a16:creationId xmlns:a16="http://schemas.microsoft.com/office/drawing/2014/main" id="{2DECF806-3DD7-BD45-BD9E-F4F26187BD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82" name="Rectangle 424">
                  <a:extLst>
                    <a:ext uri="{FF2B5EF4-FFF2-40B4-BE49-F238E27FC236}">
                      <a16:creationId xmlns:a16="http://schemas.microsoft.com/office/drawing/2014/main" id="{2F55CE0D-6122-9B4E-90D6-5F4804587C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83" name="Rectangle 425">
                  <a:extLst>
                    <a:ext uri="{FF2B5EF4-FFF2-40B4-BE49-F238E27FC236}">
                      <a16:creationId xmlns:a16="http://schemas.microsoft.com/office/drawing/2014/main" id="{8E55CC3C-429E-824A-BE13-D9F31434E5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84" name="Rectangle 426">
                  <a:extLst>
                    <a:ext uri="{FF2B5EF4-FFF2-40B4-BE49-F238E27FC236}">
                      <a16:creationId xmlns:a16="http://schemas.microsoft.com/office/drawing/2014/main" id="{4B27653B-7680-CD4E-B110-C678043A0F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85" name="Rectangle 427">
                  <a:extLst>
                    <a:ext uri="{FF2B5EF4-FFF2-40B4-BE49-F238E27FC236}">
                      <a16:creationId xmlns:a16="http://schemas.microsoft.com/office/drawing/2014/main" id="{D67E4E0B-51EA-304C-B720-ECA5853570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86" name="Rectangle 428">
                  <a:extLst>
                    <a:ext uri="{FF2B5EF4-FFF2-40B4-BE49-F238E27FC236}">
                      <a16:creationId xmlns:a16="http://schemas.microsoft.com/office/drawing/2014/main" id="{9185B73E-9CD7-2D41-88F7-8B666C559D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87" name="Rectangle 429">
                  <a:extLst>
                    <a:ext uri="{FF2B5EF4-FFF2-40B4-BE49-F238E27FC236}">
                      <a16:creationId xmlns:a16="http://schemas.microsoft.com/office/drawing/2014/main" id="{949A72D3-CD96-C342-AB9D-902DD2F73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49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88" name="Rectangle 430">
                  <a:extLst>
                    <a:ext uri="{FF2B5EF4-FFF2-40B4-BE49-F238E27FC236}">
                      <a16:creationId xmlns:a16="http://schemas.microsoft.com/office/drawing/2014/main" id="{C6411D76-E862-9444-A7D1-D1A69981BA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49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89" name="Rectangle 431">
                  <a:extLst>
                    <a:ext uri="{FF2B5EF4-FFF2-40B4-BE49-F238E27FC236}">
                      <a16:creationId xmlns:a16="http://schemas.microsoft.com/office/drawing/2014/main" id="{7BA81044-9C1D-3D43-8735-029B77E8C0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90" name="Rectangle 432">
                  <a:extLst>
                    <a:ext uri="{FF2B5EF4-FFF2-40B4-BE49-F238E27FC236}">
                      <a16:creationId xmlns:a16="http://schemas.microsoft.com/office/drawing/2014/main" id="{08105011-B19D-7346-B751-10DB3AA511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91" name="Rectangle 433">
                  <a:extLst>
                    <a:ext uri="{FF2B5EF4-FFF2-40B4-BE49-F238E27FC236}">
                      <a16:creationId xmlns:a16="http://schemas.microsoft.com/office/drawing/2014/main" id="{C6CC37B3-DF55-9549-B44B-21EB4AABFC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92" name="Rectangle 434">
                  <a:extLst>
                    <a:ext uri="{FF2B5EF4-FFF2-40B4-BE49-F238E27FC236}">
                      <a16:creationId xmlns:a16="http://schemas.microsoft.com/office/drawing/2014/main" id="{22EC63B4-F60D-4041-B8BE-2B6A720537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93" name="Rectangle 435">
                  <a:extLst>
                    <a:ext uri="{FF2B5EF4-FFF2-40B4-BE49-F238E27FC236}">
                      <a16:creationId xmlns:a16="http://schemas.microsoft.com/office/drawing/2014/main" id="{FF02042B-3379-6341-960B-2E54AFBC1B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94" name="Rectangle 436">
                  <a:extLst>
                    <a:ext uri="{FF2B5EF4-FFF2-40B4-BE49-F238E27FC236}">
                      <a16:creationId xmlns:a16="http://schemas.microsoft.com/office/drawing/2014/main" id="{76829A01-FEB9-D440-961E-2433B3214C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95" name="Rectangle 437">
                  <a:extLst>
                    <a:ext uri="{FF2B5EF4-FFF2-40B4-BE49-F238E27FC236}">
                      <a16:creationId xmlns:a16="http://schemas.microsoft.com/office/drawing/2014/main" id="{4A9A0B72-95E2-434F-AD6B-C5B13BF371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96" name="Rectangle 438">
                  <a:extLst>
                    <a:ext uri="{FF2B5EF4-FFF2-40B4-BE49-F238E27FC236}">
                      <a16:creationId xmlns:a16="http://schemas.microsoft.com/office/drawing/2014/main" id="{F9A77865-77A8-F648-B5F6-36A83F8BB9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97" name="Rectangle 439">
                  <a:extLst>
                    <a:ext uri="{FF2B5EF4-FFF2-40B4-BE49-F238E27FC236}">
                      <a16:creationId xmlns:a16="http://schemas.microsoft.com/office/drawing/2014/main" id="{078AA997-369D-EB45-972C-5E5ABCFE8E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98" name="Rectangle 440">
                  <a:extLst>
                    <a:ext uri="{FF2B5EF4-FFF2-40B4-BE49-F238E27FC236}">
                      <a16:creationId xmlns:a16="http://schemas.microsoft.com/office/drawing/2014/main" id="{F0BFB374-E9E8-594E-9FCA-ECC831249B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99" name="Rectangle 441">
                  <a:extLst>
                    <a:ext uri="{FF2B5EF4-FFF2-40B4-BE49-F238E27FC236}">
                      <a16:creationId xmlns:a16="http://schemas.microsoft.com/office/drawing/2014/main" id="{4F55F584-ED70-4E41-A48B-08D1A85D36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00" name="Rectangle 442">
                  <a:extLst>
                    <a:ext uri="{FF2B5EF4-FFF2-40B4-BE49-F238E27FC236}">
                      <a16:creationId xmlns:a16="http://schemas.microsoft.com/office/drawing/2014/main" id="{41DECA27-4A4A-3E43-9BF5-452E85681A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01" name="Rectangle 443">
                  <a:extLst>
                    <a:ext uri="{FF2B5EF4-FFF2-40B4-BE49-F238E27FC236}">
                      <a16:creationId xmlns:a16="http://schemas.microsoft.com/office/drawing/2014/main" id="{C0919232-7C48-B24D-AB29-A02C312DC1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02" name="Rectangle 444">
                  <a:extLst>
                    <a:ext uri="{FF2B5EF4-FFF2-40B4-BE49-F238E27FC236}">
                      <a16:creationId xmlns:a16="http://schemas.microsoft.com/office/drawing/2014/main" id="{4FFD6845-CFFE-AC40-B30E-8F6F94C9C0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03" name="Rectangle 445">
                  <a:extLst>
                    <a:ext uri="{FF2B5EF4-FFF2-40B4-BE49-F238E27FC236}">
                      <a16:creationId xmlns:a16="http://schemas.microsoft.com/office/drawing/2014/main" id="{302E561E-8287-E64E-9517-5FBD4B7177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04" name="Rectangle 446">
                  <a:extLst>
                    <a:ext uri="{FF2B5EF4-FFF2-40B4-BE49-F238E27FC236}">
                      <a16:creationId xmlns:a16="http://schemas.microsoft.com/office/drawing/2014/main" id="{D5093DF7-06F9-4A49-A12E-B3D8D20D94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05" name="Rectangle 447">
                  <a:extLst>
                    <a:ext uri="{FF2B5EF4-FFF2-40B4-BE49-F238E27FC236}">
                      <a16:creationId xmlns:a16="http://schemas.microsoft.com/office/drawing/2014/main" id="{0CA91106-C23D-644E-A524-B9376D4DBB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06" name="Rectangle 448">
                  <a:extLst>
                    <a:ext uri="{FF2B5EF4-FFF2-40B4-BE49-F238E27FC236}">
                      <a16:creationId xmlns:a16="http://schemas.microsoft.com/office/drawing/2014/main" id="{498A5C3B-5741-1E44-8EB2-3192D84CE5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07" name="Rectangle 449">
                  <a:extLst>
                    <a:ext uri="{FF2B5EF4-FFF2-40B4-BE49-F238E27FC236}">
                      <a16:creationId xmlns:a16="http://schemas.microsoft.com/office/drawing/2014/main" id="{04FD3438-0A0C-DB45-B3AC-8FC2EB666C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08" name="Rectangle 450">
                  <a:extLst>
                    <a:ext uri="{FF2B5EF4-FFF2-40B4-BE49-F238E27FC236}">
                      <a16:creationId xmlns:a16="http://schemas.microsoft.com/office/drawing/2014/main" id="{7101410E-81F1-E645-B361-CDB2E6F97D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09" name="Rectangle 451">
                  <a:extLst>
                    <a:ext uri="{FF2B5EF4-FFF2-40B4-BE49-F238E27FC236}">
                      <a16:creationId xmlns:a16="http://schemas.microsoft.com/office/drawing/2014/main" id="{ABE19333-C769-DA46-B162-60621651F5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10" name="Rectangle 452">
                  <a:extLst>
                    <a:ext uri="{FF2B5EF4-FFF2-40B4-BE49-F238E27FC236}">
                      <a16:creationId xmlns:a16="http://schemas.microsoft.com/office/drawing/2014/main" id="{01A3F280-351D-364D-B745-ACBAD47118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11" name="Rectangle 453">
                  <a:extLst>
                    <a:ext uri="{FF2B5EF4-FFF2-40B4-BE49-F238E27FC236}">
                      <a16:creationId xmlns:a16="http://schemas.microsoft.com/office/drawing/2014/main" id="{832F8D7B-48A0-814D-98CE-22BE2C1747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12" name="Rectangle 454">
                  <a:extLst>
                    <a:ext uri="{FF2B5EF4-FFF2-40B4-BE49-F238E27FC236}">
                      <a16:creationId xmlns:a16="http://schemas.microsoft.com/office/drawing/2014/main" id="{EDE54B52-B2EE-274E-885C-3501333307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13" name="Rectangle 455">
                  <a:extLst>
                    <a:ext uri="{FF2B5EF4-FFF2-40B4-BE49-F238E27FC236}">
                      <a16:creationId xmlns:a16="http://schemas.microsoft.com/office/drawing/2014/main" id="{53493CFD-DA88-8541-AB0A-0362737379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14" name="Rectangle 456">
                  <a:extLst>
                    <a:ext uri="{FF2B5EF4-FFF2-40B4-BE49-F238E27FC236}">
                      <a16:creationId xmlns:a16="http://schemas.microsoft.com/office/drawing/2014/main" id="{208FCC30-5C1B-C342-9E12-EE590C5C5D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15" name="Rectangle 457">
                  <a:extLst>
                    <a:ext uri="{FF2B5EF4-FFF2-40B4-BE49-F238E27FC236}">
                      <a16:creationId xmlns:a16="http://schemas.microsoft.com/office/drawing/2014/main" id="{7343B991-4B87-5D4A-85DE-639DFD98B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16" name="Rectangle 458">
                  <a:extLst>
                    <a:ext uri="{FF2B5EF4-FFF2-40B4-BE49-F238E27FC236}">
                      <a16:creationId xmlns:a16="http://schemas.microsoft.com/office/drawing/2014/main" id="{ECEC087E-502A-8B4F-B35F-1FAD9C8668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17" name="Rectangle 459">
                  <a:extLst>
                    <a:ext uri="{FF2B5EF4-FFF2-40B4-BE49-F238E27FC236}">
                      <a16:creationId xmlns:a16="http://schemas.microsoft.com/office/drawing/2014/main" id="{3042BD9E-895A-6D4D-88FC-0AA3E96B02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18" name="Rectangle 460">
                  <a:extLst>
                    <a:ext uri="{FF2B5EF4-FFF2-40B4-BE49-F238E27FC236}">
                      <a16:creationId xmlns:a16="http://schemas.microsoft.com/office/drawing/2014/main" id="{F95884C2-7239-8D4F-B5C2-BCDBE90BB7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19" name="Rectangle 461">
                  <a:extLst>
                    <a:ext uri="{FF2B5EF4-FFF2-40B4-BE49-F238E27FC236}">
                      <a16:creationId xmlns:a16="http://schemas.microsoft.com/office/drawing/2014/main" id="{8703BE3E-DFCA-5349-ADBB-803E725E5C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561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20" name="Rectangle 462">
                  <a:extLst>
                    <a:ext uri="{FF2B5EF4-FFF2-40B4-BE49-F238E27FC236}">
                      <a16:creationId xmlns:a16="http://schemas.microsoft.com/office/drawing/2014/main" id="{110547A3-BF3A-9F4B-80D1-7CF831349F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561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21" name="Rectangle 463">
                  <a:extLst>
                    <a:ext uri="{FF2B5EF4-FFF2-40B4-BE49-F238E27FC236}">
                      <a16:creationId xmlns:a16="http://schemas.microsoft.com/office/drawing/2014/main" id="{7783FF58-5F6F-8D4A-83AF-81ED897FFC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22" name="Rectangle 464">
                  <a:extLst>
                    <a:ext uri="{FF2B5EF4-FFF2-40B4-BE49-F238E27FC236}">
                      <a16:creationId xmlns:a16="http://schemas.microsoft.com/office/drawing/2014/main" id="{19BAA10E-0B57-3D47-89DF-4E271B7BC5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23" name="Rectangle 465">
                  <a:extLst>
                    <a:ext uri="{FF2B5EF4-FFF2-40B4-BE49-F238E27FC236}">
                      <a16:creationId xmlns:a16="http://schemas.microsoft.com/office/drawing/2014/main" id="{CB95949C-A2B7-8348-AE6F-856AE3921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24" name="Rectangle 466">
                  <a:extLst>
                    <a:ext uri="{FF2B5EF4-FFF2-40B4-BE49-F238E27FC236}">
                      <a16:creationId xmlns:a16="http://schemas.microsoft.com/office/drawing/2014/main" id="{25CF6841-CDDA-6F4C-BD7F-BB6B4CF0EE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25" name="Rectangle 467">
                  <a:extLst>
                    <a:ext uri="{FF2B5EF4-FFF2-40B4-BE49-F238E27FC236}">
                      <a16:creationId xmlns:a16="http://schemas.microsoft.com/office/drawing/2014/main" id="{5267B014-4071-B64C-AD46-46DAE042B3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26" name="Rectangle 468">
                  <a:extLst>
                    <a:ext uri="{FF2B5EF4-FFF2-40B4-BE49-F238E27FC236}">
                      <a16:creationId xmlns:a16="http://schemas.microsoft.com/office/drawing/2014/main" id="{26D4817D-78DC-EC40-B8D4-288134E0F9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27" name="Rectangle 469">
                  <a:extLst>
                    <a:ext uri="{FF2B5EF4-FFF2-40B4-BE49-F238E27FC236}">
                      <a16:creationId xmlns:a16="http://schemas.microsoft.com/office/drawing/2014/main" id="{F3CA907C-693C-0444-AAAE-A780A357D1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28" name="Rectangle 470">
                  <a:extLst>
                    <a:ext uri="{FF2B5EF4-FFF2-40B4-BE49-F238E27FC236}">
                      <a16:creationId xmlns:a16="http://schemas.microsoft.com/office/drawing/2014/main" id="{8E2AEF2D-DBB6-1B49-9266-D8BC622688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29" name="Rectangle 471">
                  <a:extLst>
                    <a:ext uri="{FF2B5EF4-FFF2-40B4-BE49-F238E27FC236}">
                      <a16:creationId xmlns:a16="http://schemas.microsoft.com/office/drawing/2014/main" id="{4A9EA8E1-AD1B-CE4A-B31B-06B161378C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30" name="Rectangle 472">
                  <a:extLst>
                    <a:ext uri="{FF2B5EF4-FFF2-40B4-BE49-F238E27FC236}">
                      <a16:creationId xmlns:a16="http://schemas.microsoft.com/office/drawing/2014/main" id="{10043A3F-0ECF-D74E-A1A7-B91EA646DA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31" name="Rectangle 473">
                  <a:extLst>
                    <a:ext uri="{FF2B5EF4-FFF2-40B4-BE49-F238E27FC236}">
                      <a16:creationId xmlns:a16="http://schemas.microsoft.com/office/drawing/2014/main" id="{C16210B3-CF20-4548-890E-1F2EE1A3EA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32" name="Rectangle 474">
                  <a:extLst>
                    <a:ext uri="{FF2B5EF4-FFF2-40B4-BE49-F238E27FC236}">
                      <a16:creationId xmlns:a16="http://schemas.microsoft.com/office/drawing/2014/main" id="{7EC20ADD-1CFA-9945-A7FD-FC6B6847EE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33" name="Rectangle 475">
                  <a:extLst>
                    <a:ext uri="{FF2B5EF4-FFF2-40B4-BE49-F238E27FC236}">
                      <a16:creationId xmlns:a16="http://schemas.microsoft.com/office/drawing/2014/main" id="{B5F20B6F-285C-8E49-8603-D30A561387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34" name="Rectangle 476">
                  <a:extLst>
                    <a:ext uri="{FF2B5EF4-FFF2-40B4-BE49-F238E27FC236}">
                      <a16:creationId xmlns:a16="http://schemas.microsoft.com/office/drawing/2014/main" id="{BBB8D704-A6E1-4D46-B584-2579E0752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35" name="Rectangle 477">
                  <a:extLst>
                    <a:ext uri="{FF2B5EF4-FFF2-40B4-BE49-F238E27FC236}">
                      <a16:creationId xmlns:a16="http://schemas.microsoft.com/office/drawing/2014/main" id="{75621AB1-1BD2-4D47-98DD-176A764060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36" name="Rectangle 478">
                  <a:extLst>
                    <a:ext uri="{FF2B5EF4-FFF2-40B4-BE49-F238E27FC236}">
                      <a16:creationId xmlns:a16="http://schemas.microsoft.com/office/drawing/2014/main" id="{E5F2D977-0AFE-2D48-B5F6-88D188B9E6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37" name="Rectangle 479">
                  <a:extLst>
                    <a:ext uri="{FF2B5EF4-FFF2-40B4-BE49-F238E27FC236}">
                      <a16:creationId xmlns:a16="http://schemas.microsoft.com/office/drawing/2014/main" id="{12FA00BE-CF8B-C34C-9FCA-1E56E5F911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38" name="Rectangle 480">
                  <a:extLst>
                    <a:ext uri="{FF2B5EF4-FFF2-40B4-BE49-F238E27FC236}">
                      <a16:creationId xmlns:a16="http://schemas.microsoft.com/office/drawing/2014/main" id="{179BED8B-D29E-7F41-9DC9-0E9C8C11A8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39" name="Rectangle 481">
                  <a:extLst>
                    <a:ext uri="{FF2B5EF4-FFF2-40B4-BE49-F238E27FC236}">
                      <a16:creationId xmlns:a16="http://schemas.microsoft.com/office/drawing/2014/main" id="{258A8A69-572D-754E-B15B-448EBC2853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40" name="Rectangle 482">
                  <a:extLst>
                    <a:ext uri="{FF2B5EF4-FFF2-40B4-BE49-F238E27FC236}">
                      <a16:creationId xmlns:a16="http://schemas.microsoft.com/office/drawing/2014/main" id="{7C1EBF47-2441-3B40-A26C-3213C1FACA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41" name="Rectangle 483">
                  <a:extLst>
                    <a:ext uri="{FF2B5EF4-FFF2-40B4-BE49-F238E27FC236}">
                      <a16:creationId xmlns:a16="http://schemas.microsoft.com/office/drawing/2014/main" id="{12FF8546-CD8C-9A42-A180-8D8A3E3F5E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42" name="Rectangle 484">
                  <a:extLst>
                    <a:ext uri="{FF2B5EF4-FFF2-40B4-BE49-F238E27FC236}">
                      <a16:creationId xmlns:a16="http://schemas.microsoft.com/office/drawing/2014/main" id="{9D2308E2-3B7F-0641-8A25-BF5B4FB304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43" name="Rectangle 485">
                  <a:extLst>
                    <a:ext uri="{FF2B5EF4-FFF2-40B4-BE49-F238E27FC236}">
                      <a16:creationId xmlns:a16="http://schemas.microsoft.com/office/drawing/2014/main" id="{D0BD9AF3-0D26-014A-AA0C-60FD7D7CE9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44" name="Rectangle 486">
                  <a:extLst>
                    <a:ext uri="{FF2B5EF4-FFF2-40B4-BE49-F238E27FC236}">
                      <a16:creationId xmlns:a16="http://schemas.microsoft.com/office/drawing/2014/main" id="{13AE5A80-C624-7A4D-A34F-65D8A56C5F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45" name="Rectangle 487">
                  <a:extLst>
                    <a:ext uri="{FF2B5EF4-FFF2-40B4-BE49-F238E27FC236}">
                      <a16:creationId xmlns:a16="http://schemas.microsoft.com/office/drawing/2014/main" id="{16222486-CC26-AF41-B0DB-F2C45B5300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46" name="Rectangle 488">
                  <a:extLst>
                    <a:ext uri="{FF2B5EF4-FFF2-40B4-BE49-F238E27FC236}">
                      <a16:creationId xmlns:a16="http://schemas.microsoft.com/office/drawing/2014/main" id="{D5AA13E1-5217-C841-82A8-B779370D7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47" name="Rectangle 489">
                  <a:extLst>
                    <a:ext uri="{FF2B5EF4-FFF2-40B4-BE49-F238E27FC236}">
                      <a16:creationId xmlns:a16="http://schemas.microsoft.com/office/drawing/2014/main" id="{04E5AE86-B5C7-0742-8F19-633D8BE7E2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48" name="Rectangle 490">
                  <a:extLst>
                    <a:ext uri="{FF2B5EF4-FFF2-40B4-BE49-F238E27FC236}">
                      <a16:creationId xmlns:a16="http://schemas.microsoft.com/office/drawing/2014/main" id="{ACCCC086-86C3-764E-B229-EBAAF0BFF6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49" name="Rectangle 491">
                  <a:extLst>
                    <a:ext uri="{FF2B5EF4-FFF2-40B4-BE49-F238E27FC236}">
                      <a16:creationId xmlns:a16="http://schemas.microsoft.com/office/drawing/2014/main" id="{046DBB19-7716-ED41-9F2D-AEC0975764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50" name="Rectangle 492">
                  <a:extLst>
                    <a:ext uri="{FF2B5EF4-FFF2-40B4-BE49-F238E27FC236}">
                      <a16:creationId xmlns:a16="http://schemas.microsoft.com/office/drawing/2014/main" id="{5A0816AE-4575-BB4F-BCF3-F881EA4275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51" name="Rectangle 493">
                  <a:extLst>
                    <a:ext uri="{FF2B5EF4-FFF2-40B4-BE49-F238E27FC236}">
                      <a16:creationId xmlns:a16="http://schemas.microsoft.com/office/drawing/2014/main" id="{D6156C7A-A655-4845-AA86-4BA317F700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628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52" name="Rectangle 494">
                  <a:extLst>
                    <a:ext uri="{FF2B5EF4-FFF2-40B4-BE49-F238E27FC236}">
                      <a16:creationId xmlns:a16="http://schemas.microsoft.com/office/drawing/2014/main" id="{D1FFDDD2-4D6C-B043-82BB-9787EB32A1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628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53" name="Rectangle 495">
                  <a:extLst>
                    <a:ext uri="{FF2B5EF4-FFF2-40B4-BE49-F238E27FC236}">
                      <a16:creationId xmlns:a16="http://schemas.microsoft.com/office/drawing/2014/main" id="{D7514DDE-B64C-4F47-832F-BEEE736AD1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54" name="Rectangle 496">
                  <a:extLst>
                    <a:ext uri="{FF2B5EF4-FFF2-40B4-BE49-F238E27FC236}">
                      <a16:creationId xmlns:a16="http://schemas.microsoft.com/office/drawing/2014/main" id="{07E271DA-5ADD-774B-9023-2FE1E7DAF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55" name="Rectangle 497">
                  <a:extLst>
                    <a:ext uri="{FF2B5EF4-FFF2-40B4-BE49-F238E27FC236}">
                      <a16:creationId xmlns:a16="http://schemas.microsoft.com/office/drawing/2014/main" id="{2595423D-8123-294D-8ED7-92F18DA4F0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56" name="Rectangle 498">
                  <a:extLst>
                    <a:ext uri="{FF2B5EF4-FFF2-40B4-BE49-F238E27FC236}">
                      <a16:creationId xmlns:a16="http://schemas.microsoft.com/office/drawing/2014/main" id="{E30F389A-F333-EE47-9A1E-724C6660D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57" name="Rectangle 499">
                  <a:extLst>
                    <a:ext uri="{FF2B5EF4-FFF2-40B4-BE49-F238E27FC236}">
                      <a16:creationId xmlns:a16="http://schemas.microsoft.com/office/drawing/2014/main" id="{6B175A2A-9E67-B945-9FE1-04371EBBD2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58" name="Rectangle 500">
                  <a:extLst>
                    <a:ext uri="{FF2B5EF4-FFF2-40B4-BE49-F238E27FC236}">
                      <a16:creationId xmlns:a16="http://schemas.microsoft.com/office/drawing/2014/main" id="{276E5ED5-0D90-C447-AB22-DFBCEB564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59" name="Rectangle 501">
                  <a:extLst>
                    <a:ext uri="{FF2B5EF4-FFF2-40B4-BE49-F238E27FC236}">
                      <a16:creationId xmlns:a16="http://schemas.microsoft.com/office/drawing/2014/main" id="{E6844639-4675-1444-8A8B-99936EFBCE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60" name="Rectangle 502">
                  <a:extLst>
                    <a:ext uri="{FF2B5EF4-FFF2-40B4-BE49-F238E27FC236}">
                      <a16:creationId xmlns:a16="http://schemas.microsoft.com/office/drawing/2014/main" id="{735AF602-DA80-C24E-A526-652FF6F541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61" name="Rectangle 503">
                  <a:extLst>
                    <a:ext uri="{FF2B5EF4-FFF2-40B4-BE49-F238E27FC236}">
                      <a16:creationId xmlns:a16="http://schemas.microsoft.com/office/drawing/2014/main" id="{94DF9AD7-E6E9-9849-A40F-D7334B51EA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62" name="Rectangle 504">
                  <a:extLst>
                    <a:ext uri="{FF2B5EF4-FFF2-40B4-BE49-F238E27FC236}">
                      <a16:creationId xmlns:a16="http://schemas.microsoft.com/office/drawing/2014/main" id="{DD636F60-4316-4B4A-AC0F-1B3AFCEC17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63" name="Rectangle 505">
                  <a:extLst>
                    <a:ext uri="{FF2B5EF4-FFF2-40B4-BE49-F238E27FC236}">
                      <a16:creationId xmlns:a16="http://schemas.microsoft.com/office/drawing/2014/main" id="{A2712FAC-5231-CE4A-BDC2-7CDF80762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64" name="Rectangle 506">
                  <a:extLst>
                    <a:ext uri="{FF2B5EF4-FFF2-40B4-BE49-F238E27FC236}">
                      <a16:creationId xmlns:a16="http://schemas.microsoft.com/office/drawing/2014/main" id="{8E659270-88C1-2A4D-B048-21B37FB26B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65" name="Rectangle 507">
                  <a:extLst>
                    <a:ext uri="{FF2B5EF4-FFF2-40B4-BE49-F238E27FC236}">
                      <a16:creationId xmlns:a16="http://schemas.microsoft.com/office/drawing/2014/main" id="{B6BCC503-D87F-B54C-BF40-B9ABF02EF6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66" name="Rectangle 508">
                  <a:extLst>
                    <a:ext uri="{FF2B5EF4-FFF2-40B4-BE49-F238E27FC236}">
                      <a16:creationId xmlns:a16="http://schemas.microsoft.com/office/drawing/2014/main" id="{5579513A-968A-D048-95A6-7D4BD694E7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67" name="Rectangle 509">
                  <a:extLst>
                    <a:ext uri="{FF2B5EF4-FFF2-40B4-BE49-F238E27FC236}">
                      <a16:creationId xmlns:a16="http://schemas.microsoft.com/office/drawing/2014/main" id="{C4EA05FC-FC5E-2D48-85A8-4C07838FD7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68" name="Rectangle 510">
                  <a:extLst>
                    <a:ext uri="{FF2B5EF4-FFF2-40B4-BE49-F238E27FC236}">
                      <a16:creationId xmlns:a16="http://schemas.microsoft.com/office/drawing/2014/main" id="{84E6C12D-1034-634C-AAC1-AC537DC8BB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69" name="Rectangle 511">
                  <a:extLst>
                    <a:ext uri="{FF2B5EF4-FFF2-40B4-BE49-F238E27FC236}">
                      <a16:creationId xmlns:a16="http://schemas.microsoft.com/office/drawing/2014/main" id="{E0026EEE-B2B1-C54E-80C5-78BCD2D7D7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70" name="Rectangle 512">
                  <a:extLst>
                    <a:ext uri="{FF2B5EF4-FFF2-40B4-BE49-F238E27FC236}">
                      <a16:creationId xmlns:a16="http://schemas.microsoft.com/office/drawing/2014/main" id="{0DB8DCC1-6AF6-9D43-A631-3E71163FC4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71" name="Rectangle 513">
                  <a:extLst>
                    <a:ext uri="{FF2B5EF4-FFF2-40B4-BE49-F238E27FC236}">
                      <a16:creationId xmlns:a16="http://schemas.microsoft.com/office/drawing/2014/main" id="{D2EAE997-6B78-0C43-8517-834F4697E6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72" name="Rectangle 514">
                  <a:extLst>
                    <a:ext uri="{FF2B5EF4-FFF2-40B4-BE49-F238E27FC236}">
                      <a16:creationId xmlns:a16="http://schemas.microsoft.com/office/drawing/2014/main" id="{56ADB2F9-E074-DC4C-BC71-57A423FDDB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73" name="Rectangle 515">
                  <a:extLst>
                    <a:ext uri="{FF2B5EF4-FFF2-40B4-BE49-F238E27FC236}">
                      <a16:creationId xmlns:a16="http://schemas.microsoft.com/office/drawing/2014/main" id="{D41540FF-0C6D-364A-A1BD-FA34D7C2D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74" name="Rectangle 516">
                  <a:extLst>
                    <a:ext uri="{FF2B5EF4-FFF2-40B4-BE49-F238E27FC236}">
                      <a16:creationId xmlns:a16="http://schemas.microsoft.com/office/drawing/2014/main" id="{B67D2C69-07E5-754D-922C-F8CD9F24BC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75" name="Rectangle 517">
                  <a:extLst>
                    <a:ext uri="{FF2B5EF4-FFF2-40B4-BE49-F238E27FC236}">
                      <a16:creationId xmlns:a16="http://schemas.microsoft.com/office/drawing/2014/main" id="{2C80E783-09CA-D346-90FB-98F8BB723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76" name="Rectangle 518">
                  <a:extLst>
                    <a:ext uri="{FF2B5EF4-FFF2-40B4-BE49-F238E27FC236}">
                      <a16:creationId xmlns:a16="http://schemas.microsoft.com/office/drawing/2014/main" id="{E9276B50-6E36-2248-B213-BD6B329F84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77" name="Rectangle 519">
                  <a:extLst>
                    <a:ext uri="{FF2B5EF4-FFF2-40B4-BE49-F238E27FC236}">
                      <a16:creationId xmlns:a16="http://schemas.microsoft.com/office/drawing/2014/main" id="{CD14C1A1-95F1-3A4E-8B64-E4E16F7EDB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78" name="Rectangle 520">
                  <a:extLst>
                    <a:ext uri="{FF2B5EF4-FFF2-40B4-BE49-F238E27FC236}">
                      <a16:creationId xmlns:a16="http://schemas.microsoft.com/office/drawing/2014/main" id="{619DABB3-B68C-2049-B612-EFF12F7A63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79" name="Rectangle 521">
                  <a:extLst>
                    <a:ext uri="{FF2B5EF4-FFF2-40B4-BE49-F238E27FC236}">
                      <a16:creationId xmlns:a16="http://schemas.microsoft.com/office/drawing/2014/main" id="{3472204A-B9FE-754E-A0D2-9B6357DFA4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80" name="Rectangle 522">
                  <a:extLst>
                    <a:ext uri="{FF2B5EF4-FFF2-40B4-BE49-F238E27FC236}">
                      <a16:creationId xmlns:a16="http://schemas.microsoft.com/office/drawing/2014/main" id="{D2721AB0-BD57-7240-8920-E493921776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81" name="Rectangle 523">
                  <a:extLst>
                    <a:ext uri="{FF2B5EF4-FFF2-40B4-BE49-F238E27FC236}">
                      <a16:creationId xmlns:a16="http://schemas.microsoft.com/office/drawing/2014/main" id="{8C0B4839-CDB3-1145-B024-AD1CA0B46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82" name="Rectangle 524">
                  <a:extLst>
                    <a:ext uri="{FF2B5EF4-FFF2-40B4-BE49-F238E27FC236}">
                      <a16:creationId xmlns:a16="http://schemas.microsoft.com/office/drawing/2014/main" id="{EDB5C1FF-6CAF-274A-9465-8F665EED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83" name="Rectangle 525">
                  <a:extLst>
                    <a:ext uri="{FF2B5EF4-FFF2-40B4-BE49-F238E27FC236}">
                      <a16:creationId xmlns:a16="http://schemas.microsoft.com/office/drawing/2014/main" id="{89327F84-BCBD-2E4B-9601-C45932E41B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694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84" name="Rectangle 526">
                  <a:extLst>
                    <a:ext uri="{FF2B5EF4-FFF2-40B4-BE49-F238E27FC236}">
                      <a16:creationId xmlns:a16="http://schemas.microsoft.com/office/drawing/2014/main" id="{461676AE-79CB-674A-BF66-B641CCD404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694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85" name="Rectangle 527">
                  <a:extLst>
                    <a:ext uri="{FF2B5EF4-FFF2-40B4-BE49-F238E27FC236}">
                      <a16:creationId xmlns:a16="http://schemas.microsoft.com/office/drawing/2014/main" id="{A72D7ED1-161A-7640-9DCC-07328364F2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86" name="Rectangle 528">
                  <a:extLst>
                    <a:ext uri="{FF2B5EF4-FFF2-40B4-BE49-F238E27FC236}">
                      <a16:creationId xmlns:a16="http://schemas.microsoft.com/office/drawing/2014/main" id="{0F8C2E93-901C-CF4A-9DA6-566776DA2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87" name="Rectangle 529">
                  <a:extLst>
                    <a:ext uri="{FF2B5EF4-FFF2-40B4-BE49-F238E27FC236}">
                      <a16:creationId xmlns:a16="http://schemas.microsoft.com/office/drawing/2014/main" id="{EE69223C-DCD9-7D4D-9A61-1A3F389F9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88" name="Rectangle 530">
                  <a:extLst>
                    <a:ext uri="{FF2B5EF4-FFF2-40B4-BE49-F238E27FC236}">
                      <a16:creationId xmlns:a16="http://schemas.microsoft.com/office/drawing/2014/main" id="{8B19F821-F513-0E4D-B23E-7472EC83E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89" name="Rectangle 531">
                  <a:extLst>
                    <a:ext uri="{FF2B5EF4-FFF2-40B4-BE49-F238E27FC236}">
                      <a16:creationId xmlns:a16="http://schemas.microsoft.com/office/drawing/2014/main" id="{BA0D1279-8519-8E4D-8210-7EE5F9EFD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90" name="Rectangle 532">
                  <a:extLst>
                    <a:ext uri="{FF2B5EF4-FFF2-40B4-BE49-F238E27FC236}">
                      <a16:creationId xmlns:a16="http://schemas.microsoft.com/office/drawing/2014/main" id="{B5AAA3D7-6DE4-EC43-8C3B-1B3CB2B6AE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91" name="Rectangle 533">
                  <a:extLst>
                    <a:ext uri="{FF2B5EF4-FFF2-40B4-BE49-F238E27FC236}">
                      <a16:creationId xmlns:a16="http://schemas.microsoft.com/office/drawing/2014/main" id="{76FECA90-02D3-E745-A4C8-981BE945B8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92" name="Rectangle 534">
                  <a:extLst>
                    <a:ext uri="{FF2B5EF4-FFF2-40B4-BE49-F238E27FC236}">
                      <a16:creationId xmlns:a16="http://schemas.microsoft.com/office/drawing/2014/main" id="{B85CED30-0FA3-2D44-AD07-24534B59F2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93" name="Rectangle 535">
                  <a:extLst>
                    <a:ext uri="{FF2B5EF4-FFF2-40B4-BE49-F238E27FC236}">
                      <a16:creationId xmlns:a16="http://schemas.microsoft.com/office/drawing/2014/main" id="{86A18E46-8F55-C445-9DE0-6DC35FFA96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94" name="Rectangle 536">
                  <a:extLst>
                    <a:ext uri="{FF2B5EF4-FFF2-40B4-BE49-F238E27FC236}">
                      <a16:creationId xmlns:a16="http://schemas.microsoft.com/office/drawing/2014/main" id="{1C2802B4-2059-E34D-A7F0-5083233898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95" name="Rectangle 537">
                  <a:extLst>
                    <a:ext uri="{FF2B5EF4-FFF2-40B4-BE49-F238E27FC236}">
                      <a16:creationId xmlns:a16="http://schemas.microsoft.com/office/drawing/2014/main" id="{15416757-AA88-264B-B405-9AFE195AF5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96" name="Rectangle 538">
                  <a:extLst>
                    <a:ext uri="{FF2B5EF4-FFF2-40B4-BE49-F238E27FC236}">
                      <a16:creationId xmlns:a16="http://schemas.microsoft.com/office/drawing/2014/main" id="{1E597516-9A02-964D-A63B-697CCA8E3D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97" name="Rectangle 539">
                  <a:extLst>
                    <a:ext uri="{FF2B5EF4-FFF2-40B4-BE49-F238E27FC236}">
                      <a16:creationId xmlns:a16="http://schemas.microsoft.com/office/drawing/2014/main" id="{228DB802-DFBA-894A-8476-08106FF643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98" name="Rectangle 540">
                  <a:extLst>
                    <a:ext uri="{FF2B5EF4-FFF2-40B4-BE49-F238E27FC236}">
                      <a16:creationId xmlns:a16="http://schemas.microsoft.com/office/drawing/2014/main" id="{BA922CE7-1E56-B64F-8426-650F2092C1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99" name="Rectangle 541">
                  <a:extLst>
                    <a:ext uri="{FF2B5EF4-FFF2-40B4-BE49-F238E27FC236}">
                      <a16:creationId xmlns:a16="http://schemas.microsoft.com/office/drawing/2014/main" id="{C161D5F5-5671-F447-B8F2-BEA1F6279E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00" name="Rectangle 542">
                  <a:extLst>
                    <a:ext uri="{FF2B5EF4-FFF2-40B4-BE49-F238E27FC236}">
                      <a16:creationId xmlns:a16="http://schemas.microsoft.com/office/drawing/2014/main" id="{9298BB33-A72A-534B-AF4F-8E63CCA534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01" name="Rectangle 543">
                  <a:extLst>
                    <a:ext uri="{FF2B5EF4-FFF2-40B4-BE49-F238E27FC236}">
                      <a16:creationId xmlns:a16="http://schemas.microsoft.com/office/drawing/2014/main" id="{078ED032-F7A6-3D4E-BB6D-450B90E17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02" name="Rectangle 544">
                  <a:extLst>
                    <a:ext uri="{FF2B5EF4-FFF2-40B4-BE49-F238E27FC236}">
                      <a16:creationId xmlns:a16="http://schemas.microsoft.com/office/drawing/2014/main" id="{F07D89FD-655D-4E44-9469-729D29C1C8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03" name="Rectangle 545">
                  <a:extLst>
                    <a:ext uri="{FF2B5EF4-FFF2-40B4-BE49-F238E27FC236}">
                      <a16:creationId xmlns:a16="http://schemas.microsoft.com/office/drawing/2014/main" id="{4C143A3E-060B-9F47-B31C-74C38AB166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04" name="Rectangle 546">
                  <a:extLst>
                    <a:ext uri="{FF2B5EF4-FFF2-40B4-BE49-F238E27FC236}">
                      <a16:creationId xmlns:a16="http://schemas.microsoft.com/office/drawing/2014/main" id="{3E935C3C-A525-4345-AB46-B76041E5F8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05" name="Rectangle 547">
                  <a:extLst>
                    <a:ext uri="{FF2B5EF4-FFF2-40B4-BE49-F238E27FC236}">
                      <a16:creationId xmlns:a16="http://schemas.microsoft.com/office/drawing/2014/main" id="{6FAF61A9-E679-1843-BCF5-F6AAEE4F55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06" name="Rectangle 548">
                  <a:extLst>
                    <a:ext uri="{FF2B5EF4-FFF2-40B4-BE49-F238E27FC236}">
                      <a16:creationId xmlns:a16="http://schemas.microsoft.com/office/drawing/2014/main" id="{2B151033-C739-084C-BC11-53E19CD0E7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07" name="Rectangle 549">
                  <a:extLst>
                    <a:ext uri="{FF2B5EF4-FFF2-40B4-BE49-F238E27FC236}">
                      <a16:creationId xmlns:a16="http://schemas.microsoft.com/office/drawing/2014/main" id="{2C63349C-1676-644C-8494-0938F06921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08" name="Rectangle 550">
                  <a:extLst>
                    <a:ext uri="{FF2B5EF4-FFF2-40B4-BE49-F238E27FC236}">
                      <a16:creationId xmlns:a16="http://schemas.microsoft.com/office/drawing/2014/main" id="{C908F30F-6713-B040-8596-A57F2295D5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09" name="Rectangle 551">
                  <a:extLst>
                    <a:ext uri="{FF2B5EF4-FFF2-40B4-BE49-F238E27FC236}">
                      <a16:creationId xmlns:a16="http://schemas.microsoft.com/office/drawing/2014/main" id="{24AF9920-02E2-0C49-88F0-E74206DA04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10" name="Rectangle 552">
                  <a:extLst>
                    <a:ext uri="{FF2B5EF4-FFF2-40B4-BE49-F238E27FC236}">
                      <a16:creationId xmlns:a16="http://schemas.microsoft.com/office/drawing/2014/main" id="{5AE4AAD0-11E7-C643-B514-534364A66F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11" name="Rectangle 553">
                  <a:extLst>
                    <a:ext uri="{FF2B5EF4-FFF2-40B4-BE49-F238E27FC236}">
                      <a16:creationId xmlns:a16="http://schemas.microsoft.com/office/drawing/2014/main" id="{9B0D47F2-DDE7-CD47-B190-BEDEB4459C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12" name="Rectangle 554">
                  <a:extLst>
                    <a:ext uri="{FF2B5EF4-FFF2-40B4-BE49-F238E27FC236}">
                      <a16:creationId xmlns:a16="http://schemas.microsoft.com/office/drawing/2014/main" id="{0AA76EE4-3FBA-5945-84D2-7E08F41BA1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13" name="Rectangle 555">
                  <a:extLst>
                    <a:ext uri="{FF2B5EF4-FFF2-40B4-BE49-F238E27FC236}">
                      <a16:creationId xmlns:a16="http://schemas.microsoft.com/office/drawing/2014/main" id="{D54C9BCF-8638-9E47-B21C-C5E8562831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14" name="Rectangle 556">
                  <a:extLst>
                    <a:ext uri="{FF2B5EF4-FFF2-40B4-BE49-F238E27FC236}">
                      <a16:creationId xmlns:a16="http://schemas.microsoft.com/office/drawing/2014/main" id="{CF5E8D4B-ACC7-C94D-9025-7B47E50352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15" name="Rectangle 557">
                  <a:extLst>
                    <a:ext uri="{FF2B5EF4-FFF2-40B4-BE49-F238E27FC236}">
                      <a16:creationId xmlns:a16="http://schemas.microsoft.com/office/drawing/2014/main" id="{E02C2A3A-30B5-2447-B47E-D1DB2453DE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76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16" name="Rectangle 558">
                  <a:extLst>
                    <a:ext uri="{FF2B5EF4-FFF2-40B4-BE49-F238E27FC236}">
                      <a16:creationId xmlns:a16="http://schemas.microsoft.com/office/drawing/2014/main" id="{EC4664B8-8170-8441-ABE2-15C3CCC57D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76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17" name="Rectangle 559">
                  <a:extLst>
                    <a:ext uri="{FF2B5EF4-FFF2-40B4-BE49-F238E27FC236}">
                      <a16:creationId xmlns:a16="http://schemas.microsoft.com/office/drawing/2014/main" id="{E8A05692-F4BE-DE4D-BE80-B7D6F68D06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18" name="Rectangle 560">
                  <a:extLst>
                    <a:ext uri="{FF2B5EF4-FFF2-40B4-BE49-F238E27FC236}">
                      <a16:creationId xmlns:a16="http://schemas.microsoft.com/office/drawing/2014/main" id="{1B374CC0-48B0-6848-9F2E-D7ADDEA14A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19" name="Rectangle 561">
                  <a:extLst>
                    <a:ext uri="{FF2B5EF4-FFF2-40B4-BE49-F238E27FC236}">
                      <a16:creationId xmlns:a16="http://schemas.microsoft.com/office/drawing/2014/main" id="{E2E89F32-4597-A740-91F5-301B4F75A1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20" name="Rectangle 562">
                  <a:extLst>
                    <a:ext uri="{FF2B5EF4-FFF2-40B4-BE49-F238E27FC236}">
                      <a16:creationId xmlns:a16="http://schemas.microsoft.com/office/drawing/2014/main" id="{A7BF8BBA-362D-D241-BD49-8D74BCC6CE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21" name="Rectangle 563">
                  <a:extLst>
                    <a:ext uri="{FF2B5EF4-FFF2-40B4-BE49-F238E27FC236}">
                      <a16:creationId xmlns:a16="http://schemas.microsoft.com/office/drawing/2014/main" id="{0513C808-4E78-F644-A467-9D8B45718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22" name="Rectangle 564">
                  <a:extLst>
                    <a:ext uri="{FF2B5EF4-FFF2-40B4-BE49-F238E27FC236}">
                      <a16:creationId xmlns:a16="http://schemas.microsoft.com/office/drawing/2014/main" id="{00BEC640-A16A-0D43-9B0D-A4EA07641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23" name="Rectangle 565">
                  <a:extLst>
                    <a:ext uri="{FF2B5EF4-FFF2-40B4-BE49-F238E27FC236}">
                      <a16:creationId xmlns:a16="http://schemas.microsoft.com/office/drawing/2014/main" id="{29AF04CD-676B-AC46-B915-780B2017D3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24" name="Rectangle 566">
                  <a:extLst>
                    <a:ext uri="{FF2B5EF4-FFF2-40B4-BE49-F238E27FC236}">
                      <a16:creationId xmlns:a16="http://schemas.microsoft.com/office/drawing/2014/main" id="{D7917663-0BBC-3440-8AB8-77AC3FADD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25" name="Rectangle 567">
                  <a:extLst>
                    <a:ext uri="{FF2B5EF4-FFF2-40B4-BE49-F238E27FC236}">
                      <a16:creationId xmlns:a16="http://schemas.microsoft.com/office/drawing/2014/main" id="{A5B46606-FC3A-AF45-BF60-D3995C4F03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26" name="Rectangle 568">
                  <a:extLst>
                    <a:ext uri="{FF2B5EF4-FFF2-40B4-BE49-F238E27FC236}">
                      <a16:creationId xmlns:a16="http://schemas.microsoft.com/office/drawing/2014/main" id="{CF2EE30F-98D7-8647-A135-D9ED5643EA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27" name="Rectangle 569">
                  <a:extLst>
                    <a:ext uri="{FF2B5EF4-FFF2-40B4-BE49-F238E27FC236}">
                      <a16:creationId xmlns:a16="http://schemas.microsoft.com/office/drawing/2014/main" id="{369BB69B-436E-D74F-82CD-172841B1CB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28" name="Rectangle 570">
                  <a:extLst>
                    <a:ext uri="{FF2B5EF4-FFF2-40B4-BE49-F238E27FC236}">
                      <a16:creationId xmlns:a16="http://schemas.microsoft.com/office/drawing/2014/main" id="{7AAFD6E6-D3F6-674F-AB73-4D48A5A271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29" name="Rectangle 571">
                  <a:extLst>
                    <a:ext uri="{FF2B5EF4-FFF2-40B4-BE49-F238E27FC236}">
                      <a16:creationId xmlns:a16="http://schemas.microsoft.com/office/drawing/2014/main" id="{6DF0FA6F-0DCE-B644-A8A7-2FEC9AD1BC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30" name="Rectangle 572">
                  <a:extLst>
                    <a:ext uri="{FF2B5EF4-FFF2-40B4-BE49-F238E27FC236}">
                      <a16:creationId xmlns:a16="http://schemas.microsoft.com/office/drawing/2014/main" id="{2227CA0D-2DAB-9E4A-A6EE-F14731F84D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31" name="Rectangle 573">
                  <a:extLst>
                    <a:ext uri="{FF2B5EF4-FFF2-40B4-BE49-F238E27FC236}">
                      <a16:creationId xmlns:a16="http://schemas.microsoft.com/office/drawing/2014/main" id="{86630497-5856-1144-975D-1565C6D15F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32" name="Rectangle 574">
                  <a:extLst>
                    <a:ext uri="{FF2B5EF4-FFF2-40B4-BE49-F238E27FC236}">
                      <a16:creationId xmlns:a16="http://schemas.microsoft.com/office/drawing/2014/main" id="{3E63064F-9552-4941-B217-B47EB22BAA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33" name="Rectangle 575">
                  <a:extLst>
                    <a:ext uri="{FF2B5EF4-FFF2-40B4-BE49-F238E27FC236}">
                      <a16:creationId xmlns:a16="http://schemas.microsoft.com/office/drawing/2014/main" id="{3FDB6364-D772-3945-8DB2-E46E2F1C15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34" name="Rectangle 576">
                  <a:extLst>
                    <a:ext uri="{FF2B5EF4-FFF2-40B4-BE49-F238E27FC236}">
                      <a16:creationId xmlns:a16="http://schemas.microsoft.com/office/drawing/2014/main" id="{CDD22D80-01F6-1440-A407-5B4212C5E3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35" name="Rectangle 577">
                  <a:extLst>
                    <a:ext uri="{FF2B5EF4-FFF2-40B4-BE49-F238E27FC236}">
                      <a16:creationId xmlns:a16="http://schemas.microsoft.com/office/drawing/2014/main" id="{D74BB89D-0C90-2F46-976F-85F446335A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36" name="Rectangle 578">
                  <a:extLst>
                    <a:ext uri="{FF2B5EF4-FFF2-40B4-BE49-F238E27FC236}">
                      <a16:creationId xmlns:a16="http://schemas.microsoft.com/office/drawing/2014/main" id="{E01BB4AE-E195-5948-9BB0-1668F2E0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37" name="Rectangle 579">
                  <a:extLst>
                    <a:ext uri="{FF2B5EF4-FFF2-40B4-BE49-F238E27FC236}">
                      <a16:creationId xmlns:a16="http://schemas.microsoft.com/office/drawing/2014/main" id="{20B3C1A8-C9DB-0444-B3FC-61613FAD22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38" name="Rectangle 580">
                  <a:extLst>
                    <a:ext uri="{FF2B5EF4-FFF2-40B4-BE49-F238E27FC236}">
                      <a16:creationId xmlns:a16="http://schemas.microsoft.com/office/drawing/2014/main" id="{27E2A192-8FC7-634B-B2DD-CF6E7D3A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39" name="Rectangle 581">
                  <a:extLst>
                    <a:ext uri="{FF2B5EF4-FFF2-40B4-BE49-F238E27FC236}">
                      <a16:creationId xmlns:a16="http://schemas.microsoft.com/office/drawing/2014/main" id="{B8BFFA38-56F5-3340-993C-23B17CDEB1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40" name="Rectangle 582">
                  <a:extLst>
                    <a:ext uri="{FF2B5EF4-FFF2-40B4-BE49-F238E27FC236}">
                      <a16:creationId xmlns:a16="http://schemas.microsoft.com/office/drawing/2014/main" id="{1F01E89A-66F9-CC4D-B86D-EB6BD90BCF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41" name="Rectangle 583">
                  <a:extLst>
                    <a:ext uri="{FF2B5EF4-FFF2-40B4-BE49-F238E27FC236}">
                      <a16:creationId xmlns:a16="http://schemas.microsoft.com/office/drawing/2014/main" id="{4DB90902-D6F8-1042-8274-ADA85E1AA4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42" name="Rectangle 584">
                  <a:extLst>
                    <a:ext uri="{FF2B5EF4-FFF2-40B4-BE49-F238E27FC236}">
                      <a16:creationId xmlns:a16="http://schemas.microsoft.com/office/drawing/2014/main" id="{C5EDE418-A042-644E-A092-895AA9D77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43" name="Rectangle 585">
                  <a:extLst>
                    <a:ext uri="{FF2B5EF4-FFF2-40B4-BE49-F238E27FC236}">
                      <a16:creationId xmlns:a16="http://schemas.microsoft.com/office/drawing/2014/main" id="{717C8180-6AF8-8E43-A25C-E7C2524809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44" name="Rectangle 586">
                  <a:extLst>
                    <a:ext uri="{FF2B5EF4-FFF2-40B4-BE49-F238E27FC236}">
                      <a16:creationId xmlns:a16="http://schemas.microsoft.com/office/drawing/2014/main" id="{67881208-4E97-2A4B-A2CF-37B3BA7E70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45" name="Rectangle 587">
                  <a:extLst>
                    <a:ext uri="{FF2B5EF4-FFF2-40B4-BE49-F238E27FC236}">
                      <a16:creationId xmlns:a16="http://schemas.microsoft.com/office/drawing/2014/main" id="{061E895D-C220-BE48-BA99-34EA1169D2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46" name="Rectangle 588">
                  <a:extLst>
                    <a:ext uri="{FF2B5EF4-FFF2-40B4-BE49-F238E27FC236}">
                      <a16:creationId xmlns:a16="http://schemas.microsoft.com/office/drawing/2014/main" id="{76299E22-C420-9641-B946-FE249D77F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47" name="Rectangle 589">
                  <a:extLst>
                    <a:ext uri="{FF2B5EF4-FFF2-40B4-BE49-F238E27FC236}">
                      <a16:creationId xmlns:a16="http://schemas.microsoft.com/office/drawing/2014/main" id="{BA4A071F-99BE-E44D-89A1-2892014AC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827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48" name="Rectangle 590">
                  <a:extLst>
                    <a:ext uri="{FF2B5EF4-FFF2-40B4-BE49-F238E27FC236}">
                      <a16:creationId xmlns:a16="http://schemas.microsoft.com/office/drawing/2014/main" id="{642AC407-2DC3-F143-80A6-4E95B79C40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827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49" name="Rectangle 591">
                  <a:extLst>
                    <a:ext uri="{FF2B5EF4-FFF2-40B4-BE49-F238E27FC236}">
                      <a16:creationId xmlns:a16="http://schemas.microsoft.com/office/drawing/2014/main" id="{EE13A971-D8A7-2A4E-8AD7-FEDC11CD44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50" name="Rectangle 592">
                  <a:extLst>
                    <a:ext uri="{FF2B5EF4-FFF2-40B4-BE49-F238E27FC236}">
                      <a16:creationId xmlns:a16="http://schemas.microsoft.com/office/drawing/2014/main" id="{A6BBBF18-0EB5-5446-A4FB-2415073C65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51" name="Rectangle 593">
                  <a:extLst>
                    <a:ext uri="{FF2B5EF4-FFF2-40B4-BE49-F238E27FC236}">
                      <a16:creationId xmlns:a16="http://schemas.microsoft.com/office/drawing/2014/main" id="{F4D8454E-F6DA-B540-950E-FD9D65AAA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52" name="Rectangle 594">
                  <a:extLst>
                    <a:ext uri="{FF2B5EF4-FFF2-40B4-BE49-F238E27FC236}">
                      <a16:creationId xmlns:a16="http://schemas.microsoft.com/office/drawing/2014/main" id="{524914E4-5689-CB46-AB10-884A769EE5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53" name="Rectangle 595">
                  <a:extLst>
                    <a:ext uri="{FF2B5EF4-FFF2-40B4-BE49-F238E27FC236}">
                      <a16:creationId xmlns:a16="http://schemas.microsoft.com/office/drawing/2014/main" id="{DDDB0FAB-901D-1949-97C6-3FA13431C5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54" name="Rectangle 596">
                  <a:extLst>
                    <a:ext uri="{FF2B5EF4-FFF2-40B4-BE49-F238E27FC236}">
                      <a16:creationId xmlns:a16="http://schemas.microsoft.com/office/drawing/2014/main" id="{93783E82-FC3D-B74A-93CB-648791F34E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55" name="Rectangle 597">
                  <a:extLst>
                    <a:ext uri="{FF2B5EF4-FFF2-40B4-BE49-F238E27FC236}">
                      <a16:creationId xmlns:a16="http://schemas.microsoft.com/office/drawing/2014/main" id="{1693043B-8254-3043-BA54-EBEE29330F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56" name="Rectangle 598">
                  <a:extLst>
                    <a:ext uri="{FF2B5EF4-FFF2-40B4-BE49-F238E27FC236}">
                      <a16:creationId xmlns:a16="http://schemas.microsoft.com/office/drawing/2014/main" id="{CB3CE56B-A6F3-F147-A3EA-B1CD6458DF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57" name="Rectangle 599">
                  <a:extLst>
                    <a:ext uri="{FF2B5EF4-FFF2-40B4-BE49-F238E27FC236}">
                      <a16:creationId xmlns:a16="http://schemas.microsoft.com/office/drawing/2014/main" id="{9AC8EF41-C565-904B-9515-1CCF350FC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58" name="Rectangle 600">
                  <a:extLst>
                    <a:ext uri="{FF2B5EF4-FFF2-40B4-BE49-F238E27FC236}">
                      <a16:creationId xmlns:a16="http://schemas.microsoft.com/office/drawing/2014/main" id="{9948AF4C-2B03-3B4F-9A0A-B319C769AB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59" name="Rectangle 601">
                  <a:extLst>
                    <a:ext uri="{FF2B5EF4-FFF2-40B4-BE49-F238E27FC236}">
                      <a16:creationId xmlns:a16="http://schemas.microsoft.com/office/drawing/2014/main" id="{4AD2181B-BEE4-F345-903B-078DD7DAB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60" name="Rectangle 602">
                  <a:extLst>
                    <a:ext uri="{FF2B5EF4-FFF2-40B4-BE49-F238E27FC236}">
                      <a16:creationId xmlns:a16="http://schemas.microsoft.com/office/drawing/2014/main" id="{8F522991-A88E-C246-90EF-43A5513D6D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61" name="Rectangle 603">
                  <a:extLst>
                    <a:ext uri="{FF2B5EF4-FFF2-40B4-BE49-F238E27FC236}">
                      <a16:creationId xmlns:a16="http://schemas.microsoft.com/office/drawing/2014/main" id="{D4684182-2230-504C-A9E4-78503532A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62" name="Rectangle 604">
                  <a:extLst>
                    <a:ext uri="{FF2B5EF4-FFF2-40B4-BE49-F238E27FC236}">
                      <a16:creationId xmlns:a16="http://schemas.microsoft.com/office/drawing/2014/main" id="{25FF295B-A664-7E4B-8D1A-24703FD54E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63" name="Rectangle 605">
                  <a:extLst>
                    <a:ext uri="{FF2B5EF4-FFF2-40B4-BE49-F238E27FC236}">
                      <a16:creationId xmlns:a16="http://schemas.microsoft.com/office/drawing/2014/main" id="{172878D4-EDCA-9645-8AED-A8EDED1D5B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64" name="Rectangle 606">
                  <a:extLst>
                    <a:ext uri="{FF2B5EF4-FFF2-40B4-BE49-F238E27FC236}">
                      <a16:creationId xmlns:a16="http://schemas.microsoft.com/office/drawing/2014/main" id="{E705A949-DE8D-9C4E-9289-14A522E806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65" name="Rectangle 607">
                  <a:extLst>
                    <a:ext uri="{FF2B5EF4-FFF2-40B4-BE49-F238E27FC236}">
                      <a16:creationId xmlns:a16="http://schemas.microsoft.com/office/drawing/2014/main" id="{339D2351-7620-554B-9CA2-5782BDDE1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66" name="Rectangle 608">
                  <a:extLst>
                    <a:ext uri="{FF2B5EF4-FFF2-40B4-BE49-F238E27FC236}">
                      <a16:creationId xmlns:a16="http://schemas.microsoft.com/office/drawing/2014/main" id="{4081FF00-0359-9F41-BB82-F5695BC203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67" name="Rectangle 609">
                  <a:extLst>
                    <a:ext uri="{FF2B5EF4-FFF2-40B4-BE49-F238E27FC236}">
                      <a16:creationId xmlns:a16="http://schemas.microsoft.com/office/drawing/2014/main" id="{19DC67A8-5A00-2F46-BA7D-EE8566301A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68" name="Rectangle 610">
                  <a:extLst>
                    <a:ext uri="{FF2B5EF4-FFF2-40B4-BE49-F238E27FC236}">
                      <a16:creationId xmlns:a16="http://schemas.microsoft.com/office/drawing/2014/main" id="{0D45713B-9AE7-8B4B-8B84-10825D534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69" name="Rectangle 611">
                  <a:extLst>
                    <a:ext uri="{FF2B5EF4-FFF2-40B4-BE49-F238E27FC236}">
                      <a16:creationId xmlns:a16="http://schemas.microsoft.com/office/drawing/2014/main" id="{64BE168B-0A64-C54C-B6C5-7950B2EBBE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70" name="Rectangle 612">
                  <a:extLst>
                    <a:ext uri="{FF2B5EF4-FFF2-40B4-BE49-F238E27FC236}">
                      <a16:creationId xmlns:a16="http://schemas.microsoft.com/office/drawing/2014/main" id="{AB217114-0A61-BF4C-A42D-1506E985E5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71" name="Rectangle 613">
                  <a:extLst>
                    <a:ext uri="{FF2B5EF4-FFF2-40B4-BE49-F238E27FC236}">
                      <a16:creationId xmlns:a16="http://schemas.microsoft.com/office/drawing/2014/main" id="{367729D5-9C7F-3444-8241-2CD7D7A8CA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72" name="Rectangle 614">
                  <a:extLst>
                    <a:ext uri="{FF2B5EF4-FFF2-40B4-BE49-F238E27FC236}">
                      <a16:creationId xmlns:a16="http://schemas.microsoft.com/office/drawing/2014/main" id="{1B4DDEB1-A6A9-C24A-A91E-D95B0CDE0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73" name="Rectangle 615">
                  <a:extLst>
                    <a:ext uri="{FF2B5EF4-FFF2-40B4-BE49-F238E27FC236}">
                      <a16:creationId xmlns:a16="http://schemas.microsoft.com/office/drawing/2014/main" id="{4B127CA4-B901-5141-AED5-D0C62A4F99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74" name="Rectangle 616">
                  <a:extLst>
                    <a:ext uri="{FF2B5EF4-FFF2-40B4-BE49-F238E27FC236}">
                      <a16:creationId xmlns:a16="http://schemas.microsoft.com/office/drawing/2014/main" id="{DBCC933E-DD13-2F43-9629-1FA673B2DE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75" name="Rectangle 617">
                  <a:extLst>
                    <a:ext uri="{FF2B5EF4-FFF2-40B4-BE49-F238E27FC236}">
                      <a16:creationId xmlns:a16="http://schemas.microsoft.com/office/drawing/2014/main" id="{92AB999E-E8F2-BE4E-9EA9-F3C735D9CB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76" name="Rectangle 618">
                  <a:extLst>
                    <a:ext uri="{FF2B5EF4-FFF2-40B4-BE49-F238E27FC236}">
                      <a16:creationId xmlns:a16="http://schemas.microsoft.com/office/drawing/2014/main" id="{B68FC3ED-A236-3742-B728-D536CA2B07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77" name="Rectangle 619">
                  <a:extLst>
                    <a:ext uri="{FF2B5EF4-FFF2-40B4-BE49-F238E27FC236}">
                      <a16:creationId xmlns:a16="http://schemas.microsoft.com/office/drawing/2014/main" id="{3BA57668-D602-4C4E-8F1D-883201E91A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78" name="Rectangle 620">
                  <a:extLst>
                    <a:ext uri="{FF2B5EF4-FFF2-40B4-BE49-F238E27FC236}">
                      <a16:creationId xmlns:a16="http://schemas.microsoft.com/office/drawing/2014/main" id="{F6B30F8F-5623-ED4C-AF68-D3D96CA7B7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79" name="Rectangle 621">
                  <a:extLst>
                    <a:ext uri="{FF2B5EF4-FFF2-40B4-BE49-F238E27FC236}">
                      <a16:creationId xmlns:a16="http://schemas.microsoft.com/office/drawing/2014/main" id="{D8626D21-364C-0B44-AA0F-2D472E18D6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893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80" name="Rectangle 622">
                  <a:extLst>
                    <a:ext uri="{FF2B5EF4-FFF2-40B4-BE49-F238E27FC236}">
                      <a16:creationId xmlns:a16="http://schemas.microsoft.com/office/drawing/2014/main" id="{17482BC9-760B-8148-99C6-411607B5FC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893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81" name="Rectangle 623">
                  <a:extLst>
                    <a:ext uri="{FF2B5EF4-FFF2-40B4-BE49-F238E27FC236}">
                      <a16:creationId xmlns:a16="http://schemas.microsoft.com/office/drawing/2014/main" id="{058C4D3D-10BC-B043-A892-907876687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82" name="Rectangle 624">
                  <a:extLst>
                    <a:ext uri="{FF2B5EF4-FFF2-40B4-BE49-F238E27FC236}">
                      <a16:creationId xmlns:a16="http://schemas.microsoft.com/office/drawing/2014/main" id="{BFB5FEFB-EFAA-F14C-80DE-6A5440B1E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83" name="Rectangle 625">
                  <a:extLst>
                    <a:ext uri="{FF2B5EF4-FFF2-40B4-BE49-F238E27FC236}">
                      <a16:creationId xmlns:a16="http://schemas.microsoft.com/office/drawing/2014/main" id="{51C5BC0C-F122-1E4E-AB11-A8FF5BEC2F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84" name="Rectangle 626">
                  <a:extLst>
                    <a:ext uri="{FF2B5EF4-FFF2-40B4-BE49-F238E27FC236}">
                      <a16:creationId xmlns:a16="http://schemas.microsoft.com/office/drawing/2014/main" id="{977B9241-60F5-D249-A417-814EEE8EFE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85" name="Rectangle 627">
                  <a:extLst>
                    <a:ext uri="{FF2B5EF4-FFF2-40B4-BE49-F238E27FC236}">
                      <a16:creationId xmlns:a16="http://schemas.microsoft.com/office/drawing/2014/main" id="{09E8427F-BC7F-0742-97AF-6E33D18C57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86" name="Rectangle 628">
                  <a:extLst>
                    <a:ext uri="{FF2B5EF4-FFF2-40B4-BE49-F238E27FC236}">
                      <a16:creationId xmlns:a16="http://schemas.microsoft.com/office/drawing/2014/main" id="{6DF2F5BB-790F-DA47-8611-E642087CFC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87" name="Rectangle 629">
                  <a:extLst>
                    <a:ext uri="{FF2B5EF4-FFF2-40B4-BE49-F238E27FC236}">
                      <a16:creationId xmlns:a16="http://schemas.microsoft.com/office/drawing/2014/main" id="{EA490A2D-EC9E-A340-A284-4802C615BC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88" name="Rectangle 630">
                  <a:extLst>
                    <a:ext uri="{FF2B5EF4-FFF2-40B4-BE49-F238E27FC236}">
                      <a16:creationId xmlns:a16="http://schemas.microsoft.com/office/drawing/2014/main" id="{6C9866EA-172C-6749-9616-3BAEFFA41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89" name="Rectangle 631">
                  <a:extLst>
                    <a:ext uri="{FF2B5EF4-FFF2-40B4-BE49-F238E27FC236}">
                      <a16:creationId xmlns:a16="http://schemas.microsoft.com/office/drawing/2014/main" id="{8CF9D6FB-7508-C04A-A4D1-0A4BF36C4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90" name="Rectangle 632">
                  <a:extLst>
                    <a:ext uri="{FF2B5EF4-FFF2-40B4-BE49-F238E27FC236}">
                      <a16:creationId xmlns:a16="http://schemas.microsoft.com/office/drawing/2014/main" id="{EB6EE814-B698-8942-9D42-682FBD465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91" name="Rectangle 633">
                  <a:extLst>
                    <a:ext uri="{FF2B5EF4-FFF2-40B4-BE49-F238E27FC236}">
                      <a16:creationId xmlns:a16="http://schemas.microsoft.com/office/drawing/2014/main" id="{E71E2824-99DF-2946-9C27-85C5ED64B0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92" name="Rectangle 634">
                  <a:extLst>
                    <a:ext uri="{FF2B5EF4-FFF2-40B4-BE49-F238E27FC236}">
                      <a16:creationId xmlns:a16="http://schemas.microsoft.com/office/drawing/2014/main" id="{7EE35E54-00E5-E744-BB75-28E7D9E8A5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93" name="Rectangle 635">
                  <a:extLst>
                    <a:ext uri="{FF2B5EF4-FFF2-40B4-BE49-F238E27FC236}">
                      <a16:creationId xmlns:a16="http://schemas.microsoft.com/office/drawing/2014/main" id="{5A149064-8FA6-0249-AE9C-22A1691380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94" name="Rectangle 636">
                  <a:extLst>
                    <a:ext uri="{FF2B5EF4-FFF2-40B4-BE49-F238E27FC236}">
                      <a16:creationId xmlns:a16="http://schemas.microsoft.com/office/drawing/2014/main" id="{2EE93C7E-D11F-534A-B029-90AAD53502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95" name="Rectangle 637">
                  <a:extLst>
                    <a:ext uri="{FF2B5EF4-FFF2-40B4-BE49-F238E27FC236}">
                      <a16:creationId xmlns:a16="http://schemas.microsoft.com/office/drawing/2014/main" id="{EF759E63-0F3E-BD44-9357-32C8BA7578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96" name="Rectangle 638">
                  <a:extLst>
                    <a:ext uri="{FF2B5EF4-FFF2-40B4-BE49-F238E27FC236}">
                      <a16:creationId xmlns:a16="http://schemas.microsoft.com/office/drawing/2014/main" id="{25AEA638-41AB-F442-967D-9FAB6AD05B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97" name="Rectangle 639">
                  <a:extLst>
                    <a:ext uri="{FF2B5EF4-FFF2-40B4-BE49-F238E27FC236}">
                      <a16:creationId xmlns:a16="http://schemas.microsoft.com/office/drawing/2014/main" id="{54375E52-6D68-C84E-BC47-7544083F0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98" name="Rectangle 640">
                  <a:extLst>
                    <a:ext uri="{FF2B5EF4-FFF2-40B4-BE49-F238E27FC236}">
                      <a16:creationId xmlns:a16="http://schemas.microsoft.com/office/drawing/2014/main" id="{2507CC49-C7CC-F947-9878-096B0855A8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99" name="Rectangle 641">
                  <a:extLst>
                    <a:ext uri="{FF2B5EF4-FFF2-40B4-BE49-F238E27FC236}">
                      <a16:creationId xmlns:a16="http://schemas.microsoft.com/office/drawing/2014/main" id="{2EAAE676-7CFD-D445-9177-4049EF7A65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00" name="Rectangle 642">
                  <a:extLst>
                    <a:ext uri="{FF2B5EF4-FFF2-40B4-BE49-F238E27FC236}">
                      <a16:creationId xmlns:a16="http://schemas.microsoft.com/office/drawing/2014/main" id="{CD90ECB8-5AD0-4D48-AA49-663095B76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01" name="Rectangle 643">
                  <a:extLst>
                    <a:ext uri="{FF2B5EF4-FFF2-40B4-BE49-F238E27FC236}">
                      <a16:creationId xmlns:a16="http://schemas.microsoft.com/office/drawing/2014/main" id="{D5E443FB-8DF0-2448-95B8-798EF5830A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02" name="Rectangle 644">
                  <a:extLst>
                    <a:ext uri="{FF2B5EF4-FFF2-40B4-BE49-F238E27FC236}">
                      <a16:creationId xmlns:a16="http://schemas.microsoft.com/office/drawing/2014/main" id="{2A2436F5-9393-D748-BF47-B8E1F01FE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03" name="Rectangle 645">
                  <a:extLst>
                    <a:ext uri="{FF2B5EF4-FFF2-40B4-BE49-F238E27FC236}">
                      <a16:creationId xmlns:a16="http://schemas.microsoft.com/office/drawing/2014/main" id="{F80CF419-F577-954D-A093-91F39B059A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04" name="Rectangle 646">
                  <a:extLst>
                    <a:ext uri="{FF2B5EF4-FFF2-40B4-BE49-F238E27FC236}">
                      <a16:creationId xmlns:a16="http://schemas.microsoft.com/office/drawing/2014/main" id="{8DFF9F16-F195-344E-AC8C-6B20755CF0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05" name="Rectangle 647">
                  <a:extLst>
                    <a:ext uri="{FF2B5EF4-FFF2-40B4-BE49-F238E27FC236}">
                      <a16:creationId xmlns:a16="http://schemas.microsoft.com/office/drawing/2014/main" id="{AF85B8C3-A372-8F49-8F84-85D78B6DB8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06" name="Rectangle 648">
                  <a:extLst>
                    <a:ext uri="{FF2B5EF4-FFF2-40B4-BE49-F238E27FC236}">
                      <a16:creationId xmlns:a16="http://schemas.microsoft.com/office/drawing/2014/main" id="{91CCD115-AB75-2D43-A7E6-38EB22E56B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07" name="Rectangle 649">
                  <a:extLst>
                    <a:ext uri="{FF2B5EF4-FFF2-40B4-BE49-F238E27FC236}">
                      <a16:creationId xmlns:a16="http://schemas.microsoft.com/office/drawing/2014/main" id="{2BBE832F-9CC4-C14E-AE52-92FB0F465F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08" name="Rectangle 650">
                  <a:extLst>
                    <a:ext uri="{FF2B5EF4-FFF2-40B4-BE49-F238E27FC236}">
                      <a16:creationId xmlns:a16="http://schemas.microsoft.com/office/drawing/2014/main" id="{DB8F1F48-7E22-DC40-B022-ECEA22687F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09" name="Rectangle 651">
                  <a:extLst>
                    <a:ext uri="{FF2B5EF4-FFF2-40B4-BE49-F238E27FC236}">
                      <a16:creationId xmlns:a16="http://schemas.microsoft.com/office/drawing/2014/main" id="{401A3D12-48E8-C745-BCD5-877DD8790C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10" name="Rectangle 652">
                  <a:extLst>
                    <a:ext uri="{FF2B5EF4-FFF2-40B4-BE49-F238E27FC236}">
                      <a16:creationId xmlns:a16="http://schemas.microsoft.com/office/drawing/2014/main" id="{3D7AF5C2-F230-454E-92BA-F9CB59D52D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11" name="Rectangle 653">
                  <a:extLst>
                    <a:ext uri="{FF2B5EF4-FFF2-40B4-BE49-F238E27FC236}">
                      <a16:creationId xmlns:a16="http://schemas.microsoft.com/office/drawing/2014/main" id="{75C888B2-EEF4-B247-A9CC-B10450B9C6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2960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12" name="Rectangle 654">
                  <a:extLst>
                    <a:ext uri="{FF2B5EF4-FFF2-40B4-BE49-F238E27FC236}">
                      <a16:creationId xmlns:a16="http://schemas.microsoft.com/office/drawing/2014/main" id="{E0AEF8ED-CDF2-FE4C-97D8-FEEC36B92C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2960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13" name="Rectangle 655">
                  <a:extLst>
                    <a:ext uri="{FF2B5EF4-FFF2-40B4-BE49-F238E27FC236}">
                      <a16:creationId xmlns:a16="http://schemas.microsoft.com/office/drawing/2014/main" id="{25ADB339-50ED-6343-9A06-BF7801BDD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14" name="Rectangle 656">
                  <a:extLst>
                    <a:ext uri="{FF2B5EF4-FFF2-40B4-BE49-F238E27FC236}">
                      <a16:creationId xmlns:a16="http://schemas.microsoft.com/office/drawing/2014/main" id="{A6E6BFBD-68E3-0649-AF71-7978E24A94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15" name="Rectangle 657">
                  <a:extLst>
                    <a:ext uri="{FF2B5EF4-FFF2-40B4-BE49-F238E27FC236}">
                      <a16:creationId xmlns:a16="http://schemas.microsoft.com/office/drawing/2014/main" id="{9257E482-DFA2-434D-A6D6-0539A6B673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16" name="Rectangle 658">
                  <a:extLst>
                    <a:ext uri="{FF2B5EF4-FFF2-40B4-BE49-F238E27FC236}">
                      <a16:creationId xmlns:a16="http://schemas.microsoft.com/office/drawing/2014/main" id="{B3C47FD2-CFDE-3942-A8F9-1396E16245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17" name="Rectangle 659">
                  <a:extLst>
                    <a:ext uri="{FF2B5EF4-FFF2-40B4-BE49-F238E27FC236}">
                      <a16:creationId xmlns:a16="http://schemas.microsoft.com/office/drawing/2014/main" id="{61B5851C-C4BC-2743-B51D-BF59412613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18" name="Rectangle 660">
                  <a:extLst>
                    <a:ext uri="{FF2B5EF4-FFF2-40B4-BE49-F238E27FC236}">
                      <a16:creationId xmlns:a16="http://schemas.microsoft.com/office/drawing/2014/main" id="{1D62DFD0-8462-6B4F-86A0-B12A4D6338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19" name="Rectangle 661">
                  <a:extLst>
                    <a:ext uri="{FF2B5EF4-FFF2-40B4-BE49-F238E27FC236}">
                      <a16:creationId xmlns:a16="http://schemas.microsoft.com/office/drawing/2014/main" id="{5E57B9EE-A8CC-264F-8C10-F146A3BBB5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20" name="Rectangle 662">
                  <a:extLst>
                    <a:ext uri="{FF2B5EF4-FFF2-40B4-BE49-F238E27FC236}">
                      <a16:creationId xmlns:a16="http://schemas.microsoft.com/office/drawing/2014/main" id="{F93539B2-79AF-F24E-9344-9CBBA6D8CD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21" name="Rectangle 663">
                  <a:extLst>
                    <a:ext uri="{FF2B5EF4-FFF2-40B4-BE49-F238E27FC236}">
                      <a16:creationId xmlns:a16="http://schemas.microsoft.com/office/drawing/2014/main" id="{E3CB8A1F-2FAB-4544-8DA9-2E5F2B43F3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22" name="Rectangle 664">
                  <a:extLst>
                    <a:ext uri="{FF2B5EF4-FFF2-40B4-BE49-F238E27FC236}">
                      <a16:creationId xmlns:a16="http://schemas.microsoft.com/office/drawing/2014/main" id="{8D857100-71BE-1340-961E-6365B45BCE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23" name="Rectangle 665">
                  <a:extLst>
                    <a:ext uri="{FF2B5EF4-FFF2-40B4-BE49-F238E27FC236}">
                      <a16:creationId xmlns:a16="http://schemas.microsoft.com/office/drawing/2014/main" id="{0E2311D5-4A12-9E45-A42D-227B93D5A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24" name="Rectangle 666">
                  <a:extLst>
                    <a:ext uri="{FF2B5EF4-FFF2-40B4-BE49-F238E27FC236}">
                      <a16:creationId xmlns:a16="http://schemas.microsoft.com/office/drawing/2014/main" id="{097800B0-866F-3E41-B1FB-CFE7182C1F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25" name="Rectangle 667">
                  <a:extLst>
                    <a:ext uri="{FF2B5EF4-FFF2-40B4-BE49-F238E27FC236}">
                      <a16:creationId xmlns:a16="http://schemas.microsoft.com/office/drawing/2014/main" id="{0F758E05-0149-8A4C-9037-D911E30C59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26" name="Rectangle 668">
                  <a:extLst>
                    <a:ext uri="{FF2B5EF4-FFF2-40B4-BE49-F238E27FC236}">
                      <a16:creationId xmlns:a16="http://schemas.microsoft.com/office/drawing/2014/main" id="{64C35368-80A7-FF43-A530-A2D06FF757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27" name="Rectangle 669">
                  <a:extLst>
                    <a:ext uri="{FF2B5EF4-FFF2-40B4-BE49-F238E27FC236}">
                      <a16:creationId xmlns:a16="http://schemas.microsoft.com/office/drawing/2014/main" id="{A3C28B8C-BBC8-3945-B36F-5E8FD86B5A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28" name="Rectangle 670">
                  <a:extLst>
                    <a:ext uri="{FF2B5EF4-FFF2-40B4-BE49-F238E27FC236}">
                      <a16:creationId xmlns:a16="http://schemas.microsoft.com/office/drawing/2014/main" id="{65F0283C-04B3-8F46-A4FD-8F2854B954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29" name="Rectangle 671">
                  <a:extLst>
                    <a:ext uri="{FF2B5EF4-FFF2-40B4-BE49-F238E27FC236}">
                      <a16:creationId xmlns:a16="http://schemas.microsoft.com/office/drawing/2014/main" id="{9988F55E-C3D2-574A-BC1E-C83C303ECD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30" name="Rectangle 672">
                  <a:extLst>
                    <a:ext uri="{FF2B5EF4-FFF2-40B4-BE49-F238E27FC236}">
                      <a16:creationId xmlns:a16="http://schemas.microsoft.com/office/drawing/2014/main" id="{D42CFDBD-88D3-0748-89B0-542494ED73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31" name="Rectangle 673">
                  <a:extLst>
                    <a:ext uri="{FF2B5EF4-FFF2-40B4-BE49-F238E27FC236}">
                      <a16:creationId xmlns:a16="http://schemas.microsoft.com/office/drawing/2014/main" id="{F165B574-2758-EB4E-A00C-32216D5126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32" name="Rectangle 674">
                  <a:extLst>
                    <a:ext uri="{FF2B5EF4-FFF2-40B4-BE49-F238E27FC236}">
                      <a16:creationId xmlns:a16="http://schemas.microsoft.com/office/drawing/2014/main" id="{CBF87129-7CEE-7945-B6EB-A5597C0EE6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33" name="Rectangle 675">
                  <a:extLst>
                    <a:ext uri="{FF2B5EF4-FFF2-40B4-BE49-F238E27FC236}">
                      <a16:creationId xmlns:a16="http://schemas.microsoft.com/office/drawing/2014/main" id="{D94F3676-31AF-4C40-B8E0-2AEF99630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34" name="Rectangle 676">
                  <a:extLst>
                    <a:ext uri="{FF2B5EF4-FFF2-40B4-BE49-F238E27FC236}">
                      <a16:creationId xmlns:a16="http://schemas.microsoft.com/office/drawing/2014/main" id="{40782F7C-1015-E646-9C18-59FF3AB835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35" name="Rectangle 677">
                  <a:extLst>
                    <a:ext uri="{FF2B5EF4-FFF2-40B4-BE49-F238E27FC236}">
                      <a16:creationId xmlns:a16="http://schemas.microsoft.com/office/drawing/2014/main" id="{42AC7E9D-D3E4-E346-94FB-6558C3ACE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36" name="Rectangle 678">
                  <a:extLst>
                    <a:ext uri="{FF2B5EF4-FFF2-40B4-BE49-F238E27FC236}">
                      <a16:creationId xmlns:a16="http://schemas.microsoft.com/office/drawing/2014/main" id="{342F5076-E38F-1741-BCAA-3929BAF52F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37" name="Rectangle 679">
                  <a:extLst>
                    <a:ext uri="{FF2B5EF4-FFF2-40B4-BE49-F238E27FC236}">
                      <a16:creationId xmlns:a16="http://schemas.microsoft.com/office/drawing/2014/main" id="{55C03470-0E75-4A45-AD97-6B45E672CC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38" name="Rectangle 680">
                  <a:extLst>
                    <a:ext uri="{FF2B5EF4-FFF2-40B4-BE49-F238E27FC236}">
                      <a16:creationId xmlns:a16="http://schemas.microsoft.com/office/drawing/2014/main" id="{E989FAC5-D624-814D-978E-691E5B0F3C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39" name="Rectangle 681">
                  <a:extLst>
                    <a:ext uri="{FF2B5EF4-FFF2-40B4-BE49-F238E27FC236}">
                      <a16:creationId xmlns:a16="http://schemas.microsoft.com/office/drawing/2014/main" id="{51060D16-1013-AE4C-BAEC-CCF736243F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40" name="Rectangle 682">
                  <a:extLst>
                    <a:ext uri="{FF2B5EF4-FFF2-40B4-BE49-F238E27FC236}">
                      <a16:creationId xmlns:a16="http://schemas.microsoft.com/office/drawing/2014/main" id="{E4D42D9A-5B95-6A41-BBCD-A742EFE022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41" name="Rectangle 683">
                  <a:extLst>
                    <a:ext uri="{FF2B5EF4-FFF2-40B4-BE49-F238E27FC236}">
                      <a16:creationId xmlns:a16="http://schemas.microsoft.com/office/drawing/2014/main" id="{BAA433DC-D3B0-E640-ABD5-8D0EC8F919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42" name="Rectangle 684">
                  <a:extLst>
                    <a:ext uri="{FF2B5EF4-FFF2-40B4-BE49-F238E27FC236}">
                      <a16:creationId xmlns:a16="http://schemas.microsoft.com/office/drawing/2014/main" id="{A6FBA74B-BF4C-2947-9150-5ADB91FDDC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43" name="Rectangle 685">
                  <a:extLst>
                    <a:ext uri="{FF2B5EF4-FFF2-40B4-BE49-F238E27FC236}">
                      <a16:creationId xmlns:a16="http://schemas.microsoft.com/office/drawing/2014/main" id="{41600C17-B73D-C543-A336-BBE0BEFBC3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026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44" name="Rectangle 686">
                  <a:extLst>
                    <a:ext uri="{FF2B5EF4-FFF2-40B4-BE49-F238E27FC236}">
                      <a16:creationId xmlns:a16="http://schemas.microsoft.com/office/drawing/2014/main" id="{C8057748-F58F-F445-88D4-F0C133FE11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026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45" name="Rectangle 687">
                  <a:extLst>
                    <a:ext uri="{FF2B5EF4-FFF2-40B4-BE49-F238E27FC236}">
                      <a16:creationId xmlns:a16="http://schemas.microsoft.com/office/drawing/2014/main" id="{3954D09F-4C8C-9B44-8A06-062B91D337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46" name="Rectangle 688">
                  <a:extLst>
                    <a:ext uri="{FF2B5EF4-FFF2-40B4-BE49-F238E27FC236}">
                      <a16:creationId xmlns:a16="http://schemas.microsoft.com/office/drawing/2014/main" id="{7A5B5239-6B38-4B49-A683-3FE51D30E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47" name="Rectangle 689">
                  <a:extLst>
                    <a:ext uri="{FF2B5EF4-FFF2-40B4-BE49-F238E27FC236}">
                      <a16:creationId xmlns:a16="http://schemas.microsoft.com/office/drawing/2014/main" id="{64412416-BAFE-5D40-9151-EBF143DEC1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48" name="Rectangle 690">
                  <a:extLst>
                    <a:ext uri="{FF2B5EF4-FFF2-40B4-BE49-F238E27FC236}">
                      <a16:creationId xmlns:a16="http://schemas.microsoft.com/office/drawing/2014/main" id="{4F350553-7658-BF4D-A423-A641CDF940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49" name="Rectangle 691">
                  <a:extLst>
                    <a:ext uri="{FF2B5EF4-FFF2-40B4-BE49-F238E27FC236}">
                      <a16:creationId xmlns:a16="http://schemas.microsoft.com/office/drawing/2014/main" id="{0D76690E-726E-DE46-9431-A9ACD5D9B3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50" name="Rectangle 692">
                  <a:extLst>
                    <a:ext uri="{FF2B5EF4-FFF2-40B4-BE49-F238E27FC236}">
                      <a16:creationId xmlns:a16="http://schemas.microsoft.com/office/drawing/2014/main" id="{A85DC87A-5356-6B4D-9F25-1D8EE38F0F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51" name="Rectangle 693">
                  <a:extLst>
                    <a:ext uri="{FF2B5EF4-FFF2-40B4-BE49-F238E27FC236}">
                      <a16:creationId xmlns:a16="http://schemas.microsoft.com/office/drawing/2014/main" id="{EDEBAB77-175F-A648-B251-906B235079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52" name="Rectangle 694">
                  <a:extLst>
                    <a:ext uri="{FF2B5EF4-FFF2-40B4-BE49-F238E27FC236}">
                      <a16:creationId xmlns:a16="http://schemas.microsoft.com/office/drawing/2014/main" id="{5195AF3D-7F92-4C4E-87E6-D80C1F2487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53" name="Rectangle 695">
                  <a:extLst>
                    <a:ext uri="{FF2B5EF4-FFF2-40B4-BE49-F238E27FC236}">
                      <a16:creationId xmlns:a16="http://schemas.microsoft.com/office/drawing/2014/main" id="{50A1F88B-AD77-9942-8982-2F132943D6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54" name="Rectangle 696">
                  <a:extLst>
                    <a:ext uri="{FF2B5EF4-FFF2-40B4-BE49-F238E27FC236}">
                      <a16:creationId xmlns:a16="http://schemas.microsoft.com/office/drawing/2014/main" id="{C90BFCAA-84DC-F44B-9B3B-B06D1F7CD7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55" name="Rectangle 697">
                  <a:extLst>
                    <a:ext uri="{FF2B5EF4-FFF2-40B4-BE49-F238E27FC236}">
                      <a16:creationId xmlns:a16="http://schemas.microsoft.com/office/drawing/2014/main" id="{11A4F14C-8BE6-B043-B404-D9D836C8A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56" name="Rectangle 698">
                  <a:extLst>
                    <a:ext uri="{FF2B5EF4-FFF2-40B4-BE49-F238E27FC236}">
                      <a16:creationId xmlns:a16="http://schemas.microsoft.com/office/drawing/2014/main" id="{F6E8C9E3-6E04-9548-9E20-1BFACA8D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57" name="Rectangle 699">
                  <a:extLst>
                    <a:ext uri="{FF2B5EF4-FFF2-40B4-BE49-F238E27FC236}">
                      <a16:creationId xmlns:a16="http://schemas.microsoft.com/office/drawing/2014/main" id="{5D18CD5B-2EBC-9743-8C96-D90BB7275F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58" name="Rectangle 700">
                  <a:extLst>
                    <a:ext uri="{FF2B5EF4-FFF2-40B4-BE49-F238E27FC236}">
                      <a16:creationId xmlns:a16="http://schemas.microsoft.com/office/drawing/2014/main" id="{2E1D5E6E-AD91-AF41-9C1D-79905CD1E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59" name="Rectangle 701">
                  <a:extLst>
                    <a:ext uri="{FF2B5EF4-FFF2-40B4-BE49-F238E27FC236}">
                      <a16:creationId xmlns:a16="http://schemas.microsoft.com/office/drawing/2014/main" id="{C17B84F7-6F00-7346-A5A5-9919AE7933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60" name="Rectangle 702">
                  <a:extLst>
                    <a:ext uri="{FF2B5EF4-FFF2-40B4-BE49-F238E27FC236}">
                      <a16:creationId xmlns:a16="http://schemas.microsoft.com/office/drawing/2014/main" id="{7E689EF3-3E3B-4642-89DE-DAFDFBF52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61" name="Rectangle 703">
                  <a:extLst>
                    <a:ext uri="{FF2B5EF4-FFF2-40B4-BE49-F238E27FC236}">
                      <a16:creationId xmlns:a16="http://schemas.microsoft.com/office/drawing/2014/main" id="{93A93DAE-503A-CD49-A0AB-B74182F970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62" name="Rectangle 704">
                  <a:extLst>
                    <a:ext uri="{FF2B5EF4-FFF2-40B4-BE49-F238E27FC236}">
                      <a16:creationId xmlns:a16="http://schemas.microsoft.com/office/drawing/2014/main" id="{25F55292-F5C0-FA49-B5C3-9079CC339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63" name="Rectangle 705">
                  <a:extLst>
                    <a:ext uri="{FF2B5EF4-FFF2-40B4-BE49-F238E27FC236}">
                      <a16:creationId xmlns:a16="http://schemas.microsoft.com/office/drawing/2014/main" id="{8F217661-DC91-914B-A508-9B81F9537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64" name="Rectangle 706">
                  <a:extLst>
                    <a:ext uri="{FF2B5EF4-FFF2-40B4-BE49-F238E27FC236}">
                      <a16:creationId xmlns:a16="http://schemas.microsoft.com/office/drawing/2014/main" id="{6596B75C-C703-3246-8665-8C1CF1A45F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65" name="Rectangle 707">
                  <a:extLst>
                    <a:ext uri="{FF2B5EF4-FFF2-40B4-BE49-F238E27FC236}">
                      <a16:creationId xmlns:a16="http://schemas.microsoft.com/office/drawing/2014/main" id="{6525B0E6-6655-634C-8624-0DB1020BB1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66" name="Rectangle 708">
                  <a:extLst>
                    <a:ext uri="{FF2B5EF4-FFF2-40B4-BE49-F238E27FC236}">
                      <a16:creationId xmlns:a16="http://schemas.microsoft.com/office/drawing/2014/main" id="{436E9945-CD7A-724A-A0B4-414E994716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67" name="Rectangle 709">
                  <a:extLst>
                    <a:ext uri="{FF2B5EF4-FFF2-40B4-BE49-F238E27FC236}">
                      <a16:creationId xmlns:a16="http://schemas.microsoft.com/office/drawing/2014/main" id="{9737A2DD-26BF-C843-BE14-9DA7AC7041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68" name="Rectangle 710">
                  <a:extLst>
                    <a:ext uri="{FF2B5EF4-FFF2-40B4-BE49-F238E27FC236}">
                      <a16:creationId xmlns:a16="http://schemas.microsoft.com/office/drawing/2014/main" id="{43F83FB1-B1D5-F949-AF2E-9F875B2797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69" name="Rectangle 711">
                  <a:extLst>
                    <a:ext uri="{FF2B5EF4-FFF2-40B4-BE49-F238E27FC236}">
                      <a16:creationId xmlns:a16="http://schemas.microsoft.com/office/drawing/2014/main" id="{36576760-AFD4-2A4A-BC7C-87FBC107D4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70" name="Rectangle 712">
                  <a:extLst>
                    <a:ext uri="{FF2B5EF4-FFF2-40B4-BE49-F238E27FC236}">
                      <a16:creationId xmlns:a16="http://schemas.microsoft.com/office/drawing/2014/main" id="{F3EB2ED4-D0DD-6147-BB31-3ED814B3D2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71" name="Rectangle 713">
                  <a:extLst>
                    <a:ext uri="{FF2B5EF4-FFF2-40B4-BE49-F238E27FC236}">
                      <a16:creationId xmlns:a16="http://schemas.microsoft.com/office/drawing/2014/main" id="{4B1A4FCC-2C01-2B41-94AF-F741E8ACFD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72" name="Rectangle 714">
                  <a:extLst>
                    <a:ext uri="{FF2B5EF4-FFF2-40B4-BE49-F238E27FC236}">
                      <a16:creationId xmlns:a16="http://schemas.microsoft.com/office/drawing/2014/main" id="{6CD32075-85F1-ED44-A89D-3F941B897D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73" name="Rectangle 715">
                  <a:extLst>
                    <a:ext uri="{FF2B5EF4-FFF2-40B4-BE49-F238E27FC236}">
                      <a16:creationId xmlns:a16="http://schemas.microsoft.com/office/drawing/2014/main" id="{29049680-15F9-AF48-B76F-FA3752C033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74" name="Rectangle 716">
                  <a:extLst>
                    <a:ext uri="{FF2B5EF4-FFF2-40B4-BE49-F238E27FC236}">
                      <a16:creationId xmlns:a16="http://schemas.microsoft.com/office/drawing/2014/main" id="{1F5A9F69-EAEE-6D47-96FF-D7E47621E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75" name="Rectangle 717">
                  <a:extLst>
                    <a:ext uri="{FF2B5EF4-FFF2-40B4-BE49-F238E27FC236}">
                      <a16:creationId xmlns:a16="http://schemas.microsoft.com/office/drawing/2014/main" id="{091E0150-8E5A-C548-9FAB-02C765D571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0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76" name="Rectangle 718">
                  <a:extLst>
                    <a:ext uri="{FF2B5EF4-FFF2-40B4-BE49-F238E27FC236}">
                      <a16:creationId xmlns:a16="http://schemas.microsoft.com/office/drawing/2014/main" id="{CF211B64-D307-7741-B23D-C12FC04069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0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77" name="Rectangle 719">
                  <a:extLst>
                    <a:ext uri="{FF2B5EF4-FFF2-40B4-BE49-F238E27FC236}">
                      <a16:creationId xmlns:a16="http://schemas.microsoft.com/office/drawing/2014/main" id="{19428383-F719-C445-ABC7-36CA5FB5B9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78" name="Rectangle 720">
                  <a:extLst>
                    <a:ext uri="{FF2B5EF4-FFF2-40B4-BE49-F238E27FC236}">
                      <a16:creationId xmlns:a16="http://schemas.microsoft.com/office/drawing/2014/main" id="{5B00A5E3-5BCA-EE4F-B631-1C5AB41875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79" name="Rectangle 721">
                  <a:extLst>
                    <a:ext uri="{FF2B5EF4-FFF2-40B4-BE49-F238E27FC236}">
                      <a16:creationId xmlns:a16="http://schemas.microsoft.com/office/drawing/2014/main" id="{A7650396-0255-5441-9DD9-96B969D6DF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80" name="Rectangle 722">
                  <a:extLst>
                    <a:ext uri="{FF2B5EF4-FFF2-40B4-BE49-F238E27FC236}">
                      <a16:creationId xmlns:a16="http://schemas.microsoft.com/office/drawing/2014/main" id="{10F70495-7812-9F40-A442-2A40BD42D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81" name="Rectangle 723">
                  <a:extLst>
                    <a:ext uri="{FF2B5EF4-FFF2-40B4-BE49-F238E27FC236}">
                      <a16:creationId xmlns:a16="http://schemas.microsoft.com/office/drawing/2014/main" id="{B8BC51C7-AAD5-F741-8B48-5CBAAD7F4A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82" name="Rectangle 724">
                  <a:extLst>
                    <a:ext uri="{FF2B5EF4-FFF2-40B4-BE49-F238E27FC236}">
                      <a16:creationId xmlns:a16="http://schemas.microsoft.com/office/drawing/2014/main" id="{D2917A61-2E31-1749-A25B-ECD16BABC9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83" name="Rectangle 725">
                  <a:extLst>
                    <a:ext uri="{FF2B5EF4-FFF2-40B4-BE49-F238E27FC236}">
                      <a16:creationId xmlns:a16="http://schemas.microsoft.com/office/drawing/2014/main" id="{DB9284EA-23CE-464C-B609-477503340C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84" name="Rectangle 726">
                  <a:extLst>
                    <a:ext uri="{FF2B5EF4-FFF2-40B4-BE49-F238E27FC236}">
                      <a16:creationId xmlns:a16="http://schemas.microsoft.com/office/drawing/2014/main" id="{FBCC8290-EA62-4B4F-B725-2695A78D27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85" name="Rectangle 727">
                  <a:extLst>
                    <a:ext uri="{FF2B5EF4-FFF2-40B4-BE49-F238E27FC236}">
                      <a16:creationId xmlns:a16="http://schemas.microsoft.com/office/drawing/2014/main" id="{ED5C0D68-D501-724C-A9D8-71834DE867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86" name="Rectangle 728">
                  <a:extLst>
                    <a:ext uri="{FF2B5EF4-FFF2-40B4-BE49-F238E27FC236}">
                      <a16:creationId xmlns:a16="http://schemas.microsoft.com/office/drawing/2014/main" id="{90A4B2D8-E5E3-2D44-B78C-CACBBBB9E0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87" name="Rectangle 729">
                  <a:extLst>
                    <a:ext uri="{FF2B5EF4-FFF2-40B4-BE49-F238E27FC236}">
                      <a16:creationId xmlns:a16="http://schemas.microsoft.com/office/drawing/2014/main" id="{0DF197E6-60E4-ED4B-921D-8DA0ED3A8A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88" name="Rectangle 730">
                  <a:extLst>
                    <a:ext uri="{FF2B5EF4-FFF2-40B4-BE49-F238E27FC236}">
                      <a16:creationId xmlns:a16="http://schemas.microsoft.com/office/drawing/2014/main" id="{7C654617-E1BC-564C-9C2F-23C4B06D68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89" name="Rectangle 731">
                  <a:extLst>
                    <a:ext uri="{FF2B5EF4-FFF2-40B4-BE49-F238E27FC236}">
                      <a16:creationId xmlns:a16="http://schemas.microsoft.com/office/drawing/2014/main" id="{A29BBE26-5665-A843-8A75-8B7B88D2C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90" name="Rectangle 732">
                  <a:extLst>
                    <a:ext uri="{FF2B5EF4-FFF2-40B4-BE49-F238E27FC236}">
                      <a16:creationId xmlns:a16="http://schemas.microsoft.com/office/drawing/2014/main" id="{CC668784-0DF1-D041-9418-447FF95882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91" name="Rectangle 733">
                  <a:extLst>
                    <a:ext uri="{FF2B5EF4-FFF2-40B4-BE49-F238E27FC236}">
                      <a16:creationId xmlns:a16="http://schemas.microsoft.com/office/drawing/2014/main" id="{F8DD23B2-C2EA-D84D-AF2F-543F8364B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92" name="Rectangle 734">
                  <a:extLst>
                    <a:ext uri="{FF2B5EF4-FFF2-40B4-BE49-F238E27FC236}">
                      <a16:creationId xmlns:a16="http://schemas.microsoft.com/office/drawing/2014/main" id="{6E128BD4-D472-D047-8856-B4807AF76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93" name="Rectangle 735">
                  <a:extLst>
                    <a:ext uri="{FF2B5EF4-FFF2-40B4-BE49-F238E27FC236}">
                      <a16:creationId xmlns:a16="http://schemas.microsoft.com/office/drawing/2014/main" id="{BB58D95E-3F70-4341-BB95-CE11C439E4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94" name="Rectangle 736">
                  <a:extLst>
                    <a:ext uri="{FF2B5EF4-FFF2-40B4-BE49-F238E27FC236}">
                      <a16:creationId xmlns:a16="http://schemas.microsoft.com/office/drawing/2014/main" id="{E94138C2-1C72-9D40-B797-E821EF6585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95" name="Rectangle 737">
                  <a:extLst>
                    <a:ext uri="{FF2B5EF4-FFF2-40B4-BE49-F238E27FC236}">
                      <a16:creationId xmlns:a16="http://schemas.microsoft.com/office/drawing/2014/main" id="{EA356230-C911-8842-BC1A-B138729AAC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96" name="Rectangle 738">
                  <a:extLst>
                    <a:ext uri="{FF2B5EF4-FFF2-40B4-BE49-F238E27FC236}">
                      <a16:creationId xmlns:a16="http://schemas.microsoft.com/office/drawing/2014/main" id="{94321807-2725-E044-9B7D-81DFFAFB3B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97" name="Rectangle 739">
                  <a:extLst>
                    <a:ext uri="{FF2B5EF4-FFF2-40B4-BE49-F238E27FC236}">
                      <a16:creationId xmlns:a16="http://schemas.microsoft.com/office/drawing/2014/main" id="{5E2794FB-DA84-E845-954C-DEC58A4F8B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98" name="Rectangle 740">
                  <a:extLst>
                    <a:ext uri="{FF2B5EF4-FFF2-40B4-BE49-F238E27FC236}">
                      <a16:creationId xmlns:a16="http://schemas.microsoft.com/office/drawing/2014/main" id="{B2263606-6BE8-4549-B17D-7EE82B94DB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99" name="Rectangle 741">
                  <a:extLst>
                    <a:ext uri="{FF2B5EF4-FFF2-40B4-BE49-F238E27FC236}">
                      <a16:creationId xmlns:a16="http://schemas.microsoft.com/office/drawing/2014/main" id="{9C694F99-6212-9D4B-B473-174CF7FCE3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00" name="Rectangle 742">
                  <a:extLst>
                    <a:ext uri="{FF2B5EF4-FFF2-40B4-BE49-F238E27FC236}">
                      <a16:creationId xmlns:a16="http://schemas.microsoft.com/office/drawing/2014/main" id="{0EAAA6E9-25A4-BA40-9EC7-7DC9A22A52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01" name="Rectangle 743">
                  <a:extLst>
                    <a:ext uri="{FF2B5EF4-FFF2-40B4-BE49-F238E27FC236}">
                      <a16:creationId xmlns:a16="http://schemas.microsoft.com/office/drawing/2014/main" id="{6DC121A1-F297-514A-97B4-4EFA967AE3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02" name="Rectangle 744">
                  <a:extLst>
                    <a:ext uri="{FF2B5EF4-FFF2-40B4-BE49-F238E27FC236}">
                      <a16:creationId xmlns:a16="http://schemas.microsoft.com/office/drawing/2014/main" id="{7D6ED437-57E7-EA4B-AD62-5EFD5B33E9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03" name="Rectangle 745">
                  <a:extLst>
                    <a:ext uri="{FF2B5EF4-FFF2-40B4-BE49-F238E27FC236}">
                      <a16:creationId xmlns:a16="http://schemas.microsoft.com/office/drawing/2014/main" id="{009D4DC1-102B-3D46-8098-75753FA35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04" name="Rectangle 746">
                  <a:extLst>
                    <a:ext uri="{FF2B5EF4-FFF2-40B4-BE49-F238E27FC236}">
                      <a16:creationId xmlns:a16="http://schemas.microsoft.com/office/drawing/2014/main" id="{97B57D1E-256D-5A44-AC91-D402E4C48A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05" name="Rectangle 747">
                  <a:extLst>
                    <a:ext uri="{FF2B5EF4-FFF2-40B4-BE49-F238E27FC236}">
                      <a16:creationId xmlns:a16="http://schemas.microsoft.com/office/drawing/2014/main" id="{D11C53CD-0C5D-FF41-AF09-2F1EEF308C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06" name="Rectangle 748">
                  <a:extLst>
                    <a:ext uri="{FF2B5EF4-FFF2-40B4-BE49-F238E27FC236}">
                      <a16:creationId xmlns:a16="http://schemas.microsoft.com/office/drawing/2014/main" id="{DE6467F4-A5F8-8E46-976F-2BB18E4123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07" name="Rectangle 749">
                  <a:extLst>
                    <a:ext uri="{FF2B5EF4-FFF2-40B4-BE49-F238E27FC236}">
                      <a16:creationId xmlns:a16="http://schemas.microsoft.com/office/drawing/2014/main" id="{0DDD8031-032E-1146-9FEA-299171D770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158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08" name="Rectangle 750">
                  <a:extLst>
                    <a:ext uri="{FF2B5EF4-FFF2-40B4-BE49-F238E27FC236}">
                      <a16:creationId xmlns:a16="http://schemas.microsoft.com/office/drawing/2014/main" id="{858EB036-7DB2-2F45-80D5-AE96C2E3FC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158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09" name="Rectangle 751">
                  <a:extLst>
                    <a:ext uri="{FF2B5EF4-FFF2-40B4-BE49-F238E27FC236}">
                      <a16:creationId xmlns:a16="http://schemas.microsoft.com/office/drawing/2014/main" id="{663F611B-1EB2-AE4C-8851-9C6AEEBC5B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10" name="Rectangle 752">
                  <a:extLst>
                    <a:ext uri="{FF2B5EF4-FFF2-40B4-BE49-F238E27FC236}">
                      <a16:creationId xmlns:a16="http://schemas.microsoft.com/office/drawing/2014/main" id="{3C28A49E-A445-D941-B24C-7787349EFB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11" name="Rectangle 753">
                  <a:extLst>
                    <a:ext uri="{FF2B5EF4-FFF2-40B4-BE49-F238E27FC236}">
                      <a16:creationId xmlns:a16="http://schemas.microsoft.com/office/drawing/2014/main" id="{9D5C39D9-9011-8F47-83FD-6EE990D870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12" name="Rectangle 754">
                  <a:extLst>
                    <a:ext uri="{FF2B5EF4-FFF2-40B4-BE49-F238E27FC236}">
                      <a16:creationId xmlns:a16="http://schemas.microsoft.com/office/drawing/2014/main" id="{A247B79B-360F-5A4F-97E7-5AAD66E10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13" name="Rectangle 755">
                  <a:extLst>
                    <a:ext uri="{FF2B5EF4-FFF2-40B4-BE49-F238E27FC236}">
                      <a16:creationId xmlns:a16="http://schemas.microsoft.com/office/drawing/2014/main" id="{D0EC3841-CF4C-8C4E-B3F0-8653D25034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14" name="Rectangle 756">
                  <a:extLst>
                    <a:ext uri="{FF2B5EF4-FFF2-40B4-BE49-F238E27FC236}">
                      <a16:creationId xmlns:a16="http://schemas.microsoft.com/office/drawing/2014/main" id="{FFECE8FB-09CE-EB43-9952-3BCD5DF86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15" name="Rectangle 757">
                  <a:extLst>
                    <a:ext uri="{FF2B5EF4-FFF2-40B4-BE49-F238E27FC236}">
                      <a16:creationId xmlns:a16="http://schemas.microsoft.com/office/drawing/2014/main" id="{1E9F78DF-2255-F046-8769-5A04267750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16" name="Rectangle 758">
                  <a:extLst>
                    <a:ext uri="{FF2B5EF4-FFF2-40B4-BE49-F238E27FC236}">
                      <a16:creationId xmlns:a16="http://schemas.microsoft.com/office/drawing/2014/main" id="{D9336738-B234-5743-95C4-575E373948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17" name="Rectangle 759">
                  <a:extLst>
                    <a:ext uri="{FF2B5EF4-FFF2-40B4-BE49-F238E27FC236}">
                      <a16:creationId xmlns:a16="http://schemas.microsoft.com/office/drawing/2014/main" id="{ECABF347-1CFB-9A4E-AF2F-E7355873BB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18" name="Rectangle 760">
                  <a:extLst>
                    <a:ext uri="{FF2B5EF4-FFF2-40B4-BE49-F238E27FC236}">
                      <a16:creationId xmlns:a16="http://schemas.microsoft.com/office/drawing/2014/main" id="{D9D5B828-3B23-8640-8400-849C9C8526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19" name="Rectangle 761">
                  <a:extLst>
                    <a:ext uri="{FF2B5EF4-FFF2-40B4-BE49-F238E27FC236}">
                      <a16:creationId xmlns:a16="http://schemas.microsoft.com/office/drawing/2014/main" id="{A3A0A91F-1A0C-8B49-877F-ECB65B2B23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20" name="Rectangle 762">
                  <a:extLst>
                    <a:ext uri="{FF2B5EF4-FFF2-40B4-BE49-F238E27FC236}">
                      <a16:creationId xmlns:a16="http://schemas.microsoft.com/office/drawing/2014/main" id="{C90867AD-0069-4444-AB9B-1F2E82545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21" name="Rectangle 763">
                  <a:extLst>
                    <a:ext uri="{FF2B5EF4-FFF2-40B4-BE49-F238E27FC236}">
                      <a16:creationId xmlns:a16="http://schemas.microsoft.com/office/drawing/2014/main" id="{2DF94F58-364D-644D-A44C-B05E183D41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22" name="Rectangle 764">
                  <a:extLst>
                    <a:ext uri="{FF2B5EF4-FFF2-40B4-BE49-F238E27FC236}">
                      <a16:creationId xmlns:a16="http://schemas.microsoft.com/office/drawing/2014/main" id="{22693633-D924-F14E-81E3-E7A202DD1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23" name="Rectangle 765">
                  <a:extLst>
                    <a:ext uri="{FF2B5EF4-FFF2-40B4-BE49-F238E27FC236}">
                      <a16:creationId xmlns:a16="http://schemas.microsoft.com/office/drawing/2014/main" id="{5E5868E6-137E-AB4E-94A6-FF6848E64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24" name="Rectangle 766">
                  <a:extLst>
                    <a:ext uri="{FF2B5EF4-FFF2-40B4-BE49-F238E27FC236}">
                      <a16:creationId xmlns:a16="http://schemas.microsoft.com/office/drawing/2014/main" id="{A5BD447B-F76A-F448-9695-E982335B24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25" name="Rectangle 767">
                  <a:extLst>
                    <a:ext uri="{FF2B5EF4-FFF2-40B4-BE49-F238E27FC236}">
                      <a16:creationId xmlns:a16="http://schemas.microsoft.com/office/drawing/2014/main" id="{AFA1B858-A46B-814B-BAFF-BF7A32893D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26" name="Rectangle 768">
                  <a:extLst>
                    <a:ext uri="{FF2B5EF4-FFF2-40B4-BE49-F238E27FC236}">
                      <a16:creationId xmlns:a16="http://schemas.microsoft.com/office/drawing/2014/main" id="{1FA2B1C6-FC36-244A-8BF4-187A16A005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27" name="Rectangle 769">
                  <a:extLst>
                    <a:ext uri="{FF2B5EF4-FFF2-40B4-BE49-F238E27FC236}">
                      <a16:creationId xmlns:a16="http://schemas.microsoft.com/office/drawing/2014/main" id="{8BF4E745-3BA5-A245-93D5-2C4A406028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28" name="Rectangle 770">
                  <a:extLst>
                    <a:ext uri="{FF2B5EF4-FFF2-40B4-BE49-F238E27FC236}">
                      <a16:creationId xmlns:a16="http://schemas.microsoft.com/office/drawing/2014/main" id="{2D68FF27-5144-0B49-897A-149DF90126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29" name="Rectangle 771">
                  <a:extLst>
                    <a:ext uri="{FF2B5EF4-FFF2-40B4-BE49-F238E27FC236}">
                      <a16:creationId xmlns:a16="http://schemas.microsoft.com/office/drawing/2014/main" id="{6E040569-8C05-8C4A-BC29-607F797069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30" name="Rectangle 772">
                  <a:extLst>
                    <a:ext uri="{FF2B5EF4-FFF2-40B4-BE49-F238E27FC236}">
                      <a16:creationId xmlns:a16="http://schemas.microsoft.com/office/drawing/2014/main" id="{47A6ECA5-3500-AA43-8DEF-5CF75010DF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31" name="Rectangle 773">
                  <a:extLst>
                    <a:ext uri="{FF2B5EF4-FFF2-40B4-BE49-F238E27FC236}">
                      <a16:creationId xmlns:a16="http://schemas.microsoft.com/office/drawing/2014/main" id="{05EE1B76-CF32-D54A-98E7-37A9D1FE90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32" name="Rectangle 774">
                  <a:extLst>
                    <a:ext uri="{FF2B5EF4-FFF2-40B4-BE49-F238E27FC236}">
                      <a16:creationId xmlns:a16="http://schemas.microsoft.com/office/drawing/2014/main" id="{60D4705F-A5F3-0549-9BC9-01B63D87E0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33" name="Rectangle 775">
                  <a:extLst>
                    <a:ext uri="{FF2B5EF4-FFF2-40B4-BE49-F238E27FC236}">
                      <a16:creationId xmlns:a16="http://schemas.microsoft.com/office/drawing/2014/main" id="{1167D741-6E92-C546-A823-5AB99507D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34" name="Rectangle 776">
                  <a:extLst>
                    <a:ext uri="{FF2B5EF4-FFF2-40B4-BE49-F238E27FC236}">
                      <a16:creationId xmlns:a16="http://schemas.microsoft.com/office/drawing/2014/main" id="{7B08332A-99DB-0244-A417-93106F4D8A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35" name="Rectangle 777">
                  <a:extLst>
                    <a:ext uri="{FF2B5EF4-FFF2-40B4-BE49-F238E27FC236}">
                      <a16:creationId xmlns:a16="http://schemas.microsoft.com/office/drawing/2014/main" id="{10708D79-05EA-3941-A4A0-E571657CE7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36" name="Rectangle 778">
                  <a:extLst>
                    <a:ext uri="{FF2B5EF4-FFF2-40B4-BE49-F238E27FC236}">
                      <a16:creationId xmlns:a16="http://schemas.microsoft.com/office/drawing/2014/main" id="{FB62C60F-3878-DE40-AD79-5FFA2116BD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37" name="Rectangle 779">
                  <a:extLst>
                    <a:ext uri="{FF2B5EF4-FFF2-40B4-BE49-F238E27FC236}">
                      <a16:creationId xmlns:a16="http://schemas.microsoft.com/office/drawing/2014/main" id="{16E2C16F-1018-7C40-BE6A-F5178896A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38" name="Rectangle 780">
                  <a:extLst>
                    <a:ext uri="{FF2B5EF4-FFF2-40B4-BE49-F238E27FC236}">
                      <a16:creationId xmlns:a16="http://schemas.microsoft.com/office/drawing/2014/main" id="{6CF5F1A5-951B-4F46-A448-18E9B6D9E9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39" name="Rectangle 781">
                  <a:extLst>
                    <a:ext uri="{FF2B5EF4-FFF2-40B4-BE49-F238E27FC236}">
                      <a16:creationId xmlns:a16="http://schemas.microsoft.com/office/drawing/2014/main" id="{E679F879-90B8-E945-8BB7-2CE04182A1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225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40" name="Rectangle 782">
                  <a:extLst>
                    <a:ext uri="{FF2B5EF4-FFF2-40B4-BE49-F238E27FC236}">
                      <a16:creationId xmlns:a16="http://schemas.microsoft.com/office/drawing/2014/main" id="{B027FBCB-4AA8-9F4F-8301-C98748F3EF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225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41" name="Rectangle 783">
                  <a:extLst>
                    <a:ext uri="{FF2B5EF4-FFF2-40B4-BE49-F238E27FC236}">
                      <a16:creationId xmlns:a16="http://schemas.microsoft.com/office/drawing/2014/main" id="{E4671E66-717C-884B-A3F2-49E38CCE35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42" name="Rectangle 784">
                  <a:extLst>
                    <a:ext uri="{FF2B5EF4-FFF2-40B4-BE49-F238E27FC236}">
                      <a16:creationId xmlns:a16="http://schemas.microsoft.com/office/drawing/2014/main" id="{AA0558CC-0897-064D-B7E0-67010D079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43" name="Rectangle 785">
                  <a:extLst>
                    <a:ext uri="{FF2B5EF4-FFF2-40B4-BE49-F238E27FC236}">
                      <a16:creationId xmlns:a16="http://schemas.microsoft.com/office/drawing/2014/main" id="{B85B460E-473E-7646-AF52-84CFA4D7E4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44" name="Rectangle 786">
                  <a:extLst>
                    <a:ext uri="{FF2B5EF4-FFF2-40B4-BE49-F238E27FC236}">
                      <a16:creationId xmlns:a16="http://schemas.microsoft.com/office/drawing/2014/main" id="{675BAAC3-0E2D-4E4B-9A01-6D21D8F912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45" name="Rectangle 787">
                  <a:extLst>
                    <a:ext uri="{FF2B5EF4-FFF2-40B4-BE49-F238E27FC236}">
                      <a16:creationId xmlns:a16="http://schemas.microsoft.com/office/drawing/2014/main" id="{95B322E5-0130-DF47-B27F-A315695EE7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46" name="Rectangle 788">
                  <a:extLst>
                    <a:ext uri="{FF2B5EF4-FFF2-40B4-BE49-F238E27FC236}">
                      <a16:creationId xmlns:a16="http://schemas.microsoft.com/office/drawing/2014/main" id="{77C67EF4-1E7F-3340-A12D-9D206C9A36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47" name="Rectangle 789">
                  <a:extLst>
                    <a:ext uri="{FF2B5EF4-FFF2-40B4-BE49-F238E27FC236}">
                      <a16:creationId xmlns:a16="http://schemas.microsoft.com/office/drawing/2014/main" id="{8367B049-A98F-BC43-AAA9-4D6CB09AAC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48" name="Rectangle 790">
                  <a:extLst>
                    <a:ext uri="{FF2B5EF4-FFF2-40B4-BE49-F238E27FC236}">
                      <a16:creationId xmlns:a16="http://schemas.microsoft.com/office/drawing/2014/main" id="{8776A551-F87B-5648-83F2-34855AD84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49" name="Rectangle 791">
                  <a:extLst>
                    <a:ext uri="{FF2B5EF4-FFF2-40B4-BE49-F238E27FC236}">
                      <a16:creationId xmlns:a16="http://schemas.microsoft.com/office/drawing/2014/main" id="{FF7B8334-BB44-FA48-A1F8-09BC0A7D30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50" name="Rectangle 792">
                  <a:extLst>
                    <a:ext uri="{FF2B5EF4-FFF2-40B4-BE49-F238E27FC236}">
                      <a16:creationId xmlns:a16="http://schemas.microsoft.com/office/drawing/2014/main" id="{7AEA03F4-3C0E-BD47-805F-1110359321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51" name="Rectangle 793">
                  <a:extLst>
                    <a:ext uri="{FF2B5EF4-FFF2-40B4-BE49-F238E27FC236}">
                      <a16:creationId xmlns:a16="http://schemas.microsoft.com/office/drawing/2014/main" id="{DF373F1C-9959-174D-9A56-39719B4E8C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52" name="Rectangle 794">
                  <a:extLst>
                    <a:ext uri="{FF2B5EF4-FFF2-40B4-BE49-F238E27FC236}">
                      <a16:creationId xmlns:a16="http://schemas.microsoft.com/office/drawing/2014/main" id="{630760B7-7C4C-C748-AED2-49911DA997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53" name="Rectangle 795">
                  <a:extLst>
                    <a:ext uri="{FF2B5EF4-FFF2-40B4-BE49-F238E27FC236}">
                      <a16:creationId xmlns:a16="http://schemas.microsoft.com/office/drawing/2014/main" id="{EB0F2943-5BD7-1E46-A830-750A7FA746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54" name="Rectangle 796">
                  <a:extLst>
                    <a:ext uri="{FF2B5EF4-FFF2-40B4-BE49-F238E27FC236}">
                      <a16:creationId xmlns:a16="http://schemas.microsoft.com/office/drawing/2014/main" id="{475B3374-7630-4F4D-96DD-4F5FD84474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55" name="Rectangle 797">
                  <a:extLst>
                    <a:ext uri="{FF2B5EF4-FFF2-40B4-BE49-F238E27FC236}">
                      <a16:creationId xmlns:a16="http://schemas.microsoft.com/office/drawing/2014/main" id="{3E27E8E0-AB5B-B340-898C-8EB5DAE47C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56" name="Rectangle 798">
                  <a:extLst>
                    <a:ext uri="{FF2B5EF4-FFF2-40B4-BE49-F238E27FC236}">
                      <a16:creationId xmlns:a16="http://schemas.microsoft.com/office/drawing/2014/main" id="{0BF2C570-B6F0-3041-B027-6D2B52BE18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57" name="Rectangle 799">
                  <a:extLst>
                    <a:ext uri="{FF2B5EF4-FFF2-40B4-BE49-F238E27FC236}">
                      <a16:creationId xmlns:a16="http://schemas.microsoft.com/office/drawing/2014/main" id="{DAB86EB2-413E-D144-8244-5BDA1ED40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58" name="Rectangle 800">
                  <a:extLst>
                    <a:ext uri="{FF2B5EF4-FFF2-40B4-BE49-F238E27FC236}">
                      <a16:creationId xmlns:a16="http://schemas.microsoft.com/office/drawing/2014/main" id="{C0E001CB-43D5-E140-8C82-D049A6B85E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59" name="Rectangle 801">
                  <a:extLst>
                    <a:ext uri="{FF2B5EF4-FFF2-40B4-BE49-F238E27FC236}">
                      <a16:creationId xmlns:a16="http://schemas.microsoft.com/office/drawing/2014/main" id="{30B8F87D-5C6F-4E48-A76D-3E0CD9E712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60" name="Rectangle 802">
                  <a:extLst>
                    <a:ext uri="{FF2B5EF4-FFF2-40B4-BE49-F238E27FC236}">
                      <a16:creationId xmlns:a16="http://schemas.microsoft.com/office/drawing/2014/main" id="{38F05CDA-4F11-864B-93AE-63CA8859C5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61" name="Rectangle 803">
                  <a:extLst>
                    <a:ext uri="{FF2B5EF4-FFF2-40B4-BE49-F238E27FC236}">
                      <a16:creationId xmlns:a16="http://schemas.microsoft.com/office/drawing/2014/main" id="{63711489-03D1-2E4F-90C9-5F509A87A2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62" name="Rectangle 804">
                  <a:extLst>
                    <a:ext uri="{FF2B5EF4-FFF2-40B4-BE49-F238E27FC236}">
                      <a16:creationId xmlns:a16="http://schemas.microsoft.com/office/drawing/2014/main" id="{AB91FB46-8A4F-DC44-8692-9FA2B0FB92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63" name="Rectangle 805">
                  <a:extLst>
                    <a:ext uri="{FF2B5EF4-FFF2-40B4-BE49-F238E27FC236}">
                      <a16:creationId xmlns:a16="http://schemas.microsoft.com/office/drawing/2014/main" id="{168DBADB-AD92-AF4B-88DC-CBBF1A467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64" name="Rectangle 806">
                  <a:extLst>
                    <a:ext uri="{FF2B5EF4-FFF2-40B4-BE49-F238E27FC236}">
                      <a16:creationId xmlns:a16="http://schemas.microsoft.com/office/drawing/2014/main" id="{29A6478E-8191-9F41-9908-6B76FC7867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65" name="Rectangle 807">
                  <a:extLst>
                    <a:ext uri="{FF2B5EF4-FFF2-40B4-BE49-F238E27FC236}">
                      <a16:creationId xmlns:a16="http://schemas.microsoft.com/office/drawing/2014/main" id="{C898CDB0-1291-7C48-93CE-F7C469C07E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66" name="Rectangle 808">
                  <a:extLst>
                    <a:ext uri="{FF2B5EF4-FFF2-40B4-BE49-F238E27FC236}">
                      <a16:creationId xmlns:a16="http://schemas.microsoft.com/office/drawing/2014/main" id="{5804F458-EC25-6041-B8F5-537D33E62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67" name="Rectangle 809">
                  <a:extLst>
                    <a:ext uri="{FF2B5EF4-FFF2-40B4-BE49-F238E27FC236}">
                      <a16:creationId xmlns:a16="http://schemas.microsoft.com/office/drawing/2014/main" id="{04889E46-FE95-9D4B-9BD9-A23DBF4551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68" name="Rectangle 810">
                  <a:extLst>
                    <a:ext uri="{FF2B5EF4-FFF2-40B4-BE49-F238E27FC236}">
                      <a16:creationId xmlns:a16="http://schemas.microsoft.com/office/drawing/2014/main" id="{1459DC84-0929-C044-858B-AAA6C1CEF5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69" name="Rectangle 811">
                  <a:extLst>
                    <a:ext uri="{FF2B5EF4-FFF2-40B4-BE49-F238E27FC236}">
                      <a16:creationId xmlns:a16="http://schemas.microsoft.com/office/drawing/2014/main" id="{2C70D5D5-7889-224E-805E-B25BB56461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70" name="Rectangle 812">
                  <a:extLst>
                    <a:ext uri="{FF2B5EF4-FFF2-40B4-BE49-F238E27FC236}">
                      <a16:creationId xmlns:a16="http://schemas.microsoft.com/office/drawing/2014/main" id="{378103D5-9994-164C-9BFB-4C71085F41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71" name="Rectangle 813">
                  <a:extLst>
                    <a:ext uri="{FF2B5EF4-FFF2-40B4-BE49-F238E27FC236}">
                      <a16:creationId xmlns:a16="http://schemas.microsoft.com/office/drawing/2014/main" id="{DFD5BA90-7FBE-074E-8380-8B5D2ADE6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292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72" name="Rectangle 814">
                  <a:extLst>
                    <a:ext uri="{FF2B5EF4-FFF2-40B4-BE49-F238E27FC236}">
                      <a16:creationId xmlns:a16="http://schemas.microsoft.com/office/drawing/2014/main" id="{9B282039-D94F-1E4C-B231-597B4C4476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292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73" name="Rectangle 815">
                  <a:extLst>
                    <a:ext uri="{FF2B5EF4-FFF2-40B4-BE49-F238E27FC236}">
                      <a16:creationId xmlns:a16="http://schemas.microsoft.com/office/drawing/2014/main" id="{94022F94-4000-8F42-8AE7-B8A4520439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74" name="Rectangle 816">
                  <a:extLst>
                    <a:ext uri="{FF2B5EF4-FFF2-40B4-BE49-F238E27FC236}">
                      <a16:creationId xmlns:a16="http://schemas.microsoft.com/office/drawing/2014/main" id="{7FC67365-CCB2-194B-855A-054F080E3A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3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75" name="Rectangle 817">
                  <a:extLst>
                    <a:ext uri="{FF2B5EF4-FFF2-40B4-BE49-F238E27FC236}">
                      <a16:creationId xmlns:a16="http://schemas.microsoft.com/office/drawing/2014/main" id="{1D1CF2F5-8D7F-3943-931E-22DE506FF6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76" name="Rectangle 818">
                  <a:extLst>
                    <a:ext uri="{FF2B5EF4-FFF2-40B4-BE49-F238E27FC236}">
                      <a16:creationId xmlns:a16="http://schemas.microsoft.com/office/drawing/2014/main" id="{8461196D-AB8F-C141-B945-CFB989C82B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3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77" name="Rectangle 819">
                  <a:extLst>
                    <a:ext uri="{FF2B5EF4-FFF2-40B4-BE49-F238E27FC236}">
                      <a16:creationId xmlns:a16="http://schemas.microsoft.com/office/drawing/2014/main" id="{90B3B5E5-3FA9-E040-9446-FF6E2FC2F2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78" name="Rectangle 820">
                  <a:extLst>
                    <a:ext uri="{FF2B5EF4-FFF2-40B4-BE49-F238E27FC236}">
                      <a16:creationId xmlns:a16="http://schemas.microsoft.com/office/drawing/2014/main" id="{033AD4D4-3D73-084C-827C-BCA0346C79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79" name="Rectangle 821">
                  <a:extLst>
                    <a:ext uri="{FF2B5EF4-FFF2-40B4-BE49-F238E27FC236}">
                      <a16:creationId xmlns:a16="http://schemas.microsoft.com/office/drawing/2014/main" id="{50197509-C1FE-124C-B7E0-7D3C747F32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3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80" name="Rectangle 822">
                  <a:extLst>
                    <a:ext uri="{FF2B5EF4-FFF2-40B4-BE49-F238E27FC236}">
                      <a16:creationId xmlns:a16="http://schemas.microsoft.com/office/drawing/2014/main" id="{CDB0AF9E-A6BF-234D-A1EA-100F1077C8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81" name="Rectangle 823">
                  <a:extLst>
                    <a:ext uri="{FF2B5EF4-FFF2-40B4-BE49-F238E27FC236}">
                      <a16:creationId xmlns:a16="http://schemas.microsoft.com/office/drawing/2014/main" id="{88599A6D-F240-1140-8A18-A0E0A8FDE0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3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82" name="Rectangle 824">
                  <a:extLst>
                    <a:ext uri="{FF2B5EF4-FFF2-40B4-BE49-F238E27FC236}">
                      <a16:creationId xmlns:a16="http://schemas.microsoft.com/office/drawing/2014/main" id="{8B5A335F-896F-854D-8B72-DBB4F244C6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83" name="Rectangle 825">
                  <a:extLst>
                    <a:ext uri="{FF2B5EF4-FFF2-40B4-BE49-F238E27FC236}">
                      <a16:creationId xmlns:a16="http://schemas.microsoft.com/office/drawing/2014/main" id="{21D5B2BB-7CD1-BB4F-8187-5675709C0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84" name="Rectangle 826">
                  <a:extLst>
                    <a:ext uri="{FF2B5EF4-FFF2-40B4-BE49-F238E27FC236}">
                      <a16:creationId xmlns:a16="http://schemas.microsoft.com/office/drawing/2014/main" id="{A9596985-7DAE-D440-9907-09829E1619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3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85" name="Rectangle 827">
                  <a:extLst>
                    <a:ext uri="{FF2B5EF4-FFF2-40B4-BE49-F238E27FC236}">
                      <a16:creationId xmlns:a16="http://schemas.microsoft.com/office/drawing/2014/main" id="{2E5C6CFE-0264-A347-97D5-0B7E8AFF8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86" name="Rectangle 828">
                  <a:extLst>
                    <a:ext uri="{FF2B5EF4-FFF2-40B4-BE49-F238E27FC236}">
                      <a16:creationId xmlns:a16="http://schemas.microsoft.com/office/drawing/2014/main" id="{A7226971-D1A1-6743-ABAB-BC1F0AE2AB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3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87" name="Rectangle 829">
                  <a:extLst>
                    <a:ext uri="{FF2B5EF4-FFF2-40B4-BE49-F238E27FC236}">
                      <a16:creationId xmlns:a16="http://schemas.microsoft.com/office/drawing/2014/main" id="{6279A335-1C0A-5F45-9F6E-2827E492C5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88" name="Rectangle 830">
                  <a:extLst>
                    <a:ext uri="{FF2B5EF4-FFF2-40B4-BE49-F238E27FC236}">
                      <a16:creationId xmlns:a16="http://schemas.microsoft.com/office/drawing/2014/main" id="{73FCCD2C-C7FC-644C-93FF-831551B8BA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89" name="Rectangle 831">
                  <a:extLst>
                    <a:ext uri="{FF2B5EF4-FFF2-40B4-BE49-F238E27FC236}">
                      <a16:creationId xmlns:a16="http://schemas.microsoft.com/office/drawing/2014/main" id="{DDB7949A-32F9-354E-B797-D91B85DF6F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3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90" name="Rectangle 832">
                  <a:extLst>
                    <a:ext uri="{FF2B5EF4-FFF2-40B4-BE49-F238E27FC236}">
                      <a16:creationId xmlns:a16="http://schemas.microsoft.com/office/drawing/2014/main" id="{F6F81A75-B80B-AA46-8499-B8C1FA209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91" name="Rectangle 833">
                  <a:extLst>
                    <a:ext uri="{FF2B5EF4-FFF2-40B4-BE49-F238E27FC236}">
                      <a16:creationId xmlns:a16="http://schemas.microsoft.com/office/drawing/2014/main" id="{919CF444-B5F7-DA4F-8664-01D2087931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3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92" name="Rectangle 834">
                  <a:extLst>
                    <a:ext uri="{FF2B5EF4-FFF2-40B4-BE49-F238E27FC236}">
                      <a16:creationId xmlns:a16="http://schemas.microsoft.com/office/drawing/2014/main" id="{52FA4C5C-701B-BD49-9EC9-60B2BBB4F0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3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93" name="Rectangle 835">
                  <a:extLst>
                    <a:ext uri="{FF2B5EF4-FFF2-40B4-BE49-F238E27FC236}">
                      <a16:creationId xmlns:a16="http://schemas.microsoft.com/office/drawing/2014/main" id="{4EE33039-B98F-9D43-8473-6ECAE02BB0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3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94" name="Rectangle 836">
                  <a:extLst>
                    <a:ext uri="{FF2B5EF4-FFF2-40B4-BE49-F238E27FC236}">
                      <a16:creationId xmlns:a16="http://schemas.microsoft.com/office/drawing/2014/main" id="{95587868-0D6A-8143-A702-39277CE05A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3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95" name="Rectangle 837">
                  <a:extLst>
                    <a:ext uri="{FF2B5EF4-FFF2-40B4-BE49-F238E27FC236}">
                      <a16:creationId xmlns:a16="http://schemas.microsoft.com/office/drawing/2014/main" id="{A2CBD5A3-7A91-0348-AC06-39959131C7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3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96" name="Rectangle 838">
                  <a:extLst>
                    <a:ext uri="{FF2B5EF4-FFF2-40B4-BE49-F238E27FC236}">
                      <a16:creationId xmlns:a16="http://schemas.microsoft.com/office/drawing/2014/main" id="{26B08445-133A-8D48-8EC8-14610DE27A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35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97" name="Rectangle 839">
                  <a:extLst>
                    <a:ext uri="{FF2B5EF4-FFF2-40B4-BE49-F238E27FC236}">
                      <a16:creationId xmlns:a16="http://schemas.microsoft.com/office/drawing/2014/main" id="{F42907B6-C0A4-E448-A91E-D52548DCA3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3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98" name="Rectangle 840">
                  <a:extLst>
                    <a:ext uri="{FF2B5EF4-FFF2-40B4-BE49-F238E27FC236}">
                      <a16:creationId xmlns:a16="http://schemas.microsoft.com/office/drawing/2014/main" id="{C34F0ADD-7DB5-B845-B879-880E54BC1C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35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99" name="Rectangle 841">
                  <a:extLst>
                    <a:ext uri="{FF2B5EF4-FFF2-40B4-BE49-F238E27FC236}">
                      <a16:creationId xmlns:a16="http://schemas.microsoft.com/office/drawing/2014/main" id="{002A8094-1E08-3C43-BE43-651F9741F5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3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00" name="Rectangle 842">
                  <a:extLst>
                    <a:ext uri="{FF2B5EF4-FFF2-40B4-BE49-F238E27FC236}">
                      <a16:creationId xmlns:a16="http://schemas.microsoft.com/office/drawing/2014/main" id="{24CD1E09-6571-FE4D-9CA0-9854D93242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3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01" name="Rectangle 843">
                  <a:extLst>
                    <a:ext uri="{FF2B5EF4-FFF2-40B4-BE49-F238E27FC236}">
                      <a16:creationId xmlns:a16="http://schemas.microsoft.com/office/drawing/2014/main" id="{35B9BA5E-92BE-5948-A6ED-B1FAE9D48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35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02" name="Rectangle 844">
                  <a:extLst>
                    <a:ext uri="{FF2B5EF4-FFF2-40B4-BE49-F238E27FC236}">
                      <a16:creationId xmlns:a16="http://schemas.microsoft.com/office/drawing/2014/main" id="{ACC3A047-74E6-1149-ADE3-6CA4ADB6C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3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03" name="Rectangle 845">
                  <a:extLst>
                    <a:ext uri="{FF2B5EF4-FFF2-40B4-BE49-F238E27FC236}">
                      <a16:creationId xmlns:a16="http://schemas.microsoft.com/office/drawing/2014/main" id="{D0106C48-E33A-C64B-9016-5AB58242A5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35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04" name="Rectangle 846">
                  <a:extLst>
                    <a:ext uri="{FF2B5EF4-FFF2-40B4-BE49-F238E27FC236}">
                      <a16:creationId xmlns:a16="http://schemas.microsoft.com/office/drawing/2014/main" id="{BBE5F7E8-7A53-BB46-AF2D-25F1AA30DA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3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05" name="Rectangle 847">
                  <a:extLst>
                    <a:ext uri="{FF2B5EF4-FFF2-40B4-BE49-F238E27FC236}">
                      <a16:creationId xmlns:a16="http://schemas.microsoft.com/office/drawing/2014/main" id="{2A476E63-3810-4443-A46A-864BCB47BD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06" name="Rectangle 848">
                  <a:extLst>
                    <a:ext uri="{FF2B5EF4-FFF2-40B4-BE49-F238E27FC236}">
                      <a16:creationId xmlns:a16="http://schemas.microsoft.com/office/drawing/2014/main" id="{6E896133-622F-9440-86B0-8D9C41E72E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4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07" name="Rectangle 849">
                  <a:extLst>
                    <a:ext uri="{FF2B5EF4-FFF2-40B4-BE49-F238E27FC236}">
                      <a16:creationId xmlns:a16="http://schemas.microsoft.com/office/drawing/2014/main" id="{CA4121F6-EB86-074B-B47A-A223A27ADB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08" name="Rectangle 850">
                  <a:extLst>
                    <a:ext uri="{FF2B5EF4-FFF2-40B4-BE49-F238E27FC236}">
                      <a16:creationId xmlns:a16="http://schemas.microsoft.com/office/drawing/2014/main" id="{ECED3F40-A979-634B-9768-29F00E0164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4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09" name="Rectangle 851">
                  <a:extLst>
                    <a:ext uri="{FF2B5EF4-FFF2-40B4-BE49-F238E27FC236}">
                      <a16:creationId xmlns:a16="http://schemas.microsoft.com/office/drawing/2014/main" id="{2B447B64-3DC1-594D-9C08-EBED19B78E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10" name="Rectangle 852">
                  <a:extLst>
                    <a:ext uri="{FF2B5EF4-FFF2-40B4-BE49-F238E27FC236}">
                      <a16:creationId xmlns:a16="http://schemas.microsoft.com/office/drawing/2014/main" id="{39561B58-D55B-D146-93EA-7B5F57E640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11" name="Rectangle 853">
                  <a:extLst>
                    <a:ext uri="{FF2B5EF4-FFF2-40B4-BE49-F238E27FC236}">
                      <a16:creationId xmlns:a16="http://schemas.microsoft.com/office/drawing/2014/main" id="{C524F598-3727-1E41-81B6-4FD43652C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4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12" name="Rectangle 854">
                  <a:extLst>
                    <a:ext uri="{FF2B5EF4-FFF2-40B4-BE49-F238E27FC236}">
                      <a16:creationId xmlns:a16="http://schemas.microsoft.com/office/drawing/2014/main" id="{447A9E1C-2A67-0E42-978B-C78B4ED90A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13" name="Rectangle 855">
                  <a:extLst>
                    <a:ext uri="{FF2B5EF4-FFF2-40B4-BE49-F238E27FC236}">
                      <a16:creationId xmlns:a16="http://schemas.microsoft.com/office/drawing/2014/main" id="{D83D5943-AE4F-5D47-A08E-C84916552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4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14" name="Rectangle 856">
                  <a:extLst>
                    <a:ext uri="{FF2B5EF4-FFF2-40B4-BE49-F238E27FC236}">
                      <a16:creationId xmlns:a16="http://schemas.microsoft.com/office/drawing/2014/main" id="{AF079A9D-5099-2B49-9BAF-7B87A969F2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15" name="Rectangle 857">
                  <a:extLst>
                    <a:ext uri="{FF2B5EF4-FFF2-40B4-BE49-F238E27FC236}">
                      <a16:creationId xmlns:a16="http://schemas.microsoft.com/office/drawing/2014/main" id="{F1AA6D80-7407-E24F-90C4-5687F8F03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16" name="Rectangle 858">
                  <a:extLst>
                    <a:ext uri="{FF2B5EF4-FFF2-40B4-BE49-F238E27FC236}">
                      <a16:creationId xmlns:a16="http://schemas.microsoft.com/office/drawing/2014/main" id="{1B4CA63A-BCCA-8C4A-97A2-84BB3B62FD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4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17" name="Rectangle 859">
                  <a:extLst>
                    <a:ext uri="{FF2B5EF4-FFF2-40B4-BE49-F238E27FC236}">
                      <a16:creationId xmlns:a16="http://schemas.microsoft.com/office/drawing/2014/main" id="{BB96D47A-45EE-DC45-8F33-999366A8B4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18" name="Rectangle 860">
                  <a:extLst>
                    <a:ext uri="{FF2B5EF4-FFF2-40B4-BE49-F238E27FC236}">
                      <a16:creationId xmlns:a16="http://schemas.microsoft.com/office/drawing/2014/main" id="{1A7C913A-DAAD-F04B-A1E3-39157BC791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4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19" name="Rectangle 861">
                  <a:extLst>
                    <a:ext uri="{FF2B5EF4-FFF2-40B4-BE49-F238E27FC236}">
                      <a16:creationId xmlns:a16="http://schemas.microsoft.com/office/drawing/2014/main" id="{242FAC40-86C6-FB4C-B954-4950A3FE04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20" name="Rectangle 862">
                  <a:extLst>
                    <a:ext uri="{FF2B5EF4-FFF2-40B4-BE49-F238E27FC236}">
                      <a16:creationId xmlns:a16="http://schemas.microsoft.com/office/drawing/2014/main" id="{EACC9DDE-A764-6042-9A31-715B463329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21" name="Rectangle 863">
                  <a:extLst>
                    <a:ext uri="{FF2B5EF4-FFF2-40B4-BE49-F238E27FC236}">
                      <a16:creationId xmlns:a16="http://schemas.microsoft.com/office/drawing/2014/main" id="{BF73DA16-ABA8-B748-AF6C-386A8BD967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4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22" name="Rectangle 864">
                  <a:extLst>
                    <a:ext uri="{FF2B5EF4-FFF2-40B4-BE49-F238E27FC236}">
                      <a16:creationId xmlns:a16="http://schemas.microsoft.com/office/drawing/2014/main" id="{CBA77781-8C0D-D943-BD7B-FAFADC002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23" name="Rectangle 865">
                  <a:extLst>
                    <a:ext uri="{FF2B5EF4-FFF2-40B4-BE49-F238E27FC236}">
                      <a16:creationId xmlns:a16="http://schemas.microsoft.com/office/drawing/2014/main" id="{24E06D40-7F41-8D4E-8DF0-878681383C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4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24" name="Rectangle 866">
                  <a:extLst>
                    <a:ext uri="{FF2B5EF4-FFF2-40B4-BE49-F238E27FC236}">
                      <a16:creationId xmlns:a16="http://schemas.microsoft.com/office/drawing/2014/main" id="{C5B577F9-9C1B-6445-AAFD-1FE0B83241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4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25" name="Rectangle 867">
                  <a:extLst>
                    <a:ext uri="{FF2B5EF4-FFF2-40B4-BE49-F238E27FC236}">
                      <a16:creationId xmlns:a16="http://schemas.microsoft.com/office/drawing/2014/main" id="{3A67EBB3-F348-2641-BDA9-0C8D5E7F75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4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26" name="Rectangle 868">
                  <a:extLst>
                    <a:ext uri="{FF2B5EF4-FFF2-40B4-BE49-F238E27FC236}">
                      <a16:creationId xmlns:a16="http://schemas.microsoft.com/office/drawing/2014/main" id="{547A2536-9A4A-0941-8089-2DE030E085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4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27" name="Rectangle 869">
                  <a:extLst>
                    <a:ext uri="{FF2B5EF4-FFF2-40B4-BE49-F238E27FC236}">
                      <a16:creationId xmlns:a16="http://schemas.microsoft.com/office/drawing/2014/main" id="{350C4AF7-E4BD-824B-80A0-E9002E42FE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4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28" name="Rectangle 870">
                  <a:extLst>
                    <a:ext uri="{FF2B5EF4-FFF2-40B4-BE49-F238E27FC236}">
                      <a16:creationId xmlns:a16="http://schemas.microsoft.com/office/drawing/2014/main" id="{E8B3B868-9351-944C-B621-9EB25BCAF5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42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29" name="Rectangle 871">
                  <a:extLst>
                    <a:ext uri="{FF2B5EF4-FFF2-40B4-BE49-F238E27FC236}">
                      <a16:creationId xmlns:a16="http://schemas.microsoft.com/office/drawing/2014/main" id="{9BA153CC-091D-EA4B-92AB-59B1DEAF41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4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30" name="Rectangle 872">
                  <a:extLst>
                    <a:ext uri="{FF2B5EF4-FFF2-40B4-BE49-F238E27FC236}">
                      <a16:creationId xmlns:a16="http://schemas.microsoft.com/office/drawing/2014/main" id="{F4F0518C-6366-A349-86AE-6B1C82A04C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42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31" name="Rectangle 873">
                  <a:extLst>
                    <a:ext uri="{FF2B5EF4-FFF2-40B4-BE49-F238E27FC236}">
                      <a16:creationId xmlns:a16="http://schemas.microsoft.com/office/drawing/2014/main" id="{C6FABC6A-4C3A-F042-B4D2-F91EABCFE2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4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32" name="Rectangle 874">
                  <a:extLst>
                    <a:ext uri="{FF2B5EF4-FFF2-40B4-BE49-F238E27FC236}">
                      <a16:creationId xmlns:a16="http://schemas.microsoft.com/office/drawing/2014/main" id="{4A67D15F-93D2-7943-95FA-5D661699D4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4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33" name="Rectangle 875">
                  <a:extLst>
                    <a:ext uri="{FF2B5EF4-FFF2-40B4-BE49-F238E27FC236}">
                      <a16:creationId xmlns:a16="http://schemas.microsoft.com/office/drawing/2014/main" id="{95887C38-F83F-5E4D-979C-12B04707A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42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34" name="Rectangle 876">
                  <a:extLst>
                    <a:ext uri="{FF2B5EF4-FFF2-40B4-BE49-F238E27FC236}">
                      <a16:creationId xmlns:a16="http://schemas.microsoft.com/office/drawing/2014/main" id="{1F488DA5-C508-2B4B-9F0A-A6194DD75A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4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35" name="Rectangle 877">
                  <a:extLst>
                    <a:ext uri="{FF2B5EF4-FFF2-40B4-BE49-F238E27FC236}">
                      <a16:creationId xmlns:a16="http://schemas.microsoft.com/office/drawing/2014/main" id="{C344F4D0-A35D-DE4B-944E-C07BA1A469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42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36" name="Rectangle 878">
                  <a:extLst>
                    <a:ext uri="{FF2B5EF4-FFF2-40B4-BE49-F238E27FC236}">
                      <a16:creationId xmlns:a16="http://schemas.microsoft.com/office/drawing/2014/main" id="{19C3E67E-5517-1849-940D-BE67FB7367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4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37" name="Rectangle 879">
                  <a:extLst>
                    <a:ext uri="{FF2B5EF4-FFF2-40B4-BE49-F238E27FC236}">
                      <a16:creationId xmlns:a16="http://schemas.microsoft.com/office/drawing/2014/main" id="{4A080C08-8617-F64E-B367-A4396A5982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38" name="Rectangle 880">
                  <a:extLst>
                    <a:ext uri="{FF2B5EF4-FFF2-40B4-BE49-F238E27FC236}">
                      <a16:creationId xmlns:a16="http://schemas.microsoft.com/office/drawing/2014/main" id="{2A0BB7A6-D0C6-0D44-A890-3345B64B3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49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39" name="Rectangle 881">
                  <a:extLst>
                    <a:ext uri="{FF2B5EF4-FFF2-40B4-BE49-F238E27FC236}">
                      <a16:creationId xmlns:a16="http://schemas.microsoft.com/office/drawing/2014/main" id="{268BF599-8B86-104D-8C3C-5B67CA2612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40" name="Rectangle 882">
                  <a:extLst>
                    <a:ext uri="{FF2B5EF4-FFF2-40B4-BE49-F238E27FC236}">
                      <a16:creationId xmlns:a16="http://schemas.microsoft.com/office/drawing/2014/main" id="{8E005DA3-3112-C148-850E-DCDD925AD6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49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41" name="Rectangle 883">
                  <a:extLst>
                    <a:ext uri="{FF2B5EF4-FFF2-40B4-BE49-F238E27FC236}">
                      <a16:creationId xmlns:a16="http://schemas.microsoft.com/office/drawing/2014/main" id="{CF87E380-BBF9-7348-9828-CA8F2A41CB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42" name="Rectangle 884">
                  <a:extLst>
                    <a:ext uri="{FF2B5EF4-FFF2-40B4-BE49-F238E27FC236}">
                      <a16:creationId xmlns:a16="http://schemas.microsoft.com/office/drawing/2014/main" id="{2196A366-9BA3-B544-802F-367EDBA5E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43" name="Rectangle 885">
                  <a:extLst>
                    <a:ext uri="{FF2B5EF4-FFF2-40B4-BE49-F238E27FC236}">
                      <a16:creationId xmlns:a16="http://schemas.microsoft.com/office/drawing/2014/main" id="{815C1191-C81D-4446-98F2-E37398BA76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49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44" name="Rectangle 886">
                  <a:extLst>
                    <a:ext uri="{FF2B5EF4-FFF2-40B4-BE49-F238E27FC236}">
                      <a16:creationId xmlns:a16="http://schemas.microsoft.com/office/drawing/2014/main" id="{1433CDD0-D7F1-9B44-8E48-46BC35F1B2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45" name="Rectangle 887">
                  <a:extLst>
                    <a:ext uri="{FF2B5EF4-FFF2-40B4-BE49-F238E27FC236}">
                      <a16:creationId xmlns:a16="http://schemas.microsoft.com/office/drawing/2014/main" id="{B0A9C5C3-EB57-0143-96C2-8D3AEAD7D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49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46" name="Rectangle 888">
                  <a:extLst>
                    <a:ext uri="{FF2B5EF4-FFF2-40B4-BE49-F238E27FC236}">
                      <a16:creationId xmlns:a16="http://schemas.microsoft.com/office/drawing/2014/main" id="{3C3F8188-EE86-6B43-8D99-B636185077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47" name="Rectangle 889">
                  <a:extLst>
                    <a:ext uri="{FF2B5EF4-FFF2-40B4-BE49-F238E27FC236}">
                      <a16:creationId xmlns:a16="http://schemas.microsoft.com/office/drawing/2014/main" id="{9C80DCFC-5E3B-DE4E-B5CA-1973721F7E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48" name="Rectangle 890">
                  <a:extLst>
                    <a:ext uri="{FF2B5EF4-FFF2-40B4-BE49-F238E27FC236}">
                      <a16:creationId xmlns:a16="http://schemas.microsoft.com/office/drawing/2014/main" id="{EDDF2ADD-26B6-6D4E-BF53-C4B1A7CEC7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49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49" name="Rectangle 891">
                  <a:extLst>
                    <a:ext uri="{FF2B5EF4-FFF2-40B4-BE49-F238E27FC236}">
                      <a16:creationId xmlns:a16="http://schemas.microsoft.com/office/drawing/2014/main" id="{8C025FFA-D9BE-3F4E-B815-94CB5FA52E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50" name="Rectangle 892">
                  <a:extLst>
                    <a:ext uri="{FF2B5EF4-FFF2-40B4-BE49-F238E27FC236}">
                      <a16:creationId xmlns:a16="http://schemas.microsoft.com/office/drawing/2014/main" id="{DE1651BA-ABC8-134D-878E-289E7256E9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49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51" name="Rectangle 893">
                  <a:extLst>
                    <a:ext uri="{FF2B5EF4-FFF2-40B4-BE49-F238E27FC236}">
                      <a16:creationId xmlns:a16="http://schemas.microsoft.com/office/drawing/2014/main" id="{39D14506-0F0E-B24F-8E34-CDB208EB5E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52" name="Rectangle 894">
                  <a:extLst>
                    <a:ext uri="{FF2B5EF4-FFF2-40B4-BE49-F238E27FC236}">
                      <a16:creationId xmlns:a16="http://schemas.microsoft.com/office/drawing/2014/main" id="{81D5C585-3BBD-DC41-80C4-12811C4B02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53" name="Rectangle 895">
                  <a:extLst>
                    <a:ext uri="{FF2B5EF4-FFF2-40B4-BE49-F238E27FC236}">
                      <a16:creationId xmlns:a16="http://schemas.microsoft.com/office/drawing/2014/main" id="{19D13D7B-8FC4-424A-A43E-8713384CF1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49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54" name="Rectangle 896">
                  <a:extLst>
                    <a:ext uri="{FF2B5EF4-FFF2-40B4-BE49-F238E27FC236}">
                      <a16:creationId xmlns:a16="http://schemas.microsoft.com/office/drawing/2014/main" id="{AACCBC9F-F0B8-3042-9A62-0F7BF90A10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55" name="Rectangle 897">
                  <a:extLst>
                    <a:ext uri="{FF2B5EF4-FFF2-40B4-BE49-F238E27FC236}">
                      <a16:creationId xmlns:a16="http://schemas.microsoft.com/office/drawing/2014/main" id="{E8A89482-77C4-FC43-93E1-282BCB04D4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49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56" name="Rectangle 898">
                  <a:extLst>
                    <a:ext uri="{FF2B5EF4-FFF2-40B4-BE49-F238E27FC236}">
                      <a16:creationId xmlns:a16="http://schemas.microsoft.com/office/drawing/2014/main" id="{2BF4370C-CC71-D14B-B322-A67F82224D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490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57" name="Rectangle 899">
                  <a:extLst>
                    <a:ext uri="{FF2B5EF4-FFF2-40B4-BE49-F238E27FC236}">
                      <a16:creationId xmlns:a16="http://schemas.microsoft.com/office/drawing/2014/main" id="{4A109AEB-889A-DB48-8AB7-152B31E666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490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58" name="Rectangle 900">
                  <a:extLst>
                    <a:ext uri="{FF2B5EF4-FFF2-40B4-BE49-F238E27FC236}">
                      <a16:creationId xmlns:a16="http://schemas.microsoft.com/office/drawing/2014/main" id="{B7F4053D-A298-394A-A359-B2F61236D0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49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59" name="Rectangle 901">
                  <a:extLst>
                    <a:ext uri="{FF2B5EF4-FFF2-40B4-BE49-F238E27FC236}">
                      <a16:creationId xmlns:a16="http://schemas.microsoft.com/office/drawing/2014/main" id="{CA7F18C2-0FB4-BC42-B236-01AAEFCDD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49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60" name="Rectangle 902">
                  <a:extLst>
                    <a:ext uri="{FF2B5EF4-FFF2-40B4-BE49-F238E27FC236}">
                      <a16:creationId xmlns:a16="http://schemas.microsoft.com/office/drawing/2014/main" id="{35F10E5F-FF28-6D4B-ACD3-74A17FC938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490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61" name="Rectangle 903">
                  <a:extLst>
                    <a:ext uri="{FF2B5EF4-FFF2-40B4-BE49-F238E27FC236}">
                      <a16:creationId xmlns:a16="http://schemas.microsoft.com/office/drawing/2014/main" id="{F30E4595-A301-4D45-9CB4-1B5A76E96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49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62" name="Rectangle 904">
                  <a:extLst>
                    <a:ext uri="{FF2B5EF4-FFF2-40B4-BE49-F238E27FC236}">
                      <a16:creationId xmlns:a16="http://schemas.microsoft.com/office/drawing/2014/main" id="{E2B5F2F2-D42F-E744-9F7D-E2582B9D69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490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63" name="Rectangle 905">
                  <a:extLst>
                    <a:ext uri="{FF2B5EF4-FFF2-40B4-BE49-F238E27FC236}">
                      <a16:creationId xmlns:a16="http://schemas.microsoft.com/office/drawing/2014/main" id="{B87C2048-FF6D-DE49-A41F-0B4CFBBF7F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49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64" name="Rectangle 906">
                  <a:extLst>
                    <a:ext uri="{FF2B5EF4-FFF2-40B4-BE49-F238E27FC236}">
                      <a16:creationId xmlns:a16="http://schemas.microsoft.com/office/drawing/2014/main" id="{6FAAFE27-3759-FD44-BCDD-AE6B7EC1DF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49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65" name="Rectangle 907">
                  <a:extLst>
                    <a:ext uri="{FF2B5EF4-FFF2-40B4-BE49-F238E27FC236}">
                      <a16:creationId xmlns:a16="http://schemas.microsoft.com/office/drawing/2014/main" id="{D2F393F3-083E-0544-9DD6-7ED6B75048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490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66" name="Rectangle 908">
                  <a:extLst>
                    <a:ext uri="{FF2B5EF4-FFF2-40B4-BE49-F238E27FC236}">
                      <a16:creationId xmlns:a16="http://schemas.microsoft.com/office/drawing/2014/main" id="{7C13AFF4-5A5F-3746-A558-99F6F6C695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49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67" name="Rectangle 909">
                  <a:extLst>
                    <a:ext uri="{FF2B5EF4-FFF2-40B4-BE49-F238E27FC236}">
                      <a16:creationId xmlns:a16="http://schemas.microsoft.com/office/drawing/2014/main" id="{5B60FEB6-FF00-9149-A594-A7B243CA77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490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68" name="Rectangle 910">
                  <a:extLst>
                    <a:ext uri="{FF2B5EF4-FFF2-40B4-BE49-F238E27FC236}">
                      <a16:creationId xmlns:a16="http://schemas.microsoft.com/office/drawing/2014/main" id="{4EE2EB52-385E-B747-805D-5F59A8FC1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490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69" name="Rectangle 911">
                  <a:extLst>
                    <a:ext uri="{FF2B5EF4-FFF2-40B4-BE49-F238E27FC236}">
                      <a16:creationId xmlns:a16="http://schemas.microsoft.com/office/drawing/2014/main" id="{69FFB7A7-25F3-7F4C-AF76-486560643B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70" name="Rectangle 912">
                  <a:extLst>
                    <a:ext uri="{FF2B5EF4-FFF2-40B4-BE49-F238E27FC236}">
                      <a16:creationId xmlns:a16="http://schemas.microsoft.com/office/drawing/2014/main" id="{1F98CD6C-B7EC-3842-AE04-E0A17B686B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5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71" name="Rectangle 913">
                  <a:extLst>
                    <a:ext uri="{FF2B5EF4-FFF2-40B4-BE49-F238E27FC236}">
                      <a16:creationId xmlns:a16="http://schemas.microsoft.com/office/drawing/2014/main" id="{6FADCFF5-78E0-574D-916D-B861A9B724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72" name="Rectangle 914">
                  <a:extLst>
                    <a:ext uri="{FF2B5EF4-FFF2-40B4-BE49-F238E27FC236}">
                      <a16:creationId xmlns:a16="http://schemas.microsoft.com/office/drawing/2014/main" id="{DE24C7A7-459E-BC48-86ED-F7796A0EDE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5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73" name="Rectangle 915">
                  <a:extLst>
                    <a:ext uri="{FF2B5EF4-FFF2-40B4-BE49-F238E27FC236}">
                      <a16:creationId xmlns:a16="http://schemas.microsoft.com/office/drawing/2014/main" id="{363091CF-6992-174D-B7DC-C80458E6E3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74" name="Rectangle 916">
                  <a:extLst>
                    <a:ext uri="{FF2B5EF4-FFF2-40B4-BE49-F238E27FC236}">
                      <a16:creationId xmlns:a16="http://schemas.microsoft.com/office/drawing/2014/main" id="{E5A018B2-3B34-2D41-89E0-E39CEAC91F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75" name="Rectangle 917">
                  <a:extLst>
                    <a:ext uri="{FF2B5EF4-FFF2-40B4-BE49-F238E27FC236}">
                      <a16:creationId xmlns:a16="http://schemas.microsoft.com/office/drawing/2014/main" id="{DC05D6E0-B674-1443-878C-70AAF44EED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5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76" name="Rectangle 918">
                  <a:extLst>
                    <a:ext uri="{FF2B5EF4-FFF2-40B4-BE49-F238E27FC236}">
                      <a16:creationId xmlns:a16="http://schemas.microsoft.com/office/drawing/2014/main" id="{BD0CA027-1A5C-734D-AB55-5D46AC970E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77" name="Rectangle 919">
                  <a:extLst>
                    <a:ext uri="{FF2B5EF4-FFF2-40B4-BE49-F238E27FC236}">
                      <a16:creationId xmlns:a16="http://schemas.microsoft.com/office/drawing/2014/main" id="{556BE01F-E824-4A4A-974F-9CD29994F9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5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78" name="Rectangle 920">
                  <a:extLst>
                    <a:ext uri="{FF2B5EF4-FFF2-40B4-BE49-F238E27FC236}">
                      <a16:creationId xmlns:a16="http://schemas.microsoft.com/office/drawing/2014/main" id="{56D56BFB-D0C8-8243-91DC-5A7A34DA6B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79" name="Rectangle 921">
                  <a:extLst>
                    <a:ext uri="{FF2B5EF4-FFF2-40B4-BE49-F238E27FC236}">
                      <a16:creationId xmlns:a16="http://schemas.microsoft.com/office/drawing/2014/main" id="{8DAF6183-CBE1-064E-A8E0-025CCFE27A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80" name="Rectangle 922">
                  <a:extLst>
                    <a:ext uri="{FF2B5EF4-FFF2-40B4-BE49-F238E27FC236}">
                      <a16:creationId xmlns:a16="http://schemas.microsoft.com/office/drawing/2014/main" id="{CF179428-7C9E-C342-9CBA-AC6117CAA2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5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81" name="Rectangle 923">
                  <a:extLst>
                    <a:ext uri="{FF2B5EF4-FFF2-40B4-BE49-F238E27FC236}">
                      <a16:creationId xmlns:a16="http://schemas.microsoft.com/office/drawing/2014/main" id="{FD6A5F20-1E3A-544A-9B4F-B8E490D26A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82" name="Rectangle 924">
                  <a:extLst>
                    <a:ext uri="{FF2B5EF4-FFF2-40B4-BE49-F238E27FC236}">
                      <a16:creationId xmlns:a16="http://schemas.microsoft.com/office/drawing/2014/main" id="{32BBCCC6-325C-6D46-A60B-7D58298C11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5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83" name="Rectangle 925">
                  <a:extLst>
                    <a:ext uri="{FF2B5EF4-FFF2-40B4-BE49-F238E27FC236}">
                      <a16:creationId xmlns:a16="http://schemas.microsoft.com/office/drawing/2014/main" id="{938DD3F9-1BC3-8E4D-866D-6E610410CF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84" name="Rectangle 926">
                  <a:extLst>
                    <a:ext uri="{FF2B5EF4-FFF2-40B4-BE49-F238E27FC236}">
                      <a16:creationId xmlns:a16="http://schemas.microsoft.com/office/drawing/2014/main" id="{546A792B-A5D2-224D-92BC-B20DD583C3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85" name="Rectangle 927">
                  <a:extLst>
                    <a:ext uri="{FF2B5EF4-FFF2-40B4-BE49-F238E27FC236}">
                      <a16:creationId xmlns:a16="http://schemas.microsoft.com/office/drawing/2014/main" id="{54BB11BF-2045-5E40-9908-93FCD3E81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5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86" name="Rectangle 928">
                  <a:extLst>
                    <a:ext uri="{FF2B5EF4-FFF2-40B4-BE49-F238E27FC236}">
                      <a16:creationId xmlns:a16="http://schemas.microsoft.com/office/drawing/2014/main" id="{33CFC05E-E856-9244-8484-691E8430E3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87" name="Rectangle 929">
                  <a:extLst>
                    <a:ext uri="{FF2B5EF4-FFF2-40B4-BE49-F238E27FC236}">
                      <a16:creationId xmlns:a16="http://schemas.microsoft.com/office/drawing/2014/main" id="{4B4A0675-DEBF-AF49-A01A-D483043A6D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5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88" name="Rectangle 930">
                  <a:extLst>
                    <a:ext uri="{FF2B5EF4-FFF2-40B4-BE49-F238E27FC236}">
                      <a16:creationId xmlns:a16="http://schemas.microsoft.com/office/drawing/2014/main" id="{E48FF69D-4125-DC40-AC8C-9C5E99FF47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557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89" name="Rectangle 931">
                  <a:extLst>
                    <a:ext uri="{FF2B5EF4-FFF2-40B4-BE49-F238E27FC236}">
                      <a16:creationId xmlns:a16="http://schemas.microsoft.com/office/drawing/2014/main" id="{AC9388DA-4877-D24F-994D-F8464A45EF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557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90" name="Rectangle 932">
                  <a:extLst>
                    <a:ext uri="{FF2B5EF4-FFF2-40B4-BE49-F238E27FC236}">
                      <a16:creationId xmlns:a16="http://schemas.microsoft.com/office/drawing/2014/main" id="{FEF6D36F-D0E3-AF42-82E0-2CB80BAF24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5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91" name="Rectangle 933">
                  <a:extLst>
                    <a:ext uri="{FF2B5EF4-FFF2-40B4-BE49-F238E27FC236}">
                      <a16:creationId xmlns:a16="http://schemas.microsoft.com/office/drawing/2014/main" id="{E9C7768D-9E30-A847-A4AA-91EC2B153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5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92" name="Rectangle 934">
                  <a:extLst>
                    <a:ext uri="{FF2B5EF4-FFF2-40B4-BE49-F238E27FC236}">
                      <a16:creationId xmlns:a16="http://schemas.microsoft.com/office/drawing/2014/main" id="{22F472A0-E6F8-494A-97B4-0CCE817CE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55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93" name="Rectangle 935">
                  <a:extLst>
                    <a:ext uri="{FF2B5EF4-FFF2-40B4-BE49-F238E27FC236}">
                      <a16:creationId xmlns:a16="http://schemas.microsoft.com/office/drawing/2014/main" id="{33BEBFA4-DAC6-5A4C-857A-BBDE5667B6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5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94" name="Rectangle 936">
                  <a:extLst>
                    <a:ext uri="{FF2B5EF4-FFF2-40B4-BE49-F238E27FC236}">
                      <a16:creationId xmlns:a16="http://schemas.microsoft.com/office/drawing/2014/main" id="{623681F1-0447-8842-8FAF-3F59638215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55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95" name="Rectangle 937">
                  <a:extLst>
                    <a:ext uri="{FF2B5EF4-FFF2-40B4-BE49-F238E27FC236}">
                      <a16:creationId xmlns:a16="http://schemas.microsoft.com/office/drawing/2014/main" id="{8C4C926C-72CB-B543-97B1-C2EA7D5FEC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5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96" name="Rectangle 938">
                  <a:extLst>
                    <a:ext uri="{FF2B5EF4-FFF2-40B4-BE49-F238E27FC236}">
                      <a16:creationId xmlns:a16="http://schemas.microsoft.com/office/drawing/2014/main" id="{2AE36C71-C82F-0042-801B-2EEDEFB98F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5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97" name="Rectangle 939">
                  <a:extLst>
                    <a:ext uri="{FF2B5EF4-FFF2-40B4-BE49-F238E27FC236}">
                      <a16:creationId xmlns:a16="http://schemas.microsoft.com/office/drawing/2014/main" id="{84413B0B-ED98-524F-AFF9-1BA5311B1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55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98" name="Rectangle 940">
                  <a:extLst>
                    <a:ext uri="{FF2B5EF4-FFF2-40B4-BE49-F238E27FC236}">
                      <a16:creationId xmlns:a16="http://schemas.microsoft.com/office/drawing/2014/main" id="{F6FAEED9-93D3-3045-B9C3-E1AF64E94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5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99" name="Rectangle 941">
                  <a:extLst>
                    <a:ext uri="{FF2B5EF4-FFF2-40B4-BE49-F238E27FC236}">
                      <a16:creationId xmlns:a16="http://schemas.microsoft.com/office/drawing/2014/main" id="{E13E4FF7-D28D-EE49-BA31-3F08FBF227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557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00" name="Rectangle 942">
                  <a:extLst>
                    <a:ext uri="{FF2B5EF4-FFF2-40B4-BE49-F238E27FC236}">
                      <a16:creationId xmlns:a16="http://schemas.microsoft.com/office/drawing/2014/main" id="{1F26290D-9B10-EC47-A093-59FF6571B5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557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01" name="Rectangle 943">
                  <a:extLst>
                    <a:ext uri="{FF2B5EF4-FFF2-40B4-BE49-F238E27FC236}">
                      <a16:creationId xmlns:a16="http://schemas.microsoft.com/office/drawing/2014/main" id="{98610BBF-E25C-9A4B-A218-1FBA9B86DA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02" name="Rectangle 944">
                  <a:extLst>
                    <a:ext uri="{FF2B5EF4-FFF2-40B4-BE49-F238E27FC236}">
                      <a16:creationId xmlns:a16="http://schemas.microsoft.com/office/drawing/2014/main" id="{C5A69CF1-2C21-CD40-9871-279E51D527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6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03" name="Rectangle 945">
                  <a:extLst>
                    <a:ext uri="{FF2B5EF4-FFF2-40B4-BE49-F238E27FC236}">
                      <a16:creationId xmlns:a16="http://schemas.microsoft.com/office/drawing/2014/main" id="{1BDA4822-D7AF-484C-81F4-F8D303634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04" name="Rectangle 946">
                  <a:extLst>
                    <a:ext uri="{FF2B5EF4-FFF2-40B4-BE49-F238E27FC236}">
                      <a16:creationId xmlns:a16="http://schemas.microsoft.com/office/drawing/2014/main" id="{15EF73EF-43E1-FE4E-B79A-604E09D69A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6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05" name="Rectangle 947">
                  <a:extLst>
                    <a:ext uri="{FF2B5EF4-FFF2-40B4-BE49-F238E27FC236}">
                      <a16:creationId xmlns:a16="http://schemas.microsoft.com/office/drawing/2014/main" id="{36217244-1EDE-8D42-8382-3D725BA3B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06" name="Rectangle 948">
                  <a:extLst>
                    <a:ext uri="{FF2B5EF4-FFF2-40B4-BE49-F238E27FC236}">
                      <a16:creationId xmlns:a16="http://schemas.microsoft.com/office/drawing/2014/main" id="{84EC0903-B1AE-BD49-B88B-2902ABEC9C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07" name="Rectangle 949">
                  <a:extLst>
                    <a:ext uri="{FF2B5EF4-FFF2-40B4-BE49-F238E27FC236}">
                      <a16:creationId xmlns:a16="http://schemas.microsoft.com/office/drawing/2014/main" id="{D7CE1021-85AA-014F-9215-4870F10F6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6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08" name="Rectangle 950">
                  <a:extLst>
                    <a:ext uri="{FF2B5EF4-FFF2-40B4-BE49-F238E27FC236}">
                      <a16:creationId xmlns:a16="http://schemas.microsoft.com/office/drawing/2014/main" id="{8442544B-9487-5440-A3E5-0C084CB914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09" name="Rectangle 951">
                  <a:extLst>
                    <a:ext uri="{FF2B5EF4-FFF2-40B4-BE49-F238E27FC236}">
                      <a16:creationId xmlns:a16="http://schemas.microsoft.com/office/drawing/2014/main" id="{E40D1EB0-D37B-C54E-841B-221DEF8006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6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0" name="Rectangle 952">
                  <a:extLst>
                    <a:ext uri="{FF2B5EF4-FFF2-40B4-BE49-F238E27FC236}">
                      <a16:creationId xmlns:a16="http://schemas.microsoft.com/office/drawing/2014/main" id="{467AE59B-C9DB-4747-A654-C625AB9D6F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1" name="Rectangle 953">
                  <a:extLst>
                    <a:ext uri="{FF2B5EF4-FFF2-40B4-BE49-F238E27FC236}">
                      <a16:creationId xmlns:a16="http://schemas.microsoft.com/office/drawing/2014/main" id="{0D456F85-D1DE-8B45-91B4-80C477BD8F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2" name="Rectangle 954">
                  <a:extLst>
                    <a:ext uri="{FF2B5EF4-FFF2-40B4-BE49-F238E27FC236}">
                      <a16:creationId xmlns:a16="http://schemas.microsoft.com/office/drawing/2014/main" id="{55D14C15-0BCB-6D48-B558-583BBFBB8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6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3" name="Rectangle 955">
                  <a:extLst>
                    <a:ext uri="{FF2B5EF4-FFF2-40B4-BE49-F238E27FC236}">
                      <a16:creationId xmlns:a16="http://schemas.microsoft.com/office/drawing/2014/main" id="{913CB0B3-78EA-624D-B00F-6A86DC372E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4" name="Rectangle 956">
                  <a:extLst>
                    <a:ext uri="{FF2B5EF4-FFF2-40B4-BE49-F238E27FC236}">
                      <a16:creationId xmlns:a16="http://schemas.microsoft.com/office/drawing/2014/main" id="{A567BC59-1D5F-5B4A-878D-F7BBE3D57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6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5" name="Rectangle 957">
                  <a:extLst>
                    <a:ext uri="{FF2B5EF4-FFF2-40B4-BE49-F238E27FC236}">
                      <a16:creationId xmlns:a16="http://schemas.microsoft.com/office/drawing/2014/main" id="{F7D7ECC6-AE9F-3740-A501-96C6881B0D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6" name="Rectangle 958">
                  <a:extLst>
                    <a:ext uri="{FF2B5EF4-FFF2-40B4-BE49-F238E27FC236}">
                      <a16:creationId xmlns:a16="http://schemas.microsoft.com/office/drawing/2014/main" id="{2AC6BA03-213D-9C4C-8570-5E5E643D56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7" name="Rectangle 959">
                  <a:extLst>
                    <a:ext uri="{FF2B5EF4-FFF2-40B4-BE49-F238E27FC236}">
                      <a16:creationId xmlns:a16="http://schemas.microsoft.com/office/drawing/2014/main" id="{00B99080-FE2C-6A4C-81BC-537AC0E3EF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6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8" name="Rectangle 960">
                  <a:extLst>
                    <a:ext uri="{FF2B5EF4-FFF2-40B4-BE49-F238E27FC236}">
                      <a16:creationId xmlns:a16="http://schemas.microsoft.com/office/drawing/2014/main" id="{EF460644-744F-2A4A-8177-8741130D4D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9" name="Rectangle 961">
                  <a:extLst>
                    <a:ext uri="{FF2B5EF4-FFF2-40B4-BE49-F238E27FC236}">
                      <a16:creationId xmlns:a16="http://schemas.microsoft.com/office/drawing/2014/main" id="{41174FD4-F6D5-D34F-82F0-E07C6A88B9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6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0" name="Rectangle 962">
                  <a:extLst>
                    <a:ext uri="{FF2B5EF4-FFF2-40B4-BE49-F238E27FC236}">
                      <a16:creationId xmlns:a16="http://schemas.microsoft.com/office/drawing/2014/main" id="{E1C98D5A-0929-F04E-9B29-8CA5B22769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624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1" name="Rectangle 963">
                  <a:extLst>
                    <a:ext uri="{FF2B5EF4-FFF2-40B4-BE49-F238E27FC236}">
                      <a16:creationId xmlns:a16="http://schemas.microsoft.com/office/drawing/2014/main" id="{2F1FF8C4-A762-6443-BFC1-F129B7C4E7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624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2" name="Rectangle 964">
                  <a:extLst>
                    <a:ext uri="{FF2B5EF4-FFF2-40B4-BE49-F238E27FC236}">
                      <a16:creationId xmlns:a16="http://schemas.microsoft.com/office/drawing/2014/main" id="{6F850654-B36A-C147-8D3A-FD5072D62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6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3" name="Rectangle 965">
                  <a:extLst>
                    <a:ext uri="{FF2B5EF4-FFF2-40B4-BE49-F238E27FC236}">
                      <a16:creationId xmlns:a16="http://schemas.microsoft.com/office/drawing/2014/main" id="{19068C60-6191-3141-834F-D249EFFF52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6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4" name="Rectangle 966">
                  <a:extLst>
                    <a:ext uri="{FF2B5EF4-FFF2-40B4-BE49-F238E27FC236}">
                      <a16:creationId xmlns:a16="http://schemas.microsoft.com/office/drawing/2014/main" id="{68A15DE8-B762-CF4F-BEC7-36932E32FA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62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5" name="Rectangle 967">
                  <a:extLst>
                    <a:ext uri="{FF2B5EF4-FFF2-40B4-BE49-F238E27FC236}">
                      <a16:creationId xmlns:a16="http://schemas.microsoft.com/office/drawing/2014/main" id="{DAC1350D-F58A-8E42-9A54-83EB140BF5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6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6" name="Rectangle 968">
                  <a:extLst>
                    <a:ext uri="{FF2B5EF4-FFF2-40B4-BE49-F238E27FC236}">
                      <a16:creationId xmlns:a16="http://schemas.microsoft.com/office/drawing/2014/main" id="{A0C3EA9E-D862-694E-9D7B-76C052D9C9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62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7" name="Rectangle 969">
                  <a:extLst>
                    <a:ext uri="{FF2B5EF4-FFF2-40B4-BE49-F238E27FC236}">
                      <a16:creationId xmlns:a16="http://schemas.microsoft.com/office/drawing/2014/main" id="{F822E271-CE64-8047-AE1F-606B475031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6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8" name="Rectangle 970">
                  <a:extLst>
                    <a:ext uri="{FF2B5EF4-FFF2-40B4-BE49-F238E27FC236}">
                      <a16:creationId xmlns:a16="http://schemas.microsoft.com/office/drawing/2014/main" id="{5D832D6E-3323-664A-A64F-F40A8DACE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6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9" name="Rectangle 971">
                  <a:extLst>
                    <a:ext uri="{FF2B5EF4-FFF2-40B4-BE49-F238E27FC236}">
                      <a16:creationId xmlns:a16="http://schemas.microsoft.com/office/drawing/2014/main" id="{F42D1F93-E3A3-BE43-B978-83399A593F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62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30" name="Rectangle 972">
                  <a:extLst>
                    <a:ext uri="{FF2B5EF4-FFF2-40B4-BE49-F238E27FC236}">
                      <a16:creationId xmlns:a16="http://schemas.microsoft.com/office/drawing/2014/main" id="{9ABC02C1-7EC5-3240-9341-2FED8E773F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6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31" name="Rectangle 973">
                  <a:extLst>
                    <a:ext uri="{FF2B5EF4-FFF2-40B4-BE49-F238E27FC236}">
                      <a16:creationId xmlns:a16="http://schemas.microsoft.com/office/drawing/2014/main" id="{36A5B2D7-4685-8D44-A57E-10632CD01B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624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32" name="Rectangle 974">
                  <a:extLst>
                    <a:ext uri="{FF2B5EF4-FFF2-40B4-BE49-F238E27FC236}">
                      <a16:creationId xmlns:a16="http://schemas.microsoft.com/office/drawing/2014/main" id="{68B577CB-0924-444B-8A46-3D86CA0018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624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33" name="Rectangle 975">
                  <a:extLst>
                    <a:ext uri="{FF2B5EF4-FFF2-40B4-BE49-F238E27FC236}">
                      <a16:creationId xmlns:a16="http://schemas.microsoft.com/office/drawing/2014/main" id="{BFA0FDDC-E1C7-6D44-90D1-C925463B54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34" name="Rectangle 976">
                  <a:extLst>
                    <a:ext uri="{FF2B5EF4-FFF2-40B4-BE49-F238E27FC236}">
                      <a16:creationId xmlns:a16="http://schemas.microsoft.com/office/drawing/2014/main" id="{ECD5C2F4-CA22-F946-AB9F-43B9588E46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68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35" name="Rectangle 977">
                  <a:extLst>
                    <a:ext uri="{FF2B5EF4-FFF2-40B4-BE49-F238E27FC236}">
                      <a16:creationId xmlns:a16="http://schemas.microsoft.com/office/drawing/2014/main" id="{F403C844-3536-4244-922B-DE69A7BBC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36" name="Rectangle 978">
                  <a:extLst>
                    <a:ext uri="{FF2B5EF4-FFF2-40B4-BE49-F238E27FC236}">
                      <a16:creationId xmlns:a16="http://schemas.microsoft.com/office/drawing/2014/main" id="{92055FC9-8A4C-FE4D-99AE-A1E2A4EEB6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68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37" name="Rectangle 979">
                  <a:extLst>
                    <a:ext uri="{FF2B5EF4-FFF2-40B4-BE49-F238E27FC236}">
                      <a16:creationId xmlns:a16="http://schemas.microsoft.com/office/drawing/2014/main" id="{DF9668BC-5619-F047-B5C4-98DA3F7BF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38" name="Rectangle 980">
                  <a:extLst>
                    <a:ext uri="{FF2B5EF4-FFF2-40B4-BE49-F238E27FC236}">
                      <a16:creationId xmlns:a16="http://schemas.microsoft.com/office/drawing/2014/main" id="{41643F66-A4CB-0B45-9F59-CF43B0FD5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39" name="Rectangle 981">
                  <a:extLst>
                    <a:ext uri="{FF2B5EF4-FFF2-40B4-BE49-F238E27FC236}">
                      <a16:creationId xmlns:a16="http://schemas.microsoft.com/office/drawing/2014/main" id="{B1EFBB87-399E-E343-A1DC-7EB0B279CF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68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40" name="Rectangle 982">
                  <a:extLst>
                    <a:ext uri="{FF2B5EF4-FFF2-40B4-BE49-F238E27FC236}">
                      <a16:creationId xmlns:a16="http://schemas.microsoft.com/office/drawing/2014/main" id="{61CE4A64-C4F1-0A43-A5C4-116FA21E3E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41" name="Rectangle 983">
                  <a:extLst>
                    <a:ext uri="{FF2B5EF4-FFF2-40B4-BE49-F238E27FC236}">
                      <a16:creationId xmlns:a16="http://schemas.microsoft.com/office/drawing/2014/main" id="{73349050-91AE-2341-9530-952325EA2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68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42" name="Rectangle 984">
                  <a:extLst>
                    <a:ext uri="{FF2B5EF4-FFF2-40B4-BE49-F238E27FC236}">
                      <a16:creationId xmlns:a16="http://schemas.microsoft.com/office/drawing/2014/main" id="{38D252A3-79B2-7B42-8B6D-468D3059DD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43" name="Rectangle 985">
                  <a:extLst>
                    <a:ext uri="{FF2B5EF4-FFF2-40B4-BE49-F238E27FC236}">
                      <a16:creationId xmlns:a16="http://schemas.microsoft.com/office/drawing/2014/main" id="{9B94C58B-1480-A842-9B82-98939E1A53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44" name="Rectangle 986">
                  <a:extLst>
                    <a:ext uri="{FF2B5EF4-FFF2-40B4-BE49-F238E27FC236}">
                      <a16:creationId xmlns:a16="http://schemas.microsoft.com/office/drawing/2014/main" id="{61994563-F6E1-6847-B0C6-2AA375E778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68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45" name="Rectangle 987">
                  <a:extLst>
                    <a:ext uri="{FF2B5EF4-FFF2-40B4-BE49-F238E27FC236}">
                      <a16:creationId xmlns:a16="http://schemas.microsoft.com/office/drawing/2014/main" id="{664A4037-95EB-684A-9066-7C7D33E5C2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46" name="Rectangle 988">
                  <a:extLst>
                    <a:ext uri="{FF2B5EF4-FFF2-40B4-BE49-F238E27FC236}">
                      <a16:creationId xmlns:a16="http://schemas.microsoft.com/office/drawing/2014/main" id="{A315F2B4-902B-C348-9C47-C7799630A7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68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47" name="Rectangle 989">
                  <a:extLst>
                    <a:ext uri="{FF2B5EF4-FFF2-40B4-BE49-F238E27FC236}">
                      <a16:creationId xmlns:a16="http://schemas.microsoft.com/office/drawing/2014/main" id="{6ABDC620-E329-7146-90FB-D7B0E8FAD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48" name="Rectangle 990">
                  <a:extLst>
                    <a:ext uri="{FF2B5EF4-FFF2-40B4-BE49-F238E27FC236}">
                      <a16:creationId xmlns:a16="http://schemas.microsoft.com/office/drawing/2014/main" id="{D036FC04-F0FA-B647-8089-0A2F339A21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49" name="Rectangle 991">
                  <a:extLst>
                    <a:ext uri="{FF2B5EF4-FFF2-40B4-BE49-F238E27FC236}">
                      <a16:creationId xmlns:a16="http://schemas.microsoft.com/office/drawing/2014/main" id="{21FAE58E-7013-9A48-8A8A-39880FFC0A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68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50" name="Rectangle 992">
                  <a:extLst>
                    <a:ext uri="{FF2B5EF4-FFF2-40B4-BE49-F238E27FC236}">
                      <a16:creationId xmlns:a16="http://schemas.microsoft.com/office/drawing/2014/main" id="{24FF51CD-AB84-154F-A174-950764E10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51" name="Rectangle 993">
                  <a:extLst>
                    <a:ext uri="{FF2B5EF4-FFF2-40B4-BE49-F238E27FC236}">
                      <a16:creationId xmlns:a16="http://schemas.microsoft.com/office/drawing/2014/main" id="{067E73B3-ADBB-994B-ABDD-3C197B53AD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68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52" name="Rectangle 994">
                  <a:extLst>
                    <a:ext uri="{FF2B5EF4-FFF2-40B4-BE49-F238E27FC236}">
                      <a16:creationId xmlns:a16="http://schemas.microsoft.com/office/drawing/2014/main" id="{557BE2DD-A42C-5540-87A6-1D32E2E9FF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689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53" name="Rectangle 995">
                  <a:extLst>
                    <a:ext uri="{FF2B5EF4-FFF2-40B4-BE49-F238E27FC236}">
                      <a16:creationId xmlns:a16="http://schemas.microsoft.com/office/drawing/2014/main" id="{FBC3AFC1-90E9-8540-A4D3-4D1BE198ED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689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54" name="Rectangle 996">
                  <a:extLst>
                    <a:ext uri="{FF2B5EF4-FFF2-40B4-BE49-F238E27FC236}">
                      <a16:creationId xmlns:a16="http://schemas.microsoft.com/office/drawing/2014/main" id="{1C5630A3-C25D-A04E-8122-D945D297B4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68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55" name="Rectangle 997">
                  <a:extLst>
                    <a:ext uri="{FF2B5EF4-FFF2-40B4-BE49-F238E27FC236}">
                      <a16:creationId xmlns:a16="http://schemas.microsoft.com/office/drawing/2014/main" id="{B66AF9D3-11F4-6245-9F64-65B985FB79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68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56" name="Rectangle 998">
                  <a:extLst>
                    <a:ext uri="{FF2B5EF4-FFF2-40B4-BE49-F238E27FC236}">
                      <a16:creationId xmlns:a16="http://schemas.microsoft.com/office/drawing/2014/main" id="{58652038-BFE2-C04F-8A3A-DBC099BA98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689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57" name="Rectangle 999">
                  <a:extLst>
                    <a:ext uri="{FF2B5EF4-FFF2-40B4-BE49-F238E27FC236}">
                      <a16:creationId xmlns:a16="http://schemas.microsoft.com/office/drawing/2014/main" id="{7995919B-9147-E846-9A0A-18DDBB5797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68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58" name="Rectangle 1000">
                  <a:extLst>
                    <a:ext uri="{FF2B5EF4-FFF2-40B4-BE49-F238E27FC236}">
                      <a16:creationId xmlns:a16="http://schemas.microsoft.com/office/drawing/2014/main" id="{E357454F-E716-7F47-9137-01E031297A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689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59" name="Rectangle 1001">
                  <a:extLst>
                    <a:ext uri="{FF2B5EF4-FFF2-40B4-BE49-F238E27FC236}">
                      <a16:creationId xmlns:a16="http://schemas.microsoft.com/office/drawing/2014/main" id="{1CC0620E-F101-774F-8385-7CB78AA380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68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60" name="Rectangle 1002">
                  <a:extLst>
                    <a:ext uri="{FF2B5EF4-FFF2-40B4-BE49-F238E27FC236}">
                      <a16:creationId xmlns:a16="http://schemas.microsoft.com/office/drawing/2014/main" id="{E64E05E8-6FC0-704C-8E02-D41068EF2D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68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61" name="Rectangle 1003">
                  <a:extLst>
                    <a:ext uri="{FF2B5EF4-FFF2-40B4-BE49-F238E27FC236}">
                      <a16:creationId xmlns:a16="http://schemas.microsoft.com/office/drawing/2014/main" id="{7E812D38-4D40-414F-9872-38E3385869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689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62" name="Rectangle 1004">
                  <a:extLst>
                    <a:ext uri="{FF2B5EF4-FFF2-40B4-BE49-F238E27FC236}">
                      <a16:creationId xmlns:a16="http://schemas.microsoft.com/office/drawing/2014/main" id="{893277F6-B456-124A-B634-B3FB535707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68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63" name="Rectangle 1005">
                  <a:extLst>
                    <a:ext uri="{FF2B5EF4-FFF2-40B4-BE49-F238E27FC236}">
                      <a16:creationId xmlns:a16="http://schemas.microsoft.com/office/drawing/2014/main" id="{6CDDA41E-60EC-3B49-A84C-178AB6C0F6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689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64" name="Rectangle 1006">
                  <a:extLst>
                    <a:ext uri="{FF2B5EF4-FFF2-40B4-BE49-F238E27FC236}">
                      <a16:creationId xmlns:a16="http://schemas.microsoft.com/office/drawing/2014/main" id="{11F6BB39-B046-624A-A7F4-EE146074C1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689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65" name="Rectangle 1007">
                  <a:extLst>
                    <a:ext uri="{FF2B5EF4-FFF2-40B4-BE49-F238E27FC236}">
                      <a16:creationId xmlns:a16="http://schemas.microsoft.com/office/drawing/2014/main" id="{2D511A18-18FD-CC4B-8134-06977E8F85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66" name="Rectangle 1008">
                  <a:extLst>
                    <a:ext uri="{FF2B5EF4-FFF2-40B4-BE49-F238E27FC236}">
                      <a16:creationId xmlns:a16="http://schemas.microsoft.com/office/drawing/2014/main" id="{7D474077-050D-AD40-A990-B151217170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75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67" name="Rectangle 1009">
                  <a:extLst>
                    <a:ext uri="{FF2B5EF4-FFF2-40B4-BE49-F238E27FC236}">
                      <a16:creationId xmlns:a16="http://schemas.microsoft.com/office/drawing/2014/main" id="{ABCE96E3-B0D2-F34A-A743-73DE29B0A5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68" name="Rectangle 1010">
                  <a:extLst>
                    <a:ext uri="{FF2B5EF4-FFF2-40B4-BE49-F238E27FC236}">
                      <a16:creationId xmlns:a16="http://schemas.microsoft.com/office/drawing/2014/main" id="{058E388E-25F8-BC41-A517-D6D793331C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75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69" name="Rectangle 1011">
                  <a:extLst>
                    <a:ext uri="{FF2B5EF4-FFF2-40B4-BE49-F238E27FC236}">
                      <a16:creationId xmlns:a16="http://schemas.microsoft.com/office/drawing/2014/main" id="{78A9A8FD-3955-5D43-9B4A-2E7C214A82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70" name="Rectangle 1012">
                  <a:extLst>
                    <a:ext uri="{FF2B5EF4-FFF2-40B4-BE49-F238E27FC236}">
                      <a16:creationId xmlns:a16="http://schemas.microsoft.com/office/drawing/2014/main" id="{9E4128F2-A7ED-9645-85F1-BB34CD8FA8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71" name="Rectangle 1013">
                  <a:extLst>
                    <a:ext uri="{FF2B5EF4-FFF2-40B4-BE49-F238E27FC236}">
                      <a16:creationId xmlns:a16="http://schemas.microsoft.com/office/drawing/2014/main" id="{3B36E756-2EB7-FE48-BAA3-89FC061BF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75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72" name="Rectangle 1014">
                  <a:extLst>
                    <a:ext uri="{FF2B5EF4-FFF2-40B4-BE49-F238E27FC236}">
                      <a16:creationId xmlns:a16="http://schemas.microsoft.com/office/drawing/2014/main" id="{0A7D06B3-9950-4A42-9F0B-EEE16511B1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73" name="Rectangle 1015">
                  <a:extLst>
                    <a:ext uri="{FF2B5EF4-FFF2-40B4-BE49-F238E27FC236}">
                      <a16:creationId xmlns:a16="http://schemas.microsoft.com/office/drawing/2014/main" id="{ACB64D92-6598-B249-9FB6-01F145262D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75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74" name="Rectangle 1016">
                  <a:extLst>
                    <a:ext uri="{FF2B5EF4-FFF2-40B4-BE49-F238E27FC236}">
                      <a16:creationId xmlns:a16="http://schemas.microsoft.com/office/drawing/2014/main" id="{D28D0806-3829-6649-9A39-02E7D26BF2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75" name="Rectangle 1017">
                  <a:extLst>
                    <a:ext uri="{FF2B5EF4-FFF2-40B4-BE49-F238E27FC236}">
                      <a16:creationId xmlns:a16="http://schemas.microsoft.com/office/drawing/2014/main" id="{169BE651-76FC-C041-93D3-8141156978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76" name="Rectangle 1018">
                  <a:extLst>
                    <a:ext uri="{FF2B5EF4-FFF2-40B4-BE49-F238E27FC236}">
                      <a16:creationId xmlns:a16="http://schemas.microsoft.com/office/drawing/2014/main" id="{FE8123AE-2F5E-FD4F-8C5A-225FAE5BDA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75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77" name="Rectangle 1019">
                  <a:extLst>
                    <a:ext uri="{FF2B5EF4-FFF2-40B4-BE49-F238E27FC236}">
                      <a16:creationId xmlns:a16="http://schemas.microsoft.com/office/drawing/2014/main" id="{A42E5875-8850-9149-A34F-4EE86469B4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78" name="Rectangle 1020">
                  <a:extLst>
                    <a:ext uri="{FF2B5EF4-FFF2-40B4-BE49-F238E27FC236}">
                      <a16:creationId xmlns:a16="http://schemas.microsoft.com/office/drawing/2014/main" id="{53256F14-E1CF-DB4D-8C02-DEC655B5C7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75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79" name="Rectangle 1021">
                  <a:extLst>
                    <a:ext uri="{FF2B5EF4-FFF2-40B4-BE49-F238E27FC236}">
                      <a16:creationId xmlns:a16="http://schemas.microsoft.com/office/drawing/2014/main" id="{2C56A60C-CE96-C34F-A29A-2DECEE60B5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80" name="Rectangle 1022">
                  <a:extLst>
                    <a:ext uri="{FF2B5EF4-FFF2-40B4-BE49-F238E27FC236}">
                      <a16:creationId xmlns:a16="http://schemas.microsoft.com/office/drawing/2014/main" id="{8B54F532-2F76-3C48-83D9-2BE283C4E8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81" name="Rectangle 1023">
                  <a:extLst>
                    <a:ext uri="{FF2B5EF4-FFF2-40B4-BE49-F238E27FC236}">
                      <a16:creationId xmlns:a16="http://schemas.microsoft.com/office/drawing/2014/main" id="{F07BAC28-B885-7342-91E8-E8C94F1F2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75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82" name="Rectangle 1024">
                  <a:extLst>
                    <a:ext uri="{FF2B5EF4-FFF2-40B4-BE49-F238E27FC236}">
                      <a16:creationId xmlns:a16="http://schemas.microsoft.com/office/drawing/2014/main" id="{DBD2546C-DDBC-BA43-A30D-D0DF8CB995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83" name="Rectangle 1025">
                  <a:extLst>
                    <a:ext uri="{FF2B5EF4-FFF2-40B4-BE49-F238E27FC236}">
                      <a16:creationId xmlns:a16="http://schemas.microsoft.com/office/drawing/2014/main" id="{F09E1D46-5CAC-0342-9EA4-C5067A25CC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75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84" name="Rectangle 1026">
                  <a:extLst>
                    <a:ext uri="{FF2B5EF4-FFF2-40B4-BE49-F238E27FC236}">
                      <a16:creationId xmlns:a16="http://schemas.microsoft.com/office/drawing/2014/main" id="{F31C536B-8022-ED47-A027-373F3E0CBF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756"/>
                  <a:ext cx="69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85" name="Rectangle 1027">
                  <a:extLst>
                    <a:ext uri="{FF2B5EF4-FFF2-40B4-BE49-F238E27FC236}">
                      <a16:creationId xmlns:a16="http://schemas.microsoft.com/office/drawing/2014/main" id="{66FF0C89-14FF-B842-9EFD-36908075AF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756"/>
                  <a:ext cx="68" cy="64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86" name="Rectangle 1028">
                  <a:extLst>
                    <a:ext uri="{FF2B5EF4-FFF2-40B4-BE49-F238E27FC236}">
                      <a16:creationId xmlns:a16="http://schemas.microsoft.com/office/drawing/2014/main" id="{DBEBA505-DC8F-1E4B-A716-902D2B68A5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756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87" name="Rectangle 1029">
                  <a:extLst>
                    <a:ext uri="{FF2B5EF4-FFF2-40B4-BE49-F238E27FC236}">
                      <a16:creationId xmlns:a16="http://schemas.microsoft.com/office/drawing/2014/main" id="{D0A334CA-7926-B944-8634-47FA616086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756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88" name="Rectangle 1030">
                  <a:extLst>
                    <a:ext uri="{FF2B5EF4-FFF2-40B4-BE49-F238E27FC236}">
                      <a16:creationId xmlns:a16="http://schemas.microsoft.com/office/drawing/2014/main" id="{F4228A87-6F0E-4F4C-9228-F7638C77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756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89" name="Rectangle 1031">
                  <a:extLst>
                    <a:ext uri="{FF2B5EF4-FFF2-40B4-BE49-F238E27FC236}">
                      <a16:creationId xmlns:a16="http://schemas.microsoft.com/office/drawing/2014/main" id="{842C8A08-F696-F249-9799-01B3D92FCA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756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90" name="Rectangle 1032">
                  <a:extLst>
                    <a:ext uri="{FF2B5EF4-FFF2-40B4-BE49-F238E27FC236}">
                      <a16:creationId xmlns:a16="http://schemas.microsoft.com/office/drawing/2014/main" id="{87E0724E-A733-314F-BC92-E47FC4D2B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756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91" name="Rectangle 1033">
                  <a:extLst>
                    <a:ext uri="{FF2B5EF4-FFF2-40B4-BE49-F238E27FC236}">
                      <a16:creationId xmlns:a16="http://schemas.microsoft.com/office/drawing/2014/main" id="{8D0ADDEE-9DB7-A849-A355-551C875B07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756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92" name="Rectangle 1034">
                  <a:extLst>
                    <a:ext uri="{FF2B5EF4-FFF2-40B4-BE49-F238E27FC236}">
                      <a16:creationId xmlns:a16="http://schemas.microsoft.com/office/drawing/2014/main" id="{88C52467-BF36-114E-8577-8800BE4EE4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756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93" name="Rectangle 1035">
                  <a:extLst>
                    <a:ext uri="{FF2B5EF4-FFF2-40B4-BE49-F238E27FC236}">
                      <a16:creationId xmlns:a16="http://schemas.microsoft.com/office/drawing/2014/main" id="{5B8037DD-D51D-E74B-B45F-8E48B1A1A6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756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94" name="Rectangle 1036">
                  <a:extLst>
                    <a:ext uri="{FF2B5EF4-FFF2-40B4-BE49-F238E27FC236}">
                      <a16:creationId xmlns:a16="http://schemas.microsoft.com/office/drawing/2014/main" id="{780F76AB-2124-0B45-978A-83040014A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756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95" name="Rectangle 1037">
                  <a:extLst>
                    <a:ext uri="{FF2B5EF4-FFF2-40B4-BE49-F238E27FC236}">
                      <a16:creationId xmlns:a16="http://schemas.microsoft.com/office/drawing/2014/main" id="{E60BD26A-297E-BB44-AD6F-F8F4752AC5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756"/>
                  <a:ext cx="68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96" name="Rectangle 1038">
                  <a:extLst>
                    <a:ext uri="{FF2B5EF4-FFF2-40B4-BE49-F238E27FC236}">
                      <a16:creationId xmlns:a16="http://schemas.microsoft.com/office/drawing/2014/main" id="{1543292B-CE03-A24B-8972-9F49CD7E86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756"/>
                  <a:ext cx="69" cy="64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97" name="Rectangle 1039">
                  <a:extLst>
                    <a:ext uri="{FF2B5EF4-FFF2-40B4-BE49-F238E27FC236}">
                      <a16:creationId xmlns:a16="http://schemas.microsoft.com/office/drawing/2014/main" id="{BF2F6033-B187-1940-97B8-D0174698FB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98" name="Rectangle 1040">
                  <a:extLst>
                    <a:ext uri="{FF2B5EF4-FFF2-40B4-BE49-F238E27FC236}">
                      <a16:creationId xmlns:a16="http://schemas.microsoft.com/office/drawing/2014/main" id="{C4B987A0-5D30-7244-AC2D-8918A4D243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68" y="382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99" name="Rectangle 1041">
                  <a:extLst>
                    <a:ext uri="{FF2B5EF4-FFF2-40B4-BE49-F238E27FC236}">
                      <a16:creationId xmlns:a16="http://schemas.microsoft.com/office/drawing/2014/main" id="{96177734-719E-864C-90D3-0BBC11D69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37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00" name="Rectangle 1042">
                  <a:extLst>
                    <a:ext uri="{FF2B5EF4-FFF2-40B4-BE49-F238E27FC236}">
                      <a16:creationId xmlns:a16="http://schemas.microsoft.com/office/drawing/2014/main" id="{80F631E5-700A-9047-A039-B5EA14DDA6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09" y="382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01" name="Rectangle 1043">
                  <a:extLst>
                    <a:ext uri="{FF2B5EF4-FFF2-40B4-BE49-F238E27FC236}">
                      <a16:creationId xmlns:a16="http://schemas.microsoft.com/office/drawing/2014/main" id="{FD01446E-9F8F-BD48-94EC-07088F7468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9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02" name="Rectangle 1044">
                  <a:extLst>
                    <a:ext uri="{FF2B5EF4-FFF2-40B4-BE49-F238E27FC236}">
                      <a16:creationId xmlns:a16="http://schemas.microsoft.com/office/drawing/2014/main" id="{5637DCF5-8178-6849-9DC6-8F9DAA02CD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0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03" name="Rectangle 1045">
                  <a:extLst>
                    <a:ext uri="{FF2B5EF4-FFF2-40B4-BE49-F238E27FC236}">
                      <a16:creationId xmlns:a16="http://schemas.microsoft.com/office/drawing/2014/main" id="{02FEC17C-DADA-8848-9097-53B8AA1421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1" y="382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04" name="Rectangle 1046">
                  <a:extLst>
                    <a:ext uri="{FF2B5EF4-FFF2-40B4-BE49-F238E27FC236}">
                      <a16:creationId xmlns:a16="http://schemas.microsoft.com/office/drawing/2014/main" id="{B139AE4E-937F-824E-98D0-18276CAE66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1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05" name="Rectangle 1047">
                  <a:extLst>
                    <a:ext uri="{FF2B5EF4-FFF2-40B4-BE49-F238E27FC236}">
                      <a16:creationId xmlns:a16="http://schemas.microsoft.com/office/drawing/2014/main" id="{2B115CFA-8C08-A84C-B28E-D6DE7B901F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2" y="382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06" name="Rectangle 1048">
                  <a:extLst>
                    <a:ext uri="{FF2B5EF4-FFF2-40B4-BE49-F238E27FC236}">
                      <a16:creationId xmlns:a16="http://schemas.microsoft.com/office/drawing/2014/main" id="{083616F3-E831-674C-B16B-E2CB64BA8D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2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07" name="Rectangle 1049">
                  <a:extLst>
                    <a:ext uri="{FF2B5EF4-FFF2-40B4-BE49-F238E27FC236}">
                      <a16:creationId xmlns:a16="http://schemas.microsoft.com/office/drawing/2014/main" id="{E2713DFA-B3DF-4A49-BE5D-D20476DEB8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4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08" name="Rectangle 1050">
                  <a:extLst>
                    <a:ext uri="{FF2B5EF4-FFF2-40B4-BE49-F238E27FC236}">
                      <a16:creationId xmlns:a16="http://schemas.microsoft.com/office/drawing/2014/main" id="{11A0EA25-8CF8-934C-AFE0-BE2999899B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5" y="382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09" name="Rectangle 1051">
                  <a:extLst>
                    <a:ext uri="{FF2B5EF4-FFF2-40B4-BE49-F238E27FC236}">
                      <a16:creationId xmlns:a16="http://schemas.microsoft.com/office/drawing/2014/main" id="{554CC4B9-7A34-E44D-AE38-1848C44517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45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10" name="Rectangle 1052">
                  <a:extLst>
                    <a:ext uri="{FF2B5EF4-FFF2-40B4-BE49-F238E27FC236}">
                      <a16:creationId xmlns:a16="http://schemas.microsoft.com/office/drawing/2014/main" id="{79A9CFCE-1168-D64D-814E-2ABF6F57EA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6" y="382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11" name="Rectangle 1053">
                  <a:extLst>
                    <a:ext uri="{FF2B5EF4-FFF2-40B4-BE49-F238E27FC236}">
                      <a16:creationId xmlns:a16="http://schemas.microsoft.com/office/drawing/2014/main" id="{D0DCB3E7-6568-8A47-BE15-2F47EA5449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86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12" name="Rectangle 1054">
                  <a:extLst>
                    <a:ext uri="{FF2B5EF4-FFF2-40B4-BE49-F238E27FC236}">
                      <a16:creationId xmlns:a16="http://schemas.microsoft.com/office/drawing/2014/main" id="{EEBD7A29-787A-2542-B9C2-9D71CF8A21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57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13" name="Rectangle 1055">
                  <a:extLst>
                    <a:ext uri="{FF2B5EF4-FFF2-40B4-BE49-F238E27FC236}">
                      <a16:creationId xmlns:a16="http://schemas.microsoft.com/office/drawing/2014/main" id="{484C53B4-1221-AD45-8D65-DDD5D16CA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9" y="382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14" name="Rectangle 1056">
                  <a:extLst>
                    <a:ext uri="{FF2B5EF4-FFF2-40B4-BE49-F238E27FC236}">
                      <a16:creationId xmlns:a16="http://schemas.microsoft.com/office/drawing/2014/main" id="{7F5A30FF-1A70-DA44-9E9F-82E5F53ED9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9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15" name="Rectangle 1057">
                  <a:extLst>
                    <a:ext uri="{FF2B5EF4-FFF2-40B4-BE49-F238E27FC236}">
                      <a16:creationId xmlns:a16="http://schemas.microsoft.com/office/drawing/2014/main" id="{EC3D2917-5695-F944-8730-FFE900E8A1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0" y="382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16" name="Rectangle 1058">
                  <a:extLst>
                    <a:ext uri="{FF2B5EF4-FFF2-40B4-BE49-F238E27FC236}">
                      <a16:creationId xmlns:a16="http://schemas.microsoft.com/office/drawing/2014/main" id="{5E9DCE74-04AD-4F46-8C8B-F7A9910B5F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0" y="3822"/>
                  <a:ext cx="69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17" name="Rectangle 1059">
                  <a:extLst>
                    <a:ext uri="{FF2B5EF4-FFF2-40B4-BE49-F238E27FC236}">
                      <a16:creationId xmlns:a16="http://schemas.microsoft.com/office/drawing/2014/main" id="{55773A2B-561B-BA43-AF6C-0E529E396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1" y="3822"/>
                  <a:ext cx="68" cy="65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18" name="Rectangle 1060">
                  <a:extLst>
                    <a:ext uri="{FF2B5EF4-FFF2-40B4-BE49-F238E27FC236}">
                      <a16:creationId xmlns:a16="http://schemas.microsoft.com/office/drawing/2014/main" id="{3EF80EAB-8D43-DE4E-8DAE-D9A6D4A4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1" y="3822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19" name="Rectangle 1061">
                  <a:extLst>
                    <a:ext uri="{FF2B5EF4-FFF2-40B4-BE49-F238E27FC236}">
                      <a16:creationId xmlns:a16="http://schemas.microsoft.com/office/drawing/2014/main" id="{84982099-B921-104B-AEFE-1EE56AF660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2" y="3822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20" name="Rectangle 1062">
                  <a:extLst>
                    <a:ext uri="{FF2B5EF4-FFF2-40B4-BE49-F238E27FC236}">
                      <a16:creationId xmlns:a16="http://schemas.microsoft.com/office/drawing/2014/main" id="{78BB635E-5EDE-C244-99A1-5EFC7FC4E4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4" y="3822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21" name="Rectangle 1063">
                  <a:extLst>
                    <a:ext uri="{FF2B5EF4-FFF2-40B4-BE49-F238E27FC236}">
                      <a16:creationId xmlns:a16="http://schemas.microsoft.com/office/drawing/2014/main" id="{65F05B84-A054-0649-8C47-50E12D35DD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4" y="3822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22" name="Rectangle 1064">
                  <a:extLst>
                    <a:ext uri="{FF2B5EF4-FFF2-40B4-BE49-F238E27FC236}">
                      <a16:creationId xmlns:a16="http://schemas.microsoft.com/office/drawing/2014/main" id="{922DF47F-06DC-5549-A9EC-3F6DB9497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65" y="3822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23" name="Rectangle 1065">
                  <a:extLst>
                    <a:ext uri="{FF2B5EF4-FFF2-40B4-BE49-F238E27FC236}">
                      <a16:creationId xmlns:a16="http://schemas.microsoft.com/office/drawing/2014/main" id="{B50F984B-E507-8D4D-8A2B-E10B88C37C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5" y="3822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24" name="Rectangle 1066">
                  <a:extLst>
                    <a:ext uri="{FF2B5EF4-FFF2-40B4-BE49-F238E27FC236}">
                      <a16:creationId xmlns:a16="http://schemas.microsoft.com/office/drawing/2014/main" id="{194854A3-B845-DB44-ADB5-8AC7718BA4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6" y="3822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25" name="Rectangle 1067">
                  <a:extLst>
                    <a:ext uri="{FF2B5EF4-FFF2-40B4-BE49-F238E27FC236}">
                      <a16:creationId xmlns:a16="http://schemas.microsoft.com/office/drawing/2014/main" id="{9A14C587-0240-EA43-8E69-86BD830D73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7" y="3822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26" name="Rectangle 1068">
                  <a:extLst>
                    <a:ext uri="{FF2B5EF4-FFF2-40B4-BE49-F238E27FC236}">
                      <a16:creationId xmlns:a16="http://schemas.microsoft.com/office/drawing/2014/main" id="{DB154198-DB2D-1A46-AF67-1A17C4859D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7" y="3822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27" name="Rectangle 1069">
                  <a:extLst>
                    <a:ext uri="{FF2B5EF4-FFF2-40B4-BE49-F238E27FC236}">
                      <a16:creationId xmlns:a16="http://schemas.microsoft.com/office/drawing/2014/main" id="{3E5B88F8-BDC9-3741-B389-BDCBF03BC3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19" y="3822"/>
                  <a:ext cx="68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28" name="Rectangle 1070">
                  <a:extLst>
                    <a:ext uri="{FF2B5EF4-FFF2-40B4-BE49-F238E27FC236}">
                      <a16:creationId xmlns:a16="http://schemas.microsoft.com/office/drawing/2014/main" id="{18FFB8D1-E768-4E44-A076-285B3FAC9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89" y="3822"/>
                  <a:ext cx="69" cy="6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29" name="Rectangle 1071">
                  <a:extLst>
                    <a:ext uri="{FF2B5EF4-FFF2-40B4-BE49-F238E27FC236}">
                      <a16:creationId xmlns:a16="http://schemas.microsoft.com/office/drawing/2014/main" id="{A8D05E35-8E56-CE44-BD7C-1FE6A5111D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6" y="1765"/>
                  <a:ext cx="2261" cy="2122"/>
                </a:xfrm>
                <a:prstGeom prst="rect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1156" name="Group 1072">
                <a:extLst>
                  <a:ext uri="{FF2B5EF4-FFF2-40B4-BE49-F238E27FC236}">
                    <a16:creationId xmlns:a16="http://schemas.microsoft.com/office/drawing/2014/main" id="{60CC7CE1-B8A4-E847-B9C3-C64347A0EB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06" y="1794"/>
                <a:ext cx="495" cy="2056"/>
                <a:chOff x="2606" y="1794"/>
                <a:chExt cx="495" cy="2056"/>
              </a:xfrm>
            </p:grpSpPr>
            <p:sp>
              <p:nvSpPr>
                <p:cNvPr id="1202" name="Freeform 1073">
                  <a:extLst>
                    <a:ext uri="{FF2B5EF4-FFF2-40B4-BE49-F238E27FC236}">
                      <a16:creationId xmlns:a16="http://schemas.microsoft.com/office/drawing/2014/main" id="{5BB0C75F-C85F-3A4E-8E53-491DBB386E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2419" y="3295"/>
                  <a:ext cx="742" cy="367"/>
                </a:xfrm>
                <a:custGeom>
                  <a:avLst/>
                  <a:gdLst>
                    <a:gd name="T0" fmla="*/ 30 w 2055"/>
                    <a:gd name="T1" fmla="*/ 1830 h 2986"/>
                    <a:gd name="T2" fmla="*/ 75 w 2055"/>
                    <a:gd name="T3" fmla="*/ 1560 h 2986"/>
                    <a:gd name="T4" fmla="*/ 120 w 2055"/>
                    <a:gd name="T5" fmla="*/ 1290 h 2986"/>
                    <a:gd name="T6" fmla="*/ 180 w 2055"/>
                    <a:gd name="T7" fmla="*/ 1050 h 2986"/>
                    <a:gd name="T8" fmla="*/ 225 w 2055"/>
                    <a:gd name="T9" fmla="*/ 810 h 2986"/>
                    <a:gd name="T10" fmla="*/ 270 w 2055"/>
                    <a:gd name="T11" fmla="*/ 615 h 2986"/>
                    <a:gd name="T12" fmla="*/ 315 w 2055"/>
                    <a:gd name="T13" fmla="*/ 420 h 2986"/>
                    <a:gd name="T14" fmla="*/ 375 w 2055"/>
                    <a:gd name="T15" fmla="*/ 270 h 2986"/>
                    <a:gd name="T16" fmla="*/ 420 w 2055"/>
                    <a:gd name="T17" fmla="*/ 150 h 2986"/>
                    <a:gd name="T18" fmla="*/ 465 w 2055"/>
                    <a:gd name="T19" fmla="*/ 75 h 2986"/>
                    <a:gd name="T20" fmla="*/ 510 w 2055"/>
                    <a:gd name="T21" fmla="*/ 15 h 2986"/>
                    <a:gd name="T22" fmla="*/ 570 w 2055"/>
                    <a:gd name="T23" fmla="*/ 0 h 2986"/>
                    <a:gd name="T24" fmla="*/ 615 w 2055"/>
                    <a:gd name="T25" fmla="*/ 30 h 2986"/>
                    <a:gd name="T26" fmla="*/ 660 w 2055"/>
                    <a:gd name="T27" fmla="*/ 90 h 2986"/>
                    <a:gd name="T28" fmla="*/ 705 w 2055"/>
                    <a:gd name="T29" fmla="*/ 180 h 2986"/>
                    <a:gd name="T30" fmla="*/ 765 w 2055"/>
                    <a:gd name="T31" fmla="*/ 285 h 2986"/>
                    <a:gd name="T32" fmla="*/ 810 w 2055"/>
                    <a:gd name="T33" fmla="*/ 435 h 2986"/>
                    <a:gd name="T34" fmla="*/ 855 w 2055"/>
                    <a:gd name="T35" fmla="*/ 615 h 2986"/>
                    <a:gd name="T36" fmla="*/ 900 w 2055"/>
                    <a:gd name="T37" fmla="*/ 795 h 2986"/>
                    <a:gd name="T38" fmla="*/ 960 w 2055"/>
                    <a:gd name="T39" fmla="*/ 1005 h 2986"/>
                    <a:gd name="T40" fmla="*/ 1005 w 2055"/>
                    <a:gd name="T41" fmla="*/ 1215 h 2986"/>
                    <a:gd name="T42" fmla="*/ 1050 w 2055"/>
                    <a:gd name="T43" fmla="*/ 1440 h 2986"/>
                    <a:gd name="T44" fmla="*/ 1095 w 2055"/>
                    <a:gd name="T45" fmla="*/ 1665 h 2986"/>
                    <a:gd name="T46" fmla="*/ 1155 w 2055"/>
                    <a:gd name="T47" fmla="*/ 1875 h 2986"/>
                    <a:gd name="T48" fmla="*/ 1200 w 2055"/>
                    <a:gd name="T49" fmla="*/ 2085 h 2986"/>
                    <a:gd name="T50" fmla="*/ 1245 w 2055"/>
                    <a:gd name="T51" fmla="*/ 2280 h 2986"/>
                    <a:gd name="T52" fmla="*/ 1290 w 2055"/>
                    <a:gd name="T53" fmla="*/ 2460 h 2986"/>
                    <a:gd name="T54" fmla="*/ 1350 w 2055"/>
                    <a:gd name="T55" fmla="*/ 2610 h 2986"/>
                    <a:gd name="T56" fmla="*/ 1395 w 2055"/>
                    <a:gd name="T57" fmla="*/ 2745 h 2986"/>
                    <a:gd name="T58" fmla="*/ 1440 w 2055"/>
                    <a:gd name="T59" fmla="*/ 2850 h 2986"/>
                    <a:gd name="T60" fmla="*/ 1485 w 2055"/>
                    <a:gd name="T61" fmla="*/ 2926 h 2986"/>
                    <a:gd name="T62" fmla="*/ 1545 w 2055"/>
                    <a:gd name="T63" fmla="*/ 2971 h 2986"/>
                    <a:gd name="T64" fmla="*/ 1590 w 2055"/>
                    <a:gd name="T65" fmla="*/ 2986 h 2986"/>
                    <a:gd name="T66" fmla="*/ 1635 w 2055"/>
                    <a:gd name="T67" fmla="*/ 2971 h 2986"/>
                    <a:gd name="T68" fmla="*/ 1680 w 2055"/>
                    <a:gd name="T69" fmla="*/ 2926 h 2986"/>
                    <a:gd name="T70" fmla="*/ 1740 w 2055"/>
                    <a:gd name="T71" fmla="*/ 2866 h 2986"/>
                    <a:gd name="T72" fmla="*/ 1785 w 2055"/>
                    <a:gd name="T73" fmla="*/ 2760 h 2986"/>
                    <a:gd name="T74" fmla="*/ 1830 w 2055"/>
                    <a:gd name="T75" fmla="*/ 2655 h 2986"/>
                    <a:gd name="T76" fmla="*/ 1875 w 2055"/>
                    <a:gd name="T77" fmla="*/ 2520 h 2986"/>
                    <a:gd name="T78" fmla="*/ 1935 w 2055"/>
                    <a:gd name="T79" fmla="*/ 2370 h 2986"/>
                    <a:gd name="T80" fmla="*/ 1980 w 2055"/>
                    <a:gd name="T81" fmla="*/ 2205 h 2986"/>
                    <a:gd name="T82" fmla="*/ 2025 w 2055"/>
                    <a:gd name="T83" fmla="*/ 2055 h 2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55" h="2986">
                      <a:moveTo>
                        <a:pt x="0" y="2010"/>
                      </a:moveTo>
                      <a:lnTo>
                        <a:pt x="15" y="1920"/>
                      </a:lnTo>
                      <a:lnTo>
                        <a:pt x="30" y="1830"/>
                      </a:lnTo>
                      <a:lnTo>
                        <a:pt x="45" y="1740"/>
                      </a:lnTo>
                      <a:lnTo>
                        <a:pt x="60" y="1650"/>
                      </a:lnTo>
                      <a:lnTo>
                        <a:pt x="75" y="1560"/>
                      </a:lnTo>
                      <a:lnTo>
                        <a:pt x="90" y="1470"/>
                      </a:lnTo>
                      <a:lnTo>
                        <a:pt x="105" y="1380"/>
                      </a:lnTo>
                      <a:lnTo>
                        <a:pt x="120" y="1290"/>
                      </a:lnTo>
                      <a:lnTo>
                        <a:pt x="135" y="1215"/>
                      </a:lnTo>
                      <a:lnTo>
                        <a:pt x="150" y="1125"/>
                      </a:lnTo>
                      <a:lnTo>
                        <a:pt x="180" y="1050"/>
                      </a:lnTo>
                      <a:lnTo>
                        <a:pt x="195" y="960"/>
                      </a:lnTo>
                      <a:lnTo>
                        <a:pt x="210" y="885"/>
                      </a:lnTo>
                      <a:lnTo>
                        <a:pt x="225" y="810"/>
                      </a:lnTo>
                      <a:lnTo>
                        <a:pt x="240" y="750"/>
                      </a:lnTo>
                      <a:lnTo>
                        <a:pt x="255" y="675"/>
                      </a:lnTo>
                      <a:lnTo>
                        <a:pt x="270" y="615"/>
                      </a:lnTo>
                      <a:lnTo>
                        <a:pt x="285" y="540"/>
                      </a:lnTo>
                      <a:lnTo>
                        <a:pt x="300" y="480"/>
                      </a:lnTo>
                      <a:lnTo>
                        <a:pt x="315" y="420"/>
                      </a:lnTo>
                      <a:lnTo>
                        <a:pt x="330" y="375"/>
                      </a:lnTo>
                      <a:lnTo>
                        <a:pt x="345" y="315"/>
                      </a:lnTo>
                      <a:lnTo>
                        <a:pt x="375" y="270"/>
                      </a:lnTo>
                      <a:lnTo>
                        <a:pt x="390" y="225"/>
                      </a:lnTo>
                      <a:lnTo>
                        <a:pt x="405" y="195"/>
                      </a:lnTo>
                      <a:lnTo>
                        <a:pt x="420" y="150"/>
                      </a:lnTo>
                      <a:lnTo>
                        <a:pt x="435" y="120"/>
                      </a:lnTo>
                      <a:lnTo>
                        <a:pt x="450" y="90"/>
                      </a:lnTo>
                      <a:lnTo>
                        <a:pt x="465" y="75"/>
                      </a:lnTo>
                      <a:lnTo>
                        <a:pt x="480" y="45"/>
                      </a:lnTo>
                      <a:lnTo>
                        <a:pt x="495" y="30"/>
                      </a:lnTo>
                      <a:lnTo>
                        <a:pt x="510" y="15"/>
                      </a:lnTo>
                      <a:lnTo>
                        <a:pt x="525" y="15"/>
                      </a:lnTo>
                      <a:lnTo>
                        <a:pt x="540" y="0"/>
                      </a:lnTo>
                      <a:lnTo>
                        <a:pt x="570" y="0"/>
                      </a:lnTo>
                      <a:lnTo>
                        <a:pt x="585" y="15"/>
                      </a:lnTo>
                      <a:lnTo>
                        <a:pt x="600" y="15"/>
                      </a:lnTo>
                      <a:lnTo>
                        <a:pt x="615" y="30"/>
                      </a:lnTo>
                      <a:lnTo>
                        <a:pt x="630" y="45"/>
                      </a:lnTo>
                      <a:lnTo>
                        <a:pt x="645" y="60"/>
                      </a:lnTo>
                      <a:lnTo>
                        <a:pt x="660" y="90"/>
                      </a:lnTo>
                      <a:lnTo>
                        <a:pt x="675" y="105"/>
                      </a:lnTo>
                      <a:lnTo>
                        <a:pt x="690" y="135"/>
                      </a:lnTo>
                      <a:lnTo>
                        <a:pt x="705" y="180"/>
                      </a:lnTo>
                      <a:lnTo>
                        <a:pt x="720" y="210"/>
                      </a:lnTo>
                      <a:lnTo>
                        <a:pt x="735" y="255"/>
                      </a:lnTo>
                      <a:lnTo>
                        <a:pt x="765" y="285"/>
                      </a:lnTo>
                      <a:lnTo>
                        <a:pt x="780" y="345"/>
                      </a:lnTo>
                      <a:lnTo>
                        <a:pt x="795" y="390"/>
                      </a:lnTo>
                      <a:lnTo>
                        <a:pt x="810" y="435"/>
                      </a:lnTo>
                      <a:lnTo>
                        <a:pt x="825" y="495"/>
                      </a:lnTo>
                      <a:lnTo>
                        <a:pt x="840" y="555"/>
                      </a:lnTo>
                      <a:lnTo>
                        <a:pt x="855" y="615"/>
                      </a:lnTo>
                      <a:lnTo>
                        <a:pt x="870" y="675"/>
                      </a:lnTo>
                      <a:lnTo>
                        <a:pt x="885" y="735"/>
                      </a:lnTo>
                      <a:lnTo>
                        <a:pt x="900" y="795"/>
                      </a:lnTo>
                      <a:lnTo>
                        <a:pt x="915" y="870"/>
                      </a:lnTo>
                      <a:lnTo>
                        <a:pt x="945" y="930"/>
                      </a:lnTo>
                      <a:lnTo>
                        <a:pt x="960" y="1005"/>
                      </a:lnTo>
                      <a:lnTo>
                        <a:pt x="975" y="1080"/>
                      </a:lnTo>
                      <a:lnTo>
                        <a:pt x="990" y="1140"/>
                      </a:lnTo>
                      <a:lnTo>
                        <a:pt x="1005" y="1215"/>
                      </a:lnTo>
                      <a:lnTo>
                        <a:pt x="1020" y="1290"/>
                      </a:lnTo>
                      <a:lnTo>
                        <a:pt x="1035" y="1365"/>
                      </a:lnTo>
                      <a:lnTo>
                        <a:pt x="1050" y="1440"/>
                      </a:lnTo>
                      <a:lnTo>
                        <a:pt x="1065" y="1515"/>
                      </a:lnTo>
                      <a:lnTo>
                        <a:pt x="1080" y="1590"/>
                      </a:lnTo>
                      <a:lnTo>
                        <a:pt x="1095" y="1665"/>
                      </a:lnTo>
                      <a:lnTo>
                        <a:pt x="1110" y="1725"/>
                      </a:lnTo>
                      <a:lnTo>
                        <a:pt x="1140" y="1800"/>
                      </a:lnTo>
                      <a:lnTo>
                        <a:pt x="1155" y="1875"/>
                      </a:lnTo>
                      <a:lnTo>
                        <a:pt x="1170" y="1950"/>
                      </a:lnTo>
                      <a:lnTo>
                        <a:pt x="1185" y="2010"/>
                      </a:lnTo>
                      <a:lnTo>
                        <a:pt x="1200" y="2085"/>
                      </a:lnTo>
                      <a:lnTo>
                        <a:pt x="1215" y="2145"/>
                      </a:lnTo>
                      <a:lnTo>
                        <a:pt x="1230" y="2220"/>
                      </a:lnTo>
                      <a:lnTo>
                        <a:pt x="1245" y="2280"/>
                      </a:lnTo>
                      <a:lnTo>
                        <a:pt x="1260" y="2340"/>
                      </a:lnTo>
                      <a:lnTo>
                        <a:pt x="1275" y="2400"/>
                      </a:lnTo>
                      <a:lnTo>
                        <a:pt x="1290" y="2460"/>
                      </a:lnTo>
                      <a:lnTo>
                        <a:pt x="1305" y="2505"/>
                      </a:lnTo>
                      <a:lnTo>
                        <a:pt x="1335" y="2565"/>
                      </a:lnTo>
                      <a:lnTo>
                        <a:pt x="1350" y="2610"/>
                      </a:lnTo>
                      <a:lnTo>
                        <a:pt x="1365" y="2655"/>
                      </a:lnTo>
                      <a:lnTo>
                        <a:pt x="1380" y="2700"/>
                      </a:lnTo>
                      <a:lnTo>
                        <a:pt x="1395" y="2745"/>
                      </a:lnTo>
                      <a:lnTo>
                        <a:pt x="1410" y="2775"/>
                      </a:lnTo>
                      <a:lnTo>
                        <a:pt x="1425" y="2820"/>
                      </a:lnTo>
                      <a:lnTo>
                        <a:pt x="1440" y="2850"/>
                      </a:lnTo>
                      <a:lnTo>
                        <a:pt x="1455" y="2881"/>
                      </a:lnTo>
                      <a:lnTo>
                        <a:pt x="1470" y="2896"/>
                      </a:lnTo>
                      <a:lnTo>
                        <a:pt x="1485" y="2926"/>
                      </a:lnTo>
                      <a:lnTo>
                        <a:pt x="1500" y="2941"/>
                      </a:lnTo>
                      <a:lnTo>
                        <a:pt x="1530" y="2956"/>
                      </a:lnTo>
                      <a:lnTo>
                        <a:pt x="1545" y="2971"/>
                      </a:lnTo>
                      <a:lnTo>
                        <a:pt x="1560" y="2971"/>
                      </a:lnTo>
                      <a:lnTo>
                        <a:pt x="1575" y="2986"/>
                      </a:lnTo>
                      <a:lnTo>
                        <a:pt x="1590" y="2986"/>
                      </a:lnTo>
                      <a:lnTo>
                        <a:pt x="1605" y="2986"/>
                      </a:lnTo>
                      <a:lnTo>
                        <a:pt x="1620" y="2986"/>
                      </a:lnTo>
                      <a:lnTo>
                        <a:pt x="1635" y="2971"/>
                      </a:lnTo>
                      <a:lnTo>
                        <a:pt x="1650" y="2956"/>
                      </a:lnTo>
                      <a:lnTo>
                        <a:pt x="1665" y="2941"/>
                      </a:lnTo>
                      <a:lnTo>
                        <a:pt x="1680" y="2926"/>
                      </a:lnTo>
                      <a:lnTo>
                        <a:pt x="1710" y="2911"/>
                      </a:lnTo>
                      <a:lnTo>
                        <a:pt x="1725" y="2881"/>
                      </a:lnTo>
                      <a:lnTo>
                        <a:pt x="1740" y="2866"/>
                      </a:lnTo>
                      <a:lnTo>
                        <a:pt x="1755" y="2835"/>
                      </a:lnTo>
                      <a:lnTo>
                        <a:pt x="1770" y="2805"/>
                      </a:lnTo>
                      <a:lnTo>
                        <a:pt x="1785" y="2760"/>
                      </a:lnTo>
                      <a:lnTo>
                        <a:pt x="1800" y="2730"/>
                      </a:lnTo>
                      <a:lnTo>
                        <a:pt x="1815" y="2685"/>
                      </a:lnTo>
                      <a:lnTo>
                        <a:pt x="1830" y="2655"/>
                      </a:lnTo>
                      <a:lnTo>
                        <a:pt x="1845" y="2610"/>
                      </a:lnTo>
                      <a:lnTo>
                        <a:pt x="1860" y="2565"/>
                      </a:lnTo>
                      <a:lnTo>
                        <a:pt x="1875" y="2520"/>
                      </a:lnTo>
                      <a:lnTo>
                        <a:pt x="1905" y="2475"/>
                      </a:lnTo>
                      <a:lnTo>
                        <a:pt x="1920" y="2415"/>
                      </a:lnTo>
                      <a:lnTo>
                        <a:pt x="1935" y="2370"/>
                      </a:lnTo>
                      <a:lnTo>
                        <a:pt x="1950" y="2310"/>
                      </a:lnTo>
                      <a:lnTo>
                        <a:pt x="1965" y="2265"/>
                      </a:lnTo>
                      <a:lnTo>
                        <a:pt x="1980" y="2205"/>
                      </a:lnTo>
                      <a:lnTo>
                        <a:pt x="1995" y="2160"/>
                      </a:lnTo>
                      <a:lnTo>
                        <a:pt x="2010" y="2100"/>
                      </a:lnTo>
                      <a:lnTo>
                        <a:pt x="2025" y="2055"/>
                      </a:lnTo>
                      <a:lnTo>
                        <a:pt x="2040" y="1995"/>
                      </a:lnTo>
                      <a:lnTo>
                        <a:pt x="2055" y="1935"/>
                      </a:lnTo>
                    </a:path>
                  </a:pathLst>
                </a:custGeom>
                <a:noFill/>
                <a:ln w="28080" cap="flat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03" name="Freeform 1074">
                  <a:extLst>
                    <a:ext uri="{FF2B5EF4-FFF2-40B4-BE49-F238E27FC236}">
                      <a16:creationId xmlns:a16="http://schemas.microsoft.com/office/drawing/2014/main" id="{C2F7E788-6B4C-2046-AF2A-A16A308048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2544" y="2548"/>
                  <a:ext cx="748" cy="367"/>
                </a:xfrm>
                <a:custGeom>
                  <a:avLst/>
                  <a:gdLst>
                    <a:gd name="T0" fmla="*/ 45 w 2071"/>
                    <a:gd name="T1" fmla="*/ 795 h 2986"/>
                    <a:gd name="T2" fmla="*/ 90 w 2071"/>
                    <a:gd name="T3" fmla="*/ 630 h 2986"/>
                    <a:gd name="T4" fmla="*/ 135 w 2071"/>
                    <a:gd name="T5" fmla="*/ 480 h 2986"/>
                    <a:gd name="T6" fmla="*/ 180 w 2071"/>
                    <a:gd name="T7" fmla="*/ 345 h 2986"/>
                    <a:gd name="T8" fmla="*/ 240 w 2071"/>
                    <a:gd name="T9" fmla="*/ 240 h 2986"/>
                    <a:gd name="T10" fmla="*/ 285 w 2071"/>
                    <a:gd name="T11" fmla="*/ 135 h 2986"/>
                    <a:gd name="T12" fmla="*/ 330 w 2071"/>
                    <a:gd name="T13" fmla="*/ 60 h 2986"/>
                    <a:gd name="T14" fmla="*/ 375 w 2071"/>
                    <a:gd name="T15" fmla="*/ 15 h 2986"/>
                    <a:gd name="T16" fmla="*/ 435 w 2071"/>
                    <a:gd name="T17" fmla="*/ 0 h 2986"/>
                    <a:gd name="T18" fmla="*/ 480 w 2071"/>
                    <a:gd name="T19" fmla="*/ 15 h 2986"/>
                    <a:gd name="T20" fmla="*/ 525 w 2071"/>
                    <a:gd name="T21" fmla="*/ 60 h 2986"/>
                    <a:gd name="T22" fmla="*/ 570 w 2071"/>
                    <a:gd name="T23" fmla="*/ 135 h 2986"/>
                    <a:gd name="T24" fmla="*/ 630 w 2071"/>
                    <a:gd name="T25" fmla="*/ 240 h 2986"/>
                    <a:gd name="T26" fmla="*/ 675 w 2071"/>
                    <a:gd name="T27" fmla="*/ 360 h 2986"/>
                    <a:gd name="T28" fmla="*/ 720 w 2071"/>
                    <a:gd name="T29" fmla="*/ 510 h 2986"/>
                    <a:gd name="T30" fmla="*/ 765 w 2071"/>
                    <a:gd name="T31" fmla="*/ 690 h 2986"/>
                    <a:gd name="T32" fmla="*/ 826 w 2071"/>
                    <a:gd name="T33" fmla="*/ 885 h 2986"/>
                    <a:gd name="T34" fmla="*/ 871 w 2071"/>
                    <a:gd name="T35" fmla="*/ 1095 h 2986"/>
                    <a:gd name="T36" fmla="*/ 916 w 2071"/>
                    <a:gd name="T37" fmla="*/ 1305 h 2986"/>
                    <a:gd name="T38" fmla="*/ 961 w 2071"/>
                    <a:gd name="T39" fmla="*/ 1530 h 2986"/>
                    <a:gd name="T40" fmla="*/ 1021 w 2071"/>
                    <a:gd name="T41" fmla="*/ 1740 h 2986"/>
                    <a:gd name="T42" fmla="*/ 1066 w 2071"/>
                    <a:gd name="T43" fmla="*/ 1966 h 2986"/>
                    <a:gd name="T44" fmla="*/ 1111 w 2071"/>
                    <a:gd name="T45" fmla="*/ 2176 h 2986"/>
                    <a:gd name="T46" fmla="*/ 1156 w 2071"/>
                    <a:gd name="T47" fmla="*/ 2356 h 2986"/>
                    <a:gd name="T48" fmla="*/ 1216 w 2071"/>
                    <a:gd name="T49" fmla="*/ 2536 h 2986"/>
                    <a:gd name="T50" fmla="*/ 1261 w 2071"/>
                    <a:gd name="T51" fmla="*/ 2686 h 2986"/>
                    <a:gd name="T52" fmla="*/ 1306 w 2071"/>
                    <a:gd name="T53" fmla="*/ 2806 h 2986"/>
                    <a:gd name="T54" fmla="*/ 1351 w 2071"/>
                    <a:gd name="T55" fmla="*/ 2896 h 2986"/>
                    <a:gd name="T56" fmla="*/ 1411 w 2071"/>
                    <a:gd name="T57" fmla="*/ 2956 h 2986"/>
                    <a:gd name="T58" fmla="*/ 1456 w 2071"/>
                    <a:gd name="T59" fmla="*/ 2986 h 2986"/>
                    <a:gd name="T60" fmla="*/ 1501 w 2071"/>
                    <a:gd name="T61" fmla="*/ 2971 h 2986"/>
                    <a:gd name="T62" fmla="*/ 1546 w 2071"/>
                    <a:gd name="T63" fmla="*/ 2926 h 2986"/>
                    <a:gd name="T64" fmla="*/ 1606 w 2071"/>
                    <a:gd name="T65" fmla="*/ 2851 h 2986"/>
                    <a:gd name="T66" fmla="*/ 1651 w 2071"/>
                    <a:gd name="T67" fmla="*/ 2731 h 2986"/>
                    <a:gd name="T68" fmla="*/ 1696 w 2071"/>
                    <a:gd name="T69" fmla="*/ 2581 h 2986"/>
                    <a:gd name="T70" fmla="*/ 1741 w 2071"/>
                    <a:gd name="T71" fmla="*/ 2401 h 2986"/>
                    <a:gd name="T72" fmla="*/ 1801 w 2071"/>
                    <a:gd name="T73" fmla="*/ 2191 h 2986"/>
                    <a:gd name="T74" fmla="*/ 1846 w 2071"/>
                    <a:gd name="T75" fmla="*/ 1966 h 2986"/>
                    <a:gd name="T76" fmla="*/ 1891 w 2071"/>
                    <a:gd name="T77" fmla="*/ 1725 h 2986"/>
                    <a:gd name="T78" fmla="*/ 1936 w 2071"/>
                    <a:gd name="T79" fmla="*/ 1455 h 2986"/>
                    <a:gd name="T80" fmla="*/ 1996 w 2071"/>
                    <a:gd name="T81" fmla="*/ 1185 h 2986"/>
                    <a:gd name="T82" fmla="*/ 2041 w 2071"/>
                    <a:gd name="T83" fmla="*/ 915 h 2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71" h="2986">
                      <a:moveTo>
                        <a:pt x="0" y="900"/>
                      </a:moveTo>
                      <a:lnTo>
                        <a:pt x="15" y="855"/>
                      </a:lnTo>
                      <a:lnTo>
                        <a:pt x="45" y="795"/>
                      </a:lnTo>
                      <a:lnTo>
                        <a:pt x="60" y="735"/>
                      </a:lnTo>
                      <a:lnTo>
                        <a:pt x="75" y="690"/>
                      </a:lnTo>
                      <a:lnTo>
                        <a:pt x="90" y="630"/>
                      </a:lnTo>
                      <a:lnTo>
                        <a:pt x="105" y="585"/>
                      </a:lnTo>
                      <a:lnTo>
                        <a:pt x="120" y="540"/>
                      </a:lnTo>
                      <a:lnTo>
                        <a:pt x="135" y="480"/>
                      </a:lnTo>
                      <a:lnTo>
                        <a:pt x="150" y="435"/>
                      </a:lnTo>
                      <a:lnTo>
                        <a:pt x="165" y="390"/>
                      </a:lnTo>
                      <a:lnTo>
                        <a:pt x="180" y="345"/>
                      </a:lnTo>
                      <a:lnTo>
                        <a:pt x="195" y="315"/>
                      </a:lnTo>
                      <a:lnTo>
                        <a:pt x="210" y="270"/>
                      </a:lnTo>
                      <a:lnTo>
                        <a:pt x="240" y="240"/>
                      </a:lnTo>
                      <a:lnTo>
                        <a:pt x="255" y="195"/>
                      </a:lnTo>
                      <a:lnTo>
                        <a:pt x="270" y="165"/>
                      </a:lnTo>
                      <a:lnTo>
                        <a:pt x="285" y="135"/>
                      </a:lnTo>
                      <a:lnTo>
                        <a:pt x="300" y="105"/>
                      </a:lnTo>
                      <a:lnTo>
                        <a:pt x="315" y="90"/>
                      </a:lnTo>
                      <a:lnTo>
                        <a:pt x="330" y="60"/>
                      </a:lnTo>
                      <a:lnTo>
                        <a:pt x="345" y="45"/>
                      </a:lnTo>
                      <a:lnTo>
                        <a:pt x="360" y="30"/>
                      </a:lnTo>
                      <a:lnTo>
                        <a:pt x="375" y="15"/>
                      </a:lnTo>
                      <a:lnTo>
                        <a:pt x="390" y="15"/>
                      </a:lnTo>
                      <a:lnTo>
                        <a:pt x="420" y="0"/>
                      </a:lnTo>
                      <a:lnTo>
                        <a:pt x="435" y="0"/>
                      </a:lnTo>
                      <a:lnTo>
                        <a:pt x="450" y="0"/>
                      </a:lnTo>
                      <a:lnTo>
                        <a:pt x="465" y="15"/>
                      </a:lnTo>
                      <a:lnTo>
                        <a:pt x="480" y="15"/>
                      </a:lnTo>
                      <a:lnTo>
                        <a:pt x="495" y="30"/>
                      </a:lnTo>
                      <a:lnTo>
                        <a:pt x="510" y="45"/>
                      </a:lnTo>
                      <a:lnTo>
                        <a:pt x="525" y="60"/>
                      </a:lnTo>
                      <a:lnTo>
                        <a:pt x="540" y="75"/>
                      </a:lnTo>
                      <a:lnTo>
                        <a:pt x="555" y="105"/>
                      </a:lnTo>
                      <a:lnTo>
                        <a:pt x="570" y="135"/>
                      </a:lnTo>
                      <a:lnTo>
                        <a:pt x="585" y="165"/>
                      </a:lnTo>
                      <a:lnTo>
                        <a:pt x="615" y="195"/>
                      </a:lnTo>
                      <a:lnTo>
                        <a:pt x="630" y="240"/>
                      </a:lnTo>
                      <a:lnTo>
                        <a:pt x="645" y="270"/>
                      </a:lnTo>
                      <a:lnTo>
                        <a:pt x="660" y="315"/>
                      </a:lnTo>
                      <a:lnTo>
                        <a:pt x="675" y="360"/>
                      </a:lnTo>
                      <a:lnTo>
                        <a:pt x="690" y="405"/>
                      </a:lnTo>
                      <a:lnTo>
                        <a:pt x="705" y="465"/>
                      </a:lnTo>
                      <a:lnTo>
                        <a:pt x="720" y="510"/>
                      </a:lnTo>
                      <a:lnTo>
                        <a:pt x="735" y="570"/>
                      </a:lnTo>
                      <a:lnTo>
                        <a:pt x="750" y="630"/>
                      </a:lnTo>
                      <a:lnTo>
                        <a:pt x="765" y="690"/>
                      </a:lnTo>
                      <a:lnTo>
                        <a:pt x="781" y="750"/>
                      </a:lnTo>
                      <a:lnTo>
                        <a:pt x="811" y="810"/>
                      </a:lnTo>
                      <a:lnTo>
                        <a:pt x="826" y="885"/>
                      </a:lnTo>
                      <a:lnTo>
                        <a:pt x="841" y="945"/>
                      </a:lnTo>
                      <a:lnTo>
                        <a:pt x="856" y="1020"/>
                      </a:lnTo>
                      <a:lnTo>
                        <a:pt x="871" y="1095"/>
                      </a:lnTo>
                      <a:lnTo>
                        <a:pt x="886" y="1155"/>
                      </a:lnTo>
                      <a:lnTo>
                        <a:pt x="901" y="1230"/>
                      </a:lnTo>
                      <a:lnTo>
                        <a:pt x="916" y="1305"/>
                      </a:lnTo>
                      <a:lnTo>
                        <a:pt x="931" y="1380"/>
                      </a:lnTo>
                      <a:lnTo>
                        <a:pt x="946" y="1455"/>
                      </a:lnTo>
                      <a:lnTo>
                        <a:pt x="961" y="1530"/>
                      </a:lnTo>
                      <a:lnTo>
                        <a:pt x="976" y="1605"/>
                      </a:lnTo>
                      <a:lnTo>
                        <a:pt x="1006" y="1680"/>
                      </a:lnTo>
                      <a:lnTo>
                        <a:pt x="1021" y="1740"/>
                      </a:lnTo>
                      <a:lnTo>
                        <a:pt x="1036" y="1815"/>
                      </a:lnTo>
                      <a:lnTo>
                        <a:pt x="1051" y="1891"/>
                      </a:lnTo>
                      <a:lnTo>
                        <a:pt x="1066" y="1966"/>
                      </a:lnTo>
                      <a:lnTo>
                        <a:pt x="1081" y="2026"/>
                      </a:lnTo>
                      <a:lnTo>
                        <a:pt x="1096" y="2101"/>
                      </a:lnTo>
                      <a:lnTo>
                        <a:pt x="1111" y="2176"/>
                      </a:lnTo>
                      <a:lnTo>
                        <a:pt x="1126" y="2236"/>
                      </a:lnTo>
                      <a:lnTo>
                        <a:pt x="1141" y="2296"/>
                      </a:lnTo>
                      <a:lnTo>
                        <a:pt x="1156" y="2356"/>
                      </a:lnTo>
                      <a:lnTo>
                        <a:pt x="1186" y="2416"/>
                      </a:lnTo>
                      <a:lnTo>
                        <a:pt x="1201" y="2476"/>
                      </a:lnTo>
                      <a:lnTo>
                        <a:pt x="1216" y="2536"/>
                      </a:lnTo>
                      <a:lnTo>
                        <a:pt x="1231" y="2581"/>
                      </a:lnTo>
                      <a:lnTo>
                        <a:pt x="1246" y="2641"/>
                      </a:lnTo>
                      <a:lnTo>
                        <a:pt x="1261" y="2686"/>
                      </a:lnTo>
                      <a:lnTo>
                        <a:pt x="1276" y="2731"/>
                      </a:lnTo>
                      <a:lnTo>
                        <a:pt x="1291" y="2761"/>
                      </a:lnTo>
                      <a:lnTo>
                        <a:pt x="1306" y="2806"/>
                      </a:lnTo>
                      <a:lnTo>
                        <a:pt x="1321" y="2836"/>
                      </a:lnTo>
                      <a:lnTo>
                        <a:pt x="1336" y="2866"/>
                      </a:lnTo>
                      <a:lnTo>
                        <a:pt x="1351" y="2896"/>
                      </a:lnTo>
                      <a:lnTo>
                        <a:pt x="1381" y="2926"/>
                      </a:lnTo>
                      <a:lnTo>
                        <a:pt x="1396" y="2941"/>
                      </a:lnTo>
                      <a:lnTo>
                        <a:pt x="1411" y="2956"/>
                      </a:lnTo>
                      <a:lnTo>
                        <a:pt x="1426" y="2971"/>
                      </a:lnTo>
                      <a:lnTo>
                        <a:pt x="1441" y="2971"/>
                      </a:lnTo>
                      <a:lnTo>
                        <a:pt x="1456" y="2986"/>
                      </a:lnTo>
                      <a:lnTo>
                        <a:pt x="1471" y="2986"/>
                      </a:lnTo>
                      <a:lnTo>
                        <a:pt x="1486" y="2971"/>
                      </a:lnTo>
                      <a:lnTo>
                        <a:pt x="1501" y="2971"/>
                      </a:lnTo>
                      <a:lnTo>
                        <a:pt x="1516" y="2956"/>
                      </a:lnTo>
                      <a:lnTo>
                        <a:pt x="1531" y="2941"/>
                      </a:lnTo>
                      <a:lnTo>
                        <a:pt x="1546" y="2926"/>
                      </a:lnTo>
                      <a:lnTo>
                        <a:pt x="1576" y="2896"/>
                      </a:lnTo>
                      <a:lnTo>
                        <a:pt x="1591" y="2881"/>
                      </a:lnTo>
                      <a:lnTo>
                        <a:pt x="1606" y="2851"/>
                      </a:lnTo>
                      <a:lnTo>
                        <a:pt x="1621" y="2806"/>
                      </a:lnTo>
                      <a:lnTo>
                        <a:pt x="1636" y="2776"/>
                      </a:lnTo>
                      <a:lnTo>
                        <a:pt x="1651" y="2731"/>
                      </a:lnTo>
                      <a:lnTo>
                        <a:pt x="1666" y="2686"/>
                      </a:lnTo>
                      <a:lnTo>
                        <a:pt x="1681" y="2626"/>
                      </a:lnTo>
                      <a:lnTo>
                        <a:pt x="1696" y="2581"/>
                      </a:lnTo>
                      <a:lnTo>
                        <a:pt x="1711" y="2521"/>
                      </a:lnTo>
                      <a:lnTo>
                        <a:pt x="1726" y="2461"/>
                      </a:lnTo>
                      <a:lnTo>
                        <a:pt x="1741" y="2401"/>
                      </a:lnTo>
                      <a:lnTo>
                        <a:pt x="1771" y="2341"/>
                      </a:lnTo>
                      <a:lnTo>
                        <a:pt x="1786" y="2266"/>
                      </a:lnTo>
                      <a:lnTo>
                        <a:pt x="1801" y="2191"/>
                      </a:lnTo>
                      <a:lnTo>
                        <a:pt x="1816" y="2116"/>
                      </a:lnTo>
                      <a:lnTo>
                        <a:pt x="1831" y="2041"/>
                      </a:lnTo>
                      <a:lnTo>
                        <a:pt x="1846" y="1966"/>
                      </a:lnTo>
                      <a:lnTo>
                        <a:pt x="1861" y="1891"/>
                      </a:lnTo>
                      <a:lnTo>
                        <a:pt x="1876" y="1800"/>
                      </a:lnTo>
                      <a:lnTo>
                        <a:pt x="1891" y="1725"/>
                      </a:lnTo>
                      <a:lnTo>
                        <a:pt x="1906" y="1635"/>
                      </a:lnTo>
                      <a:lnTo>
                        <a:pt x="1921" y="1545"/>
                      </a:lnTo>
                      <a:lnTo>
                        <a:pt x="1936" y="1455"/>
                      </a:lnTo>
                      <a:lnTo>
                        <a:pt x="1966" y="1365"/>
                      </a:lnTo>
                      <a:lnTo>
                        <a:pt x="1981" y="1275"/>
                      </a:lnTo>
                      <a:lnTo>
                        <a:pt x="1996" y="1185"/>
                      </a:lnTo>
                      <a:lnTo>
                        <a:pt x="2011" y="1095"/>
                      </a:lnTo>
                      <a:lnTo>
                        <a:pt x="2026" y="1005"/>
                      </a:lnTo>
                      <a:lnTo>
                        <a:pt x="2041" y="915"/>
                      </a:lnTo>
                      <a:lnTo>
                        <a:pt x="2056" y="825"/>
                      </a:lnTo>
                      <a:lnTo>
                        <a:pt x="2071" y="735"/>
                      </a:lnTo>
                    </a:path>
                  </a:pathLst>
                </a:custGeom>
                <a:noFill/>
                <a:ln w="28080" cap="flat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04" name="Freeform 1075">
                  <a:extLst>
                    <a:ext uri="{FF2B5EF4-FFF2-40B4-BE49-F238E27FC236}">
                      <a16:creationId xmlns:a16="http://schemas.microsoft.com/office/drawing/2014/main" id="{A5B68D22-5965-054C-A1B3-77D4A5B057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2508" y="1891"/>
                  <a:ext cx="563" cy="367"/>
                </a:xfrm>
                <a:custGeom>
                  <a:avLst/>
                  <a:gdLst>
                    <a:gd name="G0" fmla="+- 105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345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*/ 1 2597 35328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*/ 1 16385 2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*/ 1 60499 35328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T0" fmla="*/ 15 w 1560"/>
                    <a:gd name="T1" fmla="*/ 1680 h 2986"/>
                    <a:gd name="T2" fmla="*/ 45 w 1560"/>
                    <a:gd name="T3" fmla="*/ 1500 h 2986"/>
                    <a:gd name="T4" fmla="*/ 90 w 1560"/>
                    <a:gd name="T5" fmla="*/ 1320 h 2986"/>
                    <a:gd name="T6" fmla="*/ 120 w 1560"/>
                    <a:gd name="T7" fmla="*/ 1155 h 2986"/>
                    <a:gd name="T8" fmla="*/ 150 w 1560"/>
                    <a:gd name="T9" fmla="*/ 990 h 2986"/>
                    <a:gd name="T10" fmla="*/ 180 w 1560"/>
                    <a:gd name="T11" fmla="*/ 840 h 2986"/>
                    <a:gd name="T12" fmla="*/ 210 w 1560"/>
                    <a:gd name="T13" fmla="*/ 690 h 2986"/>
                    <a:gd name="T14" fmla="*/ 240 w 1560"/>
                    <a:gd name="T15" fmla="*/ 570 h 2986"/>
                    <a:gd name="T16" fmla="*/ 285 w 1560"/>
                    <a:gd name="T17" fmla="*/ 450 h 2986"/>
                    <a:gd name="T18" fmla="*/ 315 w 1560"/>
                    <a:gd name="T19" fmla="*/ 345 h 2986"/>
                    <a:gd name="T20" fmla="*/ 345 w 1560"/>
                    <a:gd name="T21" fmla="*/ 240 h 2986"/>
                    <a:gd name="T22" fmla="*/ 375 w 1560"/>
                    <a:gd name="T23" fmla="*/ 165 h 2986"/>
                    <a:gd name="T24" fmla="*/ 405 w 1560"/>
                    <a:gd name="T25" fmla="*/ 105 h 2986"/>
                    <a:gd name="T26" fmla="*/ 435 w 1560"/>
                    <a:gd name="T27" fmla="*/ 60 h 2986"/>
                    <a:gd name="T28" fmla="*/ 480 w 1560"/>
                    <a:gd name="T29" fmla="*/ 30 h 2986"/>
                    <a:gd name="T30" fmla="*/ 510 w 1560"/>
                    <a:gd name="T31" fmla="*/ 15 h 2986"/>
                    <a:gd name="T32" fmla="*/ 540 w 1560"/>
                    <a:gd name="T33" fmla="*/ 15 h 2986"/>
                    <a:gd name="T34" fmla="*/ 570 w 1560"/>
                    <a:gd name="T35" fmla="*/ 30 h 2986"/>
                    <a:gd name="T36" fmla="*/ 600 w 1560"/>
                    <a:gd name="T37" fmla="*/ 60 h 2986"/>
                    <a:gd name="T38" fmla="*/ 630 w 1560"/>
                    <a:gd name="T39" fmla="*/ 105 h 2986"/>
                    <a:gd name="T40" fmla="*/ 675 w 1560"/>
                    <a:gd name="T41" fmla="*/ 165 h 2986"/>
                    <a:gd name="T42" fmla="*/ 705 w 1560"/>
                    <a:gd name="T43" fmla="*/ 240 h 2986"/>
                    <a:gd name="T44" fmla="*/ 735 w 1560"/>
                    <a:gd name="T45" fmla="*/ 330 h 2986"/>
                    <a:gd name="T46" fmla="*/ 765 w 1560"/>
                    <a:gd name="T47" fmla="*/ 420 h 2986"/>
                    <a:gd name="T48" fmla="*/ 795 w 1560"/>
                    <a:gd name="T49" fmla="*/ 525 h 2986"/>
                    <a:gd name="T50" fmla="*/ 840 w 1560"/>
                    <a:gd name="T51" fmla="*/ 645 h 2986"/>
                    <a:gd name="T52" fmla="*/ 870 w 1560"/>
                    <a:gd name="T53" fmla="*/ 780 h 2986"/>
                    <a:gd name="T54" fmla="*/ 900 w 1560"/>
                    <a:gd name="T55" fmla="*/ 915 h 2986"/>
                    <a:gd name="T56" fmla="*/ 930 w 1560"/>
                    <a:gd name="T57" fmla="*/ 1050 h 2986"/>
                    <a:gd name="T58" fmla="*/ 960 w 1560"/>
                    <a:gd name="T59" fmla="*/ 1200 h 2986"/>
                    <a:gd name="T60" fmla="*/ 990 w 1560"/>
                    <a:gd name="T61" fmla="*/ 1335 h 2986"/>
                    <a:gd name="T62" fmla="*/ 1035 w 1560"/>
                    <a:gd name="T63" fmla="*/ 1485 h 2986"/>
                    <a:gd name="T64" fmla="*/ 1065 w 1560"/>
                    <a:gd name="T65" fmla="*/ 1635 h 2986"/>
                    <a:gd name="T66" fmla="*/ 1095 w 1560"/>
                    <a:gd name="T67" fmla="*/ 1785 h 2986"/>
                    <a:gd name="T68" fmla="*/ 1125 w 1560"/>
                    <a:gd name="T69" fmla="*/ 1920 h 2986"/>
                    <a:gd name="T70" fmla="*/ 1155 w 1560"/>
                    <a:gd name="T71" fmla="*/ 2055 h 2986"/>
                    <a:gd name="T72" fmla="*/ 1185 w 1560"/>
                    <a:gd name="T73" fmla="*/ 2190 h 2986"/>
                    <a:gd name="T74" fmla="*/ 1230 w 1560"/>
                    <a:gd name="T75" fmla="*/ 2325 h 2986"/>
                    <a:gd name="T76" fmla="*/ 1260 w 1560"/>
                    <a:gd name="T77" fmla="*/ 2430 h 2986"/>
                    <a:gd name="T78" fmla="*/ 1290 w 1560"/>
                    <a:gd name="T79" fmla="*/ 2550 h 2986"/>
                    <a:gd name="T80" fmla="*/ 1320 w 1560"/>
                    <a:gd name="T81" fmla="*/ 2640 h 2986"/>
                    <a:gd name="T82" fmla="*/ 1350 w 1560"/>
                    <a:gd name="T83" fmla="*/ 2730 h 2986"/>
                    <a:gd name="T84" fmla="*/ 1380 w 1560"/>
                    <a:gd name="T85" fmla="*/ 2805 h 2986"/>
                    <a:gd name="T86" fmla="*/ 1425 w 1560"/>
                    <a:gd name="T87" fmla="*/ 2866 h 2986"/>
                    <a:gd name="T88" fmla="*/ 1455 w 1560"/>
                    <a:gd name="T89" fmla="*/ 2911 h 2986"/>
                    <a:gd name="T90" fmla="*/ 1485 w 1560"/>
                    <a:gd name="T91" fmla="*/ 2956 h 2986"/>
                    <a:gd name="T92" fmla="*/ 1515 w 1560"/>
                    <a:gd name="T93" fmla="*/ 2971 h 2986"/>
                    <a:gd name="T94" fmla="*/ 1545 w 1560"/>
                    <a:gd name="T95" fmla="*/ 2986 h 2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560" h="2986">
                      <a:moveTo>
                        <a:pt x="0" y="1770"/>
                      </a:moveTo>
                      <a:lnTo>
                        <a:pt x="15" y="1680"/>
                      </a:lnTo>
                      <a:lnTo>
                        <a:pt x="30" y="1590"/>
                      </a:lnTo>
                      <a:lnTo>
                        <a:pt x="45" y="1500"/>
                      </a:lnTo>
                      <a:lnTo>
                        <a:pt x="75" y="1410"/>
                      </a:lnTo>
                      <a:lnTo>
                        <a:pt x="90" y="1320"/>
                      </a:lnTo>
                      <a:lnTo>
                        <a:pt x="105" y="1245"/>
                      </a:lnTo>
                      <a:lnTo>
                        <a:pt x="120" y="1155"/>
                      </a:lnTo>
                      <a:lnTo>
                        <a:pt x="135" y="1065"/>
                      </a:lnTo>
                      <a:lnTo>
                        <a:pt x="150" y="990"/>
                      </a:lnTo>
                      <a:lnTo>
                        <a:pt x="165" y="915"/>
                      </a:lnTo>
                      <a:lnTo>
                        <a:pt x="180" y="840"/>
                      </a:lnTo>
                      <a:lnTo>
                        <a:pt x="195" y="765"/>
                      </a:lnTo>
                      <a:lnTo>
                        <a:pt x="210" y="690"/>
                      </a:lnTo>
                      <a:lnTo>
                        <a:pt x="225" y="630"/>
                      </a:lnTo>
                      <a:lnTo>
                        <a:pt x="240" y="570"/>
                      </a:lnTo>
                      <a:lnTo>
                        <a:pt x="270" y="510"/>
                      </a:lnTo>
                      <a:lnTo>
                        <a:pt x="285" y="450"/>
                      </a:lnTo>
                      <a:lnTo>
                        <a:pt x="300" y="390"/>
                      </a:lnTo>
                      <a:lnTo>
                        <a:pt x="315" y="345"/>
                      </a:lnTo>
                      <a:lnTo>
                        <a:pt x="330" y="285"/>
                      </a:lnTo>
                      <a:lnTo>
                        <a:pt x="345" y="240"/>
                      </a:lnTo>
                      <a:lnTo>
                        <a:pt x="360" y="210"/>
                      </a:lnTo>
                      <a:lnTo>
                        <a:pt x="375" y="165"/>
                      </a:lnTo>
                      <a:lnTo>
                        <a:pt x="390" y="135"/>
                      </a:lnTo>
                      <a:lnTo>
                        <a:pt x="405" y="105"/>
                      </a:lnTo>
                      <a:lnTo>
                        <a:pt x="420" y="75"/>
                      </a:lnTo>
                      <a:lnTo>
                        <a:pt x="435" y="60"/>
                      </a:lnTo>
                      <a:lnTo>
                        <a:pt x="465" y="45"/>
                      </a:lnTo>
                      <a:lnTo>
                        <a:pt x="480" y="30"/>
                      </a:lnTo>
                      <a:lnTo>
                        <a:pt x="495" y="15"/>
                      </a:lnTo>
                      <a:lnTo>
                        <a:pt x="510" y="15"/>
                      </a:lnTo>
                      <a:lnTo>
                        <a:pt x="525" y="0"/>
                      </a:lnTo>
                      <a:lnTo>
                        <a:pt x="540" y="15"/>
                      </a:lnTo>
                      <a:lnTo>
                        <a:pt x="555" y="15"/>
                      </a:lnTo>
                      <a:lnTo>
                        <a:pt x="570" y="30"/>
                      </a:lnTo>
                      <a:lnTo>
                        <a:pt x="585" y="45"/>
                      </a:lnTo>
                      <a:lnTo>
                        <a:pt x="600" y="60"/>
                      </a:lnTo>
                      <a:lnTo>
                        <a:pt x="615" y="75"/>
                      </a:lnTo>
                      <a:lnTo>
                        <a:pt x="630" y="105"/>
                      </a:lnTo>
                      <a:lnTo>
                        <a:pt x="660" y="135"/>
                      </a:lnTo>
                      <a:lnTo>
                        <a:pt x="675" y="165"/>
                      </a:lnTo>
                      <a:lnTo>
                        <a:pt x="690" y="195"/>
                      </a:lnTo>
                      <a:lnTo>
                        <a:pt x="705" y="240"/>
                      </a:lnTo>
                      <a:lnTo>
                        <a:pt x="720" y="285"/>
                      </a:lnTo>
                      <a:lnTo>
                        <a:pt x="735" y="330"/>
                      </a:lnTo>
                      <a:lnTo>
                        <a:pt x="750" y="375"/>
                      </a:lnTo>
                      <a:lnTo>
                        <a:pt x="765" y="420"/>
                      </a:lnTo>
                      <a:lnTo>
                        <a:pt x="780" y="480"/>
                      </a:lnTo>
                      <a:lnTo>
                        <a:pt x="795" y="525"/>
                      </a:lnTo>
                      <a:lnTo>
                        <a:pt x="810" y="585"/>
                      </a:lnTo>
                      <a:lnTo>
                        <a:pt x="840" y="645"/>
                      </a:lnTo>
                      <a:lnTo>
                        <a:pt x="855" y="705"/>
                      </a:lnTo>
                      <a:lnTo>
                        <a:pt x="870" y="780"/>
                      </a:lnTo>
                      <a:lnTo>
                        <a:pt x="885" y="840"/>
                      </a:lnTo>
                      <a:lnTo>
                        <a:pt x="900" y="915"/>
                      </a:lnTo>
                      <a:lnTo>
                        <a:pt x="915" y="975"/>
                      </a:lnTo>
                      <a:lnTo>
                        <a:pt x="930" y="1050"/>
                      </a:lnTo>
                      <a:lnTo>
                        <a:pt x="945" y="1125"/>
                      </a:lnTo>
                      <a:lnTo>
                        <a:pt x="960" y="1200"/>
                      </a:lnTo>
                      <a:lnTo>
                        <a:pt x="975" y="1260"/>
                      </a:lnTo>
                      <a:lnTo>
                        <a:pt x="990" y="1335"/>
                      </a:lnTo>
                      <a:lnTo>
                        <a:pt x="1005" y="1410"/>
                      </a:lnTo>
                      <a:lnTo>
                        <a:pt x="1035" y="1485"/>
                      </a:lnTo>
                      <a:lnTo>
                        <a:pt x="1050" y="1560"/>
                      </a:lnTo>
                      <a:lnTo>
                        <a:pt x="1065" y="1635"/>
                      </a:lnTo>
                      <a:lnTo>
                        <a:pt x="1080" y="1710"/>
                      </a:lnTo>
                      <a:lnTo>
                        <a:pt x="1095" y="1785"/>
                      </a:lnTo>
                      <a:lnTo>
                        <a:pt x="1110" y="1845"/>
                      </a:lnTo>
                      <a:lnTo>
                        <a:pt x="1125" y="1920"/>
                      </a:lnTo>
                      <a:lnTo>
                        <a:pt x="1140" y="1995"/>
                      </a:lnTo>
                      <a:lnTo>
                        <a:pt x="1155" y="2055"/>
                      </a:lnTo>
                      <a:lnTo>
                        <a:pt x="1170" y="2130"/>
                      </a:lnTo>
                      <a:lnTo>
                        <a:pt x="1185" y="2190"/>
                      </a:lnTo>
                      <a:lnTo>
                        <a:pt x="1200" y="2250"/>
                      </a:lnTo>
                      <a:lnTo>
                        <a:pt x="1230" y="2325"/>
                      </a:lnTo>
                      <a:lnTo>
                        <a:pt x="1245" y="2385"/>
                      </a:lnTo>
                      <a:lnTo>
                        <a:pt x="1260" y="2430"/>
                      </a:lnTo>
                      <a:lnTo>
                        <a:pt x="1275" y="2490"/>
                      </a:lnTo>
                      <a:lnTo>
                        <a:pt x="1290" y="2550"/>
                      </a:lnTo>
                      <a:lnTo>
                        <a:pt x="1305" y="2595"/>
                      </a:lnTo>
                      <a:lnTo>
                        <a:pt x="1320" y="2640"/>
                      </a:lnTo>
                      <a:lnTo>
                        <a:pt x="1335" y="2685"/>
                      </a:lnTo>
                      <a:lnTo>
                        <a:pt x="1350" y="2730"/>
                      </a:lnTo>
                      <a:lnTo>
                        <a:pt x="1365" y="2760"/>
                      </a:lnTo>
                      <a:lnTo>
                        <a:pt x="1380" y="2805"/>
                      </a:lnTo>
                      <a:lnTo>
                        <a:pt x="1395" y="2835"/>
                      </a:lnTo>
                      <a:lnTo>
                        <a:pt x="1425" y="2866"/>
                      </a:lnTo>
                      <a:lnTo>
                        <a:pt x="1440" y="2896"/>
                      </a:lnTo>
                      <a:lnTo>
                        <a:pt x="1455" y="2911"/>
                      </a:lnTo>
                      <a:lnTo>
                        <a:pt x="1470" y="2941"/>
                      </a:lnTo>
                      <a:lnTo>
                        <a:pt x="1485" y="2956"/>
                      </a:lnTo>
                      <a:lnTo>
                        <a:pt x="1500" y="2971"/>
                      </a:lnTo>
                      <a:lnTo>
                        <a:pt x="1515" y="2971"/>
                      </a:lnTo>
                      <a:lnTo>
                        <a:pt x="1530" y="2986"/>
                      </a:lnTo>
                      <a:lnTo>
                        <a:pt x="1545" y="2986"/>
                      </a:lnTo>
                      <a:lnTo>
                        <a:pt x="1560" y="2986"/>
                      </a:lnTo>
                    </a:path>
                  </a:pathLst>
                </a:custGeom>
                <a:noFill/>
                <a:ln w="28080" cap="flat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1157" name="Group 1076">
                <a:extLst>
                  <a:ext uri="{FF2B5EF4-FFF2-40B4-BE49-F238E27FC236}">
                    <a16:creationId xmlns:a16="http://schemas.microsoft.com/office/drawing/2014/main" id="{729939EA-51A6-E146-8A1D-9A8D95849D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49" y="1205"/>
                <a:ext cx="2162" cy="460"/>
                <a:chOff x="3249" y="1205"/>
                <a:chExt cx="2162" cy="460"/>
              </a:xfrm>
            </p:grpSpPr>
            <p:sp>
              <p:nvSpPr>
                <p:cNvPr id="1199" name="Freeform 1077">
                  <a:extLst>
                    <a:ext uri="{FF2B5EF4-FFF2-40B4-BE49-F238E27FC236}">
                      <a16:creationId xmlns:a16="http://schemas.microsoft.com/office/drawing/2014/main" id="{11D0B953-4C3C-FE48-B69F-9F3555E6B5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49" y="1205"/>
                  <a:ext cx="780" cy="342"/>
                </a:xfrm>
                <a:custGeom>
                  <a:avLst/>
                  <a:gdLst>
                    <a:gd name="T0" fmla="*/ 30 w 2055"/>
                    <a:gd name="T1" fmla="*/ 1860 h 3181"/>
                    <a:gd name="T2" fmla="*/ 75 w 2055"/>
                    <a:gd name="T3" fmla="*/ 1545 h 3181"/>
                    <a:gd name="T4" fmla="*/ 120 w 2055"/>
                    <a:gd name="T5" fmla="*/ 1245 h 3181"/>
                    <a:gd name="T6" fmla="*/ 180 w 2055"/>
                    <a:gd name="T7" fmla="*/ 975 h 3181"/>
                    <a:gd name="T8" fmla="*/ 225 w 2055"/>
                    <a:gd name="T9" fmla="*/ 720 h 3181"/>
                    <a:gd name="T10" fmla="*/ 270 w 2055"/>
                    <a:gd name="T11" fmla="*/ 495 h 3181"/>
                    <a:gd name="T12" fmla="*/ 315 w 2055"/>
                    <a:gd name="T13" fmla="*/ 300 h 3181"/>
                    <a:gd name="T14" fmla="*/ 375 w 2055"/>
                    <a:gd name="T15" fmla="*/ 165 h 3181"/>
                    <a:gd name="T16" fmla="*/ 420 w 2055"/>
                    <a:gd name="T17" fmla="*/ 60 h 3181"/>
                    <a:gd name="T18" fmla="*/ 465 w 2055"/>
                    <a:gd name="T19" fmla="*/ 15 h 3181"/>
                    <a:gd name="T20" fmla="*/ 510 w 2055"/>
                    <a:gd name="T21" fmla="*/ 0 h 3181"/>
                    <a:gd name="T22" fmla="*/ 570 w 2055"/>
                    <a:gd name="T23" fmla="*/ 45 h 3181"/>
                    <a:gd name="T24" fmla="*/ 615 w 2055"/>
                    <a:gd name="T25" fmla="*/ 120 h 3181"/>
                    <a:gd name="T26" fmla="*/ 660 w 2055"/>
                    <a:gd name="T27" fmla="*/ 240 h 3181"/>
                    <a:gd name="T28" fmla="*/ 705 w 2055"/>
                    <a:gd name="T29" fmla="*/ 405 h 3181"/>
                    <a:gd name="T30" fmla="*/ 765 w 2055"/>
                    <a:gd name="T31" fmla="*/ 600 h 3181"/>
                    <a:gd name="T32" fmla="*/ 810 w 2055"/>
                    <a:gd name="T33" fmla="*/ 825 h 3181"/>
                    <a:gd name="T34" fmla="*/ 855 w 2055"/>
                    <a:gd name="T35" fmla="*/ 1065 h 3181"/>
                    <a:gd name="T36" fmla="*/ 900 w 2055"/>
                    <a:gd name="T37" fmla="*/ 1320 h 3181"/>
                    <a:gd name="T38" fmla="*/ 960 w 2055"/>
                    <a:gd name="T39" fmla="*/ 1575 h 3181"/>
                    <a:gd name="T40" fmla="*/ 1005 w 2055"/>
                    <a:gd name="T41" fmla="*/ 1845 h 3181"/>
                    <a:gd name="T42" fmla="*/ 1050 w 2055"/>
                    <a:gd name="T43" fmla="*/ 2100 h 3181"/>
                    <a:gd name="T44" fmla="*/ 1095 w 2055"/>
                    <a:gd name="T45" fmla="*/ 2340 h 3181"/>
                    <a:gd name="T46" fmla="*/ 1155 w 2055"/>
                    <a:gd name="T47" fmla="*/ 2550 h 3181"/>
                    <a:gd name="T48" fmla="*/ 1200 w 2055"/>
                    <a:gd name="T49" fmla="*/ 2745 h 3181"/>
                    <a:gd name="T50" fmla="*/ 1245 w 2055"/>
                    <a:gd name="T51" fmla="*/ 2910 h 3181"/>
                    <a:gd name="T52" fmla="*/ 1290 w 2055"/>
                    <a:gd name="T53" fmla="*/ 3031 h 3181"/>
                    <a:gd name="T54" fmla="*/ 1350 w 2055"/>
                    <a:gd name="T55" fmla="*/ 3121 h 3181"/>
                    <a:gd name="T56" fmla="*/ 1395 w 2055"/>
                    <a:gd name="T57" fmla="*/ 3166 h 3181"/>
                    <a:gd name="T58" fmla="*/ 1440 w 2055"/>
                    <a:gd name="T59" fmla="*/ 3166 h 3181"/>
                    <a:gd name="T60" fmla="*/ 1485 w 2055"/>
                    <a:gd name="T61" fmla="*/ 3136 h 3181"/>
                    <a:gd name="T62" fmla="*/ 1545 w 2055"/>
                    <a:gd name="T63" fmla="*/ 3061 h 3181"/>
                    <a:gd name="T64" fmla="*/ 1590 w 2055"/>
                    <a:gd name="T65" fmla="*/ 2956 h 3181"/>
                    <a:gd name="T66" fmla="*/ 1635 w 2055"/>
                    <a:gd name="T67" fmla="*/ 2820 h 3181"/>
                    <a:gd name="T68" fmla="*/ 1680 w 2055"/>
                    <a:gd name="T69" fmla="*/ 2655 h 3181"/>
                    <a:gd name="T70" fmla="*/ 1740 w 2055"/>
                    <a:gd name="T71" fmla="*/ 2460 h 3181"/>
                    <a:gd name="T72" fmla="*/ 1785 w 2055"/>
                    <a:gd name="T73" fmla="*/ 2265 h 3181"/>
                    <a:gd name="T74" fmla="*/ 1830 w 2055"/>
                    <a:gd name="T75" fmla="*/ 2055 h 3181"/>
                    <a:gd name="T76" fmla="*/ 1875 w 2055"/>
                    <a:gd name="T77" fmla="*/ 1830 h 3181"/>
                    <a:gd name="T78" fmla="*/ 1935 w 2055"/>
                    <a:gd name="T79" fmla="*/ 1620 h 3181"/>
                    <a:gd name="T80" fmla="*/ 1980 w 2055"/>
                    <a:gd name="T81" fmla="*/ 1425 h 3181"/>
                    <a:gd name="T82" fmla="*/ 2025 w 2055"/>
                    <a:gd name="T83" fmla="*/ 1245 h 3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55" h="3181">
                      <a:moveTo>
                        <a:pt x="0" y="2070"/>
                      </a:moveTo>
                      <a:lnTo>
                        <a:pt x="15" y="1965"/>
                      </a:lnTo>
                      <a:lnTo>
                        <a:pt x="30" y="1860"/>
                      </a:lnTo>
                      <a:lnTo>
                        <a:pt x="45" y="1755"/>
                      </a:lnTo>
                      <a:lnTo>
                        <a:pt x="60" y="1650"/>
                      </a:lnTo>
                      <a:lnTo>
                        <a:pt x="75" y="1545"/>
                      </a:lnTo>
                      <a:lnTo>
                        <a:pt x="90" y="1440"/>
                      </a:lnTo>
                      <a:lnTo>
                        <a:pt x="105" y="1350"/>
                      </a:lnTo>
                      <a:lnTo>
                        <a:pt x="120" y="1245"/>
                      </a:lnTo>
                      <a:lnTo>
                        <a:pt x="135" y="1155"/>
                      </a:lnTo>
                      <a:lnTo>
                        <a:pt x="150" y="1065"/>
                      </a:lnTo>
                      <a:lnTo>
                        <a:pt x="180" y="975"/>
                      </a:lnTo>
                      <a:lnTo>
                        <a:pt x="195" y="885"/>
                      </a:lnTo>
                      <a:lnTo>
                        <a:pt x="210" y="795"/>
                      </a:lnTo>
                      <a:lnTo>
                        <a:pt x="225" y="720"/>
                      </a:lnTo>
                      <a:lnTo>
                        <a:pt x="240" y="630"/>
                      </a:lnTo>
                      <a:lnTo>
                        <a:pt x="255" y="555"/>
                      </a:lnTo>
                      <a:lnTo>
                        <a:pt x="270" y="495"/>
                      </a:lnTo>
                      <a:lnTo>
                        <a:pt x="285" y="420"/>
                      </a:lnTo>
                      <a:lnTo>
                        <a:pt x="300" y="360"/>
                      </a:lnTo>
                      <a:lnTo>
                        <a:pt x="315" y="300"/>
                      </a:lnTo>
                      <a:lnTo>
                        <a:pt x="330" y="255"/>
                      </a:lnTo>
                      <a:lnTo>
                        <a:pt x="345" y="210"/>
                      </a:lnTo>
                      <a:lnTo>
                        <a:pt x="375" y="165"/>
                      </a:lnTo>
                      <a:lnTo>
                        <a:pt x="390" y="120"/>
                      </a:lnTo>
                      <a:lnTo>
                        <a:pt x="405" y="90"/>
                      </a:lnTo>
                      <a:lnTo>
                        <a:pt x="420" y="60"/>
                      </a:lnTo>
                      <a:lnTo>
                        <a:pt x="435" y="45"/>
                      </a:lnTo>
                      <a:lnTo>
                        <a:pt x="450" y="15"/>
                      </a:lnTo>
                      <a:lnTo>
                        <a:pt x="465" y="15"/>
                      </a:lnTo>
                      <a:lnTo>
                        <a:pt x="480" y="0"/>
                      </a:lnTo>
                      <a:lnTo>
                        <a:pt x="495" y="0"/>
                      </a:lnTo>
                      <a:lnTo>
                        <a:pt x="510" y="0"/>
                      </a:lnTo>
                      <a:lnTo>
                        <a:pt x="525" y="15"/>
                      </a:lnTo>
                      <a:lnTo>
                        <a:pt x="540" y="15"/>
                      </a:lnTo>
                      <a:lnTo>
                        <a:pt x="570" y="45"/>
                      </a:lnTo>
                      <a:lnTo>
                        <a:pt x="585" y="60"/>
                      </a:lnTo>
                      <a:lnTo>
                        <a:pt x="600" y="90"/>
                      </a:lnTo>
                      <a:lnTo>
                        <a:pt x="615" y="120"/>
                      </a:lnTo>
                      <a:lnTo>
                        <a:pt x="630" y="150"/>
                      </a:lnTo>
                      <a:lnTo>
                        <a:pt x="645" y="195"/>
                      </a:lnTo>
                      <a:lnTo>
                        <a:pt x="660" y="240"/>
                      </a:lnTo>
                      <a:lnTo>
                        <a:pt x="675" y="300"/>
                      </a:lnTo>
                      <a:lnTo>
                        <a:pt x="690" y="345"/>
                      </a:lnTo>
                      <a:lnTo>
                        <a:pt x="705" y="405"/>
                      </a:lnTo>
                      <a:lnTo>
                        <a:pt x="720" y="465"/>
                      </a:lnTo>
                      <a:lnTo>
                        <a:pt x="735" y="525"/>
                      </a:lnTo>
                      <a:lnTo>
                        <a:pt x="765" y="600"/>
                      </a:lnTo>
                      <a:lnTo>
                        <a:pt x="780" y="675"/>
                      </a:lnTo>
                      <a:lnTo>
                        <a:pt x="795" y="750"/>
                      </a:lnTo>
                      <a:lnTo>
                        <a:pt x="810" y="825"/>
                      </a:lnTo>
                      <a:lnTo>
                        <a:pt x="825" y="900"/>
                      </a:lnTo>
                      <a:lnTo>
                        <a:pt x="840" y="975"/>
                      </a:lnTo>
                      <a:lnTo>
                        <a:pt x="855" y="1065"/>
                      </a:lnTo>
                      <a:lnTo>
                        <a:pt x="870" y="1140"/>
                      </a:lnTo>
                      <a:lnTo>
                        <a:pt x="885" y="1230"/>
                      </a:lnTo>
                      <a:lnTo>
                        <a:pt x="900" y="1320"/>
                      </a:lnTo>
                      <a:lnTo>
                        <a:pt x="915" y="1410"/>
                      </a:lnTo>
                      <a:lnTo>
                        <a:pt x="945" y="1485"/>
                      </a:lnTo>
                      <a:lnTo>
                        <a:pt x="960" y="1575"/>
                      </a:lnTo>
                      <a:lnTo>
                        <a:pt x="975" y="1665"/>
                      </a:lnTo>
                      <a:lnTo>
                        <a:pt x="990" y="1755"/>
                      </a:lnTo>
                      <a:lnTo>
                        <a:pt x="1005" y="1845"/>
                      </a:lnTo>
                      <a:lnTo>
                        <a:pt x="1020" y="1920"/>
                      </a:lnTo>
                      <a:lnTo>
                        <a:pt x="1035" y="2010"/>
                      </a:lnTo>
                      <a:lnTo>
                        <a:pt x="1050" y="2100"/>
                      </a:lnTo>
                      <a:lnTo>
                        <a:pt x="1065" y="2175"/>
                      </a:lnTo>
                      <a:lnTo>
                        <a:pt x="1080" y="2250"/>
                      </a:lnTo>
                      <a:lnTo>
                        <a:pt x="1095" y="2340"/>
                      </a:lnTo>
                      <a:lnTo>
                        <a:pt x="1110" y="2415"/>
                      </a:lnTo>
                      <a:lnTo>
                        <a:pt x="1140" y="2475"/>
                      </a:lnTo>
                      <a:lnTo>
                        <a:pt x="1155" y="2550"/>
                      </a:lnTo>
                      <a:lnTo>
                        <a:pt x="1170" y="2625"/>
                      </a:lnTo>
                      <a:lnTo>
                        <a:pt x="1185" y="2685"/>
                      </a:lnTo>
                      <a:lnTo>
                        <a:pt x="1200" y="2745"/>
                      </a:lnTo>
                      <a:lnTo>
                        <a:pt x="1215" y="2805"/>
                      </a:lnTo>
                      <a:lnTo>
                        <a:pt x="1230" y="2850"/>
                      </a:lnTo>
                      <a:lnTo>
                        <a:pt x="1245" y="2910"/>
                      </a:lnTo>
                      <a:lnTo>
                        <a:pt x="1260" y="2956"/>
                      </a:lnTo>
                      <a:lnTo>
                        <a:pt x="1275" y="2986"/>
                      </a:lnTo>
                      <a:lnTo>
                        <a:pt x="1290" y="3031"/>
                      </a:lnTo>
                      <a:lnTo>
                        <a:pt x="1305" y="3061"/>
                      </a:lnTo>
                      <a:lnTo>
                        <a:pt x="1335" y="3091"/>
                      </a:lnTo>
                      <a:lnTo>
                        <a:pt x="1350" y="3121"/>
                      </a:lnTo>
                      <a:lnTo>
                        <a:pt x="1365" y="3136"/>
                      </a:lnTo>
                      <a:lnTo>
                        <a:pt x="1380" y="3151"/>
                      </a:lnTo>
                      <a:lnTo>
                        <a:pt x="1395" y="3166"/>
                      </a:lnTo>
                      <a:lnTo>
                        <a:pt x="1410" y="3166"/>
                      </a:lnTo>
                      <a:lnTo>
                        <a:pt x="1425" y="3181"/>
                      </a:lnTo>
                      <a:lnTo>
                        <a:pt x="1440" y="3166"/>
                      </a:lnTo>
                      <a:lnTo>
                        <a:pt x="1455" y="3166"/>
                      </a:lnTo>
                      <a:lnTo>
                        <a:pt x="1470" y="3151"/>
                      </a:lnTo>
                      <a:lnTo>
                        <a:pt x="1485" y="3136"/>
                      </a:lnTo>
                      <a:lnTo>
                        <a:pt x="1500" y="3121"/>
                      </a:lnTo>
                      <a:lnTo>
                        <a:pt x="1530" y="3091"/>
                      </a:lnTo>
                      <a:lnTo>
                        <a:pt x="1545" y="3061"/>
                      </a:lnTo>
                      <a:lnTo>
                        <a:pt x="1560" y="3031"/>
                      </a:lnTo>
                      <a:lnTo>
                        <a:pt x="1575" y="3001"/>
                      </a:lnTo>
                      <a:lnTo>
                        <a:pt x="1590" y="2956"/>
                      </a:lnTo>
                      <a:lnTo>
                        <a:pt x="1605" y="2910"/>
                      </a:lnTo>
                      <a:lnTo>
                        <a:pt x="1620" y="2865"/>
                      </a:lnTo>
                      <a:lnTo>
                        <a:pt x="1635" y="2820"/>
                      </a:lnTo>
                      <a:lnTo>
                        <a:pt x="1650" y="2760"/>
                      </a:lnTo>
                      <a:lnTo>
                        <a:pt x="1665" y="2715"/>
                      </a:lnTo>
                      <a:lnTo>
                        <a:pt x="1680" y="2655"/>
                      </a:lnTo>
                      <a:lnTo>
                        <a:pt x="1710" y="2595"/>
                      </a:lnTo>
                      <a:lnTo>
                        <a:pt x="1725" y="2535"/>
                      </a:lnTo>
                      <a:lnTo>
                        <a:pt x="1740" y="2460"/>
                      </a:lnTo>
                      <a:lnTo>
                        <a:pt x="1755" y="2400"/>
                      </a:lnTo>
                      <a:lnTo>
                        <a:pt x="1770" y="2325"/>
                      </a:lnTo>
                      <a:lnTo>
                        <a:pt x="1785" y="2265"/>
                      </a:lnTo>
                      <a:lnTo>
                        <a:pt x="1800" y="2190"/>
                      </a:lnTo>
                      <a:lnTo>
                        <a:pt x="1815" y="2115"/>
                      </a:lnTo>
                      <a:lnTo>
                        <a:pt x="1830" y="2055"/>
                      </a:lnTo>
                      <a:lnTo>
                        <a:pt x="1845" y="1980"/>
                      </a:lnTo>
                      <a:lnTo>
                        <a:pt x="1860" y="1905"/>
                      </a:lnTo>
                      <a:lnTo>
                        <a:pt x="1875" y="1830"/>
                      </a:lnTo>
                      <a:lnTo>
                        <a:pt x="1905" y="1755"/>
                      </a:lnTo>
                      <a:lnTo>
                        <a:pt x="1920" y="1695"/>
                      </a:lnTo>
                      <a:lnTo>
                        <a:pt x="1935" y="1620"/>
                      </a:lnTo>
                      <a:lnTo>
                        <a:pt x="1950" y="1560"/>
                      </a:lnTo>
                      <a:lnTo>
                        <a:pt x="1965" y="1485"/>
                      </a:lnTo>
                      <a:lnTo>
                        <a:pt x="1980" y="1425"/>
                      </a:lnTo>
                      <a:lnTo>
                        <a:pt x="1995" y="1365"/>
                      </a:lnTo>
                      <a:lnTo>
                        <a:pt x="2010" y="1305"/>
                      </a:lnTo>
                      <a:lnTo>
                        <a:pt x="2025" y="1245"/>
                      </a:lnTo>
                      <a:lnTo>
                        <a:pt x="2040" y="1185"/>
                      </a:lnTo>
                      <a:lnTo>
                        <a:pt x="2055" y="1140"/>
                      </a:lnTo>
                    </a:path>
                  </a:pathLst>
                </a:custGeom>
                <a:noFill/>
                <a:ln w="25920" cap="sq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00" name="Freeform 1078">
                  <a:extLst>
                    <a:ext uri="{FF2B5EF4-FFF2-40B4-BE49-F238E27FC236}">
                      <a16:creationId xmlns:a16="http://schemas.microsoft.com/office/drawing/2014/main" id="{B619D8F0-10D7-1845-94ED-315F17EBA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31" y="1234"/>
                  <a:ext cx="786" cy="431"/>
                </a:xfrm>
                <a:custGeom>
                  <a:avLst/>
                  <a:gdLst>
                    <a:gd name="T0" fmla="*/ 45 w 2071"/>
                    <a:gd name="T1" fmla="*/ 765 h 4006"/>
                    <a:gd name="T2" fmla="*/ 90 w 2071"/>
                    <a:gd name="T3" fmla="*/ 660 h 4006"/>
                    <a:gd name="T4" fmla="*/ 135 w 2071"/>
                    <a:gd name="T5" fmla="*/ 570 h 4006"/>
                    <a:gd name="T6" fmla="*/ 180 w 2071"/>
                    <a:gd name="T7" fmla="*/ 525 h 4006"/>
                    <a:gd name="T8" fmla="*/ 240 w 2071"/>
                    <a:gd name="T9" fmla="*/ 525 h 4006"/>
                    <a:gd name="T10" fmla="*/ 285 w 2071"/>
                    <a:gd name="T11" fmla="*/ 570 h 4006"/>
                    <a:gd name="T12" fmla="*/ 330 w 2071"/>
                    <a:gd name="T13" fmla="*/ 645 h 4006"/>
                    <a:gd name="T14" fmla="*/ 375 w 2071"/>
                    <a:gd name="T15" fmla="*/ 765 h 4006"/>
                    <a:gd name="T16" fmla="*/ 435 w 2071"/>
                    <a:gd name="T17" fmla="*/ 930 h 4006"/>
                    <a:gd name="T18" fmla="*/ 480 w 2071"/>
                    <a:gd name="T19" fmla="*/ 1125 h 4006"/>
                    <a:gd name="T20" fmla="*/ 525 w 2071"/>
                    <a:gd name="T21" fmla="*/ 1335 h 4006"/>
                    <a:gd name="T22" fmla="*/ 570 w 2071"/>
                    <a:gd name="T23" fmla="*/ 1590 h 4006"/>
                    <a:gd name="T24" fmla="*/ 630 w 2071"/>
                    <a:gd name="T25" fmla="*/ 1845 h 4006"/>
                    <a:gd name="T26" fmla="*/ 675 w 2071"/>
                    <a:gd name="T27" fmla="*/ 2130 h 4006"/>
                    <a:gd name="T28" fmla="*/ 720 w 2071"/>
                    <a:gd name="T29" fmla="*/ 2400 h 4006"/>
                    <a:gd name="T30" fmla="*/ 765 w 2071"/>
                    <a:gd name="T31" fmla="*/ 2686 h 4006"/>
                    <a:gd name="T32" fmla="*/ 826 w 2071"/>
                    <a:gd name="T33" fmla="*/ 2956 h 4006"/>
                    <a:gd name="T34" fmla="*/ 871 w 2071"/>
                    <a:gd name="T35" fmla="*/ 3196 h 4006"/>
                    <a:gd name="T36" fmla="*/ 916 w 2071"/>
                    <a:gd name="T37" fmla="*/ 3421 h 4006"/>
                    <a:gd name="T38" fmla="*/ 961 w 2071"/>
                    <a:gd name="T39" fmla="*/ 3616 h 4006"/>
                    <a:gd name="T40" fmla="*/ 1021 w 2071"/>
                    <a:gd name="T41" fmla="*/ 3781 h 4006"/>
                    <a:gd name="T42" fmla="*/ 1066 w 2071"/>
                    <a:gd name="T43" fmla="*/ 3901 h 4006"/>
                    <a:gd name="T44" fmla="*/ 1111 w 2071"/>
                    <a:gd name="T45" fmla="*/ 3976 h 4006"/>
                    <a:gd name="T46" fmla="*/ 1156 w 2071"/>
                    <a:gd name="T47" fmla="*/ 4006 h 4006"/>
                    <a:gd name="T48" fmla="*/ 1216 w 2071"/>
                    <a:gd name="T49" fmla="*/ 3991 h 4006"/>
                    <a:gd name="T50" fmla="*/ 1261 w 2071"/>
                    <a:gd name="T51" fmla="*/ 3916 h 4006"/>
                    <a:gd name="T52" fmla="*/ 1306 w 2071"/>
                    <a:gd name="T53" fmla="*/ 3811 h 4006"/>
                    <a:gd name="T54" fmla="*/ 1351 w 2071"/>
                    <a:gd name="T55" fmla="*/ 3661 h 4006"/>
                    <a:gd name="T56" fmla="*/ 1411 w 2071"/>
                    <a:gd name="T57" fmla="*/ 3466 h 4006"/>
                    <a:gd name="T58" fmla="*/ 1456 w 2071"/>
                    <a:gd name="T59" fmla="*/ 3226 h 4006"/>
                    <a:gd name="T60" fmla="*/ 1501 w 2071"/>
                    <a:gd name="T61" fmla="*/ 2971 h 4006"/>
                    <a:gd name="T62" fmla="*/ 1546 w 2071"/>
                    <a:gd name="T63" fmla="*/ 2686 h 4006"/>
                    <a:gd name="T64" fmla="*/ 1606 w 2071"/>
                    <a:gd name="T65" fmla="*/ 2385 h 4006"/>
                    <a:gd name="T66" fmla="*/ 1651 w 2071"/>
                    <a:gd name="T67" fmla="*/ 2070 h 4006"/>
                    <a:gd name="T68" fmla="*/ 1696 w 2071"/>
                    <a:gd name="T69" fmla="*/ 1755 h 4006"/>
                    <a:gd name="T70" fmla="*/ 1741 w 2071"/>
                    <a:gd name="T71" fmla="*/ 1455 h 4006"/>
                    <a:gd name="T72" fmla="*/ 1801 w 2071"/>
                    <a:gd name="T73" fmla="*/ 1155 h 4006"/>
                    <a:gd name="T74" fmla="*/ 1846 w 2071"/>
                    <a:gd name="T75" fmla="*/ 870 h 4006"/>
                    <a:gd name="T76" fmla="*/ 1891 w 2071"/>
                    <a:gd name="T77" fmla="*/ 630 h 4006"/>
                    <a:gd name="T78" fmla="*/ 1936 w 2071"/>
                    <a:gd name="T79" fmla="*/ 405 h 4006"/>
                    <a:gd name="T80" fmla="*/ 1996 w 2071"/>
                    <a:gd name="T81" fmla="*/ 225 h 4006"/>
                    <a:gd name="T82" fmla="*/ 2041 w 2071"/>
                    <a:gd name="T83" fmla="*/ 75 h 4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71" h="4006">
                      <a:moveTo>
                        <a:pt x="0" y="870"/>
                      </a:moveTo>
                      <a:lnTo>
                        <a:pt x="15" y="810"/>
                      </a:lnTo>
                      <a:lnTo>
                        <a:pt x="45" y="765"/>
                      </a:lnTo>
                      <a:lnTo>
                        <a:pt x="60" y="735"/>
                      </a:lnTo>
                      <a:lnTo>
                        <a:pt x="75" y="690"/>
                      </a:lnTo>
                      <a:lnTo>
                        <a:pt x="90" y="660"/>
                      </a:lnTo>
                      <a:lnTo>
                        <a:pt x="105" y="630"/>
                      </a:lnTo>
                      <a:lnTo>
                        <a:pt x="120" y="600"/>
                      </a:lnTo>
                      <a:lnTo>
                        <a:pt x="135" y="570"/>
                      </a:lnTo>
                      <a:lnTo>
                        <a:pt x="150" y="555"/>
                      </a:lnTo>
                      <a:lnTo>
                        <a:pt x="165" y="540"/>
                      </a:lnTo>
                      <a:lnTo>
                        <a:pt x="180" y="525"/>
                      </a:lnTo>
                      <a:lnTo>
                        <a:pt x="195" y="525"/>
                      </a:lnTo>
                      <a:lnTo>
                        <a:pt x="210" y="525"/>
                      </a:lnTo>
                      <a:lnTo>
                        <a:pt x="240" y="525"/>
                      </a:lnTo>
                      <a:lnTo>
                        <a:pt x="255" y="540"/>
                      </a:lnTo>
                      <a:lnTo>
                        <a:pt x="270" y="555"/>
                      </a:lnTo>
                      <a:lnTo>
                        <a:pt x="285" y="570"/>
                      </a:lnTo>
                      <a:lnTo>
                        <a:pt x="300" y="585"/>
                      </a:lnTo>
                      <a:lnTo>
                        <a:pt x="315" y="615"/>
                      </a:lnTo>
                      <a:lnTo>
                        <a:pt x="330" y="645"/>
                      </a:lnTo>
                      <a:lnTo>
                        <a:pt x="345" y="675"/>
                      </a:lnTo>
                      <a:lnTo>
                        <a:pt x="360" y="720"/>
                      </a:lnTo>
                      <a:lnTo>
                        <a:pt x="375" y="765"/>
                      </a:lnTo>
                      <a:lnTo>
                        <a:pt x="390" y="810"/>
                      </a:lnTo>
                      <a:lnTo>
                        <a:pt x="420" y="870"/>
                      </a:lnTo>
                      <a:lnTo>
                        <a:pt x="435" y="930"/>
                      </a:lnTo>
                      <a:lnTo>
                        <a:pt x="450" y="990"/>
                      </a:lnTo>
                      <a:lnTo>
                        <a:pt x="465" y="1050"/>
                      </a:lnTo>
                      <a:lnTo>
                        <a:pt x="480" y="1125"/>
                      </a:lnTo>
                      <a:lnTo>
                        <a:pt x="495" y="1185"/>
                      </a:lnTo>
                      <a:lnTo>
                        <a:pt x="510" y="1260"/>
                      </a:lnTo>
                      <a:lnTo>
                        <a:pt x="525" y="1335"/>
                      </a:lnTo>
                      <a:lnTo>
                        <a:pt x="540" y="1425"/>
                      </a:lnTo>
                      <a:lnTo>
                        <a:pt x="555" y="1500"/>
                      </a:lnTo>
                      <a:lnTo>
                        <a:pt x="570" y="1590"/>
                      </a:lnTo>
                      <a:lnTo>
                        <a:pt x="585" y="1665"/>
                      </a:lnTo>
                      <a:lnTo>
                        <a:pt x="615" y="1755"/>
                      </a:lnTo>
                      <a:lnTo>
                        <a:pt x="630" y="1845"/>
                      </a:lnTo>
                      <a:lnTo>
                        <a:pt x="645" y="1935"/>
                      </a:lnTo>
                      <a:lnTo>
                        <a:pt x="660" y="2040"/>
                      </a:lnTo>
                      <a:lnTo>
                        <a:pt x="675" y="2130"/>
                      </a:lnTo>
                      <a:lnTo>
                        <a:pt x="690" y="2220"/>
                      </a:lnTo>
                      <a:lnTo>
                        <a:pt x="705" y="2310"/>
                      </a:lnTo>
                      <a:lnTo>
                        <a:pt x="720" y="2400"/>
                      </a:lnTo>
                      <a:lnTo>
                        <a:pt x="735" y="2505"/>
                      </a:lnTo>
                      <a:lnTo>
                        <a:pt x="750" y="2595"/>
                      </a:lnTo>
                      <a:lnTo>
                        <a:pt x="765" y="2686"/>
                      </a:lnTo>
                      <a:lnTo>
                        <a:pt x="781" y="2776"/>
                      </a:lnTo>
                      <a:lnTo>
                        <a:pt x="811" y="2866"/>
                      </a:lnTo>
                      <a:lnTo>
                        <a:pt x="826" y="2956"/>
                      </a:lnTo>
                      <a:lnTo>
                        <a:pt x="841" y="3031"/>
                      </a:lnTo>
                      <a:lnTo>
                        <a:pt x="856" y="3121"/>
                      </a:lnTo>
                      <a:lnTo>
                        <a:pt x="871" y="3196"/>
                      </a:lnTo>
                      <a:lnTo>
                        <a:pt x="886" y="3271"/>
                      </a:lnTo>
                      <a:lnTo>
                        <a:pt x="901" y="3346"/>
                      </a:lnTo>
                      <a:lnTo>
                        <a:pt x="916" y="3421"/>
                      </a:lnTo>
                      <a:lnTo>
                        <a:pt x="931" y="3496"/>
                      </a:lnTo>
                      <a:lnTo>
                        <a:pt x="946" y="3556"/>
                      </a:lnTo>
                      <a:lnTo>
                        <a:pt x="961" y="3616"/>
                      </a:lnTo>
                      <a:lnTo>
                        <a:pt x="976" y="3676"/>
                      </a:lnTo>
                      <a:lnTo>
                        <a:pt x="1006" y="3736"/>
                      </a:lnTo>
                      <a:lnTo>
                        <a:pt x="1021" y="3781"/>
                      </a:lnTo>
                      <a:lnTo>
                        <a:pt x="1036" y="3826"/>
                      </a:lnTo>
                      <a:lnTo>
                        <a:pt x="1051" y="3856"/>
                      </a:lnTo>
                      <a:lnTo>
                        <a:pt x="1066" y="3901"/>
                      </a:lnTo>
                      <a:lnTo>
                        <a:pt x="1081" y="3931"/>
                      </a:lnTo>
                      <a:lnTo>
                        <a:pt x="1096" y="3946"/>
                      </a:lnTo>
                      <a:lnTo>
                        <a:pt x="1111" y="3976"/>
                      </a:lnTo>
                      <a:lnTo>
                        <a:pt x="1126" y="3991"/>
                      </a:lnTo>
                      <a:lnTo>
                        <a:pt x="1141" y="4006"/>
                      </a:lnTo>
                      <a:lnTo>
                        <a:pt x="1156" y="4006"/>
                      </a:lnTo>
                      <a:lnTo>
                        <a:pt x="1186" y="4006"/>
                      </a:lnTo>
                      <a:lnTo>
                        <a:pt x="1201" y="3991"/>
                      </a:lnTo>
                      <a:lnTo>
                        <a:pt x="1216" y="3991"/>
                      </a:lnTo>
                      <a:lnTo>
                        <a:pt x="1231" y="3976"/>
                      </a:lnTo>
                      <a:lnTo>
                        <a:pt x="1246" y="3946"/>
                      </a:lnTo>
                      <a:lnTo>
                        <a:pt x="1261" y="3916"/>
                      </a:lnTo>
                      <a:lnTo>
                        <a:pt x="1276" y="3886"/>
                      </a:lnTo>
                      <a:lnTo>
                        <a:pt x="1291" y="3856"/>
                      </a:lnTo>
                      <a:lnTo>
                        <a:pt x="1306" y="3811"/>
                      </a:lnTo>
                      <a:lnTo>
                        <a:pt x="1321" y="3766"/>
                      </a:lnTo>
                      <a:lnTo>
                        <a:pt x="1336" y="3706"/>
                      </a:lnTo>
                      <a:lnTo>
                        <a:pt x="1351" y="3661"/>
                      </a:lnTo>
                      <a:lnTo>
                        <a:pt x="1381" y="3601"/>
                      </a:lnTo>
                      <a:lnTo>
                        <a:pt x="1396" y="3526"/>
                      </a:lnTo>
                      <a:lnTo>
                        <a:pt x="1411" y="3466"/>
                      </a:lnTo>
                      <a:lnTo>
                        <a:pt x="1426" y="3391"/>
                      </a:lnTo>
                      <a:lnTo>
                        <a:pt x="1441" y="3316"/>
                      </a:lnTo>
                      <a:lnTo>
                        <a:pt x="1456" y="3226"/>
                      </a:lnTo>
                      <a:lnTo>
                        <a:pt x="1471" y="3151"/>
                      </a:lnTo>
                      <a:lnTo>
                        <a:pt x="1486" y="3061"/>
                      </a:lnTo>
                      <a:lnTo>
                        <a:pt x="1501" y="2971"/>
                      </a:lnTo>
                      <a:lnTo>
                        <a:pt x="1516" y="2881"/>
                      </a:lnTo>
                      <a:lnTo>
                        <a:pt x="1531" y="2791"/>
                      </a:lnTo>
                      <a:lnTo>
                        <a:pt x="1546" y="2686"/>
                      </a:lnTo>
                      <a:lnTo>
                        <a:pt x="1576" y="2580"/>
                      </a:lnTo>
                      <a:lnTo>
                        <a:pt x="1591" y="2490"/>
                      </a:lnTo>
                      <a:lnTo>
                        <a:pt x="1606" y="2385"/>
                      </a:lnTo>
                      <a:lnTo>
                        <a:pt x="1621" y="2280"/>
                      </a:lnTo>
                      <a:lnTo>
                        <a:pt x="1636" y="2175"/>
                      </a:lnTo>
                      <a:lnTo>
                        <a:pt x="1651" y="2070"/>
                      </a:lnTo>
                      <a:lnTo>
                        <a:pt x="1666" y="1965"/>
                      </a:lnTo>
                      <a:lnTo>
                        <a:pt x="1681" y="1860"/>
                      </a:lnTo>
                      <a:lnTo>
                        <a:pt x="1696" y="1755"/>
                      </a:lnTo>
                      <a:lnTo>
                        <a:pt x="1711" y="1650"/>
                      </a:lnTo>
                      <a:lnTo>
                        <a:pt x="1726" y="1545"/>
                      </a:lnTo>
                      <a:lnTo>
                        <a:pt x="1741" y="1455"/>
                      </a:lnTo>
                      <a:lnTo>
                        <a:pt x="1771" y="1350"/>
                      </a:lnTo>
                      <a:lnTo>
                        <a:pt x="1786" y="1245"/>
                      </a:lnTo>
                      <a:lnTo>
                        <a:pt x="1801" y="1155"/>
                      </a:lnTo>
                      <a:lnTo>
                        <a:pt x="1816" y="1065"/>
                      </a:lnTo>
                      <a:lnTo>
                        <a:pt x="1831" y="960"/>
                      </a:lnTo>
                      <a:lnTo>
                        <a:pt x="1846" y="870"/>
                      </a:lnTo>
                      <a:lnTo>
                        <a:pt x="1861" y="795"/>
                      </a:lnTo>
                      <a:lnTo>
                        <a:pt x="1876" y="705"/>
                      </a:lnTo>
                      <a:lnTo>
                        <a:pt x="1891" y="630"/>
                      </a:lnTo>
                      <a:lnTo>
                        <a:pt x="1906" y="540"/>
                      </a:lnTo>
                      <a:lnTo>
                        <a:pt x="1921" y="465"/>
                      </a:lnTo>
                      <a:lnTo>
                        <a:pt x="1936" y="405"/>
                      </a:lnTo>
                      <a:lnTo>
                        <a:pt x="1966" y="330"/>
                      </a:lnTo>
                      <a:lnTo>
                        <a:pt x="1981" y="270"/>
                      </a:lnTo>
                      <a:lnTo>
                        <a:pt x="1996" y="225"/>
                      </a:lnTo>
                      <a:lnTo>
                        <a:pt x="2011" y="165"/>
                      </a:lnTo>
                      <a:lnTo>
                        <a:pt x="2026" y="120"/>
                      </a:lnTo>
                      <a:lnTo>
                        <a:pt x="2041" y="75"/>
                      </a:lnTo>
                      <a:lnTo>
                        <a:pt x="2056" y="30"/>
                      </a:lnTo>
                      <a:lnTo>
                        <a:pt x="2071" y="0"/>
                      </a:lnTo>
                    </a:path>
                  </a:pathLst>
                </a:custGeom>
                <a:noFill/>
                <a:ln w="25920" cap="sq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01" name="Freeform 1079">
                  <a:extLst>
                    <a:ext uri="{FF2B5EF4-FFF2-40B4-BE49-F238E27FC236}">
                      <a16:creationId xmlns:a16="http://schemas.microsoft.com/office/drawing/2014/main" id="{BB20ABA6-B24C-FD4F-AA59-BA43CE32AA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0" y="1224"/>
                  <a:ext cx="592" cy="309"/>
                </a:xfrm>
                <a:custGeom>
                  <a:avLst/>
                  <a:gdLst>
                    <a:gd name="G0" fmla="+- 45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240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*/ 1 54595 55552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*/ 1 7099 4096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*/ 1 16385 2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*/ 1 60499 35328"/>
                    <a:gd name="G74" fmla="+- 1 0 0"/>
                    <a:gd name="G75" fmla="+- 1 0 0"/>
                    <a:gd name="G76" fmla="+- 1 0 0"/>
                    <a:gd name="G77" fmla="+- 120 0 0"/>
                    <a:gd name="G78" fmla="+- 150 0 0"/>
                    <a:gd name="G79" fmla="+- 1 0 0"/>
                    <a:gd name="G80" fmla="+- 1 0 0"/>
                    <a:gd name="G81" fmla="+- 1 0 0"/>
                    <a:gd name="G82" fmla="+- 1 0 0"/>
                    <a:gd name="G83" fmla="+- 315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sin 54736 G91"/>
                    <a:gd name="G93" fmla="+- 1 0 0"/>
                    <a:gd name="G94" fmla="cos 55306 G93"/>
                    <a:gd name="G95" fmla="+- G92 0 G94"/>
                    <a:gd name="G96" fmla="*/ G95 65535 1"/>
                    <a:gd name="G97" fmla="+- G96 1080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T0" fmla="*/ 15 w 1560"/>
                    <a:gd name="T1" fmla="*/ 60 h 2881"/>
                    <a:gd name="T2" fmla="*/ 45 w 1560"/>
                    <a:gd name="T3" fmla="*/ 30 h 2881"/>
                    <a:gd name="T4" fmla="*/ 90 w 1560"/>
                    <a:gd name="T5" fmla="*/ 0 h 2881"/>
                    <a:gd name="T6" fmla="*/ 120 w 1560"/>
                    <a:gd name="T7" fmla="*/ 0 h 2881"/>
                    <a:gd name="T8" fmla="*/ 150 w 1560"/>
                    <a:gd name="T9" fmla="*/ 15 h 2881"/>
                    <a:gd name="T10" fmla="*/ 180 w 1560"/>
                    <a:gd name="T11" fmla="*/ 60 h 2881"/>
                    <a:gd name="T12" fmla="*/ 210 w 1560"/>
                    <a:gd name="T13" fmla="*/ 105 h 2881"/>
                    <a:gd name="T14" fmla="*/ 240 w 1560"/>
                    <a:gd name="T15" fmla="*/ 180 h 2881"/>
                    <a:gd name="T16" fmla="*/ 285 w 1560"/>
                    <a:gd name="T17" fmla="*/ 270 h 2881"/>
                    <a:gd name="T18" fmla="*/ 315 w 1560"/>
                    <a:gd name="T19" fmla="*/ 375 h 2881"/>
                    <a:gd name="T20" fmla="*/ 345 w 1560"/>
                    <a:gd name="T21" fmla="*/ 495 h 2881"/>
                    <a:gd name="T22" fmla="*/ 375 w 1560"/>
                    <a:gd name="T23" fmla="*/ 630 h 2881"/>
                    <a:gd name="T24" fmla="*/ 405 w 1560"/>
                    <a:gd name="T25" fmla="*/ 780 h 2881"/>
                    <a:gd name="T26" fmla="*/ 435 w 1560"/>
                    <a:gd name="T27" fmla="*/ 930 h 2881"/>
                    <a:gd name="T28" fmla="*/ 480 w 1560"/>
                    <a:gd name="T29" fmla="*/ 1080 h 2881"/>
                    <a:gd name="T30" fmla="*/ 510 w 1560"/>
                    <a:gd name="T31" fmla="*/ 1245 h 2881"/>
                    <a:gd name="T32" fmla="*/ 540 w 1560"/>
                    <a:gd name="T33" fmla="*/ 1410 h 2881"/>
                    <a:gd name="T34" fmla="*/ 570 w 1560"/>
                    <a:gd name="T35" fmla="*/ 1575 h 2881"/>
                    <a:gd name="T36" fmla="*/ 600 w 1560"/>
                    <a:gd name="T37" fmla="*/ 1725 h 2881"/>
                    <a:gd name="T38" fmla="*/ 630 w 1560"/>
                    <a:gd name="T39" fmla="*/ 1890 h 2881"/>
                    <a:gd name="T40" fmla="*/ 675 w 1560"/>
                    <a:gd name="T41" fmla="*/ 2040 h 2881"/>
                    <a:gd name="T42" fmla="*/ 705 w 1560"/>
                    <a:gd name="T43" fmla="*/ 2190 h 2881"/>
                    <a:gd name="T44" fmla="*/ 735 w 1560"/>
                    <a:gd name="T45" fmla="*/ 2310 h 2881"/>
                    <a:gd name="T46" fmla="*/ 765 w 1560"/>
                    <a:gd name="T47" fmla="*/ 2445 h 2881"/>
                    <a:gd name="T48" fmla="*/ 795 w 1560"/>
                    <a:gd name="T49" fmla="*/ 2550 h 2881"/>
                    <a:gd name="T50" fmla="*/ 840 w 1560"/>
                    <a:gd name="T51" fmla="*/ 2640 h 2881"/>
                    <a:gd name="T52" fmla="*/ 870 w 1560"/>
                    <a:gd name="T53" fmla="*/ 2730 h 2881"/>
                    <a:gd name="T54" fmla="*/ 900 w 1560"/>
                    <a:gd name="T55" fmla="*/ 2791 h 2881"/>
                    <a:gd name="T56" fmla="*/ 930 w 1560"/>
                    <a:gd name="T57" fmla="*/ 2836 h 2881"/>
                    <a:gd name="T58" fmla="*/ 960 w 1560"/>
                    <a:gd name="T59" fmla="*/ 2866 h 2881"/>
                    <a:gd name="T60" fmla="*/ 990 w 1560"/>
                    <a:gd name="T61" fmla="*/ 2881 h 2881"/>
                    <a:gd name="T62" fmla="*/ 1035 w 1560"/>
                    <a:gd name="T63" fmla="*/ 2881 h 2881"/>
                    <a:gd name="T64" fmla="*/ 1065 w 1560"/>
                    <a:gd name="T65" fmla="*/ 2851 h 2881"/>
                    <a:gd name="T66" fmla="*/ 1095 w 1560"/>
                    <a:gd name="T67" fmla="*/ 2806 h 2881"/>
                    <a:gd name="T68" fmla="*/ 1125 w 1560"/>
                    <a:gd name="T69" fmla="*/ 2746 h 2881"/>
                    <a:gd name="T70" fmla="*/ 1155 w 1560"/>
                    <a:gd name="T71" fmla="*/ 2685 h 2881"/>
                    <a:gd name="T72" fmla="*/ 1185 w 1560"/>
                    <a:gd name="T73" fmla="*/ 2595 h 2881"/>
                    <a:gd name="T74" fmla="*/ 1230 w 1560"/>
                    <a:gd name="T75" fmla="*/ 2490 h 2881"/>
                    <a:gd name="T76" fmla="*/ 1260 w 1560"/>
                    <a:gd name="T77" fmla="*/ 2385 h 2881"/>
                    <a:gd name="T78" fmla="*/ 1290 w 1560"/>
                    <a:gd name="T79" fmla="*/ 2250 h 2881"/>
                    <a:gd name="T80" fmla="*/ 1320 w 1560"/>
                    <a:gd name="T81" fmla="*/ 2130 h 2881"/>
                    <a:gd name="T82" fmla="*/ 1350 w 1560"/>
                    <a:gd name="T83" fmla="*/ 1980 h 2881"/>
                    <a:gd name="T84" fmla="*/ 1380 w 1560"/>
                    <a:gd name="T85" fmla="*/ 1845 h 2881"/>
                    <a:gd name="T86" fmla="*/ 1425 w 1560"/>
                    <a:gd name="T87" fmla="*/ 1695 h 2881"/>
                    <a:gd name="T88" fmla="*/ 1455 w 1560"/>
                    <a:gd name="T89" fmla="*/ 1545 h 2881"/>
                    <a:gd name="T90" fmla="*/ 1485 w 1560"/>
                    <a:gd name="T91" fmla="*/ 1395 h 2881"/>
                    <a:gd name="T92" fmla="*/ 1515 w 1560"/>
                    <a:gd name="T93" fmla="*/ 1260 h 2881"/>
                    <a:gd name="T94" fmla="*/ 1545 w 1560"/>
                    <a:gd name="T95" fmla="*/ 1125 h 28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560" h="2881">
                      <a:moveTo>
                        <a:pt x="0" y="90"/>
                      </a:moveTo>
                      <a:lnTo>
                        <a:pt x="15" y="60"/>
                      </a:lnTo>
                      <a:lnTo>
                        <a:pt x="30" y="45"/>
                      </a:lnTo>
                      <a:lnTo>
                        <a:pt x="45" y="30"/>
                      </a:lnTo>
                      <a:lnTo>
                        <a:pt x="75" y="15"/>
                      </a:lnTo>
                      <a:lnTo>
                        <a:pt x="90" y="0"/>
                      </a:lnTo>
                      <a:lnTo>
                        <a:pt x="105" y="0"/>
                      </a:lnTo>
                      <a:lnTo>
                        <a:pt x="120" y="0"/>
                      </a:lnTo>
                      <a:lnTo>
                        <a:pt x="135" y="0"/>
                      </a:lnTo>
                      <a:lnTo>
                        <a:pt x="150" y="15"/>
                      </a:lnTo>
                      <a:lnTo>
                        <a:pt x="165" y="30"/>
                      </a:lnTo>
                      <a:lnTo>
                        <a:pt x="180" y="60"/>
                      </a:lnTo>
                      <a:lnTo>
                        <a:pt x="195" y="75"/>
                      </a:lnTo>
                      <a:lnTo>
                        <a:pt x="210" y="105"/>
                      </a:lnTo>
                      <a:lnTo>
                        <a:pt x="225" y="150"/>
                      </a:lnTo>
                      <a:lnTo>
                        <a:pt x="240" y="180"/>
                      </a:lnTo>
                      <a:lnTo>
                        <a:pt x="270" y="225"/>
                      </a:lnTo>
                      <a:lnTo>
                        <a:pt x="285" y="270"/>
                      </a:lnTo>
                      <a:lnTo>
                        <a:pt x="300" y="330"/>
                      </a:lnTo>
                      <a:lnTo>
                        <a:pt x="315" y="375"/>
                      </a:lnTo>
                      <a:lnTo>
                        <a:pt x="330" y="435"/>
                      </a:lnTo>
                      <a:lnTo>
                        <a:pt x="345" y="495"/>
                      </a:lnTo>
                      <a:lnTo>
                        <a:pt x="360" y="570"/>
                      </a:lnTo>
                      <a:lnTo>
                        <a:pt x="375" y="630"/>
                      </a:lnTo>
                      <a:lnTo>
                        <a:pt x="390" y="705"/>
                      </a:lnTo>
                      <a:lnTo>
                        <a:pt x="405" y="780"/>
                      </a:lnTo>
                      <a:lnTo>
                        <a:pt x="420" y="855"/>
                      </a:lnTo>
                      <a:lnTo>
                        <a:pt x="435" y="930"/>
                      </a:lnTo>
                      <a:lnTo>
                        <a:pt x="465" y="1005"/>
                      </a:lnTo>
                      <a:lnTo>
                        <a:pt x="480" y="1080"/>
                      </a:lnTo>
                      <a:lnTo>
                        <a:pt x="495" y="1155"/>
                      </a:lnTo>
                      <a:lnTo>
                        <a:pt x="510" y="1245"/>
                      </a:lnTo>
                      <a:lnTo>
                        <a:pt x="525" y="1320"/>
                      </a:lnTo>
                      <a:lnTo>
                        <a:pt x="540" y="1410"/>
                      </a:lnTo>
                      <a:lnTo>
                        <a:pt x="555" y="1485"/>
                      </a:lnTo>
                      <a:lnTo>
                        <a:pt x="570" y="1575"/>
                      </a:lnTo>
                      <a:lnTo>
                        <a:pt x="585" y="1650"/>
                      </a:lnTo>
                      <a:lnTo>
                        <a:pt x="600" y="1725"/>
                      </a:lnTo>
                      <a:lnTo>
                        <a:pt x="615" y="1815"/>
                      </a:lnTo>
                      <a:lnTo>
                        <a:pt x="630" y="1890"/>
                      </a:lnTo>
                      <a:lnTo>
                        <a:pt x="660" y="1965"/>
                      </a:lnTo>
                      <a:lnTo>
                        <a:pt x="675" y="2040"/>
                      </a:lnTo>
                      <a:lnTo>
                        <a:pt x="690" y="2115"/>
                      </a:lnTo>
                      <a:lnTo>
                        <a:pt x="705" y="2190"/>
                      </a:lnTo>
                      <a:lnTo>
                        <a:pt x="720" y="2250"/>
                      </a:lnTo>
                      <a:lnTo>
                        <a:pt x="735" y="2310"/>
                      </a:lnTo>
                      <a:lnTo>
                        <a:pt x="750" y="2385"/>
                      </a:lnTo>
                      <a:lnTo>
                        <a:pt x="765" y="2445"/>
                      </a:lnTo>
                      <a:lnTo>
                        <a:pt x="780" y="2490"/>
                      </a:lnTo>
                      <a:lnTo>
                        <a:pt x="795" y="2550"/>
                      </a:lnTo>
                      <a:lnTo>
                        <a:pt x="810" y="2595"/>
                      </a:lnTo>
                      <a:lnTo>
                        <a:pt x="840" y="2640"/>
                      </a:lnTo>
                      <a:lnTo>
                        <a:pt x="855" y="2685"/>
                      </a:lnTo>
                      <a:lnTo>
                        <a:pt x="870" y="2730"/>
                      </a:lnTo>
                      <a:lnTo>
                        <a:pt x="885" y="2761"/>
                      </a:lnTo>
                      <a:lnTo>
                        <a:pt x="900" y="2791"/>
                      </a:lnTo>
                      <a:lnTo>
                        <a:pt x="915" y="2821"/>
                      </a:lnTo>
                      <a:lnTo>
                        <a:pt x="930" y="2836"/>
                      </a:lnTo>
                      <a:lnTo>
                        <a:pt x="945" y="2851"/>
                      </a:lnTo>
                      <a:lnTo>
                        <a:pt x="960" y="2866"/>
                      </a:lnTo>
                      <a:lnTo>
                        <a:pt x="975" y="2881"/>
                      </a:lnTo>
                      <a:lnTo>
                        <a:pt x="990" y="2881"/>
                      </a:lnTo>
                      <a:lnTo>
                        <a:pt x="1005" y="2881"/>
                      </a:lnTo>
                      <a:lnTo>
                        <a:pt x="1035" y="2881"/>
                      </a:lnTo>
                      <a:lnTo>
                        <a:pt x="1050" y="2866"/>
                      </a:lnTo>
                      <a:lnTo>
                        <a:pt x="1065" y="2851"/>
                      </a:lnTo>
                      <a:lnTo>
                        <a:pt x="1080" y="2836"/>
                      </a:lnTo>
                      <a:lnTo>
                        <a:pt x="1095" y="2806"/>
                      </a:lnTo>
                      <a:lnTo>
                        <a:pt x="1110" y="2791"/>
                      </a:lnTo>
                      <a:lnTo>
                        <a:pt x="1125" y="2746"/>
                      </a:lnTo>
                      <a:lnTo>
                        <a:pt x="1140" y="2715"/>
                      </a:lnTo>
                      <a:lnTo>
                        <a:pt x="1155" y="2685"/>
                      </a:lnTo>
                      <a:lnTo>
                        <a:pt x="1170" y="2640"/>
                      </a:lnTo>
                      <a:lnTo>
                        <a:pt x="1185" y="2595"/>
                      </a:lnTo>
                      <a:lnTo>
                        <a:pt x="1200" y="2550"/>
                      </a:lnTo>
                      <a:lnTo>
                        <a:pt x="1230" y="2490"/>
                      </a:lnTo>
                      <a:lnTo>
                        <a:pt x="1245" y="2430"/>
                      </a:lnTo>
                      <a:lnTo>
                        <a:pt x="1260" y="2385"/>
                      </a:lnTo>
                      <a:lnTo>
                        <a:pt x="1275" y="2325"/>
                      </a:lnTo>
                      <a:lnTo>
                        <a:pt x="1290" y="2250"/>
                      </a:lnTo>
                      <a:lnTo>
                        <a:pt x="1305" y="2190"/>
                      </a:lnTo>
                      <a:lnTo>
                        <a:pt x="1320" y="2130"/>
                      </a:lnTo>
                      <a:lnTo>
                        <a:pt x="1335" y="2055"/>
                      </a:lnTo>
                      <a:lnTo>
                        <a:pt x="1350" y="1980"/>
                      </a:lnTo>
                      <a:lnTo>
                        <a:pt x="1365" y="1920"/>
                      </a:lnTo>
                      <a:lnTo>
                        <a:pt x="1380" y="1845"/>
                      </a:lnTo>
                      <a:lnTo>
                        <a:pt x="1395" y="1770"/>
                      </a:lnTo>
                      <a:lnTo>
                        <a:pt x="1425" y="1695"/>
                      </a:lnTo>
                      <a:lnTo>
                        <a:pt x="1440" y="1620"/>
                      </a:lnTo>
                      <a:lnTo>
                        <a:pt x="1455" y="1545"/>
                      </a:lnTo>
                      <a:lnTo>
                        <a:pt x="1470" y="1470"/>
                      </a:lnTo>
                      <a:lnTo>
                        <a:pt x="1485" y="1395"/>
                      </a:lnTo>
                      <a:lnTo>
                        <a:pt x="1500" y="1320"/>
                      </a:lnTo>
                      <a:lnTo>
                        <a:pt x="1515" y="1260"/>
                      </a:lnTo>
                      <a:lnTo>
                        <a:pt x="1530" y="1185"/>
                      </a:lnTo>
                      <a:lnTo>
                        <a:pt x="1545" y="1125"/>
                      </a:lnTo>
                      <a:lnTo>
                        <a:pt x="1560" y="1050"/>
                      </a:lnTo>
                    </a:path>
                  </a:pathLst>
                </a:custGeom>
                <a:noFill/>
                <a:ln w="25920" cap="sq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1158" name="Text Box 1080">
                <a:extLst>
                  <a:ext uri="{FF2B5EF4-FFF2-40B4-BE49-F238E27FC236}">
                    <a16:creationId xmlns:a16="http://schemas.microsoft.com/office/drawing/2014/main" id="{A26C5A68-BB13-0040-973B-BA88050EC2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70" y="1100"/>
                <a:ext cx="241" cy="2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90000" tIns="46800" rIns="90000" bIns="4680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2400"/>
                  <a:t>C</a:t>
                </a:r>
              </a:p>
            </p:txBody>
          </p:sp>
          <p:sp>
            <p:nvSpPr>
              <p:cNvPr id="1159" name="Text Box 1081">
                <a:extLst>
                  <a:ext uri="{FF2B5EF4-FFF2-40B4-BE49-F238E27FC236}">
                    <a16:creationId xmlns:a16="http://schemas.microsoft.com/office/drawing/2014/main" id="{DD5E2A22-67A1-0140-8F4C-C4368774C3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" y="1550"/>
                <a:ext cx="251" cy="2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90000" tIns="46800" rIns="90000" bIns="4680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2400"/>
                  <a:t>Q</a:t>
                </a:r>
              </a:p>
            </p:txBody>
          </p:sp>
          <p:grpSp>
            <p:nvGrpSpPr>
              <p:cNvPr id="1160" name="Group 1082">
                <a:extLst>
                  <a:ext uri="{FF2B5EF4-FFF2-40B4-BE49-F238E27FC236}">
                    <a16:creationId xmlns:a16="http://schemas.microsoft.com/office/drawing/2014/main" id="{685D50EE-0575-F64C-BE1B-92B537F7F9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01" y="1768"/>
                <a:ext cx="2261" cy="2122"/>
                <a:chOff x="3201" y="1768"/>
                <a:chExt cx="2261" cy="2122"/>
              </a:xfrm>
            </p:grpSpPr>
            <p:sp>
              <p:nvSpPr>
                <p:cNvPr id="1163" name="Rectangle 1083">
                  <a:extLst>
                    <a:ext uri="{FF2B5EF4-FFF2-40B4-BE49-F238E27FC236}">
                      <a16:creationId xmlns:a16="http://schemas.microsoft.com/office/drawing/2014/main" id="{42E5A864-19C7-9A46-80BD-6393FE724F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11" y="1835"/>
                  <a:ext cx="68" cy="64"/>
                </a:xfrm>
                <a:prstGeom prst="rect">
                  <a:avLst/>
                </a:prstGeom>
                <a:solidFill>
                  <a:srgbClr val="00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64" name="Rectangle 1084">
                  <a:extLst>
                    <a:ext uri="{FF2B5EF4-FFF2-40B4-BE49-F238E27FC236}">
                      <a16:creationId xmlns:a16="http://schemas.microsoft.com/office/drawing/2014/main" id="{C2FC9D0F-8144-1D4E-AA9C-A026FB530F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81" y="1835"/>
                  <a:ext cx="69" cy="64"/>
                </a:xfrm>
                <a:prstGeom prst="rect">
                  <a:avLst/>
                </a:prstGeom>
                <a:solidFill>
                  <a:srgbClr val="00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65" name="Rectangle 1085">
                  <a:extLst>
                    <a:ext uri="{FF2B5EF4-FFF2-40B4-BE49-F238E27FC236}">
                      <a16:creationId xmlns:a16="http://schemas.microsoft.com/office/drawing/2014/main" id="{6E577796-BC72-C74B-85AC-07309C5919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94" y="1768"/>
                  <a:ext cx="69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66" name="Rectangle 1086">
                  <a:extLst>
                    <a:ext uri="{FF2B5EF4-FFF2-40B4-BE49-F238E27FC236}">
                      <a16:creationId xmlns:a16="http://schemas.microsoft.com/office/drawing/2014/main" id="{57A7A2EE-FD8E-E44B-A3EB-E63F3B38B7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2" y="1835"/>
                  <a:ext cx="69" cy="64"/>
                </a:xfrm>
                <a:prstGeom prst="rect">
                  <a:avLst/>
                </a:prstGeom>
                <a:solidFill>
                  <a:srgbClr val="00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67" name="Rectangle 1087">
                  <a:extLst>
                    <a:ext uri="{FF2B5EF4-FFF2-40B4-BE49-F238E27FC236}">
                      <a16:creationId xmlns:a16="http://schemas.microsoft.com/office/drawing/2014/main" id="{82F2942A-1CB6-D543-A532-2A8D7D979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24" y="1835"/>
                  <a:ext cx="68" cy="64"/>
                </a:xfrm>
                <a:prstGeom prst="rect">
                  <a:avLst/>
                </a:prstGeom>
                <a:solidFill>
                  <a:srgbClr val="00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68" name="Rectangle 1088">
                  <a:extLst>
                    <a:ext uri="{FF2B5EF4-FFF2-40B4-BE49-F238E27FC236}">
                      <a16:creationId xmlns:a16="http://schemas.microsoft.com/office/drawing/2014/main" id="{E4610FD1-F0CC-F147-A1D8-E3A7B11955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7" y="2233"/>
                  <a:ext cx="69" cy="65"/>
                </a:xfrm>
                <a:prstGeom prst="rect">
                  <a:avLst/>
                </a:prstGeom>
                <a:solidFill>
                  <a:srgbClr val="FF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69" name="Rectangle 1089">
                  <a:extLst>
                    <a:ext uri="{FF2B5EF4-FFF2-40B4-BE49-F238E27FC236}">
                      <a16:creationId xmlns:a16="http://schemas.microsoft.com/office/drawing/2014/main" id="{3773ADE4-023C-8A46-BCFE-879F94CEE1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04" y="2631"/>
                  <a:ext cx="69" cy="64"/>
                </a:xfrm>
                <a:prstGeom prst="rect">
                  <a:avLst/>
                </a:prstGeom>
                <a:solidFill>
                  <a:srgbClr val="800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70" name="Rectangle 1090">
                  <a:extLst>
                    <a:ext uri="{FF2B5EF4-FFF2-40B4-BE49-F238E27FC236}">
                      <a16:creationId xmlns:a16="http://schemas.microsoft.com/office/drawing/2014/main" id="{CC6D805C-F482-604C-8C8E-43FA9D56C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2" y="2697"/>
                  <a:ext cx="69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71" name="Rectangle 1091">
                  <a:extLst>
                    <a:ext uri="{FF2B5EF4-FFF2-40B4-BE49-F238E27FC236}">
                      <a16:creationId xmlns:a16="http://schemas.microsoft.com/office/drawing/2014/main" id="{83978B12-866B-0240-A0C4-8550AEAAC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62" y="2764"/>
                  <a:ext cx="68" cy="64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72" name="Rectangle 1092">
                  <a:extLst>
                    <a:ext uri="{FF2B5EF4-FFF2-40B4-BE49-F238E27FC236}">
                      <a16:creationId xmlns:a16="http://schemas.microsoft.com/office/drawing/2014/main" id="{F9266557-5A1B-6141-A969-5E9938244C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91" y="2830"/>
                  <a:ext cx="69" cy="65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73" name="Rectangle 1093">
                  <a:extLst>
                    <a:ext uri="{FF2B5EF4-FFF2-40B4-BE49-F238E27FC236}">
                      <a16:creationId xmlns:a16="http://schemas.microsoft.com/office/drawing/2014/main" id="{F8ECACC6-5ECC-654F-B062-F1E59B79C5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0" y="1901"/>
                  <a:ext cx="69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74" name="Rectangle 1094">
                  <a:extLst>
                    <a:ext uri="{FF2B5EF4-FFF2-40B4-BE49-F238E27FC236}">
                      <a16:creationId xmlns:a16="http://schemas.microsoft.com/office/drawing/2014/main" id="{FABD3735-6368-404F-8C21-A1113FAF2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70" y="1968"/>
                  <a:ext cx="68" cy="64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75" name="Rectangle 1095">
                  <a:extLst>
                    <a:ext uri="{FF2B5EF4-FFF2-40B4-BE49-F238E27FC236}">
                      <a16:creationId xmlns:a16="http://schemas.microsoft.com/office/drawing/2014/main" id="{D71DAE2E-82A9-3A45-8E92-1B40CC4B5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8" y="2033"/>
                  <a:ext cx="69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76" name="Rectangle 1096">
                  <a:extLst>
                    <a:ext uri="{FF2B5EF4-FFF2-40B4-BE49-F238E27FC236}">
                      <a16:creationId xmlns:a16="http://schemas.microsoft.com/office/drawing/2014/main" id="{8A956C50-048A-4541-9BD5-2C60E06FEA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9" y="2100"/>
                  <a:ext cx="68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77" name="Rectangle 1097">
                  <a:extLst>
                    <a:ext uri="{FF2B5EF4-FFF2-40B4-BE49-F238E27FC236}">
                      <a16:creationId xmlns:a16="http://schemas.microsoft.com/office/drawing/2014/main" id="{5827FEC6-26A6-3C49-8D72-855FF7C197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57" y="2167"/>
                  <a:ext cx="69" cy="64"/>
                </a:xfrm>
                <a:prstGeom prst="rect">
                  <a:avLst/>
                </a:prstGeom>
                <a:solidFill>
                  <a:srgbClr val="FF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78" name="Rectangle 1098">
                  <a:extLst>
                    <a:ext uri="{FF2B5EF4-FFF2-40B4-BE49-F238E27FC236}">
                      <a16:creationId xmlns:a16="http://schemas.microsoft.com/office/drawing/2014/main" id="{C5A40FA8-6D4A-734B-AEE5-2103FF12C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6" y="2299"/>
                  <a:ext cx="69" cy="64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79" name="Rectangle 1099">
                  <a:extLst>
                    <a:ext uri="{FF2B5EF4-FFF2-40B4-BE49-F238E27FC236}">
                      <a16:creationId xmlns:a16="http://schemas.microsoft.com/office/drawing/2014/main" id="{926D682E-9056-9943-BD9D-A26AEA06B7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6" y="2365"/>
                  <a:ext cx="68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0" name="Rectangle 1100">
                  <a:extLst>
                    <a:ext uri="{FF2B5EF4-FFF2-40B4-BE49-F238E27FC236}">
                      <a16:creationId xmlns:a16="http://schemas.microsoft.com/office/drawing/2014/main" id="{72883CCF-48C5-CC42-A04C-3360214E8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45" y="2432"/>
                  <a:ext cx="69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1" name="Rectangle 1101">
                  <a:extLst>
                    <a:ext uri="{FF2B5EF4-FFF2-40B4-BE49-F238E27FC236}">
                      <a16:creationId xmlns:a16="http://schemas.microsoft.com/office/drawing/2014/main" id="{86ED6E65-75BD-6441-9734-A6F2F8C3B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75" y="2499"/>
                  <a:ext cx="68" cy="64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2" name="Rectangle 1102">
                  <a:extLst>
                    <a:ext uri="{FF2B5EF4-FFF2-40B4-BE49-F238E27FC236}">
                      <a16:creationId xmlns:a16="http://schemas.microsoft.com/office/drawing/2014/main" id="{23F7ADF3-3665-7948-B4EC-1F23F16754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04" y="2565"/>
                  <a:ext cx="69" cy="65"/>
                </a:xfrm>
                <a:prstGeom prst="rect">
                  <a:avLst/>
                </a:prstGeom>
                <a:solidFill>
                  <a:srgbClr val="800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3" name="Rectangle 1103">
                  <a:extLst>
                    <a:ext uri="{FF2B5EF4-FFF2-40B4-BE49-F238E27FC236}">
                      <a16:creationId xmlns:a16="http://schemas.microsoft.com/office/drawing/2014/main" id="{C111739C-C421-F14A-A1F2-B649A448C9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21" y="2830"/>
                  <a:ext cx="68" cy="65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4" name="Rectangle 1104">
                  <a:extLst>
                    <a:ext uri="{FF2B5EF4-FFF2-40B4-BE49-F238E27FC236}">
                      <a16:creationId xmlns:a16="http://schemas.microsoft.com/office/drawing/2014/main" id="{6B1D3FF8-0710-D04F-B29C-DE9D1A6498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50" y="2897"/>
                  <a:ext cx="69" cy="65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5" name="Rectangle 1105">
                  <a:extLst>
                    <a:ext uri="{FF2B5EF4-FFF2-40B4-BE49-F238E27FC236}">
                      <a16:creationId xmlns:a16="http://schemas.microsoft.com/office/drawing/2014/main" id="{0C135D9F-DD80-2D4C-8815-40E864D4FB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50" y="2963"/>
                  <a:ext cx="69" cy="64"/>
                </a:xfrm>
                <a:prstGeom prst="rect">
                  <a:avLst/>
                </a:prstGeom>
                <a:solidFill>
                  <a:srgbClr val="9933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6" name="Rectangle 1106">
                  <a:extLst>
                    <a:ext uri="{FF2B5EF4-FFF2-40B4-BE49-F238E27FC236}">
                      <a16:creationId xmlns:a16="http://schemas.microsoft.com/office/drawing/2014/main" id="{828B48AD-EF5C-C04C-BDD2-98712E9B02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80" y="3029"/>
                  <a:ext cx="68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7" name="Rectangle 1107">
                  <a:extLst>
                    <a:ext uri="{FF2B5EF4-FFF2-40B4-BE49-F238E27FC236}">
                      <a16:creationId xmlns:a16="http://schemas.microsoft.com/office/drawing/2014/main" id="{2D5E63E7-21BF-5646-9C7C-D1248F7673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9" y="3096"/>
                  <a:ext cx="69" cy="64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8" name="Rectangle 1108">
                  <a:extLst>
                    <a:ext uri="{FF2B5EF4-FFF2-40B4-BE49-F238E27FC236}">
                      <a16:creationId xmlns:a16="http://schemas.microsoft.com/office/drawing/2014/main" id="{9AF414BE-3290-8045-BDCC-CC6CDEC65D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7" y="3161"/>
                  <a:ext cx="69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9" name="Rectangle 1109">
                  <a:extLst>
                    <a:ext uri="{FF2B5EF4-FFF2-40B4-BE49-F238E27FC236}">
                      <a16:creationId xmlns:a16="http://schemas.microsoft.com/office/drawing/2014/main" id="{DB32FE55-1ECF-BE4E-8074-85E5F2DB8C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67" y="3228"/>
                  <a:ext cx="68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90" name="Rectangle 1110">
                  <a:extLst>
                    <a:ext uri="{FF2B5EF4-FFF2-40B4-BE49-F238E27FC236}">
                      <a16:creationId xmlns:a16="http://schemas.microsoft.com/office/drawing/2014/main" id="{5A619E65-14D0-DC4D-B340-4488CB6D8A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6" y="3295"/>
                  <a:ext cx="69" cy="64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91" name="Rectangle 1111">
                  <a:extLst>
                    <a:ext uri="{FF2B5EF4-FFF2-40B4-BE49-F238E27FC236}">
                      <a16:creationId xmlns:a16="http://schemas.microsoft.com/office/drawing/2014/main" id="{B6B97C18-E94D-4641-A325-627C57BA4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6" y="3361"/>
                  <a:ext cx="68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92" name="Rectangle 1112">
                  <a:extLst>
                    <a:ext uri="{FF2B5EF4-FFF2-40B4-BE49-F238E27FC236}">
                      <a16:creationId xmlns:a16="http://schemas.microsoft.com/office/drawing/2014/main" id="{11619415-A9DE-AA41-88AE-EB3EA3FC5E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55" y="3428"/>
                  <a:ext cx="69" cy="64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93" name="Rectangle 1113">
                  <a:extLst>
                    <a:ext uri="{FF2B5EF4-FFF2-40B4-BE49-F238E27FC236}">
                      <a16:creationId xmlns:a16="http://schemas.microsoft.com/office/drawing/2014/main" id="{277D0A0A-B854-9746-A701-7E85D8B268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84" y="3493"/>
                  <a:ext cx="69" cy="65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94" name="Rectangle 1114">
                  <a:extLst>
                    <a:ext uri="{FF2B5EF4-FFF2-40B4-BE49-F238E27FC236}">
                      <a16:creationId xmlns:a16="http://schemas.microsoft.com/office/drawing/2014/main" id="{928E0677-CC87-DE49-95A0-1907C70FD2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84" y="3560"/>
                  <a:ext cx="69" cy="65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95" name="Rectangle 1115">
                  <a:extLst>
                    <a:ext uri="{FF2B5EF4-FFF2-40B4-BE49-F238E27FC236}">
                      <a16:creationId xmlns:a16="http://schemas.microsoft.com/office/drawing/2014/main" id="{5F0E2992-F504-B040-BCCC-70DB6BD188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4" y="3627"/>
                  <a:ext cx="68" cy="64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96" name="Rectangle 1116">
                  <a:extLst>
                    <a:ext uri="{FF2B5EF4-FFF2-40B4-BE49-F238E27FC236}">
                      <a16:creationId xmlns:a16="http://schemas.microsoft.com/office/drawing/2014/main" id="{73AC2E88-FD52-964D-8966-2A62D402FE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2" y="3693"/>
                  <a:ext cx="69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97" name="Rectangle 1117">
                  <a:extLst>
                    <a:ext uri="{FF2B5EF4-FFF2-40B4-BE49-F238E27FC236}">
                      <a16:creationId xmlns:a16="http://schemas.microsoft.com/office/drawing/2014/main" id="{BF45DD3D-C8FC-C24F-BF5A-45A149E222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72" y="3760"/>
                  <a:ext cx="68" cy="64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98" name="Rectangle 1118">
                  <a:extLst>
                    <a:ext uri="{FF2B5EF4-FFF2-40B4-BE49-F238E27FC236}">
                      <a16:creationId xmlns:a16="http://schemas.microsoft.com/office/drawing/2014/main" id="{3D34F00E-5343-104C-A67B-9494934E08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1" y="3825"/>
                  <a:ext cx="69" cy="65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1161" name="Text Box 1119">
                <a:extLst>
                  <a:ext uri="{FF2B5EF4-FFF2-40B4-BE49-F238E27FC236}">
                    <a16:creationId xmlns:a16="http://schemas.microsoft.com/office/drawing/2014/main" id="{3F6DE4E9-83BE-C84D-8D35-A6DC2AA0DB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1" y="3988"/>
                <a:ext cx="1365" cy="2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90000" tIns="46800" rIns="90000" bIns="4680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2400" dirty="0">
                    <a:latin typeface="+mn-lt"/>
                  </a:rPr>
                  <a:t>Warping path </a:t>
                </a:r>
                <a:r>
                  <a:rPr lang="en-US" altLang="it-IT" sz="2400" i="1" dirty="0">
                    <a:latin typeface="+mn-lt"/>
                  </a:rPr>
                  <a:t>w</a:t>
                </a:r>
              </a:p>
            </p:txBody>
          </p:sp>
          <p:sp>
            <p:nvSpPr>
              <p:cNvPr id="1162" name="Line 1120">
                <a:extLst>
                  <a:ext uri="{FF2B5EF4-FFF2-40B4-BE49-F238E27FC236}">
                    <a16:creationId xmlns:a16="http://schemas.microsoft.com/office/drawing/2014/main" id="{C0E179C0-B562-EC49-A05B-126FF9051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230" y="3937"/>
                <a:ext cx="271" cy="195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1141" name="Text Box 1122">
              <a:extLst>
                <a:ext uri="{FF2B5EF4-FFF2-40B4-BE49-F238E27FC236}">
                  <a16:creationId xmlns:a16="http://schemas.microsoft.com/office/drawing/2014/main" id="{E8C2C9F6-5589-B543-A9EF-3CB7B3E32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8063" y="2713038"/>
              <a:ext cx="2613025" cy="586957"/>
            </a:xfrm>
            <a:prstGeom prst="rect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1600" dirty="0">
                  <a:latin typeface="+mn-lt"/>
                </a:rPr>
                <a:t>Euclidean distance-like parts:</a:t>
              </a:r>
            </a:p>
            <a:p>
              <a:pPr>
                <a:buClrTx/>
                <a:buFontTx/>
                <a:buNone/>
              </a:pPr>
              <a:r>
                <a:rPr lang="en-US" altLang="it-IT" sz="1600" dirty="0">
                  <a:latin typeface="+mn-lt"/>
                </a:rPr>
                <a:t>Both time series move</a:t>
              </a:r>
            </a:p>
          </p:txBody>
        </p:sp>
        <p:sp>
          <p:nvSpPr>
            <p:cNvPr id="1142" name="Text Box 1123">
              <a:extLst>
                <a:ext uri="{FF2B5EF4-FFF2-40B4-BE49-F238E27FC236}">
                  <a16:creationId xmlns:a16="http://schemas.microsoft.com/office/drawing/2014/main" id="{721C260A-71C6-454E-9B86-C644C67DCB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54763" y="5707063"/>
              <a:ext cx="2613025" cy="586957"/>
            </a:xfrm>
            <a:prstGeom prst="rect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r">
                <a:buClrTx/>
                <a:buFontTx/>
                <a:buNone/>
              </a:pPr>
              <a:r>
                <a:rPr lang="en-US" altLang="it-IT" sz="1600" dirty="0">
                  <a:latin typeface="+mn-lt"/>
                </a:rPr>
                <a:t>Time warping parts:</a:t>
              </a:r>
            </a:p>
            <a:p>
              <a:pPr algn="r">
                <a:buClrTx/>
                <a:buFontTx/>
                <a:buNone/>
              </a:pPr>
              <a:r>
                <a:rPr lang="en-US" altLang="it-IT" sz="1600" dirty="0">
                  <a:latin typeface="+mn-lt"/>
                </a:rPr>
                <a:t>Only one time series moves</a:t>
              </a:r>
            </a:p>
          </p:txBody>
        </p:sp>
        <p:cxnSp>
          <p:nvCxnSpPr>
            <p:cNvPr id="1143" name="AutoShape 1124">
              <a:extLst>
                <a:ext uri="{FF2B5EF4-FFF2-40B4-BE49-F238E27FC236}">
                  <a16:creationId xmlns:a16="http://schemas.microsoft.com/office/drawing/2014/main" id="{73097925-D5AE-3F4D-BD21-668C979E4916}"/>
                </a:ext>
              </a:extLst>
            </p:cNvPr>
            <p:cNvCxnSpPr>
              <a:cxnSpLocks noChangeShapeType="1"/>
              <a:stCxn id="2091" idx="3"/>
              <a:endCxn id="1297" idx="3"/>
            </p:cNvCxnSpPr>
            <p:nvPr/>
          </p:nvCxnSpPr>
          <p:spPr bwMode="auto">
            <a:xfrm flipV="1">
              <a:off x="7654925" y="3063875"/>
              <a:ext cx="673100" cy="2635250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144" name="AutoShape 1125">
              <a:extLst>
                <a:ext uri="{FF2B5EF4-FFF2-40B4-BE49-F238E27FC236}">
                  <a16:creationId xmlns:a16="http://schemas.microsoft.com/office/drawing/2014/main" id="{D482EC46-A548-0D4D-8FFF-8B96B611707B}"/>
                </a:ext>
              </a:extLst>
            </p:cNvPr>
            <p:cNvCxnSpPr>
              <a:cxnSpLocks noChangeShapeType="1"/>
              <a:stCxn id="1142" idx="0"/>
              <a:endCxn id="1515" idx="0"/>
            </p:cNvCxnSpPr>
            <p:nvPr/>
          </p:nvCxnSpPr>
          <p:spPr bwMode="auto">
            <a:xfrm flipH="1" flipV="1">
              <a:off x="7598569" y="3749676"/>
              <a:ext cx="62707" cy="1957387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145" name="AutoShape 1126">
              <a:extLst>
                <a:ext uri="{FF2B5EF4-FFF2-40B4-BE49-F238E27FC236}">
                  <a16:creationId xmlns:a16="http://schemas.microsoft.com/office/drawing/2014/main" id="{2DA3FDC5-A2E9-CB43-87C4-444078283E99}"/>
                </a:ext>
              </a:extLst>
            </p:cNvPr>
            <p:cNvCxnSpPr>
              <a:cxnSpLocks noChangeShapeType="1"/>
              <a:stCxn id="1142" idx="0"/>
              <a:endCxn id="1671" idx="1"/>
            </p:cNvCxnSpPr>
            <p:nvPr/>
          </p:nvCxnSpPr>
          <p:spPr bwMode="auto">
            <a:xfrm flipH="1" flipV="1">
              <a:off x="7096125" y="4328320"/>
              <a:ext cx="565151" cy="1378743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146" name="AutoShape 1127">
              <a:extLst>
                <a:ext uri="{FF2B5EF4-FFF2-40B4-BE49-F238E27FC236}">
                  <a16:creationId xmlns:a16="http://schemas.microsoft.com/office/drawing/2014/main" id="{AEEBC596-D35E-D14B-851B-90233029BC3B}"/>
                </a:ext>
              </a:extLst>
            </p:cNvPr>
            <p:cNvCxnSpPr>
              <a:cxnSpLocks noChangeShapeType="1"/>
              <a:stCxn id="1142" idx="0"/>
              <a:endCxn id="1731" idx="2"/>
            </p:cNvCxnSpPr>
            <p:nvPr/>
          </p:nvCxnSpPr>
          <p:spPr bwMode="auto">
            <a:xfrm flipH="1" flipV="1">
              <a:off x="6700044" y="4589464"/>
              <a:ext cx="961232" cy="1117599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147" name="AutoShape 1128">
              <a:extLst>
                <a:ext uri="{FF2B5EF4-FFF2-40B4-BE49-F238E27FC236}">
                  <a16:creationId xmlns:a16="http://schemas.microsoft.com/office/drawing/2014/main" id="{BCDA4E71-C0F0-AB4C-89C1-07A614FC4875}"/>
                </a:ext>
              </a:extLst>
            </p:cNvPr>
            <p:cNvCxnSpPr>
              <a:cxnSpLocks noChangeShapeType="1"/>
              <a:stCxn id="1142" idx="0"/>
              <a:endCxn id="1826" idx="0"/>
            </p:cNvCxnSpPr>
            <p:nvPr/>
          </p:nvCxnSpPr>
          <p:spPr bwMode="auto">
            <a:xfrm flipH="1" flipV="1">
              <a:off x="6588125" y="4803776"/>
              <a:ext cx="1073151" cy="903287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148" name="AutoShape 1129">
              <a:extLst>
                <a:ext uri="{FF2B5EF4-FFF2-40B4-BE49-F238E27FC236}">
                  <a16:creationId xmlns:a16="http://schemas.microsoft.com/office/drawing/2014/main" id="{A11602D4-98DC-9742-A512-9EEA126510E1}"/>
                </a:ext>
              </a:extLst>
            </p:cNvPr>
            <p:cNvCxnSpPr>
              <a:cxnSpLocks noChangeShapeType="1"/>
              <a:stCxn id="1142" idx="0"/>
              <a:endCxn id="2074" idx="0"/>
            </p:cNvCxnSpPr>
            <p:nvPr/>
          </p:nvCxnSpPr>
          <p:spPr bwMode="auto">
            <a:xfrm flipH="1" flipV="1">
              <a:off x="5690394" y="5646739"/>
              <a:ext cx="1970882" cy="60324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149" name="AutoShape 1130">
              <a:extLst>
                <a:ext uri="{FF2B5EF4-FFF2-40B4-BE49-F238E27FC236}">
                  <a16:creationId xmlns:a16="http://schemas.microsoft.com/office/drawing/2014/main" id="{7E308BA7-0407-1641-A2D5-40C327B00669}"/>
                </a:ext>
              </a:extLst>
            </p:cNvPr>
            <p:cNvCxnSpPr>
              <a:cxnSpLocks noChangeShapeType="1"/>
              <a:stCxn id="1225" idx="3"/>
              <a:endCxn id="1234" idx="3"/>
            </p:cNvCxnSpPr>
            <p:nvPr/>
          </p:nvCxnSpPr>
          <p:spPr bwMode="auto">
            <a:xfrm>
              <a:off x="7429500" y="2854325"/>
              <a:ext cx="1011238" cy="1588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150" name="AutoShape 1131">
              <a:extLst>
                <a:ext uri="{FF2B5EF4-FFF2-40B4-BE49-F238E27FC236}">
                  <a16:creationId xmlns:a16="http://schemas.microsoft.com/office/drawing/2014/main" id="{CEEB27E4-ED8C-5344-9413-955BF5313FA4}"/>
                </a:ext>
              </a:extLst>
            </p:cNvPr>
            <p:cNvCxnSpPr>
              <a:cxnSpLocks noChangeShapeType="1"/>
              <a:stCxn id="1141" idx="3"/>
              <a:endCxn id="1325" idx="1"/>
            </p:cNvCxnSpPr>
            <p:nvPr/>
          </p:nvCxnSpPr>
          <p:spPr bwMode="auto">
            <a:xfrm>
              <a:off x="7431088" y="3006517"/>
              <a:ext cx="338137" cy="162134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151" name="AutoShape 1132">
              <a:extLst>
                <a:ext uri="{FF2B5EF4-FFF2-40B4-BE49-F238E27FC236}">
                  <a16:creationId xmlns:a16="http://schemas.microsoft.com/office/drawing/2014/main" id="{79F4DBA2-7AEB-F545-BE1B-54569DE82493}"/>
                </a:ext>
              </a:extLst>
            </p:cNvPr>
            <p:cNvCxnSpPr>
              <a:cxnSpLocks noChangeShapeType="1"/>
              <a:stCxn id="1342" idx="2"/>
              <a:endCxn id="1511" idx="2"/>
            </p:cNvCxnSpPr>
            <p:nvPr/>
          </p:nvCxnSpPr>
          <p:spPr bwMode="auto">
            <a:xfrm>
              <a:off x="6138863" y="3327400"/>
              <a:ext cx="1011237" cy="527050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152" name="AutoShape 1133">
              <a:extLst>
                <a:ext uri="{FF2B5EF4-FFF2-40B4-BE49-F238E27FC236}">
                  <a16:creationId xmlns:a16="http://schemas.microsoft.com/office/drawing/2014/main" id="{0DF6AFB4-067F-DD44-9BD0-F01DE3D04147}"/>
                </a:ext>
              </a:extLst>
            </p:cNvPr>
            <p:cNvCxnSpPr>
              <a:cxnSpLocks noChangeShapeType="1"/>
              <a:stCxn id="1342" idx="2"/>
              <a:endCxn id="1668" idx="0"/>
            </p:cNvCxnSpPr>
            <p:nvPr/>
          </p:nvCxnSpPr>
          <p:spPr bwMode="auto">
            <a:xfrm>
              <a:off x="6138863" y="3327400"/>
              <a:ext cx="674687" cy="949325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153" name="AutoShape 1134">
              <a:extLst>
                <a:ext uri="{FF2B5EF4-FFF2-40B4-BE49-F238E27FC236}">
                  <a16:creationId xmlns:a16="http://schemas.microsoft.com/office/drawing/2014/main" id="{5E097E26-A106-7140-9A51-9641E1D8C561}"/>
                </a:ext>
              </a:extLst>
            </p:cNvPr>
            <p:cNvCxnSpPr>
              <a:cxnSpLocks noChangeShapeType="1"/>
              <a:stCxn id="1374" idx="0"/>
              <a:endCxn id="1885" idx="0"/>
            </p:cNvCxnSpPr>
            <p:nvPr/>
          </p:nvCxnSpPr>
          <p:spPr bwMode="auto">
            <a:xfrm flipH="1">
              <a:off x="6026150" y="3328988"/>
              <a:ext cx="111125" cy="1684337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  <p:cxnSp>
          <p:nvCxnSpPr>
            <p:cNvPr id="1154" name="AutoShape 1135">
              <a:extLst>
                <a:ext uri="{FF2B5EF4-FFF2-40B4-BE49-F238E27FC236}">
                  <a16:creationId xmlns:a16="http://schemas.microsoft.com/office/drawing/2014/main" id="{D1D1F1F5-C098-D94D-B83B-3727ADDB245D}"/>
                </a:ext>
              </a:extLst>
            </p:cNvPr>
            <p:cNvCxnSpPr>
              <a:cxnSpLocks noChangeShapeType="1"/>
              <a:stCxn id="1342" idx="2"/>
              <a:endCxn id="2070" idx="3"/>
            </p:cNvCxnSpPr>
            <p:nvPr/>
          </p:nvCxnSpPr>
          <p:spPr bwMode="auto">
            <a:xfrm flipH="1">
              <a:off x="5297488" y="3327400"/>
              <a:ext cx="841375" cy="2371725"/>
            </a:xfrm>
            <a:prstGeom prst="straightConnector1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915607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C7CA521-428E-3241-8F21-5E5FE9CD28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is DTW Calculated?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28EB0589-07C4-DE43-8557-63434FD2371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6504992" cy="4351338"/>
          </a:xfrm>
        </p:spPr>
        <p:txBody>
          <a:bodyPr/>
          <a:lstStyle/>
          <a:p>
            <a:r>
              <a:rPr lang="en-US" dirty="0"/>
              <a:t>Every possible warping between two time series, is a path through the matrix. </a:t>
            </a:r>
          </a:p>
          <a:p>
            <a:r>
              <a:rPr lang="en-US" dirty="0"/>
              <a:t>We find the best one using a recursive definition of the DTW: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Idea: best path must pass through (i-1,j), (i-1,j-1) or (i,j-1)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Text Box 1130">
            <a:extLst>
              <a:ext uri="{FF2B5EF4-FFF2-40B4-BE49-F238E27FC236}">
                <a16:creationId xmlns:a16="http://schemas.microsoft.com/office/drawing/2014/main" id="{4ADCA7B9-7513-1742-909C-DEFCC4D2BA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7168" y="3677038"/>
            <a:ext cx="5459575" cy="71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20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2000" dirty="0"/>
              <a:t>(</a:t>
            </a:r>
            <a:r>
              <a:rPr lang="en-US" altLang="it-IT" sz="2000" dirty="0" err="1"/>
              <a:t>i,j</a:t>
            </a:r>
            <a:r>
              <a:rPr lang="en-US" altLang="it-IT" sz="2000" dirty="0"/>
              <a:t>)   = cost of best path reaching cell (</a:t>
            </a:r>
            <a:r>
              <a:rPr lang="en-US" altLang="it-IT" sz="2000" dirty="0" err="1"/>
              <a:t>i,j</a:t>
            </a:r>
            <a:r>
              <a:rPr lang="en-US" altLang="it-IT" sz="2000" dirty="0"/>
              <a:t>)</a:t>
            </a:r>
          </a:p>
          <a:p>
            <a:pPr>
              <a:buClrTx/>
              <a:buFontTx/>
              <a:buNone/>
            </a:pPr>
            <a:r>
              <a:rPr lang="en-US" altLang="it-IT" sz="2000" dirty="0"/>
              <a:t>          = </a:t>
            </a:r>
            <a:r>
              <a:rPr lang="en-US" altLang="it-IT" sz="2000" i="1" dirty="0"/>
              <a:t>d</a:t>
            </a:r>
            <a:r>
              <a:rPr lang="en-US" altLang="it-IT" sz="2000" dirty="0"/>
              <a:t>(</a:t>
            </a:r>
            <a:r>
              <a:rPr lang="en-US" altLang="it-IT" sz="2000" i="1" dirty="0" err="1"/>
              <a:t>q</a:t>
            </a:r>
            <a:r>
              <a:rPr lang="en-US" altLang="it-IT" sz="2000" baseline="-25000" dirty="0" err="1"/>
              <a:t>i</a:t>
            </a:r>
            <a:r>
              <a:rPr lang="en-US" altLang="it-IT" sz="2000" dirty="0" err="1"/>
              <a:t>,</a:t>
            </a:r>
            <a:r>
              <a:rPr lang="en-US" altLang="it-IT" sz="2000" i="1" dirty="0" err="1"/>
              <a:t>c</a:t>
            </a:r>
            <a:r>
              <a:rPr lang="en-US" altLang="it-IT" sz="2000" baseline="-25000" dirty="0" err="1"/>
              <a:t>j</a:t>
            </a:r>
            <a:r>
              <a:rPr lang="en-US" altLang="it-IT" sz="2000" dirty="0"/>
              <a:t>) + min{ </a:t>
            </a:r>
            <a:r>
              <a:rPr lang="en-US" altLang="it-IT" sz="20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2000" dirty="0"/>
              <a:t>(</a:t>
            </a:r>
            <a:r>
              <a:rPr lang="en-US" altLang="it-IT" sz="2000" i="1" dirty="0"/>
              <a:t>i</a:t>
            </a:r>
            <a:r>
              <a:rPr lang="en-US" altLang="it-IT" sz="2000" dirty="0"/>
              <a:t>-1,</a:t>
            </a:r>
            <a:r>
              <a:rPr lang="en-US" altLang="it-IT" sz="2000" i="1" dirty="0"/>
              <a:t>j</a:t>
            </a:r>
            <a:r>
              <a:rPr lang="en-US" altLang="it-IT" sz="2000" dirty="0"/>
              <a:t>-1), </a:t>
            </a:r>
            <a:r>
              <a:rPr lang="en-US" altLang="it-IT" sz="20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2000" dirty="0"/>
              <a:t>(</a:t>
            </a:r>
            <a:r>
              <a:rPr lang="en-US" altLang="it-IT" sz="2000" i="1" dirty="0"/>
              <a:t>i</a:t>
            </a:r>
            <a:r>
              <a:rPr lang="en-US" altLang="it-IT" sz="2000" dirty="0"/>
              <a:t>-1,</a:t>
            </a:r>
            <a:r>
              <a:rPr lang="en-US" altLang="it-IT" sz="2000" i="1" dirty="0"/>
              <a:t>j</a:t>
            </a:r>
            <a:r>
              <a:rPr lang="en-US" altLang="it-IT" sz="2000" dirty="0"/>
              <a:t> ), </a:t>
            </a:r>
            <a:r>
              <a:rPr lang="en-US" altLang="it-IT" sz="20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2000" dirty="0"/>
              <a:t>(</a:t>
            </a:r>
            <a:r>
              <a:rPr lang="en-US" altLang="it-IT" sz="2000" i="1" dirty="0"/>
              <a:t>i</a:t>
            </a:r>
            <a:r>
              <a:rPr lang="en-US" altLang="it-IT" sz="2000" dirty="0"/>
              <a:t>,</a:t>
            </a:r>
            <a:r>
              <a:rPr lang="en-US" altLang="it-IT" sz="2000" i="1" dirty="0"/>
              <a:t>j</a:t>
            </a:r>
            <a:r>
              <a:rPr lang="en-US" altLang="it-IT" sz="2000" dirty="0"/>
              <a:t>-1) }</a:t>
            </a:r>
          </a:p>
        </p:txBody>
      </p:sp>
      <p:grpSp>
        <p:nvGrpSpPr>
          <p:cNvPr id="8" name="Gruppo 7">
            <a:extLst>
              <a:ext uri="{FF2B5EF4-FFF2-40B4-BE49-F238E27FC236}">
                <a16:creationId xmlns:a16="http://schemas.microsoft.com/office/drawing/2014/main" id="{D43FA658-BC6C-D44D-BF42-145458CC072D}"/>
              </a:ext>
            </a:extLst>
          </p:cNvPr>
          <p:cNvGrpSpPr/>
          <p:nvPr/>
        </p:nvGrpSpPr>
        <p:grpSpPr>
          <a:xfrm>
            <a:off x="8160084" y="2632463"/>
            <a:ext cx="2201862" cy="2089150"/>
            <a:chOff x="1360488" y="4719638"/>
            <a:chExt cx="2201862" cy="2089150"/>
          </a:xfrm>
        </p:grpSpPr>
        <p:sp>
          <p:nvSpPr>
            <p:cNvPr id="9" name="Rectangle 1133">
              <a:extLst>
                <a:ext uri="{FF2B5EF4-FFF2-40B4-BE49-F238E27FC236}">
                  <a16:creationId xmlns:a16="http://schemas.microsoft.com/office/drawing/2014/main" id="{B3294141-FD33-C04A-B2AB-8F3C5CDC6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375" y="5243513"/>
              <a:ext cx="523875" cy="525462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0" name="Rectangle 1134">
              <a:extLst>
                <a:ext uri="{FF2B5EF4-FFF2-40B4-BE49-F238E27FC236}">
                  <a16:creationId xmlns:a16="http://schemas.microsoft.com/office/drawing/2014/main" id="{8CEFFD8A-E8F9-1147-B1CF-40799C33E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5243513"/>
              <a:ext cx="515938" cy="525462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" name="Rectangle 1135">
              <a:extLst>
                <a:ext uri="{FF2B5EF4-FFF2-40B4-BE49-F238E27FC236}">
                  <a16:creationId xmlns:a16="http://schemas.microsoft.com/office/drawing/2014/main" id="{4905040A-5CCB-684A-A9A3-AAA913432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188" y="5243513"/>
              <a:ext cx="523875" cy="525462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2" name="Rectangle 1136">
              <a:extLst>
                <a:ext uri="{FF2B5EF4-FFF2-40B4-BE49-F238E27FC236}">
                  <a16:creationId xmlns:a16="http://schemas.microsoft.com/office/drawing/2014/main" id="{D1678737-05FD-DD4E-84FC-3C80CD815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375" y="5768975"/>
              <a:ext cx="523875" cy="514350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" name="Rectangle 1137">
              <a:extLst>
                <a:ext uri="{FF2B5EF4-FFF2-40B4-BE49-F238E27FC236}">
                  <a16:creationId xmlns:a16="http://schemas.microsoft.com/office/drawing/2014/main" id="{504663A5-103A-D84E-83B6-D5C844FFD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5768975"/>
              <a:ext cx="515938" cy="514350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" name="Rectangle 1138">
              <a:extLst>
                <a:ext uri="{FF2B5EF4-FFF2-40B4-BE49-F238E27FC236}">
                  <a16:creationId xmlns:a16="http://schemas.microsoft.com/office/drawing/2014/main" id="{486B95C4-67AD-9540-9346-F304F45BD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188" y="5768975"/>
              <a:ext cx="523875" cy="514350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" name="Rectangle 1139">
              <a:extLst>
                <a:ext uri="{FF2B5EF4-FFF2-40B4-BE49-F238E27FC236}">
                  <a16:creationId xmlns:a16="http://schemas.microsoft.com/office/drawing/2014/main" id="{98AC1965-F0C5-6144-9EDE-F365B363C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375" y="6283325"/>
              <a:ext cx="523875" cy="5254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" name="Rectangle 1140">
              <a:extLst>
                <a:ext uri="{FF2B5EF4-FFF2-40B4-BE49-F238E27FC236}">
                  <a16:creationId xmlns:a16="http://schemas.microsoft.com/office/drawing/2014/main" id="{2DEECC16-8918-494B-A561-E7095CBE7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6283325"/>
              <a:ext cx="515938" cy="5254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" name="Rectangle 1141">
              <a:extLst>
                <a:ext uri="{FF2B5EF4-FFF2-40B4-BE49-F238E27FC236}">
                  <a16:creationId xmlns:a16="http://schemas.microsoft.com/office/drawing/2014/main" id="{C65AA8C8-13D0-B344-8D25-B34E877FB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188" y="6283325"/>
              <a:ext cx="523875" cy="5254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" name="Text Box 1142">
              <a:extLst>
                <a:ext uri="{FF2B5EF4-FFF2-40B4-BE49-F238E27FC236}">
                  <a16:creationId xmlns:a16="http://schemas.microsoft.com/office/drawing/2014/main" id="{CBCE2016-E30D-C943-98D1-74E79CEE04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3475" y="5364163"/>
              <a:ext cx="754063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200">
                  <a:latin typeface="Arial" panose="020B0604020202020204" pitchFamily="34" charset="0"/>
                  <a:cs typeface="Arial" panose="020B0604020202020204" pitchFamily="34" charset="0"/>
                </a:rPr>
                <a:t>(i,j)</a:t>
              </a:r>
            </a:p>
          </p:txBody>
        </p:sp>
        <p:sp>
          <p:nvSpPr>
            <p:cNvPr id="19" name="Text Box 1143">
              <a:extLst>
                <a:ext uri="{FF2B5EF4-FFF2-40B4-BE49-F238E27FC236}">
                  <a16:creationId xmlns:a16="http://schemas.microsoft.com/office/drawing/2014/main" id="{FAA12946-1C91-7041-B92A-30AA90571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82775" y="5364163"/>
              <a:ext cx="754063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200">
                  <a:latin typeface="Arial" panose="020B0604020202020204" pitchFamily="34" charset="0"/>
                  <a:cs typeface="Arial" panose="020B0604020202020204" pitchFamily="34" charset="0"/>
                </a:rPr>
                <a:t>(i,j-1)</a:t>
              </a:r>
            </a:p>
          </p:txBody>
        </p:sp>
        <p:sp>
          <p:nvSpPr>
            <p:cNvPr id="20" name="Text Box 1144">
              <a:extLst>
                <a:ext uri="{FF2B5EF4-FFF2-40B4-BE49-F238E27FC236}">
                  <a16:creationId xmlns:a16="http://schemas.microsoft.com/office/drawing/2014/main" id="{7E0B4C45-2E59-D04F-95D6-6955E3AB5F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0488" y="5364163"/>
              <a:ext cx="754062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200">
                  <a:latin typeface="Arial" panose="020B0604020202020204" pitchFamily="34" charset="0"/>
                  <a:cs typeface="Arial" panose="020B0604020202020204" pitchFamily="34" charset="0"/>
                </a:rPr>
                <a:t>(i,j-2)</a:t>
              </a:r>
            </a:p>
          </p:txBody>
        </p:sp>
        <p:sp>
          <p:nvSpPr>
            <p:cNvPr id="21" name="Text Box 1145">
              <a:extLst>
                <a:ext uri="{FF2B5EF4-FFF2-40B4-BE49-F238E27FC236}">
                  <a16:creationId xmlns:a16="http://schemas.microsoft.com/office/drawing/2014/main" id="{7862FA30-EE7B-E046-B167-97571F273D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3475" y="5899150"/>
              <a:ext cx="754063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200">
                  <a:latin typeface="Arial" panose="020B0604020202020204" pitchFamily="34" charset="0"/>
                  <a:cs typeface="Arial" panose="020B0604020202020204" pitchFamily="34" charset="0"/>
                </a:rPr>
                <a:t>(i-1,j)</a:t>
              </a:r>
            </a:p>
          </p:txBody>
        </p:sp>
        <p:sp>
          <p:nvSpPr>
            <p:cNvPr id="22" name="Text Box 1146">
              <a:extLst>
                <a:ext uri="{FF2B5EF4-FFF2-40B4-BE49-F238E27FC236}">
                  <a16:creationId xmlns:a16="http://schemas.microsoft.com/office/drawing/2014/main" id="{95B1A891-ED4F-CE4C-BF80-EA9B436645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82775" y="5899150"/>
              <a:ext cx="754063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200">
                  <a:latin typeface="Arial" panose="020B0604020202020204" pitchFamily="34" charset="0"/>
                  <a:cs typeface="Arial" panose="020B0604020202020204" pitchFamily="34" charset="0"/>
                </a:rPr>
                <a:t>(i-1,j-1)</a:t>
              </a:r>
            </a:p>
          </p:txBody>
        </p:sp>
        <p:sp>
          <p:nvSpPr>
            <p:cNvPr id="23" name="Text Box 1147">
              <a:extLst>
                <a:ext uri="{FF2B5EF4-FFF2-40B4-BE49-F238E27FC236}">
                  <a16:creationId xmlns:a16="http://schemas.microsoft.com/office/drawing/2014/main" id="{6B52D2D0-2C47-2141-B9AC-D5D0AFE7D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0488" y="5899150"/>
              <a:ext cx="754062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200">
                  <a:latin typeface="Arial" panose="020B0604020202020204" pitchFamily="34" charset="0"/>
                  <a:cs typeface="Arial" panose="020B0604020202020204" pitchFamily="34" charset="0"/>
                </a:rPr>
                <a:t>(i-1,j-2)</a:t>
              </a:r>
            </a:p>
          </p:txBody>
        </p:sp>
        <p:sp>
          <p:nvSpPr>
            <p:cNvPr id="24" name="Text Box 1148">
              <a:extLst>
                <a:ext uri="{FF2B5EF4-FFF2-40B4-BE49-F238E27FC236}">
                  <a16:creationId xmlns:a16="http://schemas.microsoft.com/office/drawing/2014/main" id="{CB650724-9B9F-CC4B-9F30-1410E09358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3475" y="6418263"/>
              <a:ext cx="754063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200">
                  <a:latin typeface="Arial" panose="020B0604020202020204" pitchFamily="34" charset="0"/>
                  <a:cs typeface="Arial" panose="020B0604020202020204" pitchFamily="34" charset="0"/>
                </a:rPr>
                <a:t>(i-2,j)</a:t>
              </a:r>
            </a:p>
          </p:txBody>
        </p:sp>
        <p:sp>
          <p:nvSpPr>
            <p:cNvPr id="25" name="Text Box 1149">
              <a:extLst>
                <a:ext uri="{FF2B5EF4-FFF2-40B4-BE49-F238E27FC236}">
                  <a16:creationId xmlns:a16="http://schemas.microsoft.com/office/drawing/2014/main" id="{EA9D1C1E-E4E5-6545-B125-E7D7001DA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82775" y="6418263"/>
              <a:ext cx="754063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200">
                  <a:latin typeface="Arial" panose="020B0604020202020204" pitchFamily="34" charset="0"/>
                  <a:cs typeface="Arial" panose="020B0604020202020204" pitchFamily="34" charset="0"/>
                </a:rPr>
                <a:t>(i-2,j-1)</a:t>
              </a:r>
            </a:p>
          </p:txBody>
        </p:sp>
        <p:sp>
          <p:nvSpPr>
            <p:cNvPr id="26" name="Text Box 1150">
              <a:extLst>
                <a:ext uri="{FF2B5EF4-FFF2-40B4-BE49-F238E27FC236}">
                  <a16:creationId xmlns:a16="http://schemas.microsoft.com/office/drawing/2014/main" id="{F3125933-A650-3C48-BF7E-6CD233E11F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0488" y="6418263"/>
              <a:ext cx="754062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1200">
                  <a:latin typeface="Arial" panose="020B0604020202020204" pitchFamily="34" charset="0"/>
                  <a:cs typeface="Arial" panose="020B0604020202020204" pitchFamily="34" charset="0"/>
                </a:rPr>
                <a:t>(i-2,j-2)</a:t>
              </a:r>
            </a:p>
          </p:txBody>
        </p:sp>
        <p:sp>
          <p:nvSpPr>
            <p:cNvPr id="27" name="AutoShape 1151">
              <a:extLst>
                <a:ext uri="{FF2B5EF4-FFF2-40B4-BE49-F238E27FC236}">
                  <a16:creationId xmlns:a16="http://schemas.microsoft.com/office/drawing/2014/main" id="{E25D4676-11C9-D04D-9C38-CA2DD725B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5388" y="5419725"/>
              <a:ext cx="192087" cy="157163"/>
            </a:xfrm>
            <a:prstGeom prst="rightArrow">
              <a:avLst>
                <a:gd name="adj1" fmla="val 50000"/>
                <a:gd name="adj2" fmla="val 50054"/>
              </a:avLst>
            </a:prstGeom>
            <a:solidFill>
              <a:srgbClr val="00CC99"/>
            </a:solidFill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8" name="AutoShape 1152">
              <a:extLst>
                <a:ext uri="{FF2B5EF4-FFF2-40B4-BE49-F238E27FC236}">
                  <a16:creationId xmlns:a16="http://schemas.microsoft.com/office/drawing/2014/main" id="{8EB93F82-E245-CC4B-AF8F-FC709482BA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660000">
              <a:off x="2399507" y="5685631"/>
              <a:ext cx="292100" cy="144463"/>
            </a:xfrm>
            <a:prstGeom prst="rightArrow">
              <a:avLst>
                <a:gd name="adj1" fmla="val 50000"/>
                <a:gd name="adj2" fmla="val 50072"/>
              </a:avLst>
            </a:prstGeom>
            <a:solidFill>
              <a:srgbClr val="00CC99"/>
            </a:solidFill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9" name="AutoShape 1153">
              <a:extLst>
                <a:ext uri="{FF2B5EF4-FFF2-40B4-BE49-F238E27FC236}">
                  <a16:creationId xmlns:a16="http://schemas.microsoft.com/office/drawing/2014/main" id="{0C86FEF3-1C36-1946-997B-2E05977A95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693988" y="5724525"/>
              <a:ext cx="268287" cy="144463"/>
            </a:xfrm>
            <a:prstGeom prst="rightArrow">
              <a:avLst>
                <a:gd name="adj1" fmla="val 50000"/>
                <a:gd name="adj2" fmla="val 50082"/>
              </a:avLst>
            </a:prstGeom>
            <a:solidFill>
              <a:srgbClr val="00CC99"/>
            </a:solidFill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0" name="Rectangle 1156">
              <a:extLst>
                <a:ext uri="{FF2B5EF4-FFF2-40B4-BE49-F238E27FC236}">
                  <a16:creationId xmlns:a16="http://schemas.microsoft.com/office/drawing/2014/main" id="{846C9F53-C490-F64D-83A2-8FFF2D6DA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375" y="4719638"/>
              <a:ext cx="523875" cy="525462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1" name="Rectangle 1157">
              <a:extLst>
                <a:ext uri="{FF2B5EF4-FFF2-40B4-BE49-F238E27FC236}">
                  <a16:creationId xmlns:a16="http://schemas.microsoft.com/office/drawing/2014/main" id="{40419021-8A40-344E-AE48-2CD9EEB1E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4719638"/>
              <a:ext cx="515938" cy="525462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2" name="Rectangle 1158">
              <a:extLst>
                <a:ext uri="{FF2B5EF4-FFF2-40B4-BE49-F238E27FC236}">
                  <a16:creationId xmlns:a16="http://schemas.microsoft.com/office/drawing/2014/main" id="{FC89E5CD-D917-D943-9285-4CC721444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188" y="4719638"/>
              <a:ext cx="523875" cy="525462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3" name="Rectangle 1159">
              <a:extLst>
                <a:ext uri="{FF2B5EF4-FFF2-40B4-BE49-F238E27FC236}">
                  <a16:creationId xmlns:a16="http://schemas.microsoft.com/office/drawing/2014/main" id="{D5B42929-A3EE-F841-8F3A-CF6BDE286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243513"/>
              <a:ext cx="523875" cy="525462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4" name="Rectangle 1160">
              <a:extLst>
                <a:ext uri="{FF2B5EF4-FFF2-40B4-BE49-F238E27FC236}">
                  <a16:creationId xmlns:a16="http://schemas.microsoft.com/office/drawing/2014/main" id="{218E8463-FDA1-BE40-8F2F-38D7D9E65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5768975"/>
              <a:ext cx="523875" cy="514350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5" name="Rectangle 1161">
              <a:extLst>
                <a:ext uri="{FF2B5EF4-FFF2-40B4-BE49-F238E27FC236}">
                  <a16:creationId xmlns:a16="http://schemas.microsoft.com/office/drawing/2014/main" id="{D6DA2506-23D5-1F47-B962-4E6AF75CC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475" y="6283325"/>
              <a:ext cx="523875" cy="5254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6" name="Rectangle 1162">
              <a:extLst>
                <a:ext uri="{FF2B5EF4-FFF2-40B4-BE49-F238E27FC236}">
                  <a16:creationId xmlns:a16="http://schemas.microsoft.com/office/drawing/2014/main" id="{A279EE0B-EC49-4949-AD98-92416A7FB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4721225"/>
              <a:ext cx="525463" cy="523875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7" name="AutoShape 1163">
              <a:extLst>
                <a:ext uri="{FF2B5EF4-FFF2-40B4-BE49-F238E27FC236}">
                  <a16:creationId xmlns:a16="http://schemas.microsoft.com/office/drawing/2014/main" id="{F9EB6852-468E-584A-94A6-81031520DF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460000">
              <a:off x="2279650" y="5119688"/>
              <a:ext cx="411163" cy="152400"/>
            </a:xfrm>
            <a:prstGeom prst="rightArrow">
              <a:avLst>
                <a:gd name="adj1" fmla="val 50000"/>
                <a:gd name="adj2" fmla="val 49799"/>
              </a:avLst>
            </a:prstGeom>
            <a:solidFill>
              <a:srgbClr val="FF3300"/>
            </a:solidFill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8" name="AutoShape 1164">
              <a:extLst>
                <a:ext uri="{FF2B5EF4-FFF2-40B4-BE49-F238E27FC236}">
                  <a16:creationId xmlns:a16="http://schemas.microsoft.com/office/drawing/2014/main" id="{908F10EF-8B00-9A46-8329-0AAC4F609EE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920000">
              <a:off x="2895600" y="5737225"/>
              <a:ext cx="388938" cy="141288"/>
            </a:xfrm>
            <a:prstGeom prst="rightArrow">
              <a:avLst>
                <a:gd name="adj1" fmla="val 50000"/>
                <a:gd name="adj2" fmla="val 49971"/>
              </a:avLst>
            </a:prstGeom>
            <a:solidFill>
              <a:srgbClr val="FF3300"/>
            </a:solidFill>
            <a:ln w="9360" cap="sq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9" name="Text Box 1165">
              <a:extLst>
                <a:ext uri="{FF2B5EF4-FFF2-40B4-BE49-F238E27FC236}">
                  <a16:creationId xmlns:a16="http://schemas.microsoft.com/office/drawing/2014/main" id="{05D118B4-68F7-6F42-816F-B52E8E06D6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460000">
              <a:off x="2151063" y="4965700"/>
              <a:ext cx="663575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2400" b="1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  <p:sp>
          <p:nvSpPr>
            <p:cNvPr id="40" name="Text Box 1166">
              <a:extLst>
                <a:ext uri="{FF2B5EF4-FFF2-40B4-BE49-F238E27FC236}">
                  <a16:creationId xmlns:a16="http://schemas.microsoft.com/office/drawing/2014/main" id="{50E7A52E-44A7-534B-A636-8426EC58C0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460000">
              <a:off x="2754313" y="5583238"/>
              <a:ext cx="673100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2400" b="1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10312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5308EF8C-2747-E24A-83D3-110B2B47E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Dynamic Programming Approach</a:t>
            </a:r>
          </a:p>
        </p:txBody>
      </p:sp>
      <p:sp>
        <p:nvSpPr>
          <p:cNvPr id="65" name="Segnaposto contenuto 64">
            <a:extLst>
              <a:ext uri="{FF2B5EF4-FFF2-40B4-BE49-F238E27FC236}">
                <a16:creationId xmlns:a16="http://schemas.microsoft.com/office/drawing/2014/main" id="{33B0D027-50E6-3C46-83E1-7F8EE531457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6476465" cy="4920408"/>
          </a:xfrm>
        </p:spPr>
        <p:txBody>
          <a:bodyPr>
            <a:normAutofit/>
          </a:bodyPr>
          <a:lstStyle/>
          <a:p>
            <a:pPr>
              <a:buClrTx/>
              <a:buFontTx/>
              <a:buNone/>
            </a:pPr>
            <a:r>
              <a:rPr lang="en-US" altLang="it-IT" sz="2000" dirty="0"/>
              <a:t>Step 1: compute the matrix of all </a:t>
            </a:r>
            <a:r>
              <a:rPr lang="en-US" altLang="it-IT" sz="2000" i="1" dirty="0"/>
              <a:t>d</a:t>
            </a:r>
            <a:r>
              <a:rPr lang="en-US" altLang="it-IT" sz="2000" dirty="0"/>
              <a:t>(</a:t>
            </a:r>
            <a:r>
              <a:rPr lang="en-US" altLang="it-IT" sz="2000" i="1" dirty="0" err="1"/>
              <a:t>q</a:t>
            </a:r>
            <a:r>
              <a:rPr lang="en-US" altLang="it-IT" sz="2000" baseline="-25000" dirty="0" err="1"/>
              <a:t>i</a:t>
            </a:r>
            <a:r>
              <a:rPr lang="en-US" altLang="it-IT" sz="2000" dirty="0" err="1"/>
              <a:t>,</a:t>
            </a:r>
            <a:r>
              <a:rPr lang="en-US" altLang="it-IT" sz="2000" i="1" dirty="0" err="1"/>
              <a:t>c</a:t>
            </a:r>
            <a:r>
              <a:rPr lang="en-US" altLang="it-IT" sz="2000" baseline="-25000" dirty="0" err="1"/>
              <a:t>j</a:t>
            </a:r>
            <a:r>
              <a:rPr lang="en-US" altLang="it-IT" sz="2000" dirty="0"/>
              <a:t>)</a:t>
            </a:r>
          </a:p>
          <a:p>
            <a:r>
              <a:rPr lang="en-US" altLang="it-IT" sz="2000" dirty="0"/>
              <a:t>Point-to-point distances </a:t>
            </a:r>
            <a:r>
              <a:rPr lang="en-US" altLang="it-IT" sz="2000" i="1" dirty="0"/>
              <a:t>D(</a:t>
            </a:r>
            <a:r>
              <a:rPr lang="en-US" altLang="it-IT" sz="2000" i="1" dirty="0" err="1"/>
              <a:t>i,j</a:t>
            </a:r>
            <a:r>
              <a:rPr lang="en-US" altLang="it-IT" sz="2000" i="1" dirty="0"/>
              <a:t>) =  | Q</a:t>
            </a:r>
            <a:r>
              <a:rPr lang="en-US" altLang="it-IT" sz="2000" i="1" baseline="-25000" dirty="0"/>
              <a:t>i</a:t>
            </a:r>
            <a:r>
              <a:rPr lang="en-US" altLang="it-IT" sz="2000" i="1" dirty="0"/>
              <a:t> – </a:t>
            </a:r>
            <a:r>
              <a:rPr lang="en-US" altLang="it-IT" sz="2000" i="1" dirty="0" err="1"/>
              <a:t>C</a:t>
            </a:r>
            <a:r>
              <a:rPr lang="en-US" altLang="it-IT" sz="2000" i="1" baseline="-25000" dirty="0" err="1"/>
              <a:t>j</a:t>
            </a:r>
            <a:r>
              <a:rPr lang="en-US" altLang="it-IT" sz="2000" i="1" dirty="0"/>
              <a:t> |</a:t>
            </a:r>
          </a:p>
          <a:p>
            <a:endParaRPr lang="en-US" altLang="it-IT" sz="2000" dirty="0"/>
          </a:p>
          <a:p>
            <a:pPr marL="0" indent="0">
              <a:buNone/>
            </a:pPr>
            <a:endParaRPr lang="en-US" altLang="it-IT" sz="2000" dirty="0"/>
          </a:p>
          <a:p>
            <a:pPr marL="0" indent="0">
              <a:buNone/>
            </a:pPr>
            <a:endParaRPr lang="en-US" altLang="it-IT" sz="2000" dirty="0"/>
          </a:p>
          <a:p>
            <a:pPr>
              <a:buClrTx/>
              <a:buFontTx/>
              <a:buNone/>
            </a:pPr>
            <a:r>
              <a:rPr lang="en-US" altLang="it-IT" sz="2000" dirty="0"/>
              <a:t>Step 2: compute the matrix of all path costs  </a:t>
            </a:r>
            <a:r>
              <a:rPr lang="en-US" altLang="it-IT" sz="20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altLang="it-IT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i,j</a:t>
            </a:r>
            <a:r>
              <a:rPr lang="en-US" altLang="it-IT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marL="342900" indent="-342900"/>
            <a:r>
              <a:rPr lang="en-US" altLang="it-IT" sz="2000" dirty="0"/>
              <a:t>Start from cell </a:t>
            </a:r>
            <a:r>
              <a:rPr lang="en-US" altLang="it-IT" sz="2000" i="1" dirty="0"/>
              <a:t>(1,1)</a:t>
            </a:r>
          </a:p>
          <a:p>
            <a:pPr marL="342900" indent="-342900"/>
            <a:r>
              <a:rPr lang="en-US" altLang="it-IT" sz="2000" dirty="0"/>
              <a:t>Compute </a:t>
            </a:r>
            <a:r>
              <a:rPr lang="en-US" altLang="it-IT" sz="2000" i="1" dirty="0"/>
              <a:t>(2,1), (3,1), …, (n,1)</a:t>
            </a:r>
          </a:p>
          <a:p>
            <a:pPr marL="342900" indent="-342900"/>
            <a:r>
              <a:rPr lang="en-US" altLang="it-IT" sz="2000" dirty="0"/>
              <a:t>Repeat for columns </a:t>
            </a:r>
            <a:r>
              <a:rPr lang="en-US" altLang="it-IT" sz="2000" i="1" dirty="0"/>
              <a:t>2, 3, …, n</a:t>
            </a:r>
          </a:p>
          <a:p>
            <a:pPr marL="342900" indent="-342900"/>
            <a:r>
              <a:rPr lang="en-US" altLang="it-IT" sz="2000" dirty="0"/>
              <a:t>Final result in last cell computed</a:t>
            </a:r>
          </a:p>
          <a:p>
            <a:pPr marL="342900" indent="-342900"/>
            <a:endParaRPr lang="en-US" altLang="it-IT" sz="2000" dirty="0"/>
          </a:p>
          <a:p>
            <a:pPr marL="0" indent="0">
              <a:buNone/>
            </a:pPr>
            <a:r>
              <a:rPr lang="en-US" altLang="it-IT" sz="2000" dirty="0"/>
              <a:t>Step 3: find the path with the lowest value (best alignment)</a:t>
            </a:r>
          </a:p>
          <a:p>
            <a:endParaRPr lang="en-US" altLang="it-IT" sz="2000" dirty="0"/>
          </a:p>
          <a:p>
            <a:endParaRPr lang="en-US" sz="2000" dirty="0"/>
          </a:p>
        </p:txBody>
      </p:sp>
      <p:sp>
        <p:nvSpPr>
          <p:cNvPr id="57" name="Text Box 55">
            <a:extLst>
              <a:ext uri="{FF2B5EF4-FFF2-40B4-BE49-F238E27FC236}">
                <a16:creationId xmlns:a16="http://schemas.microsoft.com/office/drawing/2014/main" id="{87AE0AF8-32E7-7544-8446-054EB1B83E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274" y="3429000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  <p:grpSp>
        <p:nvGrpSpPr>
          <p:cNvPr id="63" name="Gruppo 62">
            <a:extLst>
              <a:ext uri="{FF2B5EF4-FFF2-40B4-BE49-F238E27FC236}">
                <a16:creationId xmlns:a16="http://schemas.microsoft.com/office/drawing/2014/main" id="{632B5EF1-6A43-4B4F-A655-B967BA9D0AB9}"/>
              </a:ext>
            </a:extLst>
          </p:cNvPr>
          <p:cNvGrpSpPr/>
          <p:nvPr/>
        </p:nvGrpSpPr>
        <p:grpSpPr>
          <a:xfrm>
            <a:off x="6101719" y="1475565"/>
            <a:ext cx="2243138" cy="2034987"/>
            <a:chOff x="5926300" y="1362982"/>
            <a:chExt cx="2908300" cy="2638425"/>
          </a:xfrm>
        </p:grpSpPr>
        <p:grpSp>
          <p:nvGrpSpPr>
            <p:cNvPr id="29" name="Group 27">
              <a:extLst>
                <a:ext uri="{FF2B5EF4-FFF2-40B4-BE49-F238E27FC236}">
                  <a16:creationId xmlns:a16="http://schemas.microsoft.com/office/drawing/2014/main" id="{CE5BF69B-22B9-DC47-92DD-3886CC973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07338" y="1917020"/>
              <a:ext cx="2082800" cy="2084387"/>
              <a:chOff x="3351" y="1043"/>
              <a:chExt cx="1312" cy="1313"/>
            </a:xfrm>
          </p:grpSpPr>
          <p:sp>
            <p:nvSpPr>
              <p:cNvPr id="30" name="Rectangle 28">
                <a:extLst>
                  <a:ext uri="{FF2B5EF4-FFF2-40B4-BE49-F238E27FC236}">
                    <a16:creationId xmlns:a16="http://schemas.microsoft.com/office/drawing/2014/main" id="{CA906F78-73DA-BD4F-AE37-72ADACC50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1373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" name="Rectangle 29">
                <a:extLst>
                  <a:ext uri="{FF2B5EF4-FFF2-40B4-BE49-F238E27FC236}">
                    <a16:creationId xmlns:a16="http://schemas.microsoft.com/office/drawing/2014/main" id="{549FC2D1-F8B0-C141-91DA-32F9DDCCF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1373"/>
                <a:ext cx="323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" name="Rectangle 30">
                <a:extLst>
                  <a:ext uri="{FF2B5EF4-FFF2-40B4-BE49-F238E27FC236}">
                    <a16:creationId xmlns:a16="http://schemas.microsoft.com/office/drawing/2014/main" id="{5C810E3C-6A3A-2B4B-957C-DA1C7F029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1373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" name="Rectangle 31">
                <a:extLst>
                  <a:ext uri="{FF2B5EF4-FFF2-40B4-BE49-F238E27FC236}">
                    <a16:creationId xmlns:a16="http://schemas.microsoft.com/office/drawing/2014/main" id="{2A9F8DBB-B6F8-F046-A274-C39297D94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1703"/>
                <a:ext cx="328" cy="323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" name="Rectangle 32">
                <a:extLst>
                  <a:ext uri="{FF2B5EF4-FFF2-40B4-BE49-F238E27FC236}">
                    <a16:creationId xmlns:a16="http://schemas.microsoft.com/office/drawing/2014/main" id="{DA6F9C6F-2BF7-5D4D-B58E-810BB657A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1703"/>
                <a:ext cx="323" cy="323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" name="Rectangle 33">
                <a:extLst>
                  <a:ext uri="{FF2B5EF4-FFF2-40B4-BE49-F238E27FC236}">
                    <a16:creationId xmlns:a16="http://schemas.microsoft.com/office/drawing/2014/main" id="{7A98B224-245A-8241-9DFD-D5202D7D8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1703"/>
                <a:ext cx="328" cy="323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" name="Rectangle 34">
                <a:extLst>
                  <a:ext uri="{FF2B5EF4-FFF2-40B4-BE49-F238E27FC236}">
                    <a16:creationId xmlns:a16="http://schemas.microsoft.com/office/drawing/2014/main" id="{165F35EE-E127-4043-BACC-CB6A1CD97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2028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" name="Rectangle 35">
                <a:extLst>
                  <a:ext uri="{FF2B5EF4-FFF2-40B4-BE49-F238E27FC236}">
                    <a16:creationId xmlns:a16="http://schemas.microsoft.com/office/drawing/2014/main" id="{606F7654-4EAB-C648-981D-E496D2998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2028"/>
                <a:ext cx="323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" name="Rectangle 36">
                <a:extLst>
                  <a:ext uri="{FF2B5EF4-FFF2-40B4-BE49-F238E27FC236}">
                    <a16:creationId xmlns:a16="http://schemas.microsoft.com/office/drawing/2014/main" id="{DCE72B26-B859-7A42-B728-D21E87C8D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2028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" name="Rectangle 37">
                <a:extLst>
                  <a:ext uri="{FF2B5EF4-FFF2-40B4-BE49-F238E27FC236}">
                    <a16:creationId xmlns:a16="http://schemas.microsoft.com/office/drawing/2014/main" id="{C92E0735-71A0-874A-B847-D2AD6D8F8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1043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" name="Rectangle 38">
                <a:extLst>
                  <a:ext uri="{FF2B5EF4-FFF2-40B4-BE49-F238E27FC236}">
                    <a16:creationId xmlns:a16="http://schemas.microsoft.com/office/drawing/2014/main" id="{377271F5-F52F-D749-94CD-50874406B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1043"/>
                <a:ext cx="323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" name="Rectangle 39">
                <a:extLst>
                  <a:ext uri="{FF2B5EF4-FFF2-40B4-BE49-F238E27FC236}">
                    <a16:creationId xmlns:a16="http://schemas.microsoft.com/office/drawing/2014/main" id="{56E073AE-4829-8347-9AB0-6251B0812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1043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" name="Rectangle 40">
                <a:extLst>
                  <a:ext uri="{FF2B5EF4-FFF2-40B4-BE49-F238E27FC236}">
                    <a16:creationId xmlns:a16="http://schemas.microsoft.com/office/drawing/2014/main" id="{0A9020EA-1D9C-074B-967D-CBA56517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373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" name="Rectangle 41">
                <a:extLst>
                  <a:ext uri="{FF2B5EF4-FFF2-40B4-BE49-F238E27FC236}">
                    <a16:creationId xmlns:a16="http://schemas.microsoft.com/office/drawing/2014/main" id="{13B316C0-65F9-DC40-AF12-BDD1F1267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703"/>
                <a:ext cx="328" cy="323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" name="Rectangle 42">
                <a:extLst>
                  <a:ext uri="{FF2B5EF4-FFF2-40B4-BE49-F238E27FC236}">
                    <a16:creationId xmlns:a16="http://schemas.microsoft.com/office/drawing/2014/main" id="{60401C82-0C0F-F54B-93BC-BB92C7186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2028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" name="Rectangle 43">
                <a:extLst>
                  <a:ext uri="{FF2B5EF4-FFF2-40B4-BE49-F238E27FC236}">
                    <a16:creationId xmlns:a16="http://schemas.microsoft.com/office/drawing/2014/main" id="{7EBE4F7C-D34A-6843-8699-3A21F432D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3" y="1043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46" name="Group 44">
              <a:extLst>
                <a:ext uri="{FF2B5EF4-FFF2-40B4-BE49-F238E27FC236}">
                  <a16:creationId xmlns:a16="http://schemas.microsoft.com/office/drawing/2014/main" id="{7D2EEBC9-1B64-5F4A-A9BF-F13186DE8B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2663" y="2069420"/>
              <a:ext cx="414337" cy="1787525"/>
              <a:chOff x="2989" y="1139"/>
              <a:chExt cx="261" cy="1126"/>
            </a:xfrm>
          </p:grpSpPr>
          <p:sp>
            <p:nvSpPr>
              <p:cNvPr id="47" name="Freeform 45">
                <a:extLst>
                  <a:ext uri="{FF2B5EF4-FFF2-40B4-BE49-F238E27FC236}">
                    <a16:creationId xmlns:a16="http://schemas.microsoft.com/office/drawing/2014/main" id="{1A993D51-394B-224E-9F62-495740AB7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2883" y="1964"/>
                <a:ext cx="406" cy="193"/>
              </a:xfrm>
              <a:custGeom>
                <a:avLst/>
                <a:gdLst>
                  <a:gd name="T0" fmla="*/ 30 w 2055"/>
                  <a:gd name="T1" fmla="*/ 1830 h 2986"/>
                  <a:gd name="T2" fmla="*/ 75 w 2055"/>
                  <a:gd name="T3" fmla="*/ 1560 h 2986"/>
                  <a:gd name="T4" fmla="*/ 120 w 2055"/>
                  <a:gd name="T5" fmla="*/ 1290 h 2986"/>
                  <a:gd name="T6" fmla="*/ 180 w 2055"/>
                  <a:gd name="T7" fmla="*/ 1050 h 2986"/>
                  <a:gd name="T8" fmla="*/ 225 w 2055"/>
                  <a:gd name="T9" fmla="*/ 810 h 2986"/>
                  <a:gd name="T10" fmla="*/ 270 w 2055"/>
                  <a:gd name="T11" fmla="*/ 615 h 2986"/>
                  <a:gd name="T12" fmla="*/ 315 w 2055"/>
                  <a:gd name="T13" fmla="*/ 420 h 2986"/>
                  <a:gd name="T14" fmla="*/ 375 w 2055"/>
                  <a:gd name="T15" fmla="*/ 270 h 2986"/>
                  <a:gd name="T16" fmla="*/ 420 w 2055"/>
                  <a:gd name="T17" fmla="*/ 150 h 2986"/>
                  <a:gd name="T18" fmla="*/ 465 w 2055"/>
                  <a:gd name="T19" fmla="*/ 75 h 2986"/>
                  <a:gd name="T20" fmla="*/ 510 w 2055"/>
                  <a:gd name="T21" fmla="*/ 15 h 2986"/>
                  <a:gd name="T22" fmla="*/ 570 w 2055"/>
                  <a:gd name="T23" fmla="*/ 0 h 2986"/>
                  <a:gd name="T24" fmla="*/ 615 w 2055"/>
                  <a:gd name="T25" fmla="*/ 30 h 2986"/>
                  <a:gd name="T26" fmla="*/ 660 w 2055"/>
                  <a:gd name="T27" fmla="*/ 90 h 2986"/>
                  <a:gd name="T28" fmla="*/ 705 w 2055"/>
                  <a:gd name="T29" fmla="*/ 180 h 2986"/>
                  <a:gd name="T30" fmla="*/ 765 w 2055"/>
                  <a:gd name="T31" fmla="*/ 285 h 2986"/>
                  <a:gd name="T32" fmla="*/ 810 w 2055"/>
                  <a:gd name="T33" fmla="*/ 435 h 2986"/>
                  <a:gd name="T34" fmla="*/ 855 w 2055"/>
                  <a:gd name="T35" fmla="*/ 615 h 2986"/>
                  <a:gd name="T36" fmla="*/ 900 w 2055"/>
                  <a:gd name="T37" fmla="*/ 795 h 2986"/>
                  <a:gd name="T38" fmla="*/ 960 w 2055"/>
                  <a:gd name="T39" fmla="*/ 1005 h 2986"/>
                  <a:gd name="T40" fmla="*/ 1005 w 2055"/>
                  <a:gd name="T41" fmla="*/ 1215 h 2986"/>
                  <a:gd name="T42" fmla="*/ 1050 w 2055"/>
                  <a:gd name="T43" fmla="*/ 1440 h 2986"/>
                  <a:gd name="T44" fmla="*/ 1095 w 2055"/>
                  <a:gd name="T45" fmla="*/ 1665 h 2986"/>
                  <a:gd name="T46" fmla="*/ 1155 w 2055"/>
                  <a:gd name="T47" fmla="*/ 1875 h 2986"/>
                  <a:gd name="T48" fmla="*/ 1200 w 2055"/>
                  <a:gd name="T49" fmla="*/ 2085 h 2986"/>
                  <a:gd name="T50" fmla="*/ 1245 w 2055"/>
                  <a:gd name="T51" fmla="*/ 2280 h 2986"/>
                  <a:gd name="T52" fmla="*/ 1290 w 2055"/>
                  <a:gd name="T53" fmla="*/ 2460 h 2986"/>
                  <a:gd name="T54" fmla="*/ 1350 w 2055"/>
                  <a:gd name="T55" fmla="*/ 2610 h 2986"/>
                  <a:gd name="T56" fmla="*/ 1395 w 2055"/>
                  <a:gd name="T57" fmla="*/ 2745 h 2986"/>
                  <a:gd name="T58" fmla="*/ 1440 w 2055"/>
                  <a:gd name="T59" fmla="*/ 2850 h 2986"/>
                  <a:gd name="T60" fmla="*/ 1485 w 2055"/>
                  <a:gd name="T61" fmla="*/ 2926 h 2986"/>
                  <a:gd name="T62" fmla="*/ 1545 w 2055"/>
                  <a:gd name="T63" fmla="*/ 2971 h 2986"/>
                  <a:gd name="T64" fmla="*/ 1590 w 2055"/>
                  <a:gd name="T65" fmla="*/ 2986 h 2986"/>
                  <a:gd name="T66" fmla="*/ 1635 w 2055"/>
                  <a:gd name="T67" fmla="*/ 2971 h 2986"/>
                  <a:gd name="T68" fmla="*/ 1680 w 2055"/>
                  <a:gd name="T69" fmla="*/ 2926 h 2986"/>
                  <a:gd name="T70" fmla="*/ 1740 w 2055"/>
                  <a:gd name="T71" fmla="*/ 2866 h 2986"/>
                  <a:gd name="T72" fmla="*/ 1785 w 2055"/>
                  <a:gd name="T73" fmla="*/ 2760 h 2986"/>
                  <a:gd name="T74" fmla="*/ 1830 w 2055"/>
                  <a:gd name="T75" fmla="*/ 2655 h 2986"/>
                  <a:gd name="T76" fmla="*/ 1875 w 2055"/>
                  <a:gd name="T77" fmla="*/ 2520 h 2986"/>
                  <a:gd name="T78" fmla="*/ 1935 w 2055"/>
                  <a:gd name="T79" fmla="*/ 2370 h 2986"/>
                  <a:gd name="T80" fmla="*/ 1980 w 2055"/>
                  <a:gd name="T81" fmla="*/ 2205 h 2986"/>
                  <a:gd name="T82" fmla="*/ 2025 w 2055"/>
                  <a:gd name="T83" fmla="*/ 2055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55" h="2986">
                    <a:moveTo>
                      <a:pt x="0" y="2010"/>
                    </a:moveTo>
                    <a:lnTo>
                      <a:pt x="15" y="1920"/>
                    </a:lnTo>
                    <a:lnTo>
                      <a:pt x="30" y="1830"/>
                    </a:lnTo>
                    <a:lnTo>
                      <a:pt x="45" y="1740"/>
                    </a:lnTo>
                    <a:lnTo>
                      <a:pt x="60" y="1650"/>
                    </a:lnTo>
                    <a:lnTo>
                      <a:pt x="75" y="1560"/>
                    </a:lnTo>
                    <a:lnTo>
                      <a:pt x="90" y="1470"/>
                    </a:lnTo>
                    <a:lnTo>
                      <a:pt x="105" y="1380"/>
                    </a:lnTo>
                    <a:lnTo>
                      <a:pt x="120" y="1290"/>
                    </a:lnTo>
                    <a:lnTo>
                      <a:pt x="135" y="1215"/>
                    </a:lnTo>
                    <a:lnTo>
                      <a:pt x="150" y="1125"/>
                    </a:lnTo>
                    <a:lnTo>
                      <a:pt x="180" y="1050"/>
                    </a:lnTo>
                    <a:lnTo>
                      <a:pt x="195" y="960"/>
                    </a:lnTo>
                    <a:lnTo>
                      <a:pt x="210" y="885"/>
                    </a:lnTo>
                    <a:lnTo>
                      <a:pt x="225" y="810"/>
                    </a:lnTo>
                    <a:lnTo>
                      <a:pt x="240" y="750"/>
                    </a:lnTo>
                    <a:lnTo>
                      <a:pt x="255" y="675"/>
                    </a:lnTo>
                    <a:lnTo>
                      <a:pt x="270" y="615"/>
                    </a:lnTo>
                    <a:lnTo>
                      <a:pt x="285" y="540"/>
                    </a:lnTo>
                    <a:lnTo>
                      <a:pt x="300" y="480"/>
                    </a:lnTo>
                    <a:lnTo>
                      <a:pt x="315" y="420"/>
                    </a:lnTo>
                    <a:lnTo>
                      <a:pt x="330" y="375"/>
                    </a:lnTo>
                    <a:lnTo>
                      <a:pt x="345" y="315"/>
                    </a:lnTo>
                    <a:lnTo>
                      <a:pt x="375" y="270"/>
                    </a:lnTo>
                    <a:lnTo>
                      <a:pt x="390" y="225"/>
                    </a:lnTo>
                    <a:lnTo>
                      <a:pt x="405" y="195"/>
                    </a:lnTo>
                    <a:lnTo>
                      <a:pt x="420" y="150"/>
                    </a:lnTo>
                    <a:lnTo>
                      <a:pt x="435" y="120"/>
                    </a:lnTo>
                    <a:lnTo>
                      <a:pt x="450" y="90"/>
                    </a:lnTo>
                    <a:lnTo>
                      <a:pt x="465" y="75"/>
                    </a:lnTo>
                    <a:lnTo>
                      <a:pt x="480" y="45"/>
                    </a:lnTo>
                    <a:lnTo>
                      <a:pt x="495" y="30"/>
                    </a:lnTo>
                    <a:lnTo>
                      <a:pt x="510" y="15"/>
                    </a:lnTo>
                    <a:lnTo>
                      <a:pt x="525" y="15"/>
                    </a:lnTo>
                    <a:lnTo>
                      <a:pt x="540" y="0"/>
                    </a:lnTo>
                    <a:lnTo>
                      <a:pt x="570" y="0"/>
                    </a:lnTo>
                    <a:lnTo>
                      <a:pt x="585" y="15"/>
                    </a:lnTo>
                    <a:lnTo>
                      <a:pt x="600" y="15"/>
                    </a:lnTo>
                    <a:lnTo>
                      <a:pt x="615" y="30"/>
                    </a:lnTo>
                    <a:lnTo>
                      <a:pt x="630" y="45"/>
                    </a:lnTo>
                    <a:lnTo>
                      <a:pt x="645" y="60"/>
                    </a:lnTo>
                    <a:lnTo>
                      <a:pt x="660" y="90"/>
                    </a:lnTo>
                    <a:lnTo>
                      <a:pt x="675" y="105"/>
                    </a:lnTo>
                    <a:lnTo>
                      <a:pt x="690" y="135"/>
                    </a:lnTo>
                    <a:lnTo>
                      <a:pt x="705" y="180"/>
                    </a:lnTo>
                    <a:lnTo>
                      <a:pt x="720" y="210"/>
                    </a:lnTo>
                    <a:lnTo>
                      <a:pt x="735" y="255"/>
                    </a:lnTo>
                    <a:lnTo>
                      <a:pt x="765" y="285"/>
                    </a:lnTo>
                    <a:lnTo>
                      <a:pt x="780" y="345"/>
                    </a:lnTo>
                    <a:lnTo>
                      <a:pt x="795" y="390"/>
                    </a:lnTo>
                    <a:lnTo>
                      <a:pt x="810" y="435"/>
                    </a:lnTo>
                    <a:lnTo>
                      <a:pt x="825" y="495"/>
                    </a:lnTo>
                    <a:lnTo>
                      <a:pt x="840" y="555"/>
                    </a:lnTo>
                    <a:lnTo>
                      <a:pt x="855" y="615"/>
                    </a:lnTo>
                    <a:lnTo>
                      <a:pt x="870" y="675"/>
                    </a:lnTo>
                    <a:lnTo>
                      <a:pt x="885" y="735"/>
                    </a:lnTo>
                    <a:lnTo>
                      <a:pt x="900" y="795"/>
                    </a:lnTo>
                    <a:lnTo>
                      <a:pt x="915" y="870"/>
                    </a:lnTo>
                    <a:lnTo>
                      <a:pt x="945" y="930"/>
                    </a:lnTo>
                    <a:lnTo>
                      <a:pt x="960" y="1005"/>
                    </a:lnTo>
                    <a:lnTo>
                      <a:pt x="975" y="1080"/>
                    </a:lnTo>
                    <a:lnTo>
                      <a:pt x="990" y="1140"/>
                    </a:lnTo>
                    <a:lnTo>
                      <a:pt x="1005" y="1215"/>
                    </a:lnTo>
                    <a:lnTo>
                      <a:pt x="1020" y="1290"/>
                    </a:lnTo>
                    <a:lnTo>
                      <a:pt x="1035" y="1365"/>
                    </a:lnTo>
                    <a:lnTo>
                      <a:pt x="1050" y="1440"/>
                    </a:lnTo>
                    <a:lnTo>
                      <a:pt x="1065" y="1515"/>
                    </a:lnTo>
                    <a:lnTo>
                      <a:pt x="1080" y="1590"/>
                    </a:lnTo>
                    <a:lnTo>
                      <a:pt x="1095" y="1665"/>
                    </a:lnTo>
                    <a:lnTo>
                      <a:pt x="1110" y="1725"/>
                    </a:lnTo>
                    <a:lnTo>
                      <a:pt x="1140" y="1800"/>
                    </a:lnTo>
                    <a:lnTo>
                      <a:pt x="1155" y="1875"/>
                    </a:lnTo>
                    <a:lnTo>
                      <a:pt x="1170" y="1950"/>
                    </a:lnTo>
                    <a:lnTo>
                      <a:pt x="1185" y="2010"/>
                    </a:lnTo>
                    <a:lnTo>
                      <a:pt x="1200" y="2085"/>
                    </a:lnTo>
                    <a:lnTo>
                      <a:pt x="1215" y="2145"/>
                    </a:lnTo>
                    <a:lnTo>
                      <a:pt x="1230" y="2220"/>
                    </a:lnTo>
                    <a:lnTo>
                      <a:pt x="1245" y="2280"/>
                    </a:lnTo>
                    <a:lnTo>
                      <a:pt x="1260" y="2340"/>
                    </a:lnTo>
                    <a:lnTo>
                      <a:pt x="1275" y="2400"/>
                    </a:lnTo>
                    <a:lnTo>
                      <a:pt x="1290" y="2460"/>
                    </a:lnTo>
                    <a:lnTo>
                      <a:pt x="1305" y="2505"/>
                    </a:lnTo>
                    <a:lnTo>
                      <a:pt x="1335" y="2565"/>
                    </a:lnTo>
                    <a:lnTo>
                      <a:pt x="1350" y="2610"/>
                    </a:lnTo>
                    <a:lnTo>
                      <a:pt x="1365" y="2655"/>
                    </a:lnTo>
                    <a:lnTo>
                      <a:pt x="1380" y="2700"/>
                    </a:lnTo>
                    <a:lnTo>
                      <a:pt x="1395" y="2745"/>
                    </a:lnTo>
                    <a:lnTo>
                      <a:pt x="1410" y="2775"/>
                    </a:lnTo>
                    <a:lnTo>
                      <a:pt x="1425" y="2820"/>
                    </a:lnTo>
                    <a:lnTo>
                      <a:pt x="1440" y="2850"/>
                    </a:lnTo>
                    <a:lnTo>
                      <a:pt x="1455" y="2881"/>
                    </a:lnTo>
                    <a:lnTo>
                      <a:pt x="1470" y="2896"/>
                    </a:lnTo>
                    <a:lnTo>
                      <a:pt x="1485" y="2926"/>
                    </a:lnTo>
                    <a:lnTo>
                      <a:pt x="1500" y="2941"/>
                    </a:lnTo>
                    <a:lnTo>
                      <a:pt x="1530" y="2956"/>
                    </a:lnTo>
                    <a:lnTo>
                      <a:pt x="1545" y="2971"/>
                    </a:lnTo>
                    <a:lnTo>
                      <a:pt x="1560" y="2971"/>
                    </a:lnTo>
                    <a:lnTo>
                      <a:pt x="1575" y="2986"/>
                    </a:lnTo>
                    <a:lnTo>
                      <a:pt x="1590" y="2986"/>
                    </a:lnTo>
                    <a:lnTo>
                      <a:pt x="1605" y="2986"/>
                    </a:lnTo>
                    <a:lnTo>
                      <a:pt x="1620" y="2986"/>
                    </a:lnTo>
                    <a:lnTo>
                      <a:pt x="1635" y="2971"/>
                    </a:lnTo>
                    <a:lnTo>
                      <a:pt x="1650" y="2956"/>
                    </a:lnTo>
                    <a:lnTo>
                      <a:pt x="1665" y="2941"/>
                    </a:lnTo>
                    <a:lnTo>
                      <a:pt x="1680" y="2926"/>
                    </a:lnTo>
                    <a:lnTo>
                      <a:pt x="1710" y="2911"/>
                    </a:lnTo>
                    <a:lnTo>
                      <a:pt x="1725" y="2881"/>
                    </a:lnTo>
                    <a:lnTo>
                      <a:pt x="1740" y="2866"/>
                    </a:lnTo>
                    <a:lnTo>
                      <a:pt x="1755" y="2835"/>
                    </a:lnTo>
                    <a:lnTo>
                      <a:pt x="1770" y="2805"/>
                    </a:lnTo>
                    <a:lnTo>
                      <a:pt x="1785" y="2760"/>
                    </a:lnTo>
                    <a:lnTo>
                      <a:pt x="1800" y="2730"/>
                    </a:lnTo>
                    <a:lnTo>
                      <a:pt x="1815" y="2685"/>
                    </a:lnTo>
                    <a:lnTo>
                      <a:pt x="1830" y="2655"/>
                    </a:lnTo>
                    <a:lnTo>
                      <a:pt x="1845" y="2610"/>
                    </a:lnTo>
                    <a:lnTo>
                      <a:pt x="1860" y="2565"/>
                    </a:lnTo>
                    <a:lnTo>
                      <a:pt x="1875" y="2520"/>
                    </a:lnTo>
                    <a:lnTo>
                      <a:pt x="1905" y="2475"/>
                    </a:lnTo>
                    <a:lnTo>
                      <a:pt x="1920" y="2415"/>
                    </a:lnTo>
                    <a:lnTo>
                      <a:pt x="1935" y="2370"/>
                    </a:lnTo>
                    <a:lnTo>
                      <a:pt x="1950" y="2310"/>
                    </a:lnTo>
                    <a:lnTo>
                      <a:pt x="1965" y="2265"/>
                    </a:lnTo>
                    <a:lnTo>
                      <a:pt x="1980" y="2205"/>
                    </a:lnTo>
                    <a:lnTo>
                      <a:pt x="1995" y="2160"/>
                    </a:lnTo>
                    <a:lnTo>
                      <a:pt x="2010" y="2100"/>
                    </a:lnTo>
                    <a:lnTo>
                      <a:pt x="2025" y="2055"/>
                    </a:lnTo>
                    <a:lnTo>
                      <a:pt x="2040" y="1995"/>
                    </a:lnTo>
                    <a:lnTo>
                      <a:pt x="2055" y="1935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" name="Freeform 46">
                <a:extLst>
                  <a:ext uri="{FF2B5EF4-FFF2-40B4-BE49-F238E27FC236}">
                    <a16:creationId xmlns:a16="http://schemas.microsoft.com/office/drawing/2014/main" id="{E227B355-3099-F748-9937-7CCA14ADC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2949" y="1556"/>
                <a:ext cx="409" cy="193"/>
              </a:xfrm>
              <a:custGeom>
                <a:avLst/>
                <a:gdLst>
                  <a:gd name="T0" fmla="*/ 45 w 2071"/>
                  <a:gd name="T1" fmla="*/ 795 h 2986"/>
                  <a:gd name="T2" fmla="*/ 90 w 2071"/>
                  <a:gd name="T3" fmla="*/ 630 h 2986"/>
                  <a:gd name="T4" fmla="*/ 135 w 2071"/>
                  <a:gd name="T5" fmla="*/ 480 h 2986"/>
                  <a:gd name="T6" fmla="*/ 180 w 2071"/>
                  <a:gd name="T7" fmla="*/ 345 h 2986"/>
                  <a:gd name="T8" fmla="*/ 240 w 2071"/>
                  <a:gd name="T9" fmla="*/ 240 h 2986"/>
                  <a:gd name="T10" fmla="*/ 285 w 2071"/>
                  <a:gd name="T11" fmla="*/ 135 h 2986"/>
                  <a:gd name="T12" fmla="*/ 330 w 2071"/>
                  <a:gd name="T13" fmla="*/ 60 h 2986"/>
                  <a:gd name="T14" fmla="*/ 375 w 2071"/>
                  <a:gd name="T15" fmla="*/ 15 h 2986"/>
                  <a:gd name="T16" fmla="*/ 435 w 2071"/>
                  <a:gd name="T17" fmla="*/ 0 h 2986"/>
                  <a:gd name="T18" fmla="*/ 480 w 2071"/>
                  <a:gd name="T19" fmla="*/ 15 h 2986"/>
                  <a:gd name="T20" fmla="*/ 525 w 2071"/>
                  <a:gd name="T21" fmla="*/ 60 h 2986"/>
                  <a:gd name="T22" fmla="*/ 570 w 2071"/>
                  <a:gd name="T23" fmla="*/ 135 h 2986"/>
                  <a:gd name="T24" fmla="*/ 630 w 2071"/>
                  <a:gd name="T25" fmla="*/ 240 h 2986"/>
                  <a:gd name="T26" fmla="*/ 675 w 2071"/>
                  <a:gd name="T27" fmla="*/ 360 h 2986"/>
                  <a:gd name="T28" fmla="*/ 720 w 2071"/>
                  <a:gd name="T29" fmla="*/ 510 h 2986"/>
                  <a:gd name="T30" fmla="*/ 765 w 2071"/>
                  <a:gd name="T31" fmla="*/ 690 h 2986"/>
                  <a:gd name="T32" fmla="*/ 826 w 2071"/>
                  <a:gd name="T33" fmla="*/ 885 h 2986"/>
                  <a:gd name="T34" fmla="*/ 871 w 2071"/>
                  <a:gd name="T35" fmla="*/ 1095 h 2986"/>
                  <a:gd name="T36" fmla="*/ 916 w 2071"/>
                  <a:gd name="T37" fmla="*/ 1305 h 2986"/>
                  <a:gd name="T38" fmla="*/ 961 w 2071"/>
                  <a:gd name="T39" fmla="*/ 1530 h 2986"/>
                  <a:gd name="T40" fmla="*/ 1021 w 2071"/>
                  <a:gd name="T41" fmla="*/ 1740 h 2986"/>
                  <a:gd name="T42" fmla="*/ 1066 w 2071"/>
                  <a:gd name="T43" fmla="*/ 1966 h 2986"/>
                  <a:gd name="T44" fmla="*/ 1111 w 2071"/>
                  <a:gd name="T45" fmla="*/ 2176 h 2986"/>
                  <a:gd name="T46" fmla="*/ 1156 w 2071"/>
                  <a:gd name="T47" fmla="*/ 2356 h 2986"/>
                  <a:gd name="T48" fmla="*/ 1216 w 2071"/>
                  <a:gd name="T49" fmla="*/ 2536 h 2986"/>
                  <a:gd name="T50" fmla="*/ 1261 w 2071"/>
                  <a:gd name="T51" fmla="*/ 2686 h 2986"/>
                  <a:gd name="T52" fmla="*/ 1306 w 2071"/>
                  <a:gd name="T53" fmla="*/ 2806 h 2986"/>
                  <a:gd name="T54" fmla="*/ 1351 w 2071"/>
                  <a:gd name="T55" fmla="*/ 2896 h 2986"/>
                  <a:gd name="T56" fmla="*/ 1411 w 2071"/>
                  <a:gd name="T57" fmla="*/ 2956 h 2986"/>
                  <a:gd name="T58" fmla="*/ 1456 w 2071"/>
                  <a:gd name="T59" fmla="*/ 2986 h 2986"/>
                  <a:gd name="T60" fmla="*/ 1501 w 2071"/>
                  <a:gd name="T61" fmla="*/ 2971 h 2986"/>
                  <a:gd name="T62" fmla="*/ 1546 w 2071"/>
                  <a:gd name="T63" fmla="*/ 2926 h 2986"/>
                  <a:gd name="T64" fmla="*/ 1606 w 2071"/>
                  <a:gd name="T65" fmla="*/ 2851 h 2986"/>
                  <a:gd name="T66" fmla="*/ 1651 w 2071"/>
                  <a:gd name="T67" fmla="*/ 2731 h 2986"/>
                  <a:gd name="T68" fmla="*/ 1696 w 2071"/>
                  <a:gd name="T69" fmla="*/ 2581 h 2986"/>
                  <a:gd name="T70" fmla="*/ 1741 w 2071"/>
                  <a:gd name="T71" fmla="*/ 2401 h 2986"/>
                  <a:gd name="T72" fmla="*/ 1801 w 2071"/>
                  <a:gd name="T73" fmla="*/ 2191 h 2986"/>
                  <a:gd name="T74" fmla="*/ 1846 w 2071"/>
                  <a:gd name="T75" fmla="*/ 1966 h 2986"/>
                  <a:gd name="T76" fmla="*/ 1891 w 2071"/>
                  <a:gd name="T77" fmla="*/ 1725 h 2986"/>
                  <a:gd name="T78" fmla="*/ 1936 w 2071"/>
                  <a:gd name="T79" fmla="*/ 1455 h 2986"/>
                  <a:gd name="T80" fmla="*/ 1996 w 2071"/>
                  <a:gd name="T81" fmla="*/ 1185 h 2986"/>
                  <a:gd name="T82" fmla="*/ 2041 w 2071"/>
                  <a:gd name="T83" fmla="*/ 915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1" h="2986">
                    <a:moveTo>
                      <a:pt x="0" y="900"/>
                    </a:moveTo>
                    <a:lnTo>
                      <a:pt x="15" y="855"/>
                    </a:lnTo>
                    <a:lnTo>
                      <a:pt x="45" y="795"/>
                    </a:lnTo>
                    <a:lnTo>
                      <a:pt x="60" y="735"/>
                    </a:lnTo>
                    <a:lnTo>
                      <a:pt x="75" y="690"/>
                    </a:lnTo>
                    <a:lnTo>
                      <a:pt x="90" y="630"/>
                    </a:lnTo>
                    <a:lnTo>
                      <a:pt x="105" y="585"/>
                    </a:lnTo>
                    <a:lnTo>
                      <a:pt x="120" y="540"/>
                    </a:lnTo>
                    <a:lnTo>
                      <a:pt x="135" y="480"/>
                    </a:lnTo>
                    <a:lnTo>
                      <a:pt x="150" y="435"/>
                    </a:lnTo>
                    <a:lnTo>
                      <a:pt x="165" y="390"/>
                    </a:lnTo>
                    <a:lnTo>
                      <a:pt x="180" y="345"/>
                    </a:lnTo>
                    <a:lnTo>
                      <a:pt x="195" y="315"/>
                    </a:lnTo>
                    <a:lnTo>
                      <a:pt x="210" y="270"/>
                    </a:lnTo>
                    <a:lnTo>
                      <a:pt x="240" y="240"/>
                    </a:lnTo>
                    <a:lnTo>
                      <a:pt x="255" y="195"/>
                    </a:lnTo>
                    <a:lnTo>
                      <a:pt x="270" y="165"/>
                    </a:lnTo>
                    <a:lnTo>
                      <a:pt x="285" y="135"/>
                    </a:lnTo>
                    <a:lnTo>
                      <a:pt x="300" y="105"/>
                    </a:lnTo>
                    <a:lnTo>
                      <a:pt x="315" y="90"/>
                    </a:lnTo>
                    <a:lnTo>
                      <a:pt x="330" y="60"/>
                    </a:lnTo>
                    <a:lnTo>
                      <a:pt x="345" y="45"/>
                    </a:lnTo>
                    <a:lnTo>
                      <a:pt x="360" y="30"/>
                    </a:lnTo>
                    <a:lnTo>
                      <a:pt x="375" y="15"/>
                    </a:lnTo>
                    <a:lnTo>
                      <a:pt x="390" y="15"/>
                    </a:lnTo>
                    <a:lnTo>
                      <a:pt x="420" y="0"/>
                    </a:lnTo>
                    <a:lnTo>
                      <a:pt x="435" y="0"/>
                    </a:lnTo>
                    <a:lnTo>
                      <a:pt x="450" y="0"/>
                    </a:lnTo>
                    <a:lnTo>
                      <a:pt x="465" y="15"/>
                    </a:lnTo>
                    <a:lnTo>
                      <a:pt x="480" y="15"/>
                    </a:lnTo>
                    <a:lnTo>
                      <a:pt x="495" y="30"/>
                    </a:lnTo>
                    <a:lnTo>
                      <a:pt x="510" y="45"/>
                    </a:lnTo>
                    <a:lnTo>
                      <a:pt x="525" y="60"/>
                    </a:lnTo>
                    <a:lnTo>
                      <a:pt x="540" y="75"/>
                    </a:lnTo>
                    <a:lnTo>
                      <a:pt x="555" y="105"/>
                    </a:lnTo>
                    <a:lnTo>
                      <a:pt x="570" y="135"/>
                    </a:lnTo>
                    <a:lnTo>
                      <a:pt x="585" y="165"/>
                    </a:lnTo>
                    <a:lnTo>
                      <a:pt x="615" y="195"/>
                    </a:lnTo>
                    <a:lnTo>
                      <a:pt x="630" y="240"/>
                    </a:lnTo>
                    <a:lnTo>
                      <a:pt x="645" y="270"/>
                    </a:lnTo>
                    <a:lnTo>
                      <a:pt x="660" y="315"/>
                    </a:lnTo>
                    <a:lnTo>
                      <a:pt x="675" y="360"/>
                    </a:lnTo>
                    <a:lnTo>
                      <a:pt x="690" y="405"/>
                    </a:lnTo>
                    <a:lnTo>
                      <a:pt x="705" y="465"/>
                    </a:lnTo>
                    <a:lnTo>
                      <a:pt x="720" y="510"/>
                    </a:lnTo>
                    <a:lnTo>
                      <a:pt x="735" y="570"/>
                    </a:lnTo>
                    <a:lnTo>
                      <a:pt x="750" y="630"/>
                    </a:lnTo>
                    <a:lnTo>
                      <a:pt x="765" y="690"/>
                    </a:lnTo>
                    <a:lnTo>
                      <a:pt x="781" y="750"/>
                    </a:lnTo>
                    <a:lnTo>
                      <a:pt x="811" y="810"/>
                    </a:lnTo>
                    <a:lnTo>
                      <a:pt x="826" y="885"/>
                    </a:lnTo>
                    <a:lnTo>
                      <a:pt x="841" y="945"/>
                    </a:lnTo>
                    <a:lnTo>
                      <a:pt x="856" y="1020"/>
                    </a:lnTo>
                    <a:lnTo>
                      <a:pt x="871" y="1095"/>
                    </a:lnTo>
                    <a:lnTo>
                      <a:pt x="886" y="1155"/>
                    </a:lnTo>
                    <a:lnTo>
                      <a:pt x="901" y="1230"/>
                    </a:lnTo>
                    <a:lnTo>
                      <a:pt x="916" y="1305"/>
                    </a:lnTo>
                    <a:lnTo>
                      <a:pt x="931" y="1380"/>
                    </a:lnTo>
                    <a:lnTo>
                      <a:pt x="946" y="1455"/>
                    </a:lnTo>
                    <a:lnTo>
                      <a:pt x="961" y="1530"/>
                    </a:lnTo>
                    <a:lnTo>
                      <a:pt x="976" y="1605"/>
                    </a:lnTo>
                    <a:lnTo>
                      <a:pt x="1006" y="1680"/>
                    </a:lnTo>
                    <a:lnTo>
                      <a:pt x="1021" y="1740"/>
                    </a:lnTo>
                    <a:lnTo>
                      <a:pt x="1036" y="1815"/>
                    </a:lnTo>
                    <a:lnTo>
                      <a:pt x="1051" y="1891"/>
                    </a:lnTo>
                    <a:lnTo>
                      <a:pt x="1066" y="1966"/>
                    </a:lnTo>
                    <a:lnTo>
                      <a:pt x="1081" y="2026"/>
                    </a:lnTo>
                    <a:lnTo>
                      <a:pt x="1096" y="2101"/>
                    </a:lnTo>
                    <a:lnTo>
                      <a:pt x="1111" y="2176"/>
                    </a:lnTo>
                    <a:lnTo>
                      <a:pt x="1126" y="2236"/>
                    </a:lnTo>
                    <a:lnTo>
                      <a:pt x="1141" y="2296"/>
                    </a:lnTo>
                    <a:lnTo>
                      <a:pt x="1156" y="2356"/>
                    </a:lnTo>
                    <a:lnTo>
                      <a:pt x="1186" y="2416"/>
                    </a:lnTo>
                    <a:lnTo>
                      <a:pt x="1201" y="2476"/>
                    </a:lnTo>
                    <a:lnTo>
                      <a:pt x="1216" y="2536"/>
                    </a:lnTo>
                    <a:lnTo>
                      <a:pt x="1231" y="2581"/>
                    </a:lnTo>
                    <a:lnTo>
                      <a:pt x="1246" y="2641"/>
                    </a:lnTo>
                    <a:lnTo>
                      <a:pt x="1261" y="2686"/>
                    </a:lnTo>
                    <a:lnTo>
                      <a:pt x="1276" y="2731"/>
                    </a:lnTo>
                    <a:lnTo>
                      <a:pt x="1291" y="2761"/>
                    </a:lnTo>
                    <a:lnTo>
                      <a:pt x="1306" y="2806"/>
                    </a:lnTo>
                    <a:lnTo>
                      <a:pt x="1321" y="2836"/>
                    </a:lnTo>
                    <a:lnTo>
                      <a:pt x="1336" y="2866"/>
                    </a:lnTo>
                    <a:lnTo>
                      <a:pt x="1351" y="2896"/>
                    </a:lnTo>
                    <a:lnTo>
                      <a:pt x="1381" y="2926"/>
                    </a:lnTo>
                    <a:lnTo>
                      <a:pt x="1396" y="2941"/>
                    </a:lnTo>
                    <a:lnTo>
                      <a:pt x="1411" y="2956"/>
                    </a:lnTo>
                    <a:lnTo>
                      <a:pt x="1426" y="2971"/>
                    </a:lnTo>
                    <a:lnTo>
                      <a:pt x="1441" y="2971"/>
                    </a:lnTo>
                    <a:lnTo>
                      <a:pt x="1456" y="2986"/>
                    </a:lnTo>
                    <a:lnTo>
                      <a:pt x="1471" y="2986"/>
                    </a:lnTo>
                    <a:lnTo>
                      <a:pt x="1486" y="2971"/>
                    </a:lnTo>
                    <a:lnTo>
                      <a:pt x="1501" y="2971"/>
                    </a:lnTo>
                    <a:lnTo>
                      <a:pt x="1516" y="2956"/>
                    </a:lnTo>
                    <a:lnTo>
                      <a:pt x="1531" y="2941"/>
                    </a:lnTo>
                    <a:lnTo>
                      <a:pt x="1546" y="2926"/>
                    </a:lnTo>
                    <a:lnTo>
                      <a:pt x="1576" y="2896"/>
                    </a:lnTo>
                    <a:lnTo>
                      <a:pt x="1591" y="2881"/>
                    </a:lnTo>
                    <a:lnTo>
                      <a:pt x="1606" y="2851"/>
                    </a:lnTo>
                    <a:lnTo>
                      <a:pt x="1621" y="2806"/>
                    </a:lnTo>
                    <a:lnTo>
                      <a:pt x="1636" y="2776"/>
                    </a:lnTo>
                    <a:lnTo>
                      <a:pt x="1651" y="2731"/>
                    </a:lnTo>
                    <a:lnTo>
                      <a:pt x="1666" y="2686"/>
                    </a:lnTo>
                    <a:lnTo>
                      <a:pt x="1681" y="2626"/>
                    </a:lnTo>
                    <a:lnTo>
                      <a:pt x="1696" y="2581"/>
                    </a:lnTo>
                    <a:lnTo>
                      <a:pt x="1711" y="2521"/>
                    </a:lnTo>
                    <a:lnTo>
                      <a:pt x="1726" y="2461"/>
                    </a:lnTo>
                    <a:lnTo>
                      <a:pt x="1741" y="2401"/>
                    </a:lnTo>
                    <a:lnTo>
                      <a:pt x="1771" y="2341"/>
                    </a:lnTo>
                    <a:lnTo>
                      <a:pt x="1786" y="2266"/>
                    </a:lnTo>
                    <a:lnTo>
                      <a:pt x="1801" y="2191"/>
                    </a:lnTo>
                    <a:lnTo>
                      <a:pt x="1816" y="2116"/>
                    </a:lnTo>
                    <a:lnTo>
                      <a:pt x="1831" y="2041"/>
                    </a:lnTo>
                    <a:lnTo>
                      <a:pt x="1846" y="1966"/>
                    </a:lnTo>
                    <a:lnTo>
                      <a:pt x="1861" y="1891"/>
                    </a:lnTo>
                    <a:lnTo>
                      <a:pt x="1876" y="1800"/>
                    </a:lnTo>
                    <a:lnTo>
                      <a:pt x="1891" y="1725"/>
                    </a:lnTo>
                    <a:lnTo>
                      <a:pt x="1906" y="1635"/>
                    </a:lnTo>
                    <a:lnTo>
                      <a:pt x="1921" y="1545"/>
                    </a:lnTo>
                    <a:lnTo>
                      <a:pt x="1936" y="1455"/>
                    </a:lnTo>
                    <a:lnTo>
                      <a:pt x="1966" y="1365"/>
                    </a:lnTo>
                    <a:lnTo>
                      <a:pt x="1981" y="1275"/>
                    </a:lnTo>
                    <a:lnTo>
                      <a:pt x="1996" y="1185"/>
                    </a:lnTo>
                    <a:lnTo>
                      <a:pt x="2011" y="1095"/>
                    </a:lnTo>
                    <a:lnTo>
                      <a:pt x="2026" y="1005"/>
                    </a:lnTo>
                    <a:lnTo>
                      <a:pt x="2041" y="915"/>
                    </a:lnTo>
                    <a:lnTo>
                      <a:pt x="2056" y="825"/>
                    </a:lnTo>
                    <a:lnTo>
                      <a:pt x="2071" y="735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" name="Freeform 47">
                <a:extLst>
                  <a:ext uri="{FF2B5EF4-FFF2-40B4-BE49-F238E27FC236}">
                    <a16:creationId xmlns:a16="http://schemas.microsoft.com/office/drawing/2014/main" id="{44FEB778-3EDE-DD46-9BF4-9D883E7EA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2932" y="1196"/>
                <a:ext cx="307" cy="193"/>
              </a:xfrm>
              <a:custGeom>
                <a:avLst/>
                <a:gdLst>
                  <a:gd name="G0" fmla="+- 10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45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2597 35328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16385 2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*/ 1 60499 35328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T0" fmla="*/ 15 w 1560"/>
                  <a:gd name="T1" fmla="*/ 1680 h 2986"/>
                  <a:gd name="T2" fmla="*/ 45 w 1560"/>
                  <a:gd name="T3" fmla="*/ 1500 h 2986"/>
                  <a:gd name="T4" fmla="*/ 90 w 1560"/>
                  <a:gd name="T5" fmla="*/ 1320 h 2986"/>
                  <a:gd name="T6" fmla="*/ 120 w 1560"/>
                  <a:gd name="T7" fmla="*/ 1155 h 2986"/>
                  <a:gd name="T8" fmla="*/ 150 w 1560"/>
                  <a:gd name="T9" fmla="*/ 990 h 2986"/>
                  <a:gd name="T10" fmla="*/ 180 w 1560"/>
                  <a:gd name="T11" fmla="*/ 840 h 2986"/>
                  <a:gd name="T12" fmla="*/ 210 w 1560"/>
                  <a:gd name="T13" fmla="*/ 690 h 2986"/>
                  <a:gd name="T14" fmla="*/ 240 w 1560"/>
                  <a:gd name="T15" fmla="*/ 570 h 2986"/>
                  <a:gd name="T16" fmla="*/ 285 w 1560"/>
                  <a:gd name="T17" fmla="*/ 450 h 2986"/>
                  <a:gd name="T18" fmla="*/ 315 w 1560"/>
                  <a:gd name="T19" fmla="*/ 345 h 2986"/>
                  <a:gd name="T20" fmla="*/ 345 w 1560"/>
                  <a:gd name="T21" fmla="*/ 240 h 2986"/>
                  <a:gd name="T22" fmla="*/ 375 w 1560"/>
                  <a:gd name="T23" fmla="*/ 165 h 2986"/>
                  <a:gd name="T24" fmla="*/ 405 w 1560"/>
                  <a:gd name="T25" fmla="*/ 105 h 2986"/>
                  <a:gd name="T26" fmla="*/ 435 w 1560"/>
                  <a:gd name="T27" fmla="*/ 60 h 2986"/>
                  <a:gd name="T28" fmla="*/ 480 w 1560"/>
                  <a:gd name="T29" fmla="*/ 30 h 2986"/>
                  <a:gd name="T30" fmla="*/ 510 w 1560"/>
                  <a:gd name="T31" fmla="*/ 15 h 2986"/>
                  <a:gd name="T32" fmla="*/ 540 w 1560"/>
                  <a:gd name="T33" fmla="*/ 15 h 2986"/>
                  <a:gd name="T34" fmla="*/ 570 w 1560"/>
                  <a:gd name="T35" fmla="*/ 30 h 2986"/>
                  <a:gd name="T36" fmla="*/ 600 w 1560"/>
                  <a:gd name="T37" fmla="*/ 60 h 2986"/>
                  <a:gd name="T38" fmla="*/ 630 w 1560"/>
                  <a:gd name="T39" fmla="*/ 105 h 2986"/>
                  <a:gd name="T40" fmla="*/ 675 w 1560"/>
                  <a:gd name="T41" fmla="*/ 165 h 2986"/>
                  <a:gd name="T42" fmla="*/ 705 w 1560"/>
                  <a:gd name="T43" fmla="*/ 240 h 2986"/>
                  <a:gd name="T44" fmla="*/ 735 w 1560"/>
                  <a:gd name="T45" fmla="*/ 330 h 2986"/>
                  <a:gd name="T46" fmla="*/ 765 w 1560"/>
                  <a:gd name="T47" fmla="*/ 420 h 2986"/>
                  <a:gd name="T48" fmla="*/ 795 w 1560"/>
                  <a:gd name="T49" fmla="*/ 525 h 2986"/>
                  <a:gd name="T50" fmla="*/ 840 w 1560"/>
                  <a:gd name="T51" fmla="*/ 645 h 2986"/>
                  <a:gd name="T52" fmla="*/ 870 w 1560"/>
                  <a:gd name="T53" fmla="*/ 780 h 2986"/>
                  <a:gd name="T54" fmla="*/ 900 w 1560"/>
                  <a:gd name="T55" fmla="*/ 915 h 2986"/>
                  <a:gd name="T56" fmla="*/ 930 w 1560"/>
                  <a:gd name="T57" fmla="*/ 1050 h 2986"/>
                  <a:gd name="T58" fmla="*/ 960 w 1560"/>
                  <a:gd name="T59" fmla="*/ 1200 h 2986"/>
                  <a:gd name="T60" fmla="*/ 990 w 1560"/>
                  <a:gd name="T61" fmla="*/ 1335 h 2986"/>
                  <a:gd name="T62" fmla="*/ 1035 w 1560"/>
                  <a:gd name="T63" fmla="*/ 1485 h 2986"/>
                  <a:gd name="T64" fmla="*/ 1065 w 1560"/>
                  <a:gd name="T65" fmla="*/ 1635 h 2986"/>
                  <a:gd name="T66" fmla="*/ 1095 w 1560"/>
                  <a:gd name="T67" fmla="*/ 1785 h 2986"/>
                  <a:gd name="T68" fmla="*/ 1125 w 1560"/>
                  <a:gd name="T69" fmla="*/ 1920 h 2986"/>
                  <a:gd name="T70" fmla="*/ 1155 w 1560"/>
                  <a:gd name="T71" fmla="*/ 2055 h 2986"/>
                  <a:gd name="T72" fmla="*/ 1185 w 1560"/>
                  <a:gd name="T73" fmla="*/ 2190 h 2986"/>
                  <a:gd name="T74" fmla="*/ 1230 w 1560"/>
                  <a:gd name="T75" fmla="*/ 2325 h 2986"/>
                  <a:gd name="T76" fmla="*/ 1260 w 1560"/>
                  <a:gd name="T77" fmla="*/ 2430 h 2986"/>
                  <a:gd name="T78" fmla="*/ 1290 w 1560"/>
                  <a:gd name="T79" fmla="*/ 2550 h 2986"/>
                  <a:gd name="T80" fmla="*/ 1320 w 1560"/>
                  <a:gd name="T81" fmla="*/ 2640 h 2986"/>
                  <a:gd name="T82" fmla="*/ 1350 w 1560"/>
                  <a:gd name="T83" fmla="*/ 2730 h 2986"/>
                  <a:gd name="T84" fmla="*/ 1380 w 1560"/>
                  <a:gd name="T85" fmla="*/ 2805 h 2986"/>
                  <a:gd name="T86" fmla="*/ 1425 w 1560"/>
                  <a:gd name="T87" fmla="*/ 2866 h 2986"/>
                  <a:gd name="T88" fmla="*/ 1455 w 1560"/>
                  <a:gd name="T89" fmla="*/ 2911 h 2986"/>
                  <a:gd name="T90" fmla="*/ 1485 w 1560"/>
                  <a:gd name="T91" fmla="*/ 2956 h 2986"/>
                  <a:gd name="T92" fmla="*/ 1515 w 1560"/>
                  <a:gd name="T93" fmla="*/ 2971 h 2986"/>
                  <a:gd name="T94" fmla="*/ 1545 w 1560"/>
                  <a:gd name="T95" fmla="*/ 2986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60" h="2986">
                    <a:moveTo>
                      <a:pt x="0" y="1770"/>
                    </a:moveTo>
                    <a:lnTo>
                      <a:pt x="15" y="1680"/>
                    </a:lnTo>
                    <a:lnTo>
                      <a:pt x="30" y="1590"/>
                    </a:lnTo>
                    <a:lnTo>
                      <a:pt x="45" y="1500"/>
                    </a:lnTo>
                    <a:lnTo>
                      <a:pt x="75" y="1410"/>
                    </a:lnTo>
                    <a:lnTo>
                      <a:pt x="90" y="1320"/>
                    </a:lnTo>
                    <a:lnTo>
                      <a:pt x="105" y="1245"/>
                    </a:lnTo>
                    <a:lnTo>
                      <a:pt x="120" y="1155"/>
                    </a:lnTo>
                    <a:lnTo>
                      <a:pt x="135" y="1065"/>
                    </a:lnTo>
                    <a:lnTo>
                      <a:pt x="150" y="990"/>
                    </a:lnTo>
                    <a:lnTo>
                      <a:pt x="165" y="915"/>
                    </a:lnTo>
                    <a:lnTo>
                      <a:pt x="180" y="840"/>
                    </a:lnTo>
                    <a:lnTo>
                      <a:pt x="195" y="765"/>
                    </a:lnTo>
                    <a:lnTo>
                      <a:pt x="210" y="690"/>
                    </a:lnTo>
                    <a:lnTo>
                      <a:pt x="225" y="630"/>
                    </a:lnTo>
                    <a:lnTo>
                      <a:pt x="240" y="570"/>
                    </a:lnTo>
                    <a:lnTo>
                      <a:pt x="270" y="510"/>
                    </a:lnTo>
                    <a:lnTo>
                      <a:pt x="285" y="450"/>
                    </a:lnTo>
                    <a:lnTo>
                      <a:pt x="300" y="390"/>
                    </a:lnTo>
                    <a:lnTo>
                      <a:pt x="315" y="345"/>
                    </a:lnTo>
                    <a:lnTo>
                      <a:pt x="330" y="285"/>
                    </a:lnTo>
                    <a:lnTo>
                      <a:pt x="345" y="240"/>
                    </a:lnTo>
                    <a:lnTo>
                      <a:pt x="360" y="210"/>
                    </a:lnTo>
                    <a:lnTo>
                      <a:pt x="375" y="165"/>
                    </a:lnTo>
                    <a:lnTo>
                      <a:pt x="390" y="135"/>
                    </a:lnTo>
                    <a:lnTo>
                      <a:pt x="405" y="105"/>
                    </a:lnTo>
                    <a:lnTo>
                      <a:pt x="420" y="75"/>
                    </a:lnTo>
                    <a:lnTo>
                      <a:pt x="435" y="60"/>
                    </a:lnTo>
                    <a:lnTo>
                      <a:pt x="465" y="45"/>
                    </a:lnTo>
                    <a:lnTo>
                      <a:pt x="480" y="30"/>
                    </a:lnTo>
                    <a:lnTo>
                      <a:pt x="495" y="15"/>
                    </a:lnTo>
                    <a:lnTo>
                      <a:pt x="510" y="15"/>
                    </a:lnTo>
                    <a:lnTo>
                      <a:pt x="525" y="0"/>
                    </a:lnTo>
                    <a:lnTo>
                      <a:pt x="540" y="15"/>
                    </a:lnTo>
                    <a:lnTo>
                      <a:pt x="555" y="15"/>
                    </a:lnTo>
                    <a:lnTo>
                      <a:pt x="570" y="30"/>
                    </a:lnTo>
                    <a:lnTo>
                      <a:pt x="585" y="45"/>
                    </a:lnTo>
                    <a:lnTo>
                      <a:pt x="600" y="60"/>
                    </a:lnTo>
                    <a:lnTo>
                      <a:pt x="615" y="75"/>
                    </a:lnTo>
                    <a:lnTo>
                      <a:pt x="630" y="105"/>
                    </a:lnTo>
                    <a:lnTo>
                      <a:pt x="660" y="135"/>
                    </a:lnTo>
                    <a:lnTo>
                      <a:pt x="675" y="165"/>
                    </a:lnTo>
                    <a:lnTo>
                      <a:pt x="690" y="195"/>
                    </a:lnTo>
                    <a:lnTo>
                      <a:pt x="705" y="240"/>
                    </a:lnTo>
                    <a:lnTo>
                      <a:pt x="720" y="285"/>
                    </a:lnTo>
                    <a:lnTo>
                      <a:pt x="735" y="330"/>
                    </a:lnTo>
                    <a:lnTo>
                      <a:pt x="750" y="375"/>
                    </a:lnTo>
                    <a:lnTo>
                      <a:pt x="765" y="420"/>
                    </a:lnTo>
                    <a:lnTo>
                      <a:pt x="780" y="480"/>
                    </a:lnTo>
                    <a:lnTo>
                      <a:pt x="795" y="525"/>
                    </a:lnTo>
                    <a:lnTo>
                      <a:pt x="810" y="585"/>
                    </a:lnTo>
                    <a:lnTo>
                      <a:pt x="840" y="645"/>
                    </a:lnTo>
                    <a:lnTo>
                      <a:pt x="855" y="705"/>
                    </a:lnTo>
                    <a:lnTo>
                      <a:pt x="870" y="780"/>
                    </a:lnTo>
                    <a:lnTo>
                      <a:pt x="885" y="840"/>
                    </a:lnTo>
                    <a:lnTo>
                      <a:pt x="900" y="915"/>
                    </a:lnTo>
                    <a:lnTo>
                      <a:pt x="915" y="975"/>
                    </a:lnTo>
                    <a:lnTo>
                      <a:pt x="930" y="1050"/>
                    </a:lnTo>
                    <a:lnTo>
                      <a:pt x="945" y="1125"/>
                    </a:lnTo>
                    <a:lnTo>
                      <a:pt x="960" y="1200"/>
                    </a:lnTo>
                    <a:lnTo>
                      <a:pt x="975" y="1260"/>
                    </a:lnTo>
                    <a:lnTo>
                      <a:pt x="990" y="1335"/>
                    </a:lnTo>
                    <a:lnTo>
                      <a:pt x="1005" y="1410"/>
                    </a:lnTo>
                    <a:lnTo>
                      <a:pt x="1035" y="1485"/>
                    </a:lnTo>
                    <a:lnTo>
                      <a:pt x="1050" y="1560"/>
                    </a:lnTo>
                    <a:lnTo>
                      <a:pt x="1065" y="1635"/>
                    </a:lnTo>
                    <a:lnTo>
                      <a:pt x="1080" y="1710"/>
                    </a:lnTo>
                    <a:lnTo>
                      <a:pt x="1095" y="1785"/>
                    </a:lnTo>
                    <a:lnTo>
                      <a:pt x="1110" y="1845"/>
                    </a:lnTo>
                    <a:lnTo>
                      <a:pt x="1125" y="1920"/>
                    </a:lnTo>
                    <a:lnTo>
                      <a:pt x="1140" y="1995"/>
                    </a:lnTo>
                    <a:lnTo>
                      <a:pt x="1155" y="2055"/>
                    </a:lnTo>
                    <a:lnTo>
                      <a:pt x="1170" y="2130"/>
                    </a:lnTo>
                    <a:lnTo>
                      <a:pt x="1185" y="2190"/>
                    </a:lnTo>
                    <a:lnTo>
                      <a:pt x="1200" y="2250"/>
                    </a:lnTo>
                    <a:lnTo>
                      <a:pt x="1230" y="2325"/>
                    </a:lnTo>
                    <a:lnTo>
                      <a:pt x="1245" y="2385"/>
                    </a:lnTo>
                    <a:lnTo>
                      <a:pt x="1260" y="2430"/>
                    </a:lnTo>
                    <a:lnTo>
                      <a:pt x="1275" y="2490"/>
                    </a:lnTo>
                    <a:lnTo>
                      <a:pt x="1290" y="2550"/>
                    </a:lnTo>
                    <a:lnTo>
                      <a:pt x="1305" y="2595"/>
                    </a:lnTo>
                    <a:lnTo>
                      <a:pt x="1320" y="2640"/>
                    </a:lnTo>
                    <a:lnTo>
                      <a:pt x="1335" y="2685"/>
                    </a:lnTo>
                    <a:lnTo>
                      <a:pt x="1350" y="2730"/>
                    </a:lnTo>
                    <a:lnTo>
                      <a:pt x="1365" y="2760"/>
                    </a:lnTo>
                    <a:lnTo>
                      <a:pt x="1380" y="2805"/>
                    </a:lnTo>
                    <a:lnTo>
                      <a:pt x="1395" y="2835"/>
                    </a:lnTo>
                    <a:lnTo>
                      <a:pt x="1425" y="2866"/>
                    </a:lnTo>
                    <a:lnTo>
                      <a:pt x="1440" y="2896"/>
                    </a:lnTo>
                    <a:lnTo>
                      <a:pt x="1455" y="2911"/>
                    </a:lnTo>
                    <a:lnTo>
                      <a:pt x="1470" y="2941"/>
                    </a:lnTo>
                    <a:lnTo>
                      <a:pt x="1485" y="2956"/>
                    </a:lnTo>
                    <a:lnTo>
                      <a:pt x="1500" y="2971"/>
                    </a:lnTo>
                    <a:lnTo>
                      <a:pt x="1515" y="2971"/>
                    </a:lnTo>
                    <a:lnTo>
                      <a:pt x="1530" y="2986"/>
                    </a:lnTo>
                    <a:lnTo>
                      <a:pt x="1545" y="2986"/>
                    </a:lnTo>
                    <a:lnTo>
                      <a:pt x="1560" y="2986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50" name="Group 48">
              <a:extLst>
                <a:ext uri="{FF2B5EF4-FFF2-40B4-BE49-F238E27FC236}">
                  <a16:creationId xmlns:a16="http://schemas.microsoft.com/office/drawing/2014/main" id="{15F9CB09-6206-8647-90B8-FD3C24C899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6875" y="1443945"/>
              <a:ext cx="1808163" cy="398462"/>
              <a:chOff x="3420" y="745"/>
              <a:chExt cx="1139" cy="251"/>
            </a:xfrm>
          </p:grpSpPr>
          <p:sp>
            <p:nvSpPr>
              <p:cNvPr id="51" name="Freeform 49">
                <a:extLst>
                  <a:ext uri="{FF2B5EF4-FFF2-40B4-BE49-F238E27FC236}">
                    <a16:creationId xmlns:a16="http://schemas.microsoft.com/office/drawing/2014/main" id="{CCE5D941-43E7-324C-A816-6CB7A53AA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745"/>
                <a:ext cx="410" cy="186"/>
              </a:xfrm>
              <a:custGeom>
                <a:avLst/>
                <a:gdLst>
                  <a:gd name="T0" fmla="*/ 30 w 2055"/>
                  <a:gd name="T1" fmla="*/ 1860 h 3181"/>
                  <a:gd name="T2" fmla="*/ 75 w 2055"/>
                  <a:gd name="T3" fmla="*/ 1545 h 3181"/>
                  <a:gd name="T4" fmla="*/ 120 w 2055"/>
                  <a:gd name="T5" fmla="*/ 1245 h 3181"/>
                  <a:gd name="T6" fmla="*/ 180 w 2055"/>
                  <a:gd name="T7" fmla="*/ 975 h 3181"/>
                  <a:gd name="T8" fmla="*/ 225 w 2055"/>
                  <a:gd name="T9" fmla="*/ 720 h 3181"/>
                  <a:gd name="T10" fmla="*/ 270 w 2055"/>
                  <a:gd name="T11" fmla="*/ 495 h 3181"/>
                  <a:gd name="T12" fmla="*/ 315 w 2055"/>
                  <a:gd name="T13" fmla="*/ 300 h 3181"/>
                  <a:gd name="T14" fmla="*/ 375 w 2055"/>
                  <a:gd name="T15" fmla="*/ 165 h 3181"/>
                  <a:gd name="T16" fmla="*/ 420 w 2055"/>
                  <a:gd name="T17" fmla="*/ 60 h 3181"/>
                  <a:gd name="T18" fmla="*/ 465 w 2055"/>
                  <a:gd name="T19" fmla="*/ 15 h 3181"/>
                  <a:gd name="T20" fmla="*/ 510 w 2055"/>
                  <a:gd name="T21" fmla="*/ 0 h 3181"/>
                  <a:gd name="T22" fmla="*/ 570 w 2055"/>
                  <a:gd name="T23" fmla="*/ 45 h 3181"/>
                  <a:gd name="T24" fmla="*/ 615 w 2055"/>
                  <a:gd name="T25" fmla="*/ 120 h 3181"/>
                  <a:gd name="T26" fmla="*/ 660 w 2055"/>
                  <a:gd name="T27" fmla="*/ 240 h 3181"/>
                  <a:gd name="T28" fmla="*/ 705 w 2055"/>
                  <a:gd name="T29" fmla="*/ 405 h 3181"/>
                  <a:gd name="T30" fmla="*/ 765 w 2055"/>
                  <a:gd name="T31" fmla="*/ 600 h 3181"/>
                  <a:gd name="T32" fmla="*/ 810 w 2055"/>
                  <a:gd name="T33" fmla="*/ 825 h 3181"/>
                  <a:gd name="T34" fmla="*/ 855 w 2055"/>
                  <a:gd name="T35" fmla="*/ 1065 h 3181"/>
                  <a:gd name="T36" fmla="*/ 900 w 2055"/>
                  <a:gd name="T37" fmla="*/ 1320 h 3181"/>
                  <a:gd name="T38" fmla="*/ 960 w 2055"/>
                  <a:gd name="T39" fmla="*/ 1575 h 3181"/>
                  <a:gd name="T40" fmla="*/ 1005 w 2055"/>
                  <a:gd name="T41" fmla="*/ 1845 h 3181"/>
                  <a:gd name="T42" fmla="*/ 1050 w 2055"/>
                  <a:gd name="T43" fmla="*/ 2100 h 3181"/>
                  <a:gd name="T44" fmla="*/ 1095 w 2055"/>
                  <a:gd name="T45" fmla="*/ 2340 h 3181"/>
                  <a:gd name="T46" fmla="*/ 1155 w 2055"/>
                  <a:gd name="T47" fmla="*/ 2550 h 3181"/>
                  <a:gd name="T48" fmla="*/ 1200 w 2055"/>
                  <a:gd name="T49" fmla="*/ 2745 h 3181"/>
                  <a:gd name="T50" fmla="*/ 1245 w 2055"/>
                  <a:gd name="T51" fmla="*/ 2910 h 3181"/>
                  <a:gd name="T52" fmla="*/ 1290 w 2055"/>
                  <a:gd name="T53" fmla="*/ 3031 h 3181"/>
                  <a:gd name="T54" fmla="*/ 1350 w 2055"/>
                  <a:gd name="T55" fmla="*/ 3121 h 3181"/>
                  <a:gd name="T56" fmla="*/ 1395 w 2055"/>
                  <a:gd name="T57" fmla="*/ 3166 h 3181"/>
                  <a:gd name="T58" fmla="*/ 1440 w 2055"/>
                  <a:gd name="T59" fmla="*/ 3166 h 3181"/>
                  <a:gd name="T60" fmla="*/ 1485 w 2055"/>
                  <a:gd name="T61" fmla="*/ 3136 h 3181"/>
                  <a:gd name="T62" fmla="*/ 1545 w 2055"/>
                  <a:gd name="T63" fmla="*/ 3061 h 3181"/>
                  <a:gd name="T64" fmla="*/ 1590 w 2055"/>
                  <a:gd name="T65" fmla="*/ 2956 h 3181"/>
                  <a:gd name="T66" fmla="*/ 1635 w 2055"/>
                  <a:gd name="T67" fmla="*/ 2820 h 3181"/>
                  <a:gd name="T68" fmla="*/ 1680 w 2055"/>
                  <a:gd name="T69" fmla="*/ 2655 h 3181"/>
                  <a:gd name="T70" fmla="*/ 1740 w 2055"/>
                  <a:gd name="T71" fmla="*/ 2460 h 3181"/>
                  <a:gd name="T72" fmla="*/ 1785 w 2055"/>
                  <a:gd name="T73" fmla="*/ 2265 h 3181"/>
                  <a:gd name="T74" fmla="*/ 1830 w 2055"/>
                  <a:gd name="T75" fmla="*/ 2055 h 3181"/>
                  <a:gd name="T76" fmla="*/ 1875 w 2055"/>
                  <a:gd name="T77" fmla="*/ 1830 h 3181"/>
                  <a:gd name="T78" fmla="*/ 1935 w 2055"/>
                  <a:gd name="T79" fmla="*/ 1620 h 3181"/>
                  <a:gd name="T80" fmla="*/ 1980 w 2055"/>
                  <a:gd name="T81" fmla="*/ 1425 h 3181"/>
                  <a:gd name="T82" fmla="*/ 2025 w 2055"/>
                  <a:gd name="T83" fmla="*/ 1245 h 3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55" h="3181">
                    <a:moveTo>
                      <a:pt x="0" y="2070"/>
                    </a:moveTo>
                    <a:lnTo>
                      <a:pt x="15" y="1965"/>
                    </a:lnTo>
                    <a:lnTo>
                      <a:pt x="30" y="1860"/>
                    </a:lnTo>
                    <a:lnTo>
                      <a:pt x="45" y="1755"/>
                    </a:lnTo>
                    <a:lnTo>
                      <a:pt x="60" y="1650"/>
                    </a:lnTo>
                    <a:lnTo>
                      <a:pt x="75" y="1545"/>
                    </a:lnTo>
                    <a:lnTo>
                      <a:pt x="90" y="1440"/>
                    </a:lnTo>
                    <a:lnTo>
                      <a:pt x="105" y="1350"/>
                    </a:lnTo>
                    <a:lnTo>
                      <a:pt x="120" y="1245"/>
                    </a:lnTo>
                    <a:lnTo>
                      <a:pt x="135" y="1155"/>
                    </a:lnTo>
                    <a:lnTo>
                      <a:pt x="150" y="1065"/>
                    </a:lnTo>
                    <a:lnTo>
                      <a:pt x="180" y="975"/>
                    </a:lnTo>
                    <a:lnTo>
                      <a:pt x="195" y="885"/>
                    </a:lnTo>
                    <a:lnTo>
                      <a:pt x="210" y="795"/>
                    </a:lnTo>
                    <a:lnTo>
                      <a:pt x="225" y="720"/>
                    </a:lnTo>
                    <a:lnTo>
                      <a:pt x="240" y="630"/>
                    </a:lnTo>
                    <a:lnTo>
                      <a:pt x="255" y="555"/>
                    </a:lnTo>
                    <a:lnTo>
                      <a:pt x="270" y="495"/>
                    </a:lnTo>
                    <a:lnTo>
                      <a:pt x="285" y="420"/>
                    </a:lnTo>
                    <a:lnTo>
                      <a:pt x="300" y="360"/>
                    </a:lnTo>
                    <a:lnTo>
                      <a:pt x="315" y="300"/>
                    </a:lnTo>
                    <a:lnTo>
                      <a:pt x="330" y="255"/>
                    </a:lnTo>
                    <a:lnTo>
                      <a:pt x="345" y="210"/>
                    </a:lnTo>
                    <a:lnTo>
                      <a:pt x="375" y="165"/>
                    </a:lnTo>
                    <a:lnTo>
                      <a:pt x="390" y="120"/>
                    </a:lnTo>
                    <a:lnTo>
                      <a:pt x="405" y="90"/>
                    </a:lnTo>
                    <a:lnTo>
                      <a:pt x="420" y="60"/>
                    </a:lnTo>
                    <a:lnTo>
                      <a:pt x="435" y="45"/>
                    </a:lnTo>
                    <a:lnTo>
                      <a:pt x="450" y="15"/>
                    </a:lnTo>
                    <a:lnTo>
                      <a:pt x="465" y="15"/>
                    </a:lnTo>
                    <a:lnTo>
                      <a:pt x="480" y="0"/>
                    </a:lnTo>
                    <a:lnTo>
                      <a:pt x="495" y="0"/>
                    </a:lnTo>
                    <a:lnTo>
                      <a:pt x="510" y="0"/>
                    </a:lnTo>
                    <a:lnTo>
                      <a:pt x="525" y="15"/>
                    </a:lnTo>
                    <a:lnTo>
                      <a:pt x="540" y="15"/>
                    </a:lnTo>
                    <a:lnTo>
                      <a:pt x="570" y="45"/>
                    </a:lnTo>
                    <a:lnTo>
                      <a:pt x="585" y="60"/>
                    </a:lnTo>
                    <a:lnTo>
                      <a:pt x="600" y="90"/>
                    </a:lnTo>
                    <a:lnTo>
                      <a:pt x="615" y="120"/>
                    </a:lnTo>
                    <a:lnTo>
                      <a:pt x="630" y="150"/>
                    </a:lnTo>
                    <a:lnTo>
                      <a:pt x="645" y="195"/>
                    </a:lnTo>
                    <a:lnTo>
                      <a:pt x="660" y="240"/>
                    </a:lnTo>
                    <a:lnTo>
                      <a:pt x="675" y="300"/>
                    </a:lnTo>
                    <a:lnTo>
                      <a:pt x="690" y="345"/>
                    </a:lnTo>
                    <a:lnTo>
                      <a:pt x="705" y="405"/>
                    </a:lnTo>
                    <a:lnTo>
                      <a:pt x="720" y="465"/>
                    </a:lnTo>
                    <a:lnTo>
                      <a:pt x="735" y="525"/>
                    </a:lnTo>
                    <a:lnTo>
                      <a:pt x="765" y="600"/>
                    </a:lnTo>
                    <a:lnTo>
                      <a:pt x="780" y="675"/>
                    </a:lnTo>
                    <a:lnTo>
                      <a:pt x="795" y="750"/>
                    </a:lnTo>
                    <a:lnTo>
                      <a:pt x="810" y="825"/>
                    </a:lnTo>
                    <a:lnTo>
                      <a:pt x="825" y="900"/>
                    </a:lnTo>
                    <a:lnTo>
                      <a:pt x="840" y="975"/>
                    </a:lnTo>
                    <a:lnTo>
                      <a:pt x="855" y="1065"/>
                    </a:lnTo>
                    <a:lnTo>
                      <a:pt x="870" y="1140"/>
                    </a:lnTo>
                    <a:lnTo>
                      <a:pt x="885" y="1230"/>
                    </a:lnTo>
                    <a:lnTo>
                      <a:pt x="900" y="1320"/>
                    </a:lnTo>
                    <a:lnTo>
                      <a:pt x="915" y="1410"/>
                    </a:lnTo>
                    <a:lnTo>
                      <a:pt x="945" y="1485"/>
                    </a:lnTo>
                    <a:lnTo>
                      <a:pt x="960" y="1575"/>
                    </a:lnTo>
                    <a:lnTo>
                      <a:pt x="975" y="1665"/>
                    </a:lnTo>
                    <a:lnTo>
                      <a:pt x="990" y="1755"/>
                    </a:lnTo>
                    <a:lnTo>
                      <a:pt x="1005" y="1845"/>
                    </a:lnTo>
                    <a:lnTo>
                      <a:pt x="1020" y="1920"/>
                    </a:lnTo>
                    <a:lnTo>
                      <a:pt x="1035" y="2010"/>
                    </a:lnTo>
                    <a:lnTo>
                      <a:pt x="1050" y="2100"/>
                    </a:lnTo>
                    <a:lnTo>
                      <a:pt x="1065" y="2175"/>
                    </a:lnTo>
                    <a:lnTo>
                      <a:pt x="1080" y="2250"/>
                    </a:lnTo>
                    <a:lnTo>
                      <a:pt x="1095" y="2340"/>
                    </a:lnTo>
                    <a:lnTo>
                      <a:pt x="1110" y="2415"/>
                    </a:lnTo>
                    <a:lnTo>
                      <a:pt x="1140" y="2475"/>
                    </a:lnTo>
                    <a:lnTo>
                      <a:pt x="1155" y="2550"/>
                    </a:lnTo>
                    <a:lnTo>
                      <a:pt x="1170" y="2625"/>
                    </a:lnTo>
                    <a:lnTo>
                      <a:pt x="1185" y="2685"/>
                    </a:lnTo>
                    <a:lnTo>
                      <a:pt x="1200" y="2745"/>
                    </a:lnTo>
                    <a:lnTo>
                      <a:pt x="1215" y="2805"/>
                    </a:lnTo>
                    <a:lnTo>
                      <a:pt x="1230" y="2850"/>
                    </a:lnTo>
                    <a:lnTo>
                      <a:pt x="1245" y="2910"/>
                    </a:lnTo>
                    <a:lnTo>
                      <a:pt x="1260" y="2956"/>
                    </a:lnTo>
                    <a:lnTo>
                      <a:pt x="1275" y="2986"/>
                    </a:lnTo>
                    <a:lnTo>
                      <a:pt x="1290" y="3031"/>
                    </a:lnTo>
                    <a:lnTo>
                      <a:pt x="1305" y="3061"/>
                    </a:lnTo>
                    <a:lnTo>
                      <a:pt x="1335" y="3091"/>
                    </a:lnTo>
                    <a:lnTo>
                      <a:pt x="1350" y="3121"/>
                    </a:lnTo>
                    <a:lnTo>
                      <a:pt x="1365" y="3136"/>
                    </a:lnTo>
                    <a:lnTo>
                      <a:pt x="1380" y="3151"/>
                    </a:lnTo>
                    <a:lnTo>
                      <a:pt x="1395" y="3166"/>
                    </a:lnTo>
                    <a:lnTo>
                      <a:pt x="1410" y="3166"/>
                    </a:lnTo>
                    <a:lnTo>
                      <a:pt x="1425" y="3181"/>
                    </a:lnTo>
                    <a:lnTo>
                      <a:pt x="1440" y="3166"/>
                    </a:lnTo>
                    <a:lnTo>
                      <a:pt x="1455" y="3166"/>
                    </a:lnTo>
                    <a:lnTo>
                      <a:pt x="1470" y="3151"/>
                    </a:lnTo>
                    <a:lnTo>
                      <a:pt x="1485" y="3136"/>
                    </a:lnTo>
                    <a:lnTo>
                      <a:pt x="1500" y="3121"/>
                    </a:lnTo>
                    <a:lnTo>
                      <a:pt x="1530" y="3091"/>
                    </a:lnTo>
                    <a:lnTo>
                      <a:pt x="1545" y="3061"/>
                    </a:lnTo>
                    <a:lnTo>
                      <a:pt x="1560" y="3031"/>
                    </a:lnTo>
                    <a:lnTo>
                      <a:pt x="1575" y="3001"/>
                    </a:lnTo>
                    <a:lnTo>
                      <a:pt x="1590" y="2956"/>
                    </a:lnTo>
                    <a:lnTo>
                      <a:pt x="1605" y="2910"/>
                    </a:lnTo>
                    <a:lnTo>
                      <a:pt x="1620" y="2865"/>
                    </a:lnTo>
                    <a:lnTo>
                      <a:pt x="1635" y="2820"/>
                    </a:lnTo>
                    <a:lnTo>
                      <a:pt x="1650" y="2760"/>
                    </a:lnTo>
                    <a:lnTo>
                      <a:pt x="1665" y="2715"/>
                    </a:lnTo>
                    <a:lnTo>
                      <a:pt x="1680" y="2655"/>
                    </a:lnTo>
                    <a:lnTo>
                      <a:pt x="1710" y="2595"/>
                    </a:lnTo>
                    <a:lnTo>
                      <a:pt x="1725" y="2535"/>
                    </a:lnTo>
                    <a:lnTo>
                      <a:pt x="1740" y="2460"/>
                    </a:lnTo>
                    <a:lnTo>
                      <a:pt x="1755" y="2400"/>
                    </a:lnTo>
                    <a:lnTo>
                      <a:pt x="1770" y="2325"/>
                    </a:lnTo>
                    <a:lnTo>
                      <a:pt x="1785" y="2265"/>
                    </a:lnTo>
                    <a:lnTo>
                      <a:pt x="1800" y="2190"/>
                    </a:lnTo>
                    <a:lnTo>
                      <a:pt x="1815" y="2115"/>
                    </a:lnTo>
                    <a:lnTo>
                      <a:pt x="1830" y="2055"/>
                    </a:lnTo>
                    <a:lnTo>
                      <a:pt x="1845" y="1980"/>
                    </a:lnTo>
                    <a:lnTo>
                      <a:pt x="1860" y="1905"/>
                    </a:lnTo>
                    <a:lnTo>
                      <a:pt x="1875" y="1830"/>
                    </a:lnTo>
                    <a:lnTo>
                      <a:pt x="1905" y="1755"/>
                    </a:lnTo>
                    <a:lnTo>
                      <a:pt x="1920" y="1695"/>
                    </a:lnTo>
                    <a:lnTo>
                      <a:pt x="1935" y="1620"/>
                    </a:lnTo>
                    <a:lnTo>
                      <a:pt x="1950" y="1560"/>
                    </a:lnTo>
                    <a:lnTo>
                      <a:pt x="1965" y="1485"/>
                    </a:lnTo>
                    <a:lnTo>
                      <a:pt x="1980" y="1425"/>
                    </a:lnTo>
                    <a:lnTo>
                      <a:pt x="1995" y="1365"/>
                    </a:lnTo>
                    <a:lnTo>
                      <a:pt x="2010" y="1305"/>
                    </a:lnTo>
                    <a:lnTo>
                      <a:pt x="2025" y="1245"/>
                    </a:lnTo>
                    <a:lnTo>
                      <a:pt x="2040" y="1185"/>
                    </a:lnTo>
                    <a:lnTo>
                      <a:pt x="2055" y="114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" name="Freeform 50">
                <a:extLst>
                  <a:ext uri="{FF2B5EF4-FFF2-40B4-BE49-F238E27FC236}">
                    <a16:creationId xmlns:a16="http://schemas.microsoft.com/office/drawing/2014/main" id="{44C33201-0E9D-074D-A0DB-D6503FEDE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" y="761"/>
                <a:ext cx="414" cy="235"/>
              </a:xfrm>
              <a:custGeom>
                <a:avLst/>
                <a:gdLst>
                  <a:gd name="T0" fmla="*/ 45 w 2071"/>
                  <a:gd name="T1" fmla="*/ 765 h 4006"/>
                  <a:gd name="T2" fmla="*/ 90 w 2071"/>
                  <a:gd name="T3" fmla="*/ 660 h 4006"/>
                  <a:gd name="T4" fmla="*/ 135 w 2071"/>
                  <a:gd name="T5" fmla="*/ 570 h 4006"/>
                  <a:gd name="T6" fmla="*/ 180 w 2071"/>
                  <a:gd name="T7" fmla="*/ 525 h 4006"/>
                  <a:gd name="T8" fmla="*/ 240 w 2071"/>
                  <a:gd name="T9" fmla="*/ 525 h 4006"/>
                  <a:gd name="T10" fmla="*/ 285 w 2071"/>
                  <a:gd name="T11" fmla="*/ 570 h 4006"/>
                  <a:gd name="T12" fmla="*/ 330 w 2071"/>
                  <a:gd name="T13" fmla="*/ 645 h 4006"/>
                  <a:gd name="T14" fmla="*/ 375 w 2071"/>
                  <a:gd name="T15" fmla="*/ 765 h 4006"/>
                  <a:gd name="T16" fmla="*/ 435 w 2071"/>
                  <a:gd name="T17" fmla="*/ 930 h 4006"/>
                  <a:gd name="T18" fmla="*/ 480 w 2071"/>
                  <a:gd name="T19" fmla="*/ 1125 h 4006"/>
                  <a:gd name="T20" fmla="*/ 525 w 2071"/>
                  <a:gd name="T21" fmla="*/ 1335 h 4006"/>
                  <a:gd name="T22" fmla="*/ 570 w 2071"/>
                  <a:gd name="T23" fmla="*/ 1590 h 4006"/>
                  <a:gd name="T24" fmla="*/ 630 w 2071"/>
                  <a:gd name="T25" fmla="*/ 1845 h 4006"/>
                  <a:gd name="T26" fmla="*/ 675 w 2071"/>
                  <a:gd name="T27" fmla="*/ 2130 h 4006"/>
                  <a:gd name="T28" fmla="*/ 720 w 2071"/>
                  <a:gd name="T29" fmla="*/ 2400 h 4006"/>
                  <a:gd name="T30" fmla="*/ 765 w 2071"/>
                  <a:gd name="T31" fmla="*/ 2686 h 4006"/>
                  <a:gd name="T32" fmla="*/ 826 w 2071"/>
                  <a:gd name="T33" fmla="*/ 2956 h 4006"/>
                  <a:gd name="T34" fmla="*/ 871 w 2071"/>
                  <a:gd name="T35" fmla="*/ 3196 h 4006"/>
                  <a:gd name="T36" fmla="*/ 916 w 2071"/>
                  <a:gd name="T37" fmla="*/ 3421 h 4006"/>
                  <a:gd name="T38" fmla="*/ 961 w 2071"/>
                  <a:gd name="T39" fmla="*/ 3616 h 4006"/>
                  <a:gd name="T40" fmla="*/ 1021 w 2071"/>
                  <a:gd name="T41" fmla="*/ 3781 h 4006"/>
                  <a:gd name="T42" fmla="*/ 1066 w 2071"/>
                  <a:gd name="T43" fmla="*/ 3901 h 4006"/>
                  <a:gd name="T44" fmla="*/ 1111 w 2071"/>
                  <a:gd name="T45" fmla="*/ 3976 h 4006"/>
                  <a:gd name="T46" fmla="*/ 1156 w 2071"/>
                  <a:gd name="T47" fmla="*/ 4006 h 4006"/>
                  <a:gd name="T48" fmla="*/ 1216 w 2071"/>
                  <a:gd name="T49" fmla="*/ 3991 h 4006"/>
                  <a:gd name="T50" fmla="*/ 1261 w 2071"/>
                  <a:gd name="T51" fmla="*/ 3916 h 4006"/>
                  <a:gd name="T52" fmla="*/ 1306 w 2071"/>
                  <a:gd name="T53" fmla="*/ 3811 h 4006"/>
                  <a:gd name="T54" fmla="*/ 1351 w 2071"/>
                  <a:gd name="T55" fmla="*/ 3661 h 4006"/>
                  <a:gd name="T56" fmla="*/ 1411 w 2071"/>
                  <a:gd name="T57" fmla="*/ 3466 h 4006"/>
                  <a:gd name="T58" fmla="*/ 1456 w 2071"/>
                  <a:gd name="T59" fmla="*/ 3226 h 4006"/>
                  <a:gd name="T60" fmla="*/ 1501 w 2071"/>
                  <a:gd name="T61" fmla="*/ 2971 h 4006"/>
                  <a:gd name="T62" fmla="*/ 1546 w 2071"/>
                  <a:gd name="T63" fmla="*/ 2686 h 4006"/>
                  <a:gd name="T64" fmla="*/ 1606 w 2071"/>
                  <a:gd name="T65" fmla="*/ 2385 h 4006"/>
                  <a:gd name="T66" fmla="*/ 1651 w 2071"/>
                  <a:gd name="T67" fmla="*/ 2070 h 4006"/>
                  <a:gd name="T68" fmla="*/ 1696 w 2071"/>
                  <a:gd name="T69" fmla="*/ 1755 h 4006"/>
                  <a:gd name="T70" fmla="*/ 1741 w 2071"/>
                  <a:gd name="T71" fmla="*/ 1455 h 4006"/>
                  <a:gd name="T72" fmla="*/ 1801 w 2071"/>
                  <a:gd name="T73" fmla="*/ 1155 h 4006"/>
                  <a:gd name="T74" fmla="*/ 1846 w 2071"/>
                  <a:gd name="T75" fmla="*/ 870 h 4006"/>
                  <a:gd name="T76" fmla="*/ 1891 w 2071"/>
                  <a:gd name="T77" fmla="*/ 630 h 4006"/>
                  <a:gd name="T78" fmla="*/ 1936 w 2071"/>
                  <a:gd name="T79" fmla="*/ 405 h 4006"/>
                  <a:gd name="T80" fmla="*/ 1996 w 2071"/>
                  <a:gd name="T81" fmla="*/ 225 h 4006"/>
                  <a:gd name="T82" fmla="*/ 2041 w 2071"/>
                  <a:gd name="T83" fmla="*/ 75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1" h="4006">
                    <a:moveTo>
                      <a:pt x="0" y="870"/>
                    </a:moveTo>
                    <a:lnTo>
                      <a:pt x="15" y="810"/>
                    </a:lnTo>
                    <a:lnTo>
                      <a:pt x="45" y="765"/>
                    </a:lnTo>
                    <a:lnTo>
                      <a:pt x="60" y="735"/>
                    </a:lnTo>
                    <a:lnTo>
                      <a:pt x="75" y="690"/>
                    </a:lnTo>
                    <a:lnTo>
                      <a:pt x="90" y="660"/>
                    </a:lnTo>
                    <a:lnTo>
                      <a:pt x="105" y="630"/>
                    </a:lnTo>
                    <a:lnTo>
                      <a:pt x="120" y="600"/>
                    </a:lnTo>
                    <a:lnTo>
                      <a:pt x="135" y="570"/>
                    </a:lnTo>
                    <a:lnTo>
                      <a:pt x="150" y="555"/>
                    </a:lnTo>
                    <a:lnTo>
                      <a:pt x="165" y="540"/>
                    </a:lnTo>
                    <a:lnTo>
                      <a:pt x="180" y="525"/>
                    </a:lnTo>
                    <a:lnTo>
                      <a:pt x="195" y="525"/>
                    </a:lnTo>
                    <a:lnTo>
                      <a:pt x="210" y="525"/>
                    </a:lnTo>
                    <a:lnTo>
                      <a:pt x="240" y="525"/>
                    </a:lnTo>
                    <a:lnTo>
                      <a:pt x="255" y="540"/>
                    </a:lnTo>
                    <a:lnTo>
                      <a:pt x="270" y="555"/>
                    </a:lnTo>
                    <a:lnTo>
                      <a:pt x="285" y="570"/>
                    </a:lnTo>
                    <a:lnTo>
                      <a:pt x="300" y="585"/>
                    </a:lnTo>
                    <a:lnTo>
                      <a:pt x="315" y="615"/>
                    </a:lnTo>
                    <a:lnTo>
                      <a:pt x="330" y="645"/>
                    </a:lnTo>
                    <a:lnTo>
                      <a:pt x="345" y="675"/>
                    </a:lnTo>
                    <a:lnTo>
                      <a:pt x="360" y="720"/>
                    </a:lnTo>
                    <a:lnTo>
                      <a:pt x="375" y="765"/>
                    </a:lnTo>
                    <a:lnTo>
                      <a:pt x="390" y="810"/>
                    </a:lnTo>
                    <a:lnTo>
                      <a:pt x="420" y="870"/>
                    </a:lnTo>
                    <a:lnTo>
                      <a:pt x="435" y="930"/>
                    </a:lnTo>
                    <a:lnTo>
                      <a:pt x="450" y="990"/>
                    </a:lnTo>
                    <a:lnTo>
                      <a:pt x="465" y="1050"/>
                    </a:lnTo>
                    <a:lnTo>
                      <a:pt x="480" y="1125"/>
                    </a:lnTo>
                    <a:lnTo>
                      <a:pt x="495" y="1185"/>
                    </a:lnTo>
                    <a:lnTo>
                      <a:pt x="510" y="1260"/>
                    </a:lnTo>
                    <a:lnTo>
                      <a:pt x="525" y="1335"/>
                    </a:lnTo>
                    <a:lnTo>
                      <a:pt x="540" y="1425"/>
                    </a:lnTo>
                    <a:lnTo>
                      <a:pt x="555" y="1500"/>
                    </a:lnTo>
                    <a:lnTo>
                      <a:pt x="570" y="1590"/>
                    </a:lnTo>
                    <a:lnTo>
                      <a:pt x="585" y="1665"/>
                    </a:lnTo>
                    <a:lnTo>
                      <a:pt x="615" y="1755"/>
                    </a:lnTo>
                    <a:lnTo>
                      <a:pt x="630" y="1845"/>
                    </a:lnTo>
                    <a:lnTo>
                      <a:pt x="645" y="1935"/>
                    </a:lnTo>
                    <a:lnTo>
                      <a:pt x="660" y="2040"/>
                    </a:lnTo>
                    <a:lnTo>
                      <a:pt x="675" y="2130"/>
                    </a:lnTo>
                    <a:lnTo>
                      <a:pt x="690" y="2220"/>
                    </a:lnTo>
                    <a:lnTo>
                      <a:pt x="705" y="2310"/>
                    </a:lnTo>
                    <a:lnTo>
                      <a:pt x="720" y="2400"/>
                    </a:lnTo>
                    <a:lnTo>
                      <a:pt x="735" y="2505"/>
                    </a:lnTo>
                    <a:lnTo>
                      <a:pt x="750" y="2595"/>
                    </a:lnTo>
                    <a:lnTo>
                      <a:pt x="765" y="2686"/>
                    </a:lnTo>
                    <a:lnTo>
                      <a:pt x="781" y="2776"/>
                    </a:lnTo>
                    <a:lnTo>
                      <a:pt x="811" y="2866"/>
                    </a:lnTo>
                    <a:lnTo>
                      <a:pt x="826" y="2956"/>
                    </a:lnTo>
                    <a:lnTo>
                      <a:pt x="841" y="3031"/>
                    </a:lnTo>
                    <a:lnTo>
                      <a:pt x="856" y="3121"/>
                    </a:lnTo>
                    <a:lnTo>
                      <a:pt x="871" y="3196"/>
                    </a:lnTo>
                    <a:lnTo>
                      <a:pt x="886" y="3271"/>
                    </a:lnTo>
                    <a:lnTo>
                      <a:pt x="901" y="3346"/>
                    </a:lnTo>
                    <a:lnTo>
                      <a:pt x="916" y="3421"/>
                    </a:lnTo>
                    <a:lnTo>
                      <a:pt x="931" y="3496"/>
                    </a:lnTo>
                    <a:lnTo>
                      <a:pt x="946" y="3556"/>
                    </a:lnTo>
                    <a:lnTo>
                      <a:pt x="961" y="3616"/>
                    </a:lnTo>
                    <a:lnTo>
                      <a:pt x="976" y="3676"/>
                    </a:lnTo>
                    <a:lnTo>
                      <a:pt x="1006" y="3736"/>
                    </a:lnTo>
                    <a:lnTo>
                      <a:pt x="1021" y="3781"/>
                    </a:lnTo>
                    <a:lnTo>
                      <a:pt x="1036" y="3826"/>
                    </a:lnTo>
                    <a:lnTo>
                      <a:pt x="1051" y="3856"/>
                    </a:lnTo>
                    <a:lnTo>
                      <a:pt x="1066" y="3901"/>
                    </a:lnTo>
                    <a:lnTo>
                      <a:pt x="1081" y="3931"/>
                    </a:lnTo>
                    <a:lnTo>
                      <a:pt x="1096" y="3946"/>
                    </a:lnTo>
                    <a:lnTo>
                      <a:pt x="1111" y="3976"/>
                    </a:lnTo>
                    <a:lnTo>
                      <a:pt x="1126" y="3991"/>
                    </a:lnTo>
                    <a:lnTo>
                      <a:pt x="1141" y="4006"/>
                    </a:lnTo>
                    <a:lnTo>
                      <a:pt x="1156" y="4006"/>
                    </a:lnTo>
                    <a:lnTo>
                      <a:pt x="1186" y="4006"/>
                    </a:lnTo>
                    <a:lnTo>
                      <a:pt x="1201" y="3991"/>
                    </a:lnTo>
                    <a:lnTo>
                      <a:pt x="1216" y="3991"/>
                    </a:lnTo>
                    <a:lnTo>
                      <a:pt x="1231" y="3976"/>
                    </a:lnTo>
                    <a:lnTo>
                      <a:pt x="1246" y="3946"/>
                    </a:lnTo>
                    <a:lnTo>
                      <a:pt x="1261" y="3916"/>
                    </a:lnTo>
                    <a:lnTo>
                      <a:pt x="1276" y="3886"/>
                    </a:lnTo>
                    <a:lnTo>
                      <a:pt x="1291" y="3856"/>
                    </a:lnTo>
                    <a:lnTo>
                      <a:pt x="1306" y="3811"/>
                    </a:lnTo>
                    <a:lnTo>
                      <a:pt x="1321" y="3766"/>
                    </a:lnTo>
                    <a:lnTo>
                      <a:pt x="1336" y="3706"/>
                    </a:lnTo>
                    <a:lnTo>
                      <a:pt x="1351" y="3661"/>
                    </a:lnTo>
                    <a:lnTo>
                      <a:pt x="1381" y="3601"/>
                    </a:lnTo>
                    <a:lnTo>
                      <a:pt x="1396" y="3526"/>
                    </a:lnTo>
                    <a:lnTo>
                      <a:pt x="1411" y="3466"/>
                    </a:lnTo>
                    <a:lnTo>
                      <a:pt x="1426" y="3391"/>
                    </a:lnTo>
                    <a:lnTo>
                      <a:pt x="1441" y="3316"/>
                    </a:lnTo>
                    <a:lnTo>
                      <a:pt x="1456" y="3226"/>
                    </a:lnTo>
                    <a:lnTo>
                      <a:pt x="1471" y="3151"/>
                    </a:lnTo>
                    <a:lnTo>
                      <a:pt x="1486" y="3061"/>
                    </a:lnTo>
                    <a:lnTo>
                      <a:pt x="1501" y="2971"/>
                    </a:lnTo>
                    <a:lnTo>
                      <a:pt x="1516" y="2881"/>
                    </a:lnTo>
                    <a:lnTo>
                      <a:pt x="1531" y="2791"/>
                    </a:lnTo>
                    <a:lnTo>
                      <a:pt x="1546" y="2686"/>
                    </a:lnTo>
                    <a:lnTo>
                      <a:pt x="1576" y="2580"/>
                    </a:lnTo>
                    <a:lnTo>
                      <a:pt x="1591" y="2490"/>
                    </a:lnTo>
                    <a:lnTo>
                      <a:pt x="1606" y="2385"/>
                    </a:lnTo>
                    <a:lnTo>
                      <a:pt x="1621" y="2280"/>
                    </a:lnTo>
                    <a:lnTo>
                      <a:pt x="1636" y="2175"/>
                    </a:lnTo>
                    <a:lnTo>
                      <a:pt x="1651" y="2070"/>
                    </a:lnTo>
                    <a:lnTo>
                      <a:pt x="1666" y="1965"/>
                    </a:lnTo>
                    <a:lnTo>
                      <a:pt x="1681" y="1860"/>
                    </a:lnTo>
                    <a:lnTo>
                      <a:pt x="1696" y="1755"/>
                    </a:lnTo>
                    <a:lnTo>
                      <a:pt x="1711" y="1650"/>
                    </a:lnTo>
                    <a:lnTo>
                      <a:pt x="1726" y="1545"/>
                    </a:lnTo>
                    <a:lnTo>
                      <a:pt x="1741" y="1455"/>
                    </a:lnTo>
                    <a:lnTo>
                      <a:pt x="1771" y="1350"/>
                    </a:lnTo>
                    <a:lnTo>
                      <a:pt x="1786" y="1245"/>
                    </a:lnTo>
                    <a:lnTo>
                      <a:pt x="1801" y="1155"/>
                    </a:lnTo>
                    <a:lnTo>
                      <a:pt x="1816" y="1065"/>
                    </a:lnTo>
                    <a:lnTo>
                      <a:pt x="1831" y="960"/>
                    </a:lnTo>
                    <a:lnTo>
                      <a:pt x="1846" y="870"/>
                    </a:lnTo>
                    <a:lnTo>
                      <a:pt x="1861" y="795"/>
                    </a:lnTo>
                    <a:lnTo>
                      <a:pt x="1876" y="705"/>
                    </a:lnTo>
                    <a:lnTo>
                      <a:pt x="1891" y="630"/>
                    </a:lnTo>
                    <a:lnTo>
                      <a:pt x="1906" y="540"/>
                    </a:lnTo>
                    <a:lnTo>
                      <a:pt x="1921" y="465"/>
                    </a:lnTo>
                    <a:lnTo>
                      <a:pt x="1936" y="405"/>
                    </a:lnTo>
                    <a:lnTo>
                      <a:pt x="1966" y="330"/>
                    </a:lnTo>
                    <a:lnTo>
                      <a:pt x="1981" y="270"/>
                    </a:lnTo>
                    <a:lnTo>
                      <a:pt x="1996" y="225"/>
                    </a:lnTo>
                    <a:lnTo>
                      <a:pt x="2011" y="165"/>
                    </a:lnTo>
                    <a:lnTo>
                      <a:pt x="2026" y="120"/>
                    </a:lnTo>
                    <a:lnTo>
                      <a:pt x="2041" y="75"/>
                    </a:lnTo>
                    <a:lnTo>
                      <a:pt x="2056" y="30"/>
                    </a:lnTo>
                    <a:lnTo>
                      <a:pt x="2071" y="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" name="Freeform 51">
                <a:extLst>
                  <a:ext uri="{FF2B5EF4-FFF2-40B4-BE49-F238E27FC236}">
                    <a16:creationId xmlns:a16="http://schemas.microsoft.com/office/drawing/2014/main" id="{2FC7489D-53B0-1E4C-A12E-9967304BB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" y="755"/>
                <a:ext cx="311" cy="169"/>
              </a:xfrm>
              <a:custGeom>
                <a:avLst/>
                <a:gdLst>
                  <a:gd name="G0" fmla="+- 4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240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4595 5555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7099 4096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16385 2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*/ 1 60499 35328"/>
                  <a:gd name="G74" fmla="+- 1 0 0"/>
                  <a:gd name="G75" fmla="+- 1 0 0"/>
                  <a:gd name="G76" fmla="+- 1 0 0"/>
                  <a:gd name="G77" fmla="+- 120 0 0"/>
                  <a:gd name="G78" fmla="+- 150 0 0"/>
                  <a:gd name="G79" fmla="+- 1 0 0"/>
                  <a:gd name="G80" fmla="+- 1 0 0"/>
                  <a:gd name="G81" fmla="+- 1 0 0"/>
                  <a:gd name="G82" fmla="+- 1 0 0"/>
                  <a:gd name="G83" fmla="+- 315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sin 54736 G91"/>
                  <a:gd name="G93" fmla="+- 1 0 0"/>
                  <a:gd name="G94" fmla="cos 55306 G93"/>
                  <a:gd name="G95" fmla="+- G92 0 G94"/>
                  <a:gd name="G96" fmla="*/ G95 65535 1"/>
                  <a:gd name="G97" fmla="+- G96 1080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T0" fmla="*/ 15 w 1560"/>
                  <a:gd name="T1" fmla="*/ 60 h 2881"/>
                  <a:gd name="T2" fmla="*/ 45 w 1560"/>
                  <a:gd name="T3" fmla="*/ 30 h 2881"/>
                  <a:gd name="T4" fmla="*/ 90 w 1560"/>
                  <a:gd name="T5" fmla="*/ 0 h 2881"/>
                  <a:gd name="T6" fmla="*/ 120 w 1560"/>
                  <a:gd name="T7" fmla="*/ 0 h 2881"/>
                  <a:gd name="T8" fmla="*/ 150 w 1560"/>
                  <a:gd name="T9" fmla="*/ 15 h 2881"/>
                  <a:gd name="T10" fmla="*/ 180 w 1560"/>
                  <a:gd name="T11" fmla="*/ 60 h 2881"/>
                  <a:gd name="T12" fmla="*/ 210 w 1560"/>
                  <a:gd name="T13" fmla="*/ 105 h 2881"/>
                  <a:gd name="T14" fmla="*/ 240 w 1560"/>
                  <a:gd name="T15" fmla="*/ 180 h 2881"/>
                  <a:gd name="T16" fmla="*/ 285 w 1560"/>
                  <a:gd name="T17" fmla="*/ 270 h 2881"/>
                  <a:gd name="T18" fmla="*/ 315 w 1560"/>
                  <a:gd name="T19" fmla="*/ 375 h 2881"/>
                  <a:gd name="T20" fmla="*/ 345 w 1560"/>
                  <a:gd name="T21" fmla="*/ 495 h 2881"/>
                  <a:gd name="T22" fmla="*/ 375 w 1560"/>
                  <a:gd name="T23" fmla="*/ 630 h 2881"/>
                  <a:gd name="T24" fmla="*/ 405 w 1560"/>
                  <a:gd name="T25" fmla="*/ 780 h 2881"/>
                  <a:gd name="T26" fmla="*/ 435 w 1560"/>
                  <a:gd name="T27" fmla="*/ 930 h 2881"/>
                  <a:gd name="T28" fmla="*/ 480 w 1560"/>
                  <a:gd name="T29" fmla="*/ 1080 h 2881"/>
                  <a:gd name="T30" fmla="*/ 510 w 1560"/>
                  <a:gd name="T31" fmla="*/ 1245 h 2881"/>
                  <a:gd name="T32" fmla="*/ 540 w 1560"/>
                  <a:gd name="T33" fmla="*/ 1410 h 2881"/>
                  <a:gd name="T34" fmla="*/ 570 w 1560"/>
                  <a:gd name="T35" fmla="*/ 1575 h 2881"/>
                  <a:gd name="T36" fmla="*/ 600 w 1560"/>
                  <a:gd name="T37" fmla="*/ 1725 h 2881"/>
                  <a:gd name="T38" fmla="*/ 630 w 1560"/>
                  <a:gd name="T39" fmla="*/ 1890 h 2881"/>
                  <a:gd name="T40" fmla="*/ 675 w 1560"/>
                  <a:gd name="T41" fmla="*/ 2040 h 2881"/>
                  <a:gd name="T42" fmla="*/ 705 w 1560"/>
                  <a:gd name="T43" fmla="*/ 2190 h 2881"/>
                  <a:gd name="T44" fmla="*/ 735 w 1560"/>
                  <a:gd name="T45" fmla="*/ 2310 h 2881"/>
                  <a:gd name="T46" fmla="*/ 765 w 1560"/>
                  <a:gd name="T47" fmla="*/ 2445 h 2881"/>
                  <a:gd name="T48" fmla="*/ 795 w 1560"/>
                  <a:gd name="T49" fmla="*/ 2550 h 2881"/>
                  <a:gd name="T50" fmla="*/ 840 w 1560"/>
                  <a:gd name="T51" fmla="*/ 2640 h 2881"/>
                  <a:gd name="T52" fmla="*/ 870 w 1560"/>
                  <a:gd name="T53" fmla="*/ 2730 h 2881"/>
                  <a:gd name="T54" fmla="*/ 900 w 1560"/>
                  <a:gd name="T55" fmla="*/ 2791 h 2881"/>
                  <a:gd name="T56" fmla="*/ 930 w 1560"/>
                  <a:gd name="T57" fmla="*/ 2836 h 2881"/>
                  <a:gd name="T58" fmla="*/ 960 w 1560"/>
                  <a:gd name="T59" fmla="*/ 2866 h 2881"/>
                  <a:gd name="T60" fmla="*/ 990 w 1560"/>
                  <a:gd name="T61" fmla="*/ 2881 h 2881"/>
                  <a:gd name="T62" fmla="*/ 1035 w 1560"/>
                  <a:gd name="T63" fmla="*/ 2881 h 2881"/>
                  <a:gd name="T64" fmla="*/ 1065 w 1560"/>
                  <a:gd name="T65" fmla="*/ 2851 h 2881"/>
                  <a:gd name="T66" fmla="*/ 1095 w 1560"/>
                  <a:gd name="T67" fmla="*/ 2806 h 2881"/>
                  <a:gd name="T68" fmla="*/ 1125 w 1560"/>
                  <a:gd name="T69" fmla="*/ 2746 h 2881"/>
                  <a:gd name="T70" fmla="*/ 1155 w 1560"/>
                  <a:gd name="T71" fmla="*/ 2685 h 2881"/>
                  <a:gd name="T72" fmla="*/ 1185 w 1560"/>
                  <a:gd name="T73" fmla="*/ 2595 h 2881"/>
                  <a:gd name="T74" fmla="*/ 1230 w 1560"/>
                  <a:gd name="T75" fmla="*/ 2490 h 2881"/>
                  <a:gd name="T76" fmla="*/ 1260 w 1560"/>
                  <a:gd name="T77" fmla="*/ 2385 h 2881"/>
                  <a:gd name="T78" fmla="*/ 1290 w 1560"/>
                  <a:gd name="T79" fmla="*/ 2250 h 2881"/>
                  <a:gd name="T80" fmla="*/ 1320 w 1560"/>
                  <a:gd name="T81" fmla="*/ 2130 h 2881"/>
                  <a:gd name="T82" fmla="*/ 1350 w 1560"/>
                  <a:gd name="T83" fmla="*/ 1980 h 2881"/>
                  <a:gd name="T84" fmla="*/ 1380 w 1560"/>
                  <a:gd name="T85" fmla="*/ 1845 h 2881"/>
                  <a:gd name="T86" fmla="*/ 1425 w 1560"/>
                  <a:gd name="T87" fmla="*/ 1695 h 2881"/>
                  <a:gd name="T88" fmla="*/ 1455 w 1560"/>
                  <a:gd name="T89" fmla="*/ 1545 h 2881"/>
                  <a:gd name="T90" fmla="*/ 1485 w 1560"/>
                  <a:gd name="T91" fmla="*/ 1395 h 2881"/>
                  <a:gd name="T92" fmla="*/ 1515 w 1560"/>
                  <a:gd name="T93" fmla="*/ 1260 h 2881"/>
                  <a:gd name="T94" fmla="*/ 1545 w 1560"/>
                  <a:gd name="T95" fmla="*/ 1125 h 2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60" h="2881">
                    <a:moveTo>
                      <a:pt x="0" y="90"/>
                    </a:moveTo>
                    <a:lnTo>
                      <a:pt x="15" y="60"/>
                    </a:lnTo>
                    <a:lnTo>
                      <a:pt x="30" y="45"/>
                    </a:lnTo>
                    <a:lnTo>
                      <a:pt x="45" y="30"/>
                    </a:lnTo>
                    <a:lnTo>
                      <a:pt x="75" y="15"/>
                    </a:lnTo>
                    <a:lnTo>
                      <a:pt x="90" y="0"/>
                    </a:lnTo>
                    <a:lnTo>
                      <a:pt x="105" y="0"/>
                    </a:lnTo>
                    <a:lnTo>
                      <a:pt x="120" y="0"/>
                    </a:lnTo>
                    <a:lnTo>
                      <a:pt x="135" y="0"/>
                    </a:lnTo>
                    <a:lnTo>
                      <a:pt x="150" y="15"/>
                    </a:lnTo>
                    <a:lnTo>
                      <a:pt x="165" y="30"/>
                    </a:lnTo>
                    <a:lnTo>
                      <a:pt x="180" y="60"/>
                    </a:lnTo>
                    <a:lnTo>
                      <a:pt x="195" y="75"/>
                    </a:lnTo>
                    <a:lnTo>
                      <a:pt x="210" y="105"/>
                    </a:lnTo>
                    <a:lnTo>
                      <a:pt x="225" y="150"/>
                    </a:lnTo>
                    <a:lnTo>
                      <a:pt x="240" y="180"/>
                    </a:lnTo>
                    <a:lnTo>
                      <a:pt x="270" y="225"/>
                    </a:lnTo>
                    <a:lnTo>
                      <a:pt x="285" y="270"/>
                    </a:lnTo>
                    <a:lnTo>
                      <a:pt x="300" y="330"/>
                    </a:lnTo>
                    <a:lnTo>
                      <a:pt x="315" y="375"/>
                    </a:lnTo>
                    <a:lnTo>
                      <a:pt x="330" y="435"/>
                    </a:lnTo>
                    <a:lnTo>
                      <a:pt x="345" y="495"/>
                    </a:lnTo>
                    <a:lnTo>
                      <a:pt x="360" y="570"/>
                    </a:lnTo>
                    <a:lnTo>
                      <a:pt x="375" y="630"/>
                    </a:lnTo>
                    <a:lnTo>
                      <a:pt x="390" y="705"/>
                    </a:lnTo>
                    <a:lnTo>
                      <a:pt x="405" y="780"/>
                    </a:lnTo>
                    <a:lnTo>
                      <a:pt x="420" y="855"/>
                    </a:lnTo>
                    <a:lnTo>
                      <a:pt x="435" y="930"/>
                    </a:lnTo>
                    <a:lnTo>
                      <a:pt x="465" y="1005"/>
                    </a:lnTo>
                    <a:lnTo>
                      <a:pt x="480" y="1080"/>
                    </a:lnTo>
                    <a:lnTo>
                      <a:pt x="495" y="1155"/>
                    </a:lnTo>
                    <a:lnTo>
                      <a:pt x="510" y="1245"/>
                    </a:lnTo>
                    <a:lnTo>
                      <a:pt x="525" y="1320"/>
                    </a:lnTo>
                    <a:lnTo>
                      <a:pt x="540" y="1410"/>
                    </a:lnTo>
                    <a:lnTo>
                      <a:pt x="555" y="1485"/>
                    </a:lnTo>
                    <a:lnTo>
                      <a:pt x="570" y="1575"/>
                    </a:lnTo>
                    <a:lnTo>
                      <a:pt x="585" y="1650"/>
                    </a:lnTo>
                    <a:lnTo>
                      <a:pt x="600" y="1725"/>
                    </a:lnTo>
                    <a:lnTo>
                      <a:pt x="615" y="1815"/>
                    </a:lnTo>
                    <a:lnTo>
                      <a:pt x="630" y="1890"/>
                    </a:lnTo>
                    <a:lnTo>
                      <a:pt x="660" y="1965"/>
                    </a:lnTo>
                    <a:lnTo>
                      <a:pt x="675" y="2040"/>
                    </a:lnTo>
                    <a:lnTo>
                      <a:pt x="690" y="2115"/>
                    </a:lnTo>
                    <a:lnTo>
                      <a:pt x="705" y="2190"/>
                    </a:lnTo>
                    <a:lnTo>
                      <a:pt x="720" y="2250"/>
                    </a:lnTo>
                    <a:lnTo>
                      <a:pt x="735" y="2310"/>
                    </a:lnTo>
                    <a:lnTo>
                      <a:pt x="750" y="2385"/>
                    </a:lnTo>
                    <a:lnTo>
                      <a:pt x="765" y="2445"/>
                    </a:lnTo>
                    <a:lnTo>
                      <a:pt x="780" y="2490"/>
                    </a:lnTo>
                    <a:lnTo>
                      <a:pt x="795" y="2550"/>
                    </a:lnTo>
                    <a:lnTo>
                      <a:pt x="810" y="2595"/>
                    </a:lnTo>
                    <a:lnTo>
                      <a:pt x="840" y="2640"/>
                    </a:lnTo>
                    <a:lnTo>
                      <a:pt x="855" y="2685"/>
                    </a:lnTo>
                    <a:lnTo>
                      <a:pt x="870" y="2730"/>
                    </a:lnTo>
                    <a:lnTo>
                      <a:pt x="885" y="2761"/>
                    </a:lnTo>
                    <a:lnTo>
                      <a:pt x="900" y="2791"/>
                    </a:lnTo>
                    <a:lnTo>
                      <a:pt x="915" y="2821"/>
                    </a:lnTo>
                    <a:lnTo>
                      <a:pt x="930" y="2836"/>
                    </a:lnTo>
                    <a:lnTo>
                      <a:pt x="945" y="2851"/>
                    </a:lnTo>
                    <a:lnTo>
                      <a:pt x="960" y="2866"/>
                    </a:lnTo>
                    <a:lnTo>
                      <a:pt x="975" y="2881"/>
                    </a:lnTo>
                    <a:lnTo>
                      <a:pt x="990" y="2881"/>
                    </a:lnTo>
                    <a:lnTo>
                      <a:pt x="1005" y="2881"/>
                    </a:lnTo>
                    <a:lnTo>
                      <a:pt x="1035" y="2881"/>
                    </a:lnTo>
                    <a:lnTo>
                      <a:pt x="1050" y="2866"/>
                    </a:lnTo>
                    <a:lnTo>
                      <a:pt x="1065" y="2851"/>
                    </a:lnTo>
                    <a:lnTo>
                      <a:pt x="1080" y="2836"/>
                    </a:lnTo>
                    <a:lnTo>
                      <a:pt x="1095" y="2806"/>
                    </a:lnTo>
                    <a:lnTo>
                      <a:pt x="1110" y="2791"/>
                    </a:lnTo>
                    <a:lnTo>
                      <a:pt x="1125" y="2746"/>
                    </a:lnTo>
                    <a:lnTo>
                      <a:pt x="1140" y="2715"/>
                    </a:lnTo>
                    <a:lnTo>
                      <a:pt x="1155" y="2685"/>
                    </a:lnTo>
                    <a:lnTo>
                      <a:pt x="1170" y="2640"/>
                    </a:lnTo>
                    <a:lnTo>
                      <a:pt x="1185" y="2595"/>
                    </a:lnTo>
                    <a:lnTo>
                      <a:pt x="1200" y="2550"/>
                    </a:lnTo>
                    <a:lnTo>
                      <a:pt x="1230" y="2490"/>
                    </a:lnTo>
                    <a:lnTo>
                      <a:pt x="1245" y="2430"/>
                    </a:lnTo>
                    <a:lnTo>
                      <a:pt x="1260" y="2385"/>
                    </a:lnTo>
                    <a:lnTo>
                      <a:pt x="1275" y="2325"/>
                    </a:lnTo>
                    <a:lnTo>
                      <a:pt x="1290" y="2250"/>
                    </a:lnTo>
                    <a:lnTo>
                      <a:pt x="1305" y="2190"/>
                    </a:lnTo>
                    <a:lnTo>
                      <a:pt x="1320" y="2130"/>
                    </a:lnTo>
                    <a:lnTo>
                      <a:pt x="1335" y="2055"/>
                    </a:lnTo>
                    <a:lnTo>
                      <a:pt x="1350" y="1980"/>
                    </a:lnTo>
                    <a:lnTo>
                      <a:pt x="1365" y="1920"/>
                    </a:lnTo>
                    <a:lnTo>
                      <a:pt x="1380" y="1845"/>
                    </a:lnTo>
                    <a:lnTo>
                      <a:pt x="1395" y="1770"/>
                    </a:lnTo>
                    <a:lnTo>
                      <a:pt x="1425" y="1695"/>
                    </a:lnTo>
                    <a:lnTo>
                      <a:pt x="1440" y="1620"/>
                    </a:lnTo>
                    <a:lnTo>
                      <a:pt x="1455" y="1545"/>
                    </a:lnTo>
                    <a:lnTo>
                      <a:pt x="1470" y="1470"/>
                    </a:lnTo>
                    <a:lnTo>
                      <a:pt x="1485" y="1395"/>
                    </a:lnTo>
                    <a:lnTo>
                      <a:pt x="1500" y="1320"/>
                    </a:lnTo>
                    <a:lnTo>
                      <a:pt x="1515" y="1260"/>
                    </a:lnTo>
                    <a:lnTo>
                      <a:pt x="1530" y="1185"/>
                    </a:lnTo>
                    <a:lnTo>
                      <a:pt x="1545" y="1125"/>
                    </a:lnTo>
                    <a:lnTo>
                      <a:pt x="1560" y="105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4" name="Text Box 52">
              <a:extLst>
                <a:ext uri="{FF2B5EF4-FFF2-40B4-BE49-F238E27FC236}">
                  <a16:creationId xmlns:a16="http://schemas.microsoft.com/office/drawing/2014/main" id="{C91F822C-E71C-4142-8FDD-7751D3E51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83775" y="1362982"/>
              <a:ext cx="250825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/>
                <a:t>C</a:t>
              </a:r>
            </a:p>
          </p:txBody>
        </p:sp>
        <p:sp>
          <p:nvSpPr>
            <p:cNvPr id="55" name="Text Box 53">
              <a:extLst>
                <a:ext uri="{FF2B5EF4-FFF2-40B4-BE49-F238E27FC236}">
                  <a16:creationId xmlns:a16="http://schemas.microsoft.com/office/drawing/2014/main" id="{897B6050-4F7B-E643-97F7-BC2A66E9F0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6300" y="1680482"/>
              <a:ext cx="261938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/>
                <a:t>Q</a:t>
              </a:r>
            </a:p>
          </p:txBody>
        </p:sp>
        <p:sp>
          <p:nvSpPr>
            <p:cNvPr id="58" name="Line 56">
              <a:extLst>
                <a:ext uri="{FF2B5EF4-FFF2-40B4-BE49-F238E27FC236}">
                  <a16:creationId xmlns:a16="http://schemas.microsoft.com/office/drawing/2014/main" id="{6FBA8A1C-048C-1845-BD65-C328A65C88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7288" y="3217182"/>
              <a:ext cx="2230437" cy="12700"/>
            </a:xfrm>
            <a:prstGeom prst="line">
              <a:avLst/>
            </a:prstGeom>
            <a:noFill/>
            <a:ln w="28440" cap="sq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9" name="Line 57">
              <a:extLst>
                <a:ext uri="{FF2B5EF4-FFF2-40B4-BE49-F238E27FC236}">
                  <a16:creationId xmlns:a16="http://schemas.microsoft.com/office/drawing/2014/main" id="{DA30F0B2-FE87-7C4A-8411-2B716FC74A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428200" y="1707470"/>
              <a:ext cx="9525" cy="1528762"/>
            </a:xfrm>
            <a:prstGeom prst="line">
              <a:avLst/>
            </a:prstGeom>
            <a:noFill/>
            <a:ln w="28440" cap="sq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64" name="Gruppo 63">
            <a:extLst>
              <a:ext uri="{FF2B5EF4-FFF2-40B4-BE49-F238E27FC236}">
                <a16:creationId xmlns:a16="http://schemas.microsoft.com/office/drawing/2014/main" id="{7792AAB3-475B-7B4F-B6A1-12B379D8EFC5}"/>
              </a:ext>
            </a:extLst>
          </p:cNvPr>
          <p:cNvGrpSpPr/>
          <p:nvPr/>
        </p:nvGrpSpPr>
        <p:grpSpPr>
          <a:xfrm>
            <a:off x="6626996" y="3872423"/>
            <a:ext cx="1912600" cy="1703620"/>
            <a:chOff x="6610513" y="4433207"/>
            <a:chExt cx="2484437" cy="2212975"/>
          </a:xfrm>
        </p:grpSpPr>
        <p:grpSp>
          <p:nvGrpSpPr>
            <p:cNvPr id="4" name="Group 2">
              <a:extLst>
                <a:ext uri="{FF2B5EF4-FFF2-40B4-BE49-F238E27FC236}">
                  <a16:creationId xmlns:a16="http://schemas.microsoft.com/office/drawing/2014/main" id="{577D358B-F9B0-D145-8D23-CD81FCE69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10513" y="4561795"/>
              <a:ext cx="2082800" cy="2084387"/>
              <a:chOff x="3353" y="2709"/>
              <a:chExt cx="1312" cy="1313"/>
            </a:xfrm>
          </p:grpSpPr>
          <p:sp>
            <p:nvSpPr>
              <p:cNvPr id="5" name="Rectangle 3">
                <a:extLst>
                  <a:ext uri="{FF2B5EF4-FFF2-40B4-BE49-F238E27FC236}">
                    <a16:creationId xmlns:a16="http://schemas.microsoft.com/office/drawing/2014/main" id="{FAB0B153-F488-A641-BDC6-74B73B55F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3039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" name="Rectangle 4">
                <a:extLst>
                  <a:ext uri="{FF2B5EF4-FFF2-40B4-BE49-F238E27FC236}">
                    <a16:creationId xmlns:a16="http://schemas.microsoft.com/office/drawing/2014/main" id="{06C6A910-B297-6844-B178-28372D66B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3" y="3039"/>
                <a:ext cx="323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" name="Rectangle 5">
                <a:extLst>
                  <a:ext uri="{FF2B5EF4-FFF2-40B4-BE49-F238E27FC236}">
                    <a16:creationId xmlns:a16="http://schemas.microsoft.com/office/drawing/2014/main" id="{8E6AE02C-FF5B-D04C-BE69-6154F9C06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3039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" name="Rectangle 6">
                <a:extLst>
                  <a:ext uri="{FF2B5EF4-FFF2-40B4-BE49-F238E27FC236}">
                    <a16:creationId xmlns:a16="http://schemas.microsoft.com/office/drawing/2014/main" id="{70F1B2BF-6459-9F43-A639-1FF8FCE2E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3369"/>
                <a:ext cx="328" cy="323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" name="Rectangle 7">
                <a:extLst>
                  <a:ext uri="{FF2B5EF4-FFF2-40B4-BE49-F238E27FC236}">
                    <a16:creationId xmlns:a16="http://schemas.microsoft.com/office/drawing/2014/main" id="{A63A21EC-8217-5B49-991F-88A1E37E8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3" y="3369"/>
                <a:ext cx="323" cy="323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" name="Rectangle 8">
                <a:extLst>
                  <a:ext uri="{FF2B5EF4-FFF2-40B4-BE49-F238E27FC236}">
                    <a16:creationId xmlns:a16="http://schemas.microsoft.com/office/drawing/2014/main" id="{152C4AE8-F808-9C44-BA34-4B0063273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3369"/>
                <a:ext cx="328" cy="323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" name="Rectangle 9">
                <a:extLst>
                  <a:ext uri="{FF2B5EF4-FFF2-40B4-BE49-F238E27FC236}">
                    <a16:creationId xmlns:a16="http://schemas.microsoft.com/office/drawing/2014/main" id="{66F61D45-D936-C646-82EF-5ABB9479D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3694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" name="Rectangle 10">
                <a:extLst>
                  <a:ext uri="{FF2B5EF4-FFF2-40B4-BE49-F238E27FC236}">
                    <a16:creationId xmlns:a16="http://schemas.microsoft.com/office/drawing/2014/main" id="{A813ACA6-4D45-6346-BF19-5C84FFA01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3" y="3694"/>
                <a:ext cx="323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" name="Rectangle 11">
                <a:extLst>
                  <a:ext uri="{FF2B5EF4-FFF2-40B4-BE49-F238E27FC236}">
                    <a16:creationId xmlns:a16="http://schemas.microsoft.com/office/drawing/2014/main" id="{43F64256-6612-554B-9757-D826026C3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3694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" name="Rectangle 12">
                <a:extLst>
                  <a:ext uri="{FF2B5EF4-FFF2-40B4-BE49-F238E27FC236}">
                    <a16:creationId xmlns:a16="http://schemas.microsoft.com/office/drawing/2014/main" id="{4EF7D709-A899-F746-8BE4-A27780674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2709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" name="Rectangle 13">
                <a:extLst>
                  <a:ext uri="{FF2B5EF4-FFF2-40B4-BE49-F238E27FC236}">
                    <a16:creationId xmlns:a16="http://schemas.microsoft.com/office/drawing/2014/main" id="{65CC85B1-2EE8-1644-849E-6B0F9574E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3" y="2709"/>
                <a:ext cx="323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" name="Rectangle 14">
                <a:extLst>
                  <a:ext uri="{FF2B5EF4-FFF2-40B4-BE49-F238E27FC236}">
                    <a16:creationId xmlns:a16="http://schemas.microsoft.com/office/drawing/2014/main" id="{4F35ACB8-3F51-9B46-8869-81F20B283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2709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" name="Rectangle 15">
                <a:extLst>
                  <a:ext uri="{FF2B5EF4-FFF2-40B4-BE49-F238E27FC236}">
                    <a16:creationId xmlns:a16="http://schemas.microsoft.com/office/drawing/2014/main" id="{ED83C6EC-4130-FB46-B2D9-134C3D601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" y="3039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" name="Rectangle 16">
                <a:extLst>
                  <a:ext uri="{FF2B5EF4-FFF2-40B4-BE49-F238E27FC236}">
                    <a16:creationId xmlns:a16="http://schemas.microsoft.com/office/drawing/2014/main" id="{B5531FD3-21EE-FE43-B427-4382C7C51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" y="3369"/>
                <a:ext cx="328" cy="323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" name="Rectangle 17">
                <a:extLst>
                  <a:ext uri="{FF2B5EF4-FFF2-40B4-BE49-F238E27FC236}">
                    <a16:creationId xmlns:a16="http://schemas.microsoft.com/office/drawing/2014/main" id="{794249D8-694E-124C-BC31-A382AA9A2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" y="3694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" name="Rectangle 18">
                <a:extLst>
                  <a:ext uri="{FF2B5EF4-FFF2-40B4-BE49-F238E27FC236}">
                    <a16:creationId xmlns:a16="http://schemas.microsoft.com/office/drawing/2014/main" id="{AFB2AE77-0C72-454E-9B64-BCEAA65BA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2709"/>
                <a:ext cx="328" cy="328"/>
              </a:xfrm>
              <a:prstGeom prst="rect">
                <a:avLst/>
              </a:prstGeom>
              <a:noFill/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21" name="AutoShape 19">
              <a:extLst>
                <a:ext uri="{FF2B5EF4-FFF2-40B4-BE49-F238E27FC236}">
                  <a16:creationId xmlns:a16="http://schemas.microsoft.com/office/drawing/2014/main" id="{05C87A48-0A41-9F40-AA14-10CD3F00358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6708938" y="4823732"/>
              <a:ext cx="328612" cy="1663700"/>
            </a:xfrm>
            <a:prstGeom prst="downArrow">
              <a:avLst>
                <a:gd name="adj1" fmla="val 50000"/>
                <a:gd name="adj2" fmla="val 50066"/>
              </a:avLst>
            </a:prstGeom>
            <a:solidFill>
              <a:srgbClr val="00FB92"/>
            </a:solidFill>
            <a:ln w="9360" cap="sq">
              <a:solidFill>
                <a:srgbClr val="00B05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" name="AutoShape 20">
              <a:extLst>
                <a:ext uri="{FF2B5EF4-FFF2-40B4-BE49-F238E27FC236}">
                  <a16:creationId xmlns:a16="http://schemas.microsoft.com/office/drawing/2014/main" id="{FBA87AFA-72F9-7246-B1F5-156968230B2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7223288" y="4823732"/>
              <a:ext cx="330200" cy="1663700"/>
            </a:xfrm>
            <a:prstGeom prst="downArrow">
              <a:avLst>
                <a:gd name="adj1" fmla="val 50000"/>
                <a:gd name="adj2" fmla="val 49825"/>
              </a:avLst>
            </a:prstGeom>
            <a:solidFill>
              <a:srgbClr val="00FB92"/>
            </a:solidFill>
            <a:ln w="9360" cap="sq">
              <a:solidFill>
                <a:srgbClr val="00B05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" name="AutoShape 21">
              <a:extLst>
                <a:ext uri="{FF2B5EF4-FFF2-40B4-BE49-F238E27FC236}">
                  <a16:creationId xmlns:a16="http://schemas.microsoft.com/office/drawing/2014/main" id="{4349E85A-F0C1-DB43-BE9A-67BB7E3E88B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7739225" y="4823732"/>
              <a:ext cx="328613" cy="1663700"/>
            </a:xfrm>
            <a:prstGeom prst="downArrow">
              <a:avLst>
                <a:gd name="adj1" fmla="val 50000"/>
                <a:gd name="adj2" fmla="val 50065"/>
              </a:avLst>
            </a:prstGeom>
            <a:solidFill>
              <a:srgbClr val="00FB92"/>
            </a:solidFill>
            <a:ln w="9360" cap="sq">
              <a:solidFill>
                <a:srgbClr val="00B05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" name="AutoShape 22">
              <a:extLst>
                <a:ext uri="{FF2B5EF4-FFF2-40B4-BE49-F238E27FC236}">
                  <a16:creationId xmlns:a16="http://schemas.microsoft.com/office/drawing/2014/main" id="{0EEF9C45-6F00-FC44-8E22-99DC9B25C7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255163" y="4823732"/>
              <a:ext cx="328612" cy="1663700"/>
            </a:xfrm>
            <a:prstGeom prst="downArrow">
              <a:avLst>
                <a:gd name="adj1" fmla="val 50000"/>
                <a:gd name="adj2" fmla="val 50066"/>
              </a:avLst>
            </a:prstGeom>
            <a:solidFill>
              <a:srgbClr val="00FB92"/>
            </a:solidFill>
            <a:ln w="9360" cap="sq">
              <a:solidFill>
                <a:srgbClr val="00B05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" name="AutoShape 23">
              <a:extLst>
                <a:ext uri="{FF2B5EF4-FFF2-40B4-BE49-F238E27FC236}">
                  <a16:creationId xmlns:a16="http://schemas.microsoft.com/office/drawing/2014/main" id="{5669E597-7ED6-5C43-B3E3-F8A30B0856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780000" flipV="1">
              <a:off x="7072475" y="4822145"/>
              <a:ext cx="130175" cy="1663700"/>
            </a:xfrm>
            <a:prstGeom prst="downArrow">
              <a:avLst>
                <a:gd name="adj1" fmla="val 50000"/>
                <a:gd name="adj2" fmla="val 49820"/>
              </a:avLst>
            </a:prstGeom>
            <a:solidFill>
              <a:srgbClr val="00FB92"/>
            </a:solidFill>
            <a:ln w="9360" cap="sq">
              <a:solidFill>
                <a:srgbClr val="00B05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" name="AutoShape 24">
              <a:extLst>
                <a:ext uri="{FF2B5EF4-FFF2-40B4-BE49-F238E27FC236}">
                  <a16:creationId xmlns:a16="http://schemas.microsoft.com/office/drawing/2014/main" id="{0BDBCFCE-DF78-0948-8021-F92709158F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780000" flipV="1">
              <a:off x="7616988" y="4823732"/>
              <a:ext cx="130175" cy="1663700"/>
            </a:xfrm>
            <a:prstGeom prst="downArrow">
              <a:avLst>
                <a:gd name="adj1" fmla="val 50000"/>
                <a:gd name="adj2" fmla="val 49820"/>
              </a:avLst>
            </a:prstGeom>
            <a:solidFill>
              <a:srgbClr val="00FB92"/>
            </a:solidFill>
            <a:ln w="9360" cap="sq">
              <a:solidFill>
                <a:srgbClr val="00B05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7" name="AutoShape 25">
              <a:extLst>
                <a:ext uri="{FF2B5EF4-FFF2-40B4-BE49-F238E27FC236}">
                  <a16:creationId xmlns:a16="http://schemas.microsoft.com/office/drawing/2014/main" id="{F30B1860-55B5-C54B-84D7-12A843AAFE1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780000" flipV="1">
              <a:off x="8105938" y="4831670"/>
              <a:ext cx="130175" cy="1665287"/>
            </a:xfrm>
            <a:prstGeom prst="downArrow">
              <a:avLst>
                <a:gd name="adj1" fmla="val 50000"/>
                <a:gd name="adj2" fmla="val 49868"/>
              </a:avLst>
            </a:prstGeom>
            <a:solidFill>
              <a:srgbClr val="00FB92"/>
            </a:solidFill>
            <a:ln w="9360" cap="sq">
              <a:solidFill>
                <a:srgbClr val="00B05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1" name="Oval 59">
              <a:extLst>
                <a:ext uri="{FF2B5EF4-FFF2-40B4-BE49-F238E27FC236}">
                  <a16:creationId xmlns:a16="http://schemas.microsoft.com/office/drawing/2014/main" id="{5F6DF11C-AF2E-5A49-ADC4-09DFDF919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7363" y="4433207"/>
              <a:ext cx="700087" cy="687388"/>
            </a:xfrm>
            <a:prstGeom prst="ellipse">
              <a:avLst/>
            </a:prstGeom>
            <a:solidFill>
              <a:srgbClr val="FF0000">
                <a:alpha val="42000"/>
              </a:srgbClr>
            </a:solidFill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" name="Text Box 60">
              <a:extLst>
                <a:ext uri="{FF2B5EF4-FFF2-40B4-BE49-F238E27FC236}">
                  <a16:creationId xmlns:a16="http://schemas.microsoft.com/office/drawing/2014/main" id="{04DAE32B-A132-5C46-B14B-6787B08DFF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1325" y="4522107"/>
              <a:ext cx="1063625" cy="3683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1800"/>
                <a:t>Result</a:t>
              </a:r>
            </a:p>
          </p:txBody>
        </p:sp>
      </p:grpSp>
      <p:grpSp>
        <p:nvGrpSpPr>
          <p:cNvPr id="3" name="Gruppo 2">
            <a:extLst>
              <a:ext uri="{FF2B5EF4-FFF2-40B4-BE49-F238E27FC236}">
                <a16:creationId xmlns:a16="http://schemas.microsoft.com/office/drawing/2014/main" id="{383C40D8-2CBA-A04D-8593-33D1060EE831}"/>
              </a:ext>
            </a:extLst>
          </p:cNvPr>
          <p:cNvGrpSpPr/>
          <p:nvPr/>
        </p:nvGrpSpPr>
        <p:grpSpPr>
          <a:xfrm>
            <a:off x="8882331" y="4825512"/>
            <a:ext cx="1912600" cy="1703620"/>
            <a:chOff x="8882331" y="4825512"/>
            <a:chExt cx="1912600" cy="1703620"/>
          </a:xfrm>
        </p:grpSpPr>
        <p:grpSp>
          <p:nvGrpSpPr>
            <p:cNvPr id="96" name="Gruppo 95">
              <a:extLst>
                <a:ext uri="{FF2B5EF4-FFF2-40B4-BE49-F238E27FC236}">
                  <a16:creationId xmlns:a16="http://schemas.microsoft.com/office/drawing/2014/main" id="{AC46C407-6485-F54B-B7A9-EE9F17F05706}"/>
                </a:ext>
              </a:extLst>
            </p:cNvPr>
            <p:cNvGrpSpPr/>
            <p:nvPr/>
          </p:nvGrpSpPr>
          <p:grpSpPr>
            <a:xfrm>
              <a:off x="8882331" y="4825512"/>
              <a:ext cx="1912600" cy="1703620"/>
              <a:chOff x="8882331" y="4825512"/>
              <a:chExt cx="1912600" cy="1703620"/>
            </a:xfrm>
          </p:grpSpPr>
          <p:grpSp>
            <p:nvGrpSpPr>
              <p:cNvPr id="67" name="Group 2">
                <a:extLst>
                  <a:ext uri="{FF2B5EF4-FFF2-40B4-BE49-F238E27FC236}">
                    <a16:creationId xmlns:a16="http://schemas.microsoft.com/office/drawing/2014/main" id="{505165ED-7806-6A42-96E8-3185122128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882331" y="4924503"/>
                <a:ext cx="1603407" cy="1604629"/>
                <a:chOff x="3353" y="2709"/>
                <a:chExt cx="1312" cy="1313"/>
              </a:xfrm>
            </p:grpSpPr>
            <p:sp>
              <p:nvSpPr>
                <p:cNvPr id="77" name="Rectangle 3">
                  <a:extLst>
                    <a:ext uri="{FF2B5EF4-FFF2-40B4-BE49-F238E27FC236}">
                      <a16:creationId xmlns:a16="http://schemas.microsoft.com/office/drawing/2014/main" id="{5FF28FD2-7832-F248-897C-77ECEAF7DA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" y="3039"/>
                  <a:ext cx="328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" name="Rectangle 4">
                  <a:extLst>
                    <a:ext uri="{FF2B5EF4-FFF2-40B4-BE49-F238E27FC236}">
                      <a16:creationId xmlns:a16="http://schemas.microsoft.com/office/drawing/2014/main" id="{60CC55F2-10B0-7F44-B4B9-B5E6A9002B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3" y="3039"/>
                  <a:ext cx="323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" name="Rectangle 5">
                  <a:extLst>
                    <a:ext uri="{FF2B5EF4-FFF2-40B4-BE49-F238E27FC236}">
                      <a16:creationId xmlns:a16="http://schemas.microsoft.com/office/drawing/2014/main" id="{0769B9BB-9B44-634D-A4A5-E7C943CE34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08" y="3039"/>
                  <a:ext cx="328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" name="Rectangle 6">
                  <a:extLst>
                    <a:ext uri="{FF2B5EF4-FFF2-40B4-BE49-F238E27FC236}">
                      <a16:creationId xmlns:a16="http://schemas.microsoft.com/office/drawing/2014/main" id="{AD6E841C-D42F-D340-899B-9546C8A231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" y="3369"/>
                  <a:ext cx="328" cy="323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" name="Rectangle 7">
                  <a:extLst>
                    <a:ext uri="{FF2B5EF4-FFF2-40B4-BE49-F238E27FC236}">
                      <a16:creationId xmlns:a16="http://schemas.microsoft.com/office/drawing/2014/main" id="{6EB520B4-ECEB-4541-8738-560C9B6B82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3" y="3369"/>
                  <a:ext cx="323" cy="323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" name="Rectangle 8">
                  <a:extLst>
                    <a:ext uri="{FF2B5EF4-FFF2-40B4-BE49-F238E27FC236}">
                      <a16:creationId xmlns:a16="http://schemas.microsoft.com/office/drawing/2014/main" id="{385C1BE7-EF0D-B843-B061-9CCFE389B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08" y="3369"/>
                  <a:ext cx="328" cy="323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" name="Rectangle 9">
                  <a:extLst>
                    <a:ext uri="{FF2B5EF4-FFF2-40B4-BE49-F238E27FC236}">
                      <a16:creationId xmlns:a16="http://schemas.microsoft.com/office/drawing/2014/main" id="{8983004B-98A1-0543-B4DB-AEE8570911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" y="3694"/>
                  <a:ext cx="328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" name="Rectangle 10">
                  <a:extLst>
                    <a:ext uri="{FF2B5EF4-FFF2-40B4-BE49-F238E27FC236}">
                      <a16:creationId xmlns:a16="http://schemas.microsoft.com/office/drawing/2014/main" id="{4E8DB351-8A0B-6340-BE5C-3CD8EBB78F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3" y="3694"/>
                  <a:ext cx="323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" name="Rectangle 11">
                  <a:extLst>
                    <a:ext uri="{FF2B5EF4-FFF2-40B4-BE49-F238E27FC236}">
                      <a16:creationId xmlns:a16="http://schemas.microsoft.com/office/drawing/2014/main" id="{482B4102-8C94-6148-9B9A-8051AC0040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08" y="3694"/>
                  <a:ext cx="328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" name="Rectangle 12">
                  <a:extLst>
                    <a:ext uri="{FF2B5EF4-FFF2-40B4-BE49-F238E27FC236}">
                      <a16:creationId xmlns:a16="http://schemas.microsoft.com/office/drawing/2014/main" id="{CFFB2015-8DD7-F248-AC61-A00E273917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" y="2709"/>
                  <a:ext cx="328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" name="Rectangle 13">
                  <a:extLst>
                    <a:ext uri="{FF2B5EF4-FFF2-40B4-BE49-F238E27FC236}">
                      <a16:creationId xmlns:a16="http://schemas.microsoft.com/office/drawing/2014/main" id="{422A2A56-F7A4-C14D-82D0-508212D9AF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83" y="2709"/>
                  <a:ext cx="323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" name="Rectangle 14">
                  <a:extLst>
                    <a:ext uri="{FF2B5EF4-FFF2-40B4-BE49-F238E27FC236}">
                      <a16:creationId xmlns:a16="http://schemas.microsoft.com/office/drawing/2014/main" id="{67EC6D57-9AE9-EF4F-9D17-A236D9BDAA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08" y="2709"/>
                  <a:ext cx="328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" name="Rectangle 15">
                  <a:extLst>
                    <a:ext uri="{FF2B5EF4-FFF2-40B4-BE49-F238E27FC236}">
                      <a16:creationId xmlns:a16="http://schemas.microsoft.com/office/drawing/2014/main" id="{362BE28E-6B9A-0A49-A8FB-B6AA84D448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7" y="3039"/>
                  <a:ext cx="328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" name="Rectangle 16">
                  <a:extLst>
                    <a:ext uri="{FF2B5EF4-FFF2-40B4-BE49-F238E27FC236}">
                      <a16:creationId xmlns:a16="http://schemas.microsoft.com/office/drawing/2014/main" id="{4AFCAC10-0700-1649-858F-1E8C099518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7" y="3369"/>
                  <a:ext cx="328" cy="323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" name="Rectangle 17">
                  <a:extLst>
                    <a:ext uri="{FF2B5EF4-FFF2-40B4-BE49-F238E27FC236}">
                      <a16:creationId xmlns:a16="http://schemas.microsoft.com/office/drawing/2014/main" id="{1A5FCA9C-0B4C-344C-B87B-B132519942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7" y="3694"/>
                  <a:ext cx="328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" name="Rectangle 18">
                  <a:extLst>
                    <a:ext uri="{FF2B5EF4-FFF2-40B4-BE49-F238E27FC236}">
                      <a16:creationId xmlns:a16="http://schemas.microsoft.com/office/drawing/2014/main" id="{C12163A2-C65B-054F-B4EC-0BD20FDA2B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2709"/>
                  <a:ext cx="328" cy="328"/>
                </a:xfrm>
                <a:prstGeom prst="rect">
                  <a:avLst/>
                </a:prstGeom>
                <a:noFill/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68" name="AutoShape 19">
                <a:extLst>
                  <a:ext uri="{FF2B5EF4-FFF2-40B4-BE49-F238E27FC236}">
                    <a16:creationId xmlns:a16="http://schemas.microsoft.com/office/drawing/2014/main" id="{24564270-FFF3-7246-86CD-5AD9BBEF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8958102" y="5918189"/>
                <a:ext cx="252976" cy="488732"/>
              </a:xfrm>
              <a:prstGeom prst="downArrow">
                <a:avLst>
                  <a:gd name="adj1" fmla="val 50000"/>
                  <a:gd name="adj2" fmla="val 50066"/>
                </a:avLst>
              </a:prstGeom>
              <a:solidFill>
                <a:srgbClr val="00FB92"/>
              </a:solidFill>
              <a:ln w="9360" cap="sq">
                <a:solidFill>
                  <a:srgbClr val="00B05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" name="AutoShape 19">
                <a:extLst>
                  <a:ext uri="{FF2B5EF4-FFF2-40B4-BE49-F238E27FC236}">
                    <a16:creationId xmlns:a16="http://schemas.microsoft.com/office/drawing/2014/main" id="{585316F8-CC4B-6447-8F10-ABD298E5D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511876" flipV="1">
                <a:off x="9139224" y="5523967"/>
                <a:ext cx="252976" cy="488732"/>
              </a:xfrm>
              <a:prstGeom prst="downArrow">
                <a:avLst>
                  <a:gd name="adj1" fmla="val 50000"/>
                  <a:gd name="adj2" fmla="val 50066"/>
                </a:avLst>
              </a:prstGeom>
              <a:solidFill>
                <a:srgbClr val="00FB92"/>
              </a:solidFill>
              <a:ln w="9360" cap="sq">
                <a:solidFill>
                  <a:srgbClr val="00B05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" name="AutoShape 19">
                <a:extLst>
                  <a:ext uri="{FF2B5EF4-FFF2-40B4-BE49-F238E27FC236}">
                    <a16:creationId xmlns:a16="http://schemas.microsoft.com/office/drawing/2014/main" id="{1D0EE50D-6812-8140-AF1B-B8498DFA3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 flipV="1">
                <a:off x="9531560" y="5292773"/>
                <a:ext cx="252976" cy="488732"/>
              </a:xfrm>
              <a:prstGeom prst="downArrow">
                <a:avLst>
                  <a:gd name="adj1" fmla="val 50000"/>
                  <a:gd name="adj2" fmla="val 50066"/>
                </a:avLst>
              </a:prstGeom>
              <a:solidFill>
                <a:srgbClr val="00FB92"/>
              </a:solidFill>
              <a:ln w="9360" cap="sq">
                <a:solidFill>
                  <a:srgbClr val="00B05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" name="AutoShape 19">
                <a:extLst>
                  <a:ext uri="{FF2B5EF4-FFF2-40B4-BE49-F238E27FC236}">
                    <a16:creationId xmlns:a16="http://schemas.microsoft.com/office/drawing/2014/main" id="{1F8134BE-CEE9-6142-AFE3-C5F6E5871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0155769" y="5052937"/>
                <a:ext cx="252976" cy="488732"/>
              </a:xfrm>
              <a:prstGeom prst="downArrow">
                <a:avLst>
                  <a:gd name="adj1" fmla="val 50000"/>
                  <a:gd name="adj2" fmla="val 50066"/>
                </a:avLst>
              </a:prstGeom>
              <a:solidFill>
                <a:srgbClr val="00FB92"/>
              </a:solidFill>
              <a:ln w="9360" cap="sq">
                <a:solidFill>
                  <a:srgbClr val="00B05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" name="Oval 59">
                <a:extLst>
                  <a:ext uri="{FF2B5EF4-FFF2-40B4-BE49-F238E27FC236}">
                    <a16:creationId xmlns:a16="http://schemas.microsoft.com/office/drawing/2014/main" id="{F0E71AFE-2924-0744-9033-84DB9A284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1560" y="4825512"/>
                <a:ext cx="538950" cy="529174"/>
              </a:xfrm>
              <a:prstGeom prst="ellipse">
                <a:avLst/>
              </a:prstGeom>
              <a:solidFill>
                <a:srgbClr val="FF0000">
                  <a:alpha val="42000"/>
                </a:srgbClr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" name="Text Box 60">
                <a:extLst>
                  <a:ext uri="{FF2B5EF4-FFF2-40B4-BE49-F238E27FC236}">
                    <a16:creationId xmlns:a16="http://schemas.microsoft.com/office/drawing/2014/main" id="{B8AF310C-150A-D949-BE65-4C2BAB9F8B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976118" y="4893950"/>
                <a:ext cx="818813" cy="2835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90000" tIns="46800" rIns="90000" bIns="4680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>
                  <a:buClrTx/>
                  <a:buFontTx/>
                  <a:buNone/>
                </a:pPr>
                <a:r>
                  <a:rPr lang="en-US" altLang="it-IT" sz="1800" dirty="0"/>
                  <a:t>Result</a:t>
                </a:r>
              </a:p>
            </p:txBody>
          </p:sp>
        </p:grpSp>
        <p:sp>
          <p:nvSpPr>
            <p:cNvPr id="97" name="AutoShape 19">
              <a:extLst>
                <a:ext uri="{FF2B5EF4-FFF2-40B4-BE49-F238E27FC236}">
                  <a16:creationId xmlns:a16="http://schemas.microsoft.com/office/drawing/2014/main" id="{2A45EF00-29EB-0147-AED3-8A1B792307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 flipV="1">
              <a:off x="9964963" y="5305246"/>
              <a:ext cx="252976" cy="488732"/>
            </a:xfrm>
            <a:prstGeom prst="downArrow">
              <a:avLst>
                <a:gd name="adj1" fmla="val 50000"/>
                <a:gd name="adj2" fmla="val 50066"/>
              </a:avLst>
            </a:prstGeom>
            <a:solidFill>
              <a:srgbClr val="00FB92"/>
            </a:solidFill>
            <a:ln w="9360" cap="sq">
              <a:solidFill>
                <a:srgbClr val="00B05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</p:spTree>
    <p:extLst>
      <p:ext uri="{BB962C8B-B14F-4D97-AF65-F5344CB8AC3E}">
        <p14:creationId xmlns:p14="http://schemas.microsoft.com/office/powerpoint/2010/main" val="1041643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uiExpand="1" build="p"/>
      <p:bldP spid="5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DF954943-7EE2-D745-9648-A4B3841DF9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1213"/>
            <a:ext cx="10515600" cy="1325563"/>
          </a:xfrm>
        </p:spPr>
        <p:txBody>
          <a:bodyPr/>
          <a:lstStyle/>
          <a:p>
            <a:r>
              <a:rPr lang="en-US" dirty="0"/>
              <a:t>Dynamic Programming Approach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B2B40ECA-AE75-E540-95EF-2C3987A3B79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>
              <a:buClrTx/>
              <a:buFontTx/>
              <a:buNone/>
            </a:pPr>
            <a:r>
              <a:rPr lang="en-US" altLang="it-IT" sz="2000" dirty="0"/>
              <a:t>Step 2: compute the matrix of all path costs  </a:t>
            </a:r>
            <a:r>
              <a:rPr lang="en-US" altLang="it-IT" sz="20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2000" dirty="0"/>
              <a:t>(</a:t>
            </a:r>
            <a:r>
              <a:rPr lang="en-US" altLang="it-IT" sz="2000" dirty="0" err="1"/>
              <a:t>i,j</a:t>
            </a:r>
            <a:r>
              <a:rPr lang="en-US" altLang="it-IT" sz="2000" dirty="0"/>
              <a:t>)</a:t>
            </a:r>
          </a:p>
          <a:p>
            <a:pPr>
              <a:buFont typeface="Times New Roman" panose="02020603050405020304" pitchFamily="18" charset="0"/>
              <a:buChar char="•"/>
            </a:pPr>
            <a:r>
              <a:rPr lang="en-US" altLang="it-IT" sz="2000" dirty="0"/>
              <a:t>Start from cell </a:t>
            </a:r>
            <a:r>
              <a:rPr lang="en-US" altLang="it-IT" sz="2000" i="1" dirty="0"/>
              <a:t>(1,1)</a:t>
            </a:r>
          </a:p>
          <a:p>
            <a:pPr marL="457200" lvl="1" indent="0">
              <a:buNone/>
            </a:pPr>
            <a:r>
              <a:rPr lang="en-US" altLang="it-IT" sz="16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600" dirty="0"/>
              <a:t>(1,1)   	=   </a:t>
            </a:r>
            <a:r>
              <a:rPr lang="en-US" altLang="it-IT" sz="1600" i="1" dirty="0"/>
              <a:t>d</a:t>
            </a:r>
            <a:r>
              <a:rPr lang="en-US" altLang="it-IT" sz="1600" dirty="0"/>
              <a:t>(</a:t>
            </a:r>
            <a:r>
              <a:rPr lang="en-US" altLang="it-IT" sz="1600" i="1" dirty="0"/>
              <a:t>q</a:t>
            </a:r>
            <a:r>
              <a:rPr lang="en-US" altLang="it-IT" sz="1600" baseline="-25000" dirty="0"/>
              <a:t>1</a:t>
            </a:r>
            <a:r>
              <a:rPr lang="en-US" altLang="it-IT" sz="1600" dirty="0"/>
              <a:t>,</a:t>
            </a:r>
            <a:r>
              <a:rPr lang="en-US" altLang="it-IT" sz="1600" i="1" dirty="0"/>
              <a:t>c</a:t>
            </a:r>
            <a:r>
              <a:rPr lang="en-US" altLang="it-IT" sz="1600" baseline="-25000" dirty="0"/>
              <a:t>1</a:t>
            </a:r>
            <a:r>
              <a:rPr lang="en-US" altLang="it-IT" sz="1600" dirty="0"/>
              <a:t>) + min{ </a:t>
            </a:r>
            <a:r>
              <a:rPr lang="en-US" altLang="it-IT" sz="16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600" dirty="0"/>
              <a:t>(0,0), </a:t>
            </a:r>
            <a:r>
              <a:rPr lang="en-US" altLang="it-IT" sz="16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600" dirty="0"/>
              <a:t>(0,1), </a:t>
            </a:r>
            <a:r>
              <a:rPr lang="en-US" altLang="it-IT" sz="16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600" dirty="0"/>
              <a:t>(1,0)} </a:t>
            </a:r>
          </a:p>
          <a:p>
            <a:pPr marL="1085850" lvl="1" indent="-339725">
              <a:buClrTx/>
              <a:buFontTx/>
              <a:buNone/>
            </a:pPr>
            <a:r>
              <a:rPr lang="en-US" altLang="it-IT" sz="1600" dirty="0"/>
              <a:t>		=   </a:t>
            </a:r>
            <a:r>
              <a:rPr lang="en-US" altLang="it-IT" sz="1600" i="1" dirty="0"/>
              <a:t>d</a:t>
            </a:r>
            <a:r>
              <a:rPr lang="en-US" altLang="it-IT" sz="1600" dirty="0"/>
              <a:t>(</a:t>
            </a:r>
            <a:r>
              <a:rPr lang="en-US" altLang="it-IT" sz="1600" i="1" dirty="0"/>
              <a:t>q</a:t>
            </a:r>
            <a:r>
              <a:rPr lang="en-US" altLang="it-IT" sz="1600" baseline="-25000" dirty="0"/>
              <a:t>1</a:t>
            </a:r>
            <a:r>
              <a:rPr lang="en-US" altLang="it-IT" sz="1600" dirty="0"/>
              <a:t>,</a:t>
            </a:r>
            <a:r>
              <a:rPr lang="en-US" altLang="it-IT" sz="1600" i="1" dirty="0"/>
              <a:t>c</a:t>
            </a:r>
            <a:r>
              <a:rPr lang="en-US" altLang="it-IT" sz="1600" baseline="-25000" dirty="0"/>
              <a:t>1</a:t>
            </a:r>
            <a:r>
              <a:rPr lang="en-US" altLang="it-IT" sz="1600" dirty="0"/>
              <a:t>)</a:t>
            </a:r>
          </a:p>
          <a:p>
            <a:pPr marL="1085850" lvl="1" indent="-339725">
              <a:buClrTx/>
              <a:buFontTx/>
              <a:buNone/>
            </a:pPr>
            <a:r>
              <a:rPr lang="en-US" altLang="it-IT" sz="1600" dirty="0"/>
              <a:t>		=   </a:t>
            </a:r>
            <a:r>
              <a:rPr lang="en-US" altLang="it-IT" sz="1600" i="1" dirty="0"/>
              <a:t>D(1,1)</a:t>
            </a:r>
          </a:p>
          <a:p>
            <a:pPr marL="1084263" lvl="1">
              <a:buClrTx/>
              <a:buFontTx/>
              <a:buNone/>
            </a:pPr>
            <a:endParaRPr lang="en-US" altLang="it-IT" sz="1600" dirty="0"/>
          </a:p>
          <a:p>
            <a:pPr>
              <a:buFont typeface="Times New Roman" panose="02020603050405020304" pitchFamily="18" charset="0"/>
              <a:buChar char="•"/>
            </a:pPr>
            <a:r>
              <a:rPr lang="en-US" altLang="it-IT" sz="2000" dirty="0"/>
              <a:t>Compute (2,1), (3,1), …, (n,1)</a:t>
            </a:r>
          </a:p>
          <a:p>
            <a:pPr marL="457200" lvl="1" indent="0">
              <a:buNone/>
            </a:pPr>
            <a:r>
              <a:rPr lang="en-US" altLang="it-IT" sz="16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600" dirty="0"/>
              <a:t>(i,1)   	=   </a:t>
            </a:r>
            <a:r>
              <a:rPr lang="en-US" altLang="it-IT" sz="1600" i="1" dirty="0"/>
              <a:t>d</a:t>
            </a:r>
            <a:r>
              <a:rPr lang="en-US" altLang="it-IT" sz="1600" dirty="0"/>
              <a:t>(</a:t>
            </a:r>
            <a:r>
              <a:rPr lang="en-US" altLang="it-IT" sz="1600" i="1" dirty="0"/>
              <a:t>q</a:t>
            </a:r>
            <a:r>
              <a:rPr lang="en-US" altLang="it-IT" sz="1600" baseline="-25000" dirty="0"/>
              <a:t>i</a:t>
            </a:r>
            <a:r>
              <a:rPr lang="en-US" altLang="it-IT" sz="1600" dirty="0"/>
              <a:t>,</a:t>
            </a:r>
            <a:r>
              <a:rPr lang="en-US" altLang="it-IT" sz="1600" i="1" dirty="0"/>
              <a:t>c</a:t>
            </a:r>
            <a:r>
              <a:rPr lang="en-US" altLang="it-IT" sz="1600" baseline="-25000" dirty="0"/>
              <a:t>1</a:t>
            </a:r>
            <a:r>
              <a:rPr lang="en-US" altLang="it-IT" sz="1600" dirty="0"/>
              <a:t>) + min{ </a:t>
            </a:r>
            <a:r>
              <a:rPr lang="en-US" altLang="it-IT" sz="16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600" dirty="0"/>
              <a:t>(</a:t>
            </a:r>
            <a:r>
              <a:rPr lang="en-US" altLang="it-IT" sz="1600" i="1" dirty="0"/>
              <a:t>i</a:t>
            </a:r>
            <a:r>
              <a:rPr lang="en-US" altLang="it-IT" sz="1600" dirty="0"/>
              <a:t>-1,0), </a:t>
            </a:r>
            <a:r>
              <a:rPr lang="en-US" altLang="it-IT" sz="16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600" dirty="0"/>
              <a:t>(</a:t>
            </a:r>
            <a:r>
              <a:rPr lang="en-US" altLang="it-IT" sz="1600" i="1" dirty="0"/>
              <a:t>i</a:t>
            </a:r>
            <a:r>
              <a:rPr lang="en-US" altLang="it-IT" sz="1600" dirty="0"/>
              <a:t>-1,1), </a:t>
            </a:r>
            <a:r>
              <a:rPr lang="en-US" altLang="it-IT" sz="16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600" dirty="0"/>
              <a:t>(</a:t>
            </a:r>
            <a:r>
              <a:rPr lang="en-US" altLang="it-IT" sz="1600" i="1" dirty="0"/>
              <a:t>i</a:t>
            </a:r>
            <a:r>
              <a:rPr lang="en-US" altLang="it-IT" sz="1600" dirty="0"/>
              <a:t>,0) } </a:t>
            </a:r>
          </a:p>
          <a:p>
            <a:pPr marL="1085850" lvl="1" indent="-339725">
              <a:buClrTx/>
              <a:buFontTx/>
              <a:buNone/>
            </a:pPr>
            <a:r>
              <a:rPr lang="en-US" altLang="it-IT" sz="1600" dirty="0"/>
              <a:t>		=   </a:t>
            </a:r>
            <a:r>
              <a:rPr lang="en-US" altLang="it-IT" sz="1600" i="1" dirty="0"/>
              <a:t>d</a:t>
            </a:r>
            <a:r>
              <a:rPr lang="en-US" altLang="it-IT" sz="1600" dirty="0"/>
              <a:t>(</a:t>
            </a:r>
            <a:r>
              <a:rPr lang="en-US" altLang="it-IT" sz="1600" i="1" dirty="0"/>
              <a:t>q</a:t>
            </a:r>
            <a:r>
              <a:rPr lang="en-US" altLang="it-IT" sz="1600" baseline="-25000" dirty="0"/>
              <a:t>i</a:t>
            </a:r>
            <a:r>
              <a:rPr lang="en-US" altLang="it-IT" sz="1600" dirty="0"/>
              <a:t>,</a:t>
            </a:r>
            <a:r>
              <a:rPr lang="en-US" altLang="it-IT" sz="1600" i="1" dirty="0"/>
              <a:t>c</a:t>
            </a:r>
            <a:r>
              <a:rPr lang="en-US" altLang="it-IT" sz="1600" baseline="-25000" dirty="0"/>
              <a:t>1</a:t>
            </a:r>
            <a:r>
              <a:rPr lang="en-US" altLang="it-IT" sz="1600" dirty="0"/>
              <a:t>) + </a:t>
            </a:r>
            <a:r>
              <a:rPr lang="en-US" altLang="it-IT" sz="16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600" dirty="0"/>
              <a:t>(</a:t>
            </a:r>
            <a:r>
              <a:rPr lang="en-US" altLang="it-IT" sz="1600" i="1" dirty="0"/>
              <a:t>i</a:t>
            </a:r>
            <a:r>
              <a:rPr lang="en-US" altLang="it-IT" sz="1600" dirty="0"/>
              <a:t>-1,1)</a:t>
            </a:r>
          </a:p>
          <a:p>
            <a:pPr marL="1085850" lvl="1" indent="-339725">
              <a:buClrTx/>
              <a:buFontTx/>
              <a:buNone/>
            </a:pPr>
            <a:r>
              <a:rPr lang="en-US" altLang="it-IT" sz="1600" dirty="0"/>
              <a:t>		=   </a:t>
            </a:r>
            <a:r>
              <a:rPr lang="en-US" altLang="it-IT" sz="1600" i="1" dirty="0"/>
              <a:t>D(i,1) + </a:t>
            </a:r>
            <a:r>
              <a:rPr lang="en-US" altLang="it-IT" sz="16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600" dirty="0"/>
              <a:t>(</a:t>
            </a:r>
            <a:r>
              <a:rPr lang="en-US" altLang="it-IT" sz="1600" i="1" dirty="0"/>
              <a:t>i</a:t>
            </a:r>
            <a:r>
              <a:rPr lang="en-US" altLang="it-IT" sz="1600" dirty="0"/>
              <a:t>-1,1)</a:t>
            </a:r>
            <a:endParaRPr lang="en-US" altLang="it-IT" sz="2000" dirty="0"/>
          </a:p>
          <a:p>
            <a:pPr>
              <a:buFont typeface="Times New Roman" panose="02020603050405020304" pitchFamily="18" charset="0"/>
              <a:buChar char="•"/>
            </a:pPr>
            <a:endParaRPr lang="en-US" altLang="it-IT" sz="2000" dirty="0"/>
          </a:p>
          <a:p>
            <a:pPr>
              <a:buFont typeface="Times New Roman" panose="02020603050405020304" pitchFamily="18" charset="0"/>
              <a:buChar char="•"/>
            </a:pPr>
            <a:r>
              <a:rPr lang="en-US" altLang="it-IT" sz="2000" dirty="0"/>
              <a:t>Repeat for columns </a:t>
            </a:r>
            <a:r>
              <a:rPr lang="en-US" altLang="it-IT" sz="2000" i="1" dirty="0"/>
              <a:t>2, 3, …, n</a:t>
            </a:r>
          </a:p>
          <a:p>
            <a:pPr lvl="1">
              <a:buFont typeface="Times New Roman" panose="02020603050405020304" pitchFamily="18" charset="0"/>
              <a:buChar char="–"/>
            </a:pPr>
            <a:r>
              <a:rPr lang="en-US" altLang="it-IT" sz="1600" dirty="0"/>
              <a:t>The general formula applies</a:t>
            </a:r>
          </a:p>
          <a:p>
            <a:endParaRPr lang="en-US" dirty="0"/>
          </a:p>
        </p:txBody>
      </p:sp>
      <p:grpSp>
        <p:nvGrpSpPr>
          <p:cNvPr id="4" name="Group 2">
            <a:extLst>
              <a:ext uri="{FF2B5EF4-FFF2-40B4-BE49-F238E27FC236}">
                <a16:creationId xmlns:a16="http://schemas.microsoft.com/office/drawing/2014/main" id="{4C5DD06B-92C4-B341-88E9-9C31F237BFF3}"/>
              </a:ext>
            </a:extLst>
          </p:cNvPr>
          <p:cNvGrpSpPr>
            <a:grpSpLocks/>
          </p:cNvGrpSpPr>
          <p:nvPr/>
        </p:nvGrpSpPr>
        <p:grpSpPr bwMode="auto">
          <a:xfrm>
            <a:off x="6629627" y="1501775"/>
            <a:ext cx="1576387" cy="1673225"/>
            <a:chOff x="4393" y="913"/>
            <a:chExt cx="993" cy="1054"/>
          </a:xfrm>
        </p:grpSpPr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C0BBF473-0919-1446-B94D-7CF228A2F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1178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9EC65864-E7FA-E042-82FE-A3A197F6E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1178"/>
              <a:ext cx="244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7E8DD5D7-95AE-4245-8638-A084EFA0E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178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DC9B8CC4-3C14-884E-A421-FC584DA81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1443"/>
              <a:ext cx="248" cy="259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9" name="Rectangle 7">
              <a:extLst>
                <a:ext uri="{FF2B5EF4-FFF2-40B4-BE49-F238E27FC236}">
                  <a16:creationId xmlns:a16="http://schemas.microsoft.com/office/drawing/2014/main" id="{915AD1CF-9EEE-2E4C-A26A-23429F182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1443"/>
              <a:ext cx="244" cy="259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0" name="Rectangle 8">
              <a:extLst>
                <a:ext uri="{FF2B5EF4-FFF2-40B4-BE49-F238E27FC236}">
                  <a16:creationId xmlns:a16="http://schemas.microsoft.com/office/drawing/2014/main" id="{D8857A2A-46DF-AD4C-A3C9-449449C7B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443"/>
              <a:ext cx="248" cy="259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" name="Rectangle 9">
              <a:extLst>
                <a:ext uri="{FF2B5EF4-FFF2-40B4-BE49-F238E27FC236}">
                  <a16:creationId xmlns:a16="http://schemas.microsoft.com/office/drawing/2014/main" id="{94E4B615-95C7-4447-86EB-628474440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1704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A6115150-4E27-C549-A1AF-8C6063E75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1704"/>
              <a:ext cx="244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" name="Rectangle 11">
              <a:extLst>
                <a:ext uri="{FF2B5EF4-FFF2-40B4-BE49-F238E27FC236}">
                  <a16:creationId xmlns:a16="http://schemas.microsoft.com/office/drawing/2014/main" id="{7E051CDF-CEE6-E645-80F9-722BD549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704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" name="Rectangle 12">
              <a:extLst>
                <a:ext uri="{FF2B5EF4-FFF2-40B4-BE49-F238E27FC236}">
                  <a16:creationId xmlns:a16="http://schemas.microsoft.com/office/drawing/2014/main" id="{4E2B31B4-43A8-8644-BCC7-A7C46CE24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913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" name="Rectangle 13">
              <a:extLst>
                <a:ext uri="{FF2B5EF4-FFF2-40B4-BE49-F238E27FC236}">
                  <a16:creationId xmlns:a16="http://schemas.microsoft.com/office/drawing/2014/main" id="{1FAB935F-74D5-0647-B0C5-E613D5589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913"/>
              <a:ext cx="244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" name="Rectangle 14">
              <a:extLst>
                <a:ext uri="{FF2B5EF4-FFF2-40B4-BE49-F238E27FC236}">
                  <a16:creationId xmlns:a16="http://schemas.microsoft.com/office/drawing/2014/main" id="{BC5A12B5-389C-9C40-B893-F673AA04A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913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" name="Rectangle 15">
              <a:extLst>
                <a:ext uri="{FF2B5EF4-FFF2-40B4-BE49-F238E27FC236}">
                  <a16:creationId xmlns:a16="http://schemas.microsoft.com/office/drawing/2014/main" id="{E8EC8BED-96C9-5047-A51A-C52F9BEE5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8" y="1178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" name="Rectangle 16">
              <a:extLst>
                <a:ext uri="{FF2B5EF4-FFF2-40B4-BE49-F238E27FC236}">
                  <a16:creationId xmlns:a16="http://schemas.microsoft.com/office/drawing/2014/main" id="{03626E5A-A905-1E4D-B99B-AB4640E86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8" y="1443"/>
              <a:ext cx="248" cy="259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" name="Rectangle 17">
              <a:extLst>
                <a:ext uri="{FF2B5EF4-FFF2-40B4-BE49-F238E27FC236}">
                  <a16:creationId xmlns:a16="http://schemas.microsoft.com/office/drawing/2014/main" id="{4F2B89FD-7988-ED4E-ACC1-8D66033FA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8" y="1704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" name="Rectangle 18">
              <a:extLst>
                <a:ext uri="{FF2B5EF4-FFF2-40B4-BE49-F238E27FC236}">
                  <a16:creationId xmlns:a16="http://schemas.microsoft.com/office/drawing/2014/main" id="{DFD16726-0E3C-9F4E-8128-C294535C9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" y="913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21" name="Rectangle 26">
            <a:extLst>
              <a:ext uri="{FF2B5EF4-FFF2-40B4-BE49-F238E27FC236}">
                <a16:creationId xmlns:a16="http://schemas.microsoft.com/office/drawing/2014/main" id="{40A0485B-318D-AC49-B915-9D4F45C4D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8664" y="2849562"/>
            <a:ext cx="633413" cy="261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100"/>
              <a:t>D(1,1)</a:t>
            </a:r>
          </a:p>
        </p:txBody>
      </p:sp>
      <p:grpSp>
        <p:nvGrpSpPr>
          <p:cNvPr id="22" name="Group 27">
            <a:extLst>
              <a:ext uri="{FF2B5EF4-FFF2-40B4-BE49-F238E27FC236}">
                <a16:creationId xmlns:a16="http://schemas.microsoft.com/office/drawing/2014/main" id="{0EDA775E-0F4C-544B-8557-1CEC60B0031C}"/>
              </a:ext>
            </a:extLst>
          </p:cNvPr>
          <p:cNvGrpSpPr>
            <a:grpSpLocks/>
          </p:cNvGrpSpPr>
          <p:nvPr/>
        </p:nvGrpSpPr>
        <p:grpSpPr bwMode="auto">
          <a:xfrm>
            <a:off x="6629627" y="3352800"/>
            <a:ext cx="1576387" cy="1673225"/>
            <a:chOff x="4393" y="2079"/>
            <a:chExt cx="993" cy="1054"/>
          </a:xfrm>
        </p:grpSpPr>
        <p:sp>
          <p:nvSpPr>
            <p:cNvPr id="23" name="Rectangle 28">
              <a:extLst>
                <a:ext uri="{FF2B5EF4-FFF2-40B4-BE49-F238E27FC236}">
                  <a16:creationId xmlns:a16="http://schemas.microsoft.com/office/drawing/2014/main" id="{17CCA49E-D074-0043-A7EC-E65CB3D68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2344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" name="Rectangle 29">
              <a:extLst>
                <a:ext uri="{FF2B5EF4-FFF2-40B4-BE49-F238E27FC236}">
                  <a16:creationId xmlns:a16="http://schemas.microsoft.com/office/drawing/2014/main" id="{881CD1B0-9280-F948-9135-A399C4F3D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344"/>
              <a:ext cx="244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" name="Rectangle 30">
              <a:extLst>
                <a:ext uri="{FF2B5EF4-FFF2-40B4-BE49-F238E27FC236}">
                  <a16:creationId xmlns:a16="http://schemas.microsoft.com/office/drawing/2014/main" id="{8F921679-76DF-FD45-B9DA-AADB96BA1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2344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" name="Rectangle 31">
              <a:extLst>
                <a:ext uri="{FF2B5EF4-FFF2-40B4-BE49-F238E27FC236}">
                  <a16:creationId xmlns:a16="http://schemas.microsoft.com/office/drawing/2014/main" id="{247A5F6F-D4D6-914B-B87E-12B7BF3EA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2609"/>
              <a:ext cx="248" cy="259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7" name="Rectangle 32">
              <a:extLst>
                <a:ext uri="{FF2B5EF4-FFF2-40B4-BE49-F238E27FC236}">
                  <a16:creationId xmlns:a16="http://schemas.microsoft.com/office/drawing/2014/main" id="{C4026E32-BF73-E14D-A638-0B3EF2C81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609"/>
              <a:ext cx="244" cy="259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8" name="Rectangle 33">
              <a:extLst>
                <a:ext uri="{FF2B5EF4-FFF2-40B4-BE49-F238E27FC236}">
                  <a16:creationId xmlns:a16="http://schemas.microsoft.com/office/drawing/2014/main" id="{339A78BB-6864-394E-9429-FF61A0ADB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2609"/>
              <a:ext cx="248" cy="259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9" name="Rectangle 34">
              <a:extLst>
                <a:ext uri="{FF2B5EF4-FFF2-40B4-BE49-F238E27FC236}">
                  <a16:creationId xmlns:a16="http://schemas.microsoft.com/office/drawing/2014/main" id="{25D98E56-470C-7042-8553-054384738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2870"/>
              <a:ext cx="248" cy="263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0" name="Rectangle 35">
              <a:extLst>
                <a:ext uri="{FF2B5EF4-FFF2-40B4-BE49-F238E27FC236}">
                  <a16:creationId xmlns:a16="http://schemas.microsoft.com/office/drawing/2014/main" id="{0D92D840-7836-774D-A5E8-78E5742D6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870"/>
              <a:ext cx="244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1" name="Rectangle 36">
              <a:extLst>
                <a:ext uri="{FF2B5EF4-FFF2-40B4-BE49-F238E27FC236}">
                  <a16:creationId xmlns:a16="http://schemas.microsoft.com/office/drawing/2014/main" id="{AA61D22B-66E1-A349-AF8F-F0118D2CD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2870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2" name="Rectangle 37">
              <a:extLst>
                <a:ext uri="{FF2B5EF4-FFF2-40B4-BE49-F238E27FC236}">
                  <a16:creationId xmlns:a16="http://schemas.microsoft.com/office/drawing/2014/main" id="{973F34BD-3471-E44D-8E6A-2AC7642B2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3" y="2079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3" name="Rectangle 38">
              <a:extLst>
                <a:ext uri="{FF2B5EF4-FFF2-40B4-BE49-F238E27FC236}">
                  <a16:creationId xmlns:a16="http://schemas.microsoft.com/office/drawing/2014/main" id="{5D88487B-4257-BC40-B2D8-A425436E6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2079"/>
              <a:ext cx="244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4" name="Rectangle 39">
              <a:extLst>
                <a:ext uri="{FF2B5EF4-FFF2-40B4-BE49-F238E27FC236}">
                  <a16:creationId xmlns:a16="http://schemas.microsoft.com/office/drawing/2014/main" id="{2E6823DB-E6A7-E24F-BEE9-8CB7578B4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2079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5" name="Rectangle 40">
              <a:extLst>
                <a:ext uri="{FF2B5EF4-FFF2-40B4-BE49-F238E27FC236}">
                  <a16:creationId xmlns:a16="http://schemas.microsoft.com/office/drawing/2014/main" id="{B5BA7BB1-7083-D24A-92D5-2F6B642DA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8" y="2344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6" name="Rectangle 41">
              <a:extLst>
                <a:ext uri="{FF2B5EF4-FFF2-40B4-BE49-F238E27FC236}">
                  <a16:creationId xmlns:a16="http://schemas.microsoft.com/office/drawing/2014/main" id="{65CF4DC6-66AE-5A41-ADE1-E42964E5B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8" y="2609"/>
              <a:ext cx="248" cy="259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7" name="Rectangle 42">
              <a:extLst>
                <a:ext uri="{FF2B5EF4-FFF2-40B4-BE49-F238E27FC236}">
                  <a16:creationId xmlns:a16="http://schemas.microsoft.com/office/drawing/2014/main" id="{FF5773BF-A840-DB4D-8420-E8D1E7A54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8" y="2870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8" name="Rectangle 43">
              <a:extLst>
                <a:ext uri="{FF2B5EF4-FFF2-40B4-BE49-F238E27FC236}">
                  <a16:creationId xmlns:a16="http://schemas.microsoft.com/office/drawing/2014/main" id="{415CFAFE-F46D-8445-904A-9404FFBD6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7" y="2079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grpSp>
        <p:nvGrpSpPr>
          <p:cNvPr id="39" name="Group 44">
            <a:extLst>
              <a:ext uri="{FF2B5EF4-FFF2-40B4-BE49-F238E27FC236}">
                <a16:creationId xmlns:a16="http://schemas.microsoft.com/office/drawing/2014/main" id="{42AE24D9-4BB6-5E4D-A077-120F93A1013B}"/>
              </a:ext>
            </a:extLst>
          </p:cNvPr>
          <p:cNvGrpSpPr>
            <a:grpSpLocks/>
          </p:cNvGrpSpPr>
          <p:nvPr/>
        </p:nvGrpSpPr>
        <p:grpSpPr bwMode="auto">
          <a:xfrm>
            <a:off x="6642327" y="5184775"/>
            <a:ext cx="1576387" cy="1673225"/>
            <a:chOff x="4401" y="3233"/>
            <a:chExt cx="993" cy="1054"/>
          </a:xfrm>
        </p:grpSpPr>
        <p:sp>
          <p:nvSpPr>
            <p:cNvPr id="40" name="Rectangle 45">
              <a:extLst>
                <a:ext uri="{FF2B5EF4-FFF2-40B4-BE49-F238E27FC236}">
                  <a16:creationId xmlns:a16="http://schemas.microsoft.com/office/drawing/2014/main" id="{6E7BE4FF-A41F-8F41-AF56-A2FFB6130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3498"/>
              <a:ext cx="248" cy="263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1" name="Rectangle 46">
              <a:extLst>
                <a:ext uri="{FF2B5EF4-FFF2-40B4-BE49-F238E27FC236}">
                  <a16:creationId xmlns:a16="http://schemas.microsoft.com/office/drawing/2014/main" id="{B5913A82-0BFF-C54F-BBD2-5A8DDA761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3498"/>
              <a:ext cx="244" cy="263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2" name="Rectangle 47">
              <a:extLst>
                <a:ext uri="{FF2B5EF4-FFF2-40B4-BE49-F238E27FC236}">
                  <a16:creationId xmlns:a16="http://schemas.microsoft.com/office/drawing/2014/main" id="{42A4A385-EE1D-9E49-9C7E-39685F182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" y="3498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3" name="Rectangle 48">
              <a:extLst>
                <a:ext uri="{FF2B5EF4-FFF2-40B4-BE49-F238E27FC236}">
                  <a16:creationId xmlns:a16="http://schemas.microsoft.com/office/drawing/2014/main" id="{6F55264E-2F9D-DA42-8125-7AA6D8C00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3763"/>
              <a:ext cx="248" cy="259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4" name="Rectangle 49">
              <a:extLst>
                <a:ext uri="{FF2B5EF4-FFF2-40B4-BE49-F238E27FC236}">
                  <a16:creationId xmlns:a16="http://schemas.microsoft.com/office/drawing/2014/main" id="{355B348B-49CE-F14F-9D8C-107F041BC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3763"/>
              <a:ext cx="244" cy="259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5" name="Rectangle 50">
              <a:extLst>
                <a:ext uri="{FF2B5EF4-FFF2-40B4-BE49-F238E27FC236}">
                  <a16:creationId xmlns:a16="http://schemas.microsoft.com/office/drawing/2014/main" id="{82C901BC-7F68-834C-A2B8-B72F9543E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" y="3763"/>
              <a:ext cx="248" cy="259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6" name="Rectangle 51">
              <a:extLst>
                <a:ext uri="{FF2B5EF4-FFF2-40B4-BE49-F238E27FC236}">
                  <a16:creationId xmlns:a16="http://schemas.microsoft.com/office/drawing/2014/main" id="{BB57D764-4526-EB46-B965-2C0775252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4024"/>
              <a:ext cx="248" cy="263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7" name="Rectangle 52">
              <a:extLst>
                <a:ext uri="{FF2B5EF4-FFF2-40B4-BE49-F238E27FC236}">
                  <a16:creationId xmlns:a16="http://schemas.microsoft.com/office/drawing/2014/main" id="{9D998145-C2C0-C148-915D-FE564EE03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4024"/>
              <a:ext cx="244" cy="263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8" name="Rectangle 53">
              <a:extLst>
                <a:ext uri="{FF2B5EF4-FFF2-40B4-BE49-F238E27FC236}">
                  <a16:creationId xmlns:a16="http://schemas.microsoft.com/office/drawing/2014/main" id="{293162F9-BC95-4A44-ABF8-341CA3289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" y="4024"/>
              <a:ext cx="248" cy="263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9" name="Rectangle 54">
              <a:extLst>
                <a:ext uri="{FF2B5EF4-FFF2-40B4-BE49-F238E27FC236}">
                  <a16:creationId xmlns:a16="http://schemas.microsoft.com/office/drawing/2014/main" id="{70B96910-B675-C144-AE9E-206110FA9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3233"/>
              <a:ext cx="248" cy="263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0" name="Rectangle 55">
              <a:extLst>
                <a:ext uri="{FF2B5EF4-FFF2-40B4-BE49-F238E27FC236}">
                  <a16:creationId xmlns:a16="http://schemas.microsoft.com/office/drawing/2014/main" id="{4ACD8501-033E-3A42-B1D9-80B98AA5E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3233"/>
              <a:ext cx="244" cy="263"/>
            </a:xfrm>
            <a:prstGeom prst="rect">
              <a:avLst/>
            </a:prstGeom>
            <a:solidFill>
              <a:srgbClr val="FFC000"/>
            </a:solidFill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1" name="Rectangle 56">
              <a:extLst>
                <a:ext uri="{FF2B5EF4-FFF2-40B4-BE49-F238E27FC236}">
                  <a16:creationId xmlns:a16="http://schemas.microsoft.com/office/drawing/2014/main" id="{1240EDA9-72FE-9C46-9DF3-196C7D095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" y="3233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2" name="Rectangle 57">
              <a:extLst>
                <a:ext uri="{FF2B5EF4-FFF2-40B4-BE49-F238E27FC236}">
                  <a16:creationId xmlns:a16="http://schemas.microsoft.com/office/drawing/2014/main" id="{711E69BC-D5B4-934F-9C8D-7FED7A43C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" y="3498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3" name="Rectangle 58">
              <a:extLst>
                <a:ext uri="{FF2B5EF4-FFF2-40B4-BE49-F238E27FC236}">
                  <a16:creationId xmlns:a16="http://schemas.microsoft.com/office/drawing/2014/main" id="{100E8570-3EFC-1F43-A592-42F7E6885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" y="3763"/>
              <a:ext cx="248" cy="259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4" name="Rectangle 59">
              <a:extLst>
                <a:ext uri="{FF2B5EF4-FFF2-40B4-BE49-F238E27FC236}">
                  <a16:creationId xmlns:a16="http://schemas.microsoft.com/office/drawing/2014/main" id="{6E94E156-63D0-E846-BAF2-2A8F6CBBC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6" y="4024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5" name="Rectangle 60">
              <a:extLst>
                <a:ext uri="{FF2B5EF4-FFF2-40B4-BE49-F238E27FC236}">
                  <a16:creationId xmlns:a16="http://schemas.microsoft.com/office/drawing/2014/main" id="{6958A3EB-6ABC-4547-B760-F9BDF071D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5" y="3234"/>
              <a:ext cx="248" cy="263"/>
            </a:xfrm>
            <a:prstGeom prst="rect">
              <a:avLst/>
            </a:prstGeom>
            <a:noFill/>
            <a:ln w="936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56" name="Rectangle 62">
            <a:extLst>
              <a:ext uri="{FF2B5EF4-FFF2-40B4-BE49-F238E27FC236}">
                <a16:creationId xmlns:a16="http://schemas.microsoft.com/office/drawing/2014/main" id="{4D3FFCBB-D594-D140-935B-96D84186B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1039" y="3787775"/>
            <a:ext cx="633413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en-US" altLang="it-IT" sz="1100"/>
              <a:t>+ </a:t>
            </a:r>
          </a:p>
          <a:p>
            <a:pPr algn="ctr">
              <a:buClrTx/>
              <a:buFontTx/>
              <a:buNone/>
            </a:pPr>
            <a:r>
              <a:rPr lang="en-US" altLang="it-IT" sz="1100"/>
              <a:t>D(i,1)</a:t>
            </a:r>
          </a:p>
        </p:txBody>
      </p:sp>
      <p:sp>
        <p:nvSpPr>
          <p:cNvPr id="57" name="AutoShape 63">
            <a:extLst>
              <a:ext uri="{FF2B5EF4-FFF2-40B4-BE49-F238E27FC236}">
                <a16:creationId xmlns:a16="http://schemas.microsoft.com/office/drawing/2014/main" id="{BBCC971D-29BB-E240-AAE7-41D3905A175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6200208" y="3983831"/>
            <a:ext cx="568325" cy="328613"/>
          </a:xfrm>
          <a:prstGeom prst="curvedDownArrow">
            <a:avLst>
              <a:gd name="adj1" fmla="val 24965"/>
              <a:gd name="adj2" fmla="val 49946"/>
              <a:gd name="adj3" fmla="val 25000"/>
            </a:avLst>
          </a:prstGeom>
          <a:solidFill>
            <a:srgbClr val="00CC99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58" name="AutoShape 64">
            <a:extLst>
              <a:ext uri="{FF2B5EF4-FFF2-40B4-BE49-F238E27FC236}">
                <a16:creationId xmlns:a16="http://schemas.microsoft.com/office/drawing/2014/main" id="{216B9491-2AEB-7845-8396-808CC89D9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8277" y="5762625"/>
            <a:ext cx="192087" cy="157162"/>
          </a:xfrm>
          <a:prstGeom prst="rightArrow">
            <a:avLst>
              <a:gd name="adj1" fmla="val 50000"/>
              <a:gd name="adj2" fmla="val 50055"/>
            </a:avLst>
          </a:prstGeom>
          <a:solidFill>
            <a:srgbClr val="00CC99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59" name="AutoShape 65">
            <a:extLst>
              <a:ext uri="{FF2B5EF4-FFF2-40B4-BE49-F238E27FC236}">
                <a16:creationId xmlns:a16="http://schemas.microsoft.com/office/drawing/2014/main" id="{052DD2B5-90E1-474F-A833-FA0EEBA08EDC}"/>
              </a:ext>
            </a:extLst>
          </p:cNvPr>
          <p:cNvSpPr>
            <a:spLocks noChangeArrowheads="1"/>
          </p:cNvSpPr>
          <p:nvPr/>
        </p:nvSpPr>
        <p:spPr bwMode="auto">
          <a:xfrm rot="18660000">
            <a:off x="7226527" y="6030912"/>
            <a:ext cx="293687" cy="144463"/>
          </a:xfrm>
          <a:prstGeom prst="rightArrow">
            <a:avLst>
              <a:gd name="adj1" fmla="val 50000"/>
              <a:gd name="adj2" fmla="val 50344"/>
            </a:avLst>
          </a:prstGeom>
          <a:solidFill>
            <a:srgbClr val="00CC99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60" name="AutoShape 66">
            <a:extLst>
              <a:ext uri="{FF2B5EF4-FFF2-40B4-BE49-F238E27FC236}">
                <a16:creationId xmlns:a16="http://schemas.microsoft.com/office/drawing/2014/main" id="{418EFDF0-0DFB-F041-877D-EB2793AA9EE2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7518626" y="6067425"/>
            <a:ext cx="269875" cy="146050"/>
          </a:xfrm>
          <a:prstGeom prst="rightArrow">
            <a:avLst>
              <a:gd name="adj1" fmla="val 50000"/>
              <a:gd name="adj2" fmla="val 49831"/>
            </a:avLst>
          </a:prstGeom>
          <a:solidFill>
            <a:srgbClr val="00CC99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61" name="Rectangle 67">
            <a:extLst>
              <a:ext uri="{FF2B5EF4-FFF2-40B4-BE49-F238E27FC236}">
                <a16:creationId xmlns:a16="http://schemas.microsoft.com/office/drawing/2014/main" id="{9CF11656-2811-7245-9C24-0B4E936FB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3214" y="5594350"/>
            <a:ext cx="633413" cy="428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100"/>
              <a:t>min + D(i,1)</a:t>
            </a:r>
          </a:p>
        </p:txBody>
      </p:sp>
      <p:sp>
        <p:nvSpPr>
          <p:cNvPr id="62" name="Text Box 22">
            <a:extLst>
              <a:ext uri="{FF2B5EF4-FFF2-40B4-BE49-F238E27FC236}">
                <a16:creationId xmlns:a16="http://schemas.microsoft.com/office/drawing/2014/main" id="{7B5B915C-4BB8-5644-A790-6F018A7848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9802" y="2378772"/>
            <a:ext cx="434975" cy="64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3600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3" name="Text Box 22">
            <a:extLst>
              <a:ext uri="{FF2B5EF4-FFF2-40B4-BE49-F238E27FC236}">
                <a16:creationId xmlns:a16="http://schemas.microsoft.com/office/drawing/2014/main" id="{6DAE8B18-7B4F-6744-BFF8-46C732DC5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2085" y="2382984"/>
            <a:ext cx="434975" cy="64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3600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4" name="Text Box 22">
            <a:extLst>
              <a:ext uri="{FF2B5EF4-FFF2-40B4-BE49-F238E27FC236}">
                <a16:creationId xmlns:a16="http://schemas.microsoft.com/office/drawing/2014/main" id="{0098E49F-3869-0941-B268-843650C09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4368" y="2378772"/>
            <a:ext cx="434975" cy="64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3600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5" name="Text Box 22">
            <a:extLst>
              <a:ext uri="{FF2B5EF4-FFF2-40B4-BE49-F238E27FC236}">
                <a16:creationId xmlns:a16="http://schemas.microsoft.com/office/drawing/2014/main" id="{7BFDBC97-8964-D844-8141-20388BB49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9802" y="3894931"/>
            <a:ext cx="434975" cy="64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3600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6" name="Text Box 22">
            <a:extLst>
              <a:ext uri="{FF2B5EF4-FFF2-40B4-BE49-F238E27FC236}">
                <a16:creationId xmlns:a16="http://schemas.microsoft.com/office/drawing/2014/main" id="{F47A4EEA-5235-BE49-8B1E-FCE8ACFD7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6314" y="3894931"/>
            <a:ext cx="434975" cy="642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3600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67" name="Text Box 55">
            <a:extLst>
              <a:ext uri="{FF2B5EF4-FFF2-40B4-BE49-F238E27FC236}">
                <a16:creationId xmlns:a16="http://schemas.microsoft.com/office/drawing/2014/main" id="{4E3CC5BC-3EE5-D442-BA2D-FA4B3892E6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1402376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4010898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7" grpId="0" animBg="1"/>
      <p:bldP spid="58" grpId="0" animBg="1"/>
      <p:bldP spid="59" grpId="0" animBg="1"/>
      <p:bldP spid="60" grpId="0" animBg="1"/>
      <p:bldP spid="62" grpId="0"/>
      <p:bldP spid="63" grpId="0"/>
      <p:bldP spid="64" grpId="0"/>
      <p:bldP spid="65" grpId="0"/>
      <p:bldP spid="6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DF147DEC-2552-E044-BE7B-7672061841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Dynamic Programming Approach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2C91763B-D855-8849-B6C0-201B74A3C56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Example</a:t>
            </a:r>
          </a:p>
          <a:p>
            <a:r>
              <a:rPr lang="en-US" dirty="0"/>
              <a:t>c = &lt; 3, 7, 4, 3, 4 &gt; </a:t>
            </a:r>
          </a:p>
          <a:p>
            <a:r>
              <a:rPr lang="en-US" dirty="0"/>
              <a:t>q = &lt; 5, 7, 6, 4, 2 &gt; </a:t>
            </a:r>
          </a:p>
        </p:txBody>
      </p:sp>
      <p:pic>
        <p:nvPicPr>
          <p:cNvPr id="4" name="Picture 6">
            <a:extLst>
              <a:ext uri="{FF2B5EF4-FFF2-40B4-BE49-F238E27FC236}">
                <a16:creationId xmlns:a16="http://schemas.microsoft.com/office/drawing/2014/main" id="{B11DBE83-2DAD-B54E-A42F-337A7A213B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892" y="3598960"/>
            <a:ext cx="2908300" cy="223202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5" name="Picture 7">
            <a:extLst>
              <a:ext uri="{FF2B5EF4-FFF2-40B4-BE49-F238E27FC236}">
                <a16:creationId xmlns:a16="http://schemas.microsoft.com/office/drawing/2014/main" id="{C27412C0-A819-A140-B035-247E9179FB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9167" y="3598960"/>
            <a:ext cx="2908300" cy="223202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" name="Picture 8">
            <a:extLst>
              <a:ext uri="{FF2B5EF4-FFF2-40B4-BE49-F238E27FC236}">
                <a16:creationId xmlns:a16="http://schemas.microsoft.com/office/drawing/2014/main" id="{FC93E9CC-C044-B94A-8B1B-B6D22344AB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4179" y="3556098"/>
            <a:ext cx="2057400" cy="2274887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" name="AutoShape 9">
            <a:extLst>
              <a:ext uri="{FF2B5EF4-FFF2-40B4-BE49-F238E27FC236}">
                <a16:creationId xmlns:a16="http://schemas.microsoft.com/office/drawing/2014/main" id="{8CF8DA63-B235-8A47-B589-02045EC4C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017" y="4240310"/>
            <a:ext cx="192087" cy="157163"/>
          </a:xfrm>
          <a:prstGeom prst="rightArrow">
            <a:avLst>
              <a:gd name="adj1" fmla="val 50000"/>
              <a:gd name="adj2" fmla="val 50054"/>
            </a:avLst>
          </a:prstGeom>
          <a:solidFill>
            <a:srgbClr val="00CC99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8" name="AutoShape 10">
            <a:extLst>
              <a:ext uri="{FF2B5EF4-FFF2-40B4-BE49-F238E27FC236}">
                <a16:creationId xmlns:a16="http://schemas.microsoft.com/office/drawing/2014/main" id="{F3058DD4-A7B0-2B41-AB8C-2649E46DABF6}"/>
              </a:ext>
            </a:extLst>
          </p:cNvPr>
          <p:cNvSpPr>
            <a:spLocks noChangeArrowheads="1"/>
          </p:cNvSpPr>
          <p:nvPr/>
        </p:nvSpPr>
        <p:spPr bwMode="auto">
          <a:xfrm rot="18660000">
            <a:off x="7133254" y="4121248"/>
            <a:ext cx="293688" cy="144462"/>
          </a:xfrm>
          <a:prstGeom prst="rightArrow">
            <a:avLst>
              <a:gd name="adj1" fmla="val 50000"/>
              <a:gd name="adj2" fmla="val 50344"/>
            </a:avLst>
          </a:prstGeom>
          <a:solidFill>
            <a:srgbClr val="00CC99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9" name="AutoShape 11">
            <a:extLst>
              <a:ext uri="{FF2B5EF4-FFF2-40B4-BE49-F238E27FC236}">
                <a16:creationId xmlns:a16="http://schemas.microsoft.com/office/drawing/2014/main" id="{4D8287D1-D7E3-5E46-98BD-76D5AD5092C6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706092" y="4776885"/>
            <a:ext cx="268287" cy="144463"/>
          </a:xfrm>
          <a:prstGeom prst="rightArrow">
            <a:avLst>
              <a:gd name="adj1" fmla="val 50000"/>
              <a:gd name="adj2" fmla="val 50082"/>
            </a:avLst>
          </a:prstGeom>
          <a:solidFill>
            <a:srgbClr val="00CC99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10" name="AutoShape 12">
            <a:extLst>
              <a:ext uri="{FF2B5EF4-FFF2-40B4-BE49-F238E27FC236}">
                <a16:creationId xmlns:a16="http://schemas.microsoft.com/office/drawing/2014/main" id="{92FDB3AD-C8FB-4943-89F4-97387C464B81}"/>
              </a:ext>
            </a:extLst>
          </p:cNvPr>
          <p:cNvSpPr>
            <a:spLocks noChangeArrowheads="1"/>
          </p:cNvSpPr>
          <p:nvPr/>
        </p:nvSpPr>
        <p:spPr bwMode="auto">
          <a:xfrm rot="18660000">
            <a:off x="6049786" y="4463353"/>
            <a:ext cx="292100" cy="144463"/>
          </a:xfrm>
          <a:prstGeom prst="rightArrow">
            <a:avLst>
              <a:gd name="adj1" fmla="val 50000"/>
              <a:gd name="adj2" fmla="val 50072"/>
            </a:avLst>
          </a:prstGeom>
          <a:solidFill>
            <a:srgbClr val="00CC99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11" name="AutoShape 13">
            <a:extLst>
              <a:ext uri="{FF2B5EF4-FFF2-40B4-BE49-F238E27FC236}">
                <a16:creationId xmlns:a16="http://schemas.microsoft.com/office/drawing/2014/main" id="{1B845058-0339-0F40-AF80-DEBAF4866C6F}"/>
              </a:ext>
            </a:extLst>
          </p:cNvPr>
          <p:cNvSpPr>
            <a:spLocks noChangeArrowheads="1"/>
          </p:cNvSpPr>
          <p:nvPr/>
        </p:nvSpPr>
        <p:spPr bwMode="auto">
          <a:xfrm rot="18660000">
            <a:off x="5498129" y="5186461"/>
            <a:ext cx="293687" cy="144462"/>
          </a:xfrm>
          <a:prstGeom prst="rightArrow">
            <a:avLst>
              <a:gd name="adj1" fmla="val 50000"/>
              <a:gd name="adj2" fmla="val 50344"/>
            </a:avLst>
          </a:prstGeom>
          <a:solidFill>
            <a:srgbClr val="00CC99"/>
          </a:solidFill>
          <a:ln w="9360" cap="sq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12" name="Text Box 55">
            <a:extLst>
              <a:ext uri="{FF2B5EF4-FFF2-40B4-BE49-F238E27FC236}">
                <a16:creationId xmlns:a16="http://schemas.microsoft.com/office/drawing/2014/main" id="{61689BB5-5125-0E43-9BCE-53B9FCE45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290" y="2393718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2280097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additive="repl"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>
            <a:extLst>
              <a:ext uri="{FF2B5EF4-FFF2-40B4-BE49-F238E27FC236}">
                <a16:creationId xmlns:a16="http://schemas.microsoft.com/office/drawing/2014/main" id="{3D9CA89D-45B3-2748-A378-1AF35116A0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6645"/>
            <a:ext cx="10515600" cy="1325563"/>
          </a:xfrm>
        </p:spPr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</a:t>
            </a:r>
          </a:p>
        </p:txBody>
      </p:sp>
      <p:sp>
        <p:nvSpPr>
          <p:cNvPr id="5" name="Segnaposto contenuto 4">
            <a:extLst>
              <a:ext uri="{FF2B5EF4-FFF2-40B4-BE49-F238E27FC236}">
                <a16:creationId xmlns:a16="http://schemas.microsoft.com/office/drawing/2014/main" id="{1EF7A746-1A98-874A-9185-3DE35D8D94E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it-IT" dirty="0" err="1"/>
              <a:t>Given</a:t>
            </a:r>
            <a:r>
              <a:rPr lang="it-IT" dirty="0"/>
              <a:t> the </a:t>
            </a:r>
            <a:r>
              <a:rPr lang="it-IT" dirty="0" err="1"/>
              <a:t>following</a:t>
            </a:r>
            <a:r>
              <a:rPr lang="it-IT" dirty="0"/>
              <a:t> input time </a:t>
            </a:r>
            <a:r>
              <a:rPr lang="it-IT" dirty="0" err="1"/>
              <a:t>series</a:t>
            </a:r>
            <a:r>
              <a:rPr lang="it-IT" dirty="0"/>
              <a:t>:</a:t>
            </a:r>
          </a:p>
          <a:p>
            <a:endParaRPr lang="it-IT" dirty="0"/>
          </a:p>
          <a:p>
            <a:r>
              <a:rPr lang="it-IT" dirty="0"/>
              <a:t>A) Compute the </a:t>
            </a:r>
            <a:r>
              <a:rPr lang="it-IT" dirty="0" err="1"/>
              <a:t>distance</a:t>
            </a:r>
            <a:r>
              <a:rPr lang="it-IT" dirty="0"/>
              <a:t> </a:t>
            </a:r>
            <a:r>
              <a:rPr lang="it-IT" dirty="0" err="1"/>
              <a:t>between</a:t>
            </a:r>
            <a:r>
              <a:rPr lang="it-IT" dirty="0"/>
              <a:t> “t1” and “t2”, </a:t>
            </a:r>
            <a:r>
              <a:rPr lang="it-IT" dirty="0" err="1"/>
              <a:t>using</a:t>
            </a:r>
            <a:r>
              <a:rPr lang="it-IT" dirty="0"/>
              <a:t> the DTW with </a:t>
            </a:r>
            <a:r>
              <a:rPr lang="it-IT" dirty="0" err="1"/>
              <a:t>distance</a:t>
            </a:r>
            <a:r>
              <a:rPr lang="it-IT" dirty="0"/>
              <a:t> </a:t>
            </a:r>
            <a:r>
              <a:rPr lang="it-IT" dirty="0" err="1"/>
              <a:t>between</a:t>
            </a:r>
            <a:r>
              <a:rPr lang="it-IT" dirty="0"/>
              <a:t> </a:t>
            </a:r>
            <a:r>
              <a:rPr lang="it-IT" dirty="0" err="1"/>
              <a:t>points</a:t>
            </a:r>
            <a:r>
              <a:rPr lang="it-IT" dirty="0"/>
              <a:t> </a:t>
            </a:r>
            <a:r>
              <a:rPr lang="it-IT" dirty="0" err="1"/>
              <a:t>computed</a:t>
            </a:r>
            <a:r>
              <a:rPr lang="it-IT" dirty="0"/>
              <a:t> </a:t>
            </a:r>
            <a:r>
              <a:rPr lang="it-IT" dirty="0" err="1"/>
              <a:t>as</a:t>
            </a:r>
            <a:r>
              <a:rPr lang="it-IT" dirty="0"/>
              <a:t> d(</a:t>
            </a:r>
            <a:r>
              <a:rPr lang="it-IT" dirty="0" err="1"/>
              <a:t>x,y</a:t>
            </a:r>
            <a:r>
              <a:rPr lang="it-IT" dirty="0"/>
              <a:t>) = |x – y|.</a:t>
            </a:r>
          </a:p>
          <a:p>
            <a:r>
              <a:rPr lang="it-IT" dirty="0"/>
              <a:t>B) </a:t>
            </a:r>
            <a:r>
              <a:rPr lang="it-IT" dirty="0" err="1"/>
              <a:t>If</a:t>
            </a:r>
            <a:r>
              <a:rPr lang="it-IT" dirty="0"/>
              <a:t> </a:t>
            </a:r>
            <a:r>
              <a:rPr lang="it-IT" dirty="0" err="1"/>
              <a:t>we</a:t>
            </a:r>
            <a:r>
              <a:rPr lang="it-IT" dirty="0"/>
              <a:t> </a:t>
            </a:r>
            <a:r>
              <a:rPr lang="it-IT" dirty="0" err="1"/>
              <a:t>repeat</a:t>
            </a:r>
            <a:r>
              <a:rPr lang="it-IT" dirty="0"/>
              <a:t> the </a:t>
            </a:r>
            <a:r>
              <a:rPr lang="it-IT" dirty="0" err="1"/>
              <a:t>computation</a:t>
            </a:r>
            <a:r>
              <a:rPr lang="it-IT" dirty="0"/>
              <a:t> of </a:t>
            </a:r>
            <a:r>
              <a:rPr lang="it-IT" dirty="0" err="1"/>
              <a:t>point</a:t>
            </a:r>
            <a:r>
              <a:rPr lang="it-IT" dirty="0"/>
              <a:t> (A) </a:t>
            </a:r>
            <a:r>
              <a:rPr lang="it-IT" dirty="0" err="1"/>
              <a:t>above</a:t>
            </a:r>
            <a:r>
              <a:rPr lang="it-IT" dirty="0"/>
              <a:t>, </a:t>
            </a:r>
            <a:r>
              <a:rPr lang="it-IT" dirty="0" err="1"/>
              <a:t>this</a:t>
            </a:r>
            <a:r>
              <a:rPr lang="it-IT" dirty="0"/>
              <a:t> time with a </a:t>
            </a:r>
            <a:r>
              <a:rPr lang="it-IT" dirty="0" err="1"/>
              <a:t>Sakoe</a:t>
            </a:r>
            <a:r>
              <a:rPr lang="it-IT" dirty="0"/>
              <a:t>-Chiba band of </a:t>
            </a:r>
            <a:r>
              <a:rPr lang="it-IT" dirty="0" err="1"/>
              <a:t>size</a:t>
            </a:r>
            <a:r>
              <a:rPr lang="it-IT" dirty="0"/>
              <a:t> </a:t>
            </a:r>
            <a:r>
              <a:rPr lang="it-IT" dirty="0" err="1"/>
              <a:t>r</a:t>
            </a:r>
            <a:r>
              <a:rPr lang="it-IT" dirty="0"/>
              <a:t>=1, </a:t>
            </a:r>
            <a:r>
              <a:rPr lang="it-IT" dirty="0" err="1"/>
              <a:t>does</a:t>
            </a:r>
            <a:r>
              <a:rPr lang="it-IT" dirty="0"/>
              <a:t> the </a:t>
            </a:r>
            <a:r>
              <a:rPr lang="it-IT" dirty="0" err="1"/>
              <a:t>result</a:t>
            </a:r>
            <a:r>
              <a:rPr lang="it-IT" dirty="0"/>
              <a:t> </a:t>
            </a:r>
            <a:r>
              <a:rPr lang="it-IT" dirty="0" err="1"/>
              <a:t>change</a:t>
            </a:r>
            <a:r>
              <a:rPr lang="it-IT" dirty="0"/>
              <a:t>? </a:t>
            </a:r>
            <a:r>
              <a:rPr lang="it-IT" dirty="0" err="1"/>
              <a:t>Why</a:t>
            </a:r>
            <a:r>
              <a:rPr lang="it-IT" dirty="0"/>
              <a:t>?</a:t>
            </a:r>
          </a:p>
          <a:p>
            <a:r>
              <a:rPr lang="it-IT" dirty="0"/>
              <a:t>C) </a:t>
            </a:r>
            <a:r>
              <a:rPr lang="it-IT" dirty="0" err="1"/>
              <a:t>If</a:t>
            </a:r>
            <a:r>
              <a:rPr lang="it-IT" dirty="0"/>
              <a:t> </a:t>
            </a:r>
            <a:r>
              <a:rPr lang="it-IT" dirty="0" err="1"/>
              <a:t>we</a:t>
            </a:r>
            <a:r>
              <a:rPr lang="it-IT" dirty="0"/>
              <a:t> compute DTW(T1,T2), </a:t>
            </a:r>
            <a:r>
              <a:rPr lang="it-IT" dirty="0" err="1"/>
              <a:t>where</a:t>
            </a:r>
            <a:r>
              <a:rPr lang="it-IT" dirty="0"/>
              <a:t> T1 </a:t>
            </a:r>
            <a:r>
              <a:rPr lang="it-IT" dirty="0" err="1"/>
              <a:t>is</a:t>
            </a:r>
            <a:r>
              <a:rPr lang="it-IT" dirty="0"/>
              <a:t> </a:t>
            </a:r>
            <a:r>
              <a:rPr lang="it-IT" dirty="0" err="1"/>
              <a:t>equal</a:t>
            </a:r>
            <a:r>
              <a:rPr lang="it-IT" dirty="0"/>
              <a:t> to t1 in reverse </a:t>
            </a:r>
            <a:r>
              <a:rPr lang="it-IT" dirty="0" err="1"/>
              <a:t>order</a:t>
            </a:r>
            <a:r>
              <a:rPr lang="it-IT" dirty="0"/>
              <a:t> (</a:t>
            </a:r>
            <a:r>
              <a:rPr lang="it-IT" dirty="0" err="1"/>
              <a:t>namely</a:t>
            </a:r>
            <a:r>
              <a:rPr lang="it-IT" dirty="0"/>
              <a:t> T1=&lt;0,1,6,3,4&gt;) and </a:t>
            </a:r>
            <a:r>
              <a:rPr lang="it-IT" dirty="0" err="1"/>
              <a:t>similarly</a:t>
            </a:r>
            <a:r>
              <a:rPr lang="it-IT" dirty="0"/>
              <a:t> for T2 (</a:t>
            </a:r>
            <a:r>
              <a:rPr lang="it-IT" dirty="0" err="1"/>
              <a:t>namely</a:t>
            </a:r>
            <a:r>
              <a:rPr lang="it-IT" dirty="0"/>
              <a:t> T2=&lt;1,0,7,6,3&gt;), </a:t>
            </a:r>
            <a:r>
              <a:rPr lang="it-IT" dirty="0" err="1"/>
              <a:t>is</a:t>
            </a:r>
            <a:r>
              <a:rPr lang="it-IT" dirty="0"/>
              <a:t> </a:t>
            </a:r>
            <a:r>
              <a:rPr lang="it-IT" dirty="0" err="1"/>
              <a:t>it</a:t>
            </a:r>
            <a:r>
              <a:rPr lang="it-IT" dirty="0"/>
              <a:t> </a:t>
            </a:r>
            <a:r>
              <a:rPr lang="it-IT" dirty="0" err="1"/>
              <a:t>true</a:t>
            </a:r>
            <a:r>
              <a:rPr lang="it-IT" dirty="0"/>
              <a:t> </a:t>
            </a:r>
            <a:r>
              <a:rPr lang="it-IT" dirty="0" err="1"/>
              <a:t>that</a:t>
            </a:r>
            <a:r>
              <a:rPr lang="it-IT" dirty="0"/>
              <a:t> DTW(T1,T2) = DTW(t1,t2)? </a:t>
            </a:r>
            <a:r>
              <a:rPr lang="it-IT" dirty="0" err="1"/>
              <a:t>Discuss</a:t>
            </a:r>
            <a:r>
              <a:rPr lang="it-IT" dirty="0"/>
              <a:t> the </a:t>
            </a:r>
            <a:r>
              <a:rPr lang="it-IT" dirty="0" err="1"/>
              <a:t>problem</a:t>
            </a:r>
            <a:r>
              <a:rPr lang="it-IT" dirty="0"/>
              <a:t> </a:t>
            </a:r>
            <a:r>
              <a:rPr lang="it-IT" dirty="0" err="1"/>
              <a:t>without</a:t>
            </a:r>
            <a:r>
              <a:rPr lang="it-IT" dirty="0"/>
              <a:t> </a:t>
            </a:r>
            <a:r>
              <a:rPr lang="it-IT" dirty="0" err="1"/>
              <a:t>providing</a:t>
            </a:r>
            <a:r>
              <a:rPr lang="it-IT" dirty="0"/>
              <a:t> </a:t>
            </a:r>
            <a:r>
              <a:rPr lang="it-IT" dirty="0" err="1"/>
              <a:t>any</a:t>
            </a:r>
            <a:r>
              <a:rPr lang="it-IT" dirty="0"/>
              <a:t> </a:t>
            </a:r>
            <a:r>
              <a:rPr lang="it-IT" dirty="0" err="1"/>
              <a:t>computation</a:t>
            </a:r>
            <a:r>
              <a:rPr lang="it-IT" dirty="0"/>
              <a:t>.</a:t>
            </a:r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BA850530-9759-DE4A-B2A7-81E0449F3A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33277" y="1482208"/>
            <a:ext cx="4445000" cy="121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985883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64284"/>
            <a:ext cx="10515600" cy="1325563"/>
          </a:xfrm>
        </p:spPr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E021A35F-3250-4C4E-88EB-C6EDE8891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3" name="Rettangolo 12">
            <a:extLst>
              <a:ext uri="{FF2B5EF4-FFF2-40B4-BE49-F238E27FC236}">
                <a16:creationId xmlns:a16="http://schemas.microsoft.com/office/drawing/2014/main" id="{218B2F9A-F499-CB4E-957B-514B723BFE69}"/>
              </a:ext>
            </a:extLst>
          </p:cNvPr>
          <p:cNvSpPr/>
          <p:nvPr/>
        </p:nvSpPr>
        <p:spPr>
          <a:xfrm>
            <a:off x="5272614" y="1705951"/>
            <a:ext cx="6342870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5B56C605-185D-8141-B77A-713BBA12B4F3}"/>
              </a:ext>
            </a:extLst>
          </p:cNvPr>
          <p:cNvSpPr/>
          <p:nvPr/>
        </p:nvSpPr>
        <p:spPr>
          <a:xfrm>
            <a:off x="1887273" y="1922977"/>
            <a:ext cx="692376" cy="2269829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12A77527-D63E-A845-B386-6DC93443158F}"/>
              </a:ext>
            </a:extLst>
          </p:cNvPr>
          <p:cNvSpPr/>
          <p:nvPr/>
        </p:nvSpPr>
        <p:spPr>
          <a:xfrm>
            <a:off x="2572704" y="1922977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0E5E68DE-79F0-C54F-B58F-F0B12DB0AE25}"/>
              </a:ext>
            </a:extLst>
          </p:cNvPr>
          <p:cNvSpPr/>
          <p:nvPr/>
        </p:nvSpPr>
        <p:spPr>
          <a:xfrm>
            <a:off x="3230283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49558A95-5ACD-7648-8552-E3276266F5E5}"/>
              </a:ext>
            </a:extLst>
          </p:cNvPr>
          <p:cNvSpPr/>
          <p:nvPr/>
        </p:nvSpPr>
        <p:spPr>
          <a:xfrm>
            <a:off x="389767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5F24FCC0-D6D6-D54F-BF1F-B6D81FEC363D}"/>
              </a:ext>
            </a:extLst>
          </p:cNvPr>
          <p:cNvSpPr/>
          <p:nvPr/>
        </p:nvSpPr>
        <p:spPr>
          <a:xfrm>
            <a:off x="453026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90537666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6347"/>
            <a:ext cx="10515600" cy="1325563"/>
          </a:xfrm>
        </p:spPr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E021A35F-3250-4C4E-88EB-C6EDE8891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3" name="Rettangolo 12">
            <a:extLst>
              <a:ext uri="{FF2B5EF4-FFF2-40B4-BE49-F238E27FC236}">
                <a16:creationId xmlns:a16="http://schemas.microsoft.com/office/drawing/2014/main" id="{218B2F9A-F499-CB4E-957B-514B723BFE69}"/>
              </a:ext>
            </a:extLst>
          </p:cNvPr>
          <p:cNvSpPr/>
          <p:nvPr/>
        </p:nvSpPr>
        <p:spPr>
          <a:xfrm>
            <a:off x="5272614" y="1705951"/>
            <a:ext cx="6342870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5B56C605-185D-8141-B77A-713BBA12B4F3}"/>
              </a:ext>
            </a:extLst>
          </p:cNvPr>
          <p:cNvSpPr/>
          <p:nvPr/>
        </p:nvSpPr>
        <p:spPr>
          <a:xfrm>
            <a:off x="1887273" y="1922978"/>
            <a:ext cx="692376" cy="1848940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12A77527-D63E-A845-B386-6DC93443158F}"/>
              </a:ext>
            </a:extLst>
          </p:cNvPr>
          <p:cNvSpPr/>
          <p:nvPr/>
        </p:nvSpPr>
        <p:spPr>
          <a:xfrm>
            <a:off x="2572704" y="1922977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0E5E68DE-79F0-C54F-B58F-F0B12DB0AE25}"/>
              </a:ext>
            </a:extLst>
          </p:cNvPr>
          <p:cNvSpPr/>
          <p:nvPr/>
        </p:nvSpPr>
        <p:spPr>
          <a:xfrm>
            <a:off x="3230283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49558A95-5ACD-7648-8552-E3276266F5E5}"/>
              </a:ext>
            </a:extLst>
          </p:cNvPr>
          <p:cNvSpPr/>
          <p:nvPr/>
        </p:nvSpPr>
        <p:spPr>
          <a:xfrm>
            <a:off x="389767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5F24FCC0-D6D6-D54F-BF1F-B6D81FEC363D}"/>
              </a:ext>
            </a:extLst>
          </p:cNvPr>
          <p:cNvSpPr/>
          <p:nvPr/>
        </p:nvSpPr>
        <p:spPr>
          <a:xfrm>
            <a:off x="453026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79167014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0913"/>
            <a:ext cx="10515600" cy="1325563"/>
          </a:xfrm>
        </p:spPr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E021A35F-3250-4C4E-88EB-C6EDE8891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3" name="Rettangolo 12">
            <a:extLst>
              <a:ext uri="{FF2B5EF4-FFF2-40B4-BE49-F238E27FC236}">
                <a16:creationId xmlns:a16="http://schemas.microsoft.com/office/drawing/2014/main" id="{218B2F9A-F499-CB4E-957B-514B723BFE69}"/>
              </a:ext>
            </a:extLst>
          </p:cNvPr>
          <p:cNvSpPr/>
          <p:nvPr/>
        </p:nvSpPr>
        <p:spPr>
          <a:xfrm>
            <a:off x="5272614" y="1705951"/>
            <a:ext cx="6342870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5B56C605-185D-8141-B77A-713BBA12B4F3}"/>
              </a:ext>
            </a:extLst>
          </p:cNvPr>
          <p:cNvSpPr/>
          <p:nvPr/>
        </p:nvSpPr>
        <p:spPr>
          <a:xfrm>
            <a:off x="1887273" y="1922978"/>
            <a:ext cx="692376" cy="1400085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12A77527-D63E-A845-B386-6DC93443158F}"/>
              </a:ext>
            </a:extLst>
          </p:cNvPr>
          <p:cNvSpPr/>
          <p:nvPr/>
        </p:nvSpPr>
        <p:spPr>
          <a:xfrm>
            <a:off x="2572704" y="1922977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0E5E68DE-79F0-C54F-B58F-F0B12DB0AE25}"/>
              </a:ext>
            </a:extLst>
          </p:cNvPr>
          <p:cNvSpPr/>
          <p:nvPr/>
        </p:nvSpPr>
        <p:spPr>
          <a:xfrm>
            <a:off x="3230283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49558A95-5ACD-7648-8552-E3276266F5E5}"/>
              </a:ext>
            </a:extLst>
          </p:cNvPr>
          <p:cNvSpPr/>
          <p:nvPr/>
        </p:nvSpPr>
        <p:spPr>
          <a:xfrm>
            <a:off x="389767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5F24FCC0-D6D6-D54F-BF1F-B6D81FEC363D}"/>
              </a:ext>
            </a:extLst>
          </p:cNvPr>
          <p:cNvSpPr/>
          <p:nvPr/>
        </p:nvSpPr>
        <p:spPr>
          <a:xfrm>
            <a:off x="453026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7900636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023A440E-969A-984B-96C4-E848715006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Time Series are Ubiquitous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E4C6D48D-C426-2E4B-96D5-72B6D13031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4"/>
            <a:ext cx="5257800" cy="4765675"/>
          </a:xfrm>
        </p:spPr>
        <p:txBody>
          <a:bodyPr>
            <a:normAutofit lnSpcReduction="10000"/>
          </a:bodyPr>
          <a:lstStyle/>
          <a:p>
            <a:r>
              <a:rPr lang="en-US" noProof="0" dirty="0"/>
              <a:t>You can measure many things … and things change over time.</a:t>
            </a:r>
          </a:p>
          <a:p>
            <a:pPr lvl="1"/>
            <a:r>
              <a:rPr lang="en-US" noProof="0" dirty="0"/>
              <a:t>Blood pressure</a:t>
            </a:r>
          </a:p>
          <a:p>
            <a:pPr lvl="1"/>
            <a:r>
              <a:rPr lang="en-US" noProof="0" dirty="0"/>
              <a:t>Donald Trump’s popularity rating</a:t>
            </a:r>
          </a:p>
          <a:p>
            <a:pPr lvl="1"/>
            <a:r>
              <a:rPr lang="en-US" noProof="0" dirty="0"/>
              <a:t>The annual rainfall in Pisa</a:t>
            </a:r>
          </a:p>
          <a:p>
            <a:pPr lvl="1"/>
            <a:r>
              <a:rPr lang="en-US" noProof="0" dirty="0"/>
              <a:t>The value of your stocks</a:t>
            </a:r>
          </a:p>
          <a:p>
            <a:pPr lvl="1"/>
            <a:endParaRPr lang="en-US" dirty="0"/>
          </a:p>
          <a:p>
            <a:r>
              <a:rPr lang="en-US" dirty="0"/>
              <a:t>In addition, other data type can be seen as time series </a:t>
            </a:r>
          </a:p>
          <a:p>
            <a:pPr lvl="1"/>
            <a:r>
              <a:rPr lang="en-US" dirty="0"/>
              <a:t>Text data: words count</a:t>
            </a:r>
          </a:p>
          <a:p>
            <a:pPr lvl="1"/>
            <a:r>
              <a:rPr lang="en-US" dirty="0"/>
              <a:t>Images: edges displacement</a:t>
            </a:r>
          </a:p>
          <a:p>
            <a:pPr lvl="1"/>
            <a:r>
              <a:rPr lang="en-US" dirty="0"/>
              <a:t>Videos: object positioning</a:t>
            </a:r>
          </a:p>
          <a:p>
            <a:endParaRPr lang="en-US" noProof="0" dirty="0"/>
          </a:p>
          <a:p>
            <a:pPr marL="0" indent="0">
              <a:buNone/>
            </a:pPr>
            <a:endParaRPr lang="en-US" noProof="0" dirty="0"/>
          </a:p>
        </p:txBody>
      </p:sp>
      <p:grpSp>
        <p:nvGrpSpPr>
          <p:cNvPr id="73" name="Gruppo 72">
            <a:extLst>
              <a:ext uri="{FF2B5EF4-FFF2-40B4-BE49-F238E27FC236}">
                <a16:creationId xmlns:a16="http://schemas.microsoft.com/office/drawing/2014/main" id="{C0B5209C-83E0-F84D-A69C-221DFA5A7B9D}"/>
              </a:ext>
            </a:extLst>
          </p:cNvPr>
          <p:cNvGrpSpPr/>
          <p:nvPr/>
        </p:nvGrpSpPr>
        <p:grpSpPr>
          <a:xfrm>
            <a:off x="6860241" y="1209222"/>
            <a:ext cx="4154848" cy="2632923"/>
            <a:chOff x="419100" y="1156818"/>
            <a:chExt cx="8262938" cy="5236219"/>
          </a:xfrm>
        </p:grpSpPr>
        <p:sp>
          <p:nvSpPr>
            <p:cNvPr id="4" name="Line 4">
              <a:extLst>
                <a:ext uri="{FF2B5EF4-FFF2-40B4-BE49-F238E27FC236}">
                  <a16:creationId xmlns:a16="http://schemas.microsoft.com/office/drawing/2014/main" id="{4C88831A-DE2D-7148-BBD7-7DB68D2D2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3238" y="4159250"/>
              <a:ext cx="7558087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" name="Rectangle 5">
              <a:extLst>
                <a:ext uri="{FF2B5EF4-FFF2-40B4-BE49-F238E27FC236}">
                  <a16:creationId xmlns:a16="http://schemas.microsoft.com/office/drawing/2014/main" id="{031D9312-B7E8-5B4C-A0F2-351F57455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25" y="4181475"/>
              <a:ext cx="57150" cy="1222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6" name="Line 6">
              <a:extLst>
                <a:ext uri="{FF2B5EF4-FFF2-40B4-BE49-F238E27FC236}">
                  <a16:creationId xmlns:a16="http://schemas.microsoft.com/office/drawing/2014/main" id="{277DD128-6332-2C49-861B-0D69B11543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7800" y="4079875"/>
              <a:ext cx="1588" cy="82550"/>
            </a:xfrm>
            <a:prstGeom prst="line">
              <a:avLst/>
            </a:prstGeom>
            <a:noFill/>
            <a:ln w="158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" name="Rectangle 7">
              <a:extLst>
                <a:ext uri="{FF2B5EF4-FFF2-40B4-BE49-F238E27FC236}">
                  <a16:creationId xmlns:a16="http://schemas.microsoft.com/office/drawing/2014/main" id="{B59FC72A-0882-944D-83C8-C90A7509B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575" y="4181475"/>
              <a:ext cx="57150" cy="1222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8" name="Line 8">
              <a:extLst>
                <a:ext uri="{FF2B5EF4-FFF2-40B4-BE49-F238E27FC236}">
                  <a16:creationId xmlns:a16="http://schemas.microsoft.com/office/drawing/2014/main" id="{14BECF6F-5D38-454E-B0CB-03C9897542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92363" y="4079875"/>
              <a:ext cx="1587" cy="82550"/>
            </a:xfrm>
            <a:prstGeom prst="line">
              <a:avLst/>
            </a:prstGeom>
            <a:noFill/>
            <a:ln w="158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" name="Rectangle 9">
              <a:extLst>
                <a:ext uri="{FF2B5EF4-FFF2-40B4-BE49-F238E27FC236}">
                  <a16:creationId xmlns:a16="http://schemas.microsoft.com/office/drawing/2014/main" id="{A1E36850-5E4F-5A48-B337-8A840AB5D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138" y="4181475"/>
              <a:ext cx="57150" cy="1222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800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0" name="Line 10">
              <a:extLst>
                <a:ext uri="{FF2B5EF4-FFF2-40B4-BE49-F238E27FC236}">
                  <a16:creationId xmlns:a16="http://schemas.microsoft.com/office/drawing/2014/main" id="{B8F19320-1461-294A-B113-A85B932308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925" y="4079875"/>
              <a:ext cx="1588" cy="82550"/>
            </a:xfrm>
            <a:prstGeom prst="line">
              <a:avLst/>
            </a:prstGeom>
            <a:noFill/>
            <a:ln w="158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" name="Rectangle 11">
              <a:extLst>
                <a:ext uri="{FF2B5EF4-FFF2-40B4-BE49-F238E27FC236}">
                  <a16:creationId xmlns:a16="http://schemas.microsoft.com/office/drawing/2014/main" id="{667E86B3-BC2B-F248-B991-D6E3FB847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700" y="4181475"/>
              <a:ext cx="57150" cy="1222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800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12" name="Line 12">
              <a:extLst>
                <a:ext uri="{FF2B5EF4-FFF2-40B4-BE49-F238E27FC236}">
                  <a16:creationId xmlns:a16="http://schemas.microsoft.com/office/drawing/2014/main" id="{2B43CED6-5AA2-4247-85FC-94B33225C3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83075" y="4079875"/>
              <a:ext cx="1588" cy="82550"/>
            </a:xfrm>
            <a:prstGeom prst="line">
              <a:avLst/>
            </a:prstGeom>
            <a:noFill/>
            <a:ln w="158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" name="Rectangle 13">
              <a:extLst>
                <a:ext uri="{FF2B5EF4-FFF2-40B4-BE49-F238E27FC236}">
                  <a16:creationId xmlns:a16="http://schemas.microsoft.com/office/drawing/2014/main" id="{658846E5-E1CE-5B4B-A192-0C604A96B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9263" y="4181475"/>
              <a:ext cx="57150" cy="1222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14" name="Line 14">
              <a:extLst>
                <a:ext uri="{FF2B5EF4-FFF2-40B4-BE49-F238E27FC236}">
                  <a16:creationId xmlns:a16="http://schemas.microsoft.com/office/drawing/2014/main" id="{ED8F6E7E-EF08-194A-BCB4-9DF7FAD9ED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27638" y="4079875"/>
              <a:ext cx="1587" cy="82550"/>
            </a:xfrm>
            <a:prstGeom prst="line">
              <a:avLst/>
            </a:prstGeom>
            <a:noFill/>
            <a:ln w="158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" name="Rectangle 15">
              <a:extLst>
                <a:ext uri="{FF2B5EF4-FFF2-40B4-BE49-F238E27FC236}">
                  <a16:creationId xmlns:a16="http://schemas.microsoft.com/office/drawing/2014/main" id="{9610A10D-C966-A141-AC20-E1BB2F6D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3825" y="4181475"/>
              <a:ext cx="57150" cy="1222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16" name="Line 16">
              <a:extLst>
                <a:ext uri="{FF2B5EF4-FFF2-40B4-BE49-F238E27FC236}">
                  <a16:creationId xmlns:a16="http://schemas.microsoft.com/office/drawing/2014/main" id="{69F40434-C1BF-D94E-9984-7E3B230058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72200" y="4079875"/>
              <a:ext cx="1588" cy="82550"/>
            </a:xfrm>
            <a:prstGeom prst="line">
              <a:avLst/>
            </a:prstGeom>
            <a:noFill/>
            <a:ln w="158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" name="Rectangle 17">
              <a:extLst>
                <a:ext uri="{FF2B5EF4-FFF2-40B4-BE49-F238E27FC236}">
                  <a16:creationId xmlns:a16="http://schemas.microsoft.com/office/drawing/2014/main" id="{EA82C75B-F8D2-384D-B7D4-02268299E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5" y="4181475"/>
              <a:ext cx="57150" cy="1222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800">
                  <a:latin typeface="Arial" panose="020B0604020202020204" pitchFamily="34" charset="0"/>
                </a:rPr>
                <a:t>6</a:t>
              </a:r>
            </a:p>
          </p:txBody>
        </p:sp>
        <p:sp>
          <p:nvSpPr>
            <p:cNvPr id="18" name="Line 18">
              <a:extLst>
                <a:ext uri="{FF2B5EF4-FFF2-40B4-BE49-F238E27FC236}">
                  <a16:creationId xmlns:a16="http://schemas.microsoft.com/office/drawing/2014/main" id="{71C5519B-9608-834E-9FB6-0072487412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16763" y="4079875"/>
              <a:ext cx="1587" cy="82550"/>
            </a:xfrm>
            <a:prstGeom prst="line">
              <a:avLst/>
            </a:prstGeom>
            <a:noFill/>
            <a:ln w="158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" name="Rectangle 19">
              <a:extLst>
                <a:ext uri="{FF2B5EF4-FFF2-40B4-BE49-F238E27FC236}">
                  <a16:creationId xmlns:a16="http://schemas.microsoft.com/office/drawing/2014/main" id="{867D8748-DDCE-A846-910D-6D4E369A4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4538" y="4181475"/>
              <a:ext cx="57150" cy="1222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800">
                  <a:latin typeface="Arial" panose="020B0604020202020204" pitchFamily="34" charset="0"/>
                </a:rPr>
                <a:t>7</a:t>
              </a:r>
            </a:p>
          </p:txBody>
        </p:sp>
        <p:sp>
          <p:nvSpPr>
            <p:cNvPr id="20" name="Line 20">
              <a:extLst>
                <a:ext uri="{FF2B5EF4-FFF2-40B4-BE49-F238E27FC236}">
                  <a16:creationId xmlns:a16="http://schemas.microsoft.com/office/drawing/2014/main" id="{EAA73DCB-AE0D-2A45-9967-8AFBA40126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061325" y="4079875"/>
              <a:ext cx="1588" cy="8255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" name="Rectangle 21">
              <a:extLst>
                <a:ext uri="{FF2B5EF4-FFF2-40B4-BE49-F238E27FC236}">
                  <a16:creationId xmlns:a16="http://schemas.microsoft.com/office/drawing/2014/main" id="{D2FF6A2C-7B0F-D445-8F8F-D92589993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9100" y="4181475"/>
              <a:ext cx="57150" cy="1222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800">
                  <a:latin typeface="Arial" panose="020B0604020202020204" pitchFamily="34" charset="0"/>
                </a:rPr>
                <a:t>8</a:t>
              </a:r>
            </a:p>
          </p:txBody>
        </p:sp>
        <p:sp>
          <p:nvSpPr>
            <p:cNvPr id="22" name="Rectangle 22">
              <a:extLst>
                <a:ext uri="{FF2B5EF4-FFF2-40B4-BE49-F238E27FC236}">
                  <a16:creationId xmlns:a16="http://schemas.microsoft.com/office/drawing/2014/main" id="{A2DBAA97-E102-F343-9789-E16C3AFC0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6425" y="4038600"/>
              <a:ext cx="339725" cy="2127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400">
                  <a:latin typeface="Arial" panose="020B0604020202020204" pitchFamily="34" charset="0"/>
                </a:rPr>
                <a:t>x 10</a:t>
              </a:r>
            </a:p>
          </p:txBody>
        </p:sp>
        <p:sp>
          <p:nvSpPr>
            <p:cNvPr id="23" name="Rectangle 23">
              <a:extLst>
                <a:ext uri="{FF2B5EF4-FFF2-40B4-BE49-F238E27FC236}">
                  <a16:creationId xmlns:a16="http://schemas.microsoft.com/office/drawing/2014/main" id="{563209A7-1764-C646-86DC-10BC2C7AF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0600" y="3935413"/>
              <a:ext cx="71438" cy="1524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0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24" name="Line 24">
              <a:extLst>
                <a:ext uri="{FF2B5EF4-FFF2-40B4-BE49-F238E27FC236}">
                  <a16:creationId xmlns:a16="http://schemas.microsoft.com/office/drawing/2014/main" id="{1462D306-B943-AC4D-AF51-79DF79E2E4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81950" y="4159250"/>
              <a:ext cx="82550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" name="Rectangle 25">
              <a:extLst>
                <a:ext uri="{FF2B5EF4-FFF2-40B4-BE49-F238E27FC236}">
                  <a16:creationId xmlns:a16="http://schemas.microsoft.com/office/drawing/2014/main" id="{D6F5F276-3862-EA4D-845F-2DADC75F5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100" y="4098925"/>
              <a:ext cx="57150" cy="1222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B69010A5-A951-A74B-827F-7B73F1ADC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8" y="3016250"/>
              <a:ext cx="381000" cy="968375"/>
            </a:xfrm>
            <a:custGeom>
              <a:avLst/>
              <a:gdLst>
                <a:gd name="T0" fmla="*/ 2147483646 w 240"/>
                <a:gd name="T1" fmla="*/ 2147483646 h 610"/>
                <a:gd name="T2" fmla="*/ 2147483646 w 240"/>
                <a:gd name="T3" fmla="*/ 2147483646 h 610"/>
                <a:gd name="T4" fmla="*/ 2147483646 w 240"/>
                <a:gd name="T5" fmla="*/ 2147483646 h 610"/>
                <a:gd name="T6" fmla="*/ 2147483646 w 240"/>
                <a:gd name="T7" fmla="*/ 2147483646 h 610"/>
                <a:gd name="T8" fmla="*/ 2147483646 w 240"/>
                <a:gd name="T9" fmla="*/ 2147483646 h 610"/>
                <a:gd name="T10" fmla="*/ 2147483646 w 240"/>
                <a:gd name="T11" fmla="*/ 2147483646 h 610"/>
                <a:gd name="T12" fmla="*/ 2147483646 w 240"/>
                <a:gd name="T13" fmla="*/ 2147483646 h 610"/>
                <a:gd name="T14" fmla="*/ 2147483646 w 240"/>
                <a:gd name="T15" fmla="*/ 2147483646 h 610"/>
                <a:gd name="T16" fmla="*/ 2147483646 w 240"/>
                <a:gd name="T17" fmla="*/ 2147483646 h 610"/>
                <a:gd name="T18" fmla="*/ 2147483646 w 240"/>
                <a:gd name="T19" fmla="*/ 2147483646 h 610"/>
                <a:gd name="T20" fmla="*/ 2147483646 w 240"/>
                <a:gd name="T21" fmla="*/ 2147483646 h 610"/>
                <a:gd name="T22" fmla="*/ 2147483646 w 240"/>
                <a:gd name="T23" fmla="*/ 2147483646 h 610"/>
                <a:gd name="T24" fmla="*/ 2147483646 w 240"/>
                <a:gd name="T25" fmla="*/ 2147483646 h 610"/>
                <a:gd name="T26" fmla="*/ 2147483646 w 240"/>
                <a:gd name="T27" fmla="*/ 2147483646 h 610"/>
                <a:gd name="T28" fmla="*/ 2147483646 w 240"/>
                <a:gd name="T29" fmla="*/ 2147483646 h 610"/>
                <a:gd name="T30" fmla="*/ 2147483646 w 240"/>
                <a:gd name="T31" fmla="*/ 2147483646 h 610"/>
                <a:gd name="T32" fmla="*/ 2147483646 w 240"/>
                <a:gd name="T33" fmla="*/ 2147483646 h 610"/>
                <a:gd name="T34" fmla="*/ 2147483646 w 240"/>
                <a:gd name="T35" fmla="*/ 2147483646 h 610"/>
                <a:gd name="T36" fmla="*/ 2147483646 w 240"/>
                <a:gd name="T37" fmla="*/ 2147483646 h 610"/>
                <a:gd name="T38" fmla="*/ 2147483646 w 240"/>
                <a:gd name="T39" fmla="*/ 2147483646 h 610"/>
                <a:gd name="T40" fmla="*/ 2147483646 w 240"/>
                <a:gd name="T41" fmla="*/ 2147483646 h 610"/>
                <a:gd name="T42" fmla="*/ 2147483646 w 240"/>
                <a:gd name="T43" fmla="*/ 2147483646 h 610"/>
                <a:gd name="T44" fmla="*/ 2147483646 w 240"/>
                <a:gd name="T45" fmla="*/ 2147483646 h 610"/>
                <a:gd name="T46" fmla="*/ 2147483646 w 240"/>
                <a:gd name="T47" fmla="*/ 2147483646 h 610"/>
                <a:gd name="T48" fmla="*/ 2147483646 w 240"/>
                <a:gd name="T49" fmla="*/ 2147483646 h 610"/>
                <a:gd name="T50" fmla="*/ 2147483646 w 240"/>
                <a:gd name="T51" fmla="*/ 2147483646 h 610"/>
                <a:gd name="T52" fmla="*/ 2147483646 w 240"/>
                <a:gd name="T53" fmla="*/ 2147483646 h 610"/>
                <a:gd name="T54" fmla="*/ 2147483646 w 240"/>
                <a:gd name="T55" fmla="*/ 2147483646 h 610"/>
                <a:gd name="T56" fmla="*/ 2147483646 w 240"/>
                <a:gd name="T57" fmla="*/ 2147483646 h 610"/>
                <a:gd name="T58" fmla="*/ 2147483646 w 240"/>
                <a:gd name="T59" fmla="*/ 2147483646 h 610"/>
                <a:gd name="T60" fmla="*/ 2147483646 w 240"/>
                <a:gd name="T61" fmla="*/ 2147483646 h 610"/>
                <a:gd name="T62" fmla="*/ 2147483646 w 240"/>
                <a:gd name="T63" fmla="*/ 2147483646 h 610"/>
                <a:gd name="T64" fmla="*/ 2147483646 w 240"/>
                <a:gd name="T65" fmla="*/ 2147483646 h 610"/>
                <a:gd name="T66" fmla="*/ 2147483646 w 240"/>
                <a:gd name="T67" fmla="*/ 2147483646 h 610"/>
                <a:gd name="T68" fmla="*/ 2147483646 w 240"/>
                <a:gd name="T69" fmla="*/ 2147483646 h 610"/>
                <a:gd name="T70" fmla="*/ 2147483646 w 240"/>
                <a:gd name="T71" fmla="*/ 2147483646 h 610"/>
                <a:gd name="T72" fmla="*/ 2147483646 w 240"/>
                <a:gd name="T73" fmla="*/ 2147483646 h 610"/>
                <a:gd name="T74" fmla="*/ 2147483646 w 240"/>
                <a:gd name="T75" fmla="*/ 2147483646 h 610"/>
                <a:gd name="T76" fmla="*/ 2147483646 w 240"/>
                <a:gd name="T77" fmla="*/ 2147483646 h 610"/>
                <a:gd name="T78" fmla="*/ 2147483646 w 240"/>
                <a:gd name="T79" fmla="*/ 2147483646 h 610"/>
                <a:gd name="T80" fmla="*/ 2147483646 w 240"/>
                <a:gd name="T81" fmla="*/ 2147483646 h 610"/>
                <a:gd name="T82" fmla="*/ 2147483646 w 240"/>
                <a:gd name="T83" fmla="*/ 214748364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610">
                  <a:moveTo>
                    <a:pt x="0" y="100"/>
                  </a:moveTo>
                  <a:lnTo>
                    <a:pt x="0" y="57"/>
                  </a:lnTo>
                  <a:lnTo>
                    <a:pt x="5" y="57"/>
                  </a:lnTo>
                  <a:lnTo>
                    <a:pt x="5" y="0"/>
                  </a:lnTo>
                  <a:lnTo>
                    <a:pt x="9" y="5"/>
                  </a:lnTo>
                  <a:lnTo>
                    <a:pt x="9" y="157"/>
                  </a:lnTo>
                  <a:lnTo>
                    <a:pt x="14" y="172"/>
                  </a:lnTo>
                  <a:lnTo>
                    <a:pt x="14" y="367"/>
                  </a:lnTo>
                  <a:lnTo>
                    <a:pt x="19" y="381"/>
                  </a:lnTo>
                  <a:lnTo>
                    <a:pt x="19" y="467"/>
                  </a:lnTo>
                  <a:lnTo>
                    <a:pt x="19" y="448"/>
                  </a:lnTo>
                  <a:lnTo>
                    <a:pt x="24" y="443"/>
                  </a:lnTo>
                  <a:lnTo>
                    <a:pt x="24" y="467"/>
                  </a:lnTo>
                  <a:lnTo>
                    <a:pt x="24" y="448"/>
                  </a:lnTo>
                  <a:lnTo>
                    <a:pt x="29" y="443"/>
                  </a:lnTo>
                  <a:lnTo>
                    <a:pt x="29" y="434"/>
                  </a:lnTo>
                  <a:lnTo>
                    <a:pt x="29" y="458"/>
                  </a:lnTo>
                  <a:lnTo>
                    <a:pt x="33" y="458"/>
                  </a:lnTo>
                  <a:lnTo>
                    <a:pt x="33" y="501"/>
                  </a:lnTo>
                  <a:lnTo>
                    <a:pt x="38" y="515"/>
                  </a:lnTo>
                  <a:lnTo>
                    <a:pt x="38" y="543"/>
                  </a:lnTo>
                  <a:lnTo>
                    <a:pt x="43" y="548"/>
                  </a:lnTo>
                  <a:lnTo>
                    <a:pt x="43" y="558"/>
                  </a:lnTo>
                  <a:lnTo>
                    <a:pt x="43" y="477"/>
                  </a:lnTo>
                  <a:lnTo>
                    <a:pt x="48" y="477"/>
                  </a:lnTo>
                  <a:lnTo>
                    <a:pt x="48" y="367"/>
                  </a:lnTo>
                  <a:lnTo>
                    <a:pt x="53" y="367"/>
                  </a:lnTo>
                  <a:lnTo>
                    <a:pt x="57" y="367"/>
                  </a:lnTo>
                  <a:lnTo>
                    <a:pt x="57" y="381"/>
                  </a:lnTo>
                  <a:lnTo>
                    <a:pt x="57" y="343"/>
                  </a:lnTo>
                  <a:lnTo>
                    <a:pt x="57" y="377"/>
                  </a:lnTo>
                  <a:lnTo>
                    <a:pt x="62" y="377"/>
                  </a:lnTo>
                  <a:lnTo>
                    <a:pt x="62" y="367"/>
                  </a:lnTo>
                  <a:lnTo>
                    <a:pt x="62" y="434"/>
                  </a:lnTo>
                  <a:lnTo>
                    <a:pt x="67" y="448"/>
                  </a:lnTo>
                  <a:lnTo>
                    <a:pt x="67" y="443"/>
                  </a:lnTo>
                  <a:lnTo>
                    <a:pt x="72" y="443"/>
                  </a:lnTo>
                  <a:lnTo>
                    <a:pt x="72" y="434"/>
                  </a:lnTo>
                  <a:lnTo>
                    <a:pt x="77" y="448"/>
                  </a:lnTo>
                  <a:lnTo>
                    <a:pt x="77" y="467"/>
                  </a:lnTo>
                  <a:lnTo>
                    <a:pt x="81" y="482"/>
                  </a:lnTo>
                  <a:lnTo>
                    <a:pt x="81" y="558"/>
                  </a:lnTo>
                  <a:lnTo>
                    <a:pt x="81" y="534"/>
                  </a:lnTo>
                  <a:lnTo>
                    <a:pt x="86" y="534"/>
                  </a:lnTo>
                  <a:lnTo>
                    <a:pt x="86" y="524"/>
                  </a:lnTo>
                  <a:lnTo>
                    <a:pt x="86" y="548"/>
                  </a:lnTo>
                  <a:lnTo>
                    <a:pt x="91" y="543"/>
                  </a:lnTo>
                  <a:lnTo>
                    <a:pt x="91" y="548"/>
                  </a:lnTo>
                  <a:lnTo>
                    <a:pt x="91" y="510"/>
                  </a:lnTo>
                  <a:lnTo>
                    <a:pt x="91" y="515"/>
                  </a:lnTo>
                  <a:lnTo>
                    <a:pt x="96" y="515"/>
                  </a:lnTo>
                  <a:lnTo>
                    <a:pt x="96" y="524"/>
                  </a:lnTo>
                  <a:lnTo>
                    <a:pt x="96" y="477"/>
                  </a:lnTo>
                  <a:lnTo>
                    <a:pt x="101" y="477"/>
                  </a:lnTo>
                  <a:lnTo>
                    <a:pt x="101" y="401"/>
                  </a:lnTo>
                  <a:lnTo>
                    <a:pt x="105" y="401"/>
                  </a:lnTo>
                  <a:lnTo>
                    <a:pt x="105" y="348"/>
                  </a:lnTo>
                  <a:lnTo>
                    <a:pt x="110" y="348"/>
                  </a:lnTo>
                  <a:lnTo>
                    <a:pt x="110" y="358"/>
                  </a:lnTo>
                  <a:lnTo>
                    <a:pt x="110" y="334"/>
                  </a:lnTo>
                  <a:lnTo>
                    <a:pt x="110" y="343"/>
                  </a:lnTo>
                  <a:lnTo>
                    <a:pt x="115" y="348"/>
                  </a:lnTo>
                  <a:lnTo>
                    <a:pt x="115" y="238"/>
                  </a:lnTo>
                  <a:lnTo>
                    <a:pt x="115" y="248"/>
                  </a:lnTo>
                  <a:lnTo>
                    <a:pt x="120" y="248"/>
                  </a:lnTo>
                  <a:lnTo>
                    <a:pt x="120" y="315"/>
                  </a:lnTo>
                  <a:lnTo>
                    <a:pt x="125" y="315"/>
                  </a:lnTo>
                  <a:lnTo>
                    <a:pt x="125" y="334"/>
                  </a:lnTo>
                  <a:lnTo>
                    <a:pt x="129" y="348"/>
                  </a:lnTo>
                  <a:lnTo>
                    <a:pt x="129" y="401"/>
                  </a:lnTo>
                  <a:lnTo>
                    <a:pt x="134" y="415"/>
                  </a:lnTo>
                  <a:lnTo>
                    <a:pt x="134" y="467"/>
                  </a:lnTo>
                  <a:lnTo>
                    <a:pt x="139" y="482"/>
                  </a:lnTo>
                  <a:lnTo>
                    <a:pt x="139" y="548"/>
                  </a:lnTo>
                  <a:lnTo>
                    <a:pt x="144" y="543"/>
                  </a:lnTo>
                  <a:lnTo>
                    <a:pt x="144" y="558"/>
                  </a:lnTo>
                  <a:lnTo>
                    <a:pt x="144" y="534"/>
                  </a:lnTo>
                  <a:lnTo>
                    <a:pt x="149" y="534"/>
                  </a:lnTo>
                  <a:lnTo>
                    <a:pt x="149" y="515"/>
                  </a:lnTo>
                  <a:lnTo>
                    <a:pt x="149" y="534"/>
                  </a:lnTo>
                  <a:lnTo>
                    <a:pt x="153" y="548"/>
                  </a:lnTo>
                  <a:lnTo>
                    <a:pt x="153" y="610"/>
                  </a:lnTo>
                  <a:lnTo>
                    <a:pt x="158" y="610"/>
                  </a:lnTo>
                  <a:lnTo>
                    <a:pt x="158" y="567"/>
                  </a:lnTo>
                  <a:lnTo>
                    <a:pt x="163" y="567"/>
                  </a:lnTo>
                  <a:lnTo>
                    <a:pt x="163" y="524"/>
                  </a:lnTo>
                  <a:lnTo>
                    <a:pt x="168" y="510"/>
                  </a:lnTo>
                  <a:lnTo>
                    <a:pt x="168" y="482"/>
                  </a:lnTo>
                  <a:lnTo>
                    <a:pt x="173" y="482"/>
                  </a:lnTo>
                  <a:lnTo>
                    <a:pt x="173" y="501"/>
                  </a:lnTo>
                  <a:lnTo>
                    <a:pt x="177" y="501"/>
                  </a:lnTo>
                  <a:lnTo>
                    <a:pt x="177" y="491"/>
                  </a:lnTo>
                  <a:lnTo>
                    <a:pt x="182" y="491"/>
                  </a:lnTo>
                  <a:lnTo>
                    <a:pt x="182" y="515"/>
                  </a:lnTo>
                  <a:lnTo>
                    <a:pt x="182" y="482"/>
                  </a:lnTo>
                  <a:lnTo>
                    <a:pt x="182" y="501"/>
                  </a:lnTo>
                  <a:lnTo>
                    <a:pt x="187" y="515"/>
                  </a:lnTo>
                  <a:lnTo>
                    <a:pt x="187" y="510"/>
                  </a:lnTo>
                  <a:lnTo>
                    <a:pt x="187" y="482"/>
                  </a:lnTo>
                  <a:lnTo>
                    <a:pt x="192" y="477"/>
                  </a:lnTo>
                  <a:lnTo>
                    <a:pt x="192" y="458"/>
                  </a:lnTo>
                  <a:lnTo>
                    <a:pt x="192" y="482"/>
                  </a:lnTo>
                  <a:lnTo>
                    <a:pt x="197" y="482"/>
                  </a:lnTo>
                  <a:lnTo>
                    <a:pt x="197" y="491"/>
                  </a:lnTo>
                  <a:lnTo>
                    <a:pt x="197" y="324"/>
                  </a:lnTo>
                  <a:lnTo>
                    <a:pt x="201" y="324"/>
                  </a:lnTo>
                  <a:lnTo>
                    <a:pt x="201" y="281"/>
                  </a:lnTo>
                  <a:lnTo>
                    <a:pt x="206" y="281"/>
                  </a:lnTo>
                  <a:lnTo>
                    <a:pt x="206" y="305"/>
                  </a:lnTo>
                  <a:lnTo>
                    <a:pt x="206" y="267"/>
                  </a:lnTo>
                  <a:lnTo>
                    <a:pt x="211" y="267"/>
                  </a:lnTo>
                  <a:lnTo>
                    <a:pt x="211" y="224"/>
                  </a:lnTo>
                  <a:lnTo>
                    <a:pt x="216" y="238"/>
                  </a:lnTo>
                  <a:lnTo>
                    <a:pt x="216" y="272"/>
                  </a:lnTo>
                  <a:lnTo>
                    <a:pt x="221" y="267"/>
                  </a:lnTo>
                  <a:lnTo>
                    <a:pt x="221" y="272"/>
                  </a:lnTo>
                  <a:lnTo>
                    <a:pt x="221" y="234"/>
                  </a:lnTo>
                  <a:lnTo>
                    <a:pt x="225" y="238"/>
                  </a:lnTo>
                  <a:lnTo>
                    <a:pt x="225" y="234"/>
                  </a:lnTo>
                  <a:lnTo>
                    <a:pt x="225" y="267"/>
                  </a:lnTo>
                  <a:lnTo>
                    <a:pt x="230" y="272"/>
                  </a:lnTo>
                  <a:lnTo>
                    <a:pt x="230" y="291"/>
                  </a:lnTo>
                  <a:lnTo>
                    <a:pt x="230" y="238"/>
                  </a:lnTo>
                  <a:lnTo>
                    <a:pt x="230" y="281"/>
                  </a:lnTo>
                  <a:lnTo>
                    <a:pt x="235" y="281"/>
                  </a:lnTo>
                  <a:lnTo>
                    <a:pt x="235" y="467"/>
                  </a:lnTo>
                  <a:lnTo>
                    <a:pt x="240" y="482"/>
                  </a:lnTo>
                  <a:lnTo>
                    <a:pt x="240" y="515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4FA796B6-19E7-0344-A24F-DAB146F0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4238" y="3568700"/>
              <a:ext cx="495300" cy="590550"/>
            </a:xfrm>
            <a:custGeom>
              <a:avLst/>
              <a:gdLst>
                <a:gd name="T0" fmla="*/ 2147483646 w 312"/>
                <a:gd name="T1" fmla="*/ 2147483646 h 372"/>
                <a:gd name="T2" fmla="*/ 2147483646 w 312"/>
                <a:gd name="T3" fmla="*/ 2147483646 h 372"/>
                <a:gd name="T4" fmla="*/ 2147483646 w 312"/>
                <a:gd name="T5" fmla="*/ 2147483646 h 372"/>
                <a:gd name="T6" fmla="*/ 2147483646 w 312"/>
                <a:gd name="T7" fmla="*/ 2147483646 h 372"/>
                <a:gd name="T8" fmla="*/ 2147483646 w 312"/>
                <a:gd name="T9" fmla="*/ 2147483646 h 372"/>
                <a:gd name="T10" fmla="*/ 2147483646 w 312"/>
                <a:gd name="T11" fmla="*/ 2147483646 h 372"/>
                <a:gd name="T12" fmla="*/ 2147483646 w 312"/>
                <a:gd name="T13" fmla="*/ 2147483646 h 372"/>
                <a:gd name="T14" fmla="*/ 2147483646 w 312"/>
                <a:gd name="T15" fmla="*/ 2147483646 h 372"/>
                <a:gd name="T16" fmla="*/ 2147483646 w 312"/>
                <a:gd name="T17" fmla="*/ 0 h 372"/>
                <a:gd name="T18" fmla="*/ 2147483646 w 312"/>
                <a:gd name="T19" fmla="*/ 2147483646 h 372"/>
                <a:gd name="T20" fmla="*/ 2147483646 w 312"/>
                <a:gd name="T21" fmla="*/ 2147483646 h 372"/>
                <a:gd name="T22" fmla="*/ 2147483646 w 312"/>
                <a:gd name="T23" fmla="*/ 2147483646 h 372"/>
                <a:gd name="T24" fmla="*/ 2147483646 w 312"/>
                <a:gd name="T25" fmla="*/ 2147483646 h 372"/>
                <a:gd name="T26" fmla="*/ 2147483646 w 312"/>
                <a:gd name="T27" fmla="*/ 2147483646 h 372"/>
                <a:gd name="T28" fmla="*/ 2147483646 w 312"/>
                <a:gd name="T29" fmla="*/ 2147483646 h 372"/>
                <a:gd name="T30" fmla="*/ 2147483646 w 312"/>
                <a:gd name="T31" fmla="*/ 2147483646 h 372"/>
                <a:gd name="T32" fmla="*/ 2147483646 w 312"/>
                <a:gd name="T33" fmla="*/ 2147483646 h 372"/>
                <a:gd name="T34" fmla="*/ 2147483646 w 312"/>
                <a:gd name="T35" fmla="*/ 2147483646 h 372"/>
                <a:gd name="T36" fmla="*/ 2147483646 w 312"/>
                <a:gd name="T37" fmla="*/ 2147483646 h 372"/>
                <a:gd name="T38" fmla="*/ 2147483646 w 312"/>
                <a:gd name="T39" fmla="*/ 2147483646 h 372"/>
                <a:gd name="T40" fmla="*/ 2147483646 w 312"/>
                <a:gd name="T41" fmla="*/ 2147483646 h 372"/>
                <a:gd name="T42" fmla="*/ 2147483646 w 312"/>
                <a:gd name="T43" fmla="*/ 2147483646 h 372"/>
                <a:gd name="T44" fmla="*/ 2147483646 w 312"/>
                <a:gd name="T45" fmla="*/ 2147483646 h 372"/>
                <a:gd name="T46" fmla="*/ 2147483646 w 312"/>
                <a:gd name="T47" fmla="*/ 2147483646 h 372"/>
                <a:gd name="T48" fmla="*/ 2147483646 w 312"/>
                <a:gd name="T49" fmla="*/ 2147483646 h 372"/>
                <a:gd name="T50" fmla="*/ 2147483646 w 312"/>
                <a:gd name="T51" fmla="*/ 2147483646 h 372"/>
                <a:gd name="T52" fmla="*/ 2147483646 w 312"/>
                <a:gd name="T53" fmla="*/ 2147483646 h 372"/>
                <a:gd name="T54" fmla="*/ 2147483646 w 312"/>
                <a:gd name="T55" fmla="*/ 2147483646 h 372"/>
                <a:gd name="T56" fmla="*/ 2147483646 w 312"/>
                <a:gd name="T57" fmla="*/ 2147483646 h 372"/>
                <a:gd name="T58" fmla="*/ 2147483646 w 312"/>
                <a:gd name="T59" fmla="*/ 2147483646 h 372"/>
                <a:gd name="T60" fmla="*/ 2147483646 w 312"/>
                <a:gd name="T61" fmla="*/ 2147483646 h 372"/>
                <a:gd name="T62" fmla="*/ 2147483646 w 312"/>
                <a:gd name="T63" fmla="*/ 2147483646 h 372"/>
                <a:gd name="T64" fmla="*/ 2147483646 w 312"/>
                <a:gd name="T65" fmla="*/ 2147483646 h 372"/>
                <a:gd name="T66" fmla="*/ 2147483646 w 312"/>
                <a:gd name="T67" fmla="*/ 2147483646 h 372"/>
                <a:gd name="T68" fmla="*/ 2147483646 w 312"/>
                <a:gd name="T69" fmla="*/ 2147483646 h 372"/>
                <a:gd name="T70" fmla="*/ 2147483646 w 312"/>
                <a:gd name="T71" fmla="*/ 2147483646 h 372"/>
                <a:gd name="T72" fmla="*/ 2147483646 w 312"/>
                <a:gd name="T73" fmla="*/ 2147483646 h 372"/>
                <a:gd name="T74" fmla="*/ 2147483646 w 312"/>
                <a:gd name="T75" fmla="*/ 2147483646 h 372"/>
                <a:gd name="T76" fmla="*/ 2147483646 w 312"/>
                <a:gd name="T77" fmla="*/ 2147483646 h 372"/>
                <a:gd name="T78" fmla="*/ 2147483646 w 312"/>
                <a:gd name="T79" fmla="*/ 2147483646 h 372"/>
                <a:gd name="T80" fmla="*/ 2147483646 w 312"/>
                <a:gd name="T81" fmla="*/ 2147483646 h 372"/>
                <a:gd name="T82" fmla="*/ 2147483646 w 312"/>
                <a:gd name="T83" fmla="*/ 2147483646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2" h="372">
                  <a:moveTo>
                    <a:pt x="0" y="167"/>
                  </a:moveTo>
                  <a:lnTo>
                    <a:pt x="5" y="167"/>
                  </a:lnTo>
                  <a:lnTo>
                    <a:pt x="5" y="210"/>
                  </a:lnTo>
                  <a:lnTo>
                    <a:pt x="5" y="176"/>
                  </a:lnTo>
                  <a:lnTo>
                    <a:pt x="9" y="176"/>
                  </a:lnTo>
                  <a:lnTo>
                    <a:pt x="9" y="186"/>
                  </a:lnTo>
                  <a:lnTo>
                    <a:pt x="14" y="186"/>
                  </a:lnTo>
                  <a:lnTo>
                    <a:pt x="14" y="162"/>
                  </a:lnTo>
                  <a:lnTo>
                    <a:pt x="19" y="167"/>
                  </a:lnTo>
                  <a:lnTo>
                    <a:pt x="19" y="200"/>
                  </a:lnTo>
                  <a:lnTo>
                    <a:pt x="24" y="200"/>
                  </a:lnTo>
                  <a:lnTo>
                    <a:pt x="24" y="219"/>
                  </a:lnTo>
                  <a:lnTo>
                    <a:pt x="24" y="200"/>
                  </a:lnTo>
                  <a:lnTo>
                    <a:pt x="29" y="195"/>
                  </a:lnTo>
                  <a:lnTo>
                    <a:pt x="29" y="143"/>
                  </a:lnTo>
                  <a:lnTo>
                    <a:pt x="33" y="129"/>
                  </a:lnTo>
                  <a:lnTo>
                    <a:pt x="33" y="29"/>
                  </a:lnTo>
                  <a:lnTo>
                    <a:pt x="38" y="29"/>
                  </a:lnTo>
                  <a:lnTo>
                    <a:pt x="38" y="19"/>
                  </a:lnTo>
                  <a:lnTo>
                    <a:pt x="43" y="33"/>
                  </a:lnTo>
                  <a:lnTo>
                    <a:pt x="43" y="53"/>
                  </a:lnTo>
                  <a:lnTo>
                    <a:pt x="43" y="33"/>
                  </a:lnTo>
                  <a:lnTo>
                    <a:pt x="48" y="33"/>
                  </a:lnTo>
                  <a:lnTo>
                    <a:pt x="48" y="43"/>
                  </a:lnTo>
                  <a:lnTo>
                    <a:pt x="48" y="19"/>
                  </a:lnTo>
                  <a:lnTo>
                    <a:pt x="53" y="19"/>
                  </a:lnTo>
                  <a:lnTo>
                    <a:pt x="53" y="0"/>
                  </a:lnTo>
                  <a:lnTo>
                    <a:pt x="53" y="10"/>
                  </a:lnTo>
                  <a:lnTo>
                    <a:pt x="57" y="10"/>
                  </a:lnTo>
                  <a:lnTo>
                    <a:pt x="57" y="19"/>
                  </a:lnTo>
                  <a:lnTo>
                    <a:pt x="62" y="33"/>
                  </a:lnTo>
                  <a:lnTo>
                    <a:pt x="62" y="129"/>
                  </a:lnTo>
                  <a:lnTo>
                    <a:pt x="67" y="134"/>
                  </a:lnTo>
                  <a:lnTo>
                    <a:pt x="67" y="195"/>
                  </a:lnTo>
                  <a:lnTo>
                    <a:pt x="72" y="200"/>
                  </a:lnTo>
                  <a:lnTo>
                    <a:pt x="72" y="267"/>
                  </a:lnTo>
                  <a:lnTo>
                    <a:pt x="77" y="267"/>
                  </a:lnTo>
                  <a:lnTo>
                    <a:pt x="81" y="267"/>
                  </a:lnTo>
                  <a:lnTo>
                    <a:pt x="81" y="286"/>
                  </a:lnTo>
                  <a:lnTo>
                    <a:pt x="81" y="262"/>
                  </a:lnTo>
                  <a:lnTo>
                    <a:pt x="81" y="277"/>
                  </a:lnTo>
                  <a:lnTo>
                    <a:pt x="86" y="277"/>
                  </a:lnTo>
                  <a:lnTo>
                    <a:pt x="86" y="334"/>
                  </a:lnTo>
                  <a:lnTo>
                    <a:pt x="91" y="329"/>
                  </a:lnTo>
                  <a:lnTo>
                    <a:pt x="91" y="267"/>
                  </a:lnTo>
                  <a:lnTo>
                    <a:pt x="96" y="262"/>
                  </a:lnTo>
                  <a:lnTo>
                    <a:pt x="96" y="253"/>
                  </a:lnTo>
                  <a:lnTo>
                    <a:pt x="101" y="253"/>
                  </a:lnTo>
                  <a:lnTo>
                    <a:pt x="101" y="162"/>
                  </a:lnTo>
                  <a:lnTo>
                    <a:pt x="105" y="162"/>
                  </a:lnTo>
                  <a:lnTo>
                    <a:pt x="105" y="153"/>
                  </a:lnTo>
                  <a:lnTo>
                    <a:pt x="110" y="153"/>
                  </a:lnTo>
                  <a:lnTo>
                    <a:pt x="110" y="143"/>
                  </a:lnTo>
                  <a:lnTo>
                    <a:pt x="115" y="143"/>
                  </a:lnTo>
                  <a:lnTo>
                    <a:pt x="115" y="167"/>
                  </a:lnTo>
                  <a:lnTo>
                    <a:pt x="120" y="167"/>
                  </a:lnTo>
                  <a:lnTo>
                    <a:pt x="125" y="167"/>
                  </a:lnTo>
                  <a:lnTo>
                    <a:pt x="125" y="219"/>
                  </a:lnTo>
                  <a:lnTo>
                    <a:pt x="129" y="234"/>
                  </a:lnTo>
                  <a:lnTo>
                    <a:pt x="129" y="262"/>
                  </a:lnTo>
                  <a:lnTo>
                    <a:pt x="134" y="267"/>
                  </a:lnTo>
                  <a:lnTo>
                    <a:pt x="139" y="267"/>
                  </a:lnTo>
                  <a:lnTo>
                    <a:pt x="139" y="353"/>
                  </a:lnTo>
                  <a:lnTo>
                    <a:pt x="144" y="353"/>
                  </a:lnTo>
                  <a:lnTo>
                    <a:pt x="144" y="362"/>
                  </a:lnTo>
                  <a:lnTo>
                    <a:pt x="144" y="353"/>
                  </a:lnTo>
                  <a:lnTo>
                    <a:pt x="149" y="353"/>
                  </a:lnTo>
                  <a:lnTo>
                    <a:pt x="153" y="353"/>
                  </a:lnTo>
                  <a:lnTo>
                    <a:pt x="158" y="353"/>
                  </a:lnTo>
                  <a:lnTo>
                    <a:pt x="163" y="353"/>
                  </a:lnTo>
                  <a:lnTo>
                    <a:pt x="168" y="353"/>
                  </a:lnTo>
                  <a:lnTo>
                    <a:pt x="173" y="353"/>
                  </a:lnTo>
                  <a:lnTo>
                    <a:pt x="173" y="362"/>
                  </a:lnTo>
                  <a:lnTo>
                    <a:pt x="177" y="362"/>
                  </a:lnTo>
                  <a:lnTo>
                    <a:pt x="177" y="353"/>
                  </a:lnTo>
                  <a:lnTo>
                    <a:pt x="182" y="353"/>
                  </a:lnTo>
                  <a:lnTo>
                    <a:pt x="182" y="362"/>
                  </a:lnTo>
                  <a:lnTo>
                    <a:pt x="182" y="343"/>
                  </a:lnTo>
                  <a:lnTo>
                    <a:pt x="187" y="343"/>
                  </a:lnTo>
                  <a:lnTo>
                    <a:pt x="192" y="343"/>
                  </a:lnTo>
                  <a:lnTo>
                    <a:pt x="197" y="343"/>
                  </a:lnTo>
                  <a:lnTo>
                    <a:pt x="201" y="343"/>
                  </a:lnTo>
                  <a:lnTo>
                    <a:pt x="206" y="343"/>
                  </a:lnTo>
                  <a:lnTo>
                    <a:pt x="211" y="343"/>
                  </a:lnTo>
                  <a:lnTo>
                    <a:pt x="211" y="353"/>
                  </a:lnTo>
                  <a:lnTo>
                    <a:pt x="216" y="353"/>
                  </a:lnTo>
                  <a:lnTo>
                    <a:pt x="216" y="372"/>
                  </a:lnTo>
                  <a:lnTo>
                    <a:pt x="221" y="372"/>
                  </a:lnTo>
                  <a:lnTo>
                    <a:pt x="221" y="329"/>
                  </a:lnTo>
                  <a:lnTo>
                    <a:pt x="225" y="329"/>
                  </a:lnTo>
                  <a:lnTo>
                    <a:pt x="225" y="234"/>
                  </a:lnTo>
                  <a:lnTo>
                    <a:pt x="230" y="229"/>
                  </a:lnTo>
                  <a:lnTo>
                    <a:pt x="230" y="219"/>
                  </a:lnTo>
                  <a:lnTo>
                    <a:pt x="235" y="219"/>
                  </a:lnTo>
                  <a:lnTo>
                    <a:pt x="235" y="134"/>
                  </a:lnTo>
                  <a:lnTo>
                    <a:pt x="240" y="129"/>
                  </a:lnTo>
                  <a:lnTo>
                    <a:pt x="240" y="119"/>
                  </a:lnTo>
                  <a:lnTo>
                    <a:pt x="245" y="119"/>
                  </a:lnTo>
                  <a:lnTo>
                    <a:pt x="245" y="95"/>
                  </a:lnTo>
                  <a:lnTo>
                    <a:pt x="249" y="95"/>
                  </a:lnTo>
                  <a:lnTo>
                    <a:pt x="249" y="62"/>
                  </a:lnTo>
                  <a:lnTo>
                    <a:pt x="254" y="62"/>
                  </a:lnTo>
                  <a:lnTo>
                    <a:pt x="254" y="33"/>
                  </a:lnTo>
                  <a:lnTo>
                    <a:pt x="259" y="29"/>
                  </a:lnTo>
                  <a:lnTo>
                    <a:pt x="259" y="86"/>
                  </a:lnTo>
                  <a:lnTo>
                    <a:pt x="259" y="67"/>
                  </a:lnTo>
                  <a:lnTo>
                    <a:pt x="264" y="67"/>
                  </a:lnTo>
                  <a:lnTo>
                    <a:pt x="264" y="119"/>
                  </a:lnTo>
                  <a:lnTo>
                    <a:pt x="264" y="100"/>
                  </a:lnTo>
                  <a:lnTo>
                    <a:pt x="269" y="100"/>
                  </a:lnTo>
                  <a:lnTo>
                    <a:pt x="269" y="176"/>
                  </a:lnTo>
                  <a:lnTo>
                    <a:pt x="273" y="176"/>
                  </a:lnTo>
                  <a:lnTo>
                    <a:pt x="273" y="200"/>
                  </a:lnTo>
                  <a:lnTo>
                    <a:pt x="278" y="200"/>
                  </a:lnTo>
                  <a:lnTo>
                    <a:pt x="278" y="229"/>
                  </a:lnTo>
                  <a:lnTo>
                    <a:pt x="283" y="234"/>
                  </a:lnTo>
                  <a:lnTo>
                    <a:pt x="283" y="262"/>
                  </a:lnTo>
                  <a:lnTo>
                    <a:pt x="288" y="267"/>
                  </a:lnTo>
                  <a:lnTo>
                    <a:pt x="288" y="286"/>
                  </a:lnTo>
                  <a:lnTo>
                    <a:pt x="293" y="300"/>
                  </a:lnTo>
                  <a:lnTo>
                    <a:pt x="293" y="329"/>
                  </a:lnTo>
                  <a:lnTo>
                    <a:pt x="297" y="334"/>
                  </a:lnTo>
                  <a:lnTo>
                    <a:pt x="297" y="353"/>
                  </a:lnTo>
                  <a:lnTo>
                    <a:pt x="302" y="353"/>
                  </a:lnTo>
                  <a:lnTo>
                    <a:pt x="302" y="372"/>
                  </a:lnTo>
                  <a:lnTo>
                    <a:pt x="307" y="372"/>
                  </a:lnTo>
                  <a:lnTo>
                    <a:pt x="307" y="362"/>
                  </a:lnTo>
                  <a:lnTo>
                    <a:pt x="312" y="362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31A98B6D-B95F-294A-95E7-D44E99945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538" y="2441575"/>
              <a:ext cx="411162" cy="1701800"/>
            </a:xfrm>
            <a:custGeom>
              <a:avLst/>
              <a:gdLst>
                <a:gd name="T0" fmla="*/ 2147483646 w 259"/>
                <a:gd name="T1" fmla="*/ 2147483646 h 1072"/>
                <a:gd name="T2" fmla="*/ 2147483646 w 259"/>
                <a:gd name="T3" fmla="*/ 2147483646 h 1072"/>
                <a:gd name="T4" fmla="*/ 2147483646 w 259"/>
                <a:gd name="T5" fmla="*/ 2147483646 h 1072"/>
                <a:gd name="T6" fmla="*/ 2147483646 w 259"/>
                <a:gd name="T7" fmla="*/ 2147483646 h 1072"/>
                <a:gd name="T8" fmla="*/ 2147483646 w 259"/>
                <a:gd name="T9" fmla="*/ 2147483646 h 1072"/>
                <a:gd name="T10" fmla="*/ 2147483646 w 259"/>
                <a:gd name="T11" fmla="*/ 2147483646 h 1072"/>
                <a:gd name="T12" fmla="*/ 2147483646 w 259"/>
                <a:gd name="T13" fmla="*/ 2147483646 h 1072"/>
                <a:gd name="T14" fmla="*/ 2147483646 w 259"/>
                <a:gd name="T15" fmla="*/ 2147483646 h 1072"/>
                <a:gd name="T16" fmla="*/ 2147483646 w 259"/>
                <a:gd name="T17" fmla="*/ 2147483646 h 1072"/>
                <a:gd name="T18" fmla="*/ 2147483646 w 259"/>
                <a:gd name="T19" fmla="*/ 2147483646 h 1072"/>
                <a:gd name="T20" fmla="*/ 2147483646 w 259"/>
                <a:gd name="T21" fmla="*/ 2147483646 h 1072"/>
                <a:gd name="T22" fmla="*/ 2147483646 w 259"/>
                <a:gd name="T23" fmla="*/ 2147483646 h 1072"/>
                <a:gd name="T24" fmla="*/ 2147483646 w 259"/>
                <a:gd name="T25" fmla="*/ 2147483646 h 1072"/>
                <a:gd name="T26" fmla="*/ 2147483646 w 259"/>
                <a:gd name="T27" fmla="*/ 2147483646 h 1072"/>
                <a:gd name="T28" fmla="*/ 2147483646 w 259"/>
                <a:gd name="T29" fmla="*/ 2147483646 h 1072"/>
                <a:gd name="T30" fmla="*/ 2147483646 w 259"/>
                <a:gd name="T31" fmla="*/ 2147483646 h 1072"/>
                <a:gd name="T32" fmla="*/ 2147483646 w 259"/>
                <a:gd name="T33" fmla="*/ 2147483646 h 1072"/>
                <a:gd name="T34" fmla="*/ 2147483646 w 259"/>
                <a:gd name="T35" fmla="*/ 2147483646 h 1072"/>
                <a:gd name="T36" fmla="*/ 2147483646 w 259"/>
                <a:gd name="T37" fmla="*/ 2147483646 h 1072"/>
                <a:gd name="T38" fmla="*/ 2147483646 w 259"/>
                <a:gd name="T39" fmla="*/ 2147483646 h 1072"/>
                <a:gd name="T40" fmla="*/ 2147483646 w 259"/>
                <a:gd name="T41" fmla="*/ 2147483646 h 1072"/>
                <a:gd name="T42" fmla="*/ 2147483646 w 259"/>
                <a:gd name="T43" fmla="*/ 2147483646 h 1072"/>
                <a:gd name="T44" fmla="*/ 2147483646 w 259"/>
                <a:gd name="T45" fmla="*/ 2147483646 h 1072"/>
                <a:gd name="T46" fmla="*/ 2147483646 w 259"/>
                <a:gd name="T47" fmla="*/ 2147483646 h 1072"/>
                <a:gd name="T48" fmla="*/ 2147483646 w 259"/>
                <a:gd name="T49" fmla="*/ 2147483646 h 1072"/>
                <a:gd name="T50" fmla="*/ 2147483646 w 259"/>
                <a:gd name="T51" fmla="*/ 2147483646 h 1072"/>
                <a:gd name="T52" fmla="*/ 2147483646 w 259"/>
                <a:gd name="T53" fmla="*/ 2147483646 h 1072"/>
                <a:gd name="T54" fmla="*/ 2147483646 w 259"/>
                <a:gd name="T55" fmla="*/ 2147483646 h 1072"/>
                <a:gd name="T56" fmla="*/ 2147483646 w 259"/>
                <a:gd name="T57" fmla="*/ 2147483646 h 1072"/>
                <a:gd name="T58" fmla="*/ 2147483646 w 259"/>
                <a:gd name="T59" fmla="*/ 2147483646 h 1072"/>
                <a:gd name="T60" fmla="*/ 2147483646 w 259"/>
                <a:gd name="T61" fmla="*/ 2147483646 h 1072"/>
                <a:gd name="T62" fmla="*/ 2147483646 w 259"/>
                <a:gd name="T63" fmla="*/ 2147483646 h 1072"/>
                <a:gd name="T64" fmla="*/ 2147483646 w 259"/>
                <a:gd name="T65" fmla="*/ 2147483646 h 1072"/>
                <a:gd name="T66" fmla="*/ 2147483646 w 259"/>
                <a:gd name="T67" fmla="*/ 2147483646 h 1072"/>
                <a:gd name="T68" fmla="*/ 2147483646 w 259"/>
                <a:gd name="T69" fmla="*/ 2147483646 h 1072"/>
                <a:gd name="T70" fmla="*/ 2147483646 w 259"/>
                <a:gd name="T71" fmla="*/ 2147483646 h 1072"/>
                <a:gd name="T72" fmla="*/ 2147483646 w 259"/>
                <a:gd name="T73" fmla="*/ 2147483646 h 1072"/>
                <a:gd name="T74" fmla="*/ 2147483646 w 259"/>
                <a:gd name="T75" fmla="*/ 2147483646 h 1072"/>
                <a:gd name="T76" fmla="*/ 2147483646 w 259"/>
                <a:gd name="T77" fmla="*/ 2147483646 h 1072"/>
                <a:gd name="T78" fmla="*/ 2147483646 w 259"/>
                <a:gd name="T79" fmla="*/ 2147483646 h 1072"/>
                <a:gd name="T80" fmla="*/ 2147483646 w 259"/>
                <a:gd name="T81" fmla="*/ 2147483646 h 1072"/>
                <a:gd name="T82" fmla="*/ 2147483646 w 259"/>
                <a:gd name="T83" fmla="*/ 2147483646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1072">
                  <a:moveTo>
                    <a:pt x="0" y="1072"/>
                  </a:moveTo>
                  <a:lnTo>
                    <a:pt x="5" y="1072"/>
                  </a:lnTo>
                  <a:lnTo>
                    <a:pt x="9" y="1072"/>
                  </a:lnTo>
                  <a:lnTo>
                    <a:pt x="14" y="1072"/>
                  </a:lnTo>
                  <a:lnTo>
                    <a:pt x="14" y="1063"/>
                  </a:lnTo>
                  <a:lnTo>
                    <a:pt x="19" y="1063"/>
                  </a:lnTo>
                  <a:lnTo>
                    <a:pt x="19" y="1044"/>
                  </a:lnTo>
                  <a:lnTo>
                    <a:pt x="24" y="1039"/>
                  </a:lnTo>
                  <a:lnTo>
                    <a:pt x="29" y="1039"/>
                  </a:lnTo>
                  <a:lnTo>
                    <a:pt x="29" y="1029"/>
                  </a:lnTo>
                  <a:lnTo>
                    <a:pt x="29" y="1039"/>
                  </a:lnTo>
                  <a:lnTo>
                    <a:pt x="33" y="1039"/>
                  </a:lnTo>
                  <a:lnTo>
                    <a:pt x="33" y="1020"/>
                  </a:lnTo>
                  <a:lnTo>
                    <a:pt x="38" y="1020"/>
                  </a:lnTo>
                  <a:lnTo>
                    <a:pt x="43" y="1006"/>
                  </a:lnTo>
                  <a:lnTo>
                    <a:pt x="43" y="987"/>
                  </a:lnTo>
                  <a:lnTo>
                    <a:pt x="48" y="972"/>
                  </a:lnTo>
                  <a:lnTo>
                    <a:pt x="48" y="963"/>
                  </a:lnTo>
                  <a:lnTo>
                    <a:pt x="53" y="977"/>
                  </a:lnTo>
                  <a:lnTo>
                    <a:pt x="53" y="987"/>
                  </a:lnTo>
                  <a:lnTo>
                    <a:pt x="57" y="987"/>
                  </a:lnTo>
                  <a:lnTo>
                    <a:pt x="62" y="987"/>
                  </a:lnTo>
                  <a:lnTo>
                    <a:pt x="62" y="1006"/>
                  </a:lnTo>
                  <a:lnTo>
                    <a:pt x="67" y="1006"/>
                  </a:lnTo>
                  <a:lnTo>
                    <a:pt x="67" y="996"/>
                  </a:lnTo>
                  <a:lnTo>
                    <a:pt x="67" y="1010"/>
                  </a:lnTo>
                  <a:lnTo>
                    <a:pt x="72" y="1006"/>
                  </a:lnTo>
                  <a:lnTo>
                    <a:pt x="77" y="1006"/>
                  </a:lnTo>
                  <a:lnTo>
                    <a:pt x="77" y="953"/>
                  </a:lnTo>
                  <a:lnTo>
                    <a:pt x="81" y="953"/>
                  </a:lnTo>
                  <a:lnTo>
                    <a:pt x="81" y="977"/>
                  </a:lnTo>
                  <a:lnTo>
                    <a:pt x="81" y="963"/>
                  </a:lnTo>
                  <a:lnTo>
                    <a:pt x="86" y="963"/>
                  </a:lnTo>
                  <a:lnTo>
                    <a:pt x="86" y="910"/>
                  </a:lnTo>
                  <a:lnTo>
                    <a:pt x="91" y="905"/>
                  </a:lnTo>
                  <a:lnTo>
                    <a:pt x="91" y="877"/>
                  </a:lnTo>
                  <a:lnTo>
                    <a:pt x="96" y="877"/>
                  </a:lnTo>
                  <a:lnTo>
                    <a:pt x="101" y="877"/>
                  </a:lnTo>
                  <a:lnTo>
                    <a:pt x="101" y="886"/>
                  </a:lnTo>
                  <a:lnTo>
                    <a:pt x="101" y="877"/>
                  </a:lnTo>
                  <a:lnTo>
                    <a:pt x="105" y="877"/>
                  </a:lnTo>
                  <a:lnTo>
                    <a:pt x="105" y="886"/>
                  </a:lnTo>
                  <a:lnTo>
                    <a:pt x="110" y="886"/>
                  </a:lnTo>
                  <a:lnTo>
                    <a:pt x="110" y="910"/>
                  </a:lnTo>
                  <a:lnTo>
                    <a:pt x="115" y="910"/>
                  </a:lnTo>
                  <a:lnTo>
                    <a:pt x="115" y="953"/>
                  </a:lnTo>
                  <a:lnTo>
                    <a:pt x="120" y="953"/>
                  </a:lnTo>
                  <a:lnTo>
                    <a:pt x="120" y="1029"/>
                  </a:lnTo>
                  <a:lnTo>
                    <a:pt x="125" y="1044"/>
                  </a:lnTo>
                  <a:lnTo>
                    <a:pt x="125" y="1072"/>
                  </a:lnTo>
                  <a:lnTo>
                    <a:pt x="129" y="1072"/>
                  </a:lnTo>
                  <a:lnTo>
                    <a:pt x="129" y="1063"/>
                  </a:lnTo>
                  <a:lnTo>
                    <a:pt x="134" y="1063"/>
                  </a:lnTo>
                  <a:lnTo>
                    <a:pt x="139" y="1063"/>
                  </a:lnTo>
                  <a:lnTo>
                    <a:pt x="139" y="1072"/>
                  </a:lnTo>
                  <a:lnTo>
                    <a:pt x="144" y="1072"/>
                  </a:lnTo>
                  <a:lnTo>
                    <a:pt x="144" y="1063"/>
                  </a:lnTo>
                  <a:lnTo>
                    <a:pt x="149" y="1063"/>
                  </a:lnTo>
                  <a:lnTo>
                    <a:pt x="149" y="963"/>
                  </a:lnTo>
                  <a:lnTo>
                    <a:pt x="153" y="963"/>
                  </a:lnTo>
                  <a:lnTo>
                    <a:pt x="153" y="939"/>
                  </a:lnTo>
                  <a:lnTo>
                    <a:pt x="158" y="939"/>
                  </a:lnTo>
                  <a:lnTo>
                    <a:pt x="158" y="886"/>
                  </a:lnTo>
                  <a:lnTo>
                    <a:pt x="163" y="872"/>
                  </a:lnTo>
                  <a:lnTo>
                    <a:pt x="163" y="772"/>
                  </a:lnTo>
                  <a:lnTo>
                    <a:pt x="163" y="777"/>
                  </a:lnTo>
                  <a:lnTo>
                    <a:pt x="168" y="772"/>
                  </a:lnTo>
                  <a:lnTo>
                    <a:pt x="168" y="620"/>
                  </a:lnTo>
                  <a:lnTo>
                    <a:pt x="173" y="620"/>
                  </a:lnTo>
                  <a:lnTo>
                    <a:pt x="173" y="477"/>
                  </a:lnTo>
                  <a:lnTo>
                    <a:pt x="177" y="462"/>
                  </a:lnTo>
                  <a:lnTo>
                    <a:pt x="177" y="319"/>
                  </a:lnTo>
                  <a:lnTo>
                    <a:pt x="182" y="319"/>
                  </a:lnTo>
                  <a:lnTo>
                    <a:pt x="182" y="191"/>
                  </a:lnTo>
                  <a:lnTo>
                    <a:pt x="182" y="200"/>
                  </a:lnTo>
                  <a:lnTo>
                    <a:pt x="187" y="200"/>
                  </a:lnTo>
                  <a:lnTo>
                    <a:pt x="187" y="219"/>
                  </a:lnTo>
                  <a:lnTo>
                    <a:pt x="187" y="133"/>
                  </a:lnTo>
                  <a:lnTo>
                    <a:pt x="192" y="119"/>
                  </a:lnTo>
                  <a:lnTo>
                    <a:pt x="192" y="110"/>
                  </a:lnTo>
                  <a:lnTo>
                    <a:pt x="192" y="153"/>
                  </a:lnTo>
                  <a:lnTo>
                    <a:pt x="197" y="153"/>
                  </a:lnTo>
                  <a:lnTo>
                    <a:pt x="197" y="24"/>
                  </a:lnTo>
                  <a:lnTo>
                    <a:pt x="197" y="76"/>
                  </a:lnTo>
                  <a:lnTo>
                    <a:pt x="201" y="76"/>
                  </a:lnTo>
                  <a:lnTo>
                    <a:pt x="201" y="100"/>
                  </a:lnTo>
                  <a:lnTo>
                    <a:pt x="201" y="43"/>
                  </a:lnTo>
                  <a:lnTo>
                    <a:pt x="201" y="57"/>
                  </a:lnTo>
                  <a:lnTo>
                    <a:pt x="206" y="57"/>
                  </a:lnTo>
                  <a:lnTo>
                    <a:pt x="206" y="91"/>
                  </a:lnTo>
                  <a:lnTo>
                    <a:pt x="206" y="10"/>
                  </a:lnTo>
                  <a:lnTo>
                    <a:pt x="206" y="19"/>
                  </a:lnTo>
                  <a:lnTo>
                    <a:pt x="211" y="19"/>
                  </a:lnTo>
                  <a:lnTo>
                    <a:pt x="211" y="0"/>
                  </a:lnTo>
                  <a:lnTo>
                    <a:pt x="211" y="67"/>
                  </a:lnTo>
                  <a:lnTo>
                    <a:pt x="216" y="67"/>
                  </a:lnTo>
                  <a:lnTo>
                    <a:pt x="216" y="124"/>
                  </a:lnTo>
                  <a:lnTo>
                    <a:pt x="216" y="57"/>
                  </a:lnTo>
                  <a:lnTo>
                    <a:pt x="216" y="110"/>
                  </a:lnTo>
                  <a:lnTo>
                    <a:pt x="221" y="110"/>
                  </a:lnTo>
                  <a:lnTo>
                    <a:pt x="221" y="153"/>
                  </a:lnTo>
                  <a:lnTo>
                    <a:pt x="221" y="91"/>
                  </a:lnTo>
                  <a:lnTo>
                    <a:pt x="225" y="91"/>
                  </a:lnTo>
                  <a:lnTo>
                    <a:pt x="225" y="100"/>
                  </a:lnTo>
                  <a:lnTo>
                    <a:pt x="225" y="57"/>
                  </a:lnTo>
                  <a:lnTo>
                    <a:pt x="225" y="76"/>
                  </a:lnTo>
                  <a:lnTo>
                    <a:pt x="230" y="76"/>
                  </a:lnTo>
                  <a:lnTo>
                    <a:pt x="230" y="19"/>
                  </a:lnTo>
                  <a:lnTo>
                    <a:pt x="230" y="86"/>
                  </a:lnTo>
                  <a:lnTo>
                    <a:pt x="235" y="86"/>
                  </a:lnTo>
                  <a:lnTo>
                    <a:pt x="235" y="119"/>
                  </a:lnTo>
                  <a:lnTo>
                    <a:pt x="235" y="76"/>
                  </a:lnTo>
                  <a:lnTo>
                    <a:pt x="235" y="91"/>
                  </a:lnTo>
                  <a:lnTo>
                    <a:pt x="240" y="91"/>
                  </a:lnTo>
                  <a:lnTo>
                    <a:pt x="240" y="219"/>
                  </a:lnTo>
                  <a:lnTo>
                    <a:pt x="240" y="200"/>
                  </a:lnTo>
                  <a:lnTo>
                    <a:pt x="245" y="200"/>
                  </a:lnTo>
                  <a:lnTo>
                    <a:pt x="245" y="376"/>
                  </a:lnTo>
                  <a:lnTo>
                    <a:pt x="249" y="376"/>
                  </a:lnTo>
                  <a:lnTo>
                    <a:pt x="249" y="400"/>
                  </a:lnTo>
                  <a:lnTo>
                    <a:pt x="249" y="367"/>
                  </a:lnTo>
                  <a:lnTo>
                    <a:pt x="249" y="396"/>
                  </a:lnTo>
                  <a:lnTo>
                    <a:pt x="254" y="400"/>
                  </a:lnTo>
                  <a:lnTo>
                    <a:pt x="254" y="496"/>
                  </a:lnTo>
                  <a:lnTo>
                    <a:pt x="259" y="500"/>
                  </a:lnTo>
                  <a:lnTo>
                    <a:pt x="259" y="543"/>
                  </a:lnTo>
                  <a:lnTo>
                    <a:pt x="259" y="486"/>
                  </a:lnTo>
                  <a:lnTo>
                    <a:pt x="259" y="500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765DBC7B-DD06-B144-8EFA-63C494FC6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700" y="2971800"/>
              <a:ext cx="365125" cy="1073150"/>
            </a:xfrm>
            <a:custGeom>
              <a:avLst/>
              <a:gdLst>
                <a:gd name="T0" fmla="*/ 2147483646 w 230"/>
                <a:gd name="T1" fmla="*/ 2147483646 h 676"/>
                <a:gd name="T2" fmla="*/ 2147483646 w 230"/>
                <a:gd name="T3" fmla="*/ 2147483646 h 676"/>
                <a:gd name="T4" fmla="*/ 2147483646 w 230"/>
                <a:gd name="T5" fmla="*/ 2147483646 h 676"/>
                <a:gd name="T6" fmla="*/ 2147483646 w 230"/>
                <a:gd name="T7" fmla="*/ 2147483646 h 676"/>
                <a:gd name="T8" fmla="*/ 2147483646 w 230"/>
                <a:gd name="T9" fmla="*/ 2147483646 h 676"/>
                <a:gd name="T10" fmla="*/ 2147483646 w 230"/>
                <a:gd name="T11" fmla="*/ 2147483646 h 676"/>
                <a:gd name="T12" fmla="*/ 2147483646 w 230"/>
                <a:gd name="T13" fmla="*/ 2147483646 h 676"/>
                <a:gd name="T14" fmla="*/ 2147483646 w 230"/>
                <a:gd name="T15" fmla="*/ 2147483646 h 676"/>
                <a:gd name="T16" fmla="*/ 2147483646 w 230"/>
                <a:gd name="T17" fmla="*/ 2147483646 h 676"/>
                <a:gd name="T18" fmla="*/ 2147483646 w 230"/>
                <a:gd name="T19" fmla="*/ 2147483646 h 676"/>
                <a:gd name="T20" fmla="*/ 2147483646 w 230"/>
                <a:gd name="T21" fmla="*/ 2147483646 h 676"/>
                <a:gd name="T22" fmla="*/ 2147483646 w 230"/>
                <a:gd name="T23" fmla="*/ 2147483646 h 676"/>
                <a:gd name="T24" fmla="*/ 2147483646 w 230"/>
                <a:gd name="T25" fmla="*/ 2147483646 h 676"/>
                <a:gd name="T26" fmla="*/ 2147483646 w 230"/>
                <a:gd name="T27" fmla="*/ 2147483646 h 676"/>
                <a:gd name="T28" fmla="*/ 2147483646 w 230"/>
                <a:gd name="T29" fmla="*/ 2147483646 h 676"/>
                <a:gd name="T30" fmla="*/ 2147483646 w 230"/>
                <a:gd name="T31" fmla="*/ 2147483646 h 676"/>
                <a:gd name="T32" fmla="*/ 2147483646 w 230"/>
                <a:gd name="T33" fmla="*/ 2147483646 h 676"/>
                <a:gd name="T34" fmla="*/ 2147483646 w 230"/>
                <a:gd name="T35" fmla="*/ 2147483646 h 676"/>
                <a:gd name="T36" fmla="*/ 2147483646 w 230"/>
                <a:gd name="T37" fmla="*/ 2147483646 h 676"/>
                <a:gd name="T38" fmla="*/ 2147483646 w 230"/>
                <a:gd name="T39" fmla="*/ 2147483646 h 676"/>
                <a:gd name="T40" fmla="*/ 2147483646 w 230"/>
                <a:gd name="T41" fmla="*/ 2147483646 h 676"/>
                <a:gd name="T42" fmla="*/ 2147483646 w 230"/>
                <a:gd name="T43" fmla="*/ 2147483646 h 676"/>
                <a:gd name="T44" fmla="*/ 2147483646 w 230"/>
                <a:gd name="T45" fmla="*/ 2147483646 h 676"/>
                <a:gd name="T46" fmla="*/ 2147483646 w 230"/>
                <a:gd name="T47" fmla="*/ 2147483646 h 676"/>
                <a:gd name="T48" fmla="*/ 2147483646 w 230"/>
                <a:gd name="T49" fmla="*/ 2147483646 h 676"/>
                <a:gd name="T50" fmla="*/ 2147483646 w 230"/>
                <a:gd name="T51" fmla="*/ 2147483646 h 676"/>
                <a:gd name="T52" fmla="*/ 2147483646 w 230"/>
                <a:gd name="T53" fmla="*/ 2147483646 h 676"/>
                <a:gd name="T54" fmla="*/ 2147483646 w 230"/>
                <a:gd name="T55" fmla="*/ 2147483646 h 676"/>
                <a:gd name="T56" fmla="*/ 2147483646 w 230"/>
                <a:gd name="T57" fmla="*/ 2147483646 h 676"/>
                <a:gd name="T58" fmla="*/ 2147483646 w 230"/>
                <a:gd name="T59" fmla="*/ 2147483646 h 676"/>
                <a:gd name="T60" fmla="*/ 2147483646 w 230"/>
                <a:gd name="T61" fmla="*/ 2147483646 h 676"/>
                <a:gd name="T62" fmla="*/ 2147483646 w 230"/>
                <a:gd name="T63" fmla="*/ 2147483646 h 676"/>
                <a:gd name="T64" fmla="*/ 2147483646 w 230"/>
                <a:gd name="T65" fmla="*/ 2147483646 h 676"/>
                <a:gd name="T66" fmla="*/ 2147483646 w 230"/>
                <a:gd name="T67" fmla="*/ 2147483646 h 676"/>
                <a:gd name="T68" fmla="*/ 2147483646 w 230"/>
                <a:gd name="T69" fmla="*/ 2147483646 h 676"/>
                <a:gd name="T70" fmla="*/ 2147483646 w 230"/>
                <a:gd name="T71" fmla="*/ 2147483646 h 676"/>
                <a:gd name="T72" fmla="*/ 2147483646 w 230"/>
                <a:gd name="T73" fmla="*/ 2147483646 h 676"/>
                <a:gd name="T74" fmla="*/ 2147483646 w 230"/>
                <a:gd name="T75" fmla="*/ 2147483646 h 676"/>
                <a:gd name="T76" fmla="*/ 2147483646 w 230"/>
                <a:gd name="T77" fmla="*/ 2147483646 h 676"/>
                <a:gd name="T78" fmla="*/ 2147483646 w 230"/>
                <a:gd name="T79" fmla="*/ 2147483646 h 676"/>
                <a:gd name="T80" fmla="*/ 2147483646 w 230"/>
                <a:gd name="T81" fmla="*/ 2147483646 h 676"/>
                <a:gd name="T82" fmla="*/ 2147483646 w 230"/>
                <a:gd name="T83" fmla="*/ 214748364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0" h="676">
                  <a:moveTo>
                    <a:pt x="0" y="166"/>
                  </a:moveTo>
                  <a:lnTo>
                    <a:pt x="5" y="162"/>
                  </a:lnTo>
                  <a:lnTo>
                    <a:pt x="5" y="166"/>
                  </a:lnTo>
                  <a:lnTo>
                    <a:pt x="5" y="109"/>
                  </a:lnTo>
                  <a:lnTo>
                    <a:pt x="5" y="162"/>
                  </a:lnTo>
                  <a:lnTo>
                    <a:pt x="10" y="162"/>
                  </a:lnTo>
                  <a:lnTo>
                    <a:pt x="10" y="209"/>
                  </a:lnTo>
                  <a:lnTo>
                    <a:pt x="10" y="152"/>
                  </a:lnTo>
                  <a:lnTo>
                    <a:pt x="10" y="200"/>
                  </a:lnTo>
                  <a:lnTo>
                    <a:pt x="14" y="195"/>
                  </a:lnTo>
                  <a:lnTo>
                    <a:pt x="14" y="233"/>
                  </a:lnTo>
                  <a:lnTo>
                    <a:pt x="14" y="219"/>
                  </a:lnTo>
                  <a:lnTo>
                    <a:pt x="19" y="219"/>
                  </a:lnTo>
                  <a:lnTo>
                    <a:pt x="19" y="162"/>
                  </a:lnTo>
                  <a:lnTo>
                    <a:pt x="24" y="162"/>
                  </a:lnTo>
                  <a:lnTo>
                    <a:pt x="24" y="28"/>
                  </a:lnTo>
                  <a:lnTo>
                    <a:pt x="24" y="42"/>
                  </a:lnTo>
                  <a:lnTo>
                    <a:pt x="29" y="42"/>
                  </a:lnTo>
                  <a:lnTo>
                    <a:pt x="29" y="62"/>
                  </a:lnTo>
                  <a:lnTo>
                    <a:pt x="29" y="28"/>
                  </a:lnTo>
                  <a:lnTo>
                    <a:pt x="29" y="33"/>
                  </a:lnTo>
                  <a:lnTo>
                    <a:pt x="34" y="28"/>
                  </a:lnTo>
                  <a:lnTo>
                    <a:pt x="34" y="0"/>
                  </a:lnTo>
                  <a:lnTo>
                    <a:pt x="34" y="52"/>
                  </a:lnTo>
                  <a:lnTo>
                    <a:pt x="38" y="66"/>
                  </a:lnTo>
                  <a:lnTo>
                    <a:pt x="38" y="166"/>
                  </a:lnTo>
                  <a:lnTo>
                    <a:pt x="43" y="166"/>
                  </a:lnTo>
                  <a:lnTo>
                    <a:pt x="43" y="219"/>
                  </a:lnTo>
                  <a:lnTo>
                    <a:pt x="48" y="219"/>
                  </a:lnTo>
                  <a:lnTo>
                    <a:pt x="48" y="195"/>
                  </a:lnTo>
                  <a:lnTo>
                    <a:pt x="48" y="219"/>
                  </a:lnTo>
                  <a:lnTo>
                    <a:pt x="53" y="219"/>
                  </a:lnTo>
                  <a:lnTo>
                    <a:pt x="53" y="200"/>
                  </a:lnTo>
                  <a:lnTo>
                    <a:pt x="53" y="262"/>
                  </a:lnTo>
                  <a:lnTo>
                    <a:pt x="58" y="266"/>
                  </a:lnTo>
                  <a:lnTo>
                    <a:pt x="58" y="409"/>
                  </a:lnTo>
                  <a:lnTo>
                    <a:pt x="62" y="405"/>
                  </a:lnTo>
                  <a:lnTo>
                    <a:pt x="62" y="386"/>
                  </a:lnTo>
                  <a:lnTo>
                    <a:pt x="62" y="471"/>
                  </a:lnTo>
                  <a:lnTo>
                    <a:pt x="67" y="476"/>
                  </a:lnTo>
                  <a:lnTo>
                    <a:pt x="67" y="529"/>
                  </a:lnTo>
                  <a:lnTo>
                    <a:pt x="72" y="529"/>
                  </a:lnTo>
                  <a:lnTo>
                    <a:pt x="72" y="571"/>
                  </a:lnTo>
                  <a:lnTo>
                    <a:pt x="72" y="562"/>
                  </a:lnTo>
                  <a:lnTo>
                    <a:pt x="77" y="562"/>
                  </a:lnTo>
                  <a:lnTo>
                    <a:pt x="77" y="552"/>
                  </a:lnTo>
                  <a:lnTo>
                    <a:pt x="77" y="576"/>
                  </a:lnTo>
                  <a:lnTo>
                    <a:pt x="82" y="571"/>
                  </a:lnTo>
                  <a:lnTo>
                    <a:pt x="82" y="562"/>
                  </a:lnTo>
                  <a:lnTo>
                    <a:pt x="82" y="576"/>
                  </a:lnTo>
                  <a:lnTo>
                    <a:pt x="86" y="571"/>
                  </a:lnTo>
                  <a:lnTo>
                    <a:pt x="86" y="586"/>
                  </a:lnTo>
                  <a:lnTo>
                    <a:pt x="86" y="576"/>
                  </a:lnTo>
                  <a:lnTo>
                    <a:pt x="91" y="576"/>
                  </a:lnTo>
                  <a:lnTo>
                    <a:pt x="91" y="605"/>
                  </a:lnTo>
                  <a:lnTo>
                    <a:pt x="91" y="595"/>
                  </a:lnTo>
                  <a:lnTo>
                    <a:pt x="96" y="610"/>
                  </a:lnTo>
                  <a:lnTo>
                    <a:pt x="96" y="619"/>
                  </a:lnTo>
                  <a:lnTo>
                    <a:pt x="101" y="619"/>
                  </a:lnTo>
                  <a:lnTo>
                    <a:pt x="101" y="610"/>
                  </a:lnTo>
                  <a:lnTo>
                    <a:pt x="106" y="605"/>
                  </a:lnTo>
                  <a:lnTo>
                    <a:pt x="106" y="610"/>
                  </a:lnTo>
                  <a:lnTo>
                    <a:pt x="106" y="595"/>
                  </a:lnTo>
                  <a:lnTo>
                    <a:pt x="106" y="605"/>
                  </a:lnTo>
                  <a:lnTo>
                    <a:pt x="110" y="610"/>
                  </a:lnTo>
                  <a:lnTo>
                    <a:pt x="110" y="619"/>
                  </a:lnTo>
                  <a:lnTo>
                    <a:pt x="115" y="619"/>
                  </a:lnTo>
                  <a:lnTo>
                    <a:pt x="115" y="629"/>
                  </a:lnTo>
                  <a:lnTo>
                    <a:pt x="120" y="629"/>
                  </a:lnTo>
                  <a:lnTo>
                    <a:pt x="120" y="619"/>
                  </a:lnTo>
                  <a:lnTo>
                    <a:pt x="120" y="653"/>
                  </a:lnTo>
                  <a:lnTo>
                    <a:pt x="125" y="653"/>
                  </a:lnTo>
                  <a:lnTo>
                    <a:pt x="125" y="662"/>
                  </a:lnTo>
                  <a:lnTo>
                    <a:pt x="130" y="676"/>
                  </a:lnTo>
                  <a:lnTo>
                    <a:pt x="130" y="672"/>
                  </a:lnTo>
                  <a:lnTo>
                    <a:pt x="130" y="676"/>
                  </a:lnTo>
                  <a:lnTo>
                    <a:pt x="134" y="672"/>
                  </a:lnTo>
                  <a:lnTo>
                    <a:pt x="134" y="653"/>
                  </a:lnTo>
                  <a:lnTo>
                    <a:pt x="139" y="653"/>
                  </a:lnTo>
                  <a:lnTo>
                    <a:pt x="139" y="662"/>
                  </a:lnTo>
                  <a:lnTo>
                    <a:pt x="139" y="610"/>
                  </a:lnTo>
                  <a:lnTo>
                    <a:pt x="139" y="619"/>
                  </a:lnTo>
                  <a:lnTo>
                    <a:pt x="144" y="619"/>
                  </a:lnTo>
                  <a:lnTo>
                    <a:pt x="144" y="462"/>
                  </a:lnTo>
                  <a:lnTo>
                    <a:pt x="149" y="462"/>
                  </a:lnTo>
                  <a:lnTo>
                    <a:pt x="149" y="333"/>
                  </a:lnTo>
                  <a:lnTo>
                    <a:pt x="154" y="328"/>
                  </a:lnTo>
                  <a:lnTo>
                    <a:pt x="154" y="343"/>
                  </a:lnTo>
                  <a:lnTo>
                    <a:pt x="158" y="328"/>
                  </a:lnTo>
                  <a:lnTo>
                    <a:pt x="158" y="295"/>
                  </a:lnTo>
                  <a:lnTo>
                    <a:pt x="163" y="295"/>
                  </a:lnTo>
                  <a:lnTo>
                    <a:pt x="163" y="266"/>
                  </a:lnTo>
                  <a:lnTo>
                    <a:pt x="168" y="262"/>
                  </a:lnTo>
                  <a:lnTo>
                    <a:pt x="168" y="243"/>
                  </a:lnTo>
                  <a:lnTo>
                    <a:pt x="173" y="228"/>
                  </a:lnTo>
                  <a:lnTo>
                    <a:pt x="173" y="233"/>
                  </a:lnTo>
                  <a:lnTo>
                    <a:pt x="173" y="266"/>
                  </a:lnTo>
                  <a:lnTo>
                    <a:pt x="178" y="266"/>
                  </a:lnTo>
                  <a:lnTo>
                    <a:pt x="178" y="343"/>
                  </a:lnTo>
                  <a:lnTo>
                    <a:pt x="178" y="333"/>
                  </a:lnTo>
                  <a:lnTo>
                    <a:pt x="182" y="333"/>
                  </a:lnTo>
                  <a:lnTo>
                    <a:pt x="182" y="452"/>
                  </a:lnTo>
                  <a:lnTo>
                    <a:pt x="187" y="452"/>
                  </a:lnTo>
                  <a:lnTo>
                    <a:pt x="187" y="529"/>
                  </a:lnTo>
                  <a:lnTo>
                    <a:pt x="192" y="529"/>
                  </a:lnTo>
                  <a:lnTo>
                    <a:pt x="192" y="505"/>
                  </a:lnTo>
                  <a:lnTo>
                    <a:pt x="197" y="505"/>
                  </a:lnTo>
                  <a:lnTo>
                    <a:pt x="197" y="495"/>
                  </a:lnTo>
                  <a:lnTo>
                    <a:pt x="197" y="529"/>
                  </a:lnTo>
                  <a:lnTo>
                    <a:pt x="202" y="529"/>
                  </a:lnTo>
                  <a:lnTo>
                    <a:pt x="202" y="538"/>
                  </a:lnTo>
                  <a:lnTo>
                    <a:pt x="202" y="443"/>
                  </a:lnTo>
                  <a:lnTo>
                    <a:pt x="206" y="443"/>
                  </a:lnTo>
                  <a:lnTo>
                    <a:pt x="206" y="476"/>
                  </a:lnTo>
                  <a:lnTo>
                    <a:pt x="206" y="443"/>
                  </a:lnTo>
                  <a:lnTo>
                    <a:pt x="211" y="443"/>
                  </a:lnTo>
                  <a:lnTo>
                    <a:pt x="211" y="476"/>
                  </a:lnTo>
                  <a:lnTo>
                    <a:pt x="216" y="476"/>
                  </a:lnTo>
                  <a:lnTo>
                    <a:pt x="216" y="486"/>
                  </a:lnTo>
                  <a:lnTo>
                    <a:pt x="216" y="438"/>
                  </a:lnTo>
                  <a:lnTo>
                    <a:pt x="216" y="462"/>
                  </a:lnTo>
                  <a:lnTo>
                    <a:pt x="221" y="476"/>
                  </a:lnTo>
                  <a:lnTo>
                    <a:pt x="221" y="471"/>
                  </a:lnTo>
                  <a:lnTo>
                    <a:pt x="221" y="476"/>
                  </a:lnTo>
                  <a:lnTo>
                    <a:pt x="226" y="471"/>
                  </a:lnTo>
                  <a:lnTo>
                    <a:pt x="226" y="486"/>
                  </a:lnTo>
                  <a:lnTo>
                    <a:pt x="230" y="486"/>
                  </a:lnTo>
                  <a:lnTo>
                    <a:pt x="230" y="495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A5A319AE-C39E-BD48-9794-62A50058D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825" y="3462338"/>
              <a:ext cx="396875" cy="576262"/>
            </a:xfrm>
            <a:custGeom>
              <a:avLst/>
              <a:gdLst>
                <a:gd name="T0" fmla="*/ 0 w 250"/>
                <a:gd name="T1" fmla="*/ 2147483646 h 363"/>
                <a:gd name="T2" fmla="*/ 2147483646 w 250"/>
                <a:gd name="T3" fmla="*/ 2147483646 h 363"/>
                <a:gd name="T4" fmla="*/ 2147483646 w 250"/>
                <a:gd name="T5" fmla="*/ 2147483646 h 363"/>
                <a:gd name="T6" fmla="*/ 2147483646 w 250"/>
                <a:gd name="T7" fmla="*/ 2147483646 h 363"/>
                <a:gd name="T8" fmla="*/ 2147483646 w 250"/>
                <a:gd name="T9" fmla="*/ 2147483646 h 363"/>
                <a:gd name="T10" fmla="*/ 2147483646 w 250"/>
                <a:gd name="T11" fmla="*/ 2147483646 h 363"/>
                <a:gd name="T12" fmla="*/ 2147483646 w 250"/>
                <a:gd name="T13" fmla="*/ 2147483646 h 363"/>
                <a:gd name="T14" fmla="*/ 2147483646 w 250"/>
                <a:gd name="T15" fmla="*/ 2147483646 h 363"/>
                <a:gd name="T16" fmla="*/ 2147483646 w 250"/>
                <a:gd name="T17" fmla="*/ 2147483646 h 363"/>
                <a:gd name="T18" fmla="*/ 2147483646 w 250"/>
                <a:gd name="T19" fmla="*/ 2147483646 h 363"/>
                <a:gd name="T20" fmla="*/ 2147483646 w 250"/>
                <a:gd name="T21" fmla="*/ 2147483646 h 363"/>
                <a:gd name="T22" fmla="*/ 2147483646 w 250"/>
                <a:gd name="T23" fmla="*/ 2147483646 h 363"/>
                <a:gd name="T24" fmla="*/ 2147483646 w 250"/>
                <a:gd name="T25" fmla="*/ 2147483646 h 363"/>
                <a:gd name="T26" fmla="*/ 2147483646 w 250"/>
                <a:gd name="T27" fmla="*/ 2147483646 h 363"/>
                <a:gd name="T28" fmla="*/ 2147483646 w 250"/>
                <a:gd name="T29" fmla="*/ 2147483646 h 363"/>
                <a:gd name="T30" fmla="*/ 2147483646 w 250"/>
                <a:gd name="T31" fmla="*/ 2147483646 h 363"/>
                <a:gd name="T32" fmla="*/ 2147483646 w 250"/>
                <a:gd name="T33" fmla="*/ 0 h 363"/>
                <a:gd name="T34" fmla="*/ 2147483646 w 250"/>
                <a:gd name="T35" fmla="*/ 2147483646 h 363"/>
                <a:gd name="T36" fmla="*/ 2147483646 w 250"/>
                <a:gd name="T37" fmla="*/ 2147483646 h 363"/>
                <a:gd name="T38" fmla="*/ 2147483646 w 250"/>
                <a:gd name="T39" fmla="*/ 2147483646 h 363"/>
                <a:gd name="T40" fmla="*/ 2147483646 w 250"/>
                <a:gd name="T41" fmla="*/ 2147483646 h 363"/>
                <a:gd name="T42" fmla="*/ 2147483646 w 250"/>
                <a:gd name="T43" fmla="*/ 2147483646 h 363"/>
                <a:gd name="T44" fmla="*/ 2147483646 w 250"/>
                <a:gd name="T45" fmla="*/ 2147483646 h 363"/>
                <a:gd name="T46" fmla="*/ 2147483646 w 250"/>
                <a:gd name="T47" fmla="*/ 2147483646 h 363"/>
                <a:gd name="T48" fmla="*/ 2147483646 w 250"/>
                <a:gd name="T49" fmla="*/ 2147483646 h 363"/>
                <a:gd name="T50" fmla="*/ 2147483646 w 250"/>
                <a:gd name="T51" fmla="*/ 2147483646 h 363"/>
                <a:gd name="T52" fmla="*/ 2147483646 w 250"/>
                <a:gd name="T53" fmla="*/ 2147483646 h 363"/>
                <a:gd name="T54" fmla="*/ 2147483646 w 250"/>
                <a:gd name="T55" fmla="*/ 2147483646 h 363"/>
                <a:gd name="T56" fmla="*/ 2147483646 w 250"/>
                <a:gd name="T57" fmla="*/ 2147483646 h 363"/>
                <a:gd name="T58" fmla="*/ 2147483646 w 250"/>
                <a:gd name="T59" fmla="*/ 2147483646 h 363"/>
                <a:gd name="T60" fmla="*/ 2147483646 w 250"/>
                <a:gd name="T61" fmla="*/ 2147483646 h 363"/>
                <a:gd name="T62" fmla="*/ 2147483646 w 250"/>
                <a:gd name="T63" fmla="*/ 2147483646 h 363"/>
                <a:gd name="T64" fmla="*/ 2147483646 w 250"/>
                <a:gd name="T65" fmla="*/ 2147483646 h 363"/>
                <a:gd name="T66" fmla="*/ 2147483646 w 250"/>
                <a:gd name="T67" fmla="*/ 2147483646 h 363"/>
                <a:gd name="T68" fmla="*/ 2147483646 w 250"/>
                <a:gd name="T69" fmla="*/ 2147483646 h 363"/>
                <a:gd name="T70" fmla="*/ 2147483646 w 250"/>
                <a:gd name="T71" fmla="*/ 2147483646 h 363"/>
                <a:gd name="T72" fmla="*/ 2147483646 w 250"/>
                <a:gd name="T73" fmla="*/ 2147483646 h 363"/>
                <a:gd name="T74" fmla="*/ 2147483646 w 250"/>
                <a:gd name="T75" fmla="*/ 2147483646 h 363"/>
                <a:gd name="T76" fmla="*/ 2147483646 w 250"/>
                <a:gd name="T77" fmla="*/ 2147483646 h 363"/>
                <a:gd name="T78" fmla="*/ 2147483646 w 250"/>
                <a:gd name="T79" fmla="*/ 2147483646 h 363"/>
                <a:gd name="T80" fmla="*/ 2147483646 w 250"/>
                <a:gd name="T81" fmla="*/ 2147483646 h 363"/>
                <a:gd name="T82" fmla="*/ 2147483646 w 250"/>
                <a:gd name="T83" fmla="*/ 214748364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0" h="363">
                  <a:moveTo>
                    <a:pt x="0" y="186"/>
                  </a:moveTo>
                  <a:lnTo>
                    <a:pt x="0" y="143"/>
                  </a:lnTo>
                  <a:lnTo>
                    <a:pt x="0" y="153"/>
                  </a:lnTo>
                  <a:lnTo>
                    <a:pt x="5" y="162"/>
                  </a:lnTo>
                  <a:lnTo>
                    <a:pt x="5" y="153"/>
                  </a:lnTo>
                  <a:lnTo>
                    <a:pt x="5" y="167"/>
                  </a:lnTo>
                  <a:lnTo>
                    <a:pt x="10" y="167"/>
                  </a:lnTo>
                  <a:lnTo>
                    <a:pt x="10" y="234"/>
                  </a:lnTo>
                  <a:lnTo>
                    <a:pt x="10" y="229"/>
                  </a:lnTo>
                  <a:lnTo>
                    <a:pt x="15" y="234"/>
                  </a:lnTo>
                  <a:lnTo>
                    <a:pt x="15" y="262"/>
                  </a:lnTo>
                  <a:lnTo>
                    <a:pt x="15" y="253"/>
                  </a:lnTo>
                  <a:lnTo>
                    <a:pt x="20" y="253"/>
                  </a:lnTo>
                  <a:lnTo>
                    <a:pt x="20" y="277"/>
                  </a:lnTo>
                  <a:lnTo>
                    <a:pt x="20" y="234"/>
                  </a:lnTo>
                  <a:lnTo>
                    <a:pt x="20" y="267"/>
                  </a:lnTo>
                  <a:lnTo>
                    <a:pt x="24" y="267"/>
                  </a:lnTo>
                  <a:lnTo>
                    <a:pt x="24" y="277"/>
                  </a:lnTo>
                  <a:lnTo>
                    <a:pt x="24" y="253"/>
                  </a:lnTo>
                  <a:lnTo>
                    <a:pt x="29" y="253"/>
                  </a:lnTo>
                  <a:lnTo>
                    <a:pt x="29" y="234"/>
                  </a:lnTo>
                  <a:lnTo>
                    <a:pt x="34" y="229"/>
                  </a:lnTo>
                  <a:lnTo>
                    <a:pt x="34" y="267"/>
                  </a:lnTo>
                  <a:lnTo>
                    <a:pt x="39" y="267"/>
                  </a:lnTo>
                  <a:lnTo>
                    <a:pt x="39" y="301"/>
                  </a:lnTo>
                  <a:lnTo>
                    <a:pt x="44" y="301"/>
                  </a:lnTo>
                  <a:lnTo>
                    <a:pt x="44" y="320"/>
                  </a:lnTo>
                  <a:lnTo>
                    <a:pt x="48" y="320"/>
                  </a:lnTo>
                  <a:lnTo>
                    <a:pt x="48" y="301"/>
                  </a:lnTo>
                  <a:lnTo>
                    <a:pt x="53" y="296"/>
                  </a:lnTo>
                  <a:lnTo>
                    <a:pt x="53" y="267"/>
                  </a:lnTo>
                  <a:lnTo>
                    <a:pt x="53" y="286"/>
                  </a:lnTo>
                  <a:lnTo>
                    <a:pt x="58" y="286"/>
                  </a:lnTo>
                  <a:lnTo>
                    <a:pt x="58" y="301"/>
                  </a:lnTo>
                  <a:lnTo>
                    <a:pt x="58" y="234"/>
                  </a:lnTo>
                  <a:lnTo>
                    <a:pt x="58" y="253"/>
                  </a:lnTo>
                  <a:lnTo>
                    <a:pt x="63" y="253"/>
                  </a:lnTo>
                  <a:lnTo>
                    <a:pt x="63" y="110"/>
                  </a:lnTo>
                  <a:lnTo>
                    <a:pt x="68" y="110"/>
                  </a:lnTo>
                  <a:lnTo>
                    <a:pt x="68" y="134"/>
                  </a:lnTo>
                  <a:lnTo>
                    <a:pt x="68" y="120"/>
                  </a:lnTo>
                  <a:lnTo>
                    <a:pt x="72" y="120"/>
                  </a:lnTo>
                  <a:lnTo>
                    <a:pt x="72" y="96"/>
                  </a:lnTo>
                  <a:lnTo>
                    <a:pt x="77" y="96"/>
                  </a:lnTo>
                  <a:lnTo>
                    <a:pt x="77" y="53"/>
                  </a:lnTo>
                  <a:lnTo>
                    <a:pt x="82" y="53"/>
                  </a:lnTo>
                  <a:lnTo>
                    <a:pt x="82" y="0"/>
                  </a:lnTo>
                  <a:lnTo>
                    <a:pt x="82" y="10"/>
                  </a:lnTo>
                  <a:lnTo>
                    <a:pt x="87" y="10"/>
                  </a:lnTo>
                  <a:lnTo>
                    <a:pt x="87" y="19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2" y="34"/>
                  </a:lnTo>
                  <a:lnTo>
                    <a:pt x="96" y="34"/>
                  </a:lnTo>
                  <a:lnTo>
                    <a:pt x="96" y="177"/>
                  </a:lnTo>
                  <a:lnTo>
                    <a:pt x="101" y="177"/>
                  </a:lnTo>
                  <a:lnTo>
                    <a:pt x="101" y="201"/>
                  </a:lnTo>
                  <a:lnTo>
                    <a:pt x="101" y="153"/>
                  </a:lnTo>
                  <a:lnTo>
                    <a:pt x="101" y="167"/>
                  </a:lnTo>
                  <a:lnTo>
                    <a:pt x="106" y="167"/>
                  </a:lnTo>
                  <a:lnTo>
                    <a:pt x="106" y="177"/>
                  </a:lnTo>
                  <a:lnTo>
                    <a:pt x="106" y="167"/>
                  </a:lnTo>
                  <a:lnTo>
                    <a:pt x="111" y="162"/>
                  </a:lnTo>
                  <a:lnTo>
                    <a:pt x="111" y="201"/>
                  </a:lnTo>
                  <a:lnTo>
                    <a:pt x="111" y="177"/>
                  </a:lnTo>
                  <a:lnTo>
                    <a:pt x="116" y="177"/>
                  </a:lnTo>
                  <a:lnTo>
                    <a:pt x="116" y="234"/>
                  </a:lnTo>
                  <a:lnTo>
                    <a:pt x="120" y="229"/>
                  </a:lnTo>
                  <a:lnTo>
                    <a:pt x="120" y="243"/>
                  </a:lnTo>
                  <a:lnTo>
                    <a:pt x="120" y="229"/>
                  </a:lnTo>
                  <a:lnTo>
                    <a:pt x="125" y="234"/>
                  </a:lnTo>
                  <a:lnTo>
                    <a:pt x="125" y="229"/>
                  </a:lnTo>
                  <a:lnTo>
                    <a:pt x="125" y="262"/>
                  </a:lnTo>
                  <a:lnTo>
                    <a:pt x="130" y="267"/>
                  </a:lnTo>
                  <a:lnTo>
                    <a:pt x="130" y="243"/>
                  </a:lnTo>
                  <a:lnTo>
                    <a:pt x="135" y="243"/>
                  </a:lnTo>
                  <a:lnTo>
                    <a:pt x="135" y="234"/>
                  </a:lnTo>
                  <a:lnTo>
                    <a:pt x="135" y="267"/>
                  </a:lnTo>
                  <a:lnTo>
                    <a:pt x="140" y="267"/>
                  </a:lnTo>
                  <a:lnTo>
                    <a:pt x="140" y="310"/>
                  </a:lnTo>
                  <a:lnTo>
                    <a:pt x="140" y="301"/>
                  </a:lnTo>
                  <a:lnTo>
                    <a:pt x="144" y="301"/>
                  </a:lnTo>
                  <a:lnTo>
                    <a:pt x="144" y="310"/>
                  </a:lnTo>
                  <a:lnTo>
                    <a:pt x="144" y="296"/>
                  </a:lnTo>
                  <a:lnTo>
                    <a:pt x="149" y="296"/>
                  </a:lnTo>
                  <a:lnTo>
                    <a:pt x="149" y="277"/>
                  </a:lnTo>
                  <a:lnTo>
                    <a:pt x="149" y="286"/>
                  </a:lnTo>
                  <a:lnTo>
                    <a:pt x="154" y="301"/>
                  </a:lnTo>
                  <a:lnTo>
                    <a:pt x="154" y="329"/>
                  </a:lnTo>
                  <a:lnTo>
                    <a:pt x="159" y="329"/>
                  </a:lnTo>
                  <a:lnTo>
                    <a:pt x="159" y="301"/>
                  </a:lnTo>
                  <a:lnTo>
                    <a:pt x="164" y="296"/>
                  </a:lnTo>
                  <a:lnTo>
                    <a:pt x="164" y="286"/>
                  </a:lnTo>
                  <a:lnTo>
                    <a:pt x="168" y="301"/>
                  </a:lnTo>
                  <a:lnTo>
                    <a:pt x="168" y="320"/>
                  </a:lnTo>
                  <a:lnTo>
                    <a:pt x="173" y="320"/>
                  </a:lnTo>
                  <a:lnTo>
                    <a:pt x="173" y="301"/>
                  </a:lnTo>
                  <a:lnTo>
                    <a:pt x="178" y="296"/>
                  </a:lnTo>
                  <a:lnTo>
                    <a:pt x="178" y="286"/>
                  </a:lnTo>
                  <a:lnTo>
                    <a:pt x="178" y="301"/>
                  </a:lnTo>
                  <a:lnTo>
                    <a:pt x="183" y="301"/>
                  </a:lnTo>
                  <a:lnTo>
                    <a:pt x="183" y="344"/>
                  </a:lnTo>
                  <a:lnTo>
                    <a:pt x="188" y="344"/>
                  </a:lnTo>
                  <a:lnTo>
                    <a:pt x="192" y="344"/>
                  </a:lnTo>
                  <a:lnTo>
                    <a:pt x="192" y="334"/>
                  </a:lnTo>
                  <a:lnTo>
                    <a:pt x="197" y="334"/>
                  </a:lnTo>
                  <a:lnTo>
                    <a:pt x="197" y="363"/>
                  </a:lnTo>
                  <a:lnTo>
                    <a:pt x="207" y="363"/>
                  </a:lnTo>
                  <a:lnTo>
                    <a:pt x="207" y="296"/>
                  </a:lnTo>
                  <a:lnTo>
                    <a:pt x="207" y="310"/>
                  </a:lnTo>
                  <a:lnTo>
                    <a:pt x="212" y="310"/>
                  </a:lnTo>
                  <a:lnTo>
                    <a:pt x="212" y="196"/>
                  </a:lnTo>
                  <a:lnTo>
                    <a:pt x="221" y="196"/>
                  </a:lnTo>
                  <a:lnTo>
                    <a:pt x="221" y="186"/>
                  </a:lnTo>
                  <a:lnTo>
                    <a:pt x="226" y="186"/>
                  </a:lnTo>
                  <a:lnTo>
                    <a:pt x="226" y="196"/>
                  </a:lnTo>
                  <a:lnTo>
                    <a:pt x="226" y="186"/>
                  </a:lnTo>
                  <a:lnTo>
                    <a:pt x="231" y="186"/>
                  </a:lnTo>
                  <a:lnTo>
                    <a:pt x="231" y="177"/>
                  </a:lnTo>
                  <a:lnTo>
                    <a:pt x="236" y="177"/>
                  </a:lnTo>
                  <a:lnTo>
                    <a:pt x="236" y="186"/>
                  </a:lnTo>
                  <a:lnTo>
                    <a:pt x="240" y="186"/>
                  </a:lnTo>
                  <a:lnTo>
                    <a:pt x="240" y="177"/>
                  </a:lnTo>
                  <a:lnTo>
                    <a:pt x="240" y="201"/>
                  </a:lnTo>
                  <a:lnTo>
                    <a:pt x="245" y="201"/>
                  </a:lnTo>
                  <a:lnTo>
                    <a:pt x="245" y="210"/>
                  </a:lnTo>
                  <a:lnTo>
                    <a:pt x="250" y="210"/>
                  </a:lnTo>
                  <a:lnTo>
                    <a:pt x="250" y="310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A8EC1AD7-3887-434C-8796-DE27F84DD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2700" y="3516313"/>
              <a:ext cx="373063" cy="506412"/>
            </a:xfrm>
            <a:custGeom>
              <a:avLst/>
              <a:gdLst>
                <a:gd name="T0" fmla="*/ 2147483646 w 235"/>
                <a:gd name="T1" fmla="*/ 2147483646 h 319"/>
                <a:gd name="T2" fmla="*/ 2147483646 w 235"/>
                <a:gd name="T3" fmla="*/ 2147483646 h 319"/>
                <a:gd name="T4" fmla="*/ 2147483646 w 235"/>
                <a:gd name="T5" fmla="*/ 2147483646 h 319"/>
                <a:gd name="T6" fmla="*/ 2147483646 w 235"/>
                <a:gd name="T7" fmla="*/ 2147483646 h 319"/>
                <a:gd name="T8" fmla="*/ 2147483646 w 235"/>
                <a:gd name="T9" fmla="*/ 2147483646 h 319"/>
                <a:gd name="T10" fmla="*/ 2147483646 w 235"/>
                <a:gd name="T11" fmla="*/ 2147483646 h 319"/>
                <a:gd name="T12" fmla="*/ 2147483646 w 235"/>
                <a:gd name="T13" fmla="*/ 2147483646 h 319"/>
                <a:gd name="T14" fmla="*/ 2147483646 w 235"/>
                <a:gd name="T15" fmla="*/ 2147483646 h 319"/>
                <a:gd name="T16" fmla="*/ 2147483646 w 235"/>
                <a:gd name="T17" fmla="*/ 2147483646 h 319"/>
                <a:gd name="T18" fmla="*/ 2147483646 w 235"/>
                <a:gd name="T19" fmla="*/ 2147483646 h 319"/>
                <a:gd name="T20" fmla="*/ 2147483646 w 235"/>
                <a:gd name="T21" fmla="*/ 2147483646 h 319"/>
                <a:gd name="T22" fmla="*/ 2147483646 w 235"/>
                <a:gd name="T23" fmla="*/ 2147483646 h 319"/>
                <a:gd name="T24" fmla="*/ 2147483646 w 235"/>
                <a:gd name="T25" fmla="*/ 2147483646 h 319"/>
                <a:gd name="T26" fmla="*/ 2147483646 w 235"/>
                <a:gd name="T27" fmla="*/ 2147483646 h 319"/>
                <a:gd name="T28" fmla="*/ 2147483646 w 235"/>
                <a:gd name="T29" fmla="*/ 2147483646 h 319"/>
                <a:gd name="T30" fmla="*/ 2147483646 w 235"/>
                <a:gd name="T31" fmla="*/ 2147483646 h 319"/>
                <a:gd name="T32" fmla="*/ 2147483646 w 235"/>
                <a:gd name="T33" fmla="*/ 2147483646 h 319"/>
                <a:gd name="T34" fmla="*/ 2147483646 w 235"/>
                <a:gd name="T35" fmla="*/ 2147483646 h 319"/>
                <a:gd name="T36" fmla="*/ 2147483646 w 235"/>
                <a:gd name="T37" fmla="*/ 2147483646 h 319"/>
                <a:gd name="T38" fmla="*/ 2147483646 w 235"/>
                <a:gd name="T39" fmla="*/ 2147483646 h 319"/>
                <a:gd name="T40" fmla="*/ 2147483646 w 235"/>
                <a:gd name="T41" fmla="*/ 2147483646 h 319"/>
                <a:gd name="T42" fmla="*/ 2147483646 w 235"/>
                <a:gd name="T43" fmla="*/ 2147483646 h 319"/>
                <a:gd name="T44" fmla="*/ 2147483646 w 235"/>
                <a:gd name="T45" fmla="*/ 2147483646 h 319"/>
                <a:gd name="T46" fmla="*/ 2147483646 w 235"/>
                <a:gd name="T47" fmla="*/ 2147483646 h 319"/>
                <a:gd name="T48" fmla="*/ 2147483646 w 235"/>
                <a:gd name="T49" fmla="*/ 2147483646 h 319"/>
                <a:gd name="T50" fmla="*/ 2147483646 w 235"/>
                <a:gd name="T51" fmla="*/ 2147483646 h 319"/>
                <a:gd name="T52" fmla="*/ 2147483646 w 235"/>
                <a:gd name="T53" fmla="*/ 2147483646 h 319"/>
                <a:gd name="T54" fmla="*/ 2147483646 w 235"/>
                <a:gd name="T55" fmla="*/ 2147483646 h 319"/>
                <a:gd name="T56" fmla="*/ 2147483646 w 235"/>
                <a:gd name="T57" fmla="*/ 2147483646 h 319"/>
                <a:gd name="T58" fmla="*/ 2147483646 w 235"/>
                <a:gd name="T59" fmla="*/ 2147483646 h 319"/>
                <a:gd name="T60" fmla="*/ 2147483646 w 235"/>
                <a:gd name="T61" fmla="*/ 2147483646 h 319"/>
                <a:gd name="T62" fmla="*/ 2147483646 w 235"/>
                <a:gd name="T63" fmla="*/ 2147483646 h 319"/>
                <a:gd name="T64" fmla="*/ 2147483646 w 235"/>
                <a:gd name="T65" fmla="*/ 2147483646 h 319"/>
                <a:gd name="T66" fmla="*/ 2147483646 w 235"/>
                <a:gd name="T67" fmla="*/ 2147483646 h 319"/>
                <a:gd name="T68" fmla="*/ 2147483646 w 235"/>
                <a:gd name="T69" fmla="*/ 2147483646 h 319"/>
                <a:gd name="T70" fmla="*/ 2147483646 w 235"/>
                <a:gd name="T71" fmla="*/ 2147483646 h 319"/>
                <a:gd name="T72" fmla="*/ 2147483646 w 235"/>
                <a:gd name="T73" fmla="*/ 2147483646 h 319"/>
                <a:gd name="T74" fmla="*/ 2147483646 w 235"/>
                <a:gd name="T75" fmla="*/ 2147483646 h 319"/>
                <a:gd name="T76" fmla="*/ 2147483646 w 235"/>
                <a:gd name="T77" fmla="*/ 2147483646 h 319"/>
                <a:gd name="T78" fmla="*/ 2147483646 w 235"/>
                <a:gd name="T79" fmla="*/ 2147483646 h 319"/>
                <a:gd name="T80" fmla="*/ 2147483646 w 235"/>
                <a:gd name="T81" fmla="*/ 2147483646 h 319"/>
                <a:gd name="T82" fmla="*/ 2147483646 w 235"/>
                <a:gd name="T83" fmla="*/ 2147483646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5" h="319">
                  <a:moveTo>
                    <a:pt x="0" y="276"/>
                  </a:moveTo>
                  <a:lnTo>
                    <a:pt x="0" y="262"/>
                  </a:lnTo>
                  <a:lnTo>
                    <a:pt x="5" y="267"/>
                  </a:lnTo>
                  <a:lnTo>
                    <a:pt x="5" y="243"/>
                  </a:lnTo>
                  <a:lnTo>
                    <a:pt x="5" y="252"/>
                  </a:lnTo>
                  <a:lnTo>
                    <a:pt x="10" y="252"/>
                  </a:lnTo>
                  <a:lnTo>
                    <a:pt x="14" y="267"/>
                  </a:lnTo>
                  <a:lnTo>
                    <a:pt x="14" y="262"/>
                  </a:lnTo>
                  <a:lnTo>
                    <a:pt x="19" y="262"/>
                  </a:lnTo>
                  <a:lnTo>
                    <a:pt x="19" y="252"/>
                  </a:lnTo>
                  <a:lnTo>
                    <a:pt x="24" y="252"/>
                  </a:lnTo>
                  <a:lnTo>
                    <a:pt x="24" y="243"/>
                  </a:lnTo>
                  <a:lnTo>
                    <a:pt x="24" y="252"/>
                  </a:lnTo>
                  <a:lnTo>
                    <a:pt x="29" y="267"/>
                  </a:lnTo>
                  <a:lnTo>
                    <a:pt x="29" y="300"/>
                  </a:lnTo>
                  <a:lnTo>
                    <a:pt x="34" y="295"/>
                  </a:lnTo>
                  <a:lnTo>
                    <a:pt x="34" y="310"/>
                  </a:lnTo>
                  <a:lnTo>
                    <a:pt x="34" y="286"/>
                  </a:lnTo>
                  <a:lnTo>
                    <a:pt x="34" y="300"/>
                  </a:lnTo>
                  <a:lnTo>
                    <a:pt x="38" y="300"/>
                  </a:lnTo>
                  <a:lnTo>
                    <a:pt x="38" y="310"/>
                  </a:lnTo>
                  <a:lnTo>
                    <a:pt x="38" y="228"/>
                  </a:lnTo>
                  <a:lnTo>
                    <a:pt x="48" y="228"/>
                  </a:lnTo>
                  <a:lnTo>
                    <a:pt x="48" y="209"/>
                  </a:lnTo>
                  <a:lnTo>
                    <a:pt x="53" y="209"/>
                  </a:lnTo>
                  <a:lnTo>
                    <a:pt x="53" y="219"/>
                  </a:lnTo>
                  <a:lnTo>
                    <a:pt x="53" y="195"/>
                  </a:lnTo>
                  <a:lnTo>
                    <a:pt x="58" y="195"/>
                  </a:lnTo>
                  <a:lnTo>
                    <a:pt x="58" y="167"/>
                  </a:lnTo>
                  <a:lnTo>
                    <a:pt x="62" y="162"/>
                  </a:lnTo>
                  <a:lnTo>
                    <a:pt x="62" y="152"/>
                  </a:lnTo>
                  <a:lnTo>
                    <a:pt x="67" y="152"/>
                  </a:lnTo>
                  <a:lnTo>
                    <a:pt x="67" y="128"/>
                  </a:lnTo>
                  <a:lnTo>
                    <a:pt x="67" y="133"/>
                  </a:lnTo>
                  <a:lnTo>
                    <a:pt x="72" y="133"/>
                  </a:lnTo>
                  <a:lnTo>
                    <a:pt x="72" y="200"/>
                  </a:lnTo>
                  <a:lnTo>
                    <a:pt x="72" y="195"/>
                  </a:lnTo>
                  <a:lnTo>
                    <a:pt x="77" y="200"/>
                  </a:lnTo>
                  <a:lnTo>
                    <a:pt x="77" y="219"/>
                  </a:lnTo>
                  <a:lnTo>
                    <a:pt x="82" y="219"/>
                  </a:lnTo>
                  <a:lnTo>
                    <a:pt x="82" y="228"/>
                  </a:lnTo>
                  <a:lnTo>
                    <a:pt x="86" y="233"/>
                  </a:lnTo>
                  <a:lnTo>
                    <a:pt x="86" y="252"/>
                  </a:lnTo>
                  <a:lnTo>
                    <a:pt x="91" y="267"/>
                  </a:lnTo>
                  <a:lnTo>
                    <a:pt x="91" y="310"/>
                  </a:lnTo>
                  <a:lnTo>
                    <a:pt x="96" y="310"/>
                  </a:lnTo>
                  <a:lnTo>
                    <a:pt x="96" y="319"/>
                  </a:lnTo>
                  <a:lnTo>
                    <a:pt x="96" y="243"/>
                  </a:lnTo>
                  <a:lnTo>
                    <a:pt x="96" y="262"/>
                  </a:lnTo>
                  <a:lnTo>
                    <a:pt x="101" y="262"/>
                  </a:lnTo>
                  <a:lnTo>
                    <a:pt x="101" y="228"/>
                  </a:lnTo>
                  <a:lnTo>
                    <a:pt x="106" y="233"/>
                  </a:lnTo>
                  <a:lnTo>
                    <a:pt x="106" y="243"/>
                  </a:lnTo>
                  <a:lnTo>
                    <a:pt x="106" y="209"/>
                  </a:lnTo>
                  <a:lnTo>
                    <a:pt x="106" y="219"/>
                  </a:lnTo>
                  <a:lnTo>
                    <a:pt x="110" y="219"/>
                  </a:lnTo>
                  <a:lnTo>
                    <a:pt x="110" y="243"/>
                  </a:lnTo>
                  <a:lnTo>
                    <a:pt x="110" y="233"/>
                  </a:lnTo>
                  <a:lnTo>
                    <a:pt x="115" y="228"/>
                  </a:lnTo>
                  <a:lnTo>
                    <a:pt x="115" y="167"/>
                  </a:lnTo>
                  <a:lnTo>
                    <a:pt x="120" y="162"/>
                  </a:lnTo>
                  <a:lnTo>
                    <a:pt x="120" y="133"/>
                  </a:lnTo>
                  <a:lnTo>
                    <a:pt x="125" y="128"/>
                  </a:lnTo>
                  <a:lnTo>
                    <a:pt x="125" y="95"/>
                  </a:lnTo>
                  <a:lnTo>
                    <a:pt x="130" y="95"/>
                  </a:lnTo>
                  <a:lnTo>
                    <a:pt x="130" y="0"/>
                  </a:lnTo>
                  <a:lnTo>
                    <a:pt x="130" y="28"/>
                  </a:lnTo>
                  <a:lnTo>
                    <a:pt x="134" y="28"/>
                  </a:lnTo>
                  <a:lnTo>
                    <a:pt x="134" y="43"/>
                  </a:lnTo>
                  <a:lnTo>
                    <a:pt x="134" y="19"/>
                  </a:lnTo>
                  <a:lnTo>
                    <a:pt x="139" y="33"/>
                  </a:lnTo>
                  <a:lnTo>
                    <a:pt x="139" y="66"/>
                  </a:lnTo>
                  <a:lnTo>
                    <a:pt x="144" y="66"/>
                  </a:lnTo>
                  <a:lnTo>
                    <a:pt x="144" y="76"/>
                  </a:lnTo>
                  <a:lnTo>
                    <a:pt x="144" y="66"/>
                  </a:lnTo>
                  <a:lnTo>
                    <a:pt x="149" y="62"/>
                  </a:lnTo>
                  <a:lnTo>
                    <a:pt x="149" y="109"/>
                  </a:lnTo>
                  <a:lnTo>
                    <a:pt x="149" y="100"/>
                  </a:lnTo>
                  <a:lnTo>
                    <a:pt x="154" y="95"/>
                  </a:lnTo>
                  <a:lnTo>
                    <a:pt x="154" y="100"/>
                  </a:lnTo>
                  <a:lnTo>
                    <a:pt x="154" y="66"/>
                  </a:lnTo>
                  <a:lnTo>
                    <a:pt x="154" y="95"/>
                  </a:lnTo>
                  <a:lnTo>
                    <a:pt x="158" y="95"/>
                  </a:lnTo>
                  <a:lnTo>
                    <a:pt x="158" y="9"/>
                  </a:lnTo>
                  <a:lnTo>
                    <a:pt x="158" y="19"/>
                  </a:lnTo>
                  <a:lnTo>
                    <a:pt x="163" y="19"/>
                  </a:lnTo>
                  <a:lnTo>
                    <a:pt x="163" y="9"/>
                  </a:lnTo>
                  <a:lnTo>
                    <a:pt x="163" y="95"/>
                  </a:lnTo>
                  <a:lnTo>
                    <a:pt x="168" y="100"/>
                  </a:lnTo>
                  <a:lnTo>
                    <a:pt x="168" y="128"/>
                  </a:lnTo>
                  <a:lnTo>
                    <a:pt x="168" y="100"/>
                  </a:lnTo>
                  <a:lnTo>
                    <a:pt x="173" y="100"/>
                  </a:lnTo>
                  <a:lnTo>
                    <a:pt x="173" y="128"/>
                  </a:lnTo>
                  <a:lnTo>
                    <a:pt x="178" y="128"/>
                  </a:lnTo>
                  <a:lnTo>
                    <a:pt x="178" y="109"/>
                  </a:lnTo>
                  <a:lnTo>
                    <a:pt x="178" y="119"/>
                  </a:lnTo>
                  <a:lnTo>
                    <a:pt x="182" y="133"/>
                  </a:lnTo>
                  <a:lnTo>
                    <a:pt x="182" y="128"/>
                  </a:lnTo>
                  <a:lnTo>
                    <a:pt x="182" y="133"/>
                  </a:lnTo>
                  <a:lnTo>
                    <a:pt x="187" y="133"/>
                  </a:lnTo>
                  <a:lnTo>
                    <a:pt x="187" y="162"/>
                  </a:lnTo>
                  <a:lnTo>
                    <a:pt x="187" y="119"/>
                  </a:lnTo>
                  <a:lnTo>
                    <a:pt x="192" y="119"/>
                  </a:lnTo>
                  <a:lnTo>
                    <a:pt x="192" y="143"/>
                  </a:lnTo>
                  <a:lnTo>
                    <a:pt x="192" y="95"/>
                  </a:lnTo>
                  <a:lnTo>
                    <a:pt x="192" y="133"/>
                  </a:lnTo>
                  <a:lnTo>
                    <a:pt x="197" y="133"/>
                  </a:lnTo>
                  <a:lnTo>
                    <a:pt x="197" y="200"/>
                  </a:lnTo>
                  <a:lnTo>
                    <a:pt x="202" y="200"/>
                  </a:lnTo>
                  <a:lnTo>
                    <a:pt x="202" y="209"/>
                  </a:lnTo>
                  <a:lnTo>
                    <a:pt x="202" y="195"/>
                  </a:lnTo>
                  <a:lnTo>
                    <a:pt x="206" y="186"/>
                  </a:lnTo>
                  <a:lnTo>
                    <a:pt x="206" y="162"/>
                  </a:lnTo>
                  <a:lnTo>
                    <a:pt x="211" y="162"/>
                  </a:lnTo>
                  <a:lnTo>
                    <a:pt x="211" y="109"/>
                  </a:lnTo>
                  <a:lnTo>
                    <a:pt x="216" y="95"/>
                  </a:lnTo>
                  <a:lnTo>
                    <a:pt x="216" y="76"/>
                  </a:lnTo>
                  <a:lnTo>
                    <a:pt x="221" y="62"/>
                  </a:lnTo>
                  <a:lnTo>
                    <a:pt x="221" y="66"/>
                  </a:lnTo>
                  <a:lnTo>
                    <a:pt x="226" y="66"/>
                  </a:lnTo>
                  <a:lnTo>
                    <a:pt x="226" y="119"/>
                  </a:lnTo>
                  <a:lnTo>
                    <a:pt x="226" y="109"/>
                  </a:lnTo>
                  <a:lnTo>
                    <a:pt x="230" y="109"/>
                  </a:lnTo>
                  <a:lnTo>
                    <a:pt x="230" y="119"/>
                  </a:lnTo>
                  <a:lnTo>
                    <a:pt x="230" y="109"/>
                  </a:lnTo>
                  <a:lnTo>
                    <a:pt x="235" y="109"/>
                  </a:lnTo>
                  <a:lnTo>
                    <a:pt x="235" y="119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BBBEFDF6-DCD3-3245-870C-2C53D5E05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5763" y="3265488"/>
              <a:ext cx="396875" cy="833437"/>
            </a:xfrm>
            <a:custGeom>
              <a:avLst/>
              <a:gdLst>
                <a:gd name="T0" fmla="*/ 2147483646 w 250"/>
                <a:gd name="T1" fmla="*/ 2147483646 h 525"/>
                <a:gd name="T2" fmla="*/ 2147483646 w 250"/>
                <a:gd name="T3" fmla="*/ 2147483646 h 525"/>
                <a:gd name="T4" fmla="*/ 2147483646 w 250"/>
                <a:gd name="T5" fmla="*/ 2147483646 h 525"/>
                <a:gd name="T6" fmla="*/ 2147483646 w 250"/>
                <a:gd name="T7" fmla="*/ 2147483646 h 525"/>
                <a:gd name="T8" fmla="*/ 2147483646 w 250"/>
                <a:gd name="T9" fmla="*/ 2147483646 h 525"/>
                <a:gd name="T10" fmla="*/ 2147483646 w 250"/>
                <a:gd name="T11" fmla="*/ 2147483646 h 525"/>
                <a:gd name="T12" fmla="*/ 2147483646 w 250"/>
                <a:gd name="T13" fmla="*/ 2147483646 h 525"/>
                <a:gd name="T14" fmla="*/ 2147483646 w 250"/>
                <a:gd name="T15" fmla="*/ 2147483646 h 525"/>
                <a:gd name="T16" fmla="*/ 2147483646 w 250"/>
                <a:gd name="T17" fmla="*/ 2147483646 h 525"/>
                <a:gd name="T18" fmla="*/ 2147483646 w 250"/>
                <a:gd name="T19" fmla="*/ 2147483646 h 525"/>
                <a:gd name="T20" fmla="*/ 2147483646 w 250"/>
                <a:gd name="T21" fmla="*/ 2147483646 h 525"/>
                <a:gd name="T22" fmla="*/ 2147483646 w 250"/>
                <a:gd name="T23" fmla="*/ 2147483646 h 525"/>
                <a:gd name="T24" fmla="*/ 2147483646 w 250"/>
                <a:gd name="T25" fmla="*/ 2147483646 h 525"/>
                <a:gd name="T26" fmla="*/ 2147483646 w 250"/>
                <a:gd name="T27" fmla="*/ 2147483646 h 525"/>
                <a:gd name="T28" fmla="*/ 2147483646 w 250"/>
                <a:gd name="T29" fmla="*/ 2147483646 h 525"/>
                <a:gd name="T30" fmla="*/ 2147483646 w 250"/>
                <a:gd name="T31" fmla="*/ 2147483646 h 525"/>
                <a:gd name="T32" fmla="*/ 2147483646 w 250"/>
                <a:gd name="T33" fmla="*/ 2147483646 h 525"/>
                <a:gd name="T34" fmla="*/ 2147483646 w 250"/>
                <a:gd name="T35" fmla="*/ 2147483646 h 525"/>
                <a:gd name="T36" fmla="*/ 2147483646 w 250"/>
                <a:gd name="T37" fmla="*/ 2147483646 h 525"/>
                <a:gd name="T38" fmla="*/ 2147483646 w 250"/>
                <a:gd name="T39" fmla="*/ 2147483646 h 525"/>
                <a:gd name="T40" fmla="*/ 2147483646 w 250"/>
                <a:gd name="T41" fmla="*/ 2147483646 h 525"/>
                <a:gd name="T42" fmla="*/ 2147483646 w 250"/>
                <a:gd name="T43" fmla="*/ 2147483646 h 525"/>
                <a:gd name="T44" fmla="*/ 2147483646 w 250"/>
                <a:gd name="T45" fmla="*/ 2147483646 h 525"/>
                <a:gd name="T46" fmla="*/ 2147483646 w 250"/>
                <a:gd name="T47" fmla="*/ 2147483646 h 525"/>
                <a:gd name="T48" fmla="*/ 2147483646 w 250"/>
                <a:gd name="T49" fmla="*/ 2147483646 h 525"/>
                <a:gd name="T50" fmla="*/ 2147483646 w 250"/>
                <a:gd name="T51" fmla="*/ 2147483646 h 525"/>
                <a:gd name="T52" fmla="*/ 2147483646 w 250"/>
                <a:gd name="T53" fmla="*/ 2147483646 h 525"/>
                <a:gd name="T54" fmla="*/ 2147483646 w 250"/>
                <a:gd name="T55" fmla="*/ 2147483646 h 525"/>
                <a:gd name="T56" fmla="*/ 2147483646 w 250"/>
                <a:gd name="T57" fmla="*/ 2147483646 h 525"/>
                <a:gd name="T58" fmla="*/ 2147483646 w 250"/>
                <a:gd name="T59" fmla="*/ 2147483646 h 525"/>
                <a:gd name="T60" fmla="*/ 2147483646 w 250"/>
                <a:gd name="T61" fmla="*/ 2147483646 h 525"/>
                <a:gd name="T62" fmla="*/ 2147483646 w 250"/>
                <a:gd name="T63" fmla="*/ 2147483646 h 525"/>
                <a:gd name="T64" fmla="*/ 2147483646 w 250"/>
                <a:gd name="T65" fmla="*/ 2147483646 h 525"/>
                <a:gd name="T66" fmla="*/ 2147483646 w 250"/>
                <a:gd name="T67" fmla="*/ 2147483646 h 525"/>
                <a:gd name="T68" fmla="*/ 2147483646 w 250"/>
                <a:gd name="T69" fmla="*/ 2147483646 h 525"/>
                <a:gd name="T70" fmla="*/ 2147483646 w 250"/>
                <a:gd name="T71" fmla="*/ 2147483646 h 525"/>
                <a:gd name="T72" fmla="*/ 2147483646 w 250"/>
                <a:gd name="T73" fmla="*/ 2147483646 h 525"/>
                <a:gd name="T74" fmla="*/ 2147483646 w 250"/>
                <a:gd name="T75" fmla="*/ 2147483646 h 525"/>
                <a:gd name="T76" fmla="*/ 2147483646 w 250"/>
                <a:gd name="T77" fmla="*/ 2147483646 h 525"/>
                <a:gd name="T78" fmla="*/ 2147483646 w 250"/>
                <a:gd name="T79" fmla="*/ 2147483646 h 525"/>
                <a:gd name="T80" fmla="*/ 2147483646 w 250"/>
                <a:gd name="T81" fmla="*/ 2147483646 h 525"/>
                <a:gd name="T82" fmla="*/ 2147483646 w 250"/>
                <a:gd name="T83" fmla="*/ 214748364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0" h="525">
                  <a:moveTo>
                    <a:pt x="0" y="277"/>
                  </a:moveTo>
                  <a:lnTo>
                    <a:pt x="5" y="291"/>
                  </a:lnTo>
                  <a:lnTo>
                    <a:pt x="5" y="344"/>
                  </a:lnTo>
                  <a:lnTo>
                    <a:pt x="5" y="334"/>
                  </a:lnTo>
                  <a:lnTo>
                    <a:pt x="10" y="334"/>
                  </a:lnTo>
                  <a:lnTo>
                    <a:pt x="10" y="401"/>
                  </a:lnTo>
                  <a:lnTo>
                    <a:pt x="15" y="401"/>
                  </a:lnTo>
                  <a:lnTo>
                    <a:pt x="15" y="453"/>
                  </a:lnTo>
                  <a:lnTo>
                    <a:pt x="19" y="453"/>
                  </a:lnTo>
                  <a:lnTo>
                    <a:pt x="19" y="444"/>
                  </a:lnTo>
                  <a:lnTo>
                    <a:pt x="19" y="458"/>
                  </a:lnTo>
                  <a:lnTo>
                    <a:pt x="24" y="458"/>
                  </a:lnTo>
                  <a:lnTo>
                    <a:pt x="24" y="510"/>
                  </a:lnTo>
                  <a:lnTo>
                    <a:pt x="29" y="525"/>
                  </a:lnTo>
                  <a:lnTo>
                    <a:pt x="29" y="520"/>
                  </a:lnTo>
                  <a:lnTo>
                    <a:pt x="29" y="525"/>
                  </a:lnTo>
                  <a:lnTo>
                    <a:pt x="34" y="520"/>
                  </a:lnTo>
                  <a:lnTo>
                    <a:pt x="39" y="520"/>
                  </a:lnTo>
                  <a:lnTo>
                    <a:pt x="39" y="420"/>
                  </a:lnTo>
                  <a:lnTo>
                    <a:pt x="43" y="420"/>
                  </a:lnTo>
                  <a:lnTo>
                    <a:pt x="43" y="377"/>
                  </a:lnTo>
                  <a:lnTo>
                    <a:pt x="48" y="377"/>
                  </a:lnTo>
                  <a:lnTo>
                    <a:pt x="48" y="320"/>
                  </a:lnTo>
                  <a:lnTo>
                    <a:pt x="53" y="320"/>
                  </a:lnTo>
                  <a:lnTo>
                    <a:pt x="53" y="234"/>
                  </a:lnTo>
                  <a:lnTo>
                    <a:pt x="58" y="234"/>
                  </a:lnTo>
                  <a:lnTo>
                    <a:pt x="58" y="224"/>
                  </a:lnTo>
                  <a:lnTo>
                    <a:pt x="63" y="224"/>
                  </a:lnTo>
                  <a:lnTo>
                    <a:pt x="63" y="234"/>
                  </a:lnTo>
                  <a:lnTo>
                    <a:pt x="63" y="220"/>
                  </a:lnTo>
                  <a:lnTo>
                    <a:pt x="67" y="220"/>
                  </a:lnTo>
                  <a:lnTo>
                    <a:pt x="67" y="191"/>
                  </a:lnTo>
                  <a:lnTo>
                    <a:pt x="67" y="201"/>
                  </a:lnTo>
                  <a:lnTo>
                    <a:pt x="72" y="186"/>
                  </a:lnTo>
                  <a:lnTo>
                    <a:pt x="72" y="191"/>
                  </a:lnTo>
                  <a:lnTo>
                    <a:pt x="72" y="224"/>
                  </a:lnTo>
                  <a:lnTo>
                    <a:pt x="77" y="224"/>
                  </a:lnTo>
                  <a:lnTo>
                    <a:pt x="77" y="320"/>
                  </a:lnTo>
                  <a:lnTo>
                    <a:pt x="82" y="325"/>
                  </a:lnTo>
                  <a:lnTo>
                    <a:pt x="82" y="353"/>
                  </a:lnTo>
                  <a:lnTo>
                    <a:pt x="87" y="358"/>
                  </a:lnTo>
                  <a:lnTo>
                    <a:pt x="87" y="477"/>
                  </a:lnTo>
                  <a:lnTo>
                    <a:pt x="91" y="491"/>
                  </a:lnTo>
                  <a:lnTo>
                    <a:pt x="91" y="487"/>
                  </a:lnTo>
                  <a:lnTo>
                    <a:pt x="91" y="491"/>
                  </a:lnTo>
                  <a:lnTo>
                    <a:pt x="96" y="487"/>
                  </a:lnTo>
                  <a:lnTo>
                    <a:pt x="96" y="477"/>
                  </a:lnTo>
                  <a:lnTo>
                    <a:pt x="96" y="491"/>
                  </a:lnTo>
                  <a:lnTo>
                    <a:pt x="101" y="491"/>
                  </a:lnTo>
                  <a:lnTo>
                    <a:pt x="101" y="510"/>
                  </a:lnTo>
                  <a:lnTo>
                    <a:pt x="101" y="477"/>
                  </a:lnTo>
                  <a:lnTo>
                    <a:pt x="106" y="477"/>
                  </a:lnTo>
                  <a:lnTo>
                    <a:pt x="106" y="487"/>
                  </a:lnTo>
                  <a:lnTo>
                    <a:pt x="106" y="468"/>
                  </a:lnTo>
                  <a:lnTo>
                    <a:pt x="106" y="477"/>
                  </a:lnTo>
                  <a:lnTo>
                    <a:pt x="111" y="477"/>
                  </a:lnTo>
                  <a:lnTo>
                    <a:pt x="115" y="477"/>
                  </a:lnTo>
                  <a:lnTo>
                    <a:pt x="120" y="477"/>
                  </a:lnTo>
                  <a:lnTo>
                    <a:pt x="120" y="444"/>
                  </a:lnTo>
                  <a:lnTo>
                    <a:pt x="125" y="444"/>
                  </a:lnTo>
                  <a:lnTo>
                    <a:pt x="125" y="425"/>
                  </a:lnTo>
                  <a:lnTo>
                    <a:pt x="130" y="420"/>
                  </a:lnTo>
                  <a:lnTo>
                    <a:pt x="130" y="434"/>
                  </a:lnTo>
                  <a:lnTo>
                    <a:pt x="135" y="420"/>
                  </a:lnTo>
                  <a:lnTo>
                    <a:pt x="135" y="410"/>
                  </a:lnTo>
                  <a:lnTo>
                    <a:pt x="139" y="410"/>
                  </a:lnTo>
                  <a:lnTo>
                    <a:pt x="139" y="291"/>
                  </a:lnTo>
                  <a:lnTo>
                    <a:pt x="144" y="286"/>
                  </a:lnTo>
                  <a:lnTo>
                    <a:pt x="144" y="224"/>
                  </a:lnTo>
                  <a:lnTo>
                    <a:pt x="149" y="220"/>
                  </a:lnTo>
                  <a:lnTo>
                    <a:pt x="149" y="158"/>
                  </a:lnTo>
                  <a:lnTo>
                    <a:pt x="154" y="143"/>
                  </a:lnTo>
                  <a:lnTo>
                    <a:pt x="154" y="77"/>
                  </a:lnTo>
                  <a:lnTo>
                    <a:pt x="154" y="81"/>
                  </a:lnTo>
                  <a:lnTo>
                    <a:pt x="159" y="81"/>
                  </a:lnTo>
                  <a:lnTo>
                    <a:pt x="159" y="110"/>
                  </a:lnTo>
                  <a:lnTo>
                    <a:pt x="159" y="101"/>
                  </a:lnTo>
                  <a:lnTo>
                    <a:pt x="163" y="115"/>
                  </a:lnTo>
                  <a:lnTo>
                    <a:pt x="163" y="110"/>
                  </a:lnTo>
                  <a:lnTo>
                    <a:pt x="163" y="81"/>
                  </a:lnTo>
                  <a:lnTo>
                    <a:pt x="168" y="77"/>
                  </a:lnTo>
                  <a:lnTo>
                    <a:pt x="168" y="10"/>
                  </a:lnTo>
                  <a:lnTo>
                    <a:pt x="168" y="15"/>
                  </a:lnTo>
                  <a:lnTo>
                    <a:pt x="173" y="10"/>
                  </a:lnTo>
                  <a:lnTo>
                    <a:pt x="173" y="77"/>
                  </a:lnTo>
                  <a:lnTo>
                    <a:pt x="173" y="0"/>
                  </a:lnTo>
                  <a:lnTo>
                    <a:pt x="173" y="67"/>
                  </a:lnTo>
                  <a:lnTo>
                    <a:pt x="178" y="81"/>
                  </a:lnTo>
                  <a:lnTo>
                    <a:pt x="178" y="158"/>
                  </a:lnTo>
                  <a:lnTo>
                    <a:pt x="183" y="158"/>
                  </a:lnTo>
                  <a:lnTo>
                    <a:pt x="183" y="220"/>
                  </a:lnTo>
                  <a:lnTo>
                    <a:pt x="187" y="224"/>
                  </a:lnTo>
                  <a:lnTo>
                    <a:pt x="187" y="291"/>
                  </a:lnTo>
                  <a:lnTo>
                    <a:pt x="187" y="277"/>
                  </a:lnTo>
                  <a:lnTo>
                    <a:pt x="192" y="291"/>
                  </a:lnTo>
                  <a:lnTo>
                    <a:pt x="192" y="301"/>
                  </a:lnTo>
                  <a:lnTo>
                    <a:pt x="192" y="210"/>
                  </a:lnTo>
                  <a:lnTo>
                    <a:pt x="197" y="210"/>
                  </a:lnTo>
                  <a:lnTo>
                    <a:pt x="197" y="143"/>
                  </a:lnTo>
                  <a:lnTo>
                    <a:pt x="197" y="158"/>
                  </a:lnTo>
                  <a:lnTo>
                    <a:pt x="202" y="143"/>
                  </a:lnTo>
                  <a:lnTo>
                    <a:pt x="202" y="115"/>
                  </a:lnTo>
                  <a:lnTo>
                    <a:pt x="202" y="134"/>
                  </a:lnTo>
                  <a:lnTo>
                    <a:pt x="207" y="134"/>
                  </a:lnTo>
                  <a:lnTo>
                    <a:pt x="207" y="124"/>
                  </a:lnTo>
                  <a:lnTo>
                    <a:pt x="207" y="186"/>
                  </a:lnTo>
                  <a:lnTo>
                    <a:pt x="211" y="191"/>
                  </a:lnTo>
                  <a:lnTo>
                    <a:pt x="211" y="186"/>
                  </a:lnTo>
                  <a:lnTo>
                    <a:pt x="216" y="191"/>
                  </a:lnTo>
                  <a:lnTo>
                    <a:pt x="216" y="210"/>
                  </a:lnTo>
                  <a:lnTo>
                    <a:pt x="216" y="134"/>
                  </a:lnTo>
                  <a:lnTo>
                    <a:pt x="216" y="143"/>
                  </a:lnTo>
                  <a:lnTo>
                    <a:pt x="221" y="148"/>
                  </a:lnTo>
                  <a:lnTo>
                    <a:pt x="221" y="115"/>
                  </a:lnTo>
                  <a:lnTo>
                    <a:pt x="226" y="110"/>
                  </a:lnTo>
                  <a:lnTo>
                    <a:pt x="226" y="143"/>
                  </a:lnTo>
                  <a:lnTo>
                    <a:pt x="231" y="148"/>
                  </a:lnTo>
                  <a:lnTo>
                    <a:pt x="231" y="224"/>
                  </a:lnTo>
                  <a:lnTo>
                    <a:pt x="235" y="224"/>
                  </a:lnTo>
                  <a:lnTo>
                    <a:pt x="235" y="291"/>
                  </a:lnTo>
                  <a:lnTo>
                    <a:pt x="235" y="286"/>
                  </a:lnTo>
                  <a:lnTo>
                    <a:pt x="240" y="286"/>
                  </a:lnTo>
                  <a:lnTo>
                    <a:pt x="240" y="277"/>
                  </a:lnTo>
                  <a:lnTo>
                    <a:pt x="240" y="310"/>
                  </a:lnTo>
                  <a:lnTo>
                    <a:pt x="245" y="310"/>
                  </a:lnTo>
                  <a:lnTo>
                    <a:pt x="245" y="220"/>
                  </a:lnTo>
                  <a:lnTo>
                    <a:pt x="250" y="220"/>
                  </a:lnTo>
                  <a:lnTo>
                    <a:pt x="250" y="148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3190DF57-4B69-6D43-8E45-AE951F1EC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638" y="2903538"/>
              <a:ext cx="350837" cy="930275"/>
            </a:xfrm>
            <a:custGeom>
              <a:avLst/>
              <a:gdLst>
                <a:gd name="T0" fmla="*/ 2147483646 w 221"/>
                <a:gd name="T1" fmla="*/ 2147483646 h 586"/>
                <a:gd name="T2" fmla="*/ 2147483646 w 221"/>
                <a:gd name="T3" fmla="*/ 2147483646 h 586"/>
                <a:gd name="T4" fmla="*/ 2147483646 w 221"/>
                <a:gd name="T5" fmla="*/ 2147483646 h 586"/>
                <a:gd name="T6" fmla="*/ 2147483646 w 221"/>
                <a:gd name="T7" fmla="*/ 2147483646 h 586"/>
                <a:gd name="T8" fmla="*/ 2147483646 w 221"/>
                <a:gd name="T9" fmla="*/ 2147483646 h 586"/>
                <a:gd name="T10" fmla="*/ 2147483646 w 221"/>
                <a:gd name="T11" fmla="*/ 2147483646 h 586"/>
                <a:gd name="T12" fmla="*/ 2147483646 w 221"/>
                <a:gd name="T13" fmla="*/ 2147483646 h 586"/>
                <a:gd name="T14" fmla="*/ 2147483646 w 221"/>
                <a:gd name="T15" fmla="*/ 2147483646 h 586"/>
                <a:gd name="T16" fmla="*/ 2147483646 w 221"/>
                <a:gd name="T17" fmla="*/ 2147483646 h 586"/>
                <a:gd name="T18" fmla="*/ 2147483646 w 221"/>
                <a:gd name="T19" fmla="*/ 2147483646 h 586"/>
                <a:gd name="T20" fmla="*/ 2147483646 w 221"/>
                <a:gd name="T21" fmla="*/ 2147483646 h 586"/>
                <a:gd name="T22" fmla="*/ 2147483646 w 221"/>
                <a:gd name="T23" fmla="*/ 2147483646 h 586"/>
                <a:gd name="T24" fmla="*/ 2147483646 w 221"/>
                <a:gd name="T25" fmla="*/ 2147483646 h 586"/>
                <a:gd name="T26" fmla="*/ 2147483646 w 221"/>
                <a:gd name="T27" fmla="*/ 2147483646 h 586"/>
                <a:gd name="T28" fmla="*/ 2147483646 w 221"/>
                <a:gd name="T29" fmla="*/ 2147483646 h 586"/>
                <a:gd name="T30" fmla="*/ 2147483646 w 221"/>
                <a:gd name="T31" fmla="*/ 2147483646 h 586"/>
                <a:gd name="T32" fmla="*/ 2147483646 w 221"/>
                <a:gd name="T33" fmla="*/ 2147483646 h 586"/>
                <a:gd name="T34" fmla="*/ 2147483646 w 221"/>
                <a:gd name="T35" fmla="*/ 2147483646 h 586"/>
                <a:gd name="T36" fmla="*/ 2147483646 w 221"/>
                <a:gd name="T37" fmla="*/ 2147483646 h 586"/>
                <a:gd name="T38" fmla="*/ 2147483646 w 221"/>
                <a:gd name="T39" fmla="*/ 2147483646 h 586"/>
                <a:gd name="T40" fmla="*/ 2147483646 w 221"/>
                <a:gd name="T41" fmla="*/ 2147483646 h 586"/>
                <a:gd name="T42" fmla="*/ 2147483646 w 221"/>
                <a:gd name="T43" fmla="*/ 2147483646 h 586"/>
                <a:gd name="T44" fmla="*/ 2147483646 w 221"/>
                <a:gd name="T45" fmla="*/ 2147483646 h 586"/>
                <a:gd name="T46" fmla="*/ 2147483646 w 221"/>
                <a:gd name="T47" fmla="*/ 2147483646 h 586"/>
                <a:gd name="T48" fmla="*/ 2147483646 w 221"/>
                <a:gd name="T49" fmla="*/ 2147483646 h 586"/>
                <a:gd name="T50" fmla="*/ 2147483646 w 221"/>
                <a:gd name="T51" fmla="*/ 2147483646 h 586"/>
                <a:gd name="T52" fmla="*/ 2147483646 w 221"/>
                <a:gd name="T53" fmla="*/ 2147483646 h 586"/>
                <a:gd name="T54" fmla="*/ 2147483646 w 221"/>
                <a:gd name="T55" fmla="*/ 0 h 586"/>
                <a:gd name="T56" fmla="*/ 2147483646 w 221"/>
                <a:gd name="T57" fmla="*/ 2147483646 h 586"/>
                <a:gd name="T58" fmla="*/ 2147483646 w 221"/>
                <a:gd name="T59" fmla="*/ 2147483646 h 586"/>
                <a:gd name="T60" fmla="*/ 2147483646 w 221"/>
                <a:gd name="T61" fmla="*/ 2147483646 h 586"/>
                <a:gd name="T62" fmla="*/ 2147483646 w 221"/>
                <a:gd name="T63" fmla="*/ 2147483646 h 586"/>
                <a:gd name="T64" fmla="*/ 2147483646 w 221"/>
                <a:gd name="T65" fmla="*/ 2147483646 h 586"/>
                <a:gd name="T66" fmla="*/ 2147483646 w 221"/>
                <a:gd name="T67" fmla="*/ 2147483646 h 586"/>
                <a:gd name="T68" fmla="*/ 2147483646 w 221"/>
                <a:gd name="T69" fmla="*/ 2147483646 h 586"/>
                <a:gd name="T70" fmla="*/ 2147483646 w 221"/>
                <a:gd name="T71" fmla="*/ 2147483646 h 586"/>
                <a:gd name="T72" fmla="*/ 2147483646 w 221"/>
                <a:gd name="T73" fmla="*/ 2147483646 h 586"/>
                <a:gd name="T74" fmla="*/ 2147483646 w 221"/>
                <a:gd name="T75" fmla="*/ 2147483646 h 586"/>
                <a:gd name="T76" fmla="*/ 2147483646 w 221"/>
                <a:gd name="T77" fmla="*/ 2147483646 h 586"/>
                <a:gd name="T78" fmla="*/ 2147483646 w 221"/>
                <a:gd name="T79" fmla="*/ 2147483646 h 586"/>
                <a:gd name="T80" fmla="*/ 2147483646 w 221"/>
                <a:gd name="T81" fmla="*/ 2147483646 h 586"/>
                <a:gd name="T82" fmla="*/ 2147483646 w 221"/>
                <a:gd name="T83" fmla="*/ 214748364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1" h="586">
                  <a:moveTo>
                    <a:pt x="0" y="376"/>
                  </a:moveTo>
                  <a:lnTo>
                    <a:pt x="0" y="386"/>
                  </a:lnTo>
                  <a:lnTo>
                    <a:pt x="5" y="386"/>
                  </a:lnTo>
                  <a:lnTo>
                    <a:pt x="5" y="429"/>
                  </a:lnTo>
                  <a:lnTo>
                    <a:pt x="5" y="419"/>
                  </a:lnTo>
                  <a:lnTo>
                    <a:pt x="9" y="419"/>
                  </a:lnTo>
                  <a:lnTo>
                    <a:pt x="9" y="452"/>
                  </a:lnTo>
                  <a:lnTo>
                    <a:pt x="14" y="452"/>
                  </a:lnTo>
                  <a:lnTo>
                    <a:pt x="14" y="472"/>
                  </a:lnTo>
                  <a:lnTo>
                    <a:pt x="14" y="414"/>
                  </a:lnTo>
                  <a:lnTo>
                    <a:pt x="19" y="419"/>
                  </a:lnTo>
                  <a:lnTo>
                    <a:pt x="19" y="438"/>
                  </a:lnTo>
                  <a:lnTo>
                    <a:pt x="19" y="386"/>
                  </a:lnTo>
                  <a:lnTo>
                    <a:pt x="24" y="386"/>
                  </a:lnTo>
                  <a:lnTo>
                    <a:pt x="24" y="376"/>
                  </a:lnTo>
                  <a:lnTo>
                    <a:pt x="24" y="405"/>
                  </a:lnTo>
                  <a:lnTo>
                    <a:pt x="29" y="405"/>
                  </a:lnTo>
                  <a:lnTo>
                    <a:pt x="29" y="371"/>
                  </a:lnTo>
                  <a:lnTo>
                    <a:pt x="29" y="395"/>
                  </a:lnTo>
                  <a:lnTo>
                    <a:pt x="33" y="395"/>
                  </a:lnTo>
                  <a:lnTo>
                    <a:pt x="33" y="481"/>
                  </a:lnTo>
                  <a:lnTo>
                    <a:pt x="33" y="462"/>
                  </a:lnTo>
                  <a:lnTo>
                    <a:pt x="38" y="462"/>
                  </a:lnTo>
                  <a:lnTo>
                    <a:pt x="38" y="486"/>
                  </a:lnTo>
                  <a:lnTo>
                    <a:pt x="38" y="429"/>
                  </a:lnTo>
                  <a:lnTo>
                    <a:pt x="43" y="429"/>
                  </a:lnTo>
                  <a:lnTo>
                    <a:pt x="43" y="371"/>
                  </a:lnTo>
                  <a:lnTo>
                    <a:pt x="48" y="376"/>
                  </a:lnTo>
                  <a:lnTo>
                    <a:pt x="48" y="352"/>
                  </a:lnTo>
                  <a:lnTo>
                    <a:pt x="48" y="362"/>
                  </a:lnTo>
                  <a:lnTo>
                    <a:pt x="53" y="376"/>
                  </a:lnTo>
                  <a:lnTo>
                    <a:pt x="53" y="395"/>
                  </a:lnTo>
                  <a:lnTo>
                    <a:pt x="53" y="338"/>
                  </a:lnTo>
                  <a:lnTo>
                    <a:pt x="53" y="343"/>
                  </a:lnTo>
                  <a:lnTo>
                    <a:pt x="57" y="343"/>
                  </a:lnTo>
                  <a:lnTo>
                    <a:pt x="57" y="386"/>
                  </a:lnTo>
                  <a:lnTo>
                    <a:pt x="57" y="376"/>
                  </a:lnTo>
                  <a:lnTo>
                    <a:pt x="62" y="371"/>
                  </a:lnTo>
                  <a:lnTo>
                    <a:pt x="62" y="305"/>
                  </a:lnTo>
                  <a:lnTo>
                    <a:pt x="62" y="309"/>
                  </a:lnTo>
                  <a:lnTo>
                    <a:pt x="67" y="309"/>
                  </a:lnTo>
                  <a:lnTo>
                    <a:pt x="67" y="329"/>
                  </a:lnTo>
                  <a:lnTo>
                    <a:pt x="67" y="286"/>
                  </a:lnTo>
                  <a:lnTo>
                    <a:pt x="67" y="305"/>
                  </a:lnTo>
                  <a:lnTo>
                    <a:pt x="72" y="305"/>
                  </a:lnTo>
                  <a:lnTo>
                    <a:pt x="72" y="238"/>
                  </a:lnTo>
                  <a:lnTo>
                    <a:pt x="77" y="243"/>
                  </a:lnTo>
                  <a:lnTo>
                    <a:pt x="77" y="286"/>
                  </a:lnTo>
                  <a:lnTo>
                    <a:pt x="77" y="238"/>
                  </a:lnTo>
                  <a:lnTo>
                    <a:pt x="81" y="243"/>
                  </a:lnTo>
                  <a:lnTo>
                    <a:pt x="81" y="271"/>
                  </a:lnTo>
                  <a:lnTo>
                    <a:pt x="81" y="262"/>
                  </a:lnTo>
                  <a:lnTo>
                    <a:pt x="86" y="262"/>
                  </a:lnTo>
                  <a:lnTo>
                    <a:pt x="86" y="219"/>
                  </a:lnTo>
                  <a:lnTo>
                    <a:pt x="86" y="271"/>
                  </a:lnTo>
                  <a:lnTo>
                    <a:pt x="91" y="276"/>
                  </a:lnTo>
                  <a:lnTo>
                    <a:pt x="91" y="286"/>
                  </a:lnTo>
                  <a:lnTo>
                    <a:pt x="91" y="238"/>
                  </a:lnTo>
                  <a:lnTo>
                    <a:pt x="96" y="238"/>
                  </a:lnTo>
                  <a:lnTo>
                    <a:pt x="96" y="171"/>
                  </a:lnTo>
                  <a:lnTo>
                    <a:pt x="96" y="205"/>
                  </a:lnTo>
                  <a:lnTo>
                    <a:pt x="101" y="209"/>
                  </a:lnTo>
                  <a:lnTo>
                    <a:pt x="101" y="243"/>
                  </a:lnTo>
                  <a:lnTo>
                    <a:pt x="105" y="243"/>
                  </a:lnTo>
                  <a:lnTo>
                    <a:pt x="105" y="238"/>
                  </a:lnTo>
                  <a:lnTo>
                    <a:pt x="105" y="305"/>
                  </a:lnTo>
                  <a:lnTo>
                    <a:pt x="110" y="309"/>
                  </a:lnTo>
                  <a:lnTo>
                    <a:pt x="110" y="343"/>
                  </a:lnTo>
                  <a:lnTo>
                    <a:pt x="110" y="286"/>
                  </a:lnTo>
                  <a:lnTo>
                    <a:pt x="115" y="286"/>
                  </a:lnTo>
                  <a:lnTo>
                    <a:pt x="115" y="329"/>
                  </a:lnTo>
                  <a:lnTo>
                    <a:pt x="115" y="238"/>
                  </a:lnTo>
                  <a:lnTo>
                    <a:pt x="120" y="238"/>
                  </a:lnTo>
                  <a:lnTo>
                    <a:pt x="120" y="128"/>
                  </a:lnTo>
                  <a:lnTo>
                    <a:pt x="125" y="128"/>
                  </a:lnTo>
                  <a:lnTo>
                    <a:pt x="125" y="85"/>
                  </a:lnTo>
                  <a:lnTo>
                    <a:pt x="129" y="71"/>
                  </a:lnTo>
                  <a:lnTo>
                    <a:pt x="129" y="38"/>
                  </a:lnTo>
                  <a:lnTo>
                    <a:pt x="129" y="71"/>
                  </a:lnTo>
                  <a:lnTo>
                    <a:pt x="134" y="76"/>
                  </a:lnTo>
                  <a:lnTo>
                    <a:pt x="134" y="28"/>
                  </a:lnTo>
                  <a:lnTo>
                    <a:pt x="139" y="28"/>
                  </a:lnTo>
                  <a:lnTo>
                    <a:pt x="139" y="38"/>
                  </a:lnTo>
                  <a:lnTo>
                    <a:pt x="139" y="0"/>
                  </a:lnTo>
                  <a:lnTo>
                    <a:pt x="139" y="28"/>
                  </a:lnTo>
                  <a:lnTo>
                    <a:pt x="144" y="28"/>
                  </a:lnTo>
                  <a:lnTo>
                    <a:pt x="144" y="19"/>
                  </a:lnTo>
                  <a:lnTo>
                    <a:pt x="144" y="52"/>
                  </a:lnTo>
                  <a:lnTo>
                    <a:pt x="149" y="52"/>
                  </a:lnTo>
                  <a:lnTo>
                    <a:pt x="149" y="171"/>
                  </a:lnTo>
                  <a:lnTo>
                    <a:pt x="153" y="176"/>
                  </a:lnTo>
                  <a:lnTo>
                    <a:pt x="153" y="262"/>
                  </a:lnTo>
                  <a:lnTo>
                    <a:pt x="158" y="276"/>
                  </a:lnTo>
                  <a:lnTo>
                    <a:pt x="158" y="362"/>
                  </a:lnTo>
                  <a:lnTo>
                    <a:pt x="158" y="338"/>
                  </a:lnTo>
                  <a:lnTo>
                    <a:pt x="163" y="343"/>
                  </a:lnTo>
                  <a:lnTo>
                    <a:pt x="163" y="472"/>
                  </a:lnTo>
                  <a:lnTo>
                    <a:pt x="168" y="486"/>
                  </a:lnTo>
                  <a:lnTo>
                    <a:pt x="168" y="548"/>
                  </a:lnTo>
                  <a:lnTo>
                    <a:pt x="168" y="529"/>
                  </a:lnTo>
                  <a:lnTo>
                    <a:pt x="173" y="529"/>
                  </a:lnTo>
                  <a:lnTo>
                    <a:pt x="173" y="538"/>
                  </a:lnTo>
                  <a:lnTo>
                    <a:pt x="173" y="495"/>
                  </a:lnTo>
                  <a:lnTo>
                    <a:pt x="173" y="519"/>
                  </a:lnTo>
                  <a:lnTo>
                    <a:pt x="177" y="519"/>
                  </a:lnTo>
                  <a:lnTo>
                    <a:pt x="177" y="529"/>
                  </a:lnTo>
                  <a:lnTo>
                    <a:pt x="177" y="481"/>
                  </a:lnTo>
                  <a:lnTo>
                    <a:pt x="182" y="481"/>
                  </a:lnTo>
                  <a:lnTo>
                    <a:pt x="182" y="414"/>
                  </a:lnTo>
                  <a:lnTo>
                    <a:pt x="182" y="419"/>
                  </a:lnTo>
                  <a:lnTo>
                    <a:pt x="187" y="419"/>
                  </a:lnTo>
                  <a:lnTo>
                    <a:pt x="187" y="438"/>
                  </a:lnTo>
                  <a:lnTo>
                    <a:pt x="187" y="429"/>
                  </a:lnTo>
                  <a:lnTo>
                    <a:pt x="192" y="429"/>
                  </a:lnTo>
                  <a:lnTo>
                    <a:pt x="192" y="362"/>
                  </a:lnTo>
                  <a:lnTo>
                    <a:pt x="192" y="386"/>
                  </a:lnTo>
                  <a:lnTo>
                    <a:pt x="197" y="386"/>
                  </a:lnTo>
                  <a:lnTo>
                    <a:pt x="197" y="395"/>
                  </a:lnTo>
                  <a:lnTo>
                    <a:pt x="197" y="352"/>
                  </a:lnTo>
                  <a:lnTo>
                    <a:pt x="201" y="352"/>
                  </a:lnTo>
                  <a:lnTo>
                    <a:pt x="201" y="376"/>
                  </a:lnTo>
                  <a:lnTo>
                    <a:pt x="206" y="376"/>
                  </a:lnTo>
                  <a:lnTo>
                    <a:pt x="206" y="448"/>
                  </a:lnTo>
                  <a:lnTo>
                    <a:pt x="211" y="452"/>
                  </a:lnTo>
                  <a:lnTo>
                    <a:pt x="211" y="481"/>
                  </a:lnTo>
                  <a:lnTo>
                    <a:pt x="216" y="486"/>
                  </a:lnTo>
                  <a:lnTo>
                    <a:pt x="216" y="581"/>
                  </a:lnTo>
                  <a:lnTo>
                    <a:pt x="221" y="586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4BCC7434-2E03-CB44-898E-D7ACC61AA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475" y="1979613"/>
              <a:ext cx="334963" cy="2058987"/>
            </a:xfrm>
            <a:custGeom>
              <a:avLst/>
              <a:gdLst>
                <a:gd name="T0" fmla="*/ 2147483646 w 211"/>
                <a:gd name="T1" fmla="*/ 2147483646 h 1297"/>
                <a:gd name="T2" fmla="*/ 2147483646 w 211"/>
                <a:gd name="T3" fmla="*/ 2147483646 h 1297"/>
                <a:gd name="T4" fmla="*/ 2147483646 w 211"/>
                <a:gd name="T5" fmla="*/ 2147483646 h 1297"/>
                <a:gd name="T6" fmla="*/ 2147483646 w 211"/>
                <a:gd name="T7" fmla="*/ 2147483646 h 1297"/>
                <a:gd name="T8" fmla="*/ 2147483646 w 211"/>
                <a:gd name="T9" fmla="*/ 2147483646 h 1297"/>
                <a:gd name="T10" fmla="*/ 2147483646 w 211"/>
                <a:gd name="T11" fmla="*/ 2147483646 h 1297"/>
                <a:gd name="T12" fmla="*/ 2147483646 w 211"/>
                <a:gd name="T13" fmla="*/ 2147483646 h 1297"/>
                <a:gd name="T14" fmla="*/ 2147483646 w 211"/>
                <a:gd name="T15" fmla="*/ 2147483646 h 1297"/>
                <a:gd name="T16" fmla="*/ 2147483646 w 211"/>
                <a:gd name="T17" fmla="*/ 2147483646 h 1297"/>
                <a:gd name="T18" fmla="*/ 2147483646 w 211"/>
                <a:gd name="T19" fmla="*/ 2147483646 h 1297"/>
                <a:gd name="T20" fmla="*/ 2147483646 w 211"/>
                <a:gd name="T21" fmla="*/ 2147483646 h 1297"/>
                <a:gd name="T22" fmla="*/ 2147483646 w 211"/>
                <a:gd name="T23" fmla="*/ 2147483646 h 1297"/>
                <a:gd name="T24" fmla="*/ 2147483646 w 211"/>
                <a:gd name="T25" fmla="*/ 2147483646 h 1297"/>
                <a:gd name="T26" fmla="*/ 2147483646 w 211"/>
                <a:gd name="T27" fmla="*/ 2147483646 h 1297"/>
                <a:gd name="T28" fmla="*/ 2147483646 w 211"/>
                <a:gd name="T29" fmla="*/ 2147483646 h 1297"/>
                <a:gd name="T30" fmla="*/ 2147483646 w 211"/>
                <a:gd name="T31" fmla="*/ 2147483646 h 1297"/>
                <a:gd name="T32" fmla="*/ 2147483646 w 211"/>
                <a:gd name="T33" fmla="*/ 2147483646 h 1297"/>
                <a:gd name="T34" fmla="*/ 2147483646 w 211"/>
                <a:gd name="T35" fmla="*/ 2147483646 h 1297"/>
                <a:gd name="T36" fmla="*/ 2147483646 w 211"/>
                <a:gd name="T37" fmla="*/ 2147483646 h 1297"/>
                <a:gd name="T38" fmla="*/ 2147483646 w 211"/>
                <a:gd name="T39" fmla="*/ 2147483646 h 1297"/>
                <a:gd name="T40" fmla="*/ 2147483646 w 211"/>
                <a:gd name="T41" fmla="*/ 2147483646 h 1297"/>
                <a:gd name="T42" fmla="*/ 2147483646 w 211"/>
                <a:gd name="T43" fmla="*/ 2147483646 h 1297"/>
                <a:gd name="T44" fmla="*/ 2147483646 w 211"/>
                <a:gd name="T45" fmla="*/ 2147483646 h 1297"/>
                <a:gd name="T46" fmla="*/ 2147483646 w 211"/>
                <a:gd name="T47" fmla="*/ 2147483646 h 1297"/>
                <a:gd name="T48" fmla="*/ 2147483646 w 211"/>
                <a:gd name="T49" fmla="*/ 2147483646 h 1297"/>
                <a:gd name="T50" fmla="*/ 2147483646 w 211"/>
                <a:gd name="T51" fmla="*/ 2147483646 h 1297"/>
                <a:gd name="T52" fmla="*/ 2147483646 w 211"/>
                <a:gd name="T53" fmla="*/ 2147483646 h 1297"/>
                <a:gd name="T54" fmla="*/ 2147483646 w 211"/>
                <a:gd name="T55" fmla="*/ 2147483646 h 1297"/>
                <a:gd name="T56" fmla="*/ 2147483646 w 211"/>
                <a:gd name="T57" fmla="*/ 2147483646 h 1297"/>
                <a:gd name="T58" fmla="*/ 2147483646 w 211"/>
                <a:gd name="T59" fmla="*/ 2147483646 h 1297"/>
                <a:gd name="T60" fmla="*/ 2147483646 w 211"/>
                <a:gd name="T61" fmla="*/ 2147483646 h 1297"/>
                <a:gd name="T62" fmla="*/ 2147483646 w 211"/>
                <a:gd name="T63" fmla="*/ 2147483646 h 1297"/>
                <a:gd name="T64" fmla="*/ 2147483646 w 211"/>
                <a:gd name="T65" fmla="*/ 2147483646 h 1297"/>
                <a:gd name="T66" fmla="*/ 2147483646 w 211"/>
                <a:gd name="T67" fmla="*/ 2147483646 h 1297"/>
                <a:gd name="T68" fmla="*/ 2147483646 w 211"/>
                <a:gd name="T69" fmla="*/ 2147483646 h 1297"/>
                <a:gd name="T70" fmla="*/ 2147483646 w 211"/>
                <a:gd name="T71" fmla="*/ 2147483646 h 1297"/>
                <a:gd name="T72" fmla="*/ 2147483646 w 211"/>
                <a:gd name="T73" fmla="*/ 2147483646 h 1297"/>
                <a:gd name="T74" fmla="*/ 2147483646 w 211"/>
                <a:gd name="T75" fmla="*/ 2147483646 h 1297"/>
                <a:gd name="T76" fmla="*/ 2147483646 w 211"/>
                <a:gd name="T77" fmla="*/ 2147483646 h 1297"/>
                <a:gd name="T78" fmla="*/ 2147483646 w 211"/>
                <a:gd name="T79" fmla="*/ 2147483646 h 1297"/>
                <a:gd name="T80" fmla="*/ 2147483646 w 211"/>
                <a:gd name="T81" fmla="*/ 2147483646 h 1297"/>
                <a:gd name="T82" fmla="*/ 2147483646 w 211"/>
                <a:gd name="T83" fmla="*/ 2147483646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1" h="1297">
                  <a:moveTo>
                    <a:pt x="0" y="1168"/>
                  </a:moveTo>
                  <a:lnTo>
                    <a:pt x="0" y="1196"/>
                  </a:lnTo>
                  <a:lnTo>
                    <a:pt x="4" y="1201"/>
                  </a:lnTo>
                  <a:lnTo>
                    <a:pt x="4" y="1268"/>
                  </a:lnTo>
                  <a:lnTo>
                    <a:pt x="9" y="1268"/>
                  </a:lnTo>
                  <a:lnTo>
                    <a:pt x="9" y="1297"/>
                  </a:lnTo>
                  <a:lnTo>
                    <a:pt x="9" y="1263"/>
                  </a:lnTo>
                  <a:lnTo>
                    <a:pt x="9" y="1278"/>
                  </a:lnTo>
                  <a:lnTo>
                    <a:pt x="14" y="1263"/>
                  </a:lnTo>
                  <a:lnTo>
                    <a:pt x="14" y="1244"/>
                  </a:lnTo>
                  <a:lnTo>
                    <a:pt x="19" y="1230"/>
                  </a:lnTo>
                  <a:lnTo>
                    <a:pt x="19" y="1196"/>
                  </a:lnTo>
                  <a:lnTo>
                    <a:pt x="24" y="1196"/>
                  </a:lnTo>
                  <a:lnTo>
                    <a:pt x="24" y="1168"/>
                  </a:lnTo>
                  <a:lnTo>
                    <a:pt x="28" y="1163"/>
                  </a:lnTo>
                  <a:lnTo>
                    <a:pt x="28" y="1135"/>
                  </a:lnTo>
                  <a:lnTo>
                    <a:pt x="33" y="1130"/>
                  </a:lnTo>
                  <a:lnTo>
                    <a:pt x="33" y="1087"/>
                  </a:lnTo>
                  <a:lnTo>
                    <a:pt x="38" y="1087"/>
                  </a:lnTo>
                  <a:lnTo>
                    <a:pt x="38" y="1063"/>
                  </a:lnTo>
                  <a:lnTo>
                    <a:pt x="43" y="1063"/>
                  </a:lnTo>
                  <a:lnTo>
                    <a:pt x="43" y="1068"/>
                  </a:lnTo>
                  <a:lnTo>
                    <a:pt x="43" y="1030"/>
                  </a:lnTo>
                  <a:lnTo>
                    <a:pt x="43" y="1054"/>
                  </a:lnTo>
                  <a:lnTo>
                    <a:pt x="48" y="1068"/>
                  </a:lnTo>
                  <a:lnTo>
                    <a:pt x="48" y="1087"/>
                  </a:lnTo>
                  <a:lnTo>
                    <a:pt x="48" y="1068"/>
                  </a:lnTo>
                  <a:lnTo>
                    <a:pt x="52" y="1068"/>
                  </a:lnTo>
                  <a:lnTo>
                    <a:pt x="52" y="1087"/>
                  </a:lnTo>
                  <a:lnTo>
                    <a:pt x="52" y="1077"/>
                  </a:lnTo>
                  <a:lnTo>
                    <a:pt x="57" y="1063"/>
                  </a:lnTo>
                  <a:lnTo>
                    <a:pt x="57" y="1087"/>
                  </a:lnTo>
                  <a:lnTo>
                    <a:pt x="57" y="1020"/>
                  </a:lnTo>
                  <a:lnTo>
                    <a:pt x="62" y="1020"/>
                  </a:lnTo>
                  <a:lnTo>
                    <a:pt x="62" y="1044"/>
                  </a:lnTo>
                  <a:lnTo>
                    <a:pt x="62" y="1011"/>
                  </a:lnTo>
                  <a:lnTo>
                    <a:pt x="62" y="1034"/>
                  </a:lnTo>
                  <a:lnTo>
                    <a:pt x="67" y="1034"/>
                  </a:lnTo>
                  <a:lnTo>
                    <a:pt x="67" y="1044"/>
                  </a:lnTo>
                  <a:lnTo>
                    <a:pt x="67" y="987"/>
                  </a:lnTo>
                  <a:lnTo>
                    <a:pt x="72" y="1001"/>
                  </a:lnTo>
                  <a:lnTo>
                    <a:pt x="72" y="1011"/>
                  </a:lnTo>
                  <a:lnTo>
                    <a:pt x="76" y="1011"/>
                  </a:lnTo>
                  <a:lnTo>
                    <a:pt x="76" y="1034"/>
                  </a:lnTo>
                  <a:lnTo>
                    <a:pt x="76" y="1030"/>
                  </a:lnTo>
                  <a:lnTo>
                    <a:pt x="81" y="1030"/>
                  </a:lnTo>
                  <a:lnTo>
                    <a:pt x="81" y="1034"/>
                  </a:lnTo>
                  <a:lnTo>
                    <a:pt x="81" y="1011"/>
                  </a:lnTo>
                  <a:lnTo>
                    <a:pt x="81" y="1020"/>
                  </a:lnTo>
                  <a:lnTo>
                    <a:pt x="86" y="1020"/>
                  </a:lnTo>
                  <a:lnTo>
                    <a:pt x="86" y="958"/>
                  </a:lnTo>
                  <a:lnTo>
                    <a:pt x="86" y="968"/>
                  </a:lnTo>
                  <a:lnTo>
                    <a:pt x="91" y="968"/>
                  </a:lnTo>
                  <a:lnTo>
                    <a:pt x="91" y="987"/>
                  </a:lnTo>
                  <a:lnTo>
                    <a:pt x="91" y="944"/>
                  </a:lnTo>
                  <a:lnTo>
                    <a:pt x="91" y="977"/>
                  </a:lnTo>
                  <a:lnTo>
                    <a:pt x="96" y="977"/>
                  </a:lnTo>
                  <a:lnTo>
                    <a:pt x="96" y="958"/>
                  </a:lnTo>
                  <a:lnTo>
                    <a:pt x="100" y="958"/>
                  </a:lnTo>
                  <a:lnTo>
                    <a:pt x="100" y="977"/>
                  </a:lnTo>
                  <a:lnTo>
                    <a:pt x="100" y="968"/>
                  </a:lnTo>
                  <a:lnTo>
                    <a:pt x="105" y="968"/>
                  </a:lnTo>
                  <a:lnTo>
                    <a:pt x="105" y="1030"/>
                  </a:lnTo>
                  <a:lnTo>
                    <a:pt x="110" y="1034"/>
                  </a:lnTo>
                  <a:lnTo>
                    <a:pt x="110" y="1044"/>
                  </a:lnTo>
                  <a:lnTo>
                    <a:pt x="110" y="1011"/>
                  </a:lnTo>
                  <a:lnTo>
                    <a:pt x="115" y="1011"/>
                  </a:lnTo>
                  <a:lnTo>
                    <a:pt x="115" y="968"/>
                  </a:lnTo>
                  <a:lnTo>
                    <a:pt x="115" y="977"/>
                  </a:lnTo>
                  <a:lnTo>
                    <a:pt x="120" y="977"/>
                  </a:lnTo>
                  <a:lnTo>
                    <a:pt x="120" y="996"/>
                  </a:lnTo>
                  <a:lnTo>
                    <a:pt x="120" y="944"/>
                  </a:lnTo>
                  <a:lnTo>
                    <a:pt x="120" y="977"/>
                  </a:lnTo>
                  <a:lnTo>
                    <a:pt x="124" y="977"/>
                  </a:lnTo>
                  <a:lnTo>
                    <a:pt x="124" y="968"/>
                  </a:lnTo>
                  <a:lnTo>
                    <a:pt x="124" y="1001"/>
                  </a:lnTo>
                  <a:lnTo>
                    <a:pt x="129" y="996"/>
                  </a:lnTo>
                  <a:lnTo>
                    <a:pt x="129" y="1020"/>
                  </a:lnTo>
                  <a:lnTo>
                    <a:pt x="134" y="1020"/>
                  </a:lnTo>
                  <a:lnTo>
                    <a:pt x="134" y="1030"/>
                  </a:lnTo>
                  <a:lnTo>
                    <a:pt x="134" y="953"/>
                  </a:lnTo>
                  <a:lnTo>
                    <a:pt x="134" y="958"/>
                  </a:lnTo>
                  <a:lnTo>
                    <a:pt x="139" y="953"/>
                  </a:lnTo>
                  <a:lnTo>
                    <a:pt x="139" y="920"/>
                  </a:lnTo>
                  <a:lnTo>
                    <a:pt x="139" y="934"/>
                  </a:lnTo>
                  <a:lnTo>
                    <a:pt x="144" y="920"/>
                  </a:lnTo>
                  <a:lnTo>
                    <a:pt x="144" y="901"/>
                  </a:lnTo>
                  <a:lnTo>
                    <a:pt x="148" y="901"/>
                  </a:lnTo>
                  <a:lnTo>
                    <a:pt x="148" y="977"/>
                  </a:lnTo>
                  <a:lnTo>
                    <a:pt x="148" y="968"/>
                  </a:lnTo>
                  <a:lnTo>
                    <a:pt x="153" y="968"/>
                  </a:lnTo>
                  <a:lnTo>
                    <a:pt x="153" y="1011"/>
                  </a:lnTo>
                  <a:lnTo>
                    <a:pt x="153" y="996"/>
                  </a:lnTo>
                  <a:lnTo>
                    <a:pt x="158" y="1001"/>
                  </a:lnTo>
                  <a:lnTo>
                    <a:pt x="158" y="996"/>
                  </a:lnTo>
                  <a:lnTo>
                    <a:pt x="158" y="1044"/>
                  </a:lnTo>
                  <a:lnTo>
                    <a:pt x="163" y="1044"/>
                  </a:lnTo>
                  <a:lnTo>
                    <a:pt x="163" y="1077"/>
                  </a:lnTo>
                  <a:lnTo>
                    <a:pt x="163" y="1068"/>
                  </a:lnTo>
                  <a:lnTo>
                    <a:pt x="168" y="1068"/>
                  </a:lnTo>
                  <a:lnTo>
                    <a:pt x="168" y="1144"/>
                  </a:lnTo>
                  <a:lnTo>
                    <a:pt x="168" y="1135"/>
                  </a:lnTo>
                  <a:lnTo>
                    <a:pt x="172" y="1135"/>
                  </a:lnTo>
                  <a:lnTo>
                    <a:pt x="172" y="1168"/>
                  </a:lnTo>
                  <a:lnTo>
                    <a:pt x="177" y="1168"/>
                  </a:lnTo>
                  <a:lnTo>
                    <a:pt x="177" y="1177"/>
                  </a:lnTo>
                  <a:lnTo>
                    <a:pt x="177" y="958"/>
                  </a:lnTo>
                  <a:lnTo>
                    <a:pt x="177" y="977"/>
                  </a:lnTo>
                  <a:lnTo>
                    <a:pt x="182" y="977"/>
                  </a:lnTo>
                  <a:lnTo>
                    <a:pt x="182" y="987"/>
                  </a:lnTo>
                  <a:lnTo>
                    <a:pt x="182" y="801"/>
                  </a:lnTo>
                  <a:lnTo>
                    <a:pt x="187" y="787"/>
                  </a:lnTo>
                  <a:lnTo>
                    <a:pt x="187" y="701"/>
                  </a:lnTo>
                  <a:lnTo>
                    <a:pt x="187" y="710"/>
                  </a:lnTo>
                  <a:lnTo>
                    <a:pt x="192" y="710"/>
                  </a:lnTo>
                  <a:lnTo>
                    <a:pt x="192" y="515"/>
                  </a:lnTo>
                  <a:lnTo>
                    <a:pt x="196" y="510"/>
                  </a:lnTo>
                  <a:lnTo>
                    <a:pt x="196" y="358"/>
                  </a:lnTo>
                  <a:lnTo>
                    <a:pt x="201" y="358"/>
                  </a:lnTo>
                  <a:lnTo>
                    <a:pt x="201" y="367"/>
                  </a:lnTo>
                  <a:lnTo>
                    <a:pt x="201" y="234"/>
                  </a:lnTo>
                  <a:lnTo>
                    <a:pt x="206" y="234"/>
                  </a:lnTo>
                  <a:lnTo>
                    <a:pt x="206" y="115"/>
                  </a:lnTo>
                  <a:lnTo>
                    <a:pt x="206" y="124"/>
                  </a:lnTo>
                  <a:lnTo>
                    <a:pt x="211" y="124"/>
                  </a:lnTo>
                  <a:lnTo>
                    <a:pt x="211" y="134"/>
                  </a:lnTo>
                  <a:lnTo>
                    <a:pt x="211" y="0"/>
                  </a:lnTo>
                  <a:lnTo>
                    <a:pt x="211" y="38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8862AF58-4AE6-244A-98D3-D3570BCD8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438" y="1911350"/>
              <a:ext cx="381000" cy="2247900"/>
            </a:xfrm>
            <a:custGeom>
              <a:avLst/>
              <a:gdLst>
                <a:gd name="T0" fmla="*/ 2147483646 w 240"/>
                <a:gd name="T1" fmla="*/ 2147483646 h 1416"/>
                <a:gd name="T2" fmla="*/ 2147483646 w 240"/>
                <a:gd name="T3" fmla="*/ 2147483646 h 1416"/>
                <a:gd name="T4" fmla="*/ 2147483646 w 240"/>
                <a:gd name="T5" fmla="*/ 2147483646 h 1416"/>
                <a:gd name="T6" fmla="*/ 2147483646 w 240"/>
                <a:gd name="T7" fmla="*/ 2147483646 h 1416"/>
                <a:gd name="T8" fmla="*/ 2147483646 w 240"/>
                <a:gd name="T9" fmla="*/ 2147483646 h 1416"/>
                <a:gd name="T10" fmla="*/ 2147483646 w 240"/>
                <a:gd name="T11" fmla="*/ 2147483646 h 1416"/>
                <a:gd name="T12" fmla="*/ 2147483646 w 240"/>
                <a:gd name="T13" fmla="*/ 2147483646 h 1416"/>
                <a:gd name="T14" fmla="*/ 2147483646 w 240"/>
                <a:gd name="T15" fmla="*/ 2147483646 h 1416"/>
                <a:gd name="T16" fmla="*/ 2147483646 w 240"/>
                <a:gd name="T17" fmla="*/ 2147483646 h 1416"/>
                <a:gd name="T18" fmla="*/ 2147483646 w 240"/>
                <a:gd name="T19" fmla="*/ 2147483646 h 1416"/>
                <a:gd name="T20" fmla="*/ 2147483646 w 240"/>
                <a:gd name="T21" fmla="*/ 2147483646 h 1416"/>
                <a:gd name="T22" fmla="*/ 2147483646 w 240"/>
                <a:gd name="T23" fmla="*/ 2147483646 h 1416"/>
                <a:gd name="T24" fmla="*/ 2147483646 w 240"/>
                <a:gd name="T25" fmla="*/ 2147483646 h 1416"/>
                <a:gd name="T26" fmla="*/ 2147483646 w 240"/>
                <a:gd name="T27" fmla="*/ 2147483646 h 1416"/>
                <a:gd name="T28" fmla="*/ 2147483646 w 240"/>
                <a:gd name="T29" fmla="*/ 2147483646 h 1416"/>
                <a:gd name="T30" fmla="*/ 2147483646 w 240"/>
                <a:gd name="T31" fmla="*/ 2147483646 h 1416"/>
                <a:gd name="T32" fmla="*/ 2147483646 w 240"/>
                <a:gd name="T33" fmla="*/ 2147483646 h 1416"/>
                <a:gd name="T34" fmla="*/ 2147483646 w 240"/>
                <a:gd name="T35" fmla="*/ 2147483646 h 1416"/>
                <a:gd name="T36" fmla="*/ 2147483646 w 240"/>
                <a:gd name="T37" fmla="*/ 2147483646 h 1416"/>
                <a:gd name="T38" fmla="*/ 2147483646 w 240"/>
                <a:gd name="T39" fmla="*/ 2147483646 h 1416"/>
                <a:gd name="T40" fmla="*/ 2147483646 w 240"/>
                <a:gd name="T41" fmla="*/ 2147483646 h 1416"/>
                <a:gd name="T42" fmla="*/ 2147483646 w 240"/>
                <a:gd name="T43" fmla="*/ 2147483646 h 1416"/>
                <a:gd name="T44" fmla="*/ 2147483646 w 240"/>
                <a:gd name="T45" fmla="*/ 2147483646 h 1416"/>
                <a:gd name="T46" fmla="*/ 2147483646 w 240"/>
                <a:gd name="T47" fmla="*/ 2147483646 h 1416"/>
                <a:gd name="T48" fmla="*/ 2147483646 w 240"/>
                <a:gd name="T49" fmla="*/ 2147483646 h 1416"/>
                <a:gd name="T50" fmla="*/ 2147483646 w 240"/>
                <a:gd name="T51" fmla="*/ 2147483646 h 1416"/>
                <a:gd name="T52" fmla="*/ 2147483646 w 240"/>
                <a:gd name="T53" fmla="*/ 2147483646 h 1416"/>
                <a:gd name="T54" fmla="*/ 2147483646 w 240"/>
                <a:gd name="T55" fmla="*/ 2147483646 h 1416"/>
                <a:gd name="T56" fmla="*/ 2147483646 w 240"/>
                <a:gd name="T57" fmla="*/ 2147483646 h 1416"/>
                <a:gd name="T58" fmla="*/ 2147483646 w 240"/>
                <a:gd name="T59" fmla="*/ 2147483646 h 1416"/>
                <a:gd name="T60" fmla="*/ 2147483646 w 240"/>
                <a:gd name="T61" fmla="*/ 2147483646 h 1416"/>
                <a:gd name="T62" fmla="*/ 2147483646 w 240"/>
                <a:gd name="T63" fmla="*/ 2147483646 h 1416"/>
                <a:gd name="T64" fmla="*/ 2147483646 w 240"/>
                <a:gd name="T65" fmla="*/ 2147483646 h 1416"/>
                <a:gd name="T66" fmla="*/ 2147483646 w 240"/>
                <a:gd name="T67" fmla="*/ 2147483646 h 1416"/>
                <a:gd name="T68" fmla="*/ 2147483646 w 240"/>
                <a:gd name="T69" fmla="*/ 2147483646 h 1416"/>
                <a:gd name="T70" fmla="*/ 2147483646 w 240"/>
                <a:gd name="T71" fmla="*/ 2147483646 h 1416"/>
                <a:gd name="T72" fmla="*/ 2147483646 w 240"/>
                <a:gd name="T73" fmla="*/ 2147483646 h 1416"/>
                <a:gd name="T74" fmla="*/ 2147483646 w 240"/>
                <a:gd name="T75" fmla="*/ 2147483646 h 1416"/>
                <a:gd name="T76" fmla="*/ 2147483646 w 240"/>
                <a:gd name="T77" fmla="*/ 2147483646 h 1416"/>
                <a:gd name="T78" fmla="*/ 2147483646 w 240"/>
                <a:gd name="T79" fmla="*/ 2147483646 h 1416"/>
                <a:gd name="T80" fmla="*/ 2147483646 w 240"/>
                <a:gd name="T81" fmla="*/ 2147483646 h 1416"/>
                <a:gd name="T82" fmla="*/ 2147483646 w 240"/>
                <a:gd name="T83" fmla="*/ 2147483646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416">
                  <a:moveTo>
                    <a:pt x="0" y="81"/>
                  </a:moveTo>
                  <a:lnTo>
                    <a:pt x="5" y="77"/>
                  </a:lnTo>
                  <a:lnTo>
                    <a:pt x="5" y="100"/>
                  </a:lnTo>
                  <a:lnTo>
                    <a:pt x="5" y="0"/>
                  </a:lnTo>
                  <a:lnTo>
                    <a:pt x="5" y="34"/>
                  </a:lnTo>
                  <a:lnTo>
                    <a:pt x="9" y="34"/>
                  </a:lnTo>
                  <a:lnTo>
                    <a:pt x="9" y="110"/>
                  </a:lnTo>
                  <a:lnTo>
                    <a:pt x="9" y="15"/>
                  </a:lnTo>
                  <a:lnTo>
                    <a:pt x="9" y="77"/>
                  </a:lnTo>
                  <a:lnTo>
                    <a:pt x="14" y="81"/>
                  </a:lnTo>
                  <a:lnTo>
                    <a:pt x="14" y="143"/>
                  </a:lnTo>
                  <a:lnTo>
                    <a:pt x="14" y="124"/>
                  </a:lnTo>
                  <a:lnTo>
                    <a:pt x="19" y="124"/>
                  </a:lnTo>
                  <a:lnTo>
                    <a:pt x="19" y="215"/>
                  </a:lnTo>
                  <a:lnTo>
                    <a:pt x="19" y="177"/>
                  </a:lnTo>
                  <a:lnTo>
                    <a:pt x="24" y="177"/>
                  </a:lnTo>
                  <a:lnTo>
                    <a:pt x="24" y="248"/>
                  </a:lnTo>
                  <a:lnTo>
                    <a:pt x="24" y="167"/>
                  </a:lnTo>
                  <a:lnTo>
                    <a:pt x="24" y="243"/>
                  </a:lnTo>
                  <a:lnTo>
                    <a:pt x="29" y="248"/>
                  </a:lnTo>
                  <a:lnTo>
                    <a:pt x="29" y="358"/>
                  </a:lnTo>
                  <a:lnTo>
                    <a:pt x="29" y="353"/>
                  </a:lnTo>
                  <a:lnTo>
                    <a:pt x="33" y="358"/>
                  </a:lnTo>
                  <a:lnTo>
                    <a:pt x="33" y="367"/>
                  </a:lnTo>
                  <a:lnTo>
                    <a:pt x="33" y="320"/>
                  </a:lnTo>
                  <a:lnTo>
                    <a:pt x="33" y="358"/>
                  </a:lnTo>
                  <a:lnTo>
                    <a:pt x="38" y="367"/>
                  </a:lnTo>
                  <a:lnTo>
                    <a:pt x="38" y="544"/>
                  </a:lnTo>
                  <a:lnTo>
                    <a:pt x="43" y="544"/>
                  </a:lnTo>
                  <a:lnTo>
                    <a:pt x="43" y="534"/>
                  </a:lnTo>
                  <a:lnTo>
                    <a:pt x="43" y="620"/>
                  </a:lnTo>
                  <a:lnTo>
                    <a:pt x="48" y="625"/>
                  </a:lnTo>
                  <a:lnTo>
                    <a:pt x="48" y="701"/>
                  </a:lnTo>
                  <a:lnTo>
                    <a:pt x="53" y="701"/>
                  </a:lnTo>
                  <a:lnTo>
                    <a:pt x="53" y="763"/>
                  </a:lnTo>
                  <a:lnTo>
                    <a:pt x="53" y="753"/>
                  </a:lnTo>
                  <a:lnTo>
                    <a:pt x="57" y="753"/>
                  </a:lnTo>
                  <a:lnTo>
                    <a:pt x="57" y="844"/>
                  </a:lnTo>
                  <a:lnTo>
                    <a:pt x="57" y="734"/>
                  </a:lnTo>
                  <a:lnTo>
                    <a:pt x="57" y="834"/>
                  </a:lnTo>
                  <a:lnTo>
                    <a:pt x="62" y="834"/>
                  </a:lnTo>
                  <a:lnTo>
                    <a:pt x="62" y="801"/>
                  </a:lnTo>
                  <a:lnTo>
                    <a:pt x="62" y="863"/>
                  </a:lnTo>
                  <a:lnTo>
                    <a:pt x="67" y="868"/>
                  </a:lnTo>
                  <a:lnTo>
                    <a:pt x="67" y="954"/>
                  </a:lnTo>
                  <a:lnTo>
                    <a:pt x="67" y="944"/>
                  </a:lnTo>
                  <a:lnTo>
                    <a:pt x="72" y="944"/>
                  </a:lnTo>
                  <a:lnTo>
                    <a:pt x="72" y="1087"/>
                  </a:lnTo>
                  <a:lnTo>
                    <a:pt x="77" y="1087"/>
                  </a:lnTo>
                  <a:lnTo>
                    <a:pt x="77" y="1139"/>
                  </a:lnTo>
                  <a:lnTo>
                    <a:pt x="77" y="1130"/>
                  </a:lnTo>
                  <a:lnTo>
                    <a:pt x="81" y="1130"/>
                  </a:lnTo>
                  <a:lnTo>
                    <a:pt x="81" y="1139"/>
                  </a:lnTo>
                  <a:lnTo>
                    <a:pt x="81" y="1077"/>
                  </a:lnTo>
                  <a:lnTo>
                    <a:pt x="81" y="1087"/>
                  </a:lnTo>
                  <a:lnTo>
                    <a:pt x="86" y="1073"/>
                  </a:lnTo>
                  <a:lnTo>
                    <a:pt x="86" y="1077"/>
                  </a:lnTo>
                  <a:lnTo>
                    <a:pt x="86" y="1106"/>
                  </a:lnTo>
                  <a:lnTo>
                    <a:pt x="91" y="1111"/>
                  </a:lnTo>
                  <a:lnTo>
                    <a:pt x="91" y="1087"/>
                  </a:lnTo>
                  <a:lnTo>
                    <a:pt x="91" y="1139"/>
                  </a:lnTo>
                  <a:lnTo>
                    <a:pt x="96" y="1144"/>
                  </a:lnTo>
                  <a:lnTo>
                    <a:pt x="96" y="1139"/>
                  </a:lnTo>
                  <a:lnTo>
                    <a:pt x="96" y="1187"/>
                  </a:lnTo>
                  <a:lnTo>
                    <a:pt x="101" y="1187"/>
                  </a:lnTo>
                  <a:lnTo>
                    <a:pt x="101" y="1206"/>
                  </a:lnTo>
                  <a:lnTo>
                    <a:pt x="105" y="1211"/>
                  </a:lnTo>
                  <a:lnTo>
                    <a:pt x="105" y="1206"/>
                  </a:lnTo>
                  <a:lnTo>
                    <a:pt x="105" y="1220"/>
                  </a:lnTo>
                  <a:lnTo>
                    <a:pt x="110" y="1220"/>
                  </a:lnTo>
                  <a:lnTo>
                    <a:pt x="110" y="1239"/>
                  </a:lnTo>
                  <a:lnTo>
                    <a:pt x="110" y="1220"/>
                  </a:lnTo>
                  <a:lnTo>
                    <a:pt x="115" y="1220"/>
                  </a:lnTo>
                  <a:lnTo>
                    <a:pt x="115" y="1254"/>
                  </a:lnTo>
                  <a:lnTo>
                    <a:pt x="120" y="1254"/>
                  </a:lnTo>
                  <a:lnTo>
                    <a:pt x="120" y="1287"/>
                  </a:lnTo>
                  <a:lnTo>
                    <a:pt x="120" y="1263"/>
                  </a:lnTo>
                  <a:lnTo>
                    <a:pt x="125" y="1263"/>
                  </a:lnTo>
                  <a:lnTo>
                    <a:pt x="125" y="1287"/>
                  </a:lnTo>
                  <a:lnTo>
                    <a:pt x="125" y="1244"/>
                  </a:lnTo>
                  <a:lnTo>
                    <a:pt x="129" y="1244"/>
                  </a:lnTo>
                  <a:lnTo>
                    <a:pt x="129" y="1239"/>
                  </a:lnTo>
                  <a:lnTo>
                    <a:pt x="129" y="1263"/>
                  </a:lnTo>
                  <a:lnTo>
                    <a:pt x="134" y="1254"/>
                  </a:lnTo>
                  <a:lnTo>
                    <a:pt x="134" y="1178"/>
                  </a:lnTo>
                  <a:lnTo>
                    <a:pt x="139" y="1173"/>
                  </a:lnTo>
                  <a:lnTo>
                    <a:pt x="139" y="1163"/>
                  </a:lnTo>
                  <a:lnTo>
                    <a:pt x="139" y="1173"/>
                  </a:lnTo>
                  <a:lnTo>
                    <a:pt x="144" y="1173"/>
                  </a:lnTo>
                  <a:lnTo>
                    <a:pt x="144" y="1144"/>
                  </a:lnTo>
                  <a:lnTo>
                    <a:pt x="149" y="1144"/>
                  </a:lnTo>
                  <a:lnTo>
                    <a:pt x="149" y="1163"/>
                  </a:lnTo>
                  <a:lnTo>
                    <a:pt x="153" y="1178"/>
                  </a:lnTo>
                  <a:lnTo>
                    <a:pt x="153" y="1197"/>
                  </a:lnTo>
                  <a:lnTo>
                    <a:pt x="158" y="1211"/>
                  </a:lnTo>
                  <a:lnTo>
                    <a:pt x="158" y="1230"/>
                  </a:lnTo>
                  <a:lnTo>
                    <a:pt x="163" y="1244"/>
                  </a:lnTo>
                  <a:lnTo>
                    <a:pt x="163" y="1278"/>
                  </a:lnTo>
                  <a:lnTo>
                    <a:pt x="168" y="1278"/>
                  </a:lnTo>
                  <a:lnTo>
                    <a:pt x="168" y="1311"/>
                  </a:lnTo>
                  <a:lnTo>
                    <a:pt x="173" y="1311"/>
                  </a:lnTo>
                  <a:lnTo>
                    <a:pt x="173" y="1387"/>
                  </a:lnTo>
                  <a:lnTo>
                    <a:pt x="177" y="1387"/>
                  </a:lnTo>
                  <a:lnTo>
                    <a:pt x="177" y="1406"/>
                  </a:lnTo>
                  <a:lnTo>
                    <a:pt x="182" y="1406"/>
                  </a:lnTo>
                  <a:lnTo>
                    <a:pt x="182" y="1416"/>
                  </a:lnTo>
                  <a:lnTo>
                    <a:pt x="182" y="1406"/>
                  </a:lnTo>
                  <a:lnTo>
                    <a:pt x="187" y="1406"/>
                  </a:lnTo>
                  <a:lnTo>
                    <a:pt x="192" y="1406"/>
                  </a:lnTo>
                  <a:lnTo>
                    <a:pt x="192" y="1387"/>
                  </a:lnTo>
                  <a:lnTo>
                    <a:pt x="197" y="1387"/>
                  </a:lnTo>
                  <a:lnTo>
                    <a:pt x="201" y="1387"/>
                  </a:lnTo>
                  <a:lnTo>
                    <a:pt x="206" y="1387"/>
                  </a:lnTo>
                  <a:lnTo>
                    <a:pt x="206" y="1378"/>
                  </a:lnTo>
                  <a:lnTo>
                    <a:pt x="211" y="1373"/>
                  </a:lnTo>
                  <a:lnTo>
                    <a:pt x="216" y="1378"/>
                  </a:lnTo>
                  <a:lnTo>
                    <a:pt x="221" y="1373"/>
                  </a:lnTo>
                  <a:lnTo>
                    <a:pt x="221" y="1363"/>
                  </a:lnTo>
                  <a:lnTo>
                    <a:pt x="225" y="1363"/>
                  </a:lnTo>
                  <a:lnTo>
                    <a:pt x="225" y="1373"/>
                  </a:lnTo>
                  <a:lnTo>
                    <a:pt x="225" y="1363"/>
                  </a:lnTo>
                  <a:lnTo>
                    <a:pt x="230" y="1363"/>
                  </a:lnTo>
                  <a:lnTo>
                    <a:pt x="230" y="1373"/>
                  </a:lnTo>
                  <a:lnTo>
                    <a:pt x="230" y="1311"/>
                  </a:lnTo>
                  <a:lnTo>
                    <a:pt x="235" y="1306"/>
                  </a:lnTo>
                  <a:lnTo>
                    <a:pt x="235" y="1230"/>
                  </a:lnTo>
                  <a:lnTo>
                    <a:pt x="240" y="1230"/>
                  </a:lnTo>
                  <a:lnTo>
                    <a:pt x="240" y="1178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EF3C138F-24BF-BB4C-97A5-D67992FBD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9438" y="3530600"/>
              <a:ext cx="381000" cy="560388"/>
            </a:xfrm>
            <a:custGeom>
              <a:avLst/>
              <a:gdLst>
                <a:gd name="T0" fmla="*/ 2147483646 w 240"/>
                <a:gd name="T1" fmla="*/ 2147483646 h 353"/>
                <a:gd name="T2" fmla="*/ 2147483646 w 240"/>
                <a:gd name="T3" fmla="*/ 2147483646 h 353"/>
                <a:gd name="T4" fmla="*/ 2147483646 w 240"/>
                <a:gd name="T5" fmla="*/ 2147483646 h 353"/>
                <a:gd name="T6" fmla="*/ 2147483646 w 240"/>
                <a:gd name="T7" fmla="*/ 2147483646 h 353"/>
                <a:gd name="T8" fmla="*/ 2147483646 w 240"/>
                <a:gd name="T9" fmla="*/ 2147483646 h 353"/>
                <a:gd name="T10" fmla="*/ 2147483646 w 240"/>
                <a:gd name="T11" fmla="*/ 2147483646 h 353"/>
                <a:gd name="T12" fmla="*/ 2147483646 w 240"/>
                <a:gd name="T13" fmla="*/ 2147483646 h 353"/>
                <a:gd name="T14" fmla="*/ 2147483646 w 240"/>
                <a:gd name="T15" fmla="*/ 2147483646 h 353"/>
                <a:gd name="T16" fmla="*/ 2147483646 w 240"/>
                <a:gd name="T17" fmla="*/ 2147483646 h 353"/>
                <a:gd name="T18" fmla="*/ 2147483646 w 240"/>
                <a:gd name="T19" fmla="*/ 2147483646 h 353"/>
                <a:gd name="T20" fmla="*/ 2147483646 w 240"/>
                <a:gd name="T21" fmla="*/ 2147483646 h 353"/>
                <a:gd name="T22" fmla="*/ 2147483646 w 240"/>
                <a:gd name="T23" fmla="*/ 2147483646 h 353"/>
                <a:gd name="T24" fmla="*/ 2147483646 w 240"/>
                <a:gd name="T25" fmla="*/ 2147483646 h 353"/>
                <a:gd name="T26" fmla="*/ 2147483646 w 240"/>
                <a:gd name="T27" fmla="*/ 2147483646 h 353"/>
                <a:gd name="T28" fmla="*/ 2147483646 w 240"/>
                <a:gd name="T29" fmla="*/ 2147483646 h 353"/>
                <a:gd name="T30" fmla="*/ 2147483646 w 240"/>
                <a:gd name="T31" fmla="*/ 2147483646 h 353"/>
                <a:gd name="T32" fmla="*/ 2147483646 w 240"/>
                <a:gd name="T33" fmla="*/ 2147483646 h 353"/>
                <a:gd name="T34" fmla="*/ 2147483646 w 240"/>
                <a:gd name="T35" fmla="*/ 2147483646 h 353"/>
                <a:gd name="T36" fmla="*/ 2147483646 w 240"/>
                <a:gd name="T37" fmla="*/ 2147483646 h 353"/>
                <a:gd name="T38" fmla="*/ 2147483646 w 240"/>
                <a:gd name="T39" fmla="*/ 2147483646 h 353"/>
                <a:gd name="T40" fmla="*/ 2147483646 w 240"/>
                <a:gd name="T41" fmla="*/ 2147483646 h 353"/>
                <a:gd name="T42" fmla="*/ 2147483646 w 240"/>
                <a:gd name="T43" fmla="*/ 2147483646 h 353"/>
                <a:gd name="T44" fmla="*/ 2147483646 w 240"/>
                <a:gd name="T45" fmla="*/ 2147483646 h 353"/>
                <a:gd name="T46" fmla="*/ 2147483646 w 240"/>
                <a:gd name="T47" fmla="*/ 2147483646 h 353"/>
                <a:gd name="T48" fmla="*/ 2147483646 w 240"/>
                <a:gd name="T49" fmla="*/ 2147483646 h 353"/>
                <a:gd name="T50" fmla="*/ 2147483646 w 240"/>
                <a:gd name="T51" fmla="*/ 2147483646 h 353"/>
                <a:gd name="T52" fmla="*/ 2147483646 w 240"/>
                <a:gd name="T53" fmla="*/ 2147483646 h 353"/>
                <a:gd name="T54" fmla="*/ 2147483646 w 240"/>
                <a:gd name="T55" fmla="*/ 2147483646 h 353"/>
                <a:gd name="T56" fmla="*/ 2147483646 w 240"/>
                <a:gd name="T57" fmla="*/ 2147483646 h 353"/>
                <a:gd name="T58" fmla="*/ 2147483646 w 240"/>
                <a:gd name="T59" fmla="*/ 0 h 353"/>
                <a:gd name="T60" fmla="*/ 2147483646 w 240"/>
                <a:gd name="T61" fmla="*/ 2147483646 h 353"/>
                <a:gd name="T62" fmla="*/ 2147483646 w 240"/>
                <a:gd name="T63" fmla="*/ 2147483646 h 353"/>
                <a:gd name="T64" fmla="*/ 2147483646 w 240"/>
                <a:gd name="T65" fmla="*/ 2147483646 h 353"/>
                <a:gd name="T66" fmla="*/ 2147483646 w 240"/>
                <a:gd name="T67" fmla="*/ 2147483646 h 353"/>
                <a:gd name="T68" fmla="*/ 2147483646 w 240"/>
                <a:gd name="T69" fmla="*/ 2147483646 h 353"/>
                <a:gd name="T70" fmla="*/ 2147483646 w 240"/>
                <a:gd name="T71" fmla="*/ 2147483646 h 353"/>
                <a:gd name="T72" fmla="*/ 2147483646 w 240"/>
                <a:gd name="T73" fmla="*/ 2147483646 h 353"/>
                <a:gd name="T74" fmla="*/ 2147483646 w 240"/>
                <a:gd name="T75" fmla="*/ 2147483646 h 353"/>
                <a:gd name="T76" fmla="*/ 2147483646 w 240"/>
                <a:gd name="T77" fmla="*/ 2147483646 h 353"/>
                <a:gd name="T78" fmla="*/ 2147483646 w 240"/>
                <a:gd name="T79" fmla="*/ 2147483646 h 353"/>
                <a:gd name="T80" fmla="*/ 2147483646 w 240"/>
                <a:gd name="T81" fmla="*/ 2147483646 h 353"/>
                <a:gd name="T82" fmla="*/ 2147483646 w 240"/>
                <a:gd name="T83" fmla="*/ 214748364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353">
                  <a:moveTo>
                    <a:pt x="0" y="158"/>
                  </a:moveTo>
                  <a:lnTo>
                    <a:pt x="0" y="167"/>
                  </a:lnTo>
                  <a:lnTo>
                    <a:pt x="5" y="153"/>
                  </a:lnTo>
                  <a:lnTo>
                    <a:pt x="5" y="91"/>
                  </a:lnTo>
                  <a:lnTo>
                    <a:pt x="9" y="86"/>
                  </a:lnTo>
                  <a:lnTo>
                    <a:pt x="9" y="77"/>
                  </a:lnTo>
                  <a:lnTo>
                    <a:pt x="14" y="77"/>
                  </a:lnTo>
                  <a:lnTo>
                    <a:pt x="14" y="53"/>
                  </a:lnTo>
                  <a:lnTo>
                    <a:pt x="19" y="53"/>
                  </a:lnTo>
                  <a:lnTo>
                    <a:pt x="24" y="57"/>
                  </a:lnTo>
                  <a:lnTo>
                    <a:pt x="29" y="57"/>
                  </a:lnTo>
                  <a:lnTo>
                    <a:pt x="29" y="153"/>
                  </a:lnTo>
                  <a:lnTo>
                    <a:pt x="33" y="158"/>
                  </a:lnTo>
                  <a:lnTo>
                    <a:pt x="33" y="243"/>
                  </a:lnTo>
                  <a:lnTo>
                    <a:pt x="38" y="243"/>
                  </a:lnTo>
                  <a:lnTo>
                    <a:pt x="38" y="234"/>
                  </a:lnTo>
                  <a:lnTo>
                    <a:pt x="38" y="286"/>
                  </a:lnTo>
                  <a:lnTo>
                    <a:pt x="43" y="286"/>
                  </a:lnTo>
                  <a:lnTo>
                    <a:pt x="43" y="277"/>
                  </a:lnTo>
                  <a:lnTo>
                    <a:pt x="43" y="324"/>
                  </a:lnTo>
                  <a:lnTo>
                    <a:pt x="48" y="320"/>
                  </a:lnTo>
                  <a:lnTo>
                    <a:pt x="48" y="334"/>
                  </a:lnTo>
                  <a:lnTo>
                    <a:pt x="53" y="334"/>
                  </a:lnTo>
                  <a:lnTo>
                    <a:pt x="53" y="353"/>
                  </a:lnTo>
                  <a:lnTo>
                    <a:pt x="53" y="334"/>
                  </a:lnTo>
                  <a:lnTo>
                    <a:pt x="57" y="320"/>
                  </a:lnTo>
                  <a:lnTo>
                    <a:pt x="57" y="301"/>
                  </a:lnTo>
                  <a:lnTo>
                    <a:pt x="62" y="286"/>
                  </a:lnTo>
                  <a:lnTo>
                    <a:pt x="62" y="277"/>
                  </a:lnTo>
                  <a:lnTo>
                    <a:pt x="67" y="277"/>
                  </a:lnTo>
                  <a:lnTo>
                    <a:pt x="67" y="286"/>
                  </a:lnTo>
                  <a:lnTo>
                    <a:pt x="67" y="277"/>
                  </a:lnTo>
                  <a:lnTo>
                    <a:pt x="72" y="277"/>
                  </a:lnTo>
                  <a:lnTo>
                    <a:pt x="72" y="286"/>
                  </a:lnTo>
                  <a:lnTo>
                    <a:pt x="72" y="277"/>
                  </a:lnTo>
                  <a:lnTo>
                    <a:pt x="77" y="277"/>
                  </a:lnTo>
                  <a:lnTo>
                    <a:pt x="77" y="267"/>
                  </a:lnTo>
                  <a:lnTo>
                    <a:pt x="77" y="277"/>
                  </a:lnTo>
                  <a:lnTo>
                    <a:pt x="81" y="277"/>
                  </a:lnTo>
                  <a:lnTo>
                    <a:pt x="81" y="286"/>
                  </a:lnTo>
                  <a:lnTo>
                    <a:pt x="81" y="258"/>
                  </a:lnTo>
                  <a:lnTo>
                    <a:pt x="86" y="258"/>
                  </a:lnTo>
                  <a:lnTo>
                    <a:pt x="86" y="286"/>
                  </a:lnTo>
                  <a:lnTo>
                    <a:pt x="91" y="291"/>
                  </a:lnTo>
                  <a:lnTo>
                    <a:pt x="91" y="277"/>
                  </a:lnTo>
                  <a:lnTo>
                    <a:pt x="96" y="277"/>
                  </a:lnTo>
                  <a:lnTo>
                    <a:pt x="96" y="286"/>
                  </a:lnTo>
                  <a:lnTo>
                    <a:pt x="96" y="258"/>
                  </a:lnTo>
                  <a:lnTo>
                    <a:pt x="101" y="258"/>
                  </a:lnTo>
                  <a:lnTo>
                    <a:pt x="101" y="286"/>
                  </a:lnTo>
                  <a:lnTo>
                    <a:pt x="101" y="267"/>
                  </a:lnTo>
                  <a:lnTo>
                    <a:pt x="105" y="253"/>
                  </a:lnTo>
                  <a:lnTo>
                    <a:pt x="105" y="243"/>
                  </a:lnTo>
                  <a:lnTo>
                    <a:pt x="110" y="258"/>
                  </a:lnTo>
                  <a:lnTo>
                    <a:pt x="110" y="253"/>
                  </a:lnTo>
                  <a:lnTo>
                    <a:pt x="115" y="253"/>
                  </a:lnTo>
                  <a:lnTo>
                    <a:pt x="115" y="234"/>
                  </a:lnTo>
                  <a:lnTo>
                    <a:pt x="120" y="234"/>
                  </a:lnTo>
                  <a:lnTo>
                    <a:pt x="120" y="253"/>
                  </a:lnTo>
                  <a:lnTo>
                    <a:pt x="120" y="234"/>
                  </a:lnTo>
                  <a:lnTo>
                    <a:pt x="125" y="234"/>
                  </a:lnTo>
                  <a:lnTo>
                    <a:pt x="125" y="224"/>
                  </a:lnTo>
                  <a:lnTo>
                    <a:pt x="129" y="224"/>
                  </a:lnTo>
                  <a:lnTo>
                    <a:pt x="129" y="286"/>
                  </a:lnTo>
                  <a:lnTo>
                    <a:pt x="134" y="286"/>
                  </a:lnTo>
                  <a:lnTo>
                    <a:pt x="134" y="258"/>
                  </a:lnTo>
                  <a:lnTo>
                    <a:pt x="139" y="258"/>
                  </a:lnTo>
                  <a:lnTo>
                    <a:pt x="139" y="286"/>
                  </a:lnTo>
                  <a:lnTo>
                    <a:pt x="139" y="234"/>
                  </a:lnTo>
                  <a:lnTo>
                    <a:pt x="144" y="234"/>
                  </a:lnTo>
                  <a:lnTo>
                    <a:pt x="144" y="243"/>
                  </a:lnTo>
                  <a:lnTo>
                    <a:pt x="144" y="167"/>
                  </a:lnTo>
                  <a:lnTo>
                    <a:pt x="149" y="153"/>
                  </a:lnTo>
                  <a:lnTo>
                    <a:pt x="149" y="158"/>
                  </a:lnTo>
                  <a:lnTo>
                    <a:pt x="149" y="177"/>
                  </a:lnTo>
                  <a:lnTo>
                    <a:pt x="153" y="177"/>
                  </a:lnTo>
                  <a:lnTo>
                    <a:pt x="153" y="124"/>
                  </a:lnTo>
                  <a:lnTo>
                    <a:pt x="158" y="119"/>
                  </a:lnTo>
                  <a:lnTo>
                    <a:pt x="158" y="134"/>
                  </a:lnTo>
                  <a:lnTo>
                    <a:pt x="158" y="100"/>
                  </a:lnTo>
                  <a:lnTo>
                    <a:pt x="163" y="100"/>
                  </a:lnTo>
                  <a:lnTo>
                    <a:pt x="163" y="110"/>
                  </a:lnTo>
                  <a:lnTo>
                    <a:pt x="163" y="86"/>
                  </a:lnTo>
                  <a:lnTo>
                    <a:pt x="168" y="86"/>
                  </a:lnTo>
                  <a:lnTo>
                    <a:pt x="168" y="24"/>
                  </a:lnTo>
                  <a:lnTo>
                    <a:pt x="173" y="24"/>
                  </a:lnTo>
                  <a:lnTo>
                    <a:pt x="173" y="43"/>
                  </a:lnTo>
                  <a:lnTo>
                    <a:pt x="173" y="19"/>
                  </a:lnTo>
                  <a:lnTo>
                    <a:pt x="177" y="24"/>
                  </a:lnTo>
                  <a:lnTo>
                    <a:pt x="177" y="0"/>
                  </a:lnTo>
                  <a:lnTo>
                    <a:pt x="177" y="53"/>
                  </a:lnTo>
                  <a:lnTo>
                    <a:pt x="182" y="57"/>
                  </a:lnTo>
                  <a:lnTo>
                    <a:pt x="182" y="43"/>
                  </a:lnTo>
                  <a:lnTo>
                    <a:pt x="182" y="53"/>
                  </a:lnTo>
                  <a:lnTo>
                    <a:pt x="187" y="53"/>
                  </a:lnTo>
                  <a:lnTo>
                    <a:pt x="187" y="19"/>
                  </a:lnTo>
                  <a:lnTo>
                    <a:pt x="187" y="57"/>
                  </a:lnTo>
                  <a:lnTo>
                    <a:pt x="192" y="53"/>
                  </a:lnTo>
                  <a:lnTo>
                    <a:pt x="192" y="77"/>
                  </a:lnTo>
                  <a:lnTo>
                    <a:pt x="192" y="34"/>
                  </a:lnTo>
                  <a:lnTo>
                    <a:pt x="192" y="53"/>
                  </a:lnTo>
                  <a:lnTo>
                    <a:pt x="197" y="57"/>
                  </a:lnTo>
                  <a:lnTo>
                    <a:pt x="197" y="67"/>
                  </a:lnTo>
                  <a:lnTo>
                    <a:pt x="197" y="24"/>
                  </a:lnTo>
                  <a:lnTo>
                    <a:pt x="201" y="19"/>
                  </a:lnTo>
                  <a:lnTo>
                    <a:pt x="201" y="53"/>
                  </a:lnTo>
                  <a:lnTo>
                    <a:pt x="201" y="34"/>
                  </a:lnTo>
                  <a:lnTo>
                    <a:pt x="206" y="34"/>
                  </a:lnTo>
                  <a:lnTo>
                    <a:pt x="206" y="77"/>
                  </a:lnTo>
                  <a:lnTo>
                    <a:pt x="206" y="67"/>
                  </a:lnTo>
                  <a:lnTo>
                    <a:pt x="211" y="67"/>
                  </a:lnTo>
                  <a:lnTo>
                    <a:pt x="211" y="134"/>
                  </a:lnTo>
                  <a:lnTo>
                    <a:pt x="216" y="134"/>
                  </a:lnTo>
                  <a:lnTo>
                    <a:pt x="216" y="158"/>
                  </a:lnTo>
                  <a:lnTo>
                    <a:pt x="216" y="143"/>
                  </a:lnTo>
                  <a:lnTo>
                    <a:pt x="221" y="158"/>
                  </a:lnTo>
                  <a:lnTo>
                    <a:pt x="221" y="167"/>
                  </a:lnTo>
                  <a:lnTo>
                    <a:pt x="221" y="158"/>
                  </a:lnTo>
                  <a:lnTo>
                    <a:pt x="225" y="153"/>
                  </a:lnTo>
                  <a:lnTo>
                    <a:pt x="225" y="119"/>
                  </a:lnTo>
                  <a:lnTo>
                    <a:pt x="225" y="143"/>
                  </a:lnTo>
                  <a:lnTo>
                    <a:pt x="230" y="158"/>
                  </a:lnTo>
                  <a:lnTo>
                    <a:pt x="230" y="177"/>
                  </a:lnTo>
                  <a:lnTo>
                    <a:pt x="235" y="177"/>
                  </a:lnTo>
                  <a:lnTo>
                    <a:pt x="235" y="191"/>
                  </a:lnTo>
                  <a:lnTo>
                    <a:pt x="235" y="158"/>
                  </a:lnTo>
                  <a:lnTo>
                    <a:pt x="235" y="186"/>
                  </a:lnTo>
                  <a:lnTo>
                    <a:pt x="240" y="191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22C2D0CF-EEEC-6940-8CF2-5EB177FB0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438" y="3621088"/>
              <a:ext cx="342900" cy="333375"/>
            </a:xfrm>
            <a:custGeom>
              <a:avLst/>
              <a:gdLst>
                <a:gd name="T0" fmla="*/ 0 w 216"/>
                <a:gd name="T1" fmla="*/ 2147483646 h 210"/>
                <a:gd name="T2" fmla="*/ 2147483646 w 216"/>
                <a:gd name="T3" fmla="*/ 2147483646 h 210"/>
                <a:gd name="T4" fmla="*/ 2147483646 w 216"/>
                <a:gd name="T5" fmla="*/ 2147483646 h 210"/>
                <a:gd name="T6" fmla="*/ 2147483646 w 216"/>
                <a:gd name="T7" fmla="*/ 2147483646 h 210"/>
                <a:gd name="T8" fmla="*/ 2147483646 w 216"/>
                <a:gd name="T9" fmla="*/ 2147483646 h 210"/>
                <a:gd name="T10" fmla="*/ 2147483646 w 216"/>
                <a:gd name="T11" fmla="*/ 2147483646 h 210"/>
                <a:gd name="T12" fmla="*/ 2147483646 w 216"/>
                <a:gd name="T13" fmla="*/ 2147483646 h 210"/>
                <a:gd name="T14" fmla="*/ 2147483646 w 216"/>
                <a:gd name="T15" fmla="*/ 2147483646 h 210"/>
                <a:gd name="T16" fmla="*/ 2147483646 w 216"/>
                <a:gd name="T17" fmla="*/ 2147483646 h 210"/>
                <a:gd name="T18" fmla="*/ 2147483646 w 216"/>
                <a:gd name="T19" fmla="*/ 2147483646 h 210"/>
                <a:gd name="T20" fmla="*/ 2147483646 w 216"/>
                <a:gd name="T21" fmla="*/ 2147483646 h 210"/>
                <a:gd name="T22" fmla="*/ 2147483646 w 216"/>
                <a:gd name="T23" fmla="*/ 2147483646 h 210"/>
                <a:gd name="T24" fmla="*/ 2147483646 w 216"/>
                <a:gd name="T25" fmla="*/ 2147483646 h 210"/>
                <a:gd name="T26" fmla="*/ 2147483646 w 216"/>
                <a:gd name="T27" fmla="*/ 2147483646 h 210"/>
                <a:gd name="T28" fmla="*/ 2147483646 w 216"/>
                <a:gd name="T29" fmla="*/ 2147483646 h 210"/>
                <a:gd name="T30" fmla="*/ 2147483646 w 216"/>
                <a:gd name="T31" fmla="*/ 2147483646 h 210"/>
                <a:gd name="T32" fmla="*/ 2147483646 w 216"/>
                <a:gd name="T33" fmla="*/ 2147483646 h 210"/>
                <a:gd name="T34" fmla="*/ 2147483646 w 216"/>
                <a:gd name="T35" fmla="*/ 2147483646 h 210"/>
                <a:gd name="T36" fmla="*/ 2147483646 w 216"/>
                <a:gd name="T37" fmla="*/ 2147483646 h 210"/>
                <a:gd name="T38" fmla="*/ 2147483646 w 216"/>
                <a:gd name="T39" fmla="*/ 2147483646 h 210"/>
                <a:gd name="T40" fmla="*/ 2147483646 w 216"/>
                <a:gd name="T41" fmla="*/ 2147483646 h 210"/>
                <a:gd name="T42" fmla="*/ 2147483646 w 216"/>
                <a:gd name="T43" fmla="*/ 2147483646 h 210"/>
                <a:gd name="T44" fmla="*/ 2147483646 w 216"/>
                <a:gd name="T45" fmla="*/ 2147483646 h 210"/>
                <a:gd name="T46" fmla="*/ 2147483646 w 216"/>
                <a:gd name="T47" fmla="*/ 2147483646 h 210"/>
                <a:gd name="T48" fmla="*/ 2147483646 w 216"/>
                <a:gd name="T49" fmla="*/ 2147483646 h 210"/>
                <a:gd name="T50" fmla="*/ 2147483646 w 216"/>
                <a:gd name="T51" fmla="*/ 2147483646 h 210"/>
                <a:gd name="T52" fmla="*/ 2147483646 w 216"/>
                <a:gd name="T53" fmla="*/ 2147483646 h 210"/>
                <a:gd name="T54" fmla="*/ 2147483646 w 216"/>
                <a:gd name="T55" fmla="*/ 2147483646 h 210"/>
                <a:gd name="T56" fmla="*/ 2147483646 w 216"/>
                <a:gd name="T57" fmla="*/ 2147483646 h 210"/>
                <a:gd name="T58" fmla="*/ 2147483646 w 216"/>
                <a:gd name="T59" fmla="*/ 2147483646 h 210"/>
                <a:gd name="T60" fmla="*/ 2147483646 w 216"/>
                <a:gd name="T61" fmla="*/ 2147483646 h 210"/>
                <a:gd name="T62" fmla="*/ 2147483646 w 216"/>
                <a:gd name="T63" fmla="*/ 2147483646 h 210"/>
                <a:gd name="T64" fmla="*/ 2147483646 w 216"/>
                <a:gd name="T65" fmla="*/ 2147483646 h 210"/>
                <a:gd name="T66" fmla="*/ 2147483646 w 216"/>
                <a:gd name="T67" fmla="*/ 2147483646 h 210"/>
                <a:gd name="T68" fmla="*/ 2147483646 w 216"/>
                <a:gd name="T69" fmla="*/ 2147483646 h 210"/>
                <a:gd name="T70" fmla="*/ 2147483646 w 216"/>
                <a:gd name="T71" fmla="*/ 2147483646 h 210"/>
                <a:gd name="T72" fmla="*/ 2147483646 w 216"/>
                <a:gd name="T73" fmla="*/ 2147483646 h 210"/>
                <a:gd name="T74" fmla="*/ 2147483646 w 216"/>
                <a:gd name="T75" fmla="*/ 2147483646 h 210"/>
                <a:gd name="T76" fmla="*/ 2147483646 w 216"/>
                <a:gd name="T77" fmla="*/ 2147483646 h 210"/>
                <a:gd name="T78" fmla="*/ 2147483646 w 216"/>
                <a:gd name="T79" fmla="*/ 0 h 210"/>
                <a:gd name="T80" fmla="*/ 2147483646 w 216"/>
                <a:gd name="T81" fmla="*/ 2147483646 h 210"/>
                <a:gd name="T82" fmla="*/ 2147483646 w 216"/>
                <a:gd name="T83" fmla="*/ 214748364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6" h="210">
                  <a:moveTo>
                    <a:pt x="0" y="134"/>
                  </a:moveTo>
                  <a:lnTo>
                    <a:pt x="0" y="153"/>
                  </a:lnTo>
                  <a:lnTo>
                    <a:pt x="0" y="143"/>
                  </a:lnTo>
                  <a:lnTo>
                    <a:pt x="5" y="143"/>
                  </a:lnTo>
                  <a:lnTo>
                    <a:pt x="5" y="153"/>
                  </a:lnTo>
                  <a:lnTo>
                    <a:pt x="5" y="101"/>
                  </a:lnTo>
                  <a:lnTo>
                    <a:pt x="9" y="96"/>
                  </a:lnTo>
                  <a:lnTo>
                    <a:pt x="9" y="86"/>
                  </a:lnTo>
                  <a:lnTo>
                    <a:pt x="9" y="110"/>
                  </a:lnTo>
                  <a:lnTo>
                    <a:pt x="14" y="96"/>
                  </a:lnTo>
                  <a:lnTo>
                    <a:pt x="14" y="67"/>
                  </a:lnTo>
                  <a:lnTo>
                    <a:pt x="14" y="77"/>
                  </a:lnTo>
                  <a:lnTo>
                    <a:pt x="19" y="77"/>
                  </a:lnTo>
                  <a:lnTo>
                    <a:pt x="19" y="110"/>
                  </a:lnTo>
                  <a:lnTo>
                    <a:pt x="19" y="96"/>
                  </a:lnTo>
                  <a:lnTo>
                    <a:pt x="24" y="96"/>
                  </a:lnTo>
                  <a:lnTo>
                    <a:pt x="24" y="86"/>
                  </a:lnTo>
                  <a:lnTo>
                    <a:pt x="24" y="96"/>
                  </a:lnTo>
                  <a:lnTo>
                    <a:pt x="29" y="96"/>
                  </a:lnTo>
                  <a:lnTo>
                    <a:pt x="29" y="101"/>
                  </a:lnTo>
                  <a:lnTo>
                    <a:pt x="29" y="67"/>
                  </a:lnTo>
                  <a:lnTo>
                    <a:pt x="33" y="62"/>
                  </a:lnTo>
                  <a:lnTo>
                    <a:pt x="33" y="67"/>
                  </a:lnTo>
                  <a:lnTo>
                    <a:pt x="33" y="62"/>
                  </a:lnTo>
                  <a:lnTo>
                    <a:pt x="38" y="67"/>
                  </a:lnTo>
                  <a:lnTo>
                    <a:pt x="38" y="86"/>
                  </a:lnTo>
                  <a:lnTo>
                    <a:pt x="43" y="101"/>
                  </a:lnTo>
                  <a:lnTo>
                    <a:pt x="43" y="120"/>
                  </a:lnTo>
                  <a:lnTo>
                    <a:pt x="43" y="101"/>
                  </a:lnTo>
                  <a:lnTo>
                    <a:pt x="48" y="96"/>
                  </a:lnTo>
                  <a:lnTo>
                    <a:pt x="48" y="77"/>
                  </a:lnTo>
                  <a:lnTo>
                    <a:pt x="48" y="129"/>
                  </a:lnTo>
                  <a:lnTo>
                    <a:pt x="53" y="129"/>
                  </a:lnTo>
                  <a:lnTo>
                    <a:pt x="53" y="110"/>
                  </a:lnTo>
                  <a:lnTo>
                    <a:pt x="53" y="129"/>
                  </a:lnTo>
                  <a:lnTo>
                    <a:pt x="57" y="134"/>
                  </a:lnTo>
                  <a:lnTo>
                    <a:pt x="57" y="16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2" y="134"/>
                  </a:lnTo>
                  <a:lnTo>
                    <a:pt x="62" y="162"/>
                  </a:lnTo>
                  <a:lnTo>
                    <a:pt x="67" y="162"/>
                  </a:lnTo>
                  <a:lnTo>
                    <a:pt x="67" y="167"/>
                  </a:lnTo>
                  <a:lnTo>
                    <a:pt x="67" y="153"/>
                  </a:lnTo>
                  <a:lnTo>
                    <a:pt x="72" y="153"/>
                  </a:lnTo>
                  <a:lnTo>
                    <a:pt x="72" y="162"/>
                  </a:lnTo>
                  <a:lnTo>
                    <a:pt x="77" y="167"/>
                  </a:lnTo>
                  <a:lnTo>
                    <a:pt x="77" y="153"/>
                  </a:lnTo>
                  <a:lnTo>
                    <a:pt x="77" y="177"/>
                  </a:lnTo>
                  <a:lnTo>
                    <a:pt x="81" y="162"/>
                  </a:lnTo>
                  <a:lnTo>
                    <a:pt x="81" y="201"/>
                  </a:lnTo>
                  <a:lnTo>
                    <a:pt x="81" y="167"/>
                  </a:lnTo>
                  <a:lnTo>
                    <a:pt x="81" y="196"/>
                  </a:lnTo>
                  <a:lnTo>
                    <a:pt x="86" y="196"/>
                  </a:lnTo>
                  <a:lnTo>
                    <a:pt x="86" y="177"/>
                  </a:lnTo>
                  <a:lnTo>
                    <a:pt x="91" y="177"/>
                  </a:lnTo>
                  <a:lnTo>
                    <a:pt x="91" y="201"/>
                  </a:lnTo>
                  <a:lnTo>
                    <a:pt x="91" y="196"/>
                  </a:lnTo>
                  <a:lnTo>
                    <a:pt x="96" y="201"/>
                  </a:lnTo>
                  <a:lnTo>
                    <a:pt x="96" y="167"/>
                  </a:lnTo>
                  <a:lnTo>
                    <a:pt x="101" y="162"/>
                  </a:lnTo>
                  <a:lnTo>
                    <a:pt x="101" y="186"/>
                  </a:lnTo>
                  <a:lnTo>
                    <a:pt x="105" y="186"/>
                  </a:lnTo>
                  <a:lnTo>
                    <a:pt x="105" y="196"/>
                  </a:lnTo>
                  <a:lnTo>
                    <a:pt x="105" y="177"/>
                  </a:lnTo>
                  <a:lnTo>
                    <a:pt x="105" y="186"/>
                  </a:lnTo>
                  <a:lnTo>
                    <a:pt x="110" y="186"/>
                  </a:lnTo>
                  <a:lnTo>
                    <a:pt x="110" y="167"/>
                  </a:lnTo>
                  <a:lnTo>
                    <a:pt x="110" y="177"/>
                  </a:lnTo>
                  <a:lnTo>
                    <a:pt x="115" y="177"/>
                  </a:lnTo>
                  <a:lnTo>
                    <a:pt x="115" y="186"/>
                  </a:lnTo>
                  <a:lnTo>
                    <a:pt x="115" y="167"/>
                  </a:lnTo>
                  <a:lnTo>
                    <a:pt x="115" y="177"/>
                  </a:lnTo>
                  <a:lnTo>
                    <a:pt x="120" y="162"/>
                  </a:lnTo>
                  <a:lnTo>
                    <a:pt x="120" y="153"/>
                  </a:lnTo>
                  <a:lnTo>
                    <a:pt x="125" y="167"/>
                  </a:lnTo>
                  <a:lnTo>
                    <a:pt x="125" y="162"/>
                  </a:lnTo>
                  <a:lnTo>
                    <a:pt x="125" y="143"/>
                  </a:lnTo>
                  <a:lnTo>
                    <a:pt x="129" y="143"/>
                  </a:lnTo>
                  <a:lnTo>
                    <a:pt x="129" y="153"/>
                  </a:lnTo>
                  <a:lnTo>
                    <a:pt x="129" y="134"/>
                  </a:lnTo>
                  <a:lnTo>
                    <a:pt x="134" y="134"/>
                  </a:lnTo>
                  <a:lnTo>
                    <a:pt x="134" y="167"/>
                  </a:lnTo>
                  <a:lnTo>
                    <a:pt x="134" y="162"/>
                  </a:lnTo>
                  <a:lnTo>
                    <a:pt x="139" y="162"/>
                  </a:lnTo>
                  <a:lnTo>
                    <a:pt x="139" y="110"/>
                  </a:lnTo>
                  <a:lnTo>
                    <a:pt x="144" y="110"/>
                  </a:lnTo>
                  <a:lnTo>
                    <a:pt x="144" y="101"/>
                  </a:lnTo>
                  <a:lnTo>
                    <a:pt x="144" y="120"/>
                  </a:lnTo>
                  <a:lnTo>
                    <a:pt x="149" y="120"/>
                  </a:lnTo>
                  <a:lnTo>
                    <a:pt x="149" y="110"/>
                  </a:lnTo>
                  <a:lnTo>
                    <a:pt x="149" y="129"/>
                  </a:lnTo>
                  <a:lnTo>
                    <a:pt x="153" y="129"/>
                  </a:lnTo>
                  <a:lnTo>
                    <a:pt x="153" y="96"/>
                  </a:lnTo>
                  <a:lnTo>
                    <a:pt x="158" y="101"/>
                  </a:lnTo>
                  <a:lnTo>
                    <a:pt x="158" y="129"/>
                  </a:lnTo>
                  <a:lnTo>
                    <a:pt x="163" y="129"/>
                  </a:lnTo>
                  <a:lnTo>
                    <a:pt x="163" y="110"/>
                  </a:lnTo>
                  <a:lnTo>
                    <a:pt x="163" y="134"/>
                  </a:lnTo>
                  <a:lnTo>
                    <a:pt x="168" y="134"/>
                  </a:lnTo>
                  <a:lnTo>
                    <a:pt x="168" y="153"/>
                  </a:lnTo>
                  <a:lnTo>
                    <a:pt x="168" y="143"/>
                  </a:lnTo>
                  <a:lnTo>
                    <a:pt x="173" y="143"/>
                  </a:lnTo>
                  <a:lnTo>
                    <a:pt x="173" y="186"/>
                  </a:lnTo>
                  <a:lnTo>
                    <a:pt x="177" y="201"/>
                  </a:lnTo>
                  <a:lnTo>
                    <a:pt x="177" y="210"/>
                  </a:lnTo>
                  <a:lnTo>
                    <a:pt x="182" y="196"/>
                  </a:lnTo>
                  <a:lnTo>
                    <a:pt x="182" y="134"/>
                  </a:lnTo>
                  <a:lnTo>
                    <a:pt x="187" y="129"/>
                  </a:lnTo>
                  <a:lnTo>
                    <a:pt x="187" y="20"/>
                  </a:lnTo>
                  <a:lnTo>
                    <a:pt x="187" y="29"/>
                  </a:lnTo>
                  <a:lnTo>
                    <a:pt x="192" y="34"/>
                  </a:lnTo>
                  <a:lnTo>
                    <a:pt x="192" y="62"/>
                  </a:lnTo>
                  <a:lnTo>
                    <a:pt x="192" y="29"/>
                  </a:lnTo>
                  <a:lnTo>
                    <a:pt x="192" y="34"/>
                  </a:lnTo>
                  <a:lnTo>
                    <a:pt x="197" y="29"/>
                  </a:lnTo>
                  <a:lnTo>
                    <a:pt x="197" y="10"/>
                  </a:lnTo>
                  <a:lnTo>
                    <a:pt x="197" y="29"/>
                  </a:lnTo>
                  <a:lnTo>
                    <a:pt x="201" y="29"/>
                  </a:lnTo>
                  <a:lnTo>
                    <a:pt x="201" y="0"/>
                  </a:lnTo>
                  <a:lnTo>
                    <a:pt x="201" y="20"/>
                  </a:lnTo>
                  <a:lnTo>
                    <a:pt x="206" y="20"/>
                  </a:lnTo>
                  <a:lnTo>
                    <a:pt x="206" y="10"/>
                  </a:lnTo>
                  <a:lnTo>
                    <a:pt x="206" y="20"/>
                  </a:lnTo>
                  <a:lnTo>
                    <a:pt x="211" y="20"/>
                  </a:lnTo>
                  <a:lnTo>
                    <a:pt x="211" y="10"/>
                  </a:lnTo>
                  <a:lnTo>
                    <a:pt x="211" y="20"/>
                  </a:lnTo>
                  <a:lnTo>
                    <a:pt x="216" y="20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554B96BC-72BF-DC44-9D27-F65C3EE38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3319463"/>
              <a:ext cx="342900" cy="793750"/>
            </a:xfrm>
            <a:custGeom>
              <a:avLst/>
              <a:gdLst>
                <a:gd name="T0" fmla="*/ 0 w 216"/>
                <a:gd name="T1" fmla="*/ 2147483646 h 500"/>
                <a:gd name="T2" fmla="*/ 2147483646 w 216"/>
                <a:gd name="T3" fmla="*/ 2147483646 h 500"/>
                <a:gd name="T4" fmla="*/ 2147483646 w 216"/>
                <a:gd name="T5" fmla="*/ 2147483646 h 500"/>
                <a:gd name="T6" fmla="*/ 2147483646 w 216"/>
                <a:gd name="T7" fmla="*/ 2147483646 h 500"/>
                <a:gd name="T8" fmla="*/ 2147483646 w 216"/>
                <a:gd name="T9" fmla="*/ 2147483646 h 500"/>
                <a:gd name="T10" fmla="*/ 2147483646 w 216"/>
                <a:gd name="T11" fmla="*/ 2147483646 h 500"/>
                <a:gd name="T12" fmla="*/ 2147483646 w 216"/>
                <a:gd name="T13" fmla="*/ 2147483646 h 500"/>
                <a:gd name="T14" fmla="*/ 2147483646 w 216"/>
                <a:gd name="T15" fmla="*/ 2147483646 h 500"/>
                <a:gd name="T16" fmla="*/ 2147483646 w 216"/>
                <a:gd name="T17" fmla="*/ 2147483646 h 500"/>
                <a:gd name="T18" fmla="*/ 2147483646 w 216"/>
                <a:gd name="T19" fmla="*/ 2147483646 h 500"/>
                <a:gd name="T20" fmla="*/ 2147483646 w 216"/>
                <a:gd name="T21" fmla="*/ 2147483646 h 500"/>
                <a:gd name="T22" fmla="*/ 2147483646 w 216"/>
                <a:gd name="T23" fmla="*/ 2147483646 h 500"/>
                <a:gd name="T24" fmla="*/ 2147483646 w 216"/>
                <a:gd name="T25" fmla="*/ 2147483646 h 500"/>
                <a:gd name="T26" fmla="*/ 2147483646 w 216"/>
                <a:gd name="T27" fmla="*/ 2147483646 h 500"/>
                <a:gd name="T28" fmla="*/ 2147483646 w 216"/>
                <a:gd name="T29" fmla="*/ 2147483646 h 500"/>
                <a:gd name="T30" fmla="*/ 2147483646 w 216"/>
                <a:gd name="T31" fmla="*/ 2147483646 h 500"/>
                <a:gd name="T32" fmla="*/ 2147483646 w 216"/>
                <a:gd name="T33" fmla="*/ 2147483646 h 500"/>
                <a:gd name="T34" fmla="*/ 2147483646 w 216"/>
                <a:gd name="T35" fmla="*/ 2147483646 h 500"/>
                <a:gd name="T36" fmla="*/ 2147483646 w 216"/>
                <a:gd name="T37" fmla="*/ 2147483646 h 500"/>
                <a:gd name="T38" fmla="*/ 2147483646 w 216"/>
                <a:gd name="T39" fmla="*/ 2147483646 h 500"/>
                <a:gd name="T40" fmla="*/ 2147483646 w 216"/>
                <a:gd name="T41" fmla="*/ 2147483646 h 500"/>
                <a:gd name="T42" fmla="*/ 2147483646 w 216"/>
                <a:gd name="T43" fmla="*/ 2147483646 h 500"/>
                <a:gd name="T44" fmla="*/ 2147483646 w 216"/>
                <a:gd name="T45" fmla="*/ 2147483646 h 500"/>
                <a:gd name="T46" fmla="*/ 2147483646 w 216"/>
                <a:gd name="T47" fmla="*/ 2147483646 h 500"/>
                <a:gd name="T48" fmla="*/ 2147483646 w 216"/>
                <a:gd name="T49" fmla="*/ 2147483646 h 500"/>
                <a:gd name="T50" fmla="*/ 2147483646 w 216"/>
                <a:gd name="T51" fmla="*/ 2147483646 h 500"/>
                <a:gd name="T52" fmla="*/ 2147483646 w 216"/>
                <a:gd name="T53" fmla="*/ 2147483646 h 500"/>
                <a:gd name="T54" fmla="*/ 2147483646 w 216"/>
                <a:gd name="T55" fmla="*/ 2147483646 h 500"/>
                <a:gd name="T56" fmla="*/ 2147483646 w 216"/>
                <a:gd name="T57" fmla="*/ 2147483646 h 500"/>
                <a:gd name="T58" fmla="*/ 2147483646 w 216"/>
                <a:gd name="T59" fmla="*/ 2147483646 h 500"/>
                <a:gd name="T60" fmla="*/ 2147483646 w 216"/>
                <a:gd name="T61" fmla="*/ 2147483646 h 500"/>
                <a:gd name="T62" fmla="*/ 2147483646 w 216"/>
                <a:gd name="T63" fmla="*/ 2147483646 h 500"/>
                <a:gd name="T64" fmla="*/ 2147483646 w 216"/>
                <a:gd name="T65" fmla="*/ 2147483646 h 500"/>
                <a:gd name="T66" fmla="*/ 2147483646 w 216"/>
                <a:gd name="T67" fmla="*/ 2147483646 h 500"/>
                <a:gd name="T68" fmla="*/ 2147483646 w 216"/>
                <a:gd name="T69" fmla="*/ 2147483646 h 500"/>
                <a:gd name="T70" fmla="*/ 2147483646 w 216"/>
                <a:gd name="T71" fmla="*/ 2147483646 h 500"/>
                <a:gd name="T72" fmla="*/ 2147483646 w 216"/>
                <a:gd name="T73" fmla="*/ 2147483646 h 500"/>
                <a:gd name="T74" fmla="*/ 2147483646 w 216"/>
                <a:gd name="T75" fmla="*/ 2147483646 h 500"/>
                <a:gd name="T76" fmla="*/ 2147483646 w 216"/>
                <a:gd name="T77" fmla="*/ 2147483646 h 500"/>
                <a:gd name="T78" fmla="*/ 2147483646 w 216"/>
                <a:gd name="T79" fmla="*/ 2147483646 h 500"/>
                <a:gd name="T80" fmla="*/ 2147483646 w 216"/>
                <a:gd name="T81" fmla="*/ 2147483646 h 500"/>
                <a:gd name="T82" fmla="*/ 2147483646 w 216"/>
                <a:gd name="T83" fmla="*/ 214748364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6" h="500">
                  <a:moveTo>
                    <a:pt x="0" y="210"/>
                  </a:moveTo>
                  <a:lnTo>
                    <a:pt x="0" y="200"/>
                  </a:lnTo>
                  <a:lnTo>
                    <a:pt x="0" y="243"/>
                  </a:lnTo>
                  <a:lnTo>
                    <a:pt x="5" y="252"/>
                  </a:lnTo>
                  <a:lnTo>
                    <a:pt x="5" y="243"/>
                  </a:lnTo>
                  <a:lnTo>
                    <a:pt x="5" y="310"/>
                  </a:lnTo>
                  <a:lnTo>
                    <a:pt x="9" y="310"/>
                  </a:lnTo>
                  <a:lnTo>
                    <a:pt x="9" y="376"/>
                  </a:lnTo>
                  <a:lnTo>
                    <a:pt x="14" y="376"/>
                  </a:lnTo>
                  <a:lnTo>
                    <a:pt x="14" y="391"/>
                  </a:lnTo>
                  <a:lnTo>
                    <a:pt x="14" y="367"/>
                  </a:lnTo>
                  <a:lnTo>
                    <a:pt x="14" y="386"/>
                  </a:lnTo>
                  <a:lnTo>
                    <a:pt x="19" y="391"/>
                  </a:lnTo>
                  <a:lnTo>
                    <a:pt x="19" y="424"/>
                  </a:lnTo>
                  <a:lnTo>
                    <a:pt x="24" y="424"/>
                  </a:lnTo>
                  <a:lnTo>
                    <a:pt x="24" y="434"/>
                  </a:lnTo>
                  <a:lnTo>
                    <a:pt x="29" y="434"/>
                  </a:lnTo>
                  <a:lnTo>
                    <a:pt x="29" y="443"/>
                  </a:lnTo>
                  <a:lnTo>
                    <a:pt x="33" y="443"/>
                  </a:lnTo>
                  <a:lnTo>
                    <a:pt x="33" y="453"/>
                  </a:lnTo>
                  <a:lnTo>
                    <a:pt x="33" y="443"/>
                  </a:lnTo>
                  <a:lnTo>
                    <a:pt x="38" y="457"/>
                  </a:lnTo>
                  <a:lnTo>
                    <a:pt x="38" y="476"/>
                  </a:lnTo>
                  <a:lnTo>
                    <a:pt x="43" y="476"/>
                  </a:lnTo>
                  <a:lnTo>
                    <a:pt x="43" y="491"/>
                  </a:lnTo>
                  <a:lnTo>
                    <a:pt x="48" y="491"/>
                  </a:lnTo>
                  <a:lnTo>
                    <a:pt x="48" y="500"/>
                  </a:lnTo>
                  <a:lnTo>
                    <a:pt x="48" y="491"/>
                  </a:lnTo>
                  <a:lnTo>
                    <a:pt x="53" y="486"/>
                  </a:lnTo>
                  <a:lnTo>
                    <a:pt x="53" y="491"/>
                  </a:lnTo>
                  <a:lnTo>
                    <a:pt x="53" y="486"/>
                  </a:lnTo>
                  <a:lnTo>
                    <a:pt x="57" y="486"/>
                  </a:lnTo>
                  <a:lnTo>
                    <a:pt x="57" y="443"/>
                  </a:lnTo>
                  <a:lnTo>
                    <a:pt x="62" y="443"/>
                  </a:lnTo>
                  <a:lnTo>
                    <a:pt x="62" y="400"/>
                  </a:lnTo>
                  <a:lnTo>
                    <a:pt x="67" y="386"/>
                  </a:lnTo>
                  <a:lnTo>
                    <a:pt x="67" y="376"/>
                  </a:lnTo>
                  <a:lnTo>
                    <a:pt x="72" y="376"/>
                  </a:lnTo>
                  <a:lnTo>
                    <a:pt x="72" y="357"/>
                  </a:lnTo>
                  <a:lnTo>
                    <a:pt x="77" y="352"/>
                  </a:lnTo>
                  <a:lnTo>
                    <a:pt x="77" y="319"/>
                  </a:lnTo>
                  <a:lnTo>
                    <a:pt x="81" y="319"/>
                  </a:lnTo>
                  <a:lnTo>
                    <a:pt x="81" y="257"/>
                  </a:lnTo>
                  <a:lnTo>
                    <a:pt x="81" y="267"/>
                  </a:lnTo>
                  <a:lnTo>
                    <a:pt x="86" y="252"/>
                  </a:lnTo>
                  <a:lnTo>
                    <a:pt x="86" y="176"/>
                  </a:lnTo>
                  <a:lnTo>
                    <a:pt x="91" y="176"/>
                  </a:lnTo>
                  <a:lnTo>
                    <a:pt x="91" y="186"/>
                  </a:lnTo>
                  <a:lnTo>
                    <a:pt x="91" y="114"/>
                  </a:lnTo>
                  <a:lnTo>
                    <a:pt x="91" y="124"/>
                  </a:lnTo>
                  <a:lnTo>
                    <a:pt x="96" y="124"/>
                  </a:lnTo>
                  <a:lnTo>
                    <a:pt x="96" y="143"/>
                  </a:lnTo>
                  <a:lnTo>
                    <a:pt x="96" y="109"/>
                  </a:lnTo>
                  <a:lnTo>
                    <a:pt x="101" y="114"/>
                  </a:lnTo>
                  <a:lnTo>
                    <a:pt x="101" y="124"/>
                  </a:lnTo>
                  <a:lnTo>
                    <a:pt x="101" y="90"/>
                  </a:lnTo>
                  <a:lnTo>
                    <a:pt x="101" y="100"/>
                  </a:lnTo>
                  <a:lnTo>
                    <a:pt x="105" y="114"/>
                  </a:lnTo>
                  <a:lnTo>
                    <a:pt x="105" y="109"/>
                  </a:lnTo>
                  <a:lnTo>
                    <a:pt x="105" y="76"/>
                  </a:lnTo>
                  <a:lnTo>
                    <a:pt x="105" y="81"/>
                  </a:lnTo>
                  <a:lnTo>
                    <a:pt x="110" y="76"/>
                  </a:lnTo>
                  <a:lnTo>
                    <a:pt x="110" y="67"/>
                  </a:lnTo>
                  <a:lnTo>
                    <a:pt x="110" y="81"/>
                  </a:lnTo>
                  <a:lnTo>
                    <a:pt x="115" y="76"/>
                  </a:lnTo>
                  <a:lnTo>
                    <a:pt x="115" y="133"/>
                  </a:lnTo>
                  <a:lnTo>
                    <a:pt x="115" y="100"/>
                  </a:lnTo>
                  <a:lnTo>
                    <a:pt x="120" y="100"/>
                  </a:lnTo>
                  <a:lnTo>
                    <a:pt x="120" y="90"/>
                  </a:lnTo>
                  <a:lnTo>
                    <a:pt x="120" y="133"/>
                  </a:lnTo>
                  <a:lnTo>
                    <a:pt x="125" y="133"/>
                  </a:lnTo>
                  <a:lnTo>
                    <a:pt x="125" y="109"/>
                  </a:lnTo>
                  <a:lnTo>
                    <a:pt x="125" y="133"/>
                  </a:lnTo>
                  <a:lnTo>
                    <a:pt x="129" y="133"/>
                  </a:lnTo>
                  <a:lnTo>
                    <a:pt x="129" y="124"/>
                  </a:lnTo>
                  <a:lnTo>
                    <a:pt x="129" y="176"/>
                  </a:lnTo>
                  <a:lnTo>
                    <a:pt x="134" y="176"/>
                  </a:lnTo>
                  <a:lnTo>
                    <a:pt x="134" y="167"/>
                  </a:lnTo>
                  <a:lnTo>
                    <a:pt x="134" y="186"/>
                  </a:lnTo>
                  <a:lnTo>
                    <a:pt x="139" y="190"/>
                  </a:lnTo>
                  <a:lnTo>
                    <a:pt x="139" y="200"/>
                  </a:lnTo>
                  <a:lnTo>
                    <a:pt x="139" y="167"/>
                  </a:lnTo>
                  <a:lnTo>
                    <a:pt x="139" y="186"/>
                  </a:lnTo>
                  <a:lnTo>
                    <a:pt x="144" y="190"/>
                  </a:lnTo>
                  <a:lnTo>
                    <a:pt x="144" y="167"/>
                  </a:lnTo>
                  <a:lnTo>
                    <a:pt x="144" y="176"/>
                  </a:lnTo>
                  <a:lnTo>
                    <a:pt x="149" y="176"/>
                  </a:lnTo>
                  <a:lnTo>
                    <a:pt x="149" y="100"/>
                  </a:lnTo>
                  <a:lnTo>
                    <a:pt x="153" y="100"/>
                  </a:lnTo>
                  <a:lnTo>
                    <a:pt x="153" y="114"/>
                  </a:lnTo>
                  <a:lnTo>
                    <a:pt x="153" y="90"/>
                  </a:lnTo>
                  <a:lnTo>
                    <a:pt x="153" y="109"/>
                  </a:lnTo>
                  <a:lnTo>
                    <a:pt x="158" y="114"/>
                  </a:lnTo>
                  <a:lnTo>
                    <a:pt x="158" y="167"/>
                  </a:lnTo>
                  <a:lnTo>
                    <a:pt x="158" y="100"/>
                  </a:lnTo>
                  <a:lnTo>
                    <a:pt x="163" y="100"/>
                  </a:lnTo>
                  <a:lnTo>
                    <a:pt x="163" y="47"/>
                  </a:lnTo>
                  <a:lnTo>
                    <a:pt x="163" y="57"/>
                  </a:lnTo>
                  <a:lnTo>
                    <a:pt x="168" y="57"/>
                  </a:lnTo>
                  <a:lnTo>
                    <a:pt x="168" y="67"/>
                  </a:lnTo>
                  <a:lnTo>
                    <a:pt x="168" y="24"/>
                  </a:lnTo>
                  <a:lnTo>
                    <a:pt x="173" y="24"/>
                  </a:lnTo>
                  <a:lnTo>
                    <a:pt x="173" y="43"/>
                  </a:lnTo>
                  <a:lnTo>
                    <a:pt x="173" y="0"/>
                  </a:lnTo>
                  <a:lnTo>
                    <a:pt x="177" y="14"/>
                  </a:lnTo>
                  <a:lnTo>
                    <a:pt x="177" y="24"/>
                  </a:lnTo>
                  <a:lnTo>
                    <a:pt x="182" y="24"/>
                  </a:lnTo>
                  <a:lnTo>
                    <a:pt x="182" y="57"/>
                  </a:lnTo>
                  <a:lnTo>
                    <a:pt x="187" y="57"/>
                  </a:lnTo>
                  <a:lnTo>
                    <a:pt x="187" y="114"/>
                  </a:lnTo>
                  <a:lnTo>
                    <a:pt x="187" y="109"/>
                  </a:lnTo>
                  <a:lnTo>
                    <a:pt x="192" y="109"/>
                  </a:lnTo>
                  <a:lnTo>
                    <a:pt x="192" y="114"/>
                  </a:lnTo>
                  <a:lnTo>
                    <a:pt x="192" y="33"/>
                  </a:lnTo>
                  <a:lnTo>
                    <a:pt x="197" y="33"/>
                  </a:lnTo>
                  <a:lnTo>
                    <a:pt x="197" y="24"/>
                  </a:lnTo>
                  <a:lnTo>
                    <a:pt x="197" y="76"/>
                  </a:lnTo>
                  <a:lnTo>
                    <a:pt x="201" y="76"/>
                  </a:lnTo>
                  <a:lnTo>
                    <a:pt x="201" y="47"/>
                  </a:lnTo>
                  <a:lnTo>
                    <a:pt x="201" y="67"/>
                  </a:lnTo>
                  <a:lnTo>
                    <a:pt x="206" y="67"/>
                  </a:lnTo>
                  <a:lnTo>
                    <a:pt x="206" y="76"/>
                  </a:lnTo>
                  <a:lnTo>
                    <a:pt x="206" y="43"/>
                  </a:lnTo>
                  <a:lnTo>
                    <a:pt x="211" y="47"/>
                  </a:lnTo>
                  <a:lnTo>
                    <a:pt x="211" y="76"/>
                  </a:lnTo>
                  <a:lnTo>
                    <a:pt x="211" y="43"/>
                  </a:lnTo>
                  <a:lnTo>
                    <a:pt x="211" y="47"/>
                  </a:lnTo>
                  <a:lnTo>
                    <a:pt x="216" y="43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87BADD88-ADAB-E44A-B74A-6A63C4B87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6238" y="3319463"/>
              <a:ext cx="334962" cy="620712"/>
            </a:xfrm>
            <a:custGeom>
              <a:avLst/>
              <a:gdLst>
                <a:gd name="T0" fmla="*/ 0 w 211"/>
                <a:gd name="T1" fmla="*/ 0 h 391"/>
                <a:gd name="T2" fmla="*/ 2147483646 w 211"/>
                <a:gd name="T3" fmla="*/ 2147483646 h 391"/>
                <a:gd name="T4" fmla="*/ 2147483646 w 211"/>
                <a:gd name="T5" fmla="*/ 2147483646 h 391"/>
                <a:gd name="T6" fmla="*/ 2147483646 w 211"/>
                <a:gd name="T7" fmla="*/ 2147483646 h 391"/>
                <a:gd name="T8" fmla="*/ 2147483646 w 211"/>
                <a:gd name="T9" fmla="*/ 2147483646 h 391"/>
                <a:gd name="T10" fmla="*/ 2147483646 w 211"/>
                <a:gd name="T11" fmla="*/ 2147483646 h 391"/>
                <a:gd name="T12" fmla="*/ 2147483646 w 211"/>
                <a:gd name="T13" fmla="*/ 2147483646 h 391"/>
                <a:gd name="T14" fmla="*/ 2147483646 w 211"/>
                <a:gd name="T15" fmla="*/ 2147483646 h 391"/>
                <a:gd name="T16" fmla="*/ 2147483646 w 211"/>
                <a:gd name="T17" fmla="*/ 2147483646 h 391"/>
                <a:gd name="T18" fmla="*/ 2147483646 w 211"/>
                <a:gd name="T19" fmla="*/ 2147483646 h 391"/>
                <a:gd name="T20" fmla="*/ 2147483646 w 211"/>
                <a:gd name="T21" fmla="*/ 2147483646 h 391"/>
                <a:gd name="T22" fmla="*/ 2147483646 w 211"/>
                <a:gd name="T23" fmla="*/ 2147483646 h 391"/>
                <a:gd name="T24" fmla="*/ 2147483646 w 211"/>
                <a:gd name="T25" fmla="*/ 2147483646 h 391"/>
                <a:gd name="T26" fmla="*/ 2147483646 w 211"/>
                <a:gd name="T27" fmla="*/ 2147483646 h 391"/>
                <a:gd name="T28" fmla="*/ 2147483646 w 211"/>
                <a:gd name="T29" fmla="*/ 2147483646 h 391"/>
                <a:gd name="T30" fmla="*/ 2147483646 w 211"/>
                <a:gd name="T31" fmla="*/ 2147483646 h 391"/>
                <a:gd name="T32" fmla="*/ 2147483646 w 211"/>
                <a:gd name="T33" fmla="*/ 2147483646 h 391"/>
                <a:gd name="T34" fmla="*/ 2147483646 w 211"/>
                <a:gd name="T35" fmla="*/ 2147483646 h 391"/>
                <a:gd name="T36" fmla="*/ 2147483646 w 211"/>
                <a:gd name="T37" fmla="*/ 2147483646 h 391"/>
                <a:gd name="T38" fmla="*/ 2147483646 w 211"/>
                <a:gd name="T39" fmla="*/ 2147483646 h 391"/>
                <a:gd name="T40" fmla="*/ 2147483646 w 211"/>
                <a:gd name="T41" fmla="*/ 2147483646 h 391"/>
                <a:gd name="T42" fmla="*/ 2147483646 w 211"/>
                <a:gd name="T43" fmla="*/ 2147483646 h 391"/>
                <a:gd name="T44" fmla="*/ 2147483646 w 211"/>
                <a:gd name="T45" fmla="*/ 2147483646 h 391"/>
                <a:gd name="T46" fmla="*/ 2147483646 w 211"/>
                <a:gd name="T47" fmla="*/ 2147483646 h 391"/>
                <a:gd name="T48" fmla="*/ 2147483646 w 211"/>
                <a:gd name="T49" fmla="*/ 2147483646 h 391"/>
                <a:gd name="T50" fmla="*/ 2147483646 w 211"/>
                <a:gd name="T51" fmla="*/ 2147483646 h 391"/>
                <a:gd name="T52" fmla="*/ 2147483646 w 211"/>
                <a:gd name="T53" fmla="*/ 2147483646 h 391"/>
                <a:gd name="T54" fmla="*/ 2147483646 w 211"/>
                <a:gd name="T55" fmla="*/ 2147483646 h 391"/>
                <a:gd name="T56" fmla="*/ 2147483646 w 211"/>
                <a:gd name="T57" fmla="*/ 2147483646 h 391"/>
                <a:gd name="T58" fmla="*/ 2147483646 w 211"/>
                <a:gd name="T59" fmla="*/ 2147483646 h 391"/>
                <a:gd name="T60" fmla="*/ 2147483646 w 211"/>
                <a:gd name="T61" fmla="*/ 2147483646 h 391"/>
                <a:gd name="T62" fmla="*/ 2147483646 w 211"/>
                <a:gd name="T63" fmla="*/ 2147483646 h 391"/>
                <a:gd name="T64" fmla="*/ 2147483646 w 211"/>
                <a:gd name="T65" fmla="*/ 2147483646 h 391"/>
                <a:gd name="T66" fmla="*/ 2147483646 w 211"/>
                <a:gd name="T67" fmla="*/ 2147483646 h 391"/>
                <a:gd name="T68" fmla="*/ 2147483646 w 211"/>
                <a:gd name="T69" fmla="*/ 2147483646 h 391"/>
                <a:gd name="T70" fmla="*/ 2147483646 w 211"/>
                <a:gd name="T71" fmla="*/ 2147483646 h 391"/>
                <a:gd name="T72" fmla="*/ 2147483646 w 211"/>
                <a:gd name="T73" fmla="*/ 2147483646 h 391"/>
                <a:gd name="T74" fmla="*/ 2147483646 w 211"/>
                <a:gd name="T75" fmla="*/ 2147483646 h 391"/>
                <a:gd name="T76" fmla="*/ 2147483646 w 211"/>
                <a:gd name="T77" fmla="*/ 2147483646 h 391"/>
                <a:gd name="T78" fmla="*/ 2147483646 w 211"/>
                <a:gd name="T79" fmla="*/ 2147483646 h 391"/>
                <a:gd name="T80" fmla="*/ 2147483646 w 211"/>
                <a:gd name="T81" fmla="*/ 2147483646 h 391"/>
                <a:gd name="T82" fmla="*/ 2147483646 w 211"/>
                <a:gd name="T83" fmla="*/ 2147483646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1" h="391">
                  <a:moveTo>
                    <a:pt x="0" y="43"/>
                  </a:moveTo>
                  <a:lnTo>
                    <a:pt x="0" y="57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43"/>
                  </a:lnTo>
                  <a:lnTo>
                    <a:pt x="9" y="47"/>
                  </a:lnTo>
                  <a:lnTo>
                    <a:pt x="9" y="109"/>
                  </a:lnTo>
                  <a:lnTo>
                    <a:pt x="14" y="114"/>
                  </a:lnTo>
                  <a:lnTo>
                    <a:pt x="14" y="224"/>
                  </a:lnTo>
                  <a:lnTo>
                    <a:pt x="19" y="224"/>
                  </a:lnTo>
                  <a:lnTo>
                    <a:pt x="19" y="276"/>
                  </a:lnTo>
                  <a:lnTo>
                    <a:pt x="24" y="276"/>
                  </a:lnTo>
                  <a:lnTo>
                    <a:pt x="24" y="267"/>
                  </a:lnTo>
                  <a:lnTo>
                    <a:pt x="24" y="291"/>
                  </a:lnTo>
                  <a:lnTo>
                    <a:pt x="29" y="291"/>
                  </a:lnTo>
                  <a:lnTo>
                    <a:pt x="29" y="319"/>
                  </a:lnTo>
                  <a:lnTo>
                    <a:pt x="33" y="319"/>
                  </a:lnTo>
                  <a:lnTo>
                    <a:pt x="33" y="376"/>
                  </a:lnTo>
                  <a:lnTo>
                    <a:pt x="33" y="310"/>
                  </a:lnTo>
                  <a:lnTo>
                    <a:pt x="33" y="367"/>
                  </a:lnTo>
                  <a:lnTo>
                    <a:pt x="38" y="367"/>
                  </a:lnTo>
                  <a:lnTo>
                    <a:pt x="38" y="391"/>
                  </a:lnTo>
                  <a:lnTo>
                    <a:pt x="38" y="386"/>
                  </a:lnTo>
                  <a:lnTo>
                    <a:pt x="43" y="386"/>
                  </a:lnTo>
                  <a:lnTo>
                    <a:pt x="43" y="376"/>
                  </a:lnTo>
                  <a:lnTo>
                    <a:pt x="48" y="376"/>
                  </a:lnTo>
                  <a:lnTo>
                    <a:pt x="48" y="333"/>
                  </a:lnTo>
                  <a:lnTo>
                    <a:pt x="53" y="333"/>
                  </a:lnTo>
                  <a:lnTo>
                    <a:pt x="53" y="291"/>
                  </a:lnTo>
                  <a:lnTo>
                    <a:pt x="57" y="286"/>
                  </a:lnTo>
                  <a:lnTo>
                    <a:pt x="57" y="310"/>
                  </a:lnTo>
                  <a:lnTo>
                    <a:pt x="57" y="276"/>
                  </a:lnTo>
                  <a:lnTo>
                    <a:pt x="57" y="286"/>
                  </a:lnTo>
                  <a:lnTo>
                    <a:pt x="62" y="291"/>
                  </a:lnTo>
                  <a:lnTo>
                    <a:pt x="62" y="300"/>
                  </a:lnTo>
                  <a:lnTo>
                    <a:pt x="62" y="224"/>
                  </a:lnTo>
                  <a:lnTo>
                    <a:pt x="67" y="219"/>
                  </a:lnTo>
                  <a:lnTo>
                    <a:pt x="67" y="190"/>
                  </a:lnTo>
                  <a:lnTo>
                    <a:pt x="67" y="210"/>
                  </a:lnTo>
                  <a:lnTo>
                    <a:pt x="72" y="210"/>
                  </a:lnTo>
                  <a:lnTo>
                    <a:pt x="72" y="219"/>
                  </a:lnTo>
                  <a:lnTo>
                    <a:pt x="72" y="186"/>
                  </a:lnTo>
                  <a:lnTo>
                    <a:pt x="77" y="186"/>
                  </a:lnTo>
                  <a:lnTo>
                    <a:pt x="77" y="133"/>
                  </a:lnTo>
                  <a:lnTo>
                    <a:pt x="81" y="133"/>
                  </a:lnTo>
                  <a:lnTo>
                    <a:pt x="81" y="47"/>
                  </a:lnTo>
                  <a:lnTo>
                    <a:pt x="81" y="81"/>
                  </a:lnTo>
                  <a:lnTo>
                    <a:pt x="86" y="81"/>
                  </a:lnTo>
                  <a:lnTo>
                    <a:pt x="86" y="109"/>
                  </a:lnTo>
                  <a:lnTo>
                    <a:pt x="91" y="114"/>
                  </a:lnTo>
                  <a:lnTo>
                    <a:pt x="91" y="157"/>
                  </a:lnTo>
                  <a:lnTo>
                    <a:pt x="91" y="133"/>
                  </a:lnTo>
                  <a:lnTo>
                    <a:pt x="96" y="133"/>
                  </a:lnTo>
                  <a:lnTo>
                    <a:pt x="96" y="152"/>
                  </a:lnTo>
                  <a:lnTo>
                    <a:pt x="96" y="81"/>
                  </a:lnTo>
                  <a:lnTo>
                    <a:pt x="96" y="124"/>
                  </a:lnTo>
                  <a:lnTo>
                    <a:pt x="101" y="124"/>
                  </a:lnTo>
                  <a:lnTo>
                    <a:pt x="101" y="210"/>
                  </a:lnTo>
                  <a:lnTo>
                    <a:pt x="105" y="210"/>
                  </a:lnTo>
                  <a:lnTo>
                    <a:pt x="105" y="200"/>
                  </a:lnTo>
                  <a:lnTo>
                    <a:pt x="105" y="210"/>
                  </a:lnTo>
                  <a:lnTo>
                    <a:pt x="110" y="210"/>
                  </a:lnTo>
                  <a:lnTo>
                    <a:pt x="110" y="219"/>
                  </a:lnTo>
                  <a:lnTo>
                    <a:pt x="110" y="152"/>
                  </a:lnTo>
                  <a:lnTo>
                    <a:pt x="110" y="210"/>
                  </a:lnTo>
                  <a:lnTo>
                    <a:pt x="115" y="210"/>
                  </a:lnTo>
                  <a:lnTo>
                    <a:pt x="115" y="186"/>
                  </a:lnTo>
                  <a:lnTo>
                    <a:pt x="115" y="252"/>
                  </a:lnTo>
                  <a:lnTo>
                    <a:pt x="120" y="257"/>
                  </a:lnTo>
                  <a:lnTo>
                    <a:pt x="120" y="276"/>
                  </a:lnTo>
                  <a:lnTo>
                    <a:pt x="120" y="224"/>
                  </a:lnTo>
                  <a:lnTo>
                    <a:pt x="125" y="219"/>
                  </a:lnTo>
                  <a:lnTo>
                    <a:pt x="125" y="200"/>
                  </a:lnTo>
                  <a:lnTo>
                    <a:pt x="129" y="186"/>
                  </a:lnTo>
                  <a:lnTo>
                    <a:pt x="129" y="190"/>
                  </a:lnTo>
                  <a:lnTo>
                    <a:pt x="129" y="252"/>
                  </a:lnTo>
                  <a:lnTo>
                    <a:pt x="134" y="252"/>
                  </a:lnTo>
                  <a:lnTo>
                    <a:pt x="134" y="267"/>
                  </a:lnTo>
                  <a:lnTo>
                    <a:pt x="134" y="243"/>
                  </a:lnTo>
                  <a:lnTo>
                    <a:pt x="134" y="252"/>
                  </a:lnTo>
                  <a:lnTo>
                    <a:pt x="139" y="252"/>
                  </a:lnTo>
                  <a:lnTo>
                    <a:pt x="139" y="186"/>
                  </a:lnTo>
                  <a:lnTo>
                    <a:pt x="144" y="186"/>
                  </a:lnTo>
                  <a:lnTo>
                    <a:pt x="144" y="157"/>
                  </a:lnTo>
                  <a:lnTo>
                    <a:pt x="144" y="224"/>
                  </a:lnTo>
                  <a:lnTo>
                    <a:pt x="149" y="219"/>
                  </a:lnTo>
                  <a:lnTo>
                    <a:pt x="149" y="176"/>
                  </a:lnTo>
                  <a:lnTo>
                    <a:pt x="149" y="219"/>
                  </a:lnTo>
                  <a:lnTo>
                    <a:pt x="153" y="219"/>
                  </a:lnTo>
                  <a:lnTo>
                    <a:pt x="153" y="210"/>
                  </a:lnTo>
                  <a:lnTo>
                    <a:pt x="153" y="233"/>
                  </a:lnTo>
                  <a:lnTo>
                    <a:pt x="158" y="233"/>
                  </a:lnTo>
                  <a:lnTo>
                    <a:pt x="158" y="252"/>
                  </a:lnTo>
                  <a:lnTo>
                    <a:pt x="158" y="210"/>
                  </a:lnTo>
                  <a:lnTo>
                    <a:pt x="163" y="210"/>
                  </a:lnTo>
                  <a:lnTo>
                    <a:pt x="163" y="167"/>
                  </a:lnTo>
                  <a:lnTo>
                    <a:pt x="163" y="176"/>
                  </a:lnTo>
                  <a:lnTo>
                    <a:pt x="168" y="176"/>
                  </a:lnTo>
                  <a:lnTo>
                    <a:pt x="168" y="186"/>
                  </a:lnTo>
                  <a:lnTo>
                    <a:pt x="168" y="109"/>
                  </a:lnTo>
                  <a:lnTo>
                    <a:pt x="173" y="114"/>
                  </a:lnTo>
                  <a:lnTo>
                    <a:pt x="173" y="143"/>
                  </a:lnTo>
                  <a:lnTo>
                    <a:pt x="173" y="100"/>
                  </a:lnTo>
                  <a:lnTo>
                    <a:pt x="173" y="133"/>
                  </a:lnTo>
                  <a:lnTo>
                    <a:pt x="177" y="133"/>
                  </a:lnTo>
                  <a:lnTo>
                    <a:pt x="177" y="124"/>
                  </a:lnTo>
                  <a:lnTo>
                    <a:pt x="177" y="167"/>
                  </a:lnTo>
                  <a:lnTo>
                    <a:pt x="182" y="152"/>
                  </a:lnTo>
                  <a:lnTo>
                    <a:pt x="182" y="133"/>
                  </a:lnTo>
                  <a:lnTo>
                    <a:pt x="182" y="157"/>
                  </a:lnTo>
                  <a:lnTo>
                    <a:pt x="187" y="157"/>
                  </a:lnTo>
                  <a:lnTo>
                    <a:pt x="187" y="167"/>
                  </a:lnTo>
                  <a:lnTo>
                    <a:pt x="187" y="81"/>
                  </a:lnTo>
                  <a:lnTo>
                    <a:pt x="192" y="81"/>
                  </a:lnTo>
                  <a:lnTo>
                    <a:pt x="192" y="100"/>
                  </a:lnTo>
                  <a:lnTo>
                    <a:pt x="192" y="90"/>
                  </a:lnTo>
                  <a:lnTo>
                    <a:pt x="197" y="90"/>
                  </a:lnTo>
                  <a:lnTo>
                    <a:pt x="197" y="152"/>
                  </a:lnTo>
                  <a:lnTo>
                    <a:pt x="201" y="157"/>
                  </a:lnTo>
                  <a:lnTo>
                    <a:pt x="201" y="190"/>
                  </a:lnTo>
                  <a:lnTo>
                    <a:pt x="201" y="176"/>
                  </a:lnTo>
                  <a:lnTo>
                    <a:pt x="206" y="176"/>
                  </a:lnTo>
                  <a:lnTo>
                    <a:pt x="206" y="224"/>
                  </a:lnTo>
                  <a:lnTo>
                    <a:pt x="206" y="167"/>
                  </a:lnTo>
                  <a:lnTo>
                    <a:pt x="206" y="219"/>
                  </a:lnTo>
                  <a:lnTo>
                    <a:pt x="211" y="224"/>
                  </a:lnTo>
                  <a:lnTo>
                    <a:pt x="211" y="267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45CC0A07-465A-AC42-AF6B-AC747B20F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705225"/>
              <a:ext cx="396875" cy="385763"/>
            </a:xfrm>
            <a:custGeom>
              <a:avLst/>
              <a:gdLst>
                <a:gd name="T0" fmla="*/ 2147483646 w 250"/>
                <a:gd name="T1" fmla="*/ 0 h 243"/>
                <a:gd name="T2" fmla="*/ 2147483646 w 250"/>
                <a:gd name="T3" fmla="*/ 2147483646 h 243"/>
                <a:gd name="T4" fmla="*/ 2147483646 w 250"/>
                <a:gd name="T5" fmla="*/ 2147483646 h 243"/>
                <a:gd name="T6" fmla="*/ 2147483646 w 250"/>
                <a:gd name="T7" fmla="*/ 2147483646 h 243"/>
                <a:gd name="T8" fmla="*/ 2147483646 w 250"/>
                <a:gd name="T9" fmla="*/ 2147483646 h 243"/>
                <a:gd name="T10" fmla="*/ 2147483646 w 250"/>
                <a:gd name="T11" fmla="*/ 2147483646 h 243"/>
                <a:gd name="T12" fmla="*/ 2147483646 w 250"/>
                <a:gd name="T13" fmla="*/ 2147483646 h 243"/>
                <a:gd name="T14" fmla="*/ 2147483646 w 250"/>
                <a:gd name="T15" fmla="*/ 2147483646 h 243"/>
                <a:gd name="T16" fmla="*/ 2147483646 w 250"/>
                <a:gd name="T17" fmla="*/ 2147483646 h 243"/>
                <a:gd name="T18" fmla="*/ 2147483646 w 250"/>
                <a:gd name="T19" fmla="*/ 2147483646 h 243"/>
                <a:gd name="T20" fmla="*/ 2147483646 w 250"/>
                <a:gd name="T21" fmla="*/ 2147483646 h 243"/>
                <a:gd name="T22" fmla="*/ 2147483646 w 250"/>
                <a:gd name="T23" fmla="*/ 2147483646 h 243"/>
                <a:gd name="T24" fmla="*/ 2147483646 w 250"/>
                <a:gd name="T25" fmla="*/ 2147483646 h 243"/>
                <a:gd name="T26" fmla="*/ 2147483646 w 250"/>
                <a:gd name="T27" fmla="*/ 2147483646 h 243"/>
                <a:gd name="T28" fmla="*/ 2147483646 w 250"/>
                <a:gd name="T29" fmla="*/ 2147483646 h 243"/>
                <a:gd name="T30" fmla="*/ 2147483646 w 250"/>
                <a:gd name="T31" fmla="*/ 2147483646 h 243"/>
                <a:gd name="T32" fmla="*/ 2147483646 w 250"/>
                <a:gd name="T33" fmla="*/ 2147483646 h 243"/>
                <a:gd name="T34" fmla="*/ 2147483646 w 250"/>
                <a:gd name="T35" fmla="*/ 2147483646 h 243"/>
                <a:gd name="T36" fmla="*/ 2147483646 w 250"/>
                <a:gd name="T37" fmla="*/ 2147483646 h 243"/>
                <a:gd name="T38" fmla="*/ 2147483646 w 250"/>
                <a:gd name="T39" fmla="*/ 2147483646 h 243"/>
                <a:gd name="T40" fmla="*/ 2147483646 w 250"/>
                <a:gd name="T41" fmla="*/ 2147483646 h 243"/>
                <a:gd name="T42" fmla="*/ 2147483646 w 250"/>
                <a:gd name="T43" fmla="*/ 2147483646 h 243"/>
                <a:gd name="T44" fmla="*/ 2147483646 w 250"/>
                <a:gd name="T45" fmla="*/ 2147483646 h 243"/>
                <a:gd name="T46" fmla="*/ 2147483646 w 250"/>
                <a:gd name="T47" fmla="*/ 2147483646 h 243"/>
                <a:gd name="T48" fmla="*/ 2147483646 w 250"/>
                <a:gd name="T49" fmla="*/ 2147483646 h 243"/>
                <a:gd name="T50" fmla="*/ 2147483646 w 250"/>
                <a:gd name="T51" fmla="*/ 2147483646 h 243"/>
                <a:gd name="T52" fmla="*/ 2147483646 w 250"/>
                <a:gd name="T53" fmla="*/ 2147483646 h 243"/>
                <a:gd name="T54" fmla="*/ 2147483646 w 250"/>
                <a:gd name="T55" fmla="*/ 2147483646 h 243"/>
                <a:gd name="T56" fmla="*/ 2147483646 w 250"/>
                <a:gd name="T57" fmla="*/ 2147483646 h 243"/>
                <a:gd name="T58" fmla="*/ 2147483646 w 250"/>
                <a:gd name="T59" fmla="*/ 2147483646 h 243"/>
                <a:gd name="T60" fmla="*/ 2147483646 w 250"/>
                <a:gd name="T61" fmla="*/ 2147483646 h 243"/>
                <a:gd name="T62" fmla="*/ 2147483646 w 250"/>
                <a:gd name="T63" fmla="*/ 2147483646 h 243"/>
                <a:gd name="T64" fmla="*/ 2147483646 w 250"/>
                <a:gd name="T65" fmla="*/ 2147483646 h 243"/>
                <a:gd name="T66" fmla="*/ 2147483646 w 250"/>
                <a:gd name="T67" fmla="*/ 2147483646 h 243"/>
                <a:gd name="T68" fmla="*/ 2147483646 w 250"/>
                <a:gd name="T69" fmla="*/ 2147483646 h 243"/>
                <a:gd name="T70" fmla="*/ 2147483646 w 250"/>
                <a:gd name="T71" fmla="*/ 2147483646 h 243"/>
                <a:gd name="T72" fmla="*/ 2147483646 w 250"/>
                <a:gd name="T73" fmla="*/ 2147483646 h 243"/>
                <a:gd name="T74" fmla="*/ 2147483646 w 250"/>
                <a:gd name="T75" fmla="*/ 2147483646 h 243"/>
                <a:gd name="T76" fmla="*/ 2147483646 w 250"/>
                <a:gd name="T77" fmla="*/ 2147483646 h 243"/>
                <a:gd name="T78" fmla="*/ 2147483646 w 250"/>
                <a:gd name="T79" fmla="*/ 2147483646 h 243"/>
                <a:gd name="T80" fmla="*/ 2147483646 w 250"/>
                <a:gd name="T81" fmla="*/ 2147483646 h 243"/>
                <a:gd name="T82" fmla="*/ 2147483646 w 250"/>
                <a:gd name="T83" fmla="*/ 21474836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0" h="243">
                  <a:moveTo>
                    <a:pt x="0" y="24"/>
                  </a:moveTo>
                  <a:lnTo>
                    <a:pt x="5" y="9"/>
                  </a:lnTo>
                  <a:lnTo>
                    <a:pt x="5" y="0"/>
                  </a:lnTo>
                  <a:lnTo>
                    <a:pt x="5" y="33"/>
                  </a:lnTo>
                  <a:lnTo>
                    <a:pt x="10" y="33"/>
                  </a:lnTo>
                  <a:lnTo>
                    <a:pt x="10" y="24"/>
                  </a:lnTo>
                  <a:lnTo>
                    <a:pt x="10" y="90"/>
                  </a:lnTo>
                  <a:lnTo>
                    <a:pt x="14" y="90"/>
                  </a:lnTo>
                  <a:lnTo>
                    <a:pt x="14" y="109"/>
                  </a:lnTo>
                  <a:lnTo>
                    <a:pt x="14" y="76"/>
                  </a:lnTo>
                  <a:lnTo>
                    <a:pt x="19" y="76"/>
                  </a:lnTo>
                  <a:lnTo>
                    <a:pt x="19" y="100"/>
                  </a:lnTo>
                  <a:lnTo>
                    <a:pt x="19" y="67"/>
                  </a:lnTo>
                  <a:lnTo>
                    <a:pt x="19" y="81"/>
                  </a:lnTo>
                  <a:lnTo>
                    <a:pt x="24" y="76"/>
                  </a:lnTo>
                  <a:lnTo>
                    <a:pt x="24" y="100"/>
                  </a:lnTo>
                  <a:lnTo>
                    <a:pt x="29" y="114"/>
                  </a:lnTo>
                  <a:lnTo>
                    <a:pt x="29" y="148"/>
                  </a:lnTo>
                  <a:lnTo>
                    <a:pt x="34" y="148"/>
                  </a:lnTo>
                  <a:lnTo>
                    <a:pt x="34" y="157"/>
                  </a:lnTo>
                  <a:lnTo>
                    <a:pt x="38" y="157"/>
                  </a:lnTo>
                  <a:lnTo>
                    <a:pt x="38" y="148"/>
                  </a:lnTo>
                  <a:lnTo>
                    <a:pt x="38" y="167"/>
                  </a:lnTo>
                  <a:lnTo>
                    <a:pt x="43" y="167"/>
                  </a:lnTo>
                  <a:lnTo>
                    <a:pt x="43" y="157"/>
                  </a:lnTo>
                  <a:lnTo>
                    <a:pt x="48" y="157"/>
                  </a:lnTo>
                  <a:lnTo>
                    <a:pt x="48" y="176"/>
                  </a:lnTo>
                  <a:lnTo>
                    <a:pt x="48" y="148"/>
                  </a:lnTo>
                  <a:lnTo>
                    <a:pt x="48" y="157"/>
                  </a:lnTo>
                  <a:lnTo>
                    <a:pt x="53" y="167"/>
                  </a:lnTo>
                  <a:lnTo>
                    <a:pt x="53" y="176"/>
                  </a:lnTo>
                  <a:lnTo>
                    <a:pt x="53" y="167"/>
                  </a:lnTo>
                  <a:lnTo>
                    <a:pt x="58" y="181"/>
                  </a:lnTo>
                  <a:lnTo>
                    <a:pt x="58" y="191"/>
                  </a:lnTo>
                  <a:lnTo>
                    <a:pt x="58" y="176"/>
                  </a:lnTo>
                  <a:lnTo>
                    <a:pt x="62" y="176"/>
                  </a:lnTo>
                  <a:lnTo>
                    <a:pt x="62" y="167"/>
                  </a:lnTo>
                  <a:lnTo>
                    <a:pt x="67" y="167"/>
                  </a:lnTo>
                  <a:lnTo>
                    <a:pt x="67" y="114"/>
                  </a:lnTo>
                  <a:lnTo>
                    <a:pt x="72" y="109"/>
                  </a:lnTo>
                  <a:lnTo>
                    <a:pt x="72" y="90"/>
                  </a:lnTo>
                  <a:lnTo>
                    <a:pt x="77" y="90"/>
                  </a:lnTo>
                  <a:lnTo>
                    <a:pt x="77" y="100"/>
                  </a:lnTo>
                  <a:lnTo>
                    <a:pt x="77" y="90"/>
                  </a:lnTo>
                  <a:lnTo>
                    <a:pt x="82" y="76"/>
                  </a:lnTo>
                  <a:lnTo>
                    <a:pt x="82" y="48"/>
                  </a:lnTo>
                  <a:lnTo>
                    <a:pt x="82" y="67"/>
                  </a:lnTo>
                  <a:lnTo>
                    <a:pt x="86" y="67"/>
                  </a:lnTo>
                  <a:lnTo>
                    <a:pt x="86" y="48"/>
                  </a:lnTo>
                  <a:lnTo>
                    <a:pt x="86" y="57"/>
                  </a:lnTo>
                  <a:lnTo>
                    <a:pt x="91" y="57"/>
                  </a:lnTo>
                  <a:lnTo>
                    <a:pt x="91" y="76"/>
                  </a:lnTo>
                  <a:lnTo>
                    <a:pt x="96" y="76"/>
                  </a:lnTo>
                  <a:lnTo>
                    <a:pt x="96" y="57"/>
                  </a:lnTo>
                  <a:lnTo>
                    <a:pt x="96" y="67"/>
                  </a:lnTo>
                  <a:lnTo>
                    <a:pt x="101" y="67"/>
                  </a:lnTo>
                  <a:lnTo>
                    <a:pt x="101" y="100"/>
                  </a:lnTo>
                  <a:lnTo>
                    <a:pt x="106" y="100"/>
                  </a:lnTo>
                  <a:lnTo>
                    <a:pt x="106" y="90"/>
                  </a:lnTo>
                  <a:lnTo>
                    <a:pt x="106" y="133"/>
                  </a:lnTo>
                  <a:lnTo>
                    <a:pt x="110" y="148"/>
                  </a:lnTo>
                  <a:lnTo>
                    <a:pt x="110" y="143"/>
                  </a:lnTo>
                  <a:lnTo>
                    <a:pt x="110" y="148"/>
                  </a:lnTo>
                  <a:lnTo>
                    <a:pt x="115" y="148"/>
                  </a:lnTo>
                  <a:lnTo>
                    <a:pt x="115" y="200"/>
                  </a:lnTo>
                  <a:lnTo>
                    <a:pt x="120" y="200"/>
                  </a:lnTo>
                  <a:lnTo>
                    <a:pt x="120" y="191"/>
                  </a:lnTo>
                  <a:lnTo>
                    <a:pt x="120" y="210"/>
                  </a:lnTo>
                  <a:lnTo>
                    <a:pt x="125" y="214"/>
                  </a:lnTo>
                  <a:lnTo>
                    <a:pt x="130" y="214"/>
                  </a:lnTo>
                  <a:lnTo>
                    <a:pt x="130" y="243"/>
                  </a:lnTo>
                  <a:lnTo>
                    <a:pt x="134" y="243"/>
                  </a:lnTo>
                  <a:lnTo>
                    <a:pt x="134" y="210"/>
                  </a:lnTo>
                  <a:lnTo>
                    <a:pt x="139" y="214"/>
                  </a:lnTo>
                  <a:lnTo>
                    <a:pt x="139" y="210"/>
                  </a:lnTo>
                  <a:lnTo>
                    <a:pt x="144" y="210"/>
                  </a:lnTo>
                  <a:lnTo>
                    <a:pt x="144" y="200"/>
                  </a:lnTo>
                  <a:lnTo>
                    <a:pt x="149" y="200"/>
                  </a:lnTo>
                  <a:lnTo>
                    <a:pt x="154" y="200"/>
                  </a:lnTo>
                  <a:lnTo>
                    <a:pt x="154" y="176"/>
                  </a:lnTo>
                  <a:lnTo>
                    <a:pt x="154" y="191"/>
                  </a:lnTo>
                  <a:lnTo>
                    <a:pt x="158" y="191"/>
                  </a:lnTo>
                  <a:lnTo>
                    <a:pt x="163" y="176"/>
                  </a:lnTo>
                  <a:lnTo>
                    <a:pt x="163" y="181"/>
                  </a:lnTo>
                  <a:lnTo>
                    <a:pt x="163" y="176"/>
                  </a:lnTo>
                  <a:lnTo>
                    <a:pt x="168" y="176"/>
                  </a:lnTo>
                  <a:lnTo>
                    <a:pt x="168" y="76"/>
                  </a:lnTo>
                  <a:lnTo>
                    <a:pt x="173" y="81"/>
                  </a:lnTo>
                  <a:lnTo>
                    <a:pt x="173" y="100"/>
                  </a:lnTo>
                  <a:lnTo>
                    <a:pt x="178" y="114"/>
                  </a:lnTo>
                  <a:lnTo>
                    <a:pt x="178" y="109"/>
                  </a:lnTo>
                  <a:lnTo>
                    <a:pt x="178" y="114"/>
                  </a:lnTo>
                  <a:lnTo>
                    <a:pt x="182" y="114"/>
                  </a:lnTo>
                  <a:lnTo>
                    <a:pt x="187" y="114"/>
                  </a:lnTo>
                  <a:lnTo>
                    <a:pt x="187" y="133"/>
                  </a:lnTo>
                  <a:lnTo>
                    <a:pt x="192" y="148"/>
                  </a:lnTo>
                  <a:lnTo>
                    <a:pt x="192" y="143"/>
                  </a:lnTo>
                  <a:lnTo>
                    <a:pt x="192" y="148"/>
                  </a:lnTo>
                  <a:lnTo>
                    <a:pt x="197" y="143"/>
                  </a:lnTo>
                  <a:lnTo>
                    <a:pt x="197" y="124"/>
                  </a:lnTo>
                  <a:lnTo>
                    <a:pt x="197" y="133"/>
                  </a:lnTo>
                  <a:lnTo>
                    <a:pt x="202" y="133"/>
                  </a:lnTo>
                  <a:lnTo>
                    <a:pt x="202" y="143"/>
                  </a:lnTo>
                  <a:lnTo>
                    <a:pt x="202" y="100"/>
                  </a:lnTo>
                  <a:lnTo>
                    <a:pt x="202" y="109"/>
                  </a:lnTo>
                  <a:lnTo>
                    <a:pt x="206" y="114"/>
                  </a:lnTo>
                  <a:lnTo>
                    <a:pt x="206" y="200"/>
                  </a:lnTo>
                  <a:lnTo>
                    <a:pt x="206" y="176"/>
                  </a:lnTo>
                  <a:lnTo>
                    <a:pt x="211" y="181"/>
                  </a:lnTo>
                  <a:lnTo>
                    <a:pt x="211" y="167"/>
                  </a:lnTo>
                  <a:lnTo>
                    <a:pt x="216" y="167"/>
                  </a:lnTo>
                  <a:lnTo>
                    <a:pt x="216" y="143"/>
                  </a:lnTo>
                  <a:lnTo>
                    <a:pt x="221" y="143"/>
                  </a:lnTo>
                  <a:lnTo>
                    <a:pt x="221" y="124"/>
                  </a:lnTo>
                  <a:lnTo>
                    <a:pt x="226" y="109"/>
                  </a:lnTo>
                  <a:lnTo>
                    <a:pt x="226" y="90"/>
                  </a:lnTo>
                  <a:lnTo>
                    <a:pt x="230" y="90"/>
                  </a:lnTo>
                  <a:lnTo>
                    <a:pt x="230" y="114"/>
                  </a:lnTo>
                  <a:lnTo>
                    <a:pt x="235" y="114"/>
                  </a:lnTo>
                  <a:lnTo>
                    <a:pt x="235" y="143"/>
                  </a:lnTo>
                  <a:lnTo>
                    <a:pt x="240" y="148"/>
                  </a:lnTo>
                  <a:lnTo>
                    <a:pt x="240" y="167"/>
                  </a:lnTo>
                  <a:lnTo>
                    <a:pt x="240" y="143"/>
                  </a:lnTo>
                  <a:lnTo>
                    <a:pt x="245" y="148"/>
                  </a:lnTo>
                  <a:lnTo>
                    <a:pt x="245" y="176"/>
                  </a:lnTo>
                  <a:lnTo>
                    <a:pt x="245" y="167"/>
                  </a:lnTo>
                  <a:lnTo>
                    <a:pt x="250" y="167"/>
                  </a:lnTo>
                  <a:lnTo>
                    <a:pt x="250" y="157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DBB49D28-FD51-BC45-8321-3A6AF70E2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8075" y="3614738"/>
              <a:ext cx="342900" cy="393700"/>
            </a:xfrm>
            <a:custGeom>
              <a:avLst/>
              <a:gdLst>
                <a:gd name="T0" fmla="*/ 2147483646 w 216"/>
                <a:gd name="T1" fmla="*/ 2147483646 h 248"/>
                <a:gd name="T2" fmla="*/ 2147483646 w 216"/>
                <a:gd name="T3" fmla="*/ 2147483646 h 248"/>
                <a:gd name="T4" fmla="*/ 2147483646 w 216"/>
                <a:gd name="T5" fmla="*/ 2147483646 h 248"/>
                <a:gd name="T6" fmla="*/ 2147483646 w 216"/>
                <a:gd name="T7" fmla="*/ 2147483646 h 248"/>
                <a:gd name="T8" fmla="*/ 2147483646 w 216"/>
                <a:gd name="T9" fmla="*/ 2147483646 h 248"/>
                <a:gd name="T10" fmla="*/ 2147483646 w 216"/>
                <a:gd name="T11" fmla="*/ 2147483646 h 248"/>
                <a:gd name="T12" fmla="*/ 2147483646 w 216"/>
                <a:gd name="T13" fmla="*/ 2147483646 h 248"/>
                <a:gd name="T14" fmla="*/ 2147483646 w 216"/>
                <a:gd name="T15" fmla="*/ 2147483646 h 248"/>
                <a:gd name="T16" fmla="*/ 2147483646 w 216"/>
                <a:gd name="T17" fmla="*/ 2147483646 h 248"/>
                <a:gd name="T18" fmla="*/ 2147483646 w 216"/>
                <a:gd name="T19" fmla="*/ 2147483646 h 248"/>
                <a:gd name="T20" fmla="*/ 2147483646 w 216"/>
                <a:gd name="T21" fmla="*/ 2147483646 h 248"/>
                <a:gd name="T22" fmla="*/ 2147483646 w 216"/>
                <a:gd name="T23" fmla="*/ 2147483646 h 248"/>
                <a:gd name="T24" fmla="*/ 2147483646 w 216"/>
                <a:gd name="T25" fmla="*/ 2147483646 h 248"/>
                <a:gd name="T26" fmla="*/ 2147483646 w 216"/>
                <a:gd name="T27" fmla="*/ 0 h 248"/>
                <a:gd name="T28" fmla="*/ 2147483646 w 216"/>
                <a:gd name="T29" fmla="*/ 2147483646 h 248"/>
                <a:gd name="T30" fmla="*/ 2147483646 w 216"/>
                <a:gd name="T31" fmla="*/ 2147483646 h 248"/>
                <a:gd name="T32" fmla="*/ 2147483646 w 216"/>
                <a:gd name="T33" fmla="*/ 2147483646 h 248"/>
                <a:gd name="T34" fmla="*/ 2147483646 w 216"/>
                <a:gd name="T35" fmla="*/ 2147483646 h 248"/>
                <a:gd name="T36" fmla="*/ 2147483646 w 216"/>
                <a:gd name="T37" fmla="*/ 2147483646 h 248"/>
                <a:gd name="T38" fmla="*/ 2147483646 w 216"/>
                <a:gd name="T39" fmla="*/ 2147483646 h 248"/>
                <a:gd name="T40" fmla="*/ 2147483646 w 216"/>
                <a:gd name="T41" fmla="*/ 2147483646 h 248"/>
                <a:gd name="T42" fmla="*/ 2147483646 w 216"/>
                <a:gd name="T43" fmla="*/ 2147483646 h 248"/>
                <a:gd name="T44" fmla="*/ 2147483646 w 216"/>
                <a:gd name="T45" fmla="*/ 2147483646 h 248"/>
                <a:gd name="T46" fmla="*/ 2147483646 w 216"/>
                <a:gd name="T47" fmla="*/ 2147483646 h 248"/>
                <a:gd name="T48" fmla="*/ 2147483646 w 216"/>
                <a:gd name="T49" fmla="*/ 2147483646 h 248"/>
                <a:gd name="T50" fmla="*/ 2147483646 w 216"/>
                <a:gd name="T51" fmla="*/ 2147483646 h 248"/>
                <a:gd name="T52" fmla="*/ 2147483646 w 216"/>
                <a:gd name="T53" fmla="*/ 2147483646 h 248"/>
                <a:gd name="T54" fmla="*/ 2147483646 w 216"/>
                <a:gd name="T55" fmla="*/ 2147483646 h 248"/>
                <a:gd name="T56" fmla="*/ 2147483646 w 216"/>
                <a:gd name="T57" fmla="*/ 2147483646 h 248"/>
                <a:gd name="T58" fmla="*/ 2147483646 w 216"/>
                <a:gd name="T59" fmla="*/ 2147483646 h 248"/>
                <a:gd name="T60" fmla="*/ 2147483646 w 216"/>
                <a:gd name="T61" fmla="*/ 2147483646 h 248"/>
                <a:gd name="T62" fmla="*/ 2147483646 w 216"/>
                <a:gd name="T63" fmla="*/ 2147483646 h 248"/>
                <a:gd name="T64" fmla="*/ 2147483646 w 216"/>
                <a:gd name="T65" fmla="*/ 2147483646 h 248"/>
                <a:gd name="T66" fmla="*/ 2147483646 w 216"/>
                <a:gd name="T67" fmla="*/ 2147483646 h 248"/>
                <a:gd name="T68" fmla="*/ 2147483646 w 216"/>
                <a:gd name="T69" fmla="*/ 2147483646 h 248"/>
                <a:gd name="T70" fmla="*/ 2147483646 w 216"/>
                <a:gd name="T71" fmla="*/ 2147483646 h 248"/>
                <a:gd name="T72" fmla="*/ 2147483646 w 216"/>
                <a:gd name="T73" fmla="*/ 2147483646 h 248"/>
                <a:gd name="T74" fmla="*/ 2147483646 w 216"/>
                <a:gd name="T75" fmla="*/ 2147483646 h 248"/>
                <a:gd name="T76" fmla="*/ 2147483646 w 216"/>
                <a:gd name="T77" fmla="*/ 2147483646 h 248"/>
                <a:gd name="T78" fmla="*/ 2147483646 w 216"/>
                <a:gd name="T79" fmla="*/ 2147483646 h 248"/>
                <a:gd name="T80" fmla="*/ 2147483646 w 216"/>
                <a:gd name="T81" fmla="*/ 2147483646 h 248"/>
                <a:gd name="T82" fmla="*/ 2147483646 w 216"/>
                <a:gd name="T83" fmla="*/ 214748364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6" h="248">
                  <a:moveTo>
                    <a:pt x="0" y="214"/>
                  </a:moveTo>
                  <a:lnTo>
                    <a:pt x="0" y="238"/>
                  </a:lnTo>
                  <a:lnTo>
                    <a:pt x="4" y="238"/>
                  </a:lnTo>
                  <a:lnTo>
                    <a:pt x="4" y="248"/>
                  </a:lnTo>
                  <a:lnTo>
                    <a:pt x="4" y="205"/>
                  </a:lnTo>
                  <a:lnTo>
                    <a:pt x="9" y="200"/>
                  </a:lnTo>
                  <a:lnTo>
                    <a:pt x="9" y="205"/>
                  </a:lnTo>
                  <a:lnTo>
                    <a:pt x="9" y="171"/>
                  </a:lnTo>
                  <a:lnTo>
                    <a:pt x="9" y="190"/>
                  </a:lnTo>
                  <a:lnTo>
                    <a:pt x="14" y="205"/>
                  </a:lnTo>
                  <a:lnTo>
                    <a:pt x="14" y="200"/>
                  </a:lnTo>
                  <a:lnTo>
                    <a:pt x="19" y="200"/>
                  </a:lnTo>
                  <a:lnTo>
                    <a:pt x="19" y="81"/>
                  </a:lnTo>
                  <a:lnTo>
                    <a:pt x="24" y="81"/>
                  </a:lnTo>
                  <a:lnTo>
                    <a:pt x="24" y="71"/>
                  </a:lnTo>
                  <a:lnTo>
                    <a:pt x="24" y="100"/>
                  </a:lnTo>
                  <a:lnTo>
                    <a:pt x="28" y="100"/>
                  </a:lnTo>
                  <a:lnTo>
                    <a:pt x="28" y="90"/>
                  </a:lnTo>
                  <a:lnTo>
                    <a:pt x="33" y="105"/>
                  </a:lnTo>
                  <a:lnTo>
                    <a:pt x="33" y="100"/>
                  </a:lnTo>
                  <a:lnTo>
                    <a:pt x="33" y="105"/>
                  </a:lnTo>
                  <a:lnTo>
                    <a:pt x="38" y="100"/>
                  </a:lnTo>
                  <a:lnTo>
                    <a:pt x="38" y="81"/>
                  </a:lnTo>
                  <a:lnTo>
                    <a:pt x="43" y="81"/>
                  </a:lnTo>
                  <a:lnTo>
                    <a:pt x="43" y="157"/>
                  </a:lnTo>
                  <a:lnTo>
                    <a:pt x="43" y="133"/>
                  </a:lnTo>
                  <a:lnTo>
                    <a:pt x="48" y="133"/>
                  </a:lnTo>
                  <a:lnTo>
                    <a:pt x="48" y="71"/>
                  </a:lnTo>
                  <a:lnTo>
                    <a:pt x="48" y="81"/>
                  </a:lnTo>
                  <a:lnTo>
                    <a:pt x="52" y="66"/>
                  </a:lnTo>
                  <a:lnTo>
                    <a:pt x="52" y="57"/>
                  </a:lnTo>
                  <a:lnTo>
                    <a:pt x="52" y="114"/>
                  </a:lnTo>
                  <a:lnTo>
                    <a:pt x="57" y="114"/>
                  </a:lnTo>
                  <a:lnTo>
                    <a:pt x="57" y="138"/>
                  </a:lnTo>
                  <a:lnTo>
                    <a:pt x="57" y="90"/>
                  </a:lnTo>
                  <a:lnTo>
                    <a:pt x="62" y="90"/>
                  </a:lnTo>
                  <a:lnTo>
                    <a:pt x="62" y="100"/>
                  </a:lnTo>
                  <a:lnTo>
                    <a:pt x="62" y="81"/>
                  </a:lnTo>
                  <a:lnTo>
                    <a:pt x="67" y="66"/>
                  </a:lnTo>
                  <a:lnTo>
                    <a:pt x="67" y="47"/>
                  </a:lnTo>
                  <a:lnTo>
                    <a:pt x="72" y="33"/>
                  </a:lnTo>
                  <a:lnTo>
                    <a:pt x="72" y="0"/>
                  </a:lnTo>
                  <a:lnTo>
                    <a:pt x="76" y="4"/>
                  </a:lnTo>
                  <a:lnTo>
                    <a:pt x="76" y="33"/>
                  </a:lnTo>
                  <a:lnTo>
                    <a:pt x="76" y="14"/>
                  </a:lnTo>
                  <a:lnTo>
                    <a:pt x="81" y="14"/>
                  </a:lnTo>
                  <a:lnTo>
                    <a:pt x="81" y="90"/>
                  </a:lnTo>
                  <a:lnTo>
                    <a:pt x="86" y="90"/>
                  </a:lnTo>
                  <a:lnTo>
                    <a:pt x="86" y="66"/>
                  </a:lnTo>
                  <a:lnTo>
                    <a:pt x="86" y="81"/>
                  </a:lnTo>
                  <a:lnTo>
                    <a:pt x="91" y="81"/>
                  </a:lnTo>
                  <a:lnTo>
                    <a:pt x="91" y="100"/>
                  </a:lnTo>
                  <a:lnTo>
                    <a:pt x="91" y="71"/>
                  </a:lnTo>
                  <a:lnTo>
                    <a:pt x="91" y="90"/>
                  </a:lnTo>
                  <a:lnTo>
                    <a:pt x="96" y="105"/>
                  </a:lnTo>
                  <a:lnTo>
                    <a:pt x="96" y="114"/>
                  </a:lnTo>
                  <a:lnTo>
                    <a:pt x="96" y="105"/>
                  </a:lnTo>
                  <a:lnTo>
                    <a:pt x="100" y="100"/>
                  </a:lnTo>
                  <a:lnTo>
                    <a:pt x="100" y="133"/>
                  </a:lnTo>
                  <a:lnTo>
                    <a:pt x="100" y="90"/>
                  </a:lnTo>
                  <a:lnTo>
                    <a:pt x="100" y="124"/>
                  </a:lnTo>
                  <a:lnTo>
                    <a:pt x="105" y="124"/>
                  </a:lnTo>
                  <a:lnTo>
                    <a:pt x="105" y="138"/>
                  </a:lnTo>
                  <a:lnTo>
                    <a:pt x="105" y="124"/>
                  </a:lnTo>
                  <a:lnTo>
                    <a:pt x="110" y="124"/>
                  </a:lnTo>
                  <a:lnTo>
                    <a:pt x="110" y="147"/>
                  </a:lnTo>
                  <a:lnTo>
                    <a:pt x="115" y="147"/>
                  </a:lnTo>
                  <a:lnTo>
                    <a:pt x="115" y="157"/>
                  </a:lnTo>
                  <a:lnTo>
                    <a:pt x="115" y="133"/>
                  </a:lnTo>
                  <a:lnTo>
                    <a:pt x="120" y="133"/>
                  </a:lnTo>
                  <a:lnTo>
                    <a:pt x="120" y="90"/>
                  </a:lnTo>
                  <a:lnTo>
                    <a:pt x="120" y="105"/>
                  </a:lnTo>
                  <a:lnTo>
                    <a:pt x="124" y="100"/>
                  </a:lnTo>
                  <a:lnTo>
                    <a:pt x="124" y="124"/>
                  </a:lnTo>
                  <a:lnTo>
                    <a:pt x="129" y="124"/>
                  </a:lnTo>
                  <a:lnTo>
                    <a:pt x="129" y="133"/>
                  </a:lnTo>
                  <a:lnTo>
                    <a:pt x="129" y="100"/>
                  </a:lnTo>
                  <a:lnTo>
                    <a:pt x="129" y="105"/>
                  </a:lnTo>
                  <a:lnTo>
                    <a:pt x="134" y="105"/>
                  </a:lnTo>
                  <a:lnTo>
                    <a:pt x="134" y="133"/>
                  </a:lnTo>
                  <a:lnTo>
                    <a:pt x="139" y="133"/>
                  </a:lnTo>
                  <a:lnTo>
                    <a:pt x="139" y="124"/>
                  </a:lnTo>
                  <a:lnTo>
                    <a:pt x="139" y="147"/>
                  </a:lnTo>
                  <a:lnTo>
                    <a:pt x="144" y="147"/>
                  </a:lnTo>
                  <a:lnTo>
                    <a:pt x="144" y="157"/>
                  </a:lnTo>
                  <a:lnTo>
                    <a:pt x="144" y="133"/>
                  </a:lnTo>
                  <a:lnTo>
                    <a:pt x="144" y="138"/>
                  </a:lnTo>
                  <a:lnTo>
                    <a:pt x="148" y="133"/>
                  </a:lnTo>
                  <a:lnTo>
                    <a:pt x="148" y="71"/>
                  </a:lnTo>
                  <a:lnTo>
                    <a:pt x="148" y="81"/>
                  </a:lnTo>
                  <a:lnTo>
                    <a:pt x="153" y="71"/>
                  </a:lnTo>
                  <a:lnTo>
                    <a:pt x="153" y="24"/>
                  </a:lnTo>
                  <a:lnTo>
                    <a:pt x="153" y="38"/>
                  </a:lnTo>
                  <a:lnTo>
                    <a:pt x="158" y="38"/>
                  </a:lnTo>
                  <a:lnTo>
                    <a:pt x="158" y="81"/>
                  </a:lnTo>
                  <a:lnTo>
                    <a:pt x="158" y="71"/>
                  </a:lnTo>
                  <a:lnTo>
                    <a:pt x="163" y="66"/>
                  </a:lnTo>
                  <a:lnTo>
                    <a:pt x="163" y="4"/>
                  </a:lnTo>
                  <a:lnTo>
                    <a:pt x="163" y="24"/>
                  </a:lnTo>
                  <a:lnTo>
                    <a:pt x="168" y="24"/>
                  </a:lnTo>
                  <a:lnTo>
                    <a:pt x="168" y="14"/>
                  </a:lnTo>
                  <a:lnTo>
                    <a:pt x="168" y="33"/>
                  </a:lnTo>
                  <a:lnTo>
                    <a:pt x="172" y="33"/>
                  </a:lnTo>
                  <a:lnTo>
                    <a:pt x="172" y="14"/>
                  </a:lnTo>
                  <a:lnTo>
                    <a:pt x="172" y="24"/>
                  </a:lnTo>
                  <a:lnTo>
                    <a:pt x="177" y="24"/>
                  </a:lnTo>
                  <a:lnTo>
                    <a:pt x="177" y="4"/>
                  </a:lnTo>
                  <a:lnTo>
                    <a:pt x="177" y="38"/>
                  </a:lnTo>
                  <a:lnTo>
                    <a:pt x="182" y="33"/>
                  </a:lnTo>
                  <a:lnTo>
                    <a:pt x="182" y="66"/>
                  </a:lnTo>
                  <a:lnTo>
                    <a:pt x="182" y="47"/>
                  </a:lnTo>
                  <a:lnTo>
                    <a:pt x="187" y="47"/>
                  </a:lnTo>
                  <a:lnTo>
                    <a:pt x="187" y="138"/>
                  </a:lnTo>
                  <a:lnTo>
                    <a:pt x="192" y="138"/>
                  </a:lnTo>
                  <a:lnTo>
                    <a:pt x="192" y="157"/>
                  </a:lnTo>
                  <a:lnTo>
                    <a:pt x="192" y="81"/>
                  </a:lnTo>
                  <a:lnTo>
                    <a:pt x="196" y="66"/>
                  </a:lnTo>
                  <a:lnTo>
                    <a:pt x="196" y="71"/>
                  </a:lnTo>
                  <a:lnTo>
                    <a:pt x="196" y="100"/>
                  </a:lnTo>
                  <a:lnTo>
                    <a:pt x="201" y="100"/>
                  </a:lnTo>
                  <a:lnTo>
                    <a:pt x="201" y="105"/>
                  </a:lnTo>
                  <a:lnTo>
                    <a:pt x="201" y="38"/>
                  </a:lnTo>
                  <a:lnTo>
                    <a:pt x="206" y="33"/>
                  </a:lnTo>
                  <a:lnTo>
                    <a:pt x="206" y="47"/>
                  </a:lnTo>
                  <a:lnTo>
                    <a:pt x="211" y="33"/>
                  </a:lnTo>
                  <a:lnTo>
                    <a:pt x="211" y="24"/>
                  </a:lnTo>
                  <a:lnTo>
                    <a:pt x="216" y="38"/>
                  </a:lnTo>
                  <a:lnTo>
                    <a:pt x="216" y="33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44AEAB68-4225-0442-BE2A-2E7489A2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0975" y="3251200"/>
              <a:ext cx="334963" cy="757238"/>
            </a:xfrm>
            <a:custGeom>
              <a:avLst/>
              <a:gdLst>
                <a:gd name="T0" fmla="*/ 2147483646 w 211"/>
                <a:gd name="T1" fmla="*/ 2147483646 h 477"/>
                <a:gd name="T2" fmla="*/ 2147483646 w 211"/>
                <a:gd name="T3" fmla="*/ 2147483646 h 477"/>
                <a:gd name="T4" fmla="*/ 2147483646 w 211"/>
                <a:gd name="T5" fmla="*/ 2147483646 h 477"/>
                <a:gd name="T6" fmla="*/ 2147483646 w 211"/>
                <a:gd name="T7" fmla="*/ 2147483646 h 477"/>
                <a:gd name="T8" fmla="*/ 2147483646 w 211"/>
                <a:gd name="T9" fmla="*/ 2147483646 h 477"/>
                <a:gd name="T10" fmla="*/ 2147483646 w 211"/>
                <a:gd name="T11" fmla="*/ 2147483646 h 477"/>
                <a:gd name="T12" fmla="*/ 2147483646 w 211"/>
                <a:gd name="T13" fmla="*/ 2147483646 h 477"/>
                <a:gd name="T14" fmla="*/ 2147483646 w 211"/>
                <a:gd name="T15" fmla="*/ 2147483646 h 477"/>
                <a:gd name="T16" fmla="*/ 2147483646 w 211"/>
                <a:gd name="T17" fmla="*/ 2147483646 h 477"/>
                <a:gd name="T18" fmla="*/ 2147483646 w 211"/>
                <a:gd name="T19" fmla="*/ 2147483646 h 477"/>
                <a:gd name="T20" fmla="*/ 2147483646 w 211"/>
                <a:gd name="T21" fmla="*/ 2147483646 h 477"/>
                <a:gd name="T22" fmla="*/ 2147483646 w 211"/>
                <a:gd name="T23" fmla="*/ 2147483646 h 477"/>
                <a:gd name="T24" fmla="*/ 2147483646 w 211"/>
                <a:gd name="T25" fmla="*/ 2147483646 h 477"/>
                <a:gd name="T26" fmla="*/ 2147483646 w 211"/>
                <a:gd name="T27" fmla="*/ 2147483646 h 477"/>
                <a:gd name="T28" fmla="*/ 2147483646 w 211"/>
                <a:gd name="T29" fmla="*/ 2147483646 h 477"/>
                <a:gd name="T30" fmla="*/ 2147483646 w 211"/>
                <a:gd name="T31" fmla="*/ 2147483646 h 477"/>
                <a:gd name="T32" fmla="*/ 2147483646 w 211"/>
                <a:gd name="T33" fmla="*/ 2147483646 h 477"/>
                <a:gd name="T34" fmla="*/ 2147483646 w 211"/>
                <a:gd name="T35" fmla="*/ 2147483646 h 477"/>
                <a:gd name="T36" fmla="*/ 2147483646 w 211"/>
                <a:gd name="T37" fmla="*/ 2147483646 h 477"/>
                <a:gd name="T38" fmla="*/ 2147483646 w 211"/>
                <a:gd name="T39" fmla="*/ 2147483646 h 477"/>
                <a:gd name="T40" fmla="*/ 2147483646 w 211"/>
                <a:gd name="T41" fmla="*/ 2147483646 h 477"/>
                <a:gd name="T42" fmla="*/ 2147483646 w 211"/>
                <a:gd name="T43" fmla="*/ 2147483646 h 477"/>
                <a:gd name="T44" fmla="*/ 2147483646 w 211"/>
                <a:gd name="T45" fmla="*/ 0 h 477"/>
                <a:gd name="T46" fmla="*/ 2147483646 w 211"/>
                <a:gd name="T47" fmla="*/ 2147483646 h 477"/>
                <a:gd name="T48" fmla="*/ 2147483646 w 211"/>
                <a:gd name="T49" fmla="*/ 2147483646 h 477"/>
                <a:gd name="T50" fmla="*/ 2147483646 w 211"/>
                <a:gd name="T51" fmla="*/ 2147483646 h 477"/>
                <a:gd name="T52" fmla="*/ 2147483646 w 211"/>
                <a:gd name="T53" fmla="*/ 2147483646 h 477"/>
                <a:gd name="T54" fmla="*/ 2147483646 w 211"/>
                <a:gd name="T55" fmla="*/ 2147483646 h 477"/>
                <a:gd name="T56" fmla="*/ 2147483646 w 211"/>
                <a:gd name="T57" fmla="*/ 2147483646 h 477"/>
                <a:gd name="T58" fmla="*/ 2147483646 w 211"/>
                <a:gd name="T59" fmla="*/ 2147483646 h 477"/>
                <a:gd name="T60" fmla="*/ 2147483646 w 211"/>
                <a:gd name="T61" fmla="*/ 2147483646 h 477"/>
                <a:gd name="T62" fmla="*/ 2147483646 w 211"/>
                <a:gd name="T63" fmla="*/ 2147483646 h 477"/>
                <a:gd name="T64" fmla="*/ 2147483646 w 211"/>
                <a:gd name="T65" fmla="*/ 2147483646 h 477"/>
                <a:gd name="T66" fmla="*/ 2147483646 w 211"/>
                <a:gd name="T67" fmla="*/ 2147483646 h 477"/>
                <a:gd name="T68" fmla="*/ 2147483646 w 211"/>
                <a:gd name="T69" fmla="*/ 2147483646 h 477"/>
                <a:gd name="T70" fmla="*/ 2147483646 w 211"/>
                <a:gd name="T71" fmla="*/ 2147483646 h 477"/>
                <a:gd name="T72" fmla="*/ 2147483646 w 211"/>
                <a:gd name="T73" fmla="*/ 2147483646 h 477"/>
                <a:gd name="T74" fmla="*/ 2147483646 w 211"/>
                <a:gd name="T75" fmla="*/ 2147483646 h 477"/>
                <a:gd name="T76" fmla="*/ 2147483646 w 211"/>
                <a:gd name="T77" fmla="*/ 2147483646 h 477"/>
                <a:gd name="T78" fmla="*/ 2147483646 w 211"/>
                <a:gd name="T79" fmla="*/ 2147483646 h 477"/>
                <a:gd name="T80" fmla="*/ 2147483646 w 211"/>
                <a:gd name="T81" fmla="*/ 2147483646 h 477"/>
                <a:gd name="T82" fmla="*/ 2147483646 w 211"/>
                <a:gd name="T83" fmla="*/ 2147483646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1" h="477">
                  <a:moveTo>
                    <a:pt x="0" y="262"/>
                  </a:moveTo>
                  <a:lnTo>
                    <a:pt x="4" y="267"/>
                  </a:lnTo>
                  <a:lnTo>
                    <a:pt x="4" y="233"/>
                  </a:lnTo>
                  <a:lnTo>
                    <a:pt x="4" y="243"/>
                  </a:lnTo>
                  <a:lnTo>
                    <a:pt x="9" y="229"/>
                  </a:lnTo>
                  <a:lnTo>
                    <a:pt x="9" y="233"/>
                  </a:lnTo>
                  <a:lnTo>
                    <a:pt x="9" y="295"/>
                  </a:lnTo>
                  <a:lnTo>
                    <a:pt x="14" y="300"/>
                  </a:lnTo>
                  <a:lnTo>
                    <a:pt x="14" y="334"/>
                  </a:lnTo>
                  <a:lnTo>
                    <a:pt x="19" y="329"/>
                  </a:lnTo>
                  <a:lnTo>
                    <a:pt x="19" y="334"/>
                  </a:lnTo>
                  <a:lnTo>
                    <a:pt x="19" y="300"/>
                  </a:lnTo>
                  <a:lnTo>
                    <a:pt x="19" y="329"/>
                  </a:lnTo>
                  <a:lnTo>
                    <a:pt x="24" y="334"/>
                  </a:lnTo>
                  <a:lnTo>
                    <a:pt x="24" y="367"/>
                  </a:lnTo>
                  <a:lnTo>
                    <a:pt x="24" y="319"/>
                  </a:lnTo>
                  <a:lnTo>
                    <a:pt x="24" y="329"/>
                  </a:lnTo>
                  <a:lnTo>
                    <a:pt x="28" y="329"/>
                  </a:lnTo>
                  <a:lnTo>
                    <a:pt x="28" y="286"/>
                  </a:lnTo>
                  <a:lnTo>
                    <a:pt x="33" y="286"/>
                  </a:lnTo>
                  <a:lnTo>
                    <a:pt x="33" y="295"/>
                  </a:lnTo>
                  <a:lnTo>
                    <a:pt x="33" y="267"/>
                  </a:lnTo>
                  <a:lnTo>
                    <a:pt x="33" y="276"/>
                  </a:lnTo>
                  <a:lnTo>
                    <a:pt x="38" y="276"/>
                  </a:lnTo>
                  <a:lnTo>
                    <a:pt x="38" y="267"/>
                  </a:lnTo>
                  <a:lnTo>
                    <a:pt x="38" y="300"/>
                  </a:lnTo>
                  <a:lnTo>
                    <a:pt x="43" y="300"/>
                  </a:lnTo>
                  <a:lnTo>
                    <a:pt x="43" y="319"/>
                  </a:lnTo>
                  <a:lnTo>
                    <a:pt x="43" y="310"/>
                  </a:lnTo>
                  <a:lnTo>
                    <a:pt x="48" y="295"/>
                  </a:lnTo>
                  <a:lnTo>
                    <a:pt x="48" y="276"/>
                  </a:lnTo>
                  <a:lnTo>
                    <a:pt x="52" y="276"/>
                  </a:lnTo>
                  <a:lnTo>
                    <a:pt x="52" y="310"/>
                  </a:lnTo>
                  <a:lnTo>
                    <a:pt x="57" y="310"/>
                  </a:lnTo>
                  <a:lnTo>
                    <a:pt x="57" y="353"/>
                  </a:lnTo>
                  <a:lnTo>
                    <a:pt x="57" y="343"/>
                  </a:lnTo>
                  <a:lnTo>
                    <a:pt x="62" y="343"/>
                  </a:lnTo>
                  <a:lnTo>
                    <a:pt x="62" y="376"/>
                  </a:lnTo>
                  <a:lnTo>
                    <a:pt x="67" y="376"/>
                  </a:lnTo>
                  <a:lnTo>
                    <a:pt x="67" y="462"/>
                  </a:lnTo>
                  <a:lnTo>
                    <a:pt x="72" y="462"/>
                  </a:lnTo>
                  <a:lnTo>
                    <a:pt x="72" y="453"/>
                  </a:lnTo>
                  <a:lnTo>
                    <a:pt x="72" y="467"/>
                  </a:lnTo>
                  <a:lnTo>
                    <a:pt x="76" y="462"/>
                  </a:lnTo>
                  <a:lnTo>
                    <a:pt x="76" y="453"/>
                  </a:lnTo>
                  <a:lnTo>
                    <a:pt x="81" y="453"/>
                  </a:lnTo>
                  <a:lnTo>
                    <a:pt x="81" y="477"/>
                  </a:lnTo>
                  <a:lnTo>
                    <a:pt x="81" y="443"/>
                  </a:lnTo>
                  <a:lnTo>
                    <a:pt x="81" y="467"/>
                  </a:lnTo>
                  <a:lnTo>
                    <a:pt x="86" y="467"/>
                  </a:lnTo>
                  <a:lnTo>
                    <a:pt x="86" y="477"/>
                  </a:lnTo>
                  <a:lnTo>
                    <a:pt x="86" y="467"/>
                  </a:lnTo>
                  <a:lnTo>
                    <a:pt x="91" y="462"/>
                  </a:lnTo>
                  <a:lnTo>
                    <a:pt x="91" y="386"/>
                  </a:lnTo>
                  <a:lnTo>
                    <a:pt x="96" y="386"/>
                  </a:lnTo>
                  <a:lnTo>
                    <a:pt x="96" y="319"/>
                  </a:lnTo>
                  <a:lnTo>
                    <a:pt x="100" y="319"/>
                  </a:lnTo>
                  <a:lnTo>
                    <a:pt x="100" y="262"/>
                  </a:lnTo>
                  <a:lnTo>
                    <a:pt x="105" y="262"/>
                  </a:lnTo>
                  <a:lnTo>
                    <a:pt x="105" y="210"/>
                  </a:lnTo>
                  <a:lnTo>
                    <a:pt x="110" y="195"/>
                  </a:lnTo>
                  <a:lnTo>
                    <a:pt x="110" y="143"/>
                  </a:lnTo>
                  <a:lnTo>
                    <a:pt x="115" y="157"/>
                  </a:lnTo>
                  <a:lnTo>
                    <a:pt x="115" y="152"/>
                  </a:lnTo>
                  <a:lnTo>
                    <a:pt x="115" y="43"/>
                  </a:lnTo>
                  <a:lnTo>
                    <a:pt x="120" y="43"/>
                  </a:lnTo>
                  <a:lnTo>
                    <a:pt x="120" y="52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4" y="76"/>
                  </a:lnTo>
                  <a:lnTo>
                    <a:pt x="129" y="76"/>
                  </a:lnTo>
                  <a:lnTo>
                    <a:pt x="129" y="57"/>
                  </a:lnTo>
                  <a:lnTo>
                    <a:pt x="129" y="100"/>
                  </a:lnTo>
                  <a:lnTo>
                    <a:pt x="134" y="100"/>
                  </a:lnTo>
                  <a:lnTo>
                    <a:pt x="134" y="110"/>
                  </a:lnTo>
                  <a:lnTo>
                    <a:pt x="134" y="19"/>
                  </a:lnTo>
                  <a:lnTo>
                    <a:pt x="134" y="24"/>
                  </a:lnTo>
                  <a:lnTo>
                    <a:pt x="139" y="19"/>
                  </a:lnTo>
                  <a:lnTo>
                    <a:pt x="139" y="52"/>
                  </a:lnTo>
                  <a:lnTo>
                    <a:pt x="139" y="43"/>
                  </a:lnTo>
                  <a:lnTo>
                    <a:pt x="144" y="43"/>
                  </a:lnTo>
                  <a:lnTo>
                    <a:pt x="144" y="24"/>
                  </a:lnTo>
                  <a:lnTo>
                    <a:pt x="144" y="33"/>
                  </a:lnTo>
                  <a:lnTo>
                    <a:pt x="148" y="19"/>
                  </a:lnTo>
                  <a:lnTo>
                    <a:pt x="148" y="67"/>
                  </a:lnTo>
                  <a:lnTo>
                    <a:pt x="148" y="0"/>
                  </a:lnTo>
                  <a:lnTo>
                    <a:pt x="148" y="57"/>
                  </a:lnTo>
                  <a:lnTo>
                    <a:pt x="153" y="57"/>
                  </a:lnTo>
                  <a:lnTo>
                    <a:pt x="153" y="90"/>
                  </a:lnTo>
                  <a:lnTo>
                    <a:pt x="153" y="52"/>
                  </a:lnTo>
                  <a:lnTo>
                    <a:pt x="153" y="76"/>
                  </a:lnTo>
                  <a:lnTo>
                    <a:pt x="158" y="76"/>
                  </a:lnTo>
                  <a:lnTo>
                    <a:pt x="158" y="86"/>
                  </a:lnTo>
                  <a:lnTo>
                    <a:pt x="158" y="57"/>
                  </a:lnTo>
                  <a:lnTo>
                    <a:pt x="158" y="67"/>
                  </a:lnTo>
                  <a:lnTo>
                    <a:pt x="163" y="52"/>
                  </a:lnTo>
                  <a:lnTo>
                    <a:pt x="163" y="86"/>
                  </a:lnTo>
                  <a:lnTo>
                    <a:pt x="163" y="57"/>
                  </a:lnTo>
                  <a:lnTo>
                    <a:pt x="163" y="76"/>
                  </a:lnTo>
                  <a:lnTo>
                    <a:pt x="168" y="76"/>
                  </a:lnTo>
                  <a:lnTo>
                    <a:pt x="168" y="52"/>
                  </a:lnTo>
                  <a:lnTo>
                    <a:pt x="168" y="133"/>
                  </a:lnTo>
                  <a:lnTo>
                    <a:pt x="172" y="133"/>
                  </a:lnTo>
                  <a:lnTo>
                    <a:pt x="172" y="157"/>
                  </a:lnTo>
                  <a:lnTo>
                    <a:pt x="172" y="124"/>
                  </a:lnTo>
                  <a:lnTo>
                    <a:pt x="172" y="133"/>
                  </a:lnTo>
                  <a:lnTo>
                    <a:pt x="177" y="119"/>
                  </a:lnTo>
                  <a:lnTo>
                    <a:pt x="177" y="124"/>
                  </a:lnTo>
                  <a:lnTo>
                    <a:pt x="177" y="167"/>
                  </a:lnTo>
                  <a:lnTo>
                    <a:pt x="182" y="152"/>
                  </a:lnTo>
                  <a:lnTo>
                    <a:pt x="182" y="210"/>
                  </a:lnTo>
                  <a:lnTo>
                    <a:pt x="182" y="143"/>
                  </a:lnTo>
                  <a:lnTo>
                    <a:pt x="182" y="200"/>
                  </a:lnTo>
                  <a:lnTo>
                    <a:pt x="187" y="200"/>
                  </a:lnTo>
                  <a:lnTo>
                    <a:pt x="187" y="262"/>
                  </a:lnTo>
                  <a:lnTo>
                    <a:pt x="192" y="267"/>
                  </a:lnTo>
                  <a:lnTo>
                    <a:pt x="192" y="295"/>
                  </a:lnTo>
                  <a:lnTo>
                    <a:pt x="192" y="267"/>
                  </a:lnTo>
                  <a:lnTo>
                    <a:pt x="196" y="267"/>
                  </a:lnTo>
                  <a:lnTo>
                    <a:pt x="196" y="300"/>
                  </a:lnTo>
                  <a:lnTo>
                    <a:pt x="201" y="295"/>
                  </a:lnTo>
                  <a:lnTo>
                    <a:pt x="201" y="276"/>
                  </a:lnTo>
                  <a:lnTo>
                    <a:pt x="201" y="334"/>
                  </a:lnTo>
                  <a:lnTo>
                    <a:pt x="206" y="334"/>
                  </a:lnTo>
                  <a:lnTo>
                    <a:pt x="206" y="362"/>
                  </a:lnTo>
                  <a:lnTo>
                    <a:pt x="206" y="329"/>
                  </a:lnTo>
                  <a:lnTo>
                    <a:pt x="206" y="343"/>
                  </a:lnTo>
                  <a:lnTo>
                    <a:pt x="211" y="343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9A0D6A69-4E5B-574B-B57D-E9D0086B7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5938" y="2471738"/>
              <a:ext cx="319087" cy="1392237"/>
            </a:xfrm>
            <a:custGeom>
              <a:avLst/>
              <a:gdLst>
                <a:gd name="T0" fmla="*/ 0 w 201"/>
                <a:gd name="T1" fmla="*/ 2147483646 h 877"/>
                <a:gd name="T2" fmla="*/ 2147483646 w 201"/>
                <a:gd name="T3" fmla="*/ 2147483646 h 877"/>
                <a:gd name="T4" fmla="*/ 2147483646 w 201"/>
                <a:gd name="T5" fmla="*/ 2147483646 h 877"/>
                <a:gd name="T6" fmla="*/ 2147483646 w 201"/>
                <a:gd name="T7" fmla="*/ 2147483646 h 877"/>
                <a:gd name="T8" fmla="*/ 2147483646 w 201"/>
                <a:gd name="T9" fmla="*/ 2147483646 h 877"/>
                <a:gd name="T10" fmla="*/ 2147483646 w 201"/>
                <a:gd name="T11" fmla="*/ 2147483646 h 877"/>
                <a:gd name="T12" fmla="*/ 2147483646 w 201"/>
                <a:gd name="T13" fmla="*/ 2147483646 h 877"/>
                <a:gd name="T14" fmla="*/ 2147483646 w 201"/>
                <a:gd name="T15" fmla="*/ 2147483646 h 877"/>
                <a:gd name="T16" fmla="*/ 2147483646 w 201"/>
                <a:gd name="T17" fmla="*/ 0 h 877"/>
                <a:gd name="T18" fmla="*/ 2147483646 w 201"/>
                <a:gd name="T19" fmla="*/ 2147483646 h 877"/>
                <a:gd name="T20" fmla="*/ 2147483646 w 201"/>
                <a:gd name="T21" fmla="*/ 2147483646 h 877"/>
                <a:gd name="T22" fmla="*/ 2147483646 w 201"/>
                <a:gd name="T23" fmla="*/ 2147483646 h 877"/>
                <a:gd name="T24" fmla="*/ 2147483646 w 201"/>
                <a:gd name="T25" fmla="*/ 2147483646 h 877"/>
                <a:gd name="T26" fmla="*/ 2147483646 w 201"/>
                <a:gd name="T27" fmla="*/ 2147483646 h 877"/>
                <a:gd name="T28" fmla="*/ 2147483646 w 201"/>
                <a:gd name="T29" fmla="*/ 2147483646 h 877"/>
                <a:gd name="T30" fmla="*/ 2147483646 w 201"/>
                <a:gd name="T31" fmla="*/ 2147483646 h 877"/>
                <a:gd name="T32" fmla="*/ 2147483646 w 201"/>
                <a:gd name="T33" fmla="*/ 2147483646 h 877"/>
                <a:gd name="T34" fmla="*/ 2147483646 w 201"/>
                <a:gd name="T35" fmla="*/ 2147483646 h 877"/>
                <a:gd name="T36" fmla="*/ 2147483646 w 201"/>
                <a:gd name="T37" fmla="*/ 2147483646 h 877"/>
                <a:gd name="T38" fmla="*/ 2147483646 w 201"/>
                <a:gd name="T39" fmla="*/ 2147483646 h 877"/>
                <a:gd name="T40" fmla="*/ 2147483646 w 201"/>
                <a:gd name="T41" fmla="*/ 2147483646 h 877"/>
                <a:gd name="T42" fmla="*/ 2147483646 w 201"/>
                <a:gd name="T43" fmla="*/ 2147483646 h 877"/>
                <a:gd name="T44" fmla="*/ 2147483646 w 201"/>
                <a:gd name="T45" fmla="*/ 2147483646 h 877"/>
                <a:gd name="T46" fmla="*/ 2147483646 w 201"/>
                <a:gd name="T47" fmla="*/ 2147483646 h 877"/>
                <a:gd name="T48" fmla="*/ 2147483646 w 201"/>
                <a:gd name="T49" fmla="*/ 2147483646 h 877"/>
                <a:gd name="T50" fmla="*/ 2147483646 w 201"/>
                <a:gd name="T51" fmla="*/ 2147483646 h 877"/>
                <a:gd name="T52" fmla="*/ 2147483646 w 201"/>
                <a:gd name="T53" fmla="*/ 2147483646 h 877"/>
                <a:gd name="T54" fmla="*/ 2147483646 w 201"/>
                <a:gd name="T55" fmla="*/ 2147483646 h 877"/>
                <a:gd name="T56" fmla="*/ 2147483646 w 201"/>
                <a:gd name="T57" fmla="*/ 2147483646 h 877"/>
                <a:gd name="T58" fmla="*/ 2147483646 w 201"/>
                <a:gd name="T59" fmla="*/ 2147483646 h 877"/>
                <a:gd name="T60" fmla="*/ 2147483646 w 201"/>
                <a:gd name="T61" fmla="*/ 2147483646 h 877"/>
                <a:gd name="T62" fmla="*/ 2147483646 w 201"/>
                <a:gd name="T63" fmla="*/ 2147483646 h 877"/>
                <a:gd name="T64" fmla="*/ 2147483646 w 201"/>
                <a:gd name="T65" fmla="*/ 2147483646 h 877"/>
                <a:gd name="T66" fmla="*/ 2147483646 w 201"/>
                <a:gd name="T67" fmla="*/ 2147483646 h 877"/>
                <a:gd name="T68" fmla="*/ 2147483646 w 201"/>
                <a:gd name="T69" fmla="*/ 2147483646 h 877"/>
                <a:gd name="T70" fmla="*/ 2147483646 w 201"/>
                <a:gd name="T71" fmla="*/ 2147483646 h 877"/>
                <a:gd name="T72" fmla="*/ 2147483646 w 201"/>
                <a:gd name="T73" fmla="*/ 2147483646 h 877"/>
                <a:gd name="T74" fmla="*/ 2147483646 w 201"/>
                <a:gd name="T75" fmla="*/ 2147483646 h 877"/>
                <a:gd name="T76" fmla="*/ 2147483646 w 201"/>
                <a:gd name="T77" fmla="*/ 2147483646 h 877"/>
                <a:gd name="T78" fmla="*/ 2147483646 w 201"/>
                <a:gd name="T79" fmla="*/ 2147483646 h 877"/>
                <a:gd name="T80" fmla="*/ 2147483646 w 201"/>
                <a:gd name="T81" fmla="*/ 2147483646 h 877"/>
                <a:gd name="T82" fmla="*/ 2147483646 w 201"/>
                <a:gd name="T83" fmla="*/ 2147483646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877">
                  <a:moveTo>
                    <a:pt x="0" y="834"/>
                  </a:moveTo>
                  <a:lnTo>
                    <a:pt x="0" y="867"/>
                  </a:lnTo>
                  <a:lnTo>
                    <a:pt x="0" y="825"/>
                  </a:lnTo>
                  <a:lnTo>
                    <a:pt x="0" y="844"/>
                  </a:lnTo>
                  <a:lnTo>
                    <a:pt x="5" y="844"/>
                  </a:lnTo>
                  <a:lnTo>
                    <a:pt x="5" y="877"/>
                  </a:lnTo>
                  <a:lnTo>
                    <a:pt x="5" y="834"/>
                  </a:lnTo>
                  <a:lnTo>
                    <a:pt x="5" y="867"/>
                  </a:lnTo>
                  <a:lnTo>
                    <a:pt x="9" y="853"/>
                  </a:lnTo>
                  <a:lnTo>
                    <a:pt x="9" y="686"/>
                  </a:lnTo>
                  <a:lnTo>
                    <a:pt x="14" y="686"/>
                  </a:lnTo>
                  <a:lnTo>
                    <a:pt x="14" y="543"/>
                  </a:lnTo>
                  <a:lnTo>
                    <a:pt x="19" y="543"/>
                  </a:lnTo>
                  <a:lnTo>
                    <a:pt x="19" y="410"/>
                  </a:lnTo>
                  <a:lnTo>
                    <a:pt x="24" y="410"/>
                  </a:lnTo>
                  <a:lnTo>
                    <a:pt x="24" y="324"/>
                  </a:lnTo>
                  <a:lnTo>
                    <a:pt x="24" y="334"/>
                  </a:lnTo>
                  <a:lnTo>
                    <a:pt x="29" y="334"/>
                  </a:lnTo>
                  <a:lnTo>
                    <a:pt x="29" y="238"/>
                  </a:lnTo>
                  <a:lnTo>
                    <a:pt x="29" y="257"/>
                  </a:lnTo>
                  <a:lnTo>
                    <a:pt x="33" y="257"/>
                  </a:lnTo>
                  <a:lnTo>
                    <a:pt x="33" y="138"/>
                  </a:lnTo>
                  <a:lnTo>
                    <a:pt x="38" y="134"/>
                  </a:lnTo>
                  <a:lnTo>
                    <a:pt x="38" y="67"/>
                  </a:lnTo>
                  <a:lnTo>
                    <a:pt x="38" y="72"/>
                  </a:lnTo>
                  <a:lnTo>
                    <a:pt x="43" y="67"/>
                  </a:lnTo>
                  <a:lnTo>
                    <a:pt x="43" y="0"/>
                  </a:lnTo>
                  <a:lnTo>
                    <a:pt x="43" y="48"/>
                  </a:lnTo>
                  <a:lnTo>
                    <a:pt x="48" y="48"/>
                  </a:lnTo>
                  <a:lnTo>
                    <a:pt x="48" y="38"/>
                  </a:lnTo>
                  <a:lnTo>
                    <a:pt x="48" y="148"/>
                  </a:lnTo>
                  <a:lnTo>
                    <a:pt x="53" y="148"/>
                  </a:lnTo>
                  <a:lnTo>
                    <a:pt x="53" y="224"/>
                  </a:lnTo>
                  <a:lnTo>
                    <a:pt x="53" y="114"/>
                  </a:lnTo>
                  <a:lnTo>
                    <a:pt x="53" y="215"/>
                  </a:lnTo>
                  <a:lnTo>
                    <a:pt x="57" y="215"/>
                  </a:lnTo>
                  <a:lnTo>
                    <a:pt x="57" y="248"/>
                  </a:lnTo>
                  <a:lnTo>
                    <a:pt x="57" y="181"/>
                  </a:lnTo>
                  <a:lnTo>
                    <a:pt x="57" y="234"/>
                  </a:lnTo>
                  <a:lnTo>
                    <a:pt x="62" y="238"/>
                  </a:lnTo>
                  <a:lnTo>
                    <a:pt x="62" y="248"/>
                  </a:lnTo>
                  <a:lnTo>
                    <a:pt x="62" y="224"/>
                  </a:lnTo>
                  <a:lnTo>
                    <a:pt x="62" y="234"/>
                  </a:lnTo>
                  <a:lnTo>
                    <a:pt x="67" y="234"/>
                  </a:lnTo>
                  <a:lnTo>
                    <a:pt x="67" y="81"/>
                  </a:lnTo>
                  <a:lnTo>
                    <a:pt x="67" y="100"/>
                  </a:lnTo>
                  <a:lnTo>
                    <a:pt x="72" y="105"/>
                  </a:lnTo>
                  <a:lnTo>
                    <a:pt x="72" y="67"/>
                  </a:lnTo>
                  <a:lnTo>
                    <a:pt x="72" y="138"/>
                  </a:lnTo>
                  <a:lnTo>
                    <a:pt x="77" y="138"/>
                  </a:lnTo>
                  <a:lnTo>
                    <a:pt x="77" y="181"/>
                  </a:lnTo>
                  <a:lnTo>
                    <a:pt x="77" y="124"/>
                  </a:lnTo>
                  <a:lnTo>
                    <a:pt x="77" y="134"/>
                  </a:lnTo>
                  <a:lnTo>
                    <a:pt x="81" y="138"/>
                  </a:lnTo>
                  <a:lnTo>
                    <a:pt x="81" y="215"/>
                  </a:lnTo>
                  <a:lnTo>
                    <a:pt x="86" y="215"/>
                  </a:lnTo>
                  <a:lnTo>
                    <a:pt x="86" y="191"/>
                  </a:lnTo>
                  <a:lnTo>
                    <a:pt x="86" y="238"/>
                  </a:lnTo>
                  <a:lnTo>
                    <a:pt x="91" y="238"/>
                  </a:lnTo>
                  <a:lnTo>
                    <a:pt x="91" y="348"/>
                  </a:lnTo>
                  <a:lnTo>
                    <a:pt x="91" y="343"/>
                  </a:lnTo>
                  <a:lnTo>
                    <a:pt x="96" y="343"/>
                  </a:lnTo>
                  <a:lnTo>
                    <a:pt x="96" y="315"/>
                  </a:lnTo>
                  <a:lnTo>
                    <a:pt x="96" y="348"/>
                  </a:lnTo>
                  <a:lnTo>
                    <a:pt x="101" y="348"/>
                  </a:lnTo>
                  <a:lnTo>
                    <a:pt x="101" y="524"/>
                  </a:lnTo>
                  <a:lnTo>
                    <a:pt x="105" y="524"/>
                  </a:lnTo>
                  <a:lnTo>
                    <a:pt x="105" y="658"/>
                  </a:lnTo>
                  <a:lnTo>
                    <a:pt x="110" y="643"/>
                  </a:lnTo>
                  <a:lnTo>
                    <a:pt x="110" y="601"/>
                  </a:lnTo>
                  <a:lnTo>
                    <a:pt x="110" y="624"/>
                  </a:lnTo>
                  <a:lnTo>
                    <a:pt x="115" y="624"/>
                  </a:lnTo>
                  <a:lnTo>
                    <a:pt x="115" y="686"/>
                  </a:lnTo>
                  <a:lnTo>
                    <a:pt x="115" y="615"/>
                  </a:lnTo>
                  <a:lnTo>
                    <a:pt x="115" y="643"/>
                  </a:lnTo>
                  <a:lnTo>
                    <a:pt x="120" y="643"/>
                  </a:lnTo>
                  <a:lnTo>
                    <a:pt x="120" y="577"/>
                  </a:lnTo>
                  <a:lnTo>
                    <a:pt x="120" y="591"/>
                  </a:lnTo>
                  <a:lnTo>
                    <a:pt x="125" y="577"/>
                  </a:lnTo>
                  <a:lnTo>
                    <a:pt x="125" y="510"/>
                  </a:lnTo>
                  <a:lnTo>
                    <a:pt x="129" y="515"/>
                  </a:lnTo>
                  <a:lnTo>
                    <a:pt x="129" y="458"/>
                  </a:lnTo>
                  <a:lnTo>
                    <a:pt x="134" y="443"/>
                  </a:lnTo>
                  <a:lnTo>
                    <a:pt x="134" y="415"/>
                  </a:lnTo>
                  <a:lnTo>
                    <a:pt x="134" y="434"/>
                  </a:lnTo>
                  <a:lnTo>
                    <a:pt x="139" y="434"/>
                  </a:lnTo>
                  <a:lnTo>
                    <a:pt x="139" y="443"/>
                  </a:lnTo>
                  <a:lnTo>
                    <a:pt x="139" y="367"/>
                  </a:lnTo>
                  <a:lnTo>
                    <a:pt x="139" y="377"/>
                  </a:lnTo>
                  <a:lnTo>
                    <a:pt x="144" y="377"/>
                  </a:lnTo>
                  <a:lnTo>
                    <a:pt x="144" y="415"/>
                  </a:lnTo>
                  <a:lnTo>
                    <a:pt x="144" y="367"/>
                  </a:lnTo>
                  <a:lnTo>
                    <a:pt x="144" y="410"/>
                  </a:lnTo>
                  <a:lnTo>
                    <a:pt x="149" y="415"/>
                  </a:lnTo>
                  <a:lnTo>
                    <a:pt x="149" y="424"/>
                  </a:lnTo>
                  <a:lnTo>
                    <a:pt x="149" y="367"/>
                  </a:lnTo>
                  <a:lnTo>
                    <a:pt x="153" y="367"/>
                  </a:lnTo>
                  <a:lnTo>
                    <a:pt x="153" y="357"/>
                  </a:lnTo>
                  <a:lnTo>
                    <a:pt x="153" y="443"/>
                  </a:lnTo>
                  <a:lnTo>
                    <a:pt x="158" y="443"/>
                  </a:lnTo>
                  <a:lnTo>
                    <a:pt x="158" y="448"/>
                  </a:lnTo>
                  <a:lnTo>
                    <a:pt x="158" y="400"/>
                  </a:lnTo>
                  <a:lnTo>
                    <a:pt x="158" y="434"/>
                  </a:lnTo>
                  <a:lnTo>
                    <a:pt x="163" y="434"/>
                  </a:lnTo>
                  <a:lnTo>
                    <a:pt x="163" y="391"/>
                  </a:lnTo>
                  <a:lnTo>
                    <a:pt x="163" y="491"/>
                  </a:lnTo>
                  <a:lnTo>
                    <a:pt x="168" y="491"/>
                  </a:lnTo>
                  <a:lnTo>
                    <a:pt x="168" y="543"/>
                  </a:lnTo>
                  <a:lnTo>
                    <a:pt x="168" y="534"/>
                  </a:lnTo>
                  <a:lnTo>
                    <a:pt x="173" y="534"/>
                  </a:lnTo>
                  <a:lnTo>
                    <a:pt x="173" y="481"/>
                  </a:lnTo>
                  <a:lnTo>
                    <a:pt x="173" y="510"/>
                  </a:lnTo>
                  <a:lnTo>
                    <a:pt x="177" y="515"/>
                  </a:lnTo>
                  <a:lnTo>
                    <a:pt x="177" y="534"/>
                  </a:lnTo>
                  <a:lnTo>
                    <a:pt x="177" y="491"/>
                  </a:lnTo>
                  <a:lnTo>
                    <a:pt x="182" y="477"/>
                  </a:lnTo>
                  <a:lnTo>
                    <a:pt x="182" y="467"/>
                  </a:lnTo>
                  <a:lnTo>
                    <a:pt x="187" y="481"/>
                  </a:lnTo>
                  <a:lnTo>
                    <a:pt x="187" y="524"/>
                  </a:lnTo>
                  <a:lnTo>
                    <a:pt x="192" y="510"/>
                  </a:lnTo>
                  <a:lnTo>
                    <a:pt x="192" y="481"/>
                  </a:lnTo>
                  <a:lnTo>
                    <a:pt x="192" y="515"/>
                  </a:lnTo>
                  <a:lnTo>
                    <a:pt x="197" y="510"/>
                  </a:lnTo>
                  <a:lnTo>
                    <a:pt x="197" y="581"/>
                  </a:lnTo>
                  <a:lnTo>
                    <a:pt x="197" y="524"/>
                  </a:lnTo>
                  <a:lnTo>
                    <a:pt x="201" y="510"/>
                  </a:lnTo>
                  <a:lnTo>
                    <a:pt x="201" y="477"/>
                  </a:lnTo>
                  <a:lnTo>
                    <a:pt x="201" y="491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27AEC610-9432-624F-ABFE-6334EC90F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532063"/>
              <a:ext cx="304800" cy="1082675"/>
            </a:xfrm>
            <a:custGeom>
              <a:avLst/>
              <a:gdLst>
                <a:gd name="T0" fmla="*/ 2147483646 w 192"/>
                <a:gd name="T1" fmla="*/ 2147483646 h 682"/>
                <a:gd name="T2" fmla="*/ 2147483646 w 192"/>
                <a:gd name="T3" fmla="*/ 2147483646 h 682"/>
                <a:gd name="T4" fmla="*/ 2147483646 w 192"/>
                <a:gd name="T5" fmla="*/ 2147483646 h 682"/>
                <a:gd name="T6" fmla="*/ 2147483646 w 192"/>
                <a:gd name="T7" fmla="*/ 2147483646 h 682"/>
                <a:gd name="T8" fmla="*/ 2147483646 w 192"/>
                <a:gd name="T9" fmla="*/ 2147483646 h 682"/>
                <a:gd name="T10" fmla="*/ 2147483646 w 192"/>
                <a:gd name="T11" fmla="*/ 2147483646 h 682"/>
                <a:gd name="T12" fmla="*/ 2147483646 w 192"/>
                <a:gd name="T13" fmla="*/ 2147483646 h 682"/>
                <a:gd name="T14" fmla="*/ 2147483646 w 192"/>
                <a:gd name="T15" fmla="*/ 2147483646 h 682"/>
                <a:gd name="T16" fmla="*/ 2147483646 w 192"/>
                <a:gd name="T17" fmla="*/ 2147483646 h 682"/>
                <a:gd name="T18" fmla="*/ 2147483646 w 192"/>
                <a:gd name="T19" fmla="*/ 2147483646 h 682"/>
                <a:gd name="T20" fmla="*/ 2147483646 w 192"/>
                <a:gd name="T21" fmla="*/ 2147483646 h 682"/>
                <a:gd name="T22" fmla="*/ 2147483646 w 192"/>
                <a:gd name="T23" fmla="*/ 2147483646 h 682"/>
                <a:gd name="T24" fmla="*/ 2147483646 w 192"/>
                <a:gd name="T25" fmla="*/ 2147483646 h 682"/>
                <a:gd name="T26" fmla="*/ 2147483646 w 192"/>
                <a:gd name="T27" fmla="*/ 2147483646 h 682"/>
                <a:gd name="T28" fmla="*/ 2147483646 w 192"/>
                <a:gd name="T29" fmla="*/ 2147483646 h 682"/>
                <a:gd name="T30" fmla="*/ 2147483646 w 192"/>
                <a:gd name="T31" fmla="*/ 2147483646 h 682"/>
                <a:gd name="T32" fmla="*/ 2147483646 w 192"/>
                <a:gd name="T33" fmla="*/ 2147483646 h 682"/>
                <a:gd name="T34" fmla="*/ 2147483646 w 192"/>
                <a:gd name="T35" fmla="*/ 2147483646 h 682"/>
                <a:gd name="T36" fmla="*/ 2147483646 w 192"/>
                <a:gd name="T37" fmla="*/ 2147483646 h 682"/>
                <a:gd name="T38" fmla="*/ 2147483646 w 192"/>
                <a:gd name="T39" fmla="*/ 2147483646 h 682"/>
                <a:gd name="T40" fmla="*/ 2147483646 w 192"/>
                <a:gd name="T41" fmla="*/ 2147483646 h 682"/>
                <a:gd name="T42" fmla="*/ 2147483646 w 192"/>
                <a:gd name="T43" fmla="*/ 2147483646 h 682"/>
                <a:gd name="T44" fmla="*/ 2147483646 w 192"/>
                <a:gd name="T45" fmla="*/ 2147483646 h 682"/>
                <a:gd name="T46" fmla="*/ 2147483646 w 192"/>
                <a:gd name="T47" fmla="*/ 2147483646 h 682"/>
                <a:gd name="T48" fmla="*/ 2147483646 w 192"/>
                <a:gd name="T49" fmla="*/ 2147483646 h 682"/>
                <a:gd name="T50" fmla="*/ 2147483646 w 192"/>
                <a:gd name="T51" fmla="*/ 2147483646 h 682"/>
                <a:gd name="T52" fmla="*/ 2147483646 w 192"/>
                <a:gd name="T53" fmla="*/ 2147483646 h 682"/>
                <a:gd name="T54" fmla="*/ 2147483646 w 192"/>
                <a:gd name="T55" fmla="*/ 2147483646 h 682"/>
                <a:gd name="T56" fmla="*/ 2147483646 w 192"/>
                <a:gd name="T57" fmla="*/ 2147483646 h 682"/>
                <a:gd name="T58" fmla="*/ 2147483646 w 192"/>
                <a:gd name="T59" fmla="*/ 2147483646 h 682"/>
                <a:gd name="T60" fmla="*/ 2147483646 w 192"/>
                <a:gd name="T61" fmla="*/ 2147483646 h 682"/>
                <a:gd name="T62" fmla="*/ 2147483646 w 192"/>
                <a:gd name="T63" fmla="*/ 2147483646 h 682"/>
                <a:gd name="T64" fmla="*/ 2147483646 w 192"/>
                <a:gd name="T65" fmla="*/ 2147483646 h 682"/>
                <a:gd name="T66" fmla="*/ 2147483646 w 192"/>
                <a:gd name="T67" fmla="*/ 2147483646 h 682"/>
                <a:gd name="T68" fmla="*/ 2147483646 w 192"/>
                <a:gd name="T69" fmla="*/ 2147483646 h 682"/>
                <a:gd name="T70" fmla="*/ 2147483646 w 192"/>
                <a:gd name="T71" fmla="*/ 2147483646 h 682"/>
                <a:gd name="T72" fmla="*/ 2147483646 w 192"/>
                <a:gd name="T73" fmla="*/ 2147483646 h 682"/>
                <a:gd name="T74" fmla="*/ 2147483646 w 192"/>
                <a:gd name="T75" fmla="*/ 2147483646 h 682"/>
                <a:gd name="T76" fmla="*/ 2147483646 w 192"/>
                <a:gd name="T77" fmla="*/ 2147483646 h 682"/>
                <a:gd name="T78" fmla="*/ 2147483646 w 192"/>
                <a:gd name="T79" fmla="*/ 2147483646 h 682"/>
                <a:gd name="T80" fmla="*/ 2147483646 w 192"/>
                <a:gd name="T81" fmla="*/ 2147483646 h 682"/>
                <a:gd name="T82" fmla="*/ 2147483646 w 192"/>
                <a:gd name="T83" fmla="*/ 2147483646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682">
                  <a:moveTo>
                    <a:pt x="0" y="453"/>
                  </a:moveTo>
                  <a:lnTo>
                    <a:pt x="5" y="453"/>
                  </a:lnTo>
                  <a:lnTo>
                    <a:pt x="5" y="477"/>
                  </a:lnTo>
                  <a:lnTo>
                    <a:pt x="5" y="420"/>
                  </a:lnTo>
                  <a:lnTo>
                    <a:pt x="5" y="443"/>
                  </a:lnTo>
                  <a:lnTo>
                    <a:pt x="10" y="443"/>
                  </a:lnTo>
                  <a:lnTo>
                    <a:pt x="10" y="462"/>
                  </a:lnTo>
                  <a:lnTo>
                    <a:pt x="10" y="329"/>
                  </a:lnTo>
                  <a:lnTo>
                    <a:pt x="15" y="329"/>
                  </a:lnTo>
                  <a:lnTo>
                    <a:pt x="15" y="343"/>
                  </a:lnTo>
                  <a:lnTo>
                    <a:pt x="15" y="305"/>
                  </a:lnTo>
                  <a:lnTo>
                    <a:pt x="20" y="305"/>
                  </a:lnTo>
                  <a:lnTo>
                    <a:pt x="20" y="229"/>
                  </a:lnTo>
                  <a:lnTo>
                    <a:pt x="24" y="229"/>
                  </a:lnTo>
                  <a:lnTo>
                    <a:pt x="24" y="186"/>
                  </a:lnTo>
                  <a:lnTo>
                    <a:pt x="24" y="210"/>
                  </a:lnTo>
                  <a:lnTo>
                    <a:pt x="29" y="210"/>
                  </a:lnTo>
                  <a:lnTo>
                    <a:pt x="29" y="143"/>
                  </a:lnTo>
                  <a:lnTo>
                    <a:pt x="34" y="143"/>
                  </a:lnTo>
                  <a:lnTo>
                    <a:pt x="34" y="196"/>
                  </a:lnTo>
                  <a:lnTo>
                    <a:pt x="34" y="134"/>
                  </a:lnTo>
                  <a:lnTo>
                    <a:pt x="34" y="162"/>
                  </a:lnTo>
                  <a:lnTo>
                    <a:pt x="39" y="162"/>
                  </a:lnTo>
                  <a:lnTo>
                    <a:pt x="39" y="167"/>
                  </a:lnTo>
                  <a:lnTo>
                    <a:pt x="39" y="119"/>
                  </a:lnTo>
                  <a:lnTo>
                    <a:pt x="39" y="162"/>
                  </a:lnTo>
                  <a:lnTo>
                    <a:pt x="44" y="167"/>
                  </a:lnTo>
                  <a:lnTo>
                    <a:pt x="44" y="134"/>
                  </a:lnTo>
                  <a:lnTo>
                    <a:pt x="44" y="196"/>
                  </a:lnTo>
                  <a:lnTo>
                    <a:pt x="48" y="200"/>
                  </a:lnTo>
                  <a:lnTo>
                    <a:pt x="48" y="253"/>
                  </a:lnTo>
                  <a:lnTo>
                    <a:pt x="48" y="243"/>
                  </a:lnTo>
                  <a:lnTo>
                    <a:pt x="53" y="243"/>
                  </a:lnTo>
                  <a:lnTo>
                    <a:pt x="53" y="339"/>
                  </a:lnTo>
                  <a:lnTo>
                    <a:pt x="58" y="339"/>
                  </a:lnTo>
                  <a:lnTo>
                    <a:pt x="58" y="377"/>
                  </a:lnTo>
                  <a:lnTo>
                    <a:pt x="58" y="310"/>
                  </a:lnTo>
                  <a:lnTo>
                    <a:pt x="58" y="362"/>
                  </a:lnTo>
                  <a:lnTo>
                    <a:pt x="63" y="362"/>
                  </a:lnTo>
                  <a:lnTo>
                    <a:pt x="63" y="396"/>
                  </a:lnTo>
                  <a:lnTo>
                    <a:pt x="63" y="353"/>
                  </a:lnTo>
                  <a:lnTo>
                    <a:pt x="63" y="377"/>
                  </a:lnTo>
                  <a:lnTo>
                    <a:pt x="68" y="372"/>
                  </a:lnTo>
                  <a:lnTo>
                    <a:pt x="68" y="396"/>
                  </a:lnTo>
                  <a:lnTo>
                    <a:pt x="68" y="353"/>
                  </a:lnTo>
                  <a:lnTo>
                    <a:pt x="68" y="386"/>
                  </a:lnTo>
                  <a:lnTo>
                    <a:pt x="72" y="386"/>
                  </a:lnTo>
                  <a:lnTo>
                    <a:pt x="72" y="377"/>
                  </a:lnTo>
                  <a:lnTo>
                    <a:pt x="72" y="472"/>
                  </a:lnTo>
                  <a:lnTo>
                    <a:pt x="77" y="472"/>
                  </a:lnTo>
                  <a:lnTo>
                    <a:pt x="77" y="443"/>
                  </a:lnTo>
                  <a:lnTo>
                    <a:pt x="77" y="472"/>
                  </a:lnTo>
                  <a:lnTo>
                    <a:pt x="82" y="462"/>
                  </a:lnTo>
                  <a:lnTo>
                    <a:pt x="82" y="496"/>
                  </a:lnTo>
                  <a:lnTo>
                    <a:pt x="82" y="420"/>
                  </a:lnTo>
                  <a:lnTo>
                    <a:pt x="82" y="453"/>
                  </a:lnTo>
                  <a:lnTo>
                    <a:pt x="87" y="443"/>
                  </a:lnTo>
                  <a:lnTo>
                    <a:pt x="87" y="505"/>
                  </a:lnTo>
                  <a:lnTo>
                    <a:pt x="87" y="496"/>
                  </a:lnTo>
                  <a:lnTo>
                    <a:pt x="92" y="496"/>
                  </a:lnTo>
                  <a:lnTo>
                    <a:pt x="92" y="453"/>
                  </a:lnTo>
                  <a:lnTo>
                    <a:pt x="92" y="462"/>
                  </a:lnTo>
                  <a:lnTo>
                    <a:pt x="96" y="462"/>
                  </a:lnTo>
                  <a:lnTo>
                    <a:pt x="96" y="443"/>
                  </a:lnTo>
                  <a:lnTo>
                    <a:pt x="96" y="477"/>
                  </a:lnTo>
                  <a:lnTo>
                    <a:pt x="101" y="472"/>
                  </a:lnTo>
                  <a:lnTo>
                    <a:pt x="101" y="529"/>
                  </a:lnTo>
                  <a:lnTo>
                    <a:pt x="101" y="510"/>
                  </a:lnTo>
                  <a:lnTo>
                    <a:pt x="106" y="510"/>
                  </a:lnTo>
                  <a:lnTo>
                    <a:pt x="106" y="543"/>
                  </a:lnTo>
                  <a:lnTo>
                    <a:pt x="106" y="529"/>
                  </a:lnTo>
                  <a:lnTo>
                    <a:pt x="111" y="529"/>
                  </a:lnTo>
                  <a:lnTo>
                    <a:pt x="111" y="539"/>
                  </a:lnTo>
                  <a:lnTo>
                    <a:pt x="111" y="477"/>
                  </a:lnTo>
                  <a:lnTo>
                    <a:pt x="116" y="472"/>
                  </a:lnTo>
                  <a:lnTo>
                    <a:pt x="116" y="486"/>
                  </a:lnTo>
                  <a:lnTo>
                    <a:pt x="116" y="439"/>
                  </a:lnTo>
                  <a:lnTo>
                    <a:pt x="116" y="443"/>
                  </a:lnTo>
                  <a:lnTo>
                    <a:pt x="120" y="443"/>
                  </a:lnTo>
                  <a:lnTo>
                    <a:pt x="120" y="472"/>
                  </a:lnTo>
                  <a:lnTo>
                    <a:pt x="120" y="377"/>
                  </a:lnTo>
                  <a:lnTo>
                    <a:pt x="120" y="386"/>
                  </a:lnTo>
                  <a:lnTo>
                    <a:pt x="125" y="386"/>
                  </a:lnTo>
                  <a:lnTo>
                    <a:pt x="125" y="420"/>
                  </a:lnTo>
                  <a:lnTo>
                    <a:pt x="125" y="362"/>
                  </a:lnTo>
                  <a:lnTo>
                    <a:pt x="125" y="410"/>
                  </a:lnTo>
                  <a:lnTo>
                    <a:pt x="130" y="405"/>
                  </a:lnTo>
                  <a:lnTo>
                    <a:pt x="130" y="443"/>
                  </a:lnTo>
                  <a:lnTo>
                    <a:pt x="130" y="439"/>
                  </a:lnTo>
                  <a:lnTo>
                    <a:pt x="135" y="443"/>
                  </a:lnTo>
                  <a:lnTo>
                    <a:pt x="135" y="462"/>
                  </a:lnTo>
                  <a:lnTo>
                    <a:pt x="135" y="405"/>
                  </a:lnTo>
                  <a:lnTo>
                    <a:pt x="135" y="410"/>
                  </a:lnTo>
                  <a:lnTo>
                    <a:pt x="140" y="405"/>
                  </a:lnTo>
                  <a:lnTo>
                    <a:pt x="140" y="134"/>
                  </a:lnTo>
                  <a:lnTo>
                    <a:pt x="144" y="129"/>
                  </a:lnTo>
                  <a:lnTo>
                    <a:pt x="144" y="19"/>
                  </a:lnTo>
                  <a:lnTo>
                    <a:pt x="144" y="43"/>
                  </a:lnTo>
                  <a:lnTo>
                    <a:pt x="149" y="29"/>
                  </a:lnTo>
                  <a:lnTo>
                    <a:pt x="149" y="53"/>
                  </a:lnTo>
                  <a:lnTo>
                    <a:pt x="149" y="0"/>
                  </a:lnTo>
                  <a:lnTo>
                    <a:pt x="149" y="19"/>
                  </a:lnTo>
                  <a:lnTo>
                    <a:pt x="154" y="19"/>
                  </a:lnTo>
                  <a:lnTo>
                    <a:pt x="154" y="10"/>
                  </a:lnTo>
                  <a:lnTo>
                    <a:pt x="154" y="167"/>
                  </a:lnTo>
                  <a:lnTo>
                    <a:pt x="159" y="167"/>
                  </a:lnTo>
                  <a:lnTo>
                    <a:pt x="159" y="234"/>
                  </a:lnTo>
                  <a:lnTo>
                    <a:pt x="159" y="196"/>
                  </a:lnTo>
                  <a:lnTo>
                    <a:pt x="164" y="196"/>
                  </a:lnTo>
                  <a:lnTo>
                    <a:pt x="164" y="210"/>
                  </a:lnTo>
                  <a:lnTo>
                    <a:pt x="164" y="186"/>
                  </a:lnTo>
                  <a:lnTo>
                    <a:pt x="168" y="200"/>
                  </a:lnTo>
                  <a:lnTo>
                    <a:pt x="168" y="210"/>
                  </a:lnTo>
                  <a:lnTo>
                    <a:pt x="168" y="196"/>
                  </a:lnTo>
                  <a:lnTo>
                    <a:pt x="173" y="200"/>
                  </a:lnTo>
                  <a:lnTo>
                    <a:pt x="173" y="186"/>
                  </a:lnTo>
                  <a:lnTo>
                    <a:pt x="173" y="377"/>
                  </a:lnTo>
                  <a:lnTo>
                    <a:pt x="178" y="377"/>
                  </a:lnTo>
                  <a:lnTo>
                    <a:pt x="178" y="620"/>
                  </a:lnTo>
                  <a:lnTo>
                    <a:pt x="178" y="610"/>
                  </a:lnTo>
                  <a:lnTo>
                    <a:pt x="183" y="605"/>
                  </a:lnTo>
                  <a:lnTo>
                    <a:pt x="183" y="639"/>
                  </a:lnTo>
                  <a:lnTo>
                    <a:pt x="183" y="605"/>
                  </a:lnTo>
                  <a:lnTo>
                    <a:pt x="188" y="610"/>
                  </a:lnTo>
                  <a:lnTo>
                    <a:pt x="188" y="682"/>
                  </a:lnTo>
                  <a:lnTo>
                    <a:pt x="188" y="663"/>
                  </a:lnTo>
                  <a:lnTo>
                    <a:pt x="192" y="648"/>
                  </a:lnTo>
                  <a:lnTo>
                    <a:pt x="192" y="586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4F84C8CE-9BEA-F14B-8763-79E6A1F91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5" y="3289300"/>
              <a:ext cx="38100" cy="211138"/>
            </a:xfrm>
            <a:custGeom>
              <a:avLst/>
              <a:gdLst>
                <a:gd name="G0" fmla="+- 65517 0 0"/>
                <a:gd name="G1" fmla="+- 128 0 0"/>
                <a:gd name="G2" fmla="+- 133 0 0"/>
                <a:gd name="G3" fmla="+- 10 0 0"/>
                <a:gd name="G4" fmla="cos 119 G3"/>
                <a:gd name="G5" fmla="+- 1 0 0"/>
                <a:gd name="G6" fmla="+- 1 0 0"/>
                <a:gd name="G7" fmla="+- 1 0 0"/>
                <a:gd name="G8" fmla="+- 1 0 0"/>
                <a:gd name="G9" fmla="*/ 1 16385 2"/>
                <a:gd name="G10" fmla="+- 1 0 0"/>
                <a:gd name="G11" fmla="+- 1 0 0"/>
                <a:gd name="G12" fmla="+- 1 0 0"/>
                <a:gd name="G13" fmla="+- 1 0 0"/>
                <a:gd name="G14" fmla="+- 32767 0 0"/>
                <a:gd name="G15" fmla="+- 32767 0 0"/>
                <a:gd name="T0" fmla="*/ 0 w 24"/>
                <a:gd name="T1" fmla="*/ 2147483646 h 133"/>
                <a:gd name="T2" fmla="*/ 0 w 24"/>
                <a:gd name="T3" fmla="*/ 2147483646 h 133"/>
                <a:gd name="T4" fmla="*/ 2147483646 w 24"/>
                <a:gd name="T5" fmla="*/ 2147483646 h 133"/>
                <a:gd name="T6" fmla="*/ 2147483646 w 24"/>
                <a:gd name="T7" fmla="*/ 2147483646 h 133"/>
                <a:gd name="T8" fmla="*/ 2147483646 w 24"/>
                <a:gd name="T9" fmla="*/ 2147483646 h 133"/>
                <a:gd name="T10" fmla="*/ 2147483646 w 24"/>
                <a:gd name="T11" fmla="*/ 2147483646 h 133"/>
                <a:gd name="T12" fmla="*/ 2147483646 w 24"/>
                <a:gd name="T13" fmla="*/ 2147483646 h 133"/>
                <a:gd name="T14" fmla="*/ 2147483646 w 24"/>
                <a:gd name="T15" fmla="*/ 2147483646 h 133"/>
                <a:gd name="T16" fmla="*/ 2147483646 w 24"/>
                <a:gd name="T17" fmla="*/ 2147483646 h 133"/>
                <a:gd name="T18" fmla="*/ 2147483646 w 24"/>
                <a:gd name="T19" fmla="*/ 2147483646 h 133"/>
                <a:gd name="T20" fmla="*/ 2147483646 w 24"/>
                <a:gd name="T21" fmla="*/ 2147483646 h 133"/>
                <a:gd name="T22" fmla="*/ 2147483646 w 24"/>
                <a:gd name="T23" fmla="*/ 2147483646 h 133"/>
                <a:gd name="T24" fmla="*/ 2147483646 w 24"/>
                <a:gd name="T25" fmla="*/ 2147483646 h 133"/>
                <a:gd name="T26" fmla="*/ 2147483646 w 24"/>
                <a:gd name="T27" fmla="*/ 2147483646 h 133"/>
                <a:gd name="T28" fmla="*/ 2147483646 w 24"/>
                <a:gd name="T2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33">
                  <a:moveTo>
                    <a:pt x="0" y="109"/>
                  </a:moveTo>
                  <a:lnTo>
                    <a:pt x="0" y="128"/>
                  </a:lnTo>
                  <a:lnTo>
                    <a:pt x="5" y="128"/>
                  </a:lnTo>
                  <a:lnTo>
                    <a:pt x="5" y="95"/>
                  </a:lnTo>
                  <a:lnTo>
                    <a:pt x="5" y="133"/>
                  </a:lnTo>
                  <a:lnTo>
                    <a:pt x="10" y="128"/>
                  </a:lnTo>
                  <a:lnTo>
                    <a:pt x="10" y="119"/>
                  </a:lnTo>
                  <a:lnTo>
                    <a:pt x="10" y="128"/>
                  </a:lnTo>
                  <a:lnTo>
                    <a:pt x="15" y="128"/>
                  </a:lnTo>
                  <a:lnTo>
                    <a:pt x="15" y="76"/>
                  </a:lnTo>
                  <a:lnTo>
                    <a:pt x="15" y="109"/>
                  </a:lnTo>
                  <a:lnTo>
                    <a:pt x="20" y="95"/>
                  </a:lnTo>
                  <a:lnTo>
                    <a:pt x="20" y="43"/>
                  </a:lnTo>
                  <a:lnTo>
                    <a:pt x="24" y="28"/>
                  </a:lnTo>
                  <a:lnTo>
                    <a:pt x="24" y="0"/>
                  </a:lnTo>
                </a:path>
              </a:pathLst>
            </a:custGeom>
            <a:noFill/>
            <a:ln w="1584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0259DF82-E261-B043-8F93-C4AE28562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38" y="3076575"/>
              <a:ext cx="373062" cy="946150"/>
            </a:xfrm>
            <a:custGeom>
              <a:avLst/>
              <a:gdLst>
                <a:gd name="T0" fmla="*/ 0 w 235"/>
                <a:gd name="T1" fmla="*/ 2147483646 h 596"/>
                <a:gd name="T2" fmla="*/ 2147483646 w 235"/>
                <a:gd name="T3" fmla="*/ 2147483646 h 596"/>
                <a:gd name="T4" fmla="*/ 2147483646 w 235"/>
                <a:gd name="T5" fmla="*/ 2147483646 h 596"/>
                <a:gd name="T6" fmla="*/ 2147483646 w 235"/>
                <a:gd name="T7" fmla="*/ 2147483646 h 596"/>
                <a:gd name="T8" fmla="*/ 2147483646 w 235"/>
                <a:gd name="T9" fmla="*/ 2147483646 h 596"/>
                <a:gd name="T10" fmla="*/ 2147483646 w 235"/>
                <a:gd name="T11" fmla="*/ 2147483646 h 596"/>
                <a:gd name="T12" fmla="*/ 2147483646 w 235"/>
                <a:gd name="T13" fmla="*/ 2147483646 h 596"/>
                <a:gd name="T14" fmla="*/ 2147483646 w 235"/>
                <a:gd name="T15" fmla="*/ 2147483646 h 596"/>
                <a:gd name="T16" fmla="*/ 2147483646 w 235"/>
                <a:gd name="T17" fmla="*/ 2147483646 h 596"/>
                <a:gd name="T18" fmla="*/ 2147483646 w 235"/>
                <a:gd name="T19" fmla="*/ 2147483646 h 596"/>
                <a:gd name="T20" fmla="*/ 2147483646 w 235"/>
                <a:gd name="T21" fmla="*/ 2147483646 h 596"/>
                <a:gd name="T22" fmla="*/ 2147483646 w 235"/>
                <a:gd name="T23" fmla="*/ 2147483646 h 596"/>
                <a:gd name="T24" fmla="*/ 2147483646 w 235"/>
                <a:gd name="T25" fmla="*/ 2147483646 h 596"/>
                <a:gd name="T26" fmla="*/ 2147483646 w 235"/>
                <a:gd name="T27" fmla="*/ 2147483646 h 596"/>
                <a:gd name="T28" fmla="*/ 2147483646 w 235"/>
                <a:gd name="T29" fmla="*/ 2147483646 h 596"/>
                <a:gd name="T30" fmla="*/ 2147483646 w 235"/>
                <a:gd name="T31" fmla="*/ 2147483646 h 596"/>
                <a:gd name="T32" fmla="*/ 2147483646 w 235"/>
                <a:gd name="T33" fmla="*/ 2147483646 h 596"/>
                <a:gd name="T34" fmla="*/ 2147483646 w 235"/>
                <a:gd name="T35" fmla="*/ 2147483646 h 596"/>
                <a:gd name="T36" fmla="*/ 2147483646 w 235"/>
                <a:gd name="T37" fmla="*/ 2147483646 h 596"/>
                <a:gd name="T38" fmla="*/ 2147483646 w 235"/>
                <a:gd name="T39" fmla="*/ 2147483646 h 596"/>
                <a:gd name="T40" fmla="*/ 2147483646 w 235"/>
                <a:gd name="T41" fmla="*/ 2147483646 h 596"/>
                <a:gd name="T42" fmla="*/ 2147483646 w 235"/>
                <a:gd name="T43" fmla="*/ 2147483646 h 596"/>
                <a:gd name="T44" fmla="*/ 2147483646 w 235"/>
                <a:gd name="T45" fmla="*/ 2147483646 h 596"/>
                <a:gd name="T46" fmla="*/ 2147483646 w 235"/>
                <a:gd name="T47" fmla="*/ 2147483646 h 596"/>
                <a:gd name="T48" fmla="*/ 2147483646 w 235"/>
                <a:gd name="T49" fmla="*/ 2147483646 h 596"/>
                <a:gd name="T50" fmla="*/ 2147483646 w 235"/>
                <a:gd name="T51" fmla="*/ 2147483646 h 596"/>
                <a:gd name="T52" fmla="*/ 2147483646 w 235"/>
                <a:gd name="T53" fmla="*/ 2147483646 h 596"/>
                <a:gd name="T54" fmla="*/ 2147483646 w 235"/>
                <a:gd name="T55" fmla="*/ 2147483646 h 596"/>
                <a:gd name="T56" fmla="*/ 2147483646 w 235"/>
                <a:gd name="T57" fmla="*/ 2147483646 h 596"/>
                <a:gd name="T58" fmla="*/ 2147483646 w 235"/>
                <a:gd name="T59" fmla="*/ 2147483646 h 596"/>
                <a:gd name="T60" fmla="*/ 2147483646 w 235"/>
                <a:gd name="T61" fmla="*/ 2147483646 h 596"/>
                <a:gd name="T62" fmla="*/ 2147483646 w 235"/>
                <a:gd name="T63" fmla="*/ 2147483646 h 596"/>
                <a:gd name="T64" fmla="*/ 2147483646 w 235"/>
                <a:gd name="T65" fmla="*/ 2147483646 h 596"/>
                <a:gd name="T66" fmla="*/ 2147483646 w 235"/>
                <a:gd name="T67" fmla="*/ 2147483646 h 596"/>
                <a:gd name="T68" fmla="*/ 2147483646 w 235"/>
                <a:gd name="T69" fmla="*/ 2147483646 h 596"/>
                <a:gd name="T70" fmla="*/ 2147483646 w 235"/>
                <a:gd name="T71" fmla="*/ 2147483646 h 596"/>
                <a:gd name="T72" fmla="*/ 2147483646 w 235"/>
                <a:gd name="T73" fmla="*/ 2147483646 h 596"/>
                <a:gd name="T74" fmla="*/ 2147483646 w 235"/>
                <a:gd name="T75" fmla="*/ 2147483646 h 596"/>
                <a:gd name="T76" fmla="*/ 2147483646 w 235"/>
                <a:gd name="T77" fmla="*/ 2147483646 h 596"/>
                <a:gd name="T78" fmla="*/ 2147483646 w 235"/>
                <a:gd name="T79" fmla="*/ 2147483646 h 596"/>
                <a:gd name="T80" fmla="*/ 2147483646 w 235"/>
                <a:gd name="T81" fmla="*/ 2147483646 h 596"/>
                <a:gd name="T82" fmla="*/ 2147483646 w 235"/>
                <a:gd name="T83" fmla="*/ 214748364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5" h="596">
                  <a:moveTo>
                    <a:pt x="0" y="19"/>
                  </a:moveTo>
                  <a:lnTo>
                    <a:pt x="0" y="0"/>
                  </a:lnTo>
                  <a:lnTo>
                    <a:pt x="0" y="229"/>
                  </a:lnTo>
                  <a:lnTo>
                    <a:pt x="5" y="234"/>
                  </a:lnTo>
                  <a:lnTo>
                    <a:pt x="5" y="386"/>
                  </a:lnTo>
                  <a:lnTo>
                    <a:pt x="9" y="386"/>
                  </a:lnTo>
                  <a:lnTo>
                    <a:pt x="9" y="463"/>
                  </a:lnTo>
                  <a:lnTo>
                    <a:pt x="14" y="477"/>
                  </a:lnTo>
                  <a:lnTo>
                    <a:pt x="14" y="486"/>
                  </a:lnTo>
                  <a:lnTo>
                    <a:pt x="14" y="453"/>
                  </a:lnTo>
                  <a:lnTo>
                    <a:pt x="14" y="477"/>
                  </a:lnTo>
                  <a:lnTo>
                    <a:pt x="19" y="477"/>
                  </a:lnTo>
                  <a:lnTo>
                    <a:pt x="19" y="539"/>
                  </a:lnTo>
                  <a:lnTo>
                    <a:pt x="19" y="510"/>
                  </a:lnTo>
                  <a:lnTo>
                    <a:pt x="24" y="510"/>
                  </a:lnTo>
                  <a:lnTo>
                    <a:pt x="24" y="520"/>
                  </a:lnTo>
                  <a:lnTo>
                    <a:pt x="24" y="477"/>
                  </a:lnTo>
                  <a:lnTo>
                    <a:pt x="24" y="486"/>
                  </a:lnTo>
                  <a:lnTo>
                    <a:pt x="29" y="486"/>
                  </a:lnTo>
                  <a:lnTo>
                    <a:pt x="29" y="477"/>
                  </a:lnTo>
                  <a:lnTo>
                    <a:pt x="29" y="544"/>
                  </a:lnTo>
                  <a:lnTo>
                    <a:pt x="33" y="539"/>
                  </a:lnTo>
                  <a:lnTo>
                    <a:pt x="33" y="529"/>
                  </a:lnTo>
                  <a:lnTo>
                    <a:pt x="38" y="529"/>
                  </a:lnTo>
                  <a:lnTo>
                    <a:pt x="38" y="444"/>
                  </a:lnTo>
                  <a:lnTo>
                    <a:pt x="43" y="439"/>
                  </a:lnTo>
                  <a:lnTo>
                    <a:pt x="43" y="339"/>
                  </a:lnTo>
                  <a:lnTo>
                    <a:pt x="48" y="343"/>
                  </a:lnTo>
                  <a:lnTo>
                    <a:pt x="48" y="372"/>
                  </a:lnTo>
                  <a:lnTo>
                    <a:pt x="48" y="343"/>
                  </a:lnTo>
                  <a:lnTo>
                    <a:pt x="53" y="339"/>
                  </a:lnTo>
                  <a:lnTo>
                    <a:pt x="53" y="329"/>
                  </a:lnTo>
                  <a:lnTo>
                    <a:pt x="53" y="396"/>
                  </a:lnTo>
                  <a:lnTo>
                    <a:pt x="57" y="410"/>
                  </a:lnTo>
                  <a:lnTo>
                    <a:pt x="57" y="405"/>
                  </a:lnTo>
                  <a:lnTo>
                    <a:pt x="62" y="405"/>
                  </a:lnTo>
                  <a:lnTo>
                    <a:pt x="62" y="396"/>
                  </a:lnTo>
                  <a:lnTo>
                    <a:pt x="67" y="410"/>
                  </a:lnTo>
                  <a:lnTo>
                    <a:pt x="67" y="439"/>
                  </a:lnTo>
                  <a:lnTo>
                    <a:pt x="72" y="444"/>
                  </a:lnTo>
                  <a:lnTo>
                    <a:pt x="72" y="529"/>
                  </a:lnTo>
                  <a:lnTo>
                    <a:pt x="77" y="544"/>
                  </a:lnTo>
                  <a:lnTo>
                    <a:pt x="77" y="572"/>
                  </a:lnTo>
                  <a:lnTo>
                    <a:pt x="77" y="520"/>
                  </a:lnTo>
                  <a:lnTo>
                    <a:pt x="81" y="520"/>
                  </a:lnTo>
                  <a:lnTo>
                    <a:pt x="81" y="510"/>
                  </a:lnTo>
                  <a:lnTo>
                    <a:pt x="81" y="544"/>
                  </a:lnTo>
                  <a:lnTo>
                    <a:pt x="86" y="539"/>
                  </a:lnTo>
                  <a:lnTo>
                    <a:pt x="86" y="477"/>
                  </a:lnTo>
                  <a:lnTo>
                    <a:pt x="86" y="496"/>
                  </a:lnTo>
                  <a:lnTo>
                    <a:pt x="91" y="496"/>
                  </a:lnTo>
                  <a:lnTo>
                    <a:pt x="91" y="439"/>
                  </a:lnTo>
                  <a:lnTo>
                    <a:pt x="96" y="439"/>
                  </a:lnTo>
                  <a:lnTo>
                    <a:pt x="96" y="339"/>
                  </a:lnTo>
                  <a:lnTo>
                    <a:pt x="101" y="343"/>
                  </a:lnTo>
                  <a:lnTo>
                    <a:pt x="101" y="310"/>
                  </a:lnTo>
                  <a:lnTo>
                    <a:pt x="101" y="320"/>
                  </a:lnTo>
                  <a:lnTo>
                    <a:pt x="105" y="320"/>
                  </a:lnTo>
                  <a:lnTo>
                    <a:pt x="105" y="296"/>
                  </a:lnTo>
                  <a:lnTo>
                    <a:pt x="105" y="310"/>
                  </a:lnTo>
                  <a:lnTo>
                    <a:pt x="110" y="310"/>
                  </a:lnTo>
                  <a:lnTo>
                    <a:pt x="110" y="343"/>
                  </a:lnTo>
                  <a:lnTo>
                    <a:pt x="110" y="262"/>
                  </a:lnTo>
                  <a:lnTo>
                    <a:pt x="115" y="267"/>
                  </a:lnTo>
                  <a:lnTo>
                    <a:pt x="115" y="286"/>
                  </a:lnTo>
                  <a:lnTo>
                    <a:pt x="120" y="286"/>
                  </a:lnTo>
                  <a:lnTo>
                    <a:pt x="120" y="353"/>
                  </a:lnTo>
                  <a:lnTo>
                    <a:pt x="125" y="353"/>
                  </a:lnTo>
                  <a:lnTo>
                    <a:pt x="125" y="429"/>
                  </a:lnTo>
                  <a:lnTo>
                    <a:pt x="129" y="444"/>
                  </a:lnTo>
                  <a:lnTo>
                    <a:pt x="129" y="520"/>
                  </a:lnTo>
                  <a:lnTo>
                    <a:pt x="129" y="510"/>
                  </a:lnTo>
                  <a:lnTo>
                    <a:pt x="134" y="510"/>
                  </a:lnTo>
                  <a:lnTo>
                    <a:pt x="134" y="553"/>
                  </a:lnTo>
                  <a:lnTo>
                    <a:pt x="139" y="539"/>
                  </a:lnTo>
                  <a:lnTo>
                    <a:pt x="139" y="510"/>
                  </a:lnTo>
                  <a:lnTo>
                    <a:pt x="144" y="510"/>
                  </a:lnTo>
                  <a:lnTo>
                    <a:pt x="144" y="596"/>
                  </a:lnTo>
                  <a:lnTo>
                    <a:pt x="144" y="587"/>
                  </a:lnTo>
                  <a:lnTo>
                    <a:pt x="149" y="572"/>
                  </a:lnTo>
                  <a:lnTo>
                    <a:pt x="149" y="577"/>
                  </a:lnTo>
                  <a:lnTo>
                    <a:pt x="149" y="572"/>
                  </a:lnTo>
                  <a:lnTo>
                    <a:pt x="153" y="572"/>
                  </a:lnTo>
                  <a:lnTo>
                    <a:pt x="153" y="539"/>
                  </a:lnTo>
                  <a:lnTo>
                    <a:pt x="158" y="539"/>
                  </a:lnTo>
                  <a:lnTo>
                    <a:pt x="158" y="529"/>
                  </a:lnTo>
                  <a:lnTo>
                    <a:pt x="163" y="529"/>
                  </a:lnTo>
                  <a:lnTo>
                    <a:pt x="163" y="472"/>
                  </a:lnTo>
                  <a:lnTo>
                    <a:pt x="163" y="477"/>
                  </a:lnTo>
                  <a:lnTo>
                    <a:pt x="168" y="477"/>
                  </a:lnTo>
                  <a:lnTo>
                    <a:pt x="168" y="486"/>
                  </a:lnTo>
                  <a:lnTo>
                    <a:pt x="173" y="486"/>
                  </a:lnTo>
                  <a:lnTo>
                    <a:pt x="173" y="553"/>
                  </a:lnTo>
                  <a:lnTo>
                    <a:pt x="173" y="544"/>
                  </a:lnTo>
                  <a:lnTo>
                    <a:pt x="177" y="539"/>
                  </a:lnTo>
                  <a:lnTo>
                    <a:pt x="177" y="505"/>
                  </a:lnTo>
                  <a:lnTo>
                    <a:pt x="177" y="510"/>
                  </a:lnTo>
                  <a:lnTo>
                    <a:pt x="187" y="510"/>
                  </a:lnTo>
                  <a:lnTo>
                    <a:pt x="187" y="529"/>
                  </a:lnTo>
                  <a:lnTo>
                    <a:pt x="187" y="477"/>
                  </a:lnTo>
                  <a:lnTo>
                    <a:pt x="192" y="477"/>
                  </a:lnTo>
                  <a:lnTo>
                    <a:pt x="192" y="505"/>
                  </a:lnTo>
                  <a:lnTo>
                    <a:pt x="192" y="420"/>
                  </a:lnTo>
                  <a:lnTo>
                    <a:pt x="197" y="405"/>
                  </a:lnTo>
                  <a:lnTo>
                    <a:pt x="197" y="305"/>
                  </a:lnTo>
                  <a:lnTo>
                    <a:pt x="201" y="305"/>
                  </a:lnTo>
                  <a:lnTo>
                    <a:pt x="201" y="243"/>
                  </a:lnTo>
                  <a:lnTo>
                    <a:pt x="206" y="229"/>
                  </a:lnTo>
                  <a:lnTo>
                    <a:pt x="206" y="220"/>
                  </a:lnTo>
                  <a:lnTo>
                    <a:pt x="206" y="253"/>
                  </a:lnTo>
                  <a:lnTo>
                    <a:pt x="211" y="267"/>
                  </a:lnTo>
                  <a:lnTo>
                    <a:pt x="211" y="262"/>
                  </a:lnTo>
                  <a:lnTo>
                    <a:pt x="216" y="262"/>
                  </a:lnTo>
                  <a:lnTo>
                    <a:pt x="216" y="286"/>
                  </a:lnTo>
                  <a:lnTo>
                    <a:pt x="216" y="243"/>
                  </a:lnTo>
                  <a:lnTo>
                    <a:pt x="216" y="262"/>
                  </a:lnTo>
                  <a:lnTo>
                    <a:pt x="221" y="262"/>
                  </a:lnTo>
                  <a:lnTo>
                    <a:pt x="221" y="267"/>
                  </a:lnTo>
                  <a:lnTo>
                    <a:pt x="221" y="243"/>
                  </a:lnTo>
                  <a:lnTo>
                    <a:pt x="221" y="262"/>
                  </a:lnTo>
                  <a:lnTo>
                    <a:pt x="225" y="262"/>
                  </a:lnTo>
                  <a:lnTo>
                    <a:pt x="225" y="420"/>
                  </a:lnTo>
                  <a:lnTo>
                    <a:pt x="225" y="243"/>
                  </a:lnTo>
                  <a:lnTo>
                    <a:pt x="225" y="410"/>
                  </a:lnTo>
                  <a:lnTo>
                    <a:pt x="230" y="405"/>
                  </a:lnTo>
                  <a:lnTo>
                    <a:pt x="230" y="453"/>
                  </a:lnTo>
                  <a:lnTo>
                    <a:pt x="235" y="453"/>
                  </a:lnTo>
                  <a:lnTo>
                    <a:pt x="235" y="444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AF4C6CCC-A596-0F40-A151-B6F95C5C7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" y="3614738"/>
              <a:ext cx="465138" cy="544512"/>
            </a:xfrm>
            <a:custGeom>
              <a:avLst/>
              <a:gdLst>
                <a:gd name="T0" fmla="*/ 2147483646 w 293"/>
                <a:gd name="T1" fmla="*/ 2147483646 h 343"/>
                <a:gd name="T2" fmla="*/ 2147483646 w 293"/>
                <a:gd name="T3" fmla="*/ 2147483646 h 343"/>
                <a:gd name="T4" fmla="*/ 2147483646 w 293"/>
                <a:gd name="T5" fmla="*/ 2147483646 h 343"/>
                <a:gd name="T6" fmla="*/ 2147483646 w 293"/>
                <a:gd name="T7" fmla="*/ 2147483646 h 343"/>
                <a:gd name="T8" fmla="*/ 2147483646 w 293"/>
                <a:gd name="T9" fmla="*/ 2147483646 h 343"/>
                <a:gd name="T10" fmla="*/ 2147483646 w 293"/>
                <a:gd name="T11" fmla="*/ 2147483646 h 343"/>
                <a:gd name="T12" fmla="*/ 2147483646 w 293"/>
                <a:gd name="T13" fmla="*/ 2147483646 h 343"/>
                <a:gd name="T14" fmla="*/ 2147483646 w 293"/>
                <a:gd name="T15" fmla="*/ 2147483646 h 343"/>
                <a:gd name="T16" fmla="*/ 2147483646 w 293"/>
                <a:gd name="T17" fmla="*/ 2147483646 h 343"/>
                <a:gd name="T18" fmla="*/ 2147483646 w 293"/>
                <a:gd name="T19" fmla="*/ 2147483646 h 343"/>
                <a:gd name="T20" fmla="*/ 2147483646 w 293"/>
                <a:gd name="T21" fmla="*/ 2147483646 h 343"/>
                <a:gd name="T22" fmla="*/ 2147483646 w 293"/>
                <a:gd name="T23" fmla="*/ 2147483646 h 343"/>
                <a:gd name="T24" fmla="*/ 2147483646 w 293"/>
                <a:gd name="T25" fmla="*/ 2147483646 h 343"/>
                <a:gd name="T26" fmla="*/ 2147483646 w 293"/>
                <a:gd name="T27" fmla="*/ 2147483646 h 343"/>
                <a:gd name="T28" fmla="*/ 2147483646 w 293"/>
                <a:gd name="T29" fmla="*/ 2147483646 h 343"/>
                <a:gd name="T30" fmla="*/ 2147483646 w 293"/>
                <a:gd name="T31" fmla="*/ 2147483646 h 343"/>
                <a:gd name="T32" fmla="*/ 2147483646 w 293"/>
                <a:gd name="T33" fmla="*/ 2147483646 h 343"/>
                <a:gd name="T34" fmla="*/ 2147483646 w 293"/>
                <a:gd name="T35" fmla="*/ 2147483646 h 343"/>
                <a:gd name="T36" fmla="*/ 2147483646 w 293"/>
                <a:gd name="T37" fmla="*/ 2147483646 h 343"/>
                <a:gd name="T38" fmla="*/ 2147483646 w 293"/>
                <a:gd name="T39" fmla="*/ 2147483646 h 343"/>
                <a:gd name="T40" fmla="*/ 2147483646 w 293"/>
                <a:gd name="T41" fmla="*/ 2147483646 h 343"/>
                <a:gd name="T42" fmla="*/ 2147483646 w 293"/>
                <a:gd name="T43" fmla="*/ 2147483646 h 343"/>
                <a:gd name="T44" fmla="*/ 2147483646 w 293"/>
                <a:gd name="T45" fmla="*/ 2147483646 h 343"/>
                <a:gd name="T46" fmla="*/ 2147483646 w 293"/>
                <a:gd name="T47" fmla="*/ 2147483646 h 343"/>
                <a:gd name="T48" fmla="*/ 2147483646 w 293"/>
                <a:gd name="T49" fmla="*/ 2147483646 h 343"/>
                <a:gd name="T50" fmla="*/ 2147483646 w 293"/>
                <a:gd name="T51" fmla="*/ 2147483646 h 343"/>
                <a:gd name="T52" fmla="*/ 2147483646 w 293"/>
                <a:gd name="T53" fmla="*/ 2147483646 h 343"/>
                <a:gd name="T54" fmla="*/ 2147483646 w 293"/>
                <a:gd name="T55" fmla="*/ 2147483646 h 343"/>
                <a:gd name="T56" fmla="*/ 2147483646 w 293"/>
                <a:gd name="T57" fmla="*/ 2147483646 h 343"/>
                <a:gd name="T58" fmla="*/ 2147483646 w 293"/>
                <a:gd name="T59" fmla="*/ 2147483646 h 343"/>
                <a:gd name="T60" fmla="*/ 2147483646 w 293"/>
                <a:gd name="T61" fmla="*/ 2147483646 h 343"/>
                <a:gd name="T62" fmla="*/ 2147483646 w 293"/>
                <a:gd name="T63" fmla="*/ 2147483646 h 343"/>
                <a:gd name="T64" fmla="*/ 2147483646 w 293"/>
                <a:gd name="T65" fmla="*/ 2147483646 h 343"/>
                <a:gd name="T66" fmla="*/ 2147483646 w 293"/>
                <a:gd name="T67" fmla="*/ 2147483646 h 343"/>
                <a:gd name="T68" fmla="*/ 2147483646 w 293"/>
                <a:gd name="T69" fmla="*/ 2147483646 h 343"/>
                <a:gd name="T70" fmla="*/ 2147483646 w 293"/>
                <a:gd name="T71" fmla="*/ 2147483646 h 343"/>
                <a:gd name="T72" fmla="*/ 2147483646 w 293"/>
                <a:gd name="T73" fmla="*/ 2147483646 h 343"/>
                <a:gd name="T74" fmla="*/ 2147483646 w 293"/>
                <a:gd name="T75" fmla="*/ 2147483646 h 343"/>
                <a:gd name="T76" fmla="*/ 2147483646 w 293"/>
                <a:gd name="T77" fmla="*/ 2147483646 h 343"/>
                <a:gd name="T78" fmla="*/ 2147483646 w 293"/>
                <a:gd name="T79" fmla="*/ 2147483646 h 343"/>
                <a:gd name="T80" fmla="*/ 2147483646 w 293"/>
                <a:gd name="T81" fmla="*/ 2147483646 h 343"/>
                <a:gd name="T82" fmla="*/ 2147483646 w 293"/>
                <a:gd name="T83" fmla="*/ 214748364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3" h="343">
                  <a:moveTo>
                    <a:pt x="0" y="105"/>
                  </a:moveTo>
                  <a:lnTo>
                    <a:pt x="0" y="157"/>
                  </a:lnTo>
                  <a:lnTo>
                    <a:pt x="5" y="171"/>
                  </a:lnTo>
                  <a:lnTo>
                    <a:pt x="5" y="181"/>
                  </a:lnTo>
                  <a:lnTo>
                    <a:pt x="5" y="147"/>
                  </a:lnTo>
                  <a:lnTo>
                    <a:pt x="10" y="147"/>
                  </a:lnTo>
                  <a:lnTo>
                    <a:pt x="10" y="157"/>
                  </a:lnTo>
                  <a:lnTo>
                    <a:pt x="14" y="157"/>
                  </a:lnTo>
                  <a:lnTo>
                    <a:pt x="14" y="181"/>
                  </a:lnTo>
                  <a:lnTo>
                    <a:pt x="14" y="138"/>
                  </a:lnTo>
                  <a:lnTo>
                    <a:pt x="14" y="171"/>
                  </a:lnTo>
                  <a:lnTo>
                    <a:pt x="19" y="171"/>
                  </a:lnTo>
                  <a:lnTo>
                    <a:pt x="19" y="200"/>
                  </a:lnTo>
                  <a:lnTo>
                    <a:pt x="24" y="205"/>
                  </a:lnTo>
                  <a:lnTo>
                    <a:pt x="24" y="233"/>
                  </a:lnTo>
                  <a:lnTo>
                    <a:pt x="24" y="214"/>
                  </a:lnTo>
                  <a:lnTo>
                    <a:pt x="29" y="200"/>
                  </a:lnTo>
                  <a:lnTo>
                    <a:pt x="29" y="133"/>
                  </a:lnTo>
                  <a:lnTo>
                    <a:pt x="34" y="133"/>
                  </a:lnTo>
                  <a:lnTo>
                    <a:pt x="34" y="14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38" y="38"/>
                  </a:lnTo>
                  <a:lnTo>
                    <a:pt x="43" y="38"/>
                  </a:lnTo>
                  <a:lnTo>
                    <a:pt x="43" y="33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48" y="14"/>
                  </a:lnTo>
                  <a:lnTo>
                    <a:pt x="48" y="24"/>
                  </a:lnTo>
                  <a:lnTo>
                    <a:pt x="53" y="24"/>
                  </a:lnTo>
                  <a:lnTo>
                    <a:pt x="53" y="0"/>
                  </a:lnTo>
                  <a:lnTo>
                    <a:pt x="58" y="4"/>
                  </a:lnTo>
                  <a:lnTo>
                    <a:pt x="58" y="114"/>
                  </a:lnTo>
                  <a:lnTo>
                    <a:pt x="62" y="114"/>
                  </a:lnTo>
                  <a:lnTo>
                    <a:pt x="62" y="171"/>
                  </a:lnTo>
                  <a:lnTo>
                    <a:pt x="67" y="171"/>
                  </a:lnTo>
                  <a:lnTo>
                    <a:pt x="67" y="248"/>
                  </a:lnTo>
                  <a:lnTo>
                    <a:pt x="72" y="248"/>
                  </a:lnTo>
                  <a:lnTo>
                    <a:pt x="77" y="248"/>
                  </a:lnTo>
                  <a:lnTo>
                    <a:pt x="77" y="281"/>
                  </a:lnTo>
                  <a:lnTo>
                    <a:pt x="77" y="267"/>
                  </a:lnTo>
                  <a:lnTo>
                    <a:pt x="82" y="271"/>
                  </a:lnTo>
                  <a:lnTo>
                    <a:pt x="82" y="314"/>
                  </a:lnTo>
                  <a:lnTo>
                    <a:pt x="86" y="300"/>
                  </a:lnTo>
                  <a:lnTo>
                    <a:pt x="86" y="267"/>
                  </a:lnTo>
                  <a:lnTo>
                    <a:pt x="91" y="267"/>
                  </a:lnTo>
                  <a:lnTo>
                    <a:pt x="91" y="224"/>
                  </a:lnTo>
                  <a:lnTo>
                    <a:pt x="96" y="224"/>
                  </a:lnTo>
                  <a:lnTo>
                    <a:pt x="96" y="214"/>
                  </a:lnTo>
                  <a:lnTo>
                    <a:pt x="101" y="200"/>
                  </a:lnTo>
                  <a:lnTo>
                    <a:pt x="101" y="133"/>
                  </a:lnTo>
                  <a:lnTo>
                    <a:pt x="106" y="133"/>
                  </a:lnTo>
                  <a:lnTo>
                    <a:pt x="106" y="124"/>
                  </a:lnTo>
                  <a:lnTo>
                    <a:pt x="110" y="138"/>
                  </a:lnTo>
                  <a:lnTo>
                    <a:pt x="110" y="147"/>
                  </a:lnTo>
                  <a:lnTo>
                    <a:pt x="115" y="147"/>
                  </a:lnTo>
                  <a:lnTo>
                    <a:pt x="115" y="157"/>
                  </a:lnTo>
                  <a:lnTo>
                    <a:pt x="120" y="171"/>
                  </a:lnTo>
                  <a:lnTo>
                    <a:pt x="120" y="224"/>
                  </a:lnTo>
                  <a:lnTo>
                    <a:pt x="125" y="238"/>
                  </a:lnTo>
                  <a:lnTo>
                    <a:pt x="125" y="233"/>
                  </a:lnTo>
                  <a:lnTo>
                    <a:pt x="125" y="238"/>
                  </a:lnTo>
                  <a:lnTo>
                    <a:pt x="130" y="238"/>
                  </a:lnTo>
                  <a:lnTo>
                    <a:pt x="130" y="333"/>
                  </a:lnTo>
                  <a:lnTo>
                    <a:pt x="134" y="333"/>
                  </a:lnTo>
                  <a:lnTo>
                    <a:pt x="134" y="324"/>
                  </a:lnTo>
                  <a:lnTo>
                    <a:pt x="139" y="324"/>
                  </a:lnTo>
                  <a:lnTo>
                    <a:pt x="139" y="333"/>
                  </a:lnTo>
                  <a:lnTo>
                    <a:pt x="144" y="333"/>
                  </a:lnTo>
                  <a:lnTo>
                    <a:pt x="144" y="324"/>
                  </a:lnTo>
                  <a:lnTo>
                    <a:pt x="149" y="324"/>
                  </a:lnTo>
                  <a:lnTo>
                    <a:pt x="154" y="324"/>
                  </a:lnTo>
                  <a:lnTo>
                    <a:pt x="158" y="324"/>
                  </a:lnTo>
                  <a:lnTo>
                    <a:pt x="163" y="324"/>
                  </a:lnTo>
                  <a:lnTo>
                    <a:pt x="168" y="324"/>
                  </a:lnTo>
                  <a:lnTo>
                    <a:pt x="168" y="333"/>
                  </a:lnTo>
                  <a:lnTo>
                    <a:pt x="173" y="333"/>
                  </a:lnTo>
                  <a:lnTo>
                    <a:pt x="173" y="343"/>
                  </a:lnTo>
                  <a:lnTo>
                    <a:pt x="178" y="343"/>
                  </a:lnTo>
                  <a:lnTo>
                    <a:pt x="178" y="324"/>
                  </a:lnTo>
                  <a:lnTo>
                    <a:pt x="182" y="324"/>
                  </a:lnTo>
                  <a:lnTo>
                    <a:pt x="187" y="324"/>
                  </a:lnTo>
                  <a:lnTo>
                    <a:pt x="192" y="324"/>
                  </a:lnTo>
                  <a:lnTo>
                    <a:pt x="197" y="324"/>
                  </a:lnTo>
                  <a:lnTo>
                    <a:pt x="202" y="324"/>
                  </a:lnTo>
                  <a:lnTo>
                    <a:pt x="206" y="324"/>
                  </a:lnTo>
                  <a:lnTo>
                    <a:pt x="211" y="324"/>
                  </a:lnTo>
                  <a:lnTo>
                    <a:pt x="211" y="343"/>
                  </a:lnTo>
                  <a:lnTo>
                    <a:pt x="211" y="324"/>
                  </a:lnTo>
                  <a:lnTo>
                    <a:pt x="216" y="324"/>
                  </a:lnTo>
                  <a:lnTo>
                    <a:pt x="216" y="257"/>
                  </a:lnTo>
                  <a:lnTo>
                    <a:pt x="221" y="257"/>
                  </a:lnTo>
                  <a:lnTo>
                    <a:pt x="221" y="200"/>
                  </a:lnTo>
                  <a:lnTo>
                    <a:pt x="226" y="200"/>
                  </a:lnTo>
                  <a:lnTo>
                    <a:pt x="226" y="133"/>
                  </a:lnTo>
                  <a:lnTo>
                    <a:pt x="230" y="133"/>
                  </a:lnTo>
                  <a:lnTo>
                    <a:pt x="230" y="100"/>
                  </a:lnTo>
                  <a:lnTo>
                    <a:pt x="235" y="100"/>
                  </a:lnTo>
                  <a:lnTo>
                    <a:pt x="235" y="66"/>
                  </a:lnTo>
                  <a:lnTo>
                    <a:pt x="240" y="66"/>
                  </a:lnTo>
                  <a:lnTo>
                    <a:pt x="240" y="33"/>
                  </a:lnTo>
                  <a:lnTo>
                    <a:pt x="245" y="38"/>
                  </a:lnTo>
                  <a:lnTo>
                    <a:pt x="245" y="47"/>
                  </a:lnTo>
                  <a:lnTo>
                    <a:pt x="245" y="33"/>
                  </a:lnTo>
                  <a:lnTo>
                    <a:pt x="245" y="38"/>
                  </a:lnTo>
                  <a:lnTo>
                    <a:pt x="250" y="33"/>
                  </a:lnTo>
                  <a:lnTo>
                    <a:pt x="250" y="14"/>
                  </a:lnTo>
                  <a:lnTo>
                    <a:pt x="250" y="57"/>
                  </a:lnTo>
                  <a:lnTo>
                    <a:pt x="254" y="57"/>
                  </a:lnTo>
                  <a:lnTo>
                    <a:pt x="254" y="47"/>
                  </a:lnTo>
                  <a:lnTo>
                    <a:pt x="254" y="81"/>
                  </a:lnTo>
                  <a:lnTo>
                    <a:pt x="259" y="66"/>
                  </a:lnTo>
                  <a:lnTo>
                    <a:pt x="259" y="71"/>
                  </a:lnTo>
                  <a:lnTo>
                    <a:pt x="259" y="147"/>
                  </a:lnTo>
                  <a:lnTo>
                    <a:pt x="264" y="147"/>
                  </a:lnTo>
                  <a:lnTo>
                    <a:pt x="264" y="166"/>
                  </a:lnTo>
                  <a:lnTo>
                    <a:pt x="269" y="171"/>
                  </a:lnTo>
                  <a:lnTo>
                    <a:pt x="269" y="205"/>
                  </a:lnTo>
                  <a:lnTo>
                    <a:pt x="274" y="205"/>
                  </a:lnTo>
                  <a:lnTo>
                    <a:pt x="274" y="224"/>
                  </a:lnTo>
                  <a:lnTo>
                    <a:pt x="278" y="238"/>
                  </a:lnTo>
                  <a:lnTo>
                    <a:pt x="278" y="281"/>
                  </a:lnTo>
                  <a:lnTo>
                    <a:pt x="283" y="281"/>
                  </a:lnTo>
                  <a:lnTo>
                    <a:pt x="283" y="324"/>
                  </a:lnTo>
                  <a:lnTo>
                    <a:pt x="288" y="324"/>
                  </a:lnTo>
                  <a:lnTo>
                    <a:pt x="288" y="343"/>
                  </a:lnTo>
                  <a:lnTo>
                    <a:pt x="293" y="343"/>
                  </a:lnTo>
                  <a:lnTo>
                    <a:pt x="293" y="333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D039F4F8-8958-1149-934E-1F0EF0F46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38" y="2638425"/>
              <a:ext cx="427037" cy="1504950"/>
            </a:xfrm>
            <a:custGeom>
              <a:avLst/>
              <a:gdLst>
                <a:gd name="T0" fmla="*/ 2147483646 w 269"/>
                <a:gd name="T1" fmla="*/ 2147483646 h 948"/>
                <a:gd name="T2" fmla="*/ 2147483646 w 269"/>
                <a:gd name="T3" fmla="*/ 2147483646 h 948"/>
                <a:gd name="T4" fmla="*/ 2147483646 w 269"/>
                <a:gd name="T5" fmla="*/ 2147483646 h 948"/>
                <a:gd name="T6" fmla="*/ 2147483646 w 269"/>
                <a:gd name="T7" fmla="*/ 2147483646 h 948"/>
                <a:gd name="T8" fmla="*/ 2147483646 w 269"/>
                <a:gd name="T9" fmla="*/ 2147483646 h 948"/>
                <a:gd name="T10" fmla="*/ 2147483646 w 269"/>
                <a:gd name="T11" fmla="*/ 2147483646 h 948"/>
                <a:gd name="T12" fmla="*/ 2147483646 w 269"/>
                <a:gd name="T13" fmla="*/ 2147483646 h 948"/>
                <a:gd name="T14" fmla="*/ 2147483646 w 269"/>
                <a:gd name="T15" fmla="*/ 2147483646 h 948"/>
                <a:gd name="T16" fmla="*/ 2147483646 w 269"/>
                <a:gd name="T17" fmla="*/ 2147483646 h 948"/>
                <a:gd name="T18" fmla="*/ 2147483646 w 269"/>
                <a:gd name="T19" fmla="*/ 2147483646 h 948"/>
                <a:gd name="T20" fmla="*/ 2147483646 w 269"/>
                <a:gd name="T21" fmla="*/ 2147483646 h 948"/>
                <a:gd name="T22" fmla="*/ 2147483646 w 269"/>
                <a:gd name="T23" fmla="*/ 2147483646 h 948"/>
                <a:gd name="T24" fmla="*/ 2147483646 w 269"/>
                <a:gd name="T25" fmla="*/ 2147483646 h 948"/>
                <a:gd name="T26" fmla="*/ 2147483646 w 269"/>
                <a:gd name="T27" fmla="*/ 2147483646 h 948"/>
                <a:gd name="T28" fmla="*/ 2147483646 w 269"/>
                <a:gd name="T29" fmla="*/ 2147483646 h 948"/>
                <a:gd name="T30" fmla="*/ 2147483646 w 269"/>
                <a:gd name="T31" fmla="*/ 2147483646 h 948"/>
                <a:gd name="T32" fmla="*/ 2147483646 w 269"/>
                <a:gd name="T33" fmla="*/ 2147483646 h 948"/>
                <a:gd name="T34" fmla="*/ 2147483646 w 269"/>
                <a:gd name="T35" fmla="*/ 2147483646 h 948"/>
                <a:gd name="T36" fmla="*/ 2147483646 w 269"/>
                <a:gd name="T37" fmla="*/ 2147483646 h 948"/>
                <a:gd name="T38" fmla="*/ 2147483646 w 269"/>
                <a:gd name="T39" fmla="*/ 2147483646 h 948"/>
                <a:gd name="T40" fmla="*/ 2147483646 w 269"/>
                <a:gd name="T41" fmla="*/ 2147483646 h 948"/>
                <a:gd name="T42" fmla="*/ 2147483646 w 269"/>
                <a:gd name="T43" fmla="*/ 2147483646 h 948"/>
                <a:gd name="T44" fmla="*/ 2147483646 w 269"/>
                <a:gd name="T45" fmla="*/ 2147483646 h 948"/>
                <a:gd name="T46" fmla="*/ 2147483646 w 269"/>
                <a:gd name="T47" fmla="*/ 2147483646 h 948"/>
                <a:gd name="T48" fmla="*/ 2147483646 w 269"/>
                <a:gd name="T49" fmla="*/ 2147483646 h 948"/>
                <a:gd name="T50" fmla="*/ 2147483646 w 269"/>
                <a:gd name="T51" fmla="*/ 2147483646 h 948"/>
                <a:gd name="T52" fmla="*/ 2147483646 w 269"/>
                <a:gd name="T53" fmla="*/ 2147483646 h 948"/>
                <a:gd name="T54" fmla="*/ 2147483646 w 269"/>
                <a:gd name="T55" fmla="*/ 2147483646 h 948"/>
                <a:gd name="T56" fmla="*/ 2147483646 w 269"/>
                <a:gd name="T57" fmla="*/ 2147483646 h 948"/>
                <a:gd name="T58" fmla="*/ 2147483646 w 269"/>
                <a:gd name="T59" fmla="*/ 2147483646 h 948"/>
                <a:gd name="T60" fmla="*/ 2147483646 w 269"/>
                <a:gd name="T61" fmla="*/ 2147483646 h 948"/>
                <a:gd name="T62" fmla="*/ 2147483646 w 269"/>
                <a:gd name="T63" fmla="*/ 2147483646 h 948"/>
                <a:gd name="T64" fmla="*/ 2147483646 w 269"/>
                <a:gd name="T65" fmla="*/ 2147483646 h 948"/>
                <a:gd name="T66" fmla="*/ 2147483646 w 269"/>
                <a:gd name="T67" fmla="*/ 2147483646 h 948"/>
                <a:gd name="T68" fmla="*/ 2147483646 w 269"/>
                <a:gd name="T69" fmla="*/ 2147483646 h 948"/>
                <a:gd name="T70" fmla="*/ 2147483646 w 269"/>
                <a:gd name="T71" fmla="*/ 0 h 948"/>
                <a:gd name="T72" fmla="*/ 2147483646 w 269"/>
                <a:gd name="T73" fmla="*/ 2147483646 h 948"/>
                <a:gd name="T74" fmla="*/ 2147483646 w 269"/>
                <a:gd name="T75" fmla="*/ 2147483646 h 948"/>
                <a:gd name="T76" fmla="*/ 2147483646 w 269"/>
                <a:gd name="T77" fmla="*/ 2147483646 h 948"/>
                <a:gd name="T78" fmla="*/ 2147483646 w 269"/>
                <a:gd name="T79" fmla="*/ 2147483646 h 948"/>
                <a:gd name="T80" fmla="*/ 2147483646 w 269"/>
                <a:gd name="T81" fmla="*/ 2147483646 h 948"/>
                <a:gd name="T82" fmla="*/ 2147483646 w 269"/>
                <a:gd name="T83" fmla="*/ 2147483646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9" h="948">
                  <a:moveTo>
                    <a:pt x="0" y="948"/>
                  </a:moveTo>
                  <a:lnTo>
                    <a:pt x="5" y="948"/>
                  </a:lnTo>
                  <a:lnTo>
                    <a:pt x="9" y="948"/>
                  </a:lnTo>
                  <a:lnTo>
                    <a:pt x="14" y="948"/>
                  </a:lnTo>
                  <a:lnTo>
                    <a:pt x="19" y="948"/>
                  </a:lnTo>
                  <a:lnTo>
                    <a:pt x="24" y="948"/>
                  </a:lnTo>
                  <a:lnTo>
                    <a:pt x="24" y="920"/>
                  </a:lnTo>
                  <a:lnTo>
                    <a:pt x="29" y="920"/>
                  </a:lnTo>
                  <a:lnTo>
                    <a:pt x="33" y="920"/>
                  </a:lnTo>
                  <a:lnTo>
                    <a:pt x="33" y="929"/>
                  </a:lnTo>
                  <a:lnTo>
                    <a:pt x="33" y="920"/>
                  </a:lnTo>
                  <a:lnTo>
                    <a:pt x="38" y="920"/>
                  </a:lnTo>
                  <a:lnTo>
                    <a:pt x="43" y="920"/>
                  </a:lnTo>
                  <a:lnTo>
                    <a:pt x="48" y="920"/>
                  </a:lnTo>
                  <a:lnTo>
                    <a:pt x="53" y="915"/>
                  </a:lnTo>
                  <a:lnTo>
                    <a:pt x="53" y="882"/>
                  </a:lnTo>
                  <a:lnTo>
                    <a:pt x="57" y="886"/>
                  </a:lnTo>
                  <a:lnTo>
                    <a:pt x="57" y="896"/>
                  </a:lnTo>
                  <a:lnTo>
                    <a:pt x="57" y="886"/>
                  </a:lnTo>
                  <a:lnTo>
                    <a:pt x="62" y="886"/>
                  </a:lnTo>
                  <a:lnTo>
                    <a:pt x="67" y="886"/>
                  </a:lnTo>
                  <a:lnTo>
                    <a:pt x="67" y="896"/>
                  </a:lnTo>
                  <a:lnTo>
                    <a:pt x="72" y="896"/>
                  </a:lnTo>
                  <a:lnTo>
                    <a:pt x="77" y="896"/>
                  </a:lnTo>
                  <a:lnTo>
                    <a:pt x="77" y="886"/>
                  </a:lnTo>
                  <a:lnTo>
                    <a:pt x="81" y="882"/>
                  </a:lnTo>
                  <a:lnTo>
                    <a:pt x="81" y="896"/>
                  </a:lnTo>
                  <a:lnTo>
                    <a:pt x="81" y="863"/>
                  </a:lnTo>
                  <a:lnTo>
                    <a:pt x="81" y="886"/>
                  </a:lnTo>
                  <a:lnTo>
                    <a:pt x="86" y="882"/>
                  </a:lnTo>
                  <a:lnTo>
                    <a:pt x="86" y="896"/>
                  </a:lnTo>
                  <a:lnTo>
                    <a:pt x="86" y="872"/>
                  </a:lnTo>
                  <a:lnTo>
                    <a:pt x="86" y="882"/>
                  </a:lnTo>
                  <a:lnTo>
                    <a:pt x="91" y="882"/>
                  </a:lnTo>
                  <a:lnTo>
                    <a:pt x="91" y="796"/>
                  </a:lnTo>
                  <a:lnTo>
                    <a:pt x="96" y="781"/>
                  </a:lnTo>
                  <a:lnTo>
                    <a:pt x="96" y="762"/>
                  </a:lnTo>
                  <a:lnTo>
                    <a:pt x="101" y="762"/>
                  </a:lnTo>
                  <a:lnTo>
                    <a:pt x="105" y="762"/>
                  </a:lnTo>
                  <a:lnTo>
                    <a:pt x="110" y="762"/>
                  </a:lnTo>
                  <a:lnTo>
                    <a:pt x="110" y="772"/>
                  </a:lnTo>
                  <a:lnTo>
                    <a:pt x="110" y="762"/>
                  </a:lnTo>
                  <a:lnTo>
                    <a:pt x="115" y="762"/>
                  </a:lnTo>
                  <a:lnTo>
                    <a:pt x="115" y="815"/>
                  </a:lnTo>
                  <a:lnTo>
                    <a:pt x="120" y="820"/>
                  </a:lnTo>
                  <a:lnTo>
                    <a:pt x="120" y="882"/>
                  </a:lnTo>
                  <a:lnTo>
                    <a:pt x="125" y="886"/>
                  </a:lnTo>
                  <a:lnTo>
                    <a:pt x="125" y="939"/>
                  </a:lnTo>
                  <a:lnTo>
                    <a:pt x="129" y="939"/>
                  </a:lnTo>
                  <a:lnTo>
                    <a:pt x="129" y="948"/>
                  </a:lnTo>
                  <a:lnTo>
                    <a:pt x="134" y="948"/>
                  </a:lnTo>
                  <a:lnTo>
                    <a:pt x="134" y="939"/>
                  </a:lnTo>
                  <a:lnTo>
                    <a:pt x="139" y="939"/>
                  </a:lnTo>
                  <a:lnTo>
                    <a:pt x="139" y="948"/>
                  </a:lnTo>
                  <a:lnTo>
                    <a:pt x="144" y="948"/>
                  </a:lnTo>
                  <a:lnTo>
                    <a:pt x="149" y="948"/>
                  </a:lnTo>
                  <a:lnTo>
                    <a:pt x="153" y="948"/>
                  </a:lnTo>
                  <a:lnTo>
                    <a:pt x="153" y="839"/>
                  </a:lnTo>
                  <a:lnTo>
                    <a:pt x="158" y="839"/>
                  </a:lnTo>
                  <a:lnTo>
                    <a:pt x="158" y="815"/>
                  </a:lnTo>
                  <a:lnTo>
                    <a:pt x="163" y="815"/>
                  </a:lnTo>
                  <a:lnTo>
                    <a:pt x="163" y="762"/>
                  </a:lnTo>
                  <a:lnTo>
                    <a:pt x="168" y="762"/>
                  </a:lnTo>
                  <a:lnTo>
                    <a:pt x="168" y="662"/>
                  </a:lnTo>
                  <a:lnTo>
                    <a:pt x="173" y="648"/>
                  </a:lnTo>
                  <a:lnTo>
                    <a:pt x="173" y="496"/>
                  </a:lnTo>
                  <a:lnTo>
                    <a:pt x="177" y="496"/>
                  </a:lnTo>
                  <a:lnTo>
                    <a:pt x="177" y="395"/>
                  </a:lnTo>
                  <a:lnTo>
                    <a:pt x="182" y="395"/>
                  </a:lnTo>
                  <a:lnTo>
                    <a:pt x="182" y="238"/>
                  </a:lnTo>
                  <a:lnTo>
                    <a:pt x="182" y="243"/>
                  </a:lnTo>
                  <a:lnTo>
                    <a:pt x="187" y="238"/>
                  </a:lnTo>
                  <a:lnTo>
                    <a:pt x="187" y="252"/>
                  </a:lnTo>
                  <a:lnTo>
                    <a:pt x="187" y="143"/>
                  </a:lnTo>
                  <a:lnTo>
                    <a:pt x="192" y="143"/>
                  </a:lnTo>
                  <a:lnTo>
                    <a:pt x="192" y="152"/>
                  </a:lnTo>
                  <a:lnTo>
                    <a:pt x="192" y="52"/>
                  </a:lnTo>
                  <a:lnTo>
                    <a:pt x="197" y="62"/>
                  </a:lnTo>
                  <a:lnTo>
                    <a:pt x="197" y="52"/>
                  </a:lnTo>
                  <a:lnTo>
                    <a:pt x="197" y="95"/>
                  </a:lnTo>
                  <a:lnTo>
                    <a:pt x="201" y="95"/>
                  </a:lnTo>
                  <a:lnTo>
                    <a:pt x="201" y="52"/>
                  </a:lnTo>
                  <a:lnTo>
                    <a:pt x="201" y="76"/>
                  </a:lnTo>
                  <a:lnTo>
                    <a:pt x="206" y="76"/>
                  </a:lnTo>
                  <a:lnTo>
                    <a:pt x="206" y="143"/>
                  </a:lnTo>
                  <a:lnTo>
                    <a:pt x="206" y="43"/>
                  </a:lnTo>
                  <a:lnTo>
                    <a:pt x="206" y="62"/>
                  </a:lnTo>
                  <a:lnTo>
                    <a:pt x="211" y="67"/>
                  </a:lnTo>
                  <a:lnTo>
                    <a:pt x="211" y="76"/>
                  </a:lnTo>
                  <a:lnTo>
                    <a:pt x="211" y="29"/>
                  </a:lnTo>
                  <a:lnTo>
                    <a:pt x="211" y="33"/>
                  </a:lnTo>
                  <a:lnTo>
                    <a:pt x="216" y="29"/>
                  </a:lnTo>
                  <a:lnTo>
                    <a:pt x="216" y="119"/>
                  </a:lnTo>
                  <a:lnTo>
                    <a:pt x="216" y="19"/>
                  </a:lnTo>
                  <a:lnTo>
                    <a:pt x="216" y="95"/>
                  </a:lnTo>
                  <a:lnTo>
                    <a:pt x="221" y="95"/>
                  </a:lnTo>
                  <a:lnTo>
                    <a:pt x="221" y="162"/>
                  </a:lnTo>
                  <a:lnTo>
                    <a:pt x="221" y="76"/>
                  </a:lnTo>
                  <a:lnTo>
                    <a:pt x="221" y="129"/>
                  </a:lnTo>
                  <a:lnTo>
                    <a:pt x="225" y="133"/>
                  </a:lnTo>
                  <a:lnTo>
                    <a:pt x="225" y="43"/>
                  </a:lnTo>
                  <a:lnTo>
                    <a:pt x="230" y="43"/>
                  </a:lnTo>
                  <a:lnTo>
                    <a:pt x="230" y="62"/>
                  </a:lnTo>
                  <a:lnTo>
                    <a:pt x="230" y="9"/>
                  </a:lnTo>
                  <a:lnTo>
                    <a:pt x="230" y="43"/>
                  </a:lnTo>
                  <a:lnTo>
                    <a:pt x="235" y="29"/>
                  </a:lnTo>
                  <a:lnTo>
                    <a:pt x="235" y="52"/>
                  </a:lnTo>
                  <a:lnTo>
                    <a:pt x="235" y="0"/>
                  </a:lnTo>
                  <a:lnTo>
                    <a:pt x="235" y="43"/>
                  </a:lnTo>
                  <a:lnTo>
                    <a:pt x="240" y="43"/>
                  </a:lnTo>
                  <a:lnTo>
                    <a:pt x="240" y="119"/>
                  </a:lnTo>
                  <a:lnTo>
                    <a:pt x="245" y="133"/>
                  </a:lnTo>
                  <a:lnTo>
                    <a:pt x="245" y="295"/>
                  </a:lnTo>
                  <a:lnTo>
                    <a:pt x="249" y="310"/>
                  </a:lnTo>
                  <a:lnTo>
                    <a:pt x="249" y="343"/>
                  </a:lnTo>
                  <a:lnTo>
                    <a:pt x="249" y="310"/>
                  </a:lnTo>
                  <a:lnTo>
                    <a:pt x="254" y="310"/>
                  </a:lnTo>
                  <a:lnTo>
                    <a:pt x="254" y="429"/>
                  </a:lnTo>
                  <a:lnTo>
                    <a:pt x="259" y="443"/>
                  </a:lnTo>
                  <a:lnTo>
                    <a:pt x="259" y="496"/>
                  </a:lnTo>
                  <a:lnTo>
                    <a:pt x="259" y="410"/>
                  </a:lnTo>
                  <a:lnTo>
                    <a:pt x="264" y="405"/>
                  </a:lnTo>
                  <a:lnTo>
                    <a:pt x="264" y="438"/>
                  </a:lnTo>
                  <a:lnTo>
                    <a:pt x="264" y="372"/>
                  </a:lnTo>
                  <a:lnTo>
                    <a:pt x="264" y="429"/>
                  </a:lnTo>
                  <a:lnTo>
                    <a:pt x="269" y="429"/>
                  </a:lnTo>
                  <a:lnTo>
                    <a:pt x="269" y="405"/>
                  </a:lnTo>
                  <a:lnTo>
                    <a:pt x="269" y="462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11131FC6-9B85-6E4C-B932-40F47FFAE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8475" y="3076575"/>
              <a:ext cx="381000" cy="1022350"/>
            </a:xfrm>
            <a:custGeom>
              <a:avLst/>
              <a:gdLst>
                <a:gd name="T0" fmla="*/ 2147483646 w 240"/>
                <a:gd name="T1" fmla="*/ 2147483646 h 644"/>
                <a:gd name="T2" fmla="*/ 2147483646 w 240"/>
                <a:gd name="T3" fmla="*/ 2147483646 h 644"/>
                <a:gd name="T4" fmla="*/ 2147483646 w 240"/>
                <a:gd name="T5" fmla="*/ 2147483646 h 644"/>
                <a:gd name="T6" fmla="*/ 2147483646 w 240"/>
                <a:gd name="T7" fmla="*/ 0 h 644"/>
                <a:gd name="T8" fmla="*/ 2147483646 w 240"/>
                <a:gd name="T9" fmla="*/ 2147483646 h 644"/>
                <a:gd name="T10" fmla="*/ 2147483646 w 240"/>
                <a:gd name="T11" fmla="*/ 2147483646 h 644"/>
                <a:gd name="T12" fmla="*/ 2147483646 w 240"/>
                <a:gd name="T13" fmla="*/ 2147483646 h 644"/>
                <a:gd name="T14" fmla="*/ 2147483646 w 240"/>
                <a:gd name="T15" fmla="*/ 2147483646 h 644"/>
                <a:gd name="T16" fmla="*/ 2147483646 w 240"/>
                <a:gd name="T17" fmla="*/ 2147483646 h 644"/>
                <a:gd name="T18" fmla="*/ 2147483646 w 240"/>
                <a:gd name="T19" fmla="*/ 2147483646 h 644"/>
                <a:gd name="T20" fmla="*/ 2147483646 w 240"/>
                <a:gd name="T21" fmla="*/ 2147483646 h 644"/>
                <a:gd name="T22" fmla="*/ 2147483646 w 240"/>
                <a:gd name="T23" fmla="*/ 2147483646 h 644"/>
                <a:gd name="T24" fmla="*/ 2147483646 w 240"/>
                <a:gd name="T25" fmla="*/ 2147483646 h 644"/>
                <a:gd name="T26" fmla="*/ 2147483646 w 240"/>
                <a:gd name="T27" fmla="*/ 2147483646 h 644"/>
                <a:gd name="T28" fmla="*/ 2147483646 w 240"/>
                <a:gd name="T29" fmla="*/ 2147483646 h 644"/>
                <a:gd name="T30" fmla="*/ 2147483646 w 240"/>
                <a:gd name="T31" fmla="*/ 2147483646 h 644"/>
                <a:gd name="T32" fmla="*/ 2147483646 w 240"/>
                <a:gd name="T33" fmla="*/ 2147483646 h 644"/>
                <a:gd name="T34" fmla="*/ 2147483646 w 240"/>
                <a:gd name="T35" fmla="*/ 2147483646 h 644"/>
                <a:gd name="T36" fmla="*/ 2147483646 w 240"/>
                <a:gd name="T37" fmla="*/ 2147483646 h 644"/>
                <a:gd name="T38" fmla="*/ 2147483646 w 240"/>
                <a:gd name="T39" fmla="*/ 2147483646 h 644"/>
                <a:gd name="T40" fmla="*/ 2147483646 w 240"/>
                <a:gd name="T41" fmla="*/ 2147483646 h 644"/>
                <a:gd name="T42" fmla="*/ 2147483646 w 240"/>
                <a:gd name="T43" fmla="*/ 2147483646 h 644"/>
                <a:gd name="T44" fmla="*/ 2147483646 w 240"/>
                <a:gd name="T45" fmla="*/ 2147483646 h 644"/>
                <a:gd name="T46" fmla="*/ 2147483646 w 240"/>
                <a:gd name="T47" fmla="*/ 2147483646 h 644"/>
                <a:gd name="T48" fmla="*/ 2147483646 w 240"/>
                <a:gd name="T49" fmla="*/ 2147483646 h 644"/>
                <a:gd name="T50" fmla="*/ 2147483646 w 240"/>
                <a:gd name="T51" fmla="*/ 2147483646 h 644"/>
                <a:gd name="T52" fmla="*/ 2147483646 w 240"/>
                <a:gd name="T53" fmla="*/ 2147483646 h 644"/>
                <a:gd name="T54" fmla="*/ 2147483646 w 240"/>
                <a:gd name="T55" fmla="*/ 2147483646 h 644"/>
                <a:gd name="T56" fmla="*/ 2147483646 w 240"/>
                <a:gd name="T57" fmla="*/ 2147483646 h 644"/>
                <a:gd name="T58" fmla="*/ 2147483646 w 240"/>
                <a:gd name="T59" fmla="*/ 2147483646 h 644"/>
                <a:gd name="T60" fmla="*/ 2147483646 w 240"/>
                <a:gd name="T61" fmla="*/ 2147483646 h 644"/>
                <a:gd name="T62" fmla="*/ 2147483646 w 240"/>
                <a:gd name="T63" fmla="*/ 2147483646 h 644"/>
                <a:gd name="T64" fmla="*/ 2147483646 w 240"/>
                <a:gd name="T65" fmla="*/ 2147483646 h 644"/>
                <a:gd name="T66" fmla="*/ 2147483646 w 240"/>
                <a:gd name="T67" fmla="*/ 2147483646 h 644"/>
                <a:gd name="T68" fmla="*/ 2147483646 w 240"/>
                <a:gd name="T69" fmla="*/ 2147483646 h 644"/>
                <a:gd name="T70" fmla="*/ 2147483646 w 240"/>
                <a:gd name="T71" fmla="*/ 2147483646 h 644"/>
                <a:gd name="T72" fmla="*/ 2147483646 w 240"/>
                <a:gd name="T73" fmla="*/ 2147483646 h 644"/>
                <a:gd name="T74" fmla="*/ 2147483646 w 240"/>
                <a:gd name="T75" fmla="*/ 2147483646 h 644"/>
                <a:gd name="T76" fmla="*/ 2147483646 w 240"/>
                <a:gd name="T77" fmla="*/ 2147483646 h 644"/>
                <a:gd name="T78" fmla="*/ 2147483646 w 240"/>
                <a:gd name="T79" fmla="*/ 2147483646 h 644"/>
                <a:gd name="T80" fmla="*/ 2147483646 w 240"/>
                <a:gd name="T81" fmla="*/ 2147483646 h 644"/>
                <a:gd name="T82" fmla="*/ 2147483646 w 240"/>
                <a:gd name="T83" fmla="*/ 2147483646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644">
                  <a:moveTo>
                    <a:pt x="0" y="186"/>
                  </a:moveTo>
                  <a:lnTo>
                    <a:pt x="4" y="186"/>
                  </a:lnTo>
                  <a:lnTo>
                    <a:pt x="4" y="196"/>
                  </a:lnTo>
                  <a:lnTo>
                    <a:pt x="4" y="167"/>
                  </a:lnTo>
                  <a:lnTo>
                    <a:pt x="9" y="167"/>
                  </a:lnTo>
                  <a:lnTo>
                    <a:pt x="9" y="177"/>
                  </a:lnTo>
                  <a:lnTo>
                    <a:pt x="9" y="86"/>
                  </a:lnTo>
                  <a:lnTo>
                    <a:pt x="14" y="100"/>
                  </a:lnTo>
                  <a:lnTo>
                    <a:pt x="14" y="110"/>
                  </a:lnTo>
                  <a:lnTo>
                    <a:pt x="14" y="43"/>
                  </a:lnTo>
                  <a:lnTo>
                    <a:pt x="19" y="43"/>
                  </a:lnTo>
                  <a:lnTo>
                    <a:pt x="19" y="0"/>
                  </a:lnTo>
                  <a:lnTo>
                    <a:pt x="19" y="62"/>
                  </a:lnTo>
                  <a:lnTo>
                    <a:pt x="24" y="67"/>
                  </a:lnTo>
                  <a:lnTo>
                    <a:pt x="24" y="153"/>
                  </a:lnTo>
                  <a:lnTo>
                    <a:pt x="28" y="153"/>
                  </a:lnTo>
                  <a:lnTo>
                    <a:pt x="28" y="134"/>
                  </a:lnTo>
                  <a:lnTo>
                    <a:pt x="28" y="196"/>
                  </a:lnTo>
                  <a:lnTo>
                    <a:pt x="33" y="196"/>
                  </a:lnTo>
                  <a:lnTo>
                    <a:pt x="33" y="177"/>
                  </a:lnTo>
                  <a:lnTo>
                    <a:pt x="33" y="220"/>
                  </a:lnTo>
                  <a:lnTo>
                    <a:pt x="38" y="220"/>
                  </a:lnTo>
                  <a:lnTo>
                    <a:pt x="38" y="196"/>
                  </a:lnTo>
                  <a:lnTo>
                    <a:pt x="38" y="200"/>
                  </a:lnTo>
                  <a:lnTo>
                    <a:pt x="43" y="200"/>
                  </a:lnTo>
                  <a:lnTo>
                    <a:pt x="43" y="343"/>
                  </a:lnTo>
                  <a:lnTo>
                    <a:pt x="48" y="343"/>
                  </a:lnTo>
                  <a:lnTo>
                    <a:pt x="48" y="405"/>
                  </a:lnTo>
                  <a:lnTo>
                    <a:pt x="52" y="410"/>
                  </a:lnTo>
                  <a:lnTo>
                    <a:pt x="52" y="477"/>
                  </a:lnTo>
                  <a:lnTo>
                    <a:pt x="57" y="477"/>
                  </a:lnTo>
                  <a:lnTo>
                    <a:pt x="57" y="539"/>
                  </a:lnTo>
                  <a:lnTo>
                    <a:pt x="62" y="544"/>
                  </a:lnTo>
                  <a:lnTo>
                    <a:pt x="62" y="520"/>
                  </a:lnTo>
                  <a:lnTo>
                    <a:pt x="62" y="529"/>
                  </a:lnTo>
                  <a:lnTo>
                    <a:pt x="67" y="544"/>
                  </a:lnTo>
                  <a:lnTo>
                    <a:pt x="67" y="563"/>
                  </a:lnTo>
                  <a:lnTo>
                    <a:pt x="72" y="563"/>
                  </a:lnTo>
                  <a:lnTo>
                    <a:pt x="72" y="572"/>
                  </a:lnTo>
                  <a:lnTo>
                    <a:pt x="72" y="539"/>
                  </a:lnTo>
                  <a:lnTo>
                    <a:pt x="72" y="544"/>
                  </a:lnTo>
                  <a:lnTo>
                    <a:pt x="76" y="544"/>
                  </a:lnTo>
                  <a:lnTo>
                    <a:pt x="76" y="572"/>
                  </a:lnTo>
                  <a:lnTo>
                    <a:pt x="76" y="563"/>
                  </a:lnTo>
                  <a:lnTo>
                    <a:pt x="81" y="577"/>
                  </a:lnTo>
                  <a:lnTo>
                    <a:pt x="81" y="587"/>
                  </a:lnTo>
                  <a:lnTo>
                    <a:pt x="81" y="572"/>
                  </a:lnTo>
                  <a:lnTo>
                    <a:pt x="86" y="572"/>
                  </a:lnTo>
                  <a:lnTo>
                    <a:pt x="91" y="572"/>
                  </a:lnTo>
                  <a:lnTo>
                    <a:pt x="91" y="553"/>
                  </a:lnTo>
                  <a:lnTo>
                    <a:pt x="91" y="577"/>
                  </a:lnTo>
                  <a:lnTo>
                    <a:pt x="96" y="572"/>
                  </a:lnTo>
                  <a:lnTo>
                    <a:pt x="96" y="544"/>
                  </a:lnTo>
                  <a:lnTo>
                    <a:pt x="100" y="544"/>
                  </a:lnTo>
                  <a:lnTo>
                    <a:pt x="100" y="563"/>
                  </a:lnTo>
                  <a:lnTo>
                    <a:pt x="105" y="577"/>
                  </a:lnTo>
                  <a:lnTo>
                    <a:pt x="105" y="596"/>
                  </a:lnTo>
                  <a:lnTo>
                    <a:pt x="110" y="596"/>
                  </a:lnTo>
                  <a:lnTo>
                    <a:pt x="110" y="587"/>
                  </a:lnTo>
                  <a:lnTo>
                    <a:pt x="115" y="587"/>
                  </a:lnTo>
                  <a:lnTo>
                    <a:pt x="115" y="606"/>
                  </a:lnTo>
                  <a:lnTo>
                    <a:pt x="120" y="610"/>
                  </a:lnTo>
                  <a:lnTo>
                    <a:pt x="124" y="610"/>
                  </a:lnTo>
                  <a:lnTo>
                    <a:pt x="124" y="639"/>
                  </a:lnTo>
                  <a:lnTo>
                    <a:pt x="129" y="644"/>
                  </a:lnTo>
                  <a:lnTo>
                    <a:pt x="129" y="587"/>
                  </a:lnTo>
                  <a:lnTo>
                    <a:pt x="134" y="572"/>
                  </a:lnTo>
                  <a:lnTo>
                    <a:pt x="134" y="472"/>
                  </a:lnTo>
                  <a:lnTo>
                    <a:pt x="139" y="472"/>
                  </a:lnTo>
                  <a:lnTo>
                    <a:pt x="139" y="343"/>
                  </a:lnTo>
                  <a:lnTo>
                    <a:pt x="144" y="339"/>
                  </a:lnTo>
                  <a:lnTo>
                    <a:pt x="144" y="296"/>
                  </a:lnTo>
                  <a:lnTo>
                    <a:pt x="148" y="296"/>
                  </a:lnTo>
                  <a:lnTo>
                    <a:pt x="148" y="262"/>
                  </a:lnTo>
                  <a:lnTo>
                    <a:pt x="153" y="262"/>
                  </a:lnTo>
                  <a:lnTo>
                    <a:pt x="153" y="229"/>
                  </a:lnTo>
                  <a:lnTo>
                    <a:pt x="158" y="229"/>
                  </a:lnTo>
                  <a:lnTo>
                    <a:pt x="158" y="220"/>
                  </a:lnTo>
                  <a:lnTo>
                    <a:pt x="158" y="234"/>
                  </a:lnTo>
                  <a:lnTo>
                    <a:pt x="163" y="234"/>
                  </a:lnTo>
                  <a:lnTo>
                    <a:pt x="163" y="277"/>
                  </a:lnTo>
                  <a:lnTo>
                    <a:pt x="168" y="277"/>
                  </a:lnTo>
                  <a:lnTo>
                    <a:pt x="168" y="410"/>
                  </a:lnTo>
                  <a:lnTo>
                    <a:pt x="168" y="405"/>
                  </a:lnTo>
                  <a:lnTo>
                    <a:pt x="172" y="405"/>
                  </a:lnTo>
                  <a:lnTo>
                    <a:pt x="172" y="396"/>
                  </a:lnTo>
                  <a:lnTo>
                    <a:pt x="172" y="477"/>
                  </a:lnTo>
                  <a:lnTo>
                    <a:pt x="177" y="477"/>
                  </a:lnTo>
                  <a:lnTo>
                    <a:pt x="177" y="486"/>
                  </a:lnTo>
                  <a:lnTo>
                    <a:pt x="177" y="472"/>
                  </a:lnTo>
                  <a:lnTo>
                    <a:pt x="182" y="477"/>
                  </a:lnTo>
                  <a:lnTo>
                    <a:pt x="182" y="520"/>
                  </a:lnTo>
                  <a:lnTo>
                    <a:pt x="182" y="505"/>
                  </a:lnTo>
                  <a:lnTo>
                    <a:pt x="187" y="510"/>
                  </a:lnTo>
                  <a:lnTo>
                    <a:pt x="187" y="520"/>
                  </a:lnTo>
                  <a:lnTo>
                    <a:pt x="187" y="486"/>
                  </a:lnTo>
                  <a:lnTo>
                    <a:pt x="192" y="486"/>
                  </a:lnTo>
                  <a:lnTo>
                    <a:pt x="192" y="505"/>
                  </a:lnTo>
                  <a:lnTo>
                    <a:pt x="192" y="496"/>
                  </a:lnTo>
                  <a:lnTo>
                    <a:pt x="196" y="496"/>
                  </a:lnTo>
                  <a:lnTo>
                    <a:pt x="196" y="505"/>
                  </a:lnTo>
                  <a:lnTo>
                    <a:pt x="196" y="429"/>
                  </a:lnTo>
                  <a:lnTo>
                    <a:pt x="201" y="444"/>
                  </a:lnTo>
                  <a:lnTo>
                    <a:pt x="201" y="453"/>
                  </a:lnTo>
                  <a:lnTo>
                    <a:pt x="201" y="420"/>
                  </a:lnTo>
                  <a:lnTo>
                    <a:pt x="201" y="444"/>
                  </a:lnTo>
                  <a:lnTo>
                    <a:pt x="206" y="444"/>
                  </a:lnTo>
                  <a:lnTo>
                    <a:pt x="206" y="472"/>
                  </a:lnTo>
                  <a:lnTo>
                    <a:pt x="206" y="410"/>
                  </a:lnTo>
                  <a:lnTo>
                    <a:pt x="206" y="420"/>
                  </a:lnTo>
                  <a:lnTo>
                    <a:pt x="211" y="420"/>
                  </a:lnTo>
                  <a:lnTo>
                    <a:pt x="211" y="410"/>
                  </a:lnTo>
                  <a:lnTo>
                    <a:pt x="211" y="420"/>
                  </a:lnTo>
                  <a:lnTo>
                    <a:pt x="216" y="420"/>
                  </a:lnTo>
                  <a:lnTo>
                    <a:pt x="216" y="453"/>
                  </a:lnTo>
                  <a:lnTo>
                    <a:pt x="220" y="453"/>
                  </a:lnTo>
                  <a:lnTo>
                    <a:pt x="220" y="472"/>
                  </a:lnTo>
                  <a:lnTo>
                    <a:pt x="220" y="429"/>
                  </a:lnTo>
                  <a:lnTo>
                    <a:pt x="225" y="429"/>
                  </a:lnTo>
                  <a:lnTo>
                    <a:pt x="225" y="420"/>
                  </a:lnTo>
                  <a:lnTo>
                    <a:pt x="225" y="496"/>
                  </a:lnTo>
                  <a:lnTo>
                    <a:pt x="230" y="496"/>
                  </a:lnTo>
                  <a:lnTo>
                    <a:pt x="230" y="486"/>
                  </a:lnTo>
                  <a:lnTo>
                    <a:pt x="230" y="510"/>
                  </a:lnTo>
                  <a:lnTo>
                    <a:pt x="235" y="510"/>
                  </a:lnTo>
                  <a:lnTo>
                    <a:pt x="240" y="510"/>
                  </a:lnTo>
                  <a:lnTo>
                    <a:pt x="240" y="563"/>
                  </a:lnTo>
                  <a:lnTo>
                    <a:pt x="240" y="544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F0A1ECF9-2511-3647-B061-85E270532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92500"/>
              <a:ext cx="381000" cy="582613"/>
            </a:xfrm>
            <a:custGeom>
              <a:avLst/>
              <a:gdLst>
                <a:gd name="T0" fmla="*/ 2147483646 w 240"/>
                <a:gd name="T1" fmla="*/ 2147483646 h 367"/>
                <a:gd name="T2" fmla="*/ 2147483646 w 240"/>
                <a:gd name="T3" fmla="*/ 2147483646 h 367"/>
                <a:gd name="T4" fmla="*/ 2147483646 w 240"/>
                <a:gd name="T5" fmla="*/ 2147483646 h 367"/>
                <a:gd name="T6" fmla="*/ 2147483646 w 240"/>
                <a:gd name="T7" fmla="*/ 2147483646 h 367"/>
                <a:gd name="T8" fmla="*/ 2147483646 w 240"/>
                <a:gd name="T9" fmla="*/ 2147483646 h 367"/>
                <a:gd name="T10" fmla="*/ 2147483646 w 240"/>
                <a:gd name="T11" fmla="*/ 2147483646 h 367"/>
                <a:gd name="T12" fmla="*/ 2147483646 w 240"/>
                <a:gd name="T13" fmla="*/ 2147483646 h 367"/>
                <a:gd name="T14" fmla="*/ 2147483646 w 240"/>
                <a:gd name="T15" fmla="*/ 2147483646 h 367"/>
                <a:gd name="T16" fmla="*/ 2147483646 w 240"/>
                <a:gd name="T17" fmla="*/ 2147483646 h 367"/>
                <a:gd name="T18" fmla="*/ 2147483646 w 240"/>
                <a:gd name="T19" fmla="*/ 2147483646 h 367"/>
                <a:gd name="T20" fmla="*/ 2147483646 w 240"/>
                <a:gd name="T21" fmla="*/ 2147483646 h 367"/>
                <a:gd name="T22" fmla="*/ 2147483646 w 240"/>
                <a:gd name="T23" fmla="*/ 2147483646 h 367"/>
                <a:gd name="T24" fmla="*/ 2147483646 w 240"/>
                <a:gd name="T25" fmla="*/ 2147483646 h 367"/>
                <a:gd name="T26" fmla="*/ 2147483646 w 240"/>
                <a:gd name="T27" fmla="*/ 2147483646 h 367"/>
                <a:gd name="T28" fmla="*/ 2147483646 w 240"/>
                <a:gd name="T29" fmla="*/ 2147483646 h 367"/>
                <a:gd name="T30" fmla="*/ 2147483646 w 240"/>
                <a:gd name="T31" fmla="*/ 2147483646 h 367"/>
                <a:gd name="T32" fmla="*/ 2147483646 w 240"/>
                <a:gd name="T33" fmla="*/ 2147483646 h 367"/>
                <a:gd name="T34" fmla="*/ 2147483646 w 240"/>
                <a:gd name="T35" fmla="*/ 2147483646 h 367"/>
                <a:gd name="T36" fmla="*/ 2147483646 w 240"/>
                <a:gd name="T37" fmla="*/ 2147483646 h 367"/>
                <a:gd name="T38" fmla="*/ 2147483646 w 240"/>
                <a:gd name="T39" fmla="*/ 2147483646 h 367"/>
                <a:gd name="T40" fmla="*/ 2147483646 w 240"/>
                <a:gd name="T41" fmla="*/ 2147483646 h 367"/>
                <a:gd name="T42" fmla="*/ 2147483646 w 240"/>
                <a:gd name="T43" fmla="*/ 2147483646 h 367"/>
                <a:gd name="T44" fmla="*/ 2147483646 w 240"/>
                <a:gd name="T45" fmla="*/ 2147483646 h 367"/>
                <a:gd name="T46" fmla="*/ 2147483646 w 240"/>
                <a:gd name="T47" fmla="*/ 2147483646 h 367"/>
                <a:gd name="T48" fmla="*/ 2147483646 w 240"/>
                <a:gd name="T49" fmla="*/ 2147483646 h 367"/>
                <a:gd name="T50" fmla="*/ 2147483646 w 240"/>
                <a:gd name="T51" fmla="*/ 2147483646 h 367"/>
                <a:gd name="T52" fmla="*/ 2147483646 w 240"/>
                <a:gd name="T53" fmla="*/ 2147483646 h 367"/>
                <a:gd name="T54" fmla="*/ 2147483646 w 240"/>
                <a:gd name="T55" fmla="*/ 2147483646 h 367"/>
                <a:gd name="T56" fmla="*/ 2147483646 w 240"/>
                <a:gd name="T57" fmla="*/ 2147483646 h 367"/>
                <a:gd name="T58" fmla="*/ 2147483646 w 240"/>
                <a:gd name="T59" fmla="*/ 2147483646 h 367"/>
                <a:gd name="T60" fmla="*/ 2147483646 w 240"/>
                <a:gd name="T61" fmla="*/ 2147483646 h 367"/>
                <a:gd name="T62" fmla="*/ 2147483646 w 240"/>
                <a:gd name="T63" fmla="*/ 2147483646 h 367"/>
                <a:gd name="T64" fmla="*/ 2147483646 w 240"/>
                <a:gd name="T65" fmla="*/ 2147483646 h 367"/>
                <a:gd name="T66" fmla="*/ 2147483646 w 240"/>
                <a:gd name="T67" fmla="*/ 2147483646 h 367"/>
                <a:gd name="T68" fmla="*/ 2147483646 w 240"/>
                <a:gd name="T69" fmla="*/ 2147483646 h 367"/>
                <a:gd name="T70" fmla="*/ 2147483646 w 240"/>
                <a:gd name="T71" fmla="*/ 2147483646 h 367"/>
                <a:gd name="T72" fmla="*/ 2147483646 w 240"/>
                <a:gd name="T73" fmla="*/ 2147483646 h 367"/>
                <a:gd name="T74" fmla="*/ 2147483646 w 240"/>
                <a:gd name="T75" fmla="*/ 2147483646 h 367"/>
                <a:gd name="T76" fmla="*/ 2147483646 w 240"/>
                <a:gd name="T77" fmla="*/ 2147483646 h 367"/>
                <a:gd name="T78" fmla="*/ 2147483646 w 240"/>
                <a:gd name="T79" fmla="*/ 2147483646 h 367"/>
                <a:gd name="T80" fmla="*/ 2147483646 w 240"/>
                <a:gd name="T81" fmla="*/ 2147483646 h 367"/>
                <a:gd name="T82" fmla="*/ 2147483646 w 240"/>
                <a:gd name="T83" fmla="*/ 214748364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367">
                  <a:moveTo>
                    <a:pt x="0" y="282"/>
                  </a:moveTo>
                  <a:lnTo>
                    <a:pt x="4" y="277"/>
                  </a:lnTo>
                  <a:lnTo>
                    <a:pt x="4" y="248"/>
                  </a:lnTo>
                  <a:lnTo>
                    <a:pt x="9" y="248"/>
                  </a:lnTo>
                  <a:lnTo>
                    <a:pt x="9" y="258"/>
                  </a:lnTo>
                  <a:lnTo>
                    <a:pt x="14" y="258"/>
                  </a:lnTo>
                  <a:lnTo>
                    <a:pt x="14" y="243"/>
                  </a:lnTo>
                  <a:lnTo>
                    <a:pt x="14" y="282"/>
                  </a:lnTo>
                  <a:lnTo>
                    <a:pt x="19" y="282"/>
                  </a:lnTo>
                  <a:lnTo>
                    <a:pt x="19" y="301"/>
                  </a:lnTo>
                  <a:lnTo>
                    <a:pt x="24" y="315"/>
                  </a:lnTo>
                  <a:lnTo>
                    <a:pt x="24" y="310"/>
                  </a:lnTo>
                  <a:lnTo>
                    <a:pt x="24" y="315"/>
                  </a:lnTo>
                  <a:lnTo>
                    <a:pt x="28" y="310"/>
                  </a:lnTo>
                  <a:lnTo>
                    <a:pt x="28" y="291"/>
                  </a:lnTo>
                  <a:lnTo>
                    <a:pt x="28" y="301"/>
                  </a:lnTo>
                  <a:lnTo>
                    <a:pt x="33" y="315"/>
                  </a:lnTo>
                  <a:lnTo>
                    <a:pt x="33" y="310"/>
                  </a:lnTo>
                  <a:lnTo>
                    <a:pt x="33" y="291"/>
                  </a:lnTo>
                  <a:lnTo>
                    <a:pt x="38" y="291"/>
                  </a:lnTo>
                  <a:lnTo>
                    <a:pt x="38" y="310"/>
                  </a:lnTo>
                  <a:lnTo>
                    <a:pt x="38" y="258"/>
                  </a:lnTo>
                  <a:lnTo>
                    <a:pt x="43" y="243"/>
                  </a:lnTo>
                  <a:lnTo>
                    <a:pt x="43" y="124"/>
                  </a:lnTo>
                  <a:lnTo>
                    <a:pt x="48" y="124"/>
                  </a:lnTo>
                  <a:lnTo>
                    <a:pt x="48" y="91"/>
                  </a:lnTo>
                  <a:lnTo>
                    <a:pt x="52" y="91"/>
                  </a:lnTo>
                  <a:lnTo>
                    <a:pt x="52" y="81"/>
                  </a:lnTo>
                  <a:lnTo>
                    <a:pt x="57" y="77"/>
                  </a:lnTo>
                  <a:lnTo>
                    <a:pt x="57" y="43"/>
                  </a:lnTo>
                  <a:lnTo>
                    <a:pt x="57" y="48"/>
                  </a:lnTo>
                  <a:lnTo>
                    <a:pt x="62" y="43"/>
                  </a:lnTo>
                  <a:lnTo>
                    <a:pt x="62" y="58"/>
                  </a:lnTo>
                  <a:lnTo>
                    <a:pt x="62" y="0"/>
                  </a:lnTo>
                  <a:lnTo>
                    <a:pt x="62" y="15"/>
                  </a:lnTo>
                  <a:lnTo>
                    <a:pt x="67" y="15"/>
                  </a:lnTo>
                  <a:lnTo>
                    <a:pt x="67" y="34"/>
                  </a:lnTo>
                  <a:lnTo>
                    <a:pt x="67" y="5"/>
                  </a:lnTo>
                  <a:lnTo>
                    <a:pt x="67" y="24"/>
                  </a:lnTo>
                  <a:lnTo>
                    <a:pt x="72" y="24"/>
                  </a:lnTo>
                  <a:lnTo>
                    <a:pt x="72" y="110"/>
                  </a:lnTo>
                  <a:lnTo>
                    <a:pt x="72" y="5"/>
                  </a:lnTo>
                  <a:lnTo>
                    <a:pt x="72" y="101"/>
                  </a:lnTo>
                  <a:lnTo>
                    <a:pt x="76" y="115"/>
                  </a:lnTo>
                  <a:lnTo>
                    <a:pt x="76" y="210"/>
                  </a:lnTo>
                  <a:lnTo>
                    <a:pt x="76" y="201"/>
                  </a:lnTo>
                  <a:lnTo>
                    <a:pt x="81" y="201"/>
                  </a:lnTo>
                  <a:lnTo>
                    <a:pt x="81" y="224"/>
                  </a:lnTo>
                  <a:lnTo>
                    <a:pt x="81" y="191"/>
                  </a:lnTo>
                  <a:lnTo>
                    <a:pt x="86" y="191"/>
                  </a:lnTo>
                  <a:lnTo>
                    <a:pt x="86" y="224"/>
                  </a:lnTo>
                  <a:lnTo>
                    <a:pt x="86" y="182"/>
                  </a:lnTo>
                  <a:lnTo>
                    <a:pt x="86" y="215"/>
                  </a:lnTo>
                  <a:lnTo>
                    <a:pt x="91" y="210"/>
                  </a:lnTo>
                  <a:lnTo>
                    <a:pt x="91" y="248"/>
                  </a:lnTo>
                  <a:lnTo>
                    <a:pt x="96" y="243"/>
                  </a:lnTo>
                  <a:lnTo>
                    <a:pt x="96" y="267"/>
                  </a:lnTo>
                  <a:lnTo>
                    <a:pt x="100" y="267"/>
                  </a:lnTo>
                  <a:lnTo>
                    <a:pt x="100" y="277"/>
                  </a:lnTo>
                  <a:lnTo>
                    <a:pt x="100" y="258"/>
                  </a:lnTo>
                  <a:lnTo>
                    <a:pt x="105" y="258"/>
                  </a:lnTo>
                  <a:lnTo>
                    <a:pt x="105" y="267"/>
                  </a:lnTo>
                  <a:lnTo>
                    <a:pt x="105" y="258"/>
                  </a:lnTo>
                  <a:lnTo>
                    <a:pt x="110" y="258"/>
                  </a:lnTo>
                  <a:lnTo>
                    <a:pt x="110" y="277"/>
                  </a:lnTo>
                  <a:lnTo>
                    <a:pt x="115" y="277"/>
                  </a:lnTo>
                  <a:lnTo>
                    <a:pt x="115" y="301"/>
                  </a:lnTo>
                  <a:lnTo>
                    <a:pt x="115" y="258"/>
                  </a:lnTo>
                  <a:lnTo>
                    <a:pt x="115" y="291"/>
                  </a:lnTo>
                  <a:lnTo>
                    <a:pt x="120" y="291"/>
                  </a:lnTo>
                  <a:lnTo>
                    <a:pt x="120" y="315"/>
                  </a:lnTo>
                  <a:lnTo>
                    <a:pt x="124" y="310"/>
                  </a:lnTo>
                  <a:lnTo>
                    <a:pt x="124" y="334"/>
                  </a:lnTo>
                  <a:lnTo>
                    <a:pt x="124" y="315"/>
                  </a:lnTo>
                  <a:lnTo>
                    <a:pt x="129" y="310"/>
                  </a:lnTo>
                  <a:lnTo>
                    <a:pt x="129" y="277"/>
                  </a:lnTo>
                  <a:lnTo>
                    <a:pt x="129" y="282"/>
                  </a:lnTo>
                  <a:lnTo>
                    <a:pt x="134" y="282"/>
                  </a:lnTo>
                  <a:lnTo>
                    <a:pt x="134" y="315"/>
                  </a:lnTo>
                  <a:lnTo>
                    <a:pt x="139" y="315"/>
                  </a:lnTo>
                  <a:lnTo>
                    <a:pt x="139" y="325"/>
                  </a:lnTo>
                  <a:lnTo>
                    <a:pt x="139" y="315"/>
                  </a:lnTo>
                  <a:lnTo>
                    <a:pt x="144" y="310"/>
                  </a:lnTo>
                  <a:lnTo>
                    <a:pt x="144" y="291"/>
                  </a:lnTo>
                  <a:lnTo>
                    <a:pt x="144" y="310"/>
                  </a:lnTo>
                  <a:lnTo>
                    <a:pt x="148" y="310"/>
                  </a:lnTo>
                  <a:lnTo>
                    <a:pt x="148" y="301"/>
                  </a:lnTo>
                  <a:lnTo>
                    <a:pt x="153" y="301"/>
                  </a:lnTo>
                  <a:lnTo>
                    <a:pt x="153" y="282"/>
                  </a:lnTo>
                  <a:lnTo>
                    <a:pt x="153" y="291"/>
                  </a:lnTo>
                  <a:lnTo>
                    <a:pt x="158" y="291"/>
                  </a:lnTo>
                  <a:lnTo>
                    <a:pt x="158" y="310"/>
                  </a:lnTo>
                  <a:lnTo>
                    <a:pt x="163" y="315"/>
                  </a:lnTo>
                  <a:lnTo>
                    <a:pt x="163" y="310"/>
                  </a:lnTo>
                  <a:lnTo>
                    <a:pt x="163" y="325"/>
                  </a:lnTo>
                  <a:lnTo>
                    <a:pt x="168" y="325"/>
                  </a:lnTo>
                  <a:lnTo>
                    <a:pt x="172" y="325"/>
                  </a:lnTo>
                  <a:lnTo>
                    <a:pt x="172" y="358"/>
                  </a:lnTo>
                  <a:lnTo>
                    <a:pt x="172" y="348"/>
                  </a:lnTo>
                  <a:lnTo>
                    <a:pt x="182" y="348"/>
                  </a:lnTo>
                  <a:lnTo>
                    <a:pt x="182" y="358"/>
                  </a:lnTo>
                  <a:lnTo>
                    <a:pt x="182" y="348"/>
                  </a:lnTo>
                  <a:lnTo>
                    <a:pt x="187" y="348"/>
                  </a:lnTo>
                  <a:lnTo>
                    <a:pt x="187" y="367"/>
                  </a:lnTo>
                  <a:lnTo>
                    <a:pt x="187" y="310"/>
                  </a:lnTo>
                  <a:lnTo>
                    <a:pt x="192" y="315"/>
                  </a:lnTo>
                  <a:lnTo>
                    <a:pt x="192" y="291"/>
                  </a:lnTo>
                  <a:lnTo>
                    <a:pt x="192" y="301"/>
                  </a:lnTo>
                  <a:lnTo>
                    <a:pt x="196" y="301"/>
                  </a:lnTo>
                  <a:lnTo>
                    <a:pt x="196" y="201"/>
                  </a:lnTo>
                  <a:lnTo>
                    <a:pt x="201" y="201"/>
                  </a:lnTo>
                  <a:lnTo>
                    <a:pt x="201" y="182"/>
                  </a:lnTo>
                  <a:lnTo>
                    <a:pt x="206" y="177"/>
                  </a:lnTo>
                  <a:lnTo>
                    <a:pt x="206" y="191"/>
                  </a:lnTo>
                  <a:lnTo>
                    <a:pt x="211" y="191"/>
                  </a:lnTo>
                  <a:lnTo>
                    <a:pt x="211" y="182"/>
                  </a:lnTo>
                  <a:lnTo>
                    <a:pt x="220" y="182"/>
                  </a:lnTo>
                  <a:lnTo>
                    <a:pt x="220" y="258"/>
                  </a:lnTo>
                  <a:lnTo>
                    <a:pt x="225" y="258"/>
                  </a:lnTo>
                  <a:lnTo>
                    <a:pt x="225" y="210"/>
                  </a:lnTo>
                  <a:lnTo>
                    <a:pt x="225" y="277"/>
                  </a:lnTo>
                  <a:lnTo>
                    <a:pt x="230" y="282"/>
                  </a:lnTo>
                  <a:lnTo>
                    <a:pt x="230" y="315"/>
                  </a:lnTo>
                  <a:lnTo>
                    <a:pt x="230" y="310"/>
                  </a:lnTo>
                  <a:lnTo>
                    <a:pt x="235" y="310"/>
                  </a:lnTo>
                  <a:lnTo>
                    <a:pt x="235" y="267"/>
                  </a:lnTo>
                  <a:lnTo>
                    <a:pt x="235" y="282"/>
                  </a:lnTo>
                  <a:lnTo>
                    <a:pt x="240" y="277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DCA42A89-88B7-0A43-9A38-6CC1B0227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0475" y="3584575"/>
              <a:ext cx="403225" cy="514350"/>
            </a:xfrm>
            <a:custGeom>
              <a:avLst/>
              <a:gdLst>
                <a:gd name="T0" fmla="*/ 2147483646 w 254"/>
                <a:gd name="T1" fmla="*/ 2147483646 h 324"/>
                <a:gd name="T2" fmla="*/ 2147483646 w 254"/>
                <a:gd name="T3" fmla="*/ 2147483646 h 324"/>
                <a:gd name="T4" fmla="*/ 2147483646 w 254"/>
                <a:gd name="T5" fmla="*/ 2147483646 h 324"/>
                <a:gd name="T6" fmla="*/ 2147483646 w 254"/>
                <a:gd name="T7" fmla="*/ 2147483646 h 324"/>
                <a:gd name="T8" fmla="*/ 2147483646 w 254"/>
                <a:gd name="T9" fmla="*/ 2147483646 h 324"/>
                <a:gd name="T10" fmla="*/ 2147483646 w 254"/>
                <a:gd name="T11" fmla="*/ 2147483646 h 324"/>
                <a:gd name="T12" fmla="*/ 2147483646 w 254"/>
                <a:gd name="T13" fmla="*/ 2147483646 h 324"/>
                <a:gd name="T14" fmla="*/ 2147483646 w 254"/>
                <a:gd name="T15" fmla="*/ 2147483646 h 324"/>
                <a:gd name="T16" fmla="*/ 2147483646 w 254"/>
                <a:gd name="T17" fmla="*/ 2147483646 h 324"/>
                <a:gd name="T18" fmla="*/ 2147483646 w 254"/>
                <a:gd name="T19" fmla="*/ 2147483646 h 324"/>
                <a:gd name="T20" fmla="*/ 2147483646 w 254"/>
                <a:gd name="T21" fmla="*/ 2147483646 h 324"/>
                <a:gd name="T22" fmla="*/ 2147483646 w 254"/>
                <a:gd name="T23" fmla="*/ 2147483646 h 324"/>
                <a:gd name="T24" fmla="*/ 2147483646 w 254"/>
                <a:gd name="T25" fmla="*/ 2147483646 h 324"/>
                <a:gd name="T26" fmla="*/ 2147483646 w 254"/>
                <a:gd name="T27" fmla="*/ 2147483646 h 324"/>
                <a:gd name="T28" fmla="*/ 2147483646 w 254"/>
                <a:gd name="T29" fmla="*/ 2147483646 h 324"/>
                <a:gd name="T30" fmla="*/ 2147483646 w 254"/>
                <a:gd name="T31" fmla="*/ 2147483646 h 324"/>
                <a:gd name="T32" fmla="*/ 2147483646 w 254"/>
                <a:gd name="T33" fmla="*/ 2147483646 h 324"/>
                <a:gd name="T34" fmla="*/ 2147483646 w 254"/>
                <a:gd name="T35" fmla="*/ 2147483646 h 324"/>
                <a:gd name="T36" fmla="*/ 2147483646 w 254"/>
                <a:gd name="T37" fmla="*/ 2147483646 h 324"/>
                <a:gd name="T38" fmla="*/ 2147483646 w 254"/>
                <a:gd name="T39" fmla="*/ 2147483646 h 324"/>
                <a:gd name="T40" fmla="*/ 2147483646 w 254"/>
                <a:gd name="T41" fmla="*/ 2147483646 h 324"/>
                <a:gd name="T42" fmla="*/ 2147483646 w 254"/>
                <a:gd name="T43" fmla="*/ 2147483646 h 324"/>
                <a:gd name="T44" fmla="*/ 2147483646 w 254"/>
                <a:gd name="T45" fmla="*/ 2147483646 h 324"/>
                <a:gd name="T46" fmla="*/ 2147483646 w 254"/>
                <a:gd name="T47" fmla="*/ 2147483646 h 324"/>
                <a:gd name="T48" fmla="*/ 2147483646 w 254"/>
                <a:gd name="T49" fmla="*/ 2147483646 h 324"/>
                <a:gd name="T50" fmla="*/ 2147483646 w 254"/>
                <a:gd name="T51" fmla="*/ 2147483646 h 324"/>
                <a:gd name="T52" fmla="*/ 2147483646 w 254"/>
                <a:gd name="T53" fmla="*/ 2147483646 h 324"/>
                <a:gd name="T54" fmla="*/ 2147483646 w 254"/>
                <a:gd name="T55" fmla="*/ 2147483646 h 324"/>
                <a:gd name="T56" fmla="*/ 2147483646 w 254"/>
                <a:gd name="T57" fmla="*/ 2147483646 h 324"/>
                <a:gd name="T58" fmla="*/ 2147483646 w 254"/>
                <a:gd name="T59" fmla="*/ 2147483646 h 324"/>
                <a:gd name="T60" fmla="*/ 2147483646 w 254"/>
                <a:gd name="T61" fmla="*/ 2147483646 h 324"/>
                <a:gd name="T62" fmla="*/ 2147483646 w 254"/>
                <a:gd name="T63" fmla="*/ 2147483646 h 324"/>
                <a:gd name="T64" fmla="*/ 2147483646 w 254"/>
                <a:gd name="T65" fmla="*/ 2147483646 h 324"/>
                <a:gd name="T66" fmla="*/ 2147483646 w 254"/>
                <a:gd name="T67" fmla="*/ 2147483646 h 324"/>
                <a:gd name="T68" fmla="*/ 2147483646 w 254"/>
                <a:gd name="T69" fmla="*/ 2147483646 h 324"/>
                <a:gd name="T70" fmla="*/ 2147483646 w 254"/>
                <a:gd name="T71" fmla="*/ 2147483646 h 324"/>
                <a:gd name="T72" fmla="*/ 2147483646 w 254"/>
                <a:gd name="T73" fmla="*/ 2147483646 h 324"/>
                <a:gd name="T74" fmla="*/ 2147483646 w 254"/>
                <a:gd name="T75" fmla="*/ 2147483646 h 324"/>
                <a:gd name="T76" fmla="*/ 2147483646 w 254"/>
                <a:gd name="T77" fmla="*/ 2147483646 h 324"/>
                <a:gd name="T78" fmla="*/ 2147483646 w 254"/>
                <a:gd name="T79" fmla="*/ 2147483646 h 324"/>
                <a:gd name="T80" fmla="*/ 2147483646 w 254"/>
                <a:gd name="T81" fmla="*/ 2147483646 h 324"/>
                <a:gd name="T82" fmla="*/ 2147483646 w 254"/>
                <a:gd name="T83" fmla="*/ 214748364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4" h="324">
                  <a:moveTo>
                    <a:pt x="0" y="219"/>
                  </a:moveTo>
                  <a:lnTo>
                    <a:pt x="4" y="224"/>
                  </a:lnTo>
                  <a:lnTo>
                    <a:pt x="4" y="243"/>
                  </a:lnTo>
                  <a:lnTo>
                    <a:pt x="9" y="243"/>
                  </a:lnTo>
                  <a:lnTo>
                    <a:pt x="9" y="233"/>
                  </a:lnTo>
                  <a:lnTo>
                    <a:pt x="14" y="233"/>
                  </a:lnTo>
                  <a:lnTo>
                    <a:pt x="14" y="224"/>
                  </a:lnTo>
                  <a:lnTo>
                    <a:pt x="14" y="243"/>
                  </a:lnTo>
                  <a:lnTo>
                    <a:pt x="19" y="257"/>
                  </a:lnTo>
                  <a:lnTo>
                    <a:pt x="19" y="276"/>
                  </a:lnTo>
                  <a:lnTo>
                    <a:pt x="24" y="290"/>
                  </a:lnTo>
                  <a:lnTo>
                    <a:pt x="24" y="324"/>
                  </a:lnTo>
                  <a:lnTo>
                    <a:pt x="28" y="319"/>
                  </a:lnTo>
                  <a:lnTo>
                    <a:pt x="28" y="300"/>
                  </a:lnTo>
                  <a:lnTo>
                    <a:pt x="28" y="309"/>
                  </a:lnTo>
                  <a:lnTo>
                    <a:pt x="33" y="309"/>
                  </a:lnTo>
                  <a:lnTo>
                    <a:pt x="33" y="209"/>
                  </a:lnTo>
                  <a:lnTo>
                    <a:pt x="38" y="209"/>
                  </a:lnTo>
                  <a:lnTo>
                    <a:pt x="38" y="200"/>
                  </a:lnTo>
                  <a:lnTo>
                    <a:pt x="43" y="200"/>
                  </a:lnTo>
                  <a:lnTo>
                    <a:pt x="43" y="209"/>
                  </a:lnTo>
                  <a:lnTo>
                    <a:pt x="43" y="190"/>
                  </a:lnTo>
                  <a:lnTo>
                    <a:pt x="43" y="200"/>
                  </a:lnTo>
                  <a:lnTo>
                    <a:pt x="48" y="200"/>
                  </a:lnTo>
                  <a:lnTo>
                    <a:pt x="48" y="185"/>
                  </a:lnTo>
                  <a:lnTo>
                    <a:pt x="52" y="185"/>
                  </a:lnTo>
                  <a:lnTo>
                    <a:pt x="52" y="157"/>
                  </a:lnTo>
                  <a:lnTo>
                    <a:pt x="62" y="157"/>
                  </a:lnTo>
                  <a:lnTo>
                    <a:pt x="62" y="200"/>
                  </a:lnTo>
                  <a:lnTo>
                    <a:pt x="67" y="200"/>
                  </a:lnTo>
                  <a:lnTo>
                    <a:pt x="67" y="243"/>
                  </a:lnTo>
                  <a:lnTo>
                    <a:pt x="67" y="233"/>
                  </a:lnTo>
                  <a:lnTo>
                    <a:pt x="72" y="219"/>
                  </a:lnTo>
                  <a:lnTo>
                    <a:pt x="76" y="224"/>
                  </a:lnTo>
                  <a:lnTo>
                    <a:pt x="76" y="243"/>
                  </a:lnTo>
                  <a:lnTo>
                    <a:pt x="81" y="257"/>
                  </a:lnTo>
                  <a:lnTo>
                    <a:pt x="81" y="286"/>
                  </a:lnTo>
                  <a:lnTo>
                    <a:pt x="86" y="290"/>
                  </a:lnTo>
                  <a:lnTo>
                    <a:pt x="91" y="286"/>
                  </a:lnTo>
                  <a:lnTo>
                    <a:pt x="91" y="233"/>
                  </a:lnTo>
                  <a:lnTo>
                    <a:pt x="96" y="233"/>
                  </a:lnTo>
                  <a:lnTo>
                    <a:pt x="96" y="252"/>
                  </a:lnTo>
                  <a:lnTo>
                    <a:pt x="100" y="252"/>
                  </a:lnTo>
                  <a:lnTo>
                    <a:pt x="100" y="209"/>
                  </a:lnTo>
                  <a:lnTo>
                    <a:pt x="100" y="219"/>
                  </a:lnTo>
                  <a:lnTo>
                    <a:pt x="105" y="219"/>
                  </a:lnTo>
                  <a:lnTo>
                    <a:pt x="105" y="209"/>
                  </a:lnTo>
                  <a:lnTo>
                    <a:pt x="110" y="209"/>
                  </a:lnTo>
                  <a:lnTo>
                    <a:pt x="110" y="143"/>
                  </a:lnTo>
                  <a:lnTo>
                    <a:pt x="115" y="143"/>
                  </a:lnTo>
                  <a:lnTo>
                    <a:pt x="115" y="100"/>
                  </a:lnTo>
                  <a:lnTo>
                    <a:pt x="120" y="85"/>
                  </a:lnTo>
                  <a:lnTo>
                    <a:pt x="120" y="90"/>
                  </a:lnTo>
                  <a:lnTo>
                    <a:pt x="124" y="90"/>
                  </a:lnTo>
                  <a:lnTo>
                    <a:pt x="124" y="133"/>
                  </a:lnTo>
                  <a:lnTo>
                    <a:pt x="124" y="43"/>
                  </a:lnTo>
                  <a:lnTo>
                    <a:pt x="129" y="43"/>
                  </a:lnTo>
                  <a:lnTo>
                    <a:pt x="129" y="0"/>
                  </a:lnTo>
                  <a:lnTo>
                    <a:pt x="129" y="23"/>
                  </a:lnTo>
                  <a:lnTo>
                    <a:pt x="134" y="19"/>
                  </a:lnTo>
                  <a:lnTo>
                    <a:pt x="134" y="43"/>
                  </a:lnTo>
                  <a:lnTo>
                    <a:pt x="134" y="23"/>
                  </a:lnTo>
                  <a:lnTo>
                    <a:pt x="139" y="23"/>
                  </a:lnTo>
                  <a:lnTo>
                    <a:pt x="139" y="33"/>
                  </a:lnTo>
                  <a:lnTo>
                    <a:pt x="144" y="33"/>
                  </a:lnTo>
                  <a:lnTo>
                    <a:pt x="144" y="90"/>
                  </a:lnTo>
                  <a:lnTo>
                    <a:pt x="144" y="85"/>
                  </a:lnTo>
                  <a:lnTo>
                    <a:pt x="148" y="85"/>
                  </a:lnTo>
                  <a:lnTo>
                    <a:pt x="148" y="100"/>
                  </a:lnTo>
                  <a:lnTo>
                    <a:pt x="148" y="52"/>
                  </a:lnTo>
                  <a:lnTo>
                    <a:pt x="153" y="52"/>
                  </a:lnTo>
                  <a:lnTo>
                    <a:pt x="153" y="66"/>
                  </a:lnTo>
                  <a:lnTo>
                    <a:pt x="153" y="23"/>
                  </a:lnTo>
                  <a:lnTo>
                    <a:pt x="153" y="33"/>
                  </a:lnTo>
                  <a:lnTo>
                    <a:pt x="158" y="33"/>
                  </a:lnTo>
                  <a:lnTo>
                    <a:pt x="158" y="100"/>
                  </a:lnTo>
                  <a:lnTo>
                    <a:pt x="163" y="100"/>
                  </a:lnTo>
                  <a:lnTo>
                    <a:pt x="163" y="119"/>
                  </a:lnTo>
                  <a:lnTo>
                    <a:pt x="163" y="90"/>
                  </a:lnTo>
                  <a:lnTo>
                    <a:pt x="163" y="109"/>
                  </a:lnTo>
                  <a:lnTo>
                    <a:pt x="168" y="109"/>
                  </a:lnTo>
                  <a:lnTo>
                    <a:pt x="168" y="76"/>
                  </a:lnTo>
                  <a:lnTo>
                    <a:pt x="172" y="76"/>
                  </a:lnTo>
                  <a:lnTo>
                    <a:pt x="172" y="85"/>
                  </a:lnTo>
                  <a:lnTo>
                    <a:pt x="172" y="66"/>
                  </a:lnTo>
                  <a:lnTo>
                    <a:pt x="172" y="76"/>
                  </a:lnTo>
                  <a:lnTo>
                    <a:pt x="177" y="90"/>
                  </a:lnTo>
                  <a:lnTo>
                    <a:pt x="177" y="100"/>
                  </a:lnTo>
                  <a:lnTo>
                    <a:pt x="182" y="100"/>
                  </a:lnTo>
                  <a:lnTo>
                    <a:pt x="182" y="157"/>
                  </a:lnTo>
                  <a:lnTo>
                    <a:pt x="182" y="152"/>
                  </a:lnTo>
                  <a:lnTo>
                    <a:pt x="187" y="152"/>
                  </a:lnTo>
                  <a:lnTo>
                    <a:pt x="187" y="100"/>
                  </a:lnTo>
                  <a:lnTo>
                    <a:pt x="187" y="143"/>
                  </a:lnTo>
                  <a:lnTo>
                    <a:pt x="192" y="143"/>
                  </a:lnTo>
                  <a:lnTo>
                    <a:pt x="192" y="166"/>
                  </a:lnTo>
                  <a:lnTo>
                    <a:pt x="196" y="166"/>
                  </a:lnTo>
                  <a:lnTo>
                    <a:pt x="196" y="190"/>
                  </a:lnTo>
                  <a:lnTo>
                    <a:pt x="201" y="190"/>
                  </a:lnTo>
                  <a:lnTo>
                    <a:pt x="201" y="200"/>
                  </a:lnTo>
                  <a:lnTo>
                    <a:pt x="201" y="143"/>
                  </a:lnTo>
                  <a:lnTo>
                    <a:pt x="206" y="143"/>
                  </a:lnTo>
                  <a:lnTo>
                    <a:pt x="206" y="152"/>
                  </a:lnTo>
                  <a:lnTo>
                    <a:pt x="206" y="85"/>
                  </a:lnTo>
                  <a:lnTo>
                    <a:pt x="211" y="85"/>
                  </a:lnTo>
                  <a:lnTo>
                    <a:pt x="211" y="52"/>
                  </a:lnTo>
                  <a:lnTo>
                    <a:pt x="216" y="52"/>
                  </a:lnTo>
                  <a:lnTo>
                    <a:pt x="216" y="43"/>
                  </a:lnTo>
                  <a:lnTo>
                    <a:pt x="216" y="119"/>
                  </a:lnTo>
                  <a:lnTo>
                    <a:pt x="220" y="124"/>
                  </a:lnTo>
                  <a:lnTo>
                    <a:pt x="220" y="143"/>
                  </a:lnTo>
                  <a:lnTo>
                    <a:pt x="220" y="76"/>
                  </a:lnTo>
                  <a:lnTo>
                    <a:pt x="225" y="76"/>
                  </a:lnTo>
                  <a:lnTo>
                    <a:pt x="225" y="66"/>
                  </a:lnTo>
                  <a:lnTo>
                    <a:pt x="230" y="66"/>
                  </a:lnTo>
                  <a:lnTo>
                    <a:pt x="230" y="119"/>
                  </a:lnTo>
                  <a:lnTo>
                    <a:pt x="235" y="124"/>
                  </a:lnTo>
                  <a:lnTo>
                    <a:pt x="235" y="166"/>
                  </a:lnTo>
                  <a:lnTo>
                    <a:pt x="240" y="166"/>
                  </a:lnTo>
                  <a:lnTo>
                    <a:pt x="240" y="219"/>
                  </a:lnTo>
                  <a:lnTo>
                    <a:pt x="244" y="224"/>
                  </a:lnTo>
                  <a:lnTo>
                    <a:pt x="244" y="252"/>
                  </a:lnTo>
                  <a:lnTo>
                    <a:pt x="249" y="257"/>
                  </a:lnTo>
                  <a:lnTo>
                    <a:pt x="249" y="252"/>
                  </a:lnTo>
                  <a:lnTo>
                    <a:pt x="249" y="276"/>
                  </a:lnTo>
                  <a:lnTo>
                    <a:pt x="254" y="290"/>
                  </a:lnTo>
                  <a:lnTo>
                    <a:pt x="254" y="324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726D16D1-FC3E-5141-BC10-D2FE4BD00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700" y="3387725"/>
              <a:ext cx="388938" cy="741363"/>
            </a:xfrm>
            <a:custGeom>
              <a:avLst/>
              <a:gdLst>
                <a:gd name="T0" fmla="*/ 2147483646 w 245"/>
                <a:gd name="T1" fmla="*/ 2147483646 h 467"/>
                <a:gd name="T2" fmla="*/ 2147483646 w 245"/>
                <a:gd name="T3" fmla="*/ 2147483646 h 467"/>
                <a:gd name="T4" fmla="*/ 2147483646 w 245"/>
                <a:gd name="T5" fmla="*/ 2147483646 h 467"/>
                <a:gd name="T6" fmla="*/ 2147483646 w 245"/>
                <a:gd name="T7" fmla="*/ 2147483646 h 467"/>
                <a:gd name="T8" fmla="*/ 2147483646 w 245"/>
                <a:gd name="T9" fmla="*/ 2147483646 h 467"/>
                <a:gd name="T10" fmla="*/ 2147483646 w 245"/>
                <a:gd name="T11" fmla="*/ 2147483646 h 467"/>
                <a:gd name="T12" fmla="*/ 2147483646 w 245"/>
                <a:gd name="T13" fmla="*/ 2147483646 h 467"/>
                <a:gd name="T14" fmla="*/ 2147483646 w 245"/>
                <a:gd name="T15" fmla="*/ 2147483646 h 467"/>
                <a:gd name="T16" fmla="*/ 2147483646 w 245"/>
                <a:gd name="T17" fmla="*/ 2147483646 h 467"/>
                <a:gd name="T18" fmla="*/ 2147483646 w 245"/>
                <a:gd name="T19" fmla="*/ 2147483646 h 467"/>
                <a:gd name="T20" fmla="*/ 2147483646 w 245"/>
                <a:gd name="T21" fmla="*/ 2147483646 h 467"/>
                <a:gd name="T22" fmla="*/ 2147483646 w 245"/>
                <a:gd name="T23" fmla="*/ 2147483646 h 467"/>
                <a:gd name="T24" fmla="*/ 2147483646 w 245"/>
                <a:gd name="T25" fmla="*/ 2147483646 h 467"/>
                <a:gd name="T26" fmla="*/ 2147483646 w 245"/>
                <a:gd name="T27" fmla="*/ 2147483646 h 467"/>
                <a:gd name="T28" fmla="*/ 2147483646 w 245"/>
                <a:gd name="T29" fmla="*/ 2147483646 h 467"/>
                <a:gd name="T30" fmla="*/ 2147483646 w 245"/>
                <a:gd name="T31" fmla="*/ 2147483646 h 467"/>
                <a:gd name="T32" fmla="*/ 2147483646 w 245"/>
                <a:gd name="T33" fmla="*/ 2147483646 h 467"/>
                <a:gd name="T34" fmla="*/ 2147483646 w 245"/>
                <a:gd name="T35" fmla="*/ 2147483646 h 467"/>
                <a:gd name="T36" fmla="*/ 2147483646 w 245"/>
                <a:gd name="T37" fmla="*/ 2147483646 h 467"/>
                <a:gd name="T38" fmla="*/ 2147483646 w 245"/>
                <a:gd name="T39" fmla="*/ 2147483646 h 467"/>
                <a:gd name="T40" fmla="*/ 2147483646 w 245"/>
                <a:gd name="T41" fmla="*/ 2147483646 h 467"/>
                <a:gd name="T42" fmla="*/ 2147483646 w 245"/>
                <a:gd name="T43" fmla="*/ 2147483646 h 467"/>
                <a:gd name="T44" fmla="*/ 2147483646 w 245"/>
                <a:gd name="T45" fmla="*/ 2147483646 h 467"/>
                <a:gd name="T46" fmla="*/ 2147483646 w 245"/>
                <a:gd name="T47" fmla="*/ 0 h 467"/>
                <a:gd name="T48" fmla="*/ 2147483646 w 245"/>
                <a:gd name="T49" fmla="*/ 2147483646 h 467"/>
                <a:gd name="T50" fmla="*/ 2147483646 w 245"/>
                <a:gd name="T51" fmla="*/ 2147483646 h 467"/>
                <a:gd name="T52" fmla="*/ 2147483646 w 245"/>
                <a:gd name="T53" fmla="*/ 2147483646 h 467"/>
                <a:gd name="T54" fmla="*/ 2147483646 w 245"/>
                <a:gd name="T55" fmla="*/ 2147483646 h 467"/>
                <a:gd name="T56" fmla="*/ 2147483646 w 245"/>
                <a:gd name="T57" fmla="*/ 2147483646 h 467"/>
                <a:gd name="T58" fmla="*/ 2147483646 w 245"/>
                <a:gd name="T59" fmla="*/ 2147483646 h 467"/>
                <a:gd name="T60" fmla="*/ 2147483646 w 245"/>
                <a:gd name="T61" fmla="*/ 2147483646 h 467"/>
                <a:gd name="T62" fmla="*/ 2147483646 w 245"/>
                <a:gd name="T63" fmla="*/ 2147483646 h 467"/>
                <a:gd name="T64" fmla="*/ 2147483646 w 245"/>
                <a:gd name="T65" fmla="*/ 2147483646 h 467"/>
                <a:gd name="T66" fmla="*/ 2147483646 w 245"/>
                <a:gd name="T67" fmla="*/ 2147483646 h 467"/>
                <a:gd name="T68" fmla="*/ 2147483646 w 245"/>
                <a:gd name="T69" fmla="*/ 2147483646 h 467"/>
                <a:gd name="T70" fmla="*/ 2147483646 w 245"/>
                <a:gd name="T71" fmla="*/ 2147483646 h 467"/>
                <a:gd name="T72" fmla="*/ 2147483646 w 245"/>
                <a:gd name="T73" fmla="*/ 2147483646 h 467"/>
                <a:gd name="T74" fmla="*/ 2147483646 w 245"/>
                <a:gd name="T75" fmla="*/ 2147483646 h 467"/>
                <a:gd name="T76" fmla="*/ 2147483646 w 245"/>
                <a:gd name="T77" fmla="*/ 2147483646 h 467"/>
                <a:gd name="T78" fmla="*/ 2147483646 w 245"/>
                <a:gd name="T79" fmla="*/ 2147483646 h 467"/>
                <a:gd name="T80" fmla="*/ 2147483646 w 245"/>
                <a:gd name="T81" fmla="*/ 2147483646 h 467"/>
                <a:gd name="T82" fmla="*/ 2147483646 w 245"/>
                <a:gd name="T83" fmla="*/ 214748364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5" h="467">
                  <a:moveTo>
                    <a:pt x="0" y="448"/>
                  </a:moveTo>
                  <a:lnTo>
                    <a:pt x="0" y="443"/>
                  </a:lnTo>
                  <a:lnTo>
                    <a:pt x="5" y="448"/>
                  </a:lnTo>
                  <a:lnTo>
                    <a:pt x="10" y="448"/>
                  </a:lnTo>
                  <a:lnTo>
                    <a:pt x="10" y="457"/>
                  </a:lnTo>
                  <a:lnTo>
                    <a:pt x="10" y="448"/>
                  </a:lnTo>
                  <a:lnTo>
                    <a:pt x="14" y="443"/>
                  </a:lnTo>
                  <a:lnTo>
                    <a:pt x="14" y="410"/>
                  </a:lnTo>
                  <a:lnTo>
                    <a:pt x="19" y="410"/>
                  </a:lnTo>
                  <a:lnTo>
                    <a:pt x="19" y="314"/>
                  </a:lnTo>
                  <a:lnTo>
                    <a:pt x="24" y="309"/>
                  </a:lnTo>
                  <a:lnTo>
                    <a:pt x="24" y="257"/>
                  </a:lnTo>
                  <a:lnTo>
                    <a:pt x="29" y="243"/>
                  </a:lnTo>
                  <a:lnTo>
                    <a:pt x="29" y="157"/>
                  </a:lnTo>
                  <a:lnTo>
                    <a:pt x="34" y="157"/>
                  </a:lnTo>
                  <a:lnTo>
                    <a:pt x="34" y="147"/>
                  </a:lnTo>
                  <a:lnTo>
                    <a:pt x="38" y="143"/>
                  </a:lnTo>
                  <a:lnTo>
                    <a:pt x="43" y="143"/>
                  </a:lnTo>
                  <a:lnTo>
                    <a:pt x="43" y="114"/>
                  </a:lnTo>
                  <a:lnTo>
                    <a:pt x="43" y="133"/>
                  </a:lnTo>
                  <a:lnTo>
                    <a:pt x="48" y="147"/>
                  </a:lnTo>
                  <a:lnTo>
                    <a:pt x="48" y="200"/>
                  </a:lnTo>
                  <a:lnTo>
                    <a:pt x="53" y="200"/>
                  </a:lnTo>
                  <a:lnTo>
                    <a:pt x="53" y="190"/>
                  </a:lnTo>
                  <a:lnTo>
                    <a:pt x="53" y="243"/>
                  </a:lnTo>
                  <a:lnTo>
                    <a:pt x="58" y="248"/>
                  </a:lnTo>
                  <a:lnTo>
                    <a:pt x="58" y="324"/>
                  </a:lnTo>
                  <a:lnTo>
                    <a:pt x="62" y="324"/>
                  </a:lnTo>
                  <a:lnTo>
                    <a:pt x="62" y="410"/>
                  </a:lnTo>
                  <a:lnTo>
                    <a:pt x="67" y="414"/>
                  </a:lnTo>
                  <a:lnTo>
                    <a:pt x="72" y="414"/>
                  </a:lnTo>
                  <a:lnTo>
                    <a:pt x="72" y="433"/>
                  </a:lnTo>
                  <a:lnTo>
                    <a:pt x="77" y="433"/>
                  </a:lnTo>
                  <a:lnTo>
                    <a:pt x="77" y="424"/>
                  </a:lnTo>
                  <a:lnTo>
                    <a:pt x="77" y="443"/>
                  </a:lnTo>
                  <a:lnTo>
                    <a:pt x="82" y="448"/>
                  </a:lnTo>
                  <a:lnTo>
                    <a:pt x="82" y="467"/>
                  </a:lnTo>
                  <a:lnTo>
                    <a:pt x="82" y="424"/>
                  </a:lnTo>
                  <a:lnTo>
                    <a:pt x="86" y="410"/>
                  </a:lnTo>
                  <a:lnTo>
                    <a:pt x="86" y="414"/>
                  </a:lnTo>
                  <a:lnTo>
                    <a:pt x="86" y="410"/>
                  </a:lnTo>
                  <a:lnTo>
                    <a:pt x="91" y="410"/>
                  </a:lnTo>
                  <a:lnTo>
                    <a:pt x="96" y="410"/>
                  </a:lnTo>
                  <a:lnTo>
                    <a:pt x="101" y="410"/>
                  </a:lnTo>
                  <a:lnTo>
                    <a:pt x="101" y="376"/>
                  </a:lnTo>
                  <a:lnTo>
                    <a:pt x="106" y="376"/>
                  </a:lnTo>
                  <a:lnTo>
                    <a:pt x="106" y="381"/>
                  </a:lnTo>
                  <a:lnTo>
                    <a:pt x="106" y="367"/>
                  </a:lnTo>
                  <a:lnTo>
                    <a:pt x="106" y="376"/>
                  </a:lnTo>
                  <a:lnTo>
                    <a:pt x="110" y="376"/>
                  </a:lnTo>
                  <a:lnTo>
                    <a:pt x="110" y="367"/>
                  </a:lnTo>
                  <a:lnTo>
                    <a:pt x="115" y="381"/>
                  </a:lnTo>
                  <a:lnTo>
                    <a:pt x="115" y="391"/>
                  </a:lnTo>
                  <a:lnTo>
                    <a:pt x="115" y="381"/>
                  </a:lnTo>
                  <a:lnTo>
                    <a:pt x="120" y="376"/>
                  </a:lnTo>
                  <a:lnTo>
                    <a:pt x="120" y="243"/>
                  </a:lnTo>
                  <a:lnTo>
                    <a:pt x="125" y="243"/>
                  </a:lnTo>
                  <a:lnTo>
                    <a:pt x="125" y="157"/>
                  </a:lnTo>
                  <a:lnTo>
                    <a:pt x="130" y="143"/>
                  </a:lnTo>
                  <a:lnTo>
                    <a:pt x="130" y="90"/>
                  </a:lnTo>
                  <a:lnTo>
                    <a:pt x="130" y="109"/>
                  </a:lnTo>
                  <a:lnTo>
                    <a:pt x="134" y="109"/>
                  </a:lnTo>
                  <a:lnTo>
                    <a:pt x="134" y="38"/>
                  </a:lnTo>
                  <a:lnTo>
                    <a:pt x="139" y="38"/>
                  </a:lnTo>
                  <a:lnTo>
                    <a:pt x="139" y="57"/>
                  </a:lnTo>
                  <a:lnTo>
                    <a:pt x="139" y="47"/>
                  </a:lnTo>
                  <a:lnTo>
                    <a:pt x="144" y="33"/>
                  </a:lnTo>
                  <a:lnTo>
                    <a:pt x="144" y="38"/>
                  </a:lnTo>
                  <a:lnTo>
                    <a:pt x="149" y="33"/>
                  </a:lnTo>
                  <a:lnTo>
                    <a:pt x="149" y="57"/>
                  </a:lnTo>
                  <a:lnTo>
                    <a:pt x="149" y="0"/>
                  </a:lnTo>
                  <a:lnTo>
                    <a:pt x="149" y="33"/>
                  </a:lnTo>
                  <a:lnTo>
                    <a:pt x="154" y="38"/>
                  </a:lnTo>
                  <a:lnTo>
                    <a:pt x="154" y="114"/>
                  </a:lnTo>
                  <a:lnTo>
                    <a:pt x="158" y="114"/>
                  </a:lnTo>
                  <a:lnTo>
                    <a:pt x="158" y="157"/>
                  </a:lnTo>
                  <a:lnTo>
                    <a:pt x="163" y="157"/>
                  </a:lnTo>
                  <a:lnTo>
                    <a:pt x="163" y="224"/>
                  </a:lnTo>
                  <a:lnTo>
                    <a:pt x="168" y="224"/>
                  </a:lnTo>
                  <a:lnTo>
                    <a:pt x="168" y="257"/>
                  </a:lnTo>
                  <a:lnTo>
                    <a:pt x="173" y="257"/>
                  </a:lnTo>
                  <a:lnTo>
                    <a:pt x="173" y="267"/>
                  </a:lnTo>
                  <a:lnTo>
                    <a:pt x="173" y="190"/>
                  </a:lnTo>
                  <a:lnTo>
                    <a:pt x="173" y="200"/>
                  </a:lnTo>
                  <a:lnTo>
                    <a:pt x="178" y="200"/>
                  </a:lnTo>
                  <a:lnTo>
                    <a:pt x="178" y="209"/>
                  </a:lnTo>
                  <a:lnTo>
                    <a:pt x="178" y="133"/>
                  </a:lnTo>
                  <a:lnTo>
                    <a:pt x="182" y="147"/>
                  </a:lnTo>
                  <a:lnTo>
                    <a:pt x="182" y="167"/>
                  </a:lnTo>
                  <a:lnTo>
                    <a:pt x="182" y="147"/>
                  </a:lnTo>
                  <a:lnTo>
                    <a:pt x="187" y="143"/>
                  </a:lnTo>
                  <a:lnTo>
                    <a:pt x="187" y="124"/>
                  </a:lnTo>
                  <a:lnTo>
                    <a:pt x="187" y="133"/>
                  </a:lnTo>
                  <a:lnTo>
                    <a:pt x="192" y="147"/>
                  </a:lnTo>
                  <a:lnTo>
                    <a:pt x="192" y="157"/>
                  </a:lnTo>
                  <a:lnTo>
                    <a:pt x="192" y="147"/>
                  </a:lnTo>
                  <a:lnTo>
                    <a:pt x="197" y="143"/>
                  </a:lnTo>
                  <a:lnTo>
                    <a:pt x="197" y="147"/>
                  </a:lnTo>
                  <a:lnTo>
                    <a:pt x="197" y="124"/>
                  </a:lnTo>
                  <a:lnTo>
                    <a:pt x="202" y="109"/>
                  </a:lnTo>
                  <a:lnTo>
                    <a:pt x="202" y="71"/>
                  </a:lnTo>
                  <a:lnTo>
                    <a:pt x="202" y="114"/>
                  </a:lnTo>
                  <a:lnTo>
                    <a:pt x="206" y="114"/>
                  </a:lnTo>
                  <a:lnTo>
                    <a:pt x="206" y="90"/>
                  </a:lnTo>
                  <a:lnTo>
                    <a:pt x="206" y="167"/>
                  </a:lnTo>
                  <a:lnTo>
                    <a:pt x="211" y="167"/>
                  </a:lnTo>
                  <a:lnTo>
                    <a:pt x="211" y="147"/>
                  </a:lnTo>
                  <a:lnTo>
                    <a:pt x="211" y="214"/>
                  </a:lnTo>
                  <a:lnTo>
                    <a:pt x="216" y="214"/>
                  </a:lnTo>
                  <a:lnTo>
                    <a:pt x="216" y="257"/>
                  </a:lnTo>
                  <a:lnTo>
                    <a:pt x="221" y="257"/>
                  </a:lnTo>
                  <a:lnTo>
                    <a:pt x="221" y="267"/>
                  </a:lnTo>
                  <a:lnTo>
                    <a:pt x="221" y="233"/>
                  </a:lnTo>
                  <a:lnTo>
                    <a:pt x="226" y="248"/>
                  </a:lnTo>
                  <a:lnTo>
                    <a:pt x="226" y="257"/>
                  </a:lnTo>
                  <a:lnTo>
                    <a:pt x="226" y="248"/>
                  </a:lnTo>
                  <a:lnTo>
                    <a:pt x="230" y="243"/>
                  </a:lnTo>
                  <a:lnTo>
                    <a:pt x="230" y="248"/>
                  </a:lnTo>
                  <a:lnTo>
                    <a:pt x="230" y="209"/>
                  </a:lnTo>
                  <a:lnTo>
                    <a:pt x="235" y="209"/>
                  </a:lnTo>
                  <a:lnTo>
                    <a:pt x="235" y="143"/>
                  </a:lnTo>
                  <a:lnTo>
                    <a:pt x="235" y="176"/>
                  </a:lnTo>
                  <a:lnTo>
                    <a:pt x="240" y="176"/>
                  </a:lnTo>
                  <a:lnTo>
                    <a:pt x="240" y="190"/>
                  </a:lnTo>
                  <a:lnTo>
                    <a:pt x="240" y="167"/>
                  </a:lnTo>
                  <a:lnTo>
                    <a:pt x="240" y="181"/>
                  </a:lnTo>
                  <a:lnTo>
                    <a:pt x="245" y="181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E7826CDA-8BBF-FE4D-B408-81EECAA1D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638" y="2971800"/>
              <a:ext cx="319087" cy="906463"/>
            </a:xfrm>
            <a:custGeom>
              <a:avLst/>
              <a:gdLst>
                <a:gd name="T0" fmla="*/ 0 w 201"/>
                <a:gd name="T1" fmla="*/ 2147483646 h 571"/>
                <a:gd name="T2" fmla="*/ 2147483646 w 201"/>
                <a:gd name="T3" fmla="*/ 2147483646 h 571"/>
                <a:gd name="T4" fmla="*/ 2147483646 w 201"/>
                <a:gd name="T5" fmla="*/ 2147483646 h 571"/>
                <a:gd name="T6" fmla="*/ 2147483646 w 201"/>
                <a:gd name="T7" fmla="*/ 2147483646 h 571"/>
                <a:gd name="T8" fmla="*/ 2147483646 w 201"/>
                <a:gd name="T9" fmla="*/ 2147483646 h 571"/>
                <a:gd name="T10" fmla="*/ 2147483646 w 201"/>
                <a:gd name="T11" fmla="*/ 2147483646 h 571"/>
                <a:gd name="T12" fmla="*/ 2147483646 w 201"/>
                <a:gd name="T13" fmla="*/ 2147483646 h 571"/>
                <a:gd name="T14" fmla="*/ 2147483646 w 201"/>
                <a:gd name="T15" fmla="*/ 2147483646 h 571"/>
                <a:gd name="T16" fmla="*/ 2147483646 w 201"/>
                <a:gd name="T17" fmla="*/ 2147483646 h 571"/>
                <a:gd name="T18" fmla="*/ 2147483646 w 201"/>
                <a:gd name="T19" fmla="*/ 2147483646 h 571"/>
                <a:gd name="T20" fmla="*/ 2147483646 w 201"/>
                <a:gd name="T21" fmla="*/ 2147483646 h 571"/>
                <a:gd name="T22" fmla="*/ 2147483646 w 201"/>
                <a:gd name="T23" fmla="*/ 2147483646 h 571"/>
                <a:gd name="T24" fmla="*/ 2147483646 w 201"/>
                <a:gd name="T25" fmla="*/ 2147483646 h 571"/>
                <a:gd name="T26" fmla="*/ 2147483646 w 201"/>
                <a:gd name="T27" fmla="*/ 2147483646 h 571"/>
                <a:gd name="T28" fmla="*/ 2147483646 w 201"/>
                <a:gd name="T29" fmla="*/ 2147483646 h 571"/>
                <a:gd name="T30" fmla="*/ 2147483646 w 201"/>
                <a:gd name="T31" fmla="*/ 2147483646 h 571"/>
                <a:gd name="T32" fmla="*/ 2147483646 w 201"/>
                <a:gd name="T33" fmla="*/ 2147483646 h 571"/>
                <a:gd name="T34" fmla="*/ 2147483646 w 201"/>
                <a:gd name="T35" fmla="*/ 2147483646 h 571"/>
                <a:gd name="T36" fmla="*/ 2147483646 w 201"/>
                <a:gd name="T37" fmla="*/ 2147483646 h 571"/>
                <a:gd name="T38" fmla="*/ 2147483646 w 201"/>
                <a:gd name="T39" fmla="*/ 2147483646 h 571"/>
                <a:gd name="T40" fmla="*/ 2147483646 w 201"/>
                <a:gd name="T41" fmla="*/ 2147483646 h 571"/>
                <a:gd name="T42" fmla="*/ 2147483646 w 201"/>
                <a:gd name="T43" fmla="*/ 2147483646 h 571"/>
                <a:gd name="T44" fmla="*/ 2147483646 w 201"/>
                <a:gd name="T45" fmla="*/ 2147483646 h 571"/>
                <a:gd name="T46" fmla="*/ 2147483646 w 201"/>
                <a:gd name="T47" fmla="*/ 2147483646 h 571"/>
                <a:gd name="T48" fmla="*/ 2147483646 w 201"/>
                <a:gd name="T49" fmla="*/ 2147483646 h 571"/>
                <a:gd name="T50" fmla="*/ 2147483646 w 201"/>
                <a:gd name="T51" fmla="*/ 2147483646 h 571"/>
                <a:gd name="T52" fmla="*/ 2147483646 w 201"/>
                <a:gd name="T53" fmla="*/ 2147483646 h 571"/>
                <a:gd name="T54" fmla="*/ 2147483646 w 201"/>
                <a:gd name="T55" fmla="*/ 2147483646 h 571"/>
                <a:gd name="T56" fmla="*/ 2147483646 w 201"/>
                <a:gd name="T57" fmla="*/ 2147483646 h 571"/>
                <a:gd name="T58" fmla="*/ 2147483646 w 201"/>
                <a:gd name="T59" fmla="*/ 2147483646 h 571"/>
                <a:gd name="T60" fmla="*/ 2147483646 w 201"/>
                <a:gd name="T61" fmla="*/ 2147483646 h 571"/>
                <a:gd name="T62" fmla="*/ 2147483646 w 201"/>
                <a:gd name="T63" fmla="*/ 2147483646 h 571"/>
                <a:gd name="T64" fmla="*/ 2147483646 w 201"/>
                <a:gd name="T65" fmla="*/ 2147483646 h 571"/>
                <a:gd name="T66" fmla="*/ 2147483646 w 201"/>
                <a:gd name="T67" fmla="*/ 2147483646 h 571"/>
                <a:gd name="T68" fmla="*/ 2147483646 w 201"/>
                <a:gd name="T69" fmla="*/ 2147483646 h 571"/>
                <a:gd name="T70" fmla="*/ 2147483646 w 201"/>
                <a:gd name="T71" fmla="*/ 2147483646 h 571"/>
                <a:gd name="T72" fmla="*/ 2147483646 w 201"/>
                <a:gd name="T73" fmla="*/ 2147483646 h 571"/>
                <a:gd name="T74" fmla="*/ 2147483646 w 201"/>
                <a:gd name="T75" fmla="*/ 2147483646 h 571"/>
                <a:gd name="T76" fmla="*/ 2147483646 w 201"/>
                <a:gd name="T77" fmla="*/ 2147483646 h 571"/>
                <a:gd name="T78" fmla="*/ 2147483646 w 201"/>
                <a:gd name="T79" fmla="*/ 2147483646 h 571"/>
                <a:gd name="T80" fmla="*/ 2147483646 w 201"/>
                <a:gd name="T81" fmla="*/ 2147483646 h 571"/>
                <a:gd name="T82" fmla="*/ 2147483646 w 201"/>
                <a:gd name="T83" fmla="*/ 214748364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571">
                  <a:moveTo>
                    <a:pt x="0" y="443"/>
                  </a:moveTo>
                  <a:lnTo>
                    <a:pt x="0" y="471"/>
                  </a:lnTo>
                  <a:lnTo>
                    <a:pt x="0" y="462"/>
                  </a:lnTo>
                  <a:lnTo>
                    <a:pt x="5" y="462"/>
                  </a:lnTo>
                  <a:lnTo>
                    <a:pt x="5" y="409"/>
                  </a:lnTo>
                  <a:lnTo>
                    <a:pt x="5" y="419"/>
                  </a:lnTo>
                  <a:lnTo>
                    <a:pt x="9" y="405"/>
                  </a:lnTo>
                  <a:lnTo>
                    <a:pt x="9" y="395"/>
                  </a:lnTo>
                  <a:lnTo>
                    <a:pt x="14" y="395"/>
                  </a:lnTo>
                  <a:lnTo>
                    <a:pt x="14" y="376"/>
                  </a:lnTo>
                  <a:lnTo>
                    <a:pt x="14" y="452"/>
                  </a:lnTo>
                  <a:lnTo>
                    <a:pt x="19" y="452"/>
                  </a:lnTo>
                  <a:lnTo>
                    <a:pt x="19" y="529"/>
                  </a:lnTo>
                  <a:lnTo>
                    <a:pt x="24" y="543"/>
                  </a:lnTo>
                  <a:lnTo>
                    <a:pt x="24" y="538"/>
                  </a:lnTo>
                  <a:lnTo>
                    <a:pt x="24" y="486"/>
                  </a:lnTo>
                  <a:lnTo>
                    <a:pt x="24" y="495"/>
                  </a:lnTo>
                  <a:lnTo>
                    <a:pt x="29" y="495"/>
                  </a:lnTo>
                  <a:lnTo>
                    <a:pt x="29" y="409"/>
                  </a:lnTo>
                  <a:lnTo>
                    <a:pt x="33" y="405"/>
                  </a:lnTo>
                  <a:lnTo>
                    <a:pt x="33" y="409"/>
                  </a:lnTo>
                  <a:lnTo>
                    <a:pt x="33" y="386"/>
                  </a:lnTo>
                  <a:lnTo>
                    <a:pt x="33" y="395"/>
                  </a:lnTo>
                  <a:lnTo>
                    <a:pt x="38" y="409"/>
                  </a:lnTo>
                  <a:lnTo>
                    <a:pt x="38" y="429"/>
                  </a:lnTo>
                  <a:lnTo>
                    <a:pt x="38" y="409"/>
                  </a:lnTo>
                  <a:lnTo>
                    <a:pt x="43" y="409"/>
                  </a:lnTo>
                  <a:lnTo>
                    <a:pt x="43" y="438"/>
                  </a:lnTo>
                  <a:lnTo>
                    <a:pt x="43" y="376"/>
                  </a:lnTo>
                  <a:lnTo>
                    <a:pt x="48" y="376"/>
                  </a:lnTo>
                  <a:lnTo>
                    <a:pt x="48" y="405"/>
                  </a:lnTo>
                  <a:lnTo>
                    <a:pt x="48" y="376"/>
                  </a:lnTo>
                  <a:lnTo>
                    <a:pt x="53" y="371"/>
                  </a:lnTo>
                  <a:lnTo>
                    <a:pt x="53" y="376"/>
                  </a:lnTo>
                  <a:lnTo>
                    <a:pt x="53" y="300"/>
                  </a:lnTo>
                  <a:lnTo>
                    <a:pt x="53" y="328"/>
                  </a:lnTo>
                  <a:lnTo>
                    <a:pt x="57" y="333"/>
                  </a:lnTo>
                  <a:lnTo>
                    <a:pt x="57" y="328"/>
                  </a:lnTo>
                  <a:lnTo>
                    <a:pt x="57" y="362"/>
                  </a:lnTo>
                  <a:lnTo>
                    <a:pt x="62" y="362"/>
                  </a:lnTo>
                  <a:lnTo>
                    <a:pt x="62" y="376"/>
                  </a:lnTo>
                  <a:lnTo>
                    <a:pt x="62" y="295"/>
                  </a:lnTo>
                  <a:lnTo>
                    <a:pt x="62" y="300"/>
                  </a:lnTo>
                  <a:lnTo>
                    <a:pt x="67" y="300"/>
                  </a:lnTo>
                  <a:lnTo>
                    <a:pt x="67" y="309"/>
                  </a:lnTo>
                  <a:lnTo>
                    <a:pt x="67" y="243"/>
                  </a:lnTo>
                  <a:lnTo>
                    <a:pt x="67" y="252"/>
                  </a:lnTo>
                  <a:lnTo>
                    <a:pt x="72" y="252"/>
                  </a:lnTo>
                  <a:lnTo>
                    <a:pt x="72" y="309"/>
                  </a:lnTo>
                  <a:lnTo>
                    <a:pt x="72" y="243"/>
                  </a:lnTo>
                  <a:lnTo>
                    <a:pt x="72" y="300"/>
                  </a:lnTo>
                  <a:lnTo>
                    <a:pt x="77" y="295"/>
                  </a:lnTo>
                  <a:lnTo>
                    <a:pt x="77" y="309"/>
                  </a:lnTo>
                  <a:lnTo>
                    <a:pt x="77" y="262"/>
                  </a:lnTo>
                  <a:lnTo>
                    <a:pt x="81" y="266"/>
                  </a:lnTo>
                  <a:lnTo>
                    <a:pt x="81" y="252"/>
                  </a:lnTo>
                  <a:lnTo>
                    <a:pt x="81" y="309"/>
                  </a:lnTo>
                  <a:lnTo>
                    <a:pt x="86" y="295"/>
                  </a:lnTo>
                  <a:lnTo>
                    <a:pt x="86" y="209"/>
                  </a:lnTo>
                  <a:lnTo>
                    <a:pt x="86" y="219"/>
                  </a:lnTo>
                  <a:lnTo>
                    <a:pt x="91" y="233"/>
                  </a:lnTo>
                  <a:lnTo>
                    <a:pt x="91" y="352"/>
                  </a:lnTo>
                  <a:lnTo>
                    <a:pt x="96" y="352"/>
                  </a:lnTo>
                  <a:lnTo>
                    <a:pt x="96" y="371"/>
                  </a:lnTo>
                  <a:lnTo>
                    <a:pt x="96" y="333"/>
                  </a:lnTo>
                  <a:lnTo>
                    <a:pt x="101" y="333"/>
                  </a:lnTo>
                  <a:lnTo>
                    <a:pt x="101" y="409"/>
                  </a:lnTo>
                  <a:lnTo>
                    <a:pt x="101" y="376"/>
                  </a:lnTo>
                  <a:lnTo>
                    <a:pt x="105" y="371"/>
                  </a:lnTo>
                  <a:lnTo>
                    <a:pt x="105" y="262"/>
                  </a:lnTo>
                  <a:lnTo>
                    <a:pt x="105" y="276"/>
                  </a:lnTo>
                  <a:lnTo>
                    <a:pt x="110" y="276"/>
                  </a:lnTo>
                  <a:lnTo>
                    <a:pt x="110" y="295"/>
                  </a:lnTo>
                  <a:lnTo>
                    <a:pt x="110" y="176"/>
                  </a:lnTo>
                  <a:lnTo>
                    <a:pt x="115" y="162"/>
                  </a:lnTo>
                  <a:lnTo>
                    <a:pt x="115" y="109"/>
                  </a:lnTo>
                  <a:lnTo>
                    <a:pt x="115" y="152"/>
                  </a:lnTo>
                  <a:lnTo>
                    <a:pt x="120" y="152"/>
                  </a:lnTo>
                  <a:lnTo>
                    <a:pt x="120" y="176"/>
                  </a:lnTo>
                  <a:lnTo>
                    <a:pt x="120" y="76"/>
                  </a:lnTo>
                  <a:lnTo>
                    <a:pt x="125" y="62"/>
                  </a:lnTo>
                  <a:lnTo>
                    <a:pt x="125" y="0"/>
                  </a:lnTo>
                  <a:lnTo>
                    <a:pt x="125" y="9"/>
                  </a:lnTo>
                  <a:lnTo>
                    <a:pt x="129" y="9"/>
                  </a:lnTo>
                  <a:lnTo>
                    <a:pt x="129" y="62"/>
                  </a:lnTo>
                  <a:lnTo>
                    <a:pt x="129" y="42"/>
                  </a:lnTo>
                  <a:lnTo>
                    <a:pt x="134" y="42"/>
                  </a:lnTo>
                  <a:lnTo>
                    <a:pt x="134" y="33"/>
                  </a:lnTo>
                  <a:lnTo>
                    <a:pt x="134" y="119"/>
                  </a:lnTo>
                  <a:lnTo>
                    <a:pt x="139" y="133"/>
                  </a:lnTo>
                  <a:lnTo>
                    <a:pt x="139" y="262"/>
                  </a:lnTo>
                  <a:lnTo>
                    <a:pt x="139" y="252"/>
                  </a:lnTo>
                  <a:lnTo>
                    <a:pt x="144" y="266"/>
                  </a:lnTo>
                  <a:lnTo>
                    <a:pt x="144" y="405"/>
                  </a:lnTo>
                  <a:lnTo>
                    <a:pt x="144" y="395"/>
                  </a:lnTo>
                  <a:lnTo>
                    <a:pt x="149" y="395"/>
                  </a:lnTo>
                  <a:lnTo>
                    <a:pt x="149" y="371"/>
                  </a:lnTo>
                  <a:lnTo>
                    <a:pt x="149" y="419"/>
                  </a:lnTo>
                  <a:lnTo>
                    <a:pt x="153" y="419"/>
                  </a:lnTo>
                  <a:lnTo>
                    <a:pt x="153" y="409"/>
                  </a:lnTo>
                  <a:lnTo>
                    <a:pt x="153" y="538"/>
                  </a:lnTo>
                  <a:lnTo>
                    <a:pt x="158" y="543"/>
                  </a:lnTo>
                  <a:lnTo>
                    <a:pt x="158" y="571"/>
                  </a:lnTo>
                  <a:lnTo>
                    <a:pt x="158" y="543"/>
                  </a:lnTo>
                  <a:lnTo>
                    <a:pt x="163" y="543"/>
                  </a:lnTo>
                  <a:lnTo>
                    <a:pt x="163" y="552"/>
                  </a:lnTo>
                  <a:lnTo>
                    <a:pt x="163" y="505"/>
                  </a:lnTo>
                  <a:lnTo>
                    <a:pt x="168" y="510"/>
                  </a:lnTo>
                  <a:lnTo>
                    <a:pt x="168" y="519"/>
                  </a:lnTo>
                  <a:lnTo>
                    <a:pt x="168" y="486"/>
                  </a:lnTo>
                  <a:lnTo>
                    <a:pt x="173" y="471"/>
                  </a:lnTo>
                  <a:lnTo>
                    <a:pt x="173" y="405"/>
                  </a:lnTo>
                  <a:lnTo>
                    <a:pt x="173" y="409"/>
                  </a:lnTo>
                  <a:lnTo>
                    <a:pt x="177" y="409"/>
                  </a:lnTo>
                  <a:lnTo>
                    <a:pt x="177" y="429"/>
                  </a:lnTo>
                  <a:lnTo>
                    <a:pt x="177" y="395"/>
                  </a:lnTo>
                  <a:lnTo>
                    <a:pt x="177" y="419"/>
                  </a:lnTo>
                  <a:lnTo>
                    <a:pt x="182" y="419"/>
                  </a:lnTo>
                  <a:lnTo>
                    <a:pt x="182" y="452"/>
                  </a:lnTo>
                  <a:lnTo>
                    <a:pt x="182" y="409"/>
                  </a:lnTo>
                  <a:lnTo>
                    <a:pt x="187" y="405"/>
                  </a:lnTo>
                  <a:lnTo>
                    <a:pt x="187" y="309"/>
                  </a:lnTo>
                  <a:lnTo>
                    <a:pt x="192" y="309"/>
                  </a:lnTo>
                  <a:lnTo>
                    <a:pt x="192" y="386"/>
                  </a:lnTo>
                  <a:lnTo>
                    <a:pt x="197" y="386"/>
                  </a:lnTo>
                  <a:lnTo>
                    <a:pt x="197" y="409"/>
                  </a:lnTo>
                  <a:lnTo>
                    <a:pt x="201" y="409"/>
                  </a:lnTo>
                  <a:lnTo>
                    <a:pt x="201" y="505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88A869E1-D9D6-D84D-BAB0-B1A36ACA6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725" y="2266950"/>
              <a:ext cx="358775" cy="1892300"/>
            </a:xfrm>
            <a:custGeom>
              <a:avLst/>
              <a:gdLst>
                <a:gd name="T0" fmla="*/ 2147483646 w 226"/>
                <a:gd name="T1" fmla="*/ 2147483646 h 1192"/>
                <a:gd name="T2" fmla="*/ 2147483646 w 226"/>
                <a:gd name="T3" fmla="*/ 2147483646 h 1192"/>
                <a:gd name="T4" fmla="*/ 2147483646 w 226"/>
                <a:gd name="T5" fmla="*/ 2147483646 h 1192"/>
                <a:gd name="T6" fmla="*/ 2147483646 w 226"/>
                <a:gd name="T7" fmla="*/ 2147483646 h 1192"/>
                <a:gd name="T8" fmla="*/ 2147483646 w 226"/>
                <a:gd name="T9" fmla="*/ 2147483646 h 1192"/>
                <a:gd name="T10" fmla="*/ 2147483646 w 226"/>
                <a:gd name="T11" fmla="*/ 2147483646 h 1192"/>
                <a:gd name="T12" fmla="*/ 2147483646 w 226"/>
                <a:gd name="T13" fmla="*/ 2147483646 h 1192"/>
                <a:gd name="T14" fmla="*/ 2147483646 w 226"/>
                <a:gd name="T15" fmla="*/ 2147483646 h 1192"/>
                <a:gd name="T16" fmla="*/ 2147483646 w 226"/>
                <a:gd name="T17" fmla="*/ 2147483646 h 1192"/>
                <a:gd name="T18" fmla="*/ 2147483646 w 226"/>
                <a:gd name="T19" fmla="*/ 2147483646 h 1192"/>
                <a:gd name="T20" fmla="*/ 2147483646 w 226"/>
                <a:gd name="T21" fmla="*/ 2147483646 h 1192"/>
                <a:gd name="T22" fmla="*/ 2147483646 w 226"/>
                <a:gd name="T23" fmla="*/ 2147483646 h 1192"/>
                <a:gd name="T24" fmla="*/ 2147483646 w 226"/>
                <a:gd name="T25" fmla="*/ 2147483646 h 1192"/>
                <a:gd name="T26" fmla="*/ 2147483646 w 226"/>
                <a:gd name="T27" fmla="*/ 2147483646 h 1192"/>
                <a:gd name="T28" fmla="*/ 2147483646 w 226"/>
                <a:gd name="T29" fmla="*/ 2147483646 h 1192"/>
                <a:gd name="T30" fmla="*/ 2147483646 w 226"/>
                <a:gd name="T31" fmla="*/ 2147483646 h 1192"/>
                <a:gd name="T32" fmla="*/ 2147483646 w 226"/>
                <a:gd name="T33" fmla="*/ 2147483646 h 1192"/>
                <a:gd name="T34" fmla="*/ 2147483646 w 226"/>
                <a:gd name="T35" fmla="*/ 2147483646 h 1192"/>
                <a:gd name="T36" fmla="*/ 2147483646 w 226"/>
                <a:gd name="T37" fmla="*/ 2147483646 h 1192"/>
                <a:gd name="T38" fmla="*/ 2147483646 w 226"/>
                <a:gd name="T39" fmla="*/ 2147483646 h 1192"/>
                <a:gd name="T40" fmla="*/ 2147483646 w 226"/>
                <a:gd name="T41" fmla="*/ 2147483646 h 1192"/>
                <a:gd name="T42" fmla="*/ 2147483646 w 226"/>
                <a:gd name="T43" fmla="*/ 2147483646 h 1192"/>
                <a:gd name="T44" fmla="*/ 2147483646 w 226"/>
                <a:gd name="T45" fmla="*/ 2147483646 h 1192"/>
                <a:gd name="T46" fmla="*/ 2147483646 w 226"/>
                <a:gd name="T47" fmla="*/ 2147483646 h 1192"/>
                <a:gd name="T48" fmla="*/ 2147483646 w 226"/>
                <a:gd name="T49" fmla="*/ 2147483646 h 1192"/>
                <a:gd name="T50" fmla="*/ 2147483646 w 226"/>
                <a:gd name="T51" fmla="*/ 2147483646 h 1192"/>
                <a:gd name="T52" fmla="*/ 2147483646 w 226"/>
                <a:gd name="T53" fmla="*/ 2147483646 h 1192"/>
                <a:gd name="T54" fmla="*/ 2147483646 w 226"/>
                <a:gd name="T55" fmla="*/ 2147483646 h 1192"/>
                <a:gd name="T56" fmla="*/ 2147483646 w 226"/>
                <a:gd name="T57" fmla="*/ 2147483646 h 1192"/>
                <a:gd name="T58" fmla="*/ 2147483646 w 226"/>
                <a:gd name="T59" fmla="*/ 2147483646 h 1192"/>
                <a:gd name="T60" fmla="*/ 2147483646 w 226"/>
                <a:gd name="T61" fmla="*/ 2147483646 h 1192"/>
                <a:gd name="T62" fmla="*/ 2147483646 w 226"/>
                <a:gd name="T63" fmla="*/ 2147483646 h 1192"/>
                <a:gd name="T64" fmla="*/ 2147483646 w 226"/>
                <a:gd name="T65" fmla="*/ 2147483646 h 1192"/>
                <a:gd name="T66" fmla="*/ 2147483646 w 226"/>
                <a:gd name="T67" fmla="*/ 2147483646 h 1192"/>
                <a:gd name="T68" fmla="*/ 2147483646 w 226"/>
                <a:gd name="T69" fmla="*/ 2147483646 h 1192"/>
                <a:gd name="T70" fmla="*/ 2147483646 w 226"/>
                <a:gd name="T71" fmla="*/ 2147483646 h 1192"/>
                <a:gd name="T72" fmla="*/ 2147483646 w 226"/>
                <a:gd name="T73" fmla="*/ 2147483646 h 1192"/>
                <a:gd name="T74" fmla="*/ 2147483646 w 226"/>
                <a:gd name="T75" fmla="*/ 2147483646 h 1192"/>
                <a:gd name="T76" fmla="*/ 2147483646 w 226"/>
                <a:gd name="T77" fmla="*/ 2147483646 h 1192"/>
                <a:gd name="T78" fmla="*/ 2147483646 w 226"/>
                <a:gd name="T79" fmla="*/ 2147483646 h 1192"/>
                <a:gd name="T80" fmla="*/ 2147483646 w 226"/>
                <a:gd name="T81" fmla="*/ 2147483646 h 1192"/>
                <a:gd name="T82" fmla="*/ 2147483646 w 226"/>
                <a:gd name="T83" fmla="*/ 2147483646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" h="1192">
                  <a:moveTo>
                    <a:pt x="0" y="949"/>
                  </a:moveTo>
                  <a:lnTo>
                    <a:pt x="5" y="954"/>
                  </a:lnTo>
                  <a:lnTo>
                    <a:pt x="5" y="1015"/>
                  </a:lnTo>
                  <a:lnTo>
                    <a:pt x="10" y="1020"/>
                  </a:lnTo>
                  <a:lnTo>
                    <a:pt x="10" y="1030"/>
                  </a:lnTo>
                  <a:lnTo>
                    <a:pt x="15" y="1030"/>
                  </a:lnTo>
                  <a:lnTo>
                    <a:pt x="15" y="1139"/>
                  </a:lnTo>
                  <a:lnTo>
                    <a:pt x="20" y="1154"/>
                  </a:lnTo>
                  <a:lnTo>
                    <a:pt x="20" y="1192"/>
                  </a:lnTo>
                  <a:lnTo>
                    <a:pt x="20" y="1182"/>
                  </a:lnTo>
                  <a:lnTo>
                    <a:pt x="24" y="1182"/>
                  </a:lnTo>
                  <a:lnTo>
                    <a:pt x="24" y="1097"/>
                  </a:lnTo>
                  <a:lnTo>
                    <a:pt x="29" y="1082"/>
                  </a:lnTo>
                  <a:lnTo>
                    <a:pt x="29" y="1063"/>
                  </a:lnTo>
                  <a:lnTo>
                    <a:pt x="34" y="1049"/>
                  </a:lnTo>
                  <a:lnTo>
                    <a:pt x="34" y="1020"/>
                  </a:lnTo>
                  <a:lnTo>
                    <a:pt x="39" y="1015"/>
                  </a:lnTo>
                  <a:lnTo>
                    <a:pt x="39" y="996"/>
                  </a:lnTo>
                  <a:lnTo>
                    <a:pt x="44" y="982"/>
                  </a:lnTo>
                  <a:lnTo>
                    <a:pt x="44" y="963"/>
                  </a:lnTo>
                  <a:lnTo>
                    <a:pt x="48" y="949"/>
                  </a:lnTo>
                  <a:lnTo>
                    <a:pt x="48" y="915"/>
                  </a:lnTo>
                  <a:lnTo>
                    <a:pt x="53" y="915"/>
                  </a:lnTo>
                  <a:lnTo>
                    <a:pt x="53" y="887"/>
                  </a:lnTo>
                  <a:lnTo>
                    <a:pt x="53" y="939"/>
                  </a:lnTo>
                  <a:lnTo>
                    <a:pt x="58" y="939"/>
                  </a:lnTo>
                  <a:lnTo>
                    <a:pt x="58" y="949"/>
                  </a:lnTo>
                  <a:lnTo>
                    <a:pt x="58" y="930"/>
                  </a:lnTo>
                  <a:lnTo>
                    <a:pt x="58" y="939"/>
                  </a:lnTo>
                  <a:lnTo>
                    <a:pt x="63" y="939"/>
                  </a:lnTo>
                  <a:lnTo>
                    <a:pt x="63" y="954"/>
                  </a:lnTo>
                  <a:lnTo>
                    <a:pt x="63" y="930"/>
                  </a:lnTo>
                  <a:lnTo>
                    <a:pt x="63" y="949"/>
                  </a:lnTo>
                  <a:lnTo>
                    <a:pt x="68" y="954"/>
                  </a:lnTo>
                  <a:lnTo>
                    <a:pt x="68" y="930"/>
                  </a:lnTo>
                  <a:lnTo>
                    <a:pt x="72" y="915"/>
                  </a:lnTo>
                  <a:lnTo>
                    <a:pt x="72" y="896"/>
                  </a:lnTo>
                  <a:lnTo>
                    <a:pt x="77" y="882"/>
                  </a:lnTo>
                  <a:lnTo>
                    <a:pt x="77" y="863"/>
                  </a:lnTo>
                  <a:lnTo>
                    <a:pt x="77" y="882"/>
                  </a:lnTo>
                  <a:lnTo>
                    <a:pt x="82" y="887"/>
                  </a:lnTo>
                  <a:lnTo>
                    <a:pt x="82" y="896"/>
                  </a:lnTo>
                  <a:lnTo>
                    <a:pt x="82" y="849"/>
                  </a:lnTo>
                  <a:lnTo>
                    <a:pt x="82" y="853"/>
                  </a:lnTo>
                  <a:lnTo>
                    <a:pt x="87" y="849"/>
                  </a:lnTo>
                  <a:lnTo>
                    <a:pt x="87" y="830"/>
                  </a:lnTo>
                  <a:lnTo>
                    <a:pt x="87" y="863"/>
                  </a:lnTo>
                  <a:lnTo>
                    <a:pt x="92" y="863"/>
                  </a:lnTo>
                  <a:lnTo>
                    <a:pt x="92" y="882"/>
                  </a:lnTo>
                  <a:lnTo>
                    <a:pt x="92" y="863"/>
                  </a:lnTo>
                  <a:lnTo>
                    <a:pt x="96" y="849"/>
                  </a:lnTo>
                  <a:lnTo>
                    <a:pt x="96" y="873"/>
                  </a:lnTo>
                  <a:lnTo>
                    <a:pt x="96" y="849"/>
                  </a:lnTo>
                  <a:lnTo>
                    <a:pt x="96" y="853"/>
                  </a:lnTo>
                  <a:lnTo>
                    <a:pt x="101" y="849"/>
                  </a:lnTo>
                  <a:lnTo>
                    <a:pt x="101" y="806"/>
                  </a:lnTo>
                  <a:lnTo>
                    <a:pt x="101" y="839"/>
                  </a:lnTo>
                  <a:lnTo>
                    <a:pt x="106" y="839"/>
                  </a:lnTo>
                  <a:lnTo>
                    <a:pt x="106" y="815"/>
                  </a:lnTo>
                  <a:lnTo>
                    <a:pt x="106" y="839"/>
                  </a:lnTo>
                  <a:lnTo>
                    <a:pt x="111" y="839"/>
                  </a:lnTo>
                  <a:lnTo>
                    <a:pt x="111" y="787"/>
                  </a:lnTo>
                  <a:lnTo>
                    <a:pt x="116" y="787"/>
                  </a:lnTo>
                  <a:lnTo>
                    <a:pt x="116" y="853"/>
                  </a:lnTo>
                  <a:lnTo>
                    <a:pt x="116" y="849"/>
                  </a:lnTo>
                  <a:lnTo>
                    <a:pt x="120" y="853"/>
                  </a:lnTo>
                  <a:lnTo>
                    <a:pt x="120" y="863"/>
                  </a:lnTo>
                  <a:lnTo>
                    <a:pt x="120" y="839"/>
                  </a:lnTo>
                  <a:lnTo>
                    <a:pt x="120" y="849"/>
                  </a:lnTo>
                  <a:lnTo>
                    <a:pt x="125" y="853"/>
                  </a:lnTo>
                  <a:lnTo>
                    <a:pt x="125" y="896"/>
                  </a:lnTo>
                  <a:lnTo>
                    <a:pt x="130" y="896"/>
                  </a:lnTo>
                  <a:lnTo>
                    <a:pt x="130" y="882"/>
                  </a:lnTo>
                  <a:lnTo>
                    <a:pt x="130" y="920"/>
                  </a:lnTo>
                  <a:lnTo>
                    <a:pt x="135" y="915"/>
                  </a:lnTo>
                  <a:lnTo>
                    <a:pt x="135" y="949"/>
                  </a:lnTo>
                  <a:lnTo>
                    <a:pt x="135" y="906"/>
                  </a:lnTo>
                  <a:lnTo>
                    <a:pt x="135" y="939"/>
                  </a:lnTo>
                  <a:lnTo>
                    <a:pt x="140" y="954"/>
                  </a:lnTo>
                  <a:lnTo>
                    <a:pt x="140" y="949"/>
                  </a:lnTo>
                  <a:lnTo>
                    <a:pt x="140" y="920"/>
                  </a:lnTo>
                  <a:lnTo>
                    <a:pt x="140" y="939"/>
                  </a:lnTo>
                  <a:lnTo>
                    <a:pt x="144" y="939"/>
                  </a:lnTo>
                  <a:lnTo>
                    <a:pt x="144" y="949"/>
                  </a:lnTo>
                  <a:lnTo>
                    <a:pt x="144" y="915"/>
                  </a:lnTo>
                  <a:lnTo>
                    <a:pt x="149" y="920"/>
                  </a:lnTo>
                  <a:lnTo>
                    <a:pt x="149" y="839"/>
                  </a:lnTo>
                  <a:lnTo>
                    <a:pt x="149" y="849"/>
                  </a:lnTo>
                  <a:lnTo>
                    <a:pt x="154" y="853"/>
                  </a:lnTo>
                  <a:lnTo>
                    <a:pt x="154" y="796"/>
                  </a:lnTo>
                  <a:lnTo>
                    <a:pt x="159" y="796"/>
                  </a:lnTo>
                  <a:lnTo>
                    <a:pt x="159" y="772"/>
                  </a:lnTo>
                  <a:lnTo>
                    <a:pt x="159" y="787"/>
                  </a:lnTo>
                  <a:lnTo>
                    <a:pt x="164" y="787"/>
                  </a:lnTo>
                  <a:lnTo>
                    <a:pt x="164" y="849"/>
                  </a:lnTo>
                  <a:lnTo>
                    <a:pt x="168" y="849"/>
                  </a:lnTo>
                  <a:lnTo>
                    <a:pt x="168" y="820"/>
                  </a:lnTo>
                  <a:lnTo>
                    <a:pt x="168" y="853"/>
                  </a:lnTo>
                  <a:lnTo>
                    <a:pt x="173" y="853"/>
                  </a:lnTo>
                  <a:lnTo>
                    <a:pt x="173" y="906"/>
                  </a:lnTo>
                  <a:lnTo>
                    <a:pt x="178" y="920"/>
                  </a:lnTo>
                  <a:lnTo>
                    <a:pt x="178" y="896"/>
                  </a:lnTo>
                  <a:lnTo>
                    <a:pt x="178" y="949"/>
                  </a:lnTo>
                  <a:lnTo>
                    <a:pt x="183" y="954"/>
                  </a:lnTo>
                  <a:lnTo>
                    <a:pt x="183" y="1006"/>
                  </a:lnTo>
                  <a:lnTo>
                    <a:pt x="188" y="1006"/>
                  </a:lnTo>
                  <a:lnTo>
                    <a:pt x="188" y="1020"/>
                  </a:lnTo>
                  <a:lnTo>
                    <a:pt x="188" y="987"/>
                  </a:lnTo>
                  <a:lnTo>
                    <a:pt x="192" y="987"/>
                  </a:lnTo>
                  <a:lnTo>
                    <a:pt x="192" y="1015"/>
                  </a:lnTo>
                  <a:lnTo>
                    <a:pt x="192" y="820"/>
                  </a:lnTo>
                  <a:lnTo>
                    <a:pt x="197" y="820"/>
                  </a:lnTo>
                  <a:lnTo>
                    <a:pt x="197" y="830"/>
                  </a:lnTo>
                  <a:lnTo>
                    <a:pt x="197" y="739"/>
                  </a:lnTo>
                  <a:lnTo>
                    <a:pt x="202" y="739"/>
                  </a:lnTo>
                  <a:lnTo>
                    <a:pt x="202" y="563"/>
                  </a:lnTo>
                  <a:lnTo>
                    <a:pt x="207" y="563"/>
                  </a:lnTo>
                  <a:lnTo>
                    <a:pt x="207" y="396"/>
                  </a:lnTo>
                  <a:lnTo>
                    <a:pt x="212" y="396"/>
                  </a:lnTo>
                  <a:lnTo>
                    <a:pt x="212" y="243"/>
                  </a:lnTo>
                  <a:lnTo>
                    <a:pt x="216" y="229"/>
                  </a:lnTo>
                  <a:lnTo>
                    <a:pt x="216" y="100"/>
                  </a:lnTo>
                  <a:lnTo>
                    <a:pt x="221" y="96"/>
                  </a:lnTo>
                  <a:lnTo>
                    <a:pt x="221" y="0"/>
                  </a:lnTo>
                  <a:lnTo>
                    <a:pt x="221" y="53"/>
                  </a:lnTo>
                  <a:lnTo>
                    <a:pt x="226" y="53"/>
                  </a:lnTo>
                  <a:lnTo>
                    <a:pt x="226" y="143"/>
                  </a:lnTo>
                  <a:lnTo>
                    <a:pt x="226" y="24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91F78E20-6A46-524B-B07D-FD85AFF58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500" y="2162175"/>
              <a:ext cx="381000" cy="1981200"/>
            </a:xfrm>
            <a:custGeom>
              <a:avLst/>
              <a:gdLst>
                <a:gd name="T0" fmla="*/ 2147483646 w 240"/>
                <a:gd name="T1" fmla="*/ 2147483646 h 1248"/>
                <a:gd name="T2" fmla="*/ 2147483646 w 240"/>
                <a:gd name="T3" fmla="*/ 2147483646 h 1248"/>
                <a:gd name="T4" fmla="*/ 2147483646 w 240"/>
                <a:gd name="T5" fmla="*/ 2147483646 h 1248"/>
                <a:gd name="T6" fmla="*/ 2147483646 w 240"/>
                <a:gd name="T7" fmla="*/ 2147483646 h 1248"/>
                <a:gd name="T8" fmla="*/ 2147483646 w 240"/>
                <a:gd name="T9" fmla="*/ 2147483646 h 1248"/>
                <a:gd name="T10" fmla="*/ 2147483646 w 240"/>
                <a:gd name="T11" fmla="*/ 2147483646 h 1248"/>
                <a:gd name="T12" fmla="*/ 2147483646 w 240"/>
                <a:gd name="T13" fmla="*/ 2147483646 h 1248"/>
                <a:gd name="T14" fmla="*/ 2147483646 w 240"/>
                <a:gd name="T15" fmla="*/ 2147483646 h 1248"/>
                <a:gd name="T16" fmla="*/ 2147483646 w 240"/>
                <a:gd name="T17" fmla="*/ 2147483646 h 1248"/>
                <a:gd name="T18" fmla="*/ 2147483646 w 240"/>
                <a:gd name="T19" fmla="*/ 2147483646 h 1248"/>
                <a:gd name="T20" fmla="*/ 2147483646 w 240"/>
                <a:gd name="T21" fmla="*/ 2147483646 h 1248"/>
                <a:gd name="T22" fmla="*/ 2147483646 w 240"/>
                <a:gd name="T23" fmla="*/ 2147483646 h 1248"/>
                <a:gd name="T24" fmla="*/ 2147483646 w 240"/>
                <a:gd name="T25" fmla="*/ 2147483646 h 1248"/>
                <a:gd name="T26" fmla="*/ 2147483646 w 240"/>
                <a:gd name="T27" fmla="*/ 2147483646 h 1248"/>
                <a:gd name="T28" fmla="*/ 2147483646 w 240"/>
                <a:gd name="T29" fmla="*/ 2147483646 h 1248"/>
                <a:gd name="T30" fmla="*/ 2147483646 w 240"/>
                <a:gd name="T31" fmla="*/ 2147483646 h 1248"/>
                <a:gd name="T32" fmla="*/ 2147483646 w 240"/>
                <a:gd name="T33" fmla="*/ 2147483646 h 1248"/>
                <a:gd name="T34" fmla="*/ 2147483646 w 240"/>
                <a:gd name="T35" fmla="*/ 2147483646 h 1248"/>
                <a:gd name="T36" fmla="*/ 2147483646 w 240"/>
                <a:gd name="T37" fmla="*/ 2147483646 h 1248"/>
                <a:gd name="T38" fmla="*/ 2147483646 w 240"/>
                <a:gd name="T39" fmla="*/ 2147483646 h 1248"/>
                <a:gd name="T40" fmla="*/ 2147483646 w 240"/>
                <a:gd name="T41" fmla="*/ 2147483646 h 1248"/>
                <a:gd name="T42" fmla="*/ 2147483646 w 240"/>
                <a:gd name="T43" fmla="*/ 2147483646 h 1248"/>
                <a:gd name="T44" fmla="*/ 2147483646 w 240"/>
                <a:gd name="T45" fmla="*/ 2147483646 h 1248"/>
                <a:gd name="T46" fmla="*/ 2147483646 w 240"/>
                <a:gd name="T47" fmla="*/ 2147483646 h 1248"/>
                <a:gd name="T48" fmla="*/ 2147483646 w 240"/>
                <a:gd name="T49" fmla="*/ 2147483646 h 1248"/>
                <a:gd name="T50" fmla="*/ 2147483646 w 240"/>
                <a:gd name="T51" fmla="*/ 2147483646 h 1248"/>
                <a:gd name="T52" fmla="*/ 2147483646 w 240"/>
                <a:gd name="T53" fmla="*/ 2147483646 h 1248"/>
                <a:gd name="T54" fmla="*/ 2147483646 w 240"/>
                <a:gd name="T55" fmla="*/ 2147483646 h 1248"/>
                <a:gd name="T56" fmla="*/ 2147483646 w 240"/>
                <a:gd name="T57" fmla="*/ 2147483646 h 1248"/>
                <a:gd name="T58" fmla="*/ 2147483646 w 240"/>
                <a:gd name="T59" fmla="*/ 2147483646 h 1248"/>
                <a:gd name="T60" fmla="*/ 2147483646 w 240"/>
                <a:gd name="T61" fmla="*/ 2147483646 h 1248"/>
                <a:gd name="T62" fmla="*/ 2147483646 w 240"/>
                <a:gd name="T63" fmla="*/ 2147483646 h 1248"/>
                <a:gd name="T64" fmla="*/ 2147483646 w 240"/>
                <a:gd name="T65" fmla="*/ 2147483646 h 1248"/>
                <a:gd name="T66" fmla="*/ 2147483646 w 240"/>
                <a:gd name="T67" fmla="*/ 2147483646 h 1248"/>
                <a:gd name="T68" fmla="*/ 2147483646 w 240"/>
                <a:gd name="T69" fmla="*/ 2147483646 h 1248"/>
                <a:gd name="T70" fmla="*/ 2147483646 w 240"/>
                <a:gd name="T71" fmla="*/ 2147483646 h 1248"/>
                <a:gd name="T72" fmla="*/ 2147483646 w 240"/>
                <a:gd name="T73" fmla="*/ 2147483646 h 1248"/>
                <a:gd name="T74" fmla="*/ 2147483646 w 240"/>
                <a:gd name="T75" fmla="*/ 2147483646 h 1248"/>
                <a:gd name="T76" fmla="*/ 2147483646 w 240"/>
                <a:gd name="T77" fmla="*/ 2147483646 h 1248"/>
                <a:gd name="T78" fmla="*/ 2147483646 w 240"/>
                <a:gd name="T79" fmla="*/ 2147483646 h 1248"/>
                <a:gd name="T80" fmla="*/ 2147483646 w 240"/>
                <a:gd name="T81" fmla="*/ 2147483646 h 1248"/>
                <a:gd name="T82" fmla="*/ 2147483646 w 240"/>
                <a:gd name="T83" fmla="*/ 2147483646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1248">
                  <a:moveTo>
                    <a:pt x="0" y="90"/>
                  </a:moveTo>
                  <a:lnTo>
                    <a:pt x="5" y="90"/>
                  </a:lnTo>
                  <a:lnTo>
                    <a:pt x="5" y="109"/>
                  </a:lnTo>
                  <a:lnTo>
                    <a:pt x="5" y="0"/>
                  </a:lnTo>
                  <a:lnTo>
                    <a:pt x="5" y="52"/>
                  </a:lnTo>
                  <a:lnTo>
                    <a:pt x="10" y="57"/>
                  </a:lnTo>
                  <a:lnTo>
                    <a:pt x="10" y="76"/>
                  </a:lnTo>
                  <a:lnTo>
                    <a:pt x="10" y="33"/>
                  </a:lnTo>
                  <a:lnTo>
                    <a:pt x="14" y="33"/>
                  </a:lnTo>
                  <a:lnTo>
                    <a:pt x="14" y="176"/>
                  </a:lnTo>
                  <a:lnTo>
                    <a:pt x="14" y="23"/>
                  </a:lnTo>
                  <a:lnTo>
                    <a:pt x="14" y="166"/>
                  </a:lnTo>
                  <a:lnTo>
                    <a:pt x="19" y="162"/>
                  </a:lnTo>
                  <a:lnTo>
                    <a:pt x="19" y="262"/>
                  </a:lnTo>
                  <a:lnTo>
                    <a:pt x="19" y="152"/>
                  </a:lnTo>
                  <a:lnTo>
                    <a:pt x="19" y="233"/>
                  </a:lnTo>
                  <a:lnTo>
                    <a:pt x="24" y="233"/>
                  </a:lnTo>
                  <a:lnTo>
                    <a:pt x="24" y="228"/>
                  </a:lnTo>
                  <a:lnTo>
                    <a:pt x="24" y="295"/>
                  </a:lnTo>
                  <a:lnTo>
                    <a:pt x="29" y="295"/>
                  </a:lnTo>
                  <a:lnTo>
                    <a:pt x="29" y="276"/>
                  </a:lnTo>
                  <a:lnTo>
                    <a:pt x="29" y="333"/>
                  </a:lnTo>
                  <a:lnTo>
                    <a:pt x="34" y="329"/>
                  </a:lnTo>
                  <a:lnTo>
                    <a:pt x="34" y="476"/>
                  </a:lnTo>
                  <a:lnTo>
                    <a:pt x="34" y="462"/>
                  </a:lnTo>
                  <a:lnTo>
                    <a:pt x="38" y="462"/>
                  </a:lnTo>
                  <a:lnTo>
                    <a:pt x="38" y="529"/>
                  </a:lnTo>
                  <a:lnTo>
                    <a:pt x="38" y="452"/>
                  </a:lnTo>
                  <a:lnTo>
                    <a:pt x="38" y="476"/>
                  </a:lnTo>
                  <a:lnTo>
                    <a:pt x="43" y="476"/>
                  </a:lnTo>
                  <a:lnTo>
                    <a:pt x="43" y="529"/>
                  </a:lnTo>
                  <a:lnTo>
                    <a:pt x="43" y="462"/>
                  </a:lnTo>
                  <a:lnTo>
                    <a:pt x="43" y="510"/>
                  </a:lnTo>
                  <a:lnTo>
                    <a:pt x="48" y="510"/>
                  </a:lnTo>
                  <a:lnTo>
                    <a:pt x="48" y="586"/>
                  </a:lnTo>
                  <a:lnTo>
                    <a:pt x="53" y="586"/>
                  </a:lnTo>
                  <a:lnTo>
                    <a:pt x="53" y="705"/>
                  </a:lnTo>
                  <a:lnTo>
                    <a:pt x="53" y="676"/>
                  </a:lnTo>
                  <a:lnTo>
                    <a:pt x="58" y="676"/>
                  </a:lnTo>
                  <a:lnTo>
                    <a:pt x="58" y="729"/>
                  </a:lnTo>
                  <a:lnTo>
                    <a:pt x="58" y="710"/>
                  </a:lnTo>
                  <a:lnTo>
                    <a:pt x="62" y="710"/>
                  </a:lnTo>
                  <a:lnTo>
                    <a:pt x="62" y="672"/>
                  </a:lnTo>
                  <a:lnTo>
                    <a:pt x="62" y="729"/>
                  </a:lnTo>
                  <a:lnTo>
                    <a:pt x="67" y="743"/>
                  </a:lnTo>
                  <a:lnTo>
                    <a:pt x="67" y="862"/>
                  </a:lnTo>
                  <a:lnTo>
                    <a:pt x="72" y="862"/>
                  </a:lnTo>
                  <a:lnTo>
                    <a:pt x="72" y="981"/>
                  </a:lnTo>
                  <a:lnTo>
                    <a:pt x="77" y="986"/>
                  </a:lnTo>
                  <a:lnTo>
                    <a:pt x="77" y="996"/>
                  </a:lnTo>
                  <a:lnTo>
                    <a:pt x="77" y="972"/>
                  </a:lnTo>
                  <a:lnTo>
                    <a:pt x="77" y="981"/>
                  </a:lnTo>
                  <a:lnTo>
                    <a:pt x="82" y="981"/>
                  </a:lnTo>
                  <a:lnTo>
                    <a:pt x="82" y="986"/>
                  </a:lnTo>
                  <a:lnTo>
                    <a:pt x="82" y="962"/>
                  </a:lnTo>
                  <a:lnTo>
                    <a:pt x="86" y="948"/>
                  </a:lnTo>
                  <a:lnTo>
                    <a:pt x="86" y="996"/>
                  </a:lnTo>
                  <a:lnTo>
                    <a:pt x="86" y="929"/>
                  </a:lnTo>
                  <a:lnTo>
                    <a:pt x="86" y="986"/>
                  </a:lnTo>
                  <a:lnTo>
                    <a:pt x="91" y="986"/>
                  </a:lnTo>
                  <a:lnTo>
                    <a:pt x="91" y="1048"/>
                  </a:lnTo>
                  <a:lnTo>
                    <a:pt x="91" y="1029"/>
                  </a:lnTo>
                  <a:lnTo>
                    <a:pt x="96" y="1029"/>
                  </a:lnTo>
                  <a:lnTo>
                    <a:pt x="96" y="1015"/>
                  </a:lnTo>
                  <a:lnTo>
                    <a:pt x="96" y="1020"/>
                  </a:lnTo>
                  <a:lnTo>
                    <a:pt x="101" y="1020"/>
                  </a:lnTo>
                  <a:lnTo>
                    <a:pt x="101" y="1048"/>
                  </a:lnTo>
                  <a:lnTo>
                    <a:pt x="106" y="1053"/>
                  </a:lnTo>
                  <a:lnTo>
                    <a:pt x="106" y="1048"/>
                  </a:lnTo>
                  <a:lnTo>
                    <a:pt x="106" y="1053"/>
                  </a:lnTo>
                  <a:lnTo>
                    <a:pt x="110" y="1053"/>
                  </a:lnTo>
                  <a:lnTo>
                    <a:pt x="110" y="1086"/>
                  </a:lnTo>
                  <a:lnTo>
                    <a:pt x="115" y="1081"/>
                  </a:lnTo>
                  <a:lnTo>
                    <a:pt x="115" y="1072"/>
                  </a:lnTo>
                  <a:lnTo>
                    <a:pt x="115" y="1120"/>
                  </a:lnTo>
                  <a:lnTo>
                    <a:pt x="120" y="1120"/>
                  </a:lnTo>
                  <a:lnTo>
                    <a:pt x="120" y="1148"/>
                  </a:lnTo>
                  <a:lnTo>
                    <a:pt x="120" y="1139"/>
                  </a:lnTo>
                  <a:lnTo>
                    <a:pt x="125" y="1139"/>
                  </a:lnTo>
                  <a:lnTo>
                    <a:pt x="125" y="1163"/>
                  </a:lnTo>
                  <a:lnTo>
                    <a:pt x="125" y="1129"/>
                  </a:lnTo>
                  <a:lnTo>
                    <a:pt x="125" y="1148"/>
                  </a:lnTo>
                  <a:lnTo>
                    <a:pt x="130" y="1153"/>
                  </a:lnTo>
                  <a:lnTo>
                    <a:pt x="130" y="1172"/>
                  </a:lnTo>
                  <a:lnTo>
                    <a:pt x="130" y="1129"/>
                  </a:lnTo>
                  <a:lnTo>
                    <a:pt x="134" y="1115"/>
                  </a:lnTo>
                  <a:lnTo>
                    <a:pt x="134" y="1086"/>
                  </a:lnTo>
                  <a:lnTo>
                    <a:pt x="139" y="1081"/>
                  </a:lnTo>
                  <a:lnTo>
                    <a:pt x="139" y="1086"/>
                  </a:lnTo>
                  <a:lnTo>
                    <a:pt x="139" y="1029"/>
                  </a:lnTo>
                  <a:lnTo>
                    <a:pt x="144" y="1015"/>
                  </a:lnTo>
                  <a:lnTo>
                    <a:pt x="144" y="1020"/>
                  </a:lnTo>
                  <a:lnTo>
                    <a:pt x="144" y="1029"/>
                  </a:lnTo>
                  <a:lnTo>
                    <a:pt x="149" y="1029"/>
                  </a:lnTo>
                  <a:lnTo>
                    <a:pt x="149" y="1015"/>
                  </a:lnTo>
                  <a:lnTo>
                    <a:pt x="154" y="1020"/>
                  </a:lnTo>
                  <a:lnTo>
                    <a:pt x="154" y="1048"/>
                  </a:lnTo>
                  <a:lnTo>
                    <a:pt x="158" y="1053"/>
                  </a:lnTo>
                  <a:lnTo>
                    <a:pt x="158" y="1086"/>
                  </a:lnTo>
                  <a:lnTo>
                    <a:pt x="163" y="1086"/>
                  </a:lnTo>
                  <a:lnTo>
                    <a:pt x="163" y="1115"/>
                  </a:lnTo>
                  <a:lnTo>
                    <a:pt x="168" y="1120"/>
                  </a:lnTo>
                  <a:lnTo>
                    <a:pt x="168" y="1196"/>
                  </a:lnTo>
                  <a:lnTo>
                    <a:pt x="173" y="1196"/>
                  </a:lnTo>
                  <a:lnTo>
                    <a:pt x="173" y="1215"/>
                  </a:lnTo>
                  <a:lnTo>
                    <a:pt x="178" y="1215"/>
                  </a:lnTo>
                  <a:lnTo>
                    <a:pt x="178" y="1205"/>
                  </a:lnTo>
                  <a:lnTo>
                    <a:pt x="178" y="1229"/>
                  </a:lnTo>
                  <a:lnTo>
                    <a:pt x="182" y="1229"/>
                  </a:lnTo>
                  <a:lnTo>
                    <a:pt x="182" y="1220"/>
                  </a:lnTo>
                  <a:lnTo>
                    <a:pt x="187" y="1220"/>
                  </a:lnTo>
                  <a:lnTo>
                    <a:pt x="192" y="1220"/>
                  </a:lnTo>
                  <a:lnTo>
                    <a:pt x="197" y="1220"/>
                  </a:lnTo>
                  <a:lnTo>
                    <a:pt x="202" y="1220"/>
                  </a:lnTo>
                  <a:lnTo>
                    <a:pt x="202" y="1229"/>
                  </a:lnTo>
                  <a:lnTo>
                    <a:pt x="202" y="1220"/>
                  </a:lnTo>
                  <a:lnTo>
                    <a:pt x="206" y="1220"/>
                  </a:lnTo>
                  <a:lnTo>
                    <a:pt x="206" y="1239"/>
                  </a:lnTo>
                  <a:lnTo>
                    <a:pt x="211" y="1239"/>
                  </a:lnTo>
                  <a:lnTo>
                    <a:pt x="211" y="1248"/>
                  </a:lnTo>
                  <a:lnTo>
                    <a:pt x="211" y="1239"/>
                  </a:lnTo>
                  <a:lnTo>
                    <a:pt x="216" y="1239"/>
                  </a:lnTo>
                  <a:lnTo>
                    <a:pt x="221" y="1239"/>
                  </a:lnTo>
                  <a:lnTo>
                    <a:pt x="226" y="1239"/>
                  </a:lnTo>
                  <a:lnTo>
                    <a:pt x="226" y="1220"/>
                  </a:lnTo>
                  <a:lnTo>
                    <a:pt x="230" y="1220"/>
                  </a:lnTo>
                  <a:lnTo>
                    <a:pt x="240" y="1220"/>
                  </a:lnTo>
                  <a:lnTo>
                    <a:pt x="235" y="1220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419F749D-711A-A44F-B5B1-3419ABB4D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3614738"/>
              <a:ext cx="366712" cy="484187"/>
            </a:xfrm>
            <a:custGeom>
              <a:avLst/>
              <a:gdLst>
                <a:gd name="T0" fmla="*/ 2147483646 w 231"/>
                <a:gd name="T1" fmla="*/ 2147483646 h 305"/>
                <a:gd name="T2" fmla="*/ 2147483646 w 231"/>
                <a:gd name="T3" fmla="*/ 2147483646 h 305"/>
                <a:gd name="T4" fmla="*/ 2147483646 w 231"/>
                <a:gd name="T5" fmla="*/ 2147483646 h 305"/>
                <a:gd name="T6" fmla="*/ 2147483646 w 231"/>
                <a:gd name="T7" fmla="*/ 2147483646 h 305"/>
                <a:gd name="T8" fmla="*/ 2147483646 w 231"/>
                <a:gd name="T9" fmla="*/ 2147483646 h 305"/>
                <a:gd name="T10" fmla="*/ 2147483646 w 231"/>
                <a:gd name="T11" fmla="*/ 2147483646 h 305"/>
                <a:gd name="T12" fmla="*/ 2147483646 w 231"/>
                <a:gd name="T13" fmla="*/ 2147483646 h 305"/>
                <a:gd name="T14" fmla="*/ 2147483646 w 231"/>
                <a:gd name="T15" fmla="*/ 2147483646 h 305"/>
                <a:gd name="T16" fmla="*/ 2147483646 w 231"/>
                <a:gd name="T17" fmla="*/ 2147483646 h 305"/>
                <a:gd name="T18" fmla="*/ 2147483646 w 231"/>
                <a:gd name="T19" fmla="*/ 2147483646 h 305"/>
                <a:gd name="T20" fmla="*/ 2147483646 w 231"/>
                <a:gd name="T21" fmla="*/ 2147483646 h 305"/>
                <a:gd name="T22" fmla="*/ 2147483646 w 231"/>
                <a:gd name="T23" fmla="*/ 2147483646 h 305"/>
                <a:gd name="T24" fmla="*/ 2147483646 w 231"/>
                <a:gd name="T25" fmla="*/ 2147483646 h 305"/>
                <a:gd name="T26" fmla="*/ 2147483646 w 231"/>
                <a:gd name="T27" fmla="*/ 2147483646 h 305"/>
                <a:gd name="T28" fmla="*/ 2147483646 w 231"/>
                <a:gd name="T29" fmla="*/ 2147483646 h 305"/>
                <a:gd name="T30" fmla="*/ 2147483646 w 231"/>
                <a:gd name="T31" fmla="*/ 2147483646 h 305"/>
                <a:gd name="T32" fmla="*/ 2147483646 w 231"/>
                <a:gd name="T33" fmla="*/ 2147483646 h 305"/>
                <a:gd name="T34" fmla="*/ 2147483646 w 231"/>
                <a:gd name="T35" fmla="*/ 2147483646 h 305"/>
                <a:gd name="T36" fmla="*/ 2147483646 w 231"/>
                <a:gd name="T37" fmla="*/ 2147483646 h 305"/>
                <a:gd name="T38" fmla="*/ 2147483646 w 231"/>
                <a:gd name="T39" fmla="*/ 2147483646 h 305"/>
                <a:gd name="T40" fmla="*/ 2147483646 w 231"/>
                <a:gd name="T41" fmla="*/ 2147483646 h 305"/>
                <a:gd name="T42" fmla="*/ 2147483646 w 231"/>
                <a:gd name="T43" fmla="*/ 2147483646 h 305"/>
                <a:gd name="T44" fmla="*/ 2147483646 w 231"/>
                <a:gd name="T45" fmla="*/ 2147483646 h 305"/>
                <a:gd name="T46" fmla="*/ 2147483646 w 231"/>
                <a:gd name="T47" fmla="*/ 2147483646 h 305"/>
                <a:gd name="T48" fmla="*/ 2147483646 w 231"/>
                <a:gd name="T49" fmla="*/ 2147483646 h 305"/>
                <a:gd name="T50" fmla="*/ 2147483646 w 231"/>
                <a:gd name="T51" fmla="*/ 2147483646 h 305"/>
                <a:gd name="T52" fmla="*/ 2147483646 w 231"/>
                <a:gd name="T53" fmla="*/ 2147483646 h 305"/>
                <a:gd name="T54" fmla="*/ 2147483646 w 231"/>
                <a:gd name="T55" fmla="*/ 2147483646 h 305"/>
                <a:gd name="T56" fmla="*/ 2147483646 w 231"/>
                <a:gd name="T57" fmla="*/ 2147483646 h 305"/>
                <a:gd name="T58" fmla="*/ 2147483646 w 231"/>
                <a:gd name="T59" fmla="*/ 2147483646 h 305"/>
                <a:gd name="T60" fmla="*/ 2147483646 w 231"/>
                <a:gd name="T61" fmla="*/ 2147483646 h 305"/>
                <a:gd name="T62" fmla="*/ 2147483646 w 231"/>
                <a:gd name="T63" fmla="*/ 2147483646 h 305"/>
                <a:gd name="T64" fmla="*/ 2147483646 w 231"/>
                <a:gd name="T65" fmla="*/ 2147483646 h 305"/>
                <a:gd name="T66" fmla="*/ 2147483646 w 231"/>
                <a:gd name="T67" fmla="*/ 2147483646 h 305"/>
                <a:gd name="T68" fmla="*/ 2147483646 w 231"/>
                <a:gd name="T69" fmla="*/ 2147483646 h 305"/>
                <a:gd name="T70" fmla="*/ 2147483646 w 231"/>
                <a:gd name="T71" fmla="*/ 2147483646 h 305"/>
                <a:gd name="T72" fmla="*/ 2147483646 w 231"/>
                <a:gd name="T73" fmla="*/ 2147483646 h 305"/>
                <a:gd name="T74" fmla="*/ 2147483646 w 231"/>
                <a:gd name="T75" fmla="*/ 2147483646 h 305"/>
                <a:gd name="T76" fmla="*/ 2147483646 w 231"/>
                <a:gd name="T77" fmla="*/ 2147483646 h 305"/>
                <a:gd name="T78" fmla="*/ 2147483646 w 231"/>
                <a:gd name="T79" fmla="*/ 2147483646 h 305"/>
                <a:gd name="T80" fmla="*/ 2147483646 w 231"/>
                <a:gd name="T81" fmla="*/ 2147483646 h 305"/>
                <a:gd name="T82" fmla="*/ 2147483646 w 231"/>
                <a:gd name="T83" fmla="*/ 2147483646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305">
                  <a:moveTo>
                    <a:pt x="0" y="305"/>
                  </a:moveTo>
                  <a:lnTo>
                    <a:pt x="5" y="205"/>
                  </a:lnTo>
                  <a:lnTo>
                    <a:pt x="10" y="205"/>
                  </a:lnTo>
                  <a:lnTo>
                    <a:pt x="10" y="214"/>
                  </a:lnTo>
                  <a:lnTo>
                    <a:pt x="10" y="166"/>
                  </a:lnTo>
                  <a:lnTo>
                    <a:pt x="15" y="166"/>
                  </a:lnTo>
                  <a:lnTo>
                    <a:pt x="15" y="100"/>
                  </a:lnTo>
                  <a:lnTo>
                    <a:pt x="19" y="100"/>
                  </a:lnTo>
                  <a:lnTo>
                    <a:pt x="19" y="24"/>
                  </a:lnTo>
                  <a:lnTo>
                    <a:pt x="24" y="24"/>
                  </a:lnTo>
                  <a:lnTo>
                    <a:pt x="24" y="14"/>
                  </a:lnTo>
                  <a:lnTo>
                    <a:pt x="24" y="33"/>
                  </a:lnTo>
                  <a:lnTo>
                    <a:pt x="29" y="33"/>
                  </a:lnTo>
                  <a:lnTo>
                    <a:pt x="29" y="0"/>
                  </a:lnTo>
                  <a:lnTo>
                    <a:pt x="34" y="4"/>
                  </a:lnTo>
                  <a:lnTo>
                    <a:pt x="34" y="33"/>
                  </a:lnTo>
                  <a:lnTo>
                    <a:pt x="39" y="38"/>
                  </a:lnTo>
                  <a:lnTo>
                    <a:pt x="39" y="100"/>
                  </a:lnTo>
                  <a:lnTo>
                    <a:pt x="43" y="105"/>
                  </a:lnTo>
                  <a:lnTo>
                    <a:pt x="43" y="200"/>
                  </a:lnTo>
                  <a:lnTo>
                    <a:pt x="48" y="205"/>
                  </a:lnTo>
                  <a:lnTo>
                    <a:pt x="48" y="200"/>
                  </a:lnTo>
                  <a:lnTo>
                    <a:pt x="48" y="238"/>
                  </a:lnTo>
                  <a:lnTo>
                    <a:pt x="53" y="233"/>
                  </a:lnTo>
                  <a:lnTo>
                    <a:pt x="53" y="281"/>
                  </a:lnTo>
                  <a:lnTo>
                    <a:pt x="58" y="281"/>
                  </a:lnTo>
                  <a:lnTo>
                    <a:pt x="58" y="290"/>
                  </a:lnTo>
                  <a:lnTo>
                    <a:pt x="58" y="271"/>
                  </a:lnTo>
                  <a:lnTo>
                    <a:pt x="63" y="271"/>
                  </a:lnTo>
                  <a:lnTo>
                    <a:pt x="63" y="300"/>
                  </a:lnTo>
                  <a:lnTo>
                    <a:pt x="67" y="300"/>
                  </a:lnTo>
                  <a:lnTo>
                    <a:pt x="67" y="281"/>
                  </a:lnTo>
                  <a:lnTo>
                    <a:pt x="72" y="267"/>
                  </a:lnTo>
                  <a:lnTo>
                    <a:pt x="72" y="248"/>
                  </a:lnTo>
                  <a:lnTo>
                    <a:pt x="77" y="248"/>
                  </a:lnTo>
                  <a:lnTo>
                    <a:pt x="77" y="238"/>
                  </a:lnTo>
                  <a:lnTo>
                    <a:pt x="77" y="248"/>
                  </a:lnTo>
                  <a:lnTo>
                    <a:pt x="82" y="248"/>
                  </a:lnTo>
                  <a:lnTo>
                    <a:pt x="82" y="257"/>
                  </a:lnTo>
                  <a:lnTo>
                    <a:pt x="82" y="248"/>
                  </a:lnTo>
                  <a:lnTo>
                    <a:pt x="87" y="233"/>
                  </a:lnTo>
                  <a:lnTo>
                    <a:pt x="87" y="238"/>
                  </a:lnTo>
                  <a:lnTo>
                    <a:pt x="87" y="233"/>
                  </a:lnTo>
                  <a:lnTo>
                    <a:pt x="91" y="238"/>
                  </a:lnTo>
                  <a:lnTo>
                    <a:pt x="91" y="257"/>
                  </a:lnTo>
                  <a:lnTo>
                    <a:pt x="96" y="257"/>
                  </a:lnTo>
                  <a:lnTo>
                    <a:pt x="96" y="233"/>
                  </a:lnTo>
                  <a:lnTo>
                    <a:pt x="96" y="248"/>
                  </a:lnTo>
                  <a:lnTo>
                    <a:pt x="101" y="248"/>
                  </a:lnTo>
                  <a:lnTo>
                    <a:pt x="101" y="271"/>
                  </a:lnTo>
                  <a:lnTo>
                    <a:pt x="106" y="271"/>
                  </a:lnTo>
                  <a:lnTo>
                    <a:pt x="106" y="281"/>
                  </a:lnTo>
                  <a:lnTo>
                    <a:pt x="106" y="257"/>
                  </a:lnTo>
                  <a:lnTo>
                    <a:pt x="111" y="257"/>
                  </a:lnTo>
                  <a:lnTo>
                    <a:pt x="111" y="267"/>
                  </a:lnTo>
                  <a:lnTo>
                    <a:pt x="115" y="267"/>
                  </a:lnTo>
                  <a:lnTo>
                    <a:pt x="115" y="238"/>
                  </a:lnTo>
                  <a:lnTo>
                    <a:pt x="115" y="248"/>
                  </a:lnTo>
                  <a:lnTo>
                    <a:pt x="120" y="248"/>
                  </a:lnTo>
                  <a:lnTo>
                    <a:pt x="120" y="238"/>
                  </a:lnTo>
                  <a:lnTo>
                    <a:pt x="120" y="248"/>
                  </a:lnTo>
                  <a:lnTo>
                    <a:pt x="125" y="248"/>
                  </a:lnTo>
                  <a:lnTo>
                    <a:pt x="125" y="238"/>
                  </a:lnTo>
                  <a:lnTo>
                    <a:pt x="125" y="248"/>
                  </a:lnTo>
                  <a:lnTo>
                    <a:pt x="130" y="248"/>
                  </a:lnTo>
                  <a:lnTo>
                    <a:pt x="130" y="267"/>
                  </a:lnTo>
                  <a:lnTo>
                    <a:pt x="130" y="257"/>
                  </a:lnTo>
                  <a:lnTo>
                    <a:pt x="135" y="257"/>
                  </a:lnTo>
                  <a:lnTo>
                    <a:pt x="135" y="238"/>
                  </a:lnTo>
                  <a:lnTo>
                    <a:pt x="135" y="267"/>
                  </a:lnTo>
                  <a:lnTo>
                    <a:pt x="139" y="267"/>
                  </a:lnTo>
                  <a:lnTo>
                    <a:pt x="144" y="271"/>
                  </a:lnTo>
                  <a:lnTo>
                    <a:pt x="144" y="257"/>
                  </a:lnTo>
                  <a:lnTo>
                    <a:pt x="149" y="271"/>
                  </a:lnTo>
                  <a:lnTo>
                    <a:pt x="149" y="233"/>
                  </a:lnTo>
                  <a:lnTo>
                    <a:pt x="154" y="233"/>
                  </a:lnTo>
                  <a:lnTo>
                    <a:pt x="154" y="133"/>
                  </a:lnTo>
                  <a:lnTo>
                    <a:pt x="159" y="138"/>
                  </a:lnTo>
                  <a:lnTo>
                    <a:pt x="159" y="124"/>
                  </a:lnTo>
                  <a:lnTo>
                    <a:pt x="163" y="124"/>
                  </a:lnTo>
                  <a:lnTo>
                    <a:pt x="163" y="133"/>
                  </a:lnTo>
                  <a:lnTo>
                    <a:pt x="163" y="81"/>
                  </a:lnTo>
                  <a:lnTo>
                    <a:pt x="168" y="81"/>
                  </a:lnTo>
                  <a:lnTo>
                    <a:pt x="168" y="90"/>
                  </a:lnTo>
                  <a:lnTo>
                    <a:pt x="168" y="57"/>
                  </a:lnTo>
                  <a:lnTo>
                    <a:pt x="173" y="57"/>
                  </a:lnTo>
                  <a:lnTo>
                    <a:pt x="173" y="33"/>
                  </a:lnTo>
                  <a:lnTo>
                    <a:pt x="178" y="33"/>
                  </a:lnTo>
                  <a:lnTo>
                    <a:pt x="178" y="38"/>
                  </a:lnTo>
                  <a:lnTo>
                    <a:pt x="178" y="14"/>
                  </a:lnTo>
                  <a:lnTo>
                    <a:pt x="183" y="0"/>
                  </a:lnTo>
                  <a:lnTo>
                    <a:pt x="183" y="81"/>
                  </a:lnTo>
                  <a:lnTo>
                    <a:pt x="183" y="4"/>
                  </a:lnTo>
                  <a:lnTo>
                    <a:pt x="183" y="57"/>
                  </a:lnTo>
                  <a:lnTo>
                    <a:pt x="187" y="71"/>
                  </a:lnTo>
                  <a:lnTo>
                    <a:pt x="187" y="81"/>
                  </a:lnTo>
                  <a:lnTo>
                    <a:pt x="187" y="24"/>
                  </a:lnTo>
                  <a:lnTo>
                    <a:pt x="187" y="38"/>
                  </a:lnTo>
                  <a:lnTo>
                    <a:pt x="192" y="33"/>
                  </a:lnTo>
                  <a:lnTo>
                    <a:pt x="192" y="47"/>
                  </a:lnTo>
                  <a:lnTo>
                    <a:pt x="192" y="24"/>
                  </a:lnTo>
                  <a:lnTo>
                    <a:pt x="192" y="38"/>
                  </a:lnTo>
                  <a:lnTo>
                    <a:pt x="197" y="33"/>
                  </a:lnTo>
                  <a:lnTo>
                    <a:pt x="197" y="71"/>
                  </a:lnTo>
                  <a:lnTo>
                    <a:pt x="202" y="71"/>
                  </a:lnTo>
                  <a:lnTo>
                    <a:pt x="202" y="90"/>
                  </a:lnTo>
                  <a:lnTo>
                    <a:pt x="202" y="66"/>
                  </a:lnTo>
                  <a:lnTo>
                    <a:pt x="202" y="71"/>
                  </a:lnTo>
                  <a:lnTo>
                    <a:pt x="207" y="66"/>
                  </a:lnTo>
                  <a:lnTo>
                    <a:pt x="207" y="71"/>
                  </a:lnTo>
                  <a:lnTo>
                    <a:pt x="207" y="57"/>
                  </a:lnTo>
                  <a:lnTo>
                    <a:pt x="207" y="66"/>
                  </a:lnTo>
                  <a:lnTo>
                    <a:pt x="211" y="66"/>
                  </a:lnTo>
                  <a:lnTo>
                    <a:pt x="211" y="100"/>
                  </a:lnTo>
                  <a:lnTo>
                    <a:pt x="211" y="47"/>
                  </a:lnTo>
                  <a:lnTo>
                    <a:pt x="211" y="81"/>
                  </a:lnTo>
                  <a:lnTo>
                    <a:pt x="216" y="81"/>
                  </a:lnTo>
                  <a:lnTo>
                    <a:pt x="216" y="171"/>
                  </a:lnTo>
                  <a:lnTo>
                    <a:pt x="221" y="166"/>
                  </a:lnTo>
                  <a:lnTo>
                    <a:pt x="221" y="181"/>
                  </a:lnTo>
                  <a:lnTo>
                    <a:pt x="221" y="157"/>
                  </a:lnTo>
                  <a:lnTo>
                    <a:pt x="221" y="166"/>
                  </a:lnTo>
                  <a:lnTo>
                    <a:pt x="226" y="171"/>
                  </a:lnTo>
                  <a:lnTo>
                    <a:pt x="226" y="190"/>
                  </a:lnTo>
                  <a:lnTo>
                    <a:pt x="226" y="171"/>
                  </a:lnTo>
                  <a:lnTo>
                    <a:pt x="231" y="166"/>
                  </a:lnTo>
                  <a:lnTo>
                    <a:pt x="231" y="133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215907C0-BF55-4F40-B241-E05112E66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275" y="3667125"/>
              <a:ext cx="342900" cy="317500"/>
            </a:xfrm>
            <a:custGeom>
              <a:avLst/>
              <a:gdLst>
                <a:gd name="T0" fmla="*/ 2147483646 w 216"/>
                <a:gd name="T1" fmla="*/ 2147483646 h 200"/>
                <a:gd name="T2" fmla="*/ 2147483646 w 216"/>
                <a:gd name="T3" fmla="*/ 2147483646 h 200"/>
                <a:gd name="T4" fmla="*/ 2147483646 w 216"/>
                <a:gd name="T5" fmla="*/ 2147483646 h 200"/>
                <a:gd name="T6" fmla="*/ 2147483646 w 216"/>
                <a:gd name="T7" fmla="*/ 2147483646 h 200"/>
                <a:gd name="T8" fmla="*/ 2147483646 w 216"/>
                <a:gd name="T9" fmla="*/ 2147483646 h 200"/>
                <a:gd name="T10" fmla="*/ 2147483646 w 216"/>
                <a:gd name="T11" fmla="*/ 2147483646 h 200"/>
                <a:gd name="T12" fmla="*/ 2147483646 w 216"/>
                <a:gd name="T13" fmla="*/ 2147483646 h 200"/>
                <a:gd name="T14" fmla="*/ 2147483646 w 216"/>
                <a:gd name="T15" fmla="*/ 2147483646 h 200"/>
                <a:gd name="T16" fmla="*/ 2147483646 w 216"/>
                <a:gd name="T17" fmla="*/ 2147483646 h 200"/>
                <a:gd name="T18" fmla="*/ 2147483646 w 216"/>
                <a:gd name="T19" fmla="*/ 2147483646 h 200"/>
                <a:gd name="T20" fmla="*/ 2147483646 w 216"/>
                <a:gd name="T21" fmla="*/ 2147483646 h 200"/>
                <a:gd name="T22" fmla="*/ 2147483646 w 216"/>
                <a:gd name="T23" fmla="*/ 2147483646 h 200"/>
                <a:gd name="T24" fmla="*/ 2147483646 w 216"/>
                <a:gd name="T25" fmla="*/ 2147483646 h 200"/>
                <a:gd name="T26" fmla="*/ 2147483646 w 216"/>
                <a:gd name="T27" fmla="*/ 2147483646 h 200"/>
                <a:gd name="T28" fmla="*/ 2147483646 w 216"/>
                <a:gd name="T29" fmla="*/ 2147483646 h 200"/>
                <a:gd name="T30" fmla="*/ 2147483646 w 216"/>
                <a:gd name="T31" fmla="*/ 2147483646 h 200"/>
                <a:gd name="T32" fmla="*/ 2147483646 w 216"/>
                <a:gd name="T33" fmla="*/ 2147483646 h 200"/>
                <a:gd name="T34" fmla="*/ 2147483646 w 216"/>
                <a:gd name="T35" fmla="*/ 2147483646 h 200"/>
                <a:gd name="T36" fmla="*/ 2147483646 w 216"/>
                <a:gd name="T37" fmla="*/ 2147483646 h 200"/>
                <a:gd name="T38" fmla="*/ 2147483646 w 216"/>
                <a:gd name="T39" fmla="*/ 2147483646 h 200"/>
                <a:gd name="T40" fmla="*/ 2147483646 w 216"/>
                <a:gd name="T41" fmla="*/ 2147483646 h 200"/>
                <a:gd name="T42" fmla="*/ 2147483646 w 216"/>
                <a:gd name="T43" fmla="*/ 2147483646 h 200"/>
                <a:gd name="T44" fmla="*/ 2147483646 w 216"/>
                <a:gd name="T45" fmla="*/ 2147483646 h 200"/>
                <a:gd name="T46" fmla="*/ 2147483646 w 216"/>
                <a:gd name="T47" fmla="*/ 2147483646 h 200"/>
                <a:gd name="T48" fmla="*/ 2147483646 w 216"/>
                <a:gd name="T49" fmla="*/ 2147483646 h 200"/>
                <a:gd name="T50" fmla="*/ 2147483646 w 216"/>
                <a:gd name="T51" fmla="*/ 2147483646 h 200"/>
                <a:gd name="T52" fmla="*/ 2147483646 w 216"/>
                <a:gd name="T53" fmla="*/ 2147483646 h 200"/>
                <a:gd name="T54" fmla="*/ 2147483646 w 216"/>
                <a:gd name="T55" fmla="*/ 2147483646 h 200"/>
                <a:gd name="T56" fmla="*/ 2147483646 w 216"/>
                <a:gd name="T57" fmla="*/ 2147483646 h 200"/>
                <a:gd name="T58" fmla="*/ 2147483646 w 216"/>
                <a:gd name="T59" fmla="*/ 2147483646 h 200"/>
                <a:gd name="T60" fmla="*/ 2147483646 w 216"/>
                <a:gd name="T61" fmla="*/ 2147483646 h 200"/>
                <a:gd name="T62" fmla="*/ 2147483646 w 216"/>
                <a:gd name="T63" fmla="*/ 2147483646 h 200"/>
                <a:gd name="T64" fmla="*/ 2147483646 w 216"/>
                <a:gd name="T65" fmla="*/ 2147483646 h 200"/>
                <a:gd name="T66" fmla="*/ 2147483646 w 216"/>
                <a:gd name="T67" fmla="*/ 2147483646 h 200"/>
                <a:gd name="T68" fmla="*/ 2147483646 w 216"/>
                <a:gd name="T69" fmla="*/ 2147483646 h 200"/>
                <a:gd name="T70" fmla="*/ 2147483646 w 216"/>
                <a:gd name="T71" fmla="*/ 2147483646 h 200"/>
                <a:gd name="T72" fmla="*/ 2147483646 w 216"/>
                <a:gd name="T73" fmla="*/ 2147483646 h 200"/>
                <a:gd name="T74" fmla="*/ 2147483646 w 216"/>
                <a:gd name="T75" fmla="*/ 2147483646 h 200"/>
                <a:gd name="T76" fmla="*/ 2147483646 w 216"/>
                <a:gd name="T77" fmla="*/ 2147483646 h 200"/>
                <a:gd name="T78" fmla="*/ 2147483646 w 216"/>
                <a:gd name="T79" fmla="*/ 2147483646 h 200"/>
                <a:gd name="T80" fmla="*/ 2147483646 w 216"/>
                <a:gd name="T81" fmla="*/ 2147483646 h 200"/>
                <a:gd name="T82" fmla="*/ 2147483646 w 216"/>
                <a:gd name="T83" fmla="*/ 214748364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6" h="200">
                  <a:moveTo>
                    <a:pt x="0" y="100"/>
                  </a:moveTo>
                  <a:lnTo>
                    <a:pt x="0" y="105"/>
                  </a:lnTo>
                  <a:lnTo>
                    <a:pt x="4" y="105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9" y="138"/>
                  </a:lnTo>
                  <a:lnTo>
                    <a:pt x="9" y="157"/>
                  </a:lnTo>
                  <a:lnTo>
                    <a:pt x="14" y="157"/>
                  </a:lnTo>
                  <a:lnTo>
                    <a:pt x="14" y="148"/>
                  </a:lnTo>
                  <a:lnTo>
                    <a:pt x="14" y="172"/>
                  </a:lnTo>
                  <a:lnTo>
                    <a:pt x="19" y="167"/>
                  </a:lnTo>
                  <a:lnTo>
                    <a:pt x="19" y="191"/>
                  </a:lnTo>
                  <a:lnTo>
                    <a:pt x="19" y="157"/>
                  </a:lnTo>
                  <a:lnTo>
                    <a:pt x="24" y="157"/>
                  </a:lnTo>
                  <a:lnTo>
                    <a:pt x="24" y="167"/>
                  </a:lnTo>
                  <a:lnTo>
                    <a:pt x="24" y="138"/>
                  </a:lnTo>
                  <a:lnTo>
                    <a:pt x="28" y="138"/>
                  </a:lnTo>
                  <a:lnTo>
                    <a:pt x="28" y="148"/>
                  </a:lnTo>
                  <a:lnTo>
                    <a:pt x="28" y="105"/>
                  </a:lnTo>
                  <a:lnTo>
                    <a:pt x="28" y="133"/>
                  </a:lnTo>
                  <a:lnTo>
                    <a:pt x="33" y="138"/>
                  </a:lnTo>
                  <a:lnTo>
                    <a:pt x="33" y="148"/>
                  </a:lnTo>
                  <a:lnTo>
                    <a:pt x="33" y="105"/>
                  </a:lnTo>
                  <a:lnTo>
                    <a:pt x="38" y="100"/>
                  </a:lnTo>
                  <a:lnTo>
                    <a:pt x="38" y="91"/>
                  </a:lnTo>
                  <a:lnTo>
                    <a:pt x="38" y="105"/>
                  </a:lnTo>
                  <a:lnTo>
                    <a:pt x="43" y="105"/>
                  </a:lnTo>
                  <a:lnTo>
                    <a:pt x="43" y="114"/>
                  </a:lnTo>
                  <a:lnTo>
                    <a:pt x="43" y="81"/>
                  </a:lnTo>
                  <a:lnTo>
                    <a:pt x="48" y="67"/>
                  </a:lnTo>
                  <a:lnTo>
                    <a:pt x="52" y="72"/>
                  </a:lnTo>
                  <a:lnTo>
                    <a:pt x="52" y="105"/>
                  </a:lnTo>
                  <a:lnTo>
                    <a:pt x="57" y="100"/>
                  </a:lnTo>
                  <a:lnTo>
                    <a:pt x="57" y="138"/>
                  </a:lnTo>
                  <a:lnTo>
                    <a:pt x="57" y="81"/>
                  </a:lnTo>
                  <a:lnTo>
                    <a:pt x="57" y="133"/>
                  </a:lnTo>
                  <a:lnTo>
                    <a:pt x="62" y="133"/>
                  </a:lnTo>
                  <a:lnTo>
                    <a:pt x="62" y="105"/>
                  </a:lnTo>
                  <a:lnTo>
                    <a:pt x="67" y="105"/>
                  </a:lnTo>
                  <a:lnTo>
                    <a:pt x="67" y="157"/>
                  </a:lnTo>
                  <a:lnTo>
                    <a:pt x="67" y="138"/>
                  </a:lnTo>
                  <a:lnTo>
                    <a:pt x="72" y="138"/>
                  </a:lnTo>
                  <a:lnTo>
                    <a:pt x="72" y="148"/>
                  </a:lnTo>
                  <a:lnTo>
                    <a:pt x="72" y="138"/>
                  </a:lnTo>
                  <a:lnTo>
                    <a:pt x="76" y="148"/>
                  </a:lnTo>
                  <a:lnTo>
                    <a:pt x="76" y="181"/>
                  </a:lnTo>
                  <a:lnTo>
                    <a:pt x="81" y="167"/>
                  </a:lnTo>
                  <a:lnTo>
                    <a:pt x="81" y="138"/>
                  </a:lnTo>
                  <a:lnTo>
                    <a:pt x="86" y="138"/>
                  </a:lnTo>
                  <a:lnTo>
                    <a:pt x="86" y="172"/>
                  </a:lnTo>
                  <a:lnTo>
                    <a:pt x="91" y="167"/>
                  </a:lnTo>
                  <a:lnTo>
                    <a:pt x="91" y="157"/>
                  </a:lnTo>
                  <a:lnTo>
                    <a:pt x="91" y="181"/>
                  </a:lnTo>
                  <a:lnTo>
                    <a:pt x="96" y="181"/>
                  </a:lnTo>
                  <a:lnTo>
                    <a:pt x="96" y="172"/>
                  </a:lnTo>
                  <a:lnTo>
                    <a:pt x="100" y="172"/>
                  </a:lnTo>
                  <a:lnTo>
                    <a:pt x="100" y="200"/>
                  </a:lnTo>
                  <a:lnTo>
                    <a:pt x="100" y="181"/>
                  </a:lnTo>
                  <a:lnTo>
                    <a:pt x="105" y="181"/>
                  </a:lnTo>
                  <a:lnTo>
                    <a:pt x="105" y="167"/>
                  </a:lnTo>
                  <a:lnTo>
                    <a:pt x="110" y="172"/>
                  </a:lnTo>
                  <a:lnTo>
                    <a:pt x="110" y="157"/>
                  </a:lnTo>
                  <a:lnTo>
                    <a:pt x="110" y="172"/>
                  </a:lnTo>
                  <a:lnTo>
                    <a:pt x="115" y="167"/>
                  </a:lnTo>
                  <a:lnTo>
                    <a:pt x="115" y="181"/>
                  </a:lnTo>
                  <a:lnTo>
                    <a:pt x="115" y="167"/>
                  </a:lnTo>
                  <a:lnTo>
                    <a:pt x="120" y="167"/>
                  </a:lnTo>
                  <a:lnTo>
                    <a:pt x="120" y="148"/>
                  </a:lnTo>
                  <a:lnTo>
                    <a:pt x="120" y="167"/>
                  </a:lnTo>
                  <a:lnTo>
                    <a:pt x="124" y="167"/>
                  </a:lnTo>
                  <a:lnTo>
                    <a:pt x="124" y="172"/>
                  </a:lnTo>
                  <a:lnTo>
                    <a:pt x="124" y="157"/>
                  </a:lnTo>
                  <a:lnTo>
                    <a:pt x="124" y="167"/>
                  </a:lnTo>
                  <a:lnTo>
                    <a:pt x="129" y="167"/>
                  </a:lnTo>
                  <a:lnTo>
                    <a:pt x="129" y="138"/>
                  </a:lnTo>
                  <a:lnTo>
                    <a:pt x="129" y="157"/>
                  </a:lnTo>
                  <a:lnTo>
                    <a:pt x="134" y="157"/>
                  </a:lnTo>
                  <a:lnTo>
                    <a:pt x="134" y="133"/>
                  </a:lnTo>
                  <a:lnTo>
                    <a:pt x="139" y="138"/>
                  </a:lnTo>
                  <a:lnTo>
                    <a:pt x="139" y="148"/>
                  </a:lnTo>
                  <a:lnTo>
                    <a:pt x="139" y="124"/>
                  </a:lnTo>
                  <a:lnTo>
                    <a:pt x="139" y="138"/>
                  </a:lnTo>
                  <a:lnTo>
                    <a:pt x="144" y="138"/>
                  </a:lnTo>
                  <a:lnTo>
                    <a:pt x="144" y="148"/>
                  </a:lnTo>
                  <a:lnTo>
                    <a:pt x="148" y="148"/>
                  </a:lnTo>
                  <a:lnTo>
                    <a:pt x="148" y="157"/>
                  </a:lnTo>
                  <a:lnTo>
                    <a:pt x="148" y="114"/>
                  </a:lnTo>
                  <a:lnTo>
                    <a:pt x="153" y="114"/>
                  </a:lnTo>
                  <a:lnTo>
                    <a:pt x="153" y="124"/>
                  </a:lnTo>
                  <a:lnTo>
                    <a:pt x="153" y="105"/>
                  </a:lnTo>
                  <a:lnTo>
                    <a:pt x="153" y="114"/>
                  </a:lnTo>
                  <a:lnTo>
                    <a:pt x="158" y="114"/>
                  </a:lnTo>
                  <a:lnTo>
                    <a:pt x="158" y="133"/>
                  </a:lnTo>
                  <a:lnTo>
                    <a:pt x="163" y="133"/>
                  </a:lnTo>
                  <a:lnTo>
                    <a:pt x="163" y="124"/>
                  </a:lnTo>
                  <a:lnTo>
                    <a:pt x="163" y="138"/>
                  </a:lnTo>
                  <a:lnTo>
                    <a:pt x="168" y="133"/>
                  </a:lnTo>
                  <a:lnTo>
                    <a:pt x="168" y="105"/>
                  </a:lnTo>
                  <a:lnTo>
                    <a:pt x="168" y="124"/>
                  </a:lnTo>
                  <a:lnTo>
                    <a:pt x="172" y="138"/>
                  </a:lnTo>
                  <a:lnTo>
                    <a:pt x="172" y="148"/>
                  </a:lnTo>
                  <a:lnTo>
                    <a:pt x="172" y="138"/>
                  </a:lnTo>
                  <a:lnTo>
                    <a:pt x="177" y="138"/>
                  </a:lnTo>
                  <a:lnTo>
                    <a:pt x="177" y="157"/>
                  </a:lnTo>
                  <a:lnTo>
                    <a:pt x="177" y="148"/>
                  </a:lnTo>
                  <a:lnTo>
                    <a:pt x="182" y="148"/>
                  </a:lnTo>
                  <a:lnTo>
                    <a:pt x="182" y="191"/>
                  </a:lnTo>
                  <a:lnTo>
                    <a:pt x="182" y="181"/>
                  </a:lnTo>
                  <a:lnTo>
                    <a:pt x="187" y="181"/>
                  </a:lnTo>
                  <a:lnTo>
                    <a:pt x="187" y="172"/>
                  </a:lnTo>
                  <a:lnTo>
                    <a:pt x="187" y="181"/>
                  </a:lnTo>
                  <a:lnTo>
                    <a:pt x="192" y="181"/>
                  </a:lnTo>
                  <a:lnTo>
                    <a:pt x="192" y="200"/>
                  </a:lnTo>
                  <a:lnTo>
                    <a:pt x="192" y="138"/>
                  </a:lnTo>
                  <a:lnTo>
                    <a:pt x="196" y="133"/>
                  </a:lnTo>
                  <a:lnTo>
                    <a:pt x="196" y="72"/>
                  </a:lnTo>
                  <a:lnTo>
                    <a:pt x="196" y="91"/>
                  </a:lnTo>
                  <a:lnTo>
                    <a:pt x="201" y="91"/>
                  </a:lnTo>
                  <a:lnTo>
                    <a:pt x="201" y="33"/>
                  </a:lnTo>
                  <a:lnTo>
                    <a:pt x="206" y="33"/>
                  </a:lnTo>
                  <a:lnTo>
                    <a:pt x="206" y="38"/>
                  </a:lnTo>
                  <a:lnTo>
                    <a:pt x="206" y="14"/>
                  </a:lnTo>
                  <a:lnTo>
                    <a:pt x="211" y="0"/>
                  </a:lnTo>
                  <a:lnTo>
                    <a:pt x="211" y="5"/>
                  </a:lnTo>
                  <a:lnTo>
                    <a:pt x="216" y="5"/>
                  </a:lnTo>
                  <a:lnTo>
                    <a:pt x="216" y="24"/>
                  </a:lnTo>
                  <a:lnTo>
                    <a:pt x="216" y="14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DF43FBE7-8D45-824F-B607-B972193A7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3478213"/>
              <a:ext cx="501650" cy="665162"/>
            </a:xfrm>
            <a:custGeom>
              <a:avLst/>
              <a:gdLst>
                <a:gd name="T0" fmla="*/ 2147483646 w 316"/>
                <a:gd name="T1" fmla="*/ 2147483646 h 419"/>
                <a:gd name="T2" fmla="*/ 2147483646 w 316"/>
                <a:gd name="T3" fmla="*/ 2147483646 h 419"/>
                <a:gd name="T4" fmla="*/ 2147483646 w 316"/>
                <a:gd name="T5" fmla="*/ 2147483646 h 419"/>
                <a:gd name="T6" fmla="*/ 2147483646 w 316"/>
                <a:gd name="T7" fmla="*/ 2147483646 h 419"/>
                <a:gd name="T8" fmla="*/ 2147483646 w 316"/>
                <a:gd name="T9" fmla="*/ 2147483646 h 419"/>
                <a:gd name="T10" fmla="*/ 2147483646 w 316"/>
                <a:gd name="T11" fmla="*/ 2147483646 h 419"/>
                <a:gd name="T12" fmla="*/ 2147483646 w 316"/>
                <a:gd name="T13" fmla="*/ 2147483646 h 419"/>
                <a:gd name="T14" fmla="*/ 2147483646 w 316"/>
                <a:gd name="T15" fmla="*/ 2147483646 h 419"/>
                <a:gd name="T16" fmla="*/ 2147483646 w 316"/>
                <a:gd name="T17" fmla="*/ 2147483646 h 419"/>
                <a:gd name="T18" fmla="*/ 2147483646 w 316"/>
                <a:gd name="T19" fmla="*/ 2147483646 h 419"/>
                <a:gd name="T20" fmla="*/ 2147483646 w 316"/>
                <a:gd name="T21" fmla="*/ 2147483646 h 419"/>
                <a:gd name="T22" fmla="*/ 2147483646 w 316"/>
                <a:gd name="T23" fmla="*/ 2147483646 h 419"/>
                <a:gd name="T24" fmla="*/ 2147483646 w 316"/>
                <a:gd name="T25" fmla="*/ 2147483646 h 419"/>
                <a:gd name="T26" fmla="*/ 2147483646 w 316"/>
                <a:gd name="T27" fmla="*/ 2147483646 h 419"/>
                <a:gd name="T28" fmla="*/ 2147483646 w 316"/>
                <a:gd name="T29" fmla="*/ 2147483646 h 419"/>
                <a:gd name="T30" fmla="*/ 2147483646 w 316"/>
                <a:gd name="T31" fmla="*/ 2147483646 h 419"/>
                <a:gd name="T32" fmla="*/ 2147483646 w 316"/>
                <a:gd name="T33" fmla="*/ 2147483646 h 419"/>
                <a:gd name="T34" fmla="*/ 2147483646 w 316"/>
                <a:gd name="T35" fmla="*/ 2147483646 h 419"/>
                <a:gd name="T36" fmla="*/ 2147483646 w 316"/>
                <a:gd name="T37" fmla="*/ 2147483646 h 419"/>
                <a:gd name="T38" fmla="*/ 2147483646 w 316"/>
                <a:gd name="T39" fmla="*/ 2147483646 h 419"/>
                <a:gd name="T40" fmla="*/ 2147483646 w 316"/>
                <a:gd name="T41" fmla="*/ 2147483646 h 419"/>
                <a:gd name="T42" fmla="*/ 2147483646 w 316"/>
                <a:gd name="T43" fmla="*/ 2147483646 h 419"/>
                <a:gd name="T44" fmla="*/ 2147483646 w 316"/>
                <a:gd name="T45" fmla="*/ 2147483646 h 419"/>
                <a:gd name="T46" fmla="*/ 2147483646 w 316"/>
                <a:gd name="T47" fmla="*/ 2147483646 h 419"/>
                <a:gd name="T48" fmla="*/ 2147483646 w 316"/>
                <a:gd name="T49" fmla="*/ 2147483646 h 419"/>
                <a:gd name="T50" fmla="*/ 2147483646 w 316"/>
                <a:gd name="T51" fmla="*/ 2147483646 h 419"/>
                <a:gd name="T52" fmla="*/ 2147483646 w 316"/>
                <a:gd name="T53" fmla="*/ 2147483646 h 419"/>
                <a:gd name="T54" fmla="*/ 2147483646 w 316"/>
                <a:gd name="T55" fmla="*/ 2147483646 h 419"/>
                <a:gd name="T56" fmla="*/ 2147483646 w 316"/>
                <a:gd name="T57" fmla="*/ 2147483646 h 419"/>
                <a:gd name="T58" fmla="*/ 2147483646 w 316"/>
                <a:gd name="T59" fmla="*/ 2147483646 h 419"/>
                <a:gd name="T60" fmla="*/ 2147483646 w 316"/>
                <a:gd name="T61" fmla="*/ 2147483646 h 419"/>
                <a:gd name="T62" fmla="*/ 2147483646 w 316"/>
                <a:gd name="T63" fmla="*/ 2147483646 h 419"/>
                <a:gd name="T64" fmla="*/ 2147483646 w 316"/>
                <a:gd name="T65" fmla="*/ 2147483646 h 419"/>
                <a:gd name="T66" fmla="*/ 2147483646 w 316"/>
                <a:gd name="T67" fmla="*/ 2147483646 h 419"/>
                <a:gd name="T68" fmla="*/ 2147483646 w 316"/>
                <a:gd name="T69" fmla="*/ 2147483646 h 419"/>
                <a:gd name="T70" fmla="*/ 2147483646 w 316"/>
                <a:gd name="T71" fmla="*/ 2147483646 h 419"/>
                <a:gd name="T72" fmla="*/ 2147483646 w 316"/>
                <a:gd name="T73" fmla="*/ 2147483646 h 419"/>
                <a:gd name="T74" fmla="*/ 2147483646 w 316"/>
                <a:gd name="T75" fmla="*/ 2147483646 h 419"/>
                <a:gd name="T76" fmla="*/ 2147483646 w 316"/>
                <a:gd name="T77" fmla="*/ 2147483646 h 419"/>
                <a:gd name="T78" fmla="*/ 2147483646 w 316"/>
                <a:gd name="T79" fmla="*/ 2147483646 h 419"/>
                <a:gd name="T80" fmla="*/ 2147483646 w 316"/>
                <a:gd name="T81" fmla="*/ 2147483646 h 419"/>
                <a:gd name="T82" fmla="*/ 2147483646 w 316"/>
                <a:gd name="T83" fmla="*/ 2147483646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6" h="419">
                  <a:moveTo>
                    <a:pt x="0" y="133"/>
                  </a:moveTo>
                  <a:lnTo>
                    <a:pt x="4" y="133"/>
                  </a:lnTo>
                  <a:lnTo>
                    <a:pt x="9" y="133"/>
                  </a:lnTo>
                  <a:lnTo>
                    <a:pt x="9" y="243"/>
                  </a:lnTo>
                  <a:lnTo>
                    <a:pt x="14" y="257"/>
                  </a:lnTo>
                  <a:lnTo>
                    <a:pt x="14" y="310"/>
                  </a:lnTo>
                  <a:lnTo>
                    <a:pt x="19" y="310"/>
                  </a:lnTo>
                  <a:lnTo>
                    <a:pt x="19" y="300"/>
                  </a:lnTo>
                  <a:lnTo>
                    <a:pt x="19" y="319"/>
                  </a:lnTo>
                  <a:lnTo>
                    <a:pt x="24" y="319"/>
                  </a:lnTo>
                  <a:lnTo>
                    <a:pt x="24" y="310"/>
                  </a:lnTo>
                  <a:lnTo>
                    <a:pt x="24" y="334"/>
                  </a:lnTo>
                  <a:lnTo>
                    <a:pt x="28" y="334"/>
                  </a:lnTo>
                  <a:lnTo>
                    <a:pt x="28" y="343"/>
                  </a:lnTo>
                  <a:lnTo>
                    <a:pt x="33" y="343"/>
                  </a:lnTo>
                  <a:lnTo>
                    <a:pt x="33" y="353"/>
                  </a:lnTo>
                  <a:lnTo>
                    <a:pt x="38" y="353"/>
                  </a:lnTo>
                  <a:lnTo>
                    <a:pt x="43" y="357"/>
                  </a:lnTo>
                  <a:lnTo>
                    <a:pt x="43" y="376"/>
                  </a:lnTo>
                  <a:lnTo>
                    <a:pt x="48" y="391"/>
                  </a:lnTo>
                  <a:lnTo>
                    <a:pt x="48" y="400"/>
                  </a:lnTo>
                  <a:lnTo>
                    <a:pt x="52" y="400"/>
                  </a:lnTo>
                  <a:lnTo>
                    <a:pt x="52" y="391"/>
                  </a:lnTo>
                  <a:lnTo>
                    <a:pt x="52" y="400"/>
                  </a:lnTo>
                  <a:lnTo>
                    <a:pt x="57" y="400"/>
                  </a:lnTo>
                  <a:lnTo>
                    <a:pt x="57" y="410"/>
                  </a:lnTo>
                  <a:lnTo>
                    <a:pt x="62" y="410"/>
                  </a:lnTo>
                  <a:lnTo>
                    <a:pt x="67" y="410"/>
                  </a:lnTo>
                  <a:lnTo>
                    <a:pt x="72" y="410"/>
                  </a:lnTo>
                  <a:lnTo>
                    <a:pt x="76" y="410"/>
                  </a:lnTo>
                  <a:lnTo>
                    <a:pt x="76" y="391"/>
                  </a:lnTo>
                  <a:lnTo>
                    <a:pt x="81" y="386"/>
                  </a:lnTo>
                  <a:lnTo>
                    <a:pt x="81" y="391"/>
                  </a:lnTo>
                  <a:lnTo>
                    <a:pt x="81" y="376"/>
                  </a:lnTo>
                  <a:lnTo>
                    <a:pt x="86" y="376"/>
                  </a:lnTo>
                  <a:lnTo>
                    <a:pt x="86" y="353"/>
                  </a:lnTo>
                  <a:lnTo>
                    <a:pt x="91" y="353"/>
                  </a:lnTo>
                  <a:lnTo>
                    <a:pt x="96" y="353"/>
                  </a:lnTo>
                  <a:lnTo>
                    <a:pt x="100" y="353"/>
                  </a:lnTo>
                  <a:lnTo>
                    <a:pt x="100" y="343"/>
                  </a:lnTo>
                  <a:lnTo>
                    <a:pt x="105" y="357"/>
                  </a:lnTo>
                  <a:lnTo>
                    <a:pt x="105" y="353"/>
                  </a:lnTo>
                  <a:lnTo>
                    <a:pt x="105" y="357"/>
                  </a:lnTo>
                  <a:lnTo>
                    <a:pt x="110" y="357"/>
                  </a:lnTo>
                  <a:lnTo>
                    <a:pt x="110" y="367"/>
                  </a:lnTo>
                  <a:lnTo>
                    <a:pt x="115" y="367"/>
                  </a:lnTo>
                  <a:lnTo>
                    <a:pt x="115" y="391"/>
                  </a:lnTo>
                  <a:lnTo>
                    <a:pt x="120" y="391"/>
                  </a:lnTo>
                  <a:lnTo>
                    <a:pt x="120" y="419"/>
                  </a:lnTo>
                  <a:lnTo>
                    <a:pt x="124" y="419"/>
                  </a:lnTo>
                  <a:lnTo>
                    <a:pt x="124" y="386"/>
                  </a:lnTo>
                  <a:lnTo>
                    <a:pt x="129" y="391"/>
                  </a:lnTo>
                  <a:lnTo>
                    <a:pt x="134" y="391"/>
                  </a:lnTo>
                  <a:lnTo>
                    <a:pt x="139" y="391"/>
                  </a:lnTo>
                  <a:lnTo>
                    <a:pt x="144" y="391"/>
                  </a:lnTo>
                  <a:lnTo>
                    <a:pt x="148" y="391"/>
                  </a:lnTo>
                  <a:lnTo>
                    <a:pt x="153" y="386"/>
                  </a:lnTo>
                  <a:lnTo>
                    <a:pt x="153" y="400"/>
                  </a:lnTo>
                  <a:lnTo>
                    <a:pt x="158" y="400"/>
                  </a:lnTo>
                  <a:lnTo>
                    <a:pt x="158" y="419"/>
                  </a:lnTo>
                  <a:lnTo>
                    <a:pt x="158" y="410"/>
                  </a:lnTo>
                  <a:lnTo>
                    <a:pt x="163" y="410"/>
                  </a:lnTo>
                  <a:lnTo>
                    <a:pt x="163" y="357"/>
                  </a:lnTo>
                  <a:lnTo>
                    <a:pt x="168" y="353"/>
                  </a:lnTo>
                  <a:lnTo>
                    <a:pt x="168" y="319"/>
                  </a:lnTo>
                  <a:lnTo>
                    <a:pt x="172" y="319"/>
                  </a:lnTo>
                  <a:lnTo>
                    <a:pt x="177" y="319"/>
                  </a:lnTo>
                  <a:lnTo>
                    <a:pt x="177" y="291"/>
                  </a:lnTo>
                  <a:lnTo>
                    <a:pt x="182" y="291"/>
                  </a:lnTo>
                  <a:lnTo>
                    <a:pt x="182" y="300"/>
                  </a:lnTo>
                  <a:lnTo>
                    <a:pt x="187" y="300"/>
                  </a:lnTo>
                  <a:lnTo>
                    <a:pt x="192" y="300"/>
                  </a:lnTo>
                  <a:lnTo>
                    <a:pt x="192" y="310"/>
                  </a:lnTo>
                  <a:lnTo>
                    <a:pt x="196" y="310"/>
                  </a:lnTo>
                  <a:lnTo>
                    <a:pt x="196" y="300"/>
                  </a:lnTo>
                  <a:lnTo>
                    <a:pt x="196" y="367"/>
                  </a:lnTo>
                  <a:lnTo>
                    <a:pt x="201" y="367"/>
                  </a:lnTo>
                  <a:lnTo>
                    <a:pt x="201" y="376"/>
                  </a:lnTo>
                  <a:lnTo>
                    <a:pt x="201" y="367"/>
                  </a:lnTo>
                  <a:lnTo>
                    <a:pt x="206" y="367"/>
                  </a:lnTo>
                  <a:lnTo>
                    <a:pt x="206" y="357"/>
                  </a:lnTo>
                  <a:lnTo>
                    <a:pt x="206" y="367"/>
                  </a:lnTo>
                  <a:lnTo>
                    <a:pt x="211" y="367"/>
                  </a:lnTo>
                  <a:lnTo>
                    <a:pt x="211" y="386"/>
                  </a:lnTo>
                  <a:lnTo>
                    <a:pt x="211" y="376"/>
                  </a:lnTo>
                  <a:lnTo>
                    <a:pt x="216" y="376"/>
                  </a:lnTo>
                  <a:lnTo>
                    <a:pt x="216" y="357"/>
                  </a:lnTo>
                  <a:lnTo>
                    <a:pt x="220" y="353"/>
                  </a:lnTo>
                  <a:lnTo>
                    <a:pt x="225" y="357"/>
                  </a:lnTo>
                  <a:lnTo>
                    <a:pt x="225" y="376"/>
                  </a:lnTo>
                  <a:lnTo>
                    <a:pt x="230" y="376"/>
                  </a:lnTo>
                  <a:lnTo>
                    <a:pt x="235" y="376"/>
                  </a:lnTo>
                  <a:lnTo>
                    <a:pt x="235" y="386"/>
                  </a:lnTo>
                  <a:lnTo>
                    <a:pt x="235" y="376"/>
                  </a:lnTo>
                  <a:lnTo>
                    <a:pt x="240" y="376"/>
                  </a:lnTo>
                  <a:lnTo>
                    <a:pt x="240" y="367"/>
                  </a:lnTo>
                  <a:lnTo>
                    <a:pt x="240" y="386"/>
                  </a:lnTo>
                  <a:lnTo>
                    <a:pt x="244" y="386"/>
                  </a:lnTo>
                  <a:lnTo>
                    <a:pt x="249" y="391"/>
                  </a:lnTo>
                  <a:lnTo>
                    <a:pt x="249" y="410"/>
                  </a:lnTo>
                  <a:lnTo>
                    <a:pt x="254" y="410"/>
                  </a:lnTo>
                  <a:lnTo>
                    <a:pt x="259" y="410"/>
                  </a:lnTo>
                  <a:lnTo>
                    <a:pt x="264" y="410"/>
                  </a:lnTo>
                  <a:lnTo>
                    <a:pt x="264" y="376"/>
                  </a:lnTo>
                  <a:lnTo>
                    <a:pt x="264" y="386"/>
                  </a:lnTo>
                  <a:lnTo>
                    <a:pt x="268" y="386"/>
                  </a:lnTo>
                  <a:lnTo>
                    <a:pt x="268" y="357"/>
                  </a:lnTo>
                  <a:lnTo>
                    <a:pt x="273" y="353"/>
                  </a:lnTo>
                  <a:lnTo>
                    <a:pt x="273" y="357"/>
                  </a:lnTo>
                  <a:lnTo>
                    <a:pt x="273" y="319"/>
                  </a:lnTo>
                  <a:lnTo>
                    <a:pt x="278" y="319"/>
                  </a:lnTo>
                  <a:lnTo>
                    <a:pt x="278" y="243"/>
                  </a:lnTo>
                  <a:lnTo>
                    <a:pt x="283" y="243"/>
                  </a:lnTo>
                  <a:lnTo>
                    <a:pt x="283" y="152"/>
                  </a:lnTo>
                  <a:lnTo>
                    <a:pt x="288" y="152"/>
                  </a:lnTo>
                  <a:lnTo>
                    <a:pt x="288" y="143"/>
                  </a:lnTo>
                  <a:lnTo>
                    <a:pt x="292" y="143"/>
                  </a:lnTo>
                  <a:lnTo>
                    <a:pt x="292" y="86"/>
                  </a:lnTo>
                  <a:lnTo>
                    <a:pt x="297" y="86"/>
                  </a:lnTo>
                  <a:lnTo>
                    <a:pt x="297" y="33"/>
                  </a:lnTo>
                  <a:lnTo>
                    <a:pt x="302" y="33"/>
                  </a:lnTo>
                  <a:lnTo>
                    <a:pt x="302" y="0"/>
                  </a:lnTo>
                  <a:lnTo>
                    <a:pt x="302" y="52"/>
                  </a:lnTo>
                  <a:lnTo>
                    <a:pt x="307" y="57"/>
                  </a:lnTo>
                  <a:lnTo>
                    <a:pt x="307" y="100"/>
                  </a:lnTo>
                  <a:lnTo>
                    <a:pt x="312" y="100"/>
                  </a:lnTo>
                  <a:lnTo>
                    <a:pt x="312" y="152"/>
                  </a:lnTo>
                  <a:lnTo>
                    <a:pt x="316" y="152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1D3FEC0C-ADA8-2F46-8A82-A494AEE7F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4825" y="3614738"/>
              <a:ext cx="381000" cy="484187"/>
            </a:xfrm>
            <a:custGeom>
              <a:avLst/>
              <a:gdLst>
                <a:gd name="T0" fmla="*/ 0 w 240"/>
                <a:gd name="T1" fmla="*/ 2147483646 h 305"/>
                <a:gd name="T2" fmla="*/ 2147483646 w 240"/>
                <a:gd name="T3" fmla="*/ 2147483646 h 305"/>
                <a:gd name="T4" fmla="*/ 2147483646 w 240"/>
                <a:gd name="T5" fmla="*/ 2147483646 h 305"/>
                <a:gd name="T6" fmla="*/ 2147483646 w 240"/>
                <a:gd name="T7" fmla="*/ 2147483646 h 305"/>
                <a:gd name="T8" fmla="*/ 2147483646 w 240"/>
                <a:gd name="T9" fmla="*/ 2147483646 h 305"/>
                <a:gd name="T10" fmla="*/ 2147483646 w 240"/>
                <a:gd name="T11" fmla="*/ 2147483646 h 305"/>
                <a:gd name="T12" fmla="*/ 2147483646 w 240"/>
                <a:gd name="T13" fmla="*/ 2147483646 h 305"/>
                <a:gd name="T14" fmla="*/ 2147483646 w 240"/>
                <a:gd name="T15" fmla="*/ 0 h 305"/>
                <a:gd name="T16" fmla="*/ 2147483646 w 240"/>
                <a:gd name="T17" fmla="*/ 2147483646 h 305"/>
                <a:gd name="T18" fmla="*/ 2147483646 w 240"/>
                <a:gd name="T19" fmla="*/ 2147483646 h 305"/>
                <a:gd name="T20" fmla="*/ 2147483646 w 240"/>
                <a:gd name="T21" fmla="*/ 2147483646 h 305"/>
                <a:gd name="T22" fmla="*/ 2147483646 w 240"/>
                <a:gd name="T23" fmla="*/ 2147483646 h 305"/>
                <a:gd name="T24" fmla="*/ 2147483646 w 240"/>
                <a:gd name="T25" fmla="*/ 2147483646 h 305"/>
                <a:gd name="T26" fmla="*/ 2147483646 w 240"/>
                <a:gd name="T27" fmla="*/ 2147483646 h 305"/>
                <a:gd name="T28" fmla="*/ 2147483646 w 240"/>
                <a:gd name="T29" fmla="*/ 2147483646 h 305"/>
                <a:gd name="T30" fmla="*/ 2147483646 w 240"/>
                <a:gd name="T31" fmla="*/ 2147483646 h 305"/>
                <a:gd name="T32" fmla="*/ 2147483646 w 240"/>
                <a:gd name="T33" fmla="*/ 2147483646 h 305"/>
                <a:gd name="T34" fmla="*/ 2147483646 w 240"/>
                <a:gd name="T35" fmla="*/ 2147483646 h 305"/>
                <a:gd name="T36" fmla="*/ 2147483646 w 240"/>
                <a:gd name="T37" fmla="*/ 2147483646 h 305"/>
                <a:gd name="T38" fmla="*/ 2147483646 w 240"/>
                <a:gd name="T39" fmla="*/ 2147483646 h 305"/>
                <a:gd name="T40" fmla="*/ 2147483646 w 240"/>
                <a:gd name="T41" fmla="*/ 2147483646 h 305"/>
                <a:gd name="T42" fmla="*/ 2147483646 w 240"/>
                <a:gd name="T43" fmla="*/ 2147483646 h 305"/>
                <a:gd name="T44" fmla="*/ 2147483646 w 240"/>
                <a:gd name="T45" fmla="*/ 2147483646 h 305"/>
                <a:gd name="T46" fmla="*/ 2147483646 w 240"/>
                <a:gd name="T47" fmla="*/ 2147483646 h 305"/>
                <a:gd name="T48" fmla="*/ 2147483646 w 240"/>
                <a:gd name="T49" fmla="*/ 2147483646 h 305"/>
                <a:gd name="T50" fmla="*/ 2147483646 w 240"/>
                <a:gd name="T51" fmla="*/ 2147483646 h 305"/>
                <a:gd name="T52" fmla="*/ 2147483646 w 240"/>
                <a:gd name="T53" fmla="*/ 2147483646 h 305"/>
                <a:gd name="T54" fmla="*/ 2147483646 w 240"/>
                <a:gd name="T55" fmla="*/ 2147483646 h 305"/>
                <a:gd name="T56" fmla="*/ 2147483646 w 240"/>
                <a:gd name="T57" fmla="*/ 2147483646 h 305"/>
                <a:gd name="T58" fmla="*/ 2147483646 w 240"/>
                <a:gd name="T59" fmla="*/ 2147483646 h 305"/>
                <a:gd name="T60" fmla="*/ 2147483646 w 240"/>
                <a:gd name="T61" fmla="*/ 2147483646 h 305"/>
                <a:gd name="T62" fmla="*/ 2147483646 w 240"/>
                <a:gd name="T63" fmla="*/ 2147483646 h 305"/>
                <a:gd name="T64" fmla="*/ 2147483646 w 240"/>
                <a:gd name="T65" fmla="*/ 2147483646 h 305"/>
                <a:gd name="T66" fmla="*/ 2147483646 w 240"/>
                <a:gd name="T67" fmla="*/ 2147483646 h 305"/>
                <a:gd name="T68" fmla="*/ 2147483646 w 240"/>
                <a:gd name="T69" fmla="*/ 2147483646 h 305"/>
                <a:gd name="T70" fmla="*/ 2147483646 w 240"/>
                <a:gd name="T71" fmla="*/ 2147483646 h 305"/>
                <a:gd name="T72" fmla="*/ 2147483646 w 240"/>
                <a:gd name="T73" fmla="*/ 2147483646 h 305"/>
                <a:gd name="T74" fmla="*/ 2147483646 w 240"/>
                <a:gd name="T75" fmla="*/ 2147483646 h 305"/>
                <a:gd name="T76" fmla="*/ 2147483646 w 240"/>
                <a:gd name="T77" fmla="*/ 2147483646 h 305"/>
                <a:gd name="T78" fmla="*/ 2147483646 w 240"/>
                <a:gd name="T79" fmla="*/ 2147483646 h 305"/>
                <a:gd name="T80" fmla="*/ 2147483646 w 240"/>
                <a:gd name="T81" fmla="*/ 2147483646 h 305"/>
                <a:gd name="T82" fmla="*/ 2147483646 w 240"/>
                <a:gd name="T83" fmla="*/ 2147483646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305">
                  <a:moveTo>
                    <a:pt x="0" y="66"/>
                  </a:moveTo>
                  <a:lnTo>
                    <a:pt x="0" y="33"/>
                  </a:lnTo>
                  <a:lnTo>
                    <a:pt x="0" y="38"/>
                  </a:lnTo>
                  <a:lnTo>
                    <a:pt x="5" y="33"/>
                  </a:lnTo>
                  <a:lnTo>
                    <a:pt x="5" y="57"/>
                  </a:lnTo>
                  <a:lnTo>
                    <a:pt x="10" y="71"/>
                  </a:lnTo>
                  <a:lnTo>
                    <a:pt x="10" y="100"/>
                  </a:lnTo>
                  <a:lnTo>
                    <a:pt x="10" y="33"/>
                  </a:lnTo>
                  <a:lnTo>
                    <a:pt x="10" y="47"/>
                  </a:lnTo>
                  <a:lnTo>
                    <a:pt x="15" y="47"/>
                  </a:lnTo>
                  <a:lnTo>
                    <a:pt x="15" y="114"/>
                  </a:lnTo>
                  <a:lnTo>
                    <a:pt x="15" y="90"/>
                  </a:lnTo>
                  <a:lnTo>
                    <a:pt x="20" y="90"/>
                  </a:lnTo>
                  <a:lnTo>
                    <a:pt x="20" y="47"/>
                  </a:lnTo>
                  <a:lnTo>
                    <a:pt x="24" y="33"/>
                  </a:lnTo>
                  <a:lnTo>
                    <a:pt x="24" y="24"/>
                  </a:lnTo>
                  <a:lnTo>
                    <a:pt x="29" y="38"/>
                  </a:lnTo>
                  <a:lnTo>
                    <a:pt x="29" y="105"/>
                  </a:lnTo>
                  <a:lnTo>
                    <a:pt x="34" y="100"/>
                  </a:lnTo>
                  <a:lnTo>
                    <a:pt x="34" y="81"/>
                  </a:lnTo>
                  <a:lnTo>
                    <a:pt x="34" y="90"/>
                  </a:lnTo>
                  <a:lnTo>
                    <a:pt x="39" y="90"/>
                  </a:lnTo>
                  <a:lnTo>
                    <a:pt x="39" y="14"/>
                  </a:lnTo>
                  <a:lnTo>
                    <a:pt x="44" y="0"/>
                  </a:lnTo>
                  <a:lnTo>
                    <a:pt x="44" y="71"/>
                  </a:lnTo>
                  <a:lnTo>
                    <a:pt x="44" y="4"/>
                  </a:lnTo>
                  <a:lnTo>
                    <a:pt x="44" y="38"/>
                  </a:lnTo>
                  <a:lnTo>
                    <a:pt x="48" y="38"/>
                  </a:lnTo>
                  <a:lnTo>
                    <a:pt x="48" y="57"/>
                  </a:lnTo>
                  <a:lnTo>
                    <a:pt x="48" y="24"/>
                  </a:lnTo>
                  <a:lnTo>
                    <a:pt x="53" y="38"/>
                  </a:lnTo>
                  <a:lnTo>
                    <a:pt x="53" y="71"/>
                  </a:lnTo>
                  <a:lnTo>
                    <a:pt x="58" y="66"/>
                  </a:lnTo>
                  <a:lnTo>
                    <a:pt x="58" y="81"/>
                  </a:lnTo>
                  <a:lnTo>
                    <a:pt x="58" y="71"/>
                  </a:lnTo>
                  <a:lnTo>
                    <a:pt x="63" y="71"/>
                  </a:lnTo>
                  <a:lnTo>
                    <a:pt x="63" y="100"/>
                  </a:lnTo>
                  <a:lnTo>
                    <a:pt x="63" y="71"/>
                  </a:lnTo>
                  <a:lnTo>
                    <a:pt x="68" y="66"/>
                  </a:lnTo>
                  <a:lnTo>
                    <a:pt x="68" y="47"/>
                  </a:lnTo>
                  <a:lnTo>
                    <a:pt x="68" y="90"/>
                  </a:lnTo>
                  <a:lnTo>
                    <a:pt x="72" y="105"/>
                  </a:lnTo>
                  <a:lnTo>
                    <a:pt x="72" y="138"/>
                  </a:lnTo>
                  <a:lnTo>
                    <a:pt x="72" y="133"/>
                  </a:lnTo>
                  <a:lnTo>
                    <a:pt x="77" y="138"/>
                  </a:lnTo>
                  <a:lnTo>
                    <a:pt x="77" y="190"/>
                  </a:lnTo>
                  <a:lnTo>
                    <a:pt x="82" y="190"/>
                  </a:lnTo>
                  <a:lnTo>
                    <a:pt x="82" y="200"/>
                  </a:lnTo>
                  <a:lnTo>
                    <a:pt x="82" y="171"/>
                  </a:lnTo>
                  <a:lnTo>
                    <a:pt x="87" y="166"/>
                  </a:lnTo>
                  <a:lnTo>
                    <a:pt x="87" y="105"/>
                  </a:lnTo>
                  <a:lnTo>
                    <a:pt x="87" y="114"/>
                  </a:lnTo>
                  <a:lnTo>
                    <a:pt x="92" y="114"/>
                  </a:lnTo>
                  <a:lnTo>
                    <a:pt x="92" y="133"/>
                  </a:lnTo>
                  <a:lnTo>
                    <a:pt x="96" y="133"/>
                  </a:lnTo>
                  <a:lnTo>
                    <a:pt x="96" y="114"/>
                  </a:lnTo>
                  <a:lnTo>
                    <a:pt x="96" y="157"/>
                  </a:lnTo>
                  <a:lnTo>
                    <a:pt x="101" y="157"/>
                  </a:lnTo>
                  <a:lnTo>
                    <a:pt x="101" y="100"/>
                  </a:lnTo>
                  <a:lnTo>
                    <a:pt x="106" y="100"/>
                  </a:lnTo>
                  <a:lnTo>
                    <a:pt x="106" y="90"/>
                  </a:lnTo>
                  <a:lnTo>
                    <a:pt x="106" y="100"/>
                  </a:lnTo>
                  <a:lnTo>
                    <a:pt x="111" y="105"/>
                  </a:lnTo>
                  <a:lnTo>
                    <a:pt x="111" y="90"/>
                  </a:lnTo>
                  <a:lnTo>
                    <a:pt x="111" y="105"/>
                  </a:lnTo>
                  <a:lnTo>
                    <a:pt x="116" y="105"/>
                  </a:lnTo>
                  <a:lnTo>
                    <a:pt x="116" y="190"/>
                  </a:lnTo>
                  <a:lnTo>
                    <a:pt x="120" y="190"/>
                  </a:lnTo>
                  <a:lnTo>
                    <a:pt x="120" y="181"/>
                  </a:lnTo>
                  <a:lnTo>
                    <a:pt x="125" y="166"/>
                  </a:lnTo>
                  <a:lnTo>
                    <a:pt x="125" y="157"/>
                  </a:lnTo>
                  <a:lnTo>
                    <a:pt x="125" y="181"/>
                  </a:lnTo>
                  <a:lnTo>
                    <a:pt x="130" y="181"/>
                  </a:lnTo>
                  <a:lnTo>
                    <a:pt x="130" y="166"/>
                  </a:lnTo>
                  <a:lnTo>
                    <a:pt x="130" y="190"/>
                  </a:lnTo>
                  <a:lnTo>
                    <a:pt x="135" y="205"/>
                  </a:lnTo>
                  <a:lnTo>
                    <a:pt x="135" y="248"/>
                  </a:lnTo>
                  <a:lnTo>
                    <a:pt x="140" y="248"/>
                  </a:lnTo>
                  <a:lnTo>
                    <a:pt x="144" y="248"/>
                  </a:lnTo>
                  <a:lnTo>
                    <a:pt x="144" y="267"/>
                  </a:lnTo>
                  <a:lnTo>
                    <a:pt x="149" y="267"/>
                  </a:lnTo>
                  <a:lnTo>
                    <a:pt x="149" y="248"/>
                  </a:lnTo>
                  <a:lnTo>
                    <a:pt x="149" y="257"/>
                  </a:lnTo>
                  <a:lnTo>
                    <a:pt x="154" y="257"/>
                  </a:lnTo>
                  <a:lnTo>
                    <a:pt x="154" y="238"/>
                  </a:lnTo>
                  <a:lnTo>
                    <a:pt x="154" y="267"/>
                  </a:lnTo>
                  <a:lnTo>
                    <a:pt x="159" y="267"/>
                  </a:lnTo>
                  <a:lnTo>
                    <a:pt x="159" y="248"/>
                  </a:lnTo>
                  <a:lnTo>
                    <a:pt x="159" y="267"/>
                  </a:lnTo>
                  <a:lnTo>
                    <a:pt x="164" y="271"/>
                  </a:lnTo>
                  <a:lnTo>
                    <a:pt x="164" y="248"/>
                  </a:lnTo>
                  <a:lnTo>
                    <a:pt x="168" y="248"/>
                  </a:lnTo>
                  <a:lnTo>
                    <a:pt x="168" y="238"/>
                  </a:lnTo>
                  <a:lnTo>
                    <a:pt x="173" y="233"/>
                  </a:lnTo>
                  <a:lnTo>
                    <a:pt x="173" y="200"/>
                  </a:lnTo>
                  <a:lnTo>
                    <a:pt x="178" y="200"/>
                  </a:lnTo>
                  <a:lnTo>
                    <a:pt x="178" y="166"/>
                  </a:lnTo>
                  <a:lnTo>
                    <a:pt x="178" y="181"/>
                  </a:lnTo>
                  <a:lnTo>
                    <a:pt x="183" y="181"/>
                  </a:lnTo>
                  <a:lnTo>
                    <a:pt x="183" y="190"/>
                  </a:lnTo>
                  <a:lnTo>
                    <a:pt x="188" y="205"/>
                  </a:lnTo>
                  <a:lnTo>
                    <a:pt x="188" y="200"/>
                  </a:lnTo>
                  <a:lnTo>
                    <a:pt x="188" y="157"/>
                  </a:lnTo>
                  <a:lnTo>
                    <a:pt x="188" y="166"/>
                  </a:lnTo>
                  <a:lnTo>
                    <a:pt x="192" y="166"/>
                  </a:lnTo>
                  <a:lnTo>
                    <a:pt x="192" y="138"/>
                  </a:lnTo>
                  <a:lnTo>
                    <a:pt x="192" y="147"/>
                  </a:lnTo>
                  <a:lnTo>
                    <a:pt x="197" y="147"/>
                  </a:lnTo>
                  <a:lnTo>
                    <a:pt x="197" y="138"/>
                  </a:lnTo>
                  <a:lnTo>
                    <a:pt x="197" y="157"/>
                  </a:lnTo>
                  <a:lnTo>
                    <a:pt x="202" y="157"/>
                  </a:lnTo>
                  <a:lnTo>
                    <a:pt x="202" y="138"/>
                  </a:lnTo>
                  <a:lnTo>
                    <a:pt x="207" y="138"/>
                  </a:lnTo>
                  <a:lnTo>
                    <a:pt x="207" y="205"/>
                  </a:lnTo>
                  <a:lnTo>
                    <a:pt x="207" y="200"/>
                  </a:lnTo>
                  <a:lnTo>
                    <a:pt x="212" y="205"/>
                  </a:lnTo>
                  <a:lnTo>
                    <a:pt x="212" y="200"/>
                  </a:lnTo>
                  <a:lnTo>
                    <a:pt x="212" y="205"/>
                  </a:lnTo>
                  <a:lnTo>
                    <a:pt x="216" y="205"/>
                  </a:lnTo>
                  <a:lnTo>
                    <a:pt x="216" y="214"/>
                  </a:lnTo>
                  <a:lnTo>
                    <a:pt x="221" y="214"/>
                  </a:lnTo>
                  <a:lnTo>
                    <a:pt x="221" y="290"/>
                  </a:lnTo>
                  <a:lnTo>
                    <a:pt x="226" y="290"/>
                  </a:lnTo>
                  <a:lnTo>
                    <a:pt x="226" y="271"/>
                  </a:lnTo>
                  <a:lnTo>
                    <a:pt x="231" y="271"/>
                  </a:lnTo>
                  <a:lnTo>
                    <a:pt x="231" y="300"/>
                  </a:lnTo>
                  <a:lnTo>
                    <a:pt x="236" y="300"/>
                  </a:lnTo>
                  <a:lnTo>
                    <a:pt x="240" y="305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44047F16-8123-2647-B401-C92324F4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5825" y="3621088"/>
              <a:ext cx="374650" cy="477837"/>
            </a:xfrm>
            <a:custGeom>
              <a:avLst/>
              <a:gdLst>
                <a:gd name="T0" fmla="*/ 2147483646 w 236"/>
                <a:gd name="T1" fmla="*/ 2147483646 h 301"/>
                <a:gd name="T2" fmla="*/ 2147483646 w 236"/>
                <a:gd name="T3" fmla="*/ 2147483646 h 301"/>
                <a:gd name="T4" fmla="*/ 2147483646 w 236"/>
                <a:gd name="T5" fmla="*/ 2147483646 h 301"/>
                <a:gd name="T6" fmla="*/ 2147483646 w 236"/>
                <a:gd name="T7" fmla="*/ 2147483646 h 301"/>
                <a:gd name="T8" fmla="*/ 2147483646 w 236"/>
                <a:gd name="T9" fmla="*/ 2147483646 h 301"/>
                <a:gd name="T10" fmla="*/ 2147483646 w 236"/>
                <a:gd name="T11" fmla="*/ 2147483646 h 301"/>
                <a:gd name="T12" fmla="*/ 2147483646 w 236"/>
                <a:gd name="T13" fmla="*/ 2147483646 h 301"/>
                <a:gd name="T14" fmla="*/ 2147483646 w 236"/>
                <a:gd name="T15" fmla="*/ 2147483646 h 301"/>
                <a:gd name="T16" fmla="*/ 2147483646 w 236"/>
                <a:gd name="T17" fmla="*/ 2147483646 h 301"/>
                <a:gd name="T18" fmla="*/ 2147483646 w 236"/>
                <a:gd name="T19" fmla="*/ 2147483646 h 301"/>
                <a:gd name="T20" fmla="*/ 2147483646 w 236"/>
                <a:gd name="T21" fmla="*/ 2147483646 h 301"/>
                <a:gd name="T22" fmla="*/ 2147483646 w 236"/>
                <a:gd name="T23" fmla="*/ 2147483646 h 301"/>
                <a:gd name="T24" fmla="*/ 2147483646 w 236"/>
                <a:gd name="T25" fmla="*/ 2147483646 h 301"/>
                <a:gd name="T26" fmla="*/ 2147483646 w 236"/>
                <a:gd name="T27" fmla="*/ 2147483646 h 301"/>
                <a:gd name="T28" fmla="*/ 2147483646 w 236"/>
                <a:gd name="T29" fmla="*/ 2147483646 h 301"/>
                <a:gd name="T30" fmla="*/ 2147483646 w 236"/>
                <a:gd name="T31" fmla="*/ 2147483646 h 301"/>
                <a:gd name="T32" fmla="*/ 2147483646 w 236"/>
                <a:gd name="T33" fmla="*/ 2147483646 h 301"/>
                <a:gd name="T34" fmla="*/ 2147483646 w 236"/>
                <a:gd name="T35" fmla="*/ 2147483646 h 301"/>
                <a:gd name="T36" fmla="*/ 2147483646 w 236"/>
                <a:gd name="T37" fmla="*/ 2147483646 h 301"/>
                <a:gd name="T38" fmla="*/ 2147483646 w 236"/>
                <a:gd name="T39" fmla="*/ 2147483646 h 301"/>
                <a:gd name="T40" fmla="*/ 2147483646 w 236"/>
                <a:gd name="T41" fmla="*/ 2147483646 h 301"/>
                <a:gd name="T42" fmla="*/ 2147483646 w 236"/>
                <a:gd name="T43" fmla="*/ 2147483646 h 301"/>
                <a:gd name="T44" fmla="*/ 2147483646 w 236"/>
                <a:gd name="T45" fmla="*/ 2147483646 h 301"/>
                <a:gd name="T46" fmla="*/ 2147483646 w 236"/>
                <a:gd name="T47" fmla="*/ 2147483646 h 301"/>
                <a:gd name="T48" fmla="*/ 2147483646 w 236"/>
                <a:gd name="T49" fmla="*/ 2147483646 h 301"/>
                <a:gd name="T50" fmla="*/ 2147483646 w 236"/>
                <a:gd name="T51" fmla="*/ 2147483646 h 301"/>
                <a:gd name="T52" fmla="*/ 2147483646 w 236"/>
                <a:gd name="T53" fmla="*/ 2147483646 h 301"/>
                <a:gd name="T54" fmla="*/ 2147483646 w 236"/>
                <a:gd name="T55" fmla="*/ 2147483646 h 301"/>
                <a:gd name="T56" fmla="*/ 2147483646 w 236"/>
                <a:gd name="T57" fmla="*/ 2147483646 h 301"/>
                <a:gd name="T58" fmla="*/ 2147483646 w 236"/>
                <a:gd name="T59" fmla="*/ 2147483646 h 301"/>
                <a:gd name="T60" fmla="*/ 2147483646 w 236"/>
                <a:gd name="T61" fmla="*/ 2147483646 h 301"/>
                <a:gd name="T62" fmla="*/ 2147483646 w 236"/>
                <a:gd name="T63" fmla="*/ 2147483646 h 301"/>
                <a:gd name="T64" fmla="*/ 2147483646 w 236"/>
                <a:gd name="T65" fmla="*/ 2147483646 h 301"/>
                <a:gd name="T66" fmla="*/ 2147483646 w 236"/>
                <a:gd name="T67" fmla="*/ 2147483646 h 301"/>
                <a:gd name="T68" fmla="*/ 2147483646 w 236"/>
                <a:gd name="T69" fmla="*/ 2147483646 h 301"/>
                <a:gd name="T70" fmla="*/ 2147483646 w 236"/>
                <a:gd name="T71" fmla="*/ 2147483646 h 301"/>
                <a:gd name="T72" fmla="*/ 2147483646 w 236"/>
                <a:gd name="T73" fmla="*/ 2147483646 h 301"/>
                <a:gd name="T74" fmla="*/ 2147483646 w 236"/>
                <a:gd name="T75" fmla="*/ 2147483646 h 301"/>
                <a:gd name="T76" fmla="*/ 2147483646 w 236"/>
                <a:gd name="T77" fmla="*/ 2147483646 h 301"/>
                <a:gd name="T78" fmla="*/ 2147483646 w 236"/>
                <a:gd name="T79" fmla="*/ 2147483646 h 301"/>
                <a:gd name="T80" fmla="*/ 2147483646 w 236"/>
                <a:gd name="T81" fmla="*/ 2147483646 h 301"/>
                <a:gd name="T82" fmla="*/ 2147483646 w 236"/>
                <a:gd name="T83" fmla="*/ 214748364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6" h="301">
                  <a:moveTo>
                    <a:pt x="0" y="301"/>
                  </a:moveTo>
                  <a:lnTo>
                    <a:pt x="0" y="286"/>
                  </a:lnTo>
                  <a:lnTo>
                    <a:pt x="5" y="286"/>
                  </a:lnTo>
                  <a:lnTo>
                    <a:pt x="5" y="263"/>
                  </a:lnTo>
                  <a:lnTo>
                    <a:pt x="10" y="263"/>
                  </a:lnTo>
                  <a:lnTo>
                    <a:pt x="10" y="244"/>
                  </a:lnTo>
                  <a:lnTo>
                    <a:pt x="15" y="244"/>
                  </a:lnTo>
                  <a:lnTo>
                    <a:pt x="15" y="253"/>
                  </a:lnTo>
                  <a:lnTo>
                    <a:pt x="20" y="267"/>
                  </a:lnTo>
                  <a:lnTo>
                    <a:pt x="20" y="263"/>
                  </a:lnTo>
                  <a:lnTo>
                    <a:pt x="20" y="253"/>
                  </a:lnTo>
                  <a:lnTo>
                    <a:pt x="24" y="253"/>
                  </a:lnTo>
                  <a:lnTo>
                    <a:pt x="24" y="234"/>
                  </a:lnTo>
                  <a:lnTo>
                    <a:pt x="29" y="229"/>
                  </a:lnTo>
                  <a:lnTo>
                    <a:pt x="34" y="229"/>
                  </a:lnTo>
                  <a:lnTo>
                    <a:pt x="34" y="253"/>
                  </a:lnTo>
                  <a:lnTo>
                    <a:pt x="34" y="210"/>
                  </a:lnTo>
                  <a:lnTo>
                    <a:pt x="34" y="229"/>
                  </a:lnTo>
                  <a:lnTo>
                    <a:pt x="39" y="229"/>
                  </a:lnTo>
                  <a:lnTo>
                    <a:pt x="39" y="162"/>
                  </a:lnTo>
                  <a:lnTo>
                    <a:pt x="39" y="167"/>
                  </a:lnTo>
                  <a:lnTo>
                    <a:pt x="44" y="167"/>
                  </a:lnTo>
                  <a:lnTo>
                    <a:pt x="48" y="167"/>
                  </a:lnTo>
                  <a:lnTo>
                    <a:pt x="53" y="167"/>
                  </a:lnTo>
                  <a:lnTo>
                    <a:pt x="53" y="201"/>
                  </a:lnTo>
                  <a:lnTo>
                    <a:pt x="58" y="201"/>
                  </a:lnTo>
                  <a:lnTo>
                    <a:pt x="58" y="210"/>
                  </a:lnTo>
                  <a:lnTo>
                    <a:pt x="63" y="196"/>
                  </a:lnTo>
                  <a:lnTo>
                    <a:pt x="63" y="186"/>
                  </a:lnTo>
                  <a:lnTo>
                    <a:pt x="63" y="196"/>
                  </a:lnTo>
                  <a:lnTo>
                    <a:pt x="68" y="201"/>
                  </a:lnTo>
                  <a:lnTo>
                    <a:pt x="68" y="286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34"/>
                  </a:lnTo>
                  <a:lnTo>
                    <a:pt x="72" y="244"/>
                  </a:lnTo>
                  <a:lnTo>
                    <a:pt x="77" y="229"/>
                  </a:lnTo>
                  <a:lnTo>
                    <a:pt x="77" y="210"/>
                  </a:lnTo>
                  <a:lnTo>
                    <a:pt x="82" y="196"/>
                  </a:lnTo>
                  <a:lnTo>
                    <a:pt x="82" y="186"/>
                  </a:lnTo>
                  <a:lnTo>
                    <a:pt x="87" y="186"/>
                  </a:lnTo>
                  <a:lnTo>
                    <a:pt x="87" y="162"/>
                  </a:lnTo>
                  <a:lnTo>
                    <a:pt x="92" y="162"/>
                  </a:lnTo>
                  <a:lnTo>
                    <a:pt x="92" y="129"/>
                  </a:lnTo>
                  <a:lnTo>
                    <a:pt x="92" y="134"/>
                  </a:lnTo>
                  <a:lnTo>
                    <a:pt x="96" y="134"/>
                  </a:lnTo>
                  <a:lnTo>
                    <a:pt x="96" y="162"/>
                  </a:lnTo>
                  <a:lnTo>
                    <a:pt x="101" y="167"/>
                  </a:lnTo>
                  <a:lnTo>
                    <a:pt x="101" y="220"/>
                  </a:lnTo>
                  <a:lnTo>
                    <a:pt x="106" y="220"/>
                  </a:lnTo>
                  <a:lnTo>
                    <a:pt x="106" y="229"/>
                  </a:lnTo>
                  <a:lnTo>
                    <a:pt x="106" y="196"/>
                  </a:lnTo>
                  <a:lnTo>
                    <a:pt x="106" y="201"/>
                  </a:lnTo>
                  <a:lnTo>
                    <a:pt x="111" y="201"/>
                  </a:lnTo>
                  <a:lnTo>
                    <a:pt x="111" y="229"/>
                  </a:lnTo>
                  <a:lnTo>
                    <a:pt x="116" y="229"/>
                  </a:lnTo>
                  <a:lnTo>
                    <a:pt x="116" y="220"/>
                  </a:lnTo>
                  <a:lnTo>
                    <a:pt x="116" y="229"/>
                  </a:lnTo>
                  <a:lnTo>
                    <a:pt x="120" y="234"/>
                  </a:lnTo>
                  <a:lnTo>
                    <a:pt x="120" y="244"/>
                  </a:lnTo>
                  <a:lnTo>
                    <a:pt x="120" y="220"/>
                  </a:lnTo>
                  <a:lnTo>
                    <a:pt x="120" y="229"/>
                  </a:lnTo>
                  <a:lnTo>
                    <a:pt x="125" y="234"/>
                  </a:lnTo>
                  <a:lnTo>
                    <a:pt x="125" y="167"/>
                  </a:lnTo>
                  <a:lnTo>
                    <a:pt x="125" y="186"/>
                  </a:lnTo>
                  <a:lnTo>
                    <a:pt x="130" y="186"/>
                  </a:lnTo>
                  <a:lnTo>
                    <a:pt x="130" y="177"/>
                  </a:lnTo>
                  <a:lnTo>
                    <a:pt x="135" y="162"/>
                  </a:lnTo>
                  <a:lnTo>
                    <a:pt x="135" y="62"/>
                  </a:lnTo>
                  <a:lnTo>
                    <a:pt x="140" y="67"/>
                  </a:lnTo>
                  <a:lnTo>
                    <a:pt x="140" y="101"/>
                  </a:lnTo>
                  <a:lnTo>
                    <a:pt x="140" y="96"/>
                  </a:lnTo>
                  <a:lnTo>
                    <a:pt x="144" y="101"/>
                  </a:lnTo>
                  <a:lnTo>
                    <a:pt x="144" y="96"/>
                  </a:lnTo>
                  <a:lnTo>
                    <a:pt x="144" y="101"/>
                  </a:lnTo>
                  <a:lnTo>
                    <a:pt x="149" y="96"/>
                  </a:lnTo>
                  <a:lnTo>
                    <a:pt x="154" y="101"/>
                  </a:lnTo>
                  <a:lnTo>
                    <a:pt x="154" y="162"/>
                  </a:lnTo>
                  <a:lnTo>
                    <a:pt x="154" y="153"/>
                  </a:lnTo>
                  <a:lnTo>
                    <a:pt x="159" y="153"/>
                  </a:lnTo>
                  <a:lnTo>
                    <a:pt x="159" y="110"/>
                  </a:lnTo>
                  <a:lnTo>
                    <a:pt x="164" y="96"/>
                  </a:lnTo>
                  <a:lnTo>
                    <a:pt x="164" y="53"/>
                  </a:lnTo>
                  <a:lnTo>
                    <a:pt x="164" y="67"/>
                  </a:lnTo>
                  <a:lnTo>
                    <a:pt x="168" y="62"/>
                  </a:lnTo>
                  <a:lnTo>
                    <a:pt x="168" y="134"/>
                  </a:lnTo>
                  <a:lnTo>
                    <a:pt x="168" y="101"/>
                  </a:lnTo>
                  <a:lnTo>
                    <a:pt x="173" y="96"/>
                  </a:lnTo>
                  <a:lnTo>
                    <a:pt x="173" y="101"/>
                  </a:lnTo>
                  <a:lnTo>
                    <a:pt x="173" y="77"/>
                  </a:lnTo>
                  <a:lnTo>
                    <a:pt x="178" y="77"/>
                  </a:lnTo>
                  <a:lnTo>
                    <a:pt x="178" y="53"/>
                  </a:lnTo>
                  <a:lnTo>
                    <a:pt x="183" y="53"/>
                  </a:lnTo>
                  <a:lnTo>
                    <a:pt x="183" y="10"/>
                  </a:lnTo>
                  <a:lnTo>
                    <a:pt x="188" y="10"/>
                  </a:lnTo>
                  <a:lnTo>
                    <a:pt x="188" y="43"/>
                  </a:lnTo>
                  <a:lnTo>
                    <a:pt x="188" y="0"/>
                  </a:lnTo>
                  <a:lnTo>
                    <a:pt x="188" y="20"/>
                  </a:lnTo>
                  <a:lnTo>
                    <a:pt x="192" y="20"/>
                  </a:lnTo>
                  <a:lnTo>
                    <a:pt x="192" y="67"/>
                  </a:lnTo>
                  <a:lnTo>
                    <a:pt x="197" y="67"/>
                  </a:lnTo>
                  <a:lnTo>
                    <a:pt x="197" y="110"/>
                  </a:lnTo>
                  <a:lnTo>
                    <a:pt x="197" y="62"/>
                  </a:lnTo>
                  <a:lnTo>
                    <a:pt x="197" y="96"/>
                  </a:lnTo>
                  <a:lnTo>
                    <a:pt x="202" y="101"/>
                  </a:lnTo>
                  <a:lnTo>
                    <a:pt x="202" y="120"/>
                  </a:lnTo>
                  <a:lnTo>
                    <a:pt x="202" y="110"/>
                  </a:lnTo>
                  <a:lnTo>
                    <a:pt x="207" y="110"/>
                  </a:lnTo>
                  <a:lnTo>
                    <a:pt x="207" y="129"/>
                  </a:lnTo>
                  <a:lnTo>
                    <a:pt x="207" y="101"/>
                  </a:lnTo>
                  <a:lnTo>
                    <a:pt x="207" y="110"/>
                  </a:lnTo>
                  <a:lnTo>
                    <a:pt x="212" y="110"/>
                  </a:lnTo>
                  <a:lnTo>
                    <a:pt x="212" y="153"/>
                  </a:lnTo>
                  <a:lnTo>
                    <a:pt x="212" y="101"/>
                  </a:lnTo>
                  <a:lnTo>
                    <a:pt x="212" y="134"/>
                  </a:lnTo>
                  <a:lnTo>
                    <a:pt x="216" y="129"/>
                  </a:lnTo>
                  <a:lnTo>
                    <a:pt x="216" y="153"/>
                  </a:lnTo>
                  <a:lnTo>
                    <a:pt x="216" y="143"/>
                  </a:lnTo>
                  <a:lnTo>
                    <a:pt x="221" y="143"/>
                  </a:lnTo>
                  <a:lnTo>
                    <a:pt x="221" y="167"/>
                  </a:lnTo>
                  <a:lnTo>
                    <a:pt x="221" y="162"/>
                  </a:lnTo>
                  <a:lnTo>
                    <a:pt x="226" y="162"/>
                  </a:lnTo>
                  <a:lnTo>
                    <a:pt x="226" y="153"/>
                  </a:lnTo>
                  <a:lnTo>
                    <a:pt x="226" y="177"/>
                  </a:lnTo>
                  <a:lnTo>
                    <a:pt x="231" y="162"/>
                  </a:lnTo>
                  <a:lnTo>
                    <a:pt x="231" y="153"/>
                  </a:lnTo>
                  <a:lnTo>
                    <a:pt x="231" y="167"/>
                  </a:lnTo>
                  <a:lnTo>
                    <a:pt x="236" y="162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A5C55D50-5D00-564C-B5E3-BE84CB404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3281363"/>
              <a:ext cx="365125" cy="741362"/>
            </a:xfrm>
            <a:custGeom>
              <a:avLst/>
              <a:gdLst>
                <a:gd name="T0" fmla="*/ 2147483646 w 230"/>
                <a:gd name="T1" fmla="*/ 2147483646 h 467"/>
                <a:gd name="T2" fmla="*/ 2147483646 w 230"/>
                <a:gd name="T3" fmla="*/ 2147483646 h 467"/>
                <a:gd name="T4" fmla="*/ 2147483646 w 230"/>
                <a:gd name="T5" fmla="*/ 2147483646 h 467"/>
                <a:gd name="T6" fmla="*/ 2147483646 w 230"/>
                <a:gd name="T7" fmla="*/ 2147483646 h 467"/>
                <a:gd name="T8" fmla="*/ 2147483646 w 230"/>
                <a:gd name="T9" fmla="*/ 2147483646 h 467"/>
                <a:gd name="T10" fmla="*/ 2147483646 w 230"/>
                <a:gd name="T11" fmla="*/ 2147483646 h 467"/>
                <a:gd name="T12" fmla="*/ 2147483646 w 230"/>
                <a:gd name="T13" fmla="*/ 2147483646 h 467"/>
                <a:gd name="T14" fmla="*/ 2147483646 w 230"/>
                <a:gd name="T15" fmla="*/ 2147483646 h 467"/>
                <a:gd name="T16" fmla="*/ 2147483646 w 230"/>
                <a:gd name="T17" fmla="*/ 2147483646 h 467"/>
                <a:gd name="T18" fmla="*/ 2147483646 w 230"/>
                <a:gd name="T19" fmla="*/ 2147483646 h 467"/>
                <a:gd name="T20" fmla="*/ 2147483646 w 230"/>
                <a:gd name="T21" fmla="*/ 2147483646 h 467"/>
                <a:gd name="T22" fmla="*/ 2147483646 w 230"/>
                <a:gd name="T23" fmla="*/ 2147483646 h 467"/>
                <a:gd name="T24" fmla="*/ 2147483646 w 230"/>
                <a:gd name="T25" fmla="*/ 2147483646 h 467"/>
                <a:gd name="T26" fmla="*/ 2147483646 w 230"/>
                <a:gd name="T27" fmla="*/ 2147483646 h 467"/>
                <a:gd name="T28" fmla="*/ 2147483646 w 230"/>
                <a:gd name="T29" fmla="*/ 2147483646 h 467"/>
                <a:gd name="T30" fmla="*/ 2147483646 w 230"/>
                <a:gd name="T31" fmla="*/ 2147483646 h 467"/>
                <a:gd name="T32" fmla="*/ 2147483646 w 230"/>
                <a:gd name="T33" fmla="*/ 2147483646 h 467"/>
                <a:gd name="T34" fmla="*/ 2147483646 w 230"/>
                <a:gd name="T35" fmla="*/ 2147483646 h 467"/>
                <a:gd name="T36" fmla="*/ 2147483646 w 230"/>
                <a:gd name="T37" fmla="*/ 2147483646 h 467"/>
                <a:gd name="T38" fmla="*/ 2147483646 w 230"/>
                <a:gd name="T39" fmla="*/ 2147483646 h 467"/>
                <a:gd name="T40" fmla="*/ 2147483646 w 230"/>
                <a:gd name="T41" fmla="*/ 2147483646 h 467"/>
                <a:gd name="T42" fmla="*/ 2147483646 w 230"/>
                <a:gd name="T43" fmla="*/ 2147483646 h 467"/>
                <a:gd name="T44" fmla="*/ 2147483646 w 230"/>
                <a:gd name="T45" fmla="*/ 2147483646 h 467"/>
                <a:gd name="T46" fmla="*/ 2147483646 w 230"/>
                <a:gd name="T47" fmla="*/ 2147483646 h 467"/>
                <a:gd name="T48" fmla="*/ 2147483646 w 230"/>
                <a:gd name="T49" fmla="*/ 2147483646 h 467"/>
                <a:gd name="T50" fmla="*/ 2147483646 w 230"/>
                <a:gd name="T51" fmla="*/ 2147483646 h 467"/>
                <a:gd name="T52" fmla="*/ 2147483646 w 230"/>
                <a:gd name="T53" fmla="*/ 2147483646 h 467"/>
                <a:gd name="T54" fmla="*/ 2147483646 w 230"/>
                <a:gd name="T55" fmla="*/ 2147483646 h 467"/>
                <a:gd name="T56" fmla="*/ 2147483646 w 230"/>
                <a:gd name="T57" fmla="*/ 2147483646 h 467"/>
                <a:gd name="T58" fmla="*/ 2147483646 w 230"/>
                <a:gd name="T59" fmla="*/ 2147483646 h 467"/>
                <a:gd name="T60" fmla="*/ 2147483646 w 230"/>
                <a:gd name="T61" fmla="*/ 2147483646 h 467"/>
                <a:gd name="T62" fmla="*/ 2147483646 w 230"/>
                <a:gd name="T63" fmla="*/ 2147483646 h 467"/>
                <a:gd name="T64" fmla="*/ 2147483646 w 230"/>
                <a:gd name="T65" fmla="*/ 2147483646 h 467"/>
                <a:gd name="T66" fmla="*/ 2147483646 w 230"/>
                <a:gd name="T67" fmla="*/ 2147483646 h 467"/>
                <a:gd name="T68" fmla="*/ 2147483646 w 230"/>
                <a:gd name="T69" fmla="*/ 2147483646 h 467"/>
                <a:gd name="T70" fmla="*/ 2147483646 w 230"/>
                <a:gd name="T71" fmla="*/ 2147483646 h 467"/>
                <a:gd name="T72" fmla="*/ 2147483646 w 230"/>
                <a:gd name="T73" fmla="*/ 2147483646 h 467"/>
                <a:gd name="T74" fmla="*/ 2147483646 w 230"/>
                <a:gd name="T75" fmla="*/ 2147483646 h 467"/>
                <a:gd name="T76" fmla="*/ 2147483646 w 230"/>
                <a:gd name="T77" fmla="*/ 2147483646 h 467"/>
                <a:gd name="T78" fmla="*/ 2147483646 w 230"/>
                <a:gd name="T79" fmla="*/ 2147483646 h 467"/>
                <a:gd name="T80" fmla="*/ 2147483646 w 230"/>
                <a:gd name="T81" fmla="*/ 2147483646 h 467"/>
                <a:gd name="T82" fmla="*/ 2147483646 w 230"/>
                <a:gd name="T83" fmla="*/ 214748364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0" h="467">
                  <a:moveTo>
                    <a:pt x="0" y="376"/>
                  </a:moveTo>
                  <a:lnTo>
                    <a:pt x="0" y="343"/>
                  </a:lnTo>
                  <a:lnTo>
                    <a:pt x="4" y="348"/>
                  </a:lnTo>
                  <a:lnTo>
                    <a:pt x="4" y="367"/>
                  </a:lnTo>
                  <a:lnTo>
                    <a:pt x="4" y="357"/>
                  </a:lnTo>
                  <a:lnTo>
                    <a:pt x="9" y="357"/>
                  </a:lnTo>
                  <a:lnTo>
                    <a:pt x="9" y="343"/>
                  </a:lnTo>
                  <a:lnTo>
                    <a:pt x="9" y="357"/>
                  </a:lnTo>
                  <a:lnTo>
                    <a:pt x="14" y="357"/>
                  </a:lnTo>
                  <a:lnTo>
                    <a:pt x="14" y="376"/>
                  </a:lnTo>
                  <a:lnTo>
                    <a:pt x="19" y="381"/>
                  </a:lnTo>
                  <a:lnTo>
                    <a:pt x="19" y="391"/>
                  </a:lnTo>
                  <a:lnTo>
                    <a:pt x="19" y="357"/>
                  </a:lnTo>
                  <a:lnTo>
                    <a:pt x="24" y="357"/>
                  </a:lnTo>
                  <a:lnTo>
                    <a:pt x="24" y="376"/>
                  </a:lnTo>
                  <a:lnTo>
                    <a:pt x="24" y="343"/>
                  </a:lnTo>
                  <a:lnTo>
                    <a:pt x="28" y="348"/>
                  </a:lnTo>
                  <a:lnTo>
                    <a:pt x="28" y="281"/>
                  </a:lnTo>
                  <a:lnTo>
                    <a:pt x="33" y="281"/>
                  </a:lnTo>
                  <a:lnTo>
                    <a:pt x="33" y="310"/>
                  </a:lnTo>
                  <a:lnTo>
                    <a:pt x="33" y="300"/>
                  </a:lnTo>
                  <a:lnTo>
                    <a:pt x="38" y="300"/>
                  </a:lnTo>
                  <a:lnTo>
                    <a:pt x="38" y="315"/>
                  </a:lnTo>
                  <a:lnTo>
                    <a:pt x="38" y="291"/>
                  </a:lnTo>
                  <a:lnTo>
                    <a:pt x="38" y="310"/>
                  </a:lnTo>
                  <a:lnTo>
                    <a:pt x="43" y="315"/>
                  </a:lnTo>
                  <a:lnTo>
                    <a:pt x="43" y="243"/>
                  </a:lnTo>
                  <a:lnTo>
                    <a:pt x="48" y="243"/>
                  </a:lnTo>
                  <a:lnTo>
                    <a:pt x="48" y="224"/>
                  </a:lnTo>
                  <a:lnTo>
                    <a:pt x="52" y="224"/>
                  </a:lnTo>
                  <a:lnTo>
                    <a:pt x="52" y="257"/>
                  </a:lnTo>
                  <a:lnTo>
                    <a:pt x="57" y="243"/>
                  </a:lnTo>
                  <a:lnTo>
                    <a:pt x="57" y="248"/>
                  </a:lnTo>
                  <a:lnTo>
                    <a:pt x="57" y="310"/>
                  </a:lnTo>
                  <a:lnTo>
                    <a:pt x="62" y="315"/>
                  </a:lnTo>
                  <a:lnTo>
                    <a:pt x="62" y="357"/>
                  </a:lnTo>
                  <a:lnTo>
                    <a:pt x="62" y="300"/>
                  </a:lnTo>
                  <a:lnTo>
                    <a:pt x="62" y="343"/>
                  </a:lnTo>
                  <a:lnTo>
                    <a:pt x="67" y="348"/>
                  </a:lnTo>
                  <a:lnTo>
                    <a:pt x="67" y="357"/>
                  </a:lnTo>
                  <a:lnTo>
                    <a:pt x="67" y="315"/>
                  </a:lnTo>
                  <a:lnTo>
                    <a:pt x="72" y="310"/>
                  </a:lnTo>
                  <a:lnTo>
                    <a:pt x="72" y="348"/>
                  </a:lnTo>
                  <a:lnTo>
                    <a:pt x="72" y="291"/>
                  </a:lnTo>
                  <a:lnTo>
                    <a:pt x="72" y="343"/>
                  </a:lnTo>
                  <a:lnTo>
                    <a:pt x="76" y="343"/>
                  </a:lnTo>
                  <a:lnTo>
                    <a:pt x="76" y="310"/>
                  </a:lnTo>
                  <a:lnTo>
                    <a:pt x="76" y="315"/>
                  </a:lnTo>
                  <a:lnTo>
                    <a:pt x="81" y="310"/>
                  </a:lnTo>
                  <a:lnTo>
                    <a:pt x="81" y="248"/>
                  </a:lnTo>
                  <a:lnTo>
                    <a:pt x="86" y="243"/>
                  </a:lnTo>
                  <a:lnTo>
                    <a:pt x="86" y="257"/>
                  </a:lnTo>
                  <a:lnTo>
                    <a:pt x="91" y="243"/>
                  </a:lnTo>
                  <a:lnTo>
                    <a:pt x="91" y="248"/>
                  </a:lnTo>
                  <a:lnTo>
                    <a:pt x="91" y="276"/>
                  </a:lnTo>
                  <a:lnTo>
                    <a:pt x="96" y="276"/>
                  </a:lnTo>
                  <a:lnTo>
                    <a:pt x="96" y="234"/>
                  </a:lnTo>
                  <a:lnTo>
                    <a:pt x="100" y="234"/>
                  </a:lnTo>
                  <a:lnTo>
                    <a:pt x="100" y="214"/>
                  </a:lnTo>
                  <a:lnTo>
                    <a:pt x="100" y="281"/>
                  </a:lnTo>
                  <a:lnTo>
                    <a:pt x="105" y="281"/>
                  </a:lnTo>
                  <a:lnTo>
                    <a:pt x="105" y="310"/>
                  </a:lnTo>
                  <a:lnTo>
                    <a:pt x="110" y="315"/>
                  </a:lnTo>
                  <a:lnTo>
                    <a:pt x="110" y="376"/>
                  </a:lnTo>
                  <a:lnTo>
                    <a:pt x="115" y="381"/>
                  </a:lnTo>
                  <a:lnTo>
                    <a:pt x="115" y="410"/>
                  </a:lnTo>
                  <a:lnTo>
                    <a:pt x="115" y="348"/>
                  </a:lnTo>
                  <a:lnTo>
                    <a:pt x="120" y="343"/>
                  </a:lnTo>
                  <a:lnTo>
                    <a:pt x="120" y="300"/>
                  </a:lnTo>
                  <a:lnTo>
                    <a:pt x="120" y="315"/>
                  </a:lnTo>
                  <a:lnTo>
                    <a:pt x="124" y="315"/>
                  </a:lnTo>
                  <a:lnTo>
                    <a:pt x="124" y="324"/>
                  </a:lnTo>
                  <a:lnTo>
                    <a:pt x="124" y="276"/>
                  </a:lnTo>
                  <a:lnTo>
                    <a:pt x="129" y="276"/>
                  </a:lnTo>
                  <a:lnTo>
                    <a:pt x="129" y="257"/>
                  </a:lnTo>
                  <a:lnTo>
                    <a:pt x="129" y="291"/>
                  </a:lnTo>
                  <a:lnTo>
                    <a:pt x="134" y="291"/>
                  </a:lnTo>
                  <a:lnTo>
                    <a:pt x="134" y="310"/>
                  </a:lnTo>
                  <a:lnTo>
                    <a:pt x="139" y="310"/>
                  </a:lnTo>
                  <a:lnTo>
                    <a:pt x="139" y="281"/>
                  </a:lnTo>
                  <a:lnTo>
                    <a:pt x="144" y="276"/>
                  </a:lnTo>
                  <a:lnTo>
                    <a:pt x="144" y="248"/>
                  </a:lnTo>
                  <a:lnTo>
                    <a:pt x="144" y="310"/>
                  </a:lnTo>
                  <a:lnTo>
                    <a:pt x="148" y="315"/>
                  </a:lnTo>
                  <a:lnTo>
                    <a:pt x="148" y="367"/>
                  </a:lnTo>
                  <a:lnTo>
                    <a:pt x="153" y="367"/>
                  </a:lnTo>
                  <a:lnTo>
                    <a:pt x="153" y="348"/>
                  </a:lnTo>
                  <a:lnTo>
                    <a:pt x="153" y="381"/>
                  </a:lnTo>
                  <a:lnTo>
                    <a:pt x="158" y="381"/>
                  </a:lnTo>
                  <a:lnTo>
                    <a:pt x="158" y="448"/>
                  </a:lnTo>
                  <a:lnTo>
                    <a:pt x="163" y="448"/>
                  </a:lnTo>
                  <a:lnTo>
                    <a:pt x="163" y="458"/>
                  </a:lnTo>
                  <a:lnTo>
                    <a:pt x="163" y="448"/>
                  </a:lnTo>
                  <a:lnTo>
                    <a:pt x="168" y="443"/>
                  </a:lnTo>
                  <a:lnTo>
                    <a:pt x="168" y="467"/>
                  </a:lnTo>
                  <a:lnTo>
                    <a:pt x="172" y="467"/>
                  </a:lnTo>
                  <a:lnTo>
                    <a:pt x="172" y="443"/>
                  </a:lnTo>
                  <a:lnTo>
                    <a:pt x="172" y="467"/>
                  </a:lnTo>
                  <a:lnTo>
                    <a:pt x="177" y="467"/>
                  </a:lnTo>
                  <a:lnTo>
                    <a:pt x="177" y="448"/>
                  </a:lnTo>
                  <a:lnTo>
                    <a:pt x="182" y="448"/>
                  </a:lnTo>
                  <a:lnTo>
                    <a:pt x="182" y="458"/>
                  </a:lnTo>
                  <a:lnTo>
                    <a:pt x="182" y="400"/>
                  </a:lnTo>
                  <a:lnTo>
                    <a:pt x="187" y="400"/>
                  </a:lnTo>
                  <a:lnTo>
                    <a:pt x="187" y="334"/>
                  </a:lnTo>
                  <a:lnTo>
                    <a:pt x="192" y="334"/>
                  </a:lnTo>
                  <a:lnTo>
                    <a:pt x="192" y="248"/>
                  </a:lnTo>
                  <a:lnTo>
                    <a:pt x="196" y="243"/>
                  </a:lnTo>
                  <a:lnTo>
                    <a:pt x="196" y="248"/>
                  </a:lnTo>
                  <a:lnTo>
                    <a:pt x="201" y="243"/>
                  </a:lnTo>
                  <a:lnTo>
                    <a:pt x="201" y="191"/>
                  </a:lnTo>
                  <a:lnTo>
                    <a:pt x="206" y="191"/>
                  </a:lnTo>
                  <a:lnTo>
                    <a:pt x="206" y="114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211" y="14"/>
                  </a:lnTo>
                  <a:lnTo>
                    <a:pt x="216" y="14"/>
                  </a:lnTo>
                  <a:lnTo>
                    <a:pt x="216" y="0"/>
                  </a:lnTo>
                  <a:lnTo>
                    <a:pt x="216" y="71"/>
                  </a:lnTo>
                  <a:lnTo>
                    <a:pt x="220" y="71"/>
                  </a:lnTo>
                  <a:lnTo>
                    <a:pt x="220" y="148"/>
                  </a:lnTo>
                  <a:lnTo>
                    <a:pt x="220" y="133"/>
                  </a:lnTo>
                  <a:lnTo>
                    <a:pt x="225" y="124"/>
                  </a:lnTo>
                  <a:lnTo>
                    <a:pt x="225" y="157"/>
                  </a:lnTo>
                  <a:lnTo>
                    <a:pt x="225" y="91"/>
                  </a:lnTo>
                  <a:lnTo>
                    <a:pt x="230" y="91"/>
                  </a:lnTo>
                  <a:lnTo>
                    <a:pt x="230" y="38"/>
                  </a:lnTo>
                  <a:lnTo>
                    <a:pt x="230" y="57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CE673F96-A100-6746-8065-3E51832F0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5600" y="2879725"/>
              <a:ext cx="312738" cy="1036638"/>
            </a:xfrm>
            <a:custGeom>
              <a:avLst/>
              <a:gdLst>
                <a:gd name="T0" fmla="*/ 2147483646 w 197"/>
                <a:gd name="T1" fmla="*/ 2147483646 h 653"/>
                <a:gd name="T2" fmla="*/ 2147483646 w 197"/>
                <a:gd name="T3" fmla="*/ 2147483646 h 653"/>
                <a:gd name="T4" fmla="*/ 2147483646 w 197"/>
                <a:gd name="T5" fmla="*/ 2147483646 h 653"/>
                <a:gd name="T6" fmla="*/ 2147483646 w 197"/>
                <a:gd name="T7" fmla="*/ 2147483646 h 653"/>
                <a:gd name="T8" fmla="*/ 2147483646 w 197"/>
                <a:gd name="T9" fmla="*/ 2147483646 h 653"/>
                <a:gd name="T10" fmla="*/ 2147483646 w 197"/>
                <a:gd name="T11" fmla="*/ 2147483646 h 653"/>
                <a:gd name="T12" fmla="*/ 2147483646 w 197"/>
                <a:gd name="T13" fmla="*/ 2147483646 h 653"/>
                <a:gd name="T14" fmla="*/ 2147483646 w 197"/>
                <a:gd name="T15" fmla="*/ 2147483646 h 653"/>
                <a:gd name="T16" fmla="*/ 2147483646 w 197"/>
                <a:gd name="T17" fmla="*/ 2147483646 h 653"/>
                <a:gd name="T18" fmla="*/ 2147483646 w 197"/>
                <a:gd name="T19" fmla="*/ 2147483646 h 653"/>
                <a:gd name="T20" fmla="*/ 2147483646 w 197"/>
                <a:gd name="T21" fmla="*/ 2147483646 h 653"/>
                <a:gd name="T22" fmla="*/ 2147483646 w 197"/>
                <a:gd name="T23" fmla="*/ 2147483646 h 653"/>
                <a:gd name="T24" fmla="*/ 2147483646 w 197"/>
                <a:gd name="T25" fmla="*/ 2147483646 h 653"/>
                <a:gd name="T26" fmla="*/ 2147483646 w 197"/>
                <a:gd name="T27" fmla="*/ 2147483646 h 653"/>
                <a:gd name="T28" fmla="*/ 2147483646 w 197"/>
                <a:gd name="T29" fmla="*/ 2147483646 h 653"/>
                <a:gd name="T30" fmla="*/ 2147483646 w 197"/>
                <a:gd name="T31" fmla="*/ 2147483646 h 653"/>
                <a:gd name="T32" fmla="*/ 2147483646 w 197"/>
                <a:gd name="T33" fmla="*/ 2147483646 h 653"/>
                <a:gd name="T34" fmla="*/ 2147483646 w 197"/>
                <a:gd name="T35" fmla="*/ 2147483646 h 653"/>
                <a:gd name="T36" fmla="*/ 2147483646 w 197"/>
                <a:gd name="T37" fmla="*/ 2147483646 h 653"/>
                <a:gd name="T38" fmla="*/ 2147483646 w 197"/>
                <a:gd name="T39" fmla="*/ 2147483646 h 653"/>
                <a:gd name="T40" fmla="*/ 2147483646 w 197"/>
                <a:gd name="T41" fmla="*/ 2147483646 h 653"/>
                <a:gd name="T42" fmla="*/ 2147483646 w 197"/>
                <a:gd name="T43" fmla="*/ 2147483646 h 653"/>
                <a:gd name="T44" fmla="*/ 2147483646 w 197"/>
                <a:gd name="T45" fmla="*/ 2147483646 h 653"/>
                <a:gd name="T46" fmla="*/ 2147483646 w 197"/>
                <a:gd name="T47" fmla="*/ 2147483646 h 653"/>
                <a:gd name="T48" fmla="*/ 2147483646 w 197"/>
                <a:gd name="T49" fmla="*/ 2147483646 h 653"/>
                <a:gd name="T50" fmla="*/ 2147483646 w 197"/>
                <a:gd name="T51" fmla="*/ 2147483646 h 653"/>
                <a:gd name="T52" fmla="*/ 2147483646 w 197"/>
                <a:gd name="T53" fmla="*/ 2147483646 h 653"/>
                <a:gd name="T54" fmla="*/ 2147483646 w 197"/>
                <a:gd name="T55" fmla="*/ 2147483646 h 653"/>
                <a:gd name="T56" fmla="*/ 2147483646 w 197"/>
                <a:gd name="T57" fmla="*/ 2147483646 h 653"/>
                <a:gd name="T58" fmla="*/ 2147483646 w 197"/>
                <a:gd name="T59" fmla="*/ 2147483646 h 653"/>
                <a:gd name="T60" fmla="*/ 2147483646 w 197"/>
                <a:gd name="T61" fmla="*/ 2147483646 h 653"/>
                <a:gd name="T62" fmla="*/ 2147483646 w 197"/>
                <a:gd name="T63" fmla="*/ 2147483646 h 653"/>
                <a:gd name="T64" fmla="*/ 2147483646 w 197"/>
                <a:gd name="T65" fmla="*/ 2147483646 h 653"/>
                <a:gd name="T66" fmla="*/ 2147483646 w 197"/>
                <a:gd name="T67" fmla="*/ 2147483646 h 653"/>
                <a:gd name="T68" fmla="*/ 2147483646 w 197"/>
                <a:gd name="T69" fmla="*/ 2147483646 h 653"/>
                <a:gd name="T70" fmla="*/ 2147483646 w 197"/>
                <a:gd name="T71" fmla="*/ 2147483646 h 653"/>
                <a:gd name="T72" fmla="*/ 2147483646 w 197"/>
                <a:gd name="T73" fmla="*/ 2147483646 h 653"/>
                <a:gd name="T74" fmla="*/ 2147483646 w 197"/>
                <a:gd name="T75" fmla="*/ 2147483646 h 653"/>
                <a:gd name="T76" fmla="*/ 2147483646 w 197"/>
                <a:gd name="T77" fmla="*/ 2147483646 h 653"/>
                <a:gd name="T78" fmla="*/ 2147483646 w 197"/>
                <a:gd name="T79" fmla="*/ 2147483646 h 653"/>
                <a:gd name="T80" fmla="*/ 2147483646 w 197"/>
                <a:gd name="T81" fmla="*/ 2147483646 h 653"/>
                <a:gd name="T82" fmla="*/ 2147483646 w 197"/>
                <a:gd name="T83" fmla="*/ 214748364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7" h="653">
                  <a:moveTo>
                    <a:pt x="0" y="310"/>
                  </a:moveTo>
                  <a:lnTo>
                    <a:pt x="5" y="310"/>
                  </a:lnTo>
                  <a:lnTo>
                    <a:pt x="5" y="353"/>
                  </a:lnTo>
                  <a:lnTo>
                    <a:pt x="5" y="344"/>
                  </a:lnTo>
                  <a:lnTo>
                    <a:pt x="10" y="344"/>
                  </a:lnTo>
                  <a:lnTo>
                    <a:pt x="10" y="391"/>
                  </a:lnTo>
                  <a:lnTo>
                    <a:pt x="10" y="334"/>
                  </a:lnTo>
                  <a:lnTo>
                    <a:pt x="10" y="377"/>
                  </a:lnTo>
                  <a:lnTo>
                    <a:pt x="14" y="386"/>
                  </a:lnTo>
                  <a:lnTo>
                    <a:pt x="14" y="420"/>
                  </a:lnTo>
                  <a:lnTo>
                    <a:pt x="14" y="377"/>
                  </a:lnTo>
                  <a:lnTo>
                    <a:pt x="14" y="401"/>
                  </a:lnTo>
                  <a:lnTo>
                    <a:pt x="19" y="401"/>
                  </a:lnTo>
                  <a:lnTo>
                    <a:pt x="19" y="334"/>
                  </a:lnTo>
                  <a:lnTo>
                    <a:pt x="19" y="344"/>
                  </a:lnTo>
                  <a:lnTo>
                    <a:pt x="24" y="344"/>
                  </a:lnTo>
                  <a:lnTo>
                    <a:pt x="24" y="367"/>
                  </a:lnTo>
                  <a:lnTo>
                    <a:pt x="24" y="358"/>
                  </a:lnTo>
                  <a:lnTo>
                    <a:pt x="29" y="358"/>
                  </a:lnTo>
                  <a:lnTo>
                    <a:pt x="29" y="453"/>
                  </a:lnTo>
                  <a:lnTo>
                    <a:pt x="29" y="444"/>
                  </a:lnTo>
                  <a:lnTo>
                    <a:pt x="34" y="429"/>
                  </a:lnTo>
                  <a:lnTo>
                    <a:pt x="34" y="453"/>
                  </a:lnTo>
                  <a:lnTo>
                    <a:pt x="34" y="429"/>
                  </a:lnTo>
                  <a:lnTo>
                    <a:pt x="38" y="429"/>
                  </a:lnTo>
                  <a:lnTo>
                    <a:pt x="38" y="420"/>
                  </a:lnTo>
                  <a:lnTo>
                    <a:pt x="38" y="453"/>
                  </a:lnTo>
                  <a:lnTo>
                    <a:pt x="43" y="467"/>
                  </a:lnTo>
                  <a:lnTo>
                    <a:pt x="43" y="501"/>
                  </a:lnTo>
                  <a:lnTo>
                    <a:pt x="43" y="496"/>
                  </a:lnTo>
                  <a:lnTo>
                    <a:pt x="48" y="496"/>
                  </a:lnTo>
                  <a:lnTo>
                    <a:pt x="48" y="477"/>
                  </a:lnTo>
                  <a:lnTo>
                    <a:pt x="48" y="534"/>
                  </a:lnTo>
                  <a:lnTo>
                    <a:pt x="53" y="534"/>
                  </a:lnTo>
                  <a:lnTo>
                    <a:pt x="53" y="553"/>
                  </a:lnTo>
                  <a:lnTo>
                    <a:pt x="58" y="553"/>
                  </a:lnTo>
                  <a:lnTo>
                    <a:pt x="58" y="568"/>
                  </a:lnTo>
                  <a:lnTo>
                    <a:pt x="58" y="544"/>
                  </a:lnTo>
                  <a:lnTo>
                    <a:pt x="62" y="544"/>
                  </a:lnTo>
                  <a:lnTo>
                    <a:pt x="62" y="601"/>
                  </a:lnTo>
                  <a:lnTo>
                    <a:pt x="62" y="587"/>
                  </a:lnTo>
                  <a:lnTo>
                    <a:pt x="67" y="587"/>
                  </a:lnTo>
                  <a:lnTo>
                    <a:pt x="67" y="577"/>
                  </a:lnTo>
                  <a:lnTo>
                    <a:pt x="67" y="634"/>
                  </a:lnTo>
                  <a:lnTo>
                    <a:pt x="72" y="629"/>
                  </a:lnTo>
                  <a:lnTo>
                    <a:pt x="72" y="644"/>
                  </a:lnTo>
                  <a:lnTo>
                    <a:pt x="72" y="620"/>
                  </a:lnTo>
                  <a:lnTo>
                    <a:pt x="72" y="629"/>
                  </a:lnTo>
                  <a:lnTo>
                    <a:pt x="77" y="629"/>
                  </a:lnTo>
                  <a:lnTo>
                    <a:pt x="77" y="653"/>
                  </a:lnTo>
                  <a:lnTo>
                    <a:pt x="77" y="620"/>
                  </a:lnTo>
                  <a:lnTo>
                    <a:pt x="77" y="629"/>
                  </a:lnTo>
                  <a:lnTo>
                    <a:pt x="82" y="629"/>
                  </a:lnTo>
                  <a:lnTo>
                    <a:pt x="82" y="634"/>
                  </a:lnTo>
                  <a:lnTo>
                    <a:pt x="82" y="620"/>
                  </a:lnTo>
                  <a:lnTo>
                    <a:pt x="86" y="620"/>
                  </a:lnTo>
                  <a:lnTo>
                    <a:pt x="86" y="467"/>
                  </a:lnTo>
                  <a:lnTo>
                    <a:pt x="91" y="463"/>
                  </a:lnTo>
                  <a:lnTo>
                    <a:pt x="91" y="467"/>
                  </a:lnTo>
                  <a:lnTo>
                    <a:pt x="91" y="386"/>
                  </a:lnTo>
                  <a:lnTo>
                    <a:pt x="96" y="386"/>
                  </a:lnTo>
                  <a:lnTo>
                    <a:pt x="96" y="224"/>
                  </a:lnTo>
                  <a:lnTo>
                    <a:pt x="101" y="220"/>
                  </a:lnTo>
                  <a:lnTo>
                    <a:pt x="101" y="143"/>
                  </a:lnTo>
                  <a:lnTo>
                    <a:pt x="101" y="158"/>
                  </a:lnTo>
                  <a:lnTo>
                    <a:pt x="106" y="158"/>
                  </a:lnTo>
                  <a:lnTo>
                    <a:pt x="106" y="167"/>
                  </a:lnTo>
                  <a:lnTo>
                    <a:pt x="106" y="124"/>
                  </a:lnTo>
                  <a:lnTo>
                    <a:pt x="110" y="124"/>
                  </a:lnTo>
                  <a:lnTo>
                    <a:pt x="110" y="153"/>
                  </a:lnTo>
                  <a:lnTo>
                    <a:pt x="110" y="58"/>
                  </a:lnTo>
                  <a:lnTo>
                    <a:pt x="115" y="53"/>
                  </a:lnTo>
                  <a:lnTo>
                    <a:pt x="115" y="58"/>
                  </a:lnTo>
                  <a:lnTo>
                    <a:pt x="115" y="0"/>
                  </a:lnTo>
                  <a:lnTo>
                    <a:pt x="115" y="15"/>
                  </a:lnTo>
                  <a:lnTo>
                    <a:pt x="120" y="15"/>
                  </a:lnTo>
                  <a:lnTo>
                    <a:pt x="120" y="124"/>
                  </a:lnTo>
                  <a:lnTo>
                    <a:pt x="125" y="124"/>
                  </a:lnTo>
                  <a:lnTo>
                    <a:pt x="125" y="186"/>
                  </a:lnTo>
                  <a:lnTo>
                    <a:pt x="125" y="120"/>
                  </a:lnTo>
                  <a:lnTo>
                    <a:pt x="125" y="177"/>
                  </a:lnTo>
                  <a:lnTo>
                    <a:pt x="130" y="191"/>
                  </a:lnTo>
                  <a:lnTo>
                    <a:pt x="130" y="224"/>
                  </a:lnTo>
                  <a:lnTo>
                    <a:pt x="130" y="167"/>
                  </a:lnTo>
                  <a:lnTo>
                    <a:pt x="130" y="210"/>
                  </a:lnTo>
                  <a:lnTo>
                    <a:pt x="134" y="210"/>
                  </a:lnTo>
                  <a:lnTo>
                    <a:pt x="134" y="224"/>
                  </a:lnTo>
                  <a:lnTo>
                    <a:pt x="134" y="158"/>
                  </a:lnTo>
                  <a:lnTo>
                    <a:pt x="134" y="167"/>
                  </a:lnTo>
                  <a:lnTo>
                    <a:pt x="139" y="167"/>
                  </a:lnTo>
                  <a:lnTo>
                    <a:pt x="139" y="177"/>
                  </a:lnTo>
                  <a:lnTo>
                    <a:pt x="139" y="143"/>
                  </a:lnTo>
                  <a:lnTo>
                    <a:pt x="139" y="167"/>
                  </a:lnTo>
                  <a:lnTo>
                    <a:pt x="144" y="167"/>
                  </a:lnTo>
                  <a:lnTo>
                    <a:pt x="144" y="186"/>
                  </a:lnTo>
                  <a:lnTo>
                    <a:pt x="144" y="120"/>
                  </a:lnTo>
                  <a:lnTo>
                    <a:pt x="149" y="124"/>
                  </a:lnTo>
                  <a:lnTo>
                    <a:pt x="149" y="0"/>
                  </a:lnTo>
                  <a:lnTo>
                    <a:pt x="149" y="10"/>
                  </a:lnTo>
                  <a:lnTo>
                    <a:pt x="154" y="15"/>
                  </a:lnTo>
                  <a:lnTo>
                    <a:pt x="154" y="10"/>
                  </a:lnTo>
                  <a:lnTo>
                    <a:pt x="154" y="43"/>
                  </a:lnTo>
                  <a:lnTo>
                    <a:pt x="158" y="43"/>
                  </a:lnTo>
                  <a:lnTo>
                    <a:pt x="158" y="58"/>
                  </a:lnTo>
                  <a:lnTo>
                    <a:pt x="158" y="34"/>
                  </a:lnTo>
                  <a:lnTo>
                    <a:pt x="158" y="53"/>
                  </a:lnTo>
                  <a:lnTo>
                    <a:pt x="163" y="53"/>
                  </a:lnTo>
                  <a:lnTo>
                    <a:pt x="163" y="91"/>
                  </a:lnTo>
                  <a:lnTo>
                    <a:pt x="163" y="34"/>
                  </a:lnTo>
                  <a:lnTo>
                    <a:pt x="163" y="67"/>
                  </a:lnTo>
                  <a:lnTo>
                    <a:pt x="168" y="67"/>
                  </a:lnTo>
                  <a:lnTo>
                    <a:pt x="168" y="158"/>
                  </a:lnTo>
                  <a:lnTo>
                    <a:pt x="173" y="158"/>
                  </a:lnTo>
                  <a:lnTo>
                    <a:pt x="173" y="153"/>
                  </a:lnTo>
                  <a:lnTo>
                    <a:pt x="173" y="191"/>
                  </a:lnTo>
                  <a:lnTo>
                    <a:pt x="178" y="186"/>
                  </a:lnTo>
                  <a:lnTo>
                    <a:pt x="178" y="177"/>
                  </a:lnTo>
                  <a:lnTo>
                    <a:pt x="178" y="358"/>
                  </a:lnTo>
                  <a:lnTo>
                    <a:pt x="182" y="353"/>
                  </a:lnTo>
                  <a:lnTo>
                    <a:pt x="182" y="463"/>
                  </a:lnTo>
                  <a:lnTo>
                    <a:pt x="187" y="467"/>
                  </a:lnTo>
                  <a:lnTo>
                    <a:pt x="187" y="420"/>
                  </a:lnTo>
                  <a:lnTo>
                    <a:pt x="187" y="434"/>
                  </a:lnTo>
                  <a:lnTo>
                    <a:pt x="192" y="429"/>
                  </a:lnTo>
                  <a:lnTo>
                    <a:pt x="192" y="453"/>
                  </a:lnTo>
                  <a:lnTo>
                    <a:pt x="192" y="420"/>
                  </a:lnTo>
                  <a:lnTo>
                    <a:pt x="192" y="444"/>
                  </a:lnTo>
                  <a:lnTo>
                    <a:pt x="197" y="429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6D2148CF-C636-E942-87FB-90EC1891C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8338" y="3024188"/>
              <a:ext cx="312737" cy="628650"/>
            </a:xfrm>
            <a:custGeom>
              <a:avLst/>
              <a:gdLst>
                <a:gd name="T0" fmla="*/ 0 w 197"/>
                <a:gd name="T1" fmla="*/ 2147483646 h 396"/>
                <a:gd name="T2" fmla="*/ 2147483646 w 197"/>
                <a:gd name="T3" fmla="*/ 2147483646 h 396"/>
                <a:gd name="T4" fmla="*/ 2147483646 w 197"/>
                <a:gd name="T5" fmla="*/ 2147483646 h 396"/>
                <a:gd name="T6" fmla="*/ 2147483646 w 197"/>
                <a:gd name="T7" fmla="*/ 2147483646 h 396"/>
                <a:gd name="T8" fmla="*/ 2147483646 w 197"/>
                <a:gd name="T9" fmla="*/ 2147483646 h 396"/>
                <a:gd name="T10" fmla="*/ 2147483646 w 197"/>
                <a:gd name="T11" fmla="*/ 2147483646 h 396"/>
                <a:gd name="T12" fmla="*/ 2147483646 w 197"/>
                <a:gd name="T13" fmla="*/ 2147483646 h 396"/>
                <a:gd name="T14" fmla="*/ 2147483646 w 197"/>
                <a:gd name="T15" fmla="*/ 2147483646 h 396"/>
                <a:gd name="T16" fmla="*/ 2147483646 w 197"/>
                <a:gd name="T17" fmla="*/ 2147483646 h 396"/>
                <a:gd name="T18" fmla="*/ 2147483646 w 197"/>
                <a:gd name="T19" fmla="*/ 2147483646 h 396"/>
                <a:gd name="T20" fmla="*/ 2147483646 w 197"/>
                <a:gd name="T21" fmla="*/ 2147483646 h 396"/>
                <a:gd name="T22" fmla="*/ 2147483646 w 197"/>
                <a:gd name="T23" fmla="*/ 2147483646 h 396"/>
                <a:gd name="T24" fmla="*/ 2147483646 w 197"/>
                <a:gd name="T25" fmla="*/ 2147483646 h 396"/>
                <a:gd name="T26" fmla="*/ 2147483646 w 197"/>
                <a:gd name="T27" fmla="*/ 2147483646 h 396"/>
                <a:gd name="T28" fmla="*/ 2147483646 w 197"/>
                <a:gd name="T29" fmla="*/ 2147483646 h 396"/>
                <a:gd name="T30" fmla="*/ 2147483646 w 197"/>
                <a:gd name="T31" fmla="*/ 2147483646 h 396"/>
                <a:gd name="T32" fmla="*/ 2147483646 w 197"/>
                <a:gd name="T33" fmla="*/ 2147483646 h 396"/>
                <a:gd name="T34" fmla="*/ 2147483646 w 197"/>
                <a:gd name="T35" fmla="*/ 2147483646 h 396"/>
                <a:gd name="T36" fmla="*/ 2147483646 w 197"/>
                <a:gd name="T37" fmla="*/ 2147483646 h 396"/>
                <a:gd name="T38" fmla="*/ 2147483646 w 197"/>
                <a:gd name="T39" fmla="*/ 2147483646 h 396"/>
                <a:gd name="T40" fmla="*/ 2147483646 w 197"/>
                <a:gd name="T41" fmla="*/ 2147483646 h 396"/>
                <a:gd name="T42" fmla="*/ 2147483646 w 197"/>
                <a:gd name="T43" fmla="*/ 2147483646 h 396"/>
                <a:gd name="T44" fmla="*/ 2147483646 w 197"/>
                <a:gd name="T45" fmla="*/ 2147483646 h 396"/>
                <a:gd name="T46" fmla="*/ 2147483646 w 197"/>
                <a:gd name="T47" fmla="*/ 2147483646 h 396"/>
                <a:gd name="T48" fmla="*/ 2147483646 w 197"/>
                <a:gd name="T49" fmla="*/ 0 h 396"/>
                <a:gd name="T50" fmla="*/ 2147483646 w 197"/>
                <a:gd name="T51" fmla="*/ 2147483646 h 396"/>
                <a:gd name="T52" fmla="*/ 2147483646 w 197"/>
                <a:gd name="T53" fmla="*/ 2147483646 h 396"/>
                <a:gd name="T54" fmla="*/ 2147483646 w 197"/>
                <a:gd name="T55" fmla="*/ 2147483646 h 396"/>
                <a:gd name="T56" fmla="*/ 2147483646 w 197"/>
                <a:gd name="T57" fmla="*/ 2147483646 h 396"/>
                <a:gd name="T58" fmla="*/ 2147483646 w 197"/>
                <a:gd name="T59" fmla="*/ 2147483646 h 396"/>
                <a:gd name="T60" fmla="*/ 2147483646 w 197"/>
                <a:gd name="T61" fmla="*/ 2147483646 h 396"/>
                <a:gd name="T62" fmla="*/ 2147483646 w 197"/>
                <a:gd name="T63" fmla="*/ 2147483646 h 396"/>
                <a:gd name="T64" fmla="*/ 2147483646 w 197"/>
                <a:gd name="T65" fmla="*/ 2147483646 h 396"/>
                <a:gd name="T66" fmla="*/ 2147483646 w 197"/>
                <a:gd name="T67" fmla="*/ 2147483646 h 396"/>
                <a:gd name="T68" fmla="*/ 2147483646 w 197"/>
                <a:gd name="T69" fmla="*/ 2147483646 h 396"/>
                <a:gd name="T70" fmla="*/ 2147483646 w 197"/>
                <a:gd name="T71" fmla="*/ 2147483646 h 396"/>
                <a:gd name="T72" fmla="*/ 2147483646 w 197"/>
                <a:gd name="T73" fmla="*/ 2147483646 h 396"/>
                <a:gd name="T74" fmla="*/ 2147483646 w 197"/>
                <a:gd name="T75" fmla="*/ 2147483646 h 396"/>
                <a:gd name="T76" fmla="*/ 2147483646 w 197"/>
                <a:gd name="T77" fmla="*/ 2147483646 h 396"/>
                <a:gd name="T78" fmla="*/ 2147483646 w 197"/>
                <a:gd name="T79" fmla="*/ 2147483646 h 396"/>
                <a:gd name="T80" fmla="*/ 2147483646 w 197"/>
                <a:gd name="T81" fmla="*/ 2147483646 h 396"/>
                <a:gd name="T82" fmla="*/ 2147483646 w 197"/>
                <a:gd name="T83" fmla="*/ 214748364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7" h="396">
                  <a:moveTo>
                    <a:pt x="0" y="338"/>
                  </a:moveTo>
                  <a:lnTo>
                    <a:pt x="0" y="396"/>
                  </a:lnTo>
                  <a:lnTo>
                    <a:pt x="0" y="343"/>
                  </a:lnTo>
                  <a:lnTo>
                    <a:pt x="5" y="338"/>
                  </a:lnTo>
                  <a:lnTo>
                    <a:pt x="5" y="243"/>
                  </a:lnTo>
                  <a:lnTo>
                    <a:pt x="9" y="243"/>
                  </a:lnTo>
                  <a:lnTo>
                    <a:pt x="9" y="267"/>
                  </a:lnTo>
                  <a:lnTo>
                    <a:pt x="9" y="219"/>
                  </a:lnTo>
                  <a:lnTo>
                    <a:pt x="9" y="229"/>
                  </a:lnTo>
                  <a:lnTo>
                    <a:pt x="14" y="229"/>
                  </a:lnTo>
                  <a:lnTo>
                    <a:pt x="14" y="143"/>
                  </a:lnTo>
                  <a:lnTo>
                    <a:pt x="19" y="129"/>
                  </a:lnTo>
                  <a:lnTo>
                    <a:pt x="19" y="95"/>
                  </a:lnTo>
                  <a:lnTo>
                    <a:pt x="19" y="119"/>
                  </a:lnTo>
                  <a:lnTo>
                    <a:pt x="24" y="133"/>
                  </a:lnTo>
                  <a:lnTo>
                    <a:pt x="24" y="152"/>
                  </a:lnTo>
                  <a:lnTo>
                    <a:pt x="24" y="110"/>
                  </a:lnTo>
                  <a:lnTo>
                    <a:pt x="24" y="129"/>
                  </a:lnTo>
                  <a:lnTo>
                    <a:pt x="29" y="133"/>
                  </a:lnTo>
                  <a:lnTo>
                    <a:pt x="29" y="110"/>
                  </a:lnTo>
                  <a:lnTo>
                    <a:pt x="29" y="119"/>
                  </a:lnTo>
                  <a:lnTo>
                    <a:pt x="33" y="119"/>
                  </a:lnTo>
                  <a:lnTo>
                    <a:pt x="33" y="195"/>
                  </a:lnTo>
                  <a:lnTo>
                    <a:pt x="33" y="100"/>
                  </a:lnTo>
                  <a:lnTo>
                    <a:pt x="33" y="176"/>
                  </a:lnTo>
                  <a:lnTo>
                    <a:pt x="38" y="162"/>
                  </a:lnTo>
                  <a:lnTo>
                    <a:pt x="38" y="143"/>
                  </a:lnTo>
                  <a:lnTo>
                    <a:pt x="38" y="195"/>
                  </a:lnTo>
                  <a:lnTo>
                    <a:pt x="43" y="200"/>
                  </a:lnTo>
                  <a:lnTo>
                    <a:pt x="43" y="195"/>
                  </a:lnTo>
                  <a:lnTo>
                    <a:pt x="43" y="229"/>
                  </a:lnTo>
                  <a:lnTo>
                    <a:pt x="48" y="229"/>
                  </a:lnTo>
                  <a:lnTo>
                    <a:pt x="48" y="200"/>
                  </a:lnTo>
                  <a:lnTo>
                    <a:pt x="48" y="262"/>
                  </a:lnTo>
                  <a:lnTo>
                    <a:pt x="53" y="267"/>
                  </a:lnTo>
                  <a:lnTo>
                    <a:pt x="53" y="243"/>
                  </a:lnTo>
                  <a:lnTo>
                    <a:pt x="57" y="243"/>
                  </a:lnTo>
                  <a:lnTo>
                    <a:pt x="57" y="310"/>
                  </a:lnTo>
                  <a:lnTo>
                    <a:pt x="57" y="295"/>
                  </a:lnTo>
                  <a:lnTo>
                    <a:pt x="62" y="295"/>
                  </a:lnTo>
                  <a:lnTo>
                    <a:pt x="62" y="233"/>
                  </a:lnTo>
                  <a:lnTo>
                    <a:pt x="67" y="233"/>
                  </a:lnTo>
                  <a:lnTo>
                    <a:pt x="67" y="262"/>
                  </a:lnTo>
                  <a:lnTo>
                    <a:pt x="67" y="229"/>
                  </a:lnTo>
                  <a:lnTo>
                    <a:pt x="67" y="253"/>
                  </a:lnTo>
                  <a:lnTo>
                    <a:pt x="72" y="267"/>
                  </a:lnTo>
                  <a:lnTo>
                    <a:pt x="72" y="276"/>
                  </a:lnTo>
                  <a:lnTo>
                    <a:pt x="72" y="243"/>
                  </a:lnTo>
                  <a:lnTo>
                    <a:pt x="77" y="253"/>
                  </a:lnTo>
                  <a:lnTo>
                    <a:pt x="77" y="319"/>
                  </a:lnTo>
                  <a:lnTo>
                    <a:pt x="77" y="243"/>
                  </a:lnTo>
                  <a:lnTo>
                    <a:pt x="77" y="300"/>
                  </a:lnTo>
                  <a:lnTo>
                    <a:pt x="81" y="295"/>
                  </a:lnTo>
                  <a:lnTo>
                    <a:pt x="81" y="253"/>
                  </a:lnTo>
                  <a:lnTo>
                    <a:pt x="81" y="267"/>
                  </a:lnTo>
                  <a:lnTo>
                    <a:pt x="86" y="262"/>
                  </a:lnTo>
                  <a:lnTo>
                    <a:pt x="86" y="219"/>
                  </a:lnTo>
                  <a:lnTo>
                    <a:pt x="91" y="219"/>
                  </a:lnTo>
                  <a:lnTo>
                    <a:pt x="91" y="200"/>
                  </a:lnTo>
                  <a:lnTo>
                    <a:pt x="91" y="262"/>
                  </a:lnTo>
                  <a:lnTo>
                    <a:pt x="96" y="262"/>
                  </a:lnTo>
                  <a:lnTo>
                    <a:pt x="96" y="229"/>
                  </a:lnTo>
                  <a:lnTo>
                    <a:pt x="96" y="233"/>
                  </a:lnTo>
                  <a:lnTo>
                    <a:pt x="101" y="233"/>
                  </a:lnTo>
                  <a:lnTo>
                    <a:pt x="101" y="276"/>
                  </a:lnTo>
                  <a:lnTo>
                    <a:pt x="101" y="129"/>
                  </a:lnTo>
                  <a:lnTo>
                    <a:pt x="105" y="133"/>
                  </a:lnTo>
                  <a:lnTo>
                    <a:pt x="105" y="143"/>
                  </a:lnTo>
                  <a:lnTo>
                    <a:pt x="105" y="86"/>
                  </a:lnTo>
                  <a:lnTo>
                    <a:pt x="110" y="86"/>
                  </a:lnTo>
                  <a:lnTo>
                    <a:pt x="110" y="119"/>
                  </a:lnTo>
                  <a:lnTo>
                    <a:pt x="110" y="43"/>
                  </a:lnTo>
                  <a:lnTo>
                    <a:pt x="110" y="52"/>
                  </a:lnTo>
                  <a:lnTo>
                    <a:pt x="115" y="52"/>
                  </a:lnTo>
                  <a:lnTo>
                    <a:pt x="115" y="0"/>
                  </a:lnTo>
                  <a:lnTo>
                    <a:pt x="115" y="33"/>
                  </a:lnTo>
                  <a:lnTo>
                    <a:pt x="120" y="33"/>
                  </a:lnTo>
                  <a:lnTo>
                    <a:pt x="120" y="67"/>
                  </a:lnTo>
                  <a:lnTo>
                    <a:pt x="125" y="62"/>
                  </a:lnTo>
                  <a:lnTo>
                    <a:pt x="125" y="19"/>
                  </a:lnTo>
                  <a:lnTo>
                    <a:pt x="125" y="43"/>
                  </a:lnTo>
                  <a:lnTo>
                    <a:pt x="129" y="43"/>
                  </a:lnTo>
                  <a:lnTo>
                    <a:pt x="129" y="95"/>
                  </a:lnTo>
                  <a:lnTo>
                    <a:pt x="129" y="67"/>
                  </a:lnTo>
                  <a:lnTo>
                    <a:pt x="134" y="67"/>
                  </a:lnTo>
                  <a:lnTo>
                    <a:pt x="134" y="195"/>
                  </a:lnTo>
                  <a:lnTo>
                    <a:pt x="134" y="186"/>
                  </a:lnTo>
                  <a:lnTo>
                    <a:pt x="139" y="200"/>
                  </a:lnTo>
                  <a:lnTo>
                    <a:pt x="139" y="253"/>
                  </a:lnTo>
                  <a:lnTo>
                    <a:pt x="139" y="219"/>
                  </a:lnTo>
                  <a:lnTo>
                    <a:pt x="144" y="219"/>
                  </a:lnTo>
                  <a:lnTo>
                    <a:pt x="144" y="310"/>
                  </a:lnTo>
                  <a:lnTo>
                    <a:pt x="149" y="295"/>
                  </a:lnTo>
                  <a:lnTo>
                    <a:pt x="149" y="319"/>
                  </a:lnTo>
                  <a:lnTo>
                    <a:pt x="149" y="286"/>
                  </a:lnTo>
                  <a:lnTo>
                    <a:pt x="149" y="295"/>
                  </a:lnTo>
                  <a:lnTo>
                    <a:pt x="153" y="300"/>
                  </a:lnTo>
                  <a:lnTo>
                    <a:pt x="153" y="329"/>
                  </a:lnTo>
                  <a:lnTo>
                    <a:pt x="153" y="295"/>
                  </a:lnTo>
                  <a:lnTo>
                    <a:pt x="153" y="319"/>
                  </a:lnTo>
                  <a:lnTo>
                    <a:pt x="158" y="319"/>
                  </a:lnTo>
                  <a:lnTo>
                    <a:pt x="158" y="338"/>
                  </a:lnTo>
                  <a:lnTo>
                    <a:pt x="158" y="262"/>
                  </a:lnTo>
                  <a:lnTo>
                    <a:pt x="163" y="267"/>
                  </a:lnTo>
                  <a:lnTo>
                    <a:pt x="163" y="233"/>
                  </a:lnTo>
                  <a:lnTo>
                    <a:pt x="163" y="253"/>
                  </a:lnTo>
                  <a:lnTo>
                    <a:pt x="168" y="253"/>
                  </a:lnTo>
                  <a:lnTo>
                    <a:pt x="168" y="243"/>
                  </a:lnTo>
                  <a:lnTo>
                    <a:pt x="168" y="286"/>
                  </a:lnTo>
                  <a:lnTo>
                    <a:pt x="173" y="286"/>
                  </a:lnTo>
                  <a:lnTo>
                    <a:pt x="173" y="300"/>
                  </a:lnTo>
                  <a:lnTo>
                    <a:pt x="173" y="262"/>
                  </a:lnTo>
                  <a:lnTo>
                    <a:pt x="173" y="295"/>
                  </a:lnTo>
                  <a:lnTo>
                    <a:pt x="177" y="300"/>
                  </a:lnTo>
                  <a:lnTo>
                    <a:pt x="177" y="310"/>
                  </a:lnTo>
                  <a:lnTo>
                    <a:pt x="177" y="253"/>
                  </a:lnTo>
                  <a:lnTo>
                    <a:pt x="182" y="253"/>
                  </a:lnTo>
                  <a:lnTo>
                    <a:pt x="182" y="229"/>
                  </a:lnTo>
                  <a:lnTo>
                    <a:pt x="182" y="267"/>
                  </a:lnTo>
                  <a:lnTo>
                    <a:pt x="187" y="267"/>
                  </a:lnTo>
                  <a:lnTo>
                    <a:pt x="187" y="286"/>
                  </a:lnTo>
                  <a:lnTo>
                    <a:pt x="187" y="243"/>
                  </a:lnTo>
                  <a:lnTo>
                    <a:pt x="187" y="262"/>
                  </a:lnTo>
                  <a:lnTo>
                    <a:pt x="192" y="267"/>
                  </a:lnTo>
                  <a:lnTo>
                    <a:pt x="192" y="253"/>
                  </a:lnTo>
                  <a:lnTo>
                    <a:pt x="192" y="310"/>
                  </a:lnTo>
                  <a:lnTo>
                    <a:pt x="197" y="310"/>
                  </a:lnTo>
                  <a:lnTo>
                    <a:pt x="197" y="319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383F2A31-DE4A-3141-95E7-5E12CC525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2879725"/>
              <a:ext cx="196850" cy="863600"/>
            </a:xfrm>
            <a:custGeom>
              <a:avLst/>
              <a:gdLst>
                <a:gd name="G0" fmla="+- 24 0 0"/>
                <a:gd name="G1" fmla="+- 4 0 0"/>
                <a:gd name="G2" fmla="+- 9 0 0"/>
                <a:gd name="G3" fmla="+- 9 0 0"/>
                <a:gd name="G4" fmla="sin 386 G3"/>
                <a:gd name="G5" fmla="+- 14 0 0"/>
                <a:gd name="G6" fmla="sin 358 G5"/>
                <a:gd name="G7" fmla="+- 47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*/ 1 16385 2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32767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T0" fmla="*/ 0 w 124"/>
                <a:gd name="T1" fmla="*/ 2147483646 h 544"/>
                <a:gd name="T2" fmla="*/ 2147483646 w 124"/>
                <a:gd name="T3" fmla="*/ 2147483646 h 544"/>
                <a:gd name="T4" fmla="*/ 2147483646 w 124"/>
                <a:gd name="T5" fmla="*/ 2147483646 h 544"/>
                <a:gd name="T6" fmla="*/ 2147483646 w 124"/>
                <a:gd name="T7" fmla="*/ 2147483646 h 544"/>
                <a:gd name="T8" fmla="*/ 2147483646 w 124"/>
                <a:gd name="T9" fmla="*/ 2147483646 h 544"/>
                <a:gd name="T10" fmla="*/ 2147483646 w 124"/>
                <a:gd name="T11" fmla="*/ 2147483646 h 544"/>
                <a:gd name="T12" fmla="*/ 2147483646 w 124"/>
                <a:gd name="T13" fmla="*/ 2147483646 h 544"/>
                <a:gd name="T14" fmla="*/ 2147483646 w 124"/>
                <a:gd name="T15" fmla="*/ 2147483646 h 544"/>
                <a:gd name="T16" fmla="*/ 2147483646 w 124"/>
                <a:gd name="T17" fmla="*/ 2147483646 h 544"/>
                <a:gd name="T18" fmla="*/ 2147483646 w 124"/>
                <a:gd name="T19" fmla="*/ 2147483646 h 544"/>
                <a:gd name="T20" fmla="*/ 2147483646 w 124"/>
                <a:gd name="T21" fmla="*/ 2147483646 h 544"/>
                <a:gd name="T22" fmla="*/ 2147483646 w 124"/>
                <a:gd name="T23" fmla="*/ 2147483646 h 544"/>
                <a:gd name="T24" fmla="*/ 2147483646 w 124"/>
                <a:gd name="T25" fmla="*/ 2147483646 h 544"/>
                <a:gd name="T26" fmla="*/ 2147483646 w 124"/>
                <a:gd name="T27" fmla="*/ 2147483646 h 544"/>
                <a:gd name="T28" fmla="*/ 2147483646 w 124"/>
                <a:gd name="T29" fmla="*/ 0 h 544"/>
                <a:gd name="T30" fmla="*/ 2147483646 w 124"/>
                <a:gd name="T31" fmla="*/ 2147483646 h 544"/>
                <a:gd name="T32" fmla="*/ 2147483646 w 124"/>
                <a:gd name="T33" fmla="*/ 2147483646 h 544"/>
                <a:gd name="T34" fmla="*/ 2147483646 w 124"/>
                <a:gd name="T35" fmla="*/ 2147483646 h 544"/>
                <a:gd name="T36" fmla="*/ 2147483646 w 124"/>
                <a:gd name="T37" fmla="*/ 2147483646 h 544"/>
                <a:gd name="T38" fmla="*/ 2147483646 w 124"/>
                <a:gd name="T39" fmla="*/ 2147483646 h 544"/>
                <a:gd name="T40" fmla="*/ 2147483646 w 124"/>
                <a:gd name="T41" fmla="*/ 2147483646 h 544"/>
                <a:gd name="T42" fmla="*/ 2147483646 w 124"/>
                <a:gd name="T43" fmla="*/ 2147483646 h 544"/>
                <a:gd name="T44" fmla="*/ 2147483646 w 124"/>
                <a:gd name="T45" fmla="*/ 2147483646 h 544"/>
                <a:gd name="T46" fmla="*/ 2147483646 w 124"/>
                <a:gd name="T47" fmla="*/ 2147483646 h 544"/>
                <a:gd name="T48" fmla="*/ 2147483646 w 124"/>
                <a:gd name="T49" fmla="*/ 2147483646 h 544"/>
                <a:gd name="T50" fmla="*/ 2147483646 w 124"/>
                <a:gd name="T51" fmla="*/ 2147483646 h 544"/>
                <a:gd name="T52" fmla="*/ 2147483646 w 124"/>
                <a:gd name="T53" fmla="*/ 2147483646 h 544"/>
                <a:gd name="T54" fmla="*/ 2147483646 w 124"/>
                <a:gd name="T55" fmla="*/ 2147483646 h 544"/>
                <a:gd name="T56" fmla="*/ 2147483646 w 124"/>
                <a:gd name="T57" fmla="*/ 2147483646 h 544"/>
                <a:gd name="T58" fmla="*/ 2147483646 w 124"/>
                <a:gd name="T59" fmla="*/ 2147483646 h 544"/>
                <a:gd name="T60" fmla="*/ 2147483646 w 124"/>
                <a:gd name="T61" fmla="*/ 2147483646 h 544"/>
                <a:gd name="T62" fmla="*/ 2147483646 w 124"/>
                <a:gd name="T63" fmla="*/ 2147483646 h 544"/>
                <a:gd name="T64" fmla="*/ 2147483646 w 124"/>
                <a:gd name="T65" fmla="*/ 2147483646 h 544"/>
                <a:gd name="T66" fmla="*/ 2147483646 w 124"/>
                <a:gd name="T67" fmla="*/ 2147483646 h 544"/>
                <a:gd name="T68" fmla="*/ 2147483646 w 124"/>
                <a:gd name="T69" fmla="*/ 2147483646 h 544"/>
                <a:gd name="T70" fmla="*/ 2147483646 w 124"/>
                <a:gd name="T71" fmla="*/ 2147483646 h 544"/>
                <a:gd name="T72" fmla="*/ 2147483646 w 124"/>
                <a:gd name="T73" fmla="*/ 2147483646 h 544"/>
                <a:gd name="T74" fmla="*/ 2147483646 w 124"/>
                <a:gd name="T75" fmla="*/ 2147483646 h 544"/>
                <a:gd name="T76" fmla="*/ 2147483646 w 124"/>
                <a:gd name="T77" fmla="*/ 214748364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" h="544">
                  <a:moveTo>
                    <a:pt x="0" y="410"/>
                  </a:moveTo>
                  <a:lnTo>
                    <a:pt x="0" y="386"/>
                  </a:lnTo>
                  <a:lnTo>
                    <a:pt x="4" y="391"/>
                  </a:lnTo>
                  <a:lnTo>
                    <a:pt x="4" y="353"/>
                  </a:lnTo>
                  <a:lnTo>
                    <a:pt x="4" y="377"/>
                  </a:lnTo>
                  <a:lnTo>
                    <a:pt x="9" y="377"/>
                  </a:lnTo>
                  <a:lnTo>
                    <a:pt x="9" y="386"/>
                  </a:lnTo>
                  <a:lnTo>
                    <a:pt x="9" y="353"/>
                  </a:lnTo>
                  <a:lnTo>
                    <a:pt x="9" y="358"/>
                  </a:lnTo>
                  <a:lnTo>
                    <a:pt x="14" y="358"/>
                  </a:lnTo>
                  <a:lnTo>
                    <a:pt x="14" y="391"/>
                  </a:lnTo>
                  <a:lnTo>
                    <a:pt x="14" y="358"/>
                  </a:lnTo>
                  <a:lnTo>
                    <a:pt x="19" y="353"/>
                  </a:lnTo>
                  <a:lnTo>
                    <a:pt x="19" y="258"/>
                  </a:lnTo>
                  <a:lnTo>
                    <a:pt x="24" y="258"/>
                  </a:lnTo>
                  <a:lnTo>
                    <a:pt x="24" y="243"/>
                  </a:lnTo>
                  <a:lnTo>
                    <a:pt x="24" y="286"/>
                  </a:lnTo>
                  <a:lnTo>
                    <a:pt x="28" y="286"/>
                  </a:lnTo>
                  <a:lnTo>
                    <a:pt x="28" y="277"/>
                  </a:lnTo>
                  <a:lnTo>
                    <a:pt x="28" y="310"/>
                  </a:lnTo>
                  <a:lnTo>
                    <a:pt x="33" y="310"/>
                  </a:lnTo>
                  <a:lnTo>
                    <a:pt x="33" y="353"/>
                  </a:lnTo>
                  <a:lnTo>
                    <a:pt x="33" y="334"/>
                  </a:lnTo>
                  <a:lnTo>
                    <a:pt x="38" y="334"/>
                  </a:lnTo>
                  <a:lnTo>
                    <a:pt x="38" y="344"/>
                  </a:lnTo>
                  <a:lnTo>
                    <a:pt x="38" y="286"/>
                  </a:lnTo>
                  <a:lnTo>
                    <a:pt x="43" y="286"/>
                  </a:lnTo>
                  <a:lnTo>
                    <a:pt x="43" y="53"/>
                  </a:lnTo>
                  <a:lnTo>
                    <a:pt x="48" y="53"/>
                  </a:lnTo>
                  <a:lnTo>
                    <a:pt x="48" y="0"/>
                  </a:lnTo>
                  <a:lnTo>
                    <a:pt x="48" y="67"/>
                  </a:lnTo>
                  <a:lnTo>
                    <a:pt x="52" y="58"/>
                  </a:lnTo>
                  <a:lnTo>
                    <a:pt x="52" y="143"/>
                  </a:lnTo>
                  <a:lnTo>
                    <a:pt x="52" y="124"/>
                  </a:lnTo>
                  <a:lnTo>
                    <a:pt x="57" y="120"/>
                  </a:lnTo>
                  <a:lnTo>
                    <a:pt x="57" y="143"/>
                  </a:lnTo>
                  <a:lnTo>
                    <a:pt x="57" y="134"/>
                  </a:lnTo>
                  <a:lnTo>
                    <a:pt x="62" y="134"/>
                  </a:lnTo>
                  <a:lnTo>
                    <a:pt x="62" y="143"/>
                  </a:lnTo>
                  <a:lnTo>
                    <a:pt x="62" y="124"/>
                  </a:lnTo>
                  <a:lnTo>
                    <a:pt x="62" y="134"/>
                  </a:lnTo>
                  <a:lnTo>
                    <a:pt x="67" y="120"/>
                  </a:lnTo>
                  <a:lnTo>
                    <a:pt x="67" y="100"/>
                  </a:lnTo>
                  <a:lnTo>
                    <a:pt x="67" y="120"/>
                  </a:lnTo>
                  <a:lnTo>
                    <a:pt x="72" y="120"/>
                  </a:lnTo>
                  <a:lnTo>
                    <a:pt x="72" y="110"/>
                  </a:lnTo>
                  <a:lnTo>
                    <a:pt x="72" y="344"/>
                  </a:lnTo>
                  <a:lnTo>
                    <a:pt x="76" y="358"/>
                  </a:lnTo>
                  <a:lnTo>
                    <a:pt x="76" y="496"/>
                  </a:lnTo>
                  <a:lnTo>
                    <a:pt x="81" y="501"/>
                  </a:lnTo>
                  <a:lnTo>
                    <a:pt x="81" y="534"/>
                  </a:lnTo>
                  <a:lnTo>
                    <a:pt x="81" y="496"/>
                  </a:lnTo>
                  <a:lnTo>
                    <a:pt x="81" y="529"/>
                  </a:lnTo>
                  <a:lnTo>
                    <a:pt x="86" y="529"/>
                  </a:lnTo>
                  <a:lnTo>
                    <a:pt x="86" y="544"/>
                  </a:lnTo>
                  <a:lnTo>
                    <a:pt x="86" y="510"/>
                  </a:lnTo>
                  <a:lnTo>
                    <a:pt x="91" y="496"/>
                  </a:lnTo>
                  <a:lnTo>
                    <a:pt x="91" y="467"/>
                  </a:lnTo>
                  <a:lnTo>
                    <a:pt x="96" y="467"/>
                  </a:lnTo>
                  <a:lnTo>
                    <a:pt x="96" y="501"/>
                  </a:lnTo>
                  <a:lnTo>
                    <a:pt x="96" y="487"/>
                  </a:lnTo>
                  <a:lnTo>
                    <a:pt x="100" y="487"/>
                  </a:lnTo>
                  <a:lnTo>
                    <a:pt x="100" y="496"/>
                  </a:lnTo>
                  <a:lnTo>
                    <a:pt x="100" y="420"/>
                  </a:lnTo>
                  <a:lnTo>
                    <a:pt x="105" y="420"/>
                  </a:lnTo>
                  <a:lnTo>
                    <a:pt x="105" y="401"/>
                  </a:lnTo>
                  <a:lnTo>
                    <a:pt x="105" y="429"/>
                  </a:lnTo>
                  <a:lnTo>
                    <a:pt x="110" y="434"/>
                  </a:lnTo>
                  <a:lnTo>
                    <a:pt x="110" y="453"/>
                  </a:lnTo>
                  <a:lnTo>
                    <a:pt x="110" y="429"/>
                  </a:lnTo>
                  <a:lnTo>
                    <a:pt x="115" y="429"/>
                  </a:lnTo>
                  <a:lnTo>
                    <a:pt x="115" y="386"/>
                  </a:lnTo>
                  <a:lnTo>
                    <a:pt x="115" y="391"/>
                  </a:lnTo>
                  <a:lnTo>
                    <a:pt x="120" y="386"/>
                  </a:lnTo>
                  <a:lnTo>
                    <a:pt x="120" y="391"/>
                  </a:lnTo>
                  <a:lnTo>
                    <a:pt x="120" y="353"/>
                  </a:lnTo>
                  <a:lnTo>
                    <a:pt x="120" y="377"/>
                  </a:lnTo>
                  <a:lnTo>
                    <a:pt x="124" y="377"/>
                  </a:lnTo>
                  <a:lnTo>
                    <a:pt x="124" y="334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" name="Rectangle 80">
              <a:extLst>
                <a:ext uri="{FF2B5EF4-FFF2-40B4-BE49-F238E27FC236}">
                  <a16:creationId xmlns:a16="http://schemas.microsoft.com/office/drawing/2014/main" id="{CA65251D-9033-134B-999B-90D118961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1156818"/>
              <a:ext cx="2393949" cy="4873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600" dirty="0">
                  <a:latin typeface="Arial" panose="020B0604020202020204" pitchFamily="34" charset="0"/>
                </a:rPr>
                <a:t>Blue: “God” -English Bible </a:t>
              </a:r>
            </a:p>
            <a:p>
              <a:pPr eaLnBrk="1" hangingPunct="1">
                <a:buClrTx/>
                <a:buFontTx/>
                <a:buNone/>
              </a:pPr>
              <a:r>
                <a:rPr lang="en-US" altLang="it-IT" sz="1600" dirty="0">
                  <a:latin typeface="Arial" panose="020B0604020202020204" pitchFamily="34" charset="0"/>
                </a:rPr>
                <a:t>Red: “Dios” -Spanish Bible</a:t>
              </a:r>
            </a:p>
          </p:txBody>
        </p:sp>
        <p:sp>
          <p:nvSpPr>
            <p:cNvPr id="66" name="Rectangle 81">
              <a:extLst>
                <a:ext uri="{FF2B5EF4-FFF2-40B4-BE49-F238E27FC236}">
                  <a16:creationId xmlns:a16="http://schemas.microsoft.com/office/drawing/2014/main" id="{1F0EDBF5-7BE3-9246-A167-AECAC12BEDE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480000">
              <a:off x="130969" y="4580731"/>
              <a:ext cx="987425" cy="3984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000"/>
                <a:t>Genesis</a:t>
              </a:r>
            </a:p>
          </p:txBody>
        </p:sp>
        <p:sp>
          <p:nvSpPr>
            <p:cNvPr id="67" name="Rectangle 82">
              <a:extLst>
                <a:ext uri="{FF2B5EF4-FFF2-40B4-BE49-F238E27FC236}">
                  <a16:creationId xmlns:a16="http://schemas.microsoft.com/office/drawing/2014/main" id="{8E4903E2-7B82-F243-AE50-18B76A8A8D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480000">
              <a:off x="4799013" y="4657725"/>
              <a:ext cx="1163637" cy="3984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000"/>
                <a:t>Jeremiah </a:t>
              </a:r>
            </a:p>
          </p:txBody>
        </p:sp>
        <p:sp>
          <p:nvSpPr>
            <p:cNvPr id="68" name="Rectangle 83">
              <a:extLst>
                <a:ext uri="{FF2B5EF4-FFF2-40B4-BE49-F238E27FC236}">
                  <a16:creationId xmlns:a16="http://schemas.microsoft.com/office/drawing/2014/main" id="{741AEC21-E622-D543-9736-D881BA9A81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480000">
              <a:off x="5018788" y="4898035"/>
              <a:ext cx="2189948" cy="800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000" dirty="0"/>
                <a:t>Ezekiel</a:t>
              </a:r>
            </a:p>
          </p:txBody>
        </p:sp>
        <p:sp>
          <p:nvSpPr>
            <p:cNvPr id="69" name="Rectangle 84">
              <a:extLst>
                <a:ext uri="{FF2B5EF4-FFF2-40B4-BE49-F238E27FC236}">
                  <a16:creationId xmlns:a16="http://schemas.microsoft.com/office/drawing/2014/main" id="{E1E0F9BD-CB26-5C41-931A-19A3261363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480000">
              <a:off x="7147719" y="4783932"/>
              <a:ext cx="1282700" cy="3984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000"/>
                <a:t>Revelation</a:t>
              </a:r>
            </a:p>
          </p:txBody>
        </p:sp>
        <p:sp>
          <p:nvSpPr>
            <p:cNvPr id="70" name="Rectangle 85">
              <a:extLst>
                <a:ext uri="{FF2B5EF4-FFF2-40B4-BE49-F238E27FC236}">
                  <a16:creationId xmlns:a16="http://schemas.microsoft.com/office/drawing/2014/main" id="{542C8F40-5ABC-0946-ACD9-D844392926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480000">
              <a:off x="1293019" y="4847431"/>
              <a:ext cx="1584325" cy="3984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000"/>
                <a:t>Deuteronomy</a:t>
              </a:r>
            </a:p>
          </p:txBody>
        </p:sp>
        <p:sp>
          <p:nvSpPr>
            <p:cNvPr id="71" name="Rectangle 86">
              <a:extLst>
                <a:ext uri="{FF2B5EF4-FFF2-40B4-BE49-F238E27FC236}">
                  <a16:creationId xmlns:a16="http://schemas.microsoft.com/office/drawing/2014/main" id="{9FDB2250-71A2-074D-9534-5669D81DF3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480000">
              <a:off x="2723356" y="4655345"/>
              <a:ext cx="1476375" cy="7032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000"/>
                <a:t>Chronicles 1</a:t>
              </a:r>
            </a:p>
            <a:p>
              <a:pPr eaLnBrk="1" hangingPunct="1">
                <a:buClrTx/>
                <a:buFontTx/>
                <a:buNone/>
              </a:pPr>
              <a:endParaRPr lang="en-US" altLang="it-IT" sz="2000"/>
            </a:p>
          </p:txBody>
        </p:sp>
        <p:sp>
          <p:nvSpPr>
            <p:cNvPr id="72" name="Rectangle 88">
              <a:extLst>
                <a:ext uri="{FF2B5EF4-FFF2-40B4-BE49-F238E27FC236}">
                  <a16:creationId xmlns:a16="http://schemas.microsoft.com/office/drawing/2014/main" id="{42F8202C-AC58-014D-AF68-112E5D28F8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480000">
              <a:off x="1092200" y="4635500"/>
              <a:ext cx="1116013" cy="3984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000"/>
                <a:t>Numbers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69875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E021A35F-3250-4C4E-88EB-C6EDE8891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3" name="Rettangolo 12">
            <a:extLst>
              <a:ext uri="{FF2B5EF4-FFF2-40B4-BE49-F238E27FC236}">
                <a16:creationId xmlns:a16="http://schemas.microsoft.com/office/drawing/2014/main" id="{218B2F9A-F499-CB4E-957B-514B723BFE69}"/>
              </a:ext>
            </a:extLst>
          </p:cNvPr>
          <p:cNvSpPr/>
          <p:nvPr/>
        </p:nvSpPr>
        <p:spPr>
          <a:xfrm>
            <a:off x="5272614" y="1705951"/>
            <a:ext cx="6342870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5B56C605-185D-8141-B77A-713BBA12B4F3}"/>
              </a:ext>
            </a:extLst>
          </p:cNvPr>
          <p:cNvSpPr/>
          <p:nvPr/>
        </p:nvSpPr>
        <p:spPr>
          <a:xfrm>
            <a:off x="1887273" y="1922978"/>
            <a:ext cx="692376" cy="924300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12A77527-D63E-A845-B386-6DC93443158F}"/>
              </a:ext>
            </a:extLst>
          </p:cNvPr>
          <p:cNvSpPr/>
          <p:nvPr/>
        </p:nvSpPr>
        <p:spPr>
          <a:xfrm>
            <a:off x="2572704" y="1922977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0E5E68DE-79F0-C54F-B58F-F0B12DB0AE25}"/>
              </a:ext>
            </a:extLst>
          </p:cNvPr>
          <p:cNvSpPr/>
          <p:nvPr/>
        </p:nvSpPr>
        <p:spPr>
          <a:xfrm>
            <a:off x="3230283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49558A95-5ACD-7648-8552-E3276266F5E5}"/>
              </a:ext>
            </a:extLst>
          </p:cNvPr>
          <p:cNvSpPr/>
          <p:nvPr/>
        </p:nvSpPr>
        <p:spPr>
          <a:xfrm>
            <a:off x="389767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5F24FCC0-D6D6-D54F-BF1F-B6D81FEC363D}"/>
              </a:ext>
            </a:extLst>
          </p:cNvPr>
          <p:cNvSpPr/>
          <p:nvPr/>
        </p:nvSpPr>
        <p:spPr>
          <a:xfrm>
            <a:off x="453026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153494299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E021A35F-3250-4C4E-88EB-C6EDE8891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3" name="Rettangolo 12">
            <a:extLst>
              <a:ext uri="{FF2B5EF4-FFF2-40B4-BE49-F238E27FC236}">
                <a16:creationId xmlns:a16="http://schemas.microsoft.com/office/drawing/2014/main" id="{218B2F9A-F499-CB4E-957B-514B723BFE69}"/>
              </a:ext>
            </a:extLst>
          </p:cNvPr>
          <p:cNvSpPr/>
          <p:nvPr/>
        </p:nvSpPr>
        <p:spPr>
          <a:xfrm>
            <a:off x="5272614" y="1705951"/>
            <a:ext cx="6342870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12A77527-D63E-A845-B386-6DC93443158F}"/>
              </a:ext>
            </a:extLst>
          </p:cNvPr>
          <p:cNvSpPr/>
          <p:nvPr/>
        </p:nvSpPr>
        <p:spPr>
          <a:xfrm>
            <a:off x="2572704" y="1922977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0E5E68DE-79F0-C54F-B58F-F0B12DB0AE25}"/>
              </a:ext>
            </a:extLst>
          </p:cNvPr>
          <p:cNvSpPr/>
          <p:nvPr/>
        </p:nvSpPr>
        <p:spPr>
          <a:xfrm>
            <a:off x="3230283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49558A95-5ACD-7648-8552-E3276266F5E5}"/>
              </a:ext>
            </a:extLst>
          </p:cNvPr>
          <p:cNvSpPr/>
          <p:nvPr/>
        </p:nvSpPr>
        <p:spPr>
          <a:xfrm>
            <a:off x="389767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5F24FCC0-D6D6-D54F-BF1F-B6D81FEC363D}"/>
              </a:ext>
            </a:extLst>
          </p:cNvPr>
          <p:cNvSpPr/>
          <p:nvPr/>
        </p:nvSpPr>
        <p:spPr>
          <a:xfrm>
            <a:off x="453026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111639671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E021A35F-3250-4C4E-88EB-C6EDE8891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3" name="Rettangolo 12">
            <a:extLst>
              <a:ext uri="{FF2B5EF4-FFF2-40B4-BE49-F238E27FC236}">
                <a16:creationId xmlns:a16="http://schemas.microsoft.com/office/drawing/2014/main" id="{218B2F9A-F499-CB4E-957B-514B723BFE69}"/>
              </a:ext>
            </a:extLst>
          </p:cNvPr>
          <p:cNvSpPr/>
          <p:nvPr/>
        </p:nvSpPr>
        <p:spPr>
          <a:xfrm>
            <a:off x="5272614" y="1705951"/>
            <a:ext cx="6342870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12A77527-D63E-A845-B386-6DC93443158F}"/>
              </a:ext>
            </a:extLst>
          </p:cNvPr>
          <p:cNvSpPr/>
          <p:nvPr/>
        </p:nvSpPr>
        <p:spPr>
          <a:xfrm>
            <a:off x="2572704" y="1922977"/>
            <a:ext cx="692376" cy="1838701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0E5E68DE-79F0-C54F-B58F-F0B12DB0AE25}"/>
              </a:ext>
            </a:extLst>
          </p:cNvPr>
          <p:cNvSpPr/>
          <p:nvPr/>
        </p:nvSpPr>
        <p:spPr>
          <a:xfrm>
            <a:off x="3230283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49558A95-5ACD-7648-8552-E3276266F5E5}"/>
              </a:ext>
            </a:extLst>
          </p:cNvPr>
          <p:cNvSpPr/>
          <p:nvPr/>
        </p:nvSpPr>
        <p:spPr>
          <a:xfrm>
            <a:off x="389767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5F24FCC0-D6D6-D54F-BF1F-B6D81FEC363D}"/>
              </a:ext>
            </a:extLst>
          </p:cNvPr>
          <p:cNvSpPr/>
          <p:nvPr/>
        </p:nvSpPr>
        <p:spPr>
          <a:xfrm>
            <a:off x="453026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338422474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E021A35F-3250-4C4E-88EB-C6EDE8891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3" name="Rettangolo 12">
            <a:extLst>
              <a:ext uri="{FF2B5EF4-FFF2-40B4-BE49-F238E27FC236}">
                <a16:creationId xmlns:a16="http://schemas.microsoft.com/office/drawing/2014/main" id="{218B2F9A-F499-CB4E-957B-514B723BFE69}"/>
              </a:ext>
            </a:extLst>
          </p:cNvPr>
          <p:cNvSpPr/>
          <p:nvPr/>
        </p:nvSpPr>
        <p:spPr>
          <a:xfrm>
            <a:off x="5272614" y="1705951"/>
            <a:ext cx="6342870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12A77527-D63E-A845-B386-6DC93443158F}"/>
              </a:ext>
            </a:extLst>
          </p:cNvPr>
          <p:cNvSpPr/>
          <p:nvPr/>
        </p:nvSpPr>
        <p:spPr>
          <a:xfrm>
            <a:off x="2572704" y="1922978"/>
            <a:ext cx="692376" cy="1377784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0E5E68DE-79F0-C54F-B58F-F0B12DB0AE25}"/>
              </a:ext>
            </a:extLst>
          </p:cNvPr>
          <p:cNvSpPr/>
          <p:nvPr/>
        </p:nvSpPr>
        <p:spPr>
          <a:xfrm>
            <a:off x="3230283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49558A95-5ACD-7648-8552-E3276266F5E5}"/>
              </a:ext>
            </a:extLst>
          </p:cNvPr>
          <p:cNvSpPr/>
          <p:nvPr/>
        </p:nvSpPr>
        <p:spPr>
          <a:xfrm>
            <a:off x="389767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5F24FCC0-D6D6-D54F-BF1F-B6D81FEC363D}"/>
              </a:ext>
            </a:extLst>
          </p:cNvPr>
          <p:cNvSpPr/>
          <p:nvPr/>
        </p:nvSpPr>
        <p:spPr>
          <a:xfrm>
            <a:off x="4530260" y="193604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51248015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E021A35F-3250-4C4E-88EB-C6EDE8891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3" name="Rettangolo 12">
            <a:extLst>
              <a:ext uri="{FF2B5EF4-FFF2-40B4-BE49-F238E27FC236}">
                <a16:creationId xmlns:a16="http://schemas.microsoft.com/office/drawing/2014/main" id="{218B2F9A-F499-CB4E-957B-514B723BFE69}"/>
              </a:ext>
            </a:extLst>
          </p:cNvPr>
          <p:cNvSpPr/>
          <p:nvPr/>
        </p:nvSpPr>
        <p:spPr>
          <a:xfrm>
            <a:off x="5272614" y="1705951"/>
            <a:ext cx="6342870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40138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3B02A742-9CD5-474A-A9BC-909DA8F14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EC1E969E-4873-8C42-BD0F-2BC191F957AF}"/>
              </a:ext>
            </a:extLst>
          </p:cNvPr>
          <p:cNvSpPr/>
          <p:nvPr/>
        </p:nvSpPr>
        <p:spPr>
          <a:xfrm>
            <a:off x="8187862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2A82C5A0-41FE-5A45-9ECB-54CD8099E4B5}"/>
              </a:ext>
            </a:extLst>
          </p:cNvPr>
          <p:cNvSpPr/>
          <p:nvPr/>
        </p:nvSpPr>
        <p:spPr>
          <a:xfrm>
            <a:off x="8978112" y="1705951"/>
            <a:ext cx="2637372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0947BC0A-C6F1-1F47-8F79-1158CFABF5E7}"/>
              </a:ext>
            </a:extLst>
          </p:cNvPr>
          <p:cNvSpPr/>
          <p:nvPr/>
        </p:nvSpPr>
        <p:spPr>
          <a:xfrm>
            <a:off x="7495486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679B983A-B03B-A44B-8FEA-32AEA4F51545}"/>
              </a:ext>
            </a:extLst>
          </p:cNvPr>
          <p:cNvSpPr/>
          <p:nvPr/>
        </p:nvSpPr>
        <p:spPr>
          <a:xfrm>
            <a:off x="6803110" y="1932498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0DBADE1B-6BA2-DC42-B21F-113D974C952F}"/>
              </a:ext>
            </a:extLst>
          </p:cNvPr>
          <p:cNvSpPr/>
          <p:nvPr/>
        </p:nvSpPr>
        <p:spPr>
          <a:xfrm>
            <a:off x="6309082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CFC85605-A339-1B46-A29D-5A27D343977B}"/>
              </a:ext>
            </a:extLst>
          </p:cNvPr>
          <p:cNvSpPr/>
          <p:nvPr/>
        </p:nvSpPr>
        <p:spPr>
          <a:xfrm>
            <a:off x="5616706" y="1932498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2" name="Text Box 55">
            <a:extLst>
              <a:ext uri="{FF2B5EF4-FFF2-40B4-BE49-F238E27FC236}">
                <a16:creationId xmlns:a16="http://schemas.microsoft.com/office/drawing/2014/main" id="{542FF95D-BFDB-4E44-9FAD-0593E72243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347" y="4888242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266789730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3B02A742-9CD5-474A-A9BC-909DA8F14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EC1E969E-4873-8C42-BD0F-2BC191F957AF}"/>
              </a:ext>
            </a:extLst>
          </p:cNvPr>
          <p:cNvSpPr/>
          <p:nvPr/>
        </p:nvSpPr>
        <p:spPr>
          <a:xfrm>
            <a:off x="8187862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2A82C5A0-41FE-5A45-9ECB-54CD8099E4B5}"/>
              </a:ext>
            </a:extLst>
          </p:cNvPr>
          <p:cNvSpPr/>
          <p:nvPr/>
        </p:nvSpPr>
        <p:spPr>
          <a:xfrm>
            <a:off x="8978112" y="1705951"/>
            <a:ext cx="2637372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0947BC0A-C6F1-1F47-8F79-1158CFABF5E7}"/>
              </a:ext>
            </a:extLst>
          </p:cNvPr>
          <p:cNvSpPr/>
          <p:nvPr/>
        </p:nvSpPr>
        <p:spPr>
          <a:xfrm>
            <a:off x="7495486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679B983A-B03B-A44B-8FEA-32AEA4F51545}"/>
              </a:ext>
            </a:extLst>
          </p:cNvPr>
          <p:cNvSpPr/>
          <p:nvPr/>
        </p:nvSpPr>
        <p:spPr>
          <a:xfrm>
            <a:off x="6803110" y="1932498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0DBADE1B-6BA2-DC42-B21F-113D974C952F}"/>
              </a:ext>
            </a:extLst>
          </p:cNvPr>
          <p:cNvSpPr/>
          <p:nvPr/>
        </p:nvSpPr>
        <p:spPr>
          <a:xfrm>
            <a:off x="6309082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CFC85605-A339-1B46-A29D-5A27D343977B}"/>
              </a:ext>
            </a:extLst>
          </p:cNvPr>
          <p:cNvSpPr/>
          <p:nvPr/>
        </p:nvSpPr>
        <p:spPr>
          <a:xfrm>
            <a:off x="5616706" y="1932499"/>
            <a:ext cx="692376" cy="1806878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1" name="Text Box 55">
            <a:extLst>
              <a:ext uri="{FF2B5EF4-FFF2-40B4-BE49-F238E27FC236}">
                <a16:creationId xmlns:a16="http://schemas.microsoft.com/office/drawing/2014/main" id="{53AAD118-27A9-1649-86B6-EC2A4AB31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347" y="4888242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19563947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3B02A742-9CD5-474A-A9BC-909DA8F14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EC1E969E-4873-8C42-BD0F-2BC191F957AF}"/>
              </a:ext>
            </a:extLst>
          </p:cNvPr>
          <p:cNvSpPr/>
          <p:nvPr/>
        </p:nvSpPr>
        <p:spPr>
          <a:xfrm>
            <a:off x="8187862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2A82C5A0-41FE-5A45-9ECB-54CD8099E4B5}"/>
              </a:ext>
            </a:extLst>
          </p:cNvPr>
          <p:cNvSpPr/>
          <p:nvPr/>
        </p:nvSpPr>
        <p:spPr>
          <a:xfrm>
            <a:off x="8978112" y="1705951"/>
            <a:ext cx="2637372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0947BC0A-C6F1-1F47-8F79-1158CFABF5E7}"/>
              </a:ext>
            </a:extLst>
          </p:cNvPr>
          <p:cNvSpPr/>
          <p:nvPr/>
        </p:nvSpPr>
        <p:spPr>
          <a:xfrm>
            <a:off x="7495486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679B983A-B03B-A44B-8FEA-32AEA4F51545}"/>
              </a:ext>
            </a:extLst>
          </p:cNvPr>
          <p:cNvSpPr/>
          <p:nvPr/>
        </p:nvSpPr>
        <p:spPr>
          <a:xfrm>
            <a:off x="6803110" y="1932498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0DBADE1B-6BA2-DC42-B21F-113D974C952F}"/>
              </a:ext>
            </a:extLst>
          </p:cNvPr>
          <p:cNvSpPr/>
          <p:nvPr/>
        </p:nvSpPr>
        <p:spPr>
          <a:xfrm>
            <a:off x="6309082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CFC85605-A339-1B46-A29D-5A27D343977B}"/>
              </a:ext>
            </a:extLst>
          </p:cNvPr>
          <p:cNvSpPr/>
          <p:nvPr/>
        </p:nvSpPr>
        <p:spPr>
          <a:xfrm>
            <a:off x="5616706" y="1932499"/>
            <a:ext cx="692376" cy="1365082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2" name="Text Box 55">
            <a:extLst>
              <a:ext uri="{FF2B5EF4-FFF2-40B4-BE49-F238E27FC236}">
                <a16:creationId xmlns:a16="http://schemas.microsoft.com/office/drawing/2014/main" id="{E105D75A-6E8B-6F4A-92F3-F8E71A681C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347" y="4888242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150100083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3B02A742-9CD5-474A-A9BC-909DA8F14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EC1E969E-4873-8C42-BD0F-2BC191F957AF}"/>
              </a:ext>
            </a:extLst>
          </p:cNvPr>
          <p:cNvSpPr/>
          <p:nvPr/>
        </p:nvSpPr>
        <p:spPr>
          <a:xfrm>
            <a:off x="8187862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2A82C5A0-41FE-5A45-9ECB-54CD8099E4B5}"/>
              </a:ext>
            </a:extLst>
          </p:cNvPr>
          <p:cNvSpPr/>
          <p:nvPr/>
        </p:nvSpPr>
        <p:spPr>
          <a:xfrm>
            <a:off x="8978112" y="1705951"/>
            <a:ext cx="2637372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0947BC0A-C6F1-1F47-8F79-1158CFABF5E7}"/>
              </a:ext>
            </a:extLst>
          </p:cNvPr>
          <p:cNvSpPr/>
          <p:nvPr/>
        </p:nvSpPr>
        <p:spPr>
          <a:xfrm>
            <a:off x="7495486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679B983A-B03B-A44B-8FEA-32AEA4F51545}"/>
              </a:ext>
            </a:extLst>
          </p:cNvPr>
          <p:cNvSpPr/>
          <p:nvPr/>
        </p:nvSpPr>
        <p:spPr>
          <a:xfrm>
            <a:off x="6803110" y="1932498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0DBADE1B-6BA2-DC42-B21F-113D974C952F}"/>
              </a:ext>
            </a:extLst>
          </p:cNvPr>
          <p:cNvSpPr/>
          <p:nvPr/>
        </p:nvSpPr>
        <p:spPr>
          <a:xfrm>
            <a:off x="6309082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CFC85605-A339-1B46-A29D-5A27D343977B}"/>
              </a:ext>
            </a:extLst>
          </p:cNvPr>
          <p:cNvSpPr/>
          <p:nvPr/>
        </p:nvSpPr>
        <p:spPr>
          <a:xfrm>
            <a:off x="5616706" y="1932498"/>
            <a:ext cx="692376" cy="891449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1" name="Text Box 55">
            <a:extLst>
              <a:ext uri="{FF2B5EF4-FFF2-40B4-BE49-F238E27FC236}">
                <a16:creationId xmlns:a16="http://schemas.microsoft.com/office/drawing/2014/main" id="{10E6DA8D-1DB2-5741-8375-FD2804767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347" y="4888242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202018946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3B02A742-9CD5-474A-A9BC-909DA8F14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EC1E969E-4873-8C42-BD0F-2BC191F957AF}"/>
              </a:ext>
            </a:extLst>
          </p:cNvPr>
          <p:cNvSpPr/>
          <p:nvPr/>
        </p:nvSpPr>
        <p:spPr>
          <a:xfrm>
            <a:off x="8187862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2A82C5A0-41FE-5A45-9ECB-54CD8099E4B5}"/>
              </a:ext>
            </a:extLst>
          </p:cNvPr>
          <p:cNvSpPr/>
          <p:nvPr/>
        </p:nvSpPr>
        <p:spPr>
          <a:xfrm>
            <a:off x="8978112" y="1705951"/>
            <a:ext cx="2637372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0947BC0A-C6F1-1F47-8F79-1158CFABF5E7}"/>
              </a:ext>
            </a:extLst>
          </p:cNvPr>
          <p:cNvSpPr/>
          <p:nvPr/>
        </p:nvSpPr>
        <p:spPr>
          <a:xfrm>
            <a:off x="7495486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679B983A-B03B-A44B-8FEA-32AEA4F51545}"/>
              </a:ext>
            </a:extLst>
          </p:cNvPr>
          <p:cNvSpPr/>
          <p:nvPr/>
        </p:nvSpPr>
        <p:spPr>
          <a:xfrm>
            <a:off x="6803110" y="1932498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0DBADE1B-6BA2-DC42-B21F-113D974C952F}"/>
              </a:ext>
            </a:extLst>
          </p:cNvPr>
          <p:cNvSpPr/>
          <p:nvPr/>
        </p:nvSpPr>
        <p:spPr>
          <a:xfrm>
            <a:off x="6309082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1" name="Text Box 55">
            <a:extLst>
              <a:ext uri="{FF2B5EF4-FFF2-40B4-BE49-F238E27FC236}">
                <a16:creationId xmlns:a16="http://schemas.microsoft.com/office/drawing/2014/main" id="{FFF3E8C7-4EEB-DE49-ABB2-5E53CA1F7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347" y="4888242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1802730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4C521572-086A-B640-BC6C-AB8E3B7E27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Problems in Working with Time Series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98389D29-DC66-C84F-9B75-6B682B68EF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noProof="0" dirty="0"/>
              <a:t>Large amount of data.</a:t>
            </a:r>
          </a:p>
          <a:p>
            <a:r>
              <a:rPr lang="en-US" noProof="0" dirty="0"/>
              <a:t>Similarity is not easy to estimate.</a:t>
            </a:r>
          </a:p>
          <a:p>
            <a:r>
              <a:rPr lang="en-US" noProof="0" dirty="0"/>
              <a:t>Differing data formats.</a:t>
            </a:r>
          </a:p>
          <a:p>
            <a:r>
              <a:rPr lang="en-US" noProof="0" dirty="0"/>
              <a:t>Differing sampling rates.</a:t>
            </a:r>
          </a:p>
          <a:p>
            <a:r>
              <a:rPr lang="en-US" noProof="0" dirty="0"/>
              <a:t>Noise, missing values, etc.</a:t>
            </a:r>
          </a:p>
          <a:p>
            <a:endParaRPr lang="en-US" noProof="0" dirty="0"/>
          </a:p>
          <a:p>
            <a:endParaRPr lang="en-US" noProof="0" dirty="0"/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3EEEF3F3-CEFA-B04A-BFEA-274D14A2D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7009" y="3228733"/>
            <a:ext cx="5257442" cy="3083167"/>
          </a:xfrm>
          <a:custGeom>
            <a:avLst/>
            <a:gdLst>
              <a:gd name="T0" fmla="*/ 2147483646 w 2455"/>
              <a:gd name="T1" fmla="*/ 2147483646 h 1514"/>
              <a:gd name="T2" fmla="*/ 2147483646 w 2455"/>
              <a:gd name="T3" fmla="*/ 2147483646 h 1514"/>
              <a:gd name="T4" fmla="*/ 2147483646 w 2455"/>
              <a:gd name="T5" fmla="*/ 2147483646 h 1514"/>
              <a:gd name="T6" fmla="*/ 2147483646 w 2455"/>
              <a:gd name="T7" fmla="*/ 2147483646 h 1514"/>
              <a:gd name="T8" fmla="*/ 2147483646 w 2455"/>
              <a:gd name="T9" fmla="*/ 0 h 1514"/>
              <a:gd name="T10" fmla="*/ 2147483646 w 2455"/>
              <a:gd name="T11" fmla="*/ 2147483646 h 1514"/>
              <a:gd name="T12" fmla="*/ 2147483646 w 2455"/>
              <a:gd name="T13" fmla="*/ 2147483646 h 1514"/>
              <a:gd name="T14" fmla="*/ 2147483646 w 2455"/>
              <a:gd name="T15" fmla="*/ 2147483646 h 1514"/>
              <a:gd name="T16" fmla="*/ 2147483646 w 2455"/>
              <a:gd name="T17" fmla="*/ 2147483646 h 1514"/>
              <a:gd name="T18" fmla="*/ 2147483646 w 2455"/>
              <a:gd name="T19" fmla="*/ 2147483646 h 1514"/>
              <a:gd name="T20" fmla="*/ 2147483646 w 2455"/>
              <a:gd name="T21" fmla="*/ 2147483646 h 1514"/>
              <a:gd name="T22" fmla="*/ 2147483646 w 2455"/>
              <a:gd name="T23" fmla="*/ 2147483646 h 1514"/>
              <a:gd name="T24" fmla="*/ 2147483646 w 2455"/>
              <a:gd name="T25" fmla="*/ 2147483646 h 1514"/>
              <a:gd name="T26" fmla="*/ 2147483646 w 2455"/>
              <a:gd name="T27" fmla="*/ 2147483646 h 1514"/>
              <a:gd name="T28" fmla="*/ 2147483646 w 2455"/>
              <a:gd name="T29" fmla="*/ 2147483646 h 1514"/>
              <a:gd name="T30" fmla="*/ 2147483646 w 2455"/>
              <a:gd name="T31" fmla="*/ 2147483646 h 1514"/>
              <a:gd name="T32" fmla="*/ 2147483646 w 2455"/>
              <a:gd name="T33" fmla="*/ 2147483646 h 1514"/>
              <a:gd name="T34" fmla="*/ 2147483646 w 2455"/>
              <a:gd name="T35" fmla="*/ 2147483646 h 1514"/>
              <a:gd name="T36" fmla="*/ 2147483646 w 2455"/>
              <a:gd name="T37" fmla="*/ 2147483646 h 1514"/>
              <a:gd name="T38" fmla="*/ 2147483646 w 2455"/>
              <a:gd name="T39" fmla="*/ 2147483646 h 1514"/>
              <a:gd name="T40" fmla="*/ 2147483646 w 2455"/>
              <a:gd name="T41" fmla="*/ 2147483646 h 1514"/>
              <a:gd name="T42" fmla="*/ 2147483646 w 2455"/>
              <a:gd name="T43" fmla="*/ 2147483646 h 1514"/>
              <a:gd name="T44" fmla="*/ 2147483646 w 2455"/>
              <a:gd name="T45" fmla="*/ 2147483646 h 1514"/>
              <a:gd name="T46" fmla="*/ 2147483646 w 2455"/>
              <a:gd name="T47" fmla="*/ 2147483646 h 1514"/>
              <a:gd name="T48" fmla="*/ 2147483646 w 2455"/>
              <a:gd name="T49" fmla="*/ 2147483646 h 1514"/>
              <a:gd name="T50" fmla="*/ 2147483646 w 2455"/>
              <a:gd name="T51" fmla="*/ 2147483646 h 1514"/>
              <a:gd name="T52" fmla="*/ 2147483646 w 2455"/>
              <a:gd name="T53" fmla="*/ 2147483646 h 1514"/>
              <a:gd name="T54" fmla="*/ 2147483646 w 2455"/>
              <a:gd name="T55" fmla="*/ 2147483646 h 1514"/>
              <a:gd name="T56" fmla="*/ 2147483646 w 2455"/>
              <a:gd name="T57" fmla="*/ 2147483646 h 1514"/>
              <a:gd name="T58" fmla="*/ 2147483646 w 2455"/>
              <a:gd name="T59" fmla="*/ 2147483646 h 1514"/>
              <a:gd name="T60" fmla="*/ 2147483646 w 2455"/>
              <a:gd name="T61" fmla="*/ 2147483646 h 1514"/>
              <a:gd name="T62" fmla="*/ 2147483646 w 2455"/>
              <a:gd name="T63" fmla="*/ 2147483646 h 1514"/>
              <a:gd name="T64" fmla="*/ 2147483646 w 2455"/>
              <a:gd name="T65" fmla="*/ 2147483646 h 1514"/>
              <a:gd name="T66" fmla="*/ 2147483646 w 2455"/>
              <a:gd name="T67" fmla="*/ 2147483646 h 1514"/>
              <a:gd name="T68" fmla="*/ 2147483646 w 2455"/>
              <a:gd name="T69" fmla="*/ 2147483646 h 1514"/>
              <a:gd name="T70" fmla="*/ 2147483646 w 2455"/>
              <a:gd name="T71" fmla="*/ 2147483646 h 1514"/>
              <a:gd name="T72" fmla="*/ 2147483646 w 2455"/>
              <a:gd name="T73" fmla="*/ 2147483646 h 1514"/>
              <a:gd name="T74" fmla="*/ 2147483646 w 2455"/>
              <a:gd name="T75" fmla="*/ 2147483646 h 1514"/>
              <a:gd name="T76" fmla="*/ 2147483646 w 2455"/>
              <a:gd name="T77" fmla="*/ 2147483646 h 1514"/>
              <a:gd name="T78" fmla="*/ 2147483646 w 2455"/>
              <a:gd name="T79" fmla="*/ 2147483646 h 1514"/>
              <a:gd name="T80" fmla="*/ 2147483646 w 2455"/>
              <a:gd name="T81" fmla="*/ 2147483646 h 1514"/>
              <a:gd name="T82" fmla="*/ 2147483646 w 2455"/>
              <a:gd name="T83" fmla="*/ 2147483646 h 1514"/>
              <a:gd name="T84" fmla="*/ 2147483646 w 2455"/>
              <a:gd name="T85" fmla="*/ 2147483646 h 1514"/>
              <a:gd name="T86" fmla="*/ 2147483646 w 2455"/>
              <a:gd name="T87" fmla="*/ 2147483646 h 1514"/>
              <a:gd name="T88" fmla="*/ 2147483646 w 2455"/>
              <a:gd name="T89" fmla="*/ 2147483646 h 1514"/>
              <a:gd name="T90" fmla="*/ 2147483646 w 2455"/>
              <a:gd name="T91" fmla="*/ 2147483646 h 1514"/>
              <a:gd name="T92" fmla="*/ 2147483646 w 2455"/>
              <a:gd name="T93" fmla="*/ 2147483646 h 1514"/>
              <a:gd name="T94" fmla="*/ 2147483646 w 2455"/>
              <a:gd name="T95" fmla="*/ 2147483646 h 1514"/>
              <a:gd name="T96" fmla="*/ 2147483646 w 2455"/>
              <a:gd name="T97" fmla="*/ 2147483646 h 1514"/>
              <a:gd name="T98" fmla="*/ 2147483646 w 2455"/>
              <a:gd name="T99" fmla="*/ 2147483646 h 1514"/>
              <a:gd name="T100" fmla="*/ 2147483646 w 2455"/>
              <a:gd name="T101" fmla="*/ 2147483646 h 1514"/>
              <a:gd name="T102" fmla="*/ 2147483646 w 2455"/>
              <a:gd name="T103" fmla="*/ 2147483646 h 1514"/>
              <a:gd name="T104" fmla="*/ 2147483646 w 2455"/>
              <a:gd name="T105" fmla="*/ 2147483646 h 1514"/>
              <a:gd name="T106" fmla="*/ 2147483646 w 2455"/>
              <a:gd name="T107" fmla="*/ 2147483646 h 1514"/>
              <a:gd name="T108" fmla="*/ 2147483646 w 2455"/>
              <a:gd name="T109" fmla="*/ 2147483646 h 1514"/>
              <a:gd name="T110" fmla="*/ 2147483646 w 2455"/>
              <a:gd name="T111" fmla="*/ 2147483646 h 1514"/>
              <a:gd name="T112" fmla="*/ 2147483646 w 2455"/>
              <a:gd name="T113" fmla="*/ 2147483646 h 1514"/>
              <a:gd name="T114" fmla="*/ 2147483646 w 2455"/>
              <a:gd name="T115" fmla="*/ 2147483646 h 1514"/>
              <a:gd name="T116" fmla="*/ 2147483646 w 2455"/>
              <a:gd name="T117" fmla="*/ 2147483646 h 1514"/>
              <a:gd name="T118" fmla="*/ 2147483646 w 2455"/>
              <a:gd name="T119" fmla="*/ 2147483646 h 1514"/>
              <a:gd name="T120" fmla="*/ 2147483646 w 2455"/>
              <a:gd name="T121" fmla="*/ 2147483646 h 1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55" h="1514">
                <a:moveTo>
                  <a:pt x="0" y="372"/>
                </a:moveTo>
                <a:lnTo>
                  <a:pt x="6" y="420"/>
                </a:lnTo>
                <a:lnTo>
                  <a:pt x="6" y="430"/>
                </a:lnTo>
                <a:lnTo>
                  <a:pt x="11" y="489"/>
                </a:lnTo>
                <a:lnTo>
                  <a:pt x="11" y="558"/>
                </a:lnTo>
                <a:lnTo>
                  <a:pt x="17" y="510"/>
                </a:lnTo>
                <a:lnTo>
                  <a:pt x="17" y="552"/>
                </a:lnTo>
                <a:lnTo>
                  <a:pt x="17" y="568"/>
                </a:lnTo>
                <a:lnTo>
                  <a:pt x="23" y="627"/>
                </a:lnTo>
                <a:lnTo>
                  <a:pt x="23" y="643"/>
                </a:lnTo>
                <a:lnTo>
                  <a:pt x="28" y="664"/>
                </a:lnTo>
                <a:lnTo>
                  <a:pt x="34" y="653"/>
                </a:lnTo>
                <a:lnTo>
                  <a:pt x="34" y="701"/>
                </a:lnTo>
                <a:lnTo>
                  <a:pt x="34" y="738"/>
                </a:lnTo>
                <a:lnTo>
                  <a:pt x="40" y="749"/>
                </a:lnTo>
                <a:lnTo>
                  <a:pt x="40" y="675"/>
                </a:lnTo>
                <a:lnTo>
                  <a:pt x="45" y="606"/>
                </a:lnTo>
                <a:lnTo>
                  <a:pt x="45" y="632"/>
                </a:lnTo>
                <a:lnTo>
                  <a:pt x="51" y="675"/>
                </a:lnTo>
                <a:lnTo>
                  <a:pt x="51" y="728"/>
                </a:lnTo>
                <a:lnTo>
                  <a:pt x="57" y="723"/>
                </a:lnTo>
                <a:lnTo>
                  <a:pt x="57" y="744"/>
                </a:lnTo>
                <a:lnTo>
                  <a:pt x="57" y="707"/>
                </a:lnTo>
                <a:lnTo>
                  <a:pt x="62" y="680"/>
                </a:lnTo>
                <a:lnTo>
                  <a:pt x="62" y="669"/>
                </a:lnTo>
                <a:lnTo>
                  <a:pt x="68" y="637"/>
                </a:lnTo>
                <a:lnTo>
                  <a:pt x="68" y="606"/>
                </a:lnTo>
                <a:lnTo>
                  <a:pt x="74" y="531"/>
                </a:lnTo>
                <a:lnTo>
                  <a:pt x="74" y="574"/>
                </a:lnTo>
                <a:lnTo>
                  <a:pt x="74" y="590"/>
                </a:lnTo>
                <a:lnTo>
                  <a:pt x="79" y="632"/>
                </a:lnTo>
                <a:lnTo>
                  <a:pt x="79" y="606"/>
                </a:lnTo>
                <a:lnTo>
                  <a:pt x="85" y="616"/>
                </a:lnTo>
                <a:lnTo>
                  <a:pt x="85" y="611"/>
                </a:lnTo>
                <a:lnTo>
                  <a:pt x="91" y="574"/>
                </a:lnTo>
                <a:lnTo>
                  <a:pt x="91" y="542"/>
                </a:lnTo>
                <a:lnTo>
                  <a:pt x="91" y="563"/>
                </a:lnTo>
                <a:lnTo>
                  <a:pt x="96" y="489"/>
                </a:lnTo>
                <a:lnTo>
                  <a:pt x="102" y="478"/>
                </a:lnTo>
                <a:lnTo>
                  <a:pt x="102" y="436"/>
                </a:lnTo>
                <a:lnTo>
                  <a:pt x="108" y="388"/>
                </a:lnTo>
                <a:lnTo>
                  <a:pt x="108" y="436"/>
                </a:lnTo>
                <a:lnTo>
                  <a:pt x="108" y="420"/>
                </a:lnTo>
                <a:lnTo>
                  <a:pt x="113" y="356"/>
                </a:lnTo>
                <a:lnTo>
                  <a:pt x="113" y="313"/>
                </a:lnTo>
                <a:lnTo>
                  <a:pt x="119" y="265"/>
                </a:lnTo>
                <a:lnTo>
                  <a:pt x="119" y="335"/>
                </a:lnTo>
                <a:lnTo>
                  <a:pt x="125" y="409"/>
                </a:lnTo>
                <a:lnTo>
                  <a:pt x="125" y="335"/>
                </a:lnTo>
                <a:lnTo>
                  <a:pt x="130" y="361"/>
                </a:lnTo>
                <a:lnTo>
                  <a:pt x="130" y="313"/>
                </a:lnTo>
                <a:lnTo>
                  <a:pt x="130" y="308"/>
                </a:lnTo>
                <a:lnTo>
                  <a:pt x="136" y="377"/>
                </a:lnTo>
                <a:lnTo>
                  <a:pt x="136" y="388"/>
                </a:lnTo>
                <a:lnTo>
                  <a:pt x="142" y="345"/>
                </a:lnTo>
                <a:lnTo>
                  <a:pt x="142" y="372"/>
                </a:lnTo>
                <a:lnTo>
                  <a:pt x="147" y="382"/>
                </a:lnTo>
                <a:lnTo>
                  <a:pt x="147" y="377"/>
                </a:lnTo>
                <a:lnTo>
                  <a:pt x="147" y="313"/>
                </a:lnTo>
                <a:lnTo>
                  <a:pt x="153" y="356"/>
                </a:lnTo>
                <a:lnTo>
                  <a:pt x="153" y="425"/>
                </a:lnTo>
                <a:lnTo>
                  <a:pt x="159" y="377"/>
                </a:lnTo>
                <a:lnTo>
                  <a:pt x="159" y="329"/>
                </a:lnTo>
                <a:lnTo>
                  <a:pt x="164" y="345"/>
                </a:lnTo>
                <a:lnTo>
                  <a:pt x="164" y="271"/>
                </a:lnTo>
                <a:lnTo>
                  <a:pt x="164" y="250"/>
                </a:lnTo>
                <a:lnTo>
                  <a:pt x="170" y="175"/>
                </a:lnTo>
                <a:lnTo>
                  <a:pt x="176" y="234"/>
                </a:lnTo>
                <a:lnTo>
                  <a:pt x="176" y="308"/>
                </a:lnTo>
                <a:lnTo>
                  <a:pt x="181" y="234"/>
                </a:lnTo>
                <a:lnTo>
                  <a:pt x="181" y="196"/>
                </a:lnTo>
                <a:lnTo>
                  <a:pt x="181" y="154"/>
                </a:lnTo>
                <a:lnTo>
                  <a:pt x="187" y="101"/>
                </a:lnTo>
                <a:lnTo>
                  <a:pt x="187" y="69"/>
                </a:lnTo>
                <a:lnTo>
                  <a:pt x="193" y="21"/>
                </a:lnTo>
                <a:lnTo>
                  <a:pt x="193" y="74"/>
                </a:lnTo>
                <a:lnTo>
                  <a:pt x="198" y="53"/>
                </a:lnTo>
                <a:lnTo>
                  <a:pt x="198" y="5"/>
                </a:lnTo>
                <a:lnTo>
                  <a:pt x="204" y="10"/>
                </a:lnTo>
                <a:lnTo>
                  <a:pt x="204" y="0"/>
                </a:lnTo>
                <a:lnTo>
                  <a:pt x="204" y="10"/>
                </a:lnTo>
                <a:lnTo>
                  <a:pt x="210" y="10"/>
                </a:lnTo>
                <a:lnTo>
                  <a:pt x="210" y="69"/>
                </a:lnTo>
                <a:lnTo>
                  <a:pt x="215" y="16"/>
                </a:lnTo>
                <a:lnTo>
                  <a:pt x="215" y="69"/>
                </a:lnTo>
                <a:lnTo>
                  <a:pt x="221" y="90"/>
                </a:lnTo>
                <a:lnTo>
                  <a:pt x="221" y="64"/>
                </a:lnTo>
                <a:lnTo>
                  <a:pt x="221" y="90"/>
                </a:lnTo>
                <a:lnTo>
                  <a:pt x="227" y="149"/>
                </a:lnTo>
                <a:lnTo>
                  <a:pt x="227" y="180"/>
                </a:lnTo>
                <a:lnTo>
                  <a:pt x="232" y="111"/>
                </a:lnTo>
                <a:lnTo>
                  <a:pt x="232" y="170"/>
                </a:lnTo>
                <a:lnTo>
                  <a:pt x="238" y="165"/>
                </a:lnTo>
                <a:lnTo>
                  <a:pt x="238" y="234"/>
                </a:lnTo>
                <a:lnTo>
                  <a:pt x="238" y="165"/>
                </a:lnTo>
                <a:lnTo>
                  <a:pt x="244" y="111"/>
                </a:lnTo>
                <a:lnTo>
                  <a:pt x="244" y="159"/>
                </a:lnTo>
                <a:lnTo>
                  <a:pt x="249" y="101"/>
                </a:lnTo>
                <a:lnTo>
                  <a:pt x="249" y="154"/>
                </a:lnTo>
                <a:lnTo>
                  <a:pt x="255" y="165"/>
                </a:lnTo>
                <a:lnTo>
                  <a:pt x="255" y="191"/>
                </a:lnTo>
                <a:lnTo>
                  <a:pt x="255" y="127"/>
                </a:lnTo>
                <a:lnTo>
                  <a:pt x="261" y="159"/>
                </a:lnTo>
                <a:lnTo>
                  <a:pt x="261" y="175"/>
                </a:lnTo>
                <a:lnTo>
                  <a:pt x="266" y="170"/>
                </a:lnTo>
                <a:lnTo>
                  <a:pt x="272" y="223"/>
                </a:lnTo>
                <a:lnTo>
                  <a:pt x="272" y="250"/>
                </a:lnTo>
                <a:lnTo>
                  <a:pt x="272" y="207"/>
                </a:lnTo>
                <a:lnTo>
                  <a:pt x="278" y="175"/>
                </a:lnTo>
                <a:lnTo>
                  <a:pt x="278" y="101"/>
                </a:lnTo>
                <a:lnTo>
                  <a:pt x="283" y="111"/>
                </a:lnTo>
                <a:lnTo>
                  <a:pt x="283" y="180"/>
                </a:lnTo>
                <a:lnTo>
                  <a:pt x="289" y="244"/>
                </a:lnTo>
                <a:lnTo>
                  <a:pt x="289" y="292"/>
                </a:lnTo>
                <a:lnTo>
                  <a:pt x="295" y="292"/>
                </a:lnTo>
                <a:lnTo>
                  <a:pt x="295" y="308"/>
                </a:lnTo>
                <a:lnTo>
                  <a:pt x="295" y="297"/>
                </a:lnTo>
                <a:lnTo>
                  <a:pt x="300" y="239"/>
                </a:lnTo>
                <a:lnTo>
                  <a:pt x="300" y="196"/>
                </a:lnTo>
                <a:lnTo>
                  <a:pt x="306" y="165"/>
                </a:lnTo>
                <a:lnTo>
                  <a:pt x="312" y="111"/>
                </a:lnTo>
                <a:lnTo>
                  <a:pt x="312" y="180"/>
                </a:lnTo>
                <a:lnTo>
                  <a:pt x="312" y="228"/>
                </a:lnTo>
                <a:lnTo>
                  <a:pt x="317" y="196"/>
                </a:lnTo>
                <a:lnTo>
                  <a:pt x="317" y="122"/>
                </a:lnTo>
                <a:lnTo>
                  <a:pt x="323" y="106"/>
                </a:lnTo>
                <a:lnTo>
                  <a:pt x="323" y="64"/>
                </a:lnTo>
                <a:lnTo>
                  <a:pt x="329" y="85"/>
                </a:lnTo>
                <a:lnTo>
                  <a:pt x="329" y="64"/>
                </a:lnTo>
                <a:lnTo>
                  <a:pt x="334" y="122"/>
                </a:lnTo>
                <a:lnTo>
                  <a:pt x="334" y="106"/>
                </a:lnTo>
                <a:lnTo>
                  <a:pt x="340" y="64"/>
                </a:lnTo>
                <a:lnTo>
                  <a:pt x="340" y="95"/>
                </a:lnTo>
                <a:lnTo>
                  <a:pt x="346" y="53"/>
                </a:lnTo>
                <a:lnTo>
                  <a:pt x="346" y="58"/>
                </a:lnTo>
                <a:lnTo>
                  <a:pt x="346" y="64"/>
                </a:lnTo>
                <a:lnTo>
                  <a:pt x="351" y="26"/>
                </a:lnTo>
                <a:lnTo>
                  <a:pt x="351" y="32"/>
                </a:lnTo>
                <a:lnTo>
                  <a:pt x="357" y="69"/>
                </a:lnTo>
                <a:lnTo>
                  <a:pt x="357" y="85"/>
                </a:lnTo>
                <a:lnTo>
                  <a:pt x="363" y="64"/>
                </a:lnTo>
                <a:lnTo>
                  <a:pt x="363" y="117"/>
                </a:lnTo>
                <a:lnTo>
                  <a:pt x="368" y="48"/>
                </a:lnTo>
                <a:lnTo>
                  <a:pt x="368" y="117"/>
                </a:lnTo>
                <a:lnTo>
                  <a:pt x="368" y="79"/>
                </a:lnTo>
                <a:lnTo>
                  <a:pt x="374" y="69"/>
                </a:lnTo>
                <a:lnTo>
                  <a:pt x="374" y="95"/>
                </a:lnTo>
                <a:lnTo>
                  <a:pt x="380" y="95"/>
                </a:lnTo>
                <a:lnTo>
                  <a:pt x="380" y="58"/>
                </a:lnTo>
                <a:lnTo>
                  <a:pt x="385" y="21"/>
                </a:lnTo>
                <a:lnTo>
                  <a:pt x="385" y="26"/>
                </a:lnTo>
                <a:lnTo>
                  <a:pt x="385" y="48"/>
                </a:lnTo>
                <a:lnTo>
                  <a:pt x="391" y="111"/>
                </a:lnTo>
                <a:lnTo>
                  <a:pt x="391" y="101"/>
                </a:lnTo>
                <a:lnTo>
                  <a:pt x="397" y="143"/>
                </a:lnTo>
                <a:lnTo>
                  <a:pt x="397" y="202"/>
                </a:lnTo>
                <a:lnTo>
                  <a:pt x="402" y="228"/>
                </a:lnTo>
                <a:lnTo>
                  <a:pt x="402" y="265"/>
                </a:lnTo>
                <a:lnTo>
                  <a:pt x="402" y="228"/>
                </a:lnTo>
                <a:lnTo>
                  <a:pt x="408" y="265"/>
                </a:lnTo>
                <a:lnTo>
                  <a:pt x="408" y="228"/>
                </a:lnTo>
                <a:lnTo>
                  <a:pt x="414" y="292"/>
                </a:lnTo>
                <a:lnTo>
                  <a:pt x="414" y="228"/>
                </a:lnTo>
                <a:lnTo>
                  <a:pt x="419" y="175"/>
                </a:lnTo>
                <a:lnTo>
                  <a:pt x="419" y="127"/>
                </a:lnTo>
                <a:lnTo>
                  <a:pt x="419" y="101"/>
                </a:lnTo>
                <a:lnTo>
                  <a:pt x="425" y="79"/>
                </a:lnTo>
                <a:lnTo>
                  <a:pt x="425" y="117"/>
                </a:lnTo>
                <a:lnTo>
                  <a:pt x="431" y="127"/>
                </a:lnTo>
                <a:lnTo>
                  <a:pt x="431" y="165"/>
                </a:lnTo>
                <a:lnTo>
                  <a:pt x="436" y="101"/>
                </a:lnTo>
                <a:lnTo>
                  <a:pt x="436" y="48"/>
                </a:lnTo>
                <a:lnTo>
                  <a:pt x="442" y="111"/>
                </a:lnTo>
                <a:lnTo>
                  <a:pt x="442" y="53"/>
                </a:lnTo>
                <a:lnTo>
                  <a:pt x="448" y="95"/>
                </a:lnTo>
                <a:lnTo>
                  <a:pt x="448" y="154"/>
                </a:lnTo>
                <a:lnTo>
                  <a:pt x="453" y="212"/>
                </a:lnTo>
                <a:lnTo>
                  <a:pt x="453" y="234"/>
                </a:lnTo>
                <a:lnTo>
                  <a:pt x="459" y="250"/>
                </a:lnTo>
                <a:lnTo>
                  <a:pt x="459" y="271"/>
                </a:lnTo>
                <a:lnTo>
                  <a:pt x="459" y="308"/>
                </a:lnTo>
                <a:lnTo>
                  <a:pt x="465" y="303"/>
                </a:lnTo>
                <a:lnTo>
                  <a:pt x="465" y="340"/>
                </a:lnTo>
                <a:lnTo>
                  <a:pt x="470" y="313"/>
                </a:lnTo>
                <a:lnTo>
                  <a:pt x="470" y="276"/>
                </a:lnTo>
                <a:lnTo>
                  <a:pt x="476" y="287"/>
                </a:lnTo>
                <a:lnTo>
                  <a:pt x="476" y="340"/>
                </a:lnTo>
                <a:lnTo>
                  <a:pt x="476" y="265"/>
                </a:lnTo>
                <a:lnTo>
                  <a:pt x="482" y="313"/>
                </a:lnTo>
                <a:lnTo>
                  <a:pt x="482" y="303"/>
                </a:lnTo>
                <a:lnTo>
                  <a:pt x="487" y="260"/>
                </a:lnTo>
                <a:lnTo>
                  <a:pt x="487" y="186"/>
                </a:lnTo>
                <a:lnTo>
                  <a:pt x="493" y="138"/>
                </a:lnTo>
                <a:lnTo>
                  <a:pt x="493" y="191"/>
                </a:lnTo>
                <a:lnTo>
                  <a:pt x="493" y="138"/>
                </a:lnTo>
                <a:lnTo>
                  <a:pt x="499" y="149"/>
                </a:lnTo>
                <a:lnTo>
                  <a:pt x="499" y="175"/>
                </a:lnTo>
                <a:lnTo>
                  <a:pt x="504" y="170"/>
                </a:lnTo>
                <a:lnTo>
                  <a:pt x="504" y="218"/>
                </a:lnTo>
                <a:lnTo>
                  <a:pt x="510" y="234"/>
                </a:lnTo>
                <a:lnTo>
                  <a:pt x="510" y="191"/>
                </a:lnTo>
                <a:lnTo>
                  <a:pt x="510" y="207"/>
                </a:lnTo>
                <a:lnTo>
                  <a:pt x="516" y="186"/>
                </a:lnTo>
                <a:lnTo>
                  <a:pt x="516" y="122"/>
                </a:lnTo>
                <a:lnTo>
                  <a:pt x="521" y="165"/>
                </a:lnTo>
                <a:lnTo>
                  <a:pt x="521" y="95"/>
                </a:lnTo>
                <a:lnTo>
                  <a:pt x="527" y="101"/>
                </a:lnTo>
                <a:lnTo>
                  <a:pt x="527" y="154"/>
                </a:lnTo>
                <a:lnTo>
                  <a:pt x="533" y="143"/>
                </a:lnTo>
                <a:lnTo>
                  <a:pt x="533" y="79"/>
                </a:lnTo>
                <a:lnTo>
                  <a:pt x="533" y="138"/>
                </a:lnTo>
                <a:lnTo>
                  <a:pt x="539" y="149"/>
                </a:lnTo>
                <a:lnTo>
                  <a:pt x="539" y="180"/>
                </a:lnTo>
                <a:lnTo>
                  <a:pt x="544" y="234"/>
                </a:lnTo>
                <a:lnTo>
                  <a:pt x="544" y="180"/>
                </a:lnTo>
                <a:lnTo>
                  <a:pt x="550" y="196"/>
                </a:lnTo>
                <a:lnTo>
                  <a:pt x="550" y="165"/>
                </a:lnTo>
                <a:lnTo>
                  <a:pt x="550" y="234"/>
                </a:lnTo>
                <a:lnTo>
                  <a:pt x="556" y="212"/>
                </a:lnTo>
                <a:lnTo>
                  <a:pt x="561" y="165"/>
                </a:lnTo>
                <a:lnTo>
                  <a:pt x="561" y="127"/>
                </a:lnTo>
                <a:lnTo>
                  <a:pt x="567" y="95"/>
                </a:lnTo>
                <a:lnTo>
                  <a:pt x="567" y="170"/>
                </a:lnTo>
                <a:lnTo>
                  <a:pt x="567" y="111"/>
                </a:lnTo>
                <a:lnTo>
                  <a:pt x="573" y="180"/>
                </a:lnTo>
                <a:lnTo>
                  <a:pt x="573" y="191"/>
                </a:lnTo>
                <a:lnTo>
                  <a:pt x="578" y="191"/>
                </a:lnTo>
                <a:lnTo>
                  <a:pt x="578" y="244"/>
                </a:lnTo>
                <a:lnTo>
                  <a:pt x="584" y="276"/>
                </a:lnTo>
                <a:lnTo>
                  <a:pt x="584" y="260"/>
                </a:lnTo>
                <a:lnTo>
                  <a:pt x="584" y="281"/>
                </a:lnTo>
                <a:lnTo>
                  <a:pt x="590" y="228"/>
                </a:lnTo>
                <a:lnTo>
                  <a:pt x="590" y="244"/>
                </a:lnTo>
                <a:lnTo>
                  <a:pt x="595" y="218"/>
                </a:lnTo>
                <a:lnTo>
                  <a:pt x="595" y="228"/>
                </a:lnTo>
                <a:lnTo>
                  <a:pt x="601" y="271"/>
                </a:lnTo>
                <a:lnTo>
                  <a:pt x="601" y="218"/>
                </a:lnTo>
                <a:lnTo>
                  <a:pt x="607" y="281"/>
                </a:lnTo>
                <a:lnTo>
                  <a:pt x="607" y="303"/>
                </a:lnTo>
                <a:lnTo>
                  <a:pt x="607" y="377"/>
                </a:lnTo>
                <a:lnTo>
                  <a:pt x="612" y="308"/>
                </a:lnTo>
                <a:lnTo>
                  <a:pt x="612" y="324"/>
                </a:lnTo>
                <a:lnTo>
                  <a:pt x="618" y="303"/>
                </a:lnTo>
                <a:lnTo>
                  <a:pt x="618" y="265"/>
                </a:lnTo>
                <a:lnTo>
                  <a:pt x="624" y="202"/>
                </a:lnTo>
                <a:lnTo>
                  <a:pt x="624" y="143"/>
                </a:lnTo>
                <a:lnTo>
                  <a:pt x="624" y="111"/>
                </a:lnTo>
                <a:lnTo>
                  <a:pt x="629" y="122"/>
                </a:lnTo>
                <a:lnTo>
                  <a:pt x="629" y="159"/>
                </a:lnTo>
                <a:lnTo>
                  <a:pt x="635" y="223"/>
                </a:lnTo>
                <a:lnTo>
                  <a:pt x="641" y="297"/>
                </a:lnTo>
                <a:lnTo>
                  <a:pt x="641" y="351"/>
                </a:lnTo>
                <a:lnTo>
                  <a:pt x="641" y="340"/>
                </a:lnTo>
                <a:lnTo>
                  <a:pt x="646" y="303"/>
                </a:lnTo>
                <a:lnTo>
                  <a:pt x="646" y="324"/>
                </a:lnTo>
                <a:lnTo>
                  <a:pt x="652" y="255"/>
                </a:lnTo>
                <a:lnTo>
                  <a:pt x="652" y="265"/>
                </a:lnTo>
                <a:lnTo>
                  <a:pt x="658" y="324"/>
                </a:lnTo>
                <a:lnTo>
                  <a:pt x="658" y="366"/>
                </a:lnTo>
                <a:lnTo>
                  <a:pt x="658" y="329"/>
                </a:lnTo>
                <a:lnTo>
                  <a:pt x="663" y="287"/>
                </a:lnTo>
                <a:lnTo>
                  <a:pt x="663" y="313"/>
                </a:lnTo>
                <a:lnTo>
                  <a:pt x="669" y="356"/>
                </a:lnTo>
                <a:lnTo>
                  <a:pt x="669" y="404"/>
                </a:lnTo>
                <a:lnTo>
                  <a:pt x="675" y="441"/>
                </a:lnTo>
                <a:lnTo>
                  <a:pt x="675" y="388"/>
                </a:lnTo>
                <a:lnTo>
                  <a:pt x="680" y="324"/>
                </a:lnTo>
                <a:lnTo>
                  <a:pt x="680" y="340"/>
                </a:lnTo>
                <a:lnTo>
                  <a:pt x="680" y="313"/>
                </a:lnTo>
                <a:lnTo>
                  <a:pt x="686" y="313"/>
                </a:lnTo>
                <a:lnTo>
                  <a:pt x="686" y="351"/>
                </a:lnTo>
                <a:lnTo>
                  <a:pt x="692" y="345"/>
                </a:lnTo>
                <a:lnTo>
                  <a:pt x="692" y="271"/>
                </a:lnTo>
                <a:lnTo>
                  <a:pt x="697" y="335"/>
                </a:lnTo>
                <a:lnTo>
                  <a:pt x="697" y="409"/>
                </a:lnTo>
                <a:lnTo>
                  <a:pt x="697" y="478"/>
                </a:lnTo>
                <a:lnTo>
                  <a:pt x="703" y="473"/>
                </a:lnTo>
                <a:lnTo>
                  <a:pt x="703" y="398"/>
                </a:lnTo>
                <a:lnTo>
                  <a:pt x="709" y="414"/>
                </a:lnTo>
                <a:lnTo>
                  <a:pt x="709" y="361"/>
                </a:lnTo>
                <a:lnTo>
                  <a:pt x="714" y="361"/>
                </a:lnTo>
                <a:lnTo>
                  <a:pt x="714" y="430"/>
                </a:lnTo>
                <a:lnTo>
                  <a:pt x="714" y="382"/>
                </a:lnTo>
                <a:lnTo>
                  <a:pt x="720" y="409"/>
                </a:lnTo>
                <a:lnTo>
                  <a:pt x="720" y="372"/>
                </a:lnTo>
                <a:lnTo>
                  <a:pt x="726" y="351"/>
                </a:lnTo>
                <a:lnTo>
                  <a:pt x="726" y="382"/>
                </a:lnTo>
                <a:lnTo>
                  <a:pt x="731" y="436"/>
                </a:lnTo>
                <a:lnTo>
                  <a:pt x="731" y="457"/>
                </a:lnTo>
                <a:lnTo>
                  <a:pt x="731" y="473"/>
                </a:lnTo>
                <a:lnTo>
                  <a:pt x="737" y="499"/>
                </a:lnTo>
                <a:lnTo>
                  <a:pt x="737" y="558"/>
                </a:lnTo>
                <a:lnTo>
                  <a:pt x="743" y="574"/>
                </a:lnTo>
                <a:lnTo>
                  <a:pt x="743" y="595"/>
                </a:lnTo>
                <a:lnTo>
                  <a:pt x="748" y="627"/>
                </a:lnTo>
                <a:lnTo>
                  <a:pt x="748" y="590"/>
                </a:lnTo>
                <a:lnTo>
                  <a:pt x="754" y="563"/>
                </a:lnTo>
                <a:lnTo>
                  <a:pt x="760" y="600"/>
                </a:lnTo>
                <a:lnTo>
                  <a:pt x="765" y="611"/>
                </a:lnTo>
                <a:lnTo>
                  <a:pt x="765" y="637"/>
                </a:lnTo>
                <a:lnTo>
                  <a:pt x="771" y="696"/>
                </a:lnTo>
                <a:lnTo>
                  <a:pt x="771" y="637"/>
                </a:lnTo>
                <a:lnTo>
                  <a:pt x="771" y="574"/>
                </a:lnTo>
                <a:lnTo>
                  <a:pt x="777" y="526"/>
                </a:lnTo>
                <a:lnTo>
                  <a:pt x="777" y="499"/>
                </a:lnTo>
                <a:lnTo>
                  <a:pt x="782" y="478"/>
                </a:lnTo>
                <a:lnTo>
                  <a:pt x="782" y="446"/>
                </a:lnTo>
                <a:lnTo>
                  <a:pt x="788" y="462"/>
                </a:lnTo>
                <a:lnTo>
                  <a:pt x="788" y="478"/>
                </a:lnTo>
                <a:lnTo>
                  <a:pt x="788" y="494"/>
                </a:lnTo>
                <a:lnTo>
                  <a:pt x="794" y="568"/>
                </a:lnTo>
                <a:lnTo>
                  <a:pt x="794" y="637"/>
                </a:lnTo>
                <a:lnTo>
                  <a:pt x="799" y="611"/>
                </a:lnTo>
                <a:lnTo>
                  <a:pt x="799" y="637"/>
                </a:lnTo>
                <a:lnTo>
                  <a:pt x="805" y="627"/>
                </a:lnTo>
                <a:lnTo>
                  <a:pt x="805" y="584"/>
                </a:lnTo>
                <a:lnTo>
                  <a:pt x="805" y="600"/>
                </a:lnTo>
                <a:lnTo>
                  <a:pt x="811" y="653"/>
                </a:lnTo>
                <a:lnTo>
                  <a:pt x="811" y="648"/>
                </a:lnTo>
                <a:lnTo>
                  <a:pt x="816" y="632"/>
                </a:lnTo>
                <a:lnTo>
                  <a:pt x="816" y="563"/>
                </a:lnTo>
                <a:lnTo>
                  <a:pt x="822" y="521"/>
                </a:lnTo>
                <a:lnTo>
                  <a:pt x="822" y="552"/>
                </a:lnTo>
                <a:lnTo>
                  <a:pt x="822" y="547"/>
                </a:lnTo>
                <a:lnTo>
                  <a:pt x="828" y="478"/>
                </a:lnTo>
                <a:lnTo>
                  <a:pt x="828" y="420"/>
                </a:lnTo>
                <a:lnTo>
                  <a:pt x="833" y="420"/>
                </a:lnTo>
                <a:lnTo>
                  <a:pt x="833" y="436"/>
                </a:lnTo>
                <a:lnTo>
                  <a:pt x="839" y="473"/>
                </a:lnTo>
                <a:lnTo>
                  <a:pt x="839" y="478"/>
                </a:lnTo>
                <a:lnTo>
                  <a:pt x="845" y="457"/>
                </a:lnTo>
                <a:lnTo>
                  <a:pt x="845" y="446"/>
                </a:lnTo>
                <a:lnTo>
                  <a:pt x="845" y="483"/>
                </a:lnTo>
                <a:lnTo>
                  <a:pt x="850" y="462"/>
                </a:lnTo>
                <a:lnTo>
                  <a:pt x="850" y="420"/>
                </a:lnTo>
                <a:lnTo>
                  <a:pt x="856" y="425"/>
                </a:lnTo>
                <a:lnTo>
                  <a:pt x="856" y="478"/>
                </a:lnTo>
                <a:lnTo>
                  <a:pt x="862" y="430"/>
                </a:lnTo>
                <a:lnTo>
                  <a:pt x="862" y="473"/>
                </a:lnTo>
                <a:lnTo>
                  <a:pt x="862" y="467"/>
                </a:lnTo>
                <a:lnTo>
                  <a:pt x="867" y="526"/>
                </a:lnTo>
                <a:lnTo>
                  <a:pt x="867" y="499"/>
                </a:lnTo>
                <a:lnTo>
                  <a:pt x="873" y="483"/>
                </a:lnTo>
                <a:lnTo>
                  <a:pt x="873" y="478"/>
                </a:lnTo>
                <a:lnTo>
                  <a:pt x="879" y="521"/>
                </a:lnTo>
                <a:lnTo>
                  <a:pt x="879" y="531"/>
                </a:lnTo>
                <a:lnTo>
                  <a:pt x="879" y="542"/>
                </a:lnTo>
                <a:lnTo>
                  <a:pt x="884" y="483"/>
                </a:lnTo>
                <a:lnTo>
                  <a:pt x="884" y="515"/>
                </a:lnTo>
                <a:lnTo>
                  <a:pt x="890" y="462"/>
                </a:lnTo>
                <a:lnTo>
                  <a:pt x="890" y="483"/>
                </a:lnTo>
                <a:lnTo>
                  <a:pt x="896" y="558"/>
                </a:lnTo>
                <a:lnTo>
                  <a:pt x="896" y="616"/>
                </a:lnTo>
                <a:lnTo>
                  <a:pt x="896" y="637"/>
                </a:lnTo>
                <a:lnTo>
                  <a:pt x="901" y="669"/>
                </a:lnTo>
                <a:lnTo>
                  <a:pt x="901" y="712"/>
                </a:lnTo>
                <a:lnTo>
                  <a:pt x="907" y="643"/>
                </a:lnTo>
                <a:lnTo>
                  <a:pt x="913" y="653"/>
                </a:lnTo>
                <a:lnTo>
                  <a:pt x="913" y="701"/>
                </a:lnTo>
                <a:lnTo>
                  <a:pt x="918" y="733"/>
                </a:lnTo>
                <a:lnTo>
                  <a:pt x="918" y="717"/>
                </a:lnTo>
                <a:lnTo>
                  <a:pt x="918" y="781"/>
                </a:lnTo>
                <a:lnTo>
                  <a:pt x="924" y="744"/>
                </a:lnTo>
                <a:lnTo>
                  <a:pt x="924" y="802"/>
                </a:lnTo>
                <a:lnTo>
                  <a:pt x="930" y="855"/>
                </a:lnTo>
                <a:lnTo>
                  <a:pt x="930" y="802"/>
                </a:lnTo>
                <a:lnTo>
                  <a:pt x="935" y="871"/>
                </a:lnTo>
                <a:lnTo>
                  <a:pt x="935" y="940"/>
                </a:lnTo>
                <a:lnTo>
                  <a:pt x="935" y="898"/>
                </a:lnTo>
                <a:lnTo>
                  <a:pt x="941" y="829"/>
                </a:lnTo>
                <a:lnTo>
                  <a:pt x="941" y="898"/>
                </a:lnTo>
                <a:lnTo>
                  <a:pt x="947" y="834"/>
                </a:lnTo>
                <a:lnTo>
                  <a:pt x="947" y="861"/>
                </a:lnTo>
                <a:lnTo>
                  <a:pt x="952" y="845"/>
                </a:lnTo>
                <a:lnTo>
                  <a:pt x="952" y="850"/>
                </a:lnTo>
                <a:lnTo>
                  <a:pt x="958" y="818"/>
                </a:lnTo>
                <a:lnTo>
                  <a:pt x="958" y="754"/>
                </a:lnTo>
                <a:lnTo>
                  <a:pt x="964" y="696"/>
                </a:lnTo>
                <a:lnTo>
                  <a:pt x="964" y="685"/>
                </a:lnTo>
                <a:lnTo>
                  <a:pt x="969" y="707"/>
                </a:lnTo>
                <a:lnTo>
                  <a:pt x="969" y="685"/>
                </a:lnTo>
                <a:lnTo>
                  <a:pt x="969" y="728"/>
                </a:lnTo>
                <a:lnTo>
                  <a:pt x="975" y="765"/>
                </a:lnTo>
                <a:lnTo>
                  <a:pt x="975" y="691"/>
                </a:lnTo>
                <a:lnTo>
                  <a:pt x="981" y="712"/>
                </a:lnTo>
                <a:lnTo>
                  <a:pt x="981" y="776"/>
                </a:lnTo>
                <a:lnTo>
                  <a:pt x="986" y="712"/>
                </a:lnTo>
                <a:lnTo>
                  <a:pt x="986" y="696"/>
                </a:lnTo>
                <a:lnTo>
                  <a:pt x="986" y="643"/>
                </a:lnTo>
                <a:lnTo>
                  <a:pt x="992" y="584"/>
                </a:lnTo>
                <a:lnTo>
                  <a:pt x="992" y="616"/>
                </a:lnTo>
                <a:lnTo>
                  <a:pt x="998" y="579"/>
                </a:lnTo>
                <a:lnTo>
                  <a:pt x="998" y="531"/>
                </a:lnTo>
                <a:lnTo>
                  <a:pt x="1003" y="595"/>
                </a:lnTo>
                <a:lnTo>
                  <a:pt x="1003" y="627"/>
                </a:lnTo>
                <a:lnTo>
                  <a:pt x="1009" y="637"/>
                </a:lnTo>
                <a:lnTo>
                  <a:pt x="1009" y="648"/>
                </a:lnTo>
                <a:lnTo>
                  <a:pt x="1009" y="701"/>
                </a:lnTo>
                <a:lnTo>
                  <a:pt x="1015" y="643"/>
                </a:lnTo>
                <a:lnTo>
                  <a:pt x="1015" y="701"/>
                </a:lnTo>
                <a:lnTo>
                  <a:pt x="1020" y="685"/>
                </a:lnTo>
                <a:lnTo>
                  <a:pt x="1020" y="707"/>
                </a:lnTo>
                <a:lnTo>
                  <a:pt x="1026" y="659"/>
                </a:lnTo>
                <a:lnTo>
                  <a:pt x="1026" y="648"/>
                </a:lnTo>
                <a:lnTo>
                  <a:pt x="1026" y="595"/>
                </a:lnTo>
                <a:lnTo>
                  <a:pt x="1032" y="600"/>
                </a:lnTo>
                <a:lnTo>
                  <a:pt x="1032" y="595"/>
                </a:lnTo>
                <a:lnTo>
                  <a:pt x="1037" y="537"/>
                </a:lnTo>
                <a:lnTo>
                  <a:pt x="1037" y="600"/>
                </a:lnTo>
                <a:lnTo>
                  <a:pt x="1043" y="675"/>
                </a:lnTo>
                <a:lnTo>
                  <a:pt x="1043" y="653"/>
                </a:lnTo>
                <a:lnTo>
                  <a:pt x="1043" y="648"/>
                </a:lnTo>
                <a:lnTo>
                  <a:pt x="1049" y="669"/>
                </a:lnTo>
                <a:lnTo>
                  <a:pt x="1049" y="675"/>
                </a:lnTo>
                <a:lnTo>
                  <a:pt x="1054" y="744"/>
                </a:lnTo>
                <a:lnTo>
                  <a:pt x="1054" y="723"/>
                </a:lnTo>
                <a:lnTo>
                  <a:pt x="1060" y="691"/>
                </a:lnTo>
                <a:lnTo>
                  <a:pt x="1060" y="760"/>
                </a:lnTo>
                <a:lnTo>
                  <a:pt x="1060" y="786"/>
                </a:lnTo>
                <a:lnTo>
                  <a:pt x="1066" y="834"/>
                </a:lnTo>
                <a:lnTo>
                  <a:pt x="1066" y="909"/>
                </a:lnTo>
                <a:lnTo>
                  <a:pt x="1071" y="898"/>
                </a:lnTo>
                <a:lnTo>
                  <a:pt x="1071" y="935"/>
                </a:lnTo>
                <a:lnTo>
                  <a:pt x="1077" y="967"/>
                </a:lnTo>
                <a:lnTo>
                  <a:pt x="1077" y="972"/>
                </a:lnTo>
                <a:lnTo>
                  <a:pt x="1083" y="914"/>
                </a:lnTo>
                <a:lnTo>
                  <a:pt x="1083" y="866"/>
                </a:lnTo>
                <a:lnTo>
                  <a:pt x="1083" y="909"/>
                </a:lnTo>
                <a:lnTo>
                  <a:pt x="1088" y="935"/>
                </a:lnTo>
                <a:lnTo>
                  <a:pt x="1088" y="940"/>
                </a:lnTo>
                <a:lnTo>
                  <a:pt x="1094" y="898"/>
                </a:lnTo>
                <a:lnTo>
                  <a:pt x="1094" y="882"/>
                </a:lnTo>
                <a:lnTo>
                  <a:pt x="1100" y="813"/>
                </a:lnTo>
                <a:lnTo>
                  <a:pt x="1100" y="738"/>
                </a:lnTo>
                <a:lnTo>
                  <a:pt x="1100" y="760"/>
                </a:lnTo>
                <a:lnTo>
                  <a:pt x="1105" y="792"/>
                </a:lnTo>
                <a:lnTo>
                  <a:pt x="1105" y="797"/>
                </a:lnTo>
                <a:lnTo>
                  <a:pt x="1111" y="818"/>
                </a:lnTo>
                <a:lnTo>
                  <a:pt x="1111" y="871"/>
                </a:lnTo>
                <a:lnTo>
                  <a:pt x="1117" y="808"/>
                </a:lnTo>
                <a:lnTo>
                  <a:pt x="1117" y="749"/>
                </a:lnTo>
                <a:lnTo>
                  <a:pt x="1117" y="754"/>
                </a:lnTo>
                <a:lnTo>
                  <a:pt x="1122" y="823"/>
                </a:lnTo>
                <a:lnTo>
                  <a:pt x="1122" y="749"/>
                </a:lnTo>
                <a:lnTo>
                  <a:pt x="1128" y="738"/>
                </a:lnTo>
                <a:lnTo>
                  <a:pt x="1128" y="781"/>
                </a:lnTo>
                <a:lnTo>
                  <a:pt x="1134" y="802"/>
                </a:lnTo>
                <a:lnTo>
                  <a:pt x="1134" y="808"/>
                </a:lnTo>
                <a:lnTo>
                  <a:pt x="1134" y="738"/>
                </a:lnTo>
                <a:lnTo>
                  <a:pt x="1139" y="786"/>
                </a:lnTo>
                <a:lnTo>
                  <a:pt x="1139" y="781"/>
                </a:lnTo>
                <a:lnTo>
                  <a:pt x="1145" y="802"/>
                </a:lnTo>
                <a:lnTo>
                  <a:pt x="1151" y="797"/>
                </a:lnTo>
                <a:lnTo>
                  <a:pt x="1151" y="754"/>
                </a:lnTo>
                <a:lnTo>
                  <a:pt x="1156" y="754"/>
                </a:lnTo>
                <a:lnTo>
                  <a:pt x="1156" y="802"/>
                </a:lnTo>
                <a:lnTo>
                  <a:pt x="1156" y="818"/>
                </a:lnTo>
                <a:lnTo>
                  <a:pt x="1162" y="770"/>
                </a:lnTo>
                <a:lnTo>
                  <a:pt x="1162" y="765"/>
                </a:lnTo>
                <a:lnTo>
                  <a:pt x="1168" y="707"/>
                </a:lnTo>
                <a:lnTo>
                  <a:pt x="1168" y="675"/>
                </a:lnTo>
                <a:lnTo>
                  <a:pt x="1174" y="637"/>
                </a:lnTo>
                <a:lnTo>
                  <a:pt x="1174" y="712"/>
                </a:lnTo>
                <a:lnTo>
                  <a:pt x="1174" y="728"/>
                </a:lnTo>
                <a:lnTo>
                  <a:pt x="1179" y="786"/>
                </a:lnTo>
                <a:lnTo>
                  <a:pt x="1179" y="813"/>
                </a:lnTo>
                <a:lnTo>
                  <a:pt x="1185" y="738"/>
                </a:lnTo>
                <a:lnTo>
                  <a:pt x="1185" y="733"/>
                </a:lnTo>
                <a:lnTo>
                  <a:pt x="1191" y="744"/>
                </a:lnTo>
                <a:lnTo>
                  <a:pt x="1191" y="696"/>
                </a:lnTo>
                <a:lnTo>
                  <a:pt x="1191" y="744"/>
                </a:lnTo>
                <a:lnTo>
                  <a:pt x="1196" y="738"/>
                </a:lnTo>
                <a:lnTo>
                  <a:pt x="1196" y="776"/>
                </a:lnTo>
                <a:lnTo>
                  <a:pt x="1202" y="802"/>
                </a:lnTo>
                <a:lnTo>
                  <a:pt x="1202" y="813"/>
                </a:lnTo>
                <a:lnTo>
                  <a:pt x="1208" y="861"/>
                </a:lnTo>
                <a:lnTo>
                  <a:pt x="1208" y="903"/>
                </a:lnTo>
                <a:lnTo>
                  <a:pt x="1208" y="893"/>
                </a:lnTo>
                <a:lnTo>
                  <a:pt x="1213" y="887"/>
                </a:lnTo>
                <a:lnTo>
                  <a:pt x="1219" y="898"/>
                </a:lnTo>
                <a:lnTo>
                  <a:pt x="1219" y="855"/>
                </a:lnTo>
                <a:lnTo>
                  <a:pt x="1225" y="786"/>
                </a:lnTo>
                <a:lnTo>
                  <a:pt x="1225" y="823"/>
                </a:lnTo>
                <a:lnTo>
                  <a:pt x="1230" y="802"/>
                </a:lnTo>
                <a:lnTo>
                  <a:pt x="1230" y="781"/>
                </a:lnTo>
                <a:lnTo>
                  <a:pt x="1236" y="770"/>
                </a:lnTo>
                <a:lnTo>
                  <a:pt x="1236" y="754"/>
                </a:lnTo>
                <a:lnTo>
                  <a:pt x="1242" y="744"/>
                </a:lnTo>
                <a:lnTo>
                  <a:pt x="1242" y="760"/>
                </a:lnTo>
                <a:lnTo>
                  <a:pt x="1247" y="723"/>
                </a:lnTo>
                <a:lnTo>
                  <a:pt x="1247" y="765"/>
                </a:lnTo>
                <a:lnTo>
                  <a:pt x="1247" y="818"/>
                </a:lnTo>
                <a:lnTo>
                  <a:pt x="1253" y="749"/>
                </a:lnTo>
                <a:lnTo>
                  <a:pt x="1253" y="818"/>
                </a:lnTo>
                <a:lnTo>
                  <a:pt x="1259" y="823"/>
                </a:lnTo>
                <a:lnTo>
                  <a:pt x="1259" y="754"/>
                </a:lnTo>
                <a:lnTo>
                  <a:pt x="1264" y="691"/>
                </a:lnTo>
                <a:lnTo>
                  <a:pt x="1264" y="749"/>
                </a:lnTo>
                <a:lnTo>
                  <a:pt x="1264" y="776"/>
                </a:lnTo>
                <a:lnTo>
                  <a:pt x="1270" y="712"/>
                </a:lnTo>
                <a:lnTo>
                  <a:pt x="1270" y="760"/>
                </a:lnTo>
                <a:lnTo>
                  <a:pt x="1276" y="797"/>
                </a:lnTo>
                <a:lnTo>
                  <a:pt x="1276" y="850"/>
                </a:lnTo>
                <a:lnTo>
                  <a:pt x="1281" y="882"/>
                </a:lnTo>
                <a:lnTo>
                  <a:pt x="1281" y="898"/>
                </a:lnTo>
                <a:lnTo>
                  <a:pt x="1281" y="845"/>
                </a:lnTo>
                <a:lnTo>
                  <a:pt x="1287" y="877"/>
                </a:lnTo>
                <a:lnTo>
                  <a:pt x="1287" y="871"/>
                </a:lnTo>
                <a:lnTo>
                  <a:pt x="1293" y="909"/>
                </a:lnTo>
                <a:lnTo>
                  <a:pt x="1293" y="962"/>
                </a:lnTo>
                <a:lnTo>
                  <a:pt x="1298" y="914"/>
                </a:lnTo>
                <a:lnTo>
                  <a:pt x="1298" y="956"/>
                </a:lnTo>
                <a:lnTo>
                  <a:pt x="1298" y="914"/>
                </a:lnTo>
                <a:lnTo>
                  <a:pt x="1304" y="909"/>
                </a:lnTo>
                <a:lnTo>
                  <a:pt x="1304" y="924"/>
                </a:lnTo>
                <a:lnTo>
                  <a:pt x="1310" y="887"/>
                </a:lnTo>
                <a:lnTo>
                  <a:pt x="1310" y="813"/>
                </a:lnTo>
                <a:lnTo>
                  <a:pt x="1315" y="829"/>
                </a:lnTo>
                <a:lnTo>
                  <a:pt x="1315" y="898"/>
                </a:lnTo>
                <a:lnTo>
                  <a:pt x="1321" y="861"/>
                </a:lnTo>
                <a:lnTo>
                  <a:pt x="1321" y="866"/>
                </a:lnTo>
                <a:lnTo>
                  <a:pt x="1321" y="839"/>
                </a:lnTo>
                <a:lnTo>
                  <a:pt x="1327" y="903"/>
                </a:lnTo>
                <a:lnTo>
                  <a:pt x="1327" y="871"/>
                </a:lnTo>
                <a:lnTo>
                  <a:pt x="1332" y="861"/>
                </a:lnTo>
                <a:lnTo>
                  <a:pt x="1332" y="871"/>
                </a:lnTo>
                <a:lnTo>
                  <a:pt x="1338" y="797"/>
                </a:lnTo>
                <a:lnTo>
                  <a:pt x="1338" y="776"/>
                </a:lnTo>
                <a:lnTo>
                  <a:pt x="1338" y="797"/>
                </a:lnTo>
                <a:lnTo>
                  <a:pt x="1344" y="813"/>
                </a:lnTo>
                <a:lnTo>
                  <a:pt x="1344" y="760"/>
                </a:lnTo>
                <a:lnTo>
                  <a:pt x="1349" y="765"/>
                </a:lnTo>
                <a:lnTo>
                  <a:pt x="1349" y="749"/>
                </a:lnTo>
                <a:lnTo>
                  <a:pt x="1355" y="733"/>
                </a:lnTo>
                <a:lnTo>
                  <a:pt x="1355" y="765"/>
                </a:lnTo>
                <a:lnTo>
                  <a:pt x="1355" y="786"/>
                </a:lnTo>
                <a:lnTo>
                  <a:pt x="1361" y="813"/>
                </a:lnTo>
                <a:lnTo>
                  <a:pt x="1361" y="754"/>
                </a:lnTo>
                <a:lnTo>
                  <a:pt x="1366" y="792"/>
                </a:lnTo>
                <a:lnTo>
                  <a:pt x="1366" y="839"/>
                </a:lnTo>
                <a:lnTo>
                  <a:pt x="1372" y="823"/>
                </a:lnTo>
                <a:lnTo>
                  <a:pt x="1372" y="893"/>
                </a:lnTo>
                <a:lnTo>
                  <a:pt x="1372" y="818"/>
                </a:lnTo>
                <a:lnTo>
                  <a:pt x="1378" y="792"/>
                </a:lnTo>
                <a:lnTo>
                  <a:pt x="1378" y="845"/>
                </a:lnTo>
                <a:lnTo>
                  <a:pt x="1383" y="882"/>
                </a:lnTo>
                <a:lnTo>
                  <a:pt x="1383" y="808"/>
                </a:lnTo>
                <a:lnTo>
                  <a:pt x="1389" y="871"/>
                </a:lnTo>
                <a:lnTo>
                  <a:pt x="1389" y="898"/>
                </a:lnTo>
                <a:lnTo>
                  <a:pt x="1395" y="866"/>
                </a:lnTo>
                <a:lnTo>
                  <a:pt x="1395" y="839"/>
                </a:lnTo>
                <a:lnTo>
                  <a:pt x="1395" y="818"/>
                </a:lnTo>
                <a:lnTo>
                  <a:pt x="1400" y="850"/>
                </a:lnTo>
                <a:lnTo>
                  <a:pt x="1400" y="887"/>
                </a:lnTo>
                <a:lnTo>
                  <a:pt x="1406" y="877"/>
                </a:lnTo>
                <a:lnTo>
                  <a:pt x="1406" y="940"/>
                </a:lnTo>
                <a:lnTo>
                  <a:pt x="1412" y="914"/>
                </a:lnTo>
                <a:lnTo>
                  <a:pt x="1412" y="887"/>
                </a:lnTo>
                <a:lnTo>
                  <a:pt x="1412" y="909"/>
                </a:lnTo>
                <a:lnTo>
                  <a:pt x="1417" y="946"/>
                </a:lnTo>
                <a:lnTo>
                  <a:pt x="1417" y="877"/>
                </a:lnTo>
                <a:lnTo>
                  <a:pt x="1423" y="898"/>
                </a:lnTo>
                <a:lnTo>
                  <a:pt x="1423" y="882"/>
                </a:lnTo>
                <a:lnTo>
                  <a:pt x="1429" y="887"/>
                </a:lnTo>
                <a:lnTo>
                  <a:pt x="1429" y="823"/>
                </a:lnTo>
                <a:lnTo>
                  <a:pt x="1429" y="776"/>
                </a:lnTo>
                <a:lnTo>
                  <a:pt x="1434" y="749"/>
                </a:lnTo>
                <a:lnTo>
                  <a:pt x="1434" y="754"/>
                </a:lnTo>
                <a:lnTo>
                  <a:pt x="1440" y="685"/>
                </a:lnTo>
                <a:lnTo>
                  <a:pt x="1440" y="616"/>
                </a:lnTo>
                <a:lnTo>
                  <a:pt x="1446" y="568"/>
                </a:lnTo>
                <a:lnTo>
                  <a:pt x="1446" y="574"/>
                </a:lnTo>
                <a:lnTo>
                  <a:pt x="1446" y="595"/>
                </a:lnTo>
                <a:lnTo>
                  <a:pt x="1451" y="622"/>
                </a:lnTo>
                <a:lnTo>
                  <a:pt x="1451" y="637"/>
                </a:lnTo>
                <a:lnTo>
                  <a:pt x="1457" y="637"/>
                </a:lnTo>
                <a:lnTo>
                  <a:pt x="1457" y="584"/>
                </a:lnTo>
                <a:lnTo>
                  <a:pt x="1463" y="643"/>
                </a:lnTo>
                <a:lnTo>
                  <a:pt x="1463" y="717"/>
                </a:lnTo>
                <a:lnTo>
                  <a:pt x="1468" y="792"/>
                </a:lnTo>
                <a:lnTo>
                  <a:pt x="1468" y="808"/>
                </a:lnTo>
                <a:lnTo>
                  <a:pt x="1468" y="866"/>
                </a:lnTo>
                <a:lnTo>
                  <a:pt x="1474" y="813"/>
                </a:lnTo>
                <a:lnTo>
                  <a:pt x="1474" y="829"/>
                </a:lnTo>
                <a:lnTo>
                  <a:pt x="1480" y="760"/>
                </a:lnTo>
                <a:lnTo>
                  <a:pt x="1480" y="829"/>
                </a:lnTo>
                <a:lnTo>
                  <a:pt x="1485" y="893"/>
                </a:lnTo>
                <a:lnTo>
                  <a:pt x="1485" y="855"/>
                </a:lnTo>
                <a:lnTo>
                  <a:pt x="1485" y="797"/>
                </a:lnTo>
                <a:lnTo>
                  <a:pt x="1491" y="728"/>
                </a:lnTo>
                <a:lnTo>
                  <a:pt x="1491" y="680"/>
                </a:lnTo>
                <a:lnTo>
                  <a:pt x="1497" y="712"/>
                </a:lnTo>
                <a:lnTo>
                  <a:pt x="1497" y="744"/>
                </a:lnTo>
                <a:lnTo>
                  <a:pt x="1502" y="765"/>
                </a:lnTo>
                <a:lnTo>
                  <a:pt x="1502" y="792"/>
                </a:lnTo>
                <a:lnTo>
                  <a:pt x="1502" y="744"/>
                </a:lnTo>
                <a:lnTo>
                  <a:pt x="1508" y="717"/>
                </a:lnTo>
                <a:lnTo>
                  <a:pt x="1508" y="765"/>
                </a:lnTo>
                <a:lnTo>
                  <a:pt x="1514" y="733"/>
                </a:lnTo>
                <a:lnTo>
                  <a:pt x="1514" y="712"/>
                </a:lnTo>
                <a:lnTo>
                  <a:pt x="1519" y="781"/>
                </a:lnTo>
                <a:lnTo>
                  <a:pt x="1519" y="850"/>
                </a:lnTo>
                <a:lnTo>
                  <a:pt x="1519" y="808"/>
                </a:lnTo>
                <a:lnTo>
                  <a:pt x="1525" y="744"/>
                </a:lnTo>
                <a:lnTo>
                  <a:pt x="1531" y="754"/>
                </a:lnTo>
                <a:lnTo>
                  <a:pt x="1531" y="792"/>
                </a:lnTo>
                <a:lnTo>
                  <a:pt x="1536" y="808"/>
                </a:lnTo>
                <a:lnTo>
                  <a:pt x="1536" y="733"/>
                </a:lnTo>
                <a:lnTo>
                  <a:pt x="1536" y="744"/>
                </a:lnTo>
                <a:lnTo>
                  <a:pt x="1542" y="776"/>
                </a:lnTo>
                <a:lnTo>
                  <a:pt x="1542" y="733"/>
                </a:lnTo>
                <a:lnTo>
                  <a:pt x="1548" y="808"/>
                </a:lnTo>
                <a:lnTo>
                  <a:pt x="1548" y="792"/>
                </a:lnTo>
                <a:lnTo>
                  <a:pt x="1553" y="781"/>
                </a:lnTo>
                <a:lnTo>
                  <a:pt x="1553" y="829"/>
                </a:lnTo>
                <a:lnTo>
                  <a:pt x="1559" y="818"/>
                </a:lnTo>
                <a:lnTo>
                  <a:pt x="1559" y="792"/>
                </a:lnTo>
                <a:lnTo>
                  <a:pt x="1559" y="770"/>
                </a:lnTo>
                <a:lnTo>
                  <a:pt x="1565" y="770"/>
                </a:lnTo>
                <a:lnTo>
                  <a:pt x="1565" y="808"/>
                </a:lnTo>
                <a:lnTo>
                  <a:pt x="1570" y="797"/>
                </a:lnTo>
                <a:lnTo>
                  <a:pt x="1570" y="749"/>
                </a:lnTo>
                <a:lnTo>
                  <a:pt x="1576" y="792"/>
                </a:lnTo>
                <a:lnTo>
                  <a:pt x="1576" y="765"/>
                </a:lnTo>
                <a:lnTo>
                  <a:pt x="1576" y="818"/>
                </a:lnTo>
                <a:lnTo>
                  <a:pt x="1582" y="845"/>
                </a:lnTo>
                <a:lnTo>
                  <a:pt x="1582" y="909"/>
                </a:lnTo>
                <a:lnTo>
                  <a:pt x="1587" y="898"/>
                </a:lnTo>
                <a:lnTo>
                  <a:pt x="1587" y="877"/>
                </a:lnTo>
                <a:lnTo>
                  <a:pt x="1593" y="893"/>
                </a:lnTo>
                <a:lnTo>
                  <a:pt x="1593" y="898"/>
                </a:lnTo>
                <a:lnTo>
                  <a:pt x="1593" y="887"/>
                </a:lnTo>
                <a:lnTo>
                  <a:pt x="1599" y="877"/>
                </a:lnTo>
                <a:lnTo>
                  <a:pt x="1599" y="903"/>
                </a:lnTo>
                <a:lnTo>
                  <a:pt x="1604" y="877"/>
                </a:lnTo>
                <a:lnTo>
                  <a:pt x="1604" y="887"/>
                </a:lnTo>
                <a:lnTo>
                  <a:pt x="1610" y="882"/>
                </a:lnTo>
                <a:lnTo>
                  <a:pt x="1610" y="940"/>
                </a:lnTo>
                <a:lnTo>
                  <a:pt x="1616" y="898"/>
                </a:lnTo>
                <a:lnTo>
                  <a:pt x="1616" y="850"/>
                </a:lnTo>
                <a:lnTo>
                  <a:pt x="1621" y="909"/>
                </a:lnTo>
                <a:lnTo>
                  <a:pt x="1621" y="866"/>
                </a:lnTo>
                <a:lnTo>
                  <a:pt x="1627" y="909"/>
                </a:lnTo>
                <a:lnTo>
                  <a:pt x="1627" y="866"/>
                </a:lnTo>
                <a:lnTo>
                  <a:pt x="1633" y="887"/>
                </a:lnTo>
                <a:lnTo>
                  <a:pt x="1633" y="924"/>
                </a:lnTo>
                <a:lnTo>
                  <a:pt x="1633" y="930"/>
                </a:lnTo>
                <a:lnTo>
                  <a:pt x="1638" y="956"/>
                </a:lnTo>
                <a:lnTo>
                  <a:pt x="1638" y="983"/>
                </a:lnTo>
                <a:lnTo>
                  <a:pt x="1644" y="994"/>
                </a:lnTo>
                <a:lnTo>
                  <a:pt x="1644" y="983"/>
                </a:lnTo>
                <a:lnTo>
                  <a:pt x="1650" y="1009"/>
                </a:lnTo>
                <a:lnTo>
                  <a:pt x="1650" y="1079"/>
                </a:lnTo>
                <a:lnTo>
                  <a:pt x="1650" y="1047"/>
                </a:lnTo>
                <a:lnTo>
                  <a:pt x="1655" y="1073"/>
                </a:lnTo>
                <a:lnTo>
                  <a:pt x="1655" y="1095"/>
                </a:lnTo>
                <a:lnTo>
                  <a:pt x="1661" y="1169"/>
                </a:lnTo>
                <a:lnTo>
                  <a:pt x="1661" y="1110"/>
                </a:lnTo>
                <a:lnTo>
                  <a:pt x="1667" y="1100"/>
                </a:lnTo>
                <a:lnTo>
                  <a:pt x="1667" y="1169"/>
                </a:lnTo>
                <a:lnTo>
                  <a:pt x="1667" y="1137"/>
                </a:lnTo>
                <a:lnTo>
                  <a:pt x="1672" y="1126"/>
                </a:lnTo>
                <a:lnTo>
                  <a:pt x="1672" y="1110"/>
                </a:lnTo>
                <a:lnTo>
                  <a:pt x="1678" y="1095"/>
                </a:lnTo>
                <a:lnTo>
                  <a:pt x="1678" y="1084"/>
                </a:lnTo>
                <a:lnTo>
                  <a:pt x="1684" y="1020"/>
                </a:lnTo>
                <a:lnTo>
                  <a:pt x="1684" y="946"/>
                </a:lnTo>
                <a:lnTo>
                  <a:pt x="1684" y="988"/>
                </a:lnTo>
                <a:lnTo>
                  <a:pt x="1689" y="1020"/>
                </a:lnTo>
                <a:lnTo>
                  <a:pt x="1689" y="1031"/>
                </a:lnTo>
                <a:lnTo>
                  <a:pt x="1695" y="1036"/>
                </a:lnTo>
                <a:lnTo>
                  <a:pt x="1695" y="1004"/>
                </a:lnTo>
                <a:lnTo>
                  <a:pt x="1701" y="962"/>
                </a:lnTo>
                <a:lnTo>
                  <a:pt x="1701" y="994"/>
                </a:lnTo>
                <a:lnTo>
                  <a:pt x="1706" y="1025"/>
                </a:lnTo>
                <a:lnTo>
                  <a:pt x="1706" y="1068"/>
                </a:lnTo>
                <a:lnTo>
                  <a:pt x="1706" y="1025"/>
                </a:lnTo>
                <a:lnTo>
                  <a:pt x="1712" y="1036"/>
                </a:lnTo>
                <a:lnTo>
                  <a:pt x="1712" y="1089"/>
                </a:lnTo>
                <a:lnTo>
                  <a:pt x="1718" y="1148"/>
                </a:lnTo>
                <a:lnTo>
                  <a:pt x="1718" y="1084"/>
                </a:lnTo>
                <a:lnTo>
                  <a:pt x="1723" y="1158"/>
                </a:lnTo>
                <a:lnTo>
                  <a:pt x="1723" y="1121"/>
                </a:lnTo>
                <a:lnTo>
                  <a:pt x="1723" y="1100"/>
                </a:lnTo>
                <a:lnTo>
                  <a:pt x="1729" y="1095"/>
                </a:lnTo>
                <a:lnTo>
                  <a:pt x="1729" y="1121"/>
                </a:lnTo>
                <a:lnTo>
                  <a:pt x="1735" y="1137"/>
                </a:lnTo>
                <a:lnTo>
                  <a:pt x="1735" y="1169"/>
                </a:lnTo>
                <a:lnTo>
                  <a:pt x="1740" y="1095"/>
                </a:lnTo>
                <a:lnTo>
                  <a:pt x="1740" y="1084"/>
                </a:lnTo>
                <a:lnTo>
                  <a:pt x="1740" y="1009"/>
                </a:lnTo>
                <a:lnTo>
                  <a:pt x="1746" y="1068"/>
                </a:lnTo>
                <a:lnTo>
                  <a:pt x="1746" y="1063"/>
                </a:lnTo>
                <a:lnTo>
                  <a:pt x="1752" y="1095"/>
                </a:lnTo>
                <a:lnTo>
                  <a:pt x="1752" y="1052"/>
                </a:lnTo>
                <a:lnTo>
                  <a:pt x="1757" y="1110"/>
                </a:lnTo>
                <a:lnTo>
                  <a:pt x="1757" y="1095"/>
                </a:lnTo>
                <a:lnTo>
                  <a:pt x="1757" y="1148"/>
                </a:lnTo>
                <a:lnTo>
                  <a:pt x="1763" y="1095"/>
                </a:lnTo>
                <a:lnTo>
                  <a:pt x="1769" y="1089"/>
                </a:lnTo>
                <a:lnTo>
                  <a:pt x="1769" y="1132"/>
                </a:lnTo>
                <a:lnTo>
                  <a:pt x="1774" y="1169"/>
                </a:lnTo>
                <a:lnTo>
                  <a:pt x="1774" y="1201"/>
                </a:lnTo>
                <a:lnTo>
                  <a:pt x="1774" y="1137"/>
                </a:lnTo>
                <a:lnTo>
                  <a:pt x="1780" y="1180"/>
                </a:lnTo>
                <a:lnTo>
                  <a:pt x="1780" y="1105"/>
                </a:lnTo>
                <a:lnTo>
                  <a:pt x="1786" y="1110"/>
                </a:lnTo>
                <a:lnTo>
                  <a:pt x="1786" y="1084"/>
                </a:lnTo>
                <a:lnTo>
                  <a:pt x="1791" y="1137"/>
                </a:lnTo>
                <a:lnTo>
                  <a:pt x="1791" y="1164"/>
                </a:lnTo>
                <a:lnTo>
                  <a:pt x="1797" y="1158"/>
                </a:lnTo>
                <a:lnTo>
                  <a:pt x="1797" y="1227"/>
                </a:lnTo>
                <a:lnTo>
                  <a:pt x="1797" y="1222"/>
                </a:lnTo>
                <a:lnTo>
                  <a:pt x="1803" y="1201"/>
                </a:lnTo>
                <a:lnTo>
                  <a:pt x="1803" y="1132"/>
                </a:lnTo>
                <a:lnTo>
                  <a:pt x="1809" y="1116"/>
                </a:lnTo>
                <a:lnTo>
                  <a:pt x="1809" y="1063"/>
                </a:lnTo>
                <a:lnTo>
                  <a:pt x="1814" y="1089"/>
                </a:lnTo>
                <a:lnTo>
                  <a:pt x="1814" y="1031"/>
                </a:lnTo>
                <a:lnTo>
                  <a:pt x="1814" y="1073"/>
                </a:lnTo>
                <a:lnTo>
                  <a:pt x="1820" y="1079"/>
                </a:lnTo>
                <a:lnTo>
                  <a:pt x="1820" y="1132"/>
                </a:lnTo>
                <a:lnTo>
                  <a:pt x="1826" y="1190"/>
                </a:lnTo>
                <a:lnTo>
                  <a:pt x="1826" y="1132"/>
                </a:lnTo>
                <a:lnTo>
                  <a:pt x="1831" y="1195"/>
                </a:lnTo>
                <a:lnTo>
                  <a:pt x="1831" y="1238"/>
                </a:lnTo>
                <a:lnTo>
                  <a:pt x="1831" y="1302"/>
                </a:lnTo>
                <a:lnTo>
                  <a:pt x="1837" y="1259"/>
                </a:lnTo>
                <a:lnTo>
                  <a:pt x="1843" y="1243"/>
                </a:lnTo>
                <a:lnTo>
                  <a:pt x="1843" y="1318"/>
                </a:lnTo>
                <a:lnTo>
                  <a:pt x="1848" y="1291"/>
                </a:lnTo>
                <a:lnTo>
                  <a:pt x="1848" y="1227"/>
                </a:lnTo>
                <a:lnTo>
                  <a:pt x="1848" y="1206"/>
                </a:lnTo>
                <a:lnTo>
                  <a:pt x="1854" y="1195"/>
                </a:lnTo>
                <a:lnTo>
                  <a:pt x="1854" y="1158"/>
                </a:lnTo>
                <a:lnTo>
                  <a:pt x="1860" y="1148"/>
                </a:lnTo>
                <a:lnTo>
                  <a:pt x="1860" y="1180"/>
                </a:lnTo>
                <a:lnTo>
                  <a:pt x="1865" y="1238"/>
                </a:lnTo>
                <a:lnTo>
                  <a:pt x="1865" y="1217"/>
                </a:lnTo>
                <a:lnTo>
                  <a:pt x="1871" y="1233"/>
                </a:lnTo>
                <a:lnTo>
                  <a:pt x="1871" y="1254"/>
                </a:lnTo>
                <a:lnTo>
                  <a:pt x="1871" y="1318"/>
                </a:lnTo>
                <a:lnTo>
                  <a:pt x="1877" y="1344"/>
                </a:lnTo>
                <a:lnTo>
                  <a:pt x="1877" y="1328"/>
                </a:lnTo>
                <a:lnTo>
                  <a:pt x="1882" y="1344"/>
                </a:lnTo>
                <a:lnTo>
                  <a:pt x="1882" y="1355"/>
                </a:lnTo>
                <a:lnTo>
                  <a:pt x="1888" y="1397"/>
                </a:lnTo>
                <a:lnTo>
                  <a:pt x="1888" y="1355"/>
                </a:lnTo>
                <a:lnTo>
                  <a:pt x="1888" y="1403"/>
                </a:lnTo>
                <a:lnTo>
                  <a:pt x="1894" y="1456"/>
                </a:lnTo>
                <a:lnTo>
                  <a:pt x="1894" y="1403"/>
                </a:lnTo>
                <a:lnTo>
                  <a:pt x="1899" y="1456"/>
                </a:lnTo>
                <a:lnTo>
                  <a:pt x="1899" y="1493"/>
                </a:lnTo>
                <a:lnTo>
                  <a:pt x="1905" y="1509"/>
                </a:lnTo>
                <a:lnTo>
                  <a:pt x="1905" y="1467"/>
                </a:lnTo>
                <a:lnTo>
                  <a:pt x="1905" y="1456"/>
                </a:lnTo>
                <a:lnTo>
                  <a:pt x="1911" y="1456"/>
                </a:lnTo>
                <a:lnTo>
                  <a:pt x="1911" y="1477"/>
                </a:lnTo>
                <a:lnTo>
                  <a:pt x="1916" y="1504"/>
                </a:lnTo>
                <a:lnTo>
                  <a:pt x="1916" y="1435"/>
                </a:lnTo>
                <a:lnTo>
                  <a:pt x="1922" y="1366"/>
                </a:lnTo>
                <a:lnTo>
                  <a:pt x="1922" y="1307"/>
                </a:lnTo>
                <a:lnTo>
                  <a:pt x="1922" y="1265"/>
                </a:lnTo>
                <a:lnTo>
                  <a:pt x="1928" y="1227"/>
                </a:lnTo>
                <a:lnTo>
                  <a:pt x="1928" y="1291"/>
                </a:lnTo>
                <a:lnTo>
                  <a:pt x="1933" y="1233"/>
                </a:lnTo>
                <a:lnTo>
                  <a:pt x="1933" y="1217"/>
                </a:lnTo>
                <a:lnTo>
                  <a:pt x="1939" y="1233"/>
                </a:lnTo>
                <a:lnTo>
                  <a:pt x="1939" y="1291"/>
                </a:lnTo>
                <a:lnTo>
                  <a:pt x="1945" y="1344"/>
                </a:lnTo>
                <a:lnTo>
                  <a:pt x="1945" y="1334"/>
                </a:lnTo>
                <a:lnTo>
                  <a:pt x="1945" y="1344"/>
                </a:lnTo>
                <a:lnTo>
                  <a:pt x="1950" y="1392"/>
                </a:lnTo>
                <a:lnTo>
                  <a:pt x="1950" y="1419"/>
                </a:lnTo>
                <a:lnTo>
                  <a:pt x="1956" y="1467"/>
                </a:lnTo>
                <a:lnTo>
                  <a:pt x="1956" y="1408"/>
                </a:lnTo>
                <a:lnTo>
                  <a:pt x="1962" y="1376"/>
                </a:lnTo>
                <a:lnTo>
                  <a:pt x="1962" y="1339"/>
                </a:lnTo>
                <a:lnTo>
                  <a:pt x="1962" y="1344"/>
                </a:lnTo>
                <a:lnTo>
                  <a:pt x="1967" y="1397"/>
                </a:lnTo>
                <a:lnTo>
                  <a:pt x="1967" y="1339"/>
                </a:lnTo>
                <a:lnTo>
                  <a:pt x="1973" y="1381"/>
                </a:lnTo>
                <a:lnTo>
                  <a:pt x="1973" y="1435"/>
                </a:lnTo>
                <a:lnTo>
                  <a:pt x="1979" y="1477"/>
                </a:lnTo>
                <a:lnTo>
                  <a:pt x="1979" y="1424"/>
                </a:lnTo>
                <a:lnTo>
                  <a:pt x="1979" y="1366"/>
                </a:lnTo>
                <a:lnTo>
                  <a:pt x="1984" y="1381"/>
                </a:lnTo>
                <a:lnTo>
                  <a:pt x="1984" y="1312"/>
                </a:lnTo>
                <a:lnTo>
                  <a:pt x="1990" y="1334"/>
                </a:lnTo>
                <a:lnTo>
                  <a:pt x="1990" y="1387"/>
                </a:lnTo>
                <a:lnTo>
                  <a:pt x="1996" y="1334"/>
                </a:lnTo>
                <a:lnTo>
                  <a:pt x="1996" y="1381"/>
                </a:lnTo>
                <a:lnTo>
                  <a:pt x="1996" y="1429"/>
                </a:lnTo>
                <a:lnTo>
                  <a:pt x="2001" y="1397"/>
                </a:lnTo>
                <a:lnTo>
                  <a:pt x="2001" y="1392"/>
                </a:lnTo>
                <a:lnTo>
                  <a:pt x="2007" y="1318"/>
                </a:lnTo>
                <a:lnTo>
                  <a:pt x="2007" y="1259"/>
                </a:lnTo>
                <a:lnTo>
                  <a:pt x="2013" y="1296"/>
                </a:lnTo>
                <a:lnTo>
                  <a:pt x="2013" y="1291"/>
                </a:lnTo>
                <a:lnTo>
                  <a:pt x="2013" y="1243"/>
                </a:lnTo>
                <a:lnTo>
                  <a:pt x="2018" y="1312"/>
                </a:lnTo>
                <a:lnTo>
                  <a:pt x="2018" y="1238"/>
                </a:lnTo>
                <a:lnTo>
                  <a:pt x="2024" y="1281"/>
                </a:lnTo>
                <a:lnTo>
                  <a:pt x="2024" y="1312"/>
                </a:lnTo>
                <a:lnTo>
                  <a:pt x="2030" y="1323"/>
                </a:lnTo>
                <a:lnTo>
                  <a:pt x="2030" y="1387"/>
                </a:lnTo>
                <a:lnTo>
                  <a:pt x="2035" y="1366"/>
                </a:lnTo>
                <a:lnTo>
                  <a:pt x="2035" y="1424"/>
                </a:lnTo>
                <a:lnTo>
                  <a:pt x="2035" y="1429"/>
                </a:lnTo>
                <a:lnTo>
                  <a:pt x="2041" y="1366"/>
                </a:lnTo>
                <a:lnTo>
                  <a:pt x="2041" y="1328"/>
                </a:lnTo>
                <a:lnTo>
                  <a:pt x="2047" y="1403"/>
                </a:lnTo>
                <a:lnTo>
                  <a:pt x="2047" y="1467"/>
                </a:lnTo>
                <a:lnTo>
                  <a:pt x="2052" y="1403"/>
                </a:lnTo>
                <a:lnTo>
                  <a:pt x="2052" y="1413"/>
                </a:lnTo>
                <a:lnTo>
                  <a:pt x="2058" y="1451"/>
                </a:lnTo>
                <a:lnTo>
                  <a:pt x="2058" y="1477"/>
                </a:lnTo>
                <a:lnTo>
                  <a:pt x="2064" y="1514"/>
                </a:lnTo>
                <a:lnTo>
                  <a:pt x="2064" y="1472"/>
                </a:lnTo>
                <a:lnTo>
                  <a:pt x="2069" y="1424"/>
                </a:lnTo>
                <a:lnTo>
                  <a:pt x="2069" y="1488"/>
                </a:lnTo>
                <a:lnTo>
                  <a:pt x="2069" y="1445"/>
                </a:lnTo>
                <a:lnTo>
                  <a:pt x="2075" y="1371"/>
                </a:lnTo>
                <a:lnTo>
                  <a:pt x="2075" y="1328"/>
                </a:lnTo>
                <a:lnTo>
                  <a:pt x="2081" y="1270"/>
                </a:lnTo>
                <a:lnTo>
                  <a:pt x="2081" y="1217"/>
                </a:lnTo>
                <a:lnTo>
                  <a:pt x="2086" y="1195"/>
                </a:lnTo>
                <a:lnTo>
                  <a:pt x="2086" y="1233"/>
                </a:lnTo>
                <a:lnTo>
                  <a:pt x="2086" y="1296"/>
                </a:lnTo>
                <a:lnTo>
                  <a:pt x="2092" y="1360"/>
                </a:lnTo>
                <a:lnTo>
                  <a:pt x="2092" y="1328"/>
                </a:lnTo>
                <a:lnTo>
                  <a:pt x="2098" y="1270"/>
                </a:lnTo>
                <a:lnTo>
                  <a:pt x="2098" y="1259"/>
                </a:lnTo>
                <a:lnTo>
                  <a:pt x="2103" y="1206"/>
                </a:lnTo>
                <a:lnTo>
                  <a:pt x="2103" y="1259"/>
                </a:lnTo>
                <a:lnTo>
                  <a:pt x="2109" y="1328"/>
                </a:lnTo>
                <a:lnTo>
                  <a:pt x="2109" y="1275"/>
                </a:lnTo>
                <a:lnTo>
                  <a:pt x="2109" y="1233"/>
                </a:lnTo>
                <a:lnTo>
                  <a:pt x="2115" y="1217"/>
                </a:lnTo>
                <a:lnTo>
                  <a:pt x="2115" y="1185"/>
                </a:lnTo>
                <a:lnTo>
                  <a:pt x="2120" y="1158"/>
                </a:lnTo>
                <a:lnTo>
                  <a:pt x="2120" y="1211"/>
                </a:lnTo>
                <a:lnTo>
                  <a:pt x="2126" y="1227"/>
                </a:lnTo>
                <a:lnTo>
                  <a:pt x="2126" y="1233"/>
                </a:lnTo>
                <a:lnTo>
                  <a:pt x="2126" y="1286"/>
                </a:lnTo>
                <a:lnTo>
                  <a:pt x="2132" y="1243"/>
                </a:lnTo>
                <a:lnTo>
                  <a:pt x="2132" y="1270"/>
                </a:lnTo>
                <a:lnTo>
                  <a:pt x="2137" y="1265"/>
                </a:lnTo>
                <a:lnTo>
                  <a:pt x="2137" y="1307"/>
                </a:lnTo>
                <a:lnTo>
                  <a:pt x="2143" y="1366"/>
                </a:lnTo>
                <a:lnTo>
                  <a:pt x="2143" y="1307"/>
                </a:lnTo>
                <a:lnTo>
                  <a:pt x="2143" y="1275"/>
                </a:lnTo>
                <a:lnTo>
                  <a:pt x="2149" y="1344"/>
                </a:lnTo>
                <a:lnTo>
                  <a:pt x="2149" y="1350"/>
                </a:lnTo>
                <a:lnTo>
                  <a:pt x="2154" y="1387"/>
                </a:lnTo>
                <a:lnTo>
                  <a:pt x="2154" y="1392"/>
                </a:lnTo>
                <a:lnTo>
                  <a:pt x="2160" y="1456"/>
                </a:lnTo>
                <a:lnTo>
                  <a:pt x="2160" y="1482"/>
                </a:lnTo>
                <a:lnTo>
                  <a:pt x="2160" y="1419"/>
                </a:lnTo>
                <a:lnTo>
                  <a:pt x="2166" y="1440"/>
                </a:lnTo>
                <a:lnTo>
                  <a:pt x="2166" y="1392"/>
                </a:lnTo>
                <a:lnTo>
                  <a:pt x="2171" y="1323"/>
                </a:lnTo>
                <a:lnTo>
                  <a:pt x="2171" y="1254"/>
                </a:lnTo>
                <a:lnTo>
                  <a:pt x="2177" y="1217"/>
                </a:lnTo>
                <a:lnTo>
                  <a:pt x="2177" y="1243"/>
                </a:lnTo>
                <a:lnTo>
                  <a:pt x="2183" y="1270"/>
                </a:lnTo>
                <a:lnTo>
                  <a:pt x="2183" y="1259"/>
                </a:lnTo>
                <a:lnTo>
                  <a:pt x="2183" y="1206"/>
                </a:lnTo>
                <a:lnTo>
                  <a:pt x="2188" y="1158"/>
                </a:lnTo>
                <a:lnTo>
                  <a:pt x="2188" y="1095"/>
                </a:lnTo>
                <a:lnTo>
                  <a:pt x="2194" y="1132"/>
                </a:lnTo>
                <a:lnTo>
                  <a:pt x="2194" y="1180"/>
                </a:lnTo>
                <a:lnTo>
                  <a:pt x="2200" y="1164"/>
                </a:lnTo>
                <a:lnTo>
                  <a:pt x="2200" y="1137"/>
                </a:lnTo>
                <a:lnTo>
                  <a:pt x="2200" y="1084"/>
                </a:lnTo>
                <a:lnTo>
                  <a:pt x="2205" y="1052"/>
                </a:lnTo>
                <a:lnTo>
                  <a:pt x="2205" y="1063"/>
                </a:lnTo>
                <a:lnTo>
                  <a:pt x="2211" y="1004"/>
                </a:lnTo>
                <a:lnTo>
                  <a:pt x="2211" y="951"/>
                </a:lnTo>
                <a:lnTo>
                  <a:pt x="2217" y="924"/>
                </a:lnTo>
                <a:lnTo>
                  <a:pt x="2217" y="914"/>
                </a:lnTo>
                <a:lnTo>
                  <a:pt x="2217" y="882"/>
                </a:lnTo>
                <a:lnTo>
                  <a:pt x="2222" y="839"/>
                </a:lnTo>
                <a:lnTo>
                  <a:pt x="2222" y="887"/>
                </a:lnTo>
                <a:lnTo>
                  <a:pt x="2228" y="909"/>
                </a:lnTo>
                <a:lnTo>
                  <a:pt x="2228" y="866"/>
                </a:lnTo>
                <a:lnTo>
                  <a:pt x="2234" y="834"/>
                </a:lnTo>
                <a:lnTo>
                  <a:pt x="2234" y="898"/>
                </a:lnTo>
                <a:lnTo>
                  <a:pt x="2234" y="903"/>
                </a:lnTo>
                <a:lnTo>
                  <a:pt x="2239" y="866"/>
                </a:lnTo>
                <a:lnTo>
                  <a:pt x="2239" y="855"/>
                </a:lnTo>
                <a:lnTo>
                  <a:pt x="2245" y="903"/>
                </a:lnTo>
                <a:lnTo>
                  <a:pt x="2245" y="951"/>
                </a:lnTo>
                <a:lnTo>
                  <a:pt x="2251" y="1015"/>
                </a:lnTo>
                <a:lnTo>
                  <a:pt x="2251" y="1068"/>
                </a:lnTo>
                <a:lnTo>
                  <a:pt x="2251" y="1089"/>
                </a:lnTo>
                <a:lnTo>
                  <a:pt x="2256" y="1121"/>
                </a:lnTo>
                <a:lnTo>
                  <a:pt x="2256" y="1089"/>
                </a:lnTo>
                <a:lnTo>
                  <a:pt x="2262" y="1116"/>
                </a:lnTo>
                <a:lnTo>
                  <a:pt x="2262" y="1121"/>
                </a:lnTo>
                <a:lnTo>
                  <a:pt x="2268" y="1084"/>
                </a:lnTo>
                <a:lnTo>
                  <a:pt x="2268" y="1063"/>
                </a:lnTo>
                <a:lnTo>
                  <a:pt x="2273" y="1079"/>
                </a:lnTo>
                <a:lnTo>
                  <a:pt x="2273" y="1041"/>
                </a:lnTo>
                <a:lnTo>
                  <a:pt x="2273" y="1004"/>
                </a:lnTo>
                <a:lnTo>
                  <a:pt x="2279" y="1036"/>
                </a:lnTo>
                <a:lnTo>
                  <a:pt x="2279" y="1031"/>
                </a:lnTo>
                <a:lnTo>
                  <a:pt x="2285" y="994"/>
                </a:lnTo>
                <a:lnTo>
                  <a:pt x="2285" y="924"/>
                </a:lnTo>
                <a:lnTo>
                  <a:pt x="2290" y="887"/>
                </a:lnTo>
                <a:lnTo>
                  <a:pt x="2290" y="914"/>
                </a:lnTo>
                <a:lnTo>
                  <a:pt x="2290" y="978"/>
                </a:lnTo>
                <a:lnTo>
                  <a:pt x="2296" y="935"/>
                </a:lnTo>
                <a:lnTo>
                  <a:pt x="2296" y="871"/>
                </a:lnTo>
                <a:lnTo>
                  <a:pt x="2302" y="924"/>
                </a:lnTo>
                <a:lnTo>
                  <a:pt x="2302" y="951"/>
                </a:lnTo>
                <a:lnTo>
                  <a:pt x="2307" y="1020"/>
                </a:lnTo>
                <a:lnTo>
                  <a:pt x="2307" y="1036"/>
                </a:lnTo>
                <a:lnTo>
                  <a:pt x="2313" y="1031"/>
                </a:lnTo>
                <a:lnTo>
                  <a:pt x="2313" y="956"/>
                </a:lnTo>
                <a:lnTo>
                  <a:pt x="2319" y="946"/>
                </a:lnTo>
                <a:lnTo>
                  <a:pt x="2319" y="1015"/>
                </a:lnTo>
                <a:lnTo>
                  <a:pt x="2324" y="983"/>
                </a:lnTo>
                <a:lnTo>
                  <a:pt x="2324" y="1041"/>
                </a:lnTo>
                <a:lnTo>
                  <a:pt x="2324" y="1073"/>
                </a:lnTo>
                <a:lnTo>
                  <a:pt x="2330" y="1004"/>
                </a:lnTo>
                <a:lnTo>
                  <a:pt x="2330" y="956"/>
                </a:lnTo>
                <a:lnTo>
                  <a:pt x="2336" y="962"/>
                </a:lnTo>
                <a:lnTo>
                  <a:pt x="2336" y="1025"/>
                </a:lnTo>
                <a:lnTo>
                  <a:pt x="2341" y="983"/>
                </a:lnTo>
                <a:lnTo>
                  <a:pt x="2341" y="909"/>
                </a:lnTo>
                <a:lnTo>
                  <a:pt x="2347" y="919"/>
                </a:lnTo>
                <a:lnTo>
                  <a:pt x="2347" y="866"/>
                </a:lnTo>
                <a:lnTo>
                  <a:pt x="2347" y="877"/>
                </a:lnTo>
                <a:lnTo>
                  <a:pt x="2353" y="823"/>
                </a:lnTo>
                <a:lnTo>
                  <a:pt x="2353" y="877"/>
                </a:lnTo>
                <a:lnTo>
                  <a:pt x="2358" y="930"/>
                </a:lnTo>
                <a:lnTo>
                  <a:pt x="2358" y="914"/>
                </a:lnTo>
                <a:lnTo>
                  <a:pt x="2364" y="855"/>
                </a:lnTo>
                <a:lnTo>
                  <a:pt x="2364" y="882"/>
                </a:lnTo>
                <a:lnTo>
                  <a:pt x="2364" y="845"/>
                </a:lnTo>
                <a:lnTo>
                  <a:pt x="2370" y="898"/>
                </a:lnTo>
                <a:lnTo>
                  <a:pt x="2370" y="855"/>
                </a:lnTo>
                <a:lnTo>
                  <a:pt x="2375" y="797"/>
                </a:lnTo>
                <a:lnTo>
                  <a:pt x="2375" y="802"/>
                </a:lnTo>
                <a:lnTo>
                  <a:pt x="2381" y="871"/>
                </a:lnTo>
                <a:lnTo>
                  <a:pt x="2381" y="914"/>
                </a:lnTo>
                <a:lnTo>
                  <a:pt x="2381" y="861"/>
                </a:lnTo>
                <a:lnTo>
                  <a:pt x="2387" y="924"/>
                </a:lnTo>
                <a:lnTo>
                  <a:pt x="2387" y="999"/>
                </a:lnTo>
                <a:lnTo>
                  <a:pt x="2392" y="983"/>
                </a:lnTo>
                <a:lnTo>
                  <a:pt x="2392" y="967"/>
                </a:lnTo>
                <a:lnTo>
                  <a:pt x="2398" y="1009"/>
                </a:lnTo>
                <a:lnTo>
                  <a:pt x="2398" y="983"/>
                </a:lnTo>
                <a:lnTo>
                  <a:pt x="2398" y="1015"/>
                </a:lnTo>
                <a:lnTo>
                  <a:pt x="2404" y="1009"/>
                </a:lnTo>
                <a:lnTo>
                  <a:pt x="2409" y="1020"/>
                </a:lnTo>
                <a:lnTo>
                  <a:pt x="2409" y="988"/>
                </a:lnTo>
                <a:lnTo>
                  <a:pt x="2415" y="924"/>
                </a:lnTo>
                <a:lnTo>
                  <a:pt x="2415" y="887"/>
                </a:lnTo>
                <a:lnTo>
                  <a:pt x="2421" y="940"/>
                </a:lnTo>
                <a:lnTo>
                  <a:pt x="2421" y="866"/>
                </a:lnTo>
                <a:lnTo>
                  <a:pt x="2421" y="808"/>
                </a:lnTo>
                <a:lnTo>
                  <a:pt x="2426" y="776"/>
                </a:lnTo>
                <a:lnTo>
                  <a:pt x="2426" y="701"/>
                </a:lnTo>
                <a:lnTo>
                  <a:pt x="2432" y="685"/>
                </a:lnTo>
                <a:lnTo>
                  <a:pt x="2432" y="659"/>
                </a:lnTo>
                <a:lnTo>
                  <a:pt x="2438" y="627"/>
                </a:lnTo>
                <a:lnTo>
                  <a:pt x="2438" y="552"/>
                </a:lnTo>
                <a:lnTo>
                  <a:pt x="2438" y="510"/>
                </a:lnTo>
                <a:lnTo>
                  <a:pt x="2444" y="568"/>
                </a:lnTo>
                <a:lnTo>
                  <a:pt x="2444" y="563"/>
                </a:lnTo>
                <a:lnTo>
                  <a:pt x="2449" y="552"/>
                </a:lnTo>
                <a:lnTo>
                  <a:pt x="2449" y="521"/>
                </a:lnTo>
                <a:lnTo>
                  <a:pt x="2455" y="494"/>
                </a:lnTo>
                <a:lnTo>
                  <a:pt x="2455" y="425"/>
                </a:lnTo>
              </a:path>
            </a:pathLst>
          </a:custGeom>
          <a:noFill/>
          <a:ln w="9360" cap="sq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57412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3B02A742-9CD5-474A-A9BC-909DA8F14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EC1E969E-4873-8C42-BD0F-2BC191F957AF}"/>
              </a:ext>
            </a:extLst>
          </p:cNvPr>
          <p:cNvSpPr/>
          <p:nvPr/>
        </p:nvSpPr>
        <p:spPr>
          <a:xfrm>
            <a:off x="8187862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2A82C5A0-41FE-5A45-9ECB-54CD8099E4B5}"/>
              </a:ext>
            </a:extLst>
          </p:cNvPr>
          <p:cNvSpPr/>
          <p:nvPr/>
        </p:nvSpPr>
        <p:spPr>
          <a:xfrm>
            <a:off x="8978112" y="1705951"/>
            <a:ext cx="2637372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0947BC0A-C6F1-1F47-8F79-1158CFABF5E7}"/>
              </a:ext>
            </a:extLst>
          </p:cNvPr>
          <p:cNvSpPr/>
          <p:nvPr/>
        </p:nvSpPr>
        <p:spPr>
          <a:xfrm>
            <a:off x="7495486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679B983A-B03B-A44B-8FEA-32AEA4F51545}"/>
              </a:ext>
            </a:extLst>
          </p:cNvPr>
          <p:cNvSpPr/>
          <p:nvPr/>
        </p:nvSpPr>
        <p:spPr>
          <a:xfrm>
            <a:off x="6899430" y="1932498"/>
            <a:ext cx="59605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0DBADE1B-6BA2-DC42-B21F-113D974C952F}"/>
              </a:ext>
            </a:extLst>
          </p:cNvPr>
          <p:cNvSpPr/>
          <p:nvPr/>
        </p:nvSpPr>
        <p:spPr>
          <a:xfrm>
            <a:off x="6259116" y="1943940"/>
            <a:ext cx="692376" cy="1809353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1" name="Text Box 55">
            <a:extLst>
              <a:ext uri="{FF2B5EF4-FFF2-40B4-BE49-F238E27FC236}">
                <a16:creationId xmlns:a16="http://schemas.microsoft.com/office/drawing/2014/main" id="{1137577E-75A1-784C-B770-42D50E156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347" y="4888242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300068498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3B02A742-9CD5-474A-A9BC-909DA8F14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EC1E969E-4873-8C42-BD0F-2BC191F957AF}"/>
              </a:ext>
            </a:extLst>
          </p:cNvPr>
          <p:cNvSpPr/>
          <p:nvPr/>
        </p:nvSpPr>
        <p:spPr>
          <a:xfrm>
            <a:off x="8187862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2A82C5A0-41FE-5A45-9ECB-54CD8099E4B5}"/>
              </a:ext>
            </a:extLst>
          </p:cNvPr>
          <p:cNvSpPr/>
          <p:nvPr/>
        </p:nvSpPr>
        <p:spPr>
          <a:xfrm>
            <a:off x="8978112" y="1705951"/>
            <a:ext cx="2637372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0947BC0A-C6F1-1F47-8F79-1158CFABF5E7}"/>
              </a:ext>
            </a:extLst>
          </p:cNvPr>
          <p:cNvSpPr/>
          <p:nvPr/>
        </p:nvSpPr>
        <p:spPr>
          <a:xfrm>
            <a:off x="7495486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679B983A-B03B-A44B-8FEA-32AEA4F51545}"/>
              </a:ext>
            </a:extLst>
          </p:cNvPr>
          <p:cNvSpPr/>
          <p:nvPr/>
        </p:nvSpPr>
        <p:spPr>
          <a:xfrm>
            <a:off x="6899430" y="1932498"/>
            <a:ext cx="59605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0DBADE1B-6BA2-DC42-B21F-113D974C952F}"/>
              </a:ext>
            </a:extLst>
          </p:cNvPr>
          <p:cNvSpPr/>
          <p:nvPr/>
        </p:nvSpPr>
        <p:spPr>
          <a:xfrm>
            <a:off x="6259116" y="1943941"/>
            <a:ext cx="692376" cy="1405316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1" name="Text Box 55">
            <a:extLst>
              <a:ext uri="{FF2B5EF4-FFF2-40B4-BE49-F238E27FC236}">
                <a16:creationId xmlns:a16="http://schemas.microsoft.com/office/drawing/2014/main" id="{1137577E-75A1-784C-B770-42D50E156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347" y="4888242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171506856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3B02A742-9CD5-474A-A9BC-909DA8F14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EC1E969E-4873-8C42-BD0F-2BC191F957AF}"/>
              </a:ext>
            </a:extLst>
          </p:cNvPr>
          <p:cNvSpPr/>
          <p:nvPr/>
        </p:nvSpPr>
        <p:spPr>
          <a:xfrm>
            <a:off x="8187862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2A82C5A0-41FE-5A45-9ECB-54CD8099E4B5}"/>
              </a:ext>
            </a:extLst>
          </p:cNvPr>
          <p:cNvSpPr/>
          <p:nvPr/>
        </p:nvSpPr>
        <p:spPr>
          <a:xfrm>
            <a:off x="8978112" y="1705951"/>
            <a:ext cx="2637372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0947BC0A-C6F1-1F47-8F79-1158CFABF5E7}"/>
              </a:ext>
            </a:extLst>
          </p:cNvPr>
          <p:cNvSpPr/>
          <p:nvPr/>
        </p:nvSpPr>
        <p:spPr>
          <a:xfrm>
            <a:off x="7495486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679B983A-B03B-A44B-8FEA-32AEA4F51545}"/>
              </a:ext>
            </a:extLst>
          </p:cNvPr>
          <p:cNvSpPr/>
          <p:nvPr/>
        </p:nvSpPr>
        <p:spPr>
          <a:xfrm>
            <a:off x="6899430" y="1932498"/>
            <a:ext cx="59605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0DBADE1B-6BA2-DC42-B21F-113D974C952F}"/>
              </a:ext>
            </a:extLst>
          </p:cNvPr>
          <p:cNvSpPr/>
          <p:nvPr/>
        </p:nvSpPr>
        <p:spPr>
          <a:xfrm>
            <a:off x="6259116" y="1943941"/>
            <a:ext cx="692376" cy="891449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1" name="Text Box 55">
            <a:extLst>
              <a:ext uri="{FF2B5EF4-FFF2-40B4-BE49-F238E27FC236}">
                <a16:creationId xmlns:a16="http://schemas.microsoft.com/office/drawing/2014/main" id="{1137577E-75A1-784C-B770-42D50E156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347" y="4888242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270320083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3B02A742-9CD5-474A-A9BC-909DA8F14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EC1E969E-4873-8C42-BD0F-2BC191F957AF}"/>
              </a:ext>
            </a:extLst>
          </p:cNvPr>
          <p:cNvSpPr/>
          <p:nvPr/>
        </p:nvSpPr>
        <p:spPr>
          <a:xfrm>
            <a:off x="8187862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2A82C5A0-41FE-5A45-9ECB-54CD8099E4B5}"/>
              </a:ext>
            </a:extLst>
          </p:cNvPr>
          <p:cNvSpPr/>
          <p:nvPr/>
        </p:nvSpPr>
        <p:spPr>
          <a:xfrm>
            <a:off x="8978112" y="1705951"/>
            <a:ext cx="2637372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0947BC0A-C6F1-1F47-8F79-1158CFABF5E7}"/>
              </a:ext>
            </a:extLst>
          </p:cNvPr>
          <p:cNvSpPr/>
          <p:nvPr/>
        </p:nvSpPr>
        <p:spPr>
          <a:xfrm>
            <a:off x="7495486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679B983A-B03B-A44B-8FEA-32AEA4F51545}"/>
              </a:ext>
            </a:extLst>
          </p:cNvPr>
          <p:cNvSpPr/>
          <p:nvPr/>
        </p:nvSpPr>
        <p:spPr>
          <a:xfrm>
            <a:off x="6899430" y="1932498"/>
            <a:ext cx="59605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0DBADE1B-6BA2-DC42-B21F-113D974C952F}"/>
              </a:ext>
            </a:extLst>
          </p:cNvPr>
          <p:cNvSpPr/>
          <p:nvPr/>
        </p:nvSpPr>
        <p:spPr>
          <a:xfrm>
            <a:off x="6259116" y="1943942"/>
            <a:ext cx="692376" cy="469650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1" name="Text Box 55">
            <a:extLst>
              <a:ext uri="{FF2B5EF4-FFF2-40B4-BE49-F238E27FC236}">
                <a16:creationId xmlns:a16="http://schemas.microsoft.com/office/drawing/2014/main" id="{1137577E-75A1-784C-B770-42D50E156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347" y="4888242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33347902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3B02A742-9CD5-474A-A9BC-909DA8F14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sp>
        <p:nvSpPr>
          <p:cNvPr id="15" name="Rettangolo 14">
            <a:extLst>
              <a:ext uri="{FF2B5EF4-FFF2-40B4-BE49-F238E27FC236}">
                <a16:creationId xmlns:a16="http://schemas.microsoft.com/office/drawing/2014/main" id="{EC1E969E-4873-8C42-BD0F-2BC191F957AF}"/>
              </a:ext>
            </a:extLst>
          </p:cNvPr>
          <p:cNvSpPr/>
          <p:nvPr/>
        </p:nvSpPr>
        <p:spPr>
          <a:xfrm>
            <a:off x="8187862" y="1936041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2A82C5A0-41FE-5A45-9ECB-54CD8099E4B5}"/>
              </a:ext>
            </a:extLst>
          </p:cNvPr>
          <p:cNvSpPr/>
          <p:nvPr/>
        </p:nvSpPr>
        <p:spPr>
          <a:xfrm>
            <a:off x="8978112" y="1705951"/>
            <a:ext cx="2637372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0947BC0A-C6F1-1F47-8F79-1158CFABF5E7}"/>
              </a:ext>
            </a:extLst>
          </p:cNvPr>
          <p:cNvSpPr/>
          <p:nvPr/>
        </p:nvSpPr>
        <p:spPr>
          <a:xfrm>
            <a:off x="7495486" y="1929870"/>
            <a:ext cx="69237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679B983A-B03B-A44B-8FEA-32AEA4F51545}"/>
              </a:ext>
            </a:extLst>
          </p:cNvPr>
          <p:cNvSpPr/>
          <p:nvPr/>
        </p:nvSpPr>
        <p:spPr>
          <a:xfrm>
            <a:off x="6899430" y="1932498"/>
            <a:ext cx="596056" cy="2256767"/>
          </a:xfrm>
          <a:prstGeom prst="rect">
            <a:avLst/>
          </a:prstGeom>
          <a:solidFill>
            <a:schemeClr val="bg1"/>
          </a:solidFill>
          <a:ln>
            <a:solidFill>
              <a:srgbClr val="00FB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1" name="Text Box 55">
            <a:extLst>
              <a:ext uri="{FF2B5EF4-FFF2-40B4-BE49-F238E27FC236}">
                <a16:creationId xmlns:a16="http://schemas.microsoft.com/office/drawing/2014/main" id="{1137577E-75A1-784C-B770-42D50E156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347" y="4888242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187508008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3B02A742-9CD5-474A-A9BC-909DA8F14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28916" cy="891449"/>
          </a:xfrm>
        </p:spPr>
        <p:txBody>
          <a:bodyPr/>
          <a:lstStyle/>
          <a:p>
            <a:r>
              <a:rPr lang="it-IT" dirty="0"/>
              <a:t>A)</a:t>
            </a:r>
          </a:p>
        </p:txBody>
      </p:sp>
      <p:sp>
        <p:nvSpPr>
          <p:cNvPr id="16" name="Rettangolo 15">
            <a:extLst>
              <a:ext uri="{FF2B5EF4-FFF2-40B4-BE49-F238E27FC236}">
                <a16:creationId xmlns:a16="http://schemas.microsoft.com/office/drawing/2014/main" id="{2A82C5A0-41FE-5A45-9ECB-54CD8099E4B5}"/>
              </a:ext>
            </a:extLst>
          </p:cNvPr>
          <p:cNvSpPr/>
          <p:nvPr/>
        </p:nvSpPr>
        <p:spPr>
          <a:xfrm>
            <a:off x="8978112" y="1705951"/>
            <a:ext cx="2637372" cy="30358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1" name="Text Box 55">
            <a:extLst>
              <a:ext uri="{FF2B5EF4-FFF2-40B4-BE49-F238E27FC236}">
                <a16:creationId xmlns:a16="http://schemas.microsoft.com/office/drawing/2014/main" id="{1137577E-75A1-784C-B770-42D50E156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347" y="4888242"/>
            <a:ext cx="5058004" cy="37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dirty="0" err="1"/>
              <a:t>i,j</a:t>
            </a:r>
            <a:r>
              <a:rPr lang="en-US" altLang="it-IT" sz="1800" dirty="0"/>
              <a:t>)   =   </a:t>
            </a:r>
            <a:r>
              <a:rPr lang="en-US" altLang="it-IT" sz="1800" i="1" dirty="0"/>
              <a:t>d</a:t>
            </a:r>
            <a:r>
              <a:rPr lang="en-US" altLang="it-IT" sz="1800" dirty="0"/>
              <a:t>(</a:t>
            </a:r>
            <a:r>
              <a:rPr lang="en-US" altLang="it-IT" sz="1800" i="1" dirty="0" err="1"/>
              <a:t>q</a:t>
            </a:r>
            <a:r>
              <a:rPr lang="en-US" altLang="it-IT" sz="1800" baseline="-25000" dirty="0" err="1"/>
              <a:t>i</a:t>
            </a:r>
            <a:r>
              <a:rPr lang="en-US" altLang="it-IT" sz="1800" dirty="0" err="1"/>
              <a:t>,</a:t>
            </a:r>
            <a:r>
              <a:rPr lang="en-US" altLang="it-IT" sz="1800" i="1" dirty="0" err="1"/>
              <a:t>c</a:t>
            </a:r>
            <a:r>
              <a:rPr lang="en-US" altLang="it-IT" sz="1800" baseline="-25000" dirty="0" err="1"/>
              <a:t>j</a:t>
            </a:r>
            <a:r>
              <a:rPr lang="en-US" altLang="it-IT" sz="1800" dirty="0"/>
              <a:t>) + min{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-1,</a:t>
            </a:r>
            <a:r>
              <a:rPr lang="en-US" altLang="it-IT" sz="1800" i="1" dirty="0"/>
              <a:t>j</a:t>
            </a:r>
            <a:r>
              <a:rPr lang="en-US" altLang="it-IT" sz="1800" dirty="0"/>
              <a:t> ), </a:t>
            </a:r>
            <a:r>
              <a:rPr lang="en-US" altLang="it-IT" sz="1800" dirty="0">
                <a:latin typeface="Symbol" pitchFamily="2" charset="2"/>
                <a:ea typeface="Symbol" pitchFamily="2" charset="2"/>
                <a:cs typeface="Symbol" pitchFamily="2" charset="2"/>
              </a:rPr>
              <a:t></a:t>
            </a:r>
            <a:r>
              <a:rPr lang="en-US" altLang="it-IT" sz="1800" dirty="0"/>
              <a:t>(</a:t>
            </a:r>
            <a:r>
              <a:rPr lang="en-US" altLang="it-IT" sz="1800" i="1" dirty="0"/>
              <a:t>i</a:t>
            </a:r>
            <a:r>
              <a:rPr lang="en-US" altLang="it-IT" sz="1800" dirty="0"/>
              <a:t>,</a:t>
            </a:r>
            <a:r>
              <a:rPr lang="en-US" altLang="it-IT" sz="1800" i="1" dirty="0"/>
              <a:t>j</a:t>
            </a:r>
            <a:r>
              <a:rPr lang="en-US" altLang="it-IT" sz="1800" dirty="0"/>
              <a:t>-1) }</a:t>
            </a:r>
          </a:p>
        </p:txBody>
      </p:sp>
    </p:spTree>
    <p:extLst>
      <p:ext uri="{BB962C8B-B14F-4D97-AF65-F5344CB8AC3E}">
        <p14:creationId xmlns:p14="http://schemas.microsoft.com/office/powerpoint/2010/main" val="172472583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838F846F-091D-D24E-8BD5-E7C367309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667250"/>
          </a:xfrm>
        </p:spPr>
        <p:txBody>
          <a:bodyPr>
            <a:normAutofit/>
          </a:bodyPr>
          <a:lstStyle/>
          <a:p>
            <a:r>
              <a:rPr lang="it-IT" dirty="0"/>
              <a:t>A)</a:t>
            </a:r>
          </a:p>
          <a:p>
            <a:endParaRPr lang="it-IT" dirty="0"/>
          </a:p>
          <a:p>
            <a:endParaRPr lang="it-IT" dirty="0"/>
          </a:p>
          <a:p>
            <a:endParaRPr lang="it-IT" dirty="0"/>
          </a:p>
          <a:p>
            <a:endParaRPr lang="it-IT" dirty="0"/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388328538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838F846F-091D-D24E-8BD5-E7C367309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667250"/>
          </a:xfrm>
        </p:spPr>
        <p:txBody>
          <a:bodyPr>
            <a:normAutofit/>
          </a:bodyPr>
          <a:lstStyle/>
          <a:p>
            <a:r>
              <a:rPr lang="it-IT" dirty="0"/>
              <a:t>A)</a:t>
            </a:r>
          </a:p>
          <a:p>
            <a:endParaRPr lang="it-IT" dirty="0"/>
          </a:p>
          <a:p>
            <a:endParaRPr lang="it-IT" dirty="0"/>
          </a:p>
          <a:p>
            <a:endParaRPr lang="it-IT" dirty="0"/>
          </a:p>
          <a:p>
            <a:endParaRPr lang="it-IT" dirty="0"/>
          </a:p>
          <a:p>
            <a:endParaRPr lang="it-IT" dirty="0"/>
          </a:p>
          <a:p>
            <a:r>
              <a:rPr lang="it-IT" dirty="0"/>
              <a:t>B) </a:t>
            </a:r>
            <a:r>
              <a:rPr lang="it-IT" sz="2400" dirty="0"/>
              <a:t>No. </a:t>
            </a:r>
            <a:r>
              <a:rPr lang="it-IT" sz="2400" dirty="0" err="1"/>
              <a:t>Because</a:t>
            </a:r>
            <a:r>
              <a:rPr lang="it-IT" sz="2400" dirty="0"/>
              <a:t> the DTW </a:t>
            </a:r>
            <a:r>
              <a:rPr lang="it-IT" sz="2400" dirty="0" err="1"/>
              <a:t>optimal</a:t>
            </a:r>
            <a:r>
              <a:rPr lang="it-IT" sz="2400" dirty="0"/>
              <a:t> </a:t>
            </a:r>
            <a:r>
              <a:rPr lang="it-IT" sz="2400" dirty="0" err="1"/>
              <a:t>path</a:t>
            </a:r>
            <a:r>
              <a:rPr lang="it-IT" sz="2400" dirty="0"/>
              <a:t> </a:t>
            </a:r>
            <a:r>
              <a:rPr lang="it-IT" sz="2400" dirty="0" err="1"/>
              <a:t>remains</a:t>
            </a:r>
            <a:r>
              <a:rPr lang="it-IT" sz="2400" dirty="0"/>
              <a:t> inside the band of size </a:t>
            </a:r>
            <a:r>
              <a:rPr lang="it-IT" sz="2400" dirty="0" err="1"/>
              <a:t>r</a:t>
            </a:r>
            <a:r>
              <a:rPr lang="it-IT" sz="2400" dirty="0"/>
              <a:t>=1</a:t>
            </a:r>
          </a:p>
        </p:txBody>
      </p:sp>
    </p:spTree>
    <p:extLst>
      <p:ext uri="{BB962C8B-B14F-4D97-AF65-F5344CB8AC3E}">
        <p14:creationId xmlns:p14="http://schemas.microsoft.com/office/powerpoint/2010/main" val="732779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uiExpand="1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8844FB0-58B9-2447-B032-9C23D5C9C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DTW – </a:t>
            </a:r>
            <a:r>
              <a:rPr lang="it-IT" dirty="0" err="1"/>
              <a:t>Exercise</a:t>
            </a:r>
            <a:r>
              <a:rPr lang="it-IT" dirty="0"/>
              <a:t> 1 - Solution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8F282F31-46DE-F141-8382-023C1EA9CD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116" y="1644650"/>
            <a:ext cx="10110533" cy="323215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B5E994E-2E86-4C42-8B92-94FFB4B14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2649" y="71437"/>
            <a:ext cx="4445000" cy="1219200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73406BB2-654E-104D-9AA1-1F5475C95998}"/>
              </a:ext>
            </a:extLst>
          </p:cNvPr>
          <p:cNvSpPr txBox="1"/>
          <p:nvPr/>
        </p:nvSpPr>
        <p:spPr>
          <a:xfrm>
            <a:off x="1828800" y="414092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EB7E54FF-8870-DB4E-B02C-035F83A5391A}"/>
              </a:ext>
            </a:extLst>
          </p:cNvPr>
          <p:cNvSpPr txBox="1"/>
          <p:nvPr/>
        </p:nvSpPr>
        <p:spPr>
          <a:xfrm>
            <a:off x="1567116" y="3948924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9" name="CasellaDiTesto 8">
            <a:extLst>
              <a:ext uri="{FF2B5EF4-FFF2-40B4-BE49-F238E27FC236}">
                <a16:creationId xmlns:a16="http://schemas.microsoft.com/office/drawing/2014/main" id="{D1C367D1-ED95-A244-BCE4-95A527601A11}"/>
              </a:ext>
            </a:extLst>
          </p:cNvPr>
          <p:cNvSpPr txBox="1"/>
          <p:nvPr/>
        </p:nvSpPr>
        <p:spPr>
          <a:xfrm>
            <a:off x="5534298" y="4179745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0" name="CasellaDiTesto 9">
            <a:extLst>
              <a:ext uri="{FF2B5EF4-FFF2-40B4-BE49-F238E27FC236}">
                <a16:creationId xmlns:a16="http://schemas.microsoft.com/office/drawing/2014/main" id="{F4143793-E39E-4649-9EDB-B64DF456AD35}"/>
              </a:ext>
            </a:extLst>
          </p:cNvPr>
          <p:cNvSpPr txBox="1"/>
          <p:nvPr/>
        </p:nvSpPr>
        <p:spPr>
          <a:xfrm>
            <a:off x="5272614" y="3987743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1B8A8F05-DFFF-8B48-9884-A285868F59DC}"/>
              </a:ext>
            </a:extLst>
          </p:cNvPr>
          <p:cNvSpPr txBox="1"/>
          <p:nvPr/>
        </p:nvSpPr>
        <p:spPr>
          <a:xfrm>
            <a:off x="9141922" y="4192808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t1</a:t>
            </a:r>
          </a:p>
        </p:txBody>
      </p:sp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4F9D1982-EAFD-E643-B5F8-8C875FEF9EF5}"/>
              </a:ext>
            </a:extLst>
          </p:cNvPr>
          <p:cNvSpPr txBox="1"/>
          <p:nvPr/>
        </p:nvSpPr>
        <p:spPr>
          <a:xfrm>
            <a:off x="8880238" y="4000806"/>
            <a:ext cx="37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t2</a:t>
            </a:r>
          </a:p>
        </p:txBody>
      </p:sp>
      <p:sp>
        <p:nvSpPr>
          <p:cNvPr id="14" name="Segnaposto contenuto 2">
            <a:extLst>
              <a:ext uri="{FF2B5EF4-FFF2-40B4-BE49-F238E27FC236}">
                <a16:creationId xmlns:a16="http://schemas.microsoft.com/office/drawing/2014/main" id="{838F846F-091D-D24E-8BD5-E7C367309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667250"/>
          </a:xfrm>
        </p:spPr>
        <p:txBody>
          <a:bodyPr>
            <a:normAutofit/>
          </a:bodyPr>
          <a:lstStyle/>
          <a:p>
            <a:r>
              <a:rPr lang="it-IT" dirty="0"/>
              <a:t>A)</a:t>
            </a:r>
          </a:p>
          <a:p>
            <a:endParaRPr lang="it-IT" dirty="0"/>
          </a:p>
          <a:p>
            <a:endParaRPr lang="it-IT" dirty="0"/>
          </a:p>
          <a:p>
            <a:endParaRPr lang="it-IT" dirty="0"/>
          </a:p>
          <a:p>
            <a:endParaRPr lang="it-IT" dirty="0"/>
          </a:p>
          <a:p>
            <a:endParaRPr lang="it-IT" dirty="0"/>
          </a:p>
          <a:p>
            <a:r>
              <a:rPr lang="it-IT" dirty="0"/>
              <a:t>B) </a:t>
            </a:r>
            <a:r>
              <a:rPr lang="it-IT" sz="2400" dirty="0"/>
              <a:t>No. </a:t>
            </a:r>
            <a:r>
              <a:rPr lang="it-IT" sz="2400" dirty="0" err="1"/>
              <a:t>Because</a:t>
            </a:r>
            <a:r>
              <a:rPr lang="it-IT" sz="2400" dirty="0"/>
              <a:t> the DTW </a:t>
            </a:r>
            <a:r>
              <a:rPr lang="it-IT" sz="2400" dirty="0" err="1"/>
              <a:t>optimal</a:t>
            </a:r>
            <a:r>
              <a:rPr lang="it-IT" sz="2400" dirty="0"/>
              <a:t> </a:t>
            </a:r>
            <a:r>
              <a:rPr lang="it-IT" sz="2400" dirty="0" err="1"/>
              <a:t>path</a:t>
            </a:r>
            <a:r>
              <a:rPr lang="it-IT" sz="2400" dirty="0"/>
              <a:t> </a:t>
            </a:r>
            <a:r>
              <a:rPr lang="it-IT" sz="2400" dirty="0" err="1"/>
              <a:t>remains</a:t>
            </a:r>
            <a:r>
              <a:rPr lang="it-IT" sz="2400" dirty="0"/>
              <a:t> inside the band of size </a:t>
            </a:r>
            <a:r>
              <a:rPr lang="it-IT" sz="2400" dirty="0" err="1"/>
              <a:t>r</a:t>
            </a:r>
            <a:r>
              <a:rPr lang="it-IT" sz="2400" dirty="0"/>
              <a:t>=1</a:t>
            </a:r>
          </a:p>
          <a:p>
            <a:r>
              <a:rPr lang="it-IT" dirty="0"/>
              <a:t>C) </a:t>
            </a:r>
            <a:r>
              <a:rPr lang="it-IT" sz="2400" dirty="0"/>
              <a:t>Yes. The </a:t>
            </a:r>
            <a:r>
              <a:rPr lang="it-IT" sz="2400" dirty="0" err="1"/>
              <a:t>optimal</a:t>
            </a:r>
            <a:r>
              <a:rPr lang="it-IT" sz="2400" dirty="0"/>
              <a:t> </a:t>
            </a:r>
            <a:r>
              <a:rPr lang="it-IT" sz="2400" dirty="0" err="1"/>
              <a:t>path</a:t>
            </a:r>
            <a:r>
              <a:rPr lang="it-IT" sz="2400" dirty="0"/>
              <a:t> in one </a:t>
            </a:r>
            <a:r>
              <a:rPr lang="it-IT" sz="2400" dirty="0" err="1"/>
              <a:t>direction</a:t>
            </a:r>
            <a:r>
              <a:rPr lang="it-IT" sz="2400" dirty="0"/>
              <a:t> </a:t>
            </a:r>
            <a:r>
              <a:rPr lang="it-IT" sz="2400" dirty="0" err="1"/>
              <a:t>is</a:t>
            </a:r>
            <a:r>
              <a:rPr lang="it-IT" sz="2400" dirty="0"/>
              <a:t> the </a:t>
            </a:r>
            <a:r>
              <a:rPr lang="it-IT" sz="2400" dirty="0" err="1"/>
              <a:t>same</a:t>
            </a:r>
            <a:r>
              <a:rPr lang="it-IT" sz="2400" dirty="0"/>
              <a:t> in the opposite </a:t>
            </a:r>
            <a:r>
              <a:rPr lang="it-IT" sz="2400" dirty="0" err="1"/>
              <a:t>direction</a:t>
            </a:r>
            <a:r>
              <a:rPr lang="it-IT" sz="2400" dirty="0"/>
              <a:t>. </a:t>
            </a:r>
            <a:r>
              <a:rPr lang="it-IT" sz="2400" dirty="0" err="1"/>
              <a:t>Though</a:t>
            </a:r>
            <a:r>
              <a:rPr lang="it-IT" sz="2400" dirty="0"/>
              <a:t>, the cumulative costs </a:t>
            </a:r>
            <a:r>
              <a:rPr lang="it-IT" sz="2400" dirty="0" err="1"/>
              <a:t>matrix</a:t>
            </a:r>
            <a:r>
              <a:rPr lang="it-IT" sz="2400" dirty="0"/>
              <a:t> </a:t>
            </a:r>
            <a:r>
              <a:rPr lang="it-IT" sz="2400" dirty="0" err="1"/>
              <a:t>might</a:t>
            </a:r>
            <a:r>
              <a:rPr lang="it-IT" sz="2400" dirty="0"/>
              <a:t> look </a:t>
            </a:r>
            <a:r>
              <a:rPr lang="it-IT" sz="2400" dirty="0" err="1"/>
              <a:t>different</a:t>
            </a:r>
            <a:r>
              <a:rPr lang="it-IT" sz="2400" dirty="0"/>
              <a:t>.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1435126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uiExpand="1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8FB41CB-6D2A-D84F-BB43-5C450E21CA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Dynamic Time Warping – A Real Example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3A640229-7499-3646-9AB3-DDAD5557FBE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4405604" cy="4351338"/>
          </a:xfrm>
        </p:spPr>
        <p:txBody>
          <a:bodyPr/>
          <a:lstStyle/>
          <a:p>
            <a:r>
              <a:rPr lang="en-US" dirty="0"/>
              <a:t>A Real Example</a:t>
            </a:r>
          </a:p>
          <a:p>
            <a:r>
              <a:rPr lang="en-US" dirty="0"/>
              <a:t>This example shows 2 one-week periods from the power demand time series.</a:t>
            </a:r>
          </a:p>
          <a:p>
            <a:r>
              <a:rPr lang="en-US" dirty="0"/>
              <a:t>Note that although they both describe 4-day work weeks, the blue sequence had Monday as a holiday, and the red sequence had Wednesday as a holiday.</a:t>
            </a:r>
          </a:p>
          <a:p>
            <a:endParaRPr lang="en-US" dirty="0"/>
          </a:p>
          <a:p>
            <a:endParaRPr lang="en-US" dirty="0"/>
          </a:p>
        </p:txBody>
      </p:sp>
      <p:grpSp>
        <p:nvGrpSpPr>
          <p:cNvPr id="4" name="Group 2">
            <a:extLst>
              <a:ext uri="{FF2B5EF4-FFF2-40B4-BE49-F238E27FC236}">
                <a16:creationId xmlns:a16="http://schemas.microsoft.com/office/drawing/2014/main" id="{CD5802BE-EA68-9342-B3F9-5F30BE3F930E}"/>
              </a:ext>
            </a:extLst>
          </p:cNvPr>
          <p:cNvGrpSpPr>
            <a:grpSpLocks/>
          </p:cNvGrpSpPr>
          <p:nvPr/>
        </p:nvGrpSpPr>
        <p:grpSpPr bwMode="auto">
          <a:xfrm>
            <a:off x="4879292" y="1002008"/>
            <a:ext cx="4000795" cy="3734924"/>
            <a:chOff x="-462" y="84"/>
            <a:chExt cx="5026" cy="4692"/>
          </a:xfrm>
        </p:grpSpPr>
        <p:pic>
          <p:nvPicPr>
            <p:cNvPr id="5" name="Picture 3">
              <a:extLst>
                <a:ext uri="{FF2B5EF4-FFF2-40B4-BE49-F238E27FC236}">
                  <a16:creationId xmlns:a16="http://schemas.microsoft.com/office/drawing/2014/main" id="{14E9B8EC-9820-3D41-B000-AD2D4D176C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62" y="84"/>
              <a:ext cx="5026" cy="46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94883E22-7F0D-5842-953C-16BF95167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" y="1591"/>
              <a:ext cx="2685" cy="2653"/>
            </a:xfrm>
            <a:prstGeom prst="rect">
              <a:avLst/>
            </a:prstGeom>
            <a:solidFill>
              <a:srgbClr val="FFFFFF"/>
            </a:solidFill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7" name="Group 5">
              <a:extLst>
                <a:ext uri="{FF2B5EF4-FFF2-40B4-BE49-F238E27FC236}">
                  <a16:creationId xmlns:a16="http://schemas.microsoft.com/office/drawing/2014/main" id="{696DFE7D-CE5B-F14B-94BE-FB6456DCF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" y="1586"/>
              <a:ext cx="2685" cy="2653"/>
              <a:chOff x="194" y="1586"/>
              <a:chExt cx="2685" cy="2653"/>
            </a:xfrm>
          </p:grpSpPr>
          <p:grpSp>
            <p:nvGrpSpPr>
              <p:cNvPr id="8" name="Group 6">
                <a:extLst>
                  <a:ext uri="{FF2B5EF4-FFF2-40B4-BE49-F238E27FC236}">
                    <a16:creationId xmlns:a16="http://schemas.microsoft.com/office/drawing/2014/main" id="{B7565555-4A2E-6C4B-AB63-059EAC4D41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4" y="1586"/>
                <a:ext cx="2685" cy="2653"/>
                <a:chOff x="194" y="1586"/>
                <a:chExt cx="2685" cy="2653"/>
              </a:xfrm>
            </p:grpSpPr>
            <p:sp>
              <p:nvSpPr>
                <p:cNvPr id="48" name="Line 7">
                  <a:extLst>
                    <a:ext uri="{FF2B5EF4-FFF2-40B4-BE49-F238E27FC236}">
                      <a16:creationId xmlns:a16="http://schemas.microsoft.com/office/drawing/2014/main" id="{313EF286-5746-914C-B975-BA6741B4B2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4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49" name="Line 8">
                  <a:extLst>
                    <a:ext uri="{FF2B5EF4-FFF2-40B4-BE49-F238E27FC236}">
                      <a16:creationId xmlns:a16="http://schemas.microsoft.com/office/drawing/2014/main" id="{CFD3200A-B5D2-3D4E-B67C-8DBE9ABEC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6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0" name="Line 9">
                  <a:extLst>
                    <a:ext uri="{FF2B5EF4-FFF2-40B4-BE49-F238E27FC236}">
                      <a16:creationId xmlns:a16="http://schemas.microsoft.com/office/drawing/2014/main" id="{DC1DE5E2-49A4-F741-9DE5-225E48ECC3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9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1" name="Line 10">
                  <a:extLst>
                    <a:ext uri="{FF2B5EF4-FFF2-40B4-BE49-F238E27FC236}">
                      <a16:creationId xmlns:a16="http://schemas.microsoft.com/office/drawing/2014/main" id="{6AAE59D5-49B0-454D-A12F-D418FB1B39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2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2" name="Line 11">
                  <a:extLst>
                    <a:ext uri="{FF2B5EF4-FFF2-40B4-BE49-F238E27FC236}">
                      <a16:creationId xmlns:a16="http://schemas.microsoft.com/office/drawing/2014/main" id="{2F80E336-8929-8149-A11C-A2A3BA078E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4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3" name="Line 12">
                  <a:extLst>
                    <a:ext uri="{FF2B5EF4-FFF2-40B4-BE49-F238E27FC236}">
                      <a16:creationId xmlns:a16="http://schemas.microsoft.com/office/drawing/2014/main" id="{70E5A96E-B3E8-2040-B905-A92E80F193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57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4" name="Line 13">
                  <a:extLst>
                    <a:ext uri="{FF2B5EF4-FFF2-40B4-BE49-F238E27FC236}">
                      <a16:creationId xmlns:a16="http://schemas.microsoft.com/office/drawing/2014/main" id="{4D4E1CDE-FA63-D644-ABE0-1E0C469CD4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30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5" name="Line 14">
                  <a:extLst>
                    <a:ext uri="{FF2B5EF4-FFF2-40B4-BE49-F238E27FC236}">
                      <a16:creationId xmlns:a16="http://schemas.microsoft.com/office/drawing/2014/main" id="{F9AAC8E1-84D5-1A44-BD2F-0B5FCA1F74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02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6" name="Line 15">
                  <a:extLst>
                    <a:ext uri="{FF2B5EF4-FFF2-40B4-BE49-F238E27FC236}">
                      <a16:creationId xmlns:a16="http://schemas.microsoft.com/office/drawing/2014/main" id="{D5CCA31E-1A16-C944-A40A-1EBB752457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75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7" name="Line 16">
                  <a:extLst>
                    <a:ext uri="{FF2B5EF4-FFF2-40B4-BE49-F238E27FC236}">
                      <a16:creationId xmlns:a16="http://schemas.microsoft.com/office/drawing/2014/main" id="{4207A60A-BF17-9341-8816-8AF0C29716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7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8" name="Line 17">
                  <a:extLst>
                    <a:ext uri="{FF2B5EF4-FFF2-40B4-BE49-F238E27FC236}">
                      <a16:creationId xmlns:a16="http://schemas.microsoft.com/office/drawing/2014/main" id="{FAACF91F-42A9-A346-A281-F90CB9E28A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20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" name="Line 18">
                  <a:extLst>
                    <a:ext uri="{FF2B5EF4-FFF2-40B4-BE49-F238E27FC236}">
                      <a16:creationId xmlns:a16="http://schemas.microsoft.com/office/drawing/2014/main" id="{B18E1B91-05A0-ED48-9A84-A779980BF9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3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0" name="Line 19">
                  <a:extLst>
                    <a:ext uri="{FF2B5EF4-FFF2-40B4-BE49-F238E27FC236}">
                      <a16:creationId xmlns:a16="http://schemas.microsoft.com/office/drawing/2014/main" id="{3BC12862-22E9-2B47-872D-50E5EAE15C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64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" name="Line 20">
                  <a:extLst>
                    <a:ext uri="{FF2B5EF4-FFF2-40B4-BE49-F238E27FC236}">
                      <a16:creationId xmlns:a16="http://schemas.microsoft.com/office/drawing/2014/main" id="{ECA7BA94-7D1C-A74E-A6DC-7DEE987B98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37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2" name="Line 21">
                  <a:extLst>
                    <a:ext uri="{FF2B5EF4-FFF2-40B4-BE49-F238E27FC236}">
                      <a16:creationId xmlns:a16="http://schemas.microsoft.com/office/drawing/2014/main" id="{17544ADD-2939-A544-98E4-72AAE21D86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11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3" name="Line 22">
                  <a:extLst>
                    <a:ext uri="{FF2B5EF4-FFF2-40B4-BE49-F238E27FC236}">
                      <a16:creationId xmlns:a16="http://schemas.microsoft.com/office/drawing/2014/main" id="{8A1AD34D-29F9-2349-8035-78AAE7BA2B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283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4" name="Line 23">
                  <a:extLst>
                    <a:ext uri="{FF2B5EF4-FFF2-40B4-BE49-F238E27FC236}">
                      <a16:creationId xmlns:a16="http://schemas.microsoft.com/office/drawing/2014/main" id="{8470C5BF-B542-3B42-9A4C-8ABE304046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356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5" name="Line 24">
                  <a:extLst>
                    <a:ext uri="{FF2B5EF4-FFF2-40B4-BE49-F238E27FC236}">
                      <a16:creationId xmlns:a16="http://schemas.microsoft.com/office/drawing/2014/main" id="{FF29FC0C-D8EB-914D-AA97-13187FCB6E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28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6" name="Line 25">
                  <a:extLst>
                    <a:ext uri="{FF2B5EF4-FFF2-40B4-BE49-F238E27FC236}">
                      <a16:creationId xmlns:a16="http://schemas.microsoft.com/office/drawing/2014/main" id="{9D3BC532-BAA9-DB4A-8B82-1AB189C637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01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7" name="Line 26">
                  <a:extLst>
                    <a:ext uri="{FF2B5EF4-FFF2-40B4-BE49-F238E27FC236}">
                      <a16:creationId xmlns:a16="http://schemas.microsoft.com/office/drawing/2014/main" id="{626171E6-F650-3244-80D5-A5FF779C64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573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8" name="Line 27">
                  <a:extLst>
                    <a:ext uri="{FF2B5EF4-FFF2-40B4-BE49-F238E27FC236}">
                      <a16:creationId xmlns:a16="http://schemas.microsoft.com/office/drawing/2014/main" id="{1B584166-390D-BC4C-8048-C5E135171C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645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9" name="Line 28">
                  <a:extLst>
                    <a:ext uri="{FF2B5EF4-FFF2-40B4-BE49-F238E27FC236}">
                      <a16:creationId xmlns:a16="http://schemas.microsoft.com/office/drawing/2014/main" id="{E9F622B7-2E1C-C84C-8D3E-357AF9F46F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18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0" name="Line 29">
                  <a:extLst>
                    <a:ext uri="{FF2B5EF4-FFF2-40B4-BE49-F238E27FC236}">
                      <a16:creationId xmlns:a16="http://schemas.microsoft.com/office/drawing/2014/main" id="{705F073C-6D3F-AA4A-928E-688D55301E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90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" name="Line 30">
                  <a:extLst>
                    <a:ext uri="{FF2B5EF4-FFF2-40B4-BE49-F238E27FC236}">
                      <a16:creationId xmlns:a16="http://schemas.microsoft.com/office/drawing/2014/main" id="{19DB11C2-A73A-E64C-B450-FB74B283F3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63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2" name="Line 31">
                  <a:extLst>
                    <a:ext uri="{FF2B5EF4-FFF2-40B4-BE49-F238E27FC236}">
                      <a16:creationId xmlns:a16="http://schemas.microsoft.com/office/drawing/2014/main" id="{B1E92FF1-FAB8-3F4E-9C16-0A1B8A63C5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36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3" name="Line 32">
                  <a:extLst>
                    <a:ext uri="{FF2B5EF4-FFF2-40B4-BE49-F238E27FC236}">
                      <a16:creationId xmlns:a16="http://schemas.microsoft.com/office/drawing/2014/main" id="{25F96C99-94DF-7F45-AF32-63485C8D44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08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4" name="Line 33">
                  <a:extLst>
                    <a:ext uri="{FF2B5EF4-FFF2-40B4-BE49-F238E27FC236}">
                      <a16:creationId xmlns:a16="http://schemas.microsoft.com/office/drawing/2014/main" id="{127A1B20-E682-524C-ACFB-297F5FED92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81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5" name="Line 34">
                  <a:extLst>
                    <a:ext uri="{FF2B5EF4-FFF2-40B4-BE49-F238E27FC236}">
                      <a16:creationId xmlns:a16="http://schemas.microsoft.com/office/drawing/2014/main" id="{A38091FD-3789-2B4C-BC42-2754D14632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54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6" name="Line 35">
                  <a:extLst>
                    <a:ext uri="{FF2B5EF4-FFF2-40B4-BE49-F238E27FC236}">
                      <a16:creationId xmlns:a16="http://schemas.microsoft.com/office/drawing/2014/main" id="{F1E38DF9-B838-6445-97ED-97F1BCBACD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226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7" name="Line 36">
                  <a:extLst>
                    <a:ext uri="{FF2B5EF4-FFF2-40B4-BE49-F238E27FC236}">
                      <a16:creationId xmlns:a16="http://schemas.microsoft.com/office/drawing/2014/main" id="{35A20AA0-0BD0-6449-88DC-29FCE5A7C1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299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8" name="Line 37">
                  <a:extLst>
                    <a:ext uri="{FF2B5EF4-FFF2-40B4-BE49-F238E27FC236}">
                      <a16:creationId xmlns:a16="http://schemas.microsoft.com/office/drawing/2014/main" id="{895CF682-6187-BF4C-98A9-CAEDF78D65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71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9" name="Line 38">
                  <a:extLst>
                    <a:ext uri="{FF2B5EF4-FFF2-40B4-BE49-F238E27FC236}">
                      <a16:creationId xmlns:a16="http://schemas.microsoft.com/office/drawing/2014/main" id="{90AC486D-9968-6A42-8270-D781030551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44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80" name="Line 39">
                  <a:extLst>
                    <a:ext uri="{FF2B5EF4-FFF2-40B4-BE49-F238E27FC236}">
                      <a16:creationId xmlns:a16="http://schemas.microsoft.com/office/drawing/2014/main" id="{7FC6D109-5C96-7A4D-A0F3-30C97D6C5B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17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81" name="Line 40">
                  <a:extLst>
                    <a:ext uri="{FF2B5EF4-FFF2-40B4-BE49-F238E27FC236}">
                      <a16:creationId xmlns:a16="http://schemas.microsoft.com/office/drawing/2014/main" id="{7696C282-2C8F-3C44-BFF9-48720891D2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589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82" name="Line 41">
                  <a:extLst>
                    <a:ext uri="{FF2B5EF4-FFF2-40B4-BE49-F238E27FC236}">
                      <a16:creationId xmlns:a16="http://schemas.microsoft.com/office/drawing/2014/main" id="{56F47B63-CF88-B84D-B14D-B23813946D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62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83" name="Line 42">
                  <a:extLst>
                    <a:ext uri="{FF2B5EF4-FFF2-40B4-BE49-F238E27FC236}">
                      <a16:creationId xmlns:a16="http://schemas.microsoft.com/office/drawing/2014/main" id="{9E70DA0C-182A-7B4E-817F-8BF7E51F52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35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84" name="Line 43">
                  <a:extLst>
                    <a:ext uri="{FF2B5EF4-FFF2-40B4-BE49-F238E27FC236}">
                      <a16:creationId xmlns:a16="http://schemas.microsoft.com/office/drawing/2014/main" id="{36A23BD5-BEAC-9048-86D2-99B21965FE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07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85" name="Line 44">
                  <a:extLst>
                    <a:ext uri="{FF2B5EF4-FFF2-40B4-BE49-F238E27FC236}">
                      <a16:creationId xmlns:a16="http://schemas.microsoft.com/office/drawing/2014/main" id="{9E2BB244-D0E0-B346-9473-7F8AC57220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80" y="1586"/>
                  <a:ext cx="0" cy="2653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9" name="Group 45">
                <a:extLst>
                  <a:ext uri="{FF2B5EF4-FFF2-40B4-BE49-F238E27FC236}">
                    <a16:creationId xmlns:a16="http://schemas.microsoft.com/office/drawing/2014/main" id="{5C92D7BB-055B-4D44-BF06-B8A1960D47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4" y="1586"/>
                <a:ext cx="2685" cy="2653"/>
                <a:chOff x="194" y="1586"/>
                <a:chExt cx="2685" cy="2653"/>
              </a:xfrm>
            </p:grpSpPr>
            <p:sp>
              <p:nvSpPr>
                <p:cNvPr id="10" name="Line 46">
                  <a:extLst>
                    <a:ext uri="{FF2B5EF4-FFF2-40B4-BE49-F238E27FC236}">
                      <a16:creationId xmlns:a16="http://schemas.microsoft.com/office/drawing/2014/main" id="{BCC9DDD0-2A21-4643-A026-EDE30F4A0A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1586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1" name="Line 47">
                  <a:extLst>
                    <a:ext uri="{FF2B5EF4-FFF2-40B4-BE49-F238E27FC236}">
                      <a16:creationId xmlns:a16="http://schemas.microsoft.com/office/drawing/2014/main" id="{FB4FB735-1CAB-6344-95AB-ED9C7DEF19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1657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2" name="Line 48">
                  <a:extLst>
                    <a:ext uri="{FF2B5EF4-FFF2-40B4-BE49-F238E27FC236}">
                      <a16:creationId xmlns:a16="http://schemas.microsoft.com/office/drawing/2014/main" id="{BD10E26B-0DB4-E643-8E88-3A429E8896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1729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3" name="Line 49">
                  <a:extLst>
                    <a:ext uri="{FF2B5EF4-FFF2-40B4-BE49-F238E27FC236}">
                      <a16:creationId xmlns:a16="http://schemas.microsoft.com/office/drawing/2014/main" id="{03EFDC56-8140-004E-B6B9-F703247ACD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1801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4" name="Line 50">
                  <a:extLst>
                    <a:ext uri="{FF2B5EF4-FFF2-40B4-BE49-F238E27FC236}">
                      <a16:creationId xmlns:a16="http://schemas.microsoft.com/office/drawing/2014/main" id="{D3F1F202-C878-0F43-BA74-83E3A0727C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1873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5" name="Line 51">
                  <a:extLst>
                    <a:ext uri="{FF2B5EF4-FFF2-40B4-BE49-F238E27FC236}">
                      <a16:creationId xmlns:a16="http://schemas.microsoft.com/office/drawing/2014/main" id="{B4C3F7AA-13B3-354B-BBAF-3137F1C8A0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1945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6" name="Line 52">
                  <a:extLst>
                    <a:ext uri="{FF2B5EF4-FFF2-40B4-BE49-F238E27FC236}">
                      <a16:creationId xmlns:a16="http://schemas.microsoft.com/office/drawing/2014/main" id="{4CF3D71C-CB02-2244-9A7B-2EEA037687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016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7" name="Line 53">
                  <a:extLst>
                    <a:ext uri="{FF2B5EF4-FFF2-40B4-BE49-F238E27FC236}">
                      <a16:creationId xmlns:a16="http://schemas.microsoft.com/office/drawing/2014/main" id="{EEE7BBE9-33E5-804E-8877-966B7855B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088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8" name="Line 54">
                  <a:extLst>
                    <a:ext uri="{FF2B5EF4-FFF2-40B4-BE49-F238E27FC236}">
                      <a16:creationId xmlns:a16="http://schemas.microsoft.com/office/drawing/2014/main" id="{E56D6B56-6E97-CF45-9164-9419028448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160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9" name="Line 55">
                  <a:extLst>
                    <a:ext uri="{FF2B5EF4-FFF2-40B4-BE49-F238E27FC236}">
                      <a16:creationId xmlns:a16="http://schemas.microsoft.com/office/drawing/2014/main" id="{171D61A1-012B-3E45-9198-21CE99911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232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0" name="Line 56">
                  <a:extLst>
                    <a:ext uri="{FF2B5EF4-FFF2-40B4-BE49-F238E27FC236}">
                      <a16:creationId xmlns:a16="http://schemas.microsoft.com/office/drawing/2014/main" id="{FFF8A881-3CFE-FA47-9A95-5EEFC1FAE7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303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1" name="Line 57">
                  <a:extLst>
                    <a:ext uri="{FF2B5EF4-FFF2-40B4-BE49-F238E27FC236}">
                      <a16:creationId xmlns:a16="http://schemas.microsoft.com/office/drawing/2014/main" id="{2CA67F7A-17F2-AF4B-A015-32D78701F0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375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2" name="Line 58">
                  <a:extLst>
                    <a:ext uri="{FF2B5EF4-FFF2-40B4-BE49-F238E27FC236}">
                      <a16:creationId xmlns:a16="http://schemas.microsoft.com/office/drawing/2014/main" id="{DFCC3FC2-3D11-FD47-933B-4237FB3CFB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447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3" name="Line 59">
                  <a:extLst>
                    <a:ext uri="{FF2B5EF4-FFF2-40B4-BE49-F238E27FC236}">
                      <a16:creationId xmlns:a16="http://schemas.microsoft.com/office/drawing/2014/main" id="{7F714E37-C963-3041-8BB9-3F585F61AC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519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4" name="Line 60">
                  <a:extLst>
                    <a:ext uri="{FF2B5EF4-FFF2-40B4-BE49-F238E27FC236}">
                      <a16:creationId xmlns:a16="http://schemas.microsoft.com/office/drawing/2014/main" id="{9A68B9C6-0C20-DD4E-A7D3-C6842F5368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590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5" name="Line 61">
                  <a:extLst>
                    <a:ext uri="{FF2B5EF4-FFF2-40B4-BE49-F238E27FC236}">
                      <a16:creationId xmlns:a16="http://schemas.microsoft.com/office/drawing/2014/main" id="{B42B77DC-95F5-B547-B357-CDFBB0A995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661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6" name="Line 62">
                  <a:extLst>
                    <a:ext uri="{FF2B5EF4-FFF2-40B4-BE49-F238E27FC236}">
                      <a16:creationId xmlns:a16="http://schemas.microsoft.com/office/drawing/2014/main" id="{0458097C-2B08-5648-96B3-6021BD1E2A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733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7" name="Line 63">
                  <a:extLst>
                    <a:ext uri="{FF2B5EF4-FFF2-40B4-BE49-F238E27FC236}">
                      <a16:creationId xmlns:a16="http://schemas.microsoft.com/office/drawing/2014/main" id="{27DD1DF2-1786-AF40-9E78-B5F9A8888C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805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8" name="Line 64">
                  <a:extLst>
                    <a:ext uri="{FF2B5EF4-FFF2-40B4-BE49-F238E27FC236}">
                      <a16:creationId xmlns:a16="http://schemas.microsoft.com/office/drawing/2014/main" id="{0C3D2070-07C2-EF40-ABF1-A6ECF832FE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877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29" name="Line 65">
                  <a:extLst>
                    <a:ext uri="{FF2B5EF4-FFF2-40B4-BE49-F238E27FC236}">
                      <a16:creationId xmlns:a16="http://schemas.microsoft.com/office/drawing/2014/main" id="{65191C68-9619-9F4A-95D1-F59D1A66FD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2948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30" name="Line 66">
                  <a:extLst>
                    <a:ext uri="{FF2B5EF4-FFF2-40B4-BE49-F238E27FC236}">
                      <a16:creationId xmlns:a16="http://schemas.microsoft.com/office/drawing/2014/main" id="{13669435-4C19-CF4F-820A-01A9EC0806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020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31" name="Line 67">
                  <a:extLst>
                    <a:ext uri="{FF2B5EF4-FFF2-40B4-BE49-F238E27FC236}">
                      <a16:creationId xmlns:a16="http://schemas.microsoft.com/office/drawing/2014/main" id="{0A3DAFE6-B1BA-D042-9DDC-F53C221393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092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32" name="Line 68">
                  <a:extLst>
                    <a:ext uri="{FF2B5EF4-FFF2-40B4-BE49-F238E27FC236}">
                      <a16:creationId xmlns:a16="http://schemas.microsoft.com/office/drawing/2014/main" id="{E0A7D383-EE33-554B-A223-73539043FA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163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33" name="Line 69">
                  <a:extLst>
                    <a:ext uri="{FF2B5EF4-FFF2-40B4-BE49-F238E27FC236}">
                      <a16:creationId xmlns:a16="http://schemas.microsoft.com/office/drawing/2014/main" id="{7AA0AB02-4D1A-9E4E-A462-29725DCCCC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235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34" name="Line 70">
                  <a:extLst>
                    <a:ext uri="{FF2B5EF4-FFF2-40B4-BE49-F238E27FC236}">
                      <a16:creationId xmlns:a16="http://schemas.microsoft.com/office/drawing/2014/main" id="{D364A654-354C-BE44-87D3-1DAB997DD3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307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35" name="Line 71">
                  <a:extLst>
                    <a:ext uri="{FF2B5EF4-FFF2-40B4-BE49-F238E27FC236}">
                      <a16:creationId xmlns:a16="http://schemas.microsoft.com/office/drawing/2014/main" id="{9230741E-7F7F-6749-A9EE-35DB66A898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379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36" name="Line 72">
                  <a:extLst>
                    <a:ext uri="{FF2B5EF4-FFF2-40B4-BE49-F238E27FC236}">
                      <a16:creationId xmlns:a16="http://schemas.microsoft.com/office/drawing/2014/main" id="{4A677626-7FE9-B644-989F-2FBEFDACF5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450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37" name="Line 73">
                  <a:extLst>
                    <a:ext uri="{FF2B5EF4-FFF2-40B4-BE49-F238E27FC236}">
                      <a16:creationId xmlns:a16="http://schemas.microsoft.com/office/drawing/2014/main" id="{9BC42458-6064-DF48-8E4E-483B9E14FF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522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38" name="Line 74">
                  <a:extLst>
                    <a:ext uri="{FF2B5EF4-FFF2-40B4-BE49-F238E27FC236}">
                      <a16:creationId xmlns:a16="http://schemas.microsoft.com/office/drawing/2014/main" id="{B79FAA8B-B615-7C4C-936D-5BCA708092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594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39" name="Line 75">
                  <a:extLst>
                    <a:ext uri="{FF2B5EF4-FFF2-40B4-BE49-F238E27FC236}">
                      <a16:creationId xmlns:a16="http://schemas.microsoft.com/office/drawing/2014/main" id="{6271895D-D9E2-D543-A15F-3D348B95BF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666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40" name="Line 76">
                  <a:extLst>
                    <a:ext uri="{FF2B5EF4-FFF2-40B4-BE49-F238E27FC236}">
                      <a16:creationId xmlns:a16="http://schemas.microsoft.com/office/drawing/2014/main" id="{8132C243-3A00-394D-A005-7E16402067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738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41" name="Line 77">
                  <a:extLst>
                    <a:ext uri="{FF2B5EF4-FFF2-40B4-BE49-F238E27FC236}">
                      <a16:creationId xmlns:a16="http://schemas.microsoft.com/office/drawing/2014/main" id="{EA5B3547-7B94-C249-9E32-C1DCC66509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809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42" name="Line 78">
                  <a:extLst>
                    <a:ext uri="{FF2B5EF4-FFF2-40B4-BE49-F238E27FC236}">
                      <a16:creationId xmlns:a16="http://schemas.microsoft.com/office/drawing/2014/main" id="{4BEAEB2B-75E3-C647-B28B-68CB039270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881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43" name="Line 79">
                  <a:extLst>
                    <a:ext uri="{FF2B5EF4-FFF2-40B4-BE49-F238E27FC236}">
                      <a16:creationId xmlns:a16="http://schemas.microsoft.com/office/drawing/2014/main" id="{071AF8CD-2F9B-364D-935D-92A8C0D4E9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3953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44" name="Line 80">
                  <a:extLst>
                    <a:ext uri="{FF2B5EF4-FFF2-40B4-BE49-F238E27FC236}">
                      <a16:creationId xmlns:a16="http://schemas.microsoft.com/office/drawing/2014/main" id="{3705344D-4F17-D943-B791-54A8CC9DF0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4024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45" name="Line 81">
                  <a:extLst>
                    <a:ext uri="{FF2B5EF4-FFF2-40B4-BE49-F238E27FC236}">
                      <a16:creationId xmlns:a16="http://schemas.microsoft.com/office/drawing/2014/main" id="{02E1A7DB-7E70-E74C-8D1C-4849EAA60E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4096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46" name="Line 82">
                  <a:extLst>
                    <a:ext uri="{FF2B5EF4-FFF2-40B4-BE49-F238E27FC236}">
                      <a16:creationId xmlns:a16="http://schemas.microsoft.com/office/drawing/2014/main" id="{1B22C55B-7636-7646-8E5C-78B1DB71DD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4168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47" name="Line 83">
                  <a:extLst>
                    <a:ext uri="{FF2B5EF4-FFF2-40B4-BE49-F238E27FC236}">
                      <a16:creationId xmlns:a16="http://schemas.microsoft.com/office/drawing/2014/main" id="{208B9384-BE5F-9648-BE35-2FBE0DB5D2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" y="4240"/>
                  <a:ext cx="2687" cy="0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</p:grpSp>
      </p:grpSp>
      <p:grpSp>
        <p:nvGrpSpPr>
          <p:cNvPr id="159" name="Gruppo 158">
            <a:extLst>
              <a:ext uri="{FF2B5EF4-FFF2-40B4-BE49-F238E27FC236}">
                <a16:creationId xmlns:a16="http://schemas.microsoft.com/office/drawing/2014/main" id="{27CA14EB-5502-1140-BB59-090DE893C7F3}"/>
              </a:ext>
            </a:extLst>
          </p:cNvPr>
          <p:cNvGrpSpPr/>
          <p:nvPr/>
        </p:nvGrpSpPr>
        <p:grpSpPr>
          <a:xfrm>
            <a:off x="8710224" y="1565211"/>
            <a:ext cx="2849563" cy="1387475"/>
            <a:chOff x="6203950" y="800100"/>
            <a:chExt cx="2849563" cy="1387475"/>
          </a:xfrm>
        </p:grpSpPr>
        <p:sp>
          <p:nvSpPr>
            <p:cNvPr id="88" name="Line 85">
              <a:extLst>
                <a:ext uri="{FF2B5EF4-FFF2-40B4-BE49-F238E27FC236}">
                  <a16:creationId xmlns:a16="http://schemas.microsoft.com/office/drawing/2014/main" id="{D6A4BA0B-44EB-1C40-A0FE-498214811D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07125" y="1069975"/>
              <a:ext cx="1588" cy="107791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9" name="Line 86">
              <a:extLst>
                <a:ext uri="{FF2B5EF4-FFF2-40B4-BE49-F238E27FC236}">
                  <a16:creationId xmlns:a16="http://schemas.microsoft.com/office/drawing/2014/main" id="{68A091A4-8B23-3B42-AE08-59C6478BC2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3950" y="1069975"/>
              <a:ext cx="57150" cy="107791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0" name="Line 87">
              <a:extLst>
                <a:ext uri="{FF2B5EF4-FFF2-40B4-BE49-F238E27FC236}">
                  <a16:creationId xmlns:a16="http://schemas.microsoft.com/office/drawing/2014/main" id="{8690C8CA-CEE4-6A4F-8507-822E8F8FB0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3950" y="1068388"/>
              <a:ext cx="106363" cy="107950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1" name="Line 88">
              <a:extLst>
                <a:ext uri="{FF2B5EF4-FFF2-40B4-BE49-F238E27FC236}">
                  <a16:creationId xmlns:a16="http://schemas.microsoft.com/office/drawing/2014/main" id="{F09C99FD-A19A-5D4A-903E-6193A9E25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3950" y="1076325"/>
              <a:ext cx="155575" cy="107156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2" name="Line 89">
              <a:extLst>
                <a:ext uri="{FF2B5EF4-FFF2-40B4-BE49-F238E27FC236}">
                  <a16:creationId xmlns:a16="http://schemas.microsoft.com/office/drawing/2014/main" id="{90C02659-4305-8B41-8E7E-1B136D99BA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3950" y="1073150"/>
              <a:ext cx="215900" cy="1074738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3" name="Line 90">
              <a:extLst>
                <a:ext uri="{FF2B5EF4-FFF2-40B4-BE49-F238E27FC236}">
                  <a16:creationId xmlns:a16="http://schemas.microsoft.com/office/drawing/2014/main" id="{82B35A5F-B246-7549-8347-BDDCB9646C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3950" y="1069975"/>
              <a:ext cx="263525" cy="107791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4" name="Line 91">
              <a:extLst>
                <a:ext uri="{FF2B5EF4-FFF2-40B4-BE49-F238E27FC236}">
                  <a16:creationId xmlns:a16="http://schemas.microsoft.com/office/drawing/2014/main" id="{DFF0E3CD-87AB-6A47-A61C-73EA5C5B22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3950" y="1077913"/>
              <a:ext cx="312738" cy="10699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5" name="Line 92">
              <a:extLst>
                <a:ext uri="{FF2B5EF4-FFF2-40B4-BE49-F238E27FC236}">
                  <a16:creationId xmlns:a16="http://schemas.microsoft.com/office/drawing/2014/main" id="{35B279A7-DE2A-3548-B15D-3CD002C73D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3950" y="1069975"/>
              <a:ext cx="363538" cy="107791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6" name="Line 93">
              <a:extLst>
                <a:ext uri="{FF2B5EF4-FFF2-40B4-BE49-F238E27FC236}">
                  <a16:creationId xmlns:a16="http://schemas.microsoft.com/office/drawing/2014/main" id="{70BA7169-B5C1-B149-B129-F463452935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03950" y="1069975"/>
              <a:ext cx="420688" cy="107791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7" name="Line 94">
              <a:extLst>
                <a:ext uri="{FF2B5EF4-FFF2-40B4-BE49-F238E27FC236}">
                  <a16:creationId xmlns:a16="http://schemas.microsoft.com/office/drawing/2014/main" id="{D9E8CB6B-C550-5046-94F2-BEFB5E77F9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54750" y="1073150"/>
              <a:ext cx="419100" cy="10699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8" name="Line 95">
              <a:extLst>
                <a:ext uri="{FF2B5EF4-FFF2-40B4-BE49-F238E27FC236}">
                  <a16:creationId xmlns:a16="http://schemas.microsoft.com/office/drawing/2014/main" id="{DB44B8C8-5846-6F4C-A4BF-237DA22B1E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3963" y="1069975"/>
              <a:ext cx="420687" cy="10731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9" name="Line 96">
              <a:extLst>
                <a:ext uri="{FF2B5EF4-FFF2-40B4-BE49-F238E27FC236}">
                  <a16:creationId xmlns:a16="http://schemas.microsoft.com/office/drawing/2014/main" id="{CF16DCC5-6319-C84B-8322-B849AA265F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53175" y="885825"/>
              <a:ext cx="420688" cy="102711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0" name="Line 97">
              <a:extLst>
                <a:ext uri="{FF2B5EF4-FFF2-40B4-BE49-F238E27FC236}">
                  <a16:creationId xmlns:a16="http://schemas.microsoft.com/office/drawing/2014/main" id="{B532347E-F4E6-FC4C-89CD-7AF1CC5212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11913" y="833438"/>
              <a:ext cx="419100" cy="1062037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1" name="Line 98">
              <a:extLst>
                <a:ext uri="{FF2B5EF4-FFF2-40B4-BE49-F238E27FC236}">
                  <a16:creationId xmlns:a16="http://schemas.microsoft.com/office/drawing/2014/main" id="{8980AC50-F415-9447-B95C-9F3DCB47A3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61125" y="846138"/>
              <a:ext cx="420688" cy="10699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2" name="Line 99">
              <a:extLst>
                <a:ext uri="{FF2B5EF4-FFF2-40B4-BE49-F238E27FC236}">
                  <a16:creationId xmlns:a16="http://schemas.microsoft.com/office/drawing/2014/main" id="{BE4AEBAE-84A0-C949-B2DA-D4A944FC5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10338" y="1006475"/>
              <a:ext cx="420687" cy="105092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3" name="Line 100">
              <a:extLst>
                <a:ext uri="{FF2B5EF4-FFF2-40B4-BE49-F238E27FC236}">
                  <a16:creationId xmlns:a16="http://schemas.microsoft.com/office/drawing/2014/main" id="{FE9704D3-4C57-324D-8D8F-34A60CC47A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61138" y="1050925"/>
              <a:ext cx="422275" cy="1062038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4" name="Line 101">
              <a:extLst>
                <a:ext uri="{FF2B5EF4-FFF2-40B4-BE49-F238E27FC236}">
                  <a16:creationId xmlns:a16="http://schemas.microsoft.com/office/drawing/2014/main" id="{05B445FD-A245-B248-9DD7-7198B65108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18288" y="1062038"/>
              <a:ext cx="415925" cy="107632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5" name="Line 102">
              <a:extLst>
                <a:ext uri="{FF2B5EF4-FFF2-40B4-BE49-F238E27FC236}">
                  <a16:creationId xmlns:a16="http://schemas.microsoft.com/office/drawing/2014/main" id="{9EC7CD96-1F85-9C43-9377-7384599CAB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67500" y="1069975"/>
              <a:ext cx="423863" cy="10604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6" name="Line 103">
              <a:extLst>
                <a:ext uri="{FF2B5EF4-FFF2-40B4-BE49-F238E27FC236}">
                  <a16:creationId xmlns:a16="http://schemas.microsoft.com/office/drawing/2014/main" id="{FB60C952-6170-DC42-B68C-A26D131D0A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18300" y="1057275"/>
              <a:ext cx="420688" cy="10731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7" name="Line 104">
              <a:extLst>
                <a:ext uri="{FF2B5EF4-FFF2-40B4-BE49-F238E27FC236}">
                  <a16:creationId xmlns:a16="http://schemas.microsoft.com/office/drawing/2014/main" id="{E7335452-B483-184E-8B4E-44DEE793CA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67513" y="881063"/>
              <a:ext cx="422275" cy="10445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8" name="Line 105">
              <a:extLst>
                <a:ext uri="{FF2B5EF4-FFF2-40B4-BE49-F238E27FC236}">
                  <a16:creationId xmlns:a16="http://schemas.microsoft.com/office/drawing/2014/main" id="{3A713492-75F7-E543-8DF7-BF3B2D8810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24663" y="855663"/>
              <a:ext cx="414337" cy="10604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9" name="Line 106">
              <a:extLst>
                <a:ext uri="{FF2B5EF4-FFF2-40B4-BE49-F238E27FC236}">
                  <a16:creationId xmlns:a16="http://schemas.microsoft.com/office/drawing/2014/main" id="{08A61B95-D98B-D241-9729-44A88875DE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69113" y="846138"/>
              <a:ext cx="427037" cy="10858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0" name="Line 107">
              <a:extLst>
                <a:ext uri="{FF2B5EF4-FFF2-40B4-BE49-F238E27FC236}">
                  <a16:creationId xmlns:a16="http://schemas.microsoft.com/office/drawing/2014/main" id="{79303B4F-3E8B-B942-9D81-B7CDE9BF46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24675" y="1006475"/>
              <a:ext cx="422275" cy="10731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1" name="Line 108">
              <a:extLst>
                <a:ext uri="{FF2B5EF4-FFF2-40B4-BE49-F238E27FC236}">
                  <a16:creationId xmlns:a16="http://schemas.microsoft.com/office/drawing/2014/main" id="{C1A1F823-7EA8-4C4F-A4C4-6B3D9FB7D2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75475" y="1042988"/>
              <a:ext cx="420688" cy="11080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2" name="Line 109">
              <a:extLst>
                <a:ext uri="{FF2B5EF4-FFF2-40B4-BE49-F238E27FC236}">
                  <a16:creationId xmlns:a16="http://schemas.microsoft.com/office/drawing/2014/main" id="{CDB9FC14-DFDB-DA43-8A50-35AAF35367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75475" y="1039813"/>
              <a:ext cx="469900" cy="11112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3" name="Line 110">
              <a:extLst>
                <a:ext uri="{FF2B5EF4-FFF2-40B4-BE49-F238E27FC236}">
                  <a16:creationId xmlns:a16="http://schemas.microsoft.com/office/drawing/2014/main" id="{ED006AAC-9EC2-974B-957A-79F3449AC0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26275" y="1065213"/>
              <a:ext cx="477838" cy="1103312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4" name="Line 111">
              <a:extLst>
                <a:ext uri="{FF2B5EF4-FFF2-40B4-BE49-F238E27FC236}">
                  <a16:creationId xmlns:a16="http://schemas.microsoft.com/office/drawing/2014/main" id="{152366B1-6686-114E-8232-35987E300C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1838" y="1065213"/>
              <a:ext cx="422275" cy="10826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5" name="Line 112">
              <a:extLst>
                <a:ext uri="{FF2B5EF4-FFF2-40B4-BE49-F238E27FC236}">
                  <a16:creationId xmlns:a16="http://schemas.microsoft.com/office/drawing/2014/main" id="{2EE31F61-8569-BB45-A495-EDDEB0C4E4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2638" y="1065213"/>
              <a:ext cx="371475" cy="1093787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" name="Line 113">
              <a:extLst>
                <a:ext uri="{FF2B5EF4-FFF2-40B4-BE49-F238E27FC236}">
                  <a16:creationId xmlns:a16="http://schemas.microsoft.com/office/drawing/2014/main" id="{EECAF060-7986-A349-AD26-DCC706E7F3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83438" y="1065213"/>
              <a:ext cx="320675" cy="10826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" name="Line 114">
              <a:extLst>
                <a:ext uri="{FF2B5EF4-FFF2-40B4-BE49-F238E27FC236}">
                  <a16:creationId xmlns:a16="http://schemas.microsoft.com/office/drawing/2014/main" id="{87656451-29EC-6B40-92A7-E67D5ADDE1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32650" y="1065213"/>
              <a:ext cx="271463" cy="11080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8" name="Line 115">
              <a:extLst>
                <a:ext uri="{FF2B5EF4-FFF2-40B4-BE49-F238E27FC236}">
                  <a16:creationId xmlns:a16="http://schemas.microsoft.com/office/drawing/2014/main" id="{B972AA7C-27E9-2145-8FB3-97C84FA12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9800" y="1065213"/>
              <a:ext cx="214313" cy="1103312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9" name="Line 116">
              <a:extLst>
                <a:ext uri="{FF2B5EF4-FFF2-40B4-BE49-F238E27FC236}">
                  <a16:creationId xmlns:a16="http://schemas.microsoft.com/office/drawing/2014/main" id="{AB28075D-BE43-0840-917D-BE956EF124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40600" y="1065213"/>
              <a:ext cx="163513" cy="1093787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0" name="Line 117">
              <a:extLst>
                <a:ext uri="{FF2B5EF4-FFF2-40B4-BE49-F238E27FC236}">
                  <a16:creationId xmlns:a16="http://schemas.microsoft.com/office/drawing/2014/main" id="{516AD6A5-6BBC-354F-A7FF-EBD171ED7A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89813" y="1065213"/>
              <a:ext cx="114300" cy="1100137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1" name="Line 118">
              <a:extLst>
                <a:ext uri="{FF2B5EF4-FFF2-40B4-BE49-F238E27FC236}">
                  <a16:creationId xmlns:a16="http://schemas.microsoft.com/office/drawing/2014/main" id="{339380AF-0CCA-C645-8607-747090BB0E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39025" y="1065213"/>
              <a:ext cx="65088" cy="1100137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2" name="Line 119">
              <a:extLst>
                <a:ext uri="{FF2B5EF4-FFF2-40B4-BE49-F238E27FC236}">
                  <a16:creationId xmlns:a16="http://schemas.microsoft.com/office/drawing/2014/main" id="{B3E57F1E-5E50-374F-9CA4-3F388E9079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00938" y="1065213"/>
              <a:ext cx="1587" cy="1100137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3" name="Line 120">
              <a:extLst>
                <a:ext uri="{FF2B5EF4-FFF2-40B4-BE49-F238E27FC236}">
                  <a16:creationId xmlns:a16="http://schemas.microsoft.com/office/drawing/2014/main" id="{EEA5A3B6-B892-A048-9B97-079A2D30A9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5388" y="1042988"/>
              <a:ext cx="7937" cy="110490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4" name="Line 121">
              <a:extLst>
                <a:ext uri="{FF2B5EF4-FFF2-40B4-BE49-F238E27FC236}">
                  <a16:creationId xmlns:a16="http://schemas.microsoft.com/office/drawing/2014/main" id="{3FDA18C6-709F-4747-86DB-64A78946F8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00950" y="855663"/>
              <a:ext cx="1588" cy="1103312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5" name="Line 122">
              <a:extLst>
                <a:ext uri="{FF2B5EF4-FFF2-40B4-BE49-F238E27FC236}">
                  <a16:creationId xmlns:a16="http://schemas.microsoft.com/office/drawing/2014/main" id="{DE36C058-065F-2D4B-8E87-0AF999DE98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42225" y="800100"/>
              <a:ext cx="11113" cy="113506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6" name="Line 123">
              <a:extLst>
                <a:ext uri="{FF2B5EF4-FFF2-40B4-BE49-F238E27FC236}">
                  <a16:creationId xmlns:a16="http://schemas.microsoft.com/office/drawing/2014/main" id="{2B85F921-92AD-D642-A542-9C90F41427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02550" y="838200"/>
              <a:ext cx="4763" cy="113982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7" name="Line 124">
              <a:extLst>
                <a:ext uri="{FF2B5EF4-FFF2-40B4-BE49-F238E27FC236}">
                  <a16:creationId xmlns:a16="http://schemas.microsoft.com/office/drawing/2014/main" id="{1FA1374F-6E15-824C-B9BE-8AB9ED2893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58113" y="1000125"/>
              <a:ext cx="1587" cy="110490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8" name="Line 125">
              <a:extLst>
                <a:ext uri="{FF2B5EF4-FFF2-40B4-BE49-F238E27FC236}">
                  <a16:creationId xmlns:a16="http://schemas.microsoft.com/office/drawing/2014/main" id="{8F5D7FE1-731F-8646-8AD6-F4FA3317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07325" y="1039813"/>
              <a:ext cx="1588" cy="1103312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9" name="Line 126">
              <a:extLst>
                <a:ext uri="{FF2B5EF4-FFF2-40B4-BE49-F238E27FC236}">
                  <a16:creationId xmlns:a16="http://schemas.microsoft.com/office/drawing/2014/main" id="{FE8797FA-F156-BA43-952A-AA24F2D1DB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04150" y="1065213"/>
              <a:ext cx="55563" cy="1077912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0" name="Line 127">
              <a:extLst>
                <a:ext uri="{FF2B5EF4-FFF2-40B4-BE49-F238E27FC236}">
                  <a16:creationId xmlns:a16="http://schemas.microsoft.com/office/drawing/2014/main" id="{74B19B67-E504-3043-A6B5-DDA0B11A0C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53363" y="1052513"/>
              <a:ext cx="57150" cy="10858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1" name="Line 128">
              <a:extLst>
                <a:ext uri="{FF2B5EF4-FFF2-40B4-BE49-F238E27FC236}">
                  <a16:creationId xmlns:a16="http://schemas.microsoft.com/office/drawing/2014/main" id="{C5565EF8-55BA-8E48-B586-D0602B85EA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07338" y="1052513"/>
              <a:ext cx="1587" cy="1090612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2" name="Line 129">
              <a:extLst>
                <a:ext uri="{FF2B5EF4-FFF2-40B4-BE49-F238E27FC236}">
                  <a16:creationId xmlns:a16="http://schemas.microsoft.com/office/drawing/2014/main" id="{B7957607-7775-B74D-98D8-FA804F259A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4488" y="1022350"/>
              <a:ext cx="1587" cy="111601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3" name="Line 130">
              <a:extLst>
                <a:ext uri="{FF2B5EF4-FFF2-40B4-BE49-F238E27FC236}">
                  <a16:creationId xmlns:a16="http://schemas.microsoft.com/office/drawing/2014/main" id="{DB54C5A3-2B27-C647-B111-09AE3B4715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13700" y="852488"/>
              <a:ext cx="1588" cy="1116012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4" name="Line 131">
              <a:extLst>
                <a:ext uri="{FF2B5EF4-FFF2-40B4-BE49-F238E27FC236}">
                  <a16:creationId xmlns:a16="http://schemas.microsoft.com/office/drawing/2014/main" id="{6F50C705-EE6C-3E43-85FC-EF595CE434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64500" y="852488"/>
              <a:ext cx="1588" cy="1106487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5" name="Line 132">
              <a:extLst>
                <a:ext uri="{FF2B5EF4-FFF2-40B4-BE49-F238E27FC236}">
                  <a16:creationId xmlns:a16="http://schemas.microsoft.com/office/drawing/2014/main" id="{A8C1C6CB-243C-9746-9A70-6E9A0DBEA0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2125" y="874713"/>
              <a:ext cx="3175" cy="112712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6" name="Line 133">
              <a:extLst>
                <a:ext uri="{FF2B5EF4-FFF2-40B4-BE49-F238E27FC236}">
                  <a16:creationId xmlns:a16="http://schemas.microsoft.com/office/drawing/2014/main" id="{689F1EC8-0553-7A4F-9C99-412C6F038D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70863" y="1068388"/>
              <a:ext cx="1587" cy="10731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7" name="Line 134">
              <a:extLst>
                <a:ext uri="{FF2B5EF4-FFF2-40B4-BE49-F238E27FC236}">
                  <a16:creationId xmlns:a16="http://schemas.microsoft.com/office/drawing/2014/main" id="{759EAC91-466D-7640-AA7F-1BA7A244E4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1663" y="1063625"/>
              <a:ext cx="1587" cy="10953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8" name="Line 135">
              <a:extLst>
                <a:ext uri="{FF2B5EF4-FFF2-40B4-BE49-F238E27FC236}">
                  <a16:creationId xmlns:a16="http://schemas.microsoft.com/office/drawing/2014/main" id="{03704EEA-F028-DD4A-89F2-C2D09BF2B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70875" y="1073150"/>
              <a:ext cx="1588" cy="10826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9" name="Line 136">
              <a:extLst>
                <a:ext uri="{FF2B5EF4-FFF2-40B4-BE49-F238E27FC236}">
                  <a16:creationId xmlns:a16="http://schemas.microsoft.com/office/drawing/2014/main" id="{6CC53BDA-B875-9F4A-A880-40250A74C1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21675" y="1073150"/>
              <a:ext cx="1588" cy="107791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0" name="Line 137">
              <a:extLst>
                <a:ext uri="{FF2B5EF4-FFF2-40B4-BE49-F238E27FC236}">
                  <a16:creationId xmlns:a16="http://schemas.microsoft.com/office/drawing/2014/main" id="{61A993AF-1C38-AA41-ACF2-EE554E6912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78825" y="1073150"/>
              <a:ext cx="1588" cy="10826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1" name="Line 138">
              <a:extLst>
                <a:ext uri="{FF2B5EF4-FFF2-40B4-BE49-F238E27FC236}">
                  <a16:creationId xmlns:a16="http://schemas.microsoft.com/office/drawing/2014/main" id="{BB6EAA24-0EA6-5547-8ED3-44614A1841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8038" y="1073150"/>
              <a:ext cx="3175" cy="108902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2" name="Line 139">
              <a:extLst>
                <a:ext uri="{FF2B5EF4-FFF2-40B4-BE49-F238E27FC236}">
                  <a16:creationId xmlns:a16="http://schemas.microsoft.com/office/drawing/2014/main" id="{FEFC5A3B-626F-8A4E-8AC5-48CEE7206C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78838" y="1073150"/>
              <a:ext cx="1587" cy="107791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3" name="Line 140">
              <a:extLst>
                <a:ext uri="{FF2B5EF4-FFF2-40B4-BE49-F238E27FC236}">
                  <a16:creationId xmlns:a16="http://schemas.microsoft.com/office/drawing/2014/main" id="{CD3C86A3-DA43-A44C-9CD4-64055B8910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6463" y="1073150"/>
              <a:ext cx="7937" cy="10826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4" name="Line 141">
              <a:extLst>
                <a:ext uri="{FF2B5EF4-FFF2-40B4-BE49-F238E27FC236}">
                  <a16:creationId xmlns:a16="http://schemas.microsoft.com/office/drawing/2014/main" id="{13472925-EB1A-F24B-8CBD-4269E2C123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78850" y="1085850"/>
              <a:ext cx="1588" cy="10826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5" name="Line 142">
              <a:extLst>
                <a:ext uri="{FF2B5EF4-FFF2-40B4-BE49-F238E27FC236}">
                  <a16:creationId xmlns:a16="http://schemas.microsoft.com/office/drawing/2014/main" id="{F3D70BF6-471B-3545-9E00-14DD67069F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6000" y="1060450"/>
              <a:ext cx="1588" cy="10985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6" name="Line 143">
              <a:extLst>
                <a:ext uri="{FF2B5EF4-FFF2-40B4-BE49-F238E27FC236}">
                  <a16:creationId xmlns:a16="http://schemas.microsoft.com/office/drawing/2014/main" id="{EBA37D9B-8B73-BA44-B198-74AFE1E20E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86800" y="1065213"/>
              <a:ext cx="1588" cy="1093787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7" name="Line 144">
              <a:extLst>
                <a:ext uri="{FF2B5EF4-FFF2-40B4-BE49-F238E27FC236}">
                  <a16:creationId xmlns:a16="http://schemas.microsoft.com/office/drawing/2014/main" id="{4A8D4BE6-645A-A049-8A92-2173713299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36013" y="1073150"/>
              <a:ext cx="1587" cy="10953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8" name="Line 145">
              <a:extLst>
                <a:ext uri="{FF2B5EF4-FFF2-40B4-BE49-F238E27FC236}">
                  <a16:creationId xmlns:a16="http://schemas.microsoft.com/office/drawing/2014/main" id="{59F3750E-2948-B148-892A-F43E2D9914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85225" y="1073150"/>
              <a:ext cx="1588" cy="110807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9" name="Line 146">
              <a:extLst>
                <a:ext uri="{FF2B5EF4-FFF2-40B4-BE49-F238E27FC236}">
                  <a16:creationId xmlns:a16="http://schemas.microsoft.com/office/drawing/2014/main" id="{E975D85D-B0A1-D14C-BC7E-3618CAC51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43963" y="1069975"/>
              <a:ext cx="1587" cy="10985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0" name="Line 147">
              <a:extLst>
                <a:ext uri="{FF2B5EF4-FFF2-40B4-BE49-F238E27FC236}">
                  <a16:creationId xmlns:a16="http://schemas.microsoft.com/office/drawing/2014/main" id="{31D985DC-98F3-F642-9B08-D8C4E4C332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93175" y="1054100"/>
              <a:ext cx="1588" cy="110172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1" name="Line 148">
              <a:extLst>
                <a:ext uri="{FF2B5EF4-FFF2-40B4-BE49-F238E27FC236}">
                  <a16:creationId xmlns:a16="http://schemas.microsoft.com/office/drawing/2014/main" id="{19FBCBEA-A62D-234A-9409-22ED4D5607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86825" y="1062038"/>
              <a:ext cx="58738" cy="1114425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2" name="Line 149">
              <a:extLst>
                <a:ext uri="{FF2B5EF4-FFF2-40B4-BE49-F238E27FC236}">
                  <a16:creationId xmlns:a16="http://schemas.microsoft.com/office/drawing/2014/main" id="{677EC1D9-DC88-6841-990A-3E2FE770E3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39213" y="1069975"/>
              <a:ext cx="57150" cy="1103313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3" name="Line 150">
              <a:extLst>
                <a:ext uri="{FF2B5EF4-FFF2-40B4-BE49-F238E27FC236}">
                  <a16:creationId xmlns:a16="http://schemas.microsoft.com/office/drawing/2014/main" id="{62256694-00E0-1347-B557-362559BE7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90013" y="1073150"/>
              <a:ext cx="63500" cy="109220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4" name="Line 151">
              <a:extLst>
                <a:ext uri="{FF2B5EF4-FFF2-40B4-BE49-F238E27FC236}">
                  <a16:creationId xmlns:a16="http://schemas.microsoft.com/office/drawing/2014/main" id="{52590DF9-92E2-5542-BAA8-BDB6151FC5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0338" y="1073150"/>
              <a:ext cx="1587" cy="1085850"/>
            </a:xfrm>
            <a:prstGeom prst="line">
              <a:avLst/>
            </a:prstGeom>
            <a:noFill/>
            <a:ln w="1440" cap="sq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5" name="Freeform 152">
              <a:extLst>
                <a:ext uri="{FF2B5EF4-FFF2-40B4-BE49-F238E27FC236}">
                  <a16:creationId xmlns:a16="http://schemas.microsoft.com/office/drawing/2014/main" id="{D6B556D1-266F-334E-B0D4-8AF781EE1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3475" y="1893888"/>
              <a:ext cx="1622425" cy="276225"/>
            </a:xfrm>
            <a:custGeom>
              <a:avLst/>
              <a:gdLst>
                <a:gd name="T0" fmla="*/ 2147483646 w 3316"/>
                <a:gd name="T1" fmla="*/ 2147483646 h 975"/>
                <a:gd name="T2" fmla="*/ 2147483646 w 3316"/>
                <a:gd name="T3" fmla="*/ 2147483646 h 975"/>
                <a:gd name="T4" fmla="*/ 2147483646 w 3316"/>
                <a:gd name="T5" fmla="*/ 2147483646 h 975"/>
                <a:gd name="T6" fmla="*/ 2147483646 w 3316"/>
                <a:gd name="T7" fmla="*/ 2147483646 h 975"/>
                <a:gd name="T8" fmla="*/ 2147483646 w 3316"/>
                <a:gd name="T9" fmla="*/ 2147483646 h 975"/>
                <a:gd name="T10" fmla="*/ 2147483646 w 3316"/>
                <a:gd name="T11" fmla="*/ 2147483646 h 975"/>
                <a:gd name="T12" fmla="*/ 2147483646 w 3316"/>
                <a:gd name="T13" fmla="*/ 2147483646 h 975"/>
                <a:gd name="T14" fmla="*/ 2147483646 w 3316"/>
                <a:gd name="T15" fmla="*/ 2147483646 h 975"/>
                <a:gd name="T16" fmla="*/ 2147483646 w 3316"/>
                <a:gd name="T17" fmla="*/ 2147483646 h 975"/>
                <a:gd name="T18" fmla="*/ 2147483646 w 3316"/>
                <a:gd name="T19" fmla="*/ 2147483646 h 975"/>
                <a:gd name="T20" fmla="*/ 2147483646 w 3316"/>
                <a:gd name="T21" fmla="*/ 2147483646 h 975"/>
                <a:gd name="T22" fmla="*/ 2147483646 w 3316"/>
                <a:gd name="T23" fmla="*/ 2147483646 h 975"/>
                <a:gd name="T24" fmla="*/ 2147483646 w 3316"/>
                <a:gd name="T25" fmla="*/ 2147483646 h 975"/>
                <a:gd name="T26" fmla="*/ 2147483646 w 3316"/>
                <a:gd name="T27" fmla="*/ 2147483646 h 975"/>
                <a:gd name="T28" fmla="*/ 2147483646 w 3316"/>
                <a:gd name="T29" fmla="*/ 2147483646 h 975"/>
                <a:gd name="T30" fmla="*/ 2147483646 w 3316"/>
                <a:gd name="T31" fmla="*/ 2147483646 h 975"/>
                <a:gd name="T32" fmla="*/ 2147483646 w 3316"/>
                <a:gd name="T33" fmla="*/ 2147483646 h 975"/>
                <a:gd name="T34" fmla="*/ 2147483646 w 3316"/>
                <a:gd name="T35" fmla="*/ 2147483646 h 975"/>
                <a:gd name="T36" fmla="*/ 2147483646 w 3316"/>
                <a:gd name="T37" fmla="*/ 2147483646 h 975"/>
                <a:gd name="T38" fmla="*/ 2147483646 w 3316"/>
                <a:gd name="T39" fmla="*/ 2147483646 h 975"/>
                <a:gd name="T40" fmla="*/ 2147483646 w 3316"/>
                <a:gd name="T41" fmla="*/ 2147483646 h 975"/>
                <a:gd name="T42" fmla="*/ 2147483646 w 3316"/>
                <a:gd name="T43" fmla="*/ 2147483646 h 975"/>
                <a:gd name="T44" fmla="*/ 2147483646 w 3316"/>
                <a:gd name="T45" fmla="*/ 2147483646 h 975"/>
                <a:gd name="T46" fmla="*/ 2147483646 w 3316"/>
                <a:gd name="T47" fmla="*/ 2147483646 h 975"/>
                <a:gd name="T48" fmla="*/ 2147483646 w 3316"/>
                <a:gd name="T49" fmla="*/ 2147483646 h 975"/>
                <a:gd name="T50" fmla="*/ 2147483646 w 3316"/>
                <a:gd name="T51" fmla="*/ 2147483646 h 975"/>
                <a:gd name="T52" fmla="*/ 2147483646 w 3316"/>
                <a:gd name="T53" fmla="*/ 2147483646 h 975"/>
                <a:gd name="T54" fmla="*/ 2147483646 w 3316"/>
                <a:gd name="T55" fmla="*/ 2147483646 h 975"/>
                <a:gd name="T56" fmla="*/ 2147483646 w 3316"/>
                <a:gd name="T57" fmla="*/ 2147483646 h 975"/>
                <a:gd name="T58" fmla="*/ 2147483646 w 3316"/>
                <a:gd name="T59" fmla="*/ 2147483646 h 975"/>
                <a:gd name="T60" fmla="*/ 2147483646 w 3316"/>
                <a:gd name="T61" fmla="*/ 2147483646 h 975"/>
                <a:gd name="T62" fmla="*/ 2147483646 w 3316"/>
                <a:gd name="T63" fmla="*/ 2147483646 h 975"/>
                <a:gd name="T64" fmla="*/ 2147483646 w 3316"/>
                <a:gd name="T65" fmla="*/ 2147483646 h 975"/>
                <a:gd name="T66" fmla="*/ 2147483646 w 3316"/>
                <a:gd name="T67" fmla="*/ 2147483646 h 975"/>
                <a:gd name="T68" fmla="*/ 2147483646 w 3316"/>
                <a:gd name="T69" fmla="*/ 2147483646 h 975"/>
                <a:gd name="T70" fmla="*/ 2147483646 w 3316"/>
                <a:gd name="T71" fmla="*/ 2147483646 h 975"/>
                <a:gd name="T72" fmla="*/ 2147483646 w 3316"/>
                <a:gd name="T73" fmla="*/ 2147483646 h 975"/>
                <a:gd name="T74" fmla="*/ 2147483646 w 3316"/>
                <a:gd name="T75" fmla="*/ 2147483646 h 975"/>
                <a:gd name="T76" fmla="*/ 2147483646 w 3316"/>
                <a:gd name="T77" fmla="*/ 2147483646 h 975"/>
                <a:gd name="T78" fmla="*/ 2147483646 w 3316"/>
                <a:gd name="T79" fmla="*/ 2147483646 h 975"/>
                <a:gd name="T80" fmla="*/ 2147483646 w 3316"/>
                <a:gd name="T81" fmla="*/ 2147483646 h 975"/>
                <a:gd name="T82" fmla="*/ 2147483646 w 3316"/>
                <a:gd name="T83" fmla="*/ 2147483646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16" h="975">
                  <a:moveTo>
                    <a:pt x="0" y="885"/>
                  </a:moveTo>
                  <a:lnTo>
                    <a:pt x="30" y="930"/>
                  </a:lnTo>
                  <a:lnTo>
                    <a:pt x="60" y="930"/>
                  </a:lnTo>
                  <a:lnTo>
                    <a:pt x="75" y="840"/>
                  </a:lnTo>
                  <a:lnTo>
                    <a:pt x="105" y="870"/>
                  </a:lnTo>
                  <a:lnTo>
                    <a:pt x="135" y="930"/>
                  </a:lnTo>
                  <a:lnTo>
                    <a:pt x="165" y="930"/>
                  </a:lnTo>
                  <a:lnTo>
                    <a:pt x="180" y="915"/>
                  </a:lnTo>
                  <a:lnTo>
                    <a:pt x="210" y="870"/>
                  </a:lnTo>
                  <a:lnTo>
                    <a:pt x="240" y="840"/>
                  </a:lnTo>
                  <a:lnTo>
                    <a:pt x="270" y="750"/>
                  </a:lnTo>
                  <a:lnTo>
                    <a:pt x="285" y="450"/>
                  </a:lnTo>
                  <a:lnTo>
                    <a:pt x="315" y="135"/>
                  </a:lnTo>
                  <a:lnTo>
                    <a:pt x="345" y="135"/>
                  </a:lnTo>
                  <a:lnTo>
                    <a:pt x="375" y="90"/>
                  </a:lnTo>
                  <a:lnTo>
                    <a:pt x="390" y="0"/>
                  </a:lnTo>
                  <a:lnTo>
                    <a:pt x="420" y="90"/>
                  </a:lnTo>
                  <a:lnTo>
                    <a:pt x="450" y="135"/>
                  </a:lnTo>
                  <a:lnTo>
                    <a:pt x="465" y="60"/>
                  </a:lnTo>
                  <a:lnTo>
                    <a:pt x="495" y="135"/>
                  </a:lnTo>
                  <a:lnTo>
                    <a:pt x="525" y="165"/>
                  </a:lnTo>
                  <a:lnTo>
                    <a:pt x="555" y="240"/>
                  </a:lnTo>
                  <a:lnTo>
                    <a:pt x="570" y="300"/>
                  </a:lnTo>
                  <a:lnTo>
                    <a:pt x="600" y="510"/>
                  </a:lnTo>
                  <a:lnTo>
                    <a:pt x="630" y="600"/>
                  </a:lnTo>
                  <a:lnTo>
                    <a:pt x="660" y="810"/>
                  </a:lnTo>
                  <a:lnTo>
                    <a:pt x="675" y="825"/>
                  </a:lnTo>
                  <a:lnTo>
                    <a:pt x="705" y="780"/>
                  </a:lnTo>
                  <a:lnTo>
                    <a:pt x="735" y="780"/>
                  </a:lnTo>
                  <a:lnTo>
                    <a:pt x="765" y="825"/>
                  </a:lnTo>
                  <a:lnTo>
                    <a:pt x="780" y="840"/>
                  </a:lnTo>
                  <a:lnTo>
                    <a:pt x="810" y="870"/>
                  </a:lnTo>
                  <a:lnTo>
                    <a:pt x="840" y="870"/>
                  </a:lnTo>
                  <a:lnTo>
                    <a:pt x="870" y="900"/>
                  </a:lnTo>
                  <a:lnTo>
                    <a:pt x="885" y="870"/>
                  </a:lnTo>
                  <a:lnTo>
                    <a:pt x="915" y="870"/>
                  </a:lnTo>
                  <a:lnTo>
                    <a:pt x="945" y="840"/>
                  </a:lnTo>
                  <a:lnTo>
                    <a:pt x="960" y="885"/>
                  </a:lnTo>
                  <a:lnTo>
                    <a:pt x="990" y="855"/>
                  </a:lnTo>
                  <a:lnTo>
                    <a:pt x="1020" y="855"/>
                  </a:lnTo>
                  <a:lnTo>
                    <a:pt x="1050" y="840"/>
                  </a:lnTo>
                  <a:lnTo>
                    <a:pt x="1065" y="780"/>
                  </a:lnTo>
                  <a:lnTo>
                    <a:pt x="1095" y="675"/>
                  </a:lnTo>
                  <a:lnTo>
                    <a:pt x="1125" y="480"/>
                  </a:lnTo>
                  <a:lnTo>
                    <a:pt x="1155" y="180"/>
                  </a:lnTo>
                  <a:lnTo>
                    <a:pt x="1170" y="0"/>
                  </a:lnTo>
                  <a:lnTo>
                    <a:pt x="1200" y="120"/>
                  </a:lnTo>
                  <a:lnTo>
                    <a:pt x="1230" y="30"/>
                  </a:lnTo>
                  <a:lnTo>
                    <a:pt x="1260" y="150"/>
                  </a:lnTo>
                  <a:lnTo>
                    <a:pt x="1275" y="75"/>
                  </a:lnTo>
                  <a:lnTo>
                    <a:pt x="1305" y="120"/>
                  </a:lnTo>
                  <a:lnTo>
                    <a:pt x="1335" y="120"/>
                  </a:lnTo>
                  <a:lnTo>
                    <a:pt x="1365" y="180"/>
                  </a:lnTo>
                  <a:lnTo>
                    <a:pt x="1380" y="255"/>
                  </a:lnTo>
                  <a:lnTo>
                    <a:pt x="1410" y="330"/>
                  </a:lnTo>
                  <a:lnTo>
                    <a:pt x="1440" y="585"/>
                  </a:lnTo>
                  <a:lnTo>
                    <a:pt x="1455" y="675"/>
                  </a:lnTo>
                  <a:lnTo>
                    <a:pt x="1485" y="810"/>
                  </a:lnTo>
                  <a:lnTo>
                    <a:pt x="1515" y="855"/>
                  </a:lnTo>
                  <a:lnTo>
                    <a:pt x="1545" y="885"/>
                  </a:lnTo>
                  <a:lnTo>
                    <a:pt x="1560" y="900"/>
                  </a:lnTo>
                  <a:lnTo>
                    <a:pt x="1590" y="915"/>
                  </a:lnTo>
                  <a:lnTo>
                    <a:pt x="1620" y="945"/>
                  </a:lnTo>
                  <a:lnTo>
                    <a:pt x="1650" y="960"/>
                  </a:lnTo>
                  <a:lnTo>
                    <a:pt x="1665" y="960"/>
                  </a:lnTo>
                  <a:lnTo>
                    <a:pt x="1695" y="915"/>
                  </a:lnTo>
                  <a:lnTo>
                    <a:pt x="1725" y="870"/>
                  </a:lnTo>
                  <a:lnTo>
                    <a:pt x="1755" y="915"/>
                  </a:lnTo>
                  <a:lnTo>
                    <a:pt x="1770" y="885"/>
                  </a:lnTo>
                  <a:lnTo>
                    <a:pt x="1800" y="930"/>
                  </a:lnTo>
                  <a:lnTo>
                    <a:pt x="1830" y="945"/>
                  </a:lnTo>
                  <a:lnTo>
                    <a:pt x="1845" y="930"/>
                  </a:lnTo>
                  <a:lnTo>
                    <a:pt x="1875" y="930"/>
                  </a:lnTo>
                  <a:lnTo>
                    <a:pt x="1905" y="960"/>
                  </a:lnTo>
                  <a:lnTo>
                    <a:pt x="1935" y="975"/>
                  </a:lnTo>
                  <a:lnTo>
                    <a:pt x="1950" y="930"/>
                  </a:lnTo>
                  <a:lnTo>
                    <a:pt x="1980" y="900"/>
                  </a:lnTo>
                  <a:lnTo>
                    <a:pt x="2010" y="915"/>
                  </a:lnTo>
                  <a:lnTo>
                    <a:pt x="2040" y="945"/>
                  </a:lnTo>
                  <a:lnTo>
                    <a:pt x="2055" y="945"/>
                  </a:lnTo>
                  <a:lnTo>
                    <a:pt x="2085" y="960"/>
                  </a:lnTo>
                  <a:lnTo>
                    <a:pt x="2115" y="975"/>
                  </a:lnTo>
                  <a:lnTo>
                    <a:pt x="2145" y="960"/>
                  </a:lnTo>
                  <a:lnTo>
                    <a:pt x="2160" y="945"/>
                  </a:lnTo>
                  <a:lnTo>
                    <a:pt x="2190" y="960"/>
                  </a:lnTo>
                  <a:lnTo>
                    <a:pt x="2220" y="945"/>
                  </a:lnTo>
                  <a:lnTo>
                    <a:pt x="2250" y="945"/>
                  </a:lnTo>
                  <a:lnTo>
                    <a:pt x="2265" y="960"/>
                  </a:lnTo>
                  <a:lnTo>
                    <a:pt x="2295" y="930"/>
                  </a:lnTo>
                  <a:lnTo>
                    <a:pt x="2325" y="930"/>
                  </a:lnTo>
                  <a:lnTo>
                    <a:pt x="2340" y="945"/>
                  </a:lnTo>
                  <a:lnTo>
                    <a:pt x="2370" y="945"/>
                  </a:lnTo>
                  <a:lnTo>
                    <a:pt x="2400" y="945"/>
                  </a:lnTo>
                  <a:lnTo>
                    <a:pt x="2430" y="915"/>
                  </a:lnTo>
                  <a:lnTo>
                    <a:pt x="2445" y="930"/>
                  </a:lnTo>
                  <a:lnTo>
                    <a:pt x="2475" y="915"/>
                  </a:lnTo>
                  <a:lnTo>
                    <a:pt x="2505" y="930"/>
                  </a:lnTo>
                  <a:lnTo>
                    <a:pt x="2535" y="945"/>
                  </a:lnTo>
                  <a:lnTo>
                    <a:pt x="2550" y="945"/>
                  </a:lnTo>
                  <a:lnTo>
                    <a:pt x="2580" y="930"/>
                  </a:lnTo>
                  <a:lnTo>
                    <a:pt x="2610" y="945"/>
                  </a:lnTo>
                  <a:lnTo>
                    <a:pt x="2640" y="945"/>
                  </a:lnTo>
                  <a:lnTo>
                    <a:pt x="2655" y="930"/>
                  </a:lnTo>
                  <a:lnTo>
                    <a:pt x="2685" y="915"/>
                  </a:lnTo>
                  <a:lnTo>
                    <a:pt x="2715" y="930"/>
                  </a:lnTo>
                  <a:lnTo>
                    <a:pt x="2745" y="870"/>
                  </a:lnTo>
                  <a:lnTo>
                    <a:pt x="2760" y="750"/>
                  </a:lnTo>
                  <a:lnTo>
                    <a:pt x="2790" y="585"/>
                  </a:lnTo>
                  <a:lnTo>
                    <a:pt x="2820" y="285"/>
                  </a:lnTo>
                  <a:lnTo>
                    <a:pt x="2836" y="165"/>
                  </a:lnTo>
                  <a:lnTo>
                    <a:pt x="2866" y="210"/>
                  </a:lnTo>
                  <a:lnTo>
                    <a:pt x="2896" y="120"/>
                  </a:lnTo>
                  <a:lnTo>
                    <a:pt x="2926" y="135"/>
                  </a:lnTo>
                  <a:lnTo>
                    <a:pt x="2941" y="195"/>
                  </a:lnTo>
                  <a:lnTo>
                    <a:pt x="2971" y="210"/>
                  </a:lnTo>
                  <a:lnTo>
                    <a:pt x="3001" y="240"/>
                  </a:lnTo>
                  <a:lnTo>
                    <a:pt x="3031" y="255"/>
                  </a:lnTo>
                  <a:lnTo>
                    <a:pt x="3046" y="300"/>
                  </a:lnTo>
                  <a:lnTo>
                    <a:pt x="3076" y="375"/>
                  </a:lnTo>
                  <a:lnTo>
                    <a:pt x="3106" y="630"/>
                  </a:lnTo>
                  <a:lnTo>
                    <a:pt x="3136" y="750"/>
                  </a:lnTo>
                  <a:lnTo>
                    <a:pt x="3151" y="840"/>
                  </a:lnTo>
                  <a:lnTo>
                    <a:pt x="3181" y="855"/>
                  </a:lnTo>
                  <a:lnTo>
                    <a:pt x="3211" y="870"/>
                  </a:lnTo>
                  <a:lnTo>
                    <a:pt x="3241" y="870"/>
                  </a:lnTo>
                  <a:lnTo>
                    <a:pt x="3256" y="870"/>
                  </a:lnTo>
                  <a:lnTo>
                    <a:pt x="3286" y="885"/>
                  </a:lnTo>
                  <a:lnTo>
                    <a:pt x="3316" y="870"/>
                  </a:lnTo>
                </a:path>
              </a:pathLst>
            </a:custGeom>
            <a:noFill/>
            <a:ln w="3816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" name="Freeform 153">
              <a:extLst>
                <a:ext uri="{FF2B5EF4-FFF2-40B4-BE49-F238E27FC236}">
                  <a16:creationId xmlns:a16="http://schemas.microsoft.com/office/drawing/2014/main" id="{8C80A5AC-93D7-C849-8C5B-68AA4527A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5900" y="1936750"/>
              <a:ext cx="1217613" cy="250825"/>
            </a:xfrm>
            <a:custGeom>
              <a:avLst/>
              <a:gdLst>
                <a:gd name="G0" fmla="+- 15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16387 20168"/>
                <a:gd name="G16" fmla="+- 1 0 0"/>
                <a:gd name="G17" fmla="+- 1 0 0"/>
                <a:gd name="G18" fmla="+- 1 0 0"/>
                <a:gd name="G19" fmla="+- 1 0 0"/>
                <a:gd name="G20" fmla="*/ 1 58821 5120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795 0 0"/>
                <a:gd name="G33" fmla="cos 55501 G32"/>
                <a:gd name="G34" fmla="+- 795 0 0"/>
                <a:gd name="G35" fmla="sin 56431 G34"/>
                <a:gd name="G36" fmla="+- G33 G35 0"/>
                <a:gd name="G37" fmla="+- G36 1080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*/ 1 16385 2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*/ 1 60499 35328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1 0 0"/>
                <a:gd name="T0" fmla="*/ 2147483646 w 2490"/>
                <a:gd name="T1" fmla="*/ 2147483646 h 885"/>
                <a:gd name="T2" fmla="*/ 2147483646 w 2490"/>
                <a:gd name="T3" fmla="*/ 2147483646 h 885"/>
                <a:gd name="T4" fmla="*/ 2147483646 w 2490"/>
                <a:gd name="T5" fmla="*/ 2147483646 h 885"/>
                <a:gd name="T6" fmla="*/ 2147483646 w 2490"/>
                <a:gd name="T7" fmla="*/ 2147483646 h 885"/>
                <a:gd name="T8" fmla="*/ 2147483646 w 2490"/>
                <a:gd name="T9" fmla="*/ 2147483646 h 885"/>
                <a:gd name="T10" fmla="*/ 2147483646 w 2490"/>
                <a:gd name="T11" fmla="*/ 2147483646 h 885"/>
                <a:gd name="T12" fmla="*/ 2147483646 w 2490"/>
                <a:gd name="T13" fmla="*/ 2147483646 h 885"/>
                <a:gd name="T14" fmla="*/ 2147483646 w 2490"/>
                <a:gd name="T15" fmla="*/ 2147483646 h 885"/>
                <a:gd name="T16" fmla="*/ 2147483646 w 2490"/>
                <a:gd name="T17" fmla="*/ 2147483646 h 885"/>
                <a:gd name="T18" fmla="*/ 2147483646 w 2490"/>
                <a:gd name="T19" fmla="*/ 2147483646 h 885"/>
                <a:gd name="T20" fmla="*/ 2147483646 w 2490"/>
                <a:gd name="T21" fmla="*/ 2147483646 h 885"/>
                <a:gd name="T22" fmla="*/ 2147483646 w 2490"/>
                <a:gd name="T23" fmla="*/ 2147483646 h 885"/>
                <a:gd name="T24" fmla="*/ 2147483646 w 2490"/>
                <a:gd name="T25" fmla="*/ 2147483646 h 885"/>
                <a:gd name="T26" fmla="*/ 2147483646 w 2490"/>
                <a:gd name="T27" fmla="*/ 2147483646 h 885"/>
                <a:gd name="T28" fmla="*/ 2147483646 w 2490"/>
                <a:gd name="T29" fmla="*/ 2147483646 h 885"/>
                <a:gd name="T30" fmla="*/ 2147483646 w 2490"/>
                <a:gd name="T31" fmla="*/ 2147483646 h 885"/>
                <a:gd name="T32" fmla="*/ 2147483646 w 2490"/>
                <a:gd name="T33" fmla="*/ 2147483646 h 885"/>
                <a:gd name="T34" fmla="*/ 2147483646 w 2490"/>
                <a:gd name="T35" fmla="*/ 2147483646 h 885"/>
                <a:gd name="T36" fmla="*/ 2147483646 w 2490"/>
                <a:gd name="T37" fmla="*/ 2147483646 h 885"/>
                <a:gd name="T38" fmla="*/ 2147483646 w 2490"/>
                <a:gd name="T39" fmla="*/ 2147483646 h 885"/>
                <a:gd name="T40" fmla="*/ 2147483646 w 2490"/>
                <a:gd name="T41" fmla="*/ 2147483646 h 885"/>
                <a:gd name="T42" fmla="*/ 2147483646 w 2490"/>
                <a:gd name="T43" fmla="*/ 2147483646 h 885"/>
                <a:gd name="T44" fmla="*/ 2147483646 w 2490"/>
                <a:gd name="T45" fmla="*/ 2147483646 h 885"/>
                <a:gd name="T46" fmla="*/ 2147483646 w 2490"/>
                <a:gd name="T47" fmla="*/ 2147483646 h 885"/>
                <a:gd name="T48" fmla="*/ 2147483646 w 2490"/>
                <a:gd name="T49" fmla="*/ 2147483646 h 885"/>
                <a:gd name="T50" fmla="*/ 2147483646 w 2490"/>
                <a:gd name="T51" fmla="*/ 2147483646 h 885"/>
                <a:gd name="T52" fmla="*/ 2147483646 w 2490"/>
                <a:gd name="T53" fmla="*/ 2147483646 h 885"/>
                <a:gd name="T54" fmla="*/ 2147483646 w 2490"/>
                <a:gd name="T55" fmla="*/ 2147483646 h 885"/>
                <a:gd name="T56" fmla="*/ 2147483646 w 2490"/>
                <a:gd name="T57" fmla="*/ 2147483646 h 885"/>
                <a:gd name="T58" fmla="*/ 2147483646 w 2490"/>
                <a:gd name="T59" fmla="*/ 2147483646 h 885"/>
                <a:gd name="T60" fmla="*/ 2147483646 w 2490"/>
                <a:gd name="T61" fmla="*/ 2147483646 h 885"/>
                <a:gd name="T62" fmla="*/ 2147483646 w 2490"/>
                <a:gd name="T63" fmla="*/ 2147483646 h 885"/>
                <a:gd name="T64" fmla="*/ 2147483646 w 2490"/>
                <a:gd name="T65" fmla="*/ 2147483646 h 885"/>
                <a:gd name="T66" fmla="*/ 2147483646 w 2490"/>
                <a:gd name="T67" fmla="*/ 2147483646 h 885"/>
                <a:gd name="T68" fmla="*/ 2147483646 w 2490"/>
                <a:gd name="T69" fmla="*/ 2147483646 h 885"/>
                <a:gd name="T70" fmla="*/ 2147483646 w 2490"/>
                <a:gd name="T71" fmla="*/ 2147483646 h 885"/>
                <a:gd name="T72" fmla="*/ 2147483646 w 2490"/>
                <a:gd name="T73" fmla="*/ 2147483646 h 885"/>
                <a:gd name="T74" fmla="*/ 2147483646 w 2490"/>
                <a:gd name="T75" fmla="*/ 2147483646 h 885"/>
                <a:gd name="T76" fmla="*/ 2147483646 w 2490"/>
                <a:gd name="T77" fmla="*/ 2147483646 h 885"/>
                <a:gd name="T78" fmla="*/ 2147483646 w 2490"/>
                <a:gd name="T79" fmla="*/ 2147483646 h 885"/>
                <a:gd name="T80" fmla="*/ 2147483646 w 2490"/>
                <a:gd name="T81" fmla="*/ 2147483646 h 885"/>
                <a:gd name="T82" fmla="*/ 2147483646 w 2490"/>
                <a:gd name="T83" fmla="*/ 2147483646 h 885"/>
                <a:gd name="T84" fmla="*/ 2147483646 w 2490"/>
                <a:gd name="T85" fmla="*/ 2147483646 h 885"/>
                <a:gd name="T86" fmla="*/ 2147483646 w 2490"/>
                <a:gd name="T87" fmla="*/ 2147483646 h 885"/>
                <a:gd name="T88" fmla="*/ 2147483646 w 2490"/>
                <a:gd name="T89" fmla="*/ 2147483646 h 885"/>
                <a:gd name="T90" fmla="*/ 2147483646 w 2490"/>
                <a:gd name="T91" fmla="*/ 2147483646 h 885"/>
                <a:gd name="T92" fmla="*/ 2147483646 w 2490"/>
                <a:gd name="T93" fmla="*/ 2147483646 h 885"/>
                <a:gd name="T94" fmla="*/ 2147483646 w 2490"/>
                <a:gd name="T95" fmla="*/ 2147483646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90" h="885">
                  <a:moveTo>
                    <a:pt x="0" y="720"/>
                  </a:moveTo>
                  <a:lnTo>
                    <a:pt x="15" y="720"/>
                  </a:lnTo>
                  <a:lnTo>
                    <a:pt x="45" y="705"/>
                  </a:lnTo>
                  <a:lnTo>
                    <a:pt x="75" y="720"/>
                  </a:lnTo>
                  <a:lnTo>
                    <a:pt x="105" y="705"/>
                  </a:lnTo>
                  <a:lnTo>
                    <a:pt x="120" y="720"/>
                  </a:lnTo>
                  <a:lnTo>
                    <a:pt x="150" y="735"/>
                  </a:lnTo>
                  <a:lnTo>
                    <a:pt x="180" y="735"/>
                  </a:lnTo>
                  <a:lnTo>
                    <a:pt x="210" y="705"/>
                  </a:lnTo>
                  <a:lnTo>
                    <a:pt x="225" y="720"/>
                  </a:lnTo>
                  <a:lnTo>
                    <a:pt x="255" y="705"/>
                  </a:lnTo>
                  <a:lnTo>
                    <a:pt x="285" y="510"/>
                  </a:lnTo>
                  <a:lnTo>
                    <a:pt x="315" y="300"/>
                  </a:lnTo>
                  <a:lnTo>
                    <a:pt x="330" y="165"/>
                  </a:lnTo>
                  <a:lnTo>
                    <a:pt x="360" y="30"/>
                  </a:lnTo>
                  <a:lnTo>
                    <a:pt x="390" y="45"/>
                  </a:lnTo>
                  <a:lnTo>
                    <a:pt x="405" y="0"/>
                  </a:lnTo>
                  <a:lnTo>
                    <a:pt x="435" y="30"/>
                  </a:lnTo>
                  <a:lnTo>
                    <a:pt x="465" y="75"/>
                  </a:lnTo>
                  <a:lnTo>
                    <a:pt x="495" y="45"/>
                  </a:lnTo>
                  <a:lnTo>
                    <a:pt x="510" y="90"/>
                  </a:lnTo>
                  <a:lnTo>
                    <a:pt x="540" y="150"/>
                  </a:lnTo>
                  <a:lnTo>
                    <a:pt x="570" y="255"/>
                  </a:lnTo>
                  <a:lnTo>
                    <a:pt x="600" y="345"/>
                  </a:lnTo>
                  <a:lnTo>
                    <a:pt x="615" y="525"/>
                  </a:lnTo>
                  <a:lnTo>
                    <a:pt x="645" y="615"/>
                  </a:lnTo>
                  <a:lnTo>
                    <a:pt x="675" y="735"/>
                  </a:lnTo>
                  <a:lnTo>
                    <a:pt x="705" y="765"/>
                  </a:lnTo>
                  <a:lnTo>
                    <a:pt x="720" y="810"/>
                  </a:lnTo>
                  <a:lnTo>
                    <a:pt x="750" y="795"/>
                  </a:lnTo>
                  <a:lnTo>
                    <a:pt x="780" y="780"/>
                  </a:lnTo>
                  <a:lnTo>
                    <a:pt x="810" y="765"/>
                  </a:lnTo>
                  <a:lnTo>
                    <a:pt x="825" y="765"/>
                  </a:lnTo>
                  <a:lnTo>
                    <a:pt x="855" y="765"/>
                  </a:lnTo>
                  <a:lnTo>
                    <a:pt x="885" y="780"/>
                  </a:lnTo>
                  <a:lnTo>
                    <a:pt x="900" y="780"/>
                  </a:lnTo>
                  <a:lnTo>
                    <a:pt x="930" y="765"/>
                  </a:lnTo>
                  <a:lnTo>
                    <a:pt x="960" y="750"/>
                  </a:lnTo>
                  <a:lnTo>
                    <a:pt x="990" y="750"/>
                  </a:lnTo>
                  <a:lnTo>
                    <a:pt x="1005" y="750"/>
                  </a:lnTo>
                  <a:lnTo>
                    <a:pt x="1035" y="765"/>
                  </a:lnTo>
                  <a:lnTo>
                    <a:pt x="1065" y="765"/>
                  </a:lnTo>
                  <a:lnTo>
                    <a:pt x="1095" y="765"/>
                  </a:lnTo>
                  <a:lnTo>
                    <a:pt x="1110" y="780"/>
                  </a:lnTo>
                  <a:lnTo>
                    <a:pt x="1140" y="795"/>
                  </a:lnTo>
                  <a:lnTo>
                    <a:pt x="1170" y="825"/>
                  </a:lnTo>
                  <a:lnTo>
                    <a:pt x="1200" y="810"/>
                  </a:lnTo>
                  <a:lnTo>
                    <a:pt x="1215" y="780"/>
                  </a:lnTo>
                  <a:lnTo>
                    <a:pt x="1245" y="780"/>
                  </a:lnTo>
                  <a:lnTo>
                    <a:pt x="1275" y="750"/>
                  </a:lnTo>
                  <a:lnTo>
                    <a:pt x="1305" y="795"/>
                  </a:lnTo>
                  <a:lnTo>
                    <a:pt x="1320" y="765"/>
                  </a:lnTo>
                  <a:lnTo>
                    <a:pt x="1350" y="765"/>
                  </a:lnTo>
                  <a:lnTo>
                    <a:pt x="1380" y="765"/>
                  </a:lnTo>
                  <a:lnTo>
                    <a:pt x="1395" y="795"/>
                  </a:lnTo>
                  <a:lnTo>
                    <a:pt x="1425" y="795"/>
                  </a:lnTo>
                  <a:lnTo>
                    <a:pt x="1455" y="795"/>
                  </a:lnTo>
                  <a:lnTo>
                    <a:pt x="1485" y="810"/>
                  </a:lnTo>
                  <a:lnTo>
                    <a:pt x="1500" y="810"/>
                  </a:lnTo>
                  <a:lnTo>
                    <a:pt x="1530" y="810"/>
                  </a:lnTo>
                  <a:lnTo>
                    <a:pt x="1560" y="825"/>
                  </a:lnTo>
                  <a:lnTo>
                    <a:pt x="1590" y="840"/>
                  </a:lnTo>
                  <a:lnTo>
                    <a:pt x="1605" y="810"/>
                  </a:lnTo>
                  <a:lnTo>
                    <a:pt x="1635" y="780"/>
                  </a:lnTo>
                  <a:lnTo>
                    <a:pt x="1665" y="765"/>
                  </a:lnTo>
                  <a:lnTo>
                    <a:pt x="1695" y="795"/>
                  </a:lnTo>
                  <a:lnTo>
                    <a:pt x="1710" y="780"/>
                  </a:lnTo>
                  <a:lnTo>
                    <a:pt x="1740" y="765"/>
                  </a:lnTo>
                  <a:lnTo>
                    <a:pt x="1770" y="795"/>
                  </a:lnTo>
                  <a:lnTo>
                    <a:pt x="1785" y="810"/>
                  </a:lnTo>
                  <a:lnTo>
                    <a:pt x="1815" y="825"/>
                  </a:lnTo>
                  <a:lnTo>
                    <a:pt x="1845" y="795"/>
                  </a:lnTo>
                  <a:lnTo>
                    <a:pt x="1875" y="885"/>
                  </a:lnTo>
                  <a:lnTo>
                    <a:pt x="1890" y="870"/>
                  </a:lnTo>
                  <a:lnTo>
                    <a:pt x="1920" y="855"/>
                  </a:lnTo>
                  <a:lnTo>
                    <a:pt x="1950" y="855"/>
                  </a:lnTo>
                  <a:lnTo>
                    <a:pt x="1980" y="840"/>
                  </a:lnTo>
                  <a:lnTo>
                    <a:pt x="1995" y="810"/>
                  </a:lnTo>
                  <a:lnTo>
                    <a:pt x="2025" y="810"/>
                  </a:lnTo>
                  <a:lnTo>
                    <a:pt x="2055" y="810"/>
                  </a:lnTo>
                  <a:lnTo>
                    <a:pt x="2085" y="810"/>
                  </a:lnTo>
                  <a:lnTo>
                    <a:pt x="2100" y="765"/>
                  </a:lnTo>
                  <a:lnTo>
                    <a:pt x="2130" y="825"/>
                  </a:lnTo>
                  <a:lnTo>
                    <a:pt x="2160" y="855"/>
                  </a:lnTo>
                  <a:lnTo>
                    <a:pt x="2190" y="825"/>
                  </a:lnTo>
                  <a:lnTo>
                    <a:pt x="2205" y="825"/>
                  </a:lnTo>
                  <a:lnTo>
                    <a:pt x="2235" y="855"/>
                  </a:lnTo>
                  <a:lnTo>
                    <a:pt x="2265" y="825"/>
                  </a:lnTo>
                  <a:lnTo>
                    <a:pt x="2280" y="810"/>
                  </a:lnTo>
                  <a:lnTo>
                    <a:pt x="2310" y="795"/>
                  </a:lnTo>
                  <a:lnTo>
                    <a:pt x="2340" y="840"/>
                  </a:lnTo>
                  <a:lnTo>
                    <a:pt x="2370" y="840"/>
                  </a:lnTo>
                  <a:lnTo>
                    <a:pt x="2385" y="795"/>
                  </a:lnTo>
                  <a:lnTo>
                    <a:pt x="2415" y="780"/>
                  </a:lnTo>
                  <a:lnTo>
                    <a:pt x="2445" y="810"/>
                  </a:lnTo>
                  <a:lnTo>
                    <a:pt x="2475" y="750"/>
                  </a:lnTo>
                  <a:lnTo>
                    <a:pt x="2490" y="795"/>
                  </a:lnTo>
                </a:path>
              </a:pathLst>
            </a:custGeom>
            <a:noFill/>
            <a:ln w="3816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7" name="Freeform 154">
              <a:extLst>
                <a:ext uri="{FF2B5EF4-FFF2-40B4-BE49-F238E27FC236}">
                  <a16:creationId xmlns:a16="http://schemas.microsoft.com/office/drawing/2014/main" id="{F9A5C19B-1163-0A4E-903B-BF42E2A07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3475" y="800100"/>
              <a:ext cx="1622425" cy="290513"/>
            </a:xfrm>
            <a:custGeom>
              <a:avLst/>
              <a:gdLst>
                <a:gd name="T0" fmla="*/ 2147483646 w 3316"/>
                <a:gd name="T1" fmla="*/ 2147483646 h 1020"/>
                <a:gd name="T2" fmla="*/ 2147483646 w 3316"/>
                <a:gd name="T3" fmla="*/ 2147483646 h 1020"/>
                <a:gd name="T4" fmla="*/ 2147483646 w 3316"/>
                <a:gd name="T5" fmla="*/ 2147483646 h 1020"/>
                <a:gd name="T6" fmla="*/ 2147483646 w 3316"/>
                <a:gd name="T7" fmla="*/ 2147483646 h 1020"/>
                <a:gd name="T8" fmla="*/ 2147483646 w 3316"/>
                <a:gd name="T9" fmla="*/ 2147483646 h 1020"/>
                <a:gd name="T10" fmla="*/ 2147483646 w 3316"/>
                <a:gd name="T11" fmla="*/ 2147483646 h 1020"/>
                <a:gd name="T12" fmla="*/ 2147483646 w 3316"/>
                <a:gd name="T13" fmla="*/ 2147483646 h 1020"/>
                <a:gd name="T14" fmla="*/ 2147483646 w 3316"/>
                <a:gd name="T15" fmla="*/ 2147483646 h 1020"/>
                <a:gd name="T16" fmla="*/ 2147483646 w 3316"/>
                <a:gd name="T17" fmla="*/ 2147483646 h 1020"/>
                <a:gd name="T18" fmla="*/ 2147483646 w 3316"/>
                <a:gd name="T19" fmla="*/ 2147483646 h 1020"/>
                <a:gd name="T20" fmla="*/ 2147483646 w 3316"/>
                <a:gd name="T21" fmla="*/ 2147483646 h 1020"/>
                <a:gd name="T22" fmla="*/ 2147483646 w 3316"/>
                <a:gd name="T23" fmla="*/ 2147483646 h 1020"/>
                <a:gd name="T24" fmla="*/ 2147483646 w 3316"/>
                <a:gd name="T25" fmla="*/ 2147483646 h 1020"/>
                <a:gd name="T26" fmla="*/ 2147483646 w 3316"/>
                <a:gd name="T27" fmla="*/ 2147483646 h 1020"/>
                <a:gd name="T28" fmla="*/ 2147483646 w 3316"/>
                <a:gd name="T29" fmla="*/ 2147483646 h 1020"/>
                <a:gd name="T30" fmla="*/ 2147483646 w 3316"/>
                <a:gd name="T31" fmla="*/ 2147483646 h 1020"/>
                <a:gd name="T32" fmla="*/ 2147483646 w 3316"/>
                <a:gd name="T33" fmla="*/ 2147483646 h 1020"/>
                <a:gd name="T34" fmla="*/ 2147483646 w 3316"/>
                <a:gd name="T35" fmla="*/ 2147483646 h 1020"/>
                <a:gd name="T36" fmla="*/ 2147483646 w 3316"/>
                <a:gd name="T37" fmla="*/ 2147483646 h 1020"/>
                <a:gd name="T38" fmla="*/ 2147483646 w 3316"/>
                <a:gd name="T39" fmla="*/ 2147483646 h 1020"/>
                <a:gd name="T40" fmla="*/ 2147483646 w 3316"/>
                <a:gd name="T41" fmla="*/ 2147483646 h 1020"/>
                <a:gd name="T42" fmla="*/ 2147483646 w 3316"/>
                <a:gd name="T43" fmla="*/ 2147483646 h 1020"/>
                <a:gd name="T44" fmla="*/ 2147483646 w 3316"/>
                <a:gd name="T45" fmla="*/ 2147483646 h 1020"/>
                <a:gd name="T46" fmla="*/ 2147483646 w 3316"/>
                <a:gd name="T47" fmla="*/ 2147483646 h 1020"/>
                <a:gd name="T48" fmla="*/ 2147483646 w 3316"/>
                <a:gd name="T49" fmla="*/ 2147483646 h 1020"/>
                <a:gd name="T50" fmla="*/ 2147483646 w 3316"/>
                <a:gd name="T51" fmla="*/ 2147483646 h 1020"/>
                <a:gd name="T52" fmla="*/ 2147483646 w 3316"/>
                <a:gd name="T53" fmla="*/ 2147483646 h 1020"/>
                <a:gd name="T54" fmla="*/ 2147483646 w 3316"/>
                <a:gd name="T55" fmla="*/ 2147483646 h 1020"/>
                <a:gd name="T56" fmla="*/ 2147483646 w 3316"/>
                <a:gd name="T57" fmla="*/ 2147483646 h 1020"/>
                <a:gd name="T58" fmla="*/ 2147483646 w 3316"/>
                <a:gd name="T59" fmla="*/ 2147483646 h 1020"/>
                <a:gd name="T60" fmla="*/ 2147483646 w 3316"/>
                <a:gd name="T61" fmla="*/ 2147483646 h 1020"/>
                <a:gd name="T62" fmla="*/ 2147483646 w 3316"/>
                <a:gd name="T63" fmla="*/ 2147483646 h 1020"/>
                <a:gd name="T64" fmla="*/ 2147483646 w 3316"/>
                <a:gd name="T65" fmla="*/ 2147483646 h 1020"/>
                <a:gd name="T66" fmla="*/ 2147483646 w 3316"/>
                <a:gd name="T67" fmla="*/ 2147483646 h 1020"/>
                <a:gd name="T68" fmla="*/ 2147483646 w 3316"/>
                <a:gd name="T69" fmla="*/ 2147483646 h 1020"/>
                <a:gd name="T70" fmla="*/ 2147483646 w 3316"/>
                <a:gd name="T71" fmla="*/ 2147483646 h 1020"/>
                <a:gd name="T72" fmla="*/ 2147483646 w 3316"/>
                <a:gd name="T73" fmla="*/ 2147483646 h 1020"/>
                <a:gd name="T74" fmla="*/ 2147483646 w 3316"/>
                <a:gd name="T75" fmla="*/ 2147483646 h 1020"/>
                <a:gd name="T76" fmla="*/ 2147483646 w 3316"/>
                <a:gd name="T77" fmla="*/ 2147483646 h 1020"/>
                <a:gd name="T78" fmla="*/ 2147483646 w 3316"/>
                <a:gd name="T79" fmla="*/ 2147483646 h 1020"/>
                <a:gd name="T80" fmla="*/ 2147483646 w 3316"/>
                <a:gd name="T81" fmla="*/ 2147483646 h 1020"/>
                <a:gd name="T82" fmla="*/ 2147483646 w 3316"/>
                <a:gd name="T83" fmla="*/ 2147483646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16" h="1020">
                  <a:moveTo>
                    <a:pt x="0" y="930"/>
                  </a:moveTo>
                  <a:lnTo>
                    <a:pt x="30" y="945"/>
                  </a:lnTo>
                  <a:lnTo>
                    <a:pt x="60" y="930"/>
                  </a:lnTo>
                  <a:lnTo>
                    <a:pt x="75" y="945"/>
                  </a:lnTo>
                  <a:lnTo>
                    <a:pt x="105" y="930"/>
                  </a:lnTo>
                  <a:lnTo>
                    <a:pt x="135" y="945"/>
                  </a:lnTo>
                  <a:lnTo>
                    <a:pt x="165" y="915"/>
                  </a:lnTo>
                  <a:lnTo>
                    <a:pt x="180" y="945"/>
                  </a:lnTo>
                  <a:lnTo>
                    <a:pt x="210" y="930"/>
                  </a:lnTo>
                  <a:lnTo>
                    <a:pt x="240" y="945"/>
                  </a:lnTo>
                  <a:lnTo>
                    <a:pt x="270" y="930"/>
                  </a:lnTo>
                  <a:lnTo>
                    <a:pt x="285" y="945"/>
                  </a:lnTo>
                  <a:lnTo>
                    <a:pt x="315" y="960"/>
                  </a:lnTo>
                  <a:lnTo>
                    <a:pt x="345" y="945"/>
                  </a:lnTo>
                  <a:lnTo>
                    <a:pt x="375" y="975"/>
                  </a:lnTo>
                  <a:lnTo>
                    <a:pt x="390" y="960"/>
                  </a:lnTo>
                  <a:lnTo>
                    <a:pt x="420" y="960"/>
                  </a:lnTo>
                  <a:lnTo>
                    <a:pt x="450" y="930"/>
                  </a:lnTo>
                  <a:lnTo>
                    <a:pt x="465" y="960"/>
                  </a:lnTo>
                  <a:lnTo>
                    <a:pt x="495" y="945"/>
                  </a:lnTo>
                  <a:lnTo>
                    <a:pt x="525" y="930"/>
                  </a:lnTo>
                  <a:lnTo>
                    <a:pt x="555" y="930"/>
                  </a:lnTo>
                  <a:lnTo>
                    <a:pt x="570" y="960"/>
                  </a:lnTo>
                  <a:lnTo>
                    <a:pt x="600" y="960"/>
                  </a:lnTo>
                  <a:lnTo>
                    <a:pt x="630" y="960"/>
                  </a:lnTo>
                  <a:lnTo>
                    <a:pt x="660" y="945"/>
                  </a:lnTo>
                  <a:lnTo>
                    <a:pt x="675" y="945"/>
                  </a:lnTo>
                  <a:lnTo>
                    <a:pt x="705" y="945"/>
                  </a:lnTo>
                  <a:lnTo>
                    <a:pt x="735" y="945"/>
                  </a:lnTo>
                  <a:lnTo>
                    <a:pt x="765" y="945"/>
                  </a:lnTo>
                  <a:lnTo>
                    <a:pt x="780" y="930"/>
                  </a:lnTo>
                  <a:lnTo>
                    <a:pt x="810" y="915"/>
                  </a:lnTo>
                  <a:lnTo>
                    <a:pt x="840" y="930"/>
                  </a:lnTo>
                  <a:lnTo>
                    <a:pt x="870" y="945"/>
                  </a:lnTo>
                  <a:lnTo>
                    <a:pt x="885" y="930"/>
                  </a:lnTo>
                  <a:lnTo>
                    <a:pt x="915" y="930"/>
                  </a:lnTo>
                  <a:lnTo>
                    <a:pt x="945" y="945"/>
                  </a:lnTo>
                  <a:lnTo>
                    <a:pt x="960" y="990"/>
                  </a:lnTo>
                  <a:lnTo>
                    <a:pt x="990" y="1020"/>
                  </a:lnTo>
                  <a:lnTo>
                    <a:pt x="1020" y="930"/>
                  </a:lnTo>
                  <a:lnTo>
                    <a:pt x="1050" y="930"/>
                  </a:lnTo>
                  <a:lnTo>
                    <a:pt x="1065" y="855"/>
                  </a:lnTo>
                  <a:lnTo>
                    <a:pt x="1095" y="750"/>
                  </a:lnTo>
                  <a:lnTo>
                    <a:pt x="1125" y="540"/>
                  </a:lnTo>
                  <a:lnTo>
                    <a:pt x="1155" y="285"/>
                  </a:lnTo>
                  <a:lnTo>
                    <a:pt x="1170" y="180"/>
                  </a:lnTo>
                  <a:lnTo>
                    <a:pt x="1200" y="210"/>
                  </a:lnTo>
                  <a:lnTo>
                    <a:pt x="1230" y="135"/>
                  </a:lnTo>
                  <a:lnTo>
                    <a:pt x="1260" y="120"/>
                  </a:lnTo>
                  <a:lnTo>
                    <a:pt x="1275" y="165"/>
                  </a:lnTo>
                  <a:lnTo>
                    <a:pt x="1305" y="90"/>
                  </a:lnTo>
                  <a:lnTo>
                    <a:pt x="1335" y="105"/>
                  </a:lnTo>
                  <a:lnTo>
                    <a:pt x="1365" y="165"/>
                  </a:lnTo>
                  <a:lnTo>
                    <a:pt x="1380" y="225"/>
                  </a:lnTo>
                  <a:lnTo>
                    <a:pt x="1410" y="285"/>
                  </a:lnTo>
                  <a:lnTo>
                    <a:pt x="1440" y="525"/>
                  </a:lnTo>
                  <a:lnTo>
                    <a:pt x="1455" y="690"/>
                  </a:lnTo>
                  <a:lnTo>
                    <a:pt x="1485" y="810"/>
                  </a:lnTo>
                  <a:lnTo>
                    <a:pt x="1515" y="855"/>
                  </a:lnTo>
                  <a:lnTo>
                    <a:pt x="1545" y="885"/>
                  </a:lnTo>
                  <a:lnTo>
                    <a:pt x="1560" y="855"/>
                  </a:lnTo>
                  <a:lnTo>
                    <a:pt x="1590" y="870"/>
                  </a:lnTo>
                  <a:lnTo>
                    <a:pt x="1620" y="885"/>
                  </a:lnTo>
                  <a:lnTo>
                    <a:pt x="1650" y="900"/>
                  </a:lnTo>
                  <a:lnTo>
                    <a:pt x="1665" y="915"/>
                  </a:lnTo>
                  <a:lnTo>
                    <a:pt x="1695" y="915"/>
                  </a:lnTo>
                  <a:lnTo>
                    <a:pt x="1725" y="930"/>
                  </a:lnTo>
                  <a:lnTo>
                    <a:pt x="1755" y="930"/>
                  </a:lnTo>
                  <a:lnTo>
                    <a:pt x="1770" y="960"/>
                  </a:lnTo>
                  <a:lnTo>
                    <a:pt x="1800" y="930"/>
                  </a:lnTo>
                  <a:lnTo>
                    <a:pt x="1830" y="930"/>
                  </a:lnTo>
                  <a:lnTo>
                    <a:pt x="1845" y="915"/>
                  </a:lnTo>
                  <a:lnTo>
                    <a:pt x="1875" y="930"/>
                  </a:lnTo>
                  <a:lnTo>
                    <a:pt x="1905" y="855"/>
                  </a:lnTo>
                  <a:lnTo>
                    <a:pt x="1935" y="705"/>
                  </a:lnTo>
                  <a:lnTo>
                    <a:pt x="1950" y="525"/>
                  </a:lnTo>
                  <a:lnTo>
                    <a:pt x="1980" y="270"/>
                  </a:lnTo>
                  <a:lnTo>
                    <a:pt x="2010" y="120"/>
                  </a:lnTo>
                  <a:lnTo>
                    <a:pt x="2040" y="180"/>
                  </a:lnTo>
                  <a:lnTo>
                    <a:pt x="2055" y="105"/>
                  </a:lnTo>
                  <a:lnTo>
                    <a:pt x="2085" y="195"/>
                  </a:lnTo>
                  <a:lnTo>
                    <a:pt x="2115" y="120"/>
                  </a:lnTo>
                  <a:lnTo>
                    <a:pt x="2145" y="120"/>
                  </a:lnTo>
                  <a:lnTo>
                    <a:pt x="2160" y="90"/>
                  </a:lnTo>
                  <a:lnTo>
                    <a:pt x="2190" y="150"/>
                  </a:lnTo>
                  <a:lnTo>
                    <a:pt x="2220" y="195"/>
                  </a:lnTo>
                  <a:lnTo>
                    <a:pt x="2250" y="285"/>
                  </a:lnTo>
                  <a:lnTo>
                    <a:pt x="2265" y="555"/>
                  </a:lnTo>
                  <a:lnTo>
                    <a:pt x="2295" y="705"/>
                  </a:lnTo>
                  <a:lnTo>
                    <a:pt x="2325" y="855"/>
                  </a:lnTo>
                  <a:lnTo>
                    <a:pt x="2340" y="870"/>
                  </a:lnTo>
                  <a:lnTo>
                    <a:pt x="2370" y="855"/>
                  </a:lnTo>
                  <a:lnTo>
                    <a:pt x="2400" y="870"/>
                  </a:lnTo>
                  <a:lnTo>
                    <a:pt x="2430" y="825"/>
                  </a:lnTo>
                  <a:lnTo>
                    <a:pt x="2445" y="780"/>
                  </a:lnTo>
                  <a:lnTo>
                    <a:pt x="2475" y="825"/>
                  </a:lnTo>
                  <a:lnTo>
                    <a:pt x="2505" y="825"/>
                  </a:lnTo>
                  <a:lnTo>
                    <a:pt x="2535" y="885"/>
                  </a:lnTo>
                  <a:lnTo>
                    <a:pt x="2550" y="900"/>
                  </a:lnTo>
                  <a:lnTo>
                    <a:pt x="2580" y="885"/>
                  </a:lnTo>
                  <a:lnTo>
                    <a:pt x="2610" y="900"/>
                  </a:lnTo>
                  <a:lnTo>
                    <a:pt x="2640" y="900"/>
                  </a:lnTo>
                  <a:lnTo>
                    <a:pt x="2655" y="930"/>
                  </a:lnTo>
                  <a:lnTo>
                    <a:pt x="2685" y="885"/>
                  </a:lnTo>
                  <a:lnTo>
                    <a:pt x="2715" y="870"/>
                  </a:lnTo>
                  <a:lnTo>
                    <a:pt x="2745" y="825"/>
                  </a:lnTo>
                  <a:lnTo>
                    <a:pt x="2760" y="750"/>
                  </a:lnTo>
                  <a:lnTo>
                    <a:pt x="2790" y="555"/>
                  </a:lnTo>
                  <a:lnTo>
                    <a:pt x="2820" y="195"/>
                  </a:lnTo>
                  <a:lnTo>
                    <a:pt x="2836" y="90"/>
                  </a:lnTo>
                  <a:lnTo>
                    <a:pt x="2866" y="150"/>
                  </a:lnTo>
                  <a:lnTo>
                    <a:pt x="2896" y="45"/>
                  </a:lnTo>
                  <a:lnTo>
                    <a:pt x="2926" y="0"/>
                  </a:lnTo>
                  <a:lnTo>
                    <a:pt x="2941" y="15"/>
                  </a:lnTo>
                  <a:lnTo>
                    <a:pt x="2971" y="30"/>
                  </a:lnTo>
                  <a:lnTo>
                    <a:pt x="3001" y="150"/>
                  </a:lnTo>
                  <a:lnTo>
                    <a:pt x="3031" y="90"/>
                  </a:lnTo>
                  <a:lnTo>
                    <a:pt x="3046" y="150"/>
                  </a:lnTo>
                  <a:lnTo>
                    <a:pt x="3076" y="255"/>
                  </a:lnTo>
                  <a:lnTo>
                    <a:pt x="3106" y="540"/>
                  </a:lnTo>
                  <a:lnTo>
                    <a:pt x="3136" y="690"/>
                  </a:lnTo>
                  <a:lnTo>
                    <a:pt x="3151" y="825"/>
                  </a:lnTo>
                  <a:lnTo>
                    <a:pt x="3181" y="840"/>
                  </a:lnTo>
                  <a:lnTo>
                    <a:pt x="3211" y="855"/>
                  </a:lnTo>
                  <a:lnTo>
                    <a:pt x="3241" y="825"/>
                  </a:lnTo>
                  <a:lnTo>
                    <a:pt x="3256" y="885"/>
                  </a:lnTo>
                  <a:lnTo>
                    <a:pt x="3286" y="885"/>
                  </a:lnTo>
                  <a:lnTo>
                    <a:pt x="3316" y="885"/>
                  </a:lnTo>
                </a:path>
              </a:pathLst>
            </a:custGeom>
            <a:noFill/>
            <a:ln w="3816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8" name="Freeform 155">
              <a:extLst>
                <a:ext uri="{FF2B5EF4-FFF2-40B4-BE49-F238E27FC236}">
                  <a16:creationId xmlns:a16="http://schemas.microsoft.com/office/drawing/2014/main" id="{6D54C2D2-7ABA-A246-BA8E-97694FB58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5900" y="833438"/>
              <a:ext cx="1217613" cy="25241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35243 36096"/>
                <a:gd name="G16" fmla="+- 1 0 0"/>
                <a:gd name="G17" fmla="+- 1 0 0"/>
                <a:gd name="G18" fmla="+- 1 0 0"/>
                <a:gd name="G19" fmla="+- 1 0 0"/>
                <a:gd name="G20" fmla="*/ 1 56775 35328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780 0 0"/>
                <a:gd name="G33" fmla="cos 55546 G32"/>
                <a:gd name="G34" fmla="+- 780 0 0"/>
                <a:gd name="G35" fmla="sin 56431 G34"/>
                <a:gd name="G36" fmla="+- G33 G35 0"/>
                <a:gd name="G37" fmla="+- G36 1080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*/ 1 16385 2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*/ 1 60499 35328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G94" fmla="+- 1 0 0"/>
                <a:gd name="G95" fmla="+- 1 0 0"/>
                <a:gd name="G96" fmla="+- 1 0 0"/>
                <a:gd name="G97" fmla="+- 1 0 0"/>
                <a:gd name="G98" fmla="+- 1 0 0"/>
                <a:gd name="G99" fmla="+- 1 0 0"/>
                <a:gd name="G100" fmla="+- 1 0 0"/>
                <a:gd name="G101" fmla="+- 1 0 0"/>
                <a:gd name="T0" fmla="*/ 2147483646 w 2490"/>
                <a:gd name="T1" fmla="*/ 2147483646 h 885"/>
                <a:gd name="T2" fmla="*/ 2147483646 w 2490"/>
                <a:gd name="T3" fmla="*/ 2147483646 h 885"/>
                <a:gd name="T4" fmla="*/ 2147483646 w 2490"/>
                <a:gd name="T5" fmla="*/ 2147483646 h 885"/>
                <a:gd name="T6" fmla="*/ 2147483646 w 2490"/>
                <a:gd name="T7" fmla="*/ 2147483646 h 885"/>
                <a:gd name="T8" fmla="*/ 2147483646 w 2490"/>
                <a:gd name="T9" fmla="*/ 2147483646 h 885"/>
                <a:gd name="T10" fmla="*/ 2147483646 w 2490"/>
                <a:gd name="T11" fmla="*/ 2147483646 h 885"/>
                <a:gd name="T12" fmla="*/ 2147483646 w 2490"/>
                <a:gd name="T13" fmla="*/ 2147483646 h 885"/>
                <a:gd name="T14" fmla="*/ 2147483646 w 2490"/>
                <a:gd name="T15" fmla="*/ 2147483646 h 885"/>
                <a:gd name="T16" fmla="*/ 2147483646 w 2490"/>
                <a:gd name="T17" fmla="*/ 2147483646 h 885"/>
                <a:gd name="T18" fmla="*/ 2147483646 w 2490"/>
                <a:gd name="T19" fmla="*/ 2147483646 h 885"/>
                <a:gd name="T20" fmla="*/ 2147483646 w 2490"/>
                <a:gd name="T21" fmla="*/ 2147483646 h 885"/>
                <a:gd name="T22" fmla="*/ 2147483646 w 2490"/>
                <a:gd name="T23" fmla="*/ 2147483646 h 885"/>
                <a:gd name="T24" fmla="*/ 2147483646 w 2490"/>
                <a:gd name="T25" fmla="*/ 2147483646 h 885"/>
                <a:gd name="T26" fmla="*/ 2147483646 w 2490"/>
                <a:gd name="T27" fmla="*/ 2147483646 h 885"/>
                <a:gd name="T28" fmla="*/ 2147483646 w 2490"/>
                <a:gd name="T29" fmla="*/ 2147483646 h 885"/>
                <a:gd name="T30" fmla="*/ 2147483646 w 2490"/>
                <a:gd name="T31" fmla="*/ 2147483646 h 885"/>
                <a:gd name="T32" fmla="*/ 2147483646 w 2490"/>
                <a:gd name="T33" fmla="*/ 2147483646 h 885"/>
                <a:gd name="T34" fmla="*/ 2147483646 w 2490"/>
                <a:gd name="T35" fmla="*/ 2147483646 h 885"/>
                <a:gd name="T36" fmla="*/ 2147483646 w 2490"/>
                <a:gd name="T37" fmla="*/ 2147483646 h 885"/>
                <a:gd name="T38" fmla="*/ 2147483646 w 2490"/>
                <a:gd name="T39" fmla="*/ 2147483646 h 885"/>
                <a:gd name="T40" fmla="*/ 2147483646 w 2490"/>
                <a:gd name="T41" fmla="*/ 2147483646 h 885"/>
                <a:gd name="T42" fmla="*/ 2147483646 w 2490"/>
                <a:gd name="T43" fmla="*/ 2147483646 h 885"/>
                <a:gd name="T44" fmla="*/ 2147483646 w 2490"/>
                <a:gd name="T45" fmla="*/ 2147483646 h 885"/>
                <a:gd name="T46" fmla="*/ 2147483646 w 2490"/>
                <a:gd name="T47" fmla="*/ 2147483646 h 885"/>
                <a:gd name="T48" fmla="*/ 2147483646 w 2490"/>
                <a:gd name="T49" fmla="*/ 2147483646 h 885"/>
                <a:gd name="T50" fmla="*/ 2147483646 w 2490"/>
                <a:gd name="T51" fmla="*/ 2147483646 h 885"/>
                <a:gd name="T52" fmla="*/ 2147483646 w 2490"/>
                <a:gd name="T53" fmla="*/ 2147483646 h 885"/>
                <a:gd name="T54" fmla="*/ 2147483646 w 2490"/>
                <a:gd name="T55" fmla="*/ 2147483646 h 885"/>
                <a:gd name="T56" fmla="*/ 2147483646 w 2490"/>
                <a:gd name="T57" fmla="*/ 2147483646 h 885"/>
                <a:gd name="T58" fmla="*/ 2147483646 w 2490"/>
                <a:gd name="T59" fmla="*/ 2147483646 h 885"/>
                <a:gd name="T60" fmla="*/ 2147483646 w 2490"/>
                <a:gd name="T61" fmla="*/ 2147483646 h 885"/>
                <a:gd name="T62" fmla="*/ 2147483646 w 2490"/>
                <a:gd name="T63" fmla="*/ 2147483646 h 885"/>
                <a:gd name="T64" fmla="*/ 2147483646 w 2490"/>
                <a:gd name="T65" fmla="*/ 2147483646 h 885"/>
                <a:gd name="T66" fmla="*/ 2147483646 w 2490"/>
                <a:gd name="T67" fmla="*/ 2147483646 h 885"/>
                <a:gd name="T68" fmla="*/ 2147483646 w 2490"/>
                <a:gd name="T69" fmla="*/ 2147483646 h 885"/>
                <a:gd name="T70" fmla="*/ 2147483646 w 2490"/>
                <a:gd name="T71" fmla="*/ 2147483646 h 885"/>
                <a:gd name="T72" fmla="*/ 2147483646 w 2490"/>
                <a:gd name="T73" fmla="*/ 2147483646 h 885"/>
                <a:gd name="T74" fmla="*/ 2147483646 w 2490"/>
                <a:gd name="T75" fmla="*/ 2147483646 h 885"/>
                <a:gd name="T76" fmla="*/ 2147483646 w 2490"/>
                <a:gd name="T77" fmla="*/ 2147483646 h 885"/>
                <a:gd name="T78" fmla="*/ 2147483646 w 2490"/>
                <a:gd name="T79" fmla="*/ 2147483646 h 885"/>
                <a:gd name="T80" fmla="*/ 2147483646 w 2490"/>
                <a:gd name="T81" fmla="*/ 2147483646 h 885"/>
                <a:gd name="T82" fmla="*/ 2147483646 w 2490"/>
                <a:gd name="T83" fmla="*/ 2147483646 h 885"/>
                <a:gd name="T84" fmla="*/ 2147483646 w 2490"/>
                <a:gd name="T85" fmla="*/ 2147483646 h 885"/>
                <a:gd name="T86" fmla="*/ 2147483646 w 2490"/>
                <a:gd name="T87" fmla="*/ 2147483646 h 885"/>
                <a:gd name="T88" fmla="*/ 2147483646 w 2490"/>
                <a:gd name="T89" fmla="*/ 2147483646 h 885"/>
                <a:gd name="T90" fmla="*/ 2147483646 w 2490"/>
                <a:gd name="T91" fmla="*/ 2147483646 h 885"/>
                <a:gd name="T92" fmla="*/ 2147483646 w 2490"/>
                <a:gd name="T93" fmla="*/ 2147483646 h 885"/>
                <a:gd name="T94" fmla="*/ 2147483646 w 2490"/>
                <a:gd name="T95" fmla="*/ 2147483646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90" h="885">
                  <a:moveTo>
                    <a:pt x="0" y="765"/>
                  </a:moveTo>
                  <a:lnTo>
                    <a:pt x="15" y="780"/>
                  </a:lnTo>
                  <a:lnTo>
                    <a:pt x="45" y="810"/>
                  </a:lnTo>
                  <a:lnTo>
                    <a:pt x="75" y="750"/>
                  </a:lnTo>
                  <a:lnTo>
                    <a:pt x="105" y="750"/>
                  </a:lnTo>
                  <a:lnTo>
                    <a:pt x="120" y="735"/>
                  </a:lnTo>
                  <a:lnTo>
                    <a:pt x="150" y="750"/>
                  </a:lnTo>
                  <a:lnTo>
                    <a:pt x="180" y="735"/>
                  </a:lnTo>
                  <a:lnTo>
                    <a:pt x="210" y="750"/>
                  </a:lnTo>
                  <a:lnTo>
                    <a:pt x="225" y="735"/>
                  </a:lnTo>
                  <a:lnTo>
                    <a:pt x="255" y="630"/>
                  </a:lnTo>
                  <a:lnTo>
                    <a:pt x="285" y="555"/>
                  </a:lnTo>
                  <a:lnTo>
                    <a:pt x="315" y="375"/>
                  </a:lnTo>
                  <a:lnTo>
                    <a:pt x="330" y="105"/>
                  </a:lnTo>
                  <a:lnTo>
                    <a:pt x="360" y="15"/>
                  </a:lnTo>
                  <a:lnTo>
                    <a:pt x="390" y="90"/>
                  </a:lnTo>
                  <a:lnTo>
                    <a:pt x="405" y="0"/>
                  </a:lnTo>
                  <a:lnTo>
                    <a:pt x="435" y="45"/>
                  </a:lnTo>
                  <a:lnTo>
                    <a:pt x="465" y="45"/>
                  </a:lnTo>
                  <a:lnTo>
                    <a:pt x="495" y="75"/>
                  </a:lnTo>
                  <a:lnTo>
                    <a:pt x="510" y="75"/>
                  </a:lnTo>
                  <a:lnTo>
                    <a:pt x="540" y="105"/>
                  </a:lnTo>
                  <a:lnTo>
                    <a:pt x="570" y="135"/>
                  </a:lnTo>
                  <a:lnTo>
                    <a:pt x="600" y="375"/>
                  </a:lnTo>
                  <a:lnTo>
                    <a:pt x="615" y="540"/>
                  </a:lnTo>
                  <a:lnTo>
                    <a:pt x="645" y="690"/>
                  </a:lnTo>
                  <a:lnTo>
                    <a:pt x="675" y="810"/>
                  </a:lnTo>
                  <a:lnTo>
                    <a:pt x="705" y="825"/>
                  </a:lnTo>
                  <a:lnTo>
                    <a:pt x="720" y="825"/>
                  </a:lnTo>
                  <a:lnTo>
                    <a:pt x="750" y="825"/>
                  </a:lnTo>
                  <a:lnTo>
                    <a:pt x="780" y="795"/>
                  </a:lnTo>
                  <a:lnTo>
                    <a:pt x="810" y="825"/>
                  </a:lnTo>
                  <a:lnTo>
                    <a:pt x="825" y="780"/>
                  </a:lnTo>
                  <a:lnTo>
                    <a:pt x="855" y="810"/>
                  </a:lnTo>
                  <a:lnTo>
                    <a:pt x="885" y="825"/>
                  </a:lnTo>
                  <a:lnTo>
                    <a:pt x="900" y="810"/>
                  </a:lnTo>
                  <a:lnTo>
                    <a:pt x="930" y="825"/>
                  </a:lnTo>
                  <a:lnTo>
                    <a:pt x="960" y="810"/>
                  </a:lnTo>
                  <a:lnTo>
                    <a:pt x="990" y="825"/>
                  </a:lnTo>
                  <a:lnTo>
                    <a:pt x="1005" y="825"/>
                  </a:lnTo>
                  <a:lnTo>
                    <a:pt x="1035" y="855"/>
                  </a:lnTo>
                  <a:lnTo>
                    <a:pt x="1065" y="810"/>
                  </a:lnTo>
                  <a:lnTo>
                    <a:pt x="1095" y="825"/>
                  </a:lnTo>
                  <a:lnTo>
                    <a:pt x="1110" y="825"/>
                  </a:lnTo>
                  <a:lnTo>
                    <a:pt x="1140" y="795"/>
                  </a:lnTo>
                  <a:lnTo>
                    <a:pt x="1170" y="825"/>
                  </a:lnTo>
                  <a:lnTo>
                    <a:pt x="1200" y="810"/>
                  </a:lnTo>
                  <a:lnTo>
                    <a:pt x="1215" y="825"/>
                  </a:lnTo>
                  <a:lnTo>
                    <a:pt x="1245" y="840"/>
                  </a:lnTo>
                  <a:lnTo>
                    <a:pt x="1275" y="825"/>
                  </a:lnTo>
                  <a:lnTo>
                    <a:pt x="1305" y="855"/>
                  </a:lnTo>
                  <a:lnTo>
                    <a:pt x="1320" y="840"/>
                  </a:lnTo>
                  <a:lnTo>
                    <a:pt x="1350" y="825"/>
                  </a:lnTo>
                  <a:lnTo>
                    <a:pt x="1380" y="825"/>
                  </a:lnTo>
                  <a:lnTo>
                    <a:pt x="1395" y="825"/>
                  </a:lnTo>
                  <a:lnTo>
                    <a:pt x="1425" y="825"/>
                  </a:lnTo>
                  <a:lnTo>
                    <a:pt x="1455" y="840"/>
                  </a:lnTo>
                  <a:lnTo>
                    <a:pt x="1485" y="855"/>
                  </a:lnTo>
                  <a:lnTo>
                    <a:pt x="1500" y="885"/>
                  </a:lnTo>
                  <a:lnTo>
                    <a:pt x="1530" y="885"/>
                  </a:lnTo>
                  <a:lnTo>
                    <a:pt x="1560" y="885"/>
                  </a:lnTo>
                  <a:lnTo>
                    <a:pt x="1590" y="870"/>
                  </a:lnTo>
                  <a:lnTo>
                    <a:pt x="1605" y="840"/>
                  </a:lnTo>
                  <a:lnTo>
                    <a:pt x="1635" y="795"/>
                  </a:lnTo>
                  <a:lnTo>
                    <a:pt x="1665" y="810"/>
                  </a:lnTo>
                  <a:lnTo>
                    <a:pt x="1695" y="780"/>
                  </a:lnTo>
                  <a:lnTo>
                    <a:pt x="1710" y="795"/>
                  </a:lnTo>
                  <a:lnTo>
                    <a:pt x="1740" y="825"/>
                  </a:lnTo>
                  <a:lnTo>
                    <a:pt x="1770" y="825"/>
                  </a:lnTo>
                  <a:lnTo>
                    <a:pt x="1785" y="825"/>
                  </a:lnTo>
                  <a:lnTo>
                    <a:pt x="1815" y="840"/>
                  </a:lnTo>
                  <a:lnTo>
                    <a:pt x="1845" y="825"/>
                  </a:lnTo>
                  <a:lnTo>
                    <a:pt x="1875" y="825"/>
                  </a:lnTo>
                  <a:lnTo>
                    <a:pt x="1890" y="855"/>
                  </a:lnTo>
                  <a:lnTo>
                    <a:pt x="1920" y="825"/>
                  </a:lnTo>
                  <a:lnTo>
                    <a:pt x="1950" y="825"/>
                  </a:lnTo>
                  <a:lnTo>
                    <a:pt x="1980" y="825"/>
                  </a:lnTo>
                  <a:lnTo>
                    <a:pt x="1995" y="840"/>
                  </a:lnTo>
                  <a:lnTo>
                    <a:pt x="2025" y="825"/>
                  </a:lnTo>
                  <a:lnTo>
                    <a:pt x="2055" y="825"/>
                  </a:lnTo>
                  <a:lnTo>
                    <a:pt x="2085" y="840"/>
                  </a:lnTo>
                  <a:lnTo>
                    <a:pt x="2100" y="780"/>
                  </a:lnTo>
                  <a:lnTo>
                    <a:pt x="2130" y="765"/>
                  </a:lnTo>
                  <a:lnTo>
                    <a:pt x="2160" y="750"/>
                  </a:lnTo>
                  <a:lnTo>
                    <a:pt x="2190" y="780"/>
                  </a:lnTo>
                  <a:lnTo>
                    <a:pt x="2205" y="765"/>
                  </a:lnTo>
                  <a:lnTo>
                    <a:pt x="2235" y="810"/>
                  </a:lnTo>
                  <a:lnTo>
                    <a:pt x="2265" y="795"/>
                  </a:lnTo>
                  <a:lnTo>
                    <a:pt x="2280" y="810"/>
                  </a:lnTo>
                  <a:lnTo>
                    <a:pt x="2310" y="855"/>
                  </a:lnTo>
                  <a:lnTo>
                    <a:pt x="2340" y="825"/>
                  </a:lnTo>
                  <a:lnTo>
                    <a:pt x="2370" y="810"/>
                  </a:lnTo>
                  <a:lnTo>
                    <a:pt x="2385" y="810"/>
                  </a:lnTo>
                  <a:lnTo>
                    <a:pt x="2415" y="810"/>
                  </a:lnTo>
                  <a:lnTo>
                    <a:pt x="2445" y="855"/>
                  </a:lnTo>
                  <a:lnTo>
                    <a:pt x="2475" y="870"/>
                  </a:lnTo>
                  <a:lnTo>
                    <a:pt x="2490" y="840"/>
                  </a:lnTo>
                </a:path>
              </a:pathLst>
            </a:custGeom>
            <a:noFill/>
            <a:ln w="3816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pic>
        <p:nvPicPr>
          <p:cNvPr id="160" name="Picture 1">
            <a:extLst>
              <a:ext uri="{FF2B5EF4-FFF2-40B4-BE49-F238E27FC236}">
                <a16:creationId xmlns:a16="http://schemas.microsoft.com/office/drawing/2014/main" id="{8B3CA73A-AC84-4343-9764-6CF3AB92AD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3402" y="3030409"/>
            <a:ext cx="5316131" cy="37349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7297424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1E3940A2-0E03-364C-B293-D3686011D2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What We Can Do With Time Series?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9DBF20B3-4831-F543-80C8-85126D24BE9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numCol="2" spcCol="180000">
            <a:normAutofit/>
          </a:bodyPr>
          <a:lstStyle/>
          <a:p>
            <a:r>
              <a:rPr lang="en-US" noProof="0" dirty="0"/>
              <a:t>Trends, Seasonality</a:t>
            </a:r>
          </a:p>
          <a:p>
            <a:endParaRPr lang="en-US" noProof="0" dirty="0"/>
          </a:p>
          <a:p>
            <a:endParaRPr lang="en-US" noProof="0" dirty="0"/>
          </a:p>
          <a:p>
            <a:endParaRPr lang="en-US" noProof="0" dirty="0"/>
          </a:p>
          <a:p>
            <a:pPr marL="0" indent="0">
              <a:buNone/>
            </a:pPr>
            <a:endParaRPr lang="en-US" noProof="0" dirty="0"/>
          </a:p>
          <a:p>
            <a:r>
              <a:rPr lang="en-US" noProof="0" dirty="0"/>
              <a:t>Clustering</a:t>
            </a:r>
          </a:p>
          <a:p>
            <a:endParaRPr lang="en-US" noProof="0" dirty="0"/>
          </a:p>
          <a:p>
            <a:endParaRPr lang="en-US" noProof="0" dirty="0"/>
          </a:p>
          <a:p>
            <a:r>
              <a:rPr lang="en-US" noProof="0" dirty="0"/>
              <a:t>Motif Discovery</a:t>
            </a:r>
          </a:p>
          <a:p>
            <a:pPr marL="0" indent="0">
              <a:buNone/>
            </a:pPr>
            <a:endParaRPr lang="en-US" noProof="0" dirty="0"/>
          </a:p>
          <a:p>
            <a:r>
              <a:rPr lang="en-US" noProof="0" dirty="0"/>
              <a:t>Rule Discovery</a:t>
            </a:r>
          </a:p>
          <a:p>
            <a:endParaRPr lang="en-US" noProof="0" dirty="0"/>
          </a:p>
          <a:p>
            <a:r>
              <a:rPr lang="en-US" noProof="0" dirty="0"/>
              <a:t>Forecasting</a:t>
            </a:r>
          </a:p>
          <a:p>
            <a:endParaRPr lang="en-US" noProof="0" dirty="0"/>
          </a:p>
          <a:p>
            <a:r>
              <a:rPr lang="en-US" noProof="0" dirty="0"/>
              <a:t>Classification</a:t>
            </a:r>
          </a:p>
        </p:txBody>
      </p:sp>
      <p:pic>
        <p:nvPicPr>
          <p:cNvPr id="4" name="Picture 27">
            <a:extLst>
              <a:ext uri="{FF2B5EF4-FFF2-40B4-BE49-F238E27FC236}">
                <a16:creationId xmlns:a16="http://schemas.microsoft.com/office/drawing/2014/main" id="{EB4FC107-65A4-B64D-96FA-20658D974A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2365" y="5034018"/>
            <a:ext cx="2989262" cy="174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5" name="Group 40">
            <a:extLst>
              <a:ext uri="{FF2B5EF4-FFF2-40B4-BE49-F238E27FC236}">
                <a16:creationId xmlns:a16="http://schemas.microsoft.com/office/drawing/2014/main" id="{415F2DB7-A2A5-1041-807A-A915D3BDD82D}"/>
              </a:ext>
            </a:extLst>
          </p:cNvPr>
          <p:cNvGrpSpPr>
            <a:grpSpLocks/>
          </p:cNvGrpSpPr>
          <p:nvPr/>
        </p:nvGrpSpPr>
        <p:grpSpPr bwMode="auto">
          <a:xfrm>
            <a:off x="8886561" y="1412103"/>
            <a:ext cx="2106613" cy="1046162"/>
            <a:chOff x="124" y="2487"/>
            <a:chExt cx="1327" cy="659"/>
          </a:xfrm>
        </p:grpSpPr>
        <p:sp>
          <p:nvSpPr>
            <p:cNvPr id="6" name="Freeform 41">
              <a:extLst>
                <a:ext uri="{FF2B5EF4-FFF2-40B4-BE49-F238E27FC236}">
                  <a16:creationId xmlns:a16="http://schemas.microsoft.com/office/drawing/2014/main" id="{E295C455-374C-A846-9FFA-2F237B3DE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" y="2618"/>
              <a:ext cx="596" cy="487"/>
            </a:xfrm>
            <a:custGeom>
              <a:avLst/>
              <a:gdLst>
                <a:gd name="T0" fmla="*/ 13 w 878"/>
                <a:gd name="T1" fmla="*/ 563 h 778"/>
                <a:gd name="T2" fmla="*/ 34 w 878"/>
                <a:gd name="T3" fmla="*/ 597 h 778"/>
                <a:gd name="T4" fmla="*/ 52 w 878"/>
                <a:gd name="T5" fmla="*/ 625 h 778"/>
                <a:gd name="T6" fmla="*/ 75 w 878"/>
                <a:gd name="T7" fmla="*/ 623 h 778"/>
                <a:gd name="T8" fmla="*/ 96 w 878"/>
                <a:gd name="T9" fmla="*/ 607 h 778"/>
                <a:gd name="T10" fmla="*/ 114 w 878"/>
                <a:gd name="T11" fmla="*/ 600 h 778"/>
                <a:gd name="T12" fmla="*/ 140 w 878"/>
                <a:gd name="T13" fmla="*/ 589 h 778"/>
                <a:gd name="T14" fmla="*/ 158 w 878"/>
                <a:gd name="T15" fmla="*/ 576 h 778"/>
                <a:gd name="T16" fmla="*/ 176 w 878"/>
                <a:gd name="T17" fmla="*/ 535 h 778"/>
                <a:gd name="T18" fmla="*/ 202 w 878"/>
                <a:gd name="T19" fmla="*/ 491 h 778"/>
                <a:gd name="T20" fmla="*/ 220 w 878"/>
                <a:gd name="T21" fmla="*/ 465 h 778"/>
                <a:gd name="T22" fmla="*/ 240 w 878"/>
                <a:gd name="T23" fmla="*/ 468 h 778"/>
                <a:gd name="T24" fmla="*/ 264 w 878"/>
                <a:gd name="T25" fmla="*/ 460 h 778"/>
                <a:gd name="T26" fmla="*/ 282 w 878"/>
                <a:gd name="T27" fmla="*/ 450 h 778"/>
                <a:gd name="T28" fmla="*/ 302 w 878"/>
                <a:gd name="T29" fmla="*/ 426 h 778"/>
                <a:gd name="T30" fmla="*/ 326 w 878"/>
                <a:gd name="T31" fmla="*/ 377 h 778"/>
                <a:gd name="T32" fmla="*/ 344 w 878"/>
                <a:gd name="T33" fmla="*/ 325 h 778"/>
                <a:gd name="T34" fmla="*/ 364 w 878"/>
                <a:gd name="T35" fmla="*/ 256 h 778"/>
                <a:gd name="T36" fmla="*/ 388 w 878"/>
                <a:gd name="T37" fmla="*/ 188 h 778"/>
                <a:gd name="T38" fmla="*/ 408 w 878"/>
                <a:gd name="T39" fmla="*/ 113 h 778"/>
                <a:gd name="T40" fmla="*/ 426 w 878"/>
                <a:gd name="T41" fmla="*/ 54 h 778"/>
                <a:gd name="T42" fmla="*/ 450 w 878"/>
                <a:gd name="T43" fmla="*/ 25 h 778"/>
                <a:gd name="T44" fmla="*/ 470 w 878"/>
                <a:gd name="T45" fmla="*/ 0 h 778"/>
                <a:gd name="T46" fmla="*/ 488 w 878"/>
                <a:gd name="T47" fmla="*/ 7 h 778"/>
                <a:gd name="T48" fmla="*/ 512 w 878"/>
                <a:gd name="T49" fmla="*/ 20 h 778"/>
                <a:gd name="T50" fmla="*/ 532 w 878"/>
                <a:gd name="T51" fmla="*/ 46 h 778"/>
                <a:gd name="T52" fmla="*/ 550 w 878"/>
                <a:gd name="T53" fmla="*/ 67 h 778"/>
                <a:gd name="T54" fmla="*/ 576 w 878"/>
                <a:gd name="T55" fmla="*/ 64 h 778"/>
                <a:gd name="T56" fmla="*/ 594 w 878"/>
                <a:gd name="T57" fmla="*/ 67 h 778"/>
                <a:gd name="T58" fmla="*/ 612 w 878"/>
                <a:gd name="T59" fmla="*/ 49 h 778"/>
                <a:gd name="T60" fmla="*/ 638 w 878"/>
                <a:gd name="T61" fmla="*/ 46 h 778"/>
                <a:gd name="T62" fmla="*/ 656 w 878"/>
                <a:gd name="T63" fmla="*/ 25 h 778"/>
                <a:gd name="T64" fmla="*/ 677 w 878"/>
                <a:gd name="T65" fmla="*/ 15 h 778"/>
                <a:gd name="T66" fmla="*/ 700 w 878"/>
                <a:gd name="T67" fmla="*/ 25 h 778"/>
                <a:gd name="T68" fmla="*/ 718 w 878"/>
                <a:gd name="T69" fmla="*/ 72 h 778"/>
                <a:gd name="T70" fmla="*/ 739 w 878"/>
                <a:gd name="T71" fmla="*/ 162 h 778"/>
                <a:gd name="T72" fmla="*/ 762 w 878"/>
                <a:gd name="T73" fmla="*/ 269 h 778"/>
                <a:gd name="T74" fmla="*/ 783 w 878"/>
                <a:gd name="T75" fmla="*/ 375 h 778"/>
                <a:gd name="T76" fmla="*/ 801 w 878"/>
                <a:gd name="T77" fmla="*/ 460 h 778"/>
                <a:gd name="T78" fmla="*/ 824 w 878"/>
                <a:gd name="T79" fmla="*/ 548 h 778"/>
                <a:gd name="T80" fmla="*/ 845 w 878"/>
                <a:gd name="T81" fmla="*/ 646 h 778"/>
                <a:gd name="T82" fmla="*/ 863 w 878"/>
                <a:gd name="T83" fmla="*/ 737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8" h="778">
                  <a:moveTo>
                    <a:pt x="0" y="535"/>
                  </a:moveTo>
                  <a:lnTo>
                    <a:pt x="5" y="550"/>
                  </a:lnTo>
                  <a:lnTo>
                    <a:pt x="13" y="563"/>
                  </a:lnTo>
                  <a:lnTo>
                    <a:pt x="18" y="576"/>
                  </a:lnTo>
                  <a:lnTo>
                    <a:pt x="24" y="584"/>
                  </a:lnTo>
                  <a:lnTo>
                    <a:pt x="34" y="597"/>
                  </a:lnTo>
                  <a:lnTo>
                    <a:pt x="39" y="607"/>
                  </a:lnTo>
                  <a:lnTo>
                    <a:pt x="47" y="618"/>
                  </a:lnTo>
                  <a:lnTo>
                    <a:pt x="52" y="625"/>
                  </a:lnTo>
                  <a:lnTo>
                    <a:pt x="62" y="625"/>
                  </a:lnTo>
                  <a:lnTo>
                    <a:pt x="67" y="625"/>
                  </a:lnTo>
                  <a:lnTo>
                    <a:pt x="75" y="623"/>
                  </a:lnTo>
                  <a:lnTo>
                    <a:pt x="80" y="615"/>
                  </a:lnTo>
                  <a:lnTo>
                    <a:pt x="86" y="607"/>
                  </a:lnTo>
                  <a:lnTo>
                    <a:pt x="96" y="607"/>
                  </a:lnTo>
                  <a:lnTo>
                    <a:pt x="101" y="607"/>
                  </a:lnTo>
                  <a:lnTo>
                    <a:pt x="109" y="605"/>
                  </a:lnTo>
                  <a:lnTo>
                    <a:pt x="114" y="600"/>
                  </a:lnTo>
                  <a:lnTo>
                    <a:pt x="124" y="597"/>
                  </a:lnTo>
                  <a:lnTo>
                    <a:pt x="129" y="592"/>
                  </a:lnTo>
                  <a:lnTo>
                    <a:pt x="140" y="589"/>
                  </a:lnTo>
                  <a:lnTo>
                    <a:pt x="142" y="584"/>
                  </a:lnTo>
                  <a:lnTo>
                    <a:pt x="147" y="581"/>
                  </a:lnTo>
                  <a:lnTo>
                    <a:pt x="158" y="576"/>
                  </a:lnTo>
                  <a:lnTo>
                    <a:pt x="163" y="569"/>
                  </a:lnTo>
                  <a:lnTo>
                    <a:pt x="173" y="550"/>
                  </a:lnTo>
                  <a:lnTo>
                    <a:pt x="176" y="535"/>
                  </a:lnTo>
                  <a:lnTo>
                    <a:pt x="186" y="519"/>
                  </a:lnTo>
                  <a:lnTo>
                    <a:pt x="191" y="506"/>
                  </a:lnTo>
                  <a:lnTo>
                    <a:pt x="202" y="491"/>
                  </a:lnTo>
                  <a:lnTo>
                    <a:pt x="207" y="475"/>
                  </a:lnTo>
                  <a:lnTo>
                    <a:pt x="209" y="468"/>
                  </a:lnTo>
                  <a:lnTo>
                    <a:pt x="220" y="465"/>
                  </a:lnTo>
                  <a:lnTo>
                    <a:pt x="225" y="460"/>
                  </a:lnTo>
                  <a:lnTo>
                    <a:pt x="235" y="460"/>
                  </a:lnTo>
                  <a:lnTo>
                    <a:pt x="240" y="468"/>
                  </a:lnTo>
                  <a:lnTo>
                    <a:pt x="248" y="473"/>
                  </a:lnTo>
                  <a:lnTo>
                    <a:pt x="253" y="473"/>
                  </a:lnTo>
                  <a:lnTo>
                    <a:pt x="264" y="460"/>
                  </a:lnTo>
                  <a:lnTo>
                    <a:pt x="269" y="457"/>
                  </a:lnTo>
                  <a:lnTo>
                    <a:pt x="274" y="450"/>
                  </a:lnTo>
                  <a:lnTo>
                    <a:pt x="282" y="450"/>
                  </a:lnTo>
                  <a:lnTo>
                    <a:pt x="287" y="444"/>
                  </a:lnTo>
                  <a:lnTo>
                    <a:pt x="297" y="437"/>
                  </a:lnTo>
                  <a:lnTo>
                    <a:pt x="302" y="426"/>
                  </a:lnTo>
                  <a:lnTo>
                    <a:pt x="310" y="416"/>
                  </a:lnTo>
                  <a:lnTo>
                    <a:pt x="315" y="395"/>
                  </a:lnTo>
                  <a:lnTo>
                    <a:pt x="326" y="377"/>
                  </a:lnTo>
                  <a:lnTo>
                    <a:pt x="331" y="359"/>
                  </a:lnTo>
                  <a:lnTo>
                    <a:pt x="341" y="338"/>
                  </a:lnTo>
                  <a:lnTo>
                    <a:pt x="344" y="325"/>
                  </a:lnTo>
                  <a:lnTo>
                    <a:pt x="349" y="302"/>
                  </a:lnTo>
                  <a:lnTo>
                    <a:pt x="359" y="279"/>
                  </a:lnTo>
                  <a:lnTo>
                    <a:pt x="364" y="256"/>
                  </a:lnTo>
                  <a:lnTo>
                    <a:pt x="375" y="235"/>
                  </a:lnTo>
                  <a:lnTo>
                    <a:pt x="377" y="214"/>
                  </a:lnTo>
                  <a:lnTo>
                    <a:pt x="388" y="188"/>
                  </a:lnTo>
                  <a:lnTo>
                    <a:pt x="393" y="165"/>
                  </a:lnTo>
                  <a:lnTo>
                    <a:pt x="403" y="137"/>
                  </a:lnTo>
                  <a:lnTo>
                    <a:pt x="408" y="113"/>
                  </a:lnTo>
                  <a:lnTo>
                    <a:pt x="411" y="87"/>
                  </a:lnTo>
                  <a:lnTo>
                    <a:pt x="421" y="67"/>
                  </a:lnTo>
                  <a:lnTo>
                    <a:pt x="426" y="54"/>
                  </a:lnTo>
                  <a:lnTo>
                    <a:pt x="437" y="49"/>
                  </a:lnTo>
                  <a:lnTo>
                    <a:pt x="442" y="33"/>
                  </a:lnTo>
                  <a:lnTo>
                    <a:pt x="450" y="25"/>
                  </a:lnTo>
                  <a:lnTo>
                    <a:pt x="455" y="15"/>
                  </a:lnTo>
                  <a:lnTo>
                    <a:pt x="465" y="5"/>
                  </a:lnTo>
                  <a:lnTo>
                    <a:pt x="470" y="0"/>
                  </a:lnTo>
                  <a:lnTo>
                    <a:pt x="475" y="0"/>
                  </a:lnTo>
                  <a:lnTo>
                    <a:pt x="483" y="5"/>
                  </a:lnTo>
                  <a:lnTo>
                    <a:pt x="488" y="7"/>
                  </a:lnTo>
                  <a:lnTo>
                    <a:pt x="499" y="15"/>
                  </a:lnTo>
                  <a:lnTo>
                    <a:pt x="504" y="20"/>
                  </a:lnTo>
                  <a:lnTo>
                    <a:pt x="512" y="20"/>
                  </a:lnTo>
                  <a:lnTo>
                    <a:pt x="517" y="23"/>
                  </a:lnTo>
                  <a:lnTo>
                    <a:pt x="527" y="33"/>
                  </a:lnTo>
                  <a:lnTo>
                    <a:pt x="532" y="46"/>
                  </a:lnTo>
                  <a:lnTo>
                    <a:pt x="537" y="56"/>
                  </a:lnTo>
                  <a:lnTo>
                    <a:pt x="545" y="64"/>
                  </a:lnTo>
                  <a:lnTo>
                    <a:pt x="550" y="67"/>
                  </a:lnTo>
                  <a:lnTo>
                    <a:pt x="561" y="72"/>
                  </a:lnTo>
                  <a:lnTo>
                    <a:pt x="566" y="67"/>
                  </a:lnTo>
                  <a:lnTo>
                    <a:pt x="576" y="64"/>
                  </a:lnTo>
                  <a:lnTo>
                    <a:pt x="579" y="64"/>
                  </a:lnTo>
                  <a:lnTo>
                    <a:pt x="589" y="67"/>
                  </a:lnTo>
                  <a:lnTo>
                    <a:pt x="594" y="67"/>
                  </a:lnTo>
                  <a:lnTo>
                    <a:pt x="599" y="62"/>
                  </a:lnTo>
                  <a:lnTo>
                    <a:pt x="610" y="54"/>
                  </a:lnTo>
                  <a:lnTo>
                    <a:pt x="612" y="49"/>
                  </a:lnTo>
                  <a:lnTo>
                    <a:pt x="623" y="49"/>
                  </a:lnTo>
                  <a:lnTo>
                    <a:pt x="628" y="49"/>
                  </a:lnTo>
                  <a:lnTo>
                    <a:pt x="638" y="46"/>
                  </a:lnTo>
                  <a:lnTo>
                    <a:pt x="643" y="41"/>
                  </a:lnTo>
                  <a:lnTo>
                    <a:pt x="651" y="33"/>
                  </a:lnTo>
                  <a:lnTo>
                    <a:pt x="656" y="25"/>
                  </a:lnTo>
                  <a:lnTo>
                    <a:pt x="666" y="20"/>
                  </a:lnTo>
                  <a:lnTo>
                    <a:pt x="672" y="15"/>
                  </a:lnTo>
                  <a:lnTo>
                    <a:pt x="677" y="15"/>
                  </a:lnTo>
                  <a:lnTo>
                    <a:pt x="685" y="15"/>
                  </a:lnTo>
                  <a:lnTo>
                    <a:pt x="690" y="23"/>
                  </a:lnTo>
                  <a:lnTo>
                    <a:pt x="700" y="25"/>
                  </a:lnTo>
                  <a:lnTo>
                    <a:pt x="705" y="38"/>
                  </a:lnTo>
                  <a:lnTo>
                    <a:pt x="713" y="54"/>
                  </a:lnTo>
                  <a:lnTo>
                    <a:pt x="718" y="72"/>
                  </a:lnTo>
                  <a:lnTo>
                    <a:pt x="728" y="98"/>
                  </a:lnTo>
                  <a:lnTo>
                    <a:pt x="734" y="124"/>
                  </a:lnTo>
                  <a:lnTo>
                    <a:pt x="739" y="162"/>
                  </a:lnTo>
                  <a:lnTo>
                    <a:pt x="749" y="201"/>
                  </a:lnTo>
                  <a:lnTo>
                    <a:pt x="752" y="235"/>
                  </a:lnTo>
                  <a:lnTo>
                    <a:pt x="762" y="269"/>
                  </a:lnTo>
                  <a:lnTo>
                    <a:pt x="767" y="305"/>
                  </a:lnTo>
                  <a:lnTo>
                    <a:pt x="778" y="338"/>
                  </a:lnTo>
                  <a:lnTo>
                    <a:pt x="783" y="375"/>
                  </a:lnTo>
                  <a:lnTo>
                    <a:pt x="790" y="408"/>
                  </a:lnTo>
                  <a:lnTo>
                    <a:pt x="796" y="434"/>
                  </a:lnTo>
                  <a:lnTo>
                    <a:pt x="801" y="460"/>
                  </a:lnTo>
                  <a:lnTo>
                    <a:pt x="811" y="483"/>
                  </a:lnTo>
                  <a:lnTo>
                    <a:pt x="816" y="517"/>
                  </a:lnTo>
                  <a:lnTo>
                    <a:pt x="824" y="548"/>
                  </a:lnTo>
                  <a:lnTo>
                    <a:pt x="829" y="584"/>
                  </a:lnTo>
                  <a:lnTo>
                    <a:pt x="839" y="618"/>
                  </a:lnTo>
                  <a:lnTo>
                    <a:pt x="845" y="646"/>
                  </a:lnTo>
                  <a:lnTo>
                    <a:pt x="852" y="680"/>
                  </a:lnTo>
                  <a:lnTo>
                    <a:pt x="858" y="713"/>
                  </a:lnTo>
                  <a:lnTo>
                    <a:pt x="863" y="737"/>
                  </a:lnTo>
                  <a:lnTo>
                    <a:pt x="873" y="757"/>
                  </a:lnTo>
                  <a:lnTo>
                    <a:pt x="878" y="778"/>
                  </a:lnTo>
                </a:path>
              </a:pathLst>
            </a:custGeom>
            <a:noFill/>
            <a:ln w="23760" cap="rnd">
              <a:solidFill>
                <a:srgbClr val="FF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" name="Freeform 42">
              <a:extLst>
                <a:ext uri="{FF2B5EF4-FFF2-40B4-BE49-F238E27FC236}">
                  <a16:creationId xmlns:a16="http://schemas.microsoft.com/office/drawing/2014/main" id="{D0F52818-99F8-274E-9D25-009CAD6A0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2626"/>
              <a:ext cx="599" cy="485"/>
            </a:xfrm>
            <a:custGeom>
              <a:avLst/>
              <a:gdLst>
                <a:gd name="T0" fmla="*/ 13 w 883"/>
                <a:gd name="T1" fmla="*/ 776 h 776"/>
                <a:gd name="T2" fmla="*/ 39 w 883"/>
                <a:gd name="T3" fmla="*/ 753 h 776"/>
                <a:gd name="T4" fmla="*/ 57 w 883"/>
                <a:gd name="T5" fmla="*/ 717 h 776"/>
                <a:gd name="T6" fmla="*/ 75 w 883"/>
                <a:gd name="T7" fmla="*/ 676 h 776"/>
                <a:gd name="T8" fmla="*/ 101 w 883"/>
                <a:gd name="T9" fmla="*/ 621 h 776"/>
                <a:gd name="T10" fmla="*/ 119 w 883"/>
                <a:gd name="T11" fmla="*/ 577 h 776"/>
                <a:gd name="T12" fmla="*/ 140 w 883"/>
                <a:gd name="T13" fmla="*/ 513 h 776"/>
                <a:gd name="T14" fmla="*/ 163 w 883"/>
                <a:gd name="T15" fmla="*/ 414 h 776"/>
                <a:gd name="T16" fmla="*/ 181 w 883"/>
                <a:gd name="T17" fmla="*/ 332 h 776"/>
                <a:gd name="T18" fmla="*/ 202 w 883"/>
                <a:gd name="T19" fmla="*/ 300 h 776"/>
                <a:gd name="T20" fmla="*/ 225 w 883"/>
                <a:gd name="T21" fmla="*/ 275 h 776"/>
                <a:gd name="T22" fmla="*/ 243 w 883"/>
                <a:gd name="T23" fmla="*/ 259 h 776"/>
                <a:gd name="T24" fmla="*/ 264 w 883"/>
                <a:gd name="T25" fmla="*/ 267 h 776"/>
                <a:gd name="T26" fmla="*/ 287 w 883"/>
                <a:gd name="T27" fmla="*/ 272 h 776"/>
                <a:gd name="T28" fmla="*/ 307 w 883"/>
                <a:gd name="T29" fmla="*/ 259 h 776"/>
                <a:gd name="T30" fmla="*/ 326 w 883"/>
                <a:gd name="T31" fmla="*/ 282 h 776"/>
                <a:gd name="T32" fmla="*/ 349 w 883"/>
                <a:gd name="T33" fmla="*/ 324 h 776"/>
                <a:gd name="T34" fmla="*/ 369 w 883"/>
                <a:gd name="T35" fmla="*/ 344 h 776"/>
                <a:gd name="T36" fmla="*/ 388 w 883"/>
                <a:gd name="T37" fmla="*/ 357 h 776"/>
                <a:gd name="T38" fmla="*/ 413 w 883"/>
                <a:gd name="T39" fmla="*/ 391 h 776"/>
                <a:gd name="T40" fmla="*/ 431 w 883"/>
                <a:gd name="T41" fmla="*/ 422 h 776"/>
                <a:gd name="T42" fmla="*/ 450 w 883"/>
                <a:gd name="T43" fmla="*/ 469 h 776"/>
                <a:gd name="T44" fmla="*/ 475 w 883"/>
                <a:gd name="T45" fmla="*/ 559 h 776"/>
                <a:gd name="T46" fmla="*/ 493 w 883"/>
                <a:gd name="T47" fmla="*/ 626 h 776"/>
                <a:gd name="T48" fmla="*/ 514 w 883"/>
                <a:gd name="T49" fmla="*/ 663 h 776"/>
                <a:gd name="T50" fmla="*/ 537 w 883"/>
                <a:gd name="T51" fmla="*/ 720 h 776"/>
                <a:gd name="T52" fmla="*/ 555 w 883"/>
                <a:gd name="T53" fmla="*/ 766 h 776"/>
                <a:gd name="T54" fmla="*/ 576 w 883"/>
                <a:gd name="T55" fmla="*/ 766 h 776"/>
                <a:gd name="T56" fmla="*/ 599 w 883"/>
                <a:gd name="T57" fmla="*/ 740 h 776"/>
                <a:gd name="T58" fmla="*/ 617 w 883"/>
                <a:gd name="T59" fmla="*/ 694 h 776"/>
                <a:gd name="T60" fmla="*/ 638 w 883"/>
                <a:gd name="T61" fmla="*/ 588 h 776"/>
                <a:gd name="T62" fmla="*/ 661 w 883"/>
                <a:gd name="T63" fmla="*/ 482 h 776"/>
                <a:gd name="T64" fmla="*/ 682 w 883"/>
                <a:gd name="T65" fmla="*/ 396 h 776"/>
                <a:gd name="T66" fmla="*/ 700 w 883"/>
                <a:gd name="T67" fmla="*/ 275 h 776"/>
                <a:gd name="T68" fmla="*/ 723 w 883"/>
                <a:gd name="T69" fmla="*/ 174 h 776"/>
                <a:gd name="T70" fmla="*/ 744 w 883"/>
                <a:gd name="T71" fmla="*/ 91 h 776"/>
                <a:gd name="T72" fmla="*/ 762 w 883"/>
                <a:gd name="T73" fmla="*/ 44 h 776"/>
                <a:gd name="T74" fmla="*/ 788 w 883"/>
                <a:gd name="T75" fmla="*/ 3 h 776"/>
                <a:gd name="T76" fmla="*/ 806 w 883"/>
                <a:gd name="T77" fmla="*/ 8 h 776"/>
                <a:gd name="T78" fmla="*/ 829 w 883"/>
                <a:gd name="T79" fmla="*/ 16 h 776"/>
                <a:gd name="T80" fmla="*/ 850 w 883"/>
                <a:gd name="T81" fmla="*/ 60 h 776"/>
                <a:gd name="T82" fmla="*/ 868 w 883"/>
                <a:gd name="T83" fmla="*/ 125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3" h="776">
                  <a:moveTo>
                    <a:pt x="0" y="766"/>
                  </a:moveTo>
                  <a:lnTo>
                    <a:pt x="8" y="776"/>
                  </a:lnTo>
                  <a:lnTo>
                    <a:pt x="13" y="776"/>
                  </a:lnTo>
                  <a:lnTo>
                    <a:pt x="23" y="774"/>
                  </a:lnTo>
                  <a:lnTo>
                    <a:pt x="29" y="766"/>
                  </a:lnTo>
                  <a:lnTo>
                    <a:pt x="39" y="753"/>
                  </a:lnTo>
                  <a:lnTo>
                    <a:pt x="42" y="743"/>
                  </a:lnTo>
                  <a:lnTo>
                    <a:pt x="47" y="732"/>
                  </a:lnTo>
                  <a:lnTo>
                    <a:pt x="57" y="717"/>
                  </a:lnTo>
                  <a:lnTo>
                    <a:pt x="62" y="701"/>
                  </a:lnTo>
                  <a:lnTo>
                    <a:pt x="73" y="691"/>
                  </a:lnTo>
                  <a:lnTo>
                    <a:pt x="75" y="676"/>
                  </a:lnTo>
                  <a:lnTo>
                    <a:pt x="85" y="660"/>
                  </a:lnTo>
                  <a:lnTo>
                    <a:pt x="91" y="642"/>
                  </a:lnTo>
                  <a:lnTo>
                    <a:pt x="101" y="621"/>
                  </a:lnTo>
                  <a:lnTo>
                    <a:pt x="106" y="611"/>
                  </a:lnTo>
                  <a:lnTo>
                    <a:pt x="114" y="593"/>
                  </a:lnTo>
                  <a:lnTo>
                    <a:pt x="119" y="577"/>
                  </a:lnTo>
                  <a:lnTo>
                    <a:pt x="124" y="559"/>
                  </a:lnTo>
                  <a:lnTo>
                    <a:pt x="134" y="536"/>
                  </a:lnTo>
                  <a:lnTo>
                    <a:pt x="140" y="513"/>
                  </a:lnTo>
                  <a:lnTo>
                    <a:pt x="147" y="482"/>
                  </a:lnTo>
                  <a:lnTo>
                    <a:pt x="153" y="448"/>
                  </a:lnTo>
                  <a:lnTo>
                    <a:pt x="163" y="414"/>
                  </a:lnTo>
                  <a:lnTo>
                    <a:pt x="168" y="386"/>
                  </a:lnTo>
                  <a:lnTo>
                    <a:pt x="176" y="357"/>
                  </a:lnTo>
                  <a:lnTo>
                    <a:pt x="181" y="332"/>
                  </a:lnTo>
                  <a:lnTo>
                    <a:pt x="186" y="316"/>
                  </a:lnTo>
                  <a:lnTo>
                    <a:pt x="196" y="306"/>
                  </a:lnTo>
                  <a:lnTo>
                    <a:pt x="202" y="300"/>
                  </a:lnTo>
                  <a:lnTo>
                    <a:pt x="209" y="295"/>
                  </a:lnTo>
                  <a:lnTo>
                    <a:pt x="215" y="288"/>
                  </a:lnTo>
                  <a:lnTo>
                    <a:pt x="225" y="275"/>
                  </a:lnTo>
                  <a:lnTo>
                    <a:pt x="230" y="272"/>
                  </a:lnTo>
                  <a:lnTo>
                    <a:pt x="240" y="259"/>
                  </a:lnTo>
                  <a:lnTo>
                    <a:pt x="243" y="259"/>
                  </a:lnTo>
                  <a:lnTo>
                    <a:pt x="248" y="257"/>
                  </a:lnTo>
                  <a:lnTo>
                    <a:pt x="258" y="259"/>
                  </a:lnTo>
                  <a:lnTo>
                    <a:pt x="264" y="267"/>
                  </a:lnTo>
                  <a:lnTo>
                    <a:pt x="274" y="280"/>
                  </a:lnTo>
                  <a:lnTo>
                    <a:pt x="277" y="275"/>
                  </a:lnTo>
                  <a:lnTo>
                    <a:pt x="287" y="272"/>
                  </a:lnTo>
                  <a:lnTo>
                    <a:pt x="292" y="259"/>
                  </a:lnTo>
                  <a:lnTo>
                    <a:pt x="302" y="259"/>
                  </a:lnTo>
                  <a:lnTo>
                    <a:pt x="307" y="259"/>
                  </a:lnTo>
                  <a:lnTo>
                    <a:pt x="313" y="259"/>
                  </a:lnTo>
                  <a:lnTo>
                    <a:pt x="320" y="267"/>
                  </a:lnTo>
                  <a:lnTo>
                    <a:pt x="326" y="282"/>
                  </a:lnTo>
                  <a:lnTo>
                    <a:pt x="336" y="298"/>
                  </a:lnTo>
                  <a:lnTo>
                    <a:pt x="341" y="313"/>
                  </a:lnTo>
                  <a:lnTo>
                    <a:pt x="349" y="324"/>
                  </a:lnTo>
                  <a:lnTo>
                    <a:pt x="354" y="332"/>
                  </a:lnTo>
                  <a:lnTo>
                    <a:pt x="364" y="339"/>
                  </a:lnTo>
                  <a:lnTo>
                    <a:pt x="369" y="344"/>
                  </a:lnTo>
                  <a:lnTo>
                    <a:pt x="375" y="344"/>
                  </a:lnTo>
                  <a:lnTo>
                    <a:pt x="382" y="347"/>
                  </a:lnTo>
                  <a:lnTo>
                    <a:pt x="388" y="357"/>
                  </a:lnTo>
                  <a:lnTo>
                    <a:pt x="398" y="370"/>
                  </a:lnTo>
                  <a:lnTo>
                    <a:pt x="403" y="381"/>
                  </a:lnTo>
                  <a:lnTo>
                    <a:pt x="413" y="391"/>
                  </a:lnTo>
                  <a:lnTo>
                    <a:pt x="416" y="399"/>
                  </a:lnTo>
                  <a:lnTo>
                    <a:pt x="426" y="412"/>
                  </a:lnTo>
                  <a:lnTo>
                    <a:pt x="431" y="422"/>
                  </a:lnTo>
                  <a:lnTo>
                    <a:pt x="437" y="430"/>
                  </a:lnTo>
                  <a:lnTo>
                    <a:pt x="447" y="445"/>
                  </a:lnTo>
                  <a:lnTo>
                    <a:pt x="450" y="469"/>
                  </a:lnTo>
                  <a:lnTo>
                    <a:pt x="460" y="497"/>
                  </a:lnTo>
                  <a:lnTo>
                    <a:pt x="465" y="528"/>
                  </a:lnTo>
                  <a:lnTo>
                    <a:pt x="475" y="559"/>
                  </a:lnTo>
                  <a:lnTo>
                    <a:pt x="480" y="585"/>
                  </a:lnTo>
                  <a:lnTo>
                    <a:pt x="488" y="611"/>
                  </a:lnTo>
                  <a:lnTo>
                    <a:pt x="493" y="626"/>
                  </a:lnTo>
                  <a:lnTo>
                    <a:pt x="504" y="637"/>
                  </a:lnTo>
                  <a:lnTo>
                    <a:pt x="509" y="650"/>
                  </a:lnTo>
                  <a:lnTo>
                    <a:pt x="514" y="663"/>
                  </a:lnTo>
                  <a:lnTo>
                    <a:pt x="522" y="686"/>
                  </a:lnTo>
                  <a:lnTo>
                    <a:pt x="527" y="709"/>
                  </a:lnTo>
                  <a:lnTo>
                    <a:pt x="537" y="720"/>
                  </a:lnTo>
                  <a:lnTo>
                    <a:pt x="542" y="740"/>
                  </a:lnTo>
                  <a:lnTo>
                    <a:pt x="550" y="753"/>
                  </a:lnTo>
                  <a:lnTo>
                    <a:pt x="555" y="766"/>
                  </a:lnTo>
                  <a:lnTo>
                    <a:pt x="566" y="774"/>
                  </a:lnTo>
                  <a:lnTo>
                    <a:pt x="571" y="774"/>
                  </a:lnTo>
                  <a:lnTo>
                    <a:pt x="576" y="766"/>
                  </a:lnTo>
                  <a:lnTo>
                    <a:pt x="584" y="753"/>
                  </a:lnTo>
                  <a:lnTo>
                    <a:pt x="589" y="751"/>
                  </a:lnTo>
                  <a:lnTo>
                    <a:pt x="599" y="740"/>
                  </a:lnTo>
                  <a:lnTo>
                    <a:pt x="604" y="727"/>
                  </a:lnTo>
                  <a:lnTo>
                    <a:pt x="615" y="717"/>
                  </a:lnTo>
                  <a:lnTo>
                    <a:pt x="617" y="694"/>
                  </a:lnTo>
                  <a:lnTo>
                    <a:pt x="628" y="663"/>
                  </a:lnTo>
                  <a:lnTo>
                    <a:pt x="633" y="626"/>
                  </a:lnTo>
                  <a:lnTo>
                    <a:pt x="638" y="588"/>
                  </a:lnTo>
                  <a:lnTo>
                    <a:pt x="648" y="554"/>
                  </a:lnTo>
                  <a:lnTo>
                    <a:pt x="653" y="518"/>
                  </a:lnTo>
                  <a:lnTo>
                    <a:pt x="661" y="482"/>
                  </a:lnTo>
                  <a:lnTo>
                    <a:pt x="666" y="453"/>
                  </a:lnTo>
                  <a:lnTo>
                    <a:pt x="677" y="427"/>
                  </a:lnTo>
                  <a:lnTo>
                    <a:pt x="682" y="396"/>
                  </a:lnTo>
                  <a:lnTo>
                    <a:pt x="690" y="357"/>
                  </a:lnTo>
                  <a:lnTo>
                    <a:pt x="695" y="316"/>
                  </a:lnTo>
                  <a:lnTo>
                    <a:pt x="700" y="275"/>
                  </a:lnTo>
                  <a:lnTo>
                    <a:pt x="710" y="241"/>
                  </a:lnTo>
                  <a:lnTo>
                    <a:pt x="715" y="207"/>
                  </a:lnTo>
                  <a:lnTo>
                    <a:pt x="723" y="174"/>
                  </a:lnTo>
                  <a:lnTo>
                    <a:pt x="728" y="143"/>
                  </a:lnTo>
                  <a:lnTo>
                    <a:pt x="739" y="117"/>
                  </a:lnTo>
                  <a:lnTo>
                    <a:pt x="744" y="91"/>
                  </a:lnTo>
                  <a:lnTo>
                    <a:pt x="754" y="75"/>
                  </a:lnTo>
                  <a:lnTo>
                    <a:pt x="757" y="60"/>
                  </a:lnTo>
                  <a:lnTo>
                    <a:pt x="762" y="44"/>
                  </a:lnTo>
                  <a:lnTo>
                    <a:pt x="772" y="26"/>
                  </a:lnTo>
                  <a:lnTo>
                    <a:pt x="777" y="16"/>
                  </a:lnTo>
                  <a:lnTo>
                    <a:pt x="788" y="3"/>
                  </a:lnTo>
                  <a:lnTo>
                    <a:pt x="790" y="0"/>
                  </a:lnTo>
                  <a:lnTo>
                    <a:pt x="801" y="0"/>
                  </a:lnTo>
                  <a:lnTo>
                    <a:pt x="806" y="8"/>
                  </a:lnTo>
                  <a:lnTo>
                    <a:pt x="816" y="11"/>
                  </a:lnTo>
                  <a:lnTo>
                    <a:pt x="821" y="8"/>
                  </a:lnTo>
                  <a:lnTo>
                    <a:pt x="829" y="16"/>
                  </a:lnTo>
                  <a:lnTo>
                    <a:pt x="834" y="29"/>
                  </a:lnTo>
                  <a:lnTo>
                    <a:pt x="839" y="44"/>
                  </a:lnTo>
                  <a:lnTo>
                    <a:pt x="850" y="60"/>
                  </a:lnTo>
                  <a:lnTo>
                    <a:pt x="855" y="83"/>
                  </a:lnTo>
                  <a:lnTo>
                    <a:pt x="863" y="106"/>
                  </a:lnTo>
                  <a:lnTo>
                    <a:pt x="868" y="125"/>
                  </a:lnTo>
                  <a:lnTo>
                    <a:pt x="878" y="148"/>
                  </a:lnTo>
                  <a:lnTo>
                    <a:pt x="883" y="169"/>
                  </a:lnTo>
                </a:path>
              </a:pathLst>
            </a:custGeom>
            <a:noFill/>
            <a:ln w="23760" cap="rnd">
              <a:solidFill>
                <a:srgbClr val="FF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8" name="Freeform 43">
              <a:extLst>
                <a:ext uri="{FF2B5EF4-FFF2-40B4-BE49-F238E27FC236}">
                  <a16:creationId xmlns:a16="http://schemas.microsoft.com/office/drawing/2014/main" id="{795BB513-CED4-0243-8F50-F9E038C06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" y="2569"/>
              <a:ext cx="595" cy="567"/>
            </a:xfrm>
            <a:custGeom>
              <a:avLst/>
              <a:gdLst>
                <a:gd name="T0" fmla="*/ 12 w 877"/>
                <a:gd name="T1" fmla="*/ 877 h 905"/>
                <a:gd name="T2" fmla="*/ 33 w 877"/>
                <a:gd name="T3" fmla="*/ 838 h 905"/>
                <a:gd name="T4" fmla="*/ 51 w 877"/>
                <a:gd name="T5" fmla="*/ 822 h 905"/>
                <a:gd name="T6" fmla="*/ 77 w 877"/>
                <a:gd name="T7" fmla="*/ 830 h 905"/>
                <a:gd name="T8" fmla="*/ 95 w 877"/>
                <a:gd name="T9" fmla="*/ 830 h 905"/>
                <a:gd name="T10" fmla="*/ 113 w 877"/>
                <a:gd name="T11" fmla="*/ 822 h 905"/>
                <a:gd name="T12" fmla="*/ 139 w 877"/>
                <a:gd name="T13" fmla="*/ 802 h 905"/>
                <a:gd name="T14" fmla="*/ 157 w 877"/>
                <a:gd name="T15" fmla="*/ 773 h 905"/>
                <a:gd name="T16" fmla="*/ 178 w 877"/>
                <a:gd name="T17" fmla="*/ 740 h 905"/>
                <a:gd name="T18" fmla="*/ 201 w 877"/>
                <a:gd name="T19" fmla="*/ 693 h 905"/>
                <a:gd name="T20" fmla="*/ 219 w 877"/>
                <a:gd name="T21" fmla="*/ 657 h 905"/>
                <a:gd name="T22" fmla="*/ 240 w 877"/>
                <a:gd name="T23" fmla="*/ 616 h 905"/>
                <a:gd name="T24" fmla="*/ 263 w 877"/>
                <a:gd name="T25" fmla="*/ 587 h 905"/>
                <a:gd name="T26" fmla="*/ 281 w 877"/>
                <a:gd name="T27" fmla="*/ 572 h 905"/>
                <a:gd name="T28" fmla="*/ 302 w 877"/>
                <a:gd name="T29" fmla="*/ 548 h 905"/>
                <a:gd name="T30" fmla="*/ 325 w 877"/>
                <a:gd name="T31" fmla="*/ 504 h 905"/>
                <a:gd name="T32" fmla="*/ 346 w 877"/>
                <a:gd name="T33" fmla="*/ 486 h 905"/>
                <a:gd name="T34" fmla="*/ 364 w 877"/>
                <a:gd name="T35" fmla="*/ 450 h 905"/>
                <a:gd name="T36" fmla="*/ 387 w 877"/>
                <a:gd name="T37" fmla="*/ 419 h 905"/>
                <a:gd name="T38" fmla="*/ 408 w 877"/>
                <a:gd name="T39" fmla="*/ 367 h 905"/>
                <a:gd name="T40" fmla="*/ 426 w 877"/>
                <a:gd name="T41" fmla="*/ 282 h 905"/>
                <a:gd name="T42" fmla="*/ 449 w 877"/>
                <a:gd name="T43" fmla="*/ 207 h 905"/>
                <a:gd name="T44" fmla="*/ 469 w 877"/>
                <a:gd name="T45" fmla="*/ 189 h 905"/>
                <a:gd name="T46" fmla="*/ 488 w 877"/>
                <a:gd name="T47" fmla="*/ 189 h 905"/>
                <a:gd name="T48" fmla="*/ 513 w 877"/>
                <a:gd name="T49" fmla="*/ 173 h 905"/>
                <a:gd name="T50" fmla="*/ 531 w 877"/>
                <a:gd name="T51" fmla="*/ 165 h 905"/>
                <a:gd name="T52" fmla="*/ 550 w 877"/>
                <a:gd name="T53" fmla="*/ 142 h 905"/>
                <a:gd name="T54" fmla="*/ 575 w 877"/>
                <a:gd name="T55" fmla="*/ 137 h 905"/>
                <a:gd name="T56" fmla="*/ 593 w 877"/>
                <a:gd name="T57" fmla="*/ 171 h 905"/>
                <a:gd name="T58" fmla="*/ 614 w 877"/>
                <a:gd name="T59" fmla="*/ 194 h 905"/>
                <a:gd name="T60" fmla="*/ 637 w 877"/>
                <a:gd name="T61" fmla="*/ 171 h 905"/>
                <a:gd name="T62" fmla="*/ 655 w 877"/>
                <a:gd name="T63" fmla="*/ 114 h 905"/>
                <a:gd name="T64" fmla="*/ 676 w 877"/>
                <a:gd name="T65" fmla="*/ 65 h 905"/>
                <a:gd name="T66" fmla="*/ 699 w 877"/>
                <a:gd name="T67" fmla="*/ 26 h 905"/>
                <a:gd name="T68" fmla="*/ 720 w 877"/>
                <a:gd name="T69" fmla="*/ 5 h 905"/>
                <a:gd name="T70" fmla="*/ 738 w 877"/>
                <a:gd name="T71" fmla="*/ 8 h 905"/>
                <a:gd name="T72" fmla="*/ 761 w 877"/>
                <a:gd name="T73" fmla="*/ 26 h 905"/>
                <a:gd name="T74" fmla="*/ 782 w 877"/>
                <a:gd name="T75" fmla="*/ 52 h 905"/>
                <a:gd name="T76" fmla="*/ 800 w 877"/>
                <a:gd name="T77" fmla="*/ 116 h 905"/>
                <a:gd name="T78" fmla="*/ 823 w 877"/>
                <a:gd name="T79" fmla="*/ 225 h 905"/>
                <a:gd name="T80" fmla="*/ 844 w 877"/>
                <a:gd name="T81" fmla="*/ 359 h 905"/>
                <a:gd name="T82" fmla="*/ 862 w 877"/>
                <a:gd name="T83" fmla="*/ 50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7" h="905">
                  <a:moveTo>
                    <a:pt x="0" y="905"/>
                  </a:moveTo>
                  <a:lnTo>
                    <a:pt x="5" y="890"/>
                  </a:lnTo>
                  <a:lnTo>
                    <a:pt x="12" y="877"/>
                  </a:lnTo>
                  <a:lnTo>
                    <a:pt x="18" y="866"/>
                  </a:lnTo>
                  <a:lnTo>
                    <a:pt x="23" y="853"/>
                  </a:lnTo>
                  <a:lnTo>
                    <a:pt x="33" y="838"/>
                  </a:lnTo>
                  <a:lnTo>
                    <a:pt x="38" y="822"/>
                  </a:lnTo>
                  <a:lnTo>
                    <a:pt x="46" y="817"/>
                  </a:lnTo>
                  <a:lnTo>
                    <a:pt x="51" y="822"/>
                  </a:lnTo>
                  <a:lnTo>
                    <a:pt x="62" y="825"/>
                  </a:lnTo>
                  <a:lnTo>
                    <a:pt x="67" y="830"/>
                  </a:lnTo>
                  <a:lnTo>
                    <a:pt x="77" y="830"/>
                  </a:lnTo>
                  <a:lnTo>
                    <a:pt x="80" y="830"/>
                  </a:lnTo>
                  <a:lnTo>
                    <a:pt x="85" y="830"/>
                  </a:lnTo>
                  <a:lnTo>
                    <a:pt x="95" y="830"/>
                  </a:lnTo>
                  <a:lnTo>
                    <a:pt x="100" y="825"/>
                  </a:lnTo>
                  <a:lnTo>
                    <a:pt x="111" y="825"/>
                  </a:lnTo>
                  <a:lnTo>
                    <a:pt x="113" y="822"/>
                  </a:lnTo>
                  <a:lnTo>
                    <a:pt x="123" y="810"/>
                  </a:lnTo>
                  <a:lnTo>
                    <a:pt x="129" y="804"/>
                  </a:lnTo>
                  <a:lnTo>
                    <a:pt x="139" y="802"/>
                  </a:lnTo>
                  <a:lnTo>
                    <a:pt x="144" y="794"/>
                  </a:lnTo>
                  <a:lnTo>
                    <a:pt x="147" y="786"/>
                  </a:lnTo>
                  <a:lnTo>
                    <a:pt x="157" y="773"/>
                  </a:lnTo>
                  <a:lnTo>
                    <a:pt x="162" y="760"/>
                  </a:lnTo>
                  <a:lnTo>
                    <a:pt x="173" y="750"/>
                  </a:lnTo>
                  <a:lnTo>
                    <a:pt x="178" y="740"/>
                  </a:lnTo>
                  <a:lnTo>
                    <a:pt x="185" y="724"/>
                  </a:lnTo>
                  <a:lnTo>
                    <a:pt x="191" y="714"/>
                  </a:lnTo>
                  <a:lnTo>
                    <a:pt x="201" y="693"/>
                  </a:lnTo>
                  <a:lnTo>
                    <a:pt x="206" y="680"/>
                  </a:lnTo>
                  <a:lnTo>
                    <a:pt x="211" y="672"/>
                  </a:lnTo>
                  <a:lnTo>
                    <a:pt x="219" y="657"/>
                  </a:lnTo>
                  <a:lnTo>
                    <a:pt x="224" y="636"/>
                  </a:lnTo>
                  <a:lnTo>
                    <a:pt x="235" y="623"/>
                  </a:lnTo>
                  <a:lnTo>
                    <a:pt x="240" y="616"/>
                  </a:lnTo>
                  <a:lnTo>
                    <a:pt x="247" y="608"/>
                  </a:lnTo>
                  <a:lnTo>
                    <a:pt x="253" y="600"/>
                  </a:lnTo>
                  <a:lnTo>
                    <a:pt x="263" y="587"/>
                  </a:lnTo>
                  <a:lnTo>
                    <a:pt x="268" y="584"/>
                  </a:lnTo>
                  <a:lnTo>
                    <a:pt x="273" y="584"/>
                  </a:lnTo>
                  <a:lnTo>
                    <a:pt x="281" y="572"/>
                  </a:lnTo>
                  <a:lnTo>
                    <a:pt x="286" y="564"/>
                  </a:lnTo>
                  <a:lnTo>
                    <a:pt x="296" y="556"/>
                  </a:lnTo>
                  <a:lnTo>
                    <a:pt x="302" y="548"/>
                  </a:lnTo>
                  <a:lnTo>
                    <a:pt x="312" y="528"/>
                  </a:lnTo>
                  <a:lnTo>
                    <a:pt x="315" y="512"/>
                  </a:lnTo>
                  <a:lnTo>
                    <a:pt x="325" y="504"/>
                  </a:lnTo>
                  <a:lnTo>
                    <a:pt x="330" y="499"/>
                  </a:lnTo>
                  <a:lnTo>
                    <a:pt x="340" y="497"/>
                  </a:lnTo>
                  <a:lnTo>
                    <a:pt x="346" y="486"/>
                  </a:lnTo>
                  <a:lnTo>
                    <a:pt x="348" y="471"/>
                  </a:lnTo>
                  <a:lnTo>
                    <a:pt x="358" y="463"/>
                  </a:lnTo>
                  <a:lnTo>
                    <a:pt x="364" y="450"/>
                  </a:lnTo>
                  <a:lnTo>
                    <a:pt x="374" y="447"/>
                  </a:lnTo>
                  <a:lnTo>
                    <a:pt x="379" y="440"/>
                  </a:lnTo>
                  <a:lnTo>
                    <a:pt x="387" y="419"/>
                  </a:lnTo>
                  <a:lnTo>
                    <a:pt x="392" y="403"/>
                  </a:lnTo>
                  <a:lnTo>
                    <a:pt x="402" y="390"/>
                  </a:lnTo>
                  <a:lnTo>
                    <a:pt x="408" y="367"/>
                  </a:lnTo>
                  <a:lnTo>
                    <a:pt x="413" y="334"/>
                  </a:lnTo>
                  <a:lnTo>
                    <a:pt x="420" y="305"/>
                  </a:lnTo>
                  <a:lnTo>
                    <a:pt x="426" y="282"/>
                  </a:lnTo>
                  <a:lnTo>
                    <a:pt x="436" y="259"/>
                  </a:lnTo>
                  <a:lnTo>
                    <a:pt x="441" y="233"/>
                  </a:lnTo>
                  <a:lnTo>
                    <a:pt x="449" y="207"/>
                  </a:lnTo>
                  <a:lnTo>
                    <a:pt x="454" y="196"/>
                  </a:lnTo>
                  <a:lnTo>
                    <a:pt x="464" y="189"/>
                  </a:lnTo>
                  <a:lnTo>
                    <a:pt x="469" y="189"/>
                  </a:lnTo>
                  <a:lnTo>
                    <a:pt x="475" y="186"/>
                  </a:lnTo>
                  <a:lnTo>
                    <a:pt x="482" y="189"/>
                  </a:lnTo>
                  <a:lnTo>
                    <a:pt x="488" y="189"/>
                  </a:lnTo>
                  <a:lnTo>
                    <a:pt x="498" y="186"/>
                  </a:lnTo>
                  <a:lnTo>
                    <a:pt x="503" y="181"/>
                  </a:lnTo>
                  <a:lnTo>
                    <a:pt x="513" y="173"/>
                  </a:lnTo>
                  <a:lnTo>
                    <a:pt x="516" y="171"/>
                  </a:lnTo>
                  <a:lnTo>
                    <a:pt x="526" y="171"/>
                  </a:lnTo>
                  <a:lnTo>
                    <a:pt x="531" y="165"/>
                  </a:lnTo>
                  <a:lnTo>
                    <a:pt x="537" y="160"/>
                  </a:lnTo>
                  <a:lnTo>
                    <a:pt x="547" y="150"/>
                  </a:lnTo>
                  <a:lnTo>
                    <a:pt x="550" y="142"/>
                  </a:lnTo>
                  <a:lnTo>
                    <a:pt x="560" y="142"/>
                  </a:lnTo>
                  <a:lnTo>
                    <a:pt x="565" y="134"/>
                  </a:lnTo>
                  <a:lnTo>
                    <a:pt x="575" y="137"/>
                  </a:lnTo>
                  <a:lnTo>
                    <a:pt x="581" y="145"/>
                  </a:lnTo>
                  <a:lnTo>
                    <a:pt x="588" y="160"/>
                  </a:lnTo>
                  <a:lnTo>
                    <a:pt x="593" y="171"/>
                  </a:lnTo>
                  <a:lnTo>
                    <a:pt x="599" y="178"/>
                  </a:lnTo>
                  <a:lnTo>
                    <a:pt x="609" y="186"/>
                  </a:lnTo>
                  <a:lnTo>
                    <a:pt x="614" y="194"/>
                  </a:lnTo>
                  <a:lnTo>
                    <a:pt x="622" y="194"/>
                  </a:lnTo>
                  <a:lnTo>
                    <a:pt x="627" y="186"/>
                  </a:lnTo>
                  <a:lnTo>
                    <a:pt x="637" y="171"/>
                  </a:lnTo>
                  <a:lnTo>
                    <a:pt x="642" y="150"/>
                  </a:lnTo>
                  <a:lnTo>
                    <a:pt x="653" y="134"/>
                  </a:lnTo>
                  <a:lnTo>
                    <a:pt x="655" y="114"/>
                  </a:lnTo>
                  <a:lnTo>
                    <a:pt x="666" y="98"/>
                  </a:lnTo>
                  <a:lnTo>
                    <a:pt x="671" y="80"/>
                  </a:lnTo>
                  <a:lnTo>
                    <a:pt x="676" y="65"/>
                  </a:lnTo>
                  <a:lnTo>
                    <a:pt x="686" y="44"/>
                  </a:lnTo>
                  <a:lnTo>
                    <a:pt x="689" y="28"/>
                  </a:lnTo>
                  <a:lnTo>
                    <a:pt x="699" y="26"/>
                  </a:lnTo>
                  <a:lnTo>
                    <a:pt x="704" y="15"/>
                  </a:lnTo>
                  <a:lnTo>
                    <a:pt x="715" y="8"/>
                  </a:lnTo>
                  <a:lnTo>
                    <a:pt x="720" y="5"/>
                  </a:lnTo>
                  <a:lnTo>
                    <a:pt x="728" y="5"/>
                  </a:lnTo>
                  <a:lnTo>
                    <a:pt x="733" y="0"/>
                  </a:lnTo>
                  <a:lnTo>
                    <a:pt x="738" y="8"/>
                  </a:lnTo>
                  <a:lnTo>
                    <a:pt x="748" y="15"/>
                  </a:lnTo>
                  <a:lnTo>
                    <a:pt x="754" y="26"/>
                  </a:lnTo>
                  <a:lnTo>
                    <a:pt x="761" y="26"/>
                  </a:lnTo>
                  <a:lnTo>
                    <a:pt x="766" y="36"/>
                  </a:lnTo>
                  <a:lnTo>
                    <a:pt x="777" y="44"/>
                  </a:lnTo>
                  <a:lnTo>
                    <a:pt x="782" y="52"/>
                  </a:lnTo>
                  <a:lnTo>
                    <a:pt x="790" y="70"/>
                  </a:lnTo>
                  <a:lnTo>
                    <a:pt x="795" y="85"/>
                  </a:lnTo>
                  <a:lnTo>
                    <a:pt x="800" y="116"/>
                  </a:lnTo>
                  <a:lnTo>
                    <a:pt x="810" y="150"/>
                  </a:lnTo>
                  <a:lnTo>
                    <a:pt x="815" y="189"/>
                  </a:lnTo>
                  <a:lnTo>
                    <a:pt x="823" y="225"/>
                  </a:lnTo>
                  <a:lnTo>
                    <a:pt x="828" y="274"/>
                  </a:lnTo>
                  <a:lnTo>
                    <a:pt x="839" y="315"/>
                  </a:lnTo>
                  <a:lnTo>
                    <a:pt x="844" y="359"/>
                  </a:lnTo>
                  <a:lnTo>
                    <a:pt x="854" y="406"/>
                  </a:lnTo>
                  <a:lnTo>
                    <a:pt x="857" y="460"/>
                  </a:lnTo>
                  <a:lnTo>
                    <a:pt x="862" y="504"/>
                  </a:lnTo>
                  <a:lnTo>
                    <a:pt x="872" y="541"/>
                  </a:lnTo>
                  <a:lnTo>
                    <a:pt x="877" y="577"/>
                  </a:lnTo>
                </a:path>
              </a:pathLst>
            </a:custGeom>
            <a:noFill/>
            <a:ln w="23760" cap="rnd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9" name="Freeform 44">
              <a:extLst>
                <a:ext uri="{FF2B5EF4-FFF2-40B4-BE49-F238E27FC236}">
                  <a16:creationId xmlns:a16="http://schemas.microsoft.com/office/drawing/2014/main" id="{83BEBEE5-1FBE-8F42-933C-543067911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" y="2591"/>
              <a:ext cx="600" cy="498"/>
            </a:xfrm>
            <a:custGeom>
              <a:avLst/>
              <a:gdLst>
                <a:gd name="T0" fmla="*/ 13 w 884"/>
                <a:gd name="T1" fmla="*/ 610 h 796"/>
                <a:gd name="T2" fmla="*/ 39 w 884"/>
                <a:gd name="T3" fmla="*/ 690 h 796"/>
                <a:gd name="T4" fmla="*/ 57 w 884"/>
                <a:gd name="T5" fmla="*/ 703 h 796"/>
                <a:gd name="T6" fmla="*/ 78 w 884"/>
                <a:gd name="T7" fmla="*/ 711 h 796"/>
                <a:gd name="T8" fmla="*/ 101 w 884"/>
                <a:gd name="T9" fmla="*/ 682 h 796"/>
                <a:gd name="T10" fmla="*/ 119 w 884"/>
                <a:gd name="T11" fmla="*/ 607 h 796"/>
                <a:gd name="T12" fmla="*/ 140 w 884"/>
                <a:gd name="T13" fmla="*/ 522 h 796"/>
                <a:gd name="T14" fmla="*/ 163 w 884"/>
                <a:gd name="T15" fmla="*/ 437 h 796"/>
                <a:gd name="T16" fmla="*/ 181 w 884"/>
                <a:gd name="T17" fmla="*/ 393 h 796"/>
                <a:gd name="T18" fmla="*/ 202 w 884"/>
                <a:gd name="T19" fmla="*/ 354 h 796"/>
                <a:gd name="T20" fmla="*/ 225 w 884"/>
                <a:gd name="T21" fmla="*/ 362 h 796"/>
                <a:gd name="T22" fmla="*/ 246 w 884"/>
                <a:gd name="T23" fmla="*/ 349 h 796"/>
                <a:gd name="T24" fmla="*/ 264 w 884"/>
                <a:gd name="T25" fmla="*/ 356 h 796"/>
                <a:gd name="T26" fmla="*/ 287 w 884"/>
                <a:gd name="T27" fmla="*/ 369 h 796"/>
                <a:gd name="T28" fmla="*/ 308 w 884"/>
                <a:gd name="T29" fmla="*/ 406 h 796"/>
                <a:gd name="T30" fmla="*/ 326 w 884"/>
                <a:gd name="T31" fmla="*/ 434 h 796"/>
                <a:gd name="T32" fmla="*/ 352 w 884"/>
                <a:gd name="T33" fmla="*/ 429 h 796"/>
                <a:gd name="T34" fmla="*/ 370 w 884"/>
                <a:gd name="T35" fmla="*/ 437 h 796"/>
                <a:gd name="T36" fmla="*/ 388 w 884"/>
                <a:gd name="T37" fmla="*/ 434 h 796"/>
                <a:gd name="T38" fmla="*/ 414 w 884"/>
                <a:gd name="T39" fmla="*/ 457 h 796"/>
                <a:gd name="T40" fmla="*/ 432 w 884"/>
                <a:gd name="T41" fmla="*/ 530 h 796"/>
                <a:gd name="T42" fmla="*/ 452 w 884"/>
                <a:gd name="T43" fmla="*/ 602 h 796"/>
                <a:gd name="T44" fmla="*/ 476 w 884"/>
                <a:gd name="T45" fmla="*/ 646 h 796"/>
                <a:gd name="T46" fmla="*/ 494 w 884"/>
                <a:gd name="T47" fmla="*/ 682 h 796"/>
                <a:gd name="T48" fmla="*/ 514 w 884"/>
                <a:gd name="T49" fmla="*/ 734 h 796"/>
                <a:gd name="T50" fmla="*/ 538 w 884"/>
                <a:gd name="T51" fmla="*/ 776 h 796"/>
                <a:gd name="T52" fmla="*/ 556 w 884"/>
                <a:gd name="T53" fmla="*/ 791 h 796"/>
                <a:gd name="T54" fmla="*/ 576 w 884"/>
                <a:gd name="T55" fmla="*/ 791 h 796"/>
                <a:gd name="T56" fmla="*/ 600 w 884"/>
                <a:gd name="T57" fmla="*/ 732 h 796"/>
                <a:gd name="T58" fmla="*/ 620 w 884"/>
                <a:gd name="T59" fmla="*/ 680 h 796"/>
                <a:gd name="T60" fmla="*/ 638 w 884"/>
                <a:gd name="T61" fmla="*/ 646 h 796"/>
                <a:gd name="T62" fmla="*/ 661 w 884"/>
                <a:gd name="T63" fmla="*/ 615 h 796"/>
                <a:gd name="T64" fmla="*/ 682 w 884"/>
                <a:gd name="T65" fmla="*/ 571 h 796"/>
                <a:gd name="T66" fmla="*/ 700 w 884"/>
                <a:gd name="T67" fmla="*/ 473 h 796"/>
                <a:gd name="T68" fmla="*/ 726 w 884"/>
                <a:gd name="T69" fmla="*/ 406 h 796"/>
                <a:gd name="T70" fmla="*/ 744 w 884"/>
                <a:gd name="T71" fmla="*/ 336 h 796"/>
                <a:gd name="T72" fmla="*/ 762 w 884"/>
                <a:gd name="T73" fmla="*/ 292 h 796"/>
                <a:gd name="T74" fmla="*/ 788 w 884"/>
                <a:gd name="T75" fmla="*/ 240 h 796"/>
                <a:gd name="T76" fmla="*/ 806 w 884"/>
                <a:gd name="T77" fmla="*/ 168 h 796"/>
                <a:gd name="T78" fmla="*/ 829 w 884"/>
                <a:gd name="T79" fmla="*/ 82 h 796"/>
                <a:gd name="T80" fmla="*/ 850 w 884"/>
                <a:gd name="T81" fmla="*/ 7 h 796"/>
                <a:gd name="T82" fmla="*/ 868 w 884"/>
                <a:gd name="T83" fmla="*/ 7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796">
                  <a:moveTo>
                    <a:pt x="0" y="543"/>
                  </a:moveTo>
                  <a:lnTo>
                    <a:pt x="11" y="579"/>
                  </a:lnTo>
                  <a:lnTo>
                    <a:pt x="13" y="610"/>
                  </a:lnTo>
                  <a:lnTo>
                    <a:pt x="24" y="644"/>
                  </a:lnTo>
                  <a:lnTo>
                    <a:pt x="29" y="669"/>
                  </a:lnTo>
                  <a:lnTo>
                    <a:pt x="39" y="690"/>
                  </a:lnTo>
                  <a:lnTo>
                    <a:pt x="44" y="695"/>
                  </a:lnTo>
                  <a:lnTo>
                    <a:pt x="47" y="698"/>
                  </a:lnTo>
                  <a:lnTo>
                    <a:pt x="57" y="703"/>
                  </a:lnTo>
                  <a:lnTo>
                    <a:pt x="62" y="706"/>
                  </a:lnTo>
                  <a:lnTo>
                    <a:pt x="73" y="716"/>
                  </a:lnTo>
                  <a:lnTo>
                    <a:pt x="78" y="711"/>
                  </a:lnTo>
                  <a:lnTo>
                    <a:pt x="86" y="703"/>
                  </a:lnTo>
                  <a:lnTo>
                    <a:pt x="91" y="695"/>
                  </a:lnTo>
                  <a:lnTo>
                    <a:pt x="101" y="682"/>
                  </a:lnTo>
                  <a:lnTo>
                    <a:pt x="106" y="662"/>
                  </a:lnTo>
                  <a:lnTo>
                    <a:pt x="114" y="633"/>
                  </a:lnTo>
                  <a:lnTo>
                    <a:pt x="119" y="607"/>
                  </a:lnTo>
                  <a:lnTo>
                    <a:pt x="124" y="571"/>
                  </a:lnTo>
                  <a:lnTo>
                    <a:pt x="135" y="545"/>
                  </a:lnTo>
                  <a:lnTo>
                    <a:pt x="140" y="522"/>
                  </a:lnTo>
                  <a:lnTo>
                    <a:pt x="148" y="494"/>
                  </a:lnTo>
                  <a:lnTo>
                    <a:pt x="153" y="463"/>
                  </a:lnTo>
                  <a:lnTo>
                    <a:pt x="163" y="437"/>
                  </a:lnTo>
                  <a:lnTo>
                    <a:pt x="168" y="421"/>
                  </a:lnTo>
                  <a:lnTo>
                    <a:pt x="179" y="408"/>
                  </a:lnTo>
                  <a:lnTo>
                    <a:pt x="181" y="393"/>
                  </a:lnTo>
                  <a:lnTo>
                    <a:pt x="186" y="380"/>
                  </a:lnTo>
                  <a:lnTo>
                    <a:pt x="197" y="364"/>
                  </a:lnTo>
                  <a:lnTo>
                    <a:pt x="202" y="354"/>
                  </a:lnTo>
                  <a:lnTo>
                    <a:pt x="212" y="354"/>
                  </a:lnTo>
                  <a:lnTo>
                    <a:pt x="215" y="356"/>
                  </a:lnTo>
                  <a:lnTo>
                    <a:pt x="225" y="362"/>
                  </a:lnTo>
                  <a:lnTo>
                    <a:pt x="230" y="364"/>
                  </a:lnTo>
                  <a:lnTo>
                    <a:pt x="241" y="362"/>
                  </a:lnTo>
                  <a:lnTo>
                    <a:pt x="246" y="349"/>
                  </a:lnTo>
                  <a:lnTo>
                    <a:pt x="251" y="344"/>
                  </a:lnTo>
                  <a:lnTo>
                    <a:pt x="259" y="354"/>
                  </a:lnTo>
                  <a:lnTo>
                    <a:pt x="264" y="356"/>
                  </a:lnTo>
                  <a:lnTo>
                    <a:pt x="274" y="356"/>
                  </a:lnTo>
                  <a:lnTo>
                    <a:pt x="279" y="356"/>
                  </a:lnTo>
                  <a:lnTo>
                    <a:pt x="287" y="369"/>
                  </a:lnTo>
                  <a:lnTo>
                    <a:pt x="292" y="385"/>
                  </a:lnTo>
                  <a:lnTo>
                    <a:pt x="303" y="400"/>
                  </a:lnTo>
                  <a:lnTo>
                    <a:pt x="308" y="406"/>
                  </a:lnTo>
                  <a:lnTo>
                    <a:pt x="313" y="413"/>
                  </a:lnTo>
                  <a:lnTo>
                    <a:pt x="321" y="426"/>
                  </a:lnTo>
                  <a:lnTo>
                    <a:pt x="326" y="434"/>
                  </a:lnTo>
                  <a:lnTo>
                    <a:pt x="336" y="437"/>
                  </a:lnTo>
                  <a:lnTo>
                    <a:pt x="341" y="434"/>
                  </a:lnTo>
                  <a:lnTo>
                    <a:pt x="352" y="429"/>
                  </a:lnTo>
                  <a:lnTo>
                    <a:pt x="354" y="434"/>
                  </a:lnTo>
                  <a:lnTo>
                    <a:pt x="365" y="434"/>
                  </a:lnTo>
                  <a:lnTo>
                    <a:pt x="370" y="437"/>
                  </a:lnTo>
                  <a:lnTo>
                    <a:pt x="375" y="437"/>
                  </a:lnTo>
                  <a:lnTo>
                    <a:pt x="385" y="434"/>
                  </a:lnTo>
                  <a:lnTo>
                    <a:pt x="388" y="434"/>
                  </a:lnTo>
                  <a:lnTo>
                    <a:pt x="398" y="434"/>
                  </a:lnTo>
                  <a:lnTo>
                    <a:pt x="403" y="437"/>
                  </a:lnTo>
                  <a:lnTo>
                    <a:pt x="414" y="457"/>
                  </a:lnTo>
                  <a:lnTo>
                    <a:pt x="419" y="486"/>
                  </a:lnTo>
                  <a:lnTo>
                    <a:pt x="427" y="514"/>
                  </a:lnTo>
                  <a:lnTo>
                    <a:pt x="432" y="530"/>
                  </a:lnTo>
                  <a:lnTo>
                    <a:pt x="437" y="553"/>
                  </a:lnTo>
                  <a:lnTo>
                    <a:pt x="447" y="582"/>
                  </a:lnTo>
                  <a:lnTo>
                    <a:pt x="452" y="602"/>
                  </a:lnTo>
                  <a:lnTo>
                    <a:pt x="460" y="618"/>
                  </a:lnTo>
                  <a:lnTo>
                    <a:pt x="465" y="631"/>
                  </a:lnTo>
                  <a:lnTo>
                    <a:pt x="476" y="646"/>
                  </a:lnTo>
                  <a:lnTo>
                    <a:pt x="481" y="667"/>
                  </a:lnTo>
                  <a:lnTo>
                    <a:pt x="488" y="680"/>
                  </a:lnTo>
                  <a:lnTo>
                    <a:pt x="494" y="682"/>
                  </a:lnTo>
                  <a:lnTo>
                    <a:pt x="504" y="695"/>
                  </a:lnTo>
                  <a:lnTo>
                    <a:pt x="509" y="711"/>
                  </a:lnTo>
                  <a:lnTo>
                    <a:pt x="514" y="734"/>
                  </a:lnTo>
                  <a:lnTo>
                    <a:pt x="522" y="755"/>
                  </a:lnTo>
                  <a:lnTo>
                    <a:pt x="527" y="768"/>
                  </a:lnTo>
                  <a:lnTo>
                    <a:pt x="538" y="776"/>
                  </a:lnTo>
                  <a:lnTo>
                    <a:pt x="543" y="783"/>
                  </a:lnTo>
                  <a:lnTo>
                    <a:pt x="553" y="791"/>
                  </a:lnTo>
                  <a:lnTo>
                    <a:pt x="556" y="791"/>
                  </a:lnTo>
                  <a:lnTo>
                    <a:pt x="566" y="791"/>
                  </a:lnTo>
                  <a:lnTo>
                    <a:pt x="571" y="796"/>
                  </a:lnTo>
                  <a:lnTo>
                    <a:pt x="576" y="791"/>
                  </a:lnTo>
                  <a:lnTo>
                    <a:pt x="587" y="776"/>
                  </a:lnTo>
                  <a:lnTo>
                    <a:pt x="592" y="752"/>
                  </a:lnTo>
                  <a:lnTo>
                    <a:pt x="600" y="732"/>
                  </a:lnTo>
                  <a:lnTo>
                    <a:pt x="605" y="716"/>
                  </a:lnTo>
                  <a:lnTo>
                    <a:pt x="615" y="698"/>
                  </a:lnTo>
                  <a:lnTo>
                    <a:pt x="620" y="680"/>
                  </a:lnTo>
                  <a:lnTo>
                    <a:pt x="628" y="667"/>
                  </a:lnTo>
                  <a:lnTo>
                    <a:pt x="633" y="659"/>
                  </a:lnTo>
                  <a:lnTo>
                    <a:pt x="638" y="646"/>
                  </a:lnTo>
                  <a:lnTo>
                    <a:pt x="649" y="633"/>
                  </a:lnTo>
                  <a:lnTo>
                    <a:pt x="654" y="623"/>
                  </a:lnTo>
                  <a:lnTo>
                    <a:pt x="661" y="615"/>
                  </a:lnTo>
                  <a:lnTo>
                    <a:pt x="667" y="607"/>
                  </a:lnTo>
                  <a:lnTo>
                    <a:pt x="677" y="594"/>
                  </a:lnTo>
                  <a:lnTo>
                    <a:pt x="682" y="571"/>
                  </a:lnTo>
                  <a:lnTo>
                    <a:pt x="692" y="535"/>
                  </a:lnTo>
                  <a:lnTo>
                    <a:pt x="695" y="507"/>
                  </a:lnTo>
                  <a:lnTo>
                    <a:pt x="700" y="473"/>
                  </a:lnTo>
                  <a:lnTo>
                    <a:pt x="711" y="450"/>
                  </a:lnTo>
                  <a:lnTo>
                    <a:pt x="716" y="429"/>
                  </a:lnTo>
                  <a:lnTo>
                    <a:pt x="726" y="406"/>
                  </a:lnTo>
                  <a:lnTo>
                    <a:pt x="729" y="385"/>
                  </a:lnTo>
                  <a:lnTo>
                    <a:pt x="739" y="364"/>
                  </a:lnTo>
                  <a:lnTo>
                    <a:pt x="744" y="336"/>
                  </a:lnTo>
                  <a:lnTo>
                    <a:pt x="754" y="318"/>
                  </a:lnTo>
                  <a:lnTo>
                    <a:pt x="760" y="305"/>
                  </a:lnTo>
                  <a:lnTo>
                    <a:pt x="762" y="292"/>
                  </a:lnTo>
                  <a:lnTo>
                    <a:pt x="773" y="284"/>
                  </a:lnTo>
                  <a:lnTo>
                    <a:pt x="778" y="261"/>
                  </a:lnTo>
                  <a:lnTo>
                    <a:pt x="788" y="240"/>
                  </a:lnTo>
                  <a:lnTo>
                    <a:pt x="793" y="219"/>
                  </a:lnTo>
                  <a:lnTo>
                    <a:pt x="801" y="201"/>
                  </a:lnTo>
                  <a:lnTo>
                    <a:pt x="806" y="168"/>
                  </a:lnTo>
                  <a:lnTo>
                    <a:pt x="816" y="139"/>
                  </a:lnTo>
                  <a:lnTo>
                    <a:pt x="822" y="111"/>
                  </a:lnTo>
                  <a:lnTo>
                    <a:pt x="829" y="82"/>
                  </a:lnTo>
                  <a:lnTo>
                    <a:pt x="834" y="51"/>
                  </a:lnTo>
                  <a:lnTo>
                    <a:pt x="840" y="28"/>
                  </a:lnTo>
                  <a:lnTo>
                    <a:pt x="850" y="7"/>
                  </a:lnTo>
                  <a:lnTo>
                    <a:pt x="855" y="0"/>
                  </a:lnTo>
                  <a:lnTo>
                    <a:pt x="863" y="7"/>
                  </a:lnTo>
                  <a:lnTo>
                    <a:pt x="868" y="7"/>
                  </a:lnTo>
                  <a:lnTo>
                    <a:pt x="878" y="10"/>
                  </a:lnTo>
                  <a:lnTo>
                    <a:pt x="884" y="10"/>
                  </a:lnTo>
                </a:path>
              </a:pathLst>
            </a:custGeom>
            <a:noFill/>
            <a:ln w="23760" cap="rnd">
              <a:solidFill>
                <a:srgbClr val="33996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0" name="Line 45">
              <a:extLst>
                <a:ext uri="{FF2B5EF4-FFF2-40B4-BE49-F238E27FC236}">
                  <a16:creationId xmlns:a16="http://schemas.microsoft.com/office/drawing/2014/main" id="{24BE6D4F-1A90-F44B-A0F4-6FC0A790E2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" y="3145"/>
              <a:ext cx="1325" cy="1"/>
            </a:xfrm>
            <a:prstGeom prst="line">
              <a:avLst/>
            </a:prstGeom>
            <a:noFill/>
            <a:ln w="4680" cap="rnd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" name="Line 46">
              <a:extLst>
                <a:ext uri="{FF2B5EF4-FFF2-40B4-BE49-F238E27FC236}">
                  <a16:creationId xmlns:a16="http://schemas.microsoft.com/office/drawing/2014/main" id="{1187BA5B-7A64-3B41-8749-FDBF88BCB7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" y="2486"/>
              <a:ext cx="1" cy="659"/>
            </a:xfrm>
            <a:prstGeom prst="line">
              <a:avLst/>
            </a:prstGeom>
            <a:noFill/>
            <a:ln w="4680" cap="rnd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" name="Line 47">
              <a:extLst>
                <a:ext uri="{FF2B5EF4-FFF2-40B4-BE49-F238E27FC236}">
                  <a16:creationId xmlns:a16="http://schemas.microsoft.com/office/drawing/2014/main" id="{35DABE1F-97E3-A04F-8937-B32BEFC569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" y="3131"/>
              <a:ext cx="1" cy="14"/>
            </a:xfrm>
            <a:prstGeom prst="line">
              <a:avLst/>
            </a:prstGeom>
            <a:noFill/>
            <a:ln w="4680" cap="rnd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" name="Line 48">
              <a:extLst>
                <a:ext uri="{FF2B5EF4-FFF2-40B4-BE49-F238E27FC236}">
                  <a16:creationId xmlns:a16="http://schemas.microsoft.com/office/drawing/2014/main" id="{3BC1C541-69FC-D74E-B473-0C436976D3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5" y="3131"/>
              <a:ext cx="0" cy="14"/>
            </a:xfrm>
            <a:prstGeom prst="line">
              <a:avLst/>
            </a:prstGeom>
            <a:noFill/>
            <a:ln w="4680" cap="rnd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" name="Line 49">
              <a:extLst>
                <a:ext uri="{FF2B5EF4-FFF2-40B4-BE49-F238E27FC236}">
                  <a16:creationId xmlns:a16="http://schemas.microsoft.com/office/drawing/2014/main" id="{386DA7C6-A7C0-2842-B51F-ECBCE61038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5" y="3131"/>
              <a:ext cx="0" cy="14"/>
            </a:xfrm>
            <a:prstGeom prst="line">
              <a:avLst/>
            </a:prstGeom>
            <a:noFill/>
            <a:ln w="4680" cap="rnd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" name="Line 50">
              <a:extLst>
                <a:ext uri="{FF2B5EF4-FFF2-40B4-BE49-F238E27FC236}">
                  <a16:creationId xmlns:a16="http://schemas.microsoft.com/office/drawing/2014/main" id="{CF56D734-A39F-6447-9251-C460231C2B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3" y="3131"/>
              <a:ext cx="0" cy="14"/>
            </a:xfrm>
            <a:prstGeom prst="line">
              <a:avLst/>
            </a:prstGeom>
            <a:noFill/>
            <a:ln w="4680" cap="rnd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" name="Line 51">
              <a:extLst>
                <a:ext uri="{FF2B5EF4-FFF2-40B4-BE49-F238E27FC236}">
                  <a16:creationId xmlns:a16="http://schemas.microsoft.com/office/drawing/2014/main" id="{CEC4D343-84AD-9A46-8577-E352F188AB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3" y="3131"/>
              <a:ext cx="0" cy="14"/>
            </a:xfrm>
            <a:prstGeom prst="line">
              <a:avLst/>
            </a:prstGeom>
            <a:noFill/>
            <a:ln w="4680" cap="rnd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" name="Line 52">
              <a:extLst>
                <a:ext uri="{FF2B5EF4-FFF2-40B4-BE49-F238E27FC236}">
                  <a16:creationId xmlns:a16="http://schemas.microsoft.com/office/drawing/2014/main" id="{1A528D96-B4A8-D643-ACEA-B890FBD817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71" y="3131"/>
              <a:ext cx="0" cy="14"/>
            </a:xfrm>
            <a:prstGeom prst="line">
              <a:avLst/>
            </a:prstGeom>
            <a:noFill/>
            <a:ln w="4680" cap="rnd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" name="Line 53">
              <a:extLst>
                <a:ext uri="{FF2B5EF4-FFF2-40B4-BE49-F238E27FC236}">
                  <a16:creationId xmlns:a16="http://schemas.microsoft.com/office/drawing/2014/main" id="{5A18371C-26A6-4C48-805B-860EDBF12F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1" y="3131"/>
              <a:ext cx="0" cy="14"/>
            </a:xfrm>
            <a:prstGeom prst="line">
              <a:avLst/>
            </a:prstGeom>
            <a:noFill/>
            <a:ln w="4680" cap="rnd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" name="Line 54">
              <a:extLst>
                <a:ext uri="{FF2B5EF4-FFF2-40B4-BE49-F238E27FC236}">
                  <a16:creationId xmlns:a16="http://schemas.microsoft.com/office/drawing/2014/main" id="{2C2E79C4-3D8F-9C4C-9703-FDBED897D7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1" y="3131"/>
              <a:ext cx="0" cy="14"/>
            </a:xfrm>
            <a:prstGeom prst="line">
              <a:avLst/>
            </a:prstGeom>
            <a:noFill/>
            <a:ln w="4680" cap="rnd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" name="Line 55">
              <a:extLst>
                <a:ext uri="{FF2B5EF4-FFF2-40B4-BE49-F238E27FC236}">
                  <a16:creationId xmlns:a16="http://schemas.microsoft.com/office/drawing/2014/main" id="{2945F0BD-B04E-5847-93D6-04319D1DB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" y="3145"/>
              <a:ext cx="10" cy="1"/>
            </a:xfrm>
            <a:prstGeom prst="line">
              <a:avLst/>
            </a:prstGeom>
            <a:noFill/>
            <a:ln w="4680" cap="rnd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22" name="Group 5">
            <a:extLst>
              <a:ext uri="{FF2B5EF4-FFF2-40B4-BE49-F238E27FC236}">
                <a16:creationId xmlns:a16="http://schemas.microsoft.com/office/drawing/2014/main" id="{FB37468C-9F7D-664B-89F1-D56FBA6DC568}"/>
              </a:ext>
            </a:extLst>
          </p:cNvPr>
          <p:cNvGrpSpPr>
            <a:grpSpLocks/>
          </p:cNvGrpSpPr>
          <p:nvPr/>
        </p:nvGrpSpPr>
        <p:grpSpPr bwMode="auto">
          <a:xfrm>
            <a:off x="1638866" y="5051894"/>
            <a:ext cx="2029570" cy="1012497"/>
            <a:chOff x="321" y="1056"/>
            <a:chExt cx="1774" cy="885"/>
          </a:xfrm>
        </p:grpSpPr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42B86C10-B7A2-634B-B2E9-FCCE215CC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" y="1739"/>
              <a:ext cx="967" cy="202"/>
            </a:xfrm>
            <a:custGeom>
              <a:avLst/>
              <a:gdLst>
                <a:gd name="G0" fmla="+- 45 0 0"/>
                <a:gd name="G1" fmla="+- 1 0 0"/>
                <a:gd name="G2" fmla="+- 1 0 0"/>
                <a:gd name="G3" fmla="+- 1 0 0"/>
                <a:gd name="G4" fmla="+- 210 0 0"/>
                <a:gd name="G5" fmla="+- 1 0 0"/>
                <a:gd name="G6" fmla="+- 1 0 0"/>
                <a:gd name="G7" fmla="+- 1 0 0"/>
                <a:gd name="G8" fmla="*/ 1 5183 51200"/>
                <a:gd name="G9" fmla="+- 1 0 0"/>
                <a:gd name="G10" fmla="+- 1 0 0"/>
                <a:gd name="G11" fmla="+- 1 0 0"/>
                <a:gd name="G12" fmla="*/ 1 1889 3027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1 32768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T0" fmla="*/ 0 w 2566"/>
                <a:gd name="T1" fmla="*/ 0 h 975"/>
                <a:gd name="T2" fmla="*/ 0 w 2566"/>
                <a:gd name="T3" fmla="*/ 0 h 975"/>
                <a:gd name="T4" fmla="*/ 0 w 2566"/>
                <a:gd name="T5" fmla="*/ 0 h 975"/>
                <a:gd name="T6" fmla="*/ 0 w 2566"/>
                <a:gd name="T7" fmla="*/ 0 h 975"/>
                <a:gd name="T8" fmla="*/ 0 w 2566"/>
                <a:gd name="T9" fmla="*/ 0 h 975"/>
                <a:gd name="T10" fmla="*/ 0 w 2566"/>
                <a:gd name="T11" fmla="*/ 0 h 975"/>
                <a:gd name="T12" fmla="*/ 0 w 2566"/>
                <a:gd name="T13" fmla="*/ 0 h 975"/>
                <a:gd name="T14" fmla="*/ 0 w 2566"/>
                <a:gd name="T15" fmla="*/ 0 h 975"/>
                <a:gd name="T16" fmla="*/ 0 w 2566"/>
                <a:gd name="T17" fmla="*/ 0 h 975"/>
                <a:gd name="T18" fmla="*/ 0 w 2566"/>
                <a:gd name="T19" fmla="*/ 0 h 975"/>
                <a:gd name="T20" fmla="*/ 0 w 2566"/>
                <a:gd name="T21" fmla="*/ 0 h 975"/>
                <a:gd name="T22" fmla="*/ 0 w 2566"/>
                <a:gd name="T23" fmla="*/ 0 h 975"/>
                <a:gd name="T24" fmla="*/ 0 w 2566"/>
                <a:gd name="T25" fmla="*/ 0 h 975"/>
                <a:gd name="T26" fmla="*/ 0 w 2566"/>
                <a:gd name="T27" fmla="*/ 0 h 975"/>
                <a:gd name="T28" fmla="*/ 0 w 2566"/>
                <a:gd name="T29" fmla="*/ 0 h 975"/>
                <a:gd name="T30" fmla="*/ 0 w 2566"/>
                <a:gd name="T31" fmla="*/ 0 h 975"/>
                <a:gd name="T32" fmla="*/ 0 w 2566"/>
                <a:gd name="T33" fmla="*/ 0 h 975"/>
                <a:gd name="T34" fmla="*/ 0 w 2566"/>
                <a:gd name="T35" fmla="*/ 0 h 975"/>
                <a:gd name="T36" fmla="*/ 0 w 2566"/>
                <a:gd name="T37" fmla="*/ 0 h 975"/>
                <a:gd name="T38" fmla="*/ 1 w 2566"/>
                <a:gd name="T39" fmla="*/ 0 h 975"/>
                <a:gd name="T40" fmla="*/ 1 w 2566"/>
                <a:gd name="T41" fmla="*/ 0 h 975"/>
                <a:gd name="T42" fmla="*/ 1 w 2566"/>
                <a:gd name="T43" fmla="*/ 0 h 975"/>
                <a:gd name="T44" fmla="*/ 1 w 2566"/>
                <a:gd name="T45" fmla="*/ 0 h 975"/>
                <a:gd name="T46" fmla="*/ 1 w 2566"/>
                <a:gd name="T47" fmla="*/ 0 h 975"/>
                <a:gd name="T48" fmla="*/ 1 w 2566"/>
                <a:gd name="T49" fmla="*/ 0 h 975"/>
                <a:gd name="T50" fmla="*/ 1 w 2566"/>
                <a:gd name="T51" fmla="*/ 0 h 975"/>
                <a:gd name="T52" fmla="*/ 1 w 2566"/>
                <a:gd name="T53" fmla="*/ 0 h 975"/>
                <a:gd name="T54" fmla="*/ 1 w 2566"/>
                <a:gd name="T55" fmla="*/ 0 h 975"/>
                <a:gd name="T56" fmla="*/ 1 w 2566"/>
                <a:gd name="T57" fmla="*/ 0 h 975"/>
                <a:gd name="T58" fmla="*/ 1 w 2566"/>
                <a:gd name="T59" fmla="*/ 0 h 975"/>
                <a:gd name="T60" fmla="*/ 1 w 2566"/>
                <a:gd name="T61" fmla="*/ 0 h 975"/>
                <a:gd name="T62" fmla="*/ 1 w 2566"/>
                <a:gd name="T63" fmla="*/ 0 h 975"/>
                <a:gd name="T64" fmla="*/ 1 w 2566"/>
                <a:gd name="T65" fmla="*/ 0 h 975"/>
                <a:gd name="T66" fmla="*/ 1 w 2566"/>
                <a:gd name="T67" fmla="*/ 0 h 975"/>
                <a:gd name="T68" fmla="*/ 1 w 2566"/>
                <a:gd name="T69" fmla="*/ 0 h 975"/>
                <a:gd name="T70" fmla="*/ 1 w 2566"/>
                <a:gd name="T71" fmla="*/ 0 h 975"/>
                <a:gd name="T72" fmla="*/ 1 w 2566"/>
                <a:gd name="T73" fmla="*/ 0 h 975"/>
                <a:gd name="T74" fmla="*/ 1 w 2566"/>
                <a:gd name="T75" fmla="*/ 0 h 975"/>
                <a:gd name="T76" fmla="*/ 1 w 2566"/>
                <a:gd name="T77" fmla="*/ 0 h 975"/>
                <a:gd name="T78" fmla="*/ 1 w 2566"/>
                <a:gd name="T79" fmla="*/ 0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6" h="975">
                  <a:moveTo>
                    <a:pt x="0" y="975"/>
                  </a:moveTo>
                  <a:lnTo>
                    <a:pt x="45" y="975"/>
                  </a:lnTo>
                  <a:lnTo>
                    <a:pt x="75" y="975"/>
                  </a:lnTo>
                  <a:lnTo>
                    <a:pt x="105" y="975"/>
                  </a:lnTo>
                  <a:lnTo>
                    <a:pt x="135" y="975"/>
                  </a:lnTo>
                  <a:lnTo>
                    <a:pt x="165" y="975"/>
                  </a:lnTo>
                  <a:lnTo>
                    <a:pt x="195" y="975"/>
                  </a:lnTo>
                  <a:lnTo>
                    <a:pt x="240" y="975"/>
                  </a:lnTo>
                  <a:lnTo>
                    <a:pt x="270" y="885"/>
                  </a:lnTo>
                  <a:lnTo>
                    <a:pt x="300" y="975"/>
                  </a:lnTo>
                  <a:lnTo>
                    <a:pt x="330" y="975"/>
                  </a:lnTo>
                  <a:lnTo>
                    <a:pt x="360" y="885"/>
                  </a:lnTo>
                  <a:lnTo>
                    <a:pt x="390" y="885"/>
                  </a:lnTo>
                  <a:lnTo>
                    <a:pt x="435" y="780"/>
                  </a:lnTo>
                  <a:lnTo>
                    <a:pt x="465" y="780"/>
                  </a:lnTo>
                  <a:lnTo>
                    <a:pt x="495" y="735"/>
                  </a:lnTo>
                  <a:lnTo>
                    <a:pt x="525" y="780"/>
                  </a:lnTo>
                  <a:lnTo>
                    <a:pt x="555" y="690"/>
                  </a:lnTo>
                  <a:lnTo>
                    <a:pt x="585" y="750"/>
                  </a:lnTo>
                  <a:lnTo>
                    <a:pt x="630" y="705"/>
                  </a:lnTo>
                  <a:lnTo>
                    <a:pt x="660" y="630"/>
                  </a:lnTo>
                  <a:lnTo>
                    <a:pt x="690" y="585"/>
                  </a:lnTo>
                  <a:lnTo>
                    <a:pt x="720" y="600"/>
                  </a:lnTo>
                  <a:lnTo>
                    <a:pt x="750" y="525"/>
                  </a:lnTo>
                  <a:lnTo>
                    <a:pt x="780" y="585"/>
                  </a:lnTo>
                  <a:lnTo>
                    <a:pt x="825" y="540"/>
                  </a:lnTo>
                  <a:lnTo>
                    <a:pt x="855" y="495"/>
                  </a:lnTo>
                  <a:lnTo>
                    <a:pt x="885" y="480"/>
                  </a:lnTo>
                  <a:lnTo>
                    <a:pt x="915" y="465"/>
                  </a:lnTo>
                  <a:lnTo>
                    <a:pt x="945" y="435"/>
                  </a:lnTo>
                  <a:lnTo>
                    <a:pt x="975" y="450"/>
                  </a:lnTo>
                  <a:lnTo>
                    <a:pt x="1020" y="405"/>
                  </a:lnTo>
                  <a:lnTo>
                    <a:pt x="1050" y="405"/>
                  </a:lnTo>
                  <a:lnTo>
                    <a:pt x="1080" y="360"/>
                  </a:lnTo>
                  <a:lnTo>
                    <a:pt x="1110" y="375"/>
                  </a:lnTo>
                  <a:lnTo>
                    <a:pt x="1140" y="315"/>
                  </a:lnTo>
                  <a:lnTo>
                    <a:pt x="1170" y="345"/>
                  </a:lnTo>
                  <a:lnTo>
                    <a:pt x="1215" y="330"/>
                  </a:lnTo>
                  <a:lnTo>
                    <a:pt x="1245" y="285"/>
                  </a:lnTo>
                  <a:lnTo>
                    <a:pt x="1275" y="285"/>
                  </a:lnTo>
                  <a:lnTo>
                    <a:pt x="1305" y="255"/>
                  </a:lnTo>
                  <a:lnTo>
                    <a:pt x="1335" y="255"/>
                  </a:lnTo>
                  <a:lnTo>
                    <a:pt x="1365" y="225"/>
                  </a:lnTo>
                  <a:lnTo>
                    <a:pt x="1410" y="195"/>
                  </a:lnTo>
                  <a:lnTo>
                    <a:pt x="1440" y="180"/>
                  </a:lnTo>
                  <a:lnTo>
                    <a:pt x="1470" y="165"/>
                  </a:lnTo>
                  <a:lnTo>
                    <a:pt x="1500" y="165"/>
                  </a:lnTo>
                  <a:lnTo>
                    <a:pt x="1530" y="150"/>
                  </a:lnTo>
                  <a:lnTo>
                    <a:pt x="1560" y="120"/>
                  </a:lnTo>
                  <a:lnTo>
                    <a:pt x="1605" y="105"/>
                  </a:lnTo>
                  <a:lnTo>
                    <a:pt x="1635" y="90"/>
                  </a:lnTo>
                  <a:lnTo>
                    <a:pt x="1665" y="75"/>
                  </a:lnTo>
                  <a:lnTo>
                    <a:pt x="1695" y="45"/>
                  </a:lnTo>
                  <a:lnTo>
                    <a:pt x="1725" y="30"/>
                  </a:lnTo>
                  <a:lnTo>
                    <a:pt x="1755" y="30"/>
                  </a:lnTo>
                  <a:lnTo>
                    <a:pt x="1801" y="15"/>
                  </a:lnTo>
                  <a:lnTo>
                    <a:pt x="1831" y="0"/>
                  </a:lnTo>
                  <a:lnTo>
                    <a:pt x="1861" y="0"/>
                  </a:lnTo>
                  <a:lnTo>
                    <a:pt x="1891" y="0"/>
                  </a:lnTo>
                  <a:lnTo>
                    <a:pt x="1921" y="0"/>
                  </a:lnTo>
                  <a:lnTo>
                    <a:pt x="1951" y="0"/>
                  </a:lnTo>
                  <a:lnTo>
                    <a:pt x="1996" y="30"/>
                  </a:lnTo>
                  <a:lnTo>
                    <a:pt x="2026" y="30"/>
                  </a:lnTo>
                  <a:lnTo>
                    <a:pt x="2056" y="75"/>
                  </a:lnTo>
                  <a:lnTo>
                    <a:pt x="2086" y="105"/>
                  </a:lnTo>
                  <a:lnTo>
                    <a:pt x="2116" y="180"/>
                  </a:lnTo>
                  <a:lnTo>
                    <a:pt x="2146" y="300"/>
                  </a:lnTo>
                  <a:lnTo>
                    <a:pt x="2191" y="510"/>
                  </a:lnTo>
                  <a:lnTo>
                    <a:pt x="2221" y="645"/>
                  </a:lnTo>
                  <a:lnTo>
                    <a:pt x="2251" y="975"/>
                  </a:lnTo>
                  <a:lnTo>
                    <a:pt x="2281" y="975"/>
                  </a:lnTo>
                  <a:lnTo>
                    <a:pt x="2311" y="975"/>
                  </a:lnTo>
                  <a:lnTo>
                    <a:pt x="2341" y="975"/>
                  </a:lnTo>
                  <a:lnTo>
                    <a:pt x="2371" y="975"/>
                  </a:lnTo>
                  <a:lnTo>
                    <a:pt x="2416" y="975"/>
                  </a:lnTo>
                  <a:lnTo>
                    <a:pt x="2446" y="975"/>
                  </a:lnTo>
                  <a:lnTo>
                    <a:pt x="2476" y="975"/>
                  </a:lnTo>
                  <a:lnTo>
                    <a:pt x="2506" y="975"/>
                  </a:lnTo>
                  <a:lnTo>
                    <a:pt x="2536" y="975"/>
                  </a:lnTo>
                  <a:lnTo>
                    <a:pt x="2566" y="975"/>
                  </a:lnTo>
                </a:path>
              </a:pathLst>
            </a:custGeom>
            <a:noFill/>
            <a:ln w="25560" cap="sq">
              <a:solidFill>
                <a:srgbClr val="99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E0ECAFB0-F48D-1544-B531-0380F823A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" y="1511"/>
              <a:ext cx="967" cy="205"/>
            </a:xfrm>
            <a:custGeom>
              <a:avLst/>
              <a:gdLst>
                <a:gd name="G0" fmla="+- 65491 0 0"/>
                <a:gd name="G1" fmla="+- 1 0 0"/>
                <a:gd name="G2" fmla="+- 1 0 0"/>
                <a:gd name="G3" fmla="+- 1 0 0"/>
                <a:gd name="G4" fmla="+- 195 0 0"/>
                <a:gd name="G5" fmla="+- 1 0 0"/>
                <a:gd name="G6" fmla="+- 1 0 0"/>
                <a:gd name="G7" fmla="+- 1 0 0"/>
                <a:gd name="G8" fmla="*/ 1 52755 25600"/>
                <a:gd name="G9" fmla="+- 1 0 0"/>
                <a:gd name="G10" fmla="+- 1 0 0"/>
                <a:gd name="G11" fmla="+- 1 0 0"/>
                <a:gd name="G12" fmla="*/ 1 59673 5120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1 32768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T0" fmla="*/ 0 w 2566"/>
                <a:gd name="T1" fmla="*/ 0 h 990"/>
                <a:gd name="T2" fmla="*/ 0 w 2566"/>
                <a:gd name="T3" fmla="*/ 0 h 990"/>
                <a:gd name="T4" fmla="*/ 0 w 2566"/>
                <a:gd name="T5" fmla="*/ 0 h 990"/>
                <a:gd name="T6" fmla="*/ 0 w 2566"/>
                <a:gd name="T7" fmla="*/ 0 h 990"/>
                <a:gd name="T8" fmla="*/ 0 w 2566"/>
                <a:gd name="T9" fmla="*/ 0 h 990"/>
                <a:gd name="T10" fmla="*/ 0 w 2566"/>
                <a:gd name="T11" fmla="*/ 0 h 990"/>
                <a:gd name="T12" fmla="*/ 0 w 2566"/>
                <a:gd name="T13" fmla="*/ 0 h 990"/>
                <a:gd name="T14" fmla="*/ 0 w 2566"/>
                <a:gd name="T15" fmla="*/ 0 h 990"/>
                <a:gd name="T16" fmla="*/ 0 w 2566"/>
                <a:gd name="T17" fmla="*/ 0 h 990"/>
                <a:gd name="T18" fmla="*/ 0 w 2566"/>
                <a:gd name="T19" fmla="*/ 0 h 990"/>
                <a:gd name="T20" fmla="*/ 0 w 2566"/>
                <a:gd name="T21" fmla="*/ 0 h 990"/>
                <a:gd name="T22" fmla="*/ 0 w 2566"/>
                <a:gd name="T23" fmla="*/ 0 h 990"/>
                <a:gd name="T24" fmla="*/ 0 w 2566"/>
                <a:gd name="T25" fmla="*/ 0 h 990"/>
                <a:gd name="T26" fmla="*/ 0 w 2566"/>
                <a:gd name="T27" fmla="*/ 0 h 990"/>
                <a:gd name="T28" fmla="*/ 0 w 2566"/>
                <a:gd name="T29" fmla="*/ 0 h 990"/>
                <a:gd name="T30" fmla="*/ 0 w 2566"/>
                <a:gd name="T31" fmla="*/ 0 h 990"/>
                <a:gd name="T32" fmla="*/ 0 w 2566"/>
                <a:gd name="T33" fmla="*/ 0 h 990"/>
                <a:gd name="T34" fmla="*/ 0 w 2566"/>
                <a:gd name="T35" fmla="*/ 0 h 990"/>
                <a:gd name="T36" fmla="*/ 0 w 2566"/>
                <a:gd name="T37" fmla="*/ 0 h 990"/>
                <a:gd name="T38" fmla="*/ 1 w 2566"/>
                <a:gd name="T39" fmla="*/ 0 h 990"/>
                <a:gd name="T40" fmla="*/ 1 w 2566"/>
                <a:gd name="T41" fmla="*/ 0 h 990"/>
                <a:gd name="T42" fmla="*/ 1 w 2566"/>
                <a:gd name="T43" fmla="*/ 0 h 990"/>
                <a:gd name="T44" fmla="*/ 1 w 2566"/>
                <a:gd name="T45" fmla="*/ 0 h 990"/>
                <a:gd name="T46" fmla="*/ 1 w 2566"/>
                <a:gd name="T47" fmla="*/ 0 h 990"/>
                <a:gd name="T48" fmla="*/ 1 w 2566"/>
                <a:gd name="T49" fmla="*/ 0 h 990"/>
                <a:gd name="T50" fmla="*/ 1 w 2566"/>
                <a:gd name="T51" fmla="*/ 0 h 990"/>
                <a:gd name="T52" fmla="*/ 1 w 2566"/>
                <a:gd name="T53" fmla="*/ 0 h 990"/>
                <a:gd name="T54" fmla="*/ 1 w 2566"/>
                <a:gd name="T55" fmla="*/ 0 h 990"/>
                <a:gd name="T56" fmla="*/ 1 w 2566"/>
                <a:gd name="T57" fmla="*/ 0 h 990"/>
                <a:gd name="T58" fmla="*/ 1 w 2566"/>
                <a:gd name="T59" fmla="*/ 0 h 990"/>
                <a:gd name="T60" fmla="*/ 1 w 2566"/>
                <a:gd name="T61" fmla="*/ 0 h 990"/>
                <a:gd name="T62" fmla="*/ 1 w 2566"/>
                <a:gd name="T63" fmla="*/ 0 h 990"/>
                <a:gd name="T64" fmla="*/ 1 w 2566"/>
                <a:gd name="T65" fmla="*/ 0 h 990"/>
                <a:gd name="T66" fmla="*/ 1 w 2566"/>
                <a:gd name="T67" fmla="*/ 0 h 990"/>
                <a:gd name="T68" fmla="*/ 1 w 2566"/>
                <a:gd name="T69" fmla="*/ 0 h 990"/>
                <a:gd name="T70" fmla="*/ 1 w 2566"/>
                <a:gd name="T71" fmla="*/ 0 h 990"/>
                <a:gd name="T72" fmla="*/ 1 w 2566"/>
                <a:gd name="T73" fmla="*/ 0 h 990"/>
                <a:gd name="T74" fmla="*/ 1 w 2566"/>
                <a:gd name="T75" fmla="*/ 0 h 990"/>
                <a:gd name="T76" fmla="*/ 1 w 2566"/>
                <a:gd name="T77" fmla="*/ 0 h 990"/>
                <a:gd name="T78" fmla="*/ 1 w 2566"/>
                <a:gd name="T79" fmla="*/ 0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6" h="990">
                  <a:moveTo>
                    <a:pt x="0" y="900"/>
                  </a:moveTo>
                  <a:lnTo>
                    <a:pt x="45" y="990"/>
                  </a:lnTo>
                  <a:lnTo>
                    <a:pt x="75" y="990"/>
                  </a:lnTo>
                  <a:lnTo>
                    <a:pt x="105" y="840"/>
                  </a:lnTo>
                  <a:lnTo>
                    <a:pt x="135" y="990"/>
                  </a:lnTo>
                  <a:lnTo>
                    <a:pt x="165" y="900"/>
                  </a:lnTo>
                  <a:lnTo>
                    <a:pt x="195" y="990"/>
                  </a:lnTo>
                  <a:lnTo>
                    <a:pt x="240" y="900"/>
                  </a:lnTo>
                  <a:lnTo>
                    <a:pt x="270" y="735"/>
                  </a:lnTo>
                  <a:lnTo>
                    <a:pt x="300" y="840"/>
                  </a:lnTo>
                  <a:lnTo>
                    <a:pt x="330" y="810"/>
                  </a:lnTo>
                  <a:lnTo>
                    <a:pt x="360" y="780"/>
                  </a:lnTo>
                  <a:lnTo>
                    <a:pt x="390" y="840"/>
                  </a:lnTo>
                  <a:lnTo>
                    <a:pt x="435" y="720"/>
                  </a:lnTo>
                  <a:lnTo>
                    <a:pt x="465" y="750"/>
                  </a:lnTo>
                  <a:lnTo>
                    <a:pt x="495" y="720"/>
                  </a:lnTo>
                  <a:lnTo>
                    <a:pt x="525" y="675"/>
                  </a:lnTo>
                  <a:lnTo>
                    <a:pt x="555" y="735"/>
                  </a:lnTo>
                  <a:lnTo>
                    <a:pt x="585" y="645"/>
                  </a:lnTo>
                  <a:lnTo>
                    <a:pt x="630" y="630"/>
                  </a:lnTo>
                  <a:lnTo>
                    <a:pt x="660" y="600"/>
                  </a:lnTo>
                  <a:lnTo>
                    <a:pt x="690" y="585"/>
                  </a:lnTo>
                  <a:lnTo>
                    <a:pt x="720" y="525"/>
                  </a:lnTo>
                  <a:lnTo>
                    <a:pt x="750" y="555"/>
                  </a:lnTo>
                  <a:lnTo>
                    <a:pt x="780" y="510"/>
                  </a:lnTo>
                  <a:lnTo>
                    <a:pt x="825" y="480"/>
                  </a:lnTo>
                  <a:lnTo>
                    <a:pt x="855" y="510"/>
                  </a:lnTo>
                  <a:lnTo>
                    <a:pt x="885" y="450"/>
                  </a:lnTo>
                  <a:lnTo>
                    <a:pt x="915" y="450"/>
                  </a:lnTo>
                  <a:lnTo>
                    <a:pt x="945" y="405"/>
                  </a:lnTo>
                  <a:lnTo>
                    <a:pt x="975" y="405"/>
                  </a:lnTo>
                  <a:lnTo>
                    <a:pt x="1020" y="390"/>
                  </a:lnTo>
                  <a:lnTo>
                    <a:pt x="1050" y="360"/>
                  </a:lnTo>
                  <a:lnTo>
                    <a:pt x="1080" y="330"/>
                  </a:lnTo>
                  <a:lnTo>
                    <a:pt x="1110" y="315"/>
                  </a:lnTo>
                  <a:lnTo>
                    <a:pt x="1140" y="300"/>
                  </a:lnTo>
                  <a:lnTo>
                    <a:pt x="1170" y="270"/>
                  </a:lnTo>
                  <a:lnTo>
                    <a:pt x="1215" y="255"/>
                  </a:lnTo>
                  <a:lnTo>
                    <a:pt x="1245" y="240"/>
                  </a:lnTo>
                  <a:lnTo>
                    <a:pt x="1275" y="210"/>
                  </a:lnTo>
                  <a:lnTo>
                    <a:pt x="1305" y="195"/>
                  </a:lnTo>
                  <a:lnTo>
                    <a:pt x="1335" y="180"/>
                  </a:lnTo>
                  <a:lnTo>
                    <a:pt x="1365" y="165"/>
                  </a:lnTo>
                  <a:lnTo>
                    <a:pt x="1410" y="150"/>
                  </a:lnTo>
                  <a:lnTo>
                    <a:pt x="1440" y="135"/>
                  </a:lnTo>
                  <a:lnTo>
                    <a:pt x="1470" y="105"/>
                  </a:lnTo>
                  <a:lnTo>
                    <a:pt x="1500" y="90"/>
                  </a:lnTo>
                  <a:lnTo>
                    <a:pt x="1530" y="60"/>
                  </a:lnTo>
                  <a:lnTo>
                    <a:pt x="1560" y="60"/>
                  </a:lnTo>
                  <a:lnTo>
                    <a:pt x="1605" y="45"/>
                  </a:lnTo>
                  <a:lnTo>
                    <a:pt x="1635" y="30"/>
                  </a:lnTo>
                  <a:lnTo>
                    <a:pt x="1665" y="15"/>
                  </a:lnTo>
                  <a:lnTo>
                    <a:pt x="1695" y="15"/>
                  </a:lnTo>
                  <a:lnTo>
                    <a:pt x="1725" y="0"/>
                  </a:lnTo>
                  <a:lnTo>
                    <a:pt x="1755" y="0"/>
                  </a:lnTo>
                  <a:lnTo>
                    <a:pt x="1801" y="15"/>
                  </a:lnTo>
                  <a:lnTo>
                    <a:pt x="1831" y="60"/>
                  </a:lnTo>
                  <a:lnTo>
                    <a:pt x="1861" y="165"/>
                  </a:lnTo>
                  <a:lnTo>
                    <a:pt x="1891" y="285"/>
                  </a:lnTo>
                  <a:lnTo>
                    <a:pt x="1921" y="405"/>
                  </a:lnTo>
                  <a:lnTo>
                    <a:pt x="1951" y="510"/>
                  </a:lnTo>
                  <a:lnTo>
                    <a:pt x="1996" y="660"/>
                  </a:lnTo>
                  <a:lnTo>
                    <a:pt x="2026" y="735"/>
                  </a:lnTo>
                  <a:lnTo>
                    <a:pt x="2056" y="840"/>
                  </a:lnTo>
                  <a:lnTo>
                    <a:pt x="2086" y="900"/>
                  </a:lnTo>
                  <a:lnTo>
                    <a:pt x="2116" y="900"/>
                  </a:lnTo>
                  <a:lnTo>
                    <a:pt x="2146" y="900"/>
                  </a:lnTo>
                  <a:lnTo>
                    <a:pt x="2191" y="840"/>
                  </a:lnTo>
                  <a:lnTo>
                    <a:pt x="2221" y="990"/>
                  </a:lnTo>
                  <a:lnTo>
                    <a:pt x="2251" y="990"/>
                  </a:lnTo>
                  <a:lnTo>
                    <a:pt x="2281" y="840"/>
                  </a:lnTo>
                  <a:lnTo>
                    <a:pt x="2311" y="990"/>
                  </a:lnTo>
                  <a:lnTo>
                    <a:pt x="2341" y="990"/>
                  </a:lnTo>
                  <a:lnTo>
                    <a:pt x="2371" y="990"/>
                  </a:lnTo>
                  <a:lnTo>
                    <a:pt x="2416" y="990"/>
                  </a:lnTo>
                  <a:lnTo>
                    <a:pt x="2446" y="990"/>
                  </a:lnTo>
                  <a:lnTo>
                    <a:pt x="2476" y="990"/>
                  </a:lnTo>
                  <a:lnTo>
                    <a:pt x="2506" y="990"/>
                  </a:lnTo>
                  <a:lnTo>
                    <a:pt x="2536" y="990"/>
                  </a:lnTo>
                  <a:lnTo>
                    <a:pt x="2566" y="990"/>
                  </a:lnTo>
                </a:path>
              </a:pathLst>
            </a:custGeom>
            <a:noFill/>
            <a:ln w="25560" cap="sq">
              <a:solidFill>
                <a:srgbClr val="FF66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05F46DA4-DF53-C04C-864F-399CD80C1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" y="1285"/>
              <a:ext cx="967" cy="201"/>
            </a:xfrm>
            <a:custGeom>
              <a:avLst/>
              <a:gdLst>
                <a:gd name="G0" fmla="+- 45 0 0"/>
                <a:gd name="G1" fmla="+- 1 0 0"/>
                <a:gd name="G2" fmla="+- 1 0 0"/>
                <a:gd name="G3" fmla="+- 1 0 0"/>
                <a:gd name="G4" fmla="+- 405 0 0"/>
                <a:gd name="G5" fmla="+- 1 0 0"/>
                <a:gd name="G6" fmla="+- 1 0 0"/>
                <a:gd name="G7" fmla="+- 1 0 0"/>
                <a:gd name="G8" fmla="*/ 1 55955 45568"/>
                <a:gd name="G9" fmla="+- 1 0 0"/>
                <a:gd name="G10" fmla="+- 1 0 0"/>
                <a:gd name="G11" fmla="+- 1 0 0"/>
                <a:gd name="G12" fmla="*/ 1 22809 16384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1 32768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T0" fmla="*/ 0 w 2566"/>
                <a:gd name="T1" fmla="*/ 0 h 975"/>
                <a:gd name="T2" fmla="*/ 0 w 2566"/>
                <a:gd name="T3" fmla="*/ 0 h 975"/>
                <a:gd name="T4" fmla="*/ 0 w 2566"/>
                <a:gd name="T5" fmla="*/ 0 h 975"/>
                <a:gd name="T6" fmla="*/ 0 w 2566"/>
                <a:gd name="T7" fmla="*/ 0 h 975"/>
                <a:gd name="T8" fmla="*/ 0 w 2566"/>
                <a:gd name="T9" fmla="*/ 0 h 975"/>
                <a:gd name="T10" fmla="*/ 0 w 2566"/>
                <a:gd name="T11" fmla="*/ 0 h 975"/>
                <a:gd name="T12" fmla="*/ 0 w 2566"/>
                <a:gd name="T13" fmla="*/ 0 h 975"/>
                <a:gd name="T14" fmla="*/ 0 w 2566"/>
                <a:gd name="T15" fmla="*/ 0 h 975"/>
                <a:gd name="T16" fmla="*/ 0 w 2566"/>
                <a:gd name="T17" fmla="*/ 0 h 975"/>
                <a:gd name="T18" fmla="*/ 0 w 2566"/>
                <a:gd name="T19" fmla="*/ 0 h 975"/>
                <a:gd name="T20" fmla="*/ 0 w 2566"/>
                <a:gd name="T21" fmla="*/ 0 h 975"/>
                <a:gd name="T22" fmla="*/ 0 w 2566"/>
                <a:gd name="T23" fmla="*/ 0 h 975"/>
                <a:gd name="T24" fmla="*/ 0 w 2566"/>
                <a:gd name="T25" fmla="*/ 0 h 975"/>
                <a:gd name="T26" fmla="*/ 0 w 2566"/>
                <a:gd name="T27" fmla="*/ 0 h 975"/>
                <a:gd name="T28" fmla="*/ 0 w 2566"/>
                <a:gd name="T29" fmla="*/ 0 h 975"/>
                <a:gd name="T30" fmla="*/ 0 w 2566"/>
                <a:gd name="T31" fmla="*/ 0 h 975"/>
                <a:gd name="T32" fmla="*/ 0 w 2566"/>
                <a:gd name="T33" fmla="*/ 0 h 975"/>
                <a:gd name="T34" fmla="*/ 0 w 2566"/>
                <a:gd name="T35" fmla="*/ 0 h 975"/>
                <a:gd name="T36" fmla="*/ 0 w 2566"/>
                <a:gd name="T37" fmla="*/ 0 h 975"/>
                <a:gd name="T38" fmla="*/ 1 w 2566"/>
                <a:gd name="T39" fmla="*/ 0 h 975"/>
                <a:gd name="T40" fmla="*/ 1 w 2566"/>
                <a:gd name="T41" fmla="*/ 0 h 975"/>
                <a:gd name="T42" fmla="*/ 1 w 2566"/>
                <a:gd name="T43" fmla="*/ 0 h 975"/>
                <a:gd name="T44" fmla="*/ 1 w 2566"/>
                <a:gd name="T45" fmla="*/ 0 h 975"/>
                <a:gd name="T46" fmla="*/ 1 w 2566"/>
                <a:gd name="T47" fmla="*/ 0 h 975"/>
                <a:gd name="T48" fmla="*/ 1 w 2566"/>
                <a:gd name="T49" fmla="*/ 0 h 975"/>
                <a:gd name="T50" fmla="*/ 1 w 2566"/>
                <a:gd name="T51" fmla="*/ 0 h 975"/>
                <a:gd name="T52" fmla="*/ 1 w 2566"/>
                <a:gd name="T53" fmla="*/ 0 h 975"/>
                <a:gd name="T54" fmla="*/ 1 w 2566"/>
                <a:gd name="T55" fmla="*/ 0 h 975"/>
                <a:gd name="T56" fmla="*/ 1 w 2566"/>
                <a:gd name="T57" fmla="*/ 0 h 975"/>
                <a:gd name="T58" fmla="*/ 1 w 2566"/>
                <a:gd name="T59" fmla="*/ 0 h 975"/>
                <a:gd name="T60" fmla="*/ 1 w 2566"/>
                <a:gd name="T61" fmla="*/ 0 h 975"/>
                <a:gd name="T62" fmla="*/ 1 w 2566"/>
                <a:gd name="T63" fmla="*/ 0 h 975"/>
                <a:gd name="T64" fmla="*/ 1 w 2566"/>
                <a:gd name="T65" fmla="*/ 0 h 975"/>
                <a:gd name="T66" fmla="*/ 1 w 2566"/>
                <a:gd name="T67" fmla="*/ 0 h 975"/>
                <a:gd name="T68" fmla="*/ 1 w 2566"/>
                <a:gd name="T69" fmla="*/ 0 h 975"/>
                <a:gd name="T70" fmla="*/ 1 w 2566"/>
                <a:gd name="T71" fmla="*/ 0 h 975"/>
                <a:gd name="T72" fmla="*/ 1 w 2566"/>
                <a:gd name="T73" fmla="*/ 0 h 975"/>
                <a:gd name="T74" fmla="*/ 1 w 2566"/>
                <a:gd name="T75" fmla="*/ 0 h 975"/>
                <a:gd name="T76" fmla="*/ 1 w 2566"/>
                <a:gd name="T77" fmla="*/ 0 h 975"/>
                <a:gd name="T78" fmla="*/ 1 w 2566"/>
                <a:gd name="T79" fmla="*/ 0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6" h="975">
                  <a:moveTo>
                    <a:pt x="0" y="975"/>
                  </a:moveTo>
                  <a:lnTo>
                    <a:pt x="45" y="975"/>
                  </a:lnTo>
                  <a:lnTo>
                    <a:pt x="75" y="870"/>
                  </a:lnTo>
                  <a:lnTo>
                    <a:pt x="105" y="975"/>
                  </a:lnTo>
                  <a:lnTo>
                    <a:pt x="135" y="765"/>
                  </a:lnTo>
                  <a:lnTo>
                    <a:pt x="165" y="870"/>
                  </a:lnTo>
                  <a:lnTo>
                    <a:pt x="195" y="705"/>
                  </a:lnTo>
                  <a:lnTo>
                    <a:pt x="240" y="765"/>
                  </a:lnTo>
                  <a:lnTo>
                    <a:pt x="270" y="870"/>
                  </a:lnTo>
                  <a:lnTo>
                    <a:pt x="300" y="765"/>
                  </a:lnTo>
                  <a:lnTo>
                    <a:pt x="330" y="765"/>
                  </a:lnTo>
                  <a:lnTo>
                    <a:pt x="360" y="675"/>
                  </a:lnTo>
                  <a:lnTo>
                    <a:pt x="390" y="660"/>
                  </a:lnTo>
                  <a:lnTo>
                    <a:pt x="435" y="570"/>
                  </a:lnTo>
                  <a:lnTo>
                    <a:pt x="465" y="705"/>
                  </a:lnTo>
                  <a:lnTo>
                    <a:pt x="495" y="600"/>
                  </a:lnTo>
                  <a:lnTo>
                    <a:pt x="525" y="540"/>
                  </a:lnTo>
                  <a:lnTo>
                    <a:pt x="555" y="540"/>
                  </a:lnTo>
                  <a:lnTo>
                    <a:pt x="585" y="420"/>
                  </a:lnTo>
                  <a:lnTo>
                    <a:pt x="630" y="495"/>
                  </a:lnTo>
                  <a:lnTo>
                    <a:pt x="660" y="495"/>
                  </a:lnTo>
                  <a:lnTo>
                    <a:pt x="690" y="405"/>
                  </a:lnTo>
                  <a:lnTo>
                    <a:pt x="720" y="360"/>
                  </a:lnTo>
                  <a:lnTo>
                    <a:pt x="750" y="390"/>
                  </a:lnTo>
                  <a:lnTo>
                    <a:pt x="780" y="300"/>
                  </a:lnTo>
                  <a:lnTo>
                    <a:pt x="825" y="285"/>
                  </a:lnTo>
                  <a:lnTo>
                    <a:pt x="855" y="240"/>
                  </a:lnTo>
                  <a:lnTo>
                    <a:pt x="885" y="195"/>
                  </a:lnTo>
                  <a:lnTo>
                    <a:pt x="915" y="165"/>
                  </a:lnTo>
                  <a:lnTo>
                    <a:pt x="945" y="165"/>
                  </a:lnTo>
                  <a:lnTo>
                    <a:pt x="975" y="105"/>
                  </a:lnTo>
                  <a:lnTo>
                    <a:pt x="1020" y="60"/>
                  </a:lnTo>
                  <a:lnTo>
                    <a:pt x="1050" y="45"/>
                  </a:lnTo>
                  <a:lnTo>
                    <a:pt x="1080" y="15"/>
                  </a:lnTo>
                  <a:lnTo>
                    <a:pt x="1110" y="30"/>
                  </a:lnTo>
                  <a:lnTo>
                    <a:pt x="1140" y="15"/>
                  </a:lnTo>
                  <a:lnTo>
                    <a:pt x="1170" y="15"/>
                  </a:lnTo>
                  <a:lnTo>
                    <a:pt x="1215" y="15"/>
                  </a:lnTo>
                  <a:lnTo>
                    <a:pt x="1245" y="15"/>
                  </a:lnTo>
                  <a:lnTo>
                    <a:pt x="1275" y="0"/>
                  </a:lnTo>
                  <a:lnTo>
                    <a:pt x="1305" y="0"/>
                  </a:lnTo>
                  <a:lnTo>
                    <a:pt x="1335" y="30"/>
                  </a:lnTo>
                  <a:lnTo>
                    <a:pt x="1365" y="105"/>
                  </a:lnTo>
                  <a:lnTo>
                    <a:pt x="1410" y="255"/>
                  </a:lnTo>
                  <a:lnTo>
                    <a:pt x="1440" y="420"/>
                  </a:lnTo>
                  <a:lnTo>
                    <a:pt x="1470" y="570"/>
                  </a:lnTo>
                  <a:lnTo>
                    <a:pt x="1500" y="600"/>
                  </a:lnTo>
                  <a:lnTo>
                    <a:pt x="1530" y="660"/>
                  </a:lnTo>
                  <a:lnTo>
                    <a:pt x="1560" y="705"/>
                  </a:lnTo>
                  <a:lnTo>
                    <a:pt x="1605" y="735"/>
                  </a:lnTo>
                  <a:lnTo>
                    <a:pt x="1635" y="810"/>
                  </a:lnTo>
                  <a:lnTo>
                    <a:pt x="1665" y="810"/>
                  </a:lnTo>
                  <a:lnTo>
                    <a:pt x="1695" y="870"/>
                  </a:lnTo>
                  <a:lnTo>
                    <a:pt x="1725" y="870"/>
                  </a:lnTo>
                  <a:lnTo>
                    <a:pt x="1755" y="975"/>
                  </a:lnTo>
                  <a:lnTo>
                    <a:pt x="1801" y="870"/>
                  </a:lnTo>
                  <a:lnTo>
                    <a:pt x="1831" y="870"/>
                  </a:lnTo>
                  <a:lnTo>
                    <a:pt x="1861" y="975"/>
                  </a:lnTo>
                  <a:lnTo>
                    <a:pt x="1891" y="975"/>
                  </a:lnTo>
                  <a:lnTo>
                    <a:pt x="1921" y="975"/>
                  </a:lnTo>
                  <a:lnTo>
                    <a:pt x="1951" y="975"/>
                  </a:lnTo>
                  <a:lnTo>
                    <a:pt x="1996" y="975"/>
                  </a:lnTo>
                  <a:lnTo>
                    <a:pt x="2026" y="975"/>
                  </a:lnTo>
                  <a:lnTo>
                    <a:pt x="2056" y="975"/>
                  </a:lnTo>
                  <a:lnTo>
                    <a:pt x="2086" y="975"/>
                  </a:lnTo>
                  <a:lnTo>
                    <a:pt x="2116" y="975"/>
                  </a:lnTo>
                  <a:lnTo>
                    <a:pt x="2146" y="975"/>
                  </a:lnTo>
                  <a:lnTo>
                    <a:pt x="2191" y="975"/>
                  </a:lnTo>
                  <a:lnTo>
                    <a:pt x="2221" y="975"/>
                  </a:lnTo>
                  <a:lnTo>
                    <a:pt x="2251" y="975"/>
                  </a:lnTo>
                  <a:lnTo>
                    <a:pt x="2281" y="975"/>
                  </a:lnTo>
                  <a:lnTo>
                    <a:pt x="2311" y="975"/>
                  </a:lnTo>
                  <a:lnTo>
                    <a:pt x="2341" y="975"/>
                  </a:lnTo>
                  <a:lnTo>
                    <a:pt x="2371" y="975"/>
                  </a:lnTo>
                  <a:lnTo>
                    <a:pt x="2416" y="975"/>
                  </a:lnTo>
                  <a:lnTo>
                    <a:pt x="2446" y="975"/>
                  </a:lnTo>
                  <a:lnTo>
                    <a:pt x="2476" y="975"/>
                  </a:lnTo>
                  <a:lnTo>
                    <a:pt x="2506" y="975"/>
                  </a:lnTo>
                  <a:lnTo>
                    <a:pt x="2536" y="975"/>
                  </a:lnTo>
                  <a:lnTo>
                    <a:pt x="2566" y="975"/>
                  </a:lnTo>
                </a:path>
              </a:pathLst>
            </a:custGeom>
            <a:noFill/>
            <a:ln w="25560" cap="sq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BA5AEF52-522D-8945-A80C-496DA8086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" y="1056"/>
              <a:ext cx="967" cy="205"/>
            </a:xfrm>
            <a:custGeom>
              <a:avLst/>
              <a:gdLst>
                <a:gd name="G0" fmla="+- 30 0 0"/>
                <a:gd name="G1" fmla="+- 1 0 0"/>
                <a:gd name="G2" fmla="+- 1 0 0"/>
                <a:gd name="G3" fmla="+- 1 0 0"/>
                <a:gd name="G4" fmla="+- 285 0 0"/>
                <a:gd name="G5" fmla="+- 1 0 0"/>
                <a:gd name="G6" fmla="+- 1 0 0"/>
                <a:gd name="G7" fmla="+- 1 0 0"/>
                <a:gd name="G8" fmla="*/ 1 13447 25600"/>
                <a:gd name="G9" fmla="+- 1 0 0"/>
                <a:gd name="G10" fmla="+- 1 0 0"/>
                <a:gd name="G11" fmla="+- 1 0 0"/>
                <a:gd name="G12" fmla="*/ 1 47607 16384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1 32768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T0" fmla="*/ 0 w 2566"/>
                <a:gd name="T1" fmla="*/ 0 h 990"/>
                <a:gd name="T2" fmla="*/ 0 w 2566"/>
                <a:gd name="T3" fmla="*/ 0 h 990"/>
                <a:gd name="T4" fmla="*/ 0 w 2566"/>
                <a:gd name="T5" fmla="*/ 0 h 990"/>
                <a:gd name="T6" fmla="*/ 0 w 2566"/>
                <a:gd name="T7" fmla="*/ 0 h 990"/>
                <a:gd name="T8" fmla="*/ 0 w 2566"/>
                <a:gd name="T9" fmla="*/ 0 h 990"/>
                <a:gd name="T10" fmla="*/ 0 w 2566"/>
                <a:gd name="T11" fmla="*/ 0 h 990"/>
                <a:gd name="T12" fmla="*/ 0 w 2566"/>
                <a:gd name="T13" fmla="*/ 0 h 990"/>
                <a:gd name="T14" fmla="*/ 0 w 2566"/>
                <a:gd name="T15" fmla="*/ 0 h 990"/>
                <a:gd name="T16" fmla="*/ 0 w 2566"/>
                <a:gd name="T17" fmla="*/ 0 h 990"/>
                <a:gd name="T18" fmla="*/ 0 w 2566"/>
                <a:gd name="T19" fmla="*/ 0 h 990"/>
                <a:gd name="T20" fmla="*/ 0 w 2566"/>
                <a:gd name="T21" fmla="*/ 0 h 990"/>
                <a:gd name="T22" fmla="*/ 0 w 2566"/>
                <a:gd name="T23" fmla="*/ 0 h 990"/>
                <a:gd name="T24" fmla="*/ 0 w 2566"/>
                <a:gd name="T25" fmla="*/ 0 h 990"/>
                <a:gd name="T26" fmla="*/ 0 w 2566"/>
                <a:gd name="T27" fmla="*/ 0 h 990"/>
                <a:gd name="T28" fmla="*/ 0 w 2566"/>
                <a:gd name="T29" fmla="*/ 0 h 990"/>
                <a:gd name="T30" fmla="*/ 0 w 2566"/>
                <a:gd name="T31" fmla="*/ 0 h 990"/>
                <a:gd name="T32" fmla="*/ 0 w 2566"/>
                <a:gd name="T33" fmla="*/ 0 h 990"/>
                <a:gd name="T34" fmla="*/ 0 w 2566"/>
                <a:gd name="T35" fmla="*/ 0 h 990"/>
                <a:gd name="T36" fmla="*/ 0 w 2566"/>
                <a:gd name="T37" fmla="*/ 0 h 990"/>
                <a:gd name="T38" fmla="*/ 1 w 2566"/>
                <a:gd name="T39" fmla="*/ 0 h 990"/>
                <a:gd name="T40" fmla="*/ 1 w 2566"/>
                <a:gd name="T41" fmla="*/ 0 h 990"/>
                <a:gd name="T42" fmla="*/ 1 w 2566"/>
                <a:gd name="T43" fmla="*/ 0 h 990"/>
                <a:gd name="T44" fmla="*/ 1 w 2566"/>
                <a:gd name="T45" fmla="*/ 0 h 990"/>
                <a:gd name="T46" fmla="*/ 1 w 2566"/>
                <a:gd name="T47" fmla="*/ 0 h 990"/>
                <a:gd name="T48" fmla="*/ 1 w 2566"/>
                <a:gd name="T49" fmla="*/ 0 h 990"/>
                <a:gd name="T50" fmla="*/ 1 w 2566"/>
                <a:gd name="T51" fmla="*/ 0 h 990"/>
                <a:gd name="T52" fmla="*/ 1 w 2566"/>
                <a:gd name="T53" fmla="*/ 0 h 990"/>
                <a:gd name="T54" fmla="*/ 1 w 2566"/>
                <a:gd name="T55" fmla="*/ 0 h 990"/>
                <a:gd name="T56" fmla="*/ 1 w 2566"/>
                <a:gd name="T57" fmla="*/ 0 h 990"/>
                <a:gd name="T58" fmla="*/ 1 w 2566"/>
                <a:gd name="T59" fmla="*/ 0 h 990"/>
                <a:gd name="T60" fmla="*/ 1 w 2566"/>
                <a:gd name="T61" fmla="*/ 0 h 990"/>
                <a:gd name="T62" fmla="*/ 1 w 2566"/>
                <a:gd name="T63" fmla="*/ 0 h 990"/>
                <a:gd name="T64" fmla="*/ 1 w 2566"/>
                <a:gd name="T65" fmla="*/ 0 h 990"/>
                <a:gd name="T66" fmla="*/ 1 w 2566"/>
                <a:gd name="T67" fmla="*/ 0 h 990"/>
                <a:gd name="T68" fmla="*/ 1 w 2566"/>
                <a:gd name="T69" fmla="*/ 0 h 990"/>
                <a:gd name="T70" fmla="*/ 1 w 2566"/>
                <a:gd name="T71" fmla="*/ 0 h 990"/>
                <a:gd name="T72" fmla="*/ 1 w 2566"/>
                <a:gd name="T73" fmla="*/ 0 h 990"/>
                <a:gd name="T74" fmla="*/ 1 w 2566"/>
                <a:gd name="T75" fmla="*/ 0 h 990"/>
                <a:gd name="T76" fmla="*/ 1 w 2566"/>
                <a:gd name="T77" fmla="*/ 0 h 990"/>
                <a:gd name="T78" fmla="*/ 1 w 2566"/>
                <a:gd name="T79" fmla="*/ 0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6" h="990">
                  <a:moveTo>
                    <a:pt x="0" y="0"/>
                  </a:moveTo>
                  <a:lnTo>
                    <a:pt x="45" y="15"/>
                  </a:lnTo>
                  <a:lnTo>
                    <a:pt x="75" y="30"/>
                  </a:lnTo>
                  <a:lnTo>
                    <a:pt x="105" y="45"/>
                  </a:lnTo>
                  <a:lnTo>
                    <a:pt x="135" y="60"/>
                  </a:lnTo>
                  <a:lnTo>
                    <a:pt x="165" y="60"/>
                  </a:lnTo>
                  <a:lnTo>
                    <a:pt x="195" y="75"/>
                  </a:lnTo>
                  <a:lnTo>
                    <a:pt x="240" y="90"/>
                  </a:lnTo>
                  <a:lnTo>
                    <a:pt x="270" y="105"/>
                  </a:lnTo>
                  <a:lnTo>
                    <a:pt x="300" y="120"/>
                  </a:lnTo>
                  <a:lnTo>
                    <a:pt x="330" y="135"/>
                  </a:lnTo>
                  <a:lnTo>
                    <a:pt x="360" y="135"/>
                  </a:lnTo>
                  <a:lnTo>
                    <a:pt x="390" y="150"/>
                  </a:lnTo>
                  <a:lnTo>
                    <a:pt x="435" y="165"/>
                  </a:lnTo>
                  <a:lnTo>
                    <a:pt x="465" y="180"/>
                  </a:lnTo>
                  <a:lnTo>
                    <a:pt x="495" y="195"/>
                  </a:lnTo>
                  <a:lnTo>
                    <a:pt x="525" y="195"/>
                  </a:lnTo>
                  <a:lnTo>
                    <a:pt x="555" y="210"/>
                  </a:lnTo>
                  <a:lnTo>
                    <a:pt x="585" y="225"/>
                  </a:lnTo>
                  <a:lnTo>
                    <a:pt x="630" y="240"/>
                  </a:lnTo>
                  <a:lnTo>
                    <a:pt x="660" y="255"/>
                  </a:lnTo>
                  <a:lnTo>
                    <a:pt x="690" y="270"/>
                  </a:lnTo>
                  <a:lnTo>
                    <a:pt x="720" y="270"/>
                  </a:lnTo>
                  <a:lnTo>
                    <a:pt x="750" y="285"/>
                  </a:lnTo>
                  <a:lnTo>
                    <a:pt x="780" y="300"/>
                  </a:lnTo>
                  <a:lnTo>
                    <a:pt x="825" y="315"/>
                  </a:lnTo>
                  <a:lnTo>
                    <a:pt x="855" y="330"/>
                  </a:lnTo>
                  <a:lnTo>
                    <a:pt x="885" y="345"/>
                  </a:lnTo>
                  <a:lnTo>
                    <a:pt x="915" y="345"/>
                  </a:lnTo>
                  <a:lnTo>
                    <a:pt x="945" y="360"/>
                  </a:lnTo>
                  <a:lnTo>
                    <a:pt x="975" y="375"/>
                  </a:lnTo>
                  <a:lnTo>
                    <a:pt x="1020" y="390"/>
                  </a:lnTo>
                  <a:lnTo>
                    <a:pt x="1050" y="405"/>
                  </a:lnTo>
                  <a:lnTo>
                    <a:pt x="1080" y="420"/>
                  </a:lnTo>
                  <a:lnTo>
                    <a:pt x="1110" y="420"/>
                  </a:lnTo>
                  <a:lnTo>
                    <a:pt x="1140" y="435"/>
                  </a:lnTo>
                  <a:lnTo>
                    <a:pt x="1170" y="450"/>
                  </a:lnTo>
                  <a:lnTo>
                    <a:pt x="1215" y="465"/>
                  </a:lnTo>
                  <a:lnTo>
                    <a:pt x="1245" y="480"/>
                  </a:lnTo>
                  <a:lnTo>
                    <a:pt x="1275" y="480"/>
                  </a:lnTo>
                  <a:lnTo>
                    <a:pt x="1305" y="495"/>
                  </a:lnTo>
                  <a:lnTo>
                    <a:pt x="1335" y="510"/>
                  </a:lnTo>
                  <a:lnTo>
                    <a:pt x="1365" y="525"/>
                  </a:lnTo>
                  <a:lnTo>
                    <a:pt x="1410" y="540"/>
                  </a:lnTo>
                  <a:lnTo>
                    <a:pt x="1440" y="555"/>
                  </a:lnTo>
                  <a:lnTo>
                    <a:pt x="1470" y="555"/>
                  </a:lnTo>
                  <a:lnTo>
                    <a:pt x="1500" y="570"/>
                  </a:lnTo>
                  <a:lnTo>
                    <a:pt x="1530" y="585"/>
                  </a:lnTo>
                  <a:lnTo>
                    <a:pt x="1560" y="600"/>
                  </a:lnTo>
                  <a:lnTo>
                    <a:pt x="1605" y="615"/>
                  </a:lnTo>
                  <a:lnTo>
                    <a:pt x="1635" y="630"/>
                  </a:lnTo>
                  <a:lnTo>
                    <a:pt x="1665" y="630"/>
                  </a:lnTo>
                  <a:lnTo>
                    <a:pt x="1695" y="645"/>
                  </a:lnTo>
                  <a:lnTo>
                    <a:pt x="1725" y="660"/>
                  </a:lnTo>
                  <a:lnTo>
                    <a:pt x="1755" y="675"/>
                  </a:lnTo>
                  <a:lnTo>
                    <a:pt x="1801" y="690"/>
                  </a:lnTo>
                  <a:lnTo>
                    <a:pt x="1831" y="705"/>
                  </a:lnTo>
                  <a:lnTo>
                    <a:pt x="1861" y="705"/>
                  </a:lnTo>
                  <a:lnTo>
                    <a:pt x="1891" y="720"/>
                  </a:lnTo>
                  <a:lnTo>
                    <a:pt x="1921" y="735"/>
                  </a:lnTo>
                  <a:lnTo>
                    <a:pt x="1951" y="750"/>
                  </a:lnTo>
                  <a:lnTo>
                    <a:pt x="1996" y="765"/>
                  </a:lnTo>
                  <a:lnTo>
                    <a:pt x="2026" y="765"/>
                  </a:lnTo>
                  <a:lnTo>
                    <a:pt x="2056" y="780"/>
                  </a:lnTo>
                  <a:lnTo>
                    <a:pt x="2086" y="795"/>
                  </a:lnTo>
                  <a:lnTo>
                    <a:pt x="2116" y="810"/>
                  </a:lnTo>
                  <a:lnTo>
                    <a:pt x="2146" y="825"/>
                  </a:lnTo>
                  <a:lnTo>
                    <a:pt x="2191" y="840"/>
                  </a:lnTo>
                  <a:lnTo>
                    <a:pt x="2221" y="840"/>
                  </a:lnTo>
                  <a:lnTo>
                    <a:pt x="2251" y="855"/>
                  </a:lnTo>
                  <a:lnTo>
                    <a:pt x="2281" y="870"/>
                  </a:lnTo>
                  <a:lnTo>
                    <a:pt x="2311" y="885"/>
                  </a:lnTo>
                  <a:lnTo>
                    <a:pt x="2341" y="900"/>
                  </a:lnTo>
                  <a:lnTo>
                    <a:pt x="2371" y="915"/>
                  </a:lnTo>
                  <a:lnTo>
                    <a:pt x="2416" y="915"/>
                  </a:lnTo>
                  <a:lnTo>
                    <a:pt x="2446" y="930"/>
                  </a:lnTo>
                  <a:lnTo>
                    <a:pt x="2476" y="945"/>
                  </a:lnTo>
                  <a:lnTo>
                    <a:pt x="2506" y="960"/>
                  </a:lnTo>
                  <a:lnTo>
                    <a:pt x="2536" y="975"/>
                  </a:lnTo>
                  <a:lnTo>
                    <a:pt x="2566" y="990"/>
                  </a:lnTo>
                </a:path>
              </a:pathLst>
            </a:custGeom>
            <a:noFill/>
            <a:ln w="25560" cap="sq">
              <a:solidFill>
                <a:srgbClr val="3333C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27" name="Group 10">
              <a:extLst>
                <a:ext uri="{FF2B5EF4-FFF2-40B4-BE49-F238E27FC236}">
                  <a16:creationId xmlns:a16="http://schemas.microsoft.com/office/drawing/2014/main" id="{6AF7BA33-3E44-E347-A49F-34704BC3C5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0" y="1140"/>
              <a:ext cx="715" cy="691"/>
              <a:chOff x="1380" y="1140"/>
              <a:chExt cx="715" cy="691"/>
            </a:xfrm>
          </p:grpSpPr>
          <p:sp>
            <p:nvSpPr>
              <p:cNvPr id="28" name="Oval 11">
                <a:extLst>
                  <a:ext uri="{FF2B5EF4-FFF2-40B4-BE49-F238E27FC236}">
                    <a16:creationId xmlns:a16="http://schemas.microsoft.com/office/drawing/2014/main" id="{271F41B9-52C4-594E-A33E-D4ECE19B4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" y="1823"/>
                <a:ext cx="10" cy="8"/>
              </a:xfrm>
              <a:prstGeom prst="ellipse">
                <a:avLst/>
              </a:prstGeom>
              <a:solidFill>
                <a:srgbClr val="000000"/>
              </a:solidFill>
              <a:ln w="540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" name="Oval 12">
                <a:extLst>
                  <a:ext uri="{FF2B5EF4-FFF2-40B4-BE49-F238E27FC236}">
                    <a16:creationId xmlns:a16="http://schemas.microsoft.com/office/drawing/2014/main" id="{A0C2467E-4EC3-E44A-9467-B3FC704AE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" y="1595"/>
                <a:ext cx="10" cy="7"/>
              </a:xfrm>
              <a:prstGeom prst="ellipse">
                <a:avLst/>
              </a:prstGeom>
              <a:solidFill>
                <a:srgbClr val="000000"/>
              </a:solidFill>
              <a:ln w="540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" name="Oval 13">
                <a:extLst>
                  <a:ext uri="{FF2B5EF4-FFF2-40B4-BE49-F238E27FC236}">
                    <a16:creationId xmlns:a16="http://schemas.microsoft.com/office/drawing/2014/main" id="{BFF42C60-94DF-0440-A607-7D18E7FFA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" y="1369"/>
                <a:ext cx="10" cy="7"/>
              </a:xfrm>
              <a:prstGeom prst="ellipse">
                <a:avLst/>
              </a:prstGeom>
              <a:solidFill>
                <a:srgbClr val="000000"/>
              </a:solidFill>
              <a:ln w="540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" name="Oval 14">
                <a:extLst>
                  <a:ext uri="{FF2B5EF4-FFF2-40B4-BE49-F238E27FC236}">
                    <a16:creationId xmlns:a16="http://schemas.microsoft.com/office/drawing/2014/main" id="{47AEA3D1-0B9E-2140-AFC7-652CC308B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" y="1140"/>
                <a:ext cx="10" cy="8"/>
              </a:xfrm>
              <a:prstGeom prst="ellipse">
                <a:avLst/>
              </a:prstGeom>
              <a:solidFill>
                <a:srgbClr val="000000"/>
              </a:solidFill>
              <a:ln w="5400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" name="Line 15">
                <a:extLst>
                  <a:ext uri="{FF2B5EF4-FFF2-40B4-BE49-F238E27FC236}">
                    <a16:creationId xmlns:a16="http://schemas.microsoft.com/office/drawing/2014/main" id="{B1B6EBA0-6B76-DD45-B647-AE49111A7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7" y="1830"/>
                <a:ext cx="37" cy="0"/>
              </a:xfrm>
              <a:prstGeom prst="line">
                <a:avLst/>
              </a:prstGeom>
              <a:noFill/>
              <a:ln w="255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3" name="Line 16">
                <a:extLst>
                  <a:ext uri="{FF2B5EF4-FFF2-40B4-BE49-F238E27FC236}">
                    <a16:creationId xmlns:a16="http://schemas.microsoft.com/office/drawing/2014/main" id="{85B23B9E-D5A5-4E46-9410-057D300153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7" y="1601"/>
                <a:ext cx="37" cy="0"/>
              </a:xfrm>
              <a:prstGeom prst="line">
                <a:avLst/>
              </a:prstGeom>
              <a:noFill/>
              <a:ln w="255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4" name="Line 17">
                <a:extLst>
                  <a:ext uri="{FF2B5EF4-FFF2-40B4-BE49-F238E27FC236}">
                    <a16:creationId xmlns:a16="http://schemas.microsoft.com/office/drawing/2014/main" id="{74B5D357-7001-9C4E-9CA9-A833166AD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26" y="1600"/>
                <a:ext cx="0" cy="230"/>
              </a:xfrm>
              <a:prstGeom prst="line">
                <a:avLst/>
              </a:prstGeom>
              <a:noFill/>
              <a:ln w="255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5" name="Line 18">
                <a:extLst>
                  <a:ext uri="{FF2B5EF4-FFF2-40B4-BE49-F238E27FC236}">
                    <a16:creationId xmlns:a16="http://schemas.microsoft.com/office/drawing/2014/main" id="{F96EA61A-CDD2-BA42-9CD4-EB27E1CCBB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6" y="1717"/>
                <a:ext cx="252" cy="0"/>
              </a:xfrm>
              <a:prstGeom prst="line">
                <a:avLst/>
              </a:prstGeom>
              <a:noFill/>
              <a:ln w="255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6" name="Line 19">
                <a:extLst>
                  <a:ext uri="{FF2B5EF4-FFF2-40B4-BE49-F238E27FC236}">
                    <a16:creationId xmlns:a16="http://schemas.microsoft.com/office/drawing/2014/main" id="{DC2243EF-3174-6D47-A6DD-B250CC5BC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7" y="1376"/>
                <a:ext cx="291" cy="0"/>
              </a:xfrm>
              <a:prstGeom prst="line">
                <a:avLst/>
              </a:prstGeom>
              <a:noFill/>
              <a:ln w="255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7" name="Line 20">
                <a:extLst>
                  <a:ext uri="{FF2B5EF4-FFF2-40B4-BE49-F238E27FC236}">
                    <a16:creationId xmlns:a16="http://schemas.microsoft.com/office/drawing/2014/main" id="{65ECDCDE-6807-CB40-A616-BA12DEE38B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80" y="1373"/>
                <a:ext cx="0" cy="344"/>
              </a:xfrm>
              <a:prstGeom prst="line">
                <a:avLst/>
              </a:prstGeom>
              <a:noFill/>
              <a:ln w="255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8" name="Line 21">
                <a:extLst>
                  <a:ext uri="{FF2B5EF4-FFF2-40B4-BE49-F238E27FC236}">
                    <a16:creationId xmlns:a16="http://schemas.microsoft.com/office/drawing/2014/main" id="{FC9B9FF3-55CA-4744-A7E8-F5642E32FF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0" y="1545"/>
                <a:ext cx="371" cy="0"/>
              </a:xfrm>
              <a:prstGeom prst="line">
                <a:avLst/>
              </a:prstGeom>
              <a:noFill/>
              <a:ln w="255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9" name="Line 22">
                <a:extLst>
                  <a:ext uri="{FF2B5EF4-FFF2-40B4-BE49-F238E27FC236}">
                    <a16:creationId xmlns:a16="http://schemas.microsoft.com/office/drawing/2014/main" id="{9A84D77F-FFB4-3442-949A-39753E7A3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7" y="1147"/>
                <a:ext cx="664" cy="0"/>
              </a:xfrm>
              <a:prstGeom prst="line">
                <a:avLst/>
              </a:prstGeom>
              <a:noFill/>
              <a:ln w="255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" name="Line 23">
                <a:extLst>
                  <a:ext uri="{FF2B5EF4-FFF2-40B4-BE49-F238E27FC236}">
                    <a16:creationId xmlns:a16="http://schemas.microsoft.com/office/drawing/2014/main" id="{0B142462-85D9-9741-8194-40AEE70573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54" y="1145"/>
                <a:ext cx="0" cy="400"/>
              </a:xfrm>
              <a:prstGeom prst="line">
                <a:avLst/>
              </a:prstGeom>
              <a:noFill/>
              <a:ln w="255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" name="Line 24">
                <a:extLst>
                  <a:ext uri="{FF2B5EF4-FFF2-40B4-BE49-F238E27FC236}">
                    <a16:creationId xmlns:a16="http://schemas.microsoft.com/office/drawing/2014/main" id="{5DAF5912-9C8B-B84C-A030-DFF48B749B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1352"/>
                <a:ext cx="39" cy="0"/>
              </a:xfrm>
              <a:prstGeom prst="line">
                <a:avLst/>
              </a:prstGeom>
              <a:noFill/>
              <a:ln w="255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</p:grpSp>
      <p:sp>
        <p:nvSpPr>
          <p:cNvPr id="42" name="CasellaDiTesto 41">
            <a:extLst>
              <a:ext uri="{FF2B5EF4-FFF2-40B4-BE49-F238E27FC236}">
                <a16:creationId xmlns:a16="http://schemas.microsoft.com/office/drawing/2014/main" id="{343615C9-F024-4043-8A98-8C654CF6D5DF}"/>
              </a:ext>
            </a:extLst>
          </p:cNvPr>
          <p:cNvSpPr txBox="1"/>
          <p:nvPr/>
        </p:nvSpPr>
        <p:spPr>
          <a:xfrm>
            <a:off x="11618259" y="2756647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it-IT" dirty="0"/>
          </a:p>
        </p:txBody>
      </p:sp>
      <p:grpSp>
        <p:nvGrpSpPr>
          <p:cNvPr id="50" name="Gruppo 49">
            <a:extLst>
              <a:ext uri="{FF2B5EF4-FFF2-40B4-BE49-F238E27FC236}">
                <a16:creationId xmlns:a16="http://schemas.microsoft.com/office/drawing/2014/main" id="{4F756588-E74A-3F4D-9437-C9BDD646897A}"/>
              </a:ext>
            </a:extLst>
          </p:cNvPr>
          <p:cNvGrpSpPr/>
          <p:nvPr/>
        </p:nvGrpSpPr>
        <p:grpSpPr>
          <a:xfrm>
            <a:off x="8685090" y="3726631"/>
            <a:ext cx="2079870" cy="1231954"/>
            <a:chOff x="8462618" y="2804588"/>
            <a:chExt cx="2079870" cy="1231954"/>
          </a:xfrm>
        </p:grpSpPr>
        <p:sp>
          <p:nvSpPr>
            <p:cNvPr id="44" name="Freeform 3">
              <a:extLst>
                <a:ext uri="{FF2B5EF4-FFF2-40B4-BE49-F238E27FC236}">
                  <a16:creationId xmlns:a16="http://schemas.microsoft.com/office/drawing/2014/main" id="{564D9D2B-E207-FC4C-8FBE-EB695E93B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7396" y="2839836"/>
              <a:ext cx="825092" cy="1196706"/>
            </a:xfrm>
            <a:custGeom>
              <a:avLst/>
              <a:gdLst>
                <a:gd name="T0" fmla="*/ 2147483646 w 2455"/>
                <a:gd name="T1" fmla="*/ 2147483646 h 1514"/>
                <a:gd name="T2" fmla="*/ 2147483646 w 2455"/>
                <a:gd name="T3" fmla="*/ 2147483646 h 1514"/>
                <a:gd name="T4" fmla="*/ 2147483646 w 2455"/>
                <a:gd name="T5" fmla="*/ 2147483646 h 1514"/>
                <a:gd name="T6" fmla="*/ 2147483646 w 2455"/>
                <a:gd name="T7" fmla="*/ 2147483646 h 1514"/>
                <a:gd name="T8" fmla="*/ 2147483646 w 2455"/>
                <a:gd name="T9" fmla="*/ 0 h 1514"/>
                <a:gd name="T10" fmla="*/ 2147483646 w 2455"/>
                <a:gd name="T11" fmla="*/ 2147483646 h 1514"/>
                <a:gd name="T12" fmla="*/ 2147483646 w 2455"/>
                <a:gd name="T13" fmla="*/ 2147483646 h 1514"/>
                <a:gd name="T14" fmla="*/ 2147483646 w 2455"/>
                <a:gd name="T15" fmla="*/ 2147483646 h 1514"/>
                <a:gd name="T16" fmla="*/ 2147483646 w 2455"/>
                <a:gd name="T17" fmla="*/ 2147483646 h 1514"/>
                <a:gd name="T18" fmla="*/ 2147483646 w 2455"/>
                <a:gd name="T19" fmla="*/ 2147483646 h 1514"/>
                <a:gd name="T20" fmla="*/ 2147483646 w 2455"/>
                <a:gd name="T21" fmla="*/ 2147483646 h 1514"/>
                <a:gd name="T22" fmla="*/ 2147483646 w 2455"/>
                <a:gd name="T23" fmla="*/ 2147483646 h 1514"/>
                <a:gd name="T24" fmla="*/ 2147483646 w 2455"/>
                <a:gd name="T25" fmla="*/ 2147483646 h 1514"/>
                <a:gd name="T26" fmla="*/ 2147483646 w 2455"/>
                <a:gd name="T27" fmla="*/ 2147483646 h 1514"/>
                <a:gd name="T28" fmla="*/ 2147483646 w 2455"/>
                <a:gd name="T29" fmla="*/ 2147483646 h 1514"/>
                <a:gd name="T30" fmla="*/ 2147483646 w 2455"/>
                <a:gd name="T31" fmla="*/ 2147483646 h 1514"/>
                <a:gd name="T32" fmla="*/ 2147483646 w 2455"/>
                <a:gd name="T33" fmla="*/ 2147483646 h 1514"/>
                <a:gd name="T34" fmla="*/ 2147483646 w 2455"/>
                <a:gd name="T35" fmla="*/ 2147483646 h 1514"/>
                <a:gd name="T36" fmla="*/ 2147483646 w 2455"/>
                <a:gd name="T37" fmla="*/ 2147483646 h 1514"/>
                <a:gd name="T38" fmla="*/ 2147483646 w 2455"/>
                <a:gd name="T39" fmla="*/ 2147483646 h 1514"/>
                <a:gd name="T40" fmla="*/ 2147483646 w 2455"/>
                <a:gd name="T41" fmla="*/ 2147483646 h 1514"/>
                <a:gd name="T42" fmla="*/ 2147483646 w 2455"/>
                <a:gd name="T43" fmla="*/ 2147483646 h 1514"/>
                <a:gd name="T44" fmla="*/ 2147483646 w 2455"/>
                <a:gd name="T45" fmla="*/ 2147483646 h 1514"/>
                <a:gd name="T46" fmla="*/ 2147483646 w 2455"/>
                <a:gd name="T47" fmla="*/ 2147483646 h 1514"/>
                <a:gd name="T48" fmla="*/ 2147483646 w 2455"/>
                <a:gd name="T49" fmla="*/ 2147483646 h 1514"/>
                <a:gd name="T50" fmla="*/ 2147483646 w 2455"/>
                <a:gd name="T51" fmla="*/ 2147483646 h 1514"/>
                <a:gd name="T52" fmla="*/ 2147483646 w 2455"/>
                <a:gd name="T53" fmla="*/ 2147483646 h 1514"/>
                <a:gd name="T54" fmla="*/ 2147483646 w 2455"/>
                <a:gd name="T55" fmla="*/ 2147483646 h 1514"/>
                <a:gd name="T56" fmla="*/ 2147483646 w 2455"/>
                <a:gd name="T57" fmla="*/ 2147483646 h 1514"/>
                <a:gd name="T58" fmla="*/ 2147483646 w 2455"/>
                <a:gd name="T59" fmla="*/ 2147483646 h 1514"/>
                <a:gd name="T60" fmla="*/ 2147483646 w 2455"/>
                <a:gd name="T61" fmla="*/ 2147483646 h 1514"/>
                <a:gd name="T62" fmla="*/ 2147483646 w 2455"/>
                <a:gd name="T63" fmla="*/ 2147483646 h 1514"/>
                <a:gd name="T64" fmla="*/ 2147483646 w 2455"/>
                <a:gd name="T65" fmla="*/ 2147483646 h 1514"/>
                <a:gd name="T66" fmla="*/ 2147483646 w 2455"/>
                <a:gd name="T67" fmla="*/ 2147483646 h 1514"/>
                <a:gd name="T68" fmla="*/ 2147483646 w 2455"/>
                <a:gd name="T69" fmla="*/ 2147483646 h 1514"/>
                <a:gd name="T70" fmla="*/ 2147483646 w 2455"/>
                <a:gd name="T71" fmla="*/ 2147483646 h 1514"/>
                <a:gd name="T72" fmla="*/ 2147483646 w 2455"/>
                <a:gd name="T73" fmla="*/ 2147483646 h 1514"/>
                <a:gd name="T74" fmla="*/ 2147483646 w 2455"/>
                <a:gd name="T75" fmla="*/ 2147483646 h 1514"/>
                <a:gd name="T76" fmla="*/ 2147483646 w 2455"/>
                <a:gd name="T77" fmla="*/ 2147483646 h 1514"/>
                <a:gd name="T78" fmla="*/ 2147483646 w 2455"/>
                <a:gd name="T79" fmla="*/ 2147483646 h 1514"/>
                <a:gd name="T80" fmla="*/ 2147483646 w 2455"/>
                <a:gd name="T81" fmla="*/ 2147483646 h 1514"/>
                <a:gd name="T82" fmla="*/ 2147483646 w 2455"/>
                <a:gd name="T83" fmla="*/ 2147483646 h 1514"/>
                <a:gd name="T84" fmla="*/ 2147483646 w 2455"/>
                <a:gd name="T85" fmla="*/ 2147483646 h 1514"/>
                <a:gd name="T86" fmla="*/ 2147483646 w 2455"/>
                <a:gd name="T87" fmla="*/ 2147483646 h 1514"/>
                <a:gd name="T88" fmla="*/ 2147483646 w 2455"/>
                <a:gd name="T89" fmla="*/ 2147483646 h 1514"/>
                <a:gd name="T90" fmla="*/ 2147483646 w 2455"/>
                <a:gd name="T91" fmla="*/ 2147483646 h 1514"/>
                <a:gd name="T92" fmla="*/ 2147483646 w 2455"/>
                <a:gd name="T93" fmla="*/ 2147483646 h 1514"/>
                <a:gd name="T94" fmla="*/ 2147483646 w 2455"/>
                <a:gd name="T95" fmla="*/ 2147483646 h 1514"/>
                <a:gd name="T96" fmla="*/ 2147483646 w 2455"/>
                <a:gd name="T97" fmla="*/ 2147483646 h 1514"/>
                <a:gd name="T98" fmla="*/ 2147483646 w 2455"/>
                <a:gd name="T99" fmla="*/ 2147483646 h 1514"/>
                <a:gd name="T100" fmla="*/ 2147483646 w 2455"/>
                <a:gd name="T101" fmla="*/ 2147483646 h 1514"/>
                <a:gd name="T102" fmla="*/ 2147483646 w 2455"/>
                <a:gd name="T103" fmla="*/ 2147483646 h 1514"/>
                <a:gd name="T104" fmla="*/ 2147483646 w 2455"/>
                <a:gd name="T105" fmla="*/ 2147483646 h 1514"/>
                <a:gd name="T106" fmla="*/ 2147483646 w 2455"/>
                <a:gd name="T107" fmla="*/ 2147483646 h 1514"/>
                <a:gd name="T108" fmla="*/ 2147483646 w 2455"/>
                <a:gd name="T109" fmla="*/ 2147483646 h 1514"/>
                <a:gd name="T110" fmla="*/ 2147483646 w 2455"/>
                <a:gd name="T111" fmla="*/ 2147483646 h 1514"/>
                <a:gd name="T112" fmla="*/ 2147483646 w 2455"/>
                <a:gd name="T113" fmla="*/ 2147483646 h 1514"/>
                <a:gd name="T114" fmla="*/ 2147483646 w 2455"/>
                <a:gd name="T115" fmla="*/ 2147483646 h 1514"/>
                <a:gd name="T116" fmla="*/ 2147483646 w 2455"/>
                <a:gd name="T117" fmla="*/ 2147483646 h 1514"/>
                <a:gd name="T118" fmla="*/ 2147483646 w 2455"/>
                <a:gd name="T119" fmla="*/ 2147483646 h 1514"/>
                <a:gd name="T120" fmla="*/ 2147483646 w 2455"/>
                <a:gd name="T121" fmla="*/ 2147483646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55" h="1514">
                  <a:moveTo>
                    <a:pt x="0" y="372"/>
                  </a:moveTo>
                  <a:lnTo>
                    <a:pt x="6" y="420"/>
                  </a:lnTo>
                  <a:lnTo>
                    <a:pt x="6" y="430"/>
                  </a:lnTo>
                  <a:lnTo>
                    <a:pt x="11" y="489"/>
                  </a:lnTo>
                  <a:lnTo>
                    <a:pt x="11" y="558"/>
                  </a:lnTo>
                  <a:lnTo>
                    <a:pt x="17" y="510"/>
                  </a:lnTo>
                  <a:lnTo>
                    <a:pt x="17" y="552"/>
                  </a:lnTo>
                  <a:lnTo>
                    <a:pt x="17" y="568"/>
                  </a:lnTo>
                  <a:lnTo>
                    <a:pt x="23" y="627"/>
                  </a:lnTo>
                  <a:lnTo>
                    <a:pt x="23" y="643"/>
                  </a:lnTo>
                  <a:lnTo>
                    <a:pt x="28" y="664"/>
                  </a:lnTo>
                  <a:lnTo>
                    <a:pt x="34" y="653"/>
                  </a:lnTo>
                  <a:lnTo>
                    <a:pt x="34" y="701"/>
                  </a:lnTo>
                  <a:lnTo>
                    <a:pt x="34" y="738"/>
                  </a:lnTo>
                  <a:lnTo>
                    <a:pt x="40" y="749"/>
                  </a:lnTo>
                  <a:lnTo>
                    <a:pt x="40" y="675"/>
                  </a:lnTo>
                  <a:lnTo>
                    <a:pt x="45" y="606"/>
                  </a:lnTo>
                  <a:lnTo>
                    <a:pt x="45" y="632"/>
                  </a:lnTo>
                  <a:lnTo>
                    <a:pt x="51" y="675"/>
                  </a:lnTo>
                  <a:lnTo>
                    <a:pt x="51" y="728"/>
                  </a:lnTo>
                  <a:lnTo>
                    <a:pt x="57" y="723"/>
                  </a:lnTo>
                  <a:lnTo>
                    <a:pt x="57" y="744"/>
                  </a:lnTo>
                  <a:lnTo>
                    <a:pt x="57" y="707"/>
                  </a:lnTo>
                  <a:lnTo>
                    <a:pt x="62" y="680"/>
                  </a:lnTo>
                  <a:lnTo>
                    <a:pt x="62" y="669"/>
                  </a:lnTo>
                  <a:lnTo>
                    <a:pt x="68" y="637"/>
                  </a:lnTo>
                  <a:lnTo>
                    <a:pt x="68" y="606"/>
                  </a:lnTo>
                  <a:lnTo>
                    <a:pt x="74" y="531"/>
                  </a:lnTo>
                  <a:lnTo>
                    <a:pt x="74" y="574"/>
                  </a:lnTo>
                  <a:lnTo>
                    <a:pt x="74" y="590"/>
                  </a:lnTo>
                  <a:lnTo>
                    <a:pt x="79" y="632"/>
                  </a:lnTo>
                  <a:lnTo>
                    <a:pt x="79" y="606"/>
                  </a:lnTo>
                  <a:lnTo>
                    <a:pt x="85" y="616"/>
                  </a:lnTo>
                  <a:lnTo>
                    <a:pt x="85" y="611"/>
                  </a:lnTo>
                  <a:lnTo>
                    <a:pt x="91" y="574"/>
                  </a:lnTo>
                  <a:lnTo>
                    <a:pt x="91" y="542"/>
                  </a:lnTo>
                  <a:lnTo>
                    <a:pt x="91" y="563"/>
                  </a:lnTo>
                  <a:lnTo>
                    <a:pt x="96" y="489"/>
                  </a:lnTo>
                  <a:lnTo>
                    <a:pt x="102" y="478"/>
                  </a:lnTo>
                  <a:lnTo>
                    <a:pt x="102" y="436"/>
                  </a:lnTo>
                  <a:lnTo>
                    <a:pt x="108" y="388"/>
                  </a:lnTo>
                  <a:lnTo>
                    <a:pt x="108" y="436"/>
                  </a:lnTo>
                  <a:lnTo>
                    <a:pt x="108" y="420"/>
                  </a:lnTo>
                  <a:lnTo>
                    <a:pt x="113" y="356"/>
                  </a:lnTo>
                  <a:lnTo>
                    <a:pt x="113" y="313"/>
                  </a:lnTo>
                  <a:lnTo>
                    <a:pt x="119" y="265"/>
                  </a:lnTo>
                  <a:lnTo>
                    <a:pt x="119" y="335"/>
                  </a:lnTo>
                  <a:lnTo>
                    <a:pt x="125" y="409"/>
                  </a:lnTo>
                  <a:lnTo>
                    <a:pt x="125" y="335"/>
                  </a:lnTo>
                  <a:lnTo>
                    <a:pt x="130" y="361"/>
                  </a:lnTo>
                  <a:lnTo>
                    <a:pt x="130" y="313"/>
                  </a:lnTo>
                  <a:lnTo>
                    <a:pt x="130" y="308"/>
                  </a:lnTo>
                  <a:lnTo>
                    <a:pt x="136" y="377"/>
                  </a:lnTo>
                  <a:lnTo>
                    <a:pt x="136" y="388"/>
                  </a:lnTo>
                  <a:lnTo>
                    <a:pt x="142" y="345"/>
                  </a:lnTo>
                  <a:lnTo>
                    <a:pt x="142" y="372"/>
                  </a:lnTo>
                  <a:lnTo>
                    <a:pt x="147" y="382"/>
                  </a:lnTo>
                  <a:lnTo>
                    <a:pt x="147" y="377"/>
                  </a:lnTo>
                  <a:lnTo>
                    <a:pt x="147" y="313"/>
                  </a:lnTo>
                  <a:lnTo>
                    <a:pt x="153" y="356"/>
                  </a:lnTo>
                  <a:lnTo>
                    <a:pt x="153" y="425"/>
                  </a:lnTo>
                  <a:lnTo>
                    <a:pt x="159" y="377"/>
                  </a:lnTo>
                  <a:lnTo>
                    <a:pt x="159" y="329"/>
                  </a:lnTo>
                  <a:lnTo>
                    <a:pt x="164" y="345"/>
                  </a:lnTo>
                  <a:lnTo>
                    <a:pt x="164" y="271"/>
                  </a:lnTo>
                  <a:lnTo>
                    <a:pt x="164" y="250"/>
                  </a:lnTo>
                  <a:lnTo>
                    <a:pt x="170" y="175"/>
                  </a:lnTo>
                  <a:lnTo>
                    <a:pt x="176" y="234"/>
                  </a:lnTo>
                  <a:lnTo>
                    <a:pt x="176" y="308"/>
                  </a:lnTo>
                  <a:lnTo>
                    <a:pt x="181" y="234"/>
                  </a:lnTo>
                  <a:lnTo>
                    <a:pt x="181" y="196"/>
                  </a:lnTo>
                  <a:lnTo>
                    <a:pt x="181" y="154"/>
                  </a:lnTo>
                  <a:lnTo>
                    <a:pt x="187" y="101"/>
                  </a:lnTo>
                  <a:lnTo>
                    <a:pt x="187" y="69"/>
                  </a:lnTo>
                  <a:lnTo>
                    <a:pt x="193" y="21"/>
                  </a:lnTo>
                  <a:lnTo>
                    <a:pt x="193" y="74"/>
                  </a:lnTo>
                  <a:lnTo>
                    <a:pt x="198" y="53"/>
                  </a:lnTo>
                  <a:lnTo>
                    <a:pt x="198" y="5"/>
                  </a:lnTo>
                  <a:lnTo>
                    <a:pt x="204" y="10"/>
                  </a:lnTo>
                  <a:lnTo>
                    <a:pt x="204" y="0"/>
                  </a:lnTo>
                  <a:lnTo>
                    <a:pt x="204" y="10"/>
                  </a:lnTo>
                  <a:lnTo>
                    <a:pt x="210" y="10"/>
                  </a:lnTo>
                  <a:lnTo>
                    <a:pt x="210" y="69"/>
                  </a:lnTo>
                  <a:lnTo>
                    <a:pt x="215" y="16"/>
                  </a:lnTo>
                  <a:lnTo>
                    <a:pt x="215" y="69"/>
                  </a:lnTo>
                  <a:lnTo>
                    <a:pt x="221" y="90"/>
                  </a:lnTo>
                  <a:lnTo>
                    <a:pt x="221" y="64"/>
                  </a:lnTo>
                  <a:lnTo>
                    <a:pt x="221" y="90"/>
                  </a:lnTo>
                  <a:lnTo>
                    <a:pt x="227" y="149"/>
                  </a:lnTo>
                  <a:lnTo>
                    <a:pt x="227" y="180"/>
                  </a:lnTo>
                  <a:lnTo>
                    <a:pt x="232" y="111"/>
                  </a:lnTo>
                  <a:lnTo>
                    <a:pt x="232" y="170"/>
                  </a:lnTo>
                  <a:lnTo>
                    <a:pt x="238" y="165"/>
                  </a:lnTo>
                  <a:lnTo>
                    <a:pt x="238" y="234"/>
                  </a:lnTo>
                  <a:lnTo>
                    <a:pt x="238" y="165"/>
                  </a:lnTo>
                  <a:lnTo>
                    <a:pt x="244" y="111"/>
                  </a:lnTo>
                  <a:lnTo>
                    <a:pt x="244" y="159"/>
                  </a:lnTo>
                  <a:lnTo>
                    <a:pt x="249" y="101"/>
                  </a:lnTo>
                  <a:lnTo>
                    <a:pt x="249" y="154"/>
                  </a:lnTo>
                  <a:lnTo>
                    <a:pt x="255" y="165"/>
                  </a:lnTo>
                  <a:lnTo>
                    <a:pt x="255" y="191"/>
                  </a:lnTo>
                  <a:lnTo>
                    <a:pt x="255" y="127"/>
                  </a:lnTo>
                  <a:lnTo>
                    <a:pt x="261" y="159"/>
                  </a:lnTo>
                  <a:lnTo>
                    <a:pt x="261" y="175"/>
                  </a:lnTo>
                  <a:lnTo>
                    <a:pt x="266" y="170"/>
                  </a:lnTo>
                  <a:lnTo>
                    <a:pt x="272" y="223"/>
                  </a:lnTo>
                  <a:lnTo>
                    <a:pt x="272" y="250"/>
                  </a:lnTo>
                  <a:lnTo>
                    <a:pt x="272" y="207"/>
                  </a:lnTo>
                  <a:lnTo>
                    <a:pt x="278" y="175"/>
                  </a:lnTo>
                  <a:lnTo>
                    <a:pt x="278" y="101"/>
                  </a:lnTo>
                  <a:lnTo>
                    <a:pt x="283" y="111"/>
                  </a:lnTo>
                  <a:lnTo>
                    <a:pt x="283" y="180"/>
                  </a:lnTo>
                  <a:lnTo>
                    <a:pt x="289" y="244"/>
                  </a:lnTo>
                  <a:lnTo>
                    <a:pt x="289" y="292"/>
                  </a:lnTo>
                  <a:lnTo>
                    <a:pt x="295" y="292"/>
                  </a:lnTo>
                  <a:lnTo>
                    <a:pt x="295" y="308"/>
                  </a:lnTo>
                  <a:lnTo>
                    <a:pt x="295" y="297"/>
                  </a:lnTo>
                  <a:lnTo>
                    <a:pt x="300" y="239"/>
                  </a:lnTo>
                  <a:lnTo>
                    <a:pt x="300" y="196"/>
                  </a:lnTo>
                  <a:lnTo>
                    <a:pt x="306" y="165"/>
                  </a:lnTo>
                  <a:lnTo>
                    <a:pt x="312" y="111"/>
                  </a:lnTo>
                  <a:lnTo>
                    <a:pt x="312" y="180"/>
                  </a:lnTo>
                  <a:lnTo>
                    <a:pt x="312" y="228"/>
                  </a:lnTo>
                  <a:lnTo>
                    <a:pt x="317" y="196"/>
                  </a:lnTo>
                  <a:lnTo>
                    <a:pt x="317" y="122"/>
                  </a:lnTo>
                  <a:lnTo>
                    <a:pt x="323" y="106"/>
                  </a:lnTo>
                  <a:lnTo>
                    <a:pt x="323" y="64"/>
                  </a:lnTo>
                  <a:lnTo>
                    <a:pt x="329" y="85"/>
                  </a:lnTo>
                  <a:lnTo>
                    <a:pt x="329" y="64"/>
                  </a:lnTo>
                  <a:lnTo>
                    <a:pt x="334" y="122"/>
                  </a:lnTo>
                  <a:lnTo>
                    <a:pt x="334" y="106"/>
                  </a:lnTo>
                  <a:lnTo>
                    <a:pt x="340" y="64"/>
                  </a:lnTo>
                  <a:lnTo>
                    <a:pt x="340" y="95"/>
                  </a:lnTo>
                  <a:lnTo>
                    <a:pt x="346" y="53"/>
                  </a:lnTo>
                  <a:lnTo>
                    <a:pt x="346" y="58"/>
                  </a:lnTo>
                  <a:lnTo>
                    <a:pt x="346" y="64"/>
                  </a:lnTo>
                  <a:lnTo>
                    <a:pt x="351" y="26"/>
                  </a:lnTo>
                  <a:lnTo>
                    <a:pt x="351" y="32"/>
                  </a:lnTo>
                  <a:lnTo>
                    <a:pt x="357" y="69"/>
                  </a:lnTo>
                  <a:lnTo>
                    <a:pt x="357" y="85"/>
                  </a:lnTo>
                  <a:lnTo>
                    <a:pt x="363" y="64"/>
                  </a:lnTo>
                  <a:lnTo>
                    <a:pt x="363" y="117"/>
                  </a:lnTo>
                  <a:lnTo>
                    <a:pt x="368" y="48"/>
                  </a:lnTo>
                  <a:lnTo>
                    <a:pt x="368" y="117"/>
                  </a:lnTo>
                  <a:lnTo>
                    <a:pt x="368" y="79"/>
                  </a:lnTo>
                  <a:lnTo>
                    <a:pt x="374" y="69"/>
                  </a:lnTo>
                  <a:lnTo>
                    <a:pt x="374" y="95"/>
                  </a:lnTo>
                  <a:lnTo>
                    <a:pt x="380" y="95"/>
                  </a:lnTo>
                  <a:lnTo>
                    <a:pt x="380" y="58"/>
                  </a:lnTo>
                  <a:lnTo>
                    <a:pt x="385" y="21"/>
                  </a:lnTo>
                  <a:lnTo>
                    <a:pt x="385" y="26"/>
                  </a:lnTo>
                  <a:lnTo>
                    <a:pt x="385" y="48"/>
                  </a:lnTo>
                  <a:lnTo>
                    <a:pt x="391" y="111"/>
                  </a:lnTo>
                  <a:lnTo>
                    <a:pt x="391" y="101"/>
                  </a:lnTo>
                  <a:lnTo>
                    <a:pt x="397" y="143"/>
                  </a:lnTo>
                  <a:lnTo>
                    <a:pt x="397" y="202"/>
                  </a:lnTo>
                  <a:lnTo>
                    <a:pt x="402" y="228"/>
                  </a:lnTo>
                  <a:lnTo>
                    <a:pt x="402" y="265"/>
                  </a:lnTo>
                  <a:lnTo>
                    <a:pt x="402" y="228"/>
                  </a:lnTo>
                  <a:lnTo>
                    <a:pt x="408" y="265"/>
                  </a:lnTo>
                  <a:lnTo>
                    <a:pt x="408" y="228"/>
                  </a:lnTo>
                  <a:lnTo>
                    <a:pt x="414" y="292"/>
                  </a:lnTo>
                  <a:lnTo>
                    <a:pt x="414" y="228"/>
                  </a:lnTo>
                  <a:lnTo>
                    <a:pt x="419" y="175"/>
                  </a:lnTo>
                  <a:lnTo>
                    <a:pt x="419" y="127"/>
                  </a:lnTo>
                  <a:lnTo>
                    <a:pt x="419" y="101"/>
                  </a:lnTo>
                  <a:lnTo>
                    <a:pt x="425" y="79"/>
                  </a:lnTo>
                  <a:lnTo>
                    <a:pt x="425" y="117"/>
                  </a:lnTo>
                  <a:lnTo>
                    <a:pt x="431" y="127"/>
                  </a:lnTo>
                  <a:lnTo>
                    <a:pt x="431" y="165"/>
                  </a:lnTo>
                  <a:lnTo>
                    <a:pt x="436" y="101"/>
                  </a:lnTo>
                  <a:lnTo>
                    <a:pt x="436" y="48"/>
                  </a:lnTo>
                  <a:lnTo>
                    <a:pt x="442" y="111"/>
                  </a:lnTo>
                  <a:lnTo>
                    <a:pt x="442" y="53"/>
                  </a:lnTo>
                  <a:lnTo>
                    <a:pt x="448" y="95"/>
                  </a:lnTo>
                  <a:lnTo>
                    <a:pt x="448" y="154"/>
                  </a:lnTo>
                  <a:lnTo>
                    <a:pt x="453" y="212"/>
                  </a:lnTo>
                  <a:lnTo>
                    <a:pt x="453" y="234"/>
                  </a:lnTo>
                  <a:lnTo>
                    <a:pt x="459" y="250"/>
                  </a:lnTo>
                  <a:lnTo>
                    <a:pt x="459" y="271"/>
                  </a:lnTo>
                  <a:lnTo>
                    <a:pt x="459" y="308"/>
                  </a:lnTo>
                  <a:lnTo>
                    <a:pt x="465" y="303"/>
                  </a:lnTo>
                  <a:lnTo>
                    <a:pt x="465" y="340"/>
                  </a:lnTo>
                  <a:lnTo>
                    <a:pt x="470" y="313"/>
                  </a:lnTo>
                  <a:lnTo>
                    <a:pt x="470" y="276"/>
                  </a:lnTo>
                  <a:lnTo>
                    <a:pt x="476" y="287"/>
                  </a:lnTo>
                  <a:lnTo>
                    <a:pt x="476" y="340"/>
                  </a:lnTo>
                  <a:lnTo>
                    <a:pt x="476" y="265"/>
                  </a:lnTo>
                  <a:lnTo>
                    <a:pt x="482" y="313"/>
                  </a:lnTo>
                  <a:lnTo>
                    <a:pt x="482" y="303"/>
                  </a:lnTo>
                  <a:lnTo>
                    <a:pt x="487" y="260"/>
                  </a:lnTo>
                  <a:lnTo>
                    <a:pt x="487" y="186"/>
                  </a:lnTo>
                  <a:lnTo>
                    <a:pt x="493" y="138"/>
                  </a:lnTo>
                  <a:lnTo>
                    <a:pt x="493" y="191"/>
                  </a:lnTo>
                  <a:lnTo>
                    <a:pt x="493" y="138"/>
                  </a:lnTo>
                  <a:lnTo>
                    <a:pt x="499" y="149"/>
                  </a:lnTo>
                  <a:lnTo>
                    <a:pt x="499" y="175"/>
                  </a:lnTo>
                  <a:lnTo>
                    <a:pt x="504" y="170"/>
                  </a:lnTo>
                  <a:lnTo>
                    <a:pt x="504" y="218"/>
                  </a:lnTo>
                  <a:lnTo>
                    <a:pt x="510" y="234"/>
                  </a:lnTo>
                  <a:lnTo>
                    <a:pt x="510" y="191"/>
                  </a:lnTo>
                  <a:lnTo>
                    <a:pt x="510" y="207"/>
                  </a:lnTo>
                  <a:lnTo>
                    <a:pt x="516" y="186"/>
                  </a:lnTo>
                  <a:lnTo>
                    <a:pt x="516" y="122"/>
                  </a:lnTo>
                  <a:lnTo>
                    <a:pt x="521" y="165"/>
                  </a:lnTo>
                  <a:lnTo>
                    <a:pt x="521" y="95"/>
                  </a:lnTo>
                  <a:lnTo>
                    <a:pt x="527" y="101"/>
                  </a:lnTo>
                  <a:lnTo>
                    <a:pt x="527" y="154"/>
                  </a:lnTo>
                  <a:lnTo>
                    <a:pt x="533" y="143"/>
                  </a:lnTo>
                  <a:lnTo>
                    <a:pt x="533" y="79"/>
                  </a:lnTo>
                  <a:lnTo>
                    <a:pt x="533" y="138"/>
                  </a:lnTo>
                  <a:lnTo>
                    <a:pt x="539" y="149"/>
                  </a:lnTo>
                  <a:lnTo>
                    <a:pt x="539" y="180"/>
                  </a:lnTo>
                  <a:lnTo>
                    <a:pt x="544" y="234"/>
                  </a:lnTo>
                  <a:lnTo>
                    <a:pt x="544" y="180"/>
                  </a:lnTo>
                  <a:lnTo>
                    <a:pt x="550" y="196"/>
                  </a:lnTo>
                  <a:lnTo>
                    <a:pt x="550" y="165"/>
                  </a:lnTo>
                  <a:lnTo>
                    <a:pt x="550" y="234"/>
                  </a:lnTo>
                  <a:lnTo>
                    <a:pt x="556" y="212"/>
                  </a:lnTo>
                  <a:lnTo>
                    <a:pt x="561" y="165"/>
                  </a:lnTo>
                  <a:lnTo>
                    <a:pt x="561" y="127"/>
                  </a:lnTo>
                  <a:lnTo>
                    <a:pt x="567" y="95"/>
                  </a:lnTo>
                  <a:lnTo>
                    <a:pt x="567" y="170"/>
                  </a:lnTo>
                  <a:lnTo>
                    <a:pt x="567" y="111"/>
                  </a:lnTo>
                  <a:lnTo>
                    <a:pt x="573" y="180"/>
                  </a:lnTo>
                  <a:lnTo>
                    <a:pt x="573" y="191"/>
                  </a:lnTo>
                  <a:lnTo>
                    <a:pt x="578" y="191"/>
                  </a:lnTo>
                  <a:lnTo>
                    <a:pt x="578" y="244"/>
                  </a:lnTo>
                  <a:lnTo>
                    <a:pt x="584" y="276"/>
                  </a:lnTo>
                  <a:lnTo>
                    <a:pt x="584" y="260"/>
                  </a:lnTo>
                  <a:lnTo>
                    <a:pt x="584" y="281"/>
                  </a:lnTo>
                  <a:lnTo>
                    <a:pt x="590" y="228"/>
                  </a:lnTo>
                  <a:lnTo>
                    <a:pt x="590" y="244"/>
                  </a:lnTo>
                  <a:lnTo>
                    <a:pt x="595" y="218"/>
                  </a:lnTo>
                  <a:lnTo>
                    <a:pt x="595" y="228"/>
                  </a:lnTo>
                  <a:lnTo>
                    <a:pt x="601" y="271"/>
                  </a:lnTo>
                  <a:lnTo>
                    <a:pt x="601" y="218"/>
                  </a:lnTo>
                  <a:lnTo>
                    <a:pt x="607" y="281"/>
                  </a:lnTo>
                  <a:lnTo>
                    <a:pt x="607" y="303"/>
                  </a:lnTo>
                  <a:lnTo>
                    <a:pt x="607" y="377"/>
                  </a:lnTo>
                  <a:lnTo>
                    <a:pt x="612" y="308"/>
                  </a:lnTo>
                  <a:lnTo>
                    <a:pt x="612" y="324"/>
                  </a:lnTo>
                  <a:lnTo>
                    <a:pt x="618" y="303"/>
                  </a:lnTo>
                  <a:lnTo>
                    <a:pt x="618" y="265"/>
                  </a:lnTo>
                  <a:lnTo>
                    <a:pt x="624" y="202"/>
                  </a:lnTo>
                  <a:lnTo>
                    <a:pt x="624" y="143"/>
                  </a:lnTo>
                  <a:lnTo>
                    <a:pt x="624" y="111"/>
                  </a:lnTo>
                  <a:lnTo>
                    <a:pt x="629" y="122"/>
                  </a:lnTo>
                  <a:lnTo>
                    <a:pt x="629" y="159"/>
                  </a:lnTo>
                  <a:lnTo>
                    <a:pt x="635" y="223"/>
                  </a:lnTo>
                  <a:lnTo>
                    <a:pt x="641" y="297"/>
                  </a:lnTo>
                  <a:lnTo>
                    <a:pt x="641" y="351"/>
                  </a:lnTo>
                  <a:lnTo>
                    <a:pt x="641" y="340"/>
                  </a:lnTo>
                  <a:lnTo>
                    <a:pt x="646" y="303"/>
                  </a:lnTo>
                  <a:lnTo>
                    <a:pt x="646" y="324"/>
                  </a:lnTo>
                  <a:lnTo>
                    <a:pt x="652" y="255"/>
                  </a:lnTo>
                  <a:lnTo>
                    <a:pt x="652" y="265"/>
                  </a:lnTo>
                  <a:lnTo>
                    <a:pt x="658" y="324"/>
                  </a:lnTo>
                  <a:lnTo>
                    <a:pt x="658" y="366"/>
                  </a:lnTo>
                  <a:lnTo>
                    <a:pt x="658" y="329"/>
                  </a:lnTo>
                  <a:lnTo>
                    <a:pt x="663" y="287"/>
                  </a:lnTo>
                  <a:lnTo>
                    <a:pt x="663" y="313"/>
                  </a:lnTo>
                  <a:lnTo>
                    <a:pt x="669" y="356"/>
                  </a:lnTo>
                  <a:lnTo>
                    <a:pt x="669" y="404"/>
                  </a:lnTo>
                  <a:lnTo>
                    <a:pt x="675" y="441"/>
                  </a:lnTo>
                  <a:lnTo>
                    <a:pt x="675" y="388"/>
                  </a:lnTo>
                  <a:lnTo>
                    <a:pt x="680" y="324"/>
                  </a:lnTo>
                  <a:lnTo>
                    <a:pt x="680" y="340"/>
                  </a:lnTo>
                  <a:lnTo>
                    <a:pt x="680" y="313"/>
                  </a:lnTo>
                  <a:lnTo>
                    <a:pt x="686" y="313"/>
                  </a:lnTo>
                  <a:lnTo>
                    <a:pt x="686" y="351"/>
                  </a:lnTo>
                  <a:lnTo>
                    <a:pt x="692" y="345"/>
                  </a:lnTo>
                  <a:lnTo>
                    <a:pt x="692" y="271"/>
                  </a:lnTo>
                  <a:lnTo>
                    <a:pt x="697" y="335"/>
                  </a:lnTo>
                  <a:lnTo>
                    <a:pt x="697" y="409"/>
                  </a:lnTo>
                  <a:lnTo>
                    <a:pt x="697" y="478"/>
                  </a:lnTo>
                  <a:lnTo>
                    <a:pt x="703" y="473"/>
                  </a:lnTo>
                  <a:lnTo>
                    <a:pt x="703" y="398"/>
                  </a:lnTo>
                  <a:lnTo>
                    <a:pt x="709" y="414"/>
                  </a:lnTo>
                  <a:lnTo>
                    <a:pt x="709" y="361"/>
                  </a:lnTo>
                  <a:lnTo>
                    <a:pt x="714" y="361"/>
                  </a:lnTo>
                  <a:lnTo>
                    <a:pt x="714" y="430"/>
                  </a:lnTo>
                  <a:lnTo>
                    <a:pt x="714" y="382"/>
                  </a:lnTo>
                  <a:lnTo>
                    <a:pt x="720" y="409"/>
                  </a:lnTo>
                  <a:lnTo>
                    <a:pt x="720" y="372"/>
                  </a:lnTo>
                  <a:lnTo>
                    <a:pt x="726" y="351"/>
                  </a:lnTo>
                  <a:lnTo>
                    <a:pt x="726" y="382"/>
                  </a:lnTo>
                  <a:lnTo>
                    <a:pt x="731" y="436"/>
                  </a:lnTo>
                  <a:lnTo>
                    <a:pt x="731" y="457"/>
                  </a:lnTo>
                  <a:lnTo>
                    <a:pt x="731" y="473"/>
                  </a:lnTo>
                  <a:lnTo>
                    <a:pt x="737" y="499"/>
                  </a:lnTo>
                  <a:lnTo>
                    <a:pt x="737" y="558"/>
                  </a:lnTo>
                  <a:lnTo>
                    <a:pt x="743" y="574"/>
                  </a:lnTo>
                  <a:lnTo>
                    <a:pt x="743" y="595"/>
                  </a:lnTo>
                  <a:lnTo>
                    <a:pt x="748" y="627"/>
                  </a:lnTo>
                  <a:lnTo>
                    <a:pt x="748" y="590"/>
                  </a:lnTo>
                  <a:lnTo>
                    <a:pt x="754" y="563"/>
                  </a:lnTo>
                  <a:lnTo>
                    <a:pt x="760" y="600"/>
                  </a:lnTo>
                  <a:lnTo>
                    <a:pt x="765" y="611"/>
                  </a:lnTo>
                  <a:lnTo>
                    <a:pt x="765" y="637"/>
                  </a:lnTo>
                  <a:lnTo>
                    <a:pt x="771" y="696"/>
                  </a:lnTo>
                  <a:lnTo>
                    <a:pt x="771" y="637"/>
                  </a:lnTo>
                  <a:lnTo>
                    <a:pt x="771" y="574"/>
                  </a:lnTo>
                  <a:lnTo>
                    <a:pt x="777" y="526"/>
                  </a:lnTo>
                  <a:lnTo>
                    <a:pt x="777" y="499"/>
                  </a:lnTo>
                  <a:lnTo>
                    <a:pt x="782" y="478"/>
                  </a:lnTo>
                  <a:lnTo>
                    <a:pt x="782" y="446"/>
                  </a:lnTo>
                  <a:lnTo>
                    <a:pt x="788" y="462"/>
                  </a:lnTo>
                  <a:lnTo>
                    <a:pt x="788" y="478"/>
                  </a:lnTo>
                  <a:lnTo>
                    <a:pt x="788" y="494"/>
                  </a:lnTo>
                  <a:lnTo>
                    <a:pt x="794" y="568"/>
                  </a:lnTo>
                  <a:lnTo>
                    <a:pt x="794" y="637"/>
                  </a:lnTo>
                  <a:lnTo>
                    <a:pt x="799" y="611"/>
                  </a:lnTo>
                  <a:lnTo>
                    <a:pt x="799" y="637"/>
                  </a:lnTo>
                  <a:lnTo>
                    <a:pt x="805" y="627"/>
                  </a:lnTo>
                  <a:lnTo>
                    <a:pt x="805" y="584"/>
                  </a:lnTo>
                  <a:lnTo>
                    <a:pt x="805" y="600"/>
                  </a:lnTo>
                  <a:lnTo>
                    <a:pt x="811" y="653"/>
                  </a:lnTo>
                  <a:lnTo>
                    <a:pt x="811" y="648"/>
                  </a:lnTo>
                  <a:lnTo>
                    <a:pt x="816" y="632"/>
                  </a:lnTo>
                  <a:lnTo>
                    <a:pt x="816" y="563"/>
                  </a:lnTo>
                  <a:lnTo>
                    <a:pt x="822" y="521"/>
                  </a:lnTo>
                  <a:lnTo>
                    <a:pt x="822" y="552"/>
                  </a:lnTo>
                  <a:lnTo>
                    <a:pt x="822" y="547"/>
                  </a:lnTo>
                  <a:lnTo>
                    <a:pt x="828" y="478"/>
                  </a:lnTo>
                  <a:lnTo>
                    <a:pt x="828" y="420"/>
                  </a:lnTo>
                  <a:lnTo>
                    <a:pt x="833" y="420"/>
                  </a:lnTo>
                  <a:lnTo>
                    <a:pt x="833" y="436"/>
                  </a:lnTo>
                  <a:lnTo>
                    <a:pt x="839" y="473"/>
                  </a:lnTo>
                  <a:lnTo>
                    <a:pt x="839" y="478"/>
                  </a:lnTo>
                  <a:lnTo>
                    <a:pt x="845" y="457"/>
                  </a:lnTo>
                  <a:lnTo>
                    <a:pt x="845" y="446"/>
                  </a:lnTo>
                  <a:lnTo>
                    <a:pt x="845" y="483"/>
                  </a:lnTo>
                  <a:lnTo>
                    <a:pt x="850" y="462"/>
                  </a:lnTo>
                  <a:lnTo>
                    <a:pt x="850" y="420"/>
                  </a:lnTo>
                  <a:lnTo>
                    <a:pt x="856" y="425"/>
                  </a:lnTo>
                  <a:lnTo>
                    <a:pt x="856" y="478"/>
                  </a:lnTo>
                  <a:lnTo>
                    <a:pt x="862" y="430"/>
                  </a:lnTo>
                  <a:lnTo>
                    <a:pt x="862" y="473"/>
                  </a:lnTo>
                  <a:lnTo>
                    <a:pt x="862" y="467"/>
                  </a:lnTo>
                  <a:lnTo>
                    <a:pt x="867" y="526"/>
                  </a:lnTo>
                  <a:lnTo>
                    <a:pt x="867" y="499"/>
                  </a:lnTo>
                  <a:lnTo>
                    <a:pt x="873" y="483"/>
                  </a:lnTo>
                  <a:lnTo>
                    <a:pt x="873" y="478"/>
                  </a:lnTo>
                  <a:lnTo>
                    <a:pt x="879" y="521"/>
                  </a:lnTo>
                  <a:lnTo>
                    <a:pt x="879" y="531"/>
                  </a:lnTo>
                  <a:lnTo>
                    <a:pt x="879" y="542"/>
                  </a:lnTo>
                  <a:lnTo>
                    <a:pt x="884" y="483"/>
                  </a:lnTo>
                  <a:lnTo>
                    <a:pt x="884" y="515"/>
                  </a:lnTo>
                  <a:lnTo>
                    <a:pt x="890" y="462"/>
                  </a:lnTo>
                  <a:lnTo>
                    <a:pt x="890" y="483"/>
                  </a:lnTo>
                  <a:lnTo>
                    <a:pt x="896" y="558"/>
                  </a:lnTo>
                  <a:lnTo>
                    <a:pt x="896" y="616"/>
                  </a:lnTo>
                  <a:lnTo>
                    <a:pt x="896" y="637"/>
                  </a:lnTo>
                  <a:lnTo>
                    <a:pt x="901" y="669"/>
                  </a:lnTo>
                  <a:lnTo>
                    <a:pt x="901" y="712"/>
                  </a:lnTo>
                  <a:lnTo>
                    <a:pt x="907" y="643"/>
                  </a:lnTo>
                  <a:lnTo>
                    <a:pt x="913" y="653"/>
                  </a:lnTo>
                  <a:lnTo>
                    <a:pt x="913" y="701"/>
                  </a:lnTo>
                  <a:lnTo>
                    <a:pt x="918" y="733"/>
                  </a:lnTo>
                  <a:lnTo>
                    <a:pt x="918" y="717"/>
                  </a:lnTo>
                  <a:lnTo>
                    <a:pt x="918" y="781"/>
                  </a:lnTo>
                  <a:lnTo>
                    <a:pt x="924" y="744"/>
                  </a:lnTo>
                  <a:lnTo>
                    <a:pt x="924" y="802"/>
                  </a:lnTo>
                  <a:lnTo>
                    <a:pt x="930" y="855"/>
                  </a:lnTo>
                  <a:lnTo>
                    <a:pt x="930" y="802"/>
                  </a:lnTo>
                  <a:lnTo>
                    <a:pt x="935" y="871"/>
                  </a:lnTo>
                  <a:lnTo>
                    <a:pt x="935" y="940"/>
                  </a:lnTo>
                  <a:lnTo>
                    <a:pt x="935" y="898"/>
                  </a:lnTo>
                  <a:lnTo>
                    <a:pt x="941" y="829"/>
                  </a:lnTo>
                  <a:lnTo>
                    <a:pt x="941" y="898"/>
                  </a:lnTo>
                  <a:lnTo>
                    <a:pt x="947" y="834"/>
                  </a:lnTo>
                  <a:lnTo>
                    <a:pt x="947" y="861"/>
                  </a:lnTo>
                  <a:lnTo>
                    <a:pt x="952" y="845"/>
                  </a:lnTo>
                  <a:lnTo>
                    <a:pt x="952" y="850"/>
                  </a:lnTo>
                  <a:lnTo>
                    <a:pt x="958" y="818"/>
                  </a:lnTo>
                  <a:lnTo>
                    <a:pt x="958" y="754"/>
                  </a:lnTo>
                  <a:lnTo>
                    <a:pt x="964" y="696"/>
                  </a:lnTo>
                  <a:lnTo>
                    <a:pt x="964" y="685"/>
                  </a:lnTo>
                  <a:lnTo>
                    <a:pt x="969" y="707"/>
                  </a:lnTo>
                  <a:lnTo>
                    <a:pt x="969" y="685"/>
                  </a:lnTo>
                  <a:lnTo>
                    <a:pt x="969" y="728"/>
                  </a:lnTo>
                  <a:lnTo>
                    <a:pt x="975" y="765"/>
                  </a:lnTo>
                  <a:lnTo>
                    <a:pt x="975" y="691"/>
                  </a:lnTo>
                  <a:lnTo>
                    <a:pt x="981" y="712"/>
                  </a:lnTo>
                  <a:lnTo>
                    <a:pt x="981" y="776"/>
                  </a:lnTo>
                  <a:lnTo>
                    <a:pt x="986" y="712"/>
                  </a:lnTo>
                  <a:lnTo>
                    <a:pt x="986" y="696"/>
                  </a:lnTo>
                  <a:lnTo>
                    <a:pt x="986" y="643"/>
                  </a:lnTo>
                  <a:lnTo>
                    <a:pt x="992" y="584"/>
                  </a:lnTo>
                  <a:lnTo>
                    <a:pt x="992" y="616"/>
                  </a:lnTo>
                  <a:lnTo>
                    <a:pt x="998" y="579"/>
                  </a:lnTo>
                  <a:lnTo>
                    <a:pt x="998" y="531"/>
                  </a:lnTo>
                  <a:lnTo>
                    <a:pt x="1003" y="595"/>
                  </a:lnTo>
                  <a:lnTo>
                    <a:pt x="1003" y="627"/>
                  </a:lnTo>
                  <a:lnTo>
                    <a:pt x="1009" y="637"/>
                  </a:lnTo>
                  <a:lnTo>
                    <a:pt x="1009" y="648"/>
                  </a:lnTo>
                  <a:lnTo>
                    <a:pt x="1009" y="701"/>
                  </a:lnTo>
                  <a:lnTo>
                    <a:pt x="1015" y="643"/>
                  </a:lnTo>
                  <a:lnTo>
                    <a:pt x="1015" y="701"/>
                  </a:lnTo>
                  <a:lnTo>
                    <a:pt x="1020" y="685"/>
                  </a:lnTo>
                  <a:lnTo>
                    <a:pt x="1020" y="707"/>
                  </a:lnTo>
                  <a:lnTo>
                    <a:pt x="1026" y="659"/>
                  </a:lnTo>
                  <a:lnTo>
                    <a:pt x="1026" y="648"/>
                  </a:lnTo>
                  <a:lnTo>
                    <a:pt x="1026" y="595"/>
                  </a:lnTo>
                  <a:lnTo>
                    <a:pt x="1032" y="600"/>
                  </a:lnTo>
                  <a:lnTo>
                    <a:pt x="1032" y="595"/>
                  </a:lnTo>
                  <a:lnTo>
                    <a:pt x="1037" y="537"/>
                  </a:lnTo>
                  <a:lnTo>
                    <a:pt x="1037" y="600"/>
                  </a:lnTo>
                  <a:lnTo>
                    <a:pt x="1043" y="675"/>
                  </a:lnTo>
                  <a:lnTo>
                    <a:pt x="1043" y="653"/>
                  </a:lnTo>
                  <a:lnTo>
                    <a:pt x="1043" y="648"/>
                  </a:lnTo>
                  <a:lnTo>
                    <a:pt x="1049" y="669"/>
                  </a:lnTo>
                  <a:lnTo>
                    <a:pt x="1049" y="675"/>
                  </a:lnTo>
                  <a:lnTo>
                    <a:pt x="1054" y="744"/>
                  </a:lnTo>
                  <a:lnTo>
                    <a:pt x="1054" y="723"/>
                  </a:lnTo>
                  <a:lnTo>
                    <a:pt x="1060" y="691"/>
                  </a:lnTo>
                  <a:lnTo>
                    <a:pt x="1060" y="760"/>
                  </a:lnTo>
                  <a:lnTo>
                    <a:pt x="1060" y="786"/>
                  </a:lnTo>
                  <a:lnTo>
                    <a:pt x="1066" y="834"/>
                  </a:lnTo>
                  <a:lnTo>
                    <a:pt x="1066" y="909"/>
                  </a:lnTo>
                  <a:lnTo>
                    <a:pt x="1071" y="898"/>
                  </a:lnTo>
                  <a:lnTo>
                    <a:pt x="1071" y="935"/>
                  </a:lnTo>
                  <a:lnTo>
                    <a:pt x="1077" y="967"/>
                  </a:lnTo>
                  <a:lnTo>
                    <a:pt x="1077" y="972"/>
                  </a:lnTo>
                  <a:lnTo>
                    <a:pt x="1083" y="914"/>
                  </a:lnTo>
                  <a:lnTo>
                    <a:pt x="1083" y="866"/>
                  </a:lnTo>
                  <a:lnTo>
                    <a:pt x="1083" y="909"/>
                  </a:lnTo>
                  <a:lnTo>
                    <a:pt x="1088" y="935"/>
                  </a:lnTo>
                  <a:lnTo>
                    <a:pt x="1088" y="940"/>
                  </a:lnTo>
                  <a:lnTo>
                    <a:pt x="1094" y="898"/>
                  </a:lnTo>
                  <a:lnTo>
                    <a:pt x="1094" y="882"/>
                  </a:lnTo>
                  <a:lnTo>
                    <a:pt x="1100" y="813"/>
                  </a:lnTo>
                  <a:lnTo>
                    <a:pt x="1100" y="738"/>
                  </a:lnTo>
                  <a:lnTo>
                    <a:pt x="1100" y="760"/>
                  </a:lnTo>
                  <a:lnTo>
                    <a:pt x="1105" y="792"/>
                  </a:lnTo>
                  <a:lnTo>
                    <a:pt x="1105" y="797"/>
                  </a:lnTo>
                  <a:lnTo>
                    <a:pt x="1111" y="818"/>
                  </a:lnTo>
                  <a:lnTo>
                    <a:pt x="1111" y="871"/>
                  </a:lnTo>
                  <a:lnTo>
                    <a:pt x="1117" y="808"/>
                  </a:lnTo>
                  <a:lnTo>
                    <a:pt x="1117" y="749"/>
                  </a:lnTo>
                  <a:lnTo>
                    <a:pt x="1117" y="754"/>
                  </a:lnTo>
                  <a:lnTo>
                    <a:pt x="1122" y="823"/>
                  </a:lnTo>
                  <a:lnTo>
                    <a:pt x="1122" y="749"/>
                  </a:lnTo>
                  <a:lnTo>
                    <a:pt x="1128" y="738"/>
                  </a:lnTo>
                  <a:lnTo>
                    <a:pt x="1128" y="781"/>
                  </a:lnTo>
                  <a:lnTo>
                    <a:pt x="1134" y="802"/>
                  </a:lnTo>
                  <a:lnTo>
                    <a:pt x="1134" y="808"/>
                  </a:lnTo>
                  <a:lnTo>
                    <a:pt x="1134" y="738"/>
                  </a:lnTo>
                  <a:lnTo>
                    <a:pt x="1139" y="786"/>
                  </a:lnTo>
                  <a:lnTo>
                    <a:pt x="1139" y="781"/>
                  </a:lnTo>
                  <a:lnTo>
                    <a:pt x="1145" y="802"/>
                  </a:lnTo>
                  <a:lnTo>
                    <a:pt x="1151" y="797"/>
                  </a:lnTo>
                  <a:lnTo>
                    <a:pt x="1151" y="754"/>
                  </a:lnTo>
                  <a:lnTo>
                    <a:pt x="1156" y="754"/>
                  </a:lnTo>
                  <a:lnTo>
                    <a:pt x="1156" y="802"/>
                  </a:lnTo>
                  <a:lnTo>
                    <a:pt x="1156" y="818"/>
                  </a:lnTo>
                  <a:lnTo>
                    <a:pt x="1162" y="770"/>
                  </a:lnTo>
                  <a:lnTo>
                    <a:pt x="1162" y="765"/>
                  </a:lnTo>
                  <a:lnTo>
                    <a:pt x="1168" y="707"/>
                  </a:lnTo>
                  <a:lnTo>
                    <a:pt x="1168" y="675"/>
                  </a:lnTo>
                  <a:lnTo>
                    <a:pt x="1174" y="637"/>
                  </a:lnTo>
                  <a:lnTo>
                    <a:pt x="1174" y="712"/>
                  </a:lnTo>
                  <a:lnTo>
                    <a:pt x="1174" y="728"/>
                  </a:lnTo>
                  <a:lnTo>
                    <a:pt x="1179" y="786"/>
                  </a:lnTo>
                  <a:lnTo>
                    <a:pt x="1179" y="813"/>
                  </a:lnTo>
                  <a:lnTo>
                    <a:pt x="1185" y="738"/>
                  </a:lnTo>
                  <a:lnTo>
                    <a:pt x="1185" y="733"/>
                  </a:lnTo>
                  <a:lnTo>
                    <a:pt x="1191" y="744"/>
                  </a:lnTo>
                  <a:lnTo>
                    <a:pt x="1191" y="696"/>
                  </a:lnTo>
                  <a:lnTo>
                    <a:pt x="1191" y="744"/>
                  </a:lnTo>
                  <a:lnTo>
                    <a:pt x="1196" y="738"/>
                  </a:lnTo>
                  <a:lnTo>
                    <a:pt x="1196" y="776"/>
                  </a:lnTo>
                  <a:lnTo>
                    <a:pt x="1202" y="802"/>
                  </a:lnTo>
                  <a:lnTo>
                    <a:pt x="1202" y="813"/>
                  </a:lnTo>
                  <a:lnTo>
                    <a:pt x="1208" y="861"/>
                  </a:lnTo>
                  <a:lnTo>
                    <a:pt x="1208" y="903"/>
                  </a:lnTo>
                  <a:lnTo>
                    <a:pt x="1208" y="893"/>
                  </a:lnTo>
                  <a:lnTo>
                    <a:pt x="1213" y="887"/>
                  </a:lnTo>
                  <a:lnTo>
                    <a:pt x="1219" y="898"/>
                  </a:lnTo>
                  <a:lnTo>
                    <a:pt x="1219" y="855"/>
                  </a:lnTo>
                  <a:lnTo>
                    <a:pt x="1225" y="786"/>
                  </a:lnTo>
                  <a:lnTo>
                    <a:pt x="1225" y="823"/>
                  </a:lnTo>
                  <a:lnTo>
                    <a:pt x="1230" y="802"/>
                  </a:lnTo>
                  <a:lnTo>
                    <a:pt x="1230" y="781"/>
                  </a:lnTo>
                  <a:lnTo>
                    <a:pt x="1236" y="770"/>
                  </a:lnTo>
                  <a:lnTo>
                    <a:pt x="1236" y="754"/>
                  </a:lnTo>
                  <a:lnTo>
                    <a:pt x="1242" y="744"/>
                  </a:lnTo>
                  <a:lnTo>
                    <a:pt x="1242" y="760"/>
                  </a:lnTo>
                  <a:lnTo>
                    <a:pt x="1247" y="723"/>
                  </a:lnTo>
                  <a:lnTo>
                    <a:pt x="1247" y="765"/>
                  </a:lnTo>
                  <a:lnTo>
                    <a:pt x="1247" y="818"/>
                  </a:lnTo>
                  <a:lnTo>
                    <a:pt x="1253" y="749"/>
                  </a:lnTo>
                  <a:lnTo>
                    <a:pt x="1253" y="818"/>
                  </a:lnTo>
                  <a:lnTo>
                    <a:pt x="1259" y="823"/>
                  </a:lnTo>
                  <a:lnTo>
                    <a:pt x="1259" y="754"/>
                  </a:lnTo>
                  <a:lnTo>
                    <a:pt x="1264" y="691"/>
                  </a:lnTo>
                  <a:lnTo>
                    <a:pt x="1264" y="749"/>
                  </a:lnTo>
                  <a:lnTo>
                    <a:pt x="1264" y="776"/>
                  </a:lnTo>
                  <a:lnTo>
                    <a:pt x="1270" y="712"/>
                  </a:lnTo>
                  <a:lnTo>
                    <a:pt x="1270" y="760"/>
                  </a:lnTo>
                  <a:lnTo>
                    <a:pt x="1276" y="797"/>
                  </a:lnTo>
                  <a:lnTo>
                    <a:pt x="1276" y="850"/>
                  </a:lnTo>
                  <a:lnTo>
                    <a:pt x="1281" y="882"/>
                  </a:lnTo>
                  <a:lnTo>
                    <a:pt x="1281" y="898"/>
                  </a:lnTo>
                  <a:lnTo>
                    <a:pt x="1281" y="845"/>
                  </a:lnTo>
                  <a:lnTo>
                    <a:pt x="1287" y="877"/>
                  </a:lnTo>
                  <a:lnTo>
                    <a:pt x="1287" y="871"/>
                  </a:lnTo>
                  <a:lnTo>
                    <a:pt x="1293" y="909"/>
                  </a:lnTo>
                  <a:lnTo>
                    <a:pt x="1293" y="962"/>
                  </a:lnTo>
                  <a:lnTo>
                    <a:pt x="1298" y="914"/>
                  </a:lnTo>
                  <a:lnTo>
                    <a:pt x="1298" y="956"/>
                  </a:lnTo>
                  <a:lnTo>
                    <a:pt x="1298" y="914"/>
                  </a:lnTo>
                  <a:lnTo>
                    <a:pt x="1304" y="909"/>
                  </a:lnTo>
                  <a:lnTo>
                    <a:pt x="1304" y="924"/>
                  </a:lnTo>
                  <a:lnTo>
                    <a:pt x="1310" y="887"/>
                  </a:lnTo>
                  <a:lnTo>
                    <a:pt x="1310" y="813"/>
                  </a:lnTo>
                  <a:lnTo>
                    <a:pt x="1315" y="829"/>
                  </a:lnTo>
                  <a:lnTo>
                    <a:pt x="1315" y="898"/>
                  </a:lnTo>
                  <a:lnTo>
                    <a:pt x="1321" y="861"/>
                  </a:lnTo>
                  <a:lnTo>
                    <a:pt x="1321" y="866"/>
                  </a:lnTo>
                  <a:lnTo>
                    <a:pt x="1321" y="839"/>
                  </a:lnTo>
                  <a:lnTo>
                    <a:pt x="1327" y="903"/>
                  </a:lnTo>
                  <a:lnTo>
                    <a:pt x="1327" y="871"/>
                  </a:lnTo>
                  <a:lnTo>
                    <a:pt x="1332" y="861"/>
                  </a:lnTo>
                  <a:lnTo>
                    <a:pt x="1332" y="871"/>
                  </a:lnTo>
                  <a:lnTo>
                    <a:pt x="1338" y="797"/>
                  </a:lnTo>
                  <a:lnTo>
                    <a:pt x="1338" y="776"/>
                  </a:lnTo>
                  <a:lnTo>
                    <a:pt x="1338" y="797"/>
                  </a:lnTo>
                  <a:lnTo>
                    <a:pt x="1344" y="813"/>
                  </a:lnTo>
                  <a:lnTo>
                    <a:pt x="1344" y="760"/>
                  </a:lnTo>
                  <a:lnTo>
                    <a:pt x="1349" y="765"/>
                  </a:lnTo>
                  <a:lnTo>
                    <a:pt x="1349" y="749"/>
                  </a:lnTo>
                  <a:lnTo>
                    <a:pt x="1355" y="733"/>
                  </a:lnTo>
                  <a:lnTo>
                    <a:pt x="1355" y="765"/>
                  </a:lnTo>
                  <a:lnTo>
                    <a:pt x="1355" y="786"/>
                  </a:lnTo>
                  <a:lnTo>
                    <a:pt x="1361" y="813"/>
                  </a:lnTo>
                  <a:lnTo>
                    <a:pt x="1361" y="754"/>
                  </a:lnTo>
                  <a:lnTo>
                    <a:pt x="1366" y="792"/>
                  </a:lnTo>
                  <a:lnTo>
                    <a:pt x="1366" y="839"/>
                  </a:lnTo>
                  <a:lnTo>
                    <a:pt x="1372" y="823"/>
                  </a:lnTo>
                  <a:lnTo>
                    <a:pt x="1372" y="893"/>
                  </a:lnTo>
                  <a:lnTo>
                    <a:pt x="1372" y="818"/>
                  </a:lnTo>
                  <a:lnTo>
                    <a:pt x="1378" y="792"/>
                  </a:lnTo>
                  <a:lnTo>
                    <a:pt x="1378" y="845"/>
                  </a:lnTo>
                  <a:lnTo>
                    <a:pt x="1383" y="882"/>
                  </a:lnTo>
                  <a:lnTo>
                    <a:pt x="1383" y="808"/>
                  </a:lnTo>
                  <a:lnTo>
                    <a:pt x="1389" y="871"/>
                  </a:lnTo>
                  <a:lnTo>
                    <a:pt x="1389" y="898"/>
                  </a:lnTo>
                  <a:lnTo>
                    <a:pt x="1395" y="866"/>
                  </a:lnTo>
                  <a:lnTo>
                    <a:pt x="1395" y="839"/>
                  </a:lnTo>
                  <a:lnTo>
                    <a:pt x="1395" y="818"/>
                  </a:lnTo>
                  <a:lnTo>
                    <a:pt x="1400" y="850"/>
                  </a:lnTo>
                  <a:lnTo>
                    <a:pt x="1400" y="887"/>
                  </a:lnTo>
                  <a:lnTo>
                    <a:pt x="1406" y="877"/>
                  </a:lnTo>
                  <a:lnTo>
                    <a:pt x="1406" y="940"/>
                  </a:lnTo>
                  <a:lnTo>
                    <a:pt x="1412" y="914"/>
                  </a:lnTo>
                  <a:lnTo>
                    <a:pt x="1412" y="887"/>
                  </a:lnTo>
                  <a:lnTo>
                    <a:pt x="1412" y="909"/>
                  </a:lnTo>
                  <a:lnTo>
                    <a:pt x="1417" y="946"/>
                  </a:lnTo>
                  <a:lnTo>
                    <a:pt x="1417" y="877"/>
                  </a:lnTo>
                  <a:lnTo>
                    <a:pt x="1423" y="898"/>
                  </a:lnTo>
                  <a:lnTo>
                    <a:pt x="1423" y="882"/>
                  </a:lnTo>
                  <a:lnTo>
                    <a:pt x="1429" y="887"/>
                  </a:lnTo>
                  <a:lnTo>
                    <a:pt x="1429" y="823"/>
                  </a:lnTo>
                  <a:lnTo>
                    <a:pt x="1429" y="776"/>
                  </a:lnTo>
                  <a:lnTo>
                    <a:pt x="1434" y="749"/>
                  </a:lnTo>
                  <a:lnTo>
                    <a:pt x="1434" y="754"/>
                  </a:lnTo>
                  <a:lnTo>
                    <a:pt x="1440" y="685"/>
                  </a:lnTo>
                  <a:lnTo>
                    <a:pt x="1440" y="616"/>
                  </a:lnTo>
                  <a:lnTo>
                    <a:pt x="1446" y="568"/>
                  </a:lnTo>
                  <a:lnTo>
                    <a:pt x="1446" y="574"/>
                  </a:lnTo>
                  <a:lnTo>
                    <a:pt x="1446" y="595"/>
                  </a:lnTo>
                  <a:lnTo>
                    <a:pt x="1451" y="622"/>
                  </a:lnTo>
                  <a:lnTo>
                    <a:pt x="1451" y="637"/>
                  </a:lnTo>
                  <a:lnTo>
                    <a:pt x="1457" y="637"/>
                  </a:lnTo>
                  <a:lnTo>
                    <a:pt x="1457" y="584"/>
                  </a:lnTo>
                  <a:lnTo>
                    <a:pt x="1463" y="643"/>
                  </a:lnTo>
                  <a:lnTo>
                    <a:pt x="1463" y="717"/>
                  </a:lnTo>
                  <a:lnTo>
                    <a:pt x="1468" y="792"/>
                  </a:lnTo>
                  <a:lnTo>
                    <a:pt x="1468" y="808"/>
                  </a:lnTo>
                  <a:lnTo>
                    <a:pt x="1468" y="866"/>
                  </a:lnTo>
                  <a:lnTo>
                    <a:pt x="1474" y="813"/>
                  </a:lnTo>
                  <a:lnTo>
                    <a:pt x="1474" y="829"/>
                  </a:lnTo>
                  <a:lnTo>
                    <a:pt x="1480" y="760"/>
                  </a:lnTo>
                  <a:lnTo>
                    <a:pt x="1480" y="829"/>
                  </a:lnTo>
                  <a:lnTo>
                    <a:pt x="1485" y="893"/>
                  </a:lnTo>
                  <a:lnTo>
                    <a:pt x="1485" y="855"/>
                  </a:lnTo>
                  <a:lnTo>
                    <a:pt x="1485" y="797"/>
                  </a:lnTo>
                  <a:lnTo>
                    <a:pt x="1491" y="728"/>
                  </a:lnTo>
                  <a:lnTo>
                    <a:pt x="1491" y="680"/>
                  </a:lnTo>
                  <a:lnTo>
                    <a:pt x="1497" y="712"/>
                  </a:lnTo>
                  <a:lnTo>
                    <a:pt x="1497" y="744"/>
                  </a:lnTo>
                  <a:lnTo>
                    <a:pt x="1502" y="765"/>
                  </a:lnTo>
                  <a:lnTo>
                    <a:pt x="1502" y="792"/>
                  </a:lnTo>
                  <a:lnTo>
                    <a:pt x="1502" y="744"/>
                  </a:lnTo>
                  <a:lnTo>
                    <a:pt x="1508" y="717"/>
                  </a:lnTo>
                  <a:lnTo>
                    <a:pt x="1508" y="765"/>
                  </a:lnTo>
                  <a:lnTo>
                    <a:pt x="1514" y="733"/>
                  </a:lnTo>
                  <a:lnTo>
                    <a:pt x="1514" y="712"/>
                  </a:lnTo>
                  <a:lnTo>
                    <a:pt x="1519" y="781"/>
                  </a:lnTo>
                  <a:lnTo>
                    <a:pt x="1519" y="850"/>
                  </a:lnTo>
                  <a:lnTo>
                    <a:pt x="1519" y="808"/>
                  </a:lnTo>
                  <a:lnTo>
                    <a:pt x="1525" y="744"/>
                  </a:lnTo>
                  <a:lnTo>
                    <a:pt x="1531" y="754"/>
                  </a:lnTo>
                  <a:lnTo>
                    <a:pt x="1531" y="792"/>
                  </a:lnTo>
                  <a:lnTo>
                    <a:pt x="1536" y="808"/>
                  </a:lnTo>
                  <a:lnTo>
                    <a:pt x="1536" y="733"/>
                  </a:lnTo>
                  <a:lnTo>
                    <a:pt x="1536" y="744"/>
                  </a:lnTo>
                  <a:lnTo>
                    <a:pt x="1542" y="776"/>
                  </a:lnTo>
                  <a:lnTo>
                    <a:pt x="1542" y="733"/>
                  </a:lnTo>
                  <a:lnTo>
                    <a:pt x="1548" y="808"/>
                  </a:lnTo>
                  <a:lnTo>
                    <a:pt x="1548" y="792"/>
                  </a:lnTo>
                  <a:lnTo>
                    <a:pt x="1553" y="781"/>
                  </a:lnTo>
                  <a:lnTo>
                    <a:pt x="1553" y="829"/>
                  </a:lnTo>
                  <a:lnTo>
                    <a:pt x="1559" y="818"/>
                  </a:lnTo>
                  <a:lnTo>
                    <a:pt x="1559" y="792"/>
                  </a:lnTo>
                  <a:lnTo>
                    <a:pt x="1559" y="770"/>
                  </a:lnTo>
                  <a:lnTo>
                    <a:pt x="1565" y="770"/>
                  </a:lnTo>
                  <a:lnTo>
                    <a:pt x="1565" y="808"/>
                  </a:lnTo>
                  <a:lnTo>
                    <a:pt x="1570" y="797"/>
                  </a:lnTo>
                  <a:lnTo>
                    <a:pt x="1570" y="749"/>
                  </a:lnTo>
                  <a:lnTo>
                    <a:pt x="1576" y="792"/>
                  </a:lnTo>
                  <a:lnTo>
                    <a:pt x="1576" y="765"/>
                  </a:lnTo>
                  <a:lnTo>
                    <a:pt x="1576" y="818"/>
                  </a:lnTo>
                  <a:lnTo>
                    <a:pt x="1582" y="845"/>
                  </a:lnTo>
                  <a:lnTo>
                    <a:pt x="1582" y="909"/>
                  </a:lnTo>
                  <a:lnTo>
                    <a:pt x="1587" y="898"/>
                  </a:lnTo>
                  <a:lnTo>
                    <a:pt x="1587" y="877"/>
                  </a:lnTo>
                  <a:lnTo>
                    <a:pt x="1593" y="893"/>
                  </a:lnTo>
                  <a:lnTo>
                    <a:pt x="1593" y="898"/>
                  </a:lnTo>
                  <a:lnTo>
                    <a:pt x="1593" y="887"/>
                  </a:lnTo>
                  <a:lnTo>
                    <a:pt x="1599" y="877"/>
                  </a:lnTo>
                  <a:lnTo>
                    <a:pt x="1599" y="903"/>
                  </a:lnTo>
                  <a:lnTo>
                    <a:pt x="1604" y="877"/>
                  </a:lnTo>
                  <a:lnTo>
                    <a:pt x="1604" y="887"/>
                  </a:lnTo>
                  <a:lnTo>
                    <a:pt x="1610" y="882"/>
                  </a:lnTo>
                  <a:lnTo>
                    <a:pt x="1610" y="940"/>
                  </a:lnTo>
                  <a:lnTo>
                    <a:pt x="1616" y="898"/>
                  </a:lnTo>
                  <a:lnTo>
                    <a:pt x="1616" y="850"/>
                  </a:lnTo>
                  <a:lnTo>
                    <a:pt x="1621" y="909"/>
                  </a:lnTo>
                  <a:lnTo>
                    <a:pt x="1621" y="866"/>
                  </a:lnTo>
                  <a:lnTo>
                    <a:pt x="1627" y="909"/>
                  </a:lnTo>
                  <a:lnTo>
                    <a:pt x="1627" y="866"/>
                  </a:lnTo>
                  <a:lnTo>
                    <a:pt x="1633" y="887"/>
                  </a:lnTo>
                  <a:lnTo>
                    <a:pt x="1633" y="924"/>
                  </a:lnTo>
                  <a:lnTo>
                    <a:pt x="1633" y="930"/>
                  </a:lnTo>
                  <a:lnTo>
                    <a:pt x="1638" y="956"/>
                  </a:lnTo>
                  <a:lnTo>
                    <a:pt x="1638" y="983"/>
                  </a:lnTo>
                  <a:lnTo>
                    <a:pt x="1644" y="994"/>
                  </a:lnTo>
                  <a:lnTo>
                    <a:pt x="1644" y="983"/>
                  </a:lnTo>
                  <a:lnTo>
                    <a:pt x="1650" y="1009"/>
                  </a:lnTo>
                  <a:lnTo>
                    <a:pt x="1650" y="1079"/>
                  </a:lnTo>
                  <a:lnTo>
                    <a:pt x="1650" y="1047"/>
                  </a:lnTo>
                  <a:lnTo>
                    <a:pt x="1655" y="1073"/>
                  </a:lnTo>
                  <a:lnTo>
                    <a:pt x="1655" y="1095"/>
                  </a:lnTo>
                  <a:lnTo>
                    <a:pt x="1661" y="1169"/>
                  </a:lnTo>
                  <a:lnTo>
                    <a:pt x="1661" y="1110"/>
                  </a:lnTo>
                  <a:lnTo>
                    <a:pt x="1667" y="1100"/>
                  </a:lnTo>
                  <a:lnTo>
                    <a:pt x="1667" y="1169"/>
                  </a:lnTo>
                  <a:lnTo>
                    <a:pt x="1667" y="1137"/>
                  </a:lnTo>
                  <a:lnTo>
                    <a:pt x="1672" y="1126"/>
                  </a:lnTo>
                  <a:lnTo>
                    <a:pt x="1672" y="1110"/>
                  </a:lnTo>
                  <a:lnTo>
                    <a:pt x="1678" y="1095"/>
                  </a:lnTo>
                  <a:lnTo>
                    <a:pt x="1678" y="1084"/>
                  </a:lnTo>
                  <a:lnTo>
                    <a:pt x="1684" y="1020"/>
                  </a:lnTo>
                  <a:lnTo>
                    <a:pt x="1684" y="946"/>
                  </a:lnTo>
                  <a:lnTo>
                    <a:pt x="1684" y="988"/>
                  </a:lnTo>
                  <a:lnTo>
                    <a:pt x="1689" y="1020"/>
                  </a:lnTo>
                  <a:lnTo>
                    <a:pt x="1689" y="1031"/>
                  </a:lnTo>
                  <a:lnTo>
                    <a:pt x="1695" y="1036"/>
                  </a:lnTo>
                  <a:lnTo>
                    <a:pt x="1695" y="1004"/>
                  </a:lnTo>
                  <a:lnTo>
                    <a:pt x="1701" y="962"/>
                  </a:lnTo>
                  <a:lnTo>
                    <a:pt x="1701" y="994"/>
                  </a:lnTo>
                  <a:lnTo>
                    <a:pt x="1706" y="1025"/>
                  </a:lnTo>
                  <a:lnTo>
                    <a:pt x="1706" y="1068"/>
                  </a:lnTo>
                  <a:lnTo>
                    <a:pt x="1706" y="1025"/>
                  </a:lnTo>
                  <a:lnTo>
                    <a:pt x="1712" y="1036"/>
                  </a:lnTo>
                  <a:lnTo>
                    <a:pt x="1712" y="1089"/>
                  </a:lnTo>
                  <a:lnTo>
                    <a:pt x="1718" y="1148"/>
                  </a:lnTo>
                  <a:lnTo>
                    <a:pt x="1718" y="1084"/>
                  </a:lnTo>
                  <a:lnTo>
                    <a:pt x="1723" y="1158"/>
                  </a:lnTo>
                  <a:lnTo>
                    <a:pt x="1723" y="1121"/>
                  </a:lnTo>
                  <a:lnTo>
                    <a:pt x="1723" y="1100"/>
                  </a:lnTo>
                  <a:lnTo>
                    <a:pt x="1729" y="1095"/>
                  </a:lnTo>
                  <a:lnTo>
                    <a:pt x="1729" y="1121"/>
                  </a:lnTo>
                  <a:lnTo>
                    <a:pt x="1735" y="1137"/>
                  </a:lnTo>
                  <a:lnTo>
                    <a:pt x="1735" y="1169"/>
                  </a:lnTo>
                  <a:lnTo>
                    <a:pt x="1740" y="1095"/>
                  </a:lnTo>
                  <a:lnTo>
                    <a:pt x="1740" y="1084"/>
                  </a:lnTo>
                  <a:lnTo>
                    <a:pt x="1740" y="1009"/>
                  </a:lnTo>
                  <a:lnTo>
                    <a:pt x="1746" y="1068"/>
                  </a:lnTo>
                  <a:lnTo>
                    <a:pt x="1746" y="1063"/>
                  </a:lnTo>
                  <a:lnTo>
                    <a:pt x="1752" y="1095"/>
                  </a:lnTo>
                  <a:lnTo>
                    <a:pt x="1752" y="1052"/>
                  </a:lnTo>
                  <a:lnTo>
                    <a:pt x="1757" y="1110"/>
                  </a:lnTo>
                  <a:lnTo>
                    <a:pt x="1757" y="1095"/>
                  </a:lnTo>
                  <a:lnTo>
                    <a:pt x="1757" y="1148"/>
                  </a:lnTo>
                  <a:lnTo>
                    <a:pt x="1763" y="1095"/>
                  </a:lnTo>
                  <a:lnTo>
                    <a:pt x="1769" y="1089"/>
                  </a:lnTo>
                  <a:lnTo>
                    <a:pt x="1769" y="1132"/>
                  </a:lnTo>
                  <a:lnTo>
                    <a:pt x="1774" y="1169"/>
                  </a:lnTo>
                  <a:lnTo>
                    <a:pt x="1774" y="1201"/>
                  </a:lnTo>
                  <a:lnTo>
                    <a:pt x="1774" y="1137"/>
                  </a:lnTo>
                  <a:lnTo>
                    <a:pt x="1780" y="1180"/>
                  </a:lnTo>
                  <a:lnTo>
                    <a:pt x="1780" y="1105"/>
                  </a:lnTo>
                  <a:lnTo>
                    <a:pt x="1786" y="1110"/>
                  </a:lnTo>
                  <a:lnTo>
                    <a:pt x="1786" y="1084"/>
                  </a:lnTo>
                  <a:lnTo>
                    <a:pt x="1791" y="1137"/>
                  </a:lnTo>
                  <a:lnTo>
                    <a:pt x="1791" y="1164"/>
                  </a:lnTo>
                  <a:lnTo>
                    <a:pt x="1797" y="1158"/>
                  </a:lnTo>
                  <a:lnTo>
                    <a:pt x="1797" y="1227"/>
                  </a:lnTo>
                  <a:lnTo>
                    <a:pt x="1797" y="1222"/>
                  </a:lnTo>
                  <a:lnTo>
                    <a:pt x="1803" y="1201"/>
                  </a:lnTo>
                  <a:lnTo>
                    <a:pt x="1803" y="1132"/>
                  </a:lnTo>
                  <a:lnTo>
                    <a:pt x="1809" y="1116"/>
                  </a:lnTo>
                  <a:lnTo>
                    <a:pt x="1809" y="1063"/>
                  </a:lnTo>
                  <a:lnTo>
                    <a:pt x="1814" y="1089"/>
                  </a:lnTo>
                  <a:lnTo>
                    <a:pt x="1814" y="1031"/>
                  </a:lnTo>
                  <a:lnTo>
                    <a:pt x="1814" y="1073"/>
                  </a:lnTo>
                  <a:lnTo>
                    <a:pt x="1820" y="1079"/>
                  </a:lnTo>
                  <a:lnTo>
                    <a:pt x="1820" y="1132"/>
                  </a:lnTo>
                  <a:lnTo>
                    <a:pt x="1826" y="1190"/>
                  </a:lnTo>
                  <a:lnTo>
                    <a:pt x="1826" y="1132"/>
                  </a:lnTo>
                  <a:lnTo>
                    <a:pt x="1831" y="1195"/>
                  </a:lnTo>
                  <a:lnTo>
                    <a:pt x="1831" y="1238"/>
                  </a:lnTo>
                  <a:lnTo>
                    <a:pt x="1831" y="1302"/>
                  </a:lnTo>
                  <a:lnTo>
                    <a:pt x="1837" y="1259"/>
                  </a:lnTo>
                  <a:lnTo>
                    <a:pt x="1843" y="1243"/>
                  </a:lnTo>
                  <a:lnTo>
                    <a:pt x="1843" y="1318"/>
                  </a:lnTo>
                  <a:lnTo>
                    <a:pt x="1848" y="1291"/>
                  </a:lnTo>
                  <a:lnTo>
                    <a:pt x="1848" y="1227"/>
                  </a:lnTo>
                  <a:lnTo>
                    <a:pt x="1848" y="1206"/>
                  </a:lnTo>
                  <a:lnTo>
                    <a:pt x="1854" y="1195"/>
                  </a:lnTo>
                  <a:lnTo>
                    <a:pt x="1854" y="1158"/>
                  </a:lnTo>
                  <a:lnTo>
                    <a:pt x="1860" y="1148"/>
                  </a:lnTo>
                  <a:lnTo>
                    <a:pt x="1860" y="1180"/>
                  </a:lnTo>
                  <a:lnTo>
                    <a:pt x="1865" y="1238"/>
                  </a:lnTo>
                  <a:lnTo>
                    <a:pt x="1865" y="1217"/>
                  </a:lnTo>
                  <a:lnTo>
                    <a:pt x="1871" y="1233"/>
                  </a:lnTo>
                  <a:lnTo>
                    <a:pt x="1871" y="1254"/>
                  </a:lnTo>
                  <a:lnTo>
                    <a:pt x="1871" y="1318"/>
                  </a:lnTo>
                  <a:lnTo>
                    <a:pt x="1877" y="1344"/>
                  </a:lnTo>
                  <a:lnTo>
                    <a:pt x="1877" y="1328"/>
                  </a:lnTo>
                  <a:lnTo>
                    <a:pt x="1882" y="1344"/>
                  </a:lnTo>
                  <a:lnTo>
                    <a:pt x="1882" y="1355"/>
                  </a:lnTo>
                  <a:lnTo>
                    <a:pt x="1888" y="1397"/>
                  </a:lnTo>
                  <a:lnTo>
                    <a:pt x="1888" y="1355"/>
                  </a:lnTo>
                  <a:lnTo>
                    <a:pt x="1888" y="1403"/>
                  </a:lnTo>
                  <a:lnTo>
                    <a:pt x="1894" y="1456"/>
                  </a:lnTo>
                  <a:lnTo>
                    <a:pt x="1894" y="1403"/>
                  </a:lnTo>
                  <a:lnTo>
                    <a:pt x="1899" y="1456"/>
                  </a:lnTo>
                  <a:lnTo>
                    <a:pt x="1899" y="1493"/>
                  </a:lnTo>
                  <a:lnTo>
                    <a:pt x="1905" y="1509"/>
                  </a:lnTo>
                  <a:lnTo>
                    <a:pt x="1905" y="1467"/>
                  </a:lnTo>
                  <a:lnTo>
                    <a:pt x="1905" y="1456"/>
                  </a:lnTo>
                  <a:lnTo>
                    <a:pt x="1911" y="1456"/>
                  </a:lnTo>
                  <a:lnTo>
                    <a:pt x="1911" y="1477"/>
                  </a:lnTo>
                  <a:lnTo>
                    <a:pt x="1916" y="1504"/>
                  </a:lnTo>
                  <a:lnTo>
                    <a:pt x="1916" y="1435"/>
                  </a:lnTo>
                  <a:lnTo>
                    <a:pt x="1922" y="1366"/>
                  </a:lnTo>
                  <a:lnTo>
                    <a:pt x="1922" y="1307"/>
                  </a:lnTo>
                  <a:lnTo>
                    <a:pt x="1922" y="1265"/>
                  </a:lnTo>
                  <a:lnTo>
                    <a:pt x="1928" y="1227"/>
                  </a:lnTo>
                  <a:lnTo>
                    <a:pt x="1928" y="1291"/>
                  </a:lnTo>
                  <a:lnTo>
                    <a:pt x="1933" y="1233"/>
                  </a:lnTo>
                  <a:lnTo>
                    <a:pt x="1933" y="1217"/>
                  </a:lnTo>
                  <a:lnTo>
                    <a:pt x="1939" y="1233"/>
                  </a:lnTo>
                  <a:lnTo>
                    <a:pt x="1939" y="1291"/>
                  </a:lnTo>
                  <a:lnTo>
                    <a:pt x="1945" y="1344"/>
                  </a:lnTo>
                  <a:lnTo>
                    <a:pt x="1945" y="1334"/>
                  </a:lnTo>
                  <a:lnTo>
                    <a:pt x="1945" y="1344"/>
                  </a:lnTo>
                  <a:lnTo>
                    <a:pt x="1950" y="1392"/>
                  </a:lnTo>
                  <a:lnTo>
                    <a:pt x="1950" y="1419"/>
                  </a:lnTo>
                  <a:lnTo>
                    <a:pt x="1956" y="1467"/>
                  </a:lnTo>
                  <a:lnTo>
                    <a:pt x="1956" y="1408"/>
                  </a:lnTo>
                  <a:lnTo>
                    <a:pt x="1962" y="1376"/>
                  </a:lnTo>
                  <a:lnTo>
                    <a:pt x="1962" y="1339"/>
                  </a:lnTo>
                  <a:lnTo>
                    <a:pt x="1962" y="1344"/>
                  </a:lnTo>
                  <a:lnTo>
                    <a:pt x="1967" y="1397"/>
                  </a:lnTo>
                  <a:lnTo>
                    <a:pt x="1967" y="1339"/>
                  </a:lnTo>
                  <a:lnTo>
                    <a:pt x="1973" y="1381"/>
                  </a:lnTo>
                  <a:lnTo>
                    <a:pt x="1973" y="1435"/>
                  </a:lnTo>
                  <a:lnTo>
                    <a:pt x="1979" y="1477"/>
                  </a:lnTo>
                  <a:lnTo>
                    <a:pt x="1979" y="1424"/>
                  </a:lnTo>
                  <a:lnTo>
                    <a:pt x="1979" y="1366"/>
                  </a:lnTo>
                  <a:lnTo>
                    <a:pt x="1984" y="1381"/>
                  </a:lnTo>
                  <a:lnTo>
                    <a:pt x="1984" y="1312"/>
                  </a:lnTo>
                  <a:lnTo>
                    <a:pt x="1990" y="1334"/>
                  </a:lnTo>
                  <a:lnTo>
                    <a:pt x="1990" y="1387"/>
                  </a:lnTo>
                  <a:lnTo>
                    <a:pt x="1996" y="1334"/>
                  </a:lnTo>
                  <a:lnTo>
                    <a:pt x="1996" y="1381"/>
                  </a:lnTo>
                  <a:lnTo>
                    <a:pt x="1996" y="1429"/>
                  </a:lnTo>
                  <a:lnTo>
                    <a:pt x="2001" y="1397"/>
                  </a:lnTo>
                  <a:lnTo>
                    <a:pt x="2001" y="1392"/>
                  </a:lnTo>
                  <a:lnTo>
                    <a:pt x="2007" y="1318"/>
                  </a:lnTo>
                  <a:lnTo>
                    <a:pt x="2007" y="1259"/>
                  </a:lnTo>
                  <a:lnTo>
                    <a:pt x="2013" y="1296"/>
                  </a:lnTo>
                  <a:lnTo>
                    <a:pt x="2013" y="1291"/>
                  </a:lnTo>
                  <a:lnTo>
                    <a:pt x="2013" y="1243"/>
                  </a:lnTo>
                  <a:lnTo>
                    <a:pt x="2018" y="1312"/>
                  </a:lnTo>
                  <a:lnTo>
                    <a:pt x="2018" y="1238"/>
                  </a:lnTo>
                  <a:lnTo>
                    <a:pt x="2024" y="1281"/>
                  </a:lnTo>
                  <a:lnTo>
                    <a:pt x="2024" y="1312"/>
                  </a:lnTo>
                  <a:lnTo>
                    <a:pt x="2030" y="1323"/>
                  </a:lnTo>
                  <a:lnTo>
                    <a:pt x="2030" y="1387"/>
                  </a:lnTo>
                  <a:lnTo>
                    <a:pt x="2035" y="1366"/>
                  </a:lnTo>
                  <a:lnTo>
                    <a:pt x="2035" y="1424"/>
                  </a:lnTo>
                  <a:lnTo>
                    <a:pt x="2035" y="1429"/>
                  </a:lnTo>
                  <a:lnTo>
                    <a:pt x="2041" y="1366"/>
                  </a:lnTo>
                  <a:lnTo>
                    <a:pt x="2041" y="1328"/>
                  </a:lnTo>
                  <a:lnTo>
                    <a:pt x="2047" y="1403"/>
                  </a:lnTo>
                  <a:lnTo>
                    <a:pt x="2047" y="1467"/>
                  </a:lnTo>
                  <a:lnTo>
                    <a:pt x="2052" y="1403"/>
                  </a:lnTo>
                  <a:lnTo>
                    <a:pt x="2052" y="1413"/>
                  </a:lnTo>
                  <a:lnTo>
                    <a:pt x="2058" y="1451"/>
                  </a:lnTo>
                  <a:lnTo>
                    <a:pt x="2058" y="1477"/>
                  </a:lnTo>
                  <a:lnTo>
                    <a:pt x="2064" y="1514"/>
                  </a:lnTo>
                  <a:lnTo>
                    <a:pt x="2064" y="1472"/>
                  </a:lnTo>
                  <a:lnTo>
                    <a:pt x="2069" y="1424"/>
                  </a:lnTo>
                  <a:lnTo>
                    <a:pt x="2069" y="1488"/>
                  </a:lnTo>
                  <a:lnTo>
                    <a:pt x="2069" y="1445"/>
                  </a:lnTo>
                  <a:lnTo>
                    <a:pt x="2075" y="1371"/>
                  </a:lnTo>
                  <a:lnTo>
                    <a:pt x="2075" y="1328"/>
                  </a:lnTo>
                  <a:lnTo>
                    <a:pt x="2081" y="1270"/>
                  </a:lnTo>
                  <a:lnTo>
                    <a:pt x="2081" y="1217"/>
                  </a:lnTo>
                  <a:lnTo>
                    <a:pt x="2086" y="1195"/>
                  </a:lnTo>
                  <a:lnTo>
                    <a:pt x="2086" y="1233"/>
                  </a:lnTo>
                  <a:lnTo>
                    <a:pt x="2086" y="1296"/>
                  </a:lnTo>
                  <a:lnTo>
                    <a:pt x="2092" y="1360"/>
                  </a:lnTo>
                  <a:lnTo>
                    <a:pt x="2092" y="1328"/>
                  </a:lnTo>
                  <a:lnTo>
                    <a:pt x="2098" y="1270"/>
                  </a:lnTo>
                  <a:lnTo>
                    <a:pt x="2098" y="1259"/>
                  </a:lnTo>
                  <a:lnTo>
                    <a:pt x="2103" y="1206"/>
                  </a:lnTo>
                  <a:lnTo>
                    <a:pt x="2103" y="1259"/>
                  </a:lnTo>
                  <a:lnTo>
                    <a:pt x="2109" y="1328"/>
                  </a:lnTo>
                  <a:lnTo>
                    <a:pt x="2109" y="1275"/>
                  </a:lnTo>
                  <a:lnTo>
                    <a:pt x="2109" y="1233"/>
                  </a:lnTo>
                  <a:lnTo>
                    <a:pt x="2115" y="1217"/>
                  </a:lnTo>
                  <a:lnTo>
                    <a:pt x="2115" y="1185"/>
                  </a:lnTo>
                  <a:lnTo>
                    <a:pt x="2120" y="1158"/>
                  </a:lnTo>
                  <a:lnTo>
                    <a:pt x="2120" y="1211"/>
                  </a:lnTo>
                  <a:lnTo>
                    <a:pt x="2126" y="1227"/>
                  </a:lnTo>
                  <a:lnTo>
                    <a:pt x="2126" y="1233"/>
                  </a:lnTo>
                  <a:lnTo>
                    <a:pt x="2126" y="1286"/>
                  </a:lnTo>
                  <a:lnTo>
                    <a:pt x="2132" y="1243"/>
                  </a:lnTo>
                  <a:lnTo>
                    <a:pt x="2132" y="1270"/>
                  </a:lnTo>
                  <a:lnTo>
                    <a:pt x="2137" y="1265"/>
                  </a:lnTo>
                  <a:lnTo>
                    <a:pt x="2137" y="1307"/>
                  </a:lnTo>
                  <a:lnTo>
                    <a:pt x="2143" y="1366"/>
                  </a:lnTo>
                  <a:lnTo>
                    <a:pt x="2143" y="1307"/>
                  </a:lnTo>
                  <a:lnTo>
                    <a:pt x="2143" y="1275"/>
                  </a:lnTo>
                  <a:lnTo>
                    <a:pt x="2149" y="1344"/>
                  </a:lnTo>
                  <a:lnTo>
                    <a:pt x="2149" y="1350"/>
                  </a:lnTo>
                  <a:lnTo>
                    <a:pt x="2154" y="1387"/>
                  </a:lnTo>
                  <a:lnTo>
                    <a:pt x="2154" y="1392"/>
                  </a:lnTo>
                  <a:lnTo>
                    <a:pt x="2160" y="1456"/>
                  </a:lnTo>
                  <a:lnTo>
                    <a:pt x="2160" y="1482"/>
                  </a:lnTo>
                  <a:lnTo>
                    <a:pt x="2160" y="1419"/>
                  </a:lnTo>
                  <a:lnTo>
                    <a:pt x="2166" y="1440"/>
                  </a:lnTo>
                  <a:lnTo>
                    <a:pt x="2166" y="1392"/>
                  </a:lnTo>
                  <a:lnTo>
                    <a:pt x="2171" y="1323"/>
                  </a:lnTo>
                  <a:lnTo>
                    <a:pt x="2171" y="1254"/>
                  </a:lnTo>
                  <a:lnTo>
                    <a:pt x="2177" y="1217"/>
                  </a:lnTo>
                  <a:lnTo>
                    <a:pt x="2177" y="1243"/>
                  </a:lnTo>
                  <a:lnTo>
                    <a:pt x="2183" y="1270"/>
                  </a:lnTo>
                  <a:lnTo>
                    <a:pt x="2183" y="1259"/>
                  </a:lnTo>
                  <a:lnTo>
                    <a:pt x="2183" y="1206"/>
                  </a:lnTo>
                  <a:lnTo>
                    <a:pt x="2188" y="1158"/>
                  </a:lnTo>
                  <a:lnTo>
                    <a:pt x="2188" y="1095"/>
                  </a:lnTo>
                  <a:lnTo>
                    <a:pt x="2194" y="1132"/>
                  </a:lnTo>
                  <a:lnTo>
                    <a:pt x="2194" y="1180"/>
                  </a:lnTo>
                  <a:lnTo>
                    <a:pt x="2200" y="1164"/>
                  </a:lnTo>
                  <a:lnTo>
                    <a:pt x="2200" y="1137"/>
                  </a:lnTo>
                  <a:lnTo>
                    <a:pt x="2200" y="1084"/>
                  </a:lnTo>
                  <a:lnTo>
                    <a:pt x="2205" y="1052"/>
                  </a:lnTo>
                  <a:lnTo>
                    <a:pt x="2205" y="1063"/>
                  </a:lnTo>
                  <a:lnTo>
                    <a:pt x="2211" y="1004"/>
                  </a:lnTo>
                  <a:lnTo>
                    <a:pt x="2211" y="951"/>
                  </a:lnTo>
                  <a:lnTo>
                    <a:pt x="2217" y="924"/>
                  </a:lnTo>
                  <a:lnTo>
                    <a:pt x="2217" y="914"/>
                  </a:lnTo>
                  <a:lnTo>
                    <a:pt x="2217" y="882"/>
                  </a:lnTo>
                  <a:lnTo>
                    <a:pt x="2222" y="839"/>
                  </a:lnTo>
                  <a:lnTo>
                    <a:pt x="2222" y="887"/>
                  </a:lnTo>
                  <a:lnTo>
                    <a:pt x="2228" y="909"/>
                  </a:lnTo>
                  <a:lnTo>
                    <a:pt x="2228" y="866"/>
                  </a:lnTo>
                  <a:lnTo>
                    <a:pt x="2234" y="834"/>
                  </a:lnTo>
                  <a:lnTo>
                    <a:pt x="2234" y="898"/>
                  </a:lnTo>
                  <a:lnTo>
                    <a:pt x="2234" y="903"/>
                  </a:lnTo>
                  <a:lnTo>
                    <a:pt x="2239" y="866"/>
                  </a:lnTo>
                  <a:lnTo>
                    <a:pt x="2239" y="855"/>
                  </a:lnTo>
                  <a:lnTo>
                    <a:pt x="2245" y="903"/>
                  </a:lnTo>
                  <a:lnTo>
                    <a:pt x="2245" y="951"/>
                  </a:lnTo>
                  <a:lnTo>
                    <a:pt x="2251" y="1015"/>
                  </a:lnTo>
                  <a:lnTo>
                    <a:pt x="2251" y="1068"/>
                  </a:lnTo>
                  <a:lnTo>
                    <a:pt x="2251" y="1089"/>
                  </a:lnTo>
                  <a:lnTo>
                    <a:pt x="2256" y="1121"/>
                  </a:lnTo>
                  <a:lnTo>
                    <a:pt x="2256" y="1089"/>
                  </a:lnTo>
                  <a:lnTo>
                    <a:pt x="2262" y="1116"/>
                  </a:lnTo>
                  <a:lnTo>
                    <a:pt x="2262" y="1121"/>
                  </a:lnTo>
                  <a:lnTo>
                    <a:pt x="2268" y="1084"/>
                  </a:lnTo>
                  <a:lnTo>
                    <a:pt x="2268" y="1063"/>
                  </a:lnTo>
                  <a:lnTo>
                    <a:pt x="2273" y="1079"/>
                  </a:lnTo>
                  <a:lnTo>
                    <a:pt x="2273" y="1041"/>
                  </a:lnTo>
                  <a:lnTo>
                    <a:pt x="2273" y="1004"/>
                  </a:lnTo>
                  <a:lnTo>
                    <a:pt x="2279" y="1036"/>
                  </a:lnTo>
                  <a:lnTo>
                    <a:pt x="2279" y="1031"/>
                  </a:lnTo>
                  <a:lnTo>
                    <a:pt x="2285" y="994"/>
                  </a:lnTo>
                  <a:lnTo>
                    <a:pt x="2285" y="924"/>
                  </a:lnTo>
                  <a:lnTo>
                    <a:pt x="2290" y="887"/>
                  </a:lnTo>
                  <a:lnTo>
                    <a:pt x="2290" y="914"/>
                  </a:lnTo>
                  <a:lnTo>
                    <a:pt x="2290" y="978"/>
                  </a:lnTo>
                  <a:lnTo>
                    <a:pt x="2296" y="935"/>
                  </a:lnTo>
                  <a:lnTo>
                    <a:pt x="2296" y="871"/>
                  </a:lnTo>
                  <a:lnTo>
                    <a:pt x="2302" y="924"/>
                  </a:lnTo>
                  <a:lnTo>
                    <a:pt x="2302" y="951"/>
                  </a:lnTo>
                  <a:lnTo>
                    <a:pt x="2307" y="1020"/>
                  </a:lnTo>
                  <a:lnTo>
                    <a:pt x="2307" y="1036"/>
                  </a:lnTo>
                  <a:lnTo>
                    <a:pt x="2313" y="1031"/>
                  </a:lnTo>
                  <a:lnTo>
                    <a:pt x="2313" y="956"/>
                  </a:lnTo>
                  <a:lnTo>
                    <a:pt x="2319" y="946"/>
                  </a:lnTo>
                  <a:lnTo>
                    <a:pt x="2319" y="1015"/>
                  </a:lnTo>
                  <a:lnTo>
                    <a:pt x="2324" y="983"/>
                  </a:lnTo>
                  <a:lnTo>
                    <a:pt x="2324" y="1041"/>
                  </a:lnTo>
                  <a:lnTo>
                    <a:pt x="2324" y="1073"/>
                  </a:lnTo>
                  <a:lnTo>
                    <a:pt x="2330" y="1004"/>
                  </a:lnTo>
                  <a:lnTo>
                    <a:pt x="2330" y="956"/>
                  </a:lnTo>
                  <a:lnTo>
                    <a:pt x="2336" y="962"/>
                  </a:lnTo>
                  <a:lnTo>
                    <a:pt x="2336" y="1025"/>
                  </a:lnTo>
                  <a:lnTo>
                    <a:pt x="2341" y="983"/>
                  </a:lnTo>
                  <a:lnTo>
                    <a:pt x="2341" y="909"/>
                  </a:lnTo>
                  <a:lnTo>
                    <a:pt x="2347" y="919"/>
                  </a:lnTo>
                  <a:lnTo>
                    <a:pt x="2347" y="866"/>
                  </a:lnTo>
                  <a:lnTo>
                    <a:pt x="2347" y="877"/>
                  </a:lnTo>
                  <a:lnTo>
                    <a:pt x="2353" y="823"/>
                  </a:lnTo>
                  <a:lnTo>
                    <a:pt x="2353" y="877"/>
                  </a:lnTo>
                  <a:lnTo>
                    <a:pt x="2358" y="930"/>
                  </a:lnTo>
                  <a:lnTo>
                    <a:pt x="2358" y="914"/>
                  </a:lnTo>
                  <a:lnTo>
                    <a:pt x="2364" y="855"/>
                  </a:lnTo>
                  <a:lnTo>
                    <a:pt x="2364" y="882"/>
                  </a:lnTo>
                  <a:lnTo>
                    <a:pt x="2364" y="845"/>
                  </a:lnTo>
                  <a:lnTo>
                    <a:pt x="2370" y="898"/>
                  </a:lnTo>
                  <a:lnTo>
                    <a:pt x="2370" y="855"/>
                  </a:lnTo>
                  <a:lnTo>
                    <a:pt x="2375" y="797"/>
                  </a:lnTo>
                  <a:lnTo>
                    <a:pt x="2375" y="802"/>
                  </a:lnTo>
                  <a:lnTo>
                    <a:pt x="2381" y="871"/>
                  </a:lnTo>
                  <a:lnTo>
                    <a:pt x="2381" y="914"/>
                  </a:lnTo>
                  <a:lnTo>
                    <a:pt x="2381" y="861"/>
                  </a:lnTo>
                  <a:lnTo>
                    <a:pt x="2387" y="924"/>
                  </a:lnTo>
                  <a:lnTo>
                    <a:pt x="2387" y="999"/>
                  </a:lnTo>
                  <a:lnTo>
                    <a:pt x="2392" y="983"/>
                  </a:lnTo>
                  <a:lnTo>
                    <a:pt x="2392" y="967"/>
                  </a:lnTo>
                  <a:lnTo>
                    <a:pt x="2398" y="1009"/>
                  </a:lnTo>
                  <a:lnTo>
                    <a:pt x="2398" y="983"/>
                  </a:lnTo>
                  <a:lnTo>
                    <a:pt x="2398" y="1015"/>
                  </a:lnTo>
                  <a:lnTo>
                    <a:pt x="2404" y="1009"/>
                  </a:lnTo>
                  <a:lnTo>
                    <a:pt x="2409" y="1020"/>
                  </a:lnTo>
                  <a:lnTo>
                    <a:pt x="2409" y="988"/>
                  </a:lnTo>
                  <a:lnTo>
                    <a:pt x="2415" y="924"/>
                  </a:lnTo>
                  <a:lnTo>
                    <a:pt x="2415" y="887"/>
                  </a:lnTo>
                  <a:lnTo>
                    <a:pt x="2421" y="940"/>
                  </a:lnTo>
                  <a:lnTo>
                    <a:pt x="2421" y="866"/>
                  </a:lnTo>
                  <a:lnTo>
                    <a:pt x="2421" y="808"/>
                  </a:lnTo>
                  <a:lnTo>
                    <a:pt x="2426" y="776"/>
                  </a:lnTo>
                  <a:lnTo>
                    <a:pt x="2426" y="701"/>
                  </a:lnTo>
                  <a:lnTo>
                    <a:pt x="2432" y="685"/>
                  </a:lnTo>
                  <a:lnTo>
                    <a:pt x="2432" y="659"/>
                  </a:lnTo>
                  <a:lnTo>
                    <a:pt x="2438" y="627"/>
                  </a:lnTo>
                  <a:lnTo>
                    <a:pt x="2438" y="552"/>
                  </a:lnTo>
                  <a:lnTo>
                    <a:pt x="2438" y="510"/>
                  </a:lnTo>
                  <a:lnTo>
                    <a:pt x="2444" y="568"/>
                  </a:lnTo>
                  <a:lnTo>
                    <a:pt x="2444" y="563"/>
                  </a:lnTo>
                  <a:lnTo>
                    <a:pt x="2449" y="552"/>
                  </a:lnTo>
                  <a:lnTo>
                    <a:pt x="2449" y="521"/>
                  </a:lnTo>
                  <a:lnTo>
                    <a:pt x="2455" y="494"/>
                  </a:lnTo>
                  <a:lnTo>
                    <a:pt x="2455" y="425"/>
                  </a:lnTo>
                </a:path>
              </a:pathLst>
            </a:custGeom>
            <a:noFill/>
            <a:ln w="936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5" name="Freeform 3">
              <a:extLst>
                <a:ext uri="{FF2B5EF4-FFF2-40B4-BE49-F238E27FC236}">
                  <a16:creationId xmlns:a16="http://schemas.microsoft.com/office/drawing/2014/main" id="{CA81C81A-AC7B-C34A-A35E-30A19C140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62618" y="2804588"/>
              <a:ext cx="1254778" cy="1196706"/>
            </a:xfrm>
            <a:custGeom>
              <a:avLst/>
              <a:gdLst>
                <a:gd name="T0" fmla="*/ 2147483646 w 2455"/>
                <a:gd name="T1" fmla="*/ 2147483646 h 1514"/>
                <a:gd name="T2" fmla="*/ 2147483646 w 2455"/>
                <a:gd name="T3" fmla="*/ 2147483646 h 1514"/>
                <a:gd name="T4" fmla="*/ 2147483646 w 2455"/>
                <a:gd name="T5" fmla="*/ 2147483646 h 1514"/>
                <a:gd name="T6" fmla="*/ 2147483646 w 2455"/>
                <a:gd name="T7" fmla="*/ 2147483646 h 1514"/>
                <a:gd name="T8" fmla="*/ 2147483646 w 2455"/>
                <a:gd name="T9" fmla="*/ 0 h 1514"/>
                <a:gd name="T10" fmla="*/ 2147483646 w 2455"/>
                <a:gd name="T11" fmla="*/ 2147483646 h 1514"/>
                <a:gd name="T12" fmla="*/ 2147483646 w 2455"/>
                <a:gd name="T13" fmla="*/ 2147483646 h 1514"/>
                <a:gd name="T14" fmla="*/ 2147483646 w 2455"/>
                <a:gd name="T15" fmla="*/ 2147483646 h 1514"/>
                <a:gd name="T16" fmla="*/ 2147483646 w 2455"/>
                <a:gd name="T17" fmla="*/ 2147483646 h 1514"/>
                <a:gd name="T18" fmla="*/ 2147483646 w 2455"/>
                <a:gd name="T19" fmla="*/ 2147483646 h 1514"/>
                <a:gd name="T20" fmla="*/ 2147483646 w 2455"/>
                <a:gd name="T21" fmla="*/ 2147483646 h 1514"/>
                <a:gd name="T22" fmla="*/ 2147483646 w 2455"/>
                <a:gd name="T23" fmla="*/ 2147483646 h 1514"/>
                <a:gd name="T24" fmla="*/ 2147483646 w 2455"/>
                <a:gd name="T25" fmla="*/ 2147483646 h 1514"/>
                <a:gd name="T26" fmla="*/ 2147483646 w 2455"/>
                <a:gd name="T27" fmla="*/ 2147483646 h 1514"/>
                <a:gd name="T28" fmla="*/ 2147483646 w 2455"/>
                <a:gd name="T29" fmla="*/ 2147483646 h 1514"/>
                <a:gd name="T30" fmla="*/ 2147483646 w 2455"/>
                <a:gd name="T31" fmla="*/ 2147483646 h 1514"/>
                <a:gd name="T32" fmla="*/ 2147483646 w 2455"/>
                <a:gd name="T33" fmla="*/ 2147483646 h 1514"/>
                <a:gd name="T34" fmla="*/ 2147483646 w 2455"/>
                <a:gd name="T35" fmla="*/ 2147483646 h 1514"/>
                <a:gd name="T36" fmla="*/ 2147483646 w 2455"/>
                <a:gd name="T37" fmla="*/ 2147483646 h 1514"/>
                <a:gd name="T38" fmla="*/ 2147483646 w 2455"/>
                <a:gd name="T39" fmla="*/ 2147483646 h 1514"/>
                <a:gd name="T40" fmla="*/ 2147483646 w 2455"/>
                <a:gd name="T41" fmla="*/ 2147483646 h 1514"/>
                <a:gd name="T42" fmla="*/ 2147483646 w 2455"/>
                <a:gd name="T43" fmla="*/ 2147483646 h 1514"/>
                <a:gd name="T44" fmla="*/ 2147483646 w 2455"/>
                <a:gd name="T45" fmla="*/ 2147483646 h 1514"/>
                <a:gd name="T46" fmla="*/ 2147483646 w 2455"/>
                <a:gd name="T47" fmla="*/ 2147483646 h 1514"/>
                <a:gd name="T48" fmla="*/ 2147483646 w 2455"/>
                <a:gd name="T49" fmla="*/ 2147483646 h 1514"/>
                <a:gd name="T50" fmla="*/ 2147483646 w 2455"/>
                <a:gd name="T51" fmla="*/ 2147483646 h 1514"/>
                <a:gd name="T52" fmla="*/ 2147483646 w 2455"/>
                <a:gd name="T53" fmla="*/ 2147483646 h 1514"/>
                <a:gd name="T54" fmla="*/ 2147483646 w 2455"/>
                <a:gd name="T55" fmla="*/ 2147483646 h 1514"/>
                <a:gd name="T56" fmla="*/ 2147483646 w 2455"/>
                <a:gd name="T57" fmla="*/ 2147483646 h 1514"/>
                <a:gd name="T58" fmla="*/ 2147483646 w 2455"/>
                <a:gd name="T59" fmla="*/ 2147483646 h 1514"/>
                <a:gd name="T60" fmla="*/ 2147483646 w 2455"/>
                <a:gd name="T61" fmla="*/ 2147483646 h 1514"/>
                <a:gd name="T62" fmla="*/ 2147483646 w 2455"/>
                <a:gd name="T63" fmla="*/ 2147483646 h 1514"/>
                <a:gd name="T64" fmla="*/ 2147483646 w 2455"/>
                <a:gd name="T65" fmla="*/ 2147483646 h 1514"/>
                <a:gd name="T66" fmla="*/ 2147483646 w 2455"/>
                <a:gd name="T67" fmla="*/ 2147483646 h 1514"/>
                <a:gd name="T68" fmla="*/ 2147483646 w 2455"/>
                <a:gd name="T69" fmla="*/ 2147483646 h 1514"/>
                <a:gd name="T70" fmla="*/ 2147483646 w 2455"/>
                <a:gd name="T71" fmla="*/ 2147483646 h 1514"/>
                <a:gd name="T72" fmla="*/ 2147483646 w 2455"/>
                <a:gd name="T73" fmla="*/ 2147483646 h 1514"/>
                <a:gd name="T74" fmla="*/ 2147483646 w 2455"/>
                <a:gd name="T75" fmla="*/ 2147483646 h 1514"/>
                <a:gd name="T76" fmla="*/ 2147483646 w 2455"/>
                <a:gd name="T77" fmla="*/ 2147483646 h 1514"/>
                <a:gd name="T78" fmla="*/ 2147483646 w 2455"/>
                <a:gd name="T79" fmla="*/ 2147483646 h 1514"/>
                <a:gd name="T80" fmla="*/ 2147483646 w 2455"/>
                <a:gd name="T81" fmla="*/ 2147483646 h 1514"/>
                <a:gd name="T82" fmla="*/ 2147483646 w 2455"/>
                <a:gd name="T83" fmla="*/ 2147483646 h 1514"/>
                <a:gd name="T84" fmla="*/ 2147483646 w 2455"/>
                <a:gd name="T85" fmla="*/ 2147483646 h 1514"/>
                <a:gd name="T86" fmla="*/ 2147483646 w 2455"/>
                <a:gd name="T87" fmla="*/ 2147483646 h 1514"/>
                <a:gd name="T88" fmla="*/ 2147483646 w 2455"/>
                <a:gd name="T89" fmla="*/ 2147483646 h 1514"/>
                <a:gd name="T90" fmla="*/ 2147483646 w 2455"/>
                <a:gd name="T91" fmla="*/ 2147483646 h 1514"/>
                <a:gd name="T92" fmla="*/ 2147483646 w 2455"/>
                <a:gd name="T93" fmla="*/ 2147483646 h 1514"/>
                <a:gd name="T94" fmla="*/ 2147483646 w 2455"/>
                <a:gd name="T95" fmla="*/ 2147483646 h 1514"/>
                <a:gd name="T96" fmla="*/ 2147483646 w 2455"/>
                <a:gd name="T97" fmla="*/ 2147483646 h 1514"/>
                <a:gd name="T98" fmla="*/ 2147483646 w 2455"/>
                <a:gd name="T99" fmla="*/ 2147483646 h 1514"/>
                <a:gd name="T100" fmla="*/ 2147483646 w 2455"/>
                <a:gd name="T101" fmla="*/ 2147483646 h 1514"/>
                <a:gd name="T102" fmla="*/ 2147483646 w 2455"/>
                <a:gd name="T103" fmla="*/ 2147483646 h 1514"/>
                <a:gd name="T104" fmla="*/ 2147483646 w 2455"/>
                <a:gd name="T105" fmla="*/ 2147483646 h 1514"/>
                <a:gd name="T106" fmla="*/ 2147483646 w 2455"/>
                <a:gd name="T107" fmla="*/ 2147483646 h 1514"/>
                <a:gd name="T108" fmla="*/ 2147483646 w 2455"/>
                <a:gd name="T109" fmla="*/ 2147483646 h 1514"/>
                <a:gd name="T110" fmla="*/ 2147483646 w 2455"/>
                <a:gd name="T111" fmla="*/ 2147483646 h 1514"/>
                <a:gd name="T112" fmla="*/ 2147483646 w 2455"/>
                <a:gd name="T113" fmla="*/ 2147483646 h 1514"/>
                <a:gd name="T114" fmla="*/ 2147483646 w 2455"/>
                <a:gd name="T115" fmla="*/ 2147483646 h 1514"/>
                <a:gd name="T116" fmla="*/ 2147483646 w 2455"/>
                <a:gd name="T117" fmla="*/ 2147483646 h 1514"/>
                <a:gd name="T118" fmla="*/ 2147483646 w 2455"/>
                <a:gd name="T119" fmla="*/ 2147483646 h 1514"/>
                <a:gd name="T120" fmla="*/ 2147483646 w 2455"/>
                <a:gd name="T121" fmla="*/ 2147483646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55" h="1514">
                  <a:moveTo>
                    <a:pt x="0" y="372"/>
                  </a:moveTo>
                  <a:lnTo>
                    <a:pt x="6" y="420"/>
                  </a:lnTo>
                  <a:lnTo>
                    <a:pt x="6" y="430"/>
                  </a:lnTo>
                  <a:lnTo>
                    <a:pt x="11" y="489"/>
                  </a:lnTo>
                  <a:lnTo>
                    <a:pt x="11" y="558"/>
                  </a:lnTo>
                  <a:lnTo>
                    <a:pt x="17" y="510"/>
                  </a:lnTo>
                  <a:lnTo>
                    <a:pt x="17" y="552"/>
                  </a:lnTo>
                  <a:lnTo>
                    <a:pt x="17" y="568"/>
                  </a:lnTo>
                  <a:lnTo>
                    <a:pt x="23" y="627"/>
                  </a:lnTo>
                  <a:lnTo>
                    <a:pt x="23" y="643"/>
                  </a:lnTo>
                  <a:lnTo>
                    <a:pt x="28" y="664"/>
                  </a:lnTo>
                  <a:lnTo>
                    <a:pt x="34" y="653"/>
                  </a:lnTo>
                  <a:lnTo>
                    <a:pt x="34" y="701"/>
                  </a:lnTo>
                  <a:lnTo>
                    <a:pt x="34" y="738"/>
                  </a:lnTo>
                  <a:lnTo>
                    <a:pt x="40" y="749"/>
                  </a:lnTo>
                  <a:lnTo>
                    <a:pt x="40" y="675"/>
                  </a:lnTo>
                  <a:lnTo>
                    <a:pt x="45" y="606"/>
                  </a:lnTo>
                  <a:lnTo>
                    <a:pt x="45" y="632"/>
                  </a:lnTo>
                  <a:lnTo>
                    <a:pt x="51" y="675"/>
                  </a:lnTo>
                  <a:lnTo>
                    <a:pt x="51" y="728"/>
                  </a:lnTo>
                  <a:lnTo>
                    <a:pt x="57" y="723"/>
                  </a:lnTo>
                  <a:lnTo>
                    <a:pt x="57" y="744"/>
                  </a:lnTo>
                  <a:lnTo>
                    <a:pt x="57" y="707"/>
                  </a:lnTo>
                  <a:lnTo>
                    <a:pt x="62" y="680"/>
                  </a:lnTo>
                  <a:lnTo>
                    <a:pt x="62" y="669"/>
                  </a:lnTo>
                  <a:lnTo>
                    <a:pt x="68" y="637"/>
                  </a:lnTo>
                  <a:lnTo>
                    <a:pt x="68" y="606"/>
                  </a:lnTo>
                  <a:lnTo>
                    <a:pt x="74" y="531"/>
                  </a:lnTo>
                  <a:lnTo>
                    <a:pt x="74" y="574"/>
                  </a:lnTo>
                  <a:lnTo>
                    <a:pt x="74" y="590"/>
                  </a:lnTo>
                  <a:lnTo>
                    <a:pt x="79" y="632"/>
                  </a:lnTo>
                  <a:lnTo>
                    <a:pt x="79" y="606"/>
                  </a:lnTo>
                  <a:lnTo>
                    <a:pt x="85" y="616"/>
                  </a:lnTo>
                  <a:lnTo>
                    <a:pt x="85" y="611"/>
                  </a:lnTo>
                  <a:lnTo>
                    <a:pt x="91" y="574"/>
                  </a:lnTo>
                  <a:lnTo>
                    <a:pt x="91" y="542"/>
                  </a:lnTo>
                  <a:lnTo>
                    <a:pt x="91" y="563"/>
                  </a:lnTo>
                  <a:lnTo>
                    <a:pt x="96" y="489"/>
                  </a:lnTo>
                  <a:lnTo>
                    <a:pt x="102" y="478"/>
                  </a:lnTo>
                  <a:lnTo>
                    <a:pt x="102" y="436"/>
                  </a:lnTo>
                  <a:lnTo>
                    <a:pt x="108" y="388"/>
                  </a:lnTo>
                  <a:lnTo>
                    <a:pt x="108" y="436"/>
                  </a:lnTo>
                  <a:lnTo>
                    <a:pt x="108" y="420"/>
                  </a:lnTo>
                  <a:lnTo>
                    <a:pt x="113" y="356"/>
                  </a:lnTo>
                  <a:lnTo>
                    <a:pt x="113" y="313"/>
                  </a:lnTo>
                  <a:lnTo>
                    <a:pt x="119" y="265"/>
                  </a:lnTo>
                  <a:lnTo>
                    <a:pt x="119" y="335"/>
                  </a:lnTo>
                  <a:lnTo>
                    <a:pt x="125" y="409"/>
                  </a:lnTo>
                  <a:lnTo>
                    <a:pt x="125" y="335"/>
                  </a:lnTo>
                  <a:lnTo>
                    <a:pt x="130" y="361"/>
                  </a:lnTo>
                  <a:lnTo>
                    <a:pt x="130" y="313"/>
                  </a:lnTo>
                  <a:lnTo>
                    <a:pt x="130" y="308"/>
                  </a:lnTo>
                  <a:lnTo>
                    <a:pt x="136" y="377"/>
                  </a:lnTo>
                  <a:lnTo>
                    <a:pt x="136" y="388"/>
                  </a:lnTo>
                  <a:lnTo>
                    <a:pt x="142" y="345"/>
                  </a:lnTo>
                  <a:lnTo>
                    <a:pt x="142" y="372"/>
                  </a:lnTo>
                  <a:lnTo>
                    <a:pt x="147" y="382"/>
                  </a:lnTo>
                  <a:lnTo>
                    <a:pt x="147" y="377"/>
                  </a:lnTo>
                  <a:lnTo>
                    <a:pt x="147" y="313"/>
                  </a:lnTo>
                  <a:lnTo>
                    <a:pt x="153" y="356"/>
                  </a:lnTo>
                  <a:lnTo>
                    <a:pt x="153" y="425"/>
                  </a:lnTo>
                  <a:lnTo>
                    <a:pt x="159" y="377"/>
                  </a:lnTo>
                  <a:lnTo>
                    <a:pt x="159" y="329"/>
                  </a:lnTo>
                  <a:lnTo>
                    <a:pt x="164" y="345"/>
                  </a:lnTo>
                  <a:lnTo>
                    <a:pt x="164" y="271"/>
                  </a:lnTo>
                  <a:lnTo>
                    <a:pt x="164" y="250"/>
                  </a:lnTo>
                  <a:lnTo>
                    <a:pt x="170" y="175"/>
                  </a:lnTo>
                  <a:lnTo>
                    <a:pt x="176" y="234"/>
                  </a:lnTo>
                  <a:lnTo>
                    <a:pt x="176" y="308"/>
                  </a:lnTo>
                  <a:lnTo>
                    <a:pt x="181" y="234"/>
                  </a:lnTo>
                  <a:lnTo>
                    <a:pt x="181" y="196"/>
                  </a:lnTo>
                  <a:lnTo>
                    <a:pt x="181" y="154"/>
                  </a:lnTo>
                  <a:lnTo>
                    <a:pt x="187" y="101"/>
                  </a:lnTo>
                  <a:lnTo>
                    <a:pt x="187" y="69"/>
                  </a:lnTo>
                  <a:lnTo>
                    <a:pt x="193" y="21"/>
                  </a:lnTo>
                  <a:lnTo>
                    <a:pt x="193" y="74"/>
                  </a:lnTo>
                  <a:lnTo>
                    <a:pt x="198" y="53"/>
                  </a:lnTo>
                  <a:lnTo>
                    <a:pt x="198" y="5"/>
                  </a:lnTo>
                  <a:lnTo>
                    <a:pt x="204" y="10"/>
                  </a:lnTo>
                  <a:lnTo>
                    <a:pt x="204" y="0"/>
                  </a:lnTo>
                  <a:lnTo>
                    <a:pt x="204" y="10"/>
                  </a:lnTo>
                  <a:lnTo>
                    <a:pt x="210" y="10"/>
                  </a:lnTo>
                  <a:lnTo>
                    <a:pt x="210" y="69"/>
                  </a:lnTo>
                  <a:lnTo>
                    <a:pt x="215" y="16"/>
                  </a:lnTo>
                  <a:lnTo>
                    <a:pt x="215" y="69"/>
                  </a:lnTo>
                  <a:lnTo>
                    <a:pt x="221" y="90"/>
                  </a:lnTo>
                  <a:lnTo>
                    <a:pt x="221" y="64"/>
                  </a:lnTo>
                  <a:lnTo>
                    <a:pt x="221" y="90"/>
                  </a:lnTo>
                  <a:lnTo>
                    <a:pt x="227" y="149"/>
                  </a:lnTo>
                  <a:lnTo>
                    <a:pt x="227" y="180"/>
                  </a:lnTo>
                  <a:lnTo>
                    <a:pt x="232" y="111"/>
                  </a:lnTo>
                  <a:lnTo>
                    <a:pt x="232" y="170"/>
                  </a:lnTo>
                  <a:lnTo>
                    <a:pt x="238" y="165"/>
                  </a:lnTo>
                  <a:lnTo>
                    <a:pt x="238" y="234"/>
                  </a:lnTo>
                  <a:lnTo>
                    <a:pt x="238" y="165"/>
                  </a:lnTo>
                  <a:lnTo>
                    <a:pt x="244" y="111"/>
                  </a:lnTo>
                  <a:lnTo>
                    <a:pt x="244" y="159"/>
                  </a:lnTo>
                  <a:lnTo>
                    <a:pt x="249" y="101"/>
                  </a:lnTo>
                  <a:lnTo>
                    <a:pt x="249" y="154"/>
                  </a:lnTo>
                  <a:lnTo>
                    <a:pt x="255" y="165"/>
                  </a:lnTo>
                  <a:lnTo>
                    <a:pt x="255" y="191"/>
                  </a:lnTo>
                  <a:lnTo>
                    <a:pt x="255" y="127"/>
                  </a:lnTo>
                  <a:lnTo>
                    <a:pt x="261" y="159"/>
                  </a:lnTo>
                  <a:lnTo>
                    <a:pt x="261" y="175"/>
                  </a:lnTo>
                  <a:lnTo>
                    <a:pt x="266" y="170"/>
                  </a:lnTo>
                  <a:lnTo>
                    <a:pt x="272" y="223"/>
                  </a:lnTo>
                  <a:lnTo>
                    <a:pt x="272" y="250"/>
                  </a:lnTo>
                  <a:lnTo>
                    <a:pt x="272" y="207"/>
                  </a:lnTo>
                  <a:lnTo>
                    <a:pt x="278" y="175"/>
                  </a:lnTo>
                  <a:lnTo>
                    <a:pt x="278" y="101"/>
                  </a:lnTo>
                  <a:lnTo>
                    <a:pt x="283" y="111"/>
                  </a:lnTo>
                  <a:lnTo>
                    <a:pt x="283" y="180"/>
                  </a:lnTo>
                  <a:lnTo>
                    <a:pt x="289" y="244"/>
                  </a:lnTo>
                  <a:lnTo>
                    <a:pt x="289" y="292"/>
                  </a:lnTo>
                  <a:lnTo>
                    <a:pt x="295" y="292"/>
                  </a:lnTo>
                  <a:lnTo>
                    <a:pt x="295" y="308"/>
                  </a:lnTo>
                  <a:lnTo>
                    <a:pt x="295" y="297"/>
                  </a:lnTo>
                  <a:lnTo>
                    <a:pt x="300" y="239"/>
                  </a:lnTo>
                  <a:lnTo>
                    <a:pt x="300" y="196"/>
                  </a:lnTo>
                  <a:lnTo>
                    <a:pt x="306" y="165"/>
                  </a:lnTo>
                  <a:lnTo>
                    <a:pt x="312" y="111"/>
                  </a:lnTo>
                  <a:lnTo>
                    <a:pt x="312" y="180"/>
                  </a:lnTo>
                  <a:lnTo>
                    <a:pt x="312" y="228"/>
                  </a:lnTo>
                  <a:lnTo>
                    <a:pt x="317" y="196"/>
                  </a:lnTo>
                  <a:lnTo>
                    <a:pt x="317" y="122"/>
                  </a:lnTo>
                  <a:lnTo>
                    <a:pt x="323" y="106"/>
                  </a:lnTo>
                  <a:lnTo>
                    <a:pt x="323" y="64"/>
                  </a:lnTo>
                  <a:lnTo>
                    <a:pt x="329" y="85"/>
                  </a:lnTo>
                  <a:lnTo>
                    <a:pt x="329" y="64"/>
                  </a:lnTo>
                  <a:lnTo>
                    <a:pt x="334" y="122"/>
                  </a:lnTo>
                  <a:lnTo>
                    <a:pt x="334" y="106"/>
                  </a:lnTo>
                  <a:lnTo>
                    <a:pt x="340" y="64"/>
                  </a:lnTo>
                  <a:lnTo>
                    <a:pt x="340" y="95"/>
                  </a:lnTo>
                  <a:lnTo>
                    <a:pt x="346" y="53"/>
                  </a:lnTo>
                  <a:lnTo>
                    <a:pt x="346" y="58"/>
                  </a:lnTo>
                  <a:lnTo>
                    <a:pt x="346" y="64"/>
                  </a:lnTo>
                  <a:lnTo>
                    <a:pt x="351" y="26"/>
                  </a:lnTo>
                  <a:lnTo>
                    <a:pt x="351" y="32"/>
                  </a:lnTo>
                  <a:lnTo>
                    <a:pt x="357" y="69"/>
                  </a:lnTo>
                  <a:lnTo>
                    <a:pt x="357" y="85"/>
                  </a:lnTo>
                  <a:lnTo>
                    <a:pt x="363" y="64"/>
                  </a:lnTo>
                  <a:lnTo>
                    <a:pt x="363" y="117"/>
                  </a:lnTo>
                  <a:lnTo>
                    <a:pt x="368" y="48"/>
                  </a:lnTo>
                  <a:lnTo>
                    <a:pt x="368" y="117"/>
                  </a:lnTo>
                  <a:lnTo>
                    <a:pt x="368" y="79"/>
                  </a:lnTo>
                  <a:lnTo>
                    <a:pt x="374" y="69"/>
                  </a:lnTo>
                  <a:lnTo>
                    <a:pt x="374" y="95"/>
                  </a:lnTo>
                  <a:lnTo>
                    <a:pt x="380" y="95"/>
                  </a:lnTo>
                  <a:lnTo>
                    <a:pt x="380" y="58"/>
                  </a:lnTo>
                  <a:lnTo>
                    <a:pt x="385" y="21"/>
                  </a:lnTo>
                  <a:lnTo>
                    <a:pt x="385" y="26"/>
                  </a:lnTo>
                  <a:lnTo>
                    <a:pt x="385" y="48"/>
                  </a:lnTo>
                  <a:lnTo>
                    <a:pt x="391" y="111"/>
                  </a:lnTo>
                  <a:lnTo>
                    <a:pt x="391" y="101"/>
                  </a:lnTo>
                  <a:lnTo>
                    <a:pt x="397" y="143"/>
                  </a:lnTo>
                  <a:lnTo>
                    <a:pt x="397" y="202"/>
                  </a:lnTo>
                  <a:lnTo>
                    <a:pt x="402" y="228"/>
                  </a:lnTo>
                  <a:lnTo>
                    <a:pt x="402" y="265"/>
                  </a:lnTo>
                  <a:lnTo>
                    <a:pt x="402" y="228"/>
                  </a:lnTo>
                  <a:lnTo>
                    <a:pt x="408" y="265"/>
                  </a:lnTo>
                  <a:lnTo>
                    <a:pt x="408" y="228"/>
                  </a:lnTo>
                  <a:lnTo>
                    <a:pt x="414" y="292"/>
                  </a:lnTo>
                  <a:lnTo>
                    <a:pt x="414" y="228"/>
                  </a:lnTo>
                  <a:lnTo>
                    <a:pt x="419" y="175"/>
                  </a:lnTo>
                  <a:lnTo>
                    <a:pt x="419" y="127"/>
                  </a:lnTo>
                  <a:lnTo>
                    <a:pt x="419" y="101"/>
                  </a:lnTo>
                  <a:lnTo>
                    <a:pt x="425" y="79"/>
                  </a:lnTo>
                  <a:lnTo>
                    <a:pt x="425" y="117"/>
                  </a:lnTo>
                  <a:lnTo>
                    <a:pt x="431" y="127"/>
                  </a:lnTo>
                  <a:lnTo>
                    <a:pt x="431" y="165"/>
                  </a:lnTo>
                  <a:lnTo>
                    <a:pt x="436" y="101"/>
                  </a:lnTo>
                  <a:lnTo>
                    <a:pt x="436" y="48"/>
                  </a:lnTo>
                  <a:lnTo>
                    <a:pt x="442" y="111"/>
                  </a:lnTo>
                  <a:lnTo>
                    <a:pt x="442" y="53"/>
                  </a:lnTo>
                  <a:lnTo>
                    <a:pt x="448" y="95"/>
                  </a:lnTo>
                  <a:lnTo>
                    <a:pt x="448" y="154"/>
                  </a:lnTo>
                  <a:lnTo>
                    <a:pt x="453" y="212"/>
                  </a:lnTo>
                  <a:lnTo>
                    <a:pt x="453" y="234"/>
                  </a:lnTo>
                  <a:lnTo>
                    <a:pt x="459" y="250"/>
                  </a:lnTo>
                  <a:lnTo>
                    <a:pt x="459" y="271"/>
                  </a:lnTo>
                  <a:lnTo>
                    <a:pt x="459" y="308"/>
                  </a:lnTo>
                  <a:lnTo>
                    <a:pt x="465" y="303"/>
                  </a:lnTo>
                  <a:lnTo>
                    <a:pt x="465" y="340"/>
                  </a:lnTo>
                  <a:lnTo>
                    <a:pt x="470" y="313"/>
                  </a:lnTo>
                  <a:lnTo>
                    <a:pt x="470" y="276"/>
                  </a:lnTo>
                  <a:lnTo>
                    <a:pt x="476" y="287"/>
                  </a:lnTo>
                  <a:lnTo>
                    <a:pt x="476" y="340"/>
                  </a:lnTo>
                  <a:lnTo>
                    <a:pt x="476" y="265"/>
                  </a:lnTo>
                  <a:lnTo>
                    <a:pt x="482" y="313"/>
                  </a:lnTo>
                  <a:lnTo>
                    <a:pt x="482" y="303"/>
                  </a:lnTo>
                  <a:lnTo>
                    <a:pt x="487" y="260"/>
                  </a:lnTo>
                  <a:lnTo>
                    <a:pt x="487" y="186"/>
                  </a:lnTo>
                  <a:lnTo>
                    <a:pt x="493" y="138"/>
                  </a:lnTo>
                  <a:lnTo>
                    <a:pt x="493" y="191"/>
                  </a:lnTo>
                  <a:lnTo>
                    <a:pt x="493" y="138"/>
                  </a:lnTo>
                  <a:lnTo>
                    <a:pt x="499" y="149"/>
                  </a:lnTo>
                  <a:lnTo>
                    <a:pt x="499" y="175"/>
                  </a:lnTo>
                  <a:lnTo>
                    <a:pt x="504" y="170"/>
                  </a:lnTo>
                  <a:lnTo>
                    <a:pt x="504" y="218"/>
                  </a:lnTo>
                  <a:lnTo>
                    <a:pt x="510" y="234"/>
                  </a:lnTo>
                  <a:lnTo>
                    <a:pt x="510" y="191"/>
                  </a:lnTo>
                  <a:lnTo>
                    <a:pt x="510" y="207"/>
                  </a:lnTo>
                  <a:lnTo>
                    <a:pt x="516" y="186"/>
                  </a:lnTo>
                  <a:lnTo>
                    <a:pt x="516" y="122"/>
                  </a:lnTo>
                  <a:lnTo>
                    <a:pt x="521" y="165"/>
                  </a:lnTo>
                  <a:lnTo>
                    <a:pt x="521" y="95"/>
                  </a:lnTo>
                  <a:lnTo>
                    <a:pt x="527" y="101"/>
                  </a:lnTo>
                  <a:lnTo>
                    <a:pt x="527" y="154"/>
                  </a:lnTo>
                  <a:lnTo>
                    <a:pt x="533" y="143"/>
                  </a:lnTo>
                  <a:lnTo>
                    <a:pt x="533" y="79"/>
                  </a:lnTo>
                  <a:lnTo>
                    <a:pt x="533" y="138"/>
                  </a:lnTo>
                  <a:lnTo>
                    <a:pt x="539" y="149"/>
                  </a:lnTo>
                  <a:lnTo>
                    <a:pt x="539" y="180"/>
                  </a:lnTo>
                  <a:lnTo>
                    <a:pt x="544" y="234"/>
                  </a:lnTo>
                  <a:lnTo>
                    <a:pt x="544" y="180"/>
                  </a:lnTo>
                  <a:lnTo>
                    <a:pt x="550" y="196"/>
                  </a:lnTo>
                  <a:lnTo>
                    <a:pt x="550" y="165"/>
                  </a:lnTo>
                  <a:lnTo>
                    <a:pt x="550" y="234"/>
                  </a:lnTo>
                  <a:lnTo>
                    <a:pt x="556" y="212"/>
                  </a:lnTo>
                  <a:lnTo>
                    <a:pt x="561" y="165"/>
                  </a:lnTo>
                  <a:lnTo>
                    <a:pt x="561" y="127"/>
                  </a:lnTo>
                  <a:lnTo>
                    <a:pt x="567" y="95"/>
                  </a:lnTo>
                  <a:lnTo>
                    <a:pt x="567" y="170"/>
                  </a:lnTo>
                  <a:lnTo>
                    <a:pt x="567" y="111"/>
                  </a:lnTo>
                  <a:lnTo>
                    <a:pt x="573" y="180"/>
                  </a:lnTo>
                  <a:lnTo>
                    <a:pt x="573" y="191"/>
                  </a:lnTo>
                  <a:lnTo>
                    <a:pt x="578" y="191"/>
                  </a:lnTo>
                  <a:lnTo>
                    <a:pt x="578" y="244"/>
                  </a:lnTo>
                  <a:lnTo>
                    <a:pt x="584" y="276"/>
                  </a:lnTo>
                  <a:lnTo>
                    <a:pt x="584" y="260"/>
                  </a:lnTo>
                  <a:lnTo>
                    <a:pt x="584" y="281"/>
                  </a:lnTo>
                  <a:lnTo>
                    <a:pt x="590" y="228"/>
                  </a:lnTo>
                  <a:lnTo>
                    <a:pt x="590" y="244"/>
                  </a:lnTo>
                  <a:lnTo>
                    <a:pt x="595" y="218"/>
                  </a:lnTo>
                  <a:lnTo>
                    <a:pt x="595" y="228"/>
                  </a:lnTo>
                  <a:lnTo>
                    <a:pt x="601" y="271"/>
                  </a:lnTo>
                  <a:lnTo>
                    <a:pt x="601" y="218"/>
                  </a:lnTo>
                  <a:lnTo>
                    <a:pt x="607" y="281"/>
                  </a:lnTo>
                  <a:lnTo>
                    <a:pt x="607" y="303"/>
                  </a:lnTo>
                  <a:lnTo>
                    <a:pt x="607" y="377"/>
                  </a:lnTo>
                  <a:lnTo>
                    <a:pt x="612" y="308"/>
                  </a:lnTo>
                  <a:lnTo>
                    <a:pt x="612" y="324"/>
                  </a:lnTo>
                  <a:lnTo>
                    <a:pt x="618" y="303"/>
                  </a:lnTo>
                  <a:lnTo>
                    <a:pt x="618" y="265"/>
                  </a:lnTo>
                  <a:lnTo>
                    <a:pt x="624" y="202"/>
                  </a:lnTo>
                  <a:lnTo>
                    <a:pt x="624" y="143"/>
                  </a:lnTo>
                  <a:lnTo>
                    <a:pt x="624" y="111"/>
                  </a:lnTo>
                  <a:lnTo>
                    <a:pt x="629" y="122"/>
                  </a:lnTo>
                  <a:lnTo>
                    <a:pt x="629" y="159"/>
                  </a:lnTo>
                  <a:lnTo>
                    <a:pt x="635" y="223"/>
                  </a:lnTo>
                  <a:lnTo>
                    <a:pt x="641" y="297"/>
                  </a:lnTo>
                  <a:lnTo>
                    <a:pt x="641" y="351"/>
                  </a:lnTo>
                  <a:lnTo>
                    <a:pt x="641" y="340"/>
                  </a:lnTo>
                  <a:lnTo>
                    <a:pt x="646" y="303"/>
                  </a:lnTo>
                  <a:lnTo>
                    <a:pt x="646" y="324"/>
                  </a:lnTo>
                  <a:lnTo>
                    <a:pt x="652" y="255"/>
                  </a:lnTo>
                  <a:lnTo>
                    <a:pt x="652" y="265"/>
                  </a:lnTo>
                  <a:lnTo>
                    <a:pt x="658" y="324"/>
                  </a:lnTo>
                  <a:lnTo>
                    <a:pt x="658" y="366"/>
                  </a:lnTo>
                  <a:lnTo>
                    <a:pt x="658" y="329"/>
                  </a:lnTo>
                  <a:lnTo>
                    <a:pt x="663" y="287"/>
                  </a:lnTo>
                  <a:lnTo>
                    <a:pt x="663" y="313"/>
                  </a:lnTo>
                  <a:lnTo>
                    <a:pt x="669" y="356"/>
                  </a:lnTo>
                  <a:lnTo>
                    <a:pt x="669" y="404"/>
                  </a:lnTo>
                  <a:lnTo>
                    <a:pt x="675" y="441"/>
                  </a:lnTo>
                  <a:lnTo>
                    <a:pt x="675" y="388"/>
                  </a:lnTo>
                  <a:lnTo>
                    <a:pt x="680" y="324"/>
                  </a:lnTo>
                  <a:lnTo>
                    <a:pt x="680" y="340"/>
                  </a:lnTo>
                  <a:lnTo>
                    <a:pt x="680" y="313"/>
                  </a:lnTo>
                  <a:lnTo>
                    <a:pt x="686" y="313"/>
                  </a:lnTo>
                  <a:lnTo>
                    <a:pt x="686" y="351"/>
                  </a:lnTo>
                  <a:lnTo>
                    <a:pt x="692" y="345"/>
                  </a:lnTo>
                  <a:lnTo>
                    <a:pt x="692" y="271"/>
                  </a:lnTo>
                  <a:lnTo>
                    <a:pt x="697" y="335"/>
                  </a:lnTo>
                  <a:lnTo>
                    <a:pt x="697" y="409"/>
                  </a:lnTo>
                  <a:lnTo>
                    <a:pt x="697" y="478"/>
                  </a:lnTo>
                  <a:lnTo>
                    <a:pt x="703" y="473"/>
                  </a:lnTo>
                  <a:lnTo>
                    <a:pt x="703" y="398"/>
                  </a:lnTo>
                  <a:lnTo>
                    <a:pt x="709" y="414"/>
                  </a:lnTo>
                  <a:lnTo>
                    <a:pt x="709" y="361"/>
                  </a:lnTo>
                  <a:lnTo>
                    <a:pt x="714" y="361"/>
                  </a:lnTo>
                  <a:lnTo>
                    <a:pt x="714" y="430"/>
                  </a:lnTo>
                  <a:lnTo>
                    <a:pt x="714" y="382"/>
                  </a:lnTo>
                  <a:lnTo>
                    <a:pt x="720" y="409"/>
                  </a:lnTo>
                  <a:lnTo>
                    <a:pt x="720" y="372"/>
                  </a:lnTo>
                  <a:lnTo>
                    <a:pt x="726" y="351"/>
                  </a:lnTo>
                  <a:lnTo>
                    <a:pt x="726" y="382"/>
                  </a:lnTo>
                  <a:lnTo>
                    <a:pt x="731" y="436"/>
                  </a:lnTo>
                  <a:lnTo>
                    <a:pt x="731" y="457"/>
                  </a:lnTo>
                  <a:lnTo>
                    <a:pt x="731" y="473"/>
                  </a:lnTo>
                  <a:lnTo>
                    <a:pt x="737" y="499"/>
                  </a:lnTo>
                  <a:lnTo>
                    <a:pt x="737" y="558"/>
                  </a:lnTo>
                  <a:lnTo>
                    <a:pt x="743" y="574"/>
                  </a:lnTo>
                  <a:lnTo>
                    <a:pt x="743" y="595"/>
                  </a:lnTo>
                  <a:lnTo>
                    <a:pt x="748" y="627"/>
                  </a:lnTo>
                  <a:lnTo>
                    <a:pt x="748" y="590"/>
                  </a:lnTo>
                  <a:lnTo>
                    <a:pt x="754" y="563"/>
                  </a:lnTo>
                  <a:lnTo>
                    <a:pt x="760" y="600"/>
                  </a:lnTo>
                  <a:lnTo>
                    <a:pt x="765" y="611"/>
                  </a:lnTo>
                  <a:lnTo>
                    <a:pt x="765" y="637"/>
                  </a:lnTo>
                  <a:lnTo>
                    <a:pt x="771" y="696"/>
                  </a:lnTo>
                  <a:lnTo>
                    <a:pt x="771" y="637"/>
                  </a:lnTo>
                  <a:lnTo>
                    <a:pt x="771" y="574"/>
                  </a:lnTo>
                  <a:lnTo>
                    <a:pt x="777" y="526"/>
                  </a:lnTo>
                  <a:lnTo>
                    <a:pt x="777" y="499"/>
                  </a:lnTo>
                  <a:lnTo>
                    <a:pt x="782" y="478"/>
                  </a:lnTo>
                  <a:lnTo>
                    <a:pt x="782" y="446"/>
                  </a:lnTo>
                  <a:lnTo>
                    <a:pt x="788" y="462"/>
                  </a:lnTo>
                  <a:lnTo>
                    <a:pt x="788" y="478"/>
                  </a:lnTo>
                  <a:lnTo>
                    <a:pt x="788" y="494"/>
                  </a:lnTo>
                  <a:lnTo>
                    <a:pt x="794" y="568"/>
                  </a:lnTo>
                  <a:lnTo>
                    <a:pt x="794" y="637"/>
                  </a:lnTo>
                  <a:lnTo>
                    <a:pt x="799" y="611"/>
                  </a:lnTo>
                  <a:lnTo>
                    <a:pt x="799" y="637"/>
                  </a:lnTo>
                  <a:lnTo>
                    <a:pt x="805" y="627"/>
                  </a:lnTo>
                  <a:lnTo>
                    <a:pt x="805" y="584"/>
                  </a:lnTo>
                  <a:lnTo>
                    <a:pt x="805" y="600"/>
                  </a:lnTo>
                  <a:lnTo>
                    <a:pt x="811" y="653"/>
                  </a:lnTo>
                  <a:lnTo>
                    <a:pt x="811" y="648"/>
                  </a:lnTo>
                  <a:lnTo>
                    <a:pt x="816" y="632"/>
                  </a:lnTo>
                  <a:lnTo>
                    <a:pt x="816" y="563"/>
                  </a:lnTo>
                  <a:lnTo>
                    <a:pt x="822" y="521"/>
                  </a:lnTo>
                  <a:lnTo>
                    <a:pt x="822" y="552"/>
                  </a:lnTo>
                  <a:lnTo>
                    <a:pt x="822" y="547"/>
                  </a:lnTo>
                  <a:lnTo>
                    <a:pt x="828" y="478"/>
                  </a:lnTo>
                  <a:lnTo>
                    <a:pt x="828" y="420"/>
                  </a:lnTo>
                  <a:lnTo>
                    <a:pt x="833" y="420"/>
                  </a:lnTo>
                  <a:lnTo>
                    <a:pt x="833" y="436"/>
                  </a:lnTo>
                  <a:lnTo>
                    <a:pt x="839" y="473"/>
                  </a:lnTo>
                  <a:lnTo>
                    <a:pt x="839" y="478"/>
                  </a:lnTo>
                  <a:lnTo>
                    <a:pt x="845" y="457"/>
                  </a:lnTo>
                  <a:lnTo>
                    <a:pt x="845" y="446"/>
                  </a:lnTo>
                  <a:lnTo>
                    <a:pt x="845" y="483"/>
                  </a:lnTo>
                  <a:lnTo>
                    <a:pt x="850" y="462"/>
                  </a:lnTo>
                  <a:lnTo>
                    <a:pt x="850" y="420"/>
                  </a:lnTo>
                  <a:lnTo>
                    <a:pt x="856" y="425"/>
                  </a:lnTo>
                  <a:lnTo>
                    <a:pt x="856" y="478"/>
                  </a:lnTo>
                  <a:lnTo>
                    <a:pt x="862" y="430"/>
                  </a:lnTo>
                  <a:lnTo>
                    <a:pt x="862" y="473"/>
                  </a:lnTo>
                  <a:lnTo>
                    <a:pt x="862" y="467"/>
                  </a:lnTo>
                  <a:lnTo>
                    <a:pt x="867" y="526"/>
                  </a:lnTo>
                  <a:lnTo>
                    <a:pt x="867" y="499"/>
                  </a:lnTo>
                  <a:lnTo>
                    <a:pt x="873" y="483"/>
                  </a:lnTo>
                  <a:lnTo>
                    <a:pt x="873" y="478"/>
                  </a:lnTo>
                  <a:lnTo>
                    <a:pt x="879" y="521"/>
                  </a:lnTo>
                  <a:lnTo>
                    <a:pt x="879" y="531"/>
                  </a:lnTo>
                  <a:lnTo>
                    <a:pt x="879" y="542"/>
                  </a:lnTo>
                  <a:lnTo>
                    <a:pt x="884" y="483"/>
                  </a:lnTo>
                  <a:lnTo>
                    <a:pt x="884" y="515"/>
                  </a:lnTo>
                  <a:lnTo>
                    <a:pt x="890" y="462"/>
                  </a:lnTo>
                  <a:lnTo>
                    <a:pt x="890" y="483"/>
                  </a:lnTo>
                  <a:lnTo>
                    <a:pt x="896" y="558"/>
                  </a:lnTo>
                  <a:lnTo>
                    <a:pt x="896" y="616"/>
                  </a:lnTo>
                  <a:lnTo>
                    <a:pt x="896" y="637"/>
                  </a:lnTo>
                  <a:lnTo>
                    <a:pt x="901" y="669"/>
                  </a:lnTo>
                  <a:lnTo>
                    <a:pt x="901" y="712"/>
                  </a:lnTo>
                  <a:lnTo>
                    <a:pt x="907" y="643"/>
                  </a:lnTo>
                  <a:lnTo>
                    <a:pt x="913" y="653"/>
                  </a:lnTo>
                  <a:lnTo>
                    <a:pt x="913" y="701"/>
                  </a:lnTo>
                  <a:lnTo>
                    <a:pt x="918" y="733"/>
                  </a:lnTo>
                  <a:lnTo>
                    <a:pt x="918" y="717"/>
                  </a:lnTo>
                  <a:lnTo>
                    <a:pt x="918" y="781"/>
                  </a:lnTo>
                  <a:lnTo>
                    <a:pt x="924" y="744"/>
                  </a:lnTo>
                  <a:lnTo>
                    <a:pt x="924" y="802"/>
                  </a:lnTo>
                  <a:lnTo>
                    <a:pt x="930" y="855"/>
                  </a:lnTo>
                  <a:lnTo>
                    <a:pt x="930" y="802"/>
                  </a:lnTo>
                  <a:lnTo>
                    <a:pt x="935" y="871"/>
                  </a:lnTo>
                  <a:lnTo>
                    <a:pt x="935" y="940"/>
                  </a:lnTo>
                  <a:lnTo>
                    <a:pt x="935" y="898"/>
                  </a:lnTo>
                  <a:lnTo>
                    <a:pt x="941" y="829"/>
                  </a:lnTo>
                  <a:lnTo>
                    <a:pt x="941" y="898"/>
                  </a:lnTo>
                  <a:lnTo>
                    <a:pt x="947" y="834"/>
                  </a:lnTo>
                  <a:lnTo>
                    <a:pt x="947" y="861"/>
                  </a:lnTo>
                  <a:lnTo>
                    <a:pt x="952" y="845"/>
                  </a:lnTo>
                  <a:lnTo>
                    <a:pt x="952" y="850"/>
                  </a:lnTo>
                  <a:lnTo>
                    <a:pt x="958" y="818"/>
                  </a:lnTo>
                  <a:lnTo>
                    <a:pt x="958" y="754"/>
                  </a:lnTo>
                  <a:lnTo>
                    <a:pt x="964" y="696"/>
                  </a:lnTo>
                  <a:lnTo>
                    <a:pt x="964" y="685"/>
                  </a:lnTo>
                  <a:lnTo>
                    <a:pt x="969" y="707"/>
                  </a:lnTo>
                  <a:lnTo>
                    <a:pt x="969" y="685"/>
                  </a:lnTo>
                  <a:lnTo>
                    <a:pt x="969" y="728"/>
                  </a:lnTo>
                  <a:lnTo>
                    <a:pt x="975" y="765"/>
                  </a:lnTo>
                  <a:lnTo>
                    <a:pt x="975" y="691"/>
                  </a:lnTo>
                  <a:lnTo>
                    <a:pt x="981" y="712"/>
                  </a:lnTo>
                  <a:lnTo>
                    <a:pt x="981" y="776"/>
                  </a:lnTo>
                  <a:lnTo>
                    <a:pt x="986" y="712"/>
                  </a:lnTo>
                  <a:lnTo>
                    <a:pt x="986" y="696"/>
                  </a:lnTo>
                  <a:lnTo>
                    <a:pt x="986" y="643"/>
                  </a:lnTo>
                  <a:lnTo>
                    <a:pt x="992" y="584"/>
                  </a:lnTo>
                  <a:lnTo>
                    <a:pt x="992" y="616"/>
                  </a:lnTo>
                  <a:lnTo>
                    <a:pt x="998" y="579"/>
                  </a:lnTo>
                  <a:lnTo>
                    <a:pt x="998" y="531"/>
                  </a:lnTo>
                  <a:lnTo>
                    <a:pt x="1003" y="595"/>
                  </a:lnTo>
                  <a:lnTo>
                    <a:pt x="1003" y="627"/>
                  </a:lnTo>
                  <a:lnTo>
                    <a:pt x="1009" y="637"/>
                  </a:lnTo>
                  <a:lnTo>
                    <a:pt x="1009" y="648"/>
                  </a:lnTo>
                  <a:lnTo>
                    <a:pt x="1009" y="701"/>
                  </a:lnTo>
                  <a:lnTo>
                    <a:pt x="1015" y="643"/>
                  </a:lnTo>
                  <a:lnTo>
                    <a:pt x="1015" y="701"/>
                  </a:lnTo>
                  <a:lnTo>
                    <a:pt x="1020" y="685"/>
                  </a:lnTo>
                  <a:lnTo>
                    <a:pt x="1020" y="707"/>
                  </a:lnTo>
                  <a:lnTo>
                    <a:pt x="1026" y="659"/>
                  </a:lnTo>
                  <a:lnTo>
                    <a:pt x="1026" y="648"/>
                  </a:lnTo>
                  <a:lnTo>
                    <a:pt x="1026" y="595"/>
                  </a:lnTo>
                  <a:lnTo>
                    <a:pt x="1032" y="600"/>
                  </a:lnTo>
                  <a:lnTo>
                    <a:pt x="1032" y="595"/>
                  </a:lnTo>
                  <a:lnTo>
                    <a:pt x="1037" y="537"/>
                  </a:lnTo>
                  <a:lnTo>
                    <a:pt x="1037" y="600"/>
                  </a:lnTo>
                  <a:lnTo>
                    <a:pt x="1043" y="675"/>
                  </a:lnTo>
                  <a:lnTo>
                    <a:pt x="1043" y="653"/>
                  </a:lnTo>
                  <a:lnTo>
                    <a:pt x="1043" y="648"/>
                  </a:lnTo>
                  <a:lnTo>
                    <a:pt x="1049" y="669"/>
                  </a:lnTo>
                  <a:lnTo>
                    <a:pt x="1049" y="675"/>
                  </a:lnTo>
                  <a:lnTo>
                    <a:pt x="1054" y="744"/>
                  </a:lnTo>
                  <a:lnTo>
                    <a:pt x="1054" y="723"/>
                  </a:lnTo>
                  <a:lnTo>
                    <a:pt x="1060" y="691"/>
                  </a:lnTo>
                  <a:lnTo>
                    <a:pt x="1060" y="760"/>
                  </a:lnTo>
                  <a:lnTo>
                    <a:pt x="1060" y="786"/>
                  </a:lnTo>
                  <a:lnTo>
                    <a:pt x="1066" y="834"/>
                  </a:lnTo>
                  <a:lnTo>
                    <a:pt x="1066" y="909"/>
                  </a:lnTo>
                  <a:lnTo>
                    <a:pt x="1071" y="898"/>
                  </a:lnTo>
                  <a:lnTo>
                    <a:pt x="1071" y="935"/>
                  </a:lnTo>
                  <a:lnTo>
                    <a:pt x="1077" y="967"/>
                  </a:lnTo>
                  <a:lnTo>
                    <a:pt x="1077" y="972"/>
                  </a:lnTo>
                  <a:lnTo>
                    <a:pt x="1083" y="914"/>
                  </a:lnTo>
                  <a:lnTo>
                    <a:pt x="1083" y="866"/>
                  </a:lnTo>
                  <a:lnTo>
                    <a:pt x="1083" y="909"/>
                  </a:lnTo>
                  <a:lnTo>
                    <a:pt x="1088" y="935"/>
                  </a:lnTo>
                  <a:lnTo>
                    <a:pt x="1088" y="940"/>
                  </a:lnTo>
                  <a:lnTo>
                    <a:pt x="1094" y="898"/>
                  </a:lnTo>
                  <a:lnTo>
                    <a:pt x="1094" y="882"/>
                  </a:lnTo>
                  <a:lnTo>
                    <a:pt x="1100" y="813"/>
                  </a:lnTo>
                  <a:lnTo>
                    <a:pt x="1100" y="738"/>
                  </a:lnTo>
                  <a:lnTo>
                    <a:pt x="1100" y="760"/>
                  </a:lnTo>
                  <a:lnTo>
                    <a:pt x="1105" y="792"/>
                  </a:lnTo>
                  <a:lnTo>
                    <a:pt x="1105" y="797"/>
                  </a:lnTo>
                  <a:lnTo>
                    <a:pt x="1111" y="818"/>
                  </a:lnTo>
                  <a:lnTo>
                    <a:pt x="1111" y="871"/>
                  </a:lnTo>
                  <a:lnTo>
                    <a:pt x="1117" y="808"/>
                  </a:lnTo>
                  <a:lnTo>
                    <a:pt x="1117" y="749"/>
                  </a:lnTo>
                  <a:lnTo>
                    <a:pt x="1117" y="754"/>
                  </a:lnTo>
                  <a:lnTo>
                    <a:pt x="1122" y="823"/>
                  </a:lnTo>
                  <a:lnTo>
                    <a:pt x="1122" y="749"/>
                  </a:lnTo>
                  <a:lnTo>
                    <a:pt x="1128" y="738"/>
                  </a:lnTo>
                  <a:lnTo>
                    <a:pt x="1128" y="781"/>
                  </a:lnTo>
                  <a:lnTo>
                    <a:pt x="1134" y="802"/>
                  </a:lnTo>
                  <a:lnTo>
                    <a:pt x="1134" y="808"/>
                  </a:lnTo>
                  <a:lnTo>
                    <a:pt x="1134" y="738"/>
                  </a:lnTo>
                  <a:lnTo>
                    <a:pt x="1139" y="786"/>
                  </a:lnTo>
                  <a:lnTo>
                    <a:pt x="1139" y="781"/>
                  </a:lnTo>
                  <a:lnTo>
                    <a:pt x="1145" y="802"/>
                  </a:lnTo>
                  <a:lnTo>
                    <a:pt x="1151" y="797"/>
                  </a:lnTo>
                  <a:lnTo>
                    <a:pt x="1151" y="754"/>
                  </a:lnTo>
                  <a:lnTo>
                    <a:pt x="1156" y="754"/>
                  </a:lnTo>
                  <a:lnTo>
                    <a:pt x="1156" y="802"/>
                  </a:lnTo>
                  <a:lnTo>
                    <a:pt x="1156" y="818"/>
                  </a:lnTo>
                  <a:lnTo>
                    <a:pt x="1162" y="770"/>
                  </a:lnTo>
                  <a:lnTo>
                    <a:pt x="1162" y="765"/>
                  </a:lnTo>
                  <a:lnTo>
                    <a:pt x="1168" y="707"/>
                  </a:lnTo>
                  <a:lnTo>
                    <a:pt x="1168" y="675"/>
                  </a:lnTo>
                  <a:lnTo>
                    <a:pt x="1174" y="637"/>
                  </a:lnTo>
                  <a:lnTo>
                    <a:pt x="1174" y="712"/>
                  </a:lnTo>
                  <a:lnTo>
                    <a:pt x="1174" y="728"/>
                  </a:lnTo>
                  <a:lnTo>
                    <a:pt x="1179" y="786"/>
                  </a:lnTo>
                  <a:lnTo>
                    <a:pt x="1179" y="813"/>
                  </a:lnTo>
                  <a:lnTo>
                    <a:pt x="1185" y="738"/>
                  </a:lnTo>
                  <a:lnTo>
                    <a:pt x="1185" y="733"/>
                  </a:lnTo>
                  <a:lnTo>
                    <a:pt x="1191" y="744"/>
                  </a:lnTo>
                  <a:lnTo>
                    <a:pt x="1191" y="696"/>
                  </a:lnTo>
                  <a:lnTo>
                    <a:pt x="1191" y="744"/>
                  </a:lnTo>
                  <a:lnTo>
                    <a:pt x="1196" y="738"/>
                  </a:lnTo>
                  <a:lnTo>
                    <a:pt x="1196" y="776"/>
                  </a:lnTo>
                  <a:lnTo>
                    <a:pt x="1202" y="802"/>
                  </a:lnTo>
                  <a:lnTo>
                    <a:pt x="1202" y="813"/>
                  </a:lnTo>
                  <a:lnTo>
                    <a:pt x="1208" y="861"/>
                  </a:lnTo>
                  <a:lnTo>
                    <a:pt x="1208" y="903"/>
                  </a:lnTo>
                  <a:lnTo>
                    <a:pt x="1208" y="893"/>
                  </a:lnTo>
                  <a:lnTo>
                    <a:pt x="1213" y="887"/>
                  </a:lnTo>
                  <a:lnTo>
                    <a:pt x="1219" y="898"/>
                  </a:lnTo>
                  <a:lnTo>
                    <a:pt x="1219" y="855"/>
                  </a:lnTo>
                  <a:lnTo>
                    <a:pt x="1225" y="786"/>
                  </a:lnTo>
                  <a:lnTo>
                    <a:pt x="1225" y="823"/>
                  </a:lnTo>
                  <a:lnTo>
                    <a:pt x="1230" y="802"/>
                  </a:lnTo>
                  <a:lnTo>
                    <a:pt x="1230" y="781"/>
                  </a:lnTo>
                  <a:lnTo>
                    <a:pt x="1236" y="770"/>
                  </a:lnTo>
                  <a:lnTo>
                    <a:pt x="1236" y="754"/>
                  </a:lnTo>
                  <a:lnTo>
                    <a:pt x="1242" y="744"/>
                  </a:lnTo>
                  <a:lnTo>
                    <a:pt x="1242" y="760"/>
                  </a:lnTo>
                  <a:lnTo>
                    <a:pt x="1247" y="723"/>
                  </a:lnTo>
                  <a:lnTo>
                    <a:pt x="1247" y="765"/>
                  </a:lnTo>
                  <a:lnTo>
                    <a:pt x="1247" y="818"/>
                  </a:lnTo>
                  <a:lnTo>
                    <a:pt x="1253" y="749"/>
                  </a:lnTo>
                  <a:lnTo>
                    <a:pt x="1253" y="818"/>
                  </a:lnTo>
                  <a:lnTo>
                    <a:pt x="1259" y="823"/>
                  </a:lnTo>
                  <a:lnTo>
                    <a:pt x="1259" y="754"/>
                  </a:lnTo>
                  <a:lnTo>
                    <a:pt x="1264" y="691"/>
                  </a:lnTo>
                  <a:lnTo>
                    <a:pt x="1264" y="749"/>
                  </a:lnTo>
                  <a:lnTo>
                    <a:pt x="1264" y="776"/>
                  </a:lnTo>
                  <a:lnTo>
                    <a:pt x="1270" y="712"/>
                  </a:lnTo>
                  <a:lnTo>
                    <a:pt x="1270" y="760"/>
                  </a:lnTo>
                  <a:lnTo>
                    <a:pt x="1276" y="797"/>
                  </a:lnTo>
                  <a:lnTo>
                    <a:pt x="1276" y="850"/>
                  </a:lnTo>
                  <a:lnTo>
                    <a:pt x="1281" y="882"/>
                  </a:lnTo>
                  <a:lnTo>
                    <a:pt x="1281" y="898"/>
                  </a:lnTo>
                  <a:lnTo>
                    <a:pt x="1281" y="845"/>
                  </a:lnTo>
                  <a:lnTo>
                    <a:pt x="1287" y="877"/>
                  </a:lnTo>
                  <a:lnTo>
                    <a:pt x="1287" y="871"/>
                  </a:lnTo>
                  <a:lnTo>
                    <a:pt x="1293" y="909"/>
                  </a:lnTo>
                  <a:lnTo>
                    <a:pt x="1293" y="962"/>
                  </a:lnTo>
                  <a:lnTo>
                    <a:pt x="1298" y="914"/>
                  </a:lnTo>
                  <a:lnTo>
                    <a:pt x="1298" y="956"/>
                  </a:lnTo>
                  <a:lnTo>
                    <a:pt x="1298" y="914"/>
                  </a:lnTo>
                  <a:lnTo>
                    <a:pt x="1304" y="909"/>
                  </a:lnTo>
                  <a:lnTo>
                    <a:pt x="1304" y="924"/>
                  </a:lnTo>
                  <a:lnTo>
                    <a:pt x="1310" y="887"/>
                  </a:lnTo>
                  <a:lnTo>
                    <a:pt x="1310" y="813"/>
                  </a:lnTo>
                  <a:lnTo>
                    <a:pt x="1315" y="829"/>
                  </a:lnTo>
                  <a:lnTo>
                    <a:pt x="1315" y="898"/>
                  </a:lnTo>
                  <a:lnTo>
                    <a:pt x="1321" y="861"/>
                  </a:lnTo>
                  <a:lnTo>
                    <a:pt x="1321" y="866"/>
                  </a:lnTo>
                  <a:lnTo>
                    <a:pt x="1321" y="839"/>
                  </a:lnTo>
                  <a:lnTo>
                    <a:pt x="1327" y="903"/>
                  </a:lnTo>
                  <a:lnTo>
                    <a:pt x="1327" y="871"/>
                  </a:lnTo>
                  <a:lnTo>
                    <a:pt x="1332" y="861"/>
                  </a:lnTo>
                  <a:lnTo>
                    <a:pt x="1332" y="871"/>
                  </a:lnTo>
                  <a:lnTo>
                    <a:pt x="1338" y="797"/>
                  </a:lnTo>
                  <a:lnTo>
                    <a:pt x="1338" y="776"/>
                  </a:lnTo>
                  <a:lnTo>
                    <a:pt x="1338" y="797"/>
                  </a:lnTo>
                  <a:lnTo>
                    <a:pt x="1344" y="813"/>
                  </a:lnTo>
                  <a:lnTo>
                    <a:pt x="1344" y="760"/>
                  </a:lnTo>
                  <a:lnTo>
                    <a:pt x="1349" y="765"/>
                  </a:lnTo>
                  <a:lnTo>
                    <a:pt x="1349" y="749"/>
                  </a:lnTo>
                  <a:lnTo>
                    <a:pt x="1355" y="733"/>
                  </a:lnTo>
                  <a:lnTo>
                    <a:pt x="1355" y="765"/>
                  </a:lnTo>
                  <a:lnTo>
                    <a:pt x="1355" y="786"/>
                  </a:lnTo>
                  <a:lnTo>
                    <a:pt x="1361" y="813"/>
                  </a:lnTo>
                  <a:lnTo>
                    <a:pt x="1361" y="754"/>
                  </a:lnTo>
                  <a:lnTo>
                    <a:pt x="1366" y="792"/>
                  </a:lnTo>
                  <a:lnTo>
                    <a:pt x="1366" y="839"/>
                  </a:lnTo>
                  <a:lnTo>
                    <a:pt x="1372" y="823"/>
                  </a:lnTo>
                  <a:lnTo>
                    <a:pt x="1372" y="893"/>
                  </a:lnTo>
                  <a:lnTo>
                    <a:pt x="1372" y="818"/>
                  </a:lnTo>
                  <a:lnTo>
                    <a:pt x="1378" y="792"/>
                  </a:lnTo>
                  <a:lnTo>
                    <a:pt x="1378" y="845"/>
                  </a:lnTo>
                  <a:lnTo>
                    <a:pt x="1383" y="882"/>
                  </a:lnTo>
                  <a:lnTo>
                    <a:pt x="1383" y="808"/>
                  </a:lnTo>
                  <a:lnTo>
                    <a:pt x="1389" y="871"/>
                  </a:lnTo>
                  <a:lnTo>
                    <a:pt x="1389" y="898"/>
                  </a:lnTo>
                  <a:lnTo>
                    <a:pt x="1395" y="866"/>
                  </a:lnTo>
                  <a:lnTo>
                    <a:pt x="1395" y="839"/>
                  </a:lnTo>
                  <a:lnTo>
                    <a:pt x="1395" y="818"/>
                  </a:lnTo>
                  <a:lnTo>
                    <a:pt x="1400" y="850"/>
                  </a:lnTo>
                  <a:lnTo>
                    <a:pt x="1400" y="887"/>
                  </a:lnTo>
                  <a:lnTo>
                    <a:pt x="1406" y="877"/>
                  </a:lnTo>
                  <a:lnTo>
                    <a:pt x="1406" y="940"/>
                  </a:lnTo>
                  <a:lnTo>
                    <a:pt x="1412" y="914"/>
                  </a:lnTo>
                  <a:lnTo>
                    <a:pt x="1412" y="887"/>
                  </a:lnTo>
                  <a:lnTo>
                    <a:pt x="1412" y="909"/>
                  </a:lnTo>
                  <a:lnTo>
                    <a:pt x="1417" y="946"/>
                  </a:lnTo>
                  <a:lnTo>
                    <a:pt x="1417" y="877"/>
                  </a:lnTo>
                  <a:lnTo>
                    <a:pt x="1423" y="898"/>
                  </a:lnTo>
                  <a:lnTo>
                    <a:pt x="1423" y="882"/>
                  </a:lnTo>
                  <a:lnTo>
                    <a:pt x="1429" y="887"/>
                  </a:lnTo>
                  <a:lnTo>
                    <a:pt x="1429" y="823"/>
                  </a:lnTo>
                  <a:lnTo>
                    <a:pt x="1429" y="776"/>
                  </a:lnTo>
                  <a:lnTo>
                    <a:pt x="1434" y="749"/>
                  </a:lnTo>
                  <a:lnTo>
                    <a:pt x="1434" y="754"/>
                  </a:lnTo>
                  <a:lnTo>
                    <a:pt x="1440" y="685"/>
                  </a:lnTo>
                  <a:lnTo>
                    <a:pt x="1440" y="616"/>
                  </a:lnTo>
                  <a:lnTo>
                    <a:pt x="1446" y="568"/>
                  </a:lnTo>
                  <a:lnTo>
                    <a:pt x="1446" y="574"/>
                  </a:lnTo>
                  <a:lnTo>
                    <a:pt x="1446" y="595"/>
                  </a:lnTo>
                  <a:lnTo>
                    <a:pt x="1451" y="622"/>
                  </a:lnTo>
                  <a:lnTo>
                    <a:pt x="1451" y="637"/>
                  </a:lnTo>
                  <a:lnTo>
                    <a:pt x="1457" y="637"/>
                  </a:lnTo>
                  <a:lnTo>
                    <a:pt x="1457" y="584"/>
                  </a:lnTo>
                  <a:lnTo>
                    <a:pt x="1463" y="643"/>
                  </a:lnTo>
                  <a:lnTo>
                    <a:pt x="1463" y="717"/>
                  </a:lnTo>
                  <a:lnTo>
                    <a:pt x="1468" y="792"/>
                  </a:lnTo>
                  <a:lnTo>
                    <a:pt x="1468" y="808"/>
                  </a:lnTo>
                  <a:lnTo>
                    <a:pt x="1468" y="866"/>
                  </a:lnTo>
                  <a:lnTo>
                    <a:pt x="1474" y="813"/>
                  </a:lnTo>
                  <a:lnTo>
                    <a:pt x="1474" y="829"/>
                  </a:lnTo>
                  <a:lnTo>
                    <a:pt x="1480" y="760"/>
                  </a:lnTo>
                  <a:lnTo>
                    <a:pt x="1480" y="829"/>
                  </a:lnTo>
                  <a:lnTo>
                    <a:pt x="1485" y="893"/>
                  </a:lnTo>
                  <a:lnTo>
                    <a:pt x="1485" y="855"/>
                  </a:lnTo>
                  <a:lnTo>
                    <a:pt x="1485" y="797"/>
                  </a:lnTo>
                  <a:lnTo>
                    <a:pt x="1491" y="728"/>
                  </a:lnTo>
                  <a:lnTo>
                    <a:pt x="1491" y="680"/>
                  </a:lnTo>
                  <a:lnTo>
                    <a:pt x="1497" y="712"/>
                  </a:lnTo>
                  <a:lnTo>
                    <a:pt x="1497" y="744"/>
                  </a:lnTo>
                  <a:lnTo>
                    <a:pt x="1502" y="765"/>
                  </a:lnTo>
                  <a:lnTo>
                    <a:pt x="1502" y="792"/>
                  </a:lnTo>
                  <a:lnTo>
                    <a:pt x="1502" y="744"/>
                  </a:lnTo>
                  <a:lnTo>
                    <a:pt x="1508" y="717"/>
                  </a:lnTo>
                  <a:lnTo>
                    <a:pt x="1508" y="765"/>
                  </a:lnTo>
                  <a:lnTo>
                    <a:pt x="1514" y="733"/>
                  </a:lnTo>
                  <a:lnTo>
                    <a:pt x="1514" y="712"/>
                  </a:lnTo>
                  <a:lnTo>
                    <a:pt x="1519" y="781"/>
                  </a:lnTo>
                  <a:lnTo>
                    <a:pt x="1519" y="850"/>
                  </a:lnTo>
                  <a:lnTo>
                    <a:pt x="1519" y="808"/>
                  </a:lnTo>
                  <a:lnTo>
                    <a:pt x="1525" y="744"/>
                  </a:lnTo>
                  <a:lnTo>
                    <a:pt x="1531" y="754"/>
                  </a:lnTo>
                  <a:lnTo>
                    <a:pt x="1531" y="792"/>
                  </a:lnTo>
                  <a:lnTo>
                    <a:pt x="1536" y="808"/>
                  </a:lnTo>
                  <a:lnTo>
                    <a:pt x="1536" y="733"/>
                  </a:lnTo>
                  <a:lnTo>
                    <a:pt x="1536" y="744"/>
                  </a:lnTo>
                  <a:lnTo>
                    <a:pt x="1542" y="776"/>
                  </a:lnTo>
                  <a:lnTo>
                    <a:pt x="1542" y="733"/>
                  </a:lnTo>
                  <a:lnTo>
                    <a:pt x="1548" y="808"/>
                  </a:lnTo>
                  <a:lnTo>
                    <a:pt x="1548" y="792"/>
                  </a:lnTo>
                  <a:lnTo>
                    <a:pt x="1553" y="781"/>
                  </a:lnTo>
                  <a:lnTo>
                    <a:pt x="1553" y="829"/>
                  </a:lnTo>
                  <a:lnTo>
                    <a:pt x="1559" y="818"/>
                  </a:lnTo>
                  <a:lnTo>
                    <a:pt x="1559" y="792"/>
                  </a:lnTo>
                  <a:lnTo>
                    <a:pt x="1559" y="770"/>
                  </a:lnTo>
                  <a:lnTo>
                    <a:pt x="1565" y="770"/>
                  </a:lnTo>
                  <a:lnTo>
                    <a:pt x="1565" y="808"/>
                  </a:lnTo>
                  <a:lnTo>
                    <a:pt x="1570" y="797"/>
                  </a:lnTo>
                  <a:lnTo>
                    <a:pt x="1570" y="749"/>
                  </a:lnTo>
                  <a:lnTo>
                    <a:pt x="1576" y="792"/>
                  </a:lnTo>
                  <a:lnTo>
                    <a:pt x="1576" y="765"/>
                  </a:lnTo>
                  <a:lnTo>
                    <a:pt x="1576" y="818"/>
                  </a:lnTo>
                  <a:lnTo>
                    <a:pt x="1582" y="845"/>
                  </a:lnTo>
                  <a:lnTo>
                    <a:pt x="1582" y="909"/>
                  </a:lnTo>
                  <a:lnTo>
                    <a:pt x="1587" y="898"/>
                  </a:lnTo>
                  <a:lnTo>
                    <a:pt x="1587" y="877"/>
                  </a:lnTo>
                  <a:lnTo>
                    <a:pt x="1593" y="893"/>
                  </a:lnTo>
                  <a:lnTo>
                    <a:pt x="1593" y="898"/>
                  </a:lnTo>
                  <a:lnTo>
                    <a:pt x="1593" y="887"/>
                  </a:lnTo>
                  <a:lnTo>
                    <a:pt x="1599" y="877"/>
                  </a:lnTo>
                  <a:lnTo>
                    <a:pt x="1599" y="903"/>
                  </a:lnTo>
                  <a:lnTo>
                    <a:pt x="1604" y="877"/>
                  </a:lnTo>
                  <a:lnTo>
                    <a:pt x="1604" y="887"/>
                  </a:lnTo>
                  <a:lnTo>
                    <a:pt x="1610" y="882"/>
                  </a:lnTo>
                  <a:lnTo>
                    <a:pt x="1610" y="940"/>
                  </a:lnTo>
                  <a:lnTo>
                    <a:pt x="1616" y="898"/>
                  </a:lnTo>
                  <a:lnTo>
                    <a:pt x="1616" y="850"/>
                  </a:lnTo>
                  <a:lnTo>
                    <a:pt x="1621" y="909"/>
                  </a:lnTo>
                  <a:lnTo>
                    <a:pt x="1621" y="866"/>
                  </a:lnTo>
                  <a:lnTo>
                    <a:pt x="1627" y="909"/>
                  </a:lnTo>
                  <a:lnTo>
                    <a:pt x="1627" y="866"/>
                  </a:lnTo>
                  <a:lnTo>
                    <a:pt x="1633" y="887"/>
                  </a:lnTo>
                  <a:lnTo>
                    <a:pt x="1633" y="924"/>
                  </a:lnTo>
                  <a:lnTo>
                    <a:pt x="1633" y="930"/>
                  </a:lnTo>
                  <a:lnTo>
                    <a:pt x="1638" y="956"/>
                  </a:lnTo>
                  <a:lnTo>
                    <a:pt x="1638" y="983"/>
                  </a:lnTo>
                  <a:lnTo>
                    <a:pt x="1644" y="994"/>
                  </a:lnTo>
                  <a:lnTo>
                    <a:pt x="1644" y="983"/>
                  </a:lnTo>
                  <a:lnTo>
                    <a:pt x="1650" y="1009"/>
                  </a:lnTo>
                  <a:lnTo>
                    <a:pt x="1650" y="1079"/>
                  </a:lnTo>
                  <a:lnTo>
                    <a:pt x="1650" y="1047"/>
                  </a:lnTo>
                  <a:lnTo>
                    <a:pt x="1655" y="1073"/>
                  </a:lnTo>
                  <a:lnTo>
                    <a:pt x="1655" y="1095"/>
                  </a:lnTo>
                  <a:lnTo>
                    <a:pt x="1661" y="1169"/>
                  </a:lnTo>
                  <a:lnTo>
                    <a:pt x="1661" y="1110"/>
                  </a:lnTo>
                  <a:lnTo>
                    <a:pt x="1667" y="1100"/>
                  </a:lnTo>
                  <a:lnTo>
                    <a:pt x="1667" y="1169"/>
                  </a:lnTo>
                  <a:lnTo>
                    <a:pt x="1667" y="1137"/>
                  </a:lnTo>
                  <a:lnTo>
                    <a:pt x="1672" y="1126"/>
                  </a:lnTo>
                  <a:lnTo>
                    <a:pt x="1672" y="1110"/>
                  </a:lnTo>
                  <a:lnTo>
                    <a:pt x="1678" y="1095"/>
                  </a:lnTo>
                  <a:lnTo>
                    <a:pt x="1678" y="1084"/>
                  </a:lnTo>
                  <a:lnTo>
                    <a:pt x="1684" y="1020"/>
                  </a:lnTo>
                  <a:lnTo>
                    <a:pt x="1684" y="946"/>
                  </a:lnTo>
                  <a:lnTo>
                    <a:pt x="1684" y="988"/>
                  </a:lnTo>
                  <a:lnTo>
                    <a:pt x="1689" y="1020"/>
                  </a:lnTo>
                  <a:lnTo>
                    <a:pt x="1689" y="1031"/>
                  </a:lnTo>
                  <a:lnTo>
                    <a:pt x="1695" y="1036"/>
                  </a:lnTo>
                  <a:lnTo>
                    <a:pt x="1695" y="1004"/>
                  </a:lnTo>
                  <a:lnTo>
                    <a:pt x="1701" y="962"/>
                  </a:lnTo>
                  <a:lnTo>
                    <a:pt x="1701" y="994"/>
                  </a:lnTo>
                  <a:lnTo>
                    <a:pt x="1706" y="1025"/>
                  </a:lnTo>
                  <a:lnTo>
                    <a:pt x="1706" y="1068"/>
                  </a:lnTo>
                  <a:lnTo>
                    <a:pt x="1706" y="1025"/>
                  </a:lnTo>
                  <a:lnTo>
                    <a:pt x="1712" y="1036"/>
                  </a:lnTo>
                  <a:lnTo>
                    <a:pt x="1712" y="1089"/>
                  </a:lnTo>
                  <a:lnTo>
                    <a:pt x="1718" y="1148"/>
                  </a:lnTo>
                  <a:lnTo>
                    <a:pt x="1718" y="1084"/>
                  </a:lnTo>
                  <a:lnTo>
                    <a:pt x="1723" y="1158"/>
                  </a:lnTo>
                  <a:lnTo>
                    <a:pt x="1723" y="1121"/>
                  </a:lnTo>
                  <a:lnTo>
                    <a:pt x="1723" y="1100"/>
                  </a:lnTo>
                  <a:lnTo>
                    <a:pt x="1729" y="1095"/>
                  </a:lnTo>
                  <a:lnTo>
                    <a:pt x="1729" y="1121"/>
                  </a:lnTo>
                  <a:lnTo>
                    <a:pt x="1735" y="1137"/>
                  </a:lnTo>
                  <a:lnTo>
                    <a:pt x="1735" y="1169"/>
                  </a:lnTo>
                  <a:lnTo>
                    <a:pt x="1740" y="1095"/>
                  </a:lnTo>
                  <a:lnTo>
                    <a:pt x="1740" y="1084"/>
                  </a:lnTo>
                  <a:lnTo>
                    <a:pt x="1740" y="1009"/>
                  </a:lnTo>
                  <a:lnTo>
                    <a:pt x="1746" y="1068"/>
                  </a:lnTo>
                  <a:lnTo>
                    <a:pt x="1746" y="1063"/>
                  </a:lnTo>
                  <a:lnTo>
                    <a:pt x="1752" y="1095"/>
                  </a:lnTo>
                  <a:lnTo>
                    <a:pt x="1752" y="1052"/>
                  </a:lnTo>
                  <a:lnTo>
                    <a:pt x="1757" y="1110"/>
                  </a:lnTo>
                  <a:lnTo>
                    <a:pt x="1757" y="1095"/>
                  </a:lnTo>
                  <a:lnTo>
                    <a:pt x="1757" y="1148"/>
                  </a:lnTo>
                  <a:lnTo>
                    <a:pt x="1763" y="1095"/>
                  </a:lnTo>
                  <a:lnTo>
                    <a:pt x="1769" y="1089"/>
                  </a:lnTo>
                  <a:lnTo>
                    <a:pt x="1769" y="1132"/>
                  </a:lnTo>
                  <a:lnTo>
                    <a:pt x="1774" y="1169"/>
                  </a:lnTo>
                  <a:lnTo>
                    <a:pt x="1774" y="1201"/>
                  </a:lnTo>
                  <a:lnTo>
                    <a:pt x="1774" y="1137"/>
                  </a:lnTo>
                  <a:lnTo>
                    <a:pt x="1780" y="1180"/>
                  </a:lnTo>
                  <a:lnTo>
                    <a:pt x="1780" y="1105"/>
                  </a:lnTo>
                  <a:lnTo>
                    <a:pt x="1786" y="1110"/>
                  </a:lnTo>
                  <a:lnTo>
                    <a:pt x="1786" y="1084"/>
                  </a:lnTo>
                  <a:lnTo>
                    <a:pt x="1791" y="1137"/>
                  </a:lnTo>
                  <a:lnTo>
                    <a:pt x="1791" y="1164"/>
                  </a:lnTo>
                  <a:lnTo>
                    <a:pt x="1797" y="1158"/>
                  </a:lnTo>
                  <a:lnTo>
                    <a:pt x="1797" y="1227"/>
                  </a:lnTo>
                  <a:lnTo>
                    <a:pt x="1797" y="1222"/>
                  </a:lnTo>
                  <a:lnTo>
                    <a:pt x="1803" y="1201"/>
                  </a:lnTo>
                  <a:lnTo>
                    <a:pt x="1803" y="1132"/>
                  </a:lnTo>
                  <a:lnTo>
                    <a:pt x="1809" y="1116"/>
                  </a:lnTo>
                  <a:lnTo>
                    <a:pt x="1809" y="1063"/>
                  </a:lnTo>
                  <a:lnTo>
                    <a:pt x="1814" y="1089"/>
                  </a:lnTo>
                  <a:lnTo>
                    <a:pt x="1814" y="1031"/>
                  </a:lnTo>
                  <a:lnTo>
                    <a:pt x="1814" y="1073"/>
                  </a:lnTo>
                  <a:lnTo>
                    <a:pt x="1820" y="1079"/>
                  </a:lnTo>
                  <a:lnTo>
                    <a:pt x="1820" y="1132"/>
                  </a:lnTo>
                  <a:lnTo>
                    <a:pt x="1826" y="1190"/>
                  </a:lnTo>
                  <a:lnTo>
                    <a:pt x="1826" y="1132"/>
                  </a:lnTo>
                  <a:lnTo>
                    <a:pt x="1831" y="1195"/>
                  </a:lnTo>
                  <a:lnTo>
                    <a:pt x="1831" y="1238"/>
                  </a:lnTo>
                  <a:lnTo>
                    <a:pt x="1831" y="1302"/>
                  </a:lnTo>
                  <a:lnTo>
                    <a:pt x="1837" y="1259"/>
                  </a:lnTo>
                  <a:lnTo>
                    <a:pt x="1843" y="1243"/>
                  </a:lnTo>
                  <a:lnTo>
                    <a:pt x="1843" y="1318"/>
                  </a:lnTo>
                  <a:lnTo>
                    <a:pt x="1848" y="1291"/>
                  </a:lnTo>
                  <a:lnTo>
                    <a:pt x="1848" y="1227"/>
                  </a:lnTo>
                  <a:lnTo>
                    <a:pt x="1848" y="1206"/>
                  </a:lnTo>
                  <a:lnTo>
                    <a:pt x="1854" y="1195"/>
                  </a:lnTo>
                  <a:lnTo>
                    <a:pt x="1854" y="1158"/>
                  </a:lnTo>
                  <a:lnTo>
                    <a:pt x="1860" y="1148"/>
                  </a:lnTo>
                  <a:lnTo>
                    <a:pt x="1860" y="1180"/>
                  </a:lnTo>
                  <a:lnTo>
                    <a:pt x="1865" y="1238"/>
                  </a:lnTo>
                  <a:lnTo>
                    <a:pt x="1865" y="1217"/>
                  </a:lnTo>
                  <a:lnTo>
                    <a:pt x="1871" y="1233"/>
                  </a:lnTo>
                  <a:lnTo>
                    <a:pt x="1871" y="1254"/>
                  </a:lnTo>
                  <a:lnTo>
                    <a:pt x="1871" y="1318"/>
                  </a:lnTo>
                  <a:lnTo>
                    <a:pt x="1877" y="1344"/>
                  </a:lnTo>
                  <a:lnTo>
                    <a:pt x="1877" y="1328"/>
                  </a:lnTo>
                  <a:lnTo>
                    <a:pt x="1882" y="1344"/>
                  </a:lnTo>
                  <a:lnTo>
                    <a:pt x="1882" y="1355"/>
                  </a:lnTo>
                  <a:lnTo>
                    <a:pt x="1888" y="1397"/>
                  </a:lnTo>
                  <a:lnTo>
                    <a:pt x="1888" y="1355"/>
                  </a:lnTo>
                  <a:lnTo>
                    <a:pt x="1888" y="1403"/>
                  </a:lnTo>
                  <a:lnTo>
                    <a:pt x="1894" y="1456"/>
                  </a:lnTo>
                  <a:lnTo>
                    <a:pt x="1894" y="1403"/>
                  </a:lnTo>
                  <a:lnTo>
                    <a:pt x="1899" y="1456"/>
                  </a:lnTo>
                  <a:lnTo>
                    <a:pt x="1899" y="1493"/>
                  </a:lnTo>
                  <a:lnTo>
                    <a:pt x="1905" y="1509"/>
                  </a:lnTo>
                  <a:lnTo>
                    <a:pt x="1905" y="1467"/>
                  </a:lnTo>
                  <a:lnTo>
                    <a:pt x="1905" y="1456"/>
                  </a:lnTo>
                  <a:lnTo>
                    <a:pt x="1911" y="1456"/>
                  </a:lnTo>
                  <a:lnTo>
                    <a:pt x="1911" y="1477"/>
                  </a:lnTo>
                  <a:lnTo>
                    <a:pt x="1916" y="1504"/>
                  </a:lnTo>
                  <a:lnTo>
                    <a:pt x="1916" y="1435"/>
                  </a:lnTo>
                  <a:lnTo>
                    <a:pt x="1922" y="1366"/>
                  </a:lnTo>
                  <a:lnTo>
                    <a:pt x="1922" y="1307"/>
                  </a:lnTo>
                  <a:lnTo>
                    <a:pt x="1922" y="1265"/>
                  </a:lnTo>
                  <a:lnTo>
                    <a:pt x="1928" y="1227"/>
                  </a:lnTo>
                  <a:lnTo>
                    <a:pt x="1928" y="1291"/>
                  </a:lnTo>
                  <a:lnTo>
                    <a:pt x="1933" y="1233"/>
                  </a:lnTo>
                  <a:lnTo>
                    <a:pt x="1933" y="1217"/>
                  </a:lnTo>
                  <a:lnTo>
                    <a:pt x="1939" y="1233"/>
                  </a:lnTo>
                  <a:lnTo>
                    <a:pt x="1939" y="1291"/>
                  </a:lnTo>
                  <a:lnTo>
                    <a:pt x="1945" y="1344"/>
                  </a:lnTo>
                  <a:lnTo>
                    <a:pt x="1945" y="1334"/>
                  </a:lnTo>
                  <a:lnTo>
                    <a:pt x="1945" y="1344"/>
                  </a:lnTo>
                  <a:lnTo>
                    <a:pt x="1950" y="1392"/>
                  </a:lnTo>
                  <a:lnTo>
                    <a:pt x="1950" y="1419"/>
                  </a:lnTo>
                  <a:lnTo>
                    <a:pt x="1956" y="1467"/>
                  </a:lnTo>
                  <a:lnTo>
                    <a:pt x="1956" y="1408"/>
                  </a:lnTo>
                  <a:lnTo>
                    <a:pt x="1962" y="1376"/>
                  </a:lnTo>
                  <a:lnTo>
                    <a:pt x="1962" y="1339"/>
                  </a:lnTo>
                  <a:lnTo>
                    <a:pt x="1962" y="1344"/>
                  </a:lnTo>
                  <a:lnTo>
                    <a:pt x="1967" y="1397"/>
                  </a:lnTo>
                  <a:lnTo>
                    <a:pt x="1967" y="1339"/>
                  </a:lnTo>
                  <a:lnTo>
                    <a:pt x="1973" y="1381"/>
                  </a:lnTo>
                  <a:lnTo>
                    <a:pt x="1973" y="1435"/>
                  </a:lnTo>
                  <a:lnTo>
                    <a:pt x="1979" y="1477"/>
                  </a:lnTo>
                  <a:lnTo>
                    <a:pt x="1979" y="1424"/>
                  </a:lnTo>
                  <a:lnTo>
                    <a:pt x="1979" y="1366"/>
                  </a:lnTo>
                  <a:lnTo>
                    <a:pt x="1984" y="1381"/>
                  </a:lnTo>
                  <a:lnTo>
                    <a:pt x="1984" y="1312"/>
                  </a:lnTo>
                  <a:lnTo>
                    <a:pt x="1990" y="1334"/>
                  </a:lnTo>
                  <a:lnTo>
                    <a:pt x="1990" y="1387"/>
                  </a:lnTo>
                  <a:lnTo>
                    <a:pt x="1996" y="1334"/>
                  </a:lnTo>
                  <a:lnTo>
                    <a:pt x="1996" y="1381"/>
                  </a:lnTo>
                  <a:lnTo>
                    <a:pt x="1996" y="1429"/>
                  </a:lnTo>
                  <a:lnTo>
                    <a:pt x="2001" y="1397"/>
                  </a:lnTo>
                  <a:lnTo>
                    <a:pt x="2001" y="1392"/>
                  </a:lnTo>
                  <a:lnTo>
                    <a:pt x="2007" y="1318"/>
                  </a:lnTo>
                  <a:lnTo>
                    <a:pt x="2007" y="1259"/>
                  </a:lnTo>
                  <a:lnTo>
                    <a:pt x="2013" y="1296"/>
                  </a:lnTo>
                  <a:lnTo>
                    <a:pt x="2013" y="1291"/>
                  </a:lnTo>
                  <a:lnTo>
                    <a:pt x="2013" y="1243"/>
                  </a:lnTo>
                  <a:lnTo>
                    <a:pt x="2018" y="1312"/>
                  </a:lnTo>
                  <a:lnTo>
                    <a:pt x="2018" y="1238"/>
                  </a:lnTo>
                  <a:lnTo>
                    <a:pt x="2024" y="1281"/>
                  </a:lnTo>
                  <a:lnTo>
                    <a:pt x="2024" y="1312"/>
                  </a:lnTo>
                  <a:lnTo>
                    <a:pt x="2030" y="1323"/>
                  </a:lnTo>
                  <a:lnTo>
                    <a:pt x="2030" y="1387"/>
                  </a:lnTo>
                  <a:lnTo>
                    <a:pt x="2035" y="1366"/>
                  </a:lnTo>
                  <a:lnTo>
                    <a:pt x="2035" y="1424"/>
                  </a:lnTo>
                  <a:lnTo>
                    <a:pt x="2035" y="1429"/>
                  </a:lnTo>
                  <a:lnTo>
                    <a:pt x="2041" y="1366"/>
                  </a:lnTo>
                  <a:lnTo>
                    <a:pt x="2041" y="1328"/>
                  </a:lnTo>
                  <a:lnTo>
                    <a:pt x="2047" y="1403"/>
                  </a:lnTo>
                  <a:lnTo>
                    <a:pt x="2047" y="1467"/>
                  </a:lnTo>
                  <a:lnTo>
                    <a:pt x="2052" y="1403"/>
                  </a:lnTo>
                  <a:lnTo>
                    <a:pt x="2052" y="1413"/>
                  </a:lnTo>
                  <a:lnTo>
                    <a:pt x="2058" y="1451"/>
                  </a:lnTo>
                  <a:lnTo>
                    <a:pt x="2058" y="1477"/>
                  </a:lnTo>
                  <a:lnTo>
                    <a:pt x="2064" y="1514"/>
                  </a:lnTo>
                  <a:lnTo>
                    <a:pt x="2064" y="1472"/>
                  </a:lnTo>
                  <a:lnTo>
                    <a:pt x="2069" y="1424"/>
                  </a:lnTo>
                  <a:lnTo>
                    <a:pt x="2069" y="1488"/>
                  </a:lnTo>
                  <a:lnTo>
                    <a:pt x="2069" y="1445"/>
                  </a:lnTo>
                  <a:lnTo>
                    <a:pt x="2075" y="1371"/>
                  </a:lnTo>
                  <a:lnTo>
                    <a:pt x="2075" y="1328"/>
                  </a:lnTo>
                  <a:lnTo>
                    <a:pt x="2081" y="1270"/>
                  </a:lnTo>
                  <a:lnTo>
                    <a:pt x="2081" y="1217"/>
                  </a:lnTo>
                  <a:lnTo>
                    <a:pt x="2086" y="1195"/>
                  </a:lnTo>
                  <a:lnTo>
                    <a:pt x="2086" y="1233"/>
                  </a:lnTo>
                  <a:lnTo>
                    <a:pt x="2086" y="1296"/>
                  </a:lnTo>
                  <a:lnTo>
                    <a:pt x="2092" y="1360"/>
                  </a:lnTo>
                  <a:lnTo>
                    <a:pt x="2092" y="1328"/>
                  </a:lnTo>
                  <a:lnTo>
                    <a:pt x="2098" y="1270"/>
                  </a:lnTo>
                  <a:lnTo>
                    <a:pt x="2098" y="1259"/>
                  </a:lnTo>
                  <a:lnTo>
                    <a:pt x="2103" y="1206"/>
                  </a:lnTo>
                  <a:lnTo>
                    <a:pt x="2103" y="1259"/>
                  </a:lnTo>
                  <a:lnTo>
                    <a:pt x="2109" y="1328"/>
                  </a:lnTo>
                  <a:lnTo>
                    <a:pt x="2109" y="1275"/>
                  </a:lnTo>
                  <a:lnTo>
                    <a:pt x="2109" y="1233"/>
                  </a:lnTo>
                  <a:lnTo>
                    <a:pt x="2115" y="1217"/>
                  </a:lnTo>
                  <a:lnTo>
                    <a:pt x="2115" y="1185"/>
                  </a:lnTo>
                  <a:lnTo>
                    <a:pt x="2120" y="1158"/>
                  </a:lnTo>
                  <a:lnTo>
                    <a:pt x="2120" y="1211"/>
                  </a:lnTo>
                  <a:lnTo>
                    <a:pt x="2126" y="1227"/>
                  </a:lnTo>
                  <a:lnTo>
                    <a:pt x="2126" y="1233"/>
                  </a:lnTo>
                  <a:lnTo>
                    <a:pt x="2126" y="1286"/>
                  </a:lnTo>
                  <a:lnTo>
                    <a:pt x="2132" y="1243"/>
                  </a:lnTo>
                  <a:lnTo>
                    <a:pt x="2132" y="1270"/>
                  </a:lnTo>
                  <a:lnTo>
                    <a:pt x="2137" y="1265"/>
                  </a:lnTo>
                  <a:lnTo>
                    <a:pt x="2137" y="1307"/>
                  </a:lnTo>
                  <a:lnTo>
                    <a:pt x="2143" y="1366"/>
                  </a:lnTo>
                  <a:lnTo>
                    <a:pt x="2143" y="1307"/>
                  </a:lnTo>
                  <a:lnTo>
                    <a:pt x="2143" y="1275"/>
                  </a:lnTo>
                  <a:lnTo>
                    <a:pt x="2149" y="1344"/>
                  </a:lnTo>
                  <a:lnTo>
                    <a:pt x="2149" y="1350"/>
                  </a:lnTo>
                  <a:lnTo>
                    <a:pt x="2154" y="1387"/>
                  </a:lnTo>
                  <a:lnTo>
                    <a:pt x="2154" y="1392"/>
                  </a:lnTo>
                  <a:lnTo>
                    <a:pt x="2160" y="1456"/>
                  </a:lnTo>
                  <a:lnTo>
                    <a:pt x="2160" y="1482"/>
                  </a:lnTo>
                  <a:lnTo>
                    <a:pt x="2160" y="1419"/>
                  </a:lnTo>
                  <a:lnTo>
                    <a:pt x="2166" y="1440"/>
                  </a:lnTo>
                  <a:lnTo>
                    <a:pt x="2166" y="1392"/>
                  </a:lnTo>
                  <a:lnTo>
                    <a:pt x="2171" y="1323"/>
                  </a:lnTo>
                  <a:lnTo>
                    <a:pt x="2171" y="1254"/>
                  </a:lnTo>
                  <a:lnTo>
                    <a:pt x="2177" y="1217"/>
                  </a:lnTo>
                  <a:lnTo>
                    <a:pt x="2177" y="1243"/>
                  </a:lnTo>
                  <a:lnTo>
                    <a:pt x="2183" y="1270"/>
                  </a:lnTo>
                  <a:lnTo>
                    <a:pt x="2183" y="1259"/>
                  </a:lnTo>
                  <a:lnTo>
                    <a:pt x="2183" y="1206"/>
                  </a:lnTo>
                  <a:lnTo>
                    <a:pt x="2188" y="1158"/>
                  </a:lnTo>
                  <a:lnTo>
                    <a:pt x="2188" y="1095"/>
                  </a:lnTo>
                  <a:lnTo>
                    <a:pt x="2194" y="1132"/>
                  </a:lnTo>
                  <a:lnTo>
                    <a:pt x="2194" y="1180"/>
                  </a:lnTo>
                  <a:lnTo>
                    <a:pt x="2200" y="1164"/>
                  </a:lnTo>
                  <a:lnTo>
                    <a:pt x="2200" y="1137"/>
                  </a:lnTo>
                  <a:lnTo>
                    <a:pt x="2200" y="1084"/>
                  </a:lnTo>
                  <a:lnTo>
                    <a:pt x="2205" y="1052"/>
                  </a:lnTo>
                  <a:lnTo>
                    <a:pt x="2205" y="1063"/>
                  </a:lnTo>
                  <a:lnTo>
                    <a:pt x="2211" y="1004"/>
                  </a:lnTo>
                  <a:lnTo>
                    <a:pt x="2211" y="951"/>
                  </a:lnTo>
                  <a:lnTo>
                    <a:pt x="2217" y="924"/>
                  </a:lnTo>
                  <a:lnTo>
                    <a:pt x="2217" y="914"/>
                  </a:lnTo>
                  <a:lnTo>
                    <a:pt x="2217" y="882"/>
                  </a:lnTo>
                  <a:lnTo>
                    <a:pt x="2222" y="839"/>
                  </a:lnTo>
                  <a:lnTo>
                    <a:pt x="2222" y="887"/>
                  </a:lnTo>
                  <a:lnTo>
                    <a:pt x="2228" y="909"/>
                  </a:lnTo>
                  <a:lnTo>
                    <a:pt x="2228" y="866"/>
                  </a:lnTo>
                  <a:lnTo>
                    <a:pt x="2234" y="834"/>
                  </a:lnTo>
                  <a:lnTo>
                    <a:pt x="2234" y="898"/>
                  </a:lnTo>
                  <a:lnTo>
                    <a:pt x="2234" y="903"/>
                  </a:lnTo>
                  <a:lnTo>
                    <a:pt x="2239" y="866"/>
                  </a:lnTo>
                  <a:lnTo>
                    <a:pt x="2239" y="855"/>
                  </a:lnTo>
                  <a:lnTo>
                    <a:pt x="2245" y="903"/>
                  </a:lnTo>
                  <a:lnTo>
                    <a:pt x="2245" y="951"/>
                  </a:lnTo>
                  <a:lnTo>
                    <a:pt x="2251" y="1015"/>
                  </a:lnTo>
                  <a:lnTo>
                    <a:pt x="2251" y="1068"/>
                  </a:lnTo>
                  <a:lnTo>
                    <a:pt x="2251" y="1089"/>
                  </a:lnTo>
                  <a:lnTo>
                    <a:pt x="2256" y="1121"/>
                  </a:lnTo>
                  <a:lnTo>
                    <a:pt x="2256" y="1089"/>
                  </a:lnTo>
                  <a:lnTo>
                    <a:pt x="2262" y="1116"/>
                  </a:lnTo>
                  <a:lnTo>
                    <a:pt x="2262" y="1121"/>
                  </a:lnTo>
                  <a:lnTo>
                    <a:pt x="2268" y="1084"/>
                  </a:lnTo>
                  <a:lnTo>
                    <a:pt x="2268" y="1063"/>
                  </a:lnTo>
                  <a:lnTo>
                    <a:pt x="2273" y="1079"/>
                  </a:lnTo>
                  <a:lnTo>
                    <a:pt x="2273" y="1041"/>
                  </a:lnTo>
                  <a:lnTo>
                    <a:pt x="2273" y="1004"/>
                  </a:lnTo>
                  <a:lnTo>
                    <a:pt x="2279" y="1036"/>
                  </a:lnTo>
                  <a:lnTo>
                    <a:pt x="2279" y="1031"/>
                  </a:lnTo>
                  <a:lnTo>
                    <a:pt x="2285" y="994"/>
                  </a:lnTo>
                  <a:lnTo>
                    <a:pt x="2285" y="924"/>
                  </a:lnTo>
                  <a:lnTo>
                    <a:pt x="2290" y="887"/>
                  </a:lnTo>
                  <a:lnTo>
                    <a:pt x="2290" y="914"/>
                  </a:lnTo>
                  <a:lnTo>
                    <a:pt x="2290" y="978"/>
                  </a:lnTo>
                  <a:lnTo>
                    <a:pt x="2296" y="935"/>
                  </a:lnTo>
                  <a:lnTo>
                    <a:pt x="2296" y="871"/>
                  </a:lnTo>
                  <a:lnTo>
                    <a:pt x="2302" y="924"/>
                  </a:lnTo>
                  <a:lnTo>
                    <a:pt x="2302" y="951"/>
                  </a:lnTo>
                  <a:lnTo>
                    <a:pt x="2307" y="1020"/>
                  </a:lnTo>
                  <a:lnTo>
                    <a:pt x="2307" y="1036"/>
                  </a:lnTo>
                  <a:lnTo>
                    <a:pt x="2313" y="1031"/>
                  </a:lnTo>
                  <a:lnTo>
                    <a:pt x="2313" y="956"/>
                  </a:lnTo>
                  <a:lnTo>
                    <a:pt x="2319" y="946"/>
                  </a:lnTo>
                  <a:lnTo>
                    <a:pt x="2319" y="1015"/>
                  </a:lnTo>
                  <a:lnTo>
                    <a:pt x="2324" y="983"/>
                  </a:lnTo>
                  <a:lnTo>
                    <a:pt x="2324" y="1041"/>
                  </a:lnTo>
                  <a:lnTo>
                    <a:pt x="2324" y="1073"/>
                  </a:lnTo>
                  <a:lnTo>
                    <a:pt x="2330" y="1004"/>
                  </a:lnTo>
                  <a:lnTo>
                    <a:pt x="2330" y="956"/>
                  </a:lnTo>
                  <a:lnTo>
                    <a:pt x="2336" y="962"/>
                  </a:lnTo>
                  <a:lnTo>
                    <a:pt x="2336" y="1025"/>
                  </a:lnTo>
                  <a:lnTo>
                    <a:pt x="2341" y="983"/>
                  </a:lnTo>
                  <a:lnTo>
                    <a:pt x="2341" y="909"/>
                  </a:lnTo>
                  <a:lnTo>
                    <a:pt x="2347" y="919"/>
                  </a:lnTo>
                  <a:lnTo>
                    <a:pt x="2347" y="866"/>
                  </a:lnTo>
                  <a:lnTo>
                    <a:pt x="2347" y="877"/>
                  </a:lnTo>
                  <a:lnTo>
                    <a:pt x="2353" y="823"/>
                  </a:lnTo>
                  <a:lnTo>
                    <a:pt x="2353" y="877"/>
                  </a:lnTo>
                  <a:lnTo>
                    <a:pt x="2358" y="930"/>
                  </a:lnTo>
                  <a:lnTo>
                    <a:pt x="2358" y="914"/>
                  </a:lnTo>
                  <a:lnTo>
                    <a:pt x="2364" y="855"/>
                  </a:lnTo>
                  <a:lnTo>
                    <a:pt x="2364" y="882"/>
                  </a:lnTo>
                  <a:lnTo>
                    <a:pt x="2364" y="845"/>
                  </a:lnTo>
                  <a:lnTo>
                    <a:pt x="2370" y="898"/>
                  </a:lnTo>
                  <a:lnTo>
                    <a:pt x="2370" y="855"/>
                  </a:lnTo>
                  <a:lnTo>
                    <a:pt x="2375" y="797"/>
                  </a:lnTo>
                  <a:lnTo>
                    <a:pt x="2375" y="802"/>
                  </a:lnTo>
                  <a:lnTo>
                    <a:pt x="2381" y="871"/>
                  </a:lnTo>
                  <a:lnTo>
                    <a:pt x="2381" y="914"/>
                  </a:lnTo>
                  <a:lnTo>
                    <a:pt x="2381" y="861"/>
                  </a:lnTo>
                  <a:lnTo>
                    <a:pt x="2387" y="924"/>
                  </a:lnTo>
                  <a:lnTo>
                    <a:pt x="2387" y="999"/>
                  </a:lnTo>
                  <a:lnTo>
                    <a:pt x="2392" y="983"/>
                  </a:lnTo>
                  <a:lnTo>
                    <a:pt x="2392" y="967"/>
                  </a:lnTo>
                  <a:lnTo>
                    <a:pt x="2398" y="1009"/>
                  </a:lnTo>
                  <a:lnTo>
                    <a:pt x="2398" y="983"/>
                  </a:lnTo>
                  <a:lnTo>
                    <a:pt x="2398" y="1015"/>
                  </a:lnTo>
                  <a:lnTo>
                    <a:pt x="2404" y="1009"/>
                  </a:lnTo>
                  <a:lnTo>
                    <a:pt x="2409" y="1020"/>
                  </a:lnTo>
                  <a:lnTo>
                    <a:pt x="2409" y="988"/>
                  </a:lnTo>
                  <a:lnTo>
                    <a:pt x="2415" y="924"/>
                  </a:lnTo>
                  <a:lnTo>
                    <a:pt x="2415" y="887"/>
                  </a:lnTo>
                  <a:lnTo>
                    <a:pt x="2421" y="940"/>
                  </a:lnTo>
                  <a:lnTo>
                    <a:pt x="2421" y="866"/>
                  </a:lnTo>
                  <a:lnTo>
                    <a:pt x="2421" y="808"/>
                  </a:lnTo>
                  <a:lnTo>
                    <a:pt x="2426" y="776"/>
                  </a:lnTo>
                  <a:lnTo>
                    <a:pt x="2426" y="701"/>
                  </a:lnTo>
                  <a:lnTo>
                    <a:pt x="2432" y="685"/>
                  </a:lnTo>
                  <a:lnTo>
                    <a:pt x="2432" y="659"/>
                  </a:lnTo>
                  <a:lnTo>
                    <a:pt x="2438" y="627"/>
                  </a:lnTo>
                  <a:lnTo>
                    <a:pt x="2438" y="552"/>
                  </a:lnTo>
                  <a:lnTo>
                    <a:pt x="2438" y="510"/>
                  </a:lnTo>
                  <a:lnTo>
                    <a:pt x="2444" y="568"/>
                  </a:lnTo>
                  <a:lnTo>
                    <a:pt x="2444" y="563"/>
                  </a:lnTo>
                  <a:lnTo>
                    <a:pt x="2449" y="552"/>
                  </a:lnTo>
                  <a:lnTo>
                    <a:pt x="2449" y="521"/>
                  </a:lnTo>
                  <a:lnTo>
                    <a:pt x="2455" y="494"/>
                  </a:lnTo>
                  <a:lnTo>
                    <a:pt x="2455" y="425"/>
                  </a:lnTo>
                </a:path>
              </a:pathLst>
            </a:custGeom>
            <a:noFill/>
            <a:ln w="9360" cap="sq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grpSp>
        <p:nvGrpSpPr>
          <p:cNvPr id="56" name="Gruppo 55">
            <a:extLst>
              <a:ext uri="{FF2B5EF4-FFF2-40B4-BE49-F238E27FC236}">
                <a16:creationId xmlns:a16="http://schemas.microsoft.com/office/drawing/2014/main" id="{8D7B87F3-19A4-2348-805D-6587C6AA0028}"/>
              </a:ext>
            </a:extLst>
          </p:cNvPr>
          <p:cNvGrpSpPr/>
          <p:nvPr/>
        </p:nvGrpSpPr>
        <p:grpSpPr>
          <a:xfrm>
            <a:off x="8723490" y="2163737"/>
            <a:ext cx="2878137" cy="1495425"/>
            <a:chOff x="8848285" y="1132143"/>
            <a:chExt cx="2878137" cy="1495425"/>
          </a:xfrm>
        </p:grpSpPr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131FD6DC-D705-2844-8B6B-0F39BB67803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0826310" y="1786193"/>
              <a:ext cx="900112" cy="392113"/>
            </a:xfrm>
            <a:custGeom>
              <a:avLst/>
              <a:gdLst>
                <a:gd name="G0" fmla="+- 45 0 0"/>
                <a:gd name="G1" fmla="+- 1 0 0"/>
                <a:gd name="G2" fmla="+- 1 0 0"/>
                <a:gd name="G3" fmla="+- 1 0 0"/>
                <a:gd name="G4" fmla="+- 210 0 0"/>
                <a:gd name="G5" fmla="+- 1 0 0"/>
                <a:gd name="G6" fmla="+- 1 0 0"/>
                <a:gd name="G7" fmla="+- 1 0 0"/>
                <a:gd name="G8" fmla="*/ 1 5183 51200"/>
                <a:gd name="G9" fmla="+- 1 0 0"/>
                <a:gd name="G10" fmla="+- 1 0 0"/>
                <a:gd name="G11" fmla="+- 1 0 0"/>
                <a:gd name="G12" fmla="*/ 1 1889 3027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*/ 1 1 32768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T0" fmla="*/ 2147483646 w 2566"/>
                <a:gd name="T1" fmla="*/ 2147483646 h 975"/>
                <a:gd name="T2" fmla="*/ 2147483646 w 2566"/>
                <a:gd name="T3" fmla="*/ 2147483646 h 975"/>
                <a:gd name="T4" fmla="*/ 2147483646 w 2566"/>
                <a:gd name="T5" fmla="*/ 2147483646 h 975"/>
                <a:gd name="T6" fmla="*/ 2147483646 w 2566"/>
                <a:gd name="T7" fmla="*/ 2147483646 h 975"/>
                <a:gd name="T8" fmla="*/ 2147483646 w 2566"/>
                <a:gd name="T9" fmla="*/ 2147483646 h 975"/>
                <a:gd name="T10" fmla="*/ 2147483646 w 2566"/>
                <a:gd name="T11" fmla="*/ 2147483646 h 975"/>
                <a:gd name="T12" fmla="*/ 2147483646 w 2566"/>
                <a:gd name="T13" fmla="*/ 2147483646 h 975"/>
                <a:gd name="T14" fmla="*/ 2147483646 w 2566"/>
                <a:gd name="T15" fmla="*/ 2147483646 h 975"/>
                <a:gd name="T16" fmla="*/ 2147483646 w 2566"/>
                <a:gd name="T17" fmla="*/ 2147483646 h 975"/>
                <a:gd name="T18" fmla="*/ 2147483646 w 2566"/>
                <a:gd name="T19" fmla="*/ 2147483646 h 975"/>
                <a:gd name="T20" fmla="*/ 2147483646 w 2566"/>
                <a:gd name="T21" fmla="*/ 2147483646 h 975"/>
                <a:gd name="T22" fmla="*/ 2147483646 w 2566"/>
                <a:gd name="T23" fmla="*/ 2147483646 h 975"/>
                <a:gd name="T24" fmla="*/ 2147483646 w 2566"/>
                <a:gd name="T25" fmla="*/ 2147483646 h 975"/>
                <a:gd name="T26" fmla="*/ 2147483646 w 2566"/>
                <a:gd name="T27" fmla="*/ 2147483646 h 975"/>
                <a:gd name="T28" fmla="*/ 2147483646 w 2566"/>
                <a:gd name="T29" fmla="*/ 2147483646 h 975"/>
                <a:gd name="T30" fmla="*/ 2147483646 w 2566"/>
                <a:gd name="T31" fmla="*/ 2147483646 h 975"/>
                <a:gd name="T32" fmla="*/ 2147483646 w 2566"/>
                <a:gd name="T33" fmla="*/ 2147483646 h 975"/>
                <a:gd name="T34" fmla="*/ 2147483646 w 2566"/>
                <a:gd name="T35" fmla="*/ 2147483646 h 975"/>
                <a:gd name="T36" fmla="*/ 2147483646 w 2566"/>
                <a:gd name="T37" fmla="*/ 2147483646 h 975"/>
                <a:gd name="T38" fmla="*/ 2147483646 w 2566"/>
                <a:gd name="T39" fmla="*/ 2147483646 h 975"/>
                <a:gd name="T40" fmla="*/ 2147483646 w 2566"/>
                <a:gd name="T41" fmla="*/ 2147483646 h 975"/>
                <a:gd name="T42" fmla="*/ 2147483646 w 2566"/>
                <a:gd name="T43" fmla="*/ 2147483646 h 975"/>
                <a:gd name="T44" fmla="*/ 2147483646 w 2566"/>
                <a:gd name="T45" fmla="*/ 2147483646 h 975"/>
                <a:gd name="T46" fmla="*/ 2147483646 w 2566"/>
                <a:gd name="T47" fmla="*/ 2147483646 h 975"/>
                <a:gd name="T48" fmla="*/ 2147483646 w 2566"/>
                <a:gd name="T49" fmla="*/ 2147483646 h 975"/>
                <a:gd name="T50" fmla="*/ 2147483646 w 2566"/>
                <a:gd name="T51" fmla="*/ 2147483646 h 975"/>
                <a:gd name="T52" fmla="*/ 2147483646 w 2566"/>
                <a:gd name="T53" fmla="*/ 2147483646 h 975"/>
                <a:gd name="T54" fmla="*/ 2147483646 w 2566"/>
                <a:gd name="T55" fmla="*/ 2147483646 h 975"/>
                <a:gd name="T56" fmla="*/ 2147483646 w 2566"/>
                <a:gd name="T57" fmla="*/ 0 h 975"/>
                <a:gd name="T58" fmla="*/ 2147483646 w 2566"/>
                <a:gd name="T59" fmla="*/ 0 h 975"/>
                <a:gd name="T60" fmla="*/ 2147483646 w 2566"/>
                <a:gd name="T61" fmla="*/ 2147483646 h 975"/>
                <a:gd name="T62" fmla="*/ 2147483646 w 2566"/>
                <a:gd name="T63" fmla="*/ 2147483646 h 975"/>
                <a:gd name="T64" fmla="*/ 2147483646 w 2566"/>
                <a:gd name="T65" fmla="*/ 2147483646 h 975"/>
                <a:gd name="T66" fmla="*/ 2147483646 w 2566"/>
                <a:gd name="T67" fmla="*/ 2147483646 h 975"/>
                <a:gd name="T68" fmla="*/ 2147483646 w 2566"/>
                <a:gd name="T69" fmla="*/ 2147483646 h 975"/>
                <a:gd name="T70" fmla="*/ 2147483646 w 2566"/>
                <a:gd name="T71" fmla="*/ 2147483646 h 975"/>
                <a:gd name="T72" fmla="*/ 2147483646 w 2566"/>
                <a:gd name="T73" fmla="*/ 2147483646 h 975"/>
                <a:gd name="T74" fmla="*/ 2147483646 w 2566"/>
                <a:gd name="T75" fmla="*/ 2147483646 h 975"/>
                <a:gd name="T76" fmla="*/ 2147483646 w 2566"/>
                <a:gd name="T77" fmla="*/ 2147483646 h 975"/>
                <a:gd name="T78" fmla="*/ 2147483646 w 2566"/>
                <a:gd name="T79" fmla="*/ 2147483646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6" h="975">
                  <a:moveTo>
                    <a:pt x="0" y="975"/>
                  </a:moveTo>
                  <a:lnTo>
                    <a:pt x="45" y="975"/>
                  </a:lnTo>
                  <a:lnTo>
                    <a:pt x="75" y="975"/>
                  </a:lnTo>
                  <a:lnTo>
                    <a:pt x="105" y="975"/>
                  </a:lnTo>
                  <a:lnTo>
                    <a:pt x="135" y="975"/>
                  </a:lnTo>
                  <a:lnTo>
                    <a:pt x="165" y="975"/>
                  </a:lnTo>
                  <a:lnTo>
                    <a:pt x="195" y="975"/>
                  </a:lnTo>
                  <a:lnTo>
                    <a:pt x="240" y="975"/>
                  </a:lnTo>
                  <a:lnTo>
                    <a:pt x="270" y="885"/>
                  </a:lnTo>
                  <a:lnTo>
                    <a:pt x="300" y="975"/>
                  </a:lnTo>
                  <a:lnTo>
                    <a:pt x="330" y="975"/>
                  </a:lnTo>
                  <a:lnTo>
                    <a:pt x="360" y="885"/>
                  </a:lnTo>
                  <a:lnTo>
                    <a:pt x="390" y="885"/>
                  </a:lnTo>
                  <a:lnTo>
                    <a:pt x="435" y="780"/>
                  </a:lnTo>
                  <a:lnTo>
                    <a:pt x="465" y="780"/>
                  </a:lnTo>
                  <a:lnTo>
                    <a:pt x="495" y="735"/>
                  </a:lnTo>
                  <a:lnTo>
                    <a:pt x="525" y="780"/>
                  </a:lnTo>
                  <a:lnTo>
                    <a:pt x="555" y="690"/>
                  </a:lnTo>
                  <a:lnTo>
                    <a:pt x="585" y="750"/>
                  </a:lnTo>
                  <a:lnTo>
                    <a:pt x="630" y="705"/>
                  </a:lnTo>
                  <a:lnTo>
                    <a:pt x="660" y="630"/>
                  </a:lnTo>
                  <a:lnTo>
                    <a:pt x="690" y="585"/>
                  </a:lnTo>
                  <a:lnTo>
                    <a:pt x="720" y="600"/>
                  </a:lnTo>
                  <a:lnTo>
                    <a:pt x="750" y="525"/>
                  </a:lnTo>
                  <a:lnTo>
                    <a:pt x="780" y="585"/>
                  </a:lnTo>
                  <a:lnTo>
                    <a:pt x="825" y="540"/>
                  </a:lnTo>
                  <a:lnTo>
                    <a:pt x="855" y="495"/>
                  </a:lnTo>
                  <a:lnTo>
                    <a:pt x="885" y="480"/>
                  </a:lnTo>
                  <a:lnTo>
                    <a:pt x="915" y="465"/>
                  </a:lnTo>
                  <a:lnTo>
                    <a:pt x="945" y="435"/>
                  </a:lnTo>
                  <a:lnTo>
                    <a:pt x="975" y="450"/>
                  </a:lnTo>
                  <a:lnTo>
                    <a:pt x="1020" y="405"/>
                  </a:lnTo>
                  <a:lnTo>
                    <a:pt x="1050" y="405"/>
                  </a:lnTo>
                  <a:lnTo>
                    <a:pt x="1080" y="360"/>
                  </a:lnTo>
                  <a:lnTo>
                    <a:pt x="1110" y="375"/>
                  </a:lnTo>
                  <a:lnTo>
                    <a:pt x="1140" y="315"/>
                  </a:lnTo>
                  <a:lnTo>
                    <a:pt x="1170" y="345"/>
                  </a:lnTo>
                  <a:lnTo>
                    <a:pt x="1215" y="330"/>
                  </a:lnTo>
                  <a:lnTo>
                    <a:pt x="1245" y="285"/>
                  </a:lnTo>
                  <a:lnTo>
                    <a:pt x="1275" y="285"/>
                  </a:lnTo>
                  <a:lnTo>
                    <a:pt x="1305" y="255"/>
                  </a:lnTo>
                  <a:lnTo>
                    <a:pt x="1335" y="255"/>
                  </a:lnTo>
                  <a:lnTo>
                    <a:pt x="1365" y="225"/>
                  </a:lnTo>
                  <a:lnTo>
                    <a:pt x="1410" y="195"/>
                  </a:lnTo>
                  <a:lnTo>
                    <a:pt x="1440" y="180"/>
                  </a:lnTo>
                  <a:lnTo>
                    <a:pt x="1470" y="165"/>
                  </a:lnTo>
                  <a:lnTo>
                    <a:pt x="1500" y="165"/>
                  </a:lnTo>
                  <a:lnTo>
                    <a:pt x="1530" y="150"/>
                  </a:lnTo>
                  <a:lnTo>
                    <a:pt x="1560" y="120"/>
                  </a:lnTo>
                  <a:lnTo>
                    <a:pt x="1605" y="105"/>
                  </a:lnTo>
                  <a:lnTo>
                    <a:pt x="1635" y="90"/>
                  </a:lnTo>
                  <a:lnTo>
                    <a:pt x="1665" y="75"/>
                  </a:lnTo>
                  <a:lnTo>
                    <a:pt x="1695" y="45"/>
                  </a:lnTo>
                  <a:lnTo>
                    <a:pt x="1725" y="30"/>
                  </a:lnTo>
                  <a:lnTo>
                    <a:pt x="1755" y="30"/>
                  </a:lnTo>
                  <a:lnTo>
                    <a:pt x="1801" y="15"/>
                  </a:lnTo>
                  <a:lnTo>
                    <a:pt x="1831" y="0"/>
                  </a:lnTo>
                  <a:lnTo>
                    <a:pt x="1861" y="0"/>
                  </a:lnTo>
                  <a:lnTo>
                    <a:pt x="1891" y="0"/>
                  </a:lnTo>
                  <a:lnTo>
                    <a:pt x="1921" y="0"/>
                  </a:lnTo>
                  <a:lnTo>
                    <a:pt x="1951" y="0"/>
                  </a:lnTo>
                  <a:lnTo>
                    <a:pt x="1996" y="30"/>
                  </a:lnTo>
                  <a:lnTo>
                    <a:pt x="2026" y="30"/>
                  </a:lnTo>
                  <a:lnTo>
                    <a:pt x="2056" y="75"/>
                  </a:lnTo>
                  <a:lnTo>
                    <a:pt x="2086" y="105"/>
                  </a:lnTo>
                  <a:lnTo>
                    <a:pt x="2116" y="180"/>
                  </a:lnTo>
                  <a:lnTo>
                    <a:pt x="2146" y="300"/>
                  </a:lnTo>
                  <a:lnTo>
                    <a:pt x="2191" y="510"/>
                  </a:lnTo>
                  <a:lnTo>
                    <a:pt x="2221" y="645"/>
                  </a:lnTo>
                  <a:lnTo>
                    <a:pt x="2251" y="975"/>
                  </a:lnTo>
                  <a:lnTo>
                    <a:pt x="2281" y="975"/>
                  </a:lnTo>
                  <a:lnTo>
                    <a:pt x="2311" y="975"/>
                  </a:lnTo>
                  <a:lnTo>
                    <a:pt x="2341" y="975"/>
                  </a:lnTo>
                  <a:lnTo>
                    <a:pt x="2371" y="975"/>
                  </a:lnTo>
                  <a:lnTo>
                    <a:pt x="2416" y="975"/>
                  </a:lnTo>
                  <a:lnTo>
                    <a:pt x="2446" y="975"/>
                  </a:lnTo>
                  <a:lnTo>
                    <a:pt x="2476" y="975"/>
                  </a:lnTo>
                  <a:lnTo>
                    <a:pt x="2506" y="975"/>
                  </a:lnTo>
                  <a:lnTo>
                    <a:pt x="2536" y="975"/>
                  </a:lnTo>
                  <a:lnTo>
                    <a:pt x="2566" y="975"/>
                  </a:lnTo>
                </a:path>
              </a:pathLst>
            </a:custGeom>
            <a:noFill/>
            <a:ln w="2556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52" name="Text Box 35">
              <a:extLst>
                <a:ext uri="{FF2B5EF4-FFF2-40B4-BE49-F238E27FC236}">
                  <a16:creationId xmlns:a16="http://schemas.microsoft.com/office/drawing/2014/main" id="{B39803B7-D5EE-8140-A5C1-8CBDAA3CC8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61147" y="1132143"/>
              <a:ext cx="739775" cy="1495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 eaLnBrk="1" hangingPunct="1">
                <a:buClrTx/>
                <a:buFontTx/>
                <a:buNone/>
              </a:pPr>
              <a:r>
                <a:rPr lang="en-US" altLang="it-IT" sz="2000" dirty="0"/>
                <a:t>10</a:t>
              </a:r>
            </a:p>
            <a:p>
              <a:pPr algn="ctr" eaLnBrk="1" hangingPunct="1">
                <a:buClrTx/>
                <a:buFontTx/>
                <a:buNone/>
              </a:pPr>
              <a:r>
                <a:rPr lang="en-US" altLang="it-IT" sz="4000" dirty="0">
                  <a:latin typeface="Symbol" pitchFamily="2" charset="2"/>
                  <a:ea typeface="Symbol" pitchFamily="2" charset="2"/>
                  <a:cs typeface="Symbol" pitchFamily="2" charset="2"/>
                </a:rPr>
                <a:t></a:t>
              </a:r>
            </a:p>
            <a:p>
              <a:pPr algn="ctr" eaLnBrk="1" hangingPunct="1">
                <a:buClrTx/>
                <a:buFontTx/>
                <a:buNone/>
              </a:pPr>
              <a:r>
                <a:rPr lang="en-US" altLang="it-IT" sz="1600" i="1" dirty="0"/>
                <a:t>s</a:t>
              </a:r>
              <a:r>
                <a:rPr lang="en-US" altLang="it-IT" sz="1600" dirty="0"/>
                <a:t> = 0.5</a:t>
              </a:r>
            </a:p>
            <a:p>
              <a:pPr algn="ctr" eaLnBrk="1" hangingPunct="1">
                <a:buClrTx/>
                <a:buFontTx/>
                <a:buNone/>
              </a:pPr>
              <a:r>
                <a:rPr lang="en-US" altLang="it-IT" sz="1600" i="1" dirty="0"/>
                <a:t>c</a:t>
              </a:r>
              <a:r>
                <a:rPr lang="en-US" altLang="it-IT" sz="1600" dirty="0"/>
                <a:t> = 0.3</a:t>
              </a:r>
            </a:p>
          </p:txBody>
        </p:sp>
        <p:grpSp>
          <p:nvGrpSpPr>
            <p:cNvPr id="53" name="Group 36">
              <a:extLst>
                <a:ext uri="{FF2B5EF4-FFF2-40B4-BE49-F238E27FC236}">
                  <a16:creationId xmlns:a16="http://schemas.microsoft.com/office/drawing/2014/main" id="{2EA5F2C6-CDB3-3A4E-A0D8-A996F75CA5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48285" y="1773493"/>
              <a:ext cx="1363662" cy="495300"/>
              <a:chOff x="1599" y="2702"/>
              <a:chExt cx="859" cy="312"/>
            </a:xfrm>
          </p:grpSpPr>
          <p:sp>
            <p:nvSpPr>
              <p:cNvPr id="54" name="Freeform 37">
                <a:extLst>
                  <a:ext uri="{FF2B5EF4-FFF2-40B4-BE49-F238E27FC236}">
                    <a16:creationId xmlns:a16="http://schemas.microsoft.com/office/drawing/2014/main" id="{DC07C426-2CC8-6D4D-AC72-5C11D732B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706"/>
                <a:ext cx="430" cy="308"/>
              </a:xfrm>
              <a:custGeom>
                <a:avLst/>
                <a:gdLst>
                  <a:gd name="G0" fmla="+- 65491 0 0"/>
                  <a:gd name="G1" fmla="+- 1 0 0"/>
                  <a:gd name="G2" fmla="+- 1 0 0"/>
                  <a:gd name="G3" fmla="+- 1 0 0"/>
                  <a:gd name="G4" fmla="+- 195 0 0"/>
                  <a:gd name="G5" fmla="+- 1 0 0"/>
                  <a:gd name="G6" fmla="+- 1 0 0"/>
                  <a:gd name="G7" fmla="+- 1 0 0"/>
                  <a:gd name="G8" fmla="*/ 1 52755 25600"/>
                  <a:gd name="G9" fmla="+- 1 0 0"/>
                  <a:gd name="G10" fmla="+- 1 0 0"/>
                  <a:gd name="G11" fmla="+- 1 0 0"/>
                  <a:gd name="G12" fmla="*/ 1 59673 5120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*/ 1 1 32768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T0" fmla="*/ 0 w 2566"/>
                  <a:gd name="T1" fmla="*/ 0 h 990"/>
                  <a:gd name="T2" fmla="*/ 0 w 2566"/>
                  <a:gd name="T3" fmla="*/ 0 h 990"/>
                  <a:gd name="T4" fmla="*/ 0 w 2566"/>
                  <a:gd name="T5" fmla="*/ 0 h 990"/>
                  <a:gd name="T6" fmla="*/ 0 w 2566"/>
                  <a:gd name="T7" fmla="*/ 0 h 990"/>
                  <a:gd name="T8" fmla="*/ 0 w 2566"/>
                  <a:gd name="T9" fmla="*/ 0 h 990"/>
                  <a:gd name="T10" fmla="*/ 0 w 2566"/>
                  <a:gd name="T11" fmla="*/ 0 h 990"/>
                  <a:gd name="T12" fmla="*/ 0 w 2566"/>
                  <a:gd name="T13" fmla="*/ 0 h 990"/>
                  <a:gd name="T14" fmla="*/ 0 w 2566"/>
                  <a:gd name="T15" fmla="*/ 0 h 990"/>
                  <a:gd name="T16" fmla="*/ 0 w 2566"/>
                  <a:gd name="T17" fmla="*/ 0 h 990"/>
                  <a:gd name="T18" fmla="*/ 0 w 2566"/>
                  <a:gd name="T19" fmla="*/ 0 h 990"/>
                  <a:gd name="T20" fmla="*/ 0 w 2566"/>
                  <a:gd name="T21" fmla="*/ 0 h 990"/>
                  <a:gd name="T22" fmla="*/ 0 w 2566"/>
                  <a:gd name="T23" fmla="*/ 0 h 990"/>
                  <a:gd name="T24" fmla="*/ 0 w 2566"/>
                  <a:gd name="T25" fmla="*/ 0 h 990"/>
                  <a:gd name="T26" fmla="*/ 0 w 2566"/>
                  <a:gd name="T27" fmla="*/ 0 h 990"/>
                  <a:gd name="T28" fmla="*/ 0 w 2566"/>
                  <a:gd name="T29" fmla="*/ 0 h 990"/>
                  <a:gd name="T30" fmla="*/ 0 w 2566"/>
                  <a:gd name="T31" fmla="*/ 0 h 990"/>
                  <a:gd name="T32" fmla="*/ 0 w 2566"/>
                  <a:gd name="T33" fmla="*/ 0 h 990"/>
                  <a:gd name="T34" fmla="*/ 0 w 2566"/>
                  <a:gd name="T35" fmla="*/ 0 h 990"/>
                  <a:gd name="T36" fmla="*/ 0 w 2566"/>
                  <a:gd name="T37" fmla="*/ 0 h 990"/>
                  <a:gd name="T38" fmla="*/ 0 w 2566"/>
                  <a:gd name="T39" fmla="*/ 0 h 990"/>
                  <a:gd name="T40" fmla="*/ 0 w 2566"/>
                  <a:gd name="T41" fmla="*/ 0 h 990"/>
                  <a:gd name="T42" fmla="*/ 0 w 2566"/>
                  <a:gd name="T43" fmla="*/ 0 h 990"/>
                  <a:gd name="T44" fmla="*/ 0 w 2566"/>
                  <a:gd name="T45" fmla="*/ 0 h 990"/>
                  <a:gd name="T46" fmla="*/ 0 w 2566"/>
                  <a:gd name="T47" fmla="*/ 0 h 990"/>
                  <a:gd name="T48" fmla="*/ 0 w 2566"/>
                  <a:gd name="T49" fmla="*/ 0 h 990"/>
                  <a:gd name="T50" fmla="*/ 0 w 2566"/>
                  <a:gd name="T51" fmla="*/ 0 h 990"/>
                  <a:gd name="T52" fmla="*/ 0 w 2566"/>
                  <a:gd name="T53" fmla="*/ 0 h 990"/>
                  <a:gd name="T54" fmla="*/ 0 w 2566"/>
                  <a:gd name="T55" fmla="*/ 0 h 990"/>
                  <a:gd name="T56" fmla="*/ 0 w 2566"/>
                  <a:gd name="T57" fmla="*/ 0 h 990"/>
                  <a:gd name="T58" fmla="*/ 0 w 2566"/>
                  <a:gd name="T59" fmla="*/ 0 h 990"/>
                  <a:gd name="T60" fmla="*/ 0 w 2566"/>
                  <a:gd name="T61" fmla="*/ 0 h 990"/>
                  <a:gd name="T62" fmla="*/ 0 w 2566"/>
                  <a:gd name="T63" fmla="*/ 0 h 990"/>
                  <a:gd name="T64" fmla="*/ 0 w 2566"/>
                  <a:gd name="T65" fmla="*/ 0 h 990"/>
                  <a:gd name="T66" fmla="*/ 0 w 2566"/>
                  <a:gd name="T67" fmla="*/ 0 h 990"/>
                  <a:gd name="T68" fmla="*/ 0 w 2566"/>
                  <a:gd name="T69" fmla="*/ 0 h 990"/>
                  <a:gd name="T70" fmla="*/ 0 w 2566"/>
                  <a:gd name="T71" fmla="*/ 0 h 990"/>
                  <a:gd name="T72" fmla="*/ 0 w 2566"/>
                  <a:gd name="T73" fmla="*/ 0 h 990"/>
                  <a:gd name="T74" fmla="*/ 0 w 2566"/>
                  <a:gd name="T75" fmla="*/ 0 h 990"/>
                  <a:gd name="T76" fmla="*/ 0 w 2566"/>
                  <a:gd name="T77" fmla="*/ 0 h 990"/>
                  <a:gd name="T78" fmla="*/ 0 w 2566"/>
                  <a:gd name="T79" fmla="*/ 0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66" h="990">
                    <a:moveTo>
                      <a:pt x="0" y="900"/>
                    </a:moveTo>
                    <a:lnTo>
                      <a:pt x="45" y="990"/>
                    </a:lnTo>
                    <a:lnTo>
                      <a:pt x="75" y="990"/>
                    </a:lnTo>
                    <a:lnTo>
                      <a:pt x="105" y="840"/>
                    </a:lnTo>
                    <a:lnTo>
                      <a:pt x="135" y="990"/>
                    </a:lnTo>
                    <a:lnTo>
                      <a:pt x="165" y="900"/>
                    </a:lnTo>
                    <a:lnTo>
                      <a:pt x="195" y="990"/>
                    </a:lnTo>
                    <a:lnTo>
                      <a:pt x="240" y="900"/>
                    </a:lnTo>
                    <a:lnTo>
                      <a:pt x="270" y="735"/>
                    </a:lnTo>
                    <a:lnTo>
                      <a:pt x="300" y="840"/>
                    </a:lnTo>
                    <a:lnTo>
                      <a:pt x="330" y="810"/>
                    </a:lnTo>
                    <a:lnTo>
                      <a:pt x="360" y="780"/>
                    </a:lnTo>
                    <a:lnTo>
                      <a:pt x="390" y="840"/>
                    </a:lnTo>
                    <a:lnTo>
                      <a:pt x="435" y="720"/>
                    </a:lnTo>
                    <a:lnTo>
                      <a:pt x="465" y="750"/>
                    </a:lnTo>
                    <a:lnTo>
                      <a:pt x="495" y="720"/>
                    </a:lnTo>
                    <a:lnTo>
                      <a:pt x="525" y="675"/>
                    </a:lnTo>
                    <a:lnTo>
                      <a:pt x="555" y="735"/>
                    </a:lnTo>
                    <a:lnTo>
                      <a:pt x="585" y="645"/>
                    </a:lnTo>
                    <a:lnTo>
                      <a:pt x="630" y="630"/>
                    </a:lnTo>
                    <a:lnTo>
                      <a:pt x="660" y="600"/>
                    </a:lnTo>
                    <a:lnTo>
                      <a:pt x="690" y="585"/>
                    </a:lnTo>
                    <a:lnTo>
                      <a:pt x="720" y="525"/>
                    </a:lnTo>
                    <a:lnTo>
                      <a:pt x="750" y="555"/>
                    </a:lnTo>
                    <a:lnTo>
                      <a:pt x="780" y="510"/>
                    </a:lnTo>
                    <a:lnTo>
                      <a:pt x="825" y="480"/>
                    </a:lnTo>
                    <a:lnTo>
                      <a:pt x="855" y="510"/>
                    </a:lnTo>
                    <a:lnTo>
                      <a:pt x="885" y="450"/>
                    </a:lnTo>
                    <a:lnTo>
                      <a:pt x="915" y="450"/>
                    </a:lnTo>
                    <a:lnTo>
                      <a:pt x="945" y="405"/>
                    </a:lnTo>
                    <a:lnTo>
                      <a:pt x="975" y="405"/>
                    </a:lnTo>
                    <a:lnTo>
                      <a:pt x="1020" y="390"/>
                    </a:lnTo>
                    <a:lnTo>
                      <a:pt x="1050" y="360"/>
                    </a:lnTo>
                    <a:lnTo>
                      <a:pt x="1080" y="330"/>
                    </a:lnTo>
                    <a:lnTo>
                      <a:pt x="1110" y="315"/>
                    </a:lnTo>
                    <a:lnTo>
                      <a:pt x="1140" y="300"/>
                    </a:lnTo>
                    <a:lnTo>
                      <a:pt x="1170" y="270"/>
                    </a:lnTo>
                    <a:lnTo>
                      <a:pt x="1215" y="255"/>
                    </a:lnTo>
                    <a:lnTo>
                      <a:pt x="1245" y="240"/>
                    </a:lnTo>
                    <a:lnTo>
                      <a:pt x="1275" y="210"/>
                    </a:lnTo>
                    <a:lnTo>
                      <a:pt x="1305" y="195"/>
                    </a:lnTo>
                    <a:lnTo>
                      <a:pt x="1335" y="180"/>
                    </a:lnTo>
                    <a:lnTo>
                      <a:pt x="1365" y="165"/>
                    </a:lnTo>
                    <a:lnTo>
                      <a:pt x="1410" y="150"/>
                    </a:lnTo>
                    <a:lnTo>
                      <a:pt x="1440" y="135"/>
                    </a:lnTo>
                    <a:lnTo>
                      <a:pt x="1470" y="105"/>
                    </a:lnTo>
                    <a:lnTo>
                      <a:pt x="1500" y="90"/>
                    </a:lnTo>
                    <a:lnTo>
                      <a:pt x="1530" y="60"/>
                    </a:lnTo>
                    <a:lnTo>
                      <a:pt x="1560" y="60"/>
                    </a:lnTo>
                    <a:lnTo>
                      <a:pt x="1605" y="45"/>
                    </a:lnTo>
                    <a:lnTo>
                      <a:pt x="1635" y="30"/>
                    </a:lnTo>
                    <a:lnTo>
                      <a:pt x="1665" y="15"/>
                    </a:lnTo>
                    <a:lnTo>
                      <a:pt x="1695" y="15"/>
                    </a:lnTo>
                    <a:lnTo>
                      <a:pt x="1725" y="0"/>
                    </a:lnTo>
                    <a:lnTo>
                      <a:pt x="1755" y="0"/>
                    </a:lnTo>
                    <a:lnTo>
                      <a:pt x="1801" y="15"/>
                    </a:lnTo>
                    <a:lnTo>
                      <a:pt x="1831" y="60"/>
                    </a:lnTo>
                    <a:lnTo>
                      <a:pt x="1861" y="165"/>
                    </a:lnTo>
                    <a:lnTo>
                      <a:pt x="1891" y="285"/>
                    </a:lnTo>
                    <a:lnTo>
                      <a:pt x="1921" y="405"/>
                    </a:lnTo>
                    <a:lnTo>
                      <a:pt x="1951" y="510"/>
                    </a:lnTo>
                    <a:lnTo>
                      <a:pt x="1996" y="660"/>
                    </a:lnTo>
                    <a:lnTo>
                      <a:pt x="2026" y="735"/>
                    </a:lnTo>
                    <a:lnTo>
                      <a:pt x="2056" y="840"/>
                    </a:lnTo>
                    <a:lnTo>
                      <a:pt x="2086" y="900"/>
                    </a:lnTo>
                    <a:lnTo>
                      <a:pt x="2116" y="900"/>
                    </a:lnTo>
                    <a:lnTo>
                      <a:pt x="2146" y="900"/>
                    </a:lnTo>
                    <a:lnTo>
                      <a:pt x="2191" y="840"/>
                    </a:lnTo>
                    <a:lnTo>
                      <a:pt x="2221" y="990"/>
                    </a:lnTo>
                    <a:lnTo>
                      <a:pt x="2251" y="990"/>
                    </a:lnTo>
                    <a:lnTo>
                      <a:pt x="2281" y="840"/>
                    </a:lnTo>
                    <a:lnTo>
                      <a:pt x="2311" y="990"/>
                    </a:lnTo>
                    <a:lnTo>
                      <a:pt x="2341" y="990"/>
                    </a:lnTo>
                    <a:lnTo>
                      <a:pt x="2371" y="990"/>
                    </a:lnTo>
                    <a:lnTo>
                      <a:pt x="2416" y="990"/>
                    </a:lnTo>
                    <a:lnTo>
                      <a:pt x="2446" y="990"/>
                    </a:lnTo>
                    <a:lnTo>
                      <a:pt x="2476" y="990"/>
                    </a:lnTo>
                    <a:lnTo>
                      <a:pt x="2506" y="990"/>
                    </a:lnTo>
                    <a:lnTo>
                      <a:pt x="2536" y="990"/>
                    </a:lnTo>
                    <a:lnTo>
                      <a:pt x="2566" y="990"/>
                    </a:lnTo>
                  </a:path>
                </a:pathLst>
              </a:custGeom>
              <a:noFill/>
              <a:ln w="25560" cap="sq">
                <a:solidFill>
                  <a:srgbClr val="FF66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" name="Freeform 38">
                <a:extLst>
                  <a:ext uri="{FF2B5EF4-FFF2-40B4-BE49-F238E27FC236}">
                    <a16:creationId xmlns:a16="http://schemas.microsoft.com/office/drawing/2014/main" id="{9624074B-F533-254E-89AD-EE313A564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9" y="2702"/>
                <a:ext cx="430" cy="308"/>
              </a:xfrm>
              <a:custGeom>
                <a:avLst/>
                <a:gdLst>
                  <a:gd name="G0" fmla="+- 65491 0 0"/>
                  <a:gd name="G1" fmla="+- 1 0 0"/>
                  <a:gd name="G2" fmla="+- 1 0 0"/>
                  <a:gd name="G3" fmla="+- 1 0 0"/>
                  <a:gd name="G4" fmla="+- 195 0 0"/>
                  <a:gd name="G5" fmla="+- 1 0 0"/>
                  <a:gd name="G6" fmla="+- 1 0 0"/>
                  <a:gd name="G7" fmla="+- 1 0 0"/>
                  <a:gd name="G8" fmla="*/ 1 52755 25600"/>
                  <a:gd name="G9" fmla="+- 1 0 0"/>
                  <a:gd name="G10" fmla="+- 1 0 0"/>
                  <a:gd name="G11" fmla="+- 1 0 0"/>
                  <a:gd name="G12" fmla="*/ 1 59673 5120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*/ 1 1 32768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T0" fmla="*/ 0 w 2566"/>
                  <a:gd name="T1" fmla="*/ 0 h 990"/>
                  <a:gd name="T2" fmla="*/ 0 w 2566"/>
                  <a:gd name="T3" fmla="*/ 0 h 990"/>
                  <a:gd name="T4" fmla="*/ 0 w 2566"/>
                  <a:gd name="T5" fmla="*/ 0 h 990"/>
                  <a:gd name="T6" fmla="*/ 0 w 2566"/>
                  <a:gd name="T7" fmla="*/ 0 h 990"/>
                  <a:gd name="T8" fmla="*/ 0 w 2566"/>
                  <a:gd name="T9" fmla="*/ 0 h 990"/>
                  <a:gd name="T10" fmla="*/ 0 w 2566"/>
                  <a:gd name="T11" fmla="*/ 0 h 990"/>
                  <a:gd name="T12" fmla="*/ 0 w 2566"/>
                  <a:gd name="T13" fmla="*/ 0 h 990"/>
                  <a:gd name="T14" fmla="*/ 0 w 2566"/>
                  <a:gd name="T15" fmla="*/ 0 h 990"/>
                  <a:gd name="T16" fmla="*/ 0 w 2566"/>
                  <a:gd name="T17" fmla="*/ 0 h 990"/>
                  <a:gd name="T18" fmla="*/ 0 w 2566"/>
                  <a:gd name="T19" fmla="*/ 0 h 990"/>
                  <a:gd name="T20" fmla="*/ 0 w 2566"/>
                  <a:gd name="T21" fmla="*/ 0 h 990"/>
                  <a:gd name="T22" fmla="*/ 0 w 2566"/>
                  <a:gd name="T23" fmla="*/ 0 h 990"/>
                  <a:gd name="T24" fmla="*/ 0 w 2566"/>
                  <a:gd name="T25" fmla="*/ 0 h 990"/>
                  <a:gd name="T26" fmla="*/ 0 w 2566"/>
                  <a:gd name="T27" fmla="*/ 0 h 990"/>
                  <a:gd name="T28" fmla="*/ 0 w 2566"/>
                  <a:gd name="T29" fmla="*/ 0 h 990"/>
                  <a:gd name="T30" fmla="*/ 0 w 2566"/>
                  <a:gd name="T31" fmla="*/ 0 h 990"/>
                  <a:gd name="T32" fmla="*/ 0 w 2566"/>
                  <a:gd name="T33" fmla="*/ 0 h 990"/>
                  <a:gd name="T34" fmla="*/ 0 w 2566"/>
                  <a:gd name="T35" fmla="*/ 0 h 990"/>
                  <a:gd name="T36" fmla="*/ 0 w 2566"/>
                  <a:gd name="T37" fmla="*/ 0 h 990"/>
                  <a:gd name="T38" fmla="*/ 0 w 2566"/>
                  <a:gd name="T39" fmla="*/ 0 h 990"/>
                  <a:gd name="T40" fmla="*/ 0 w 2566"/>
                  <a:gd name="T41" fmla="*/ 0 h 990"/>
                  <a:gd name="T42" fmla="*/ 0 w 2566"/>
                  <a:gd name="T43" fmla="*/ 0 h 990"/>
                  <a:gd name="T44" fmla="*/ 0 w 2566"/>
                  <a:gd name="T45" fmla="*/ 0 h 990"/>
                  <a:gd name="T46" fmla="*/ 0 w 2566"/>
                  <a:gd name="T47" fmla="*/ 0 h 990"/>
                  <a:gd name="T48" fmla="*/ 0 w 2566"/>
                  <a:gd name="T49" fmla="*/ 0 h 990"/>
                  <a:gd name="T50" fmla="*/ 0 w 2566"/>
                  <a:gd name="T51" fmla="*/ 0 h 990"/>
                  <a:gd name="T52" fmla="*/ 0 w 2566"/>
                  <a:gd name="T53" fmla="*/ 0 h 990"/>
                  <a:gd name="T54" fmla="*/ 0 w 2566"/>
                  <a:gd name="T55" fmla="*/ 0 h 990"/>
                  <a:gd name="T56" fmla="*/ 0 w 2566"/>
                  <a:gd name="T57" fmla="*/ 0 h 990"/>
                  <a:gd name="T58" fmla="*/ 0 w 2566"/>
                  <a:gd name="T59" fmla="*/ 0 h 990"/>
                  <a:gd name="T60" fmla="*/ 0 w 2566"/>
                  <a:gd name="T61" fmla="*/ 0 h 990"/>
                  <a:gd name="T62" fmla="*/ 0 w 2566"/>
                  <a:gd name="T63" fmla="*/ 0 h 990"/>
                  <a:gd name="T64" fmla="*/ 0 w 2566"/>
                  <a:gd name="T65" fmla="*/ 0 h 990"/>
                  <a:gd name="T66" fmla="*/ 0 w 2566"/>
                  <a:gd name="T67" fmla="*/ 0 h 990"/>
                  <a:gd name="T68" fmla="*/ 0 w 2566"/>
                  <a:gd name="T69" fmla="*/ 0 h 990"/>
                  <a:gd name="T70" fmla="*/ 0 w 2566"/>
                  <a:gd name="T71" fmla="*/ 0 h 990"/>
                  <a:gd name="T72" fmla="*/ 0 w 2566"/>
                  <a:gd name="T73" fmla="*/ 0 h 990"/>
                  <a:gd name="T74" fmla="*/ 0 w 2566"/>
                  <a:gd name="T75" fmla="*/ 0 h 990"/>
                  <a:gd name="T76" fmla="*/ 0 w 2566"/>
                  <a:gd name="T77" fmla="*/ 0 h 990"/>
                  <a:gd name="T78" fmla="*/ 0 w 2566"/>
                  <a:gd name="T79" fmla="*/ 0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66" h="990">
                    <a:moveTo>
                      <a:pt x="0" y="900"/>
                    </a:moveTo>
                    <a:lnTo>
                      <a:pt x="45" y="990"/>
                    </a:lnTo>
                    <a:lnTo>
                      <a:pt x="75" y="990"/>
                    </a:lnTo>
                    <a:lnTo>
                      <a:pt x="105" y="840"/>
                    </a:lnTo>
                    <a:lnTo>
                      <a:pt x="135" y="990"/>
                    </a:lnTo>
                    <a:lnTo>
                      <a:pt x="165" y="900"/>
                    </a:lnTo>
                    <a:lnTo>
                      <a:pt x="195" y="990"/>
                    </a:lnTo>
                    <a:lnTo>
                      <a:pt x="240" y="900"/>
                    </a:lnTo>
                    <a:lnTo>
                      <a:pt x="270" y="735"/>
                    </a:lnTo>
                    <a:lnTo>
                      <a:pt x="300" y="840"/>
                    </a:lnTo>
                    <a:lnTo>
                      <a:pt x="330" y="810"/>
                    </a:lnTo>
                    <a:lnTo>
                      <a:pt x="360" y="780"/>
                    </a:lnTo>
                    <a:lnTo>
                      <a:pt x="390" y="840"/>
                    </a:lnTo>
                    <a:lnTo>
                      <a:pt x="435" y="720"/>
                    </a:lnTo>
                    <a:lnTo>
                      <a:pt x="465" y="750"/>
                    </a:lnTo>
                    <a:lnTo>
                      <a:pt x="495" y="720"/>
                    </a:lnTo>
                    <a:lnTo>
                      <a:pt x="525" y="675"/>
                    </a:lnTo>
                    <a:lnTo>
                      <a:pt x="555" y="735"/>
                    </a:lnTo>
                    <a:lnTo>
                      <a:pt x="585" y="645"/>
                    </a:lnTo>
                    <a:lnTo>
                      <a:pt x="630" y="630"/>
                    </a:lnTo>
                    <a:lnTo>
                      <a:pt x="660" y="600"/>
                    </a:lnTo>
                    <a:lnTo>
                      <a:pt x="690" y="585"/>
                    </a:lnTo>
                    <a:lnTo>
                      <a:pt x="720" y="525"/>
                    </a:lnTo>
                    <a:lnTo>
                      <a:pt x="750" y="555"/>
                    </a:lnTo>
                    <a:lnTo>
                      <a:pt x="780" y="510"/>
                    </a:lnTo>
                    <a:lnTo>
                      <a:pt x="825" y="480"/>
                    </a:lnTo>
                    <a:lnTo>
                      <a:pt x="855" y="510"/>
                    </a:lnTo>
                    <a:lnTo>
                      <a:pt x="885" y="450"/>
                    </a:lnTo>
                    <a:lnTo>
                      <a:pt x="915" y="450"/>
                    </a:lnTo>
                    <a:lnTo>
                      <a:pt x="945" y="405"/>
                    </a:lnTo>
                    <a:lnTo>
                      <a:pt x="975" y="405"/>
                    </a:lnTo>
                    <a:lnTo>
                      <a:pt x="1020" y="390"/>
                    </a:lnTo>
                    <a:lnTo>
                      <a:pt x="1050" y="360"/>
                    </a:lnTo>
                    <a:lnTo>
                      <a:pt x="1080" y="330"/>
                    </a:lnTo>
                    <a:lnTo>
                      <a:pt x="1110" y="315"/>
                    </a:lnTo>
                    <a:lnTo>
                      <a:pt x="1140" y="300"/>
                    </a:lnTo>
                    <a:lnTo>
                      <a:pt x="1170" y="270"/>
                    </a:lnTo>
                    <a:lnTo>
                      <a:pt x="1215" y="255"/>
                    </a:lnTo>
                    <a:lnTo>
                      <a:pt x="1245" y="240"/>
                    </a:lnTo>
                    <a:lnTo>
                      <a:pt x="1275" y="210"/>
                    </a:lnTo>
                    <a:lnTo>
                      <a:pt x="1305" y="195"/>
                    </a:lnTo>
                    <a:lnTo>
                      <a:pt x="1335" y="180"/>
                    </a:lnTo>
                    <a:lnTo>
                      <a:pt x="1365" y="165"/>
                    </a:lnTo>
                    <a:lnTo>
                      <a:pt x="1410" y="150"/>
                    </a:lnTo>
                    <a:lnTo>
                      <a:pt x="1440" y="135"/>
                    </a:lnTo>
                    <a:lnTo>
                      <a:pt x="1470" y="105"/>
                    </a:lnTo>
                    <a:lnTo>
                      <a:pt x="1500" y="90"/>
                    </a:lnTo>
                    <a:lnTo>
                      <a:pt x="1530" y="60"/>
                    </a:lnTo>
                    <a:lnTo>
                      <a:pt x="1560" y="60"/>
                    </a:lnTo>
                    <a:lnTo>
                      <a:pt x="1605" y="45"/>
                    </a:lnTo>
                    <a:lnTo>
                      <a:pt x="1635" y="30"/>
                    </a:lnTo>
                    <a:lnTo>
                      <a:pt x="1665" y="15"/>
                    </a:lnTo>
                    <a:lnTo>
                      <a:pt x="1695" y="15"/>
                    </a:lnTo>
                    <a:lnTo>
                      <a:pt x="1725" y="0"/>
                    </a:lnTo>
                    <a:lnTo>
                      <a:pt x="1755" y="0"/>
                    </a:lnTo>
                    <a:lnTo>
                      <a:pt x="1801" y="15"/>
                    </a:lnTo>
                    <a:lnTo>
                      <a:pt x="1831" y="60"/>
                    </a:lnTo>
                    <a:lnTo>
                      <a:pt x="1861" y="165"/>
                    </a:lnTo>
                    <a:lnTo>
                      <a:pt x="1891" y="285"/>
                    </a:lnTo>
                    <a:lnTo>
                      <a:pt x="1921" y="405"/>
                    </a:lnTo>
                    <a:lnTo>
                      <a:pt x="1951" y="510"/>
                    </a:lnTo>
                    <a:lnTo>
                      <a:pt x="1996" y="660"/>
                    </a:lnTo>
                    <a:lnTo>
                      <a:pt x="2026" y="735"/>
                    </a:lnTo>
                    <a:lnTo>
                      <a:pt x="2056" y="840"/>
                    </a:lnTo>
                    <a:lnTo>
                      <a:pt x="2086" y="900"/>
                    </a:lnTo>
                    <a:lnTo>
                      <a:pt x="2116" y="900"/>
                    </a:lnTo>
                    <a:lnTo>
                      <a:pt x="2146" y="900"/>
                    </a:lnTo>
                    <a:lnTo>
                      <a:pt x="2191" y="840"/>
                    </a:lnTo>
                    <a:lnTo>
                      <a:pt x="2221" y="990"/>
                    </a:lnTo>
                    <a:lnTo>
                      <a:pt x="2251" y="990"/>
                    </a:lnTo>
                    <a:lnTo>
                      <a:pt x="2281" y="840"/>
                    </a:lnTo>
                    <a:lnTo>
                      <a:pt x="2311" y="990"/>
                    </a:lnTo>
                    <a:lnTo>
                      <a:pt x="2341" y="990"/>
                    </a:lnTo>
                    <a:lnTo>
                      <a:pt x="2371" y="990"/>
                    </a:lnTo>
                    <a:lnTo>
                      <a:pt x="2416" y="990"/>
                    </a:lnTo>
                    <a:lnTo>
                      <a:pt x="2446" y="990"/>
                    </a:lnTo>
                    <a:lnTo>
                      <a:pt x="2476" y="990"/>
                    </a:lnTo>
                    <a:lnTo>
                      <a:pt x="2506" y="990"/>
                    </a:lnTo>
                    <a:lnTo>
                      <a:pt x="2536" y="990"/>
                    </a:lnTo>
                    <a:lnTo>
                      <a:pt x="2566" y="990"/>
                    </a:lnTo>
                  </a:path>
                </a:pathLst>
              </a:custGeom>
              <a:noFill/>
              <a:ln w="25560" cap="sq">
                <a:solidFill>
                  <a:srgbClr val="FF66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  <p:pic>
        <p:nvPicPr>
          <p:cNvPr id="57" name="Picture 3">
            <a:extLst>
              <a:ext uri="{FF2B5EF4-FFF2-40B4-BE49-F238E27FC236}">
                <a16:creationId xmlns:a16="http://schemas.microsoft.com/office/drawing/2014/main" id="{B9EE5CF6-2A2A-D949-858D-624F89E098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4399" y="2268793"/>
            <a:ext cx="2260600" cy="213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766343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0BA48C1-2E93-CF4F-A372-1B6F4B974F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Comparison of Euclidean Distance and DTW</a:t>
            </a:r>
          </a:p>
        </p:txBody>
      </p:sp>
      <p:grpSp>
        <p:nvGrpSpPr>
          <p:cNvPr id="4744" name="Gruppo 4743">
            <a:extLst>
              <a:ext uri="{FF2B5EF4-FFF2-40B4-BE49-F238E27FC236}">
                <a16:creationId xmlns:a16="http://schemas.microsoft.com/office/drawing/2014/main" id="{226C7194-4CAB-0541-B20F-E010C9113A87}"/>
              </a:ext>
            </a:extLst>
          </p:cNvPr>
          <p:cNvGrpSpPr/>
          <p:nvPr/>
        </p:nvGrpSpPr>
        <p:grpSpPr>
          <a:xfrm>
            <a:off x="126473" y="1476375"/>
            <a:ext cx="12039333" cy="4745572"/>
            <a:chOff x="126473" y="1476375"/>
            <a:chExt cx="12039333" cy="4745572"/>
          </a:xfrm>
        </p:grpSpPr>
        <p:pic>
          <p:nvPicPr>
            <p:cNvPr id="6" name="Picture 3">
              <a:extLst>
                <a:ext uri="{FF2B5EF4-FFF2-40B4-BE49-F238E27FC236}">
                  <a16:creationId xmlns:a16="http://schemas.microsoft.com/office/drawing/2014/main" id="{9B2D666C-CE7B-3C4C-8D02-DF1A0C3DC8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960" y="3855508"/>
              <a:ext cx="3900488" cy="16859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7" name="Line 4">
              <a:extLst>
                <a:ext uri="{FF2B5EF4-FFF2-40B4-BE49-F238E27FC236}">
                  <a16:creationId xmlns:a16="http://schemas.microsoft.com/office/drawing/2014/main" id="{BEBEE4F9-76E7-2341-B3C9-9100DAAEEA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04773" y="4098396"/>
              <a:ext cx="1587" cy="148272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" name="Line 5">
              <a:extLst>
                <a:ext uri="{FF2B5EF4-FFF2-40B4-BE49-F238E27FC236}">
                  <a16:creationId xmlns:a16="http://schemas.microsoft.com/office/drawing/2014/main" id="{69171461-AC16-C341-B53D-0E11E00EE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773" y="5577946"/>
              <a:ext cx="1254125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" name="Line 6">
              <a:extLst>
                <a:ext uri="{FF2B5EF4-FFF2-40B4-BE49-F238E27FC236}">
                  <a16:creationId xmlns:a16="http://schemas.microsoft.com/office/drawing/2014/main" id="{D70F31C4-51A4-E44F-A941-B33E7ED894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04773" y="4098396"/>
              <a:ext cx="1587" cy="148272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" name="Line 7">
              <a:extLst>
                <a:ext uri="{FF2B5EF4-FFF2-40B4-BE49-F238E27FC236}">
                  <a16:creationId xmlns:a16="http://schemas.microsoft.com/office/drawing/2014/main" id="{0099EF00-54DA-5141-B6DA-0AA65B7AB4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04773" y="5554133"/>
              <a:ext cx="1587" cy="269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" name="Line 8">
              <a:extLst>
                <a:ext uri="{FF2B5EF4-FFF2-40B4-BE49-F238E27FC236}">
                  <a16:creationId xmlns:a16="http://schemas.microsoft.com/office/drawing/2014/main" id="{950ACC6F-0466-F44E-8B64-3F2311AE3F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773" y="4106333"/>
              <a:ext cx="1587" cy="1746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" name="Rectangle 9">
              <a:extLst>
                <a:ext uri="{FF2B5EF4-FFF2-40B4-BE49-F238E27FC236}">
                  <a16:creationId xmlns:a16="http://schemas.microsoft.com/office/drawing/2014/main" id="{FFE4EE72-84AD-5347-8027-C418313D3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835" y="5589058"/>
              <a:ext cx="55563" cy="76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5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13" name="Line 10">
              <a:extLst>
                <a:ext uri="{FF2B5EF4-FFF2-40B4-BE49-F238E27FC236}">
                  <a16:creationId xmlns:a16="http://schemas.microsoft.com/office/drawing/2014/main" id="{4C96CED0-1E8A-8548-9F22-1C38A17F86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44473" y="5554133"/>
              <a:ext cx="1587" cy="269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" name="Rectangle 11">
              <a:extLst>
                <a:ext uri="{FF2B5EF4-FFF2-40B4-BE49-F238E27FC236}">
                  <a16:creationId xmlns:a16="http://schemas.microsoft.com/office/drawing/2014/main" id="{C09BBA2F-BD06-0441-BD4F-C540C4C8B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3835" y="5589058"/>
              <a:ext cx="107950" cy="76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500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15" name="Line 12">
              <a:extLst>
                <a:ext uri="{FF2B5EF4-FFF2-40B4-BE49-F238E27FC236}">
                  <a16:creationId xmlns:a16="http://schemas.microsoft.com/office/drawing/2014/main" id="{E728F385-BE66-614A-952E-3C78534CE5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2585" y="5554133"/>
              <a:ext cx="1588" cy="269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" name="Rectangle 13">
              <a:extLst>
                <a:ext uri="{FF2B5EF4-FFF2-40B4-BE49-F238E27FC236}">
                  <a16:creationId xmlns:a16="http://schemas.microsoft.com/office/drawing/2014/main" id="{C8299C93-90E4-0B47-B5FE-F01FCBA6C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948" y="5589058"/>
              <a:ext cx="111125" cy="76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500">
                  <a:latin typeface="Arial" panose="020B0604020202020204" pitchFamily="34" charset="0"/>
                </a:rPr>
                <a:t>20</a:t>
              </a:r>
            </a:p>
          </p:txBody>
        </p:sp>
        <p:sp>
          <p:nvSpPr>
            <p:cNvPr id="17" name="Line 14">
              <a:extLst>
                <a:ext uri="{FF2B5EF4-FFF2-40B4-BE49-F238E27FC236}">
                  <a16:creationId xmlns:a16="http://schemas.microsoft.com/office/drawing/2014/main" id="{EC33D3AE-95CC-1548-B1EB-511A4365A4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0698" y="5554133"/>
              <a:ext cx="1587" cy="269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" name="Rectangle 15">
              <a:extLst>
                <a:ext uri="{FF2B5EF4-FFF2-40B4-BE49-F238E27FC236}">
                  <a16:creationId xmlns:a16="http://schemas.microsoft.com/office/drawing/2014/main" id="{A3955EA3-2DCF-7340-8C70-F1BAF6D84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648" y="5589058"/>
              <a:ext cx="109537" cy="76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500">
                  <a:latin typeface="Arial" panose="020B0604020202020204" pitchFamily="34" charset="0"/>
                </a:rPr>
                <a:t>30</a:t>
              </a:r>
            </a:p>
          </p:txBody>
        </p:sp>
        <p:sp>
          <p:nvSpPr>
            <p:cNvPr id="19" name="Line 16">
              <a:extLst>
                <a:ext uri="{FF2B5EF4-FFF2-40B4-BE49-F238E27FC236}">
                  <a16:creationId xmlns:a16="http://schemas.microsoft.com/office/drawing/2014/main" id="{B94C513D-B119-9E4C-8113-130021FCB8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0398" y="5554133"/>
              <a:ext cx="1587" cy="269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" name="Rectangle 17">
              <a:extLst>
                <a:ext uri="{FF2B5EF4-FFF2-40B4-BE49-F238E27FC236}">
                  <a16:creationId xmlns:a16="http://schemas.microsoft.com/office/drawing/2014/main" id="{1A983CE0-2B63-6649-8FE8-DF7C33EDE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1348" y="5589058"/>
              <a:ext cx="109537" cy="76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500">
                  <a:latin typeface="Arial" panose="020B0604020202020204" pitchFamily="34" charset="0"/>
                </a:rPr>
                <a:t>40</a:t>
              </a:r>
            </a:p>
          </p:txBody>
        </p:sp>
        <p:sp>
          <p:nvSpPr>
            <p:cNvPr id="21" name="Line 18">
              <a:extLst>
                <a:ext uri="{FF2B5EF4-FFF2-40B4-BE49-F238E27FC236}">
                  <a16:creationId xmlns:a16="http://schemas.microsoft.com/office/drawing/2014/main" id="{7046DBBE-5D79-CD48-9ADE-E50C8E3A9C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00098" y="5554133"/>
              <a:ext cx="3175" cy="269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" name="Rectangle 19">
              <a:extLst>
                <a:ext uri="{FF2B5EF4-FFF2-40B4-BE49-F238E27FC236}">
                  <a16:creationId xmlns:a16="http://schemas.microsoft.com/office/drawing/2014/main" id="{6136D639-2A46-564E-82BF-AA1125788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1048" y="5589058"/>
              <a:ext cx="109537" cy="76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500">
                  <a:latin typeface="Arial" panose="020B0604020202020204" pitchFamily="34" charset="0"/>
                </a:rPr>
                <a:t>50</a:t>
              </a:r>
            </a:p>
          </p:txBody>
        </p:sp>
        <p:sp>
          <p:nvSpPr>
            <p:cNvPr id="23" name="Line 20">
              <a:extLst>
                <a:ext uri="{FF2B5EF4-FFF2-40B4-BE49-F238E27FC236}">
                  <a16:creationId xmlns:a16="http://schemas.microsoft.com/office/drawing/2014/main" id="{B525D9D5-42F3-FD4A-BB99-A6530084DF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39798" y="5554133"/>
              <a:ext cx="1587" cy="269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" name="Rectangle 21">
              <a:extLst>
                <a:ext uri="{FF2B5EF4-FFF2-40B4-BE49-F238E27FC236}">
                  <a16:creationId xmlns:a16="http://schemas.microsoft.com/office/drawing/2014/main" id="{BF6090D7-7B59-E445-B389-761A8DAAA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160" y="5589058"/>
              <a:ext cx="111125" cy="76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500">
                  <a:latin typeface="Arial" panose="020B0604020202020204" pitchFamily="34" charset="0"/>
                </a:rPr>
                <a:t>60</a:t>
              </a:r>
            </a:p>
          </p:txBody>
        </p:sp>
        <p:sp>
          <p:nvSpPr>
            <p:cNvPr id="25" name="Line 22">
              <a:extLst>
                <a:ext uri="{FF2B5EF4-FFF2-40B4-BE49-F238E27FC236}">
                  <a16:creationId xmlns:a16="http://schemas.microsoft.com/office/drawing/2014/main" id="{7741D62A-2009-2240-B7FA-AF4997BE68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79498" y="5554133"/>
              <a:ext cx="1587" cy="269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" name="Rectangle 23">
              <a:extLst>
                <a:ext uri="{FF2B5EF4-FFF2-40B4-BE49-F238E27FC236}">
                  <a16:creationId xmlns:a16="http://schemas.microsoft.com/office/drawing/2014/main" id="{FA7B07C1-3DF5-084E-B543-92302F5C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0448" y="5589058"/>
              <a:ext cx="109537" cy="76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500">
                  <a:latin typeface="Arial" panose="020B0604020202020204" pitchFamily="34" charset="0"/>
                </a:rPr>
                <a:t>70</a:t>
              </a:r>
            </a:p>
          </p:txBody>
        </p:sp>
        <p:sp>
          <p:nvSpPr>
            <p:cNvPr id="27" name="Line 24">
              <a:extLst>
                <a:ext uri="{FF2B5EF4-FFF2-40B4-BE49-F238E27FC236}">
                  <a16:creationId xmlns:a16="http://schemas.microsoft.com/office/drawing/2014/main" id="{A9FBACF8-AC72-7545-846C-6C78E01FD5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16023" y="5554133"/>
              <a:ext cx="3175" cy="269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ED6DDFB9-15FB-0846-AC5A-95EFAFEAA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6973" y="5589058"/>
              <a:ext cx="111125" cy="76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500">
                  <a:latin typeface="Arial" panose="020B0604020202020204" pitchFamily="34" charset="0"/>
                </a:rPr>
                <a:t>80</a:t>
              </a:r>
            </a:p>
          </p:txBody>
        </p:sp>
        <p:sp>
          <p:nvSpPr>
            <p:cNvPr id="29" name="Line 26">
              <a:extLst>
                <a:ext uri="{FF2B5EF4-FFF2-40B4-BE49-F238E27FC236}">
                  <a16:creationId xmlns:a16="http://schemas.microsoft.com/office/drawing/2014/main" id="{692B7422-6BE4-8145-8F0A-2530DC6BC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58898" y="5554133"/>
              <a:ext cx="1587" cy="269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" name="Rectangle 27">
              <a:extLst>
                <a:ext uri="{FF2B5EF4-FFF2-40B4-BE49-F238E27FC236}">
                  <a16:creationId xmlns:a16="http://schemas.microsoft.com/office/drawing/2014/main" id="{F7D6FF7C-CA10-9143-A12B-2929171A4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260" y="5589058"/>
              <a:ext cx="111125" cy="76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500">
                  <a:latin typeface="Arial" panose="020B0604020202020204" pitchFamily="34" charset="0"/>
                </a:rPr>
                <a:t>90</a:t>
              </a:r>
            </a:p>
          </p:txBody>
        </p:sp>
        <p:sp>
          <p:nvSpPr>
            <p:cNvPr id="31" name="Line 28">
              <a:extLst>
                <a:ext uri="{FF2B5EF4-FFF2-40B4-BE49-F238E27FC236}">
                  <a16:creationId xmlns:a16="http://schemas.microsoft.com/office/drawing/2014/main" id="{15795EAB-D9F8-6E44-975F-FEF8F13E31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773" y="5577946"/>
              <a:ext cx="12700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" name="Line 29">
              <a:extLst>
                <a:ext uri="{FF2B5EF4-FFF2-40B4-BE49-F238E27FC236}">
                  <a16:creationId xmlns:a16="http://schemas.microsoft.com/office/drawing/2014/main" id="{287E7579-B0D8-1442-839C-8B28E3D405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41435" y="5577946"/>
              <a:ext cx="20638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" name="Line 30">
              <a:extLst>
                <a:ext uri="{FF2B5EF4-FFF2-40B4-BE49-F238E27FC236}">
                  <a16:creationId xmlns:a16="http://schemas.microsoft.com/office/drawing/2014/main" id="{4FB784A6-DA24-8348-9057-43D72E3819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773" y="5333471"/>
              <a:ext cx="12700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" name="Line 31">
              <a:extLst>
                <a:ext uri="{FF2B5EF4-FFF2-40B4-BE49-F238E27FC236}">
                  <a16:creationId xmlns:a16="http://schemas.microsoft.com/office/drawing/2014/main" id="{19FC86D2-A2FF-5F45-AD7D-92DBF775D3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773" y="5087408"/>
              <a:ext cx="12700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" name="Line 32">
              <a:extLst>
                <a:ext uri="{FF2B5EF4-FFF2-40B4-BE49-F238E27FC236}">
                  <a16:creationId xmlns:a16="http://schemas.microsoft.com/office/drawing/2014/main" id="{6C84B7DE-0281-124B-BE35-2C7CF269DF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773" y="4841346"/>
              <a:ext cx="12700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" name="Line 33">
              <a:extLst>
                <a:ext uri="{FF2B5EF4-FFF2-40B4-BE49-F238E27FC236}">
                  <a16:creationId xmlns:a16="http://schemas.microsoft.com/office/drawing/2014/main" id="{1479F7BE-336F-F143-8B9E-3E670E8298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773" y="4596871"/>
              <a:ext cx="12700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" name="Line 34">
              <a:extLst>
                <a:ext uri="{FF2B5EF4-FFF2-40B4-BE49-F238E27FC236}">
                  <a16:creationId xmlns:a16="http://schemas.microsoft.com/office/drawing/2014/main" id="{61E5F3F9-0C51-834B-A638-5579BFCD2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773" y="4350808"/>
              <a:ext cx="12700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" name="Line 35">
              <a:extLst>
                <a:ext uri="{FF2B5EF4-FFF2-40B4-BE49-F238E27FC236}">
                  <a16:creationId xmlns:a16="http://schemas.microsoft.com/office/drawing/2014/main" id="{74E14C74-9D41-3645-87E2-E67EA5B0A8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4773" y="4106333"/>
              <a:ext cx="12700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" name="Line 36">
              <a:extLst>
                <a:ext uri="{FF2B5EF4-FFF2-40B4-BE49-F238E27FC236}">
                  <a16:creationId xmlns:a16="http://schemas.microsoft.com/office/drawing/2014/main" id="{49472258-4744-0444-8BD2-9044587D36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04773" y="4098396"/>
              <a:ext cx="1587" cy="148272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83DFE7A3-C69A-A94A-A191-155BE07E0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473" y="4212696"/>
              <a:ext cx="1184275" cy="1201737"/>
            </a:xfrm>
            <a:custGeom>
              <a:avLst/>
              <a:gdLst>
                <a:gd name="G0" fmla="+- 28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610 0 0"/>
                <a:gd name="G8" fmla="cos 56357 G7"/>
                <a:gd name="G9" fmla="+- 1610 0 0"/>
                <a:gd name="G10" fmla="sin 55149 G9"/>
                <a:gd name="G11" fmla="+- G8 G10 0"/>
                <a:gd name="G12" fmla="+- G11 1080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*/ 1 11213 50432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*/ 1 48759 25600"/>
                <a:gd name="G71" fmla="*/ 1 60717 25600"/>
                <a:gd name="G72" fmla="*/ 1 50493 55552"/>
                <a:gd name="G73" fmla="*/ G72 1 180"/>
                <a:gd name="G74" fmla="*/ G71 1 G73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T0" fmla="*/ 2147483646 w 2324"/>
                <a:gd name="T1" fmla="*/ 2147483646 h 1636"/>
                <a:gd name="T2" fmla="*/ 2147483646 w 2324"/>
                <a:gd name="T3" fmla="*/ 2147483646 h 1636"/>
                <a:gd name="T4" fmla="*/ 2147483646 w 2324"/>
                <a:gd name="T5" fmla="*/ 2147483646 h 1636"/>
                <a:gd name="T6" fmla="*/ 2147483646 w 2324"/>
                <a:gd name="T7" fmla="*/ 2147483646 h 1636"/>
                <a:gd name="T8" fmla="*/ 2147483646 w 2324"/>
                <a:gd name="T9" fmla="*/ 2147483646 h 1636"/>
                <a:gd name="T10" fmla="*/ 2147483646 w 2324"/>
                <a:gd name="T11" fmla="*/ 2147483646 h 1636"/>
                <a:gd name="T12" fmla="*/ 2147483646 w 2324"/>
                <a:gd name="T13" fmla="*/ 2147483646 h 1636"/>
                <a:gd name="T14" fmla="*/ 2147483646 w 2324"/>
                <a:gd name="T15" fmla="*/ 2147483646 h 1636"/>
                <a:gd name="T16" fmla="*/ 2147483646 w 2324"/>
                <a:gd name="T17" fmla="*/ 2147483646 h 1636"/>
                <a:gd name="T18" fmla="*/ 2147483646 w 2324"/>
                <a:gd name="T19" fmla="*/ 2147483646 h 1636"/>
                <a:gd name="T20" fmla="*/ 2147483646 w 2324"/>
                <a:gd name="T21" fmla="*/ 2147483646 h 1636"/>
                <a:gd name="T22" fmla="*/ 2147483646 w 2324"/>
                <a:gd name="T23" fmla="*/ 2147483646 h 1636"/>
                <a:gd name="T24" fmla="*/ 2147483646 w 2324"/>
                <a:gd name="T25" fmla="*/ 2147483646 h 1636"/>
                <a:gd name="T26" fmla="*/ 2147483646 w 2324"/>
                <a:gd name="T27" fmla="*/ 2147483646 h 1636"/>
                <a:gd name="T28" fmla="*/ 2147483646 w 2324"/>
                <a:gd name="T29" fmla="*/ 2147483646 h 1636"/>
                <a:gd name="T30" fmla="*/ 2147483646 w 2324"/>
                <a:gd name="T31" fmla="*/ 2147483646 h 1636"/>
                <a:gd name="T32" fmla="*/ 2147483646 w 2324"/>
                <a:gd name="T33" fmla="*/ 2147483646 h 1636"/>
                <a:gd name="T34" fmla="*/ 2147483646 w 2324"/>
                <a:gd name="T35" fmla="*/ 2147483646 h 1636"/>
                <a:gd name="T36" fmla="*/ 2147483646 w 2324"/>
                <a:gd name="T37" fmla="*/ 2147483646 h 1636"/>
                <a:gd name="T38" fmla="*/ 2147483646 w 2324"/>
                <a:gd name="T39" fmla="*/ 2147483646 h 1636"/>
                <a:gd name="T40" fmla="*/ 2147483646 w 2324"/>
                <a:gd name="T41" fmla="*/ 2147483646 h 1636"/>
                <a:gd name="T42" fmla="*/ 2147483646 w 2324"/>
                <a:gd name="T43" fmla="*/ 2147483646 h 1636"/>
                <a:gd name="T44" fmla="*/ 2147483646 w 2324"/>
                <a:gd name="T45" fmla="*/ 2147483646 h 1636"/>
                <a:gd name="T46" fmla="*/ 2147483646 w 2324"/>
                <a:gd name="T47" fmla="*/ 2147483646 h 1636"/>
                <a:gd name="T48" fmla="*/ 2147483646 w 2324"/>
                <a:gd name="T49" fmla="*/ 2147483646 h 1636"/>
                <a:gd name="T50" fmla="*/ 2147483646 w 2324"/>
                <a:gd name="T51" fmla="*/ 2147483646 h 1636"/>
                <a:gd name="T52" fmla="*/ 2147483646 w 2324"/>
                <a:gd name="T53" fmla="*/ 2147483646 h 1636"/>
                <a:gd name="T54" fmla="*/ 2147483646 w 2324"/>
                <a:gd name="T55" fmla="*/ 2147483646 h 1636"/>
                <a:gd name="T56" fmla="*/ 2147483646 w 2324"/>
                <a:gd name="T57" fmla="*/ 2147483646 h 1636"/>
                <a:gd name="T58" fmla="*/ 2147483646 w 2324"/>
                <a:gd name="T59" fmla="*/ 2147483646 h 1636"/>
                <a:gd name="T60" fmla="*/ 2147483646 w 2324"/>
                <a:gd name="T61" fmla="*/ 2147483646 h 1636"/>
                <a:gd name="T62" fmla="*/ 2147483646 w 2324"/>
                <a:gd name="T63" fmla="*/ 2147483646 h 1636"/>
                <a:gd name="T64" fmla="*/ 2147483646 w 2324"/>
                <a:gd name="T65" fmla="*/ 2147483646 h 1636"/>
                <a:gd name="T66" fmla="*/ 2147483646 w 2324"/>
                <a:gd name="T67" fmla="*/ 2147483646 h 1636"/>
                <a:gd name="T68" fmla="*/ 2147483646 w 2324"/>
                <a:gd name="T69" fmla="*/ 0 h 1636"/>
                <a:gd name="T70" fmla="*/ 2147483646 w 2324"/>
                <a:gd name="T71" fmla="*/ 2147483646 h 1636"/>
                <a:gd name="T72" fmla="*/ 2147483646 w 2324"/>
                <a:gd name="T73" fmla="*/ 0 h 1636"/>
                <a:gd name="T74" fmla="*/ 2147483646 w 2324"/>
                <a:gd name="T75" fmla="*/ 0 h 1636"/>
                <a:gd name="T76" fmla="*/ 2147483646 w 2324"/>
                <a:gd name="T77" fmla="*/ 0 h 1636"/>
                <a:gd name="T78" fmla="*/ 2147483646 w 2324"/>
                <a:gd name="T79" fmla="*/ 2147483646 h 1636"/>
                <a:gd name="T80" fmla="*/ 2147483646 w 2324"/>
                <a:gd name="T81" fmla="*/ 2147483646 h 1636"/>
                <a:gd name="T82" fmla="*/ 2147483646 w 2324"/>
                <a:gd name="T83" fmla="*/ 2147483646 h 1636"/>
                <a:gd name="T84" fmla="*/ 2147483646 w 2324"/>
                <a:gd name="T85" fmla="*/ 2147483646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24" h="1636">
                  <a:moveTo>
                    <a:pt x="0" y="1636"/>
                  </a:moveTo>
                  <a:lnTo>
                    <a:pt x="28" y="1636"/>
                  </a:lnTo>
                  <a:lnTo>
                    <a:pt x="56" y="1631"/>
                  </a:lnTo>
                  <a:lnTo>
                    <a:pt x="85" y="1631"/>
                  </a:lnTo>
                  <a:lnTo>
                    <a:pt x="113" y="1631"/>
                  </a:lnTo>
                  <a:lnTo>
                    <a:pt x="136" y="1631"/>
                  </a:lnTo>
                  <a:lnTo>
                    <a:pt x="164" y="1631"/>
                  </a:lnTo>
                  <a:lnTo>
                    <a:pt x="192" y="1631"/>
                  </a:lnTo>
                  <a:lnTo>
                    <a:pt x="221" y="1631"/>
                  </a:lnTo>
                  <a:lnTo>
                    <a:pt x="249" y="1631"/>
                  </a:lnTo>
                  <a:lnTo>
                    <a:pt x="277" y="1631"/>
                  </a:lnTo>
                  <a:lnTo>
                    <a:pt x="300" y="1631"/>
                  </a:lnTo>
                  <a:lnTo>
                    <a:pt x="328" y="1626"/>
                  </a:lnTo>
                  <a:lnTo>
                    <a:pt x="357" y="1631"/>
                  </a:lnTo>
                  <a:lnTo>
                    <a:pt x="385" y="1621"/>
                  </a:lnTo>
                  <a:lnTo>
                    <a:pt x="413" y="1610"/>
                  </a:lnTo>
                  <a:lnTo>
                    <a:pt x="436" y="1589"/>
                  </a:lnTo>
                  <a:lnTo>
                    <a:pt x="464" y="1567"/>
                  </a:lnTo>
                  <a:lnTo>
                    <a:pt x="493" y="1541"/>
                  </a:lnTo>
                  <a:lnTo>
                    <a:pt x="521" y="1493"/>
                  </a:lnTo>
                  <a:lnTo>
                    <a:pt x="550" y="1456"/>
                  </a:lnTo>
                  <a:lnTo>
                    <a:pt x="578" y="1403"/>
                  </a:lnTo>
                  <a:lnTo>
                    <a:pt x="601" y="1339"/>
                  </a:lnTo>
                  <a:lnTo>
                    <a:pt x="629" y="1270"/>
                  </a:lnTo>
                  <a:lnTo>
                    <a:pt x="657" y="1190"/>
                  </a:lnTo>
                  <a:lnTo>
                    <a:pt x="686" y="1110"/>
                  </a:lnTo>
                  <a:lnTo>
                    <a:pt x="714" y="1020"/>
                  </a:lnTo>
                  <a:lnTo>
                    <a:pt x="742" y="930"/>
                  </a:lnTo>
                  <a:lnTo>
                    <a:pt x="765" y="839"/>
                  </a:lnTo>
                  <a:lnTo>
                    <a:pt x="793" y="754"/>
                  </a:lnTo>
                  <a:lnTo>
                    <a:pt x="822" y="691"/>
                  </a:lnTo>
                  <a:lnTo>
                    <a:pt x="850" y="637"/>
                  </a:lnTo>
                  <a:lnTo>
                    <a:pt x="878" y="595"/>
                  </a:lnTo>
                  <a:lnTo>
                    <a:pt x="901" y="558"/>
                  </a:lnTo>
                  <a:lnTo>
                    <a:pt x="929" y="520"/>
                  </a:lnTo>
                  <a:lnTo>
                    <a:pt x="958" y="494"/>
                  </a:lnTo>
                  <a:lnTo>
                    <a:pt x="986" y="457"/>
                  </a:lnTo>
                  <a:lnTo>
                    <a:pt x="1014" y="425"/>
                  </a:lnTo>
                  <a:lnTo>
                    <a:pt x="1043" y="388"/>
                  </a:lnTo>
                  <a:lnTo>
                    <a:pt x="1065" y="350"/>
                  </a:lnTo>
                  <a:lnTo>
                    <a:pt x="1094" y="313"/>
                  </a:lnTo>
                  <a:lnTo>
                    <a:pt x="1122" y="287"/>
                  </a:lnTo>
                  <a:lnTo>
                    <a:pt x="1151" y="271"/>
                  </a:lnTo>
                  <a:lnTo>
                    <a:pt x="1179" y="271"/>
                  </a:lnTo>
                  <a:lnTo>
                    <a:pt x="1207" y="271"/>
                  </a:lnTo>
                  <a:lnTo>
                    <a:pt x="1230" y="281"/>
                  </a:lnTo>
                  <a:lnTo>
                    <a:pt x="1258" y="292"/>
                  </a:lnTo>
                  <a:lnTo>
                    <a:pt x="1287" y="303"/>
                  </a:lnTo>
                  <a:lnTo>
                    <a:pt x="1315" y="297"/>
                  </a:lnTo>
                  <a:lnTo>
                    <a:pt x="1343" y="297"/>
                  </a:lnTo>
                  <a:lnTo>
                    <a:pt x="1366" y="287"/>
                  </a:lnTo>
                  <a:lnTo>
                    <a:pt x="1394" y="271"/>
                  </a:lnTo>
                  <a:lnTo>
                    <a:pt x="1423" y="249"/>
                  </a:lnTo>
                  <a:lnTo>
                    <a:pt x="1451" y="218"/>
                  </a:lnTo>
                  <a:lnTo>
                    <a:pt x="1479" y="175"/>
                  </a:lnTo>
                  <a:lnTo>
                    <a:pt x="1508" y="133"/>
                  </a:lnTo>
                  <a:lnTo>
                    <a:pt x="1530" y="95"/>
                  </a:lnTo>
                  <a:lnTo>
                    <a:pt x="1559" y="63"/>
                  </a:lnTo>
                  <a:lnTo>
                    <a:pt x="1587" y="48"/>
                  </a:lnTo>
                  <a:lnTo>
                    <a:pt x="1615" y="37"/>
                  </a:lnTo>
                  <a:lnTo>
                    <a:pt x="1644" y="26"/>
                  </a:lnTo>
                  <a:lnTo>
                    <a:pt x="1666" y="21"/>
                  </a:lnTo>
                  <a:lnTo>
                    <a:pt x="1695" y="21"/>
                  </a:lnTo>
                  <a:lnTo>
                    <a:pt x="1723" y="16"/>
                  </a:lnTo>
                  <a:lnTo>
                    <a:pt x="1751" y="10"/>
                  </a:lnTo>
                  <a:lnTo>
                    <a:pt x="1780" y="10"/>
                  </a:lnTo>
                  <a:lnTo>
                    <a:pt x="1808" y="10"/>
                  </a:lnTo>
                  <a:lnTo>
                    <a:pt x="1831" y="5"/>
                  </a:lnTo>
                  <a:lnTo>
                    <a:pt x="1859" y="0"/>
                  </a:lnTo>
                  <a:lnTo>
                    <a:pt x="1888" y="0"/>
                  </a:lnTo>
                  <a:lnTo>
                    <a:pt x="1916" y="0"/>
                  </a:lnTo>
                  <a:lnTo>
                    <a:pt x="1944" y="5"/>
                  </a:lnTo>
                  <a:lnTo>
                    <a:pt x="1973" y="0"/>
                  </a:lnTo>
                  <a:lnTo>
                    <a:pt x="1995" y="0"/>
                  </a:lnTo>
                  <a:lnTo>
                    <a:pt x="2024" y="0"/>
                  </a:lnTo>
                  <a:lnTo>
                    <a:pt x="2052" y="0"/>
                  </a:lnTo>
                  <a:lnTo>
                    <a:pt x="2080" y="0"/>
                  </a:lnTo>
                  <a:lnTo>
                    <a:pt x="2109" y="0"/>
                  </a:lnTo>
                  <a:lnTo>
                    <a:pt x="2131" y="0"/>
                  </a:lnTo>
                  <a:lnTo>
                    <a:pt x="2160" y="5"/>
                  </a:lnTo>
                  <a:lnTo>
                    <a:pt x="2188" y="0"/>
                  </a:lnTo>
                  <a:lnTo>
                    <a:pt x="2216" y="5"/>
                  </a:lnTo>
                  <a:lnTo>
                    <a:pt x="2245" y="5"/>
                  </a:lnTo>
                  <a:lnTo>
                    <a:pt x="2273" y="5"/>
                  </a:lnTo>
                  <a:lnTo>
                    <a:pt x="2296" y="5"/>
                  </a:lnTo>
                  <a:lnTo>
                    <a:pt x="2324" y="5"/>
                  </a:lnTo>
                </a:path>
              </a:pathLst>
            </a:custGeom>
            <a:noFill/>
            <a:ln w="15840" cap="sq">
              <a:solidFill>
                <a:srgbClr val="007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9E04718-2AB6-7444-AD7C-F07BA6B34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473" y="4146021"/>
              <a:ext cx="1184275" cy="1179512"/>
            </a:xfrm>
            <a:custGeom>
              <a:avLst/>
              <a:gdLst>
                <a:gd name="G0" fmla="+- 18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478 0 0"/>
                <a:gd name="G8" fmla="cos 56267 G7"/>
                <a:gd name="G9" fmla="+- 1478 0 0"/>
                <a:gd name="G10" fmla="sin 55149 G9"/>
                <a:gd name="G11" fmla="+- G8 G10 0"/>
                <a:gd name="G12" fmla="+- G11 1080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*/ 1 48759 25600"/>
                <a:gd name="G71" fmla="*/ 1 60717 25600"/>
                <a:gd name="G72" fmla="*/ 1 50493 55552"/>
                <a:gd name="G73" fmla="*/ G72 1 180"/>
                <a:gd name="G74" fmla="*/ G71 1 G73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T0" fmla="*/ 2147483646 w 2324"/>
                <a:gd name="T1" fmla="*/ 2147483646 h 1605"/>
                <a:gd name="T2" fmla="*/ 2147483646 w 2324"/>
                <a:gd name="T3" fmla="*/ 2147483646 h 1605"/>
                <a:gd name="T4" fmla="*/ 2147483646 w 2324"/>
                <a:gd name="T5" fmla="*/ 2147483646 h 1605"/>
                <a:gd name="T6" fmla="*/ 2147483646 w 2324"/>
                <a:gd name="T7" fmla="*/ 2147483646 h 1605"/>
                <a:gd name="T8" fmla="*/ 2147483646 w 2324"/>
                <a:gd name="T9" fmla="*/ 2147483646 h 1605"/>
                <a:gd name="T10" fmla="*/ 2147483646 w 2324"/>
                <a:gd name="T11" fmla="*/ 2147483646 h 1605"/>
                <a:gd name="T12" fmla="*/ 2147483646 w 2324"/>
                <a:gd name="T13" fmla="*/ 2147483646 h 1605"/>
                <a:gd name="T14" fmla="*/ 2147483646 w 2324"/>
                <a:gd name="T15" fmla="*/ 2147483646 h 1605"/>
                <a:gd name="T16" fmla="*/ 2147483646 w 2324"/>
                <a:gd name="T17" fmla="*/ 2147483646 h 1605"/>
                <a:gd name="T18" fmla="*/ 2147483646 w 2324"/>
                <a:gd name="T19" fmla="*/ 2147483646 h 1605"/>
                <a:gd name="T20" fmla="*/ 2147483646 w 2324"/>
                <a:gd name="T21" fmla="*/ 2147483646 h 1605"/>
                <a:gd name="T22" fmla="*/ 2147483646 w 2324"/>
                <a:gd name="T23" fmla="*/ 2147483646 h 1605"/>
                <a:gd name="T24" fmla="*/ 2147483646 w 2324"/>
                <a:gd name="T25" fmla="*/ 2147483646 h 1605"/>
                <a:gd name="T26" fmla="*/ 2147483646 w 2324"/>
                <a:gd name="T27" fmla="*/ 2147483646 h 1605"/>
                <a:gd name="T28" fmla="*/ 2147483646 w 2324"/>
                <a:gd name="T29" fmla="*/ 2147483646 h 1605"/>
                <a:gd name="T30" fmla="*/ 2147483646 w 2324"/>
                <a:gd name="T31" fmla="*/ 2147483646 h 1605"/>
                <a:gd name="T32" fmla="*/ 2147483646 w 2324"/>
                <a:gd name="T33" fmla="*/ 2147483646 h 1605"/>
                <a:gd name="T34" fmla="*/ 2147483646 w 2324"/>
                <a:gd name="T35" fmla="*/ 2147483646 h 1605"/>
                <a:gd name="T36" fmla="*/ 2147483646 w 2324"/>
                <a:gd name="T37" fmla="*/ 2147483646 h 1605"/>
                <a:gd name="T38" fmla="*/ 2147483646 w 2324"/>
                <a:gd name="T39" fmla="*/ 2147483646 h 1605"/>
                <a:gd name="T40" fmla="*/ 2147483646 w 2324"/>
                <a:gd name="T41" fmla="*/ 2147483646 h 1605"/>
                <a:gd name="T42" fmla="*/ 2147483646 w 2324"/>
                <a:gd name="T43" fmla="*/ 2147483646 h 1605"/>
                <a:gd name="T44" fmla="*/ 2147483646 w 2324"/>
                <a:gd name="T45" fmla="*/ 2147483646 h 1605"/>
                <a:gd name="T46" fmla="*/ 2147483646 w 2324"/>
                <a:gd name="T47" fmla="*/ 2147483646 h 1605"/>
                <a:gd name="T48" fmla="*/ 2147483646 w 2324"/>
                <a:gd name="T49" fmla="*/ 2147483646 h 1605"/>
                <a:gd name="T50" fmla="*/ 2147483646 w 2324"/>
                <a:gd name="T51" fmla="*/ 2147483646 h 1605"/>
                <a:gd name="T52" fmla="*/ 2147483646 w 2324"/>
                <a:gd name="T53" fmla="*/ 2147483646 h 1605"/>
                <a:gd name="T54" fmla="*/ 2147483646 w 2324"/>
                <a:gd name="T55" fmla="*/ 2147483646 h 1605"/>
                <a:gd name="T56" fmla="*/ 2147483646 w 2324"/>
                <a:gd name="T57" fmla="*/ 0 h 1605"/>
                <a:gd name="T58" fmla="*/ 2147483646 w 2324"/>
                <a:gd name="T59" fmla="*/ 0 h 1605"/>
                <a:gd name="T60" fmla="*/ 2147483646 w 2324"/>
                <a:gd name="T61" fmla="*/ 0 h 1605"/>
                <a:gd name="T62" fmla="*/ 2147483646 w 2324"/>
                <a:gd name="T63" fmla="*/ 0 h 1605"/>
                <a:gd name="T64" fmla="*/ 2147483646 w 2324"/>
                <a:gd name="T65" fmla="*/ 0 h 1605"/>
                <a:gd name="T66" fmla="*/ 2147483646 w 2324"/>
                <a:gd name="T67" fmla="*/ 2147483646 h 1605"/>
                <a:gd name="T68" fmla="*/ 2147483646 w 2324"/>
                <a:gd name="T69" fmla="*/ 0 h 1605"/>
                <a:gd name="T70" fmla="*/ 2147483646 w 2324"/>
                <a:gd name="T71" fmla="*/ 2147483646 h 1605"/>
                <a:gd name="T72" fmla="*/ 2147483646 w 2324"/>
                <a:gd name="T73" fmla="*/ 2147483646 h 1605"/>
                <a:gd name="T74" fmla="*/ 2147483646 w 2324"/>
                <a:gd name="T75" fmla="*/ 2147483646 h 1605"/>
                <a:gd name="T76" fmla="*/ 2147483646 w 2324"/>
                <a:gd name="T77" fmla="*/ 2147483646 h 1605"/>
                <a:gd name="T78" fmla="*/ 2147483646 w 2324"/>
                <a:gd name="T79" fmla="*/ 2147483646 h 1605"/>
                <a:gd name="T80" fmla="*/ 2147483646 w 2324"/>
                <a:gd name="T81" fmla="*/ 2147483646 h 1605"/>
                <a:gd name="T82" fmla="*/ 2147483646 w 2324"/>
                <a:gd name="T83" fmla="*/ 2147483646 h 1605"/>
                <a:gd name="T84" fmla="*/ 2147483646 w 2324"/>
                <a:gd name="T85" fmla="*/ 2147483646 h 1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24" h="1605">
                  <a:moveTo>
                    <a:pt x="0" y="1531"/>
                  </a:moveTo>
                  <a:lnTo>
                    <a:pt x="28" y="1541"/>
                  </a:lnTo>
                  <a:lnTo>
                    <a:pt x="56" y="1547"/>
                  </a:lnTo>
                  <a:lnTo>
                    <a:pt x="85" y="1557"/>
                  </a:lnTo>
                  <a:lnTo>
                    <a:pt x="113" y="1563"/>
                  </a:lnTo>
                  <a:lnTo>
                    <a:pt x="136" y="1573"/>
                  </a:lnTo>
                  <a:lnTo>
                    <a:pt x="164" y="1579"/>
                  </a:lnTo>
                  <a:lnTo>
                    <a:pt x="192" y="1584"/>
                  </a:lnTo>
                  <a:lnTo>
                    <a:pt x="221" y="1589"/>
                  </a:lnTo>
                  <a:lnTo>
                    <a:pt x="249" y="1595"/>
                  </a:lnTo>
                  <a:lnTo>
                    <a:pt x="277" y="1600"/>
                  </a:lnTo>
                  <a:lnTo>
                    <a:pt x="300" y="1605"/>
                  </a:lnTo>
                  <a:lnTo>
                    <a:pt x="328" y="1589"/>
                  </a:lnTo>
                  <a:lnTo>
                    <a:pt x="357" y="1573"/>
                  </a:lnTo>
                  <a:lnTo>
                    <a:pt x="385" y="1531"/>
                  </a:lnTo>
                  <a:lnTo>
                    <a:pt x="413" y="1478"/>
                  </a:lnTo>
                  <a:lnTo>
                    <a:pt x="436" y="1414"/>
                  </a:lnTo>
                  <a:lnTo>
                    <a:pt x="464" y="1329"/>
                  </a:lnTo>
                  <a:lnTo>
                    <a:pt x="493" y="1244"/>
                  </a:lnTo>
                  <a:lnTo>
                    <a:pt x="521" y="1153"/>
                  </a:lnTo>
                  <a:lnTo>
                    <a:pt x="550" y="1058"/>
                  </a:lnTo>
                  <a:lnTo>
                    <a:pt x="578" y="967"/>
                  </a:lnTo>
                  <a:lnTo>
                    <a:pt x="601" y="893"/>
                  </a:lnTo>
                  <a:lnTo>
                    <a:pt x="629" y="792"/>
                  </a:lnTo>
                  <a:lnTo>
                    <a:pt x="657" y="718"/>
                  </a:lnTo>
                  <a:lnTo>
                    <a:pt x="686" y="665"/>
                  </a:lnTo>
                  <a:lnTo>
                    <a:pt x="714" y="611"/>
                  </a:lnTo>
                  <a:lnTo>
                    <a:pt x="742" y="564"/>
                  </a:lnTo>
                  <a:lnTo>
                    <a:pt x="765" y="526"/>
                  </a:lnTo>
                  <a:lnTo>
                    <a:pt x="793" y="489"/>
                  </a:lnTo>
                  <a:lnTo>
                    <a:pt x="822" y="447"/>
                  </a:lnTo>
                  <a:lnTo>
                    <a:pt x="850" y="404"/>
                  </a:lnTo>
                  <a:lnTo>
                    <a:pt x="878" y="372"/>
                  </a:lnTo>
                  <a:lnTo>
                    <a:pt x="901" y="335"/>
                  </a:lnTo>
                  <a:lnTo>
                    <a:pt x="929" y="303"/>
                  </a:lnTo>
                  <a:lnTo>
                    <a:pt x="958" y="277"/>
                  </a:lnTo>
                  <a:lnTo>
                    <a:pt x="986" y="261"/>
                  </a:lnTo>
                  <a:lnTo>
                    <a:pt x="1014" y="255"/>
                  </a:lnTo>
                  <a:lnTo>
                    <a:pt x="1043" y="255"/>
                  </a:lnTo>
                  <a:lnTo>
                    <a:pt x="1065" y="271"/>
                  </a:lnTo>
                  <a:lnTo>
                    <a:pt x="1094" y="282"/>
                  </a:lnTo>
                  <a:lnTo>
                    <a:pt x="1122" y="293"/>
                  </a:lnTo>
                  <a:lnTo>
                    <a:pt x="1151" y="287"/>
                  </a:lnTo>
                  <a:lnTo>
                    <a:pt x="1179" y="277"/>
                  </a:lnTo>
                  <a:lnTo>
                    <a:pt x="1207" y="250"/>
                  </a:lnTo>
                  <a:lnTo>
                    <a:pt x="1230" y="202"/>
                  </a:lnTo>
                  <a:lnTo>
                    <a:pt x="1258" y="154"/>
                  </a:lnTo>
                  <a:lnTo>
                    <a:pt x="1287" y="112"/>
                  </a:lnTo>
                  <a:lnTo>
                    <a:pt x="1315" y="75"/>
                  </a:lnTo>
                  <a:lnTo>
                    <a:pt x="1343" y="43"/>
                  </a:lnTo>
                  <a:lnTo>
                    <a:pt x="1366" y="22"/>
                  </a:lnTo>
                  <a:lnTo>
                    <a:pt x="1394" y="11"/>
                  </a:lnTo>
                  <a:lnTo>
                    <a:pt x="1423" y="6"/>
                  </a:lnTo>
                  <a:lnTo>
                    <a:pt x="1451" y="6"/>
                  </a:lnTo>
                  <a:lnTo>
                    <a:pt x="1479" y="6"/>
                  </a:lnTo>
                  <a:lnTo>
                    <a:pt x="1508" y="6"/>
                  </a:lnTo>
                  <a:lnTo>
                    <a:pt x="1530" y="0"/>
                  </a:lnTo>
                  <a:lnTo>
                    <a:pt x="1559" y="0"/>
                  </a:lnTo>
                  <a:lnTo>
                    <a:pt x="1587" y="0"/>
                  </a:lnTo>
                  <a:lnTo>
                    <a:pt x="1615" y="0"/>
                  </a:lnTo>
                  <a:lnTo>
                    <a:pt x="1644" y="0"/>
                  </a:lnTo>
                  <a:lnTo>
                    <a:pt x="1666" y="0"/>
                  </a:lnTo>
                  <a:lnTo>
                    <a:pt x="1695" y="0"/>
                  </a:lnTo>
                  <a:lnTo>
                    <a:pt x="1723" y="0"/>
                  </a:lnTo>
                  <a:lnTo>
                    <a:pt x="1751" y="0"/>
                  </a:lnTo>
                  <a:lnTo>
                    <a:pt x="1780" y="0"/>
                  </a:lnTo>
                  <a:lnTo>
                    <a:pt x="1808" y="0"/>
                  </a:lnTo>
                  <a:lnTo>
                    <a:pt x="1831" y="6"/>
                  </a:lnTo>
                  <a:lnTo>
                    <a:pt x="1859" y="0"/>
                  </a:lnTo>
                  <a:lnTo>
                    <a:pt x="1888" y="0"/>
                  </a:lnTo>
                  <a:lnTo>
                    <a:pt x="1916" y="6"/>
                  </a:lnTo>
                  <a:lnTo>
                    <a:pt x="1944" y="6"/>
                  </a:lnTo>
                  <a:lnTo>
                    <a:pt x="1973" y="6"/>
                  </a:lnTo>
                  <a:lnTo>
                    <a:pt x="1995" y="6"/>
                  </a:lnTo>
                  <a:lnTo>
                    <a:pt x="2024" y="6"/>
                  </a:lnTo>
                  <a:lnTo>
                    <a:pt x="2052" y="6"/>
                  </a:lnTo>
                  <a:lnTo>
                    <a:pt x="2080" y="6"/>
                  </a:lnTo>
                  <a:lnTo>
                    <a:pt x="2109" y="6"/>
                  </a:lnTo>
                  <a:lnTo>
                    <a:pt x="2131" y="6"/>
                  </a:lnTo>
                  <a:lnTo>
                    <a:pt x="2160" y="6"/>
                  </a:lnTo>
                  <a:lnTo>
                    <a:pt x="2188" y="6"/>
                  </a:lnTo>
                  <a:lnTo>
                    <a:pt x="2216" y="6"/>
                  </a:lnTo>
                  <a:lnTo>
                    <a:pt x="2245" y="6"/>
                  </a:lnTo>
                  <a:lnTo>
                    <a:pt x="2273" y="6"/>
                  </a:lnTo>
                  <a:lnTo>
                    <a:pt x="2296" y="6"/>
                  </a:lnTo>
                  <a:lnTo>
                    <a:pt x="2324" y="6"/>
                  </a:lnTo>
                </a:path>
              </a:pathLst>
            </a:custGeom>
            <a:noFill/>
            <a:ln w="1584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17970CF8-C7B7-9847-8D0A-9D9C669EC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7473" y="4398433"/>
              <a:ext cx="1184275" cy="1162050"/>
            </a:xfrm>
            <a:custGeom>
              <a:avLst/>
              <a:gdLst>
                <a:gd name="G0" fmla="+- 28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573 0 0"/>
                <a:gd name="G8" fmla="cos 56315 G7"/>
                <a:gd name="G9" fmla="+- 1573 0 0"/>
                <a:gd name="G10" fmla="sin 55149 G9"/>
                <a:gd name="G11" fmla="+- G8 G10 0"/>
                <a:gd name="G12" fmla="+- G11 1080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+- 1 0 0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*/ 1 48759 25600"/>
                <a:gd name="G71" fmla="*/ 1 60717 25600"/>
                <a:gd name="G72" fmla="*/ 1 50493 55552"/>
                <a:gd name="G73" fmla="*/ G72 1 180"/>
                <a:gd name="G74" fmla="*/ G71 1 G73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G83" fmla="+- 1 0 0"/>
                <a:gd name="G84" fmla="+- 1 0 0"/>
                <a:gd name="G85" fmla="+- 1 0 0"/>
                <a:gd name="G86" fmla="+- 1 0 0"/>
                <a:gd name="G87" fmla="+- 1 0 0"/>
                <a:gd name="G88" fmla="+- 1 0 0"/>
                <a:gd name="G89" fmla="+- 1 0 0"/>
                <a:gd name="G90" fmla="+- 1 0 0"/>
                <a:gd name="G91" fmla="+- 1 0 0"/>
                <a:gd name="G92" fmla="+- 1 0 0"/>
                <a:gd name="G93" fmla="+- 1 0 0"/>
                <a:gd name="T0" fmla="*/ 2147483646 w 2324"/>
                <a:gd name="T1" fmla="*/ 2147483646 h 1579"/>
                <a:gd name="T2" fmla="*/ 2147483646 w 2324"/>
                <a:gd name="T3" fmla="*/ 2147483646 h 1579"/>
                <a:gd name="T4" fmla="*/ 2147483646 w 2324"/>
                <a:gd name="T5" fmla="*/ 2147483646 h 1579"/>
                <a:gd name="T6" fmla="*/ 2147483646 w 2324"/>
                <a:gd name="T7" fmla="*/ 2147483646 h 1579"/>
                <a:gd name="T8" fmla="*/ 2147483646 w 2324"/>
                <a:gd name="T9" fmla="*/ 2147483646 h 1579"/>
                <a:gd name="T10" fmla="*/ 2147483646 w 2324"/>
                <a:gd name="T11" fmla="*/ 2147483646 h 1579"/>
                <a:gd name="T12" fmla="*/ 2147483646 w 2324"/>
                <a:gd name="T13" fmla="*/ 2147483646 h 1579"/>
                <a:gd name="T14" fmla="*/ 2147483646 w 2324"/>
                <a:gd name="T15" fmla="*/ 2147483646 h 1579"/>
                <a:gd name="T16" fmla="*/ 2147483646 w 2324"/>
                <a:gd name="T17" fmla="*/ 2147483646 h 1579"/>
                <a:gd name="T18" fmla="*/ 2147483646 w 2324"/>
                <a:gd name="T19" fmla="*/ 2147483646 h 1579"/>
                <a:gd name="T20" fmla="*/ 2147483646 w 2324"/>
                <a:gd name="T21" fmla="*/ 2147483646 h 1579"/>
                <a:gd name="T22" fmla="*/ 2147483646 w 2324"/>
                <a:gd name="T23" fmla="*/ 2147483646 h 1579"/>
                <a:gd name="T24" fmla="*/ 2147483646 w 2324"/>
                <a:gd name="T25" fmla="*/ 2147483646 h 1579"/>
                <a:gd name="T26" fmla="*/ 2147483646 w 2324"/>
                <a:gd name="T27" fmla="*/ 2147483646 h 1579"/>
                <a:gd name="T28" fmla="*/ 2147483646 w 2324"/>
                <a:gd name="T29" fmla="*/ 2147483646 h 1579"/>
                <a:gd name="T30" fmla="*/ 2147483646 w 2324"/>
                <a:gd name="T31" fmla="*/ 2147483646 h 1579"/>
                <a:gd name="T32" fmla="*/ 2147483646 w 2324"/>
                <a:gd name="T33" fmla="*/ 2147483646 h 1579"/>
                <a:gd name="T34" fmla="*/ 2147483646 w 2324"/>
                <a:gd name="T35" fmla="*/ 2147483646 h 1579"/>
                <a:gd name="T36" fmla="*/ 2147483646 w 2324"/>
                <a:gd name="T37" fmla="*/ 2147483646 h 1579"/>
                <a:gd name="T38" fmla="*/ 2147483646 w 2324"/>
                <a:gd name="T39" fmla="*/ 2147483646 h 1579"/>
                <a:gd name="T40" fmla="*/ 2147483646 w 2324"/>
                <a:gd name="T41" fmla="*/ 2147483646 h 1579"/>
                <a:gd name="T42" fmla="*/ 2147483646 w 2324"/>
                <a:gd name="T43" fmla="*/ 2147483646 h 1579"/>
                <a:gd name="T44" fmla="*/ 2147483646 w 2324"/>
                <a:gd name="T45" fmla="*/ 2147483646 h 1579"/>
                <a:gd name="T46" fmla="*/ 2147483646 w 2324"/>
                <a:gd name="T47" fmla="*/ 2147483646 h 1579"/>
                <a:gd name="T48" fmla="*/ 2147483646 w 2324"/>
                <a:gd name="T49" fmla="*/ 2147483646 h 1579"/>
                <a:gd name="T50" fmla="*/ 2147483646 w 2324"/>
                <a:gd name="T51" fmla="*/ 2147483646 h 1579"/>
                <a:gd name="T52" fmla="*/ 2147483646 w 2324"/>
                <a:gd name="T53" fmla="*/ 2147483646 h 1579"/>
                <a:gd name="T54" fmla="*/ 2147483646 w 2324"/>
                <a:gd name="T55" fmla="*/ 2147483646 h 1579"/>
                <a:gd name="T56" fmla="*/ 2147483646 w 2324"/>
                <a:gd name="T57" fmla="*/ 0 h 1579"/>
                <a:gd name="T58" fmla="*/ 2147483646 w 2324"/>
                <a:gd name="T59" fmla="*/ 2147483646 h 1579"/>
                <a:gd name="T60" fmla="*/ 2147483646 w 2324"/>
                <a:gd name="T61" fmla="*/ 2147483646 h 1579"/>
                <a:gd name="T62" fmla="*/ 2147483646 w 2324"/>
                <a:gd name="T63" fmla="*/ 0 h 1579"/>
                <a:gd name="T64" fmla="*/ 2147483646 w 2324"/>
                <a:gd name="T65" fmla="*/ 0 h 1579"/>
                <a:gd name="T66" fmla="*/ 2147483646 w 2324"/>
                <a:gd name="T67" fmla="*/ 0 h 1579"/>
                <a:gd name="T68" fmla="*/ 2147483646 w 2324"/>
                <a:gd name="T69" fmla="*/ 2147483646 h 1579"/>
                <a:gd name="T70" fmla="*/ 2147483646 w 2324"/>
                <a:gd name="T71" fmla="*/ 2147483646 h 1579"/>
                <a:gd name="T72" fmla="*/ 2147483646 w 2324"/>
                <a:gd name="T73" fmla="*/ 2147483646 h 1579"/>
                <a:gd name="T74" fmla="*/ 2147483646 w 2324"/>
                <a:gd name="T75" fmla="*/ 2147483646 h 1579"/>
                <a:gd name="T76" fmla="*/ 2147483646 w 2324"/>
                <a:gd name="T77" fmla="*/ 0 h 1579"/>
                <a:gd name="T78" fmla="*/ 2147483646 w 2324"/>
                <a:gd name="T79" fmla="*/ 2147483646 h 1579"/>
                <a:gd name="T80" fmla="*/ 2147483646 w 2324"/>
                <a:gd name="T81" fmla="*/ 0 h 1579"/>
                <a:gd name="T82" fmla="*/ 2147483646 w 2324"/>
                <a:gd name="T83" fmla="*/ 0 h 1579"/>
                <a:gd name="T84" fmla="*/ 2147483646 w 2324"/>
                <a:gd name="T85" fmla="*/ 0 h 1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24" h="1579">
                  <a:moveTo>
                    <a:pt x="0" y="1563"/>
                  </a:moveTo>
                  <a:lnTo>
                    <a:pt x="28" y="1563"/>
                  </a:lnTo>
                  <a:lnTo>
                    <a:pt x="56" y="1557"/>
                  </a:lnTo>
                  <a:lnTo>
                    <a:pt x="85" y="1552"/>
                  </a:lnTo>
                  <a:lnTo>
                    <a:pt x="113" y="1552"/>
                  </a:lnTo>
                  <a:lnTo>
                    <a:pt x="136" y="1541"/>
                  </a:lnTo>
                  <a:lnTo>
                    <a:pt x="164" y="1541"/>
                  </a:lnTo>
                  <a:lnTo>
                    <a:pt x="192" y="1541"/>
                  </a:lnTo>
                  <a:lnTo>
                    <a:pt x="221" y="1541"/>
                  </a:lnTo>
                  <a:lnTo>
                    <a:pt x="249" y="1541"/>
                  </a:lnTo>
                  <a:lnTo>
                    <a:pt x="277" y="1547"/>
                  </a:lnTo>
                  <a:lnTo>
                    <a:pt x="300" y="1557"/>
                  </a:lnTo>
                  <a:lnTo>
                    <a:pt x="328" y="1563"/>
                  </a:lnTo>
                  <a:lnTo>
                    <a:pt x="357" y="1579"/>
                  </a:lnTo>
                  <a:lnTo>
                    <a:pt x="385" y="1579"/>
                  </a:lnTo>
                  <a:lnTo>
                    <a:pt x="413" y="1573"/>
                  </a:lnTo>
                  <a:lnTo>
                    <a:pt x="436" y="1563"/>
                  </a:lnTo>
                  <a:lnTo>
                    <a:pt x="464" y="1547"/>
                  </a:lnTo>
                  <a:lnTo>
                    <a:pt x="493" y="1520"/>
                  </a:lnTo>
                  <a:lnTo>
                    <a:pt x="521" y="1478"/>
                  </a:lnTo>
                  <a:lnTo>
                    <a:pt x="550" y="1451"/>
                  </a:lnTo>
                  <a:lnTo>
                    <a:pt x="578" y="1414"/>
                  </a:lnTo>
                  <a:lnTo>
                    <a:pt x="601" y="1366"/>
                  </a:lnTo>
                  <a:lnTo>
                    <a:pt x="629" y="1302"/>
                  </a:lnTo>
                  <a:lnTo>
                    <a:pt x="657" y="1228"/>
                  </a:lnTo>
                  <a:lnTo>
                    <a:pt x="686" y="1148"/>
                  </a:lnTo>
                  <a:lnTo>
                    <a:pt x="714" y="1058"/>
                  </a:lnTo>
                  <a:lnTo>
                    <a:pt x="742" y="978"/>
                  </a:lnTo>
                  <a:lnTo>
                    <a:pt x="765" y="904"/>
                  </a:lnTo>
                  <a:lnTo>
                    <a:pt x="793" y="819"/>
                  </a:lnTo>
                  <a:lnTo>
                    <a:pt x="822" y="755"/>
                  </a:lnTo>
                  <a:lnTo>
                    <a:pt x="850" y="691"/>
                  </a:lnTo>
                  <a:lnTo>
                    <a:pt x="878" y="643"/>
                  </a:lnTo>
                  <a:lnTo>
                    <a:pt x="901" y="596"/>
                  </a:lnTo>
                  <a:lnTo>
                    <a:pt x="929" y="558"/>
                  </a:lnTo>
                  <a:lnTo>
                    <a:pt x="958" y="521"/>
                  </a:lnTo>
                  <a:lnTo>
                    <a:pt x="986" y="484"/>
                  </a:lnTo>
                  <a:lnTo>
                    <a:pt x="1014" y="441"/>
                  </a:lnTo>
                  <a:lnTo>
                    <a:pt x="1043" y="399"/>
                  </a:lnTo>
                  <a:lnTo>
                    <a:pt x="1065" y="362"/>
                  </a:lnTo>
                  <a:lnTo>
                    <a:pt x="1094" y="340"/>
                  </a:lnTo>
                  <a:lnTo>
                    <a:pt x="1122" y="324"/>
                  </a:lnTo>
                  <a:lnTo>
                    <a:pt x="1151" y="330"/>
                  </a:lnTo>
                  <a:lnTo>
                    <a:pt x="1179" y="340"/>
                  </a:lnTo>
                  <a:lnTo>
                    <a:pt x="1207" y="351"/>
                  </a:lnTo>
                  <a:lnTo>
                    <a:pt x="1230" y="351"/>
                  </a:lnTo>
                  <a:lnTo>
                    <a:pt x="1258" y="340"/>
                  </a:lnTo>
                  <a:lnTo>
                    <a:pt x="1287" y="314"/>
                  </a:lnTo>
                  <a:lnTo>
                    <a:pt x="1315" y="271"/>
                  </a:lnTo>
                  <a:lnTo>
                    <a:pt x="1343" y="208"/>
                  </a:lnTo>
                  <a:lnTo>
                    <a:pt x="1366" y="154"/>
                  </a:lnTo>
                  <a:lnTo>
                    <a:pt x="1394" y="112"/>
                  </a:lnTo>
                  <a:lnTo>
                    <a:pt x="1423" y="64"/>
                  </a:lnTo>
                  <a:lnTo>
                    <a:pt x="1451" y="38"/>
                  </a:lnTo>
                  <a:lnTo>
                    <a:pt x="1479" y="16"/>
                  </a:lnTo>
                  <a:lnTo>
                    <a:pt x="1508" y="6"/>
                  </a:lnTo>
                  <a:lnTo>
                    <a:pt x="1530" y="0"/>
                  </a:lnTo>
                  <a:lnTo>
                    <a:pt x="1559" y="0"/>
                  </a:lnTo>
                  <a:lnTo>
                    <a:pt x="1587" y="6"/>
                  </a:lnTo>
                  <a:lnTo>
                    <a:pt x="1615" y="6"/>
                  </a:lnTo>
                  <a:lnTo>
                    <a:pt x="1644" y="6"/>
                  </a:lnTo>
                  <a:lnTo>
                    <a:pt x="1666" y="6"/>
                  </a:lnTo>
                  <a:lnTo>
                    <a:pt x="1695" y="0"/>
                  </a:lnTo>
                  <a:lnTo>
                    <a:pt x="1723" y="0"/>
                  </a:lnTo>
                  <a:lnTo>
                    <a:pt x="1751" y="6"/>
                  </a:lnTo>
                  <a:lnTo>
                    <a:pt x="1780" y="0"/>
                  </a:lnTo>
                  <a:lnTo>
                    <a:pt x="1808" y="0"/>
                  </a:lnTo>
                  <a:lnTo>
                    <a:pt x="1831" y="0"/>
                  </a:lnTo>
                  <a:lnTo>
                    <a:pt x="1859" y="6"/>
                  </a:lnTo>
                  <a:lnTo>
                    <a:pt x="1888" y="6"/>
                  </a:lnTo>
                  <a:lnTo>
                    <a:pt x="1916" y="0"/>
                  </a:lnTo>
                  <a:lnTo>
                    <a:pt x="1944" y="6"/>
                  </a:lnTo>
                  <a:lnTo>
                    <a:pt x="1973" y="0"/>
                  </a:lnTo>
                  <a:lnTo>
                    <a:pt x="1995" y="6"/>
                  </a:lnTo>
                  <a:lnTo>
                    <a:pt x="2024" y="6"/>
                  </a:lnTo>
                  <a:lnTo>
                    <a:pt x="2052" y="6"/>
                  </a:lnTo>
                  <a:lnTo>
                    <a:pt x="2080" y="6"/>
                  </a:lnTo>
                  <a:lnTo>
                    <a:pt x="2109" y="0"/>
                  </a:lnTo>
                  <a:lnTo>
                    <a:pt x="2131" y="0"/>
                  </a:lnTo>
                  <a:lnTo>
                    <a:pt x="2160" y="6"/>
                  </a:lnTo>
                  <a:lnTo>
                    <a:pt x="2188" y="0"/>
                  </a:lnTo>
                  <a:lnTo>
                    <a:pt x="2216" y="0"/>
                  </a:lnTo>
                  <a:lnTo>
                    <a:pt x="2245" y="0"/>
                  </a:lnTo>
                  <a:lnTo>
                    <a:pt x="2273" y="0"/>
                  </a:lnTo>
                  <a:lnTo>
                    <a:pt x="2296" y="0"/>
                  </a:lnTo>
                  <a:lnTo>
                    <a:pt x="2324" y="0"/>
                  </a:lnTo>
                </a:path>
              </a:pathLst>
            </a:custGeom>
            <a:noFill/>
            <a:ln w="15840" cap="sq">
              <a:solidFill>
                <a:srgbClr val="BF00B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44" name="Picture 41">
              <a:extLst>
                <a:ext uri="{FF2B5EF4-FFF2-40B4-BE49-F238E27FC236}">
                  <a16:creationId xmlns:a16="http://schemas.microsoft.com/office/drawing/2014/main" id="{4EB5F90A-6D44-C744-9817-A1845BA66C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7060" y="2172758"/>
              <a:ext cx="2795588" cy="1895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45" name="Rectangle 42">
              <a:extLst>
                <a:ext uri="{FF2B5EF4-FFF2-40B4-BE49-F238E27FC236}">
                  <a16:creationId xmlns:a16="http://schemas.microsoft.com/office/drawing/2014/main" id="{1D63A59D-40D4-6D49-848B-CD476C928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7598" y="4150783"/>
              <a:ext cx="1773237" cy="1397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6" name="Rectangle 43">
              <a:extLst>
                <a:ext uri="{FF2B5EF4-FFF2-40B4-BE49-F238E27FC236}">
                  <a16:creationId xmlns:a16="http://schemas.microsoft.com/office/drawing/2014/main" id="{5CAEB9FF-79D4-6141-A74B-9DB4E026F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7598" y="4150783"/>
              <a:ext cx="1773237" cy="1397000"/>
            </a:xfrm>
            <a:prstGeom prst="rect">
              <a:avLst/>
            </a:prstGeom>
            <a:noFill/>
            <a:ln w="9360" cap="sq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7" name="Line 44">
              <a:extLst>
                <a:ext uri="{FF2B5EF4-FFF2-40B4-BE49-F238E27FC236}">
                  <a16:creationId xmlns:a16="http://schemas.microsoft.com/office/drawing/2014/main" id="{A0D28181-A70C-EC4B-9B29-5C5332186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4150783"/>
              <a:ext cx="1773237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8" name="Line 45">
              <a:extLst>
                <a:ext uri="{FF2B5EF4-FFF2-40B4-BE49-F238E27FC236}">
                  <a16:creationId xmlns:a16="http://schemas.microsoft.com/office/drawing/2014/main" id="{F28AB04D-6BA4-E544-B92B-38861AB57B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5547783"/>
              <a:ext cx="1773237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9" name="Line 46">
              <a:extLst>
                <a:ext uri="{FF2B5EF4-FFF2-40B4-BE49-F238E27FC236}">
                  <a16:creationId xmlns:a16="http://schemas.microsoft.com/office/drawing/2014/main" id="{FBD0F1A1-CB34-D54C-85F7-1311E6E004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60835" y="4147608"/>
              <a:ext cx="1588" cy="140335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0" name="Line 47">
              <a:extLst>
                <a:ext uri="{FF2B5EF4-FFF2-40B4-BE49-F238E27FC236}">
                  <a16:creationId xmlns:a16="http://schemas.microsoft.com/office/drawing/2014/main" id="{50847F49-42DB-2A40-8098-3E9B08D358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87598" y="4147608"/>
              <a:ext cx="1587" cy="140335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1" name="Line 48">
              <a:extLst>
                <a:ext uri="{FF2B5EF4-FFF2-40B4-BE49-F238E27FC236}">
                  <a16:creationId xmlns:a16="http://schemas.microsoft.com/office/drawing/2014/main" id="{69DB6723-5443-D540-92EC-4B4CBC59AC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5547783"/>
              <a:ext cx="1773237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2" name="Line 49">
              <a:extLst>
                <a:ext uri="{FF2B5EF4-FFF2-40B4-BE49-F238E27FC236}">
                  <a16:creationId xmlns:a16="http://schemas.microsoft.com/office/drawing/2014/main" id="{AD5AA329-EE91-F948-BA77-0D78695847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87598" y="4147608"/>
              <a:ext cx="1587" cy="140335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3" name="Line 50">
              <a:extLst>
                <a:ext uri="{FF2B5EF4-FFF2-40B4-BE49-F238E27FC236}">
                  <a16:creationId xmlns:a16="http://schemas.microsoft.com/office/drawing/2014/main" id="{EF49DC46-815F-4849-9993-64039AF909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87598" y="5523971"/>
              <a:ext cx="1587" cy="269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4" name="Line 51">
              <a:extLst>
                <a:ext uri="{FF2B5EF4-FFF2-40B4-BE49-F238E27FC236}">
                  <a16:creationId xmlns:a16="http://schemas.microsoft.com/office/drawing/2014/main" id="{73C53DA9-0D92-6542-B663-D8FFDA3C86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4150783"/>
              <a:ext cx="1587" cy="1746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5" name="Rectangle 52">
              <a:extLst>
                <a:ext uri="{FF2B5EF4-FFF2-40B4-BE49-F238E27FC236}">
                  <a16:creationId xmlns:a16="http://schemas.microsoft.com/office/drawing/2014/main" id="{7EBB965F-BB55-F74C-A777-49A3CE25F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2360" y="5558896"/>
              <a:ext cx="28575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56" name="Line 53">
              <a:extLst>
                <a:ext uri="{FF2B5EF4-FFF2-40B4-BE49-F238E27FC236}">
                  <a16:creationId xmlns:a16="http://schemas.microsoft.com/office/drawing/2014/main" id="{610C2EDD-7A81-214C-A147-872995F78E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08260" y="5523971"/>
              <a:ext cx="1588" cy="269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7" name="Line 54">
              <a:extLst>
                <a:ext uri="{FF2B5EF4-FFF2-40B4-BE49-F238E27FC236}">
                  <a16:creationId xmlns:a16="http://schemas.microsoft.com/office/drawing/2014/main" id="{874BE2E3-6BF3-104A-BD0A-B9B8F32095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08260" y="4150783"/>
              <a:ext cx="1588" cy="1746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8" name="Rectangle 55">
              <a:extLst>
                <a:ext uri="{FF2B5EF4-FFF2-40B4-BE49-F238E27FC236}">
                  <a16:creationId xmlns:a16="http://schemas.microsoft.com/office/drawing/2014/main" id="{A200687A-7986-FE44-AE37-EF4FC66F0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1910" y="5558896"/>
              <a:ext cx="55563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10</a:t>
              </a:r>
            </a:p>
          </p:txBody>
        </p:sp>
        <p:sp>
          <p:nvSpPr>
            <p:cNvPr id="59" name="Line 56">
              <a:extLst>
                <a:ext uri="{FF2B5EF4-FFF2-40B4-BE49-F238E27FC236}">
                  <a16:creationId xmlns:a16="http://schemas.microsoft.com/office/drawing/2014/main" id="{302E83EE-F805-1740-B742-B0D817F2CB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28923" y="5523971"/>
              <a:ext cx="1587" cy="269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0" name="Line 57">
              <a:extLst>
                <a:ext uri="{FF2B5EF4-FFF2-40B4-BE49-F238E27FC236}">
                  <a16:creationId xmlns:a16="http://schemas.microsoft.com/office/drawing/2014/main" id="{FC672A61-8DE7-8441-A3D4-96CC367EE9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28923" y="4150783"/>
              <a:ext cx="1587" cy="1746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" name="Rectangle 58">
              <a:extLst>
                <a:ext uri="{FF2B5EF4-FFF2-40B4-BE49-F238E27FC236}">
                  <a16:creationId xmlns:a16="http://schemas.microsoft.com/office/drawing/2014/main" id="{B4B638AF-BE26-3F4D-AF1D-784185E73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573" y="5558896"/>
              <a:ext cx="55562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20</a:t>
              </a:r>
            </a:p>
          </p:txBody>
        </p:sp>
        <p:sp>
          <p:nvSpPr>
            <p:cNvPr id="62" name="Line 59">
              <a:extLst>
                <a:ext uri="{FF2B5EF4-FFF2-40B4-BE49-F238E27FC236}">
                  <a16:creationId xmlns:a16="http://schemas.microsoft.com/office/drawing/2014/main" id="{20005316-ECD2-2848-82A5-045ED6D0C6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49585" y="5523971"/>
              <a:ext cx="1588" cy="269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" name="Line 60">
              <a:extLst>
                <a:ext uri="{FF2B5EF4-FFF2-40B4-BE49-F238E27FC236}">
                  <a16:creationId xmlns:a16="http://schemas.microsoft.com/office/drawing/2014/main" id="{A9ED2C0D-C020-FC44-BB76-6111E35F7C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49585" y="4150783"/>
              <a:ext cx="1588" cy="1746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4" name="Rectangle 61">
              <a:extLst>
                <a:ext uri="{FF2B5EF4-FFF2-40B4-BE49-F238E27FC236}">
                  <a16:creationId xmlns:a16="http://schemas.microsoft.com/office/drawing/2014/main" id="{8663A7F8-1E31-7245-9DCC-AC7FACEDA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3235" y="5558896"/>
              <a:ext cx="55563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30</a:t>
              </a:r>
            </a:p>
          </p:txBody>
        </p:sp>
        <p:sp>
          <p:nvSpPr>
            <p:cNvPr id="65" name="Line 62">
              <a:extLst>
                <a:ext uri="{FF2B5EF4-FFF2-40B4-BE49-F238E27FC236}">
                  <a16:creationId xmlns:a16="http://schemas.microsoft.com/office/drawing/2014/main" id="{D4C42B14-DA48-1544-AA97-B06C2CA84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73423" y="5523971"/>
              <a:ext cx="1587" cy="269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6" name="Line 63">
              <a:extLst>
                <a:ext uri="{FF2B5EF4-FFF2-40B4-BE49-F238E27FC236}">
                  <a16:creationId xmlns:a16="http://schemas.microsoft.com/office/drawing/2014/main" id="{D79E984C-3E0A-504D-BBC6-91FB717BE9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73423" y="4150783"/>
              <a:ext cx="1587" cy="1746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7" name="Rectangle 64">
              <a:extLst>
                <a:ext uri="{FF2B5EF4-FFF2-40B4-BE49-F238E27FC236}">
                  <a16:creationId xmlns:a16="http://schemas.microsoft.com/office/drawing/2014/main" id="{248EC306-FBF0-4E48-8311-D3492D1BA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073" y="5558896"/>
              <a:ext cx="55562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40</a:t>
              </a:r>
            </a:p>
          </p:txBody>
        </p:sp>
        <p:sp>
          <p:nvSpPr>
            <p:cNvPr id="68" name="Line 65">
              <a:extLst>
                <a:ext uri="{FF2B5EF4-FFF2-40B4-BE49-F238E27FC236}">
                  <a16:creationId xmlns:a16="http://schemas.microsoft.com/office/drawing/2014/main" id="{89325F49-9298-6D4C-A4D5-5AF35D42A0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94085" y="5523971"/>
              <a:ext cx="1588" cy="269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" name="Line 66">
              <a:extLst>
                <a:ext uri="{FF2B5EF4-FFF2-40B4-BE49-F238E27FC236}">
                  <a16:creationId xmlns:a16="http://schemas.microsoft.com/office/drawing/2014/main" id="{EE726E72-BB2B-3A49-A905-5ECB4EF64E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4085" y="4150783"/>
              <a:ext cx="1588" cy="1746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" name="Rectangle 67">
              <a:extLst>
                <a:ext uri="{FF2B5EF4-FFF2-40B4-BE49-F238E27FC236}">
                  <a16:creationId xmlns:a16="http://schemas.microsoft.com/office/drawing/2014/main" id="{31B0D182-A55F-9143-B49B-A8DF313D1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7735" y="5558896"/>
              <a:ext cx="55563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50</a:t>
              </a:r>
            </a:p>
          </p:txBody>
        </p:sp>
        <p:sp>
          <p:nvSpPr>
            <p:cNvPr id="71" name="Line 68">
              <a:extLst>
                <a:ext uri="{FF2B5EF4-FFF2-40B4-BE49-F238E27FC236}">
                  <a16:creationId xmlns:a16="http://schemas.microsoft.com/office/drawing/2014/main" id="{BFB939F5-7CCE-6A40-B15F-FA31AB8E4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14748" y="5523971"/>
              <a:ext cx="1587" cy="269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" name="Line 69">
              <a:extLst>
                <a:ext uri="{FF2B5EF4-FFF2-40B4-BE49-F238E27FC236}">
                  <a16:creationId xmlns:a16="http://schemas.microsoft.com/office/drawing/2014/main" id="{81D10B97-D74C-8944-A925-B253748862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14748" y="4150783"/>
              <a:ext cx="1587" cy="1746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3" name="Rectangle 70">
              <a:extLst>
                <a:ext uri="{FF2B5EF4-FFF2-40B4-BE49-F238E27FC236}">
                  <a16:creationId xmlns:a16="http://schemas.microsoft.com/office/drawing/2014/main" id="{874F6FF2-4557-2A4B-834E-0EDBBE27B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8398" y="5558896"/>
              <a:ext cx="55562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60</a:t>
              </a:r>
            </a:p>
          </p:txBody>
        </p:sp>
        <p:sp>
          <p:nvSpPr>
            <p:cNvPr id="74" name="Line 71">
              <a:extLst>
                <a:ext uri="{FF2B5EF4-FFF2-40B4-BE49-F238E27FC236}">
                  <a16:creationId xmlns:a16="http://schemas.microsoft.com/office/drawing/2014/main" id="{D5D3B57D-09D4-F341-9409-B47C68A0F2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35410" y="5523971"/>
              <a:ext cx="1588" cy="269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5" name="Line 72">
              <a:extLst>
                <a:ext uri="{FF2B5EF4-FFF2-40B4-BE49-F238E27FC236}">
                  <a16:creationId xmlns:a16="http://schemas.microsoft.com/office/drawing/2014/main" id="{AA871459-E762-6A4E-BEA1-7F568B68E5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35410" y="4150783"/>
              <a:ext cx="1588" cy="1746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6" name="Rectangle 73">
              <a:extLst>
                <a:ext uri="{FF2B5EF4-FFF2-40B4-BE49-F238E27FC236}">
                  <a16:creationId xmlns:a16="http://schemas.microsoft.com/office/drawing/2014/main" id="{621BB555-FE0B-9B43-8F63-2B4B07DB1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0648" y="5558896"/>
              <a:ext cx="55562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70</a:t>
              </a:r>
            </a:p>
          </p:txBody>
        </p:sp>
        <p:sp>
          <p:nvSpPr>
            <p:cNvPr id="77" name="Line 74">
              <a:extLst>
                <a:ext uri="{FF2B5EF4-FFF2-40B4-BE49-F238E27FC236}">
                  <a16:creationId xmlns:a16="http://schemas.microsoft.com/office/drawing/2014/main" id="{BDBAAAA6-8807-6941-AADC-8F103694B0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60835" y="5523971"/>
              <a:ext cx="1588" cy="269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" name="Line 75">
              <a:extLst>
                <a:ext uri="{FF2B5EF4-FFF2-40B4-BE49-F238E27FC236}">
                  <a16:creationId xmlns:a16="http://schemas.microsoft.com/office/drawing/2014/main" id="{6D419292-0828-A143-82AF-D39218AA9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835" y="4150783"/>
              <a:ext cx="1588" cy="1746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" name="Rectangle 76">
              <a:extLst>
                <a:ext uri="{FF2B5EF4-FFF2-40B4-BE49-F238E27FC236}">
                  <a16:creationId xmlns:a16="http://schemas.microsoft.com/office/drawing/2014/main" id="{B9755097-4EEC-1D42-AE27-646A61E35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54485" y="5558896"/>
              <a:ext cx="55563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80</a:t>
              </a:r>
            </a:p>
          </p:txBody>
        </p:sp>
        <p:sp>
          <p:nvSpPr>
            <p:cNvPr id="80" name="Line 77">
              <a:extLst>
                <a:ext uri="{FF2B5EF4-FFF2-40B4-BE49-F238E27FC236}">
                  <a16:creationId xmlns:a16="http://schemas.microsoft.com/office/drawing/2014/main" id="{D5C0B8A6-4A8B-A84C-8396-68F3E983A5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5547783"/>
              <a:ext cx="15875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" name="Line 78">
              <a:extLst>
                <a:ext uri="{FF2B5EF4-FFF2-40B4-BE49-F238E27FC236}">
                  <a16:creationId xmlns:a16="http://schemas.microsoft.com/office/drawing/2014/main" id="{8758DF21-1192-1A43-8439-78E8399F84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37023" y="5547783"/>
              <a:ext cx="26987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2" name="Rectangle 79">
              <a:extLst>
                <a:ext uri="{FF2B5EF4-FFF2-40B4-BE49-F238E27FC236}">
                  <a16:creationId xmlns:a16="http://schemas.microsoft.com/office/drawing/2014/main" id="{208A8617-8B4C-D54F-AD72-DDA7B6EB5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4735" y="5514446"/>
              <a:ext cx="44450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-4</a:t>
              </a:r>
            </a:p>
          </p:txBody>
        </p:sp>
        <p:sp>
          <p:nvSpPr>
            <p:cNvPr id="83" name="Line 80">
              <a:extLst>
                <a:ext uri="{FF2B5EF4-FFF2-40B4-BE49-F238E27FC236}">
                  <a16:creationId xmlns:a16="http://schemas.microsoft.com/office/drawing/2014/main" id="{8778C992-A993-FD43-8145-36363D1351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5371571"/>
              <a:ext cx="15875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4" name="Line 81">
              <a:extLst>
                <a:ext uri="{FF2B5EF4-FFF2-40B4-BE49-F238E27FC236}">
                  <a16:creationId xmlns:a16="http://schemas.microsoft.com/office/drawing/2014/main" id="{377C8B52-1CA1-F94B-9278-8BF37430C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37023" y="5371571"/>
              <a:ext cx="26987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" name="Rectangle 82">
              <a:extLst>
                <a:ext uri="{FF2B5EF4-FFF2-40B4-BE49-F238E27FC236}">
                  <a16:creationId xmlns:a16="http://schemas.microsoft.com/office/drawing/2014/main" id="{7E159B31-17C8-7A4C-8288-4E564F589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4735" y="5339821"/>
              <a:ext cx="44450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-3</a:t>
              </a:r>
            </a:p>
          </p:txBody>
        </p:sp>
        <p:sp>
          <p:nvSpPr>
            <p:cNvPr id="86" name="Line 83">
              <a:extLst>
                <a:ext uri="{FF2B5EF4-FFF2-40B4-BE49-F238E27FC236}">
                  <a16:creationId xmlns:a16="http://schemas.microsoft.com/office/drawing/2014/main" id="{BFBA39E8-59E6-6444-A164-184A0FD9F8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5196946"/>
              <a:ext cx="15875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7" name="Line 84">
              <a:extLst>
                <a:ext uri="{FF2B5EF4-FFF2-40B4-BE49-F238E27FC236}">
                  <a16:creationId xmlns:a16="http://schemas.microsoft.com/office/drawing/2014/main" id="{79154A15-849F-5041-ACDC-69902B81E6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37023" y="5196946"/>
              <a:ext cx="26987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8" name="Rectangle 85">
              <a:extLst>
                <a:ext uri="{FF2B5EF4-FFF2-40B4-BE49-F238E27FC236}">
                  <a16:creationId xmlns:a16="http://schemas.microsoft.com/office/drawing/2014/main" id="{D61BEB6A-D95C-B249-A5D3-398F5845A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4735" y="5163608"/>
              <a:ext cx="44450" cy="619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-2</a:t>
              </a:r>
            </a:p>
          </p:txBody>
        </p:sp>
        <p:sp>
          <p:nvSpPr>
            <p:cNvPr id="89" name="Line 86">
              <a:extLst>
                <a:ext uri="{FF2B5EF4-FFF2-40B4-BE49-F238E27FC236}">
                  <a16:creationId xmlns:a16="http://schemas.microsoft.com/office/drawing/2014/main" id="{74956EB8-C132-8944-8C6B-68E5456B2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5020733"/>
              <a:ext cx="15875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0" name="Line 87">
              <a:extLst>
                <a:ext uri="{FF2B5EF4-FFF2-40B4-BE49-F238E27FC236}">
                  <a16:creationId xmlns:a16="http://schemas.microsoft.com/office/drawing/2014/main" id="{20CC5E65-DB75-BE48-828D-F97537034F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37023" y="5020733"/>
              <a:ext cx="26987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1" name="Rectangle 88">
              <a:extLst>
                <a:ext uri="{FF2B5EF4-FFF2-40B4-BE49-F238E27FC236}">
                  <a16:creationId xmlns:a16="http://schemas.microsoft.com/office/drawing/2014/main" id="{7E6231DB-731D-584B-8975-393E8B513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4735" y="4987396"/>
              <a:ext cx="44450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-1</a:t>
              </a:r>
            </a:p>
          </p:txBody>
        </p:sp>
        <p:sp>
          <p:nvSpPr>
            <p:cNvPr id="92" name="Line 89">
              <a:extLst>
                <a:ext uri="{FF2B5EF4-FFF2-40B4-BE49-F238E27FC236}">
                  <a16:creationId xmlns:a16="http://schemas.microsoft.com/office/drawing/2014/main" id="{1108EA5B-E55B-5640-94B3-266CC617F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4849283"/>
              <a:ext cx="15875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3" name="Line 90">
              <a:extLst>
                <a:ext uri="{FF2B5EF4-FFF2-40B4-BE49-F238E27FC236}">
                  <a16:creationId xmlns:a16="http://schemas.microsoft.com/office/drawing/2014/main" id="{573A581B-B8C2-584E-966D-455A2E1558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37023" y="4849283"/>
              <a:ext cx="26987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4" name="Rectangle 91">
              <a:extLst>
                <a:ext uri="{FF2B5EF4-FFF2-40B4-BE49-F238E27FC236}">
                  <a16:creationId xmlns:a16="http://schemas.microsoft.com/office/drawing/2014/main" id="{C7F9CF60-9969-294C-9F51-18E027E06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0610" y="4815946"/>
              <a:ext cx="28575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95" name="Line 92">
              <a:extLst>
                <a:ext uri="{FF2B5EF4-FFF2-40B4-BE49-F238E27FC236}">
                  <a16:creationId xmlns:a16="http://schemas.microsoft.com/office/drawing/2014/main" id="{AB5690A5-6B95-8E40-89F2-8A2B997367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4673071"/>
              <a:ext cx="15875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6" name="Line 93">
              <a:extLst>
                <a:ext uri="{FF2B5EF4-FFF2-40B4-BE49-F238E27FC236}">
                  <a16:creationId xmlns:a16="http://schemas.microsoft.com/office/drawing/2014/main" id="{7B91B5BA-2501-7642-BE48-36D09B094A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37023" y="4673071"/>
              <a:ext cx="26987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7" name="Rectangle 94">
              <a:extLst>
                <a:ext uri="{FF2B5EF4-FFF2-40B4-BE49-F238E27FC236}">
                  <a16:creationId xmlns:a16="http://schemas.microsoft.com/office/drawing/2014/main" id="{1D6B864E-A16F-C949-8201-53B4B0DAB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0610" y="4641321"/>
              <a:ext cx="28575" cy="61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98" name="Line 95">
              <a:extLst>
                <a:ext uri="{FF2B5EF4-FFF2-40B4-BE49-F238E27FC236}">
                  <a16:creationId xmlns:a16="http://schemas.microsoft.com/office/drawing/2014/main" id="{FD974F94-0897-0E4B-B7DC-016709E398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4498446"/>
              <a:ext cx="15875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9" name="Line 96">
              <a:extLst>
                <a:ext uri="{FF2B5EF4-FFF2-40B4-BE49-F238E27FC236}">
                  <a16:creationId xmlns:a16="http://schemas.microsoft.com/office/drawing/2014/main" id="{8FDB34BC-6E55-4048-817A-AF0238B95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37023" y="4498446"/>
              <a:ext cx="26987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0" name="Rectangle 97">
              <a:extLst>
                <a:ext uri="{FF2B5EF4-FFF2-40B4-BE49-F238E27FC236}">
                  <a16:creationId xmlns:a16="http://schemas.microsoft.com/office/drawing/2014/main" id="{03ABD52D-17AA-8C44-BA5C-D2A1EC8D6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0610" y="4465108"/>
              <a:ext cx="28575" cy="619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01" name="Line 98">
              <a:extLst>
                <a:ext uri="{FF2B5EF4-FFF2-40B4-BE49-F238E27FC236}">
                  <a16:creationId xmlns:a16="http://schemas.microsoft.com/office/drawing/2014/main" id="{A05AFF92-9395-EE4B-AAC9-795967FA1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4322233"/>
              <a:ext cx="15875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2" name="Line 99">
              <a:extLst>
                <a:ext uri="{FF2B5EF4-FFF2-40B4-BE49-F238E27FC236}">
                  <a16:creationId xmlns:a16="http://schemas.microsoft.com/office/drawing/2014/main" id="{338CD1A0-8088-A641-8E4F-9D01B567C9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37023" y="4322233"/>
              <a:ext cx="26987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3" name="Rectangle 100">
              <a:extLst>
                <a:ext uri="{FF2B5EF4-FFF2-40B4-BE49-F238E27FC236}">
                  <a16:creationId xmlns:a16="http://schemas.microsoft.com/office/drawing/2014/main" id="{41638ADE-A4D3-7D4A-93F3-B4E3C3C1F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0610" y="4290483"/>
              <a:ext cx="28575" cy="619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3</a:t>
              </a:r>
            </a:p>
          </p:txBody>
        </p:sp>
        <p:sp>
          <p:nvSpPr>
            <p:cNvPr id="104" name="Line 101">
              <a:extLst>
                <a:ext uri="{FF2B5EF4-FFF2-40B4-BE49-F238E27FC236}">
                  <a16:creationId xmlns:a16="http://schemas.microsoft.com/office/drawing/2014/main" id="{B3461FDF-0519-8945-89CE-F48E111971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4150783"/>
              <a:ext cx="15875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5" name="Line 102">
              <a:extLst>
                <a:ext uri="{FF2B5EF4-FFF2-40B4-BE49-F238E27FC236}">
                  <a16:creationId xmlns:a16="http://schemas.microsoft.com/office/drawing/2014/main" id="{E34C8511-1FBF-4A4B-80DC-FB9B37142A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37023" y="4150783"/>
              <a:ext cx="26987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6" name="Rectangle 103">
              <a:extLst>
                <a:ext uri="{FF2B5EF4-FFF2-40B4-BE49-F238E27FC236}">
                  <a16:creationId xmlns:a16="http://schemas.microsoft.com/office/drawing/2014/main" id="{675697C7-3688-BC40-B3B6-8672F6429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0610" y="4119033"/>
              <a:ext cx="28575" cy="619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4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107" name="Line 104">
              <a:extLst>
                <a:ext uri="{FF2B5EF4-FFF2-40B4-BE49-F238E27FC236}">
                  <a16:creationId xmlns:a16="http://schemas.microsoft.com/office/drawing/2014/main" id="{1C50DE24-B283-7643-B489-146D018DEC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4150783"/>
              <a:ext cx="1773237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8" name="Line 105">
              <a:extLst>
                <a:ext uri="{FF2B5EF4-FFF2-40B4-BE49-F238E27FC236}">
                  <a16:creationId xmlns:a16="http://schemas.microsoft.com/office/drawing/2014/main" id="{12CAE796-3D81-F242-A699-16E5630243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7598" y="5547783"/>
              <a:ext cx="1773237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9" name="Line 106">
              <a:extLst>
                <a:ext uri="{FF2B5EF4-FFF2-40B4-BE49-F238E27FC236}">
                  <a16:creationId xmlns:a16="http://schemas.microsoft.com/office/drawing/2014/main" id="{3044492A-8636-9240-B751-2D92B17B61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60835" y="4147608"/>
              <a:ext cx="1588" cy="140335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0" name="Line 107">
              <a:extLst>
                <a:ext uri="{FF2B5EF4-FFF2-40B4-BE49-F238E27FC236}">
                  <a16:creationId xmlns:a16="http://schemas.microsoft.com/office/drawing/2014/main" id="{B8E5F63E-FC9E-5A4C-823B-3CE11CF032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87598" y="4147608"/>
              <a:ext cx="1587" cy="140335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BC3A26C4-50A8-3F44-9FF9-4FC99BEE2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235" y="4514321"/>
              <a:ext cx="1752600" cy="527050"/>
            </a:xfrm>
            <a:custGeom>
              <a:avLst/>
              <a:gdLst>
                <a:gd name="G0" fmla="+- 67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793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51961 30272"/>
                <a:gd name="G38" fmla="*/ 1 50493 55552"/>
                <a:gd name="G39" fmla="*/ G38 1 180"/>
                <a:gd name="G40" fmla="*/ G37 1 G39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*/ 1 1 32768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T0" fmla="*/ 2147483646 w 1104"/>
                <a:gd name="T1" fmla="*/ 2147483646 h 332"/>
                <a:gd name="T2" fmla="*/ 2147483646 w 1104"/>
                <a:gd name="T3" fmla="*/ 2147483646 h 332"/>
                <a:gd name="T4" fmla="*/ 2147483646 w 1104"/>
                <a:gd name="T5" fmla="*/ 2147483646 h 332"/>
                <a:gd name="T6" fmla="*/ 2147483646 w 1104"/>
                <a:gd name="T7" fmla="*/ 2147483646 h 332"/>
                <a:gd name="T8" fmla="*/ 2147483646 w 1104"/>
                <a:gd name="T9" fmla="*/ 2147483646 h 332"/>
                <a:gd name="T10" fmla="*/ 2147483646 w 1104"/>
                <a:gd name="T11" fmla="*/ 0 h 332"/>
                <a:gd name="T12" fmla="*/ 2147483646 w 1104"/>
                <a:gd name="T13" fmla="*/ 2147483646 h 332"/>
                <a:gd name="T14" fmla="*/ 2147483646 w 1104"/>
                <a:gd name="T15" fmla="*/ 2147483646 h 332"/>
                <a:gd name="T16" fmla="*/ 2147483646 w 1104"/>
                <a:gd name="T17" fmla="*/ 2147483646 h 332"/>
                <a:gd name="T18" fmla="*/ 2147483646 w 1104"/>
                <a:gd name="T19" fmla="*/ 2147483646 h 332"/>
                <a:gd name="T20" fmla="*/ 2147483646 w 1104"/>
                <a:gd name="T21" fmla="*/ 2147483646 h 332"/>
                <a:gd name="T22" fmla="*/ 2147483646 w 1104"/>
                <a:gd name="T23" fmla="*/ 2147483646 h 332"/>
                <a:gd name="T24" fmla="*/ 2147483646 w 1104"/>
                <a:gd name="T25" fmla="*/ 2147483646 h 332"/>
                <a:gd name="T26" fmla="*/ 2147483646 w 1104"/>
                <a:gd name="T27" fmla="*/ 2147483646 h 332"/>
                <a:gd name="T28" fmla="*/ 2147483646 w 1104"/>
                <a:gd name="T29" fmla="*/ 2147483646 h 332"/>
                <a:gd name="T30" fmla="*/ 2147483646 w 1104"/>
                <a:gd name="T31" fmla="*/ 2147483646 h 332"/>
                <a:gd name="T32" fmla="*/ 2147483646 w 1104"/>
                <a:gd name="T33" fmla="*/ 2147483646 h 332"/>
                <a:gd name="T34" fmla="*/ 2147483646 w 1104"/>
                <a:gd name="T35" fmla="*/ 2147483646 h 332"/>
                <a:gd name="T36" fmla="*/ 2147483646 w 1104"/>
                <a:gd name="T37" fmla="*/ 2147483646 h 332"/>
                <a:gd name="T38" fmla="*/ 2147483646 w 1104"/>
                <a:gd name="T39" fmla="*/ 2147483646 h 332"/>
                <a:gd name="T40" fmla="*/ 2147483646 w 1104"/>
                <a:gd name="T41" fmla="*/ 2147483646 h 332"/>
                <a:gd name="T42" fmla="*/ 2147483646 w 1104"/>
                <a:gd name="T43" fmla="*/ 2147483646 h 332"/>
                <a:gd name="T44" fmla="*/ 2147483646 w 1104"/>
                <a:gd name="T45" fmla="*/ 2147483646 h 332"/>
                <a:gd name="T46" fmla="*/ 2147483646 w 1104"/>
                <a:gd name="T47" fmla="*/ 2147483646 h 332"/>
                <a:gd name="T48" fmla="*/ 2147483646 w 1104"/>
                <a:gd name="T49" fmla="*/ 2147483646 h 332"/>
                <a:gd name="T50" fmla="*/ 2147483646 w 1104"/>
                <a:gd name="T51" fmla="*/ 2147483646 h 332"/>
                <a:gd name="T52" fmla="*/ 2147483646 w 1104"/>
                <a:gd name="T53" fmla="*/ 2147483646 h 332"/>
                <a:gd name="T54" fmla="*/ 2147483646 w 1104"/>
                <a:gd name="T55" fmla="*/ 2147483646 h 332"/>
                <a:gd name="T56" fmla="*/ 2147483646 w 1104"/>
                <a:gd name="T57" fmla="*/ 2147483646 h 332"/>
                <a:gd name="T58" fmla="*/ 2147483646 w 1104"/>
                <a:gd name="T59" fmla="*/ 2147483646 h 332"/>
                <a:gd name="T60" fmla="*/ 2147483646 w 1104"/>
                <a:gd name="T61" fmla="*/ 2147483646 h 332"/>
                <a:gd name="T62" fmla="*/ 2147483646 w 1104"/>
                <a:gd name="T63" fmla="*/ 2147483646 h 332"/>
                <a:gd name="T64" fmla="*/ 2147483646 w 1104"/>
                <a:gd name="T65" fmla="*/ 2147483646 h 332"/>
                <a:gd name="T66" fmla="*/ 2147483646 w 1104"/>
                <a:gd name="T67" fmla="*/ 2147483646 h 332"/>
                <a:gd name="T68" fmla="*/ 2147483646 w 1104"/>
                <a:gd name="T69" fmla="*/ 2147483646 h 332"/>
                <a:gd name="T70" fmla="*/ 2147483646 w 1104"/>
                <a:gd name="T71" fmla="*/ 2147483646 h 332"/>
                <a:gd name="T72" fmla="*/ 2147483646 w 1104"/>
                <a:gd name="T73" fmla="*/ 2147483646 h 332"/>
                <a:gd name="T74" fmla="*/ 2147483646 w 1104"/>
                <a:gd name="T75" fmla="*/ 2147483646 h 332"/>
                <a:gd name="T76" fmla="*/ 2147483646 w 1104"/>
                <a:gd name="T77" fmla="*/ 2147483646 h 332"/>
                <a:gd name="T78" fmla="*/ 2147483646 w 1104"/>
                <a:gd name="T79" fmla="*/ 214748364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4" h="332">
                  <a:moveTo>
                    <a:pt x="0" y="291"/>
                  </a:moveTo>
                  <a:lnTo>
                    <a:pt x="13" y="237"/>
                  </a:lnTo>
                  <a:lnTo>
                    <a:pt x="28" y="237"/>
                  </a:lnTo>
                  <a:lnTo>
                    <a:pt x="41" y="180"/>
                  </a:lnTo>
                  <a:lnTo>
                    <a:pt x="56" y="162"/>
                  </a:lnTo>
                  <a:lnTo>
                    <a:pt x="69" y="162"/>
                  </a:lnTo>
                  <a:lnTo>
                    <a:pt x="82" y="124"/>
                  </a:lnTo>
                  <a:lnTo>
                    <a:pt x="97" y="124"/>
                  </a:lnTo>
                  <a:lnTo>
                    <a:pt x="110" y="26"/>
                  </a:lnTo>
                  <a:lnTo>
                    <a:pt x="126" y="21"/>
                  </a:lnTo>
                  <a:lnTo>
                    <a:pt x="139" y="21"/>
                  </a:lnTo>
                  <a:lnTo>
                    <a:pt x="154" y="0"/>
                  </a:lnTo>
                  <a:lnTo>
                    <a:pt x="167" y="3"/>
                  </a:lnTo>
                  <a:lnTo>
                    <a:pt x="180" y="3"/>
                  </a:lnTo>
                  <a:lnTo>
                    <a:pt x="195" y="28"/>
                  </a:lnTo>
                  <a:lnTo>
                    <a:pt x="208" y="34"/>
                  </a:lnTo>
                  <a:lnTo>
                    <a:pt x="224" y="34"/>
                  </a:lnTo>
                  <a:lnTo>
                    <a:pt x="236" y="34"/>
                  </a:lnTo>
                  <a:lnTo>
                    <a:pt x="252" y="23"/>
                  </a:lnTo>
                  <a:lnTo>
                    <a:pt x="265" y="23"/>
                  </a:lnTo>
                  <a:lnTo>
                    <a:pt x="278" y="18"/>
                  </a:lnTo>
                  <a:lnTo>
                    <a:pt x="293" y="18"/>
                  </a:lnTo>
                  <a:lnTo>
                    <a:pt x="306" y="5"/>
                  </a:lnTo>
                  <a:lnTo>
                    <a:pt x="321" y="34"/>
                  </a:lnTo>
                  <a:lnTo>
                    <a:pt x="334" y="34"/>
                  </a:lnTo>
                  <a:lnTo>
                    <a:pt x="350" y="28"/>
                  </a:lnTo>
                  <a:lnTo>
                    <a:pt x="363" y="154"/>
                  </a:lnTo>
                  <a:lnTo>
                    <a:pt x="375" y="154"/>
                  </a:lnTo>
                  <a:lnTo>
                    <a:pt x="391" y="185"/>
                  </a:lnTo>
                  <a:lnTo>
                    <a:pt x="404" y="304"/>
                  </a:lnTo>
                  <a:lnTo>
                    <a:pt x="419" y="304"/>
                  </a:lnTo>
                  <a:lnTo>
                    <a:pt x="432" y="296"/>
                  </a:lnTo>
                  <a:lnTo>
                    <a:pt x="447" y="324"/>
                  </a:lnTo>
                  <a:lnTo>
                    <a:pt x="460" y="324"/>
                  </a:lnTo>
                  <a:lnTo>
                    <a:pt x="473" y="332"/>
                  </a:lnTo>
                  <a:lnTo>
                    <a:pt x="489" y="332"/>
                  </a:lnTo>
                  <a:lnTo>
                    <a:pt x="501" y="324"/>
                  </a:lnTo>
                  <a:lnTo>
                    <a:pt x="517" y="291"/>
                  </a:lnTo>
                  <a:lnTo>
                    <a:pt x="530" y="291"/>
                  </a:lnTo>
                  <a:lnTo>
                    <a:pt x="545" y="278"/>
                  </a:lnTo>
                  <a:lnTo>
                    <a:pt x="558" y="273"/>
                  </a:lnTo>
                  <a:lnTo>
                    <a:pt x="571" y="273"/>
                  </a:lnTo>
                  <a:lnTo>
                    <a:pt x="586" y="278"/>
                  </a:lnTo>
                  <a:lnTo>
                    <a:pt x="599" y="273"/>
                  </a:lnTo>
                  <a:lnTo>
                    <a:pt x="615" y="273"/>
                  </a:lnTo>
                  <a:lnTo>
                    <a:pt x="628" y="273"/>
                  </a:lnTo>
                  <a:lnTo>
                    <a:pt x="640" y="273"/>
                  </a:lnTo>
                  <a:lnTo>
                    <a:pt x="656" y="273"/>
                  </a:lnTo>
                  <a:lnTo>
                    <a:pt x="669" y="273"/>
                  </a:lnTo>
                  <a:lnTo>
                    <a:pt x="684" y="273"/>
                  </a:lnTo>
                  <a:lnTo>
                    <a:pt x="697" y="273"/>
                  </a:lnTo>
                  <a:lnTo>
                    <a:pt x="712" y="270"/>
                  </a:lnTo>
                  <a:lnTo>
                    <a:pt x="725" y="270"/>
                  </a:lnTo>
                  <a:lnTo>
                    <a:pt x="738" y="273"/>
                  </a:lnTo>
                  <a:lnTo>
                    <a:pt x="754" y="273"/>
                  </a:lnTo>
                  <a:lnTo>
                    <a:pt x="767" y="273"/>
                  </a:lnTo>
                  <a:lnTo>
                    <a:pt x="782" y="273"/>
                  </a:lnTo>
                  <a:lnTo>
                    <a:pt x="795" y="275"/>
                  </a:lnTo>
                  <a:lnTo>
                    <a:pt x="810" y="275"/>
                  </a:lnTo>
                  <a:lnTo>
                    <a:pt x="823" y="273"/>
                  </a:lnTo>
                  <a:lnTo>
                    <a:pt x="836" y="273"/>
                  </a:lnTo>
                  <a:lnTo>
                    <a:pt x="851" y="273"/>
                  </a:lnTo>
                  <a:lnTo>
                    <a:pt x="864" y="275"/>
                  </a:lnTo>
                  <a:lnTo>
                    <a:pt x="880" y="275"/>
                  </a:lnTo>
                  <a:lnTo>
                    <a:pt x="893" y="273"/>
                  </a:lnTo>
                  <a:lnTo>
                    <a:pt x="908" y="275"/>
                  </a:lnTo>
                  <a:lnTo>
                    <a:pt x="921" y="275"/>
                  </a:lnTo>
                  <a:lnTo>
                    <a:pt x="934" y="275"/>
                  </a:lnTo>
                  <a:lnTo>
                    <a:pt x="949" y="275"/>
                  </a:lnTo>
                  <a:lnTo>
                    <a:pt x="962" y="275"/>
                  </a:lnTo>
                  <a:lnTo>
                    <a:pt x="977" y="275"/>
                  </a:lnTo>
                  <a:lnTo>
                    <a:pt x="990" y="278"/>
                  </a:lnTo>
                  <a:lnTo>
                    <a:pt x="1006" y="278"/>
                  </a:lnTo>
                  <a:lnTo>
                    <a:pt x="1019" y="275"/>
                  </a:lnTo>
                  <a:lnTo>
                    <a:pt x="1032" y="278"/>
                  </a:lnTo>
                  <a:lnTo>
                    <a:pt x="1047" y="278"/>
                  </a:lnTo>
                  <a:lnTo>
                    <a:pt x="1060" y="278"/>
                  </a:lnTo>
                  <a:lnTo>
                    <a:pt x="1075" y="278"/>
                  </a:lnTo>
                  <a:lnTo>
                    <a:pt x="1088" y="278"/>
                  </a:lnTo>
                  <a:lnTo>
                    <a:pt x="1104" y="278"/>
                  </a:lnTo>
                </a:path>
              </a:pathLst>
            </a:custGeom>
            <a:noFill/>
            <a:ln w="936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2" name="Freeform 109">
              <a:extLst>
                <a:ext uri="{FF2B5EF4-FFF2-40B4-BE49-F238E27FC236}">
                  <a16:creationId xmlns:a16="http://schemas.microsoft.com/office/drawing/2014/main" id="{AD83EEAC-A7F3-E64D-AF11-623338215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235" y="4482571"/>
              <a:ext cx="1752600" cy="514350"/>
            </a:xfrm>
            <a:custGeom>
              <a:avLst/>
              <a:gdLst>
                <a:gd name="G0" fmla="+- 39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795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63547 60544"/>
                <a:gd name="G38" fmla="*/ 1 50493 55552"/>
                <a:gd name="G39" fmla="*/ G38 1 180"/>
                <a:gd name="G40" fmla="*/ G37 1 G39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*/ 1 1 32768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T0" fmla="*/ 2147483646 w 1104"/>
                <a:gd name="T1" fmla="*/ 2147483646 h 324"/>
                <a:gd name="T2" fmla="*/ 2147483646 w 1104"/>
                <a:gd name="T3" fmla="*/ 2147483646 h 324"/>
                <a:gd name="T4" fmla="*/ 2147483646 w 1104"/>
                <a:gd name="T5" fmla="*/ 2147483646 h 324"/>
                <a:gd name="T6" fmla="*/ 2147483646 w 1104"/>
                <a:gd name="T7" fmla="*/ 2147483646 h 324"/>
                <a:gd name="T8" fmla="*/ 2147483646 w 1104"/>
                <a:gd name="T9" fmla="*/ 0 h 324"/>
                <a:gd name="T10" fmla="*/ 2147483646 w 1104"/>
                <a:gd name="T11" fmla="*/ 2147483646 h 324"/>
                <a:gd name="T12" fmla="*/ 2147483646 w 1104"/>
                <a:gd name="T13" fmla="*/ 2147483646 h 324"/>
                <a:gd name="T14" fmla="*/ 2147483646 w 1104"/>
                <a:gd name="T15" fmla="*/ 2147483646 h 324"/>
                <a:gd name="T16" fmla="*/ 2147483646 w 1104"/>
                <a:gd name="T17" fmla="*/ 2147483646 h 324"/>
                <a:gd name="T18" fmla="*/ 2147483646 w 1104"/>
                <a:gd name="T19" fmla="*/ 2147483646 h 324"/>
                <a:gd name="T20" fmla="*/ 2147483646 w 1104"/>
                <a:gd name="T21" fmla="*/ 2147483646 h 324"/>
                <a:gd name="T22" fmla="*/ 2147483646 w 1104"/>
                <a:gd name="T23" fmla="*/ 2147483646 h 324"/>
                <a:gd name="T24" fmla="*/ 2147483646 w 1104"/>
                <a:gd name="T25" fmla="*/ 2147483646 h 324"/>
                <a:gd name="T26" fmla="*/ 2147483646 w 1104"/>
                <a:gd name="T27" fmla="*/ 2147483646 h 324"/>
                <a:gd name="T28" fmla="*/ 2147483646 w 1104"/>
                <a:gd name="T29" fmla="*/ 2147483646 h 324"/>
                <a:gd name="T30" fmla="*/ 2147483646 w 1104"/>
                <a:gd name="T31" fmla="*/ 2147483646 h 324"/>
                <a:gd name="T32" fmla="*/ 2147483646 w 1104"/>
                <a:gd name="T33" fmla="*/ 2147483646 h 324"/>
                <a:gd name="T34" fmla="*/ 2147483646 w 1104"/>
                <a:gd name="T35" fmla="*/ 2147483646 h 324"/>
                <a:gd name="T36" fmla="*/ 2147483646 w 1104"/>
                <a:gd name="T37" fmla="*/ 2147483646 h 324"/>
                <a:gd name="T38" fmla="*/ 2147483646 w 1104"/>
                <a:gd name="T39" fmla="*/ 2147483646 h 324"/>
                <a:gd name="T40" fmla="*/ 2147483646 w 1104"/>
                <a:gd name="T41" fmla="*/ 2147483646 h 324"/>
                <a:gd name="T42" fmla="*/ 2147483646 w 1104"/>
                <a:gd name="T43" fmla="*/ 2147483646 h 324"/>
                <a:gd name="T44" fmla="*/ 2147483646 w 1104"/>
                <a:gd name="T45" fmla="*/ 2147483646 h 324"/>
                <a:gd name="T46" fmla="*/ 2147483646 w 1104"/>
                <a:gd name="T47" fmla="*/ 2147483646 h 324"/>
                <a:gd name="T48" fmla="*/ 2147483646 w 1104"/>
                <a:gd name="T49" fmla="*/ 2147483646 h 324"/>
                <a:gd name="T50" fmla="*/ 2147483646 w 1104"/>
                <a:gd name="T51" fmla="*/ 2147483646 h 324"/>
                <a:gd name="T52" fmla="*/ 2147483646 w 1104"/>
                <a:gd name="T53" fmla="*/ 2147483646 h 324"/>
                <a:gd name="T54" fmla="*/ 2147483646 w 1104"/>
                <a:gd name="T55" fmla="*/ 2147483646 h 324"/>
                <a:gd name="T56" fmla="*/ 2147483646 w 1104"/>
                <a:gd name="T57" fmla="*/ 2147483646 h 324"/>
                <a:gd name="T58" fmla="*/ 2147483646 w 1104"/>
                <a:gd name="T59" fmla="*/ 2147483646 h 324"/>
                <a:gd name="T60" fmla="*/ 2147483646 w 1104"/>
                <a:gd name="T61" fmla="*/ 2147483646 h 324"/>
                <a:gd name="T62" fmla="*/ 2147483646 w 1104"/>
                <a:gd name="T63" fmla="*/ 2147483646 h 324"/>
                <a:gd name="T64" fmla="*/ 2147483646 w 1104"/>
                <a:gd name="T65" fmla="*/ 2147483646 h 324"/>
                <a:gd name="T66" fmla="*/ 2147483646 w 1104"/>
                <a:gd name="T67" fmla="*/ 2147483646 h 324"/>
                <a:gd name="T68" fmla="*/ 2147483646 w 1104"/>
                <a:gd name="T69" fmla="*/ 2147483646 h 324"/>
                <a:gd name="T70" fmla="*/ 2147483646 w 1104"/>
                <a:gd name="T71" fmla="*/ 2147483646 h 324"/>
                <a:gd name="T72" fmla="*/ 2147483646 w 1104"/>
                <a:gd name="T73" fmla="*/ 2147483646 h 324"/>
                <a:gd name="T74" fmla="*/ 2147483646 w 1104"/>
                <a:gd name="T75" fmla="*/ 2147483646 h 324"/>
                <a:gd name="T76" fmla="*/ 2147483646 w 1104"/>
                <a:gd name="T77" fmla="*/ 2147483646 h 324"/>
                <a:gd name="T78" fmla="*/ 2147483646 w 1104"/>
                <a:gd name="T79" fmla="*/ 214748364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4" h="324">
                  <a:moveTo>
                    <a:pt x="0" y="218"/>
                  </a:moveTo>
                  <a:lnTo>
                    <a:pt x="13" y="192"/>
                  </a:lnTo>
                  <a:lnTo>
                    <a:pt x="28" y="192"/>
                  </a:lnTo>
                  <a:lnTo>
                    <a:pt x="41" y="110"/>
                  </a:lnTo>
                  <a:lnTo>
                    <a:pt x="56" y="110"/>
                  </a:lnTo>
                  <a:lnTo>
                    <a:pt x="69" y="74"/>
                  </a:lnTo>
                  <a:lnTo>
                    <a:pt x="82" y="12"/>
                  </a:lnTo>
                  <a:lnTo>
                    <a:pt x="97" y="12"/>
                  </a:lnTo>
                  <a:lnTo>
                    <a:pt x="110" y="0"/>
                  </a:lnTo>
                  <a:lnTo>
                    <a:pt x="126" y="0"/>
                  </a:lnTo>
                  <a:lnTo>
                    <a:pt x="139" y="36"/>
                  </a:lnTo>
                  <a:lnTo>
                    <a:pt x="154" y="38"/>
                  </a:lnTo>
                  <a:lnTo>
                    <a:pt x="167" y="38"/>
                  </a:lnTo>
                  <a:lnTo>
                    <a:pt x="180" y="38"/>
                  </a:lnTo>
                  <a:lnTo>
                    <a:pt x="195" y="38"/>
                  </a:lnTo>
                  <a:lnTo>
                    <a:pt x="208" y="43"/>
                  </a:lnTo>
                  <a:lnTo>
                    <a:pt x="224" y="48"/>
                  </a:lnTo>
                  <a:lnTo>
                    <a:pt x="236" y="48"/>
                  </a:lnTo>
                  <a:lnTo>
                    <a:pt x="252" y="56"/>
                  </a:lnTo>
                  <a:lnTo>
                    <a:pt x="265" y="56"/>
                  </a:lnTo>
                  <a:lnTo>
                    <a:pt x="278" y="84"/>
                  </a:lnTo>
                  <a:lnTo>
                    <a:pt x="293" y="74"/>
                  </a:lnTo>
                  <a:lnTo>
                    <a:pt x="306" y="74"/>
                  </a:lnTo>
                  <a:lnTo>
                    <a:pt x="321" y="141"/>
                  </a:lnTo>
                  <a:lnTo>
                    <a:pt x="334" y="205"/>
                  </a:lnTo>
                  <a:lnTo>
                    <a:pt x="350" y="205"/>
                  </a:lnTo>
                  <a:lnTo>
                    <a:pt x="363" y="293"/>
                  </a:lnTo>
                  <a:lnTo>
                    <a:pt x="375" y="293"/>
                  </a:lnTo>
                  <a:lnTo>
                    <a:pt x="391" y="324"/>
                  </a:lnTo>
                  <a:lnTo>
                    <a:pt x="404" y="318"/>
                  </a:lnTo>
                  <a:lnTo>
                    <a:pt x="419" y="318"/>
                  </a:lnTo>
                  <a:lnTo>
                    <a:pt x="432" y="311"/>
                  </a:lnTo>
                  <a:lnTo>
                    <a:pt x="447" y="311"/>
                  </a:lnTo>
                  <a:lnTo>
                    <a:pt x="460" y="313"/>
                  </a:lnTo>
                  <a:lnTo>
                    <a:pt x="473" y="293"/>
                  </a:lnTo>
                  <a:lnTo>
                    <a:pt x="489" y="293"/>
                  </a:lnTo>
                  <a:lnTo>
                    <a:pt x="501" y="295"/>
                  </a:lnTo>
                  <a:lnTo>
                    <a:pt x="517" y="295"/>
                  </a:lnTo>
                  <a:lnTo>
                    <a:pt x="530" y="295"/>
                  </a:lnTo>
                  <a:lnTo>
                    <a:pt x="545" y="295"/>
                  </a:lnTo>
                  <a:lnTo>
                    <a:pt x="558" y="295"/>
                  </a:lnTo>
                  <a:lnTo>
                    <a:pt x="571" y="295"/>
                  </a:lnTo>
                  <a:lnTo>
                    <a:pt x="586" y="295"/>
                  </a:lnTo>
                  <a:lnTo>
                    <a:pt x="599" y="295"/>
                  </a:lnTo>
                  <a:lnTo>
                    <a:pt x="615" y="295"/>
                  </a:lnTo>
                  <a:lnTo>
                    <a:pt x="628" y="295"/>
                  </a:lnTo>
                  <a:lnTo>
                    <a:pt x="640" y="298"/>
                  </a:lnTo>
                  <a:lnTo>
                    <a:pt x="656" y="298"/>
                  </a:lnTo>
                  <a:lnTo>
                    <a:pt x="669" y="295"/>
                  </a:lnTo>
                  <a:lnTo>
                    <a:pt x="684" y="295"/>
                  </a:lnTo>
                  <a:lnTo>
                    <a:pt x="697" y="295"/>
                  </a:lnTo>
                  <a:lnTo>
                    <a:pt x="712" y="295"/>
                  </a:lnTo>
                  <a:lnTo>
                    <a:pt x="725" y="295"/>
                  </a:lnTo>
                  <a:lnTo>
                    <a:pt x="738" y="295"/>
                  </a:lnTo>
                  <a:lnTo>
                    <a:pt x="754" y="295"/>
                  </a:lnTo>
                  <a:lnTo>
                    <a:pt x="767" y="295"/>
                  </a:lnTo>
                  <a:lnTo>
                    <a:pt x="782" y="295"/>
                  </a:lnTo>
                  <a:lnTo>
                    <a:pt x="795" y="295"/>
                  </a:lnTo>
                  <a:lnTo>
                    <a:pt x="810" y="295"/>
                  </a:lnTo>
                  <a:lnTo>
                    <a:pt x="823" y="300"/>
                  </a:lnTo>
                  <a:lnTo>
                    <a:pt x="836" y="300"/>
                  </a:lnTo>
                  <a:lnTo>
                    <a:pt x="851" y="303"/>
                  </a:lnTo>
                  <a:lnTo>
                    <a:pt x="864" y="303"/>
                  </a:lnTo>
                  <a:lnTo>
                    <a:pt x="880" y="303"/>
                  </a:lnTo>
                  <a:lnTo>
                    <a:pt x="893" y="306"/>
                  </a:lnTo>
                  <a:lnTo>
                    <a:pt x="908" y="306"/>
                  </a:lnTo>
                  <a:lnTo>
                    <a:pt x="921" y="308"/>
                  </a:lnTo>
                  <a:lnTo>
                    <a:pt x="934" y="306"/>
                  </a:lnTo>
                  <a:lnTo>
                    <a:pt x="949" y="306"/>
                  </a:lnTo>
                  <a:lnTo>
                    <a:pt x="962" y="306"/>
                  </a:lnTo>
                  <a:lnTo>
                    <a:pt x="977" y="306"/>
                  </a:lnTo>
                  <a:lnTo>
                    <a:pt x="990" y="306"/>
                  </a:lnTo>
                  <a:lnTo>
                    <a:pt x="1006" y="303"/>
                  </a:lnTo>
                  <a:lnTo>
                    <a:pt x="1019" y="303"/>
                  </a:lnTo>
                  <a:lnTo>
                    <a:pt x="1032" y="303"/>
                  </a:lnTo>
                  <a:lnTo>
                    <a:pt x="1047" y="303"/>
                  </a:lnTo>
                  <a:lnTo>
                    <a:pt x="1060" y="303"/>
                  </a:lnTo>
                  <a:lnTo>
                    <a:pt x="1075" y="300"/>
                  </a:lnTo>
                  <a:lnTo>
                    <a:pt x="1088" y="300"/>
                  </a:lnTo>
                  <a:lnTo>
                    <a:pt x="1104" y="300"/>
                  </a:lnTo>
                </a:path>
              </a:pathLst>
            </a:custGeom>
            <a:noFill/>
            <a:ln w="9360" cap="sq">
              <a:solidFill>
                <a:srgbClr val="007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08981567-BD6C-6849-81A9-E6892576F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235" y="4482571"/>
              <a:ext cx="1752600" cy="488950"/>
            </a:xfrm>
            <a:custGeom>
              <a:avLst/>
              <a:gdLst>
                <a:gd name="G0" fmla="+- 3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795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57073 55552"/>
                <a:gd name="G38" fmla="*/ 1 50493 55552"/>
                <a:gd name="G39" fmla="*/ G38 1 180"/>
                <a:gd name="G40" fmla="*/ G37 1 G39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*/ 1 1 32768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T0" fmla="*/ 2147483646 w 1104"/>
                <a:gd name="T1" fmla="*/ 2147483646 h 308"/>
                <a:gd name="T2" fmla="*/ 2147483646 w 1104"/>
                <a:gd name="T3" fmla="*/ 2147483646 h 308"/>
                <a:gd name="T4" fmla="*/ 2147483646 w 1104"/>
                <a:gd name="T5" fmla="*/ 2147483646 h 308"/>
                <a:gd name="T6" fmla="*/ 2147483646 w 1104"/>
                <a:gd name="T7" fmla="*/ 2147483646 h 308"/>
                <a:gd name="T8" fmla="*/ 2147483646 w 1104"/>
                <a:gd name="T9" fmla="*/ 2147483646 h 308"/>
                <a:gd name="T10" fmla="*/ 2147483646 w 1104"/>
                <a:gd name="T11" fmla="*/ 2147483646 h 308"/>
                <a:gd name="T12" fmla="*/ 2147483646 w 1104"/>
                <a:gd name="T13" fmla="*/ 0 h 308"/>
                <a:gd name="T14" fmla="*/ 2147483646 w 1104"/>
                <a:gd name="T15" fmla="*/ 2147483646 h 308"/>
                <a:gd name="T16" fmla="*/ 2147483646 w 1104"/>
                <a:gd name="T17" fmla="*/ 2147483646 h 308"/>
                <a:gd name="T18" fmla="*/ 2147483646 w 1104"/>
                <a:gd name="T19" fmla="*/ 2147483646 h 308"/>
                <a:gd name="T20" fmla="*/ 2147483646 w 1104"/>
                <a:gd name="T21" fmla="*/ 2147483646 h 308"/>
                <a:gd name="T22" fmla="*/ 2147483646 w 1104"/>
                <a:gd name="T23" fmla="*/ 2147483646 h 308"/>
                <a:gd name="T24" fmla="*/ 2147483646 w 1104"/>
                <a:gd name="T25" fmla="*/ 2147483646 h 308"/>
                <a:gd name="T26" fmla="*/ 2147483646 w 1104"/>
                <a:gd name="T27" fmla="*/ 2147483646 h 308"/>
                <a:gd name="T28" fmla="*/ 2147483646 w 1104"/>
                <a:gd name="T29" fmla="*/ 2147483646 h 308"/>
                <a:gd name="T30" fmla="*/ 2147483646 w 1104"/>
                <a:gd name="T31" fmla="*/ 2147483646 h 308"/>
                <a:gd name="T32" fmla="*/ 2147483646 w 1104"/>
                <a:gd name="T33" fmla="*/ 2147483646 h 308"/>
                <a:gd name="T34" fmla="*/ 2147483646 w 1104"/>
                <a:gd name="T35" fmla="*/ 2147483646 h 308"/>
                <a:gd name="T36" fmla="*/ 2147483646 w 1104"/>
                <a:gd name="T37" fmla="*/ 2147483646 h 308"/>
                <a:gd name="T38" fmla="*/ 2147483646 w 1104"/>
                <a:gd name="T39" fmla="*/ 2147483646 h 308"/>
                <a:gd name="T40" fmla="*/ 2147483646 w 1104"/>
                <a:gd name="T41" fmla="*/ 2147483646 h 308"/>
                <a:gd name="T42" fmla="*/ 2147483646 w 1104"/>
                <a:gd name="T43" fmla="*/ 2147483646 h 308"/>
                <a:gd name="T44" fmla="*/ 2147483646 w 1104"/>
                <a:gd name="T45" fmla="*/ 2147483646 h 308"/>
                <a:gd name="T46" fmla="*/ 2147483646 w 1104"/>
                <a:gd name="T47" fmla="*/ 2147483646 h 308"/>
                <a:gd name="T48" fmla="*/ 2147483646 w 1104"/>
                <a:gd name="T49" fmla="*/ 2147483646 h 308"/>
                <a:gd name="T50" fmla="*/ 2147483646 w 1104"/>
                <a:gd name="T51" fmla="*/ 2147483646 h 308"/>
                <a:gd name="T52" fmla="*/ 2147483646 w 1104"/>
                <a:gd name="T53" fmla="*/ 2147483646 h 308"/>
                <a:gd name="T54" fmla="*/ 2147483646 w 1104"/>
                <a:gd name="T55" fmla="*/ 2147483646 h 308"/>
                <a:gd name="T56" fmla="*/ 2147483646 w 1104"/>
                <a:gd name="T57" fmla="*/ 2147483646 h 308"/>
                <a:gd name="T58" fmla="*/ 2147483646 w 1104"/>
                <a:gd name="T59" fmla="*/ 2147483646 h 308"/>
                <a:gd name="T60" fmla="*/ 2147483646 w 1104"/>
                <a:gd name="T61" fmla="*/ 2147483646 h 308"/>
                <a:gd name="T62" fmla="*/ 2147483646 w 1104"/>
                <a:gd name="T63" fmla="*/ 2147483646 h 308"/>
                <a:gd name="T64" fmla="*/ 2147483646 w 1104"/>
                <a:gd name="T65" fmla="*/ 2147483646 h 308"/>
                <a:gd name="T66" fmla="*/ 2147483646 w 1104"/>
                <a:gd name="T67" fmla="*/ 2147483646 h 308"/>
                <a:gd name="T68" fmla="*/ 2147483646 w 1104"/>
                <a:gd name="T69" fmla="*/ 2147483646 h 308"/>
                <a:gd name="T70" fmla="*/ 2147483646 w 1104"/>
                <a:gd name="T71" fmla="*/ 2147483646 h 308"/>
                <a:gd name="T72" fmla="*/ 2147483646 w 1104"/>
                <a:gd name="T73" fmla="*/ 2147483646 h 308"/>
                <a:gd name="T74" fmla="*/ 2147483646 w 1104"/>
                <a:gd name="T75" fmla="*/ 2147483646 h 308"/>
                <a:gd name="T76" fmla="*/ 2147483646 w 1104"/>
                <a:gd name="T77" fmla="*/ 2147483646 h 308"/>
                <a:gd name="T78" fmla="*/ 2147483646 w 1104"/>
                <a:gd name="T79" fmla="*/ 214748364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4" h="308">
                  <a:moveTo>
                    <a:pt x="0" y="275"/>
                  </a:moveTo>
                  <a:lnTo>
                    <a:pt x="13" y="285"/>
                  </a:lnTo>
                  <a:lnTo>
                    <a:pt x="28" y="285"/>
                  </a:lnTo>
                  <a:lnTo>
                    <a:pt x="41" y="300"/>
                  </a:lnTo>
                  <a:lnTo>
                    <a:pt x="56" y="234"/>
                  </a:lnTo>
                  <a:lnTo>
                    <a:pt x="69" y="234"/>
                  </a:lnTo>
                  <a:lnTo>
                    <a:pt x="82" y="190"/>
                  </a:lnTo>
                  <a:lnTo>
                    <a:pt x="97" y="110"/>
                  </a:lnTo>
                  <a:lnTo>
                    <a:pt x="110" y="92"/>
                  </a:lnTo>
                  <a:lnTo>
                    <a:pt x="126" y="92"/>
                  </a:lnTo>
                  <a:lnTo>
                    <a:pt x="139" y="20"/>
                  </a:lnTo>
                  <a:lnTo>
                    <a:pt x="154" y="2"/>
                  </a:lnTo>
                  <a:lnTo>
                    <a:pt x="167" y="2"/>
                  </a:lnTo>
                  <a:lnTo>
                    <a:pt x="180" y="0"/>
                  </a:lnTo>
                  <a:lnTo>
                    <a:pt x="195" y="18"/>
                  </a:lnTo>
                  <a:lnTo>
                    <a:pt x="208" y="18"/>
                  </a:lnTo>
                  <a:lnTo>
                    <a:pt x="224" y="33"/>
                  </a:lnTo>
                  <a:lnTo>
                    <a:pt x="236" y="54"/>
                  </a:lnTo>
                  <a:lnTo>
                    <a:pt x="252" y="54"/>
                  </a:lnTo>
                  <a:lnTo>
                    <a:pt x="265" y="48"/>
                  </a:lnTo>
                  <a:lnTo>
                    <a:pt x="278" y="43"/>
                  </a:lnTo>
                  <a:lnTo>
                    <a:pt x="293" y="46"/>
                  </a:lnTo>
                  <a:lnTo>
                    <a:pt x="306" y="46"/>
                  </a:lnTo>
                  <a:lnTo>
                    <a:pt x="321" y="56"/>
                  </a:lnTo>
                  <a:lnTo>
                    <a:pt x="334" y="77"/>
                  </a:lnTo>
                  <a:lnTo>
                    <a:pt x="350" y="77"/>
                  </a:lnTo>
                  <a:lnTo>
                    <a:pt x="363" y="102"/>
                  </a:lnTo>
                  <a:lnTo>
                    <a:pt x="375" y="177"/>
                  </a:lnTo>
                  <a:lnTo>
                    <a:pt x="391" y="177"/>
                  </a:lnTo>
                  <a:lnTo>
                    <a:pt x="404" y="200"/>
                  </a:lnTo>
                  <a:lnTo>
                    <a:pt x="419" y="252"/>
                  </a:lnTo>
                  <a:lnTo>
                    <a:pt x="432" y="252"/>
                  </a:lnTo>
                  <a:lnTo>
                    <a:pt x="447" y="246"/>
                  </a:lnTo>
                  <a:lnTo>
                    <a:pt x="460" y="290"/>
                  </a:lnTo>
                  <a:lnTo>
                    <a:pt x="473" y="300"/>
                  </a:lnTo>
                  <a:lnTo>
                    <a:pt x="489" y="300"/>
                  </a:lnTo>
                  <a:lnTo>
                    <a:pt x="501" y="295"/>
                  </a:lnTo>
                  <a:lnTo>
                    <a:pt x="517" y="298"/>
                  </a:lnTo>
                  <a:lnTo>
                    <a:pt x="530" y="298"/>
                  </a:lnTo>
                  <a:lnTo>
                    <a:pt x="545" y="300"/>
                  </a:lnTo>
                  <a:lnTo>
                    <a:pt x="558" y="300"/>
                  </a:lnTo>
                  <a:lnTo>
                    <a:pt x="571" y="300"/>
                  </a:lnTo>
                  <a:lnTo>
                    <a:pt x="586" y="300"/>
                  </a:lnTo>
                  <a:lnTo>
                    <a:pt x="599" y="303"/>
                  </a:lnTo>
                  <a:lnTo>
                    <a:pt x="615" y="303"/>
                  </a:lnTo>
                  <a:lnTo>
                    <a:pt x="628" y="303"/>
                  </a:lnTo>
                  <a:lnTo>
                    <a:pt x="640" y="303"/>
                  </a:lnTo>
                  <a:lnTo>
                    <a:pt x="656" y="303"/>
                  </a:lnTo>
                  <a:lnTo>
                    <a:pt x="669" y="303"/>
                  </a:lnTo>
                  <a:lnTo>
                    <a:pt x="684" y="303"/>
                  </a:lnTo>
                  <a:lnTo>
                    <a:pt x="697" y="306"/>
                  </a:lnTo>
                  <a:lnTo>
                    <a:pt x="712" y="306"/>
                  </a:lnTo>
                  <a:lnTo>
                    <a:pt x="725" y="303"/>
                  </a:lnTo>
                  <a:lnTo>
                    <a:pt x="738" y="303"/>
                  </a:lnTo>
                  <a:lnTo>
                    <a:pt x="754" y="303"/>
                  </a:lnTo>
                  <a:lnTo>
                    <a:pt x="767" y="306"/>
                  </a:lnTo>
                  <a:lnTo>
                    <a:pt x="782" y="306"/>
                  </a:lnTo>
                  <a:lnTo>
                    <a:pt x="795" y="306"/>
                  </a:lnTo>
                  <a:lnTo>
                    <a:pt x="810" y="306"/>
                  </a:lnTo>
                  <a:lnTo>
                    <a:pt x="823" y="306"/>
                  </a:lnTo>
                  <a:lnTo>
                    <a:pt x="836" y="306"/>
                  </a:lnTo>
                  <a:lnTo>
                    <a:pt x="851" y="306"/>
                  </a:lnTo>
                  <a:lnTo>
                    <a:pt x="864" y="306"/>
                  </a:lnTo>
                  <a:lnTo>
                    <a:pt x="880" y="306"/>
                  </a:lnTo>
                  <a:lnTo>
                    <a:pt x="893" y="306"/>
                  </a:lnTo>
                  <a:lnTo>
                    <a:pt x="908" y="306"/>
                  </a:lnTo>
                  <a:lnTo>
                    <a:pt x="921" y="308"/>
                  </a:lnTo>
                  <a:lnTo>
                    <a:pt x="934" y="308"/>
                  </a:lnTo>
                  <a:lnTo>
                    <a:pt x="949" y="308"/>
                  </a:lnTo>
                  <a:lnTo>
                    <a:pt x="962" y="306"/>
                  </a:lnTo>
                  <a:lnTo>
                    <a:pt x="977" y="306"/>
                  </a:lnTo>
                  <a:lnTo>
                    <a:pt x="990" y="308"/>
                  </a:lnTo>
                  <a:lnTo>
                    <a:pt x="1006" y="308"/>
                  </a:lnTo>
                  <a:lnTo>
                    <a:pt x="1019" y="308"/>
                  </a:lnTo>
                  <a:lnTo>
                    <a:pt x="1032" y="306"/>
                  </a:lnTo>
                  <a:lnTo>
                    <a:pt x="1047" y="306"/>
                  </a:lnTo>
                  <a:lnTo>
                    <a:pt x="1060" y="308"/>
                  </a:lnTo>
                  <a:lnTo>
                    <a:pt x="1075" y="308"/>
                  </a:lnTo>
                  <a:lnTo>
                    <a:pt x="1088" y="308"/>
                  </a:lnTo>
                  <a:lnTo>
                    <a:pt x="1104" y="306"/>
                  </a:lnTo>
                </a:path>
              </a:pathLst>
            </a:custGeom>
            <a:noFill/>
            <a:ln w="936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47B2B5A0-CAB9-EC49-82E3-6A3CD5E5F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235" y="4441296"/>
              <a:ext cx="1752600" cy="636587"/>
            </a:xfrm>
            <a:custGeom>
              <a:avLst/>
              <a:gdLst>
                <a:gd name="G0" fmla="+- 72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795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57067 45568"/>
                <a:gd name="G38" fmla="*/ 1 50493 55552"/>
                <a:gd name="G39" fmla="*/ G38 1 180"/>
                <a:gd name="G40" fmla="*/ G37 1 G39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*/ 1 1 32768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T0" fmla="*/ 2147483646 w 1104"/>
                <a:gd name="T1" fmla="*/ 2147483646 h 401"/>
                <a:gd name="T2" fmla="*/ 2147483646 w 1104"/>
                <a:gd name="T3" fmla="*/ 2147483646 h 401"/>
                <a:gd name="T4" fmla="*/ 2147483646 w 1104"/>
                <a:gd name="T5" fmla="*/ 2147483646 h 401"/>
                <a:gd name="T6" fmla="*/ 2147483646 w 1104"/>
                <a:gd name="T7" fmla="*/ 2147483646 h 401"/>
                <a:gd name="T8" fmla="*/ 2147483646 w 1104"/>
                <a:gd name="T9" fmla="*/ 2147483646 h 401"/>
                <a:gd name="T10" fmla="*/ 2147483646 w 1104"/>
                <a:gd name="T11" fmla="*/ 0 h 401"/>
                <a:gd name="T12" fmla="*/ 2147483646 w 1104"/>
                <a:gd name="T13" fmla="*/ 2147483646 h 401"/>
                <a:gd name="T14" fmla="*/ 2147483646 w 1104"/>
                <a:gd name="T15" fmla="*/ 2147483646 h 401"/>
                <a:gd name="T16" fmla="*/ 2147483646 w 1104"/>
                <a:gd name="T17" fmla="*/ 2147483646 h 401"/>
                <a:gd name="T18" fmla="*/ 2147483646 w 1104"/>
                <a:gd name="T19" fmla="*/ 2147483646 h 401"/>
                <a:gd name="T20" fmla="*/ 2147483646 w 1104"/>
                <a:gd name="T21" fmla="*/ 2147483646 h 401"/>
                <a:gd name="T22" fmla="*/ 2147483646 w 1104"/>
                <a:gd name="T23" fmla="*/ 2147483646 h 401"/>
                <a:gd name="T24" fmla="*/ 2147483646 w 1104"/>
                <a:gd name="T25" fmla="*/ 2147483646 h 401"/>
                <a:gd name="T26" fmla="*/ 2147483646 w 1104"/>
                <a:gd name="T27" fmla="*/ 2147483646 h 401"/>
                <a:gd name="T28" fmla="*/ 2147483646 w 1104"/>
                <a:gd name="T29" fmla="*/ 2147483646 h 401"/>
                <a:gd name="T30" fmla="*/ 2147483646 w 1104"/>
                <a:gd name="T31" fmla="*/ 2147483646 h 401"/>
                <a:gd name="T32" fmla="*/ 2147483646 w 1104"/>
                <a:gd name="T33" fmla="*/ 2147483646 h 401"/>
                <a:gd name="T34" fmla="*/ 2147483646 w 1104"/>
                <a:gd name="T35" fmla="*/ 2147483646 h 401"/>
                <a:gd name="T36" fmla="*/ 2147483646 w 1104"/>
                <a:gd name="T37" fmla="*/ 2147483646 h 401"/>
                <a:gd name="T38" fmla="*/ 2147483646 w 1104"/>
                <a:gd name="T39" fmla="*/ 2147483646 h 401"/>
                <a:gd name="T40" fmla="*/ 2147483646 w 1104"/>
                <a:gd name="T41" fmla="*/ 2147483646 h 401"/>
                <a:gd name="T42" fmla="*/ 2147483646 w 1104"/>
                <a:gd name="T43" fmla="*/ 2147483646 h 401"/>
                <a:gd name="T44" fmla="*/ 2147483646 w 1104"/>
                <a:gd name="T45" fmla="*/ 2147483646 h 401"/>
                <a:gd name="T46" fmla="*/ 2147483646 w 1104"/>
                <a:gd name="T47" fmla="*/ 2147483646 h 401"/>
                <a:gd name="T48" fmla="*/ 2147483646 w 1104"/>
                <a:gd name="T49" fmla="*/ 2147483646 h 401"/>
                <a:gd name="T50" fmla="*/ 2147483646 w 1104"/>
                <a:gd name="T51" fmla="*/ 2147483646 h 401"/>
                <a:gd name="T52" fmla="*/ 2147483646 w 1104"/>
                <a:gd name="T53" fmla="*/ 2147483646 h 401"/>
                <a:gd name="T54" fmla="*/ 2147483646 w 1104"/>
                <a:gd name="T55" fmla="*/ 2147483646 h 401"/>
                <a:gd name="T56" fmla="*/ 2147483646 w 1104"/>
                <a:gd name="T57" fmla="*/ 2147483646 h 401"/>
                <a:gd name="T58" fmla="*/ 2147483646 w 1104"/>
                <a:gd name="T59" fmla="*/ 2147483646 h 401"/>
                <a:gd name="T60" fmla="*/ 2147483646 w 1104"/>
                <a:gd name="T61" fmla="*/ 2147483646 h 401"/>
                <a:gd name="T62" fmla="*/ 2147483646 w 1104"/>
                <a:gd name="T63" fmla="*/ 2147483646 h 401"/>
                <a:gd name="T64" fmla="*/ 2147483646 w 1104"/>
                <a:gd name="T65" fmla="*/ 2147483646 h 401"/>
                <a:gd name="T66" fmla="*/ 2147483646 w 1104"/>
                <a:gd name="T67" fmla="*/ 2147483646 h 401"/>
                <a:gd name="T68" fmla="*/ 2147483646 w 1104"/>
                <a:gd name="T69" fmla="*/ 2147483646 h 401"/>
                <a:gd name="T70" fmla="*/ 2147483646 w 1104"/>
                <a:gd name="T71" fmla="*/ 2147483646 h 401"/>
                <a:gd name="T72" fmla="*/ 2147483646 w 1104"/>
                <a:gd name="T73" fmla="*/ 2147483646 h 401"/>
                <a:gd name="T74" fmla="*/ 2147483646 w 1104"/>
                <a:gd name="T75" fmla="*/ 2147483646 h 401"/>
                <a:gd name="T76" fmla="*/ 2147483646 w 1104"/>
                <a:gd name="T77" fmla="*/ 2147483646 h 401"/>
                <a:gd name="T78" fmla="*/ 2147483646 w 1104"/>
                <a:gd name="T79" fmla="*/ 214748364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4" h="401">
                  <a:moveTo>
                    <a:pt x="0" y="401"/>
                  </a:moveTo>
                  <a:lnTo>
                    <a:pt x="13" y="342"/>
                  </a:lnTo>
                  <a:lnTo>
                    <a:pt x="28" y="342"/>
                  </a:lnTo>
                  <a:lnTo>
                    <a:pt x="41" y="334"/>
                  </a:lnTo>
                  <a:lnTo>
                    <a:pt x="56" y="262"/>
                  </a:lnTo>
                  <a:lnTo>
                    <a:pt x="69" y="262"/>
                  </a:lnTo>
                  <a:lnTo>
                    <a:pt x="82" y="175"/>
                  </a:lnTo>
                  <a:lnTo>
                    <a:pt x="97" y="90"/>
                  </a:lnTo>
                  <a:lnTo>
                    <a:pt x="110" y="90"/>
                  </a:lnTo>
                  <a:lnTo>
                    <a:pt x="126" y="82"/>
                  </a:lnTo>
                  <a:lnTo>
                    <a:pt x="139" y="0"/>
                  </a:lnTo>
                  <a:lnTo>
                    <a:pt x="154" y="0"/>
                  </a:lnTo>
                  <a:lnTo>
                    <a:pt x="167" y="36"/>
                  </a:lnTo>
                  <a:lnTo>
                    <a:pt x="180" y="67"/>
                  </a:lnTo>
                  <a:lnTo>
                    <a:pt x="195" y="54"/>
                  </a:lnTo>
                  <a:lnTo>
                    <a:pt x="208" y="54"/>
                  </a:lnTo>
                  <a:lnTo>
                    <a:pt x="224" y="62"/>
                  </a:lnTo>
                  <a:lnTo>
                    <a:pt x="236" y="85"/>
                  </a:lnTo>
                  <a:lnTo>
                    <a:pt x="252" y="85"/>
                  </a:lnTo>
                  <a:lnTo>
                    <a:pt x="265" y="100"/>
                  </a:lnTo>
                  <a:lnTo>
                    <a:pt x="278" y="62"/>
                  </a:lnTo>
                  <a:lnTo>
                    <a:pt x="293" y="62"/>
                  </a:lnTo>
                  <a:lnTo>
                    <a:pt x="306" y="67"/>
                  </a:lnTo>
                  <a:lnTo>
                    <a:pt x="321" y="77"/>
                  </a:lnTo>
                  <a:lnTo>
                    <a:pt x="334" y="77"/>
                  </a:lnTo>
                  <a:lnTo>
                    <a:pt x="350" y="154"/>
                  </a:lnTo>
                  <a:lnTo>
                    <a:pt x="363" y="208"/>
                  </a:lnTo>
                  <a:lnTo>
                    <a:pt x="375" y="208"/>
                  </a:lnTo>
                  <a:lnTo>
                    <a:pt x="391" y="296"/>
                  </a:lnTo>
                  <a:lnTo>
                    <a:pt x="404" y="342"/>
                  </a:lnTo>
                  <a:lnTo>
                    <a:pt x="419" y="342"/>
                  </a:lnTo>
                  <a:lnTo>
                    <a:pt x="432" y="324"/>
                  </a:lnTo>
                  <a:lnTo>
                    <a:pt x="447" y="293"/>
                  </a:lnTo>
                  <a:lnTo>
                    <a:pt x="460" y="293"/>
                  </a:lnTo>
                  <a:lnTo>
                    <a:pt x="473" y="326"/>
                  </a:lnTo>
                  <a:lnTo>
                    <a:pt x="489" y="324"/>
                  </a:lnTo>
                  <a:lnTo>
                    <a:pt x="501" y="324"/>
                  </a:lnTo>
                  <a:lnTo>
                    <a:pt x="517" y="321"/>
                  </a:lnTo>
                  <a:lnTo>
                    <a:pt x="530" y="311"/>
                  </a:lnTo>
                  <a:lnTo>
                    <a:pt x="545" y="311"/>
                  </a:lnTo>
                  <a:lnTo>
                    <a:pt x="558" y="316"/>
                  </a:lnTo>
                  <a:lnTo>
                    <a:pt x="571" y="316"/>
                  </a:lnTo>
                  <a:lnTo>
                    <a:pt x="586" y="316"/>
                  </a:lnTo>
                  <a:lnTo>
                    <a:pt x="599" y="316"/>
                  </a:lnTo>
                  <a:lnTo>
                    <a:pt x="615" y="319"/>
                  </a:lnTo>
                  <a:lnTo>
                    <a:pt x="628" y="319"/>
                  </a:lnTo>
                  <a:lnTo>
                    <a:pt x="640" y="319"/>
                  </a:lnTo>
                  <a:lnTo>
                    <a:pt x="656" y="319"/>
                  </a:lnTo>
                  <a:lnTo>
                    <a:pt x="669" y="319"/>
                  </a:lnTo>
                  <a:lnTo>
                    <a:pt x="684" y="319"/>
                  </a:lnTo>
                  <a:lnTo>
                    <a:pt x="697" y="319"/>
                  </a:lnTo>
                  <a:lnTo>
                    <a:pt x="712" y="319"/>
                  </a:lnTo>
                  <a:lnTo>
                    <a:pt x="725" y="319"/>
                  </a:lnTo>
                  <a:lnTo>
                    <a:pt x="738" y="319"/>
                  </a:lnTo>
                  <a:lnTo>
                    <a:pt x="754" y="319"/>
                  </a:lnTo>
                  <a:lnTo>
                    <a:pt x="767" y="319"/>
                  </a:lnTo>
                  <a:lnTo>
                    <a:pt x="782" y="319"/>
                  </a:lnTo>
                  <a:lnTo>
                    <a:pt x="795" y="319"/>
                  </a:lnTo>
                  <a:lnTo>
                    <a:pt x="810" y="319"/>
                  </a:lnTo>
                  <a:lnTo>
                    <a:pt x="823" y="319"/>
                  </a:lnTo>
                  <a:lnTo>
                    <a:pt x="836" y="321"/>
                  </a:lnTo>
                  <a:lnTo>
                    <a:pt x="851" y="321"/>
                  </a:lnTo>
                  <a:lnTo>
                    <a:pt x="864" y="319"/>
                  </a:lnTo>
                  <a:lnTo>
                    <a:pt x="880" y="319"/>
                  </a:lnTo>
                  <a:lnTo>
                    <a:pt x="893" y="319"/>
                  </a:lnTo>
                  <a:lnTo>
                    <a:pt x="908" y="321"/>
                  </a:lnTo>
                  <a:lnTo>
                    <a:pt x="921" y="321"/>
                  </a:lnTo>
                  <a:lnTo>
                    <a:pt x="934" y="321"/>
                  </a:lnTo>
                  <a:lnTo>
                    <a:pt x="949" y="319"/>
                  </a:lnTo>
                  <a:lnTo>
                    <a:pt x="962" y="321"/>
                  </a:lnTo>
                  <a:lnTo>
                    <a:pt x="977" y="324"/>
                  </a:lnTo>
                  <a:lnTo>
                    <a:pt x="990" y="324"/>
                  </a:lnTo>
                  <a:lnTo>
                    <a:pt x="1006" y="321"/>
                  </a:lnTo>
                  <a:lnTo>
                    <a:pt x="1019" y="324"/>
                  </a:lnTo>
                  <a:lnTo>
                    <a:pt x="1032" y="324"/>
                  </a:lnTo>
                  <a:lnTo>
                    <a:pt x="1047" y="324"/>
                  </a:lnTo>
                  <a:lnTo>
                    <a:pt x="1060" y="324"/>
                  </a:lnTo>
                  <a:lnTo>
                    <a:pt x="1075" y="324"/>
                  </a:lnTo>
                  <a:lnTo>
                    <a:pt x="1088" y="324"/>
                  </a:lnTo>
                  <a:lnTo>
                    <a:pt x="1104" y="324"/>
                  </a:lnTo>
                </a:path>
              </a:pathLst>
            </a:custGeom>
            <a:noFill/>
            <a:ln w="9360" cap="sq">
              <a:solidFill>
                <a:srgbClr val="00BFB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968E41AF-2517-D740-B9EC-E3173CC36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235" y="4436533"/>
              <a:ext cx="1752600" cy="542925"/>
            </a:xfrm>
            <a:custGeom>
              <a:avLst/>
              <a:gdLst>
                <a:gd name="G0" fmla="+- 250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795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56675 36864"/>
                <a:gd name="G38" fmla="*/ 1 50493 55552"/>
                <a:gd name="G39" fmla="*/ G38 1 180"/>
                <a:gd name="G40" fmla="*/ G37 1 G39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*/ 1 1 32768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T0" fmla="*/ 2147483646 w 1104"/>
                <a:gd name="T1" fmla="*/ 2147483646 h 342"/>
                <a:gd name="T2" fmla="*/ 2147483646 w 1104"/>
                <a:gd name="T3" fmla="*/ 2147483646 h 342"/>
                <a:gd name="T4" fmla="*/ 2147483646 w 1104"/>
                <a:gd name="T5" fmla="*/ 2147483646 h 342"/>
                <a:gd name="T6" fmla="*/ 2147483646 w 1104"/>
                <a:gd name="T7" fmla="*/ 2147483646 h 342"/>
                <a:gd name="T8" fmla="*/ 2147483646 w 1104"/>
                <a:gd name="T9" fmla="*/ 0 h 342"/>
                <a:gd name="T10" fmla="*/ 2147483646 w 1104"/>
                <a:gd name="T11" fmla="*/ 2147483646 h 342"/>
                <a:gd name="T12" fmla="*/ 2147483646 w 1104"/>
                <a:gd name="T13" fmla="*/ 2147483646 h 342"/>
                <a:gd name="T14" fmla="*/ 2147483646 w 1104"/>
                <a:gd name="T15" fmla="*/ 2147483646 h 342"/>
                <a:gd name="T16" fmla="*/ 2147483646 w 1104"/>
                <a:gd name="T17" fmla="*/ 2147483646 h 342"/>
                <a:gd name="T18" fmla="*/ 2147483646 w 1104"/>
                <a:gd name="T19" fmla="*/ 2147483646 h 342"/>
                <a:gd name="T20" fmla="*/ 2147483646 w 1104"/>
                <a:gd name="T21" fmla="*/ 2147483646 h 342"/>
                <a:gd name="T22" fmla="*/ 2147483646 w 1104"/>
                <a:gd name="T23" fmla="*/ 2147483646 h 342"/>
                <a:gd name="T24" fmla="*/ 2147483646 w 1104"/>
                <a:gd name="T25" fmla="*/ 2147483646 h 342"/>
                <a:gd name="T26" fmla="*/ 2147483646 w 1104"/>
                <a:gd name="T27" fmla="*/ 2147483646 h 342"/>
                <a:gd name="T28" fmla="*/ 2147483646 w 1104"/>
                <a:gd name="T29" fmla="*/ 2147483646 h 342"/>
                <a:gd name="T30" fmla="*/ 2147483646 w 1104"/>
                <a:gd name="T31" fmla="*/ 2147483646 h 342"/>
                <a:gd name="T32" fmla="*/ 2147483646 w 1104"/>
                <a:gd name="T33" fmla="*/ 2147483646 h 342"/>
                <a:gd name="T34" fmla="*/ 2147483646 w 1104"/>
                <a:gd name="T35" fmla="*/ 2147483646 h 342"/>
                <a:gd name="T36" fmla="*/ 2147483646 w 1104"/>
                <a:gd name="T37" fmla="*/ 2147483646 h 342"/>
                <a:gd name="T38" fmla="*/ 2147483646 w 1104"/>
                <a:gd name="T39" fmla="*/ 2147483646 h 342"/>
                <a:gd name="T40" fmla="*/ 2147483646 w 1104"/>
                <a:gd name="T41" fmla="*/ 2147483646 h 342"/>
                <a:gd name="T42" fmla="*/ 2147483646 w 1104"/>
                <a:gd name="T43" fmla="*/ 2147483646 h 342"/>
                <a:gd name="T44" fmla="*/ 2147483646 w 1104"/>
                <a:gd name="T45" fmla="*/ 2147483646 h 342"/>
                <a:gd name="T46" fmla="*/ 2147483646 w 1104"/>
                <a:gd name="T47" fmla="*/ 2147483646 h 342"/>
                <a:gd name="T48" fmla="*/ 2147483646 w 1104"/>
                <a:gd name="T49" fmla="*/ 2147483646 h 342"/>
                <a:gd name="T50" fmla="*/ 2147483646 w 1104"/>
                <a:gd name="T51" fmla="*/ 2147483646 h 342"/>
                <a:gd name="T52" fmla="*/ 2147483646 w 1104"/>
                <a:gd name="T53" fmla="*/ 2147483646 h 342"/>
                <a:gd name="T54" fmla="*/ 2147483646 w 1104"/>
                <a:gd name="T55" fmla="*/ 2147483646 h 342"/>
                <a:gd name="T56" fmla="*/ 2147483646 w 1104"/>
                <a:gd name="T57" fmla="*/ 2147483646 h 342"/>
                <a:gd name="T58" fmla="*/ 2147483646 w 1104"/>
                <a:gd name="T59" fmla="*/ 2147483646 h 342"/>
                <a:gd name="T60" fmla="*/ 2147483646 w 1104"/>
                <a:gd name="T61" fmla="*/ 2147483646 h 342"/>
                <a:gd name="T62" fmla="*/ 2147483646 w 1104"/>
                <a:gd name="T63" fmla="*/ 2147483646 h 342"/>
                <a:gd name="T64" fmla="*/ 2147483646 w 1104"/>
                <a:gd name="T65" fmla="*/ 2147483646 h 342"/>
                <a:gd name="T66" fmla="*/ 2147483646 w 1104"/>
                <a:gd name="T67" fmla="*/ 2147483646 h 342"/>
                <a:gd name="T68" fmla="*/ 2147483646 w 1104"/>
                <a:gd name="T69" fmla="*/ 2147483646 h 342"/>
                <a:gd name="T70" fmla="*/ 2147483646 w 1104"/>
                <a:gd name="T71" fmla="*/ 2147483646 h 342"/>
                <a:gd name="T72" fmla="*/ 2147483646 w 1104"/>
                <a:gd name="T73" fmla="*/ 2147483646 h 342"/>
                <a:gd name="T74" fmla="*/ 2147483646 w 1104"/>
                <a:gd name="T75" fmla="*/ 2147483646 h 342"/>
                <a:gd name="T76" fmla="*/ 2147483646 w 1104"/>
                <a:gd name="T77" fmla="*/ 2147483646 h 342"/>
                <a:gd name="T78" fmla="*/ 2147483646 w 1104"/>
                <a:gd name="T79" fmla="*/ 214748364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4" h="342">
                  <a:moveTo>
                    <a:pt x="0" y="273"/>
                  </a:moveTo>
                  <a:lnTo>
                    <a:pt x="13" y="36"/>
                  </a:lnTo>
                  <a:lnTo>
                    <a:pt x="28" y="36"/>
                  </a:lnTo>
                  <a:lnTo>
                    <a:pt x="41" y="18"/>
                  </a:lnTo>
                  <a:lnTo>
                    <a:pt x="56" y="18"/>
                  </a:lnTo>
                  <a:lnTo>
                    <a:pt x="69" y="129"/>
                  </a:lnTo>
                  <a:lnTo>
                    <a:pt x="82" y="152"/>
                  </a:lnTo>
                  <a:lnTo>
                    <a:pt x="97" y="152"/>
                  </a:lnTo>
                  <a:lnTo>
                    <a:pt x="110" y="0"/>
                  </a:lnTo>
                  <a:lnTo>
                    <a:pt x="126" y="0"/>
                  </a:lnTo>
                  <a:lnTo>
                    <a:pt x="139" y="47"/>
                  </a:lnTo>
                  <a:lnTo>
                    <a:pt x="154" y="49"/>
                  </a:lnTo>
                  <a:lnTo>
                    <a:pt x="167" y="49"/>
                  </a:lnTo>
                  <a:lnTo>
                    <a:pt x="180" y="59"/>
                  </a:lnTo>
                  <a:lnTo>
                    <a:pt x="195" y="59"/>
                  </a:lnTo>
                  <a:lnTo>
                    <a:pt x="208" y="67"/>
                  </a:lnTo>
                  <a:lnTo>
                    <a:pt x="224" y="85"/>
                  </a:lnTo>
                  <a:lnTo>
                    <a:pt x="236" y="85"/>
                  </a:lnTo>
                  <a:lnTo>
                    <a:pt x="252" y="165"/>
                  </a:lnTo>
                  <a:lnTo>
                    <a:pt x="265" y="165"/>
                  </a:lnTo>
                  <a:lnTo>
                    <a:pt x="278" y="242"/>
                  </a:lnTo>
                  <a:lnTo>
                    <a:pt x="293" y="288"/>
                  </a:lnTo>
                  <a:lnTo>
                    <a:pt x="306" y="288"/>
                  </a:lnTo>
                  <a:lnTo>
                    <a:pt x="321" y="283"/>
                  </a:lnTo>
                  <a:lnTo>
                    <a:pt x="334" y="293"/>
                  </a:lnTo>
                  <a:lnTo>
                    <a:pt x="350" y="293"/>
                  </a:lnTo>
                  <a:lnTo>
                    <a:pt x="363" y="270"/>
                  </a:lnTo>
                  <a:lnTo>
                    <a:pt x="375" y="270"/>
                  </a:lnTo>
                  <a:lnTo>
                    <a:pt x="391" y="342"/>
                  </a:lnTo>
                  <a:lnTo>
                    <a:pt x="404" y="265"/>
                  </a:lnTo>
                  <a:lnTo>
                    <a:pt x="419" y="265"/>
                  </a:lnTo>
                  <a:lnTo>
                    <a:pt x="432" y="268"/>
                  </a:lnTo>
                  <a:lnTo>
                    <a:pt x="447" y="268"/>
                  </a:lnTo>
                  <a:lnTo>
                    <a:pt x="460" y="286"/>
                  </a:lnTo>
                  <a:lnTo>
                    <a:pt x="473" y="322"/>
                  </a:lnTo>
                  <a:lnTo>
                    <a:pt x="489" y="322"/>
                  </a:lnTo>
                  <a:lnTo>
                    <a:pt x="501" y="329"/>
                  </a:lnTo>
                  <a:lnTo>
                    <a:pt x="517" y="329"/>
                  </a:lnTo>
                  <a:lnTo>
                    <a:pt x="530" y="329"/>
                  </a:lnTo>
                  <a:lnTo>
                    <a:pt x="545" y="324"/>
                  </a:lnTo>
                  <a:lnTo>
                    <a:pt x="558" y="324"/>
                  </a:lnTo>
                  <a:lnTo>
                    <a:pt x="571" y="327"/>
                  </a:lnTo>
                  <a:lnTo>
                    <a:pt x="586" y="327"/>
                  </a:lnTo>
                  <a:lnTo>
                    <a:pt x="599" y="332"/>
                  </a:lnTo>
                  <a:lnTo>
                    <a:pt x="615" y="324"/>
                  </a:lnTo>
                  <a:lnTo>
                    <a:pt x="628" y="324"/>
                  </a:lnTo>
                  <a:lnTo>
                    <a:pt x="640" y="324"/>
                  </a:lnTo>
                  <a:lnTo>
                    <a:pt x="656" y="324"/>
                  </a:lnTo>
                  <a:lnTo>
                    <a:pt x="669" y="332"/>
                  </a:lnTo>
                  <a:lnTo>
                    <a:pt x="684" y="329"/>
                  </a:lnTo>
                  <a:lnTo>
                    <a:pt x="697" y="329"/>
                  </a:lnTo>
                  <a:lnTo>
                    <a:pt x="712" y="324"/>
                  </a:lnTo>
                  <a:lnTo>
                    <a:pt x="725" y="324"/>
                  </a:lnTo>
                  <a:lnTo>
                    <a:pt x="738" y="324"/>
                  </a:lnTo>
                  <a:lnTo>
                    <a:pt x="754" y="329"/>
                  </a:lnTo>
                  <a:lnTo>
                    <a:pt x="767" y="329"/>
                  </a:lnTo>
                  <a:lnTo>
                    <a:pt x="782" y="327"/>
                  </a:lnTo>
                  <a:lnTo>
                    <a:pt x="795" y="327"/>
                  </a:lnTo>
                  <a:lnTo>
                    <a:pt x="810" y="324"/>
                  </a:lnTo>
                  <a:lnTo>
                    <a:pt x="823" y="327"/>
                  </a:lnTo>
                  <a:lnTo>
                    <a:pt x="836" y="327"/>
                  </a:lnTo>
                  <a:lnTo>
                    <a:pt x="851" y="332"/>
                  </a:lnTo>
                  <a:lnTo>
                    <a:pt x="864" y="327"/>
                  </a:lnTo>
                  <a:lnTo>
                    <a:pt x="880" y="327"/>
                  </a:lnTo>
                  <a:lnTo>
                    <a:pt x="893" y="327"/>
                  </a:lnTo>
                  <a:lnTo>
                    <a:pt x="908" y="327"/>
                  </a:lnTo>
                  <a:lnTo>
                    <a:pt x="921" y="335"/>
                  </a:lnTo>
                  <a:lnTo>
                    <a:pt x="934" y="332"/>
                  </a:lnTo>
                  <a:lnTo>
                    <a:pt x="949" y="332"/>
                  </a:lnTo>
                  <a:lnTo>
                    <a:pt x="962" y="327"/>
                  </a:lnTo>
                  <a:lnTo>
                    <a:pt x="977" y="327"/>
                  </a:lnTo>
                  <a:lnTo>
                    <a:pt x="990" y="335"/>
                  </a:lnTo>
                  <a:lnTo>
                    <a:pt x="1006" y="335"/>
                  </a:lnTo>
                  <a:lnTo>
                    <a:pt x="1019" y="335"/>
                  </a:lnTo>
                  <a:lnTo>
                    <a:pt x="1032" y="332"/>
                  </a:lnTo>
                  <a:lnTo>
                    <a:pt x="1047" y="332"/>
                  </a:lnTo>
                  <a:lnTo>
                    <a:pt x="1060" y="335"/>
                  </a:lnTo>
                  <a:lnTo>
                    <a:pt x="1075" y="337"/>
                  </a:lnTo>
                  <a:lnTo>
                    <a:pt x="1088" y="337"/>
                  </a:lnTo>
                  <a:lnTo>
                    <a:pt x="1104" y="337"/>
                  </a:lnTo>
                </a:path>
              </a:pathLst>
            </a:custGeom>
            <a:noFill/>
            <a:ln w="9360" cap="sq">
              <a:solidFill>
                <a:srgbClr val="BF00B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E1D67EA5-C380-BC4E-88B9-98D7E574C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235" y="4334933"/>
              <a:ext cx="1752600" cy="795338"/>
            </a:xfrm>
            <a:custGeom>
              <a:avLst/>
              <a:gdLst>
                <a:gd name="G0" fmla="+- 8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795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63807 5120"/>
                <a:gd name="G38" fmla="*/ 1 50493 55552"/>
                <a:gd name="G39" fmla="*/ G38 1 180"/>
                <a:gd name="G40" fmla="*/ G37 1 G39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*/ 1 1 32768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T0" fmla="*/ 2147483646 w 1104"/>
                <a:gd name="T1" fmla="*/ 2147483646 h 501"/>
                <a:gd name="T2" fmla="*/ 2147483646 w 1104"/>
                <a:gd name="T3" fmla="*/ 2147483646 h 501"/>
                <a:gd name="T4" fmla="*/ 2147483646 w 1104"/>
                <a:gd name="T5" fmla="*/ 2147483646 h 501"/>
                <a:gd name="T6" fmla="*/ 2147483646 w 1104"/>
                <a:gd name="T7" fmla="*/ 2147483646 h 501"/>
                <a:gd name="T8" fmla="*/ 2147483646 w 1104"/>
                <a:gd name="T9" fmla="*/ 2147483646 h 501"/>
                <a:gd name="T10" fmla="*/ 2147483646 w 1104"/>
                <a:gd name="T11" fmla="*/ 2147483646 h 501"/>
                <a:gd name="T12" fmla="*/ 2147483646 w 1104"/>
                <a:gd name="T13" fmla="*/ 2147483646 h 501"/>
                <a:gd name="T14" fmla="*/ 2147483646 w 1104"/>
                <a:gd name="T15" fmla="*/ 2147483646 h 501"/>
                <a:gd name="T16" fmla="*/ 2147483646 w 1104"/>
                <a:gd name="T17" fmla="*/ 2147483646 h 501"/>
                <a:gd name="T18" fmla="*/ 2147483646 w 1104"/>
                <a:gd name="T19" fmla="*/ 2147483646 h 501"/>
                <a:gd name="T20" fmla="*/ 2147483646 w 1104"/>
                <a:gd name="T21" fmla="*/ 2147483646 h 501"/>
                <a:gd name="T22" fmla="*/ 2147483646 w 1104"/>
                <a:gd name="T23" fmla="*/ 2147483646 h 501"/>
                <a:gd name="T24" fmla="*/ 2147483646 w 1104"/>
                <a:gd name="T25" fmla="*/ 2147483646 h 501"/>
                <a:gd name="T26" fmla="*/ 2147483646 w 1104"/>
                <a:gd name="T27" fmla="*/ 2147483646 h 501"/>
                <a:gd name="T28" fmla="*/ 2147483646 w 1104"/>
                <a:gd name="T29" fmla="*/ 0 h 501"/>
                <a:gd name="T30" fmla="*/ 2147483646 w 1104"/>
                <a:gd name="T31" fmla="*/ 2147483646 h 501"/>
                <a:gd name="T32" fmla="*/ 2147483646 w 1104"/>
                <a:gd name="T33" fmla="*/ 2147483646 h 501"/>
                <a:gd name="T34" fmla="*/ 2147483646 w 1104"/>
                <a:gd name="T35" fmla="*/ 2147483646 h 501"/>
                <a:gd name="T36" fmla="*/ 2147483646 w 1104"/>
                <a:gd name="T37" fmla="*/ 2147483646 h 501"/>
                <a:gd name="T38" fmla="*/ 2147483646 w 1104"/>
                <a:gd name="T39" fmla="*/ 2147483646 h 501"/>
                <a:gd name="T40" fmla="*/ 2147483646 w 1104"/>
                <a:gd name="T41" fmla="*/ 2147483646 h 501"/>
                <a:gd name="T42" fmla="*/ 2147483646 w 1104"/>
                <a:gd name="T43" fmla="*/ 2147483646 h 501"/>
                <a:gd name="T44" fmla="*/ 2147483646 w 1104"/>
                <a:gd name="T45" fmla="*/ 2147483646 h 501"/>
                <a:gd name="T46" fmla="*/ 2147483646 w 1104"/>
                <a:gd name="T47" fmla="*/ 2147483646 h 501"/>
                <a:gd name="T48" fmla="*/ 2147483646 w 1104"/>
                <a:gd name="T49" fmla="*/ 2147483646 h 501"/>
                <a:gd name="T50" fmla="*/ 2147483646 w 1104"/>
                <a:gd name="T51" fmla="*/ 2147483646 h 501"/>
                <a:gd name="T52" fmla="*/ 2147483646 w 1104"/>
                <a:gd name="T53" fmla="*/ 2147483646 h 501"/>
                <a:gd name="T54" fmla="*/ 2147483646 w 1104"/>
                <a:gd name="T55" fmla="*/ 2147483646 h 501"/>
                <a:gd name="T56" fmla="*/ 2147483646 w 1104"/>
                <a:gd name="T57" fmla="*/ 2147483646 h 501"/>
                <a:gd name="T58" fmla="*/ 2147483646 w 1104"/>
                <a:gd name="T59" fmla="*/ 2147483646 h 501"/>
                <a:gd name="T60" fmla="*/ 2147483646 w 1104"/>
                <a:gd name="T61" fmla="*/ 2147483646 h 501"/>
                <a:gd name="T62" fmla="*/ 2147483646 w 1104"/>
                <a:gd name="T63" fmla="*/ 2147483646 h 501"/>
                <a:gd name="T64" fmla="*/ 2147483646 w 1104"/>
                <a:gd name="T65" fmla="*/ 2147483646 h 501"/>
                <a:gd name="T66" fmla="*/ 2147483646 w 1104"/>
                <a:gd name="T67" fmla="*/ 2147483646 h 501"/>
                <a:gd name="T68" fmla="*/ 2147483646 w 1104"/>
                <a:gd name="T69" fmla="*/ 2147483646 h 501"/>
                <a:gd name="T70" fmla="*/ 2147483646 w 1104"/>
                <a:gd name="T71" fmla="*/ 2147483646 h 501"/>
                <a:gd name="T72" fmla="*/ 2147483646 w 1104"/>
                <a:gd name="T73" fmla="*/ 2147483646 h 501"/>
                <a:gd name="T74" fmla="*/ 2147483646 w 1104"/>
                <a:gd name="T75" fmla="*/ 2147483646 h 501"/>
                <a:gd name="T76" fmla="*/ 2147483646 w 1104"/>
                <a:gd name="T77" fmla="*/ 2147483646 h 501"/>
                <a:gd name="T78" fmla="*/ 2147483646 w 1104"/>
                <a:gd name="T79" fmla="*/ 2147483646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4" h="501">
                  <a:moveTo>
                    <a:pt x="0" y="370"/>
                  </a:moveTo>
                  <a:lnTo>
                    <a:pt x="13" y="375"/>
                  </a:lnTo>
                  <a:lnTo>
                    <a:pt x="28" y="347"/>
                  </a:lnTo>
                  <a:lnTo>
                    <a:pt x="41" y="347"/>
                  </a:lnTo>
                  <a:lnTo>
                    <a:pt x="56" y="260"/>
                  </a:lnTo>
                  <a:lnTo>
                    <a:pt x="69" y="46"/>
                  </a:lnTo>
                  <a:lnTo>
                    <a:pt x="82" y="136"/>
                  </a:lnTo>
                  <a:lnTo>
                    <a:pt x="97" y="136"/>
                  </a:lnTo>
                  <a:lnTo>
                    <a:pt x="110" y="229"/>
                  </a:lnTo>
                  <a:lnTo>
                    <a:pt x="126" y="303"/>
                  </a:lnTo>
                  <a:lnTo>
                    <a:pt x="139" y="427"/>
                  </a:lnTo>
                  <a:lnTo>
                    <a:pt x="154" y="427"/>
                  </a:lnTo>
                  <a:lnTo>
                    <a:pt x="167" y="501"/>
                  </a:lnTo>
                  <a:lnTo>
                    <a:pt x="180" y="432"/>
                  </a:lnTo>
                  <a:lnTo>
                    <a:pt x="195" y="381"/>
                  </a:lnTo>
                  <a:lnTo>
                    <a:pt x="208" y="381"/>
                  </a:lnTo>
                  <a:lnTo>
                    <a:pt x="224" y="401"/>
                  </a:lnTo>
                  <a:lnTo>
                    <a:pt x="236" y="213"/>
                  </a:lnTo>
                  <a:lnTo>
                    <a:pt x="252" y="273"/>
                  </a:lnTo>
                  <a:lnTo>
                    <a:pt x="265" y="406"/>
                  </a:lnTo>
                  <a:lnTo>
                    <a:pt x="278" y="406"/>
                  </a:lnTo>
                  <a:lnTo>
                    <a:pt x="293" y="388"/>
                  </a:lnTo>
                  <a:lnTo>
                    <a:pt x="306" y="327"/>
                  </a:lnTo>
                  <a:lnTo>
                    <a:pt x="321" y="327"/>
                  </a:lnTo>
                  <a:lnTo>
                    <a:pt x="334" y="327"/>
                  </a:lnTo>
                  <a:lnTo>
                    <a:pt x="350" y="347"/>
                  </a:lnTo>
                  <a:lnTo>
                    <a:pt x="363" y="404"/>
                  </a:lnTo>
                  <a:lnTo>
                    <a:pt x="375" y="18"/>
                  </a:lnTo>
                  <a:lnTo>
                    <a:pt x="391" y="18"/>
                  </a:lnTo>
                  <a:lnTo>
                    <a:pt x="404" y="0"/>
                  </a:lnTo>
                  <a:lnTo>
                    <a:pt x="419" y="28"/>
                  </a:lnTo>
                  <a:lnTo>
                    <a:pt x="432" y="262"/>
                  </a:lnTo>
                  <a:lnTo>
                    <a:pt x="447" y="262"/>
                  </a:lnTo>
                  <a:lnTo>
                    <a:pt x="460" y="113"/>
                  </a:lnTo>
                  <a:lnTo>
                    <a:pt x="473" y="98"/>
                  </a:lnTo>
                  <a:lnTo>
                    <a:pt x="489" y="149"/>
                  </a:lnTo>
                  <a:lnTo>
                    <a:pt x="501" y="190"/>
                  </a:lnTo>
                  <a:lnTo>
                    <a:pt x="517" y="190"/>
                  </a:lnTo>
                  <a:lnTo>
                    <a:pt x="530" y="283"/>
                  </a:lnTo>
                  <a:lnTo>
                    <a:pt x="545" y="303"/>
                  </a:lnTo>
                  <a:lnTo>
                    <a:pt x="558" y="314"/>
                  </a:lnTo>
                  <a:lnTo>
                    <a:pt x="571" y="314"/>
                  </a:lnTo>
                  <a:lnTo>
                    <a:pt x="586" y="339"/>
                  </a:lnTo>
                  <a:lnTo>
                    <a:pt x="599" y="345"/>
                  </a:lnTo>
                  <a:lnTo>
                    <a:pt x="615" y="337"/>
                  </a:lnTo>
                  <a:lnTo>
                    <a:pt x="628" y="337"/>
                  </a:lnTo>
                  <a:lnTo>
                    <a:pt x="640" y="347"/>
                  </a:lnTo>
                  <a:lnTo>
                    <a:pt x="656" y="347"/>
                  </a:lnTo>
                  <a:lnTo>
                    <a:pt x="669" y="352"/>
                  </a:lnTo>
                  <a:lnTo>
                    <a:pt x="684" y="360"/>
                  </a:lnTo>
                  <a:lnTo>
                    <a:pt x="697" y="360"/>
                  </a:lnTo>
                  <a:lnTo>
                    <a:pt x="712" y="368"/>
                  </a:lnTo>
                  <a:lnTo>
                    <a:pt x="725" y="373"/>
                  </a:lnTo>
                  <a:lnTo>
                    <a:pt x="738" y="375"/>
                  </a:lnTo>
                  <a:lnTo>
                    <a:pt x="754" y="375"/>
                  </a:lnTo>
                  <a:lnTo>
                    <a:pt x="767" y="383"/>
                  </a:lnTo>
                  <a:lnTo>
                    <a:pt x="782" y="386"/>
                  </a:lnTo>
                  <a:lnTo>
                    <a:pt x="795" y="386"/>
                  </a:lnTo>
                  <a:lnTo>
                    <a:pt x="810" y="386"/>
                  </a:lnTo>
                  <a:lnTo>
                    <a:pt x="823" y="393"/>
                  </a:lnTo>
                  <a:lnTo>
                    <a:pt x="836" y="393"/>
                  </a:lnTo>
                  <a:lnTo>
                    <a:pt x="851" y="391"/>
                  </a:lnTo>
                  <a:lnTo>
                    <a:pt x="864" y="391"/>
                  </a:lnTo>
                  <a:lnTo>
                    <a:pt x="880" y="399"/>
                  </a:lnTo>
                  <a:lnTo>
                    <a:pt x="893" y="393"/>
                  </a:lnTo>
                  <a:lnTo>
                    <a:pt x="908" y="391"/>
                  </a:lnTo>
                  <a:lnTo>
                    <a:pt x="921" y="396"/>
                  </a:lnTo>
                  <a:lnTo>
                    <a:pt x="934" y="396"/>
                  </a:lnTo>
                  <a:lnTo>
                    <a:pt x="949" y="391"/>
                  </a:lnTo>
                  <a:lnTo>
                    <a:pt x="962" y="388"/>
                  </a:lnTo>
                  <a:lnTo>
                    <a:pt x="977" y="393"/>
                  </a:lnTo>
                  <a:lnTo>
                    <a:pt x="990" y="393"/>
                  </a:lnTo>
                  <a:lnTo>
                    <a:pt x="1006" y="388"/>
                  </a:lnTo>
                  <a:lnTo>
                    <a:pt x="1019" y="386"/>
                  </a:lnTo>
                  <a:lnTo>
                    <a:pt x="1032" y="388"/>
                  </a:lnTo>
                  <a:lnTo>
                    <a:pt x="1047" y="388"/>
                  </a:lnTo>
                  <a:lnTo>
                    <a:pt x="1060" y="386"/>
                  </a:lnTo>
                  <a:lnTo>
                    <a:pt x="1075" y="378"/>
                  </a:lnTo>
                  <a:lnTo>
                    <a:pt x="1088" y="383"/>
                  </a:lnTo>
                  <a:lnTo>
                    <a:pt x="1104" y="383"/>
                  </a:lnTo>
                </a:path>
              </a:pathLst>
            </a:custGeom>
            <a:noFill/>
            <a:ln w="9360" cap="sq">
              <a:solidFill>
                <a:srgbClr val="BFBF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2E88C8B7-D271-8E4C-B728-93EB826A2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235" y="4444471"/>
              <a:ext cx="1752600" cy="854075"/>
            </a:xfrm>
            <a:custGeom>
              <a:avLst/>
              <a:gdLst>
                <a:gd name="G0" fmla="+- 65317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+- 795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*/ 1 49661 5120"/>
                <a:gd name="G38" fmla="*/ 1 50493 55552"/>
                <a:gd name="G39" fmla="*/ G38 1 180"/>
                <a:gd name="G40" fmla="*/ G37 1 G39"/>
                <a:gd name="G41" fmla="+- 1 0 0"/>
                <a:gd name="G42" fmla="+- 1 0 0"/>
                <a:gd name="G43" fmla="+- 1 0 0"/>
                <a:gd name="G44" fmla="+- 1 0 0"/>
                <a:gd name="G45" fmla="+- 1 0 0"/>
                <a:gd name="G46" fmla="+- 1 0 0"/>
                <a:gd name="G47" fmla="+- 1 0 0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G55" fmla="+- 1 0 0"/>
                <a:gd name="G56" fmla="+- 1 0 0"/>
                <a:gd name="G57" fmla="+- 1 0 0"/>
                <a:gd name="G58" fmla="+- 1 0 0"/>
                <a:gd name="G59" fmla="+- 1 0 0"/>
                <a:gd name="G60" fmla="+- 1 0 0"/>
                <a:gd name="G61" fmla="+- 1 0 0"/>
                <a:gd name="G62" fmla="+- 1 0 0"/>
                <a:gd name="G63" fmla="*/ 1 1 32768"/>
                <a:gd name="G64" fmla="+- 1 0 0"/>
                <a:gd name="G65" fmla="+- 1 0 0"/>
                <a:gd name="G66" fmla="+- 1 0 0"/>
                <a:gd name="G67" fmla="+- 1 0 0"/>
                <a:gd name="G68" fmla="+- 1 0 0"/>
                <a:gd name="G69" fmla="+- 1 0 0"/>
                <a:gd name="G70" fmla="+- 1 0 0"/>
                <a:gd name="G71" fmla="+- 1 0 0"/>
                <a:gd name="G72" fmla="+- 1 0 0"/>
                <a:gd name="G73" fmla="+- 1 0 0"/>
                <a:gd name="G74" fmla="+- 1 0 0"/>
                <a:gd name="G75" fmla="+- 1 0 0"/>
                <a:gd name="G76" fmla="+- 1 0 0"/>
                <a:gd name="G77" fmla="+- 1 0 0"/>
                <a:gd name="G78" fmla="+- 1 0 0"/>
                <a:gd name="G79" fmla="+- 1 0 0"/>
                <a:gd name="G80" fmla="+- 1 0 0"/>
                <a:gd name="G81" fmla="+- 1 0 0"/>
                <a:gd name="G82" fmla="+- 1 0 0"/>
                <a:gd name="T0" fmla="*/ 2147483646 w 1104"/>
                <a:gd name="T1" fmla="*/ 2147483646 h 538"/>
                <a:gd name="T2" fmla="*/ 2147483646 w 1104"/>
                <a:gd name="T3" fmla="*/ 2147483646 h 538"/>
                <a:gd name="T4" fmla="*/ 2147483646 w 1104"/>
                <a:gd name="T5" fmla="*/ 2147483646 h 538"/>
                <a:gd name="T6" fmla="*/ 2147483646 w 1104"/>
                <a:gd name="T7" fmla="*/ 2147483646 h 538"/>
                <a:gd name="T8" fmla="*/ 2147483646 w 1104"/>
                <a:gd name="T9" fmla="*/ 2147483646 h 538"/>
                <a:gd name="T10" fmla="*/ 2147483646 w 1104"/>
                <a:gd name="T11" fmla="*/ 2147483646 h 538"/>
                <a:gd name="T12" fmla="*/ 2147483646 w 1104"/>
                <a:gd name="T13" fmla="*/ 2147483646 h 538"/>
                <a:gd name="T14" fmla="*/ 2147483646 w 1104"/>
                <a:gd name="T15" fmla="*/ 2147483646 h 538"/>
                <a:gd name="T16" fmla="*/ 2147483646 w 1104"/>
                <a:gd name="T17" fmla="*/ 2147483646 h 538"/>
                <a:gd name="T18" fmla="*/ 2147483646 w 1104"/>
                <a:gd name="T19" fmla="*/ 2147483646 h 538"/>
                <a:gd name="T20" fmla="*/ 2147483646 w 1104"/>
                <a:gd name="T21" fmla="*/ 2147483646 h 538"/>
                <a:gd name="T22" fmla="*/ 2147483646 w 1104"/>
                <a:gd name="T23" fmla="*/ 2147483646 h 538"/>
                <a:gd name="T24" fmla="*/ 2147483646 w 1104"/>
                <a:gd name="T25" fmla="*/ 2147483646 h 538"/>
                <a:gd name="T26" fmla="*/ 2147483646 w 1104"/>
                <a:gd name="T27" fmla="*/ 2147483646 h 538"/>
                <a:gd name="T28" fmla="*/ 2147483646 w 1104"/>
                <a:gd name="T29" fmla="*/ 2147483646 h 538"/>
                <a:gd name="T30" fmla="*/ 2147483646 w 1104"/>
                <a:gd name="T31" fmla="*/ 2147483646 h 538"/>
                <a:gd name="T32" fmla="*/ 2147483646 w 1104"/>
                <a:gd name="T33" fmla="*/ 2147483646 h 538"/>
                <a:gd name="T34" fmla="*/ 2147483646 w 1104"/>
                <a:gd name="T35" fmla="*/ 2147483646 h 538"/>
                <a:gd name="T36" fmla="*/ 2147483646 w 1104"/>
                <a:gd name="T37" fmla="*/ 2147483646 h 538"/>
                <a:gd name="T38" fmla="*/ 2147483646 w 1104"/>
                <a:gd name="T39" fmla="*/ 2147483646 h 538"/>
                <a:gd name="T40" fmla="*/ 2147483646 w 1104"/>
                <a:gd name="T41" fmla="*/ 2147483646 h 538"/>
                <a:gd name="T42" fmla="*/ 2147483646 w 1104"/>
                <a:gd name="T43" fmla="*/ 2147483646 h 538"/>
                <a:gd name="T44" fmla="*/ 2147483646 w 1104"/>
                <a:gd name="T45" fmla="*/ 2147483646 h 538"/>
                <a:gd name="T46" fmla="*/ 2147483646 w 1104"/>
                <a:gd name="T47" fmla="*/ 2147483646 h 538"/>
                <a:gd name="T48" fmla="*/ 2147483646 w 1104"/>
                <a:gd name="T49" fmla="*/ 2147483646 h 538"/>
                <a:gd name="T50" fmla="*/ 2147483646 w 1104"/>
                <a:gd name="T51" fmla="*/ 2147483646 h 538"/>
                <a:gd name="T52" fmla="*/ 2147483646 w 1104"/>
                <a:gd name="T53" fmla="*/ 2147483646 h 538"/>
                <a:gd name="T54" fmla="*/ 2147483646 w 1104"/>
                <a:gd name="T55" fmla="*/ 2147483646 h 538"/>
                <a:gd name="T56" fmla="*/ 2147483646 w 1104"/>
                <a:gd name="T57" fmla="*/ 2147483646 h 538"/>
                <a:gd name="T58" fmla="*/ 2147483646 w 1104"/>
                <a:gd name="T59" fmla="*/ 2147483646 h 538"/>
                <a:gd name="T60" fmla="*/ 2147483646 w 1104"/>
                <a:gd name="T61" fmla="*/ 2147483646 h 538"/>
                <a:gd name="T62" fmla="*/ 2147483646 w 1104"/>
                <a:gd name="T63" fmla="*/ 2147483646 h 538"/>
                <a:gd name="T64" fmla="*/ 2147483646 w 1104"/>
                <a:gd name="T65" fmla="*/ 2147483646 h 538"/>
                <a:gd name="T66" fmla="*/ 2147483646 w 1104"/>
                <a:gd name="T67" fmla="*/ 2147483646 h 538"/>
                <a:gd name="T68" fmla="*/ 2147483646 w 1104"/>
                <a:gd name="T69" fmla="*/ 2147483646 h 538"/>
                <a:gd name="T70" fmla="*/ 2147483646 w 1104"/>
                <a:gd name="T71" fmla="*/ 2147483646 h 538"/>
                <a:gd name="T72" fmla="*/ 2147483646 w 1104"/>
                <a:gd name="T73" fmla="*/ 2147483646 h 538"/>
                <a:gd name="T74" fmla="*/ 2147483646 w 1104"/>
                <a:gd name="T75" fmla="*/ 2147483646 h 538"/>
                <a:gd name="T76" fmla="*/ 2147483646 w 1104"/>
                <a:gd name="T77" fmla="*/ 2147483646 h 538"/>
                <a:gd name="T78" fmla="*/ 2147483646 w 1104"/>
                <a:gd name="T79" fmla="*/ 2147483646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4" h="538">
                  <a:moveTo>
                    <a:pt x="0" y="306"/>
                  </a:moveTo>
                  <a:lnTo>
                    <a:pt x="13" y="538"/>
                  </a:lnTo>
                  <a:lnTo>
                    <a:pt x="28" y="193"/>
                  </a:lnTo>
                  <a:lnTo>
                    <a:pt x="41" y="193"/>
                  </a:lnTo>
                  <a:lnTo>
                    <a:pt x="56" y="155"/>
                  </a:lnTo>
                  <a:lnTo>
                    <a:pt x="69" y="232"/>
                  </a:lnTo>
                  <a:lnTo>
                    <a:pt x="82" y="121"/>
                  </a:lnTo>
                  <a:lnTo>
                    <a:pt x="97" y="216"/>
                  </a:lnTo>
                  <a:lnTo>
                    <a:pt x="110" y="108"/>
                  </a:lnTo>
                  <a:lnTo>
                    <a:pt x="126" y="108"/>
                  </a:lnTo>
                  <a:lnTo>
                    <a:pt x="139" y="96"/>
                  </a:lnTo>
                  <a:lnTo>
                    <a:pt x="154" y="168"/>
                  </a:lnTo>
                  <a:lnTo>
                    <a:pt x="167" y="258"/>
                  </a:lnTo>
                  <a:lnTo>
                    <a:pt x="180" y="196"/>
                  </a:lnTo>
                  <a:lnTo>
                    <a:pt x="195" y="196"/>
                  </a:lnTo>
                  <a:lnTo>
                    <a:pt x="208" y="211"/>
                  </a:lnTo>
                  <a:lnTo>
                    <a:pt x="224" y="281"/>
                  </a:lnTo>
                  <a:lnTo>
                    <a:pt x="236" y="283"/>
                  </a:lnTo>
                  <a:lnTo>
                    <a:pt x="252" y="198"/>
                  </a:lnTo>
                  <a:lnTo>
                    <a:pt x="265" y="198"/>
                  </a:lnTo>
                  <a:lnTo>
                    <a:pt x="278" y="240"/>
                  </a:lnTo>
                  <a:lnTo>
                    <a:pt x="293" y="214"/>
                  </a:lnTo>
                  <a:lnTo>
                    <a:pt x="306" y="134"/>
                  </a:lnTo>
                  <a:lnTo>
                    <a:pt x="321" y="150"/>
                  </a:lnTo>
                  <a:lnTo>
                    <a:pt x="334" y="234"/>
                  </a:lnTo>
                  <a:lnTo>
                    <a:pt x="350" y="234"/>
                  </a:lnTo>
                  <a:lnTo>
                    <a:pt x="363" y="286"/>
                  </a:lnTo>
                  <a:lnTo>
                    <a:pt x="375" y="258"/>
                  </a:lnTo>
                  <a:lnTo>
                    <a:pt x="391" y="155"/>
                  </a:lnTo>
                  <a:lnTo>
                    <a:pt x="404" y="121"/>
                  </a:lnTo>
                  <a:lnTo>
                    <a:pt x="419" y="121"/>
                  </a:lnTo>
                  <a:lnTo>
                    <a:pt x="432" y="121"/>
                  </a:lnTo>
                  <a:lnTo>
                    <a:pt x="447" y="142"/>
                  </a:lnTo>
                  <a:lnTo>
                    <a:pt x="460" y="157"/>
                  </a:lnTo>
                  <a:lnTo>
                    <a:pt x="473" y="237"/>
                  </a:lnTo>
                  <a:lnTo>
                    <a:pt x="489" y="286"/>
                  </a:lnTo>
                  <a:lnTo>
                    <a:pt x="501" y="286"/>
                  </a:lnTo>
                  <a:lnTo>
                    <a:pt x="517" y="276"/>
                  </a:lnTo>
                  <a:lnTo>
                    <a:pt x="530" y="299"/>
                  </a:lnTo>
                  <a:lnTo>
                    <a:pt x="545" y="306"/>
                  </a:lnTo>
                  <a:lnTo>
                    <a:pt x="558" y="319"/>
                  </a:lnTo>
                  <a:lnTo>
                    <a:pt x="571" y="319"/>
                  </a:lnTo>
                  <a:lnTo>
                    <a:pt x="586" y="335"/>
                  </a:lnTo>
                  <a:lnTo>
                    <a:pt x="599" y="57"/>
                  </a:lnTo>
                  <a:lnTo>
                    <a:pt x="615" y="21"/>
                  </a:lnTo>
                  <a:lnTo>
                    <a:pt x="628" y="21"/>
                  </a:lnTo>
                  <a:lnTo>
                    <a:pt x="640" y="21"/>
                  </a:lnTo>
                  <a:lnTo>
                    <a:pt x="656" y="8"/>
                  </a:lnTo>
                  <a:lnTo>
                    <a:pt x="669" y="0"/>
                  </a:lnTo>
                  <a:lnTo>
                    <a:pt x="684" y="188"/>
                  </a:lnTo>
                  <a:lnTo>
                    <a:pt x="697" y="363"/>
                  </a:lnTo>
                  <a:lnTo>
                    <a:pt x="712" y="353"/>
                  </a:lnTo>
                  <a:lnTo>
                    <a:pt x="725" y="353"/>
                  </a:lnTo>
                  <a:lnTo>
                    <a:pt x="738" y="348"/>
                  </a:lnTo>
                  <a:lnTo>
                    <a:pt x="754" y="350"/>
                  </a:lnTo>
                  <a:lnTo>
                    <a:pt x="767" y="350"/>
                  </a:lnTo>
                  <a:lnTo>
                    <a:pt x="782" y="345"/>
                  </a:lnTo>
                  <a:lnTo>
                    <a:pt x="795" y="345"/>
                  </a:lnTo>
                  <a:lnTo>
                    <a:pt x="810" y="335"/>
                  </a:lnTo>
                  <a:lnTo>
                    <a:pt x="823" y="345"/>
                  </a:lnTo>
                  <a:lnTo>
                    <a:pt x="836" y="350"/>
                  </a:lnTo>
                  <a:lnTo>
                    <a:pt x="851" y="340"/>
                  </a:lnTo>
                  <a:lnTo>
                    <a:pt x="864" y="340"/>
                  </a:lnTo>
                  <a:lnTo>
                    <a:pt x="880" y="340"/>
                  </a:lnTo>
                  <a:lnTo>
                    <a:pt x="893" y="340"/>
                  </a:lnTo>
                  <a:lnTo>
                    <a:pt x="908" y="350"/>
                  </a:lnTo>
                  <a:lnTo>
                    <a:pt x="921" y="345"/>
                  </a:lnTo>
                  <a:lnTo>
                    <a:pt x="934" y="340"/>
                  </a:lnTo>
                  <a:lnTo>
                    <a:pt x="949" y="340"/>
                  </a:lnTo>
                  <a:lnTo>
                    <a:pt x="962" y="342"/>
                  </a:lnTo>
                  <a:lnTo>
                    <a:pt x="977" y="355"/>
                  </a:lnTo>
                  <a:lnTo>
                    <a:pt x="990" y="345"/>
                  </a:lnTo>
                  <a:lnTo>
                    <a:pt x="1006" y="350"/>
                  </a:lnTo>
                  <a:lnTo>
                    <a:pt x="1019" y="350"/>
                  </a:lnTo>
                  <a:lnTo>
                    <a:pt x="1032" y="363"/>
                  </a:lnTo>
                  <a:lnTo>
                    <a:pt x="1047" y="363"/>
                  </a:lnTo>
                  <a:lnTo>
                    <a:pt x="1060" y="360"/>
                  </a:lnTo>
                  <a:lnTo>
                    <a:pt x="1075" y="363"/>
                  </a:lnTo>
                  <a:lnTo>
                    <a:pt x="1088" y="366"/>
                  </a:lnTo>
                  <a:lnTo>
                    <a:pt x="1104" y="366"/>
                  </a:lnTo>
                </a:path>
              </a:pathLst>
            </a:custGeom>
            <a:noFill/>
            <a:ln w="9360" cap="sq">
              <a:solidFill>
                <a:srgbClr val="3F3F3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119" name="Group 116">
              <a:extLst>
                <a:ext uri="{FF2B5EF4-FFF2-40B4-BE49-F238E27FC236}">
                  <a16:creationId xmlns:a16="http://schemas.microsoft.com/office/drawing/2014/main" id="{3652AE6C-9B63-BB48-AE23-C4D116149C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84133" y="4246304"/>
              <a:ext cx="3486041" cy="1439861"/>
              <a:chOff x="2558" y="2732"/>
              <a:chExt cx="2915" cy="1204"/>
            </a:xfrm>
          </p:grpSpPr>
          <p:pic>
            <p:nvPicPr>
              <p:cNvPr id="120" name="Picture 117">
                <a:extLst>
                  <a:ext uri="{FF2B5EF4-FFF2-40B4-BE49-F238E27FC236}">
                    <a16:creationId xmlns:a16="http://schemas.microsoft.com/office/drawing/2014/main" id="{C08BE999-9FE1-2244-A6E8-2F84E54B27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20" y="2732"/>
                <a:ext cx="2724" cy="4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121" name="Picture 118">
                <a:extLst>
                  <a:ext uri="{FF2B5EF4-FFF2-40B4-BE49-F238E27FC236}">
                    <a16:creationId xmlns:a16="http://schemas.microsoft.com/office/drawing/2014/main" id="{3F81C718-E0B9-A441-B003-528BC1D899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58" y="3289"/>
                <a:ext cx="2915" cy="6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2" name="Rectangle 119">
              <a:extLst>
                <a:ext uri="{FF2B5EF4-FFF2-40B4-BE49-F238E27FC236}">
                  <a16:creationId xmlns:a16="http://schemas.microsoft.com/office/drawing/2014/main" id="{FB108B22-B4E7-8049-AC38-B890FD55B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2360" y="5096933"/>
              <a:ext cx="1852613" cy="3984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2000" b="1"/>
                <a:t>Sign language</a:t>
              </a:r>
            </a:p>
          </p:txBody>
        </p:sp>
        <p:grpSp>
          <p:nvGrpSpPr>
            <p:cNvPr id="123" name="Group 120">
              <a:extLst>
                <a:ext uri="{FF2B5EF4-FFF2-40B4-BE49-F238E27FC236}">
                  <a16:creationId xmlns:a16="http://schemas.microsoft.com/office/drawing/2014/main" id="{FC33E6DB-F533-5345-A015-DA550B3C04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16218" y="1830387"/>
              <a:ext cx="1295400" cy="1127125"/>
              <a:chOff x="192" y="2767"/>
              <a:chExt cx="816" cy="710"/>
            </a:xfrm>
          </p:grpSpPr>
          <p:sp>
            <p:nvSpPr>
              <p:cNvPr id="124" name="Rectangle 121">
                <a:extLst>
                  <a:ext uri="{FF2B5EF4-FFF2-40B4-BE49-F238E27FC236}">
                    <a16:creationId xmlns:a16="http://schemas.microsoft.com/office/drawing/2014/main" id="{2A63E3D4-9E91-2B45-9B86-B23C08D0C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" y="2783"/>
                <a:ext cx="765" cy="6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" name="Rectangle 122">
                <a:extLst>
                  <a:ext uri="{FF2B5EF4-FFF2-40B4-BE49-F238E27FC236}">
                    <a16:creationId xmlns:a16="http://schemas.microsoft.com/office/drawing/2014/main" id="{A0A28893-5A21-2A44-BB81-FE985D3BA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" y="2783"/>
                <a:ext cx="765" cy="658"/>
              </a:xfrm>
              <a:prstGeom prst="rect">
                <a:avLst/>
              </a:prstGeom>
              <a:noFill/>
              <a:ln w="9360" cap="sq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" name="Line 123">
                <a:extLst>
                  <a:ext uri="{FF2B5EF4-FFF2-40B4-BE49-F238E27FC236}">
                    <a16:creationId xmlns:a16="http://schemas.microsoft.com/office/drawing/2014/main" id="{22B3B09D-EAB6-874C-8A06-F1A5431A35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2783"/>
                <a:ext cx="76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B7502956-AD00-3949-B30A-4D91A293B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" y="2783"/>
                <a:ext cx="765" cy="658"/>
              </a:xfrm>
              <a:custGeom>
                <a:avLst/>
                <a:gdLst>
                  <a:gd name="G0" fmla="+- 434 0 0"/>
                  <a:gd name="G1" fmla="+- 1 0 0"/>
                  <a:gd name="G2" fmla="*/ 1 16385 2"/>
                  <a:gd name="T0" fmla="*/ 0 w 434"/>
                  <a:gd name="T1" fmla="*/ 65811 h 342"/>
                  <a:gd name="T2" fmla="*/ 41305 w 434"/>
                  <a:gd name="T3" fmla="*/ 65811 h 342"/>
                  <a:gd name="T4" fmla="*/ 41305 w 434"/>
                  <a:gd name="T5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4" h="342">
                    <a:moveTo>
                      <a:pt x="0" y="342"/>
                    </a:moveTo>
                    <a:lnTo>
                      <a:pt x="434" y="342"/>
                    </a:lnTo>
                    <a:lnTo>
                      <a:pt x="434" y="0"/>
                    </a:lnTo>
                  </a:path>
                </a:pathLst>
              </a:custGeom>
              <a:noFill/>
              <a:ln w="9360" cap="sq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" name="Line 125">
                <a:extLst>
                  <a:ext uri="{FF2B5EF4-FFF2-40B4-BE49-F238E27FC236}">
                    <a16:creationId xmlns:a16="http://schemas.microsoft.com/office/drawing/2014/main" id="{FEE40AE5-006A-284F-B17A-B7E724A45C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8" y="2781"/>
                <a:ext cx="0" cy="662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29" name="Line 126">
                <a:extLst>
                  <a:ext uri="{FF2B5EF4-FFF2-40B4-BE49-F238E27FC236}">
                    <a16:creationId xmlns:a16="http://schemas.microsoft.com/office/drawing/2014/main" id="{9262DF37-C743-524F-9439-DD7439062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3443"/>
                <a:ext cx="76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0" name="Line 127">
                <a:extLst>
                  <a:ext uri="{FF2B5EF4-FFF2-40B4-BE49-F238E27FC236}">
                    <a16:creationId xmlns:a16="http://schemas.microsoft.com/office/drawing/2014/main" id="{D4029B55-3DB4-984F-B9A3-147800E9E5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8" y="2781"/>
                <a:ext cx="0" cy="662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1" name="Line 128">
                <a:extLst>
                  <a:ext uri="{FF2B5EF4-FFF2-40B4-BE49-F238E27FC236}">
                    <a16:creationId xmlns:a16="http://schemas.microsoft.com/office/drawing/2014/main" id="{3A635568-AF46-3843-9B00-B3A196FA52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8" y="3432"/>
                <a:ext cx="0" cy="11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2" name="Line 129">
                <a:extLst>
                  <a:ext uri="{FF2B5EF4-FFF2-40B4-BE49-F238E27FC236}">
                    <a16:creationId xmlns:a16="http://schemas.microsoft.com/office/drawing/2014/main" id="{8DC2F7AB-81B6-C743-858E-FD0224AC9D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2783"/>
                <a:ext cx="0" cy="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3" name="Rectangle 130">
                <a:extLst>
                  <a:ext uri="{FF2B5EF4-FFF2-40B4-BE49-F238E27FC236}">
                    <a16:creationId xmlns:a16="http://schemas.microsoft.com/office/drawing/2014/main" id="{C3032E79-CD97-DD40-B472-E99DC524F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" y="3449"/>
                <a:ext cx="13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34" name="Line 131">
                <a:extLst>
                  <a:ext uri="{FF2B5EF4-FFF2-40B4-BE49-F238E27FC236}">
                    <a16:creationId xmlns:a16="http://schemas.microsoft.com/office/drawing/2014/main" id="{2136B24E-DE18-4E4D-8EEB-796FDBAC3D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5" y="3432"/>
                <a:ext cx="0" cy="11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5" name="Line 132">
                <a:extLst>
                  <a:ext uri="{FF2B5EF4-FFF2-40B4-BE49-F238E27FC236}">
                    <a16:creationId xmlns:a16="http://schemas.microsoft.com/office/drawing/2014/main" id="{A8C8AE80-CC35-D940-A006-1E2576D458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5" y="2783"/>
                <a:ext cx="0" cy="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6" name="Rectangle 133">
                <a:extLst>
                  <a:ext uri="{FF2B5EF4-FFF2-40B4-BE49-F238E27FC236}">
                    <a16:creationId xmlns:a16="http://schemas.microsoft.com/office/drawing/2014/main" id="{E7C73214-EF9D-E141-9944-2FDC3E961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" y="3449"/>
                <a:ext cx="26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50</a:t>
                </a:r>
              </a:p>
            </p:txBody>
          </p:sp>
          <p:sp>
            <p:nvSpPr>
              <p:cNvPr id="137" name="Line 134">
                <a:extLst>
                  <a:ext uri="{FF2B5EF4-FFF2-40B4-BE49-F238E27FC236}">
                    <a16:creationId xmlns:a16="http://schemas.microsoft.com/office/drawing/2014/main" id="{22461837-9AF7-F346-9F11-78E25B59D7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3" y="3432"/>
                <a:ext cx="0" cy="11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8" name="Line 135">
                <a:extLst>
                  <a:ext uri="{FF2B5EF4-FFF2-40B4-BE49-F238E27FC236}">
                    <a16:creationId xmlns:a16="http://schemas.microsoft.com/office/drawing/2014/main" id="{200B346A-81DE-D54A-9FCE-C1F9FF587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3" y="2783"/>
                <a:ext cx="0" cy="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39" name="Rectangle 136">
                <a:extLst>
                  <a:ext uri="{FF2B5EF4-FFF2-40B4-BE49-F238E27FC236}">
                    <a16:creationId xmlns:a16="http://schemas.microsoft.com/office/drawing/2014/main" id="{AF6C45BC-BF09-F641-AB7A-9109B0D60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" y="3449"/>
                <a:ext cx="40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100</a:t>
                </a:r>
              </a:p>
            </p:txBody>
          </p:sp>
          <p:sp>
            <p:nvSpPr>
              <p:cNvPr id="140" name="Line 137">
                <a:extLst>
                  <a:ext uri="{FF2B5EF4-FFF2-40B4-BE49-F238E27FC236}">
                    <a16:creationId xmlns:a16="http://schemas.microsoft.com/office/drawing/2014/main" id="{85D09042-69DE-9344-9CB8-9FB97121BD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92" y="3432"/>
                <a:ext cx="0" cy="11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41" name="Line 138">
                <a:extLst>
                  <a:ext uri="{FF2B5EF4-FFF2-40B4-BE49-F238E27FC236}">
                    <a16:creationId xmlns:a16="http://schemas.microsoft.com/office/drawing/2014/main" id="{9AACE45F-D0BB-624B-AFB6-6EC016ED67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2" y="2783"/>
                <a:ext cx="0" cy="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42" name="Rectangle 139">
                <a:extLst>
                  <a:ext uri="{FF2B5EF4-FFF2-40B4-BE49-F238E27FC236}">
                    <a16:creationId xmlns:a16="http://schemas.microsoft.com/office/drawing/2014/main" id="{0A49CDAA-51BF-EA49-B2EC-7100A3096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" y="3449"/>
                <a:ext cx="40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150</a:t>
                </a:r>
              </a:p>
            </p:txBody>
          </p:sp>
          <p:sp>
            <p:nvSpPr>
              <p:cNvPr id="143" name="Line 140">
                <a:extLst>
                  <a:ext uri="{FF2B5EF4-FFF2-40B4-BE49-F238E27FC236}">
                    <a16:creationId xmlns:a16="http://schemas.microsoft.com/office/drawing/2014/main" id="{7F3DAF33-62C8-DA45-AF72-B81FCE5FA8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19" y="3432"/>
                <a:ext cx="0" cy="11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44" name="Line 141">
                <a:extLst>
                  <a:ext uri="{FF2B5EF4-FFF2-40B4-BE49-F238E27FC236}">
                    <a16:creationId xmlns:a16="http://schemas.microsoft.com/office/drawing/2014/main" id="{C261A47B-79E1-A142-9CB2-712A1917FF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9" y="2783"/>
                <a:ext cx="0" cy="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45" name="Rectangle 142">
                <a:extLst>
                  <a:ext uri="{FF2B5EF4-FFF2-40B4-BE49-F238E27FC236}">
                    <a16:creationId xmlns:a16="http://schemas.microsoft.com/office/drawing/2014/main" id="{254838BD-8751-B141-8807-6B15712F6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" y="3449"/>
                <a:ext cx="40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200</a:t>
                </a:r>
              </a:p>
            </p:txBody>
          </p:sp>
          <p:sp>
            <p:nvSpPr>
              <p:cNvPr id="146" name="Line 143">
                <a:extLst>
                  <a:ext uri="{FF2B5EF4-FFF2-40B4-BE49-F238E27FC236}">
                    <a16:creationId xmlns:a16="http://schemas.microsoft.com/office/drawing/2014/main" id="{3A46C79A-42FB-6048-A57E-EFCADFA58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6" y="3432"/>
                <a:ext cx="0" cy="11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47" name="Line 144">
                <a:extLst>
                  <a:ext uri="{FF2B5EF4-FFF2-40B4-BE49-F238E27FC236}">
                    <a16:creationId xmlns:a16="http://schemas.microsoft.com/office/drawing/2014/main" id="{048F3F9B-F697-D649-835F-221BE80BBC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6" y="2783"/>
                <a:ext cx="0" cy="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48" name="Rectangle 145">
                <a:extLst>
                  <a:ext uri="{FF2B5EF4-FFF2-40B4-BE49-F238E27FC236}">
                    <a16:creationId xmlns:a16="http://schemas.microsoft.com/office/drawing/2014/main" id="{4D030092-321D-604B-B2F5-27DC0E82D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" y="3449"/>
                <a:ext cx="40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250</a:t>
                </a:r>
              </a:p>
            </p:txBody>
          </p:sp>
          <p:sp>
            <p:nvSpPr>
              <p:cNvPr id="149" name="Line 146">
                <a:extLst>
                  <a:ext uri="{FF2B5EF4-FFF2-40B4-BE49-F238E27FC236}">
                    <a16:creationId xmlns:a16="http://schemas.microsoft.com/office/drawing/2014/main" id="{E5B3815E-6702-BC41-B68B-9EBDCF59E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75" y="3432"/>
                <a:ext cx="0" cy="11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50" name="Line 147">
                <a:extLst>
                  <a:ext uri="{FF2B5EF4-FFF2-40B4-BE49-F238E27FC236}">
                    <a16:creationId xmlns:a16="http://schemas.microsoft.com/office/drawing/2014/main" id="{CAAD841A-3CBD-1B47-BE12-19C8B1FA8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5" y="2783"/>
                <a:ext cx="0" cy="6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51" name="Rectangle 148">
                <a:extLst>
                  <a:ext uri="{FF2B5EF4-FFF2-40B4-BE49-F238E27FC236}">
                    <a16:creationId xmlns:a16="http://schemas.microsoft.com/office/drawing/2014/main" id="{49BCC44A-6D07-B940-A81B-9645ED7E7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" y="3449"/>
                <a:ext cx="40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300</a:t>
                </a:r>
              </a:p>
            </p:txBody>
          </p:sp>
          <p:sp>
            <p:nvSpPr>
              <p:cNvPr id="152" name="Line 149">
                <a:extLst>
                  <a:ext uri="{FF2B5EF4-FFF2-40B4-BE49-F238E27FC236}">
                    <a16:creationId xmlns:a16="http://schemas.microsoft.com/office/drawing/2014/main" id="{7E1867C7-8E75-1E49-B418-E4208715B4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3443"/>
                <a:ext cx="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53" name="Line 150">
                <a:extLst>
                  <a:ext uri="{FF2B5EF4-FFF2-40B4-BE49-F238E27FC236}">
                    <a16:creationId xmlns:a16="http://schemas.microsoft.com/office/drawing/2014/main" id="{2AD03D63-E1CF-7940-B2D4-A3BEF131EA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4" y="3443"/>
                <a:ext cx="11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54" name="Rectangle 151">
                <a:extLst>
                  <a:ext uri="{FF2B5EF4-FFF2-40B4-BE49-F238E27FC236}">
                    <a16:creationId xmlns:a16="http://schemas.microsoft.com/office/drawing/2014/main" id="{128D4BF8-51AF-E04E-9831-44E00171C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" y="3428"/>
                <a:ext cx="21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-3</a:t>
                </a:r>
              </a:p>
            </p:txBody>
          </p:sp>
          <p:sp>
            <p:nvSpPr>
              <p:cNvPr id="155" name="Line 152">
                <a:extLst>
                  <a:ext uri="{FF2B5EF4-FFF2-40B4-BE49-F238E27FC236}">
                    <a16:creationId xmlns:a16="http://schemas.microsoft.com/office/drawing/2014/main" id="{794C4072-9642-3C4B-9801-32F26816CF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3349"/>
                <a:ext cx="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56" name="Line 153">
                <a:extLst>
                  <a:ext uri="{FF2B5EF4-FFF2-40B4-BE49-F238E27FC236}">
                    <a16:creationId xmlns:a16="http://schemas.microsoft.com/office/drawing/2014/main" id="{70389C2A-F9B9-7F41-84AD-9C92D46EC0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4" y="3349"/>
                <a:ext cx="11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57" name="Rectangle 154">
                <a:extLst>
                  <a:ext uri="{FF2B5EF4-FFF2-40B4-BE49-F238E27FC236}">
                    <a16:creationId xmlns:a16="http://schemas.microsoft.com/office/drawing/2014/main" id="{AB1FD268-68C5-B148-88AC-836C257F8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" y="3333"/>
                <a:ext cx="21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-2</a:t>
                </a:r>
              </a:p>
            </p:txBody>
          </p:sp>
          <p:sp>
            <p:nvSpPr>
              <p:cNvPr id="158" name="Line 155">
                <a:extLst>
                  <a:ext uri="{FF2B5EF4-FFF2-40B4-BE49-F238E27FC236}">
                    <a16:creationId xmlns:a16="http://schemas.microsoft.com/office/drawing/2014/main" id="{57E0D1F0-6965-4349-BB43-376D7FD2A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3254"/>
                <a:ext cx="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59" name="Line 156">
                <a:extLst>
                  <a:ext uri="{FF2B5EF4-FFF2-40B4-BE49-F238E27FC236}">
                    <a16:creationId xmlns:a16="http://schemas.microsoft.com/office/drawing/2014/main" id="{CA0F560F-6BE6-784D-9B7F-E96DA253D0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4" y="3254"/>
                <a:ext cx="11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60" name="Rectangle 157">
                <a:extLst>
                  <a:ext uri="{FF2B5EF4-FFF2-40B4-BE49-F238E27FC236}">
                    <a16:creationId xmlns:a16="http://schemas.microsoft.com/office/drawing/2014/main" id="{69CF5213-A52C-FB41-A7F8-0B6859914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" y="3238"/>
                <a:ext cx="21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-1</a:t>
                </a:r>
              </a:p>
            </p:txBody>
          </p:sp>
          <p:sp>
            <p:nvSpPr>
              <p:cNvPr id="161" name="Line 158">
                <a:extLst>
                  <a:ext uri="{FF2B5EF4-FFF2-40B4-BE49-F238E27FC236}">
                    <a16:creationId xmlns:a16="http://schemas.microsoft.com/office/drawing/2014/main" id="{C3A900DB-7220-A64D-A0CF-DD18644E84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3159"/>
                <a:ext cx="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62" name="Line 159">
                <a:extLst>
                  <a:ext uri="{FF2B5EF4-FFF2-40B4-BE49-F238E27FC236}">
                    <a16:creationId xmlns:a16="http://schemas.microsoft.com/office/drawing/2014/main" id="{C85656FE-50DC-154D-A288-0743FB287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4" y="3159"/>
                <a:ext cx="11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63" name="Rectangle 160">
                <a:extLst>
                  <a:ext uri="{FF2B5EF4-FFF2-40B4-BE49-F238E27FC236}">
                    <a16:creationId xmlns:a16="http://schemas.microsoft.com/office/drawing/2014/main" id="{08C7A3DF-7C3C-C74F-8342-17CBCE7E3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" y="3144"/>
                <a:ext cx="13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64" name="Line 161">
                <a:extLst>
                  <a:ext uri="{FF2B5EF4-FFF2-40B4-BE49-F238E27FC236}">
                    <a16:creationId xmlns:a16="http://schemas.microsoft.com/office/drawing/2014/main" id="{8ACF256B-1690-EC48-AE48-096DB6427C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3065"/>
                <a:ext cx="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65" name="Line 162">
                <a:extLst>
                  <a:ext uri="{FF2B5EF4-FFF2-40B4-BE49-F238E27FC236}">
                    <a16:creationId xmlns:a16="http://schemas.microsoft.com/office/drawing/2014/main" id="{01C2656D-C706-0B46-A7A8-2ECAB20ADB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4" y="3065"/>
                <a:ext cx="11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66" name="Rectangle 163">
                <a:extLst>
                  <a:ext uri="{FF2B5EF4-FFF2-40B4-BE49-F238E27FC236}">
                    <a16:creationId xmlns:a16="http://schemas.microsoft.com/office/drawing/2014/main" id="{0D846E71-2F4D-7046-B314-2ED1A301A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" y="3049"/>
                <a:ext cx="13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67" name="Line 164">
                <a:extLst>
                  <a:ext uri="{FF2B5EF4-FFF2-40B4-BE49-F238E27FC236}">
                    <a16:creationId xmlns:a16="http://schemas.microsoft.com/office/drawing/2014/main" id="{E398AA21-C0E0-754E-8C4E-4411413E1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2970"/>
                <a:ext cx="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68" name="Line 165">
                <a:extLst>
                  <a:ext uri="{FF2B5EF4-FFF2-40B4-BE49-F238E27FC236}">
                    <a16:creationId xmlns:a16="http://schemas.microsoft.com/office/drawing/2014/main" id="{47120CDD-09AF-AC46-A71D-67529F85F9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4" y="2970"/>
                <a:ext cx="11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69" name="Rectangle 166">
                <a:extLst>
                  <a:ext uri="{FF2B5EF4-FFF2-40B4-BE49-F238E27FC236}">
                    <a16:creationId xmlns:a16="http://schemas.microsoft.com/office/drawing/2014/main" id="{9E6D403E-AC03-0E45-A623-98D75230E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" y="2955"/>
                <a:ext cx="13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70" name="Line 167">
                <a:extLst>
                  <a:ext uri="{FF2B5EF4-FFF2-40B4-BE49-F238E27FC236}">
                    <a16:creationId xmlns:a16="http://schemas.microsoft.com/office/drawing/2014/main" id="{FE63B611-80AE-AB4F-B531-88977C329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2875"/>
                <a:ext cx="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71" name="Line 168">
                <a:extLst>
                  <a:ext uri="{FF2B5EF4-FFF2-40B4-BE49-F238E27FC236}">
                    <a16:creationId xmlns:a16="http://schemas.microsoft.com/office/drawing/2014/main" id="{35818A63-81DC-6B4E-9D08-9D99100BFD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4" y="2875"/>
                <a:ext cx="11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72" name="Rectangle 169">
                <a:extLst>
                  <a:ext uri="{FF2B5EF4-FFF2-40B4-BE49-F238E27FC236}">
                    <a16:creationId xmlns:a16="http://schemas.microsoft.com/office/drawing/2014/main" id="{2BCAC01C-C3D5-CB43-A498-025CCBF1D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" y="2860"/>
                <a:ext cx="13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73" name="Line 170">
                <a:extLst>
                  <a:ext uri="{FF2B5EF4-FFF2-40B4-BE49-F238E27FC236}">
                    <a16:creationId xmlns:a16="http://schemas.microsoft.com/office/drawing/2014/main" id="{5AB08942-8F0A-5649-AED6-21DD2CFFF0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2783"/>
                <a:ext cx="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74" name="Line 171">
                <a:extLst>
                  <a:ext uri="{FF2B5EF4-FFF2-40B4-BE49-F238E27FC236}">
                    <a16:creationId xmlns:a16="http://schemas.microsoft.com/office/drawing/2014/main" id="{373D7499-6638-F940-916D-FDB24CCE80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4" y="2783"/>
                <a:ext cx="11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75" name="Rectangle 172">
                <a:extLst>
                  <a:ext uri="{FF2B5EF4-FFF2-40B4-BE49-F238E27FC236}">
                    <a16:creationId xmlns:a16="http://schemas.microsoft.com/office/drawing/2014/main" id="{0CFC4D4F-FC45-6B4F-BFAA-7AAF6A74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" y="2767"/>
                <a:ext cx="13" cy="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algn="ctr">
                  <a:buClrTx/>
                  <a:buFontTx/>
                  <a:buNone/>
                </a:pPr>
                <a:r>
                  <a:rPr lang="en-US" altLang="it-IT" sz="300">
                    <a:latin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76" name="Line 173">
                <a:extLst>
                  <a:ext uri="{FF2B5EF4-FFF2-40B4-BE49-F238E27FC236}">
                    <a16:creationId xmlns:a16="http://schemas.microsoft.com/office/drawing/2014/main" id="{7F7C84EC-5FEB-814F-9CC9-8835E50BEA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" y="2783"/>
                <a:ext cx="765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107A6837-FE9A-9349-9427-C14838193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" y="2783"/>
                <a:ext cx="765" cy="658"/>
              </a:xfrm>
              <a:custGeom>
                <a:avLst/>
                <a:gdLst>
                  <a:gd name="G0" fmla="+- 434 0 0"/>
                  <a:gd name="G1" fmla="+- 1 0 0"/>
                  <a:gd name="G2" fmla="*/ 1 16385 2"/>
                  <a:gd name="T0" fmla="*/ 0 w 434"/>
                  <a:gd name="T1" fmla="*/ 65811 h 342"/>
                  <a:gd name="T2" fmla="*/ 41305 w 434"/>
                  <a:gd name="T3" fmla="*/ 65811 h 342"/>
                  <a:gd name="T4" fmla="*/ 41305 w 434"/>
                  <a:gd name="T5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4" h="342">
                    <a:moveTo>
                      <a:pt x="0" y="342"/>
                    </a:moveTo>
                    <a:lnTo>
                      <a:pt x="434" y="342"/>
                    </a:lnTo>
                    <a:lnTo>
                      <a:pt x="434" y="0"/>
                    </a:lnTo>
                  </a:path>
                </a:pathLst>
              </a:custGeom>
              <a:noFill/>
              <a:ln w="9360" cap="sq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" name="Line 175">
                <a:extLst>
                  <a:ext uri="{FF2B5EF4-FFF2-40B4-BE49-F238E27FC236}">
                    <a16:creationId xmlns:a16="http://schemas.microsoft.com/office/drawing/2014/main" id="{B5394928-34A4-8F4F-AAF8-6F88BB4238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08" y="2781"/>
                <a:ext cx="0" cy="662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74448EC8-DAB8-AA4F-902A-30CA2DA82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9"/>
                <a:ext cx="323" cy="240"/>
              </a:xfrm>
              <a:custGeom>
                <a:avLst/>
                <a:gdLst>
                  <a:gd name="T0" fmla="*/ 5 w 325"/>
                  <a:gd name="T1" fmla="*/ 240 h 242"/>
                  <a:gd name="T2" fmla="*/ 12 w 325"/>
                  <a:gd name="T3" fmla="*/ 240 h 242"/>
                  <a:gd name="T4" fmla="*/ 21 w 325"/>
                  <a:gd name="T5" fmla="*/ 232 h 242"/>
                  <a:gd name="T6" fmla="*/ 28 w 325"/>
                  <a:gd name="T7" fmla="*/ 240 h 242"/>
                  <a:gd name="T8" fmla="*/ 35 w 325"/>
                  <a:gd name="T9" fmla="*/ 234 h 242"/>
                  <a:gd name="T10" fmla="*/ 44 w 325"/>
                  <a:gd name="T11" fmla="*/ 236 h 242"/>
                  <a:gd name="T12" fmla="*/ 51 w 325"/>
                  <a:gd name="T13" fmla="*/ 234 h 242"/>
                  <a:gd name="T14" fmla="*/ 58 w 325"/>
                  <a:gd name="T15" fmla="*/ 236 h 242"/>
                  <a:gd name="T16" fmla="*/ 67 w 325"/>
                  <a:gd name="T17" fmla="*/ 236 h 242"/>
                  <a:gd name="T18" fmla="*/ 74 w 325"/>
                  <a:gd name="T19" fmla="*/ 238 h 242"/>
                  <a:gd name="T20" fmla="*/ 81 w 325"/>
                  <a:gd name="T21" fmla="*/ 236 h 242"/>
                  <a:gd name="T22" fmla="*/ 90 w 325"/>
                  <a:gd name="T23" fmla="*/ 238 h 242"/>
                  <a:gd name="T24" fmla="*/ 97 w 325"/>
                  <a:gd name="T25" fmla="*/ 236 h 242"/>
                  <a:gd name="T26" fmla="*/ 104 w 325"/>
                  <a:gd name="T27" fmla="*/ 238 h 242"/>
                  <a:gd name="T28" fmla="*/ 113 w 325"/>
                  <a:gd name="T29" fmla="*/ 230 h 242"/>
                  <a:gd name="T30" fmla="*/ 120 w 325"/>
                  <a:gd name="T31" fmla="*/ 230 h 242"/>
                  <a:gd name="T32" fmla="*/ 127 w 325"/>
                  <a:gd name="T33" fmla="*/ 224 h 242"/>
                  <a:gd name="T34" fmla="*/ 136 w 325"/>
                  <a:gd name="T35" fmla="*/ 217 h 242"/>
                  <a:gd name="T36" fmla="*/ 143 w 325"/>
                  <a:gd name="T37" fmla="*/ 197 h 242"/>
                  <a:gd name="T38" fmla="*/ 150 w 325"/>
                  <a:gd name="T39" fmla="*/ 186 h 242"/>
                  <a:gd name="T40" fmla="*/ 159 w 325"/>
                  <a:gd name="T41" fmla="*/ 157 h 242"/>
                  <a:gd name="T42" fmla="*/ 166 w 325"/>
                  <a:gd name="T43" fmla="*/ 122 h 242"/>
                  <a:gd name="T44" fmla="*/ 173 w 325"/>
                  <a:gd name="T45" fmla="*/ 87 h 242"/>
                  <a:gd name="T46" fmla="*/ 182 w 325"/>
                  <a:gd name="T47" fmla="*/ 70 h 242"/>
                  <a:gd name="T48" fmla="*/ 189 w 325"/>
                  <a:gd name="T49" fmla="*/ 45 h 242"/>
                  <a:gd name="T50" fmla="*/ 196 w 325"/>
                  <a:gd name="T51" fmla="*/ 37 h 242"/>
                  <a:gd name="T52" fmla="*/ 205 w 325"/>
                  <a:gd name="T53" fmla="*/ 18 h 242"/>
                  <a:gd name="T54" fmla="*/ 212 w 325"/>
                  <a:gd name="T55" fmla="*/ 14 h 242"/>
                  <a:gd name="T56" fmla="*/ 219 w 325"/>
                  <a:gd name="T57" fmla="*/ 6 h 242"/>
                  <a:gd name="T58" fmla="*/ 228 w 325"/>
                  <a:gd name="T59" fmla="*/ 16 h 242"/>
                  <a:gd name="T60" fmla="*/ 235 w 325"/>
                  <a:gd name="T61" fmla="*/ 4 h 242"/>
                  <a:gd name="T62" fmla="*/ 242 w 325"/>
                  <a:gd name="T63" fmla="*/ 6 h 242"/>
                  <a:gd name="T64" fmla="*/ 251 w 325"/>
                  <a:gd name="T65" fmla="*/ 2 h 242"/>
                  <a:gd name="T66" fmla="*/ 258 w 325"/>
                  <a:gd name="T67" fmla="*/ 4 h 242"/>
                  <a:gd name="T68" fmla="*/ 265 w 325"/>
                  <a:gd name="T69" fmla="*/ 2 h 242"/>
                  <a:gd name="T70" fmla="*/ 274 w 325"/>
                  <a:gd name="T71" fmla="*/ 2 h 242"/>
                  <a:gd name="T72" fmla="*/ 281 w 325"/>
                  <a:gd name="T73" fmla="*/ 2 h 242"/>
                  <a:gd name="T74" fmla="*/ 288 w 325"/>
                  <a:gd name="T75" fmla="*/ 4 h 242"/>
                  <a:gd name="T76" fmla="*/ 297 w 325"/>
                  <a:gd name="T77" fmla="*/ 4 h 242"/>
                  <a:gd name="T78" fmla="*/ 304 w 325"/>
                  <a:gd name="T79" fmla="*/ 8 h 242"/>
                  <a:gd name="T80" fmla="*/ 311 w 325"/>
                  <a:gd name="T81" fmla="*/ 2 h 242"/>
                  <a:gd name="T82" fmla="*/ 320 w 325"/>
                  <a:gd name="T83" fmla="*/ 6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42">
                    <a:moveTo>
                      <a:pt x="0" y="238"/>
                    </a:moveTo>
                    <a:lnTo>
                      <a:pt x="2" y="234"/>
                    </a:lnTo>
                    <a:lnTo>
                      <a:pt x="5" y="240"/>
                    </a:lnTo>
                    <a:lnTo>
                      <a:pt x="7" y="234"/>
                    </a:lnTo>
                    <a:lnTo>
                      <a:pt x="10" y="238"/>
                    </a:lnTo>
                    <a:lnTo>
                      <a:pt x="12" y="240"/>
                    </a:lnTo>
                    <a:lnTo>
                      <a:pt x="16" y="234"/>
                    </a:lnTo>
                    <a:lnTo>
                      <a:pt x="18" y="234"/>
                    </a:lnTo>
                    <a:lnTo>
                      <a:pt x="21" y="232"/>
                    </a:lnTo>
                    <a:lnTo>
                      <a:pt x="23" y="234"/>
                    </a:lnTo>
                    <a:lnTo>
                      <a:pt x="25" y="234"/>
                    </a:lnTo>
                    <a:lnTo>
                      <a:pt x="28" y="240"/>
                    </a:lnTo>
                    <a:lnTo>
                      <a:pt x="30" y="234"/>
                    </a:lnTo>
                    <a:lnTo>
                      <a:pt x="33" y="240"/>
                    </a:lnTo>
                    <a:lnTo>
                      <a:pt x="35" y="234"/>
                    </a:lnTo>
                    <a:lnTo>
                      <a:pt x="39" y="240"/>
                    </a:lnTo>
                    <a:lnTo>
                      <a:pt x="40" y="240"/>
                    </a:lnTo>
                    <a:lnTo>
                      <a:pt x="44" y="236"/>
                    </a:lnTo>
                    <a:lnTo>
                      <a:pt x="46" y="238"/>
                    </a:lnTo>
                    <a:lnTo>
                      <a:pt x="48" y="238"/>
                    </a:lnTo>
                    <a:lnTo>
                      <a:pt x="51" y="234"/>
                    </a:lnTo>
                    <a:lnTo>
                      <a:pt x="53" y="238"/>
                    </a:lnTo>
                    <a:lnTo>
                      <a:pt x="56" y="242"/>
                    </a:lnTo>
                    <a:lnTo>
                      <a:pt x="58" y="236"/>
                    </a:lnTo>
                    <a:lnTo>
                      <a:pt x="62" y="240"/>
                    </a:lnTo>
                    <a:lnTo>
                      <a:pt x="63" y="240"/>
                    </a:lnTo>
                    <a:lnTo>
                      <a:pt x="67" y="236"/>
                    </a:lnTo>
                    <a:lnTo>
                      <a:pt x="69" y="236"/>
                    </a:lnTo>
                    <a:lnTo>
                      <a:pt x="71" y="240"/>
                    </a:lnTo>
                    <a:lnTo>
                      <a:pt x="74" y="238"/>
                    </a:lnTo>
                    <a:lnTo>
                      <a:pt x="76" y="238"/>
                    </a:lnTo>
                    <a:lnTo>
                      <a:pt x="79" y="238"/>
                    </a:lnTo>
                    <a:lnTo>
                      <a:pt x="81" y="236"/>
                    </a:lnTo>
                    <a:lnTo>
                      <a:pt x="85" y="234"/>
                    </a:lnTo>
                    <a:lnTo>
                      <a:pt x="86" y="238"/>
                    </a:lnTo>
                    <a:lnTo>
                      <a:pt x="90" y="238"/>
                    </a:lnTo>
                    <a:lnTo>
                      <a:pt x="92" y="236"/>
                    </a:lnTo>
                    <a:lnTo>
                      <a:pt x="94" y="238"/>
                    </a:lnTo>
                    <a:lnTo>
                      <a:pt x="97" y="236"/>
                    </a:lnTo>
                    <a:lnTo>
                      <a:pt x="99" y="240"/>
                    </a:lnTo>
                    <a:lnTo>
                      <a:pt x="102" y="240"/>
                    </a:lnTo>
                    <a:lnTo>
                      <a:pt x="104" y="238"/>
                    </a:lnTo>
                    <a:lnTo>
                      <a:pt x="108" y="236"/>
                    </a:lnTo>
                    <a:lnTo>
                      <a:pt x="109" y="230"/>
                    </a:lnTo>
                    <a:lnTo>
                      <a:pt x="113" y="230"/>
                    </a:lnTo>
                    <a:lnTo>
                      <a:pt x="115" y="232"/>
                    </a:lnTo>
                    <a:lnTo>
                      <a:pt x="117" y="230"/>
                    </a:lnTo>
                    <a:lnTo>
                      <a:pt x="120" y="230"/>
                    </a:lnTo>
                    <a:lnTo>
                      <a:pt x="122" y="226"/>
                    </a:lnTo>
                    <a:lnTo>
                      <a:pt x="125" y="224"/>
                    </a:lnTo>
                    <a:lnTo>
                      <a:pt x="127" y="224"/>
                    </a:lnTo>
                    <a:lnTo>
                      <a:pt x="131" y="228"/>
                    </a:lnTo>
                    <a:lnTo>
                      <a:pt x="132" y="223"/>
                    </a:lnTo>
                    <a:lnTo>
                      <a:pt x="136" y="217"/>
                    </a:lnTo>
                    <a:lnTo>
                      <a:pt x="138" y="209"/>
                    </a:lnTo>
                    <a:lnTo>
                      <a:pt x="141" y="201"/>
                    </a:lnTo>
                    <a:lnTo>
                      <a:pt x="143" y="197"/>
                    </a:lnTo>
                    <a:lnTo>
                      <a:pt x="145" y="194"/>
                    </a:lnTo>
                    <a:lnTo>
                      <a:pt x="148" y="190"/>
                    </a:lnTo>
                    <a:lnTo>
                      <a:pt x="150" y="186"/>
                    </a:lnTo>
                    <a:lnTo>
                      <a:pt x="154" y="170"/>
                    </a:lnTo>
                    <a:lnTo>
                      <a:pt x="155" y="165"/>
                    </a:lnTo>
                    <a:lnTo>
                      <a:pt x="159" y="157"/>
                    </a:lnTo>
                    <a:lnTo>
                      <a:pt x="161" y="141"/>
                    </a:lnTo>
                    <a:lnTo>
                      <a:pt x="164" y="128"/>
                    </a:lnTo>
                    <a:lnTo>
                      <a:pt x="166" y="122"/>
                    </a:lnTo>
                    <a:lnTo>
                      <a:pt x="168" y="105"/>
                    </a:lnTo>
                    <a:lnTo>
                      <a:pt x="171" y="99"/>
                    </a:lnTo>
                    <a:lnTo>
                      <a:pt x="173" y="87"/>
                    </a:lnTo>
                    <a:lnTo>
                      <a:pt x="177" y="80"/>
                    </a:lnTo>
                    <a:lnTo>
                      <a:pt x="178" y="74"/>
                    </a:lnTo>
                    <a:lnTo>
                      <a:pt x="182" y="70"/>
                    </a:lnTo>
                    <a:lnTo>
                      <a:pt x="184" y="56"/>
                    </a:lnTo>
                    <a:lnTo>
                      <a:pt x="187" y="51"/>
                    </a:lnTo>
                    <a:lnTo>
                      <a:pt x="189" y="45"/>
                    </a:lnTo>
                    <a:lnTo>
                      <a:pt x="191" y="43"/>
                    </a:lnTo>
                    <a:lnTo>
                      <a:pt x="194" y="41"/>
                    </a:lnTo>
                    <a:lnTo>
                      <a:pt x="196" y="37"/>
                    </a:lnTo>
                    <a:lnTo>
                      <a:pt x="200" y="28"/>
                    </a:lnTo>
                    <a:lnTo>
                      <a:pt x="201" y="28"/>
                    </a:lnTo>
                    <a:lnTo>
                      <a:pt x="205" y="18"/>
                    </a:lnTo>
                    <a:lnTo>
                      <a:pt x="207" y="16"/>
                    </a:lnTo>
                    <a:lnTo>
                      <a:pt x="210" y="16"/>
                    </a:lnTo>
                    <a:lnTo>
                      <a:pt x="212" y="14"/>
                    </a:lnTo>
                    <a:lnTo>
                      <a:pt x="214" y="10"/>
                    </a:lnTo>
                    <a:lnTo>
                      <a:pt x="217" y="12"/>
                    </a:lnTo>
                    <a:lnTo>
                      <a:pt x="219" y="6"/>
                    </a:lnTo>
                    <a:lnTo>
                      <a:pt x="223" y="6"/>
                    </a:lnTo>
                    <a:lnTo>
                      <a:pt x="224" y="4"/>
                    </a:lnTo>
                    <a:lnTo>
                      <a:pt x="228" y="16"/>
                    </a:lnTo>
                    <a:lnTo>
                      <a:pt x="230" y="8"/>
                    </a:lnTo>
                    <a:lnTo>
                      <a:pt x="233" y="2"/>
                    </a:lnTo>
                    <a:lnTo>
                      <a:pt x="235" y="4"/>
                    </a:lnTo>
                    <a:lnTo>
                      <a:pt x="237" y="4"/>
                    </a:lnTo>
                    <a:lnTo>
                      <a:pt x="240" y="8"/>
                    </a:lnTo>
                    <a:lnTo>
                      <a:pt x="242" y="6"/>
                    </a:lnTo>
                    <a:lnTo>
                      <a:pt x="246" y="6"/>
                    </a:lnTo>
                    <a:lnTo>
                      <a:pt x="247" y="6"/>
                    </a:lnTo>
                    <a:lnTo>
                      <a:pt x="251" y="2"/>
                    </a:lnTo>
                    <a:lnTo>
                      <a:pt x="253" y="4"/>
                    </a:lnTo>
                    <a:lnTo>
                      <a:pt x="256" y="0"/>
                    </a:lnTo>
                    <a:lnTo>
                      <a:pt x="258" y="4"/>
                    </a:lnTo>
                    <a:lnTo>
                      <a:pt x="261" y="2"/>
                    </a:lnTo>
                    <a:lnTo>
                      <a:pt x="263" y="4"/>
                    </a:lnTo>
                    <a:lnTo>
                      <a:pt x="265" y="2"/>
                    </a:lnTo>
                    <a:lnTo>
                      <a:pt x="269" y="4"/>
                    </a:lnTo>
                    <a:lnTo>
                      <a:pt x="270" y="4"/>
                    </a:lnTo>
                    <a:lnTo>
                      <a:pt x="274" y="2"/>
                    </a:lnTo>
                    <a:lnTo>
                      <a:pt x="276" y="4"/>
                    </a:lnTo>
                    <a:lnTo>
                      <a:pt x="279" y="6"/>
                    </a:lnTo>
                    <a:lnTo>
                      <a:pt x="281" y="2"/>
                    </a:lnTo>
                    <a:lnTo>
                      <a:pt x="284" y="2"/>
                    </a:lnTo>
                    <a:lnTo>
                      <a:pt x="286" y="8"/>
                    </a:lnTo>
                    <a:lnTo>
                      <a:pt x="288" y="4"/>
                    </a:lnTo>
                    <a:lnTo>
                      <a:pt x="292" y="2"/>
                    </a:lnTo>
                    <a:lnTo>
                      <a:pt x="293" y="2"/>
                    </a:lnTo>
                    <a:lnTo>
                      <a:pt x="297" y="4"/>
                    </a:lnTo>
                    <a:lnTo>
                      <a:pt x="299" y="6"/>
                    </a:lnTo>
                    <a:lnTo>
                      <a:pt x="302" y="6"/>
                    </a:lnTo>
                    <a:lnTo>
                      <a:pt x="304" y="8"/>
                    </a:lnTo>
                    <a:lnTo>
                      <a:pt x="307" y="6"/>
                    </a:lnTo>
                    <a:lnTo>
                      <a:pt x="309" y="4"/>
                    </a:lnTo>
                    <a:lnTo>
                      <a:pt x="311" y="2"/>
                    </a:lnTo>
                    <a:lnTo>
                      <a:pt x="315" y="4"/>
                    </a:lnTo>
                    <a:lnTo>
                      <a:pt x="316" y="0"/>
                    </a:lnTo>
                    <a:lnTo>
                      <a:pt x="320" y="6"/>
                    </a:lnTo>
                    <a:lnTo>
                      <a:pt x="322" y="6"/>
                    </a:lnTo>
                    <a:lnTo>
                      <a:pt x="325" y="4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93A4BAD6-E4BD-4A4A-8AD5-15056CB3E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3"/>
                <a:ext cx="322" cy="100"/>
              </a:xfrm>
              <a:custGeom>
                <a:avLst/>
                <a:gdLst>
                  <a:gd name="T0" fmla="*/ 5 w 324"/>
                  <a:gd name="T1" fmla="*/ 52 h 102"/>
                  <a:gd name="T2" fmla="*/ 12 w 324"/>
                  <a:gd name="T3" fmla="*/ 52 h 102"/>
                  <a:gd name="T4" fmla="*/ 20 w 324"/>
                  <a:gd name="T5" fmla="*/ 50 h 102"/>
                  <a:gd name="T6" fmla="*/ 28 w 324"/>
                  <a:gd name="T7" fmla="*/ 50 h 102"/>
                  <a:gd name="T8" fmla="*/ 35 w 324"/>
                  <a:gd name="T9" fmla="*/ 50 h 102"/>
                  <a:gd name="T10" fmla="*/ 43 w 324"/>
                  <a:gd name="T11" fmla="*/ 48 h 102"/>
                  <a:gd name="T12" fmla="*/ 51 w 324"/>
                  <a:gd name="T13" fmla="*/ 50 h 102"/>
                  <a:gd name="T14" fmla="*/ 58 w 324"/>
                  <a:gd name="T15" fmla="*/ 52 h 102"/>
                  <a:gd name="T16" fmla="*/ 66 w 324"/>
                  <a:gd name="T17" fmla="*/ 48 h 102"/>
                  <a:gd name="T18" fmla="*/ 74 w 324"/>
                  <a:gd name="T19" fmla="*/ 52 h 102"/>
                  <a:gd name="T20" fmla="*/ 81 w 324"/>
                  <a:gd name="T21" fmla="*/ 58 h 102"/>
                  <a:gd name="T22" fmla="*/ 89 w 324"/>
                  <a:gd name="T23" fmla="*/ 52 h 102"/>
                  <a:gd name="T24" fmla="*/ 97 w 324"/>
                  <a:gd name="T25" fmla="*/ 50 h 102"/>
                  <a:gd name="T26" fmla="*/ 104 w 324"/>
                  <a:gd name="T27" fmla="*/ 50 h 102"/>
                  <a:gd name="T28" fmla="*/ 111 w 324"/>
                  <a:gd name="T29" fmla="*/ 39 h 102"/>
                  <a:gd name="T30" fmla="*/ 120 w 324"/>
                  <a:gd name="T31" fmla="*/ 0 h 102"/>
                  <a:gd name="T32" fmla="*/ 127 w 324"/>
                  <a:gd name="T33" fmla="*/ 18 h 102"/>
                  <a:gd name="T34" fmla="*/ 134 w 324"/>
                  <a:gd name="T35" fmla="*/ 50 h 102"/>
                  <a:gd name="T36" fmla="*/ 143 w 324"/>
                  <a:gd name="T37" fmla="*/ 81 h 102"/>
                  <a:gd name="T38" fmla="*/ 150 w 324"/>
                  <a:gd name="T39" fmla="*/ 101 h 102"/>
                  <a:gd name="T40" fmla="*/ 157 w 324"/>
                  <a:gd name="T41" fmla="*/ 60 h 102"/>
                  <a:gd name="T42" fmla="*/ 166 w 324"/>
                  <a:gd name="T43" fmla="*/ 56 h 102"/>
                  <a:gd name="T44" fmla="*/ 173 w 324"/>
                  <a:gd name="T45" fmla="*/ 48 h 102"/>
                  <a:gd name="T46" fmla="*/ 180 w 324"/>
                  <a:gd name="T47" fmla="*/ 46 h 102"/>
                  <a:gd name="T48" fmla="*/ 189 w 324"/>
                  <a:gd name="T49" fmla="*/ 50 h 102"/>
                  <a:gd name="T50" fmla="*/ 196 w 324"/>
                  <a:gd name="T51" fmla="*/ 48 h 102"/>
                  <a:gd name="T52" fmla="*/ 203 w 324"/>
                  <a:gd name="T53" fmla="*/ 52 h 102"/>
                  <a:gd name="T54" fmla="*/ 212 w 324"/>
                  <a:gd name="T55" fmla="*/ 48 h 102"/>
                  <a:gd name="T56" fmla="*/ 219 w 324"/>
                  <a:gd name="T57" fmla="*/ 50 h 102"/>
                  <a:gd name="T58" fmla="*/ 226 w 324"/>
                  <a:gd name="T59" fmla="*/ 56 h 102"/>
                  <a:gd name="T60" fmla="*/ 235 w 324"/>
                  <a:gd name="T61" fmla="*/ 50 h 102"/>
                  <a:gd name="T62" fmla="*/ 242 w 324"/>
                  <a:gd name="T63" fmla="*/ 50 h 102"/>
                  <a:gd name="T64" fmla="*/ 249 w 324"/>
                  <a:gd name="T65" fmla="*/ 46 h 102"/>
                  <a:gd name="T66" fmla="*/ 258 w 324"/>
                  <a:gd name="T67" fmla="*/ 48 h 102"/>
                  <a:gd name="T68" fmla="*/ 265 w 324"/>
                  <a:gd name="T69" fmla="*/ 50 h 102"/>
                  <a:gd name="T70" fmla="*/ 272 w 324"/>
                  <a:gd name="T71" fmla="*/ 48 h 102"/>
                  <a:gd name="T72" fmla="*/ 281 w 324"/>
                  <a:gd name="T73" fmla="*/ 50 h 102"/>
                  <a:gd name="T74" fmla="*/ 288 w 324"/>
                  <a:gd name="T75" fmla="*/ 54 h 102"/>
                  <a:gd name="T76" fmla="*/ 295 w 324"/>
                  <a:gd name="T77" fmla="*/ 48 h 102"/>
                  <a:gd name="T78" fmla="*/ 304 w 324"/>
                  <a:gd name="T79" fmla="*/ 52 h 102"/>
                  <a:gd name="T80" fmla="*/ 311 w 324"/>
                  <a:gd name="T81" fmla="*/ 50 h 102"/>
                  <a:gd name="T82" fmla="*/ 320 w 324"/>
                  <a:gd name="T83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2">
                    <a:moveTo>
                      <a:pt x="0" y="50"/>
                    </a:moveTo>
                    <a:lnTo>
                      <a:pt x="2" y="46"/>
                    </a:lnTo>
                    <a:lnTo>
                      <a:pt x="5" y="52"/>
                    </a:lnTo>
                    <a:lnTo>
                      <a:pt x="7" y="50"/>
                    </a:lnTo>
                    <a:lnTo>
                      <a:pt x="9" y="46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8" y="46"/>
                    </a:lnTo>
                    <a:lnTo>
                      <a:pt x="20" y="50"/>
                    </a:lnTo>
                    <a:lnTo>
                      <a:pt x="23" y="46"/>
                    </a:lnTo>
                    <a:lnTo>
                      <a:pt x="25" y="48"/>
                    </a:lnTo>
                    <a:lnTo>
                      <a:pt x="28" y="50"/>
                    </a:lnTo>
                    <a:lnTo>
                      <a:pt x="30" y="54"/>
                    </a:lnTo>
                    <a:lnTo>
                      <a:pt x="32" y="52"/>
                    </a:lnTo>
                    <a:lnTo>
                      <a:pt x="35" y="50"/>
                    </a:lnTo>
                    <a:lnTo>
                      <a:pt x="37" y="48"/>
                    </a:lnTo>
                    <a:lnTo>
                      <a:pt x="41" y="50"/>
                    </a:lnTo>
                    <a:lnTo>
                      <a:pt x="43" y="48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1" y="50"/>
                    </a:lnTo>
                    <a:lnTo>
                      <a:pt x="53" y="48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60" y="48"/>
                    </a:lnTo>
                    <a:lnTo>
                      <a:pt x="64" y="46"/>
                    </a:lnTo>
                    <a:lnTo>
                      <a:pt x="66" y="48"/>
                    </a:lnTo>
                    <a:lnTo>
                      <a:pt x="69" y="46"/>
                    </a:lnTo>
                    <a:lnTo>
                      <a:pt x="71" y="50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80" y="48"/>
                    </a:lnTo>
                    <a:lnTo>
                      <a:pt x="81" y="58"/>
                    </a:lnTo>
                    <a:lnTo>
                      <a:pt x="83" y="54"/>
                    </a:lnTo>
                    <a:lnTo>
                      <a:pt x="87" y="48"/>
                    </a:lnTo>
                    <a:lnTo>
                      <a:pt x="89" y="52"/>
                    </a:lnTo>
                    <a:lnTo>
                      <a:pt x="92" y="50"/>
                    </a:lnTo>
                    <a:lnTo>
                      <a:pt x="94" y="54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3" y="50"/>
                    </a:lnTo>
                    <a:lnTo>
                      <a:pt x="104" y="50"/>
                    </a:lnTo>
                    <a:lnTo>
                      <a:pt x="106" y="43"/>
                    </a:lnTo>
                    <a:lnTo>
                      <a:pt x="110" y="46"/>
                    </a:lnTo>
                    <a:lnTo>
                      <a:pt x="111" y="39"/>
                    </a:lnTo>
                    <a:lnTo>
                      <a:pt x="115" y="31"/>
                    </a:lnTo>
                    <a:lnTo>
                      <a:pt x="117" y="14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27" y="18"/>
                    </a:lnTo>
                    <a:lnTo>
                      <a:pt x="129" y="31"/>
                    </a:lnTo>
                    <a:lnTo>
                      <a:pt x="133" y="39"/>
                    </a:lnTo>
                    <a:lnTo>
                      <a:pt x="134" y="50"/>
                    </a:lnTo>
                    <a:lnTo>
                      <a:pt x="138" y="60"/>
                    </a:lnTo>
                    <a:lnTo>
                      <a:pt x="140" y="72"/>
                    </a:lnTo>
                    <a:lnTo>
                      <a:pt x="143" y="81"/>
                    </a:lnTo>
                    <a:lnTo>
                      <a:pt x="145" y="97"/>
                    </a:lnTo>
                    <a:lnTo>
                      <a:pt x="149" y="102"/>
                    </a:lnTo>
                    <a:lnTo>
                      <a:pt x="150" y="101"/>
                    </a:lnTo>
                    <a:lnTo>
                      <a:pt x="152" y="89"/>
                    </a:lnTo>
                    <a:lnTo>
                      <a:pt x="156" y="77"/>
                    </a:lnTo>
                    <a:lnTo>
                      <a:pt x="157" y="60"/>
                    </a:lnTo>
                    <a:lnTo>
                      <a:pt x="161" y="54"/>
                    </a:lnTo>
                    <a:lnTo>
                      <a:pt x="163" y="52"/>
                    </a:lnTo>
                    <a:lnTo>
                      <a:pt x="166" y="56"/>
                    </a:lnTo>
                    <a:lnTo>
                      <a:pt x="168" y="52"/>
                    </a:lnTo>
                    <a:lnTo>
                      <a:pt x="172" y="46"/>
                    </a:lnTo>
                    <a:lnTo>
                      <a:pt x="173" y="48"/>
                    </a:lnTo>
                    <a:lnTo>
                      <a:pt x="175" y="52"/>
                    </a:lnTo>
                    <a:lnTo>
                      <a:pt x="179" y="50"/>
                    </a:lnTo>
                    <a:lnTo>
                      <a:pt x="180" y="46"/>
                    </a:lnTo>
                    <a:lnTo>
                      <a:pt x="184" y="50"/>
                    </a:lnTo>
                    <a:lnTo>
                      <a:pt x="186" y="56"/>
                    </a:lnTo>
                    <a:lnTo>
                      <a:pt x="189" y="50"/>
                    </a:lnTo>
                    <a:lnTo>
                      <a:pt x="191" y="46"/>
                    </a:lnTo>
                    <a:lnTo>
                      <a:pt x="195" y="54"/>
                    </a:lnTo>
                    <a:lnTo>
                      <a:pt x="196" y="48"/>
                    </a:lnTo>
                    <a:lnTo>
                      <a:pt x="200" y="50"/>
                    </a:lnTo>
                    <a:lnTo>
                      <a:pt x="202" y="52"/>
                    </a:lnTo>
                    <a:lnTo>
                      <a:pt x="203" y="52"/>
                    </a:lnTo>
                    <a:lnTo>
                      <a:pt x="207" y="50"/>
                    </a:lnTo>
                    <a:lnTo>
                      <a:pt x="209" y="52"/>
                    </a:lnTo>
                    <a:lnTo>
                      <a:pt x="212" y="48"/>
                    </a:lnTo>
                    <a:lnTo>
                      <a:pt x="214" y="46"/>
                    </a:lnTo>
                    <a:lnTo>
                      <a:pt x="218" y="50"/>
                    </a:lnTo>
                    <a:lnTo>
                      <a:pt x="219" y="50"/>
                    </a:lnTo>
                    <a:lnTo>
                      <a:pt x="223" y="56"/>
                    </a:lnTo>
                    <a:lnTo>
                      <a:pt x="225" y="50"/>
                    </a:lnTo>
                    <a:lnTo>
                      <a:pt x="226" y="56"/>
                    </a:lnTo>
                    <a:lnTo>
                      <a:pt x="230" y="52"/>
                    </a:lnTo>
                    <a:lnTo>
                      <a:pt x="232" y="48"/>
                    </a:lnTo>
                    <a:lnTo>
                      <a:pt x="235" y="50"/>
                    </a:lnTo>
                    <a:lnTo>
                      <a:pt x="237" y="54"/>
                    </a:lnTo>
                    <a:lnTo>
                      <a:pt x="241" y="46"/>
                    </a:lnTo>
                    <a:lnTo>
                      <a:pt x="242" y="50"/>
                    </a:lnTo>
                    <a:lnTo>
                      <a:pt x="246" y="54"/>
                    </a:lnTo>
                    <a:lnTo>
                      <a:pt x="248" y="50"/>
                    </a:lnTo>
                    <a:lnTo>
                      <a:pt x="249" y="46"/>
                    </a:lnTo>
                    <a:lnTo>
                      <a:pt x="253" y="48"/>
                    </a:lnTo>
                    <a:lnTo>
                      <a:pt x="255" y="50"/>
                    </a:lnTo>
                    <a:lnTo>
                      <a:pt x="258" y="48"/>
                    </a:lnTo>
                    <a:lnTo>
                      <a:pt x="260" y="45"/>
                    </a:lnTo>
                    <a:lnTo>
                      <a:pt x="264" y="52"/>
                    </a:lnTo>
                    <a:lnTo>
                      <a:pt x="265" y="50"/>
                    </a:lnTo>
                    <a:lnTo>
                      <a:pt x="269" y="50"/>
                    </a:lnTo>
                    <a:lnTo>
                      <a:pt x="271" y="48"/>
                    </a:lnTo>
                    <a:lnTo>
                      <a:pt x="272" y="48"/>
                    </a:lnTo>
                    <a:lnTo>
                      <a:pt x="276" y="50"/>
                    </a:lnTo>
                    <a:lnTo>
                      <a:pt x="278" y="50"/>
                    </a:lnTo>
                    <a:lnTo>
                      <a:pt x="281" y="50"/>
                    </a:lnTo>
                    <a:lnTo>
                      <a:pt x="283" y="50"/>
                    </a:lnTo>
                    <a:lnTo>
                      <a:pt x="287" y="52"/>
                    </a:lnTo>
                    <a:lnTo>
                      <a:pt x="288" y="54"/>
                    </a:lnTo>
                    <a:lnTo>
                      <a:pt x="292" y="54"/>
                    </a:lnTo>
                    <a:lnTo>
                      <a:pt x="294" y="52"/>
                    </a:lnTo>
                    <a:lnTo>
                      <a:pt x="295" y="48"/>
                    </a:lnTo>
                    <a:lnTo>
                      <a:pt x="299" y="46"/>
                    </a:lnTo>
                    <a:lnTo>
                      <a:pt x="301" y="52"/>
                    </a:lnTo>
                    <a:lnTo>
                      <a:pt x="304" y="52"/>
                    </a:lnTo>
                    <a:lnTo>
                      <a:pt x="306" y="50"/>
                    </a:lnTo>
                    <a:lnTo>
                      <a:pt x="309" y="50"/>
                    </a:lnTo>
                    <a:lnTo>
                      <a:pt x="311" y="50"/>
                    </a:lnTo>
                    <a:lnTo>
                      <a:pt x="315" y="52"/>
                    </a:lnTo>
                    <a:lnTo>
                      <a:pt x="317" y="54"/>
                    </a:lnTo>
                    <a:lnTo>
                      <a:pt x="320" y="50"/>
                    </a:lnTo>
                    <a:lnTo>
                      <a:pt x="322" y="52"/>
                    </a:lnTo>
                    <a:lnTo>
                      <a:pt x="324" y="54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A41C3C01-706C-1146-932E-CF20F0799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8"/>
                <a:ext cx="49" cy="9"/>
              </a:xfrm>
              <a:custGeom>
                <a:avLst/>
                <a:gdLst>
                  <a:gd name="G0" fmla="+- 11 0 0"/>
                  <a:gd name="G1" fmla="+- 11 0 0"/>
                  <a:gd name="G2" fmla="+- 14 0 0"/>
                  <a:gd name="G3" fmla="cos 5 G2"/>
                  <a:gd name="G4" fmla="*/ 1 2411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sin 0 G19"/>
                  <a:gd name="G21" fmla="+- 1 0 0"/>
                  <a:gd name="G22" fmla="+- 1 0 0"/>
                  <a:gd name="T0" fmla="*/ 0 w 51"/>
                  <a:gd name="T1" fmla="*/ 9 h 11"/>
                  <a:gd name="T2" fmla="*/ 3 w 51"/>
                  <a:gd name="T3" fmla="*/ 1 h 11"/>
                  <a:gd name="T4" fmla="*/ 5 w 51"/>
                  <a:gd name="T5" fmla="*/ 11 h 11"/>
                  <a:gd name="T6" fmla="*/ 8 w 51"/>
                  <a:gd name="T7" fmla="*/ 0 h 11"/>
                  <a:gd name="T8" fmla="*/ 10 w 51"/>
                  <a:gd name="T9" fmla="*/ 5 h 11"/>
                  <a:gd name="T10" fmla="*/ 14 w 51"/>
                  <a:gd name="T11" fmla="*/ 5 h 11"/>
                  <a:gd name="T12" fmla="*/ 16 w 51"/>
                  <a:gd name="T13" fmla="*/ 7 h 11"/>
                  <a:gd name="T14" fmla="*/ 19 w 51"/>
                  <a:gd name="T15" fmla="*/ 7 h 11"/>
                  <a:gd name="T16" fmla="*/ 21 w 51"/>
                  <a:gd name="T17" fmla="*/ 9 h 11"/>
                  <a:gd name="T18" fmla="*/ 23 w 51"/>
                  <a:gd name="T19" fmla="*/ 5 h 11"/>
                  <a:gd name="T20" fmla="*/ 26 w 51"/>
                  <a:gd name="T21" fmla="*/ 3 h 11"/>
                  <a:gd name="T22" fmla="*/ 28 w 51"/>
                  <a:gd name="T23" fmla="*/ 3 h 11"/>
                  <a:gd name="T24" fmla="*/ 31 w 51"/>
                  <a:gd name="T25" fmla="*/ 3 h 11"/>
                  <a:gd name="T26" fmla="*/ 33 w 51"/>
                  <a:gd name="T27" fmla="*/ 11 h 11"/>
                  <a:gd name="T28" fmla="*/ 37 w 51"/>
                  <a:gd name="T29" fmla="*/ 5 h 11"/>
                  <a:gd name="T30" fmla="*/ 39 w 51"/>
                  <a:gd name="T31" fmla="*/ 5 h 11"/>
                  <a:gd name="T32" fmla="*/ 42 w 51"/>
                  <a:gd name="T33" fmla="*/ 5 h 11"/>
                  <a:gd name="T34" fmla="*/ 44 w 51"/>
                  <a:gd name="T35" fmla="*/ 5 h 11"/>
                  <a:gd name="T36" fmla="*/ 46 w 51"/>
                  <a:gd name="T37" fmla="*/ 9 h 11"/>
                  <a:gd name="T38" fmla="*/ 49 w 51"/>
                  <a:gd name="T39" fmla="*/ 7 h 11"/>
                  <a:gd name="T40" fmla="*/ 51 w 51"/>
                  <a:gd name="T41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1">
                    <a:moveTo>
                      <a:pt x="0" y="9"/>
                    </a:moveTo>
                    <a:lnTo>
                      <a:pt x="3" y="1"/>
                    </a:lnTo>
                    <a:lnTo>
                      <a:pt x="5" y="11"/>
                    </a:lnTo>
                    <a:lnTo>
                      <a:pt x="8" y="0"/>
                    </a:lnTo>
                    <a:lnTo>
                      <a:pt x="10" y="5"/>
                    </a:lnTo>
                    <a:lnTo>
                      <a:pt x="14" y="5"/>
                    </a:lnTo>
                    <a:lnTo>
                      <a:pt x="16" y="7"/>
                    </a:lnTo>
                    <a:lnTo>
                      <a:pt x="19" y="7"/>
                    </a:lnTo>
                    <a:lnTo>
                      <a:pt x="21" y="9"/>
                    </a:lnTo>
                    <a:lnTo>
                      <a:pt x="23" y="5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11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6" y="9"/>
                    </a:lnTo>
                    <a:lnTo>
                      <a:pt x="49" y="7"/>
                    </a:lnTo>
                    <a:lnTo>
                      <a:pt x="51" y="5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FF864170-9808-B741-B866-99C16A286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6"/>
                <a:ext cx="323" cy="220"/>
              </a:xfrm>
              <a:custGeom>
                <a:avLst/>
                <a:gdLst>
                  <a:gd name="T0" fmla="*/ 5 w 325"/>
                  <a:gd name="T1" fmla="*/ 216 h 222"/>
                  <a:gd name="T2" fmla="*/ 12 w 325"/>
                  <a:gd name="T3" fmla="*/ 216 h 222"/>
                  <a:gd name="T4" fmla="*/ 21 w 325"/>
                  <a:gd name="T5" fmla="*/ 216 h 222"/>
                  <a:gd name="T6" fmla="*/ 28 w 325"/>
                  <a:gd name="T7" fmla="*/ 218 h 222"/>
                  <a:gd name="T8" fmla="*/ 35 w 325"/>
                  <a:gd name="T9" fmla="*/ 216 h 222"/>
                  <a:gd name="T10" fmla="*/ 44 w 325"/>
                  <a:gd name="T11" fmla="*/ 216 h 222"/>
                  <a:gd name="T12" fmla="*/ 51 w 325"/>
                  <a:gd name="T13" fmla="*/ 214 h 222"/>
                  <a:gd name="T14" fmla="*/ 58 w 325"/>
                  <a:gd name="T15" fmla="*/ 214 h 222"/>
                  <a:gd name="T16" fmla="*/ 67 w 325"/>
                  <a:gd name="T17" fmla="*/ 218 h 222"/>
                  <a:gd name="T18" fmla="*/ 74 w 325"/>
                  <a:gd name="T19" fmla="*/ 210 h 222"/>
                  <a:gd name="T20" fmla="*/ 81 w 325"/>
                  <a:gd name="T21" fmla="*/ 214 h 222"/>
                  <a:gd name="T22" fmla="*/ 90 w 325"/>
                  <a:gd name="T23" fmla="*/ 220 h 222"/>
                  <a:gd name="T24" fmla="*/ 97 w 325"/>
                  <a:gd name="T25" fmla="*/ 218 h 222"/>
                  <a:gd name="T26" fmla="*/ 104 w 325"/>
                  <a:gd name="T27" fmla="*/ 218 h 222"/>
                  <a:gd name="T28" fmla="*/ 113 w 325"/>
                  <a:gd name="T29" fmla="*/ 212 h 222"/>
                  <a:gd name="T30" fmla="*/ 120 w 325"/>
                  <a:gd name="T31" fmla="*/ 216 h 222"/>
                  <a:gd name="T32" fmla="*/ 127 w 325"/>
                  <a:gd name="T33" fmla="*/ 220 h 222"/>
                  <a:gd name="T34" fmla="*/ 136 w 325"/>
                  <a:gd name="T35" fmla="*/ 214 h 222"/>
                  <a:gd name="T36" fmla="*/ 143 w 325"/>
                  <a:gd name="T37" fmla="*/ 216 h 222"/>
                  <a:gd name="T38" fmla="*/ 150 w 325"/>
                  <a:gd name="T39" fmla="*/ 214 h 222"/>
                  <a:gd name="T40" fmla="*/ 159 w 325"/>
                  <a:gd name="T41" fmla="*/ 216 h 222"/>
                  <a:gd name="T42" fmla="*/ 166 w 325"/>
                  <a:gd name="T43" fmla="*/ 210 h 222"/>
                  <a:gd name="T44" fmla="*/ 173 w 325"/>
                  <a:gd name="T45" fmla="*/ 210 h 222"/>
                  <a:gd name="T46" fmla="*/ 182 w 325"/>
                  <a:gd name="T47" fmla="*/ 208 h 222"/>
                  <a:gd name="T48" fmla="*/ 189 w 325"/>
                  <a:gd name="T49" fmla="*/ 203 h 222"/>
                  <a:gd name="T50" fmla="*/ 196 w 325"/>
                  <a:gd name="T51" fmla="*/ 191 h 222"/>
                  <a:gd name="T52" fmla="*/ 205 w 325"/>
                  <a:gd name="T53" fmla="*/ 180 h 222"/>
                  <a:gd name="T54" fmla="*/ 212 w 325"/>
                  <a:gd name="T55" fmla="*/ 152 h 222"/>
                  <a:gd name="T56" fmla="*/ 219 w 325"/>
                  <a:gd name="T57" fmla="*/ 120 h 222"/>
                  <a:gd name="T58" fmla="*/ 228 w 325"/>
                  <a:gd name="T59" fmla="*/ 91 h 222"/>
                  <a:gd name="T60" fmla="*/ 235 w 325"/>
                  <a:gd name="T61" fmla="*/ 64 h 222"/>
                  <a:gd name="T62" fmla="*/ 242 w 325"/>
                  <a:gd name="T63" fmla="*/ 39 h 222"/>
                  <a:gd name="T64" fmla="*/ 251 w 325"/>
                  <a:gd name="T65" fmla="*/ 25 h 222"/>
                  <a:gd name="T66" fmla="*/ 258 w 325"/>
                  <a:gd name="T67" fmla="*/ 21 h 222"/>
                  <a:gd name="T68" fmla="*/ 265 w 325"/>
                  <a:gd name="T69" fmla="*/ 13 h 222"/>
                  <a:gd name="T70" fmla="*/ 274 w 325"/>
                  <a:gd name="T71" fmla="*/ 10 h 222"/>
                  <a:gd name="T72" fmla="*/ 281 w 325"/>
                  <a:gd name="T73" fmla="*/ 10 h 222"/>
                  <a:gd name="T74" fmla="*/ 288 w 325"/>
                  <a:gd name="T75" fmla="*/ 8 h 222"/>
                  <a:gd name="T76" fmla="*/ 297 w 325"/>
                  <a:gd name="T77" fmla="*/ 8 h 222"/>
                  <a:gd name="T78" fmla="*/ 304 w 325"/>
                  <a:gd name="T79" fmla="*/ 6 h 222"/>
                  <a:gd name="T80" fmla="*/ 311 w 325"/>
                  <a:gd name="T81" fmla="*/ 8 h 222"/>
                  <a:gd name="T82" fmla="*/ 320 w 325"/>
                  <a:gd name="T83" fmla="*/ 6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22">
                    <a:moveTo>
                      <a:pt x="0" y="222"/>
                    </a:moveTo>
                    <a:lnTo>
                      <a:pt x="2" y="212"/>
                    </a:lnTo>
                    <a:lnTo>
                      <a:pt x="5" y="216"/>
                    </a:lnTo>
                    <a:lnTo>
                      <a:pt x="7" y="214"/>
                    </a:lnTo>
                    <a:lnTo>
                      <a:pt x="10" y="218"/>
                    </a:lnTo>
                    <a:lnTo>
                      <a:pt x="12" y="216"/>
                    </a:lnTo>
                    <a:lnTo>
                      <a:pt x="16" y="212"/>
                    </a:lnTo>
                    <a:lnTo>
                      <a:pt x="18" y="214"/>
                    </a:lnTo>
                    <a:lnTo>
                      <a:pt x="21" y="216"/>
                    </a:lnTo>
                    <a:lnTo>
                      <a:pt x="23" y="218"/>
                    </a:lnTo>
                    <a:lnTo>
                      <a:pt x="25" y="220"/>
                    </a:lnTo>
                    <a:lnTo>
                      <a:pt x="28" y="218"/>
                    </a:lnTo>
                    <a:lnTo>
                      <a:pt x="30" y="216"/>
                    </a:lnTo>
                    <a:lnTo>
                      <a:pt x="33" y="216"/>
                    </a:lnTo>
                    <a:lnTo>
                      <a:pt x="35" y="216"/>
                    </a:lnTo>
                    <a:lnTo>
                      <a:pt x="39" y="214"/>
                    </a:lnTo>
                    <a:lnTo>
                      <a:pt x="40" y="220"/>
                    </a:lnTo>
                    <a:lnTo>
                      <a:pt x="44" y="216"/>
                    </a:lnTo>
                    <a:lnTo>
                      <a:pt x="46" y="216"/>
                    </a:lnTo>
                    <a:lnTo>
                      <a:pt x="48" y="222"/>
                    </a:lnTo>
                    <a:lnTo>
                      <a:pt x="51" y="214"/>
                    </a:lnTo>
                    <a:lnTo>
                      <a:pt x="53" y="216"/>
                    </a:lnTo>
                    <a:lnTo>
                      <a:pt x="56" y="216"/>
                    </a:lnTo>
                    <a:lnTo>
                      <a:pt x="58" y="214"/>
                    </a:lnTo>
                    <a:lnTo>
                      <a:pt x="62" y="218"/>
                    </a:lnTo>
                    <a:lnTo>
                      <a:pt x="63" y="222"/>
                    </a:lnTo>
                    <a:lnTo>
                      <a:pt x="67" y="218"/>
                    </a:lnTo>
                    <a:lnTo>
                      <a:pt x="69" y="220"/>
                    </a:lnTo>
                    <a:lnTo>
                      <a:pt x="71" y="216"/>
                    </a:lnTo>
                    <a:lnTo>
                      <a:pt x="74" y="210"/>
                    </a:lnTo>
                    <a:lnTo>
                      <a:pt x="76" y="218"/>
                    </a:lnTo>
                    <a:lnTo>
                      <a:pt x="79" y="218"/>
                    </a:lnTo>
                    <a:lnTo>
                      <a:pt x="81" y="214"/>
                    </a:lnTo>
                    <a:lnTo>
                      <a:pt x="85" y="220"/>
                    </a:lnTo>
                    <a:lnTo>
                      <a:pt x="86" y="214"/>
                    </a:lnTo>
                    <a:lnTo>
                      <a:pt x="90" y="220"/>
                    </a:lnTo>
                    <a:lnTo>
                      <a:pt x="92" y="218"/>
                    </a:lnTo>
                    <a:lnTo>
                      <a:pt x="94" y="212"/>
                    </a:lnTo>
                    <a:lnTo>
                      <a:pt x="97" y="218"/>
                    </a:lnTo>
                    <a:lnTo>
                      <a:pt x="99" y="210"/>
                    </a:lnTo>
                    <a:lnTo>
                      <a:pt x="102" y="214"/>
                    </a:lnTo>
                    <a:lnTo>
                      <a:pt x="104" y="218"/>
                    </a:lnTo>
                    <a:lnTo>
                      <a:pt x="108" y="218"/>
                    </a:lnTo>
                    <a:lnTo>
                      <a:pt x="109" y="220"/>
                    </a:lnTo>
                    <a:lnTo>
                      <a:pt x="113" y="212"/>
                    </a:lnTo>
                    <a:lnTo>
                      <a:pt x="115" y="218"/>
                    </a:lnTo>
                    <a:lnTo>
                      <a:pt x="117" y="218"/>
                    </a:lnTo>
                    <a:lnTo>
                      <a:pt x="120" y="216"/>
                    </a:lnTo>
                    <a:lnTo>
                      <a:pt x="122" y="218"/>
                    </a:lnTo>
                    <a:lnTo>
                      <a:pt x="125" y="214"/>
                    </a:lnTo>
                    <a:lnTo>
                      <a:pt x="127" y="220"/>
                    </a:lnTo>
                    <a:lnTo>
                      <a:pt x="131" y="216"/>
                    </a:lnTo>
                    <a:lnTo>
                      <a:pt x="132" y="220"/>
                    </a:lnTo>
                    <a:lnTo>
                      <a:pt x="136" y="214"/>
                    </a:lnTo>
                    <a:lnTo>
                      <a:pt x="138" y="214"/>
                    </a:lnTo>
                    <a:lnTo>
                      <a:pt x="141" y="222"/>
                    </a:lnTo>
                    <a:lnTo>
                      <a:pt x="143" y="216"/>
                    </a:lnTo>
                    <a:lnTo>
                      <a:pt x="145" y="212"/>
                    </a:lnTo>
                    <a:lnTo>
                      <a:pt x="148" y="216"/>
                    </a:lnTo>
                    <a:lnTo>
                      <a:pt x="150" y="214"/>
                    </a:lnTo>
                    <a:lnTo>
                      <a:pt x="154" y="214"/>
                    </a:lnTo>
                    <a:lnTo>
                      <a:pt x="155" y="218"/>
                    </a:lnTo>
                    <a:lnTo>
                      <a:pt x="159" y="216"/>
                    </a:lnTo>
                    <a:lnTo>
                      <a:pt x="161" y="214"/>
                    </a:lnTo>
                    <a:lnTo>
                      <a:pt x="164" y="218"/>
                    </a:lnTo>
                    <a:lnTo>
                      <a:pt x="166" y="210"/>
                    </a:lnTo>
                    <a:lnTo>
                      <a:pt x="168" y="208"/>
                    </a:lnTo>
                    <a:lnTo>
                      <a:pt x="171" y="214"/>
                    </a:lnTo>
                    <a:lnTo>
                      <a:pt x="173" y="210"/>
                    </a:lnTo>
                    <a:lnTo>
                      <a:pt x="177" y="208"/>
                    </a:lnTo>
                    <a:lnTo>
                      <a:pt x="178" y="207"/>
                    </a:lnTo>
                    <a:lnTo>
                      <a:pt x="182" y="208"/>
                    </a:lnTo>
                    <a:lnTo>
                      <a:pt x="184" y="207"/>
                    </a:lnTo>
                    <a:lnTo>
                      <a:pt x="187" y="199"/>
                    </a:lnTo>
                    <a:lnTo>
                      <a:pt x="189" y="203"/>
                    </a:lnTo>
                    <a:lnTo>
                      <a:pt x="191" y="195"/>
                    </a:lnTo>
                    <a:lnTo>
                      <a:pt x="194" y="197"/>
                    </a:lnTo>
                    <a:lnTo>
                      <a:pt x="196" y="191"/>
                    </a:lnTo>
                    <a:lnTo>
                      <a:pt x="200" y="187"/>
                    </a:lnTo>
                    <a:lnTo>
                      <a:pt x="201" y="181"/>
                    </a:lnTo>
                    <a:lnTo>
                      <a:pt x="205" y="180"/>
                    </a:lnTo>
                    <a:lnTo>
                      <a:pt x="207" y="168"/>
                    </a:lnTo>
                    <a:lnTo>
                      <a:pt x="210" y="158"/>
                    </a:lnTo>
                    <a:lnTo>
                      <a:pt x="212" y="152"/>
                    </a:lnTo>
                    <a:lnTo>
                      <a:pt x="214" y="139"/>
                    </a:lnTo>
                    <a:lnTo>
                      <a:pt x="217" y="131"/>
                    </a:lnTo>
                    <a:lnTo>
                      <a:pt x="219" y="120"/>
                    </a:lnTo>
                    <a:lnTo>
                      <a:pt x="223" y="114"/>
                    </a:lnTo>
                    <a:lnTo>
                      <a:pt x="224" y="100"/>
                    </a:lnTo>
                    <a:lnTo>
                      <a:pt x="228" y="91"/>
                    </a:lnTo>
                    <a:lnTo>
                      <a:pt x="230" y="81"/>
                    </a:lnTo>
                    <a:lnTo>
                      <a:pt x="233" y="73"/>
                    </a:lnTo>
                    <a:lnTo>
                      <a:pt x="235" y="64"/>
                    </a:lnTo>
                    <a:lnTo>
                      <a:pt x="237" y="52"/>
                    </a:lnTo>
                    <a:lnTo>
                      <a:pt x="240" y="48"/>
                    </a:lnTo>
                    <a:lnTo>
                      <a:pt x="242" y="39"/>
                    </a:lnTo>
                    <a:lnTo>
                      <a:pt x="246" y="29"/>
                    </a:lnTo>
                    <a:lnTo>
                      <a:pt x="247" y="29"/>
                    </a:lnTo>
                    <a:lnTo>
                      <a:pt x="251" y="25"/>
                    </a:lnTo>
                    <a:lnTo>
                      <a:pt x="253" y="21"/>
                    </a:lnTo>
                    <a:lnTo>
                      <a:pt x="256" y="23"/>
                    </a:lnTo>
                    <a:lnTo>
                      <a:pt x="258" y="21"/>
                    </a:lnTo>
                    <a:lnTo>
                      <a:pt x="261" y="13"/>
                    </a:lnTo>
                    <a:lnTo>
                      <a:pt x="263" y="15"/>
                    </a:lnTo>
                    <a:lnTo>
                      <a:pt x="265" y="13"/>
                    </a:lnTo>
                    <a:lnTo>
                      <a:pt x="269" y="15"/>
                    </a:lnTo>
                    <a:lnTo>
                      <a:pt x="270" y="8"/>
                    </a:lnTo>
                    <a:lnTo>
                      <a:pt x="274" y="10"/>
                    </a:lnTo>
                    <a:lnTo>
                      <a:pt x="276" y="10"/>
                    </a:lnTo>
                    <a:lnTo>
                      <a:pt x="279" y="13"/>
                    </a:lnTo>
                    <a:lnTo>
                      <a:pt x="281" y="10"/>
                    </a:lnTo>
                    <a:lnTo>
                      <a:pt x="284" y="8"/>
                    </a:lnTo>
                    <a:lnTo>
                      <a:pt x="286" y="6"/>
                    </a:lnTo>
                    <a:lnTo>
                      <a:pt x="288" y="8"/>
                    </a:lnTo>
                    <a:lnTo>
                      <a:pt x="292" y="12"/>
                    </a:lnTo>
                    <a:lnTo>
                      <a:pt x="293" y="6"/>
                    </a:lnTo>
                    <a:lnTo>
                      <a:pt x="297" y="8"/>
                    </a:lnTo>
                    <a:lnTo>
                      <a:pt x="299" y="6"/>
                    </a:lnTo>
                    <a:lnTo>
                      <a:pt x="302" y="6"/>
                    </a:lnTo>
                    <a:lnTo>
                      <a:pt x="304" y="6"/>
                    </a:lnTo>
                    <a:lnTo>
                      <a:pt x="307" y="4"/>
                    </a:lnTo>
                    <a:lnTo>
                      <a:pt x="309" y="0"/>
                    </a:lnTo>
                    <a:lnTo>
                      <a:pt x="311" y="8"/>
                    </a:lnTo>
                    <a:lnTo>
                      <a:pt x="315" y="4"/>
                    </a:lnTo>
                    <a:lnTo>
                      <a:pt x="316" y="6"/>
                    </a:lnTo>
                    <a:lnTo>
                      <a:pt x="320" y="6"/>
                    </a:lnTo>
                    <a:lnTo>
                      <a:pt x="322" y="4"/>
                    </a:lnTo>
                    <a:lnTo>
                      <a:pt x="325" y="8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657ABE3E-C9D8-3F44-9E9E-599C2B0A9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3"/>
                <a:ext cx="322" cy="91"/>
              </a:xfrm>
              <a:custGeom>
                <a:avLst/>
                <a:gdLst>
                  <a:gd name="T0" fmla="*/ 5 w 324"/>
                  <a:gd name="T1" fmla="*/ 51 h 93"/>
                  <a:gd name="T2" fmla="*/ 12 w 324"/>
                  <a:gd name="T3" fmla="*/ 43 h 93"/>
                  <a:gd name="T4" fmla="*/ 20 w 324"/>
                  <a:gd name="T5" fmla="*/ 47 h 93"/>
                  <a:gd name="T6" fmla="*/ 28 w 324"/>
                  <a:gd name="T7" fmla="*/ 51 h 93"/>
                  <a:gd name="T8" fmla="*/ 35 w 324"/>
                  <a:gd name="T9" fmla="*/ 51 h 93"/>
                  <a:gd name="T10" fmla="*/ 43 w 324"/>
                  <a:gd name="T11" fmla="*/ 53 h 93"/>
                  <a:gd name="T12" fmla="*/ 51 w 324"/>
                  <a:gd name="T13" fmla="*/ 47 h 93"/>
                  <a:gd name="T14" fmla="*/ 58 w 324"/>
                  <a:gd name="T15" fmla="*/ 55 h 93"/>
                  <a:gd name="T16" fmla="*/ 66 w 324"/>
                  <a:gd name="T17" fmla="*/ 47 h 93"/>
                  <a:gd name="T18" fmla="*/ 74 w 324"/>
                  <a:gd name="T19" fmla="*/ 49 h 93"/>
                  <a:gd name="T20" fmla="*/ 81 w 324"/>
                  <a:gd name="T21" fmla="*/ 49 h 93"/>
                  <a:gd name="T22" fmla="*/ 89 w 324"/>
                  <a:gd name="T23" fmla="*/ 49 h 93"/>
                  <a:gd name="T24" fmla="*/ 97 w 324"/>
                  <a:gd name="T25" fmla="*/ 49 h 93"/>
                  <a:gd name="T26" fmla="*/ 104 w 324"/>
                  <a:gd name="T27" fmla="*/ 53 h 93"/>
                  <a:gd name="T28" fmla="*/ 111 w 324"/>
                  <a:gd name="T29" fmla="*/ 53 h 93"/>
                  <a:gd name="T30" fmla="*/ 120 w 324"/>
                  <a:gd name="T31" fmla="*/ 47 h 93"/>
                  <a:gd name="T32" fmla="*/ 127 w 324"/>
                  <a:gd name="T33" fmla="*/ 49 h 93"/>
                  <a:gd name="T34" fmla="*/ 134 w 324"/>
                  <a:gd name="T35" fmla="*/ 45 h 93"/>
                  <a:gd name="T36" fmla="*/ 143 w 324"/>
                  <a:gd name="T37" fmla="*/ 20 h 93"/>
                  <a:gd name="T38" fmla="*/ 150 w 324"/>
                  <a:gd name="T39" fmla="*/ 8 h 93"/>
                  <a:gd name="T40" fmla="*/ 157 w 324"/>
                  <a:gd name="T41" fmla="*/ 41 h 93"/>
                  <a:gd name="T42" fmla="*/ 166 w 324"/>
                  <a:gd name="T43" fmla="*/ 66 h 93"/>
                  <a:gd name="T44" fmla="*/ 173 w 324"/>
                  <a:gd name="T45" fmla="*/ 91 h 93"/>
                  <a:gd name="T46" fmla="*/ 180 w 324"/>
                  <a:gd name="T47" fmla="*/ 70 h 93"/>
                  <a:gd name="T48" fmla="*/ 189 w 324"/>
                  <a:gd name="T49" fmla="*/ 51 h 93"/>
                  <a:gd name="T50" fmla="*/ 196 w 324"/>
                  <a:gd name="T51" fmla="*/ 51 h 93"/>
                  <a:gd name="T52" fmla="*/ 203 w 324"/>
                  <a:gd name="T53" fmla="*/ 49 h 93"/>
                  <a:gd name="T54" fmla="*/ 212 w 324"/>
                  <a:gd name="T55" fmla="*/ 49 h 93"/>
                  <a:gd name="T56" fmla="*/ 219 w 324"/>
                  <a:gd name="T57" fmla="*/ 49 h 93"/>
                  <a:gd name="T58" fmla="*/ 226 w 324"/>
                  <a:gd name="T59" fmla="*/ 51 h 93"/>
                  <a:gd name="T60" fmla="*/ 235 w 324"/>
                  <a:gd name="T61" fmla="*/ 43 h 93"/>
                  <a:gd name="T62" fmla="*/ 242 w 324"/>
                  <a:gd name="T63" fmla="*/ 51 h 93"/>
                  <a:gd name="T64" fmla="*/ 249 w 324"/>
                  <a:gd name="T65" fmla="*/ 49 h 93"/>
                  <a:gd name="T66" fmla="*/ 258 w 324"/>
                  <a:gd name="T67" fmla="*/ 51 h 93"/>
                  <a:gd name="T68" fmla="*/ 265 w 324"/>
                  <a:gd name="T69" fmla="*/ 47 h 93"/>
                  <a:gd name="T70" fmla="*/ 272 w 324"/>
                  <a:gd name="T71" fmla="*/ 51 h 93"/>
                  <a:gd name="T72" fmla="*/ 281 w 324"/>
                  <a:gd name="T73" fmla="*/ 53 h 93"/>
                  <a:gd name="T74" fmla="*/ 288 w 324"/>
                  <a:gd name="T75" fmla="*/ 49 h 93"/>
                  <a:gd name="T76" fmla="*/ 295 w 324"/>
                  <a:gd name="T77" fmla="*/ 49 h 93"/>
                  <a:gd name="T78" fmla="*/ 304 w 324"/>
                  <a:gd name="T79" fmla="*/ 47 h 93"/>
                  <a:gd name="T80" fmla="*/ 311 w 324"/>
                  <a:gd name="T81" fmla="*/ 45 h 93"/>
                  <a:gd name="T82" fmla="*/ 320 w 324"/>
                  <a:gd name="T8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3">
                    <a:moveTo>
                      <a:pt x="0" y="51"/>
                    </a:moveTo>
                    <a:lnTo>
                      <a:pt x="2" y="49"/>
                    </a:lnTo>
                    <a:lnTo>
                      <a:pt x="5" y="51"/>
                    </a:lnTo>
                    <a:lnTo>
                      <a:pt x="7" y="41"/>
                    </a:lnTo>
                    <a:lnTo>
                      <a:pt x="9" y="51"/>
                    </a:lnTo>
                    <a:lnTo>
                      <a:pt x="12" y="43"/>
                    </a:lnTo>
                    <a:lnTo>
                      <a:pt x="14" y="49"/>
                    </a:lnTo>
                    <a:lnTo>
                      <a:pt x="18" y="49"/>
                    </a:lnTo>
                    <a:lnTo>
                      <a:pt x="20" y="47"/>
                    </a:lnTo>
                    <a:lnTo>
                      <a:pt x="23" y="55"/>
                    </a:lnTo>
                    <a:lnTo>
                      <a:pt x="25" y="53"/>
                    </a:lnTo>
                    <a:lnTo>
                      <a:pt x="28" y="51"/>
                    </a:lnTo>
                    <a:lnTo>
                      <a:pt x="30" y="51"/>
                    </a:lnTo>
                    <a:lnTo>
                      <a:pt x="32" y="47"/>
                    </a:lnTo>
                    <a:lnTo>
                      <a:pt x="35" y="51"/>
                    </a:lnTo>
                    <a:lnTo>
                      <a:pt x="37" y="47"/>
                    </a:lnTo>
                    <a:lnTo>
                      <a:pt x="41" y="47"/>
                    </a:lnTo>
                    <a:lnTo>
                      <a:pt x="43" y="53"/>
                    </a:lnTo>
                    <a:lnTo>
                      <a:pt x="46" y="49"/>
                    </a:lnTo>
                    <a:lnTo>
                      <a:pt x="48" y="51"/>
                    </a:lnTo>
                    <a:lnTo>
                      <a:pt x="51" y="47"/>
                    </a:lnTo>
                    <a:lnTo>
                      <a:pt x="53" y="49"/>
                    </a:lnTo>
                    <a:lnTo>
                      <a:pt x="57" y="47"/>
                    </a:lnTo>
                    <a:lnTo>
                      <a:pt x="58" y="55"/>
                    </a:lnTo>
                    <a:lnTo>
                      <a:pt x="60" y="53"/>
                    </a:lnTo>
                    <a:lnTo>
                      <a:pt x="64" y="55"/>
                    </a:lnTo>
                    <a:lnTo>
                      <a:pt x="66" y="47"/>
                    </a:lnTo>
                    <a:lnTo>
                      <a:pt x="69" y="53"/>
                    </a:lnTo>
                    <a:lnTo>
                      <a:pt x="71" y="51"/>
                    </a:lnTo>
                    <a:lnTo>
                      <a:pt x="74" y="49"/>
                    </a:lnTo>
                    <a:lnTo>
                      <a:pt x="76" y="51"/>
                    </a:lnTo>
                    <a:lnTo>
                      <a:pt x="80" y="49"/>
                    </a:lnTo>
                    <a:lnTo>
                      <a:pt x="81" y="49"/>
                    </a:lnTo>
                    <a:lnTo>
                      <a:pt x="83" y="53"/>
                    </a:lnTo>
                    <a:lnTo>
                      <a:pt x="87" y="49"/>
                    </a:lnTo>
                    <a:lnTo>
                      <a:pt x="89" y="49"/>
                    </a:lnTo>
                    <a:lnTo>
                      <a:pt x="92" y="55"/>
                    </a:lnTo>
                    <a:lnTo>
                      <a:pt x="94" y="53"/>
                    </a:lnTo>
                    <a:lnTo>
                      <a:pt x="97" y="49"/>
                    </a:lnTo>
                    <a:lnTo>
                      <a:pt x="99" y="51"/>
                    </a:lnTo>
                    <a:lnTo>
                      <a:pt x="103" y="53"/>
                    </a:lnTo>
                    <a:lnTo>
                      <a:pt x="104" y="53"/>
                    </a:lnTo>
                    <a:lnTo>
                      <a:pt x="106" y="51"/>
                    </a:lnTo>
                    <a:lnTo>
                      <a:pt x="110" y="53"/>
                    </a:lnTo>
                    <a:lnTo>
                      <a:pt x="111" y="53"/>
                    </a:lnTo>
                    <a:lnTo>
                      <a:pt x="115" y="49"/>
                    </a:lnTo>
                    <a:lnTo>
                      <a:pt x="117" y="49"/>
                    </a:lnTo>
                    <a:lnTo>
                      <a:pt x="120" y="47"/>
                    </a:lnTo>
                    <a:lnTo>
                      <a:pt x="122" y="55"/>
                    </a:lnTo>
                    <a:lnTo>
                      <a:pt x="126" y="49"/>
                    </a:lnTo>
                    <a:lnTo>
                      <a:pt x="127" y="49"/>
                    </a:lnTo>
                    <a:lnTo>
                      <a:pt x="129" y="49"/>
                    </a:lnTo>
                    <a:lnTo>
                      <a:pt x="133" y="45"/>
                    </a:lnTo>
                    <a:lnTo>
                      <a:pt x="134" y="45"/>
                    </a:lnTo>
                    <a:lnTo>
                      <a:pt x="138" y="43"/>
                    </a:lnTo>
                    <a:lnTo>
                      <a:pt x="140" y="28"/>
                    </a:lnTo>
                    <a:lnTo>
                      <a:pt x="143" y="20"/>
                    </a:lnTo>
                    <a:lnTo>
                      <a:pt x="145" y="10"/>
                    </a:lnTo>
                    <a:lnTo>
                      <a:pt x="149" y="0"/>
                    </a:lnTo>
                    <a:lnTo>
                      <a:pt x="150" y="8"/>
                    </a:lnTo>
                    <a:lnTo>
                      <a:pt x="152" y="18"/>
                    </a:lnTo>
                    <a:lnTo>
                      <a:pt x="156" y="24"/>
                    </a:lnTo>
                    <a:lnTo>
                      <a:pt x="157" y="41"/>
                    </a:lnTo>
                    <a:lnTo>
                      <a:pt x="161" y="51"/>
                    </a:lnTo>
                    <a:lnTo>
                      <a:pt x="163" y="60"/>
                    </a:lnTo>
                    <a:lnTo>
                      <a:pt x="166" y="66"/>
                    </a:lnTo>
                    <a:lnTo>
                      <a:pt x="168" y="82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5" y="93"/>
                    </a:lnTo>
                    <a:lnTo>
                      <a:pt x="179" y="85"/>
                    </a:lnTo>
                    <a:lnTo>
                      <a:pt x="180" y="70"/>
                    </a:lnTo>
                    <a:lnTo>
                      <a:pt x="184" y="58"/>
                    </a:lnTo>
                    <a:lnTo>
                      <a:pt x="186" y="49"/>
                    </a:lnTo>
                    <a:lnTo>
                      <a:pt x="189" y="51"/>
                    </a:lnTo>
                    <a:lnTo>
                      <a:pt x="191" y="49"/>
                    </a:lnTo>
                    <a:lnTo>
                      <a:pt x="195" y="49"/>
                    </a:lnTo>
                    <a:lnTo>
                      <a:pt x="196" y="51"/>
                    </a:lnTo>
                    <a:lnTo>
                      <a:pt x="200" y="51"/>
                    </a:lnTo>
                    <a:lnTo>
                      <a:pt x="202" y="49"/>
                    </a:lnTo>
                    <a:lnTo>
                      <a:pt x="203" y="49"/>
                    </a:lnTo>
                    <a:lnTo>
                      <a:pt x="207" y="51"/>
                    </a:lnTo>
                    <a:lnTo>
                      <a:pt x="209" y="47"/>
                    </a:lnTo>
                    <a:lnTo>
                      <a:pt x="212" y="49"/>
                    </a:lnTo>
                    <a:lnTo>
                      <a:pt x="214" y="53"/>
                    </a:lnTo>
                    <a:lnTo>
                      <a:pt x="218" y="47"/>
                    </a:lnTo>
                    <a:lnTo>
                      <a:pt x="219" y="49"/>
                    </a:lnTo>
                    <a:lnTo>
                      <a:pt x="223" y="49"/>
                    </a:lnTo>
                    <a:lnTo>
                      <a:pt x="225" y="51"/>
                    </a:lnTo>
                    <a:lnTo>
                      <a:pt x="226" y="51"/>
                    </a:lnTo>
                    <a:lnTo>
                      <a:pt x="230" y="45"/>
                    </a:lnTo>
                    <a:lnTo>
                      <a:pt x="232" y="47"/>
                    </a:lnTo>
                    <a:lnTo>
                      <a:pt x="235" y="43"/>
                    </a:lnTo>
                    <a:lnTo>
                      <a:pt x="237" y="47"/>
                    </a:lnTo>
                    <a:lnTo>
                      <a:pt x="241" y="49"/>
                    </a:lnTo>
                    <a:lnTo>
                      <a:pt x="242" y="51"/>
                    </a:lnTo>
                    <a:lnTo>
                      <a:pt x="246" y="56"/>
                    </a:lnTo>
                    <a:lnTo>
                      <a:pt x="248" y="49"/>
                    </a:lnTo>
                    <a:lnTo>
                      <a:pt x="249" y="49"/>
                    </a:lnTo>
                    <a:lnTo>
                      <a:pt x="253" y="55"/>
                    </a:lnTo>
                    <a:lnTo>
                      <a:pt x="255" y="45"/>
                    </a:lnTo>
                    <a:lnTo>
                      <a:pt x="258" y="51"/>
                    </a:lnTo>
                    <a:lnTo>
                      <a:pt x="260" y="49"/>
                    </a:lnTo>
                    <a:lnTo>
                      <a:pt x="264" y="47"/>
                    </a:lnTo>
                    <a:lnTo>
                      <a:pt x="265" y="47"/>
                    </a:lnTo>
                    <a:lnTo>
                      <a:pt x="269" y="49"/>
                    </a:lnTo>
                    <a:lnTo>
                      <a:pt x="271" y="49"/>
                    </a:lnTo>
                    <a:lnTo>
                      <a:pt x="272" y="51"/>
                    </a:lnTo>
                    <a:lnTo>
                      <a:pt x="276" y="43"/>
                    </a:lnTo>
                    <a:lnTo>
                      <a:pt x="278" y="53"/>
                    </a:lnTo>
                    <a:lnTo>
                      <a:pt x="281" y="53"/>
                    </a:lnTo>
                    <a:lnTo>
                      <a:pt x="283" y="51"/>
                    </a:lnTo>
                    <a:lnTo>
                      <a:pt x="287" y="51"/>
                    </a:lnTo>
                    <a:lnTo>
                      <a:pt x="288" y="49"/>
                    </a:lnTo>
                    <a:lnTo>
                      <a:pt x="292" y="47"/>
                    </a:lnTo>
                    <a:lnTo>
                      <a:pt x="294" y="51"/>
                    </a:lnTo>
                    <a:lnTo>
                      <a:pt x="295" y="49"/>
                    </a:lnTo>
                    <a:lnTo>
                      <a:pt x="299" y="47"/>
                    </a:lnTo>
                    <a:lnTo>
                      <a:pt x="301" y="49"/>
                    </a:lnTo>
                    <a:lnTo>
                      <a:pt x="304" y="47"/>
                    </a:lnTo>
                    <a:lnTo>
                      <a:pt x="306" y="55"/>
                    </a:lnTo>
                    <a:lnTo>
                      <a:pt x="309" y="56"/>
                    </a:lnTo>
                    <a:lnTo>
                      <a:pt x="311" y="45"/>
                    </a:lnTo>
                    <a:lnTo>
                      <a:pt x="315" y="55"/>
                    </a:lnTo>
                    <a:lnTo>
                      <a:pt x="317" y="49"/>
                    </a:lnTo>
                    <a:lnTo>
                      <a:pt x="320" y="45"/>
                    </a:lnTo>
                    <a:lnTo>
                      <a:pt x="322" y="51"/>
                    </a:lnTo>
                    <a:lnTo>
                      <a:pt x="324" y="47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72115737-D20E-A54C-AB1D-AD287F582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8"/>
                <a:ext cx="49" cy="8"/>
              </a:xfrm>
              <a:custGeom>
                <a:avLst/>
                <a:gdLst>
                  <a:gd name="G0" fmla="+- 65535 0 0"/>
                  <a:gd name="G1" fmla="+- 8 0 0"/>
                  <a:gd name="G2" fmla="+- 14 0 0"/>
                  <a:gd name="G3" fmla="cos 0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*/ 1 3 2"/>
                  <a:gd name="G20" fmla="+- 1 0 0"/>
                  <a:gd name="G21" fmla="+- 1 0 0"/>
                  <a:gd name="T0" fmla="*/ 0 w 51"/>
                  <a:gd name="T1" fmla="*/ 2 h 10"/>
                  <a:gd name="T2" fmla="*/ 3 w 51"/>
                  <a:gd name="T3" fmla="*/ 6 h 10"/>
                  <a:gd name="T4" fmla="*/ 5 w 51"/>
                  <a:gd name="T5" fmla="*/ 6 h 10"/>
                  <a:gd name="T6" fmla="*/ 8 w 51"/>
                  <a:gd name="T7" fmla="*/ 8 h 10"/>
                  <a:gd name="T8" fmla="*/ 10 w 51"/>
                  <a:gd name="T9" fmla="*/ 0 h 10"/>
                  <a:gd name="T10" fmla="*/ 14 w 51"/>
                  <a:gd name="T11" fmla="*/ 4 h 10"/>
                  <a:gd name="T12" fmla="*/ 16 w 51"/>
                  <a:gd name="T13" fmla="*/ 0 h 10"/>
                  <a:gd name="T14" fmla="*/ 19 w 51"/>
                  <a:gd name="T15" fmla="*/ 6 h 10"/>
                  <a:gd name="T16" fmla="*/ 21 w 51"/>
                  <a:gd name="T17" fmla="*/ 2 h 10"/>
                  <a:gd name="T18" fmla="*/ 23 w 51"/>
                  <a:gd name="T19" fmla="*/ 2 h 10"/>
                  <a:gd name="T20" fmla="*/ 26 w 51"/>
                  <a:gd name="T21" fmla="*/ 6 h 10"/>
                  <a:gd name="T22" fmla="*/ 28 w 51"/>
                  <a:gd name="T23" fmla="*/ 10 h 10"/>
                  <a:gd name="T24" fmla="*/ 31 w 51"/>
                  <a:gd name="T25" fmla="*/ 6 h 10"/>
                  <a:gd name="T26" fmla="*/ 33 w 51"/>
                  <a:gd name="T27" fmla="*/ 2 h 10"/>
                  <a:gd name="T28" fmla="*/ 37 w 51"/>
                  <a:gd name="T29" fmla="*/ 8 h 10"/>
                  <a:gd name="T30" fmla="*/ 39 w 51"/>
                  <a:gd name="T31" fmla="*/ 2 h 10"/>
                  <a:gd name="T32" fmla="*/ 42 w 51"/>
                  <a:gd name="T33" fmla="*/ 0 h 10"/>
                  <a:gd name="T34" fmla="*/ 44 w 51"/>
                  <a:gd name="T35" fmla="*/ 4 h 10"/>
                  <a:gd name="T36" fmla="*/ 46 w 51"/>
                  <a:gd name="T37" fmla="*/ 2 h 10"/>
                  <a:gd name="T38" fmla="*/ 49 w 51"/>
                  <a:gd name="T39" fmla="*/ 2 h 10"/>
                  <a:gd name="T40" fmla="*/ 51 w 51"/>
                  <a:gd name="T4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2"/>
                    </a:moveTo>
                    <a:lnTo>
                      <a:pt x="3" y="6"/>
                    </a:lnTo>
                    <a:lnTo>
                      <a:pt x="5" y="6"/>
                    </a:lnTo>
                    <a:lnTo>
                      <a:pt x="8" y="8"/>
                    </a:lnTo>
                    <a:lnTo>
                      <a:pt x="10" y="0"/>
                    </a:lnTo>
                    <a:lnTo>
                      <a:pt x="14" y="4"/>
                    </a:lnTo>
                    <a:lnTo>
                      <a:pt x="16" y="0"/>
                    </a:lnTo>
                    <a:lnTo>
                      <a:pt x="19" y="6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6" y="6"/>
                    </a:lnTo>
                    <a:lnTo>
                      <a:pt x="28" y="10"/>
                    </a:lnTo>
                    <a:lnTo>
                      <a:pt x="31" y="6"/>
                    </a:lnTo>
                    <a:lnTo>
                      <a:pt x="33" y="2"/>
                    </a:lnTo>
                    <a:lnTo>
                      <a:pt x="37" y="8"/>
                    </a:lnTo>
                    <a:lnTo>
                      <a:pt x="39" y="2"/>
                    </a:lnTo>
                    <a:lnTo>
                      <a:pt x="42" y="0"/>
                    </a:lnTo>
                    <a:lnTo>
                      <a:pt x="44" y="4"/>
                    </a:lnTo>
                    <a:lnTo>
                      <a:pt x="46" y="2"/>
                    </a:lnTo>
                    <a:lnTo>
                      <a:pt x="49" y="2"/>
                    </a:lnTo>
                    <a:lnTo>
                      <a:pt x="51" y="4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" name="Freeform 182">
                <a:extLst>
                  <a:ext uri="{FF2B5EF4-FFF2-40B4-BE49-F238E27FC236}">
                    <a16:creationId xmlns:a16="http://schemas.microsoft.com/office/drawing/2014/main" id="{D7EB1EE8-D5D6-3641-A6B5-1315D02AB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101"/>
                <a:ext cx="323" cy="255"/>
              </a:xfrm>
              <a:custGeom>
                <a:avLst/>
                <a:gdLst>
                  <a:gd name="T0" fmla="*/ 5 w 325"/>
                  <a:gd name="T1" fmla="*/ 249 h 257"/>
                  <a:gd name="T2" fmla="*/ 12 w 325"/>
                  <a:gd name="T3" fmla="*/ 249 h 257"/>
                  <a:gd name="T4" fmla="*/ 21 w 325"/>
                  <a:gd name="T5" fmla="*/ 249 h 257"/>
                  <a:gd name="T6" fmla="*/ 28 w 325"/>
                  <a:gd name="T7" fmla="*/ 255 h 257"/>
                  <a:gd name="T8" fmla="*/ 35 w 325"/>
                  <a:gd name="T9" fmla="*/ 246 h 257"/>
                  <a:gd name="T10" fmla="*/ 44 w 325"/>
                  <a:gd name="T11" fmla="*/ 249 h 257"/>
                  <a:gd name="T12" fmla="*/ 51 w 325"/>
                  <a:gd name="T13" fmla="*/ 251 h 257"/>
                  <a:gd name="T14" fmla="*/ 58 w 325"/>
                  <a:gd name="T15" fmla="*/ 251 h 257"/>
                  <a:gd name="T16" fmla="*/ 67 w 325"/>
                  <a:gd name="T17" fmla="*/ 253 h 257"/>
                  <a:gd name="T18" fmla="*/ 74 w 325"/>
                  <a:gd name="T19" fmla="*/ 251 h 257"/>
                  <a:gd name="T20" fmla="*/ 81 w 325"/>
                  <a:gd name="T21" fmla="*/ 253 h 257"/>
                  <a:gd name="T22" fmla="*/ 90 w 325"/>
                  <a:gd name="T23" fmla="*/ 248 h 257"/>
                  <a:gd name="T24" fmla="*/ 97 w 325"/>
                  <a:gd name="T25" fmla="*/ 246 h 257"/>
                  <a:gd name="T26" fmla="*/ 104 w 325"/>
                  <a:gd name="T27" fmla="*/ 236 h 257"/>
                  <a:gd name="T28" fmla="*/ 113 w 325"/>
                  <a:gd name="T29" fmla="*/ 236 h 257"/>
                  <a:gd name="T30" fmla="*/ 120 w 325"/>
                  <a:gd name="T31" fmla="*/ 219 h 257"/>
                  <a:gd name="T32" fmla="*/ 127 w 325"/>
                  <a:gd name="T33" fmla="*/ 192 h 257"/>
                  <a:gd name="T34" fmla="*/ 136 w 325"/>
                  <a:gd name="T35" fmla="*/ 172 h 257"/>
                  <a:gd name="T36" fmla="*/ 143 w 325"/>
                  <a:gd name="T37" fmla="*/ 139 h 257"/>
                  <a:gd name="T38" fmla="*/ 150 w 325"/>
                  <a:gd name="T39" fmla="*/ 101 h 257"/>
                  <a:gd name="T40" fmla="*/ 159 w 325"/>
                  <a:gd name="T41" fmla="*/ 76 h 257"/>
                  <a:gd name="T42" fmla="*/ 166 w 325"/>
                  <a:gd name="T43" fmla="*/ 49 h 257"/>
                  <a:gd name="T44" fmla="*/ 173 w 325"/>
                  <a:gd name="T45" fmla="*/ 35 h 257"/>
                  <a:gd name="T46" fmla="*/ 182 w 325"/>
                  <a:gd name="T47" fmla="*/ 18 h 257"/>
                  <a:gd name="T48" fmla="*/ 189 w 325"/>
                  <a:gd name="T49" fmla="*/ 18 h 257"/>
                  <a:gd name="T50" fmla="*/ 196 w 325"/>
                  <a:gd name="T51" fmla="*/ 16 h 257"/>
                  <a:gd name="T52" fmla="*/ 205 w 325"/>
                  <a:gd name="T53" fmla="*/ 14 h 257"/>
                  <a:gd name="T54" fmla="*/ 212 w 325"/>
                  <a:gd name="T55" fmla="*/ 8 h 257"/>
                  <a:gd name="T56" fmla="*/ 219 w 325"/>
                  <a:gd name="T57" fmla="*/ 6 h 257"/>
                  <a:gd name="T58" fmla="*/ 228 w 325"/>
                  <a:gd name="T59" fmla="*/ 8 h 257"/>
                  <a:gd name="T60" fmla="*/ 235 w 325"/>
                  <a:gd name="T61" fmla="*/ 8 h 257"/>
                  <a:gd name="T62" fmla="*/ 242 w 325"/>
                  <a:gd name="T63" fmla="*/ 8 h 257"/>
                  <a:gd name="T64" fmla="*/ 251 w 325"/>
                  <a:gd name="T65" fmla="*/ 6 h 257"/>
                  <a:gd name="T66" fmla="*/ 258 w 325"/>
                  <a:gd name="T67" fmla="*/ 10 h 257"/>
                  <a:gd name="T68" fmla="*/ 265 w 325"/>
                  <a:gd name="T69" fmla="*/ 4 h 257"/>
                  <a:gd name="T70" fmla="*/ 274 w 325"/>
                  <a:gd name="T71" fmla="*/ 6 h 257"/>
                  <a:gd name="T72" fmla="*/ 281 w 325"/>
                  <a:gd name="T73" fmla="*/ 10 h 257"/>
                  <a:gd name="T74" fmla="*/ 288 w 325"/>
                  <a:gd name="T75" fmla="*/ 6 h 257"/>
                  <a:gd name="T76" fmla="*/ 297 w 325"/>
                  <a:gd name="T77" fmla="*/ 4 h 257"/>
                  <a:gd name="T78" fmla="*/ 304 w 325"/>
                  <a:gd name="T79" fmla="*/ 8 h 257"/>
                  <a:gd name="T80" fmla="*/ 311 w 325"/>
                  <a:gd name="T81" fmla="*/ 8 h 257"/>
                  <a:gd name="T82" fmla="*/ 320 w 325"/>
                  <a:gd name="T83" fmla="*/ 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57">
                    <a:moveTo>
                      <a:pt x="0" y="257"/>
                    </a:moveTo>
                    <a:lnTo>
                      <a:pt x="2" y="255"/>
                    </a:lnTo>
                    <a:lnTo>
                      <a:pt x="5" y="249"/>
                    </a:lnTo>
                    <a:lnTo>
                      <a:pt x="7" y="257"/>
                    </a:lnTo>
                    <a:lnTo>
                      <a:pt x="10" y="255"/>
                    </a:lnTo>
                    <a:lnTo>
                      <a:pt x="12" y="249"/>
                    </a:lnTo>
                    <a:lnTo>
                      <a:pt x="16" y="251"/>
                    </a:lnTo>
                    <a:lnTo>
                      <a:pt x="18" y="255"/>
                    </a:lnTo>
                    <a:lnTo>
                      <a:pt x="21" y="249"/>
                    </a:lnTo>
                    <a:lnTo>
                      <a:pt x="23" y="257"/>
                    </a:lnTo>
                    <a:lnTo>
                      <a:pt x="25" y="253"/>
                    </a:lnTo>
                    <a:lnTo>
                      <a:pt x="28" y="255"/>
                    </a:lnTo>
                    <a:lnTo>
                      <a:pt x="30" y="253"/>
                    </a:lnTo>
                    <a:lnTo>
                      <a:pt x="33" y="249"/>
                    </a:lnTo>
                    <a:lnTo>
                      <a:pt x="35" y="246"/>
                    </a:lnTo>
                    <a:lnTo>
                      <a:pt x="39" y="249"/>
                    </a:lnTo>
                    <a:lnTo>
                      <a:pt x="40" y="253"/>
                    </a:lnTo>
                    <a:lnTo>
                      <a:pt x="44" y="249"/>
                    </a:lnTo>
                    <a:lnTo>
                      <a:pt x="46" y="251"/>
                    </a:lnTo>
                    <a:lnTo>
                      <a:pt x="48" y="251"/>
                    </a:lnTo>
                    <a:lnTo>
                      <a:pt x="51" y="251"/>
                    </a:lnTo>
                    <a:lnTo>
                      <a:pt x="53" y="251"/>
                    </a:lnTo>
                    <a:lnTo>
                      <a:pt x="56" y="249"/>
                    </a:lnTo>
                    <a:lnTo>
                      <a:pt x="58" y="251"/>
                    </a:lnTo>
                    <a:lnTo>
                      <a:pt x="62" y="253"/>
                    </a:lnTo>
                    <a:lnTo>
                      <a:pt x="63" y="251"/>
                    </a:lnTo>
                    <a:lnTo>
                      <a:pt x="67" y="253"/>
                    </a:lnTo>
                    <a:lnTo>
                      <a:pt x="69" y="253"/>
                    </a:lnTo>
                    <a:lnTo>
                      <a:pt x="71" y="251"/>
                    </a:lnTo>
                    <a:lnTo>
                      <a:pt x="74" y="251"/>
                    </a:lnTo>
                    <a:lnTo>
                      <a:pt x="76" y="251"/>
                    </a:lnTo>
                    <a:lnTo>
                      <a:pt x="79" y="253"/>
                    </a:lnTo>
                    <a:lnTo>
                      <a:pt x="81" y="253"/>
                    </a:lnTo>
                    <a:lnTo>
                      <a:pt x="85" y="246"/>
                    </a:lnTo>
                    <a:lnTo>
                      <a:pt x="86" y="251"/>
                    </a:lnTo>
                    <a:lnTo>
                      <a:pt x="90" y="248"/>
                    </a:lnTo>
                    <a:lnTo>
                      <a:pt x="92" y="248"/>
                    </a:lnTo>
                    <a:lnTo>
                      <a:pt x="94" y="251"/>
                    </a:lnTo>
                    <a:lnTo>
                      <a:pt x="97" y="246"/>
                    </a:lnTo>
                    <a:lnTo>
                      <a:pt x="99" y="248"/>
                    </a:lnTo>
                    <a:lnTo>
                      <a:pt x="102" y="242"/>
                    </a:lnTo>
                    <a:lnTo>
                      <a:pt x="104" y="236"/>
                    </a:lnTo>
                    <a:lnTo>
                      <a:pt x="108" y="240"/>
                    </a:lnTo>
                    <a:lnTo>
                      <a:pt x="109" y="240"/>
                    </a:lnTo>
                    <a:lnTo>
                      <a:pt x="113" y="236"/>
                    </a:lnTo>
                    <a:lnTo>
                      <a:pt x="115" y="224"/>
                    </a:lnTo>
                    <a:lnTo>
                      <a:pt x="117" y="224"/>
                    </a:lnTo>
                    <a:lnTo>
                      <a:pt x="120" y="219"/>
                    </a:lnTo>
                    <a:lnTo>
                      <a:pt x="122" y="209"/>
                    </a:lnTo>
                    <a:lnTo>
                      <a:pt x="125" y="207"/>
                    </a:lnTo>
                    <a:lnTo>
                      <a:pt x="127" y="192"/>
                    </a:lnTo>
                    <a:lnTo>
                      <a:pt x="131" y="190"/>
                    </a:lnTo>
                    <a:lnTo>
                      <a:pt x="132" y="188"/>
                    </a:lnTo>
                    <a:lnTo>
                      <a:pt x="136" y="172"/>
                    </a:lnTo>
                    <a:lnTo>
                      <a:pt x="138" y="166"/>
                    </a:lnTo>
                    <a:lnTo>
                      <a:pt x="141" y="153"/>
                    </a:lnTo>
                    <a:lnTo>
                      <a:pt x="143" y="139"/>
                    </a:lnTo>
                    <a:lnTo>
                      <a:pt x="145" y="126"/>
                    </a:lnTo>
                    <a:lnTo>
                      <a:pt x="148" y="116"/>
                    </a:lnTo>
                    <a:lnTo>
                      <a:pt x="150" y="101"/>
                    </a:lnTo>
                    <a:lnTo>
                      <a:pt x="154" y="93"/>
                    </a:lnTo>
                    <a:lnTo>
                      <a:pt x="155" y="85"/>
                    </a:lnTo>
                    <a:lnTo>
                      <a:pt x="159" y="76"/>
                    </a:lnTo>
                    <a:lnTo>
                      <a:pt x="161" y="60"/>
                    </a:lnTo>
                    <a:lnTo>
                      <a:pt x="164" y="56"/>
                    </a:lnTo>
                    <a:lnTo>
                      <a:pt x="166" y="49"/>
                    </a:lnTo>
                    <a:lnTo>
                      <a:pt x="168" y="41"/>
                    </a:lnTo>
                    <a:lnTo>
                      <a:pt x="171" y="35"/>
                    </a:lnTo>
                    <a:lnTo>
                      <a:pt x="173" y="35"/>
                    </a:lnTo>
                    <a:lnTo>
                      <a:pt x="177" y="26"/>
                    </a:lnTo>
                    <a:lnTo>
                      <a:pt x="178" y="26"/>
                    </a:lnTo>
                    <a:lnTo>
                      <a:pt x="182" y="18"/>
                    </a:lnTo>
                    <a:lnTo>
                      <a:pt x="184" y="20"/>
                    </a:lnTo>
                    <a:lnTo>
                      <a:pt x="187" y="22"/>
                    </a:lnTo>
                    <a:lnTo>
                      <a:pt x="189" y="18"/>
                    </a:lnTo>
                    <a:lnTo>
                      <a:pt x="191" y="14"/>
                    </a:lnTo>
                    <a:lnTo>
                      <a:pt x="194" y="8"/>
                    </a:lnTo>
                    <a:lnTo>
                      <a:pt x="196" y="16"/>
                    </a:lnTo>
                    <a:lnTo>
                      <a:pt x="200" y="12"/>
                    </a:lnTo>
                    <a:lnTo>
                      <a:pt x="201" y="14"/>
                    </a:lnTo>
                    <a:lnTo>
                      <a:pt x="205" y="14"/>
                    </a:lnTo>
                    <a:lnTo>
                      <a:pt x="207" y="10"/>
                    </a:lnTo>
                    <a:lnTo>
                      <a:pt x="210" y="10"/>
                    </a:lnTo>
                    <a:lnTo>
                      <a:pt x="212" y="8"/>
                    </a:lnTo>
                    <a:lnTo>
                      <a:pt x="214" y="16"/>
                    </a:lnTo>
                    <a:lnTo>
                      <a:pt x="217" y="2"/>
                    </a:lnTo>
                    <a:lnTo>
                      <a:pt x="219" y="6"/>
                    </a:lnTo>
                    <a:lnTo>
                      <a:pt x="223" y="8"/>
                    </a:lnTo>
                    <a:lnTo>
                      <a:pt x="224" y="4"/>
                    </a:lnTo>
                    <a:lnTo>
                      <a:pt x="228" y="8"/>
                    </a:lnTo>
                    <a:lnTo>
                      <a:pt x="230" y="8"/>
                    </a:lnTo>
                    <a:lnTo>
                      <a:pt x="233" y="4"/>
                    </a:lnTo>
                    <a:lnTo>
                      <a:pt x="235" y="8"/>
                    </a:lnTo>
                    <a:lnTo>
                      <a:pt x="237" y="6"/>
                    </a:lnTo>
                    <a:lnTo>
                      <a:pt x="240" y="8"/>
                    </a:lnTo>
                    <a:lnTo>
                      <a:pt x="242" y="8"/>
                    </a:lnTo>
                    <a:lnTo>
                      <a:pt x="246" y="6"/>
                    </a:lnTo>
                    <a:lnTo>
                      <a:pt x="247" y="8"/>
                    </a:lnTo>
                    <a:lnTo>
                      <a:pt x="251" y="6"/>
                    </a:lnTo>
                    <a:lnTo>
                      <a:pt x="253" y="6"/>
                    </a:lnTo>
                    <a:lnTo>
                      <a:pt x="256" y="2"/>
                    </a:lnTo>
                    <a:lnTo>
                      <a:pt x="258" y="10"/>
                    </a:lnTo>
                    <a:lnTo>
                      <a:pt x="261" y="10"/>
                    </a:lnTo>
                    <a:lnTo>
                      <a:pt x="263" y="2"/>
                    </a:lnTo>
                    <a:lnTo>
                      <a:pt x="265" y="4"/>
                    </a:lnTo>
                    <a:lnTo>
                      <a:pt x="269" y="6"/>
                    </a:lnTo>
                    <a:lnTo>
                      <a:pt x="270" y="6"/>
                    </a:lnTo>
                    <a:lnTo>
                      <a:pt x="274" y="6"/>
                    </a:lnTo>
                    <a:lnTo>
                      <a:pt x="276" y="10"/>
                    </a:lnTo>
                    <a:lnTo>
                      <a:pt x="279" y="4"/>
                    </a:lnTo>
                    <a:lnTo>
                      <a:pt x="281" y="10"/>
                    </a:lnTo>
                    <a:lnTo>
                      <a:pt x="284" y="4"/>
                    </a:lnTo>
                    <a:lnTo>
                      <a:pt x="286" y="10"/>
                    </a:lnTo>
                    <a:lnTo>
                      <a:pt x="288" y="6"/>
                    </a:lnTo>
                    <a:lnTo>
                      <a:pt x="292" y="4"/>
                    </a:lnTo>
                    <a:lnTo>
                      <a:pt x="293" y="4"/>
                    </a:lnTo>
                    <a:lnTo>
                      <a:pt x="297" y="4"/>
                    </a:lnTo>
                    <a:lnTo>
                      <a:pt x="299" y="0"/>
                    </a:lnTo>
                    <a:lnTo>
                      <a:pt x="302" y="4"/>
                    </a:lnTo>
                    <a:lnTo>
                      <a:pt x="304" y="8"/>
                    </a:lnTo>
                    <a:lnTo>
                      <a:pt x="307" y="8"/>
                    </a:lnTo>
                    <a:lnTo>
                      <a:pt x="309" y="6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6" y="6"/>
                    </a:lnTo>
                    <a:lnTo>
                      <a:pt x="320" y="6"/>
                    </a:lnTo>
                    <a:lnTo>
                      <a:pt x="322" y="14"/>
                    </a:lnTo>
                    <a:lnTo>
                      <a:pt x="325" y="8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" name="Freeform 183">
                <a:extLst>
                  <a:ext uri="{FF2B5EF4-FFF2-40B4-BE49-F238E27FC236}">
                    <a16:creationId xmlns:a16="http://schemas.microsoft.com/office/drawing/2014/main" id="{73A0E4A4-9AD3-9748-ADB5-1D689E8B4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9"/>
                <a:ext cx="322" cy="96"/>
              </a:xfrm>
              <a:custGeom>
                <a:avLst/>
                <a:gdLst>
                  <a:gd name="T0" fmla="*/ 5 w 324"/>
                  <a:gd name="T1" fmla="*/ 44 h 98"/>
                  <a:gd name="T2" fmla="*/ 12 w 324"/>
                  <a:gd name="T3" fmla="*/ 48 h 98"/>
                  <a:gd name="T4" fmla="*/ 20 w 324"/>
                  <a:gd name="T5" fmla="*/ 54 h 98"/>
                  <a:gd name="T6" fmla="*/ 28 w 324"/>
                  <a:gd name="T7" fmla="*/ 46 h 98"/>
                  <a:gd name="T8" fmla="*/ 35 w 324"/>
                  <a:gd name="T9" fmla="*/ 48 h 98"/>
                  <a:gd name="T10" fmla="*/ 43 w 324"/>
                  <a:gd name="T11" fmla="*/ 48 h 98"/>
                  <a:gd name="T12" fmla="*/ 51 w 324"/>
                  <a:gd name="T13" fmla="*/ 48 h 98"/>
                  <a:gd name="T14" fmla="*/ 58 w 324"/>
                  <a:gd name="T15" fmla="*/ 48 h 98"/>
                  <a:gd name="T16" fmla="*/ 66 w 324"/>
                  <a:gd name="T17" fmla="*/ 48 h 98"/>
                  <a:gd name="T18" fmla="*/ 74 w 324"/>
                  <a:gd name="T19" fmla="*/ 25 h 98"/>
                  <a:gd name="T20" fmla="*/ 81 w 324"/>
                  <a:gd name="T21" fmla="*/ 0 h 98"/>
                  <a:gd name="T22" fmla="*/ 89 w 324"/>
                  <a:gd name="T23" fmla="*/ 29 h 98"/>
                  <a:gd name="T24" fmla="*/ 97 w 324"/>
                  <a:gd name="T25" fmla="*/ 60 h 98"/>
                  <a:gd name="T26" fmla="*/ 104 w 324"/>
                  <a:gd name="T27" fmla="*/ 96 h 98"/>
                  <a:gd name="T28" fmla="*/ 111 w 324"/>
                  <a:gd name="T29" fmla="*/ 83 h 98"/>
                  <a:gd name="T30" fmla="*/ 120 w 324"/>
                  <a:gd name="T31" fmla="*/ 52 h 98"/>
                  <a:gd name="T32" fmla="*/ 127 w 324"/>
                  <a:gd name="T33" fmla="*/ 54 h 98"/>
                  <a:gd name="T34" fmla="*/ 134 w 324"/>
                  <a:gd name="T35" fmla="*/ 46 h 98"/>
                  <a:gd name="T36" fmla="*/ 143 w 324"/>
                  <a:gd name="T37" fmla="*/ 52 h 98"/>
                  <a:gd name="T38" fmla="*/ 150 w 324"/>
                  <a:gd name="T39" fmla="*/ 50 h 98"/>
                  <a:gd name="T40" fmla="*/ 157 w 324"/>
                  <a:gd name="T41" fmla="*/ 48 h 98"/>
                  <a:gd name="T42" fmla="*/ 166 w 324"/>
                  <a:gd name="T43" fmla="*/ 52 h 98"/>
                  <a:gd name="T44" fmla="*/ 173 w 324"/>
                  <a:gd name="T45" fmla="*/ 50 h 98"/>
                  <a:gd name="T46" fmla="*/ 180 w 324"/>
                  <a:gd name="T47" fmla="*/ 46 h 98"/>
                  <a:gd name="T48" fmla="*/ 189 w 324"/>
                  <a:gd name="T49" fmla="*/ 44 h 98"/>
                  <a:gd name="T50" fmla="*/ 196 w 324"/>
                  <a:gd name="T51" fmla="*/ 50 h 98"/>
                  <a:gd name="T52" fmla="*/ 203 w 324"/>
                  <a:gd name="T53" fmla="*/ 52 h 98"/>
                  <a:gd name="T54" fmla="*/ 212 w 324"/>
                  <a:gd name="T55" fmla="*/ 44 h 98"/>
                  <a:gd name="T56" fmla="*/ 219 w 324"/>
                  <a:gd name="T57" fmla="*/ 54 h 98"/>
                  <a:gd name="T58" fmla="*/ 226 w 324"/>
                  <a:gd name="T59" fmla="*/ 48 h 98"/>
                  <a:gd name="T60" fmla="*/ 235 w 324"/>
                  <a:gd name="T61" fmla="*/ 52 h 98"/>
                  <a:gd name="T62" fmla="*/ 242 w 324"/>
                  <a:gd name="T63" fmla="*/ 46 h 98"/>
                  <a:gd name="T64" fmla="*/ 249 w 324"/>
                  <a:gd name="T65" fmla="*/ 48 h 98"/>
                  <a:gd name="T66" fmla="*/ 258 w 324"/>
                  <a:gd name="T67" fmla="*/ 50 h 98"/>
                  <a:gd name="T68" fmla="*/ 265 w 324"/>
                  <a:gd name="T69" fmla="*/ 48 h 98"/>
                  <a:gd name="T70" fmla="*/ 272 w 324"/>
                  <a:gd name="T71" fmla="*/ 48 h 98"/>
                  <a:gd name="T72" fmla="*/ 281 w 324"/>
                  <a:gd name="T73" fmla="*/ 42 h 98"/>
                  <a:gd name="T74" fmla="*/ 288 w 324"/>
                  <a:gd name="T75" fmla="*/ 52 h 98"/>
                  <a:gd name="T76" fmla="*/ 295 w 324"/>
                  <a:gd name="T77" fmla="*/ 48 h 98"/>
                  <a:gd name="T78" fmla="*/ 304 w 324"/>
                  <a:gd name="T79" fmla="*/ 52 h 98"/>
                  <a:gd name="T80" fmla="*/ 311 w 324"/>
                  <a:gd name="T81" fmla="*/ 50 h 98"/>
                  <a:gd name="T82" fmla="*/ 320 w 324"/>
                  <a:gd name="T83" fmla="*/ 5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8">
                    <a:moveTo>
                      <a:pt x="0" y="50"/>
                    </a:moveTo>
                    <a:lnTo>
                      <a:pt x="2" y="50"/>
                    </a:lnTo>
                    <a:lnTo>
                      <a:pt x="5" y="44"/>
                    </a:lnTo>
                    <a:lnTo>
                      <a:pt x="7" y="44"/>
                    </a:lnTo>
                    <a:lnTo>
                      <a:pt x="9" y="50"/>
                    </a:lnTo>
                    <a:lnTo>
                      <a:pt x="12" y="48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3" y="46"/>
                    </a:lnTo>
                    <a:lnTo>
                      <a:pt x="25" y="50"/>
                    </a:lnTo>
                    <a:lnTo>
                      <a:pt x="28" y="46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5" y="48"/>
                    </a:lnTo>
                    <a:lnTo>
                      <a:pt x="37" y="46"/>
                    </a:lnTo>
                    <a:lnTo>
                      <a:pt x="41" y="52"/>
                    </a:lnTo>
                    <a:lnTo>
                      <a:pt x="43" y="48"/>
                    </a:lnTo>
                    <a:lnTo>
                      <a:pt x="46" y="46"/>
                    </a:lnTo>
                    <a:lnTo>
                      <a:pt x="48" y="56"/>
                    </a:lnTo>
                    <a:lnTo>
                      <a:pt x="51" y="48"/>
                    </a:lnTo>
                    <a:lnTo>
                      <a:pt x="53" y="52"/>
                    </a:lnTo>
                    <a:lnTo>
                      <a:pt x="57" y="50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4" y="52"/>
                    </a:lnTo>
                    <a:lnTo>
                      <a:pt x="66" y="48"/>
                    </a:lnTo>
                    <a:lnTo>
                      <a:pt x="69" y="44"/>
                    </a:lnTo>
                    <a:lnTo>
                      <a:pt x="71" y="40"/>
                    </a:lnTo>
                    <a:lnTo>
                      <a:pt x="74" y="25"/>
                    </a:lnTo>
                    <a:lnTo>
                      <a:pt x="76" y="8"/>
                    </a:lnTo>
                    <a:lnTo>
                      <a:pt x="80" y="4"/>
                    </a:lnTo>
                    <a:lnTo>
                      <a:pt x="81" y="0"/>
                    </a:lnTo>
                    <a:lnTo>
                      <a:pt x="83" y="4"/>
                    </a:lnTo>
                    <a:lnTo>
                      <a:pt x="87" y="15"/>
                    </a:lnTo>
                    <a:lnTo>
                      <a:pt x="89" y="29"/>
                    </a:lnTo>
                    <a:lnTo>
                      <a:pt x="92" y="42"/>
                    </a:lnTo>
                    <a:lnTo>
                      <a:pt x="94" y="50"/>
                    </a:lnTo>
                    <a:lnTo>
                      <a:pt x="97" y="60"/>
                    </a:lnTo>
                    <a:lnTo>
                      <a:pt x="99" y="79"/>
                    </a:lnTo>
                    <a:lnTo>
                      <a:pt x="103" y="85"/>
                    </a:lnTo>
                    <a:lnTo>
                      <a:pt x="104" y="96"/>
                    </a:lnTo>
                    <a:lnTo>
                      <a:pt x="106" y="98"/>
                    </a:lnTo>
                    <a:lnTo>
                      <a:pt x="110" y="95"/>
                    </a:lnTo>
                    <a:lnTo>
                      <a:pt x="111" y="83"/>
                    </a:lnTo>
                    <a:lnTo>
                      <a:pt x="115" y="71"/>
                    </a:lnTo>
                    <a:lnTo>
                      <a:pt x="117" y="58"/>
                    </a:lnTo>
                    <a:lnTo>
                      <a:pt x="120" y="52"/>
                    </a:lnTo>
                    <a:lnTo>
                      <a:pt x="122" y="54"/>
                    </a:lnTo>
                    <a:lnTo>
                      <a:pt x="126" y="50"/>
                    </a:lnTo>
                    <a:lnTo>
                      <a:pt x="127" y="54"/>
                    </a:lnTo>
                    <a:lnTo>
                      <a:pt x="129" y="56"/>
                    </a:lnTo>
                    <a:lnTo>
                      <a:pt x="133" y="48"/>
                    </a:lnTo>
                    <a:lnTo>
                      <a:pt x="134" y="46"/>
                    </a:lnTo>
                    <a:lnTo>
                      <a:pt x="138" y="50"/>
                    </a:lnTo>
                    <a:lnTo>
                      <a:pt x="140" y="48"/>
                    </a:lnTo>
                    <a:lnTo>
                      <a:pt x="143" y="52"/>
                    </a:lnTo>
                    <a:lnTo>
                      <a:pt x="145" y="48"/>
                    </a:lnTo>
                    <a:lnTo>
                      <a:pt x="149" y="48"/>
                    </a:lnTo>
                    <a:lnTo>
                      <a:pt x="150" y="50"/>
                    </a:lnTo>
                    <a:lnTo>
                      <a:pt x="152" y="48"/>
                    </a:lnTo>
                    <a:lnTo>
                      <a:pt x="156" y="50"/>
                    </a:lnTo>
                    <a:lnTo>
                      <a:pt x="157" y="48"/>
                    </a:lnTo>
                    <a:lnTo>
                      <a:pt x="161" y="48"/>
                    </a:lnTo>
                    <a:lnTo>
                      <a:pt x="163" y="52"/>
                    </a:lnTo>
                    <a:lnTo>
                      <a:pt x="166" y="52"/>
                    </a:lnTo>
                    <a:lnTo>
                      <a:pt x="168" y="46"/>
                    </a:lnTo>
                    <a:lnTo>
                      <a:pt x="172" y="52"/>
                    </a:lnTo>
                    <a:lnTo>
                      <a:pt x="173" y="50"/>
                    </a:lnTo>
                    <a:lnTo>
                      <a:pt x="175" y="46"/>
                    </a:lnTo>
                    <a:lnTo>
                      <a:pt x="179" y="50"/>
                    </a:lnTo>
                    <a:lnTo>
                      <a:pt x="180" y="46"/>
                    </a:lnTo>
                    <a:lnTo>
                      <a:pt x="184" y="50"/>
                    </a:lnTo>
                    <a:lnTo>
                      <a:pt x="186" y="50"/>
                    </a:lnTo>
                    <a:lnTo>
                      <a:pt x="189" y="44"/>
                    </a:lnTo>
                    <a:lnTo>
                      <a:pt x="191" y="46"/>
                    </a:lnTo>
                    <a:lnTo>
                      <a:pt x="195" y="50"/>
                    </a:lnTo>
                    <a:lnTo>
                      <a:pt x="196" y="50"/>
                    </a:lnTo>
                    <a:lnTo>
                      <a:pt x="200" y="50"/>
                    </a:lnTo>
                    <a:lnTo>
                      <a:pt x="202" y="48"/>
                    </a:lnTo>
                    <a:lnTo>
                      <a:pt x="203" y="52"/>
                    </a:lnTo>
                    <a:lnTo>
                      <a:pt x="207" y="48"/>
                    </a:lnTo>
                    <a:lnTo>
                      <a:pt x="209" y="50"/>
                    </a:lnTo>
                    <a:lnTo>
                      <a:pt x="212" y="44"/>
                    </a:lnTo>
                    <a:lnTo>
                      <a:pt x="214" y="44"/>
                    </a:lnTo>
                    <a:lnTo>
                      <a:pt x="218" y="48"/>
                    </a:lnTo>
                    <a:lnTo>
                      <a:pt x="219" y="54"/>
                    </a:lnTo>
                    <a:lnTo>
                      <a:pt x="223" y="50"/>
                    </a:lnTo>
                    <a:lnTo>
                      <a:pt x="225" y="48"/>
                    </a:lnTo>
                    <a:lnTo>
                      <a:pt x="226" y="48"/>
                    </a:lnTo>
                    <a:lnTo>
                      <a:pt x="230" y="50"/>
                    </a:lnTo>
                    <a:lnTo>
                      <a:pt x="232" y="50"/>
                    </a:lnTo>
                    <a:lnTo>
                      <a:pt x="235" y="52"/>
                    </a:lnTo>
                    <a:lnTo>
                      <a:pt x="237" y="56"/>
                    </a:lnTo>
                    <a:lnTo>
                      <a:pt x="241" y="56"/>
                    </a:lnTo>
                    <a:lnTo>
                      <a:pt x="242" y="46"/>
                    </a:lnTo>
                    <a:lnTo>
                      <a:pt x="246" y="52"/>
                    </a:lnTo>
                    <a:lnTo>
                      <a:pt x="248" y="50"/>
                    </a:lnTo>
                    <a:lnTo>
                      <a:pt x="249" y="48"/>
                    </a:lnTo>
                    <a:lnTo>
                      <a:pt x="253" y="46"/>
                    </a:lnTo>
                    <a:lnTo>
                      <a:pt x="255" y="50"/>
                    </a:lnTo>
                    <a:lnTo>
                      <a:pt x="258" y="50"/>
                    </a:lnTo>
                    <a:lnTo>
                      <a:pt x="260" y="46"/>
                    </a:lnTo>
                    <a:lnTo>
                      <a:pt x="264" y="48"/>
                    </a:lnTo>
                    <a:lnTo>
                      <a:pt x="265" y="48"/>
                    </a:lnTo>
                    <a:lnTo>
                      <a:pt x="269" y="46"/>
                    </a:lnTo>
                    <a:lnTo>
                      <a:pt x="271" y="50"/>
                    </a:lnTo>
                    <a:lnTo>
                      <a:pt x="272" y="48"/>
                    </a:lnTo>
                    <a:lnTo>
                      <a:pt x="276" y="48"/>
                    </a:lnTo>
                    <a:lnTo>
                      <a:pt x="278" y="52"/>
                    </a:lnTo>
                    <a:lnTo>
                      <a:pt x="281" y="42"/>
                    </a:lnTo>
                    <a:lnTo>
                      <a:pt x="283" y="50"/>
                    </a:lnTo>
                    <a:lnTo>
                      <a:pt x="287" y="46"/>
                    </a:lnTo>
                    <a:lnTo>
                      <a:pt x="288" y="52"/>
                    </a:lnTo>
                    <a:lnTo>
                      <a:pt x="292" y="52"/>
                    </a:lnTo>
                    <a:lnTo>
                      <a:pt x="294" y="46"/>
                    </a:lnTo>
                    <a:lnTo>
                      <a:pt x="295" y="48"/>
                    </a:lnTo>
                    <a:lnTo>
                      <a:pt x="299" y="50"/>
                    </a:lnTo>
                    <a:lnTo>
                      <a:pt x="301" y="50"/>
                    </a:lnTo>
                    <a:lnTo>
                      <a:pt x="304" y="52"/>
                    </a:lnTo>
                    <a:lnTo>
                      <a:pt x="306" y="50"/>
                    </a:lnTo>
                    <a:lnTo>
                      <a:pt x="309" y="44"/>
                    </a:lnTo>
                    <a:lnTo>
                      <a:pt x="311" y="50"/>
                    </a:lnTo>
                    <a:lnTo>
                      <a:pt x="315" y="46"/>
                    </a:lnTo>
                    <a:lnTo>
                      <a:pt x="317" y="46"/>
                    </a:lnTo>
                    <a:lnTo>
                      <a:pt x="320" y="52"/>
                    </a:lnTo>
                    <a:lnTo>
                      <a:pt x="322" y="50"/>
                    </a:lnTo>
                    <a:lnTo>
                      <a:pt x="324" y="52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" name="Freeform 184">
                <a:extLst>
                  <a:ext uri="{FF2B5EF4-FFF2-40B4-BE49-F238E27FC236}">
                    <a16:creationId xmlns:a16="http://schemas.microsoft.com/office/drawing/2014/main" id="{42A8EE5E-AE05-C742-B027-1C9DB2DAC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103"/>
                <a:ext cx="49" cy="8"/>
              </a:xfrm>
              <a:custGeom>
                <a:avLst/>
                <a:gdLst>
                  <a:gd name="G0" fmla="+- 3 0 0"/>
                  <a:gd name="G1" fmla="+- 8 0 0"/>
                  <a:gd name="G2" fmla="+- 14 0 0"/>
                  <a:gd name="G3" fmla="cos 0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G23" fmla="*/ 1 50493 45568"/>
                  <a:gd name="G24" fmla="*/ 1 50493 55552"/>
                  <a:gd name="G25" fmla="*/ G24 1 180"/>
                  <a:gd name="G26" fmla="*/ G23 1 G25"/>
                  <a:gd name="G27" fmla="*/ 1 50493 45568"/>
                  <a:gd name="G28" fmla="*/ 1 50493 55552"/>
                  <a:gd name="G29" fmla="*/ G28 1 180"/>
                  <a:gd name="G30" fmla="*/ G27 1 G29"/>
                  <a:gd name="T0" fmla="*/ 0 w 51"/>
                  <a:gd name="T1" fmla="*/ 8 h 10"/>
                  <a:gd name="T2" fmla="*/ 3 w 51"/>
                  <a:gd name="T3" fmla="*/ 8 h 10"/>
                  <a:gd name="T4" fmla="*/ 5 w 51"/>
                  <a:gd name="T5" fmla="*/ 8 h 10"/>
                  <a:gd name="T6" fmla="*/ 8 w 51"/>
                  <a:gd name="T7" fmla="*/ 4 h 10"/>
                  <a:gd name="T8" fmla="*/ 10 w 51"/>
                  <a:gd name="T9" fmla="*/ 0 h 10"/>
                  <a:gd name="T10" fmla="*/ 14 w 51"/>
                  <a:gd name="T11" fmla="*/ 4 h 10"/>
                  <a:gd name="T12" fmla="*/ 16 w 51"/>
                  <a:gd name="T13" fmla="*/ 0 h 10"/>
                  <a:gd name="T14" fmla="*/ 19 w 51"/>
                  <a:gd name="T15" fmla="*/ 0 h 10"/>
                  <a:gd name="T16" fmla="*/ 21 w 51"/>
                  <a:gd name="T17" fmla="*/ 6 h 10"/>
                  <a:gd name="T18" fmla="*/ 23 w 51"/>
                  <a:gd name="T19" fmla="*/ 4 h 10"/>
                  <a:gd name="T20" fmla="*/ 26 w 51"/>
                  <a:gd name="T21" fmla="*/ 6 h 10"/>
                  <a:gd name="T22" fmla="*/ 28 w 51"/>
                  <a:gd name="T23" fmla="*/ 0 h 10"/>
                  <a:gd name="T24" fmla="*/ 31 w 51"/>
                  <a:gd name="T25" fmla="*/ 10 h 10"/>
                  <a:gd name="T26" fmla="*/ 33 w 51"/>
                  <a:gd name="T27" fmla="*/ 6 h 10"/>
                  <a:gd name="T28" fmla="*/ 37 w 51"/>
                  <a:gd name="T29" fmla="*/ 4 h 10"/>
                  <a:gd name="T30" fmla="*/ 39 w 51"/>
                  <a:gd name="T31" fmla="*/ 4 h 10"/>
                  <a:gd name="T32" fmla="*/ 42 w 51"/>
                  <a:gd name="T33" fmla="*/ 2 h 10"/>
                  <a:gd name="T34" fmla="*/ 44 w 51"/>
                  <a:gd name="T35" fmla="*/ 4 h 10"/>
                  <a:gd name="T36" fmla="*/ 46 w 51"/>
                  <a:gd name="T37" fmla="*/ 4 h 10"/>
                  <a:gd name="T38" fmla="*/ 49 w 51"/>
                  <a:gd name="T39" fmla="*/ 4 h 10"/>
                  <a:gd name="T40" fmla="*/ 51 w 51"/>
                  <a:gd name="T4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14" y="4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6" y="6"/>
                    </a:lnTo>
                    <a:lnTo>
                      <a:pt x="28" y="0"/>
                    </a:lnTo>
                    <a:lnTo>
                      <a:pt x="31" y="10"/>
                    </a:lnTo>
                    <a:lnTo>
                      <a:pt x="33" y="6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42" y="2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9" y="4"/>
                    </a:lnTo>
                    <a:lnTo>
                      <a:pt x="51" y="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" name="Freeform 185">
                <a:extLst>
                  <a:ext uri="{FF2B5EF4-FFF2-40B4-BE49-F238E27FC236}">
                    <a16:creationId xmlns:a16="http://schemas.microsoft.com/office/drawing/2014/main" id="{6788C54A-26DA-3D44-8EE3-A735ACB17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4"/>
                <a:ext cx="323" cy="208"/>
              </a:xfrm>
              <a:custGeom>
                <a:avLst/>
                <a:gdLst>
                  <a:gd name="T0" fmla="*/ 5 w 325"/>
                  <a:gd name="T1" fmla="*/ 209 h 210"/>
                  <a:gd name="T2" fmla="*/ 12 w 325"/>
                  <a:gd name="T3" fmla="*/ 205 h 210"/>
                  <a:gd name="T4" fmla="*/ 21 w 325"/>
                  <a:gd name="T5" fmla="*/ 207 h 210"/>
                  <a:gd name="T6" fmla="*/ 28 w 325"/>
                  <a:gd name="T7" fmla="*/ 207 h 210"/>
                  <a:gd name="T8" fmla="*/ 35 w 325"/>
                  <a:gd name="T9" fmla="*/ 207 h 210"/>
                  <a:gd name="T10" fmla="*/ 44 w 325"/>
                  <a:gd name="T11" fmla="*/ 203 h 210"/>
                  <a:gd name="T12" fmla="*/ 51 w 325"/>
                  <a:gd name="T13" fmla="*/ 205 h 210"/>
                  <a:gd name="T14" fmla="*/ 58 w 325"/>
                  <a:gd name="T15" fmla="*/ 207 h 210"/>
                  <a:gd name="T16" fmla="*/ 67 w 325"/>
                  <a:gd name="T17" fmla="*/ 205 h 210"/>
                  <a:gd name="T18" fmla="*/ 74 w 325"/>
                  <a:gd name="T19" fmla="*/ 205 h 210"/>
                  <a:gd name="T20" fmla="*/ 81 w 325"/>
                  <a:gd name="T21" fmla="*/ 205 h 210"/>
                  <a:gd name="T22" fmla="*/ 90 w 325"/>
                  <a:gd name="T23" fmla="*/ 205 h 210"/>
                  <a:gd name="T24" fmla="*/ 97 w 325"/>
                  <a:gd name="T25" fmla="*/ 205 h 210"/>
                  <a:gd name="T26" fmla="*/ 104 w 325"/>
                  <a:gd name="T27" fmla="*/ 205 h 210"/>
                  <a:gd name="T28" fmla="*/ 113 w 325"/>
                  <a:gd name="T29" fmla="*/ 207 h 210"/>
                  <a:gd name="T30" fmla="*/ 120 w 325"/>
                  <a:gd name="T31" fmla="*/ 207 h 210"/>
                  <a:gd name="T32" fmla="*/ 127 w 325"/>
                  <a:gd name="T33" fmla="*/ 209 h 210"/>
                  <a:gd name="T34" fmla="*/ 136 w 325"/>
                  <a:gd name="T35" fmla="*/ 203 h 210"/>
                  <a:gd name="T36" fmla="*/ 143 w 325"/>
                  <a:gd name="T37" fmla="*/ 203 h 210"/>
                  <a:gd name="T38" fmla="*/ 150 w 325"/>
                  <a:gd name="T39" fmla="*/ 201 h 210"/>
                  <a:gd name="T40" fmla="*/ 159 w 325"/>
                  <a:gd name="T41" fmla="*/ 209 h 210"/>
                  <a:gd name="T42" fmla="*/ 166 w 325"/>
                  <a:gd name="T43" fmla="*/ 207 h 210"/>
                  <a:gd name="T44" fmla="*/ 173 w 325"/>
                  <a:gd name="T45" fmla="*/ 207 h 210"/>
                  <a:gd name="T46" fmla="*/ 182 w 325"/>
                  <a:gd name="T47" fmla="*/ 207 h 210"/>
                  <a:gd name="T48" fmla="*/ 189 w 325"/>
                  <a:gd name="T49" fmla="*/ 203 h 210"/>
                  <a:gd name="T50" fmla="*/ 196 w 325"/>
                  <a:gd name="T51" fmla="*/ 197 h 210"/>
                  <a:gd name="T52" fmla="*/ 205 w 325"/>
                  <a:gd name="T53" fmla="*/ 203 h 210"/>
                  <a:gd name="T54" fmla="*/ 212 w 325"/>
                  <a:gd name="T55" fmla="*/ 195 h 210"/>
                  <a:gd name="T56" fmla="*/ 219 w 325"/>
                  <a:gd name="T57" fmla="*/ 187 h 210"/>
                  <a:gd name="T58" fmla="*/ 228 w 325"/>
                  <a:gd name="T59" fmla="*/ 178 h 210"/>
                  <a:gd name="T60" fmla="*/ 235 w 325"/>
                  <a:gd name="T61" fmla="*/ 160 h 210"/>
                  <a:gd name="T62" fmla="*/ 242 w 325"/>
                  <a:gd name="T63" fmla="*/ 135 h 210"/>
                  <a:gd name="T64" fmla="*/ 251 w 325"/>
                  <a:gd name="T65" fmla="*/ 116 h 210"/>
                  <a:gd name="T66" fmla="*/ 258 w 325"/>
                  <a:gd name="T67" fmla="*/ 83 h 210"/>
                  <a:gd name="T68" fmla="*/ 265 w 325"/>
                  <a:gd name="T69" fmla="*/ 54 h 210"/>
                  <a:gd name="T70" fmla="*/ 274 w 325"/>
                  <a:gd name="T71" fmla="*/ 35 h 210"/>
                  <a:gd name="T72" fmla="*/ 281 w 325"/>
                  <a:gd name="T73" fmla="*/ 23 h 210"/>
                  <a:gd name="T74" fmla="*/ 288 w 325"/>
                  <a:gd name="T75" fmla="*/ 14 h 210"/>
                  <a:gd name="T76" fmla="*/ 297 w 325"/>
                  <a:gd name="T77" fmla="*/ 6 h 210"/>
                  <a:gd name="T78" fmla="*/ 304 w 325"/>
                  <a:gd name="T79" fmla="*/ 6 h 210"/>
                  <a:gd name="T80" fmla="*/ 311 w 325"/>
                  <a:gd name="T81" fmla="*/ 6 h 210"/>
                  <a:gd name="T82" fmla="*/ 320 w 325"/>
                  <a:gd name="T83" fmla="*/ 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10">
                    <a:moveTo>
                      <a:pt x="0" y="203"/>
                    </a:moveTo>
                    <a:lnTo>
                      <a:pt x="2" y="201"/>
                    </a:lnTo>
                    <a:lnTo>
                      <a:pt x="5" y="209"/>
                    </a:lnTo>
                    <a:lnTo>
                      <a:pt x="7" y="199"/>
                    </a:lnTo>
                    <a:lnTo>
                      <a:pt x="10" y="209"/>
                    </a:lnTo>
                    <a:lnTo>
                      <a:pt x="12" y="205"/>
                    </a:lnTo>
                    <a:lnTo>
                      <a:pt x="16" y="207"/>
                    </a:lnTo>
                    <a:lnTo>
                      <a:pt x="18" y="205"/>
                    </a:lnTo>
                    <a:lnTo>
                      <a:pt x="21" y="207"/>
                    </a:lnTo>
                    <a:lnTo>
                      <a:pt x="23" y="203"/>
                    </a:lnTo>
                    <a:lnTo>
                      <a:pt x="25" y="203"/>
                    </a:lnTo>
                    <a:lnTo>
                      <a:pt x="28" y="207"/>
                    </a:lnTo>
                    <a:lnTo>
                      <a:pt x="30" y="207"/>
                    </a:lnTo>
                    <a:lnTo>
                      <a:pt x="33" y="201"/>
                    </a:lnTo>
                    <a:lnTo>
                      <a:pt x="35" y="207"/>
                    </a:lnTo>
                    <a:lnTo>
                      <a:pt x="39" y="203"/>
                    </a:lnTo>
                    <a:lnTo>
                      <a:pt x="40" y="205"/>
                    </a:lnTo>
                    <a:lnTo>
                      <a:pt x="44" y="203"/>
                    </a:lnTo>
                    <a:lnTo>
                      <a:pt x="46" y="207"/>
                    </a:lnTo>
                    <a:lnTo>
                      <a:pt x="48" y="209"/>
                    </a:lnTo>
                    <a:lnTo>
                      <a:pt x="51" y="205"/>
                    </a:lnTo>
                    <a:lnTo>
                      <a:pt x="53" y="210"/>
                    </a:lnTo>
                    <a:lnTo>
                      <a:pt x="56" y="205"/>
                    </a:lnTo>
                    <a:lnTo>
                      <a:pt x="58" y="207"/>
                    </a:lnTo>
                    <a:lnTo>
                      <a:pt x="62" y="209"/>
                    </a:lnTo>
                    <a:lnTo>
                      <a:pt x="63" y="207"/>
                    </a:lnTo>
                    <a:lnTo>
                      <a:pt x="67" y="205"/>
                    </a:lnTo>
                    <a:lnTo>
                      <a:pt x="69" y="210"/>
                    </a:lnTo>
                    <a:lnTo>
                      <a:pt x="71" y="207"/>
                    </a:lnTo>
                    <a:lnTo>
                      <a:pt x="74" y="205"/>
                    </a:lnTo>
                    <a:lnTo>
                      <a:pt x="76" y="209"/>
                    </a:lnTo>
                    <a:lnTo>
                      <a:pt x="79" y="203"/>
                    </a:lnTo>
                    <a:lnTo>
                      <a:pt x="81" y="205"/>
                    </a:lnTo>
                    <a:lnTo>
                      <a:pt x="85" y="207"/>
                    </a:lnTo>
                    <a:lnTo>
                      <a:pt x="86" y="207"/>
                    </a:lnTo>
                    <a:lnTo>
                      <a:pt x="90" y="205"/>
                    </a:lnTo>
                    <a:lnTo>
                      <a:pt x="92" y="207"/>
                    </a:lnTo>
                    <a:lnTo>
                      <a:pt x="94" y="205"/>
                    </a:lnTo>
                    <a:lnTo>
                      <a:pt x="97" y="205"/>
                    </a:lnTo>
                    <a:lnTo>
                      <a:pt x="99" y="205"/>
                    </a:lnTo>
                    <a:lnTo>
                      <a:pt x="102" y="209"/>
                    </a:lnTo>
                    <a:lnTo>
                      <a:pt x="104" y="205"/>
                    </a:lnTo>
                    <a:lnTo>
                      <a:pt x="108" y="203"/>
                    </a:lnTo>
                    <a:lnTo>
                      <a:pt x="109" y="201"/>
                    </a:lnTo>
                    <a:lnTo>
                      <a:pt x="113" y="207"/>
                    </a:lnTo>
                    <a:lnTo>
                      <a:pt x="115" y="201"/>
                    </a:lnTo>
                    <a:lnTo>
                      <a:pt x="117" y="205"/>
                    </a:lnTo>
                    <a:lnTo>
                      <a:pt x="120" y="207"/>
                    </a:lnTo>
                    <a:lnTo>
                      <a:pt x="122" y="201"/>
                    </a:lnTo>
                    <a:lnTo>
                      <a:pt x="125" y="207"/>
                    </a:lnTo>
                    <a:lnTo>
                      <a:pt x="127" y="209"/>
                    </a:lnTo>
                    <a:lnTo>
                      <a:pt x="131" y="203"/>
                    </a:lnTo>
                    <a:lnTo>
                      <a:pt x="132" y="207"/>
                    </a:lnTo>
                    <a:lnTo>
                      <a:pt x="136" y="203"/>
                    </a:lnTo>
                    <a:lnTo>
                      <a:pt x="138" y="205"/>
                    </a:lnTo>
                    <a:lnTo>
                      <a:pt x="141" y="207"/>
                    </a:lnTo>
                    <a:lnTo>
                      <a:pt x="143" y="203"/>
                    </a:lnTo>
                    <a:lnTo>
                      <a:pt x="145" y="205"/>
                    </a:lnTo>
                    <a:lnTo>
                      <a:pt x="148" y="207"/>
                    </a:lnTo>
                    <a:lnTo>
                      <a:pt x="150" y="201"/>
                    </a:lnTo>
                    <a:lnTo>
                      <a:pt x="154" y="207"/>
                    </a:lnTo>
                    <a:lnTo>
                      <a:pt x="155" y="207"/>
                    </a:lnTo>
                    <a:lnTo>
                      <a:pt x="159" y="209"/>
                    </a:lnTo>
                    <a:lnTo>
                      <a:pt x="161" y="207"/>
                    </a:lnTo>
                    <a:lnTo>
                      <a:pt x="164" y="203"/>
                    </a:lnTo>
                    <a:lnTo>
                      <a:pt x="166" y="207"/>
                    </a:lnTo>
                    <a:lnTo>
                      <a:pt x="168" y="209"/>
                    </a:lnTo>
                    <a:lnTo>
                      <a:pt x="171" y="207"/>
                    </a:lnTo>
                    <a:lnTo>
                      <a:pt x="173" y="207"/>
                    </a:lnTo>
                    <a:lnTo>
                      <a:pt x="177" y="207"/>
                    </a:lnTo>
                    <a:lnTo>
                      <a:pt x="178" y="205"/>
                    </a:lnTo>
                    <a:lnTo>
                      <a:pt x="182" y="207"/>
                    </a:lnTo>
                    <a:lnTo>
                      <a:pt x="184" y="203"/>
                    </a:lnTo>
                    <a:lnTo>
                      <a:pt x="187" y="207"/>
                    </a:lnTo>
                    <a:lnTo>
                      <a:pt x="189" y="203"/>
                    </a:lnTo>
                    <a:lnTo>
                      <a:pt x="191" y="203"/>
                    </a:lnTo>
                    <a:lnTo>
                      <a:pt x="194" y="207"/>
                    </a:lnTo>
                    <a:lnTo>
                      <a:pt x="196" y="197"/>
                    </a:lnTo>
                    <a:lnTo>
                      <a:pt x="200" y="203"/>
                    </a:lnTo>
                    <a:lnTo>
                      <a:pt x="201" y="207"/>
                    </a:lnTo>
                    <a:lnTo>
                      <a:pt x="205" y="203"/>
                    </a:lnTo>
                    <a:lnTo>
                      <a:pt x="207" y="195"/>
                    </a:lnTo>
                    <a:lnTo>
                      <a:pt x="210" y="199"/>
                    </a:lnTo>
                    <a:lnTo>
                      <a:pt x="212" y="195"/>
                    </a:lnTo>
                    <a:lnTo>
                      <a:pt x="214" y="199"/>
                    </a:lnTo>
                    <a:lnTo>
                      <a:pt x="217" y="189"/>
                    </a:lnTo>
                    <a:lnTo>
                      <a:pt x="219" y="187"/>
                    </a:lnTo>
                    <a:lnTo>
                      <a:pt x="223" y="189"/>
                    </a:lnTo>
                    <a:lnTo>
                      <a:pt x="224" y="183"/>
                    </a:lnTo>
                    <a:lnTo>
                      <a:pt x="228" y="178"/>
                    </a:lnTo>
                    <a:lnTo>
                      <a:pt x="230" y="170"/>
                    </a:lnTo>
                    <a:lnTo>
                      <a:pt x="233" y="168"/>
                    </a:lnTo>
                    <a:lnTo>
                      <a:pt x="235" y="160"/>
                    </a:lnTo>
                    <a:lnTo>
                      <a:pt x="237" y="149"/>
                    </a:lnTo>
                    <a:lnTo>
                      <a:pt x="240" y="141"/>
                    </a:lnTo>
                    <a:lnTo>
                      <a:pt x="242" y="135"/>
                    </a:lnTo>
                    <a:lnTo>
                      <a:pt x="246" y="131"/>
                    </a:lnTo>
                    <a:lnTo>
                      <a:pt x="247" y="124"/>
                    </a:lnTo>
                    <a:lnTo>
                      <a:pt x="251" y="116"/>
                    </a:lnTo>
                    <a:lnTo>
                      <a:pt x="253" y="108"/>
                    </a:lnTo>
                    <a:lnTo>
                      <a:pt x="256" y="93"/>
                    </a:lnTo>
                    <a:lnTo>
                      <a:pt x="258" y="83"/>
                    </a:lnTo>
                    <a:lnTo>
                      <a:pt x="261" y="77"/>
                    </a:lnTo>
                    <a:lnTo>
                      <a:pt x="263" y="68"/>
                    </a:lnTo>
                    <a:lnTo>
                      <a:pt x="265" y="54"/>
                    </a:lnTo>
                    <a:lnTo>
                      <a:pt x="269" y="44"/>
                    </a:lnTo>
                    <a:lnTo>
                      <a:pt x="270" y="44"/>
                    </a:lnTo>
                    <a:lnTo>
                      <a:pt x="274" y="35"/>
                    </a:lnTo>
                    <a:lnTo>
                      <a:pt x="276" y="27"/>
                    </a:lnTo>
                    <a:lnTo>
                      <a:pt x="279" y="21"/>
                    </a:lnTo>
                    <a:lnTo>
                      <a:pt x="281" y="23"/>
                    </a:lnTo>
                    <a:lnTo>
                      <a:pt x="284" y="19"/>
                    </a:lnTo>
                    <a:lnTo>
                      <a:pt x="286" y="17"/>
                    </a:lnTo>
                    <a:lnTo>
                      <a:pt x="288" y="14"/>
                    </a:lnTo>
                    <a:lnTo>
                      <a:pt x="292" y="8"/>
                    </a:lnTo>
                    <a:lnTo>
                      <a:pt x="293" y="10"/>
                    </a:lnTo>
                    <a:lnTo>
                      <a:pt x="297" y="6"/>
                    </a:lnTo>
                    <a:lnTo>
                      <a:pt x="299" y="10"/>
                    </a:lnTo>
                    <a:lnTo>
                      <a:pt x="302" y="8"/>
                    </a:lnTo>
                    <a:lnTo>
                      <a:pt x="304" y="6"/>
                    </a:lnTo>
                    <a:lnTo>
                      <a:pt x="307" y="8"/>
                    </a:lnTo>
                    <a:lnTo>
                      <a:pt x="309" y="6"/>
                    </a:lnTo>
                    <a:lnTo>
                      <a:pt x="311" y="6"/>
                    </a:lnTo>
                    <a:lnTo>
                      <a:pt x="315" y="0"/>
                    </a:lnTo>
                    <a:lnTo>
                      <a:pt x="316" y="8"/>
                    </a:lnTo>
                    <a:lnTo>
                      <a:pt x="320" y="4"/>
                    </a:lnTo>
                    <a:lnTo>
                      <a:pt x="322" y="0"/>
                    </a:lnTo>
                    <a:lnTo>
                      <a:pt x="325" y="4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" name="Freeform 186">
                <a:extLst>
                  <a:ext uri="{FF2B5EF4-FFF2-40B4-BE49-F238E27FC236}">
                    <a16:creationId xmlns:a16="http://schemas.microsoft.com/office/drawing/2014/main" id="{AF17390A-48B7-DA46-B501-F23436D56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3"/>
                <a:ext cx="322" cy="87"/>
              </a:xfrm>
              <a:custGeom>
                <a:avLst/>
                <a:gdLst>
                  <a:gd name="T0" fmla="*/ 5 w 324"/>
                  <a:gd name="T1" fmla="*/ 35 h 89"/>
                  <a:gd name="T2" fmla="*/ 12 w 324"/>
                  <a:gd name="T3" fmla="*/ 45 h 89"/>
                  <a:gd name="T4" fmla="*/ 20 w 324"/>
                  <a:gd name="T5" fmla="*/ 43 h 89"/>
                  <a:gd name="T6" fmla="*/ 28 w 324"/>
                  <a:gd name="T7" fmla="*/ 43 h 89"/>
                  <a:gd name="T8" fmla="*/ 35 w 324"/>
                  <a:gd name="T9" fmla="*/ 47 h 89"/>
                  <a:gd name="T10" fmla="*/ 43 w 324"/>
                  <a:gd name="T11" fmla="*/ 43 h 89"/>
                  <a:gd name="T12" fmla="*/ 51 w 324"/>
                  <a:gd name="T13" fmla="*/ 45 h 89"/>
                  <a:gd name="T14" fmla="*/ 58 w 324"/>
                  <a:gd name="T15" fmla="*/ 41 h 89"/>
                  <a:gd name="T16" fmla="*/ 66 w 324"/>
                  <a:gd name="T17" fmla="*/ 39 h 89"/>
                  <a:gd name="T18" fmla="*/ 74 w 324"/>
                  <a:gd name="T19" fmla="*/ 39 h 89"/>
                  <a:gd name="T20" fmla="*/ 81 w 324"/>
                  <a:gd name="T21" fmla="*/ 39 h 89"/>
                  <a:gd name="T22" fmla="*/ 89 w 324"/>
                  <a:gd name="T23" fmla="*/ 43 h 89"/>
                  <a:gd name="T24" fmla="*/ 97 w 324"/>
                  <a:gd name="T25" fmla="*/ 43 h 89"/>
                  <a:gd name="T26" fmla="*/ 104 w 324"/>
                  <a:gd name="T27" fmla="*/ 39 h 89"/>
                  <a:gd name="T28" fmla="*/ 111 w 324"/>
                  <a:gd name="T29" fmla="*/ 41 h 89"/>
                  <a:gd name="T30" fmla="*/ 120 w 324"/>
                  <a:gd name="T31" fmla="*/ 45 h 89"/>
                  <a:gd name="T32" fmla="*/ 127 w 324"/>
                  <a:gd name="T33" fmla="*/ 43 h 89"/>
                  <a:gd name="T34" fmla="*/ 134 w 324"/>
                  <a:gd name="T35" fmla="*/ 41 h 89"/>
                  <a:gd name="T36" fmla="*/ 143 w 324"/>
                  <a:gd name="T37" fmla="*/ 45 h 89"/>
                  <a:gd name="T38" fmla="*/ 150 w 324"/>
                  <a:gd name="T39" fmla="*/ 39 h 89"/>
                  <a:gd name="T40" fmla="*/ 157 w 324"/>
                  <a:gd name="T41" fmla="*/ 45 h 89"/>
                  <a:gd name="T42" fmla="*/ 166 w 324"/>
                  <a:gd name="T43" fmla="*/ 39 h 89"/>
                  <a:gd name="T44" fmla="*/ 173 w 324"/>
                  <a:gd name="T45" fmla="*/ 33 h 89"/>
                  <a:gd name="T46" fmla="*/ 180 w 324"/>
                  <a:gd name="T47" fmla="*/ 0 h 89"/>
                  <a:gd name="T48" fmla="*/ 189 w 324"/>
                  <a:gd name="T49" fmla="*/ 12 h 89"/>
                  <a:gd name="T50" fmla="*/ 196 w 324"/>
                  <a:gd name="T51" fmla="*/ 41 h 89"/>
                  <a:gd name="T52" fmla="*/ 203 w 324"/>
                  <a:gd name="T53" fmla="*/ 74 h 89"/>
                  <a:gd name="T54" fmla="*/ 212 w 324"/>
                  <a:gd name="T55" fmla="*/ 84 h 89"/>
                  <a:gd name="T56" fmla="*/ 219 w 324"/>
                  <a:gd name="T57" fmla="*/ 55 h 89"/>
                  <a:gd name="T58" fmla="*/ 226 w 324"/>
                  <a:gd name="T59" fmla="*/ 47 h 89"/>
                  <a:gd name="T60" fmla="*/ 235 w 324"/>
                  <a:gd name="T61" fmla="*/ 43 h 89"/>
                  <a:gd name="T62" fmla="*/ 242 w 324"/>
                  <a:gd name="T63" fmla="*/ 41 h 89"/>
                  <a:gd name="T64" fmla="*/ 249 w 324"/>
                  <a:gd name="T65" fmla="*/ 43 h 89"/>
                  <a:gd name="T66" fmla="*/ 258 w 324"/>
                  <a:gd name="T67" fmla="*/ 41 h 89"/>
                  <a:gd name="T68" fmla="*/ 265 w 324"/>
                  <a:gd name="T69" fmla="*/ 41 h 89"/>
                  <a:gd name="T70" fmla="*/ 272 w 324"/>
                  <a:gd name="T71" fmla="*/ 39 h 89"/>
                  <a:gd name="T72" fmla="*/ 281 w 324"/>
                  <a:gd name="T73" fmla="*/ 47 h 89"/>
                  <a:gd name="T74" fmla="*/ 288 w 324"/>
                  <a:gd name="T75" fmla="*/ 47 h 89"/>
                  <a:gd name="T76" fmla="*/ 295 w 324"/>
                  <a:gd name="T77" fmla="*/ 45 h 89"/>
                  <a:gd name="T78" fmla="*/ 304 w 324"/>
                  <a:gd name="T79" fmla="*/ 39 h 89"/>
                  <a:gd name="T80" fmla="*/ 311 w 324"/>
                  <a:gd name="T81" fmla="*/ 41 h 89"/>
                  <a:gd name="T82" fmla="*/ 320 w 324"/>
                  <a:gd name="T83" fmla="*/ 3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89">
                    <a:moveTo>
                      <a:pt x="0" y="45"/>
                    </a:moveTo>
                    <a:lnTo>
                      <a:pt x="2" y="45"/>
                    </a:lnTo>
                    <a:lnTo>
                      <a:pt x="5" y="35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2" y="45"/>
                    </a:lnTo>
                    <a:lnTo>
                      <a:pt x="14" y="43"/>
                    </a:lnTo>
                    <a:lnTo>
                      <a:pt x="18" y="47"/>
                    </a:lnTo>
                    <a:lnTo>
                      <a:pt x="20" y="43"/>
                    </a:lnTo>
                    <a:lnTo>
                      <a:pt x="23" y="45"/>
                    </a:lnTo>
                    <a:lnTo>
                      <a:pt x="25" y="37"/>
                    </a:lnTo>
                    <a:lnTo>
                      <a:pt x="28" y="43"/>
                    </a:lnTo>
                    <a:lnTo>
                      <a:pt x="30" y="45"/>
                    </a:lnTo>
                    <a:lnTo>
                      <a:pt x="32" y="41"/>
                    </a:lnTo>
                    <a:lnTo>
                      <a:pt x="35" y="47"/>
                    </a:lnTo>
                    <a:lnTo>
                      <a:pt x="37" y="39"/>
                    </a:lnTo>
                    <a:lnTo>
                      <a:pt x="41" y="45"/>
                    </a:lnTo>
                    <a:lnTo>
                      <a:pt x="43" y="43"/>
                    </a:lnTo>
                    <a:lnTo>
                      <a:pt x="46" y="37"/>
                    </a:lnTo>
                    <a:lnTo>
                      <a:pt x="48" y="47"/>
                    </a:lnTo>
                    <a:lnTo>
                      <a:pt x="51" y="45"/>
                    </a:lnTo>
                    <a:lnTo>
                      <a:pt x="53" y="37"/>
                    </a:lnTo>
                    <a:lnTo>
                      <a:pt x="57" y="43"/>
                    </a:lnTo>
                    <a:lnTo>
                      <a:pt x="58" y="41"/>
                    </a:lnTo>
                    <a:lnTo>
                      <a:pt x="60" y="45"/>
                    </a:lnTo>
                    <a:lnTo>
                      <a:pt x="64" y="45"/>
                    </a:lnTo>
                    <a:lnTo>
                      <a:pt x="66" y="39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74" y="39"/>
                    </a:lnTo>
                    <a:lnTo>
                      <a:pt x="76" y="43"/>
                    </a:lnTo>
                    <a:lnTo>
                      <a:pt x="80" y="39"/>
                    </a:lnTo>
                    <a:lnTo>
                      <a:pt x="81" y="39"/>
                    </a:lnTo>
                    <a:lnTo>
                      <a:pt x="83" y="39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2" y="47"/>
                    </a:lnTo>
                    <a:lnTo>
                      <a:pt x="94" y="45"/>
                    </a:lnTo>
                    <a:lnTo>
                      <a:pt x="97" y="43"/>
                    </a:lnTo>
                    <a:lnTo>
                      <a:pt x="99" y="43"/>
                    </a:lnTo>
                    <a:lnTo>
                      <a:pt x="103" y="43"/>
                    </a:lnTo>
                    <a:lnTo>
                      <a:pt x="104" y="39"/>
                    </a:lnTo>
                    <a:lnTo>
                      <a:pt x="106" y="43"/>
                    </a:lnTo>
                    <a:lnTo>
                      <a:pt x="110" y="41"/>
                    </a:lnTo>
                    <a:lnTo>
                      <a:pt x="111" y="41"/>
                    </a:lnTo>
                    <a:lnTo>
                      <a:pt x="115" y="41"/>
                    </a:lnTo>
                    <a:lnTo>
                      <a:pt x="117" y="43"/>
                    </a:lnTo>
                    <a:lnTo>
                      <a:pt x="120" y="45"/>
                    </a:lnTo>
                    <a:lnTo>
                      <a:pt x="122" y="39"/>
                    </a:lnTo>
                    <a:lnTo>
                      <a:pt x="126" y="37"/>
                    </a:lnTo>
                    <a:lnTo>
                      <a:pt x="127" y="43"/>
                    </a:lnTo>
                    <a:lnTo>
                      <a:pt x="129" y="43"/>
                    </a:lnTo>
                    <a:lnTo>
                      <a:pt x="133" y="45"/>
                    </a:lnTo>
                    <a:lnTo>
                      <a:pt x="134" y="41"/>
                    </a:lnTo>
                    <a:lnTo>
                      <a:pt x="138" y="43"/>
                    </a:lnTo>
                    <a:lnTo>
                      <a:pt x="140" y="37"/>
                    </a:lnTo>
                    <a:lnTo>
                      <a:pt x="143" y="45"/>
                    </a:lnTo>
                    <a:lnTo>
                      <a:pt x="145" y="41"/>
                    </a:lnTo>
                    <a:lnTo>
                      <a:pt x="149" y="45"/>
                    </a:lnTo>
                    <a:lnTo>
                      <a:pt x="150" y="39"/>
                    </a:lnTo>
                    <a:lnTo>
                      <a:pt x="152" y="41"/>
                    </a:lnTo>
                    <a:lnTo>
                      <a:pt x="156" y="43"/>
                    </a:lnTo>
                    <a:lnTo>
                      <a:pt x="157" y="45"/>
                    </a:lnTo>
                    <a:lnTo>
                      <a:pt x="161" y="43"/>
                    </a:lnTo>
                    <a:lnTo>
                      <a:pt x="163" y="41"/>
                    </a:lnTo>
                    <a:lnTo>
                      <a:pt x="166" y="39"/>
                    </a:lnTo>
                    <a:lnTo>
                      <a:pt x="168" y="37"/>
                    </a:lnTo>
                    <a:lnTo>
                      <a:pt x="172" y="35"/>
                    </a:lnTo>
                    <a:lnTo>
                      <a:pt x="173" y="33"/>
                    </a:lnTo>
                    <a:lnTo>
                      <a:pt x="175" y="20"/>
                    </a:lnTo>
                    <a:lnTo>
                      <a:pt x="179" y="12"/>
                    </a:lnTo>
                    <a:lnTo>
                      <a:pt x="180" y="0"/>
                    </a:lnTo>
                    <a:lnTo>
                      <a:pt x="184" y="0"/>
                    </a:lnTo>
                    <a:lnTo>
                      <a:pt x="186" y="2"/>
                    </a:lnTo>
                    <a:lnTo>
                      <a:pt x="189" y="12"/>
                    </a:lnTo>
                    <a:lnTo>
                      <a:pt x="191" y="26"/>
                    </a:lnTo>
                    <a:lnTo>
                      <a:pt x="195" y="31"/>
                    </a:lnTo>
                    <a:lnTo>
                      <a:pt x="196" y="41"/>
                    </a:lnTo>
                    <a:lnTo>
                      <a:pt x="200" y="55"/>
                    </a:lnTo>
                    <a:lnTo>
                      <a:pt x="202" y="66"/>
                    </a:lnTo>
                    <a:lnTo>
                      <a:pt x="203" y="74"/>
                    </a:lnTo>
                    <a:lnTo>
                      <a:pt x="207" y="84"/>
                    </a:lnTo>
                    <a:lnTo>
                      <a:pt x="209" y="89"/>
                    </a:lnTo>
                    <a:lnTo>
                      <a:pt x="212" y="84"/>
                    </a:lnTo>
                    <a:lnTo>
                      <a:pt x="214" y="76"/>
                    </a:lnTo>
                    <a:lnTo>
                      <a:pt x="218" y="58"/>
                    </a:lnTo>
                    <a:lnTo>
                      <a:pt x="219" y="55"/>
                    </a:lnTo>
                    <a:lnTo>
                      <a:pt x="223" y="45"/>
                    </a:lnTo>
                    <a:lnTo>
                      <a:pt x="225" y="45"/>
                    </a:lnTo>
                    <a:lnTo>
                      <a:pt x="226" y="47"/>
                    </a:lnTo>
                    <a:lnTo>
                      <a:pt x="230" y="45"/>
                    </a:lnTo>
                    <a:lnTo>
                      <a:pt x="232" y="43"/>
                    </a:lnTo>
                    <a:lnTo>
                      <a:pt x="235" y="43"/>
                    </a:lnTo>
                    <a:lnTo>
                      <a:pt x="237" y="45"/>
                    </a:lnTo>
                    <a:lnTo>
                      <a:pt x="241" y="43"/>
                    </a:lnTo>
                    <a:lnTo>
                      <a:pt x="242" y="41"/>
                    </a:lnTo>
                    <a:lnTo>
                      <a:pt x="246" y="45"/>
                    </a:lnTo>
                    <a:lnTo>
                      <a:pt x="248" y="43"/>
                    </a:lnTo>
                    <a:lnTo>
                      <a:pt x="249" y="43"/>
                    </a:lnTo>
                    <a:lnTo>
                      <a:pt x="253" y="39"/>
                    </a:lnTo>
                    <a:lnTo>
                      <a:pt x="255" y="43"/>
                    </a:lnTo>
                    <a:lnTo>
                      <a:pt x="258" y="41"/>
                    </a:lnTo>
                    <a:lnTo>
                      <a:pt x="260" y="45"/>
                    </a:lnTo>
                    <a:lnTo>
                      <a:pt x="264" y="43"/>
                    </a:lnTo>
                    <a:lnTo>
                      <a:pt x="265" y="41"/>
                    </a:lnTo>
                    <a:lnTo>
                      <a:pt x="269" y="43"/>
                    </a:lnTo>
                    <a:lnTo>
                      <a:pt x="271" y="43"/>
                    </a:lnTo>
                    <a:lnTo>
                      <a:pt x="272" y="39"/>
                    </a:lnTo>
                    <a:lnTo>
                      <a:pt x="276" y="37"/>
                    </a:lnTo>
                    <a:lnTo>
                      <a:pt x="278" y="43"/>
                    </a:lnTo>
                    <a:lnTo>
                      <a:pt x="281" y="47"/>
                    </a:lnTo>
                    <a:lnTo>
                      <a:pt x="283" y="43"/>
                    </a:lnTo>
                    <a:lnTo>
                      <a:pt x="287" y="45"/>
                    </a:lnTo>
                    <a:lnTo>
                      <a:pt x="288" y="47"/>
                    </a:lnTo>
                    <a:lnTo>
                      <a:pt x="292" y="39"/>
                    </a:lnTo>
                    <a:lnTo>
                      <a:pt x="294" y="39"/>
                    </a:lnTo>
                    <a:lnTo>
                      <a:pt x="295" y="45"/>
                    </a:lnTo>
                    <a:lnTo>
                      <a:pt x="299" y="43"/>
                    </a:lnTo>
                    <a:lnTo>
                      <a:pt x="301" y="43"/>
                    </a:lnTo>
                    <a:lnTo>
                      <a:pt x="304" y="39"/>
                    </a:lnTo>
                    <a:lnTo>
                      <a:pt x="306" y="47"/>
                    </a:lnTo>
                    <a:lnTo>
                      <a:pt x="309" y="47"/>
                    </a:lnTo>
                    <a:lnTo>
                      <a:pt x="311" y="41"/>
                    </a:lnTo>
                    <a:lnTo>
                      <a:pt x="315" y="43"/>
                    </a:lnTo>
                    <a:lnTo>
                      <a:pt x="317" y="47"/>
                    </a:lnTo>
                    <a:lnTo>
                      <a:pt x="320" y="39"/>
                    </a:lnTo>
                    <a:lnTo>
                      <a:pt x="322" y="41"/>
                    </a:lnTo>
                    <a:lnTo>
                      <a:pt x="324" y="45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" name="Freeform 187">
                <a:extLst>
                  <a:ext uri="{FF2B5EF4-FFF2-40B4-BE49-F238E27FC236}">
                    <a16:creationId xmlns:a16="http://schemas.microsoft.com/office/drawing/2014/main" id="{125D1733-E5DE-4840-9CA8-EF2770D11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2"/>
                <a:ext cx="49" cy="8"/>
              </a:xfrm>
              <a:custGeom>
                <a:avLst/>
                <a:gdLst>
                  <a:gd name="G0" fmla="+- 9 0 0"/>
                  <a:gd name="G1" fmla="+- 8 0 0"/>
                  <a:gd name="G2" fmla="+- 14 0 0"/>
                  <a:gd name="G3" fmla="cos 2 G2"/>
                  <a:gd name="G4" fmla="*/ 1 1599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5 0 0"/>
                  <a:gd name="G21" fmla="+- 1 0 0"/>
                  <a:gd name="T0" fmla="*/ 0 w 51"/>
                  <a:gd name="T1" fmla="*/ 6 h 10"/>
                  <a:gd name="T2" fmla="*/ 3 w 51"/>
                  <a:gd name="T3" fmla="*/ 0 h 10"/>
                  <a:gd name="T4" fmla="*/ 5 w 51"/>
                  <a:gd name="T5" fmla="*/ 4 h 10"/>
                  <a:gd name="T6" fmla="*/ 8 w 51"/>
                  <a:gd name="T7" fmla="*/ 4 h 10"/>
                  <a:gd name="T8" fmla="*/ 10 w 51"/>
                  <a:gd name="T9" fmla="*/ 2 h 10"/>
                  <a:gd name="T10" fmla="*/ 14 w 51"/>
                  <a:gd name="T11" fmla="*/ 2 h 10"/>
                  <a:gd name="T12" fmla="*/ 16 w 51"/>
                  <a:gd name="T13" fmla="*/ 4 h 10"/>
                  <a:gd name="T14" fmla="*/ 19 w 51"/>
                  <a:gd name="T15" fmla="*/ 6 h 10"/>
                  <a:gd name="T16" fmla="*/ 21 w 51"/>
                  <a:gd name="T17" fmla="*/ 2 h 10"/>
                  <a:gd name="T18" fmla="*/ 23 w 51"/>
                  <a:gd name="T19" fmla="*/ 6 h 10"/>
                  <a:gd name="T20" fmla="*/ 26 w 51"/>
                  <a:gd name="T21" fmla="*/ 6 h 10"/>
                  <a:gd name="T22" fmla="*/ 28 w 51"/>
                  <a:gd name="T23" fmla="*/ 8 h 10"/>
                  <a:gd name="T24" fmla="*/ 31 w 51"/>
                  <a:gd name="T25" fmla="*/ 6 h 10"/>
                  <a:gd name="T26" fmla="*/ 33 w 51"/>
                  <a:gd name="T27" fmla="*/ 6 h 10"/>
                  <a:gd name="T28" fmla="*/ 37 w 51"/>
                  <a:gd name="T29" fmla="*/ 2 h 10"/>
                  <a:gd name="T30" fmla="*/ 39 w 51"/>
                  <a:gd name="T31" fmla="*/ 4 h 10"/>
                  <a:gd name="T32" fmla="*/ 42 w 51"/>
                  <a:gd name="T33" fmla="*/ 2 h 10"/>
                  <a:gd name="T34" fmla="*/ 44 w 51"/>
                  <a:gd name="T35" fmla="*/ 6 h 10"/>
                  <a:gd name="T36" fmla="*/ 46 w 51"/>
                  <a:gd name="T37" fmla="*/ 4 h 10"/>
                  <a:gd name="T38" fmla="*/ 49 w 51"/>
                  <a:gd name="T39" fmla="*/ 4 h 10"/>
                  <a:gd name="T40" fmla="*/ 51 w 51"/>
                  <a:gd name="T4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6"/>
                    </a:moveTo>
                    <a:lnTo>
                      <a:pt x="3" y="0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21" y="2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28" y="8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7" y="2"/>
                    </a:lnTo>
                    <a:lnTo>
                      <a:pt x="39" y="4"/>
                    </a:lnTo>
                    <a:lnTo>
                      <a:pt x="42" y="2"/>
                    </a:lnTo>
                    <a:lnTo>
                      <a:pt x="44" y="6"/>
                    </a:lnTo>
                    <a:lnTo>
                      <a:pt x="46" y="4"/>
                    </a:lnTo>
                    <a:lnTo>
                      <a:pt x="49" y="4"/>
                    </a:lnTo>
                    <a:lnTo>
                      <a:pt x="51" y="10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" name="Freeform 188">
                <a:extLst>
                  <a:ext uri="{FF2B5EF4-FFF2-40B4-BE49-F238E27FC236}">
                    <a16:creationId xmlns:a16="http://schemas.microsoft.com/office/drawing/2014/main" id="{65290FC9-65F5-5341-B13D-3D4B116BF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4"/>
                <a:ext cx="323" cy="220"/>
              </a:xfrm>
              <a:custGeom>
                <a:avLst/>
                <a:gdLst>
                  <a:gd name="T0" fmla="*/ 5 w 325"/>
                  <a:gd name="T1" fmla="*/ 216 h 222"/>
                  <a:gd name="T2" fmla="*/ 12 w 325"/>
                  <a:gd name="T3" fmla="*/ 216 h 222"/>
                  <a:gd name="T4" fmla="*/ 21 w 325"/>
                  <a:gd name="T5" fmla="*/ 218 h 222"/>
                  <a:gd name="T6" fmla="*/ 28 w 325"/>
                  <a:gd name="T7" fmla="*/ 216 h 222"/>
                  <a:gd name="T8" fmla="*/ 35 w 325"/>
                  <a:gd name="T9" fmla="*/ 216 h 222"/>
                  <a:gd name="T10" fmla="*/ 44 w 325"/>
                  <a:gd name="T11" fmla="*/ 216 h 222"/>
                  <a:gd name="T12" fmla="*/ 51 w 325"/>
                  <a:gd name="T13" fmla="*/ 218 h 222"/>
                  <a:gd name="T14" fmla="*/ 58 w 325"/>
                  <a:gd name="T15" fmla="*/ 220 h 222"/>
                  <a:gd name="T16" fmla="*/ 67 w 325"/>
                  <a:gd name="T17" fmla="*/ 216 h 222"/>
                  <a:gd name="T18" fmla="*/ 74 w 325"/>
                  <a:gd name="T19" fmla="*/ 216 h 222"/>
                  <a:gd name="T20" fmla="*/ 81 w 325"/>
                  <a:gd name="T21" fmla="*/ 212 h 222"/>
                  <a:gd name="T22" fmla="*/ 90 w 325"/>
                  <a:gd name="T23" fmla="*/ 214 h 222"/>
                  <a:gd name="T24" fmla="*/ 97 w 325"/>
                  <a:gd name="T25" fmla="*/ 216 h 222"/>
                  <a:gd name="T26" fmla="*/ 104 w 325"/>
                  <a:gd name="T27" fmla="*/ 220 h 222"/>
                  <a:gd name="T28" fmla="*/ 113 w 325"/>
                  <a:gd name="T29" fmla="*/ 212 h 222"/>
                  <a:gd name="T30" fmla="*/ 120 w 325"/>
                  <a:gd name="T31" fmla="*/ 218 h 222"/>
                  <a:gd name="T32" fmla="*/ 127 w 325"/>
                  <a:gd name="T33" fmla="*/ 216 h 222"/>
                  <a:gd name="T34" fmla="*/ 136 w 325"/>
                  <a:gd name="T35" fmla="*/ 212 h 222"/>
                  <a:gd name="T36" fmla="*/ 143 w 325"/>
                  <a:gd name="T37" fmla="*/ 220 h 222"/>
                  <a:gd name="T38" fmla="*/ 150 w 325"/>
                  <a:gd name="T39" fmla="*/ 212 h 222"/>
                  <a:gd name="T40" fmla="*/ 159 w 325"/>
                  <a:gd name="T41" fmla="*/ 210 h 222"/>
                  <a:gd name="T42" fmla="*/ 166 w 325"/>
                  <a:gd name="T43" fmla="*/ 212 h 222"/>
                  <a:gd name="T44" fmla="*/ 173 w 325"/>
                  <a:gd name="T45" fmla="*/ 214 h 222"/>
                  <a:gd name="T46" fmla="*/ 182 w 325"/>
                  <a:gd name="T47" fmla="*/ 210 h 222"/>
                  <a:gd name="T48" fmla="*/ 189 w 325"/>
                  <a:gd name="T49" fmla="*/ 207 h 222"/>
                  <a:gd name="T50" fmla="*/ 196 w 325"/>
                  <a:gd name="T51" fmla="*/ 199 h 222"/>
                  <a:gd name="T52" fmla="*/ 205 w 325"/>
                  <a:gd name="T53" fmla="*/ 185 h 222"/>
                  <a:gd name="T54" fmla="*/ 212 w 325"/>
                  <a:gd name="T55" fmla="*/ 172 h 222"/>
                  <a:gd name="T56" fmla="*/ 219 w 325"/>
                  <a:gd name="T57" fmla="*/ 139 h 222"/>
                  <a:gd name="T58" fmla="*/ 228 w 325"/>
                  <a:gd name="T59" fmla="*/ 114 h 222"/>
                  <a:gd name="T60" fmla="*/ 235 w 325"/>
                  <a:gd name="T61" fmla="*/ 75 h 222"/>
                  <a:gd name="T62" fmla="*/ 242 w 325"/>
                  <a:gd name="T63" fmla="*/ 52 h 222"/>
                  <a:gd name="T64" fmla="*/ 251 w 325"/>
                  <a:gd name="T65" fmla="*/ 31 h 222"/>
                  <a:gd name="T66" fmla="*/ 258 w 325"/>
                  <a:gd name="T67" fmla="*/ 23 h 222"/>
                  <a:gd name="T68" fmla="*/ 265 w 325"/>
                  <a:gd name="T69" fmla="*/ 17 h 222"/>
                  <a:gd name="T70" fmla="*/ 274 w 325"/>
                  <a:gd name="T71" fmla="*/ 14 h 222"/>
                  <a:gd name="T72" fmla="*/ 281 w 325"/>
                  <a:gd name="T73" fmla="*/ 8 h 222"/>
                  <a:gd name="T74" fmla="*/ 288 w 325"/>
                  <a:gd name="T75" fmla="*/ 10 h 222"/>
                  <a:gd name="T76" fmla="*/ 297 w 325"/>
                  <a:gd name="T77" fmla="*/ 12 h 222"/>
                  <a:gd name="T78" fmla="*/ 304 w 325"/>
                  <a:gd name="T79" fmla="*/ 0 h 222"/>
                  <a:gd name="T80" fmla="*/ 311 w 325"/>
                  <a:gd name="T81" fmla="*/ 6 h 222"/>
                  <a:gd name="T82" fmla="*/ 320 w 325"/>
                  <a:gd name="T83" fmla="*/ 8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22">
                    <a:moveTo>
                      <a:pt x="0" y="212"/>
                    </a:moveTo>
                    <a:lnTo>
                      <a:pt x="2" y="214"/>
                    </a:lnTo>
                    <a:lnTo>
                      <a:pt x="5" y="216"/>
                    </a:lnTo>
                    <a:lnTo>
                      <a:pt x="7" y="214"/>
                    </a:lnTo>
                    <a:lnTo>
                      <a:pt x="10" y="218"/>
                    </a:lnTo>
                    <a:lnTo>
                      <a:pt x="12" y="216"/>
                    </a:lnTo>
                    <a:lnTo>
                      <a:pt x="16" y="218"/>
                    </a:lnTo>
                    <a:lnTo>
                      <a:pt x="18" y="214"/>
                    </a:lnTo>
                    <a:lnTo>
                      <a:pt x="21" y="218"/>
                    </a:lnTo>
                    <a:lnTo>
                      <a:pt x="23" y="222"/>
                    </a:lnTo>
                    <a:lnTo>
                      <a:pt x="25" y="218"/>
                    </a:lnTo>
                    <a:lnTo>
                      <a:pt x="28" y="216"/>
                    </a:lnTo>
                    <a:lnTo>
                      <a:pt x="30" y="218"/>
                    </a:lnTo>
                    <a:lnTo>
                      <a:pt x="33" y="216"/>
                    </a:lnTo>
                    <a:lnTo>
                      <a:pt x="35" y="216"/>
                    </a:lnTo>
                    <a:lnTo>
                      <a:pt x="39" y="220"/>
                    </a:lnTo>
                    <a:lnTo>
                      <a:pt x="40" y="220"/>
                    </a:lnTo>
                    <a:lnTo>
                      <a:pt x="44" y="216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51" y="218"/>
                    </a:lnTo>
                    <a:lnTo>
                      <a:pt x="53" y="218"/>
                    </a:lnTo>
                    <a:lnTo>
                      <a:pt x="56" y="214"/>
                    </a:lnTo>
                    <a:lnTo>
                      <a:pt x="58" y="220"/>
                    </a:lnTo>
                    <a:lnTo>
                      <a:pt x="62" y="216"/>
                    </a:lnTo>
                    <a:lnTo>
                      <a:pt x="63" y="212"/>
                    </a:lnTo>
                    <a:lnTo>
                      <a:pt x="67" y="216"/>
                    </a:lnTo>
                    <a:lnTo>
                      <a:pt x="69" y="216"/>
                    </a:lnTo>
                    <a:lnTo>
                      <a:pt x="71" y="216"/>
                    </a:lnTo>
                    <a:lnTo>
                      <a:pt x="74" y="216"/>
                    </a:lnTo>
                    <a:lnTo>
                      <a:pt x="76" y="214"/>
                    </a:lnTo>
                    <a:lnTo>
                      <a:pt x="79" y="216"/>
                    </a:lnTo>
                    <a:lnTo>
                      <a:pt x="81" y="212"/>
                    </a:lnTo>
                    <a:lnTo>
                      <a:pt x="85" y="212"/>
                    </a:lnTo>
                    <a:lnTo>
                      <a:pt x="86" y="218"/>
                    </a:lnTo>
                    <a:lnTo>
                      <a:pt x="90" y="214"/>
                    </a:lnTo>
                    <a:lnTo>
                      <a:pt x="92" y="218"/>
                    </a:lnTo>
                    <a:lnTo>
                      <a:pt x="94" y="212"/>
                    </a:lnTo>
                    <a:lnTo>
                      <a:pt x="97" y="216"/>
                    </a:lnTo>
                    <a:lnTo>
                      <a:pt x="99" y="214"/>
                    </a:lnTo>
                    <a:lnTo>
                      <a:pt x="102" y="218"/>
                    </a:lnTo>
                    <a:lnTo>
                      <a:pt x="104" y="220"/>
                    </a:lnTo>
                    <a:lnTo>
                      <a:pt x="108" y="220"/>
                    </a:lnTo>
                    <a:lnTo>
                      <a:pt x="109" y="216"/>
                    </a:lnTo>
                    <a:lnTo>
                      <a:pt x="113" y="212"/>
                    </a:lnTo>
                    <a:lnTo>
                      <a:pt x="115" y="210"/>
                    </a:lnTo>
                    <a:lnTo>
                      <a:pt x="117" y="218"/>
                    </a:lnTo>
                    <a:lnTo>
                      <a:pt x="120" y="218"/>
                    </a:lnTo>
                    <a:lnTo>
                      <a:pt x="122" y="212"/>
                    </a:lnTo>
                    <a:lnTo>
                      <a:pt x="125" y="210"/>
                    </a:lnTo>
                    <a:lnTo>
                      <a:pt x="127" y="216"/>
                    </a:lnTo>
                    <a:lnTo>
                      <a:pt x="131" y="218"/>
                    </a:lnTo>
                    <a:lnTo>
                      <a:pt x="132" y="222"/>
                    </a:lnTo>
                    <a:lnTo>
                      <a:pt x="136" y="212"/>
                    </a:lnTo>
                    <a:lnTo>
                      <a:pt x="138" y="216"/>
                    </a:lnTo>
                    <a:lnTo>
                      <a:pt x="141" y="212"/>
                    </a:lnTo>
                    <a:lnTo>
                      <a:pt x="143" y="220"/>
                    </a:lnTo>
                    <a:lnTo>
                      <a:pt x="145" y="214"/>
                    </a:lnTo>
                    <a:lnTo>
                      <a:pt x="148" y="218"/>
                    </a:lnTo>
                    <a:lnTo>
                      <a:pt x="150" y="212"/>
                    </a:lnTo>
                    <a:lnTo>
                      <a:pt x="154" y="218"/>
                    </a:lnTo>
                    <a:lnTo>
                      <a:pt x="155" y="214"/>
                    </a:lnTo>
                    <a:lnTo>
                      <a:pt x="159" y="210"/>
                    </a:lnTo>
                    <a:lnTo>
                      <a:pt x="161" y="214"/>
                    </a:lnTo>
                    <a:lnTo>
                      <a:pt x="164" y="212"/>
                    </a:lnTo>
                    <a:lnTo>
                      <a:pt x="166" y="212"/>
                    </a:lnTo>
                    <a:lnTo>
                      <a:pt x="168" y="216"/>
                    </a:lnTo>
                    <a:lnTo>
                      <a:pt x="171" y="212"/>
                    </a:lnTo>
                    <a:lnTo>
                      <a:pt x="173" y="214"/>
                    </a:lnTo>
                    <a:lnTo>
                      <a:pt x="177" y="210"/>
                    </a:lnTo>
                    <a:lnTo>
                      <a:pt x="178" y="212"/>
                    </a:lnTo>
                    <a:lnTo>
                      <a:pt x="182" y="210"/>
                    </a:lnTo>
                    <a:lnTo>
                      <a:pt x="184" y="205"/>
                    </a:lnTo>
                    <a:lnTo>
                      <a:pt x="187" y="209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199"/>
                    </a:lnTo>
                    <a:lnTo>
                      <a:pt x="196" y="199"/>
                    </a:lnTo>
                    <a:lnTo>
                      <a:pt x="200" y="197"/>
                    </a:lnTo>
                    <a:lnTo>
                      <a:pt x="201" y="195"/>
                    </a:lnTo>
                    <a:lnTo>
                      <a:pt x="205" y="185"/>
                    </a:lnTo>
                    <a:lnTo>
                      <a:pt x="207" y="178"/>
                    </a:lnTo>
                    <a:lnTo>
                      <a:pt x="210" y="170"/>
                    </a:lnTo>
                    <a:lnTo>
                      <a:pt x="212" y="172"/>
                    </a:lnTo>
                    <a:lnTo>
                      <a:pt x="214" y="158"/>
                    </a:lnTo>
                    <a:lnTo>
                      <a:pt x="217" y="151"/>
                    </a:lnTo>
                    <a:lnTo>
                      <a:pt x="219" y="139"/>
                    </a:lnTo>
                    <a:lnTo>
                      <a:pt x="223" y="135"/>
                    </a:lnTo>
                    <a:lnTo>
                      <a:pt x="224" y="127"/>
                    </a:lnTo>
                    <a:lnTo>
                      <a:pt x="228" y="114"/>
                    </a:lnTo>
                    <a:lnTo>
                      <a:pt x="230" y="102"/>
                    </a:lnTo>
                    <a:lnTo>
                      <a:pt x="233" y="93"/>
                    </a:lnTo>
                    <a:lnTo>
                      <a:pt x="235" y="75"/>
                    </a:lnTo>
                    <a:lnTo>
                      <a:pt x="237" y="62"/>
                    </a:lnTo>
                    <a:lnTo>
                      <a:pt x="240" y="58"/>
                    </a:lnTo>
                    <a:lnTo>
                      <a:pt x="242" y="52"/>
                    </a:lnTo>
                    <a:lnTo>
                      <a:pt x="246" y="44"/>
                    </a:lnTo>
                    <a:lnTo>
                      <a:pt x="247" y="43"/>
                    </a:lnTo>
                    <a:lnTo>
                      <a:pt x="251" y="31"/>
                    </a:lnTo>
                    <a:lnTo>
                      <a:pt x="253" y="37"/>
                    </a:lnTo>
                    <a:lnTo>
                      <a:pt x="256" y="25"/>
                    </a:lnTo>
                    <a:lnTo>
                      <a:pt x="258" y="23"/>
                    </a:lnTo>
                    <a:lnTo>
                      <a:pt x="261" y="21"/>
                    </a:lnTo>
                    <a:lnTo>
                      <a:pt x="263" y="21"/>
                    </a:lnTo>
                    <a:lnTo>
                      <a:pt x="265" y="17"/>
                    </a:lnTo>
                    <a:lnTo>
                      <a:pt x="269" y="17"/>
                    </a:lnTo>
                    <a:lnTo>
                      <a:pt x="270" y="14"/>
                    </a:lnTo>
                    <a:lnTo>
                      <a:pt x="274" y="14"/>
                    </a:lnTo>
                    <a:lnTo>
                      <a:pt x="276" y="12"/>
                    </a:lnTo>
                    <a:lnTo>
                      <a:pt x="279" y="15"/>
                    </a:lnTo>
                    <a:lnTo>
                      <a:pt x="281" y="8"/>
                    </a:lnTo>
                    <a:lnTo>
                      <a:pt x="284" y="10"/>
                    </a:lnTo>
                    <a:lnTo>
                      <a:pt x="286" y="14"/>
                    </a:lnTo>
                    <a:lnTo>
                      <a:pt x="288" y="10"/>
                    </a:lnTo>
                    <a:lnTo>
                      <a:pt x="292" y="6"/>
                    </a:lnTo>
                    <a:lnTo>
                      <a:pt x="293" y="14"/>
                    </a:lnTo>
                    <a:lnTo>
                      <a:pt x="297" y="12"/>
                    </a:lnTo>
                    <a:lnTo>
                      <a:pt x="299" y="2"/>
                    </a:lnTo>
                    <a:lnTo>
                      <a:pt x="302" y="10"/>
                    </a:lnTo>
                    <a:lnTo>
                      <a:pt x="304" y="0"/>
                    </a:lnTo>
                    <a:lnTo>
                      <a:pt x="307" y="8"/>
                    </a:lnTo>
                    <a:lnTo>
                      <a:pt x="309" y="10"/>
                    </a:lnTo>
                    <a:lnTo>
                      <a:pt x="311" y="6"/>
                    </a:lnTo>
                    <a:lnTo>
                      <a:pt x="315" y="6"/>
                    </a:lnTo>
                    <a:lnTo>
                      <a:pt x="316" y="8"/>
                    </a:lnTo>
                    <a:lnTo>
                      <a:pt x="320" y="8"/>
                    </a:lnTo>
                    <a:lnTo>
                      <a:pt x="322" y="6"/>
                    </a:lnTo>
                    <a:lnTo>
                      <a:pt x="325" y="4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" name="Freeform 189">
                <a:extLst>
                  <a:ext uri="{FF2B5EF4-FFF2-40B4-BE49-F238E27FC236}">
                    <a16:creationId xmlns:a16="http://schemas.microsoft.com/office/drawing/2014/main" id="{C3573483-FC19-714B-8507-EDC4D3C26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3"/>
                <a:ext cx="322" cy="93"/>
              </a:xfrm>
              <a:custGeom>
                <a:avLst/>
                <a:gdLst>
                  <a:gd name="T0" fmla="*/ 5 w 324"/>
                  <a:gd name="T1" fmla="*/ 47 h 95"/>
                  <a:gd name="T2" fmla="*/ 12 w 324"/>
                  <a:gd name="T3" fmla="*/ 53 h 95"/>
                  <a:gd name="T4" fmla="*/ 20 w 324"/>
                  <a:gd name="T5" fmla="*/ 51 h 95"/>
                  <a:gd name="T6" fmla="*/ 28 w 324"/>
                  <a:gd name="T7" fmla="*/ 45 h 95"/>
                  <a:gd name="T8" fmla="*/ 35 w 324"/>
                  <a:gd name="T9" fmla="*/ 49 h 95"/>
                  <a:gd name="T10" fmla="*/ 43 w 324"/>
                  <a:gd name="T11" fmla="*/ 47 h 95"/>
                  <a:gd name="T12" fmla="*/ 51 w 324"/>
                  <a:gd name="T13" fmla="*/ 49 h 95"/>
                  <a:gd name="T14" fmla="*/ 58 w 324"/>
                  <a:gd name="T15" fmla="*/ 47 h 95"/>
                  <a:gd name="T16" fmla="*/ 66 w 324"/>
                  <a:gd name="T17" fmla="*/ 49 h 95"/>
                  <a:gd name="T18" fmla="*/ 74 w 324"/>
                  <a:gd name="T19" fmla="*/ 51 h 95"/>
                  <a:gd name="T20" fmla="*/ 81 w 324"/>
                  <a:gd name="T21" fmla="*/ 49 h 95"/>
                  <a:gd name="T22" fmla="*/ 89 w 324"/>
                  <a:gd name="T23" fmla="*/ 49 h 95"/>
                  <a:gd name="T24" fmla="*/ 97 w 324"/>
                  <a:gd name="T25" fmla="*/ 51 h 95"/>
                  <a:gd name="T26" fmla="*/ 104 w 324"/>
                  <a:gd name="T27" fmla="*/ 49 h 95"/>
                  <a:gd name="T28" fmla="*/ 111 w 324"/>
                  <a:gd name="T29" fmla="*/ 51 h 95"/>
                  <a:gd name="T30" fmla="*/ 120 w 324"/>
                  <a:gd name="T31" fmla="*/ 47 h 95"/>
                  <a:gd name="T32" fmla="*/ 127 w 324"/>
                  <a:gd name="T33" fmla="*/ 41 h 95"/>
                  <a:gd name="T34" fmla="*/ 134 w 324"/>
                  <a:gd name="T35" fmla="*/ 22 h 95"/>
                  <a:gd name="T36" fmla="*/ 143 w 324"/>
                  <a:gd name="T37" fmla="*/ 0 h 95"/>
                  <a:gd name="T38" fmla="*/ 150 w 324"/>
                  <a:gd name="T39" fmla="*/ 28 h 95"/>
                  <a:gd name="T40" fmla="*/ 157 w 324"/>
                  <a:gd name="T41" fmla="*/ 56 h 95"/>
                  <a:gd name="T42" fmla="*/ 166 w 324"/>
                  <a:gd name="T43" fmla="*/ 89 h 95"/>
                  <a:gd name="T44" fmla="*/ 173 w 324"/>
                  <a:gd name="T45" fmla="*/ 76 h 95"/>
                  <a:gd name="T46" fmla="*/ 180 w 324"/>
                  <a:gd name="T47" fmla="*/ 51 h 95"/>
                  <a:gd name="T48" fmla="*/ 189 w 324"/>
                  <a:gd name="T49" fmla="*/ 47 h 95"/>
                  <a:gd name="T50" fmla="*/ 196 w 324"/>
                  <a:gd name="T51" fmla="*/ 45 h 95"/>
                  <a:gd name="T52" fmla="*/ 203 w 324"/>
                  <a:gd name="T53" fmla="*/ 51 h 95"/>
                  <a:gd name="T54" fmla="*/ 212 w 324"/>
                  <a:gd name="T55" fmla="*/ 53 h 95"/>
                  <a:gd name="T56" fmla="*/ 219 w 324"/>
                  <a:gd name="T57" fmla="*/ 47 h 95"/>
                  <a:gd name="T58" fmla="*/ 226 w 324"/>
                  <a:gd name="T59" fmla="*/ 47 h 95"/>
                  <a:gd name="T60" fmla="*/ 235 w 324"/>
                  <a:gd name="T61" fmla="*/ 45 h 95"/>
                  <a:gd name="T62" fmla="*/ 242 w 324"/>
                  <a:gd name="T63" fmla="*/ 51 h 95"/>
                  <a:gd name="T64" fmla="*/ 249 w 324"/>
                  <a:gd name="T65" fmla="*/ 49 h 95"/>
                  <a:gd name="T66" fmla="*/ 258 w 324"/>
                  <a:gd name="T67" fmla="*/ 47 h 95"/>
                  <a:gd name="T68" fmla="*/ 265 w 324"/>
                  <a:gd name="T69" fmla="*/ 55 h 95"/>
                  <a:gd name="T70" fmla="*/ 272 w 324"/>
                  <a:gd name="T71" fmla="*/ 49 h 95"/>
                  <a:gd name="T72" fmla="*/ 281 w 324"/>
                  <a:gd name="T73" fmla="*/ 47 h 95"/>
                  <a:gd name="T74" fmla="*/ 288 w 324"/>
                  <a:gd name="T75" fmla="*/ 47 h 95"/>
                  <a:gd name="T76" fmla="*/ 295 w 324"/>
                  <a:gd name="T77" fmla="*/ 47 h 95"/>
                  <a:gd name="T78" fmla="*/ 304 w 324"/>
                  <a:gd name="T79" fmla="*/ 45 h 95"/>
                  <a:gd name="T80" fmla="*/ 311 w 324"/>
                  <a:gd name="T81" fmla="*/ 49 h 95"/>
                  <a:gd name="T82" fmla="*/ 320 w 324"/>
                  <a:gd name="T83" fmla="*/ 4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5">
                    <a:moveTo>
                      <a:pt x="0" y="45"/>
                    </a:moveTo>
                    <a:lnTo>
                      <a:pt x="2" y="47"/>
                    </a:lnTo>
                    <a:lnTo>
                      <a:pt x="5" y="47"/>
                    </a:lnTo>
                    <a:lnTo>
                      <a:pt x="7" y="53"/>
                    </a:lnTo>
                    <a:lnTo>
                      <a:pt x="9" y="55"/>
                    </a:lnTo>
                    <a:lnTo>
                      <a:pt x="12" y="53"/>
                    </a:lnTo>
                    <a:lnTo>
                      <a:pt x="14" y="47"/>
                    </a:lnTo>
                    <a:lnTo>
                      <a:pt x="18" y="55"/>
                    </a:lnTo>
                    <a:lnTo>
                      <a:pt x="20" y="51"/>
                    </a:lnTo>
                    <a:lnTo>
                      <a:pt x="23" y="49"/>
                    </a:lnTo>
                    <a:lnTo>
                      <a:pt x="25" y="41"/>
                    </a:lnTo>
                    <a:lnTo>
                      <a:pt x="28" y="45"/>
                    </a:lnTo>
                    <a:lnTo>
                      <a:pt x="30" y="51"/>
                    </a:lnTo>
                    <a:lnTo>
                      <a:pt x="32" y="47"/>
                    </a:lnTo>
                    <a:lnTo>
                      <a:pt x="35" y="49"/>
                    </a:lnTo>
                    <a:lnTo>
                      <a:pt x="37" y="43"/>
                    </a:lnTo>
                    <a:lnTo>
                      <a:pt x="41" y="51"/>
                    </a:lnTo>
                    <a:lnTo>
                      <a:pt x="43" y="47"/>
                    </a:lnTo>
                    <a:lnTo>
                      <a:pt x="46" y="49"/>
                    </a:lnTo>
                    <a:lnTo>
                      <a:pt x="48" y="49"/>
                    </a:lnTo>
                    <a:lnTo>
                      <a:pt x="51" y="49"/>
                    </a:lnTo>
                    <a:lnTo>
                      <a:pt x="53" y="49"/>
                    </a:lnTo>
                    <a:lnTo>
                      <a:pt x="57" y="49"/>
                    </a:lnTo>
                    <a:lnTo>
                      <a:pt x="58" y="47"/>
                    </a:lnTo>
                    <a:lnTo>
                      <a:pt x="60" y="47"/>
                    </a:lnTo>
                    <a:lnTo>
                      <a:pt x="64" y="47"/>
                    </a:lnTo>
                    <a:lnTo>
                      <a:pt x="66" y="49"/>
                    </a:lnTo>
                    <a:lnTo>
                      <a:pt x="69" y="47"/>
                    </a:lnTo>
                    <a:lnTo>
                      <a:pt x="71" y="45"/>
                    </a:lnTo>
                    <a:lnTo>
                      <a:pt x="74" y="51"/>
                    </a:lnTo>
                    <a:lnTo>
                      <a:pt x="76" y="49"/>
                    </a:lnTo>
                    <a:lnTo>
                      <a:pt x="80" y="49"/>
                    </a:lnTo>
                    <a:lnTo>
                      <a:pt x="81" y="49"/>
                    </a:lnTo>
                    <a:lnTo>
                      <a:pt x="83" y="56"/>
                    </a:lnTo>
                    <a:lnTo>
                      <a:pt x="87" y="51"/>
                    </a:lnTo>
                    <a:lnTo>
                      <a:pt x="89" y="49"/>
                    </a:lnTo>
                    <a:lnTo>
                      <a:pt x="92" y="45"/>
                    </a:lnTo>
                    <a:lnTo>
                      <a:pt x="94" y="47"/>
                    </a:lnTo>
                    <a:lnTo>
                      <a:pt x="97" y="51"/>
                    </a:lnTo>
                    <a:lnTo>
                      <a:pt x="99" y="55"/>
                    </a:lnTo>
                    <a:lnTo>
                      <a:pt x="103" y="51"/>
                    </a:lnTo>
                    <a:lnTo>
                      <a:pt x="104" y="49"/>
                    </a:lnTo>
                    <a:lnTo>
                      <a:pt x="106" y="47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5" y="53"/>
                    </a:lnTo>
                    <a:lnTo>
                      <a:pt x="117" y="43"/>
                    </a:lnTo>
                    <a:lnTo>
                      <a:pt x="120" y="47"/>
                    </a:lnTo>
                    <a:lnTo>
                      <a:pt x="122" y="51"/>
                    </a:lnTo>
                    <a:lnTo>
                      <a:pt x="126" y="47"/>
                    </a:lnTo>
                    <a:lnTo>
                      <a:pt x="127" y="41"/>
                    </a:lnTo>
                    <a:lnTo>
                      <a:pt x="129" y="43"/>
                    </a:lnTo>
                    <a:lnTo>
                      <a:pt x="133" y="35"/>
                    </a:lnTo>
                    <a:lnTo>
                      <a:pt x="134" y="22"/>
                    </a:lnTo>
                    <a:lnTo>
                      <a:pt x="138" y="12"/>
                    </a:lnTo>
                    <a:lnTo>
                      <a:pt x="140" y="8"/>
                    </a:lnTo>
                    <a:lnTo>
                      <a:pt x="143" y="0"/>
                    </a:lnTo>
                    <a:lnTo>
                      <a:pt x="145" y="12"/>
                    </a:lnTo>
                    <a:lnTo>
                      <a:pt x="149" y="20"/>
                    </a:lnTo>
                    <a:lnTo>
                      <a:pt x="150" y="28"/>
                    </a:lnTo>
                    <a:lnTo>
                      <a:pt x="152" y="41"/>
                    </a:lnTo>
                    <a:lnTo>
                      <a:pt x="156" y="47"/>
                    </a:lnTo>
                    <a:lnTo>
                      <a:pt x="157" y="56"/>
                    </a:lnTo>
                    <a:lnTo>
                      <a:pt x="161" y="72"/>
                    </a:lnTo>
                    <a:lnTo>
                      <a:pt x="163" y="80"/>
                    </a:lnTo>
                    <a:lnTo>
                      <a:pt x="166" y="89"/>
                    </a:lnTo>
                    <a:lnTo>
                      <a:pt x="168" y="95"/>
                    </a:lnTo>
                    <a:lnTo>
                      <a:pt x="172" y="93"/>
                    </a:lnTo>
                    <a:lnTo>
                      <a:pt x="173" y="76"/>
                    </a:lnTo>
                    <a:lnTo>
                      <a:pt x="175" y="58"/>
                    </a:lnTo>
                    <a:lnTo>
                      <a:pt x="179" y="51"/>
                    </a:lnTo>
                    <a:lnTo>
                      <a:pt x="180" y="51"/>
                    </a:lnTo>
                    <a:lnTo>
                      <a:pt x="184" y="47"/>
                    </a:lnTo>
                    <a:lnTo>
                      <a:pt x="186" y="49"/>
                    </a:lnTo>
                    <a:lnTo>
                      <a:pt x="189" y="47"/>
                    </a:lnTo>
                    <a:lnTo>
                      <a:pt x="191" y="55"/>
                    </a:lnTo>
                    <a:lnTo>
                      <a:pt x="195" y="49"/>
                    </a:lnTo>
                    <a:lnTo>
                      <a:pt x="196" y="45"/>
                    </a:lnTo>
                    <a:lnTo>
                      <a:pt x="200" y="51"/>
                    </a:lnTo>
                    <a:lnTo>
                      <a:pt x="202" y="49"/>
                    </a:lnTo>
                    <a:lnTo>
                      <a:pt x="203" y="51"/>
                    </a:lnTo>
                    <a:lnTo>
                      <a:pt x="207" y="47"/>
                    </a:lnTo>
                    <a:lnTo>
                      <a:pt x="209" y="47"/>
                    </a:lnTo>
                    <a:lnTo>
                      <a:pt x="212" y="53"/>
                    </a:lnTo>
                    <a:lnTo>
                      <a:pt x="214" y="47"/>
                    </a:lnTo>
                    <a:lnTo>
                      <a:pt x="218" y="49"/>
                    </a:lnTo>
                    <a:lnTo>
                      <a:pt x="219" y="47"/>
                    </a:lnTo>
                    <a:lnTo>
                      <a:pt x="223" y="45"/>
                    </a:lnTo>
                    <a:lnTo>
                      <a:pt x="225" y="51"/>
                    </a:lnTo>
                    <a:lnTo>
                      <a:pt x="226" y="47"/>
                    </a:lnTo>
                    <a:lnTo>
                      <a:pt x="230" y="49"/>
                    </a:lnTo>
                    <a:lnTo>
                      <a:pt x="232" y="49"/>
                    </a:lnTo>
                    <a:lnTo>
                      <a:pt x="235" y="45"/>
                    </a:lnTo>
                    <a:lnTo>
                      <a:pt x="237" y="51"/>
                    </a:lnTo>
                    <a:lnTo>
                      <a:pt x="241" y="53"/>
                    </a:lnTo>
                    <a:lnTo>
                      <a:pt x="242" y="51"/>
                    </a:lnTo>
                    <a:lnTo>
                      <a:pt x="246" y="43"/>
                    </a:lnTo>
                    <a:lnTo>
                      <a:pt x="248" y="53"/>
                    </a:lnTo>
                    <a:lnTo>
                      <a:pt x="249" y="49"/>
                    </a:lnTo>
                    <a:lnTo>
                      <a:pt x="253" y="47"/>
                    </a:lnTo>
                    <a:lnTo>
                      <a:pt x="255" y="51"/>
                    </a:lnTo>
                    <a:lnTo>
                      <a:pt x="258" y="47"/>
                    </a:lnTo>
                    <a:lnTo>
                      <a:pt x="260" y="47"/>
                    </a:lnTo>
                    <a:lnTo>
                      <a:pt x="264" y="51"/>
                    </a:lnTo>
                    <a:lnTo>
                      <a:pt x="265" y="55"/>
                    </a:lnTo>
                    <a:lnTo>
                      <a:pt x="269" y="49"/>
                    </a:lnTo>
                    <a:lnTo>
                      <a:pt x="271" y="49"/>
                    </a:lnTo>
                    <a:lnTo>
                      <a:pt x="272" y="49"/>
                    </a:lnTo>
                    <a:lnTo>
                      <a:pt x="276" y="51"/>
                    </a:lnTo>
                    <a:lnTo>
                      <a:pt x="278" y="45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7"/>
                    </a:lnTo>
                    <a:lnTo>
                      <a:pt x="288" y="47"/>
                    </a:lnTo>
                    <a:lnTo>
                      <a:pt x="292" y="47"/>
                    </a:lnTo>
                    <a:lnTo>
                      <a:pt x="294" y="49"/>
                    </a:lnTo>
                    <a:lnTo>
                      <a:pt x="295" y="47"/>
                    </a:lnTo>
                    <a:lnTo>
                      <a:pt x="299" y="51"/>
                    </a:lnTo>
                    <a:lnTo>
                      <a:pt x="301" y="45"/>
                    </a:lnTo>
                    <a:lnTo>
                      <a:pt x="304" y="45"/>
                    </a:lnTo>
                    <a:lnTo>
                      <a:pt x="306" y="49"/>
                    </a:lnTo>
                    <a:lnTo>
                      <a:pt x="309" y="49"/>
                    </a:lnTo>
                    <a:lnTo>
                      <a:pt x="311" y="49"/>
                    </a:lnTo>
                    <a:lnTo>
                      <a:pt x="315" y="53"/>
                    </a:lnTo>
                    <a:lnTo>
                      <a:pt x="317" y="43"/>
                    </a:lnTo>
                    <a:lnTo>
                      <a:pt x="320" y="49"/>
                    </a:lnTo>
                    <a:lnTo>
                      <a:pt x="322" y="49"/>
                    </a:lnTo>
                    <a:lnTo>
                      <a:pt x="324" y="49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" name="Freeform 190">
                <a:extLst>
                  <a:ext uri="{FF2B5EF4-FFF2-40B4-BE49-F238E27FC236}">
                    <a16:creationId xmlns:a16="http://schemas.microsoft.com/office/drawing/2014/main" id="{AD162CFC-7DCF-4748-8AA5-7E4D41FF7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8"/>
                <a:ext cx="49" cy="8"/>
              </a:xfrm>
              <a:custGeom>
                <a:avLst/>
                <a:gdLst>
                  <a:gd name="G0" fmla="+- 5 0 0"/>
                  <a:gd name="G1" fmla="+- 8 0 0"/>
                  <a:gd name="G2" fmla="+- 14 0 0"/>
                  <a:gd name="G3" fmla="cos 10 G2"/>
                  <a:gd name="G4" fmla="*/ 1 15991 2048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*/ 1 5 2"/>
                  <a:gd name="G21" fmla="+- 4 0 0"/>
                  <a:gd name="T0" fmla="*/ 0 w 51"/>
                  <a:gd name="T1" fmla="*/ 4 h 10"/>
                  <a:gd name="T2" fmla="*/ 3 w 51"/>
                  <a:gd name="T3" fmla="*/ 2 h 10"/>
                  <a:gd name="T4" fmla="*/ 5 w 51"/>
                  <a:gd name="T5" fmla="*/ 2 h 10"/>
                  <a:gd name="T6" fmla="*/ 8 w 51"/>
                  <a:gd name="T7" fmla="*/ 0 h 10"/>
                  <a:gd name="T8" fmla="*/ 10 w 51"/>
                  <a:gd name="T9" fmla="*/ 10 h 10"/>
                  <a:gd name="T10" fmla="*/ 14 w 51"/>
                  <a:gd name="T11" fmla="*/ 4 h 10"/>
                  <a:gd name="T12" fmla="*/ 16 w 51"/>
                  <a:gd name="T13" fmla="*/ 2 h 10"/>
                  <a:gd name="T14" fmla="*/ 19 w 51"/>
                  <a:gd name="T15" fmla="*/ 2 h 10"/>
                  <a:gd name="T16" fmla="*/ 21 w 51"/>
                  <a:gd name="T17" fmla="*/ 6 h 10"/>
                  <a:gd name="T18" fmla="*/ 23 w 51"/>
                  <a:gd name="T19" fmla="*/ 8 h 10"/>
                  <a:gd name="T20" fmla="*/ 26 w 51"/>
                  <a:gd name="T21" fmla="*/ 10 h 10"/>
                  <a:gd name="T22" fmla="*/ 28 w 51"/>
                  <a:gd name="T23" fmla="*/ 2 h 10"/>
                  <a:gd name="T24" fmla="*/ 31 w 51"/>
                  <a:gd name="T25" fmla="*/ 2 h 10"/>
                  <a:gd name="T26" fmla="*/ 33 w 51"/>
                  <a:gd name="T27" fmla="*/ 4 h 10"/>
                  <a:gd name="T28" fmla="*/ 37 w 51"/>
                  <a:gd name="T29" fmla="*/ 6 h 10"/>
                  <a:gd name="T30" fmla="*/ 39 w 51"/>
                  <a:gd name="T31" fmla="*/ 2 h 10"/>
                  <a:gd name="T32" fmla="*/ 42 w 51"/>
                  <a:gd name="T33" fmla="*/ 4 h 10"/>
                  <a:gd name="T34" fmla="*/ 44 w 51"/>
                  <a:gd name="T35" fmla="*/ 4 h 10"/>
                  <a:gd name="T36" fmla="*/ 46 w 51"/>
                  <a:gd name="T37" fmla="*/ 2 h 10"/>
                  <a:gd name="T38" fmla="*/ 49 w 51"/>
                  <a:gd name="T39" fmla="*/ 8 h 10"/>
                  <a:gd name="T40" fmla="*/ 51 w 51"/>
                  <a:gd name="T4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4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0" y="1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21" y="6"/>
                    </a:lnTo>
                    <a:lnTo>
                      <a:pt x="23" y="8"/>
                    </a:lnTo>
                    <a:lnTo>
                      <a:pt x="26" y="10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3" y="4"/>
                    </a:lnTo>
                    <a:lnTo>
                      <a:pt x="37" y="6"/>
                    </a:lnTo>
                    <a:lnTo>
                      <a:pt x="39" y="2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2"/>
                    </a:lnTo>
                    <a:lnTo>
                      <a:pt x="49" y="8"/>
                    </a:lnTo>
                    <a:lnTo>
                      <a:pt x="51" y="4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" name="Freeform 191">
                <a:extLst>
                  <a:ext uri="{FF2B5EF4-FFF2-40B4-BE49-F238E27FC236}">
                    <a16:creationId xmlns:a16="http://schemas.microsoft.com/office/drawing/2014/main" id="{1D5E2567-E837-A64D-8F21-FBC299784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0"/>
                <a:ext cx="323" cy="231"/>
              </a:xfrm>
              <a:custGeom>
                <a:avLst/>
                <a:gdLst>
                  <a:gd name="T0" fmla="*/ 5 w 325"/>
                  <a:gd name="T1" fmla="*/ 228 h 233"/>
                  <a:gd name="T2" fmla="*/ 12 w 325"/>
                  <a:gd name="T3" fmla="*/ 230 h 233"/>
                  <a:gd name="T4" fmla="*/ 21 w 325"/>
                  <a:gd name="T5" fmla="*/ 230 h 233"/>
                  <a:gd name="T6" fmla="*/ 28 w 325"/>
                  <a:gd name="T7" fmla="*/ 232 h 233"/>
                  <a:gd name="T8" fmla="*/ 35 w 325"/>
                  <a:gd name="T9" fmla="*/ 232 h 233"/>
                  <a:gd name="T10" fmla="*/ 44 w 325"/>
                  <a:gd name="T11" fmla="*/ 230 h 233"/>
                  <a:gd name="T12" fmla="*/ 51 w 325"/>
                  <a:gd name="T13" fmla="*/ 230 h 233"/>
                  <a:gd name="T14" fmla="*/ 58 w 325"/>
                  <a:gd name="T15" fmla="*/ 228 h 233"/>
                  <a:gd name="T16" fmla="*/ 67 w 325"/>
                  <a:gd name="T17" fmla="*/ 228 h 233"/>
                  <a:gd name="T18" fmla="*/ 74 w 325"/>
                  <a:gd name="T19" fmla="*/ 228 h 233"/>
                  <a:gd name="T20" fmla="*/ 81 w 325"/>
                  <a:gd name="T21" fmla="*/ 230 h 233"/>
                  <a:gd name="T22" fmla="*/ 90 w 325"/>
                  <a:gd name="T23" fmla="*/ 226 h 233"/>
                  <a:gd name="T24" fmla="*/ 97 w 325"/>
                  <a:gd name="T25" fmla="*/ 232 h 233"/>
                  <a:gd name="T26" fmla="*/ 104 w 325"/>
                  <a:gd name="T27" fmla="*/ 233 h 233"/>
                  <a:gd name="T28" fmla="*/ 113 w 325"/>
                  <a:gd name="T29" fmla="*/ 224 h 233"/>
                  <a:gd name="T30" fmla="*/ 120 w 325"/>
                  <a:gd name="T31" fmla="*/ 226 h 233"/>
                  <a:gd name="T32" fmla="*/ 127 w 325"/>
                  <a:gd name="T33" fmla="*/ 226 h 233"/>
                  <a:gd name="T34" fmla="*/ 136 w 325"/>
                  <a:gd name="T35" fmla="*/ 226 h 233"/>
                  <a:gd name="T36" fmla="*/ 143 w 325"/>
                  <a:gd name="T37" fmla="*/ 224 h 233"/>
                  <a:gd name="T38" fmla="*/ 150 w 325"/>
                  <a:gd name="T39" fmla="*/ 218 h 233"/>
                  <a:gd name="T40" fmla="*/ 159 w 325"/>
                  <a:gd name="T41" fmla="*/ 212 h 233"/>
                  <a:gd name="T42" fmla="*/ 166 w 325"/>
                  <a:gd name="T43" fmla="*/ 201 h 233"/>
                  <a:gd name="T44" fmla="*/ 173 w 325"/>
                  <a:gd name="T45" fmla="*/ 183 h 233"/>
                  <a:gd name="T46" fmla="*/ 182 w 325"/>
                  <a:gd name="T47" fmla="*/ 158 h 233"/>
                  <a:gd name="T48" fmla="*/ 189 w 325"/>
                  <a:gd name="T49" fmla="*/ 129 h 233"/>
                  <a:gd name="T50" fmla="*/ 196 w 325"/>
                  <a:gd name="T51" fmla="*/ 94 h 233"/>
                  <a:gd name="T52" fmla="*/ 205 w 325"/>
                  <a:gd name="T53" fmla="*/ 79 h 233"/>
                  <a:gd name="T54" fmla="*/ 212 w 325"/>
                  <a:gd name="T55" fmla="*/ 54 h 233"/>
                  <a:gd name="T56" fmla="*/ 219 w 325"/>
                  <a:gd name="T57" fmla="*/ 31 h 233"/>
                  <a:gd name="T58" fmla="*/ 228 w 325"/>
                  <a:gd name="T59" fmla="*/ 23 h 233"/>
                  <a:gd name="T60" fmla="*/ 235 w 325"/>
                  <a:gd name="T61" fmla="*/ 21 h 233"/>
                  <a:gd name="T62" fmla="*/ 242 w 325"/>
                  <a:gd name="T63" fmla="*/ 15 h 233"/>
                  <a:gd name="T64" fmla="*/ 251 w 325"/>
                  <a:gd name="T65" fmla="*/ 9 h 233"/>
                  <a:gd name="T66" fmla="*/ 258 w 325"/>
                  <a:gd name="T67" fmla="*/ 8 h 233"/>
                  <a:gd name="T68" fmla="*/ 265 w 325"/>
                  <a:gd name="T69" fmla="*/ 4 h 233"/>
                  <a:gd name="T70" fmla="*/ 274 w 325"/>
                  <a:gd name="T71" fmla="*/ 8 h 233"/>
                  <a:gd name="T72" fmla="*/ 281 w 325"/>
                  <a:gd name="T73" fmla="*/ 9 h 233"/>
                  <a:gd name="T74" fmla="*/ 288 w 325"/>
                  <a:gd name="T75" fmla="*/ 0 h 233"/>
                  <a:gd name="T76" fmla="*/ 297 w 325"/>
                  <a:gd name="T77" fmla="*/ 4 h 233"/>
                  <a:gd name="T78" fmla="*/ 304 w 325"/>
                  <a:gd name="T79" fmla="*/ 13 h 233"/>
                  <a:gd name="T80" fmla="*/ 311 w 325"/>
                  <a:gd name="T81" fmla="*/ 4 h 233"/>
                  <a:gd name="T82" fmla="*/ 320 w 325"/>
                  <a:gd name="T83" fmla="*/ 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33">
                    <a:moveTo>
                      <a:pt x="0" y="233"/>
                    </a:moveTo>
                    <a:lnTo>
                      <a:pt x="2" y="230"/>
                    </a:lnTo>
                    <a:lnTo>
                      <a:pt x="5" y="228"/>
                    </a:lnTo>
                    <a:lnTo>
                      <a:pt x="7" y="230"/>
                    </a:lnTo>
                    <a:lnTo>
                      <a:pt x="10" y="230"/>
                    </a:lnTo>
                    <a:lnTo>
                      <a:pt x="12" y="230"/>
                    </a:lnTo>
                    <a:lnTo>
                      <a:pt x="16" y="232"/>
                    </a:lnTo>
                    <a:lnTo>
                      <a:pt x="18" y="228"/>
                    </a:lnTo>
                    <a:lnTo>
                      <a:pt x="21" y="230"/>
                    </a:lnTo>
                    <a:lnTo>
                      <a:pt x="23" y="226"/>
                    </a:lnTo>
                    <a:lnTo>
                      <a:pt x="25" y="230"/>
                    </a:lnTo>
                    <a:lnTo>
                      <a:pt x="28" y="232"/>
                    </a:lnTo>
                    <a:lnTo>
                      <a:pt x="30" y="232"/>
                    </a:lnTo>
                    <a:lnTo>
                      <a:pt x="33" y="228"/>
                    </a:lnTo>
                    <a:lnTo>
                      <a:pt x="35" y="232"/>
                    </a:lnTo>
                    <a:lnTo>
                      <a:pt x="39" y="232"/>
                    </a:lnTo>
                    <a:lnTo>
                      <a:pt x="40" y="224"/>
                    </a:lnTo>
                    <a:lnTo>
                      <a:pt x="44" y="230"/>
                    </a:lnTo>
                    <a:lnTo>
                      <a:pt x="46" y="230"/>
                    </a:lnTo>
                    <a:lnTo>
                      <a:pt x="48" y="228"/>
                    </a:lnTo>
                    <a:lnTo>
                      <a:pt x="51" y="230"/>
                    </a:lnTo>
                    <a:lnTo>
                      <a:pt x="53" y="228"/>
                    </a:lnTo>
                    <a:lnTo>
                      <a:pt x="56" y="228"/>
                    </a:lnTo>
                    <a:lnTo>
                      <a:pt x="58" y="228"/>
                    </a:lnTo>
                    <a:lnTo>
                      <a:pt x="62" y="228"/>
                    </a:lnTo>
                    <a:lnTo>
                      <a:pt x="63" y="230"/>
                    </a:lnTo>
                    <a:lnTo>
                      <a:pt x="67" y="228"/>
                    </a:lnTo>
                    <a:lnTo>
                      <a:pt x="69" y="228"/>
                    </a:lnTo>
                    <a:lnTo>
                      <a:pt x="71" y="232"/>
                    </a:lnTo>
                    <a:lnTo>
                      <a:pt x="74" y="228"/>
                    </a:lnTo>
                    <a:lnTo>
                      <a:pt x="76" y="226"/>
                    </a:lnTo>
                    <a:lnTo>
                      <a:pt x="79" y="228"/>
                    </a:lnTo>
                    <a:lnTo>
                      <a:pt x="81" y="230"/>
                    </a:lnTo>
                    <a:lnTo>
                      <a:pt x="85" y="228"/>
                    </a:lnTo>
                    <a:lnTo>
                      <a:pt x="86" y="230"/>
                    </a:lnTo>
                    <a:lnTo>
                      <a:pt x="90" y="226"/>
                    </a:lnTo>
                    <a:lnTo>
                      <a:pt x="92" y="226"/>
                    </a:lnTo>
                    <a:lnTo>
                      <a:pt x="94" y="233"/>
                    </a:lnTo>
                    <a:lnTo>
                      <a:pt x="97" y="232"/>
                    </a:lnTo>
                    <a:lnTo>
                      <a:pt x="99" y="228"/>
                    </a:lnTo>
                    <a:lnTo>
                      <a:pt x="102" y="228"/>
                    </a:lnTo>
                    <a:lnTo>
                      <a:pt x="104" y="233"/>
                    </a:lnTo>
                    <a:lnTo>
                      <a:pt x="108" y="232"/>
                    </a:lnTo>
                    <a:lnTo>
                      <a:pt x="109" y="226"/>
                    </a:lnTo>
                    <a:lnTo>
                      <a:pt x="113" y="224"/>
                    </a:lnTo>
                    <a:lnTo>
                      <a:pt x="115" y="228"/>
                    </a:lnTo>
                    <a:lnTo>
                      <a:pt x="117" y="228"/>
                    </a:lnTo>
                    <a:lnTo>
                      <a:pt x="120" y="226"/>
                    </a:lnTo>
                    <a:lnTo>
                      <a:pt x="122" y="224"/>
                    </a:lnTo>
                    <a:lnTo>
                      <a:pt x="125" y="224"/>
                    </a:lnTo>
                    <a:lnTo>
                      <a:pt x="127" y="226"/>
                    </a:lnTo>
                    <a:lnTo>
                      <a:pt x="131" y="232"/>
                    </a:lnTo>
                    <a:lnTo>
                      <a:pt x="132" y="224"/>
                    </a:lnTo>
                    <a:lnTo>
                      <a:pt x="136" y="226"/>
                    </a:lnTo>
                    <a:lnTo>
                      <a:pt x="138" y="224"/>
                    </a:lnTo>
                    <a:lnTo>
                      <a:pt x="141" y="228"/>
                    </a:lnTo>
                    <a:lnTo>
                      <a:pt x="143" y="224"/>
                    </a:lnTo>
                    <a:lnTo>
                      <a:pt x="145" y="226"/>
                    </a:lnTo>
                    <a:lnTo>
                      <a:pt x="148" y="226"/>
                    </a:lnTo>
                    <a:lnTo>
                      <a:pt x="150" y="218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9" y="212"/>
                    </a:lnTo>
                    <a:lnTo>
                      <a:pt x="161" y="212"/>
                    </a:lnTo>
                    <a:lnTo>
                      <a:pt x="164" y="210"/>
                    </a:lnTo>
                    <a:lnTo>
                      <a:pt x="166" y="201"/>
                    </a:lnTo>
                    <a:lnTo>
                      <a:pt x="168" y="199"/>
                    </a:lnTo>
                    <a:lnTo>
                      <a:pt x="171" y="193"/>
                    </a:lnTo>
                    <a:lnTo>
                      <a:pt x="173" y="183"/>
                    </a:lnTo>
                    <a:lnTo>
                      <a:pt x="177" y="179"/>
                    </a:lnTo>
                    <a:lnTo>
                      <a:pt x="178" y="166"/>
                    </a:lnTo>
                    <a:lnTo>
                      <a:pt x="182" y="158"/>
                    </a:lnTo>
                    <a:lnTo>
                      <a:pt x="184" y="152"/>
                    </a:lnTo>
                    <a:lnTo>
                      <a:pt x="187" y="143"/>
                    </a:lnTo>
                    <a:lnTo>
                      <a:pt x="189" y="129"/>
                    </a:lnTo>
                    <a:lnTo>
                      <a:pt x="191" y="120"/>
                    </a:lnTo>
                    <a:lnTo>
                      <a:pt x="194" y="110"/>
                    </a:lnTo>
                    <a:lnTo>
                      <a:pt x="196" y="94"/>
                    </a:lnTo>
                    <a:lnTo>
                      <a:pt x="200" y="91"/>
                    </a:lnTo>
                    <a:lnTo>
                      <a:pt x="201" y="89"/>
                    </a:lnTo>
                    <a:lnTo>
                      <a:pt x="205" y="79"/>
                    </a:lnTo>
                    <a:lnTo>
                      <a:pt x="207" y="73"/>
                    </a:lnTo>
                    <a:lnTo>
                      <a:pt x="210" y="58"/>
                    </a:lnTo>
                    <a:lnTo>
                      <a:pt x="212" y="54"/>
                    </a:lnTo>
                    <a:lnTo>
                      <a:pt x="214" y="44"/>
                    </a:lnTo>
                    <a:lnTo>
                      <a:pt x="217" y="38"/>
                    </a:lnTo>
                    <a:lnTo>
                      <a:pt x="219" y="31"/>
                    </a:lnTo>
                    <a:lnTo>
                      <a:pt x="223" y="31"/>
                    </a:lnTo>
                    <a:lnTo>
                      <a:pt x="224" y="27"/>
                    </a:lnTo>
                    <a:lnTo>
                      <a:pt x="228" y="23"/>
                    </a:lnTo>
                    <a:lnTo>
                      <a:pt x="230" y="21"/>
                    </a:lnTo>
                    <a:lnTo>
                      <a:pt x="233" y="23"/>
                    </a:lnTo>
                    <a:lnTo>
                      <a:pt x="235" y="21"/>
                    </a:lnTo>
                    <a:lnTo>
                      <a:pt x="237" y="17"/>
                    </a:lnTo>
                    <a:lnTo>
                      <a:pt x="240" y="15"/>
                    </a:lnTo>
                    <a:lnTo>
                      <a:pt x="242" y="15"/>
                    </a:lnTo>
                    <a:lnTo>
                      <a:pt x="246" y="11"/>
                    </a:lnTo>
                    <a:lnTo>
                      <a:pt x="247" y="9"/>
                    </a:lnTo>
                    <a:lnTo>
                      <a:pt x="251" y="9"/>
                    </a:lnTo>
                    <a:lnTo>
                      <a:pt x="253" y="9"/>
                    </a:lnTo>
                    <a:lnTo>
                      <a:pt x="256" y="9"/>
                    </a:lnTo>
                    <a:lnTo>
                      <a:pt x="258" y="8"/>
                    </a:lnTo>
                    <a:lnTo>
                      <a:pt x="261" y="11"/>
                    </a:lnTo>
                    <a:lnTo>
                      <a:pt x="263" y="15"/>
                    </a:lnTo>
                    <a:lnTo>
                      <a:pt x="265" y="4"/>
                    </a:lnTo>
                    <a:lnTo>
                      <a:pt x="269" y="9"/>
                    </a:lnTo>
                    <a:lnTo>
                      <a:pt x="270" y="8"/>
                    </a:lnTo>
                    <a:lnTo>
                      <a:pt x="274" y="8"/>
                    </a:lnTo>
                    <a:lnTo>
                      <a:pt x="276" y="8"/>
                    </a:lnTo>
                    <a:lnTo>
                      <a:pt x="279" y="9"/>
                    </a:lnTo>
                    <a:lnTo>
                      <a:pt x="281" y="9"/>
                    </a:lnTo>
                    <a:lnTo>
                      <a:pt x="284" y="9"/>
                    </a:lnTo>
                    <a:lnTo>
                      <a:pt x="286" y="6"/>
                    </a:lnTo>
                    <a:lnTo>
                      <a:pt x="288" y="0"/>
                    </a:lnTo>
                    <a:lnTo>
                      <a:pt x="292" y="6"/>
                    </a:lnTo>
                    <a:lnTo>
                      <a:pt x="293" y="13"/>
                    </a:lnTo>
                    <a:lnTo>
                      <a:pt x="297" y="4"/>
                    </a:lnTo>
                    <a:lnTo>
                      <a:pt x="299" y="11"/>
                    </a:lnTo>
                    <a:lnTo>
                      <a:pt x="302" y="8"/>
                    </a:lnTo>
                    <a:lnTo>
                      <a:pt x="304" y="13"/>
                    </a:lnTo>
                    <a:lnTo>
                      <a:pt x="307" y="8"/>
                    </a:lnTo>
                    <a:lnTo>
                      <a:pt x="309" y="13"/>
                    </a:lnTo>
                    <a:lnTo>
                      <a:pt x="311" y="4"/>
                    </a:lnTo>
                    <a:lnTo>
                      <a:pt x="315" y="8"/>
                    </a:lnTo>
                    <a:lnTo>
                      <a:pt x="316" y="8"/>
                    </a:lnTo>
                    <a:lnTo>
                      <a:pt x="320" y="8"/>
                    </a:lnTo>
                    <a:lnTo>
                      <a:pt x="322" y="9"/>
                    </a:lnTo>
                    <a:lnTo>
                      <a:pt x="325" y="13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" name="Freeform 192">
                <a:extLst>
                  <a:ext uri="{FF2B5EF4-FFF2-40B4-BE49-F238E27FC236}">
                    <a16:creationId xmlns:a16="http://schemas.microsoft.com/office/drawing/2014/main" id="{5FE635C2-7723-8A48-A5E8-AC97D95F1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1"/>
                <a:ext cx="322" cy="93"/>
              </a:xfrm>
              <a:custGeom>
                <a:avLst/>
                <a:gdLst>
                  <a:gd name="T0" fmla="*/ 5 w 324"/>
                  <a:gd name="T1" fmla="*/ 47 h 95"/>
                  <a:gd name="T2" fmla="*/ 12 w 324"/>
                  <a:gd name="T3" fmla="*/ 47 h 95"/>
                  <a:gd name="T4" fmla="*/ 20 w 324"/>
                  <a:gd name="T5" fmla="*/ 47 h 95"/>
                  <a:gd name="T6" fmla="*/ 28 w 324"/>
                  <a:gd name="T7" fmla="*/ 47 h 95"/>
                  <a:gd name="T8" fmla="*/ 35 w 324"/>
                  <a:gd name="T9" fmla="*/ 45 h 95"/>
                  <a:gd name="T10" fmla="*/ 43 w 324"/>
                  <a:gd name="T11" fmla="*/ 45 h 95"/>
                  <a:gd name="T12" fmla="*/ 51 w 324"/>
                  <a:gd name="T13" fmla="*/ 45 h 95"/>
                  <a:gd name="T14" fmla="*/ 58 w 324"/>
                  <a:gd name="T15" fmla="*/ 48 h 95"/>
                  <a:gd name="T16" fmla="*/ 66 w 324"/>
                  <a:gd name="T17" fmla="*/ 50 h 95"/>
                  <a:gd name="T18" fmla="*/ 74 w 324"/>
                  <a:gd name="T19" fmla="*/ 47 h 95"/>
                  <a:gd name="T20" fmla="*/ 81 w 324"/>
                  <a:gd name="T21" fmla="*/ 50 h 95"/>
                  <a:gd name="T22" fmla="*/ 89 w 324"/>
                  <a:gd name="T23" fmla="*/ 47 h 95"/>
                  <a:gd name="T24" fmla="*/ 97 w 324"/>
                  <a:gd name="T25" fmla="*/ 48 h 95"/>
                  <a:gd name="T26" fmla="*/ 104 w 324"/>
                  <a:gd name="T27" fmla="*/ 45 h 95"/>
                  <a:gd name="T28" fmla="*/ 111 w 324"/>
                  <a:gd name="T29" fmla="*/ 43 h 95"/>
                  <a:gd name="T30" fmla="*/ 120 w 324"/>
                  <a:gd name="T31" fmla="*/ 45 h 95"/>
                  <a:gd name="T32" fmla="*/ 127 w 324"/>
                  <a:gd name="T33" fmla="*/ 45 h 95"/>
                  <a:gd name="T34" fmla="*/ 134 w 324"/>
                  <a:gd name="T35" fmla="*/ 33 h 95"/>
                  <a:gd name="T36" fmla="*/ 143 w 324"/>
                  <a:gd name="T37" fmla="*/ 6 h 95"/>
                  <a:gd name="T38" fmla="*/ 150 w 324"/>
                  <a:gd name="T39" fmla="*/ 12 h 95"/>
                  <a:gd name="T40" fmla="*/ 157 w 324"/>
                  <a:gd name="T41" fmla="*/ 39 h 95"/>
                  <a:gd name="T42" fmla="*/ 166 w 324"/>
                  <a:gd name="T43" fmla="*/ 70 h 95"/>
                  <a:gd name="T44" fmla="*/ 173 w 324"/>
                  <a:gd name="T45" fmla="*/ 95 h 95"/>
                  <a:gd name="T46" fmla="*/ 180 w 324"/>
                  <a:gd name="T47" fmla="*/ 74 h 95"/>
                  <a:gd name="T48" fmla="*/ 189 w 324"/>
                  <a:gd name="T49" fmla="*/ 48 h 95"/>
                  <a:gd name="T50" fmla="*/ 196 w 324"/>
                  <a:gd name="T51" fmla="*/ 45 h 95"/>
                  <a:gd name="T52" fmla="*/ 203 w 324"/>
                  <a:gd name="T53" fmla="*/ 50 h 95"/>
                  <a:gd name="T54" fmla="*/ 212 w 324"/>
                  <a:gd name="T55" fmla="*/ 47 h 95"/>
                  <a:gd name="T56" fmla="*/ 219 w 324"/>
                  <a:gd name="T57" fmla="*/ 47 h 95"/>
                  <a:gd name="T58" fmla="*/ 226 w 324"/>
                  <a:gd name="T59" fmla="*/ 45 h 95"/>
                  <a:gd name="T60" fmla="*/ 235 w 324"/>
                  <a:gd name="T61" fmla="*/ 54 h 95"/>
                  <a:gd name="T62" fmla="*/ 242 w 324"/>
                  <a:gd name="T63" fmla="*/ 45 h 95"/>
                  <a:gd name="T64" fmla="*/ 249 w 324"/>
                  <a:gd name="T65" fmla="*/ 47 h 95"/>
                  <a:gd name="T66" fmla="*/ 258 w 324"/>
                  <a:gd name="T67" fmla="*/ 47 h 95"/>
                  <a:gd name="T68" fmla="*/ 265 w 324"/>
                  <a:gd name="T69" fmla="*/ 50 h 95"/>
                  <a:gd name="T70" fmla="*/ 272 w 324"/>
                  <a:gd name="T71" fmla="*/ 47 h 95"/>
                  <a:gd name="T72" fmla="*/ 281 w 324"/>
                  <a:gd name="T73" fmla="*/ 50 h 95"/>
                  <a:gd name="T74" fmla="*/ 288 w 324"/>
                  <a:gd name="T75" fmla="*/ 47 h 95"/>
                  <a:gd name="T76" fmla="*/ 295 w 324"/>
                  <a:gd name="T77" fmla="*/ 48 h 95"/>
                  <a:gd name="T78" fmla="*/ 304 w 324"/>
                  <a:gd name="T79" fmla="*/ 50 h 95"/>
                  <a:gd name="T80" fmla="*/ 311 w 324"/>
                  <a:gd name="T81" fmla="*/ 45 h 95"/>
                  <a:gd name="T82" fmla="*/ 320 w 324"/>
                  <a:gd name="T83" fmla="*/ 5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5">
                    <a:moveTo>
                      <a:pt x="0" y="52"/>
                    </a:moveTo>
                    <a:lnTo>
                      <a:pt x="2" y="45"/>
                    </a:lnTo>
                    <a:lnTo>
                      <a:pt x="5" y="47"/>
                    </a:lnTo>
                    <a:lnTo>
                      <a:pt x="7" y="48"/>
                    </a:lnTo>
                    <a:lnTo>
                      <a:pt x="9" y="48"/>
                    </a:lnTo>
                    <a:lnTo>
                      <a:pt x="12" y="47"/>
                    </a:lnTo>
                    <a:lnTo>
                      <a:pt x="14" y="48"/>
                    </a:lnTo>
                    <a:lnTo>
                      <a:pt x="18" y="47"/>
                    </a:lnTo>
                    <a:lnTo>
                      <a:pt x="20" y="47"/>
                    </a:lnTo>
                    <a:lnTo>
                      <a:pt x="23" y="47"/>
                    </a:lnTo>
                    <a:lnTo>
                      <a:pt x="25" y="50"/>
                    </a:lnTo>
                    <a:lnTo>
                      <a:pt x="28" y="47"/>
                    </a:lnTo>
                    <a:lnTo>
                      <a:pt x="30" y="45"/>
                    </a:lnTo>
                    <a:lnTo>
                      <a:pt x="32" y="43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41" y="50"/>
                    </a:lnTo>
                    <a:lnTo>
                      <a:pt x="43" y="45"/>
                    </a:lnTo>
                    <a:lnTo>
                      <a:pt x="46" y="48"/>
                    </a:lnTo>
                    <a:lnTo>
                      <a:pt x="48" y="45"/>
                    </a:lnTo>
                    <a:lnTo>
                      <a:pt x="51" y="45"/>
                    </a:lnTo>
                    <a:lnTo>
                      <a:pt x="53" y="43"/>
                    </a:lnTo>
                    <a:lnTo>
                      <a:pt x="57" y="47"/>
                    </a:lnTo>
                    <a:lnTo>
                      <a:pt x="58" y="48"/>
                    </a:lnTo>
                    <a:lnTo>
                      <a:pt x="60" y="47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4" y="47"/>
                    </a:lnTo>
                    <a:lnTo>
                      <a:pt x="76" y="50"/>
                    </a:lnTo>
                    <a:lnTo>
                      <a:pt x="80" y="48"/>
                    </a:lnTo>
                    <a:lnTo>
                      <a:pt x="81" y="50"/>
                    </a:lnTo>
                    <a:lnTo>
                      <a:pt x="83" y="48"/>
                    </a:lnTo>
                    <a:lnTo>
                      <a:pt x="87" y="45"/>
                    </a:lnTo>
                    <a:lnTo>
                      <a:pt x="89" y="47"/>
                    </a:lnTo>
                    <a:lnTo>
                      <a:pt x="92" y="50"/>
                    </a:lnTo>
                    <a:lnTo>
                      <a:pt x="94" y="50"/>
                    </a:lnTo>
                    <a:lnTo>
                      <a:pt x="97" y="48"/>
                    </a:lnTo>
                    <a:lnTo>
                      <a:pt x="99" y="50"/>
                    </a:lnTo>
                    <a:lnTo>
                      <a:pt x="103" y="45"/>
                    </a:lnTo>
                    <a:lnTo>
                      <a:pt x="104" y="45"/>
                    </a:lnTo>
                    <a:lnTo>
                      <a:pt x="106" y="48"/>
                    </a:lnTo>
                    <a:lnTo>
                      <a:pt x="110" y="48"/>
                    </a:lnTo>
                    <a:lnTo>
                      <a:pt x="111" y="43"/>
                    </a:lnTo>
                    <a:lnTo>
                      <a:pt x="115" y="47"/>
                    </a:lnTo>
                    <a:lnTo>
                      <a:pt x="117" y="48"/>
                    </a:lnTo>
                    <a:lnTo>
                      <a:pt x="120" y="45"/>
                    </a:lnTo>
                    <a:lnTo>
                      <a:pt x="122" y="47"/>
                    </a:lnTo>
                    <a:lnTo>
                      <a:pt x="126" y="48"/>
                    </a:lnTo>
                    <a:lnTo>
                      <a:pt x="127" y="45"/>
                    </a:lnTo>
                    <a:lnTo>
                      <a:pt x="129" y="45"/>
                    </a:lnTo>
                    <a:lnTo>
                      <a:pt x="133" y="37"/>
                    </a:lnTo>
                    <a:lnTo>
                      <a:pt x="134" y="33"/>
                    </a:lnTo>
                    <a:lnTo>
                      <a:pt x="138" y="29"/>
                    </a:lnTo>
                    <a:lnTo>
                      <a:pt x="140" y="14"/>
                    </a:lnTo>
                    <a:lnTo>
                      <a:pt x="143" y="6"/>
                    </a:lnTo>
                    <a:lnTo>
                      <a:pt x="145" y="0"/>
                    </a:lnTo>
                    <a:lnTo>
                      <a:pt x="149" y="4"/>
                    </a:lnTo>
                    <a:lnTo>
                      <a:pt x="150" y="12"/>
                    </a:lnTo>
                    <a:lnTo>
                      <a:pt x="152" y="29"/>
                    </a:lnTo>
                    <a:lnTo>
                      <a:pt x="156" y="37"/>
                    </a:lnTo>
                    <a:lnTo>
                      <a:pt x="157" y="39"/>
                    </a:lnTo>
                    <a:lnTo>
                      <a:pt x="161" y="43"/>
                    </a:lnTo>
                    <a:lnTo>
                      <a:pt x="163" y="62"/>
                    </a:lnTo>
                    <a:lnTo>
                      <a:pt x="166" y="70"/>
                    </a:lnTo>
                    <a:lnTo>
                      <a:pt x="168" y="85"/>
                    </a:lnTo>
                    <a:lnTo>
                      <a:pt x="172" y="93"/>
                    </a:lnTo>
                    <a:lnTo>
                      <a:pt x="173" y="95"/>
                    </a:lnTo>
                    <a:lnTo>
                      <a:pt x="175" y="91"/>
                    </a:lnTo>
                    <a:lnTo>
                      <a:pt x="179" y="81"/>
                    </a:lnTo>
                    <a:lnTo>
                      <a:pt x="180" y="74"/>
                    </a:lnTo>
                    <a:lnTo>
                      <a:pt x="184" y="64"/>
                    </a:lnTo>
                    <a:lnTo>
                      <a:pt x="186" y="52"/>
                    </a:lnTo>
                    <a:lnTo>
                      <a:pt x="189" y="48"/>
                    </a:lnTo>
                    <a:lnTo>
                      <a:pt x="191" y="45"/>
                    </a:lnTo>
                    <a:lnTo>
                      <a:pt x="195" y="48"/>
                    </a:lnTo>
                    <a:lnTo>
                      <a:pt x="196" y="45"/>
                    </a:lnTo>
                    <a:lnTo>
                      <a:pt x="200" y="50"/>
                    </a:lnTo>
                    <a:lnTo>
                      <a:pt x="202" y="47"/>
                    </a:lnTo>
                    <a:lnTo>
                      <a:pt x="203" y="50"/>
                    </a:lnTo>
                    <a:lnTo>
                      <a:pt x="207" y="41"/>
                    </a:lnTo>
                    <a:lnTo>
                      <a:pt x="209" y="50"/>
                    </a:lnTo>
                    <a:lnTo>
                      <a:pt x="212" y="47"/>
                    </a:lnTo>
                    <a:lnTo>
                      <a:pt x="214" y="50"/>
                    </a:lnTo>
                    <a:lnTo>
                      <a:pt x="218" y="50"/>
                    </a:lnTo>
                    <a:lnTo>
                      <a:pt x="219" y="47"/>
                    </a:lnTo>
                    <a:lnTo>
                      <a:pt x="223" y="43"/>
                    </a:lnTo>
                    <a:lnTo>
                      <a:pt x="225" y="47"/>
                    </a:lnTo>
                    <a:lnTo>
                      <a:pt x="226" y="45"/>
                    </a:lnTo>
                    <a:lnTo>
                      <a:pt x="230" y="43"/>
                    </a:lnTo>
                    <a:lnTo>
                      <a:pt x="232" y="45"/>
                    </a:lnTo>
                    <a:lnTo>
                      <a:pt x="235" y="54"/>
                    </a:lnTo>
                    <a:lnTo>
                      <a:pt x="237" y="43"/>
                    </a:lnTo>
                    <a:lnTo>
                      <a:pt x="241" y="45"/>
                    </a:lnTo>
                    <a:lnTo>
                      <a:pt x="242" y="45"/>
                    </a:lnTo>
                    <a:lnTo>
                      <a:pt x="246" y="50"/>
                    </a:lnTo>
                    <a:lnTo>
                      <a:pt x="248" y="45"/>
                    </a:lnTo>
                    <a:lnTo>
                      <a:pt x="249" y="47"/>
                    </a:lnTo>
                    <a:lnTo>
                      <a:pt x="253" y="50"/>
                    </a:lnTo>
                    <a:lnTo>
                      <a:pt x="255" y="48"/>
                    </a:lnTo>
                    <a:lnTo>
                      <a:pt x="258" y="47"/>
                    </a:lnTo>
                    <a:lnTo>
                      <a:pt x="260" y="48"/>
                    </a:lnTo>
                    <a:lnTo>
                      <a:pt x="264" y="48"/>
                    </a:lnTo>
                    <a:lnTo>
                      <a:pt x="265" y="50"/>
                    </a:lnTo>
                    <a:lnTo>
                      <a:pt x="269" y="48"/>
                    </a:lnTo>
                    <a:lnTo>
                      <a:pt x="271" y="48"/>
                    </a:lnTo>
                    <a:lnTo>
                      <a:pt x="272" y="47"/>
                    </a:lnTo>
                    <a:lnTo>
                      <a:pt x="276" y="45"/>
                    </a:lnTo>
                    <a:lnTo>
                      <a:pt x="278" y="47"/>
                    </a:lnTo>
                    <a:lnTo>
                      <a:pt x="281" y="50"/>
                    </a:lnTo>
                    <a:lnTo>
                      <a:pt x="283" y="48"/>
                    </a:lnTo>
                    <a:lnTo>
                      <a:pt x="287" y="50"/>
                    </a:lnTo>
                    <a:lnTo>
                      <a:pt x="288" y="47"/>
                    </a:lnTo>
                    <a:lnTo>
                      <a:pt x="292" y="47"/>
                    </a:lnTo>
                    <a:lnTo>
                      <a:pt x="294" y="45"/>
                    </a:lnTo>
                    <a:lnTo>
                      <a:pt x="295" y="48"/>
                    </a:lnTo>
                    <a:lnTo>
                      <a:pt x="299" y="50"/>
                    </a:lnTo>
                    <a:lnTo>
                      <a:pt x="301" y="50"/>
                    </a:lnTo>
                    <a:lnTo>
                      <a:pt x="304" y="50"/>
                    </a:lnTo>
                    <a:lnTo>
                      <a:pt x="306" y="50"/>
                    </a:lnTo>
                    <a:lnTo>
                      <a:pt x="309" y="45"/>
                    </a:lnTo>
                    <a:lnTo>
                      <a:pt x="311" y="45"/>
                    </a:lnTo>
                    <a:lnTo>
                      <a:pt x="315" y="43"/>
                    </a:lnTo>
                    <a:lnTo>
                      <a:pt x="317" y="50"/>
                    </a:lnTo>
                    <a:lnTo>
                      <a:pt x="320" y="50"/>
                    </a:lnTo>
                    <a:lnTo>
                      <a:pt x="322" y="48"/>
                    </a:lnTo>
                    <a:lnTo>
                      <a:pt x="324" y="50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" name="Freeform 193">
                <a:extLst>
                  <a:ext uri="{FF2B5EF4-FFF2-40B4-BE49-F238E27FC236}">
                    <a16:creationId xmlns:a16="http://schemas.microsoft.com/office/drawing/2014/main" id="{7ADED51D-3F2D-5043-BA4F-5440649F6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4"/>
                <a:ext cx="49" cy="9"/>
              </a:xfrm>
              <a:custGeom>
                <a:avLst/>
                <a:gdLst>
                  <a:gd name="G0" fmla="+- 5 0 0"/>
                  <a:gd name="G1" fmla="+- 8 0 0"/>
                  <a:gd name="G2" fmla="+- 14 0 0"/>
                  <a:gd name="G3" fmla="cos 7 G2"/>
                  <a:gd name="G4" fmla="*/ 1 15949 5043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+- 5 0 0"/>
                  <a:gd name="G21" fmla="+- 1 0 0"/>
                  <a:gd name="T0" fmla="*/ 0 w 51"/>
                  <a:gd name="T1" fmla="*/ 7 h 11"/>
                  <a:gd name="T2" fmla="*/ 3 w 51"/>
                  <a:gd name="T3" fmla="*/ 5 h 11"/>
                  <a:gd name="T4" fmla="*/ 5 w 51"/>
                  <a:gd name="T5" fmla="*/ 4 h 11"/>
                  <a:gd name="T6" fmla="*/ 8 w 51"/>
                  <a:gd name="T7" fmla="*/ 4 h 11"/>
                  <a:gd name="T8" fmla="*/ 10 w 51"/>
                  <a:gd name="T9" fmla="*/ 7 h 11"/>
                  <a:gd name="T10" fmla="*/ 14 w 51"/>
                  <a:gd name="T11" fmla="*/ 4 h 11"/>
                  <a:gd name="T12" fmla="*/ 16 w 51"/>
                  <a:gd name="T13" fmla="*/ 11 h 11"/>
                  <a:gd name="T14" fmla="*/ 19 w 51"/>
                  <a:gd name="T15" fmla="*/ 7 h 11"/>
                  <a:gd name="T16" fmla="*/ 21 w 51"/>
                  <a:gd name="T17" fmla="*/ 4 h 11"/>
                  <a:gd name="T18" fmla="*/ 23 w 51"/>
                  <a:gd name="T19" fmla="*/ 5 h 11"/>
                  <a:gd name="T20" fmla="*/ 26 w 51"/>
                  <a:gd name="T21" fmla="*/ 5 h 11"/>
                  <a:gd name="T22" fmla="*/ 28 w 51"/>
                  <a:gd name="T23" fmla="*/ 5 h 11"/>
                  <a:gd name="T24" fmla="*/ 31 w 51"/>
                  <a:gd name="T25" fmla="*/ 0 h 11"/>
                  <a:gd name="T26" fmla="*/ 33 w 51"/>
                  <a:gd name="T27" fmla="*/ 0 h 11"/>
                  <a:gd name="T28" fmla="*/ 37 w 51"/>
                  <a:gd name="T29" fmla="*/ 2 h 11"/>
                  <a:gd name="T30" fmla="*/ 39 w 51"/>
                  <a:gd name="T31" fmla="*/ 5 h 11"/>
                  <a:gd name="T32" fmla="*/ 42 w 51"/>
                  <a:gd name="T33" fmla="*/ 5 h 11"/>
                  <a:gd name="T34" fmla="*/ 44 w 51"/>
                  <a:gd name="T35" fmla="*/ 5 h 11"/>
                  <a:gd name="T36" fmla="*/ 46 w 51"/>
                  <a:gd name="T37" fmla="*/ 5 h 11"/>
                  <a:gd name="T38" fmla="*/ 49 w 51"/>
                  <a:gd name="T39" fmla="*/ 7 h 11"/>
                  <a:gd name="T40" fmla="*/ 51 w 51"/>
                  <a:gd name="T41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lnTo>
                      <a:pt x="3" y="5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7"/>
                    </a:lnTo>
                    <a:lnTo>
                      <a:pt x="14" y="4"/>
                    </a:lnTo>
                    <a:lnTo>
                      <a:pt x="16" y="11"/>
                    </a:lnTo>
                    <a:lnTo>
                      <a:pt x="19" y="7"/>
                    </a:lnTo>
                    <a:lnTo>
                      <a:pt x="21" y="4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8" y="5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7" y="2"/>
                    </a:lnTo>
                    <a:lnTo>
                      <a:pt x="39" y="5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9" y="7"/>
                    </a:lnTo>
                    <a:lnTo>
                      <a:pt x="51" y="5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" name="Freeform 194">
                <a:extLst>
                  <a:ext uri="{FF2B5EF4-FFF2-40B4-BE49-F238E27FC236}">
                    <a16:creationId xmlns:a16="http://schemas.microsoft.com/office/drawing/2014/main" id="{049E2CBB-8108-E540-80F0-9CCD92F87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0"/>
                <a:ext cx="323" cy="224"/>
              </a:xfrm>
              <a:custGeom>
                <a:avLst/>
                <a:gdLst>
                  <a:gd name="T0" fmla="*/ 5 w 325"/>
                  <a:gd name="T1" fmla="*/ 224 h 226"/>
                  <a:gd name="T2" fmla="*/ 12 w 325"/>
                  <a:gd name="T3" fmla="*/ 224 h 226"/>
                  <a:gd name="T4" fmla="*/ 21 w 325"/>
                  <a:gd name="T5" fmla="*/ 222 h 226"/>
                  <a:gd name="T6" fmla="*/ 28 w 325"/>
                  <a:gd name="T7" fmla="*/ 226 h 226"/>
                  <a:gd name="T8" fmla="*/ 35 w 325"/>
                  <a:gd name="T9" fmla="*/ 224 h 226"/>
                  <a:gd name="T10" fmla="*/ 44 w 325"/>
                  <a:gd name="T11" fmla="*/ 224 h 226"/>
                  <a:gd name="T12" fmla="*/ 51 w 325"/>
                  <a:gd name="T13" fmla="*/ 220 h 226"/>
                  <a:gd name="T14" fmla="*/ 58 w 325"/>
                  <a:gd name="T15" fmla="*/ 222 h 226"/>
                  <a:gd name="T16" fmla="*/ 67 w 325"/>
                  <a:gd name="T17" fmla="*/ 226 h 226"/>
                  <a:gd name="T18" fmla="*/ 74 w 325"/>
                  <a:gd name="T19" fmla="*/ 218 h 226"/>
                  <a:gd name="T20" fmla="*/ 81 w 325"/>
                  <a:gd name="T21" fmla="*/ 222 h 226"/>
                  <a:gd name="T22" fmla="*/ 90 w 325"/>
                  <a:gd name="T23" fmla="*/ 218 h 226"/>
                  <a:gd name="T24" fmla="*/ 97 w 325"/>
                  <a:gd name="T25" fmla="*/ 222 h 226"/>
                  <a:gd name="T26" fmla="*/ 104 w 325"/>
                  <a:gd name="T27" fmla="*/ 218 h 226"/>
                  <a:gd name="T28" fmla="*/ 113 w 325"/>
                  <a:gd name="T29" fmla="*/ 224 h 226"/>
                  <a:gd name="T30" fmla="*/ 120 w 325"/>
                  <a:gd name="T31" fmla="*/ 220 h 226"/>
                  <a:gd name="T32" fmla="*/ 127 w 325"/>
                  <a:gd name="T33" fmla="*/ 216 h 226"/>
                  <a:gd name="T34" fmla="*/ 136 w 325"/>
                  <a:gd name="T35" fmla="*/ 218 h 226"/>
                  <a:gd name="T36" fmla="*/ 143 w 325"/>
                  <a:gd name="T37" fmla="*/ 226 h 226"/>
                  <a:gd name="T38" fmla="*/ 150 w 325"/>
                  <a:gd name="T39" fmla="*/ 214 h 226"/>
                  <a:gd name="T40" fmla="*/ 159 w 325"/>
                  <a:gd name="T41" fmla="*/ 216 h 226"/>
                  <a:gd name="T42" fmla="*/ 166 w 325"/>
                  <a:gd name="T43" fmla="*/ 206 h 226"/>
                  <a:gd name="T44" fmla="*/ 173 w 325"/>
                  <a:gd name="T45" fmla="*/ 203 h 226"/>
                  <a:gd name="T46" fmla="*/ 182 w 325"/>
                  <a:gd name="T47" fmla="*/ 185 h 226"/>
                  <a:gd name="T48" fmla="*/ 189 w 325"/>
                  <a:gd name="T49" fmla="*/ 176 h 226"/>
                  <a:gd name="T50" fmla="*/ 196 w 325"/>
                  <a:gd name="T51" fmla="*/ 148 h 226"/>
                  <a:gd name="T52" fmla="*/ 205 w 325"/>
                  <a:gd name="T53" fmla="*/ 116 h 226"/>
                  <a:gd name="T54" fmla="*/ 212 w 325"/>
                  <a:gd name="T55" fmla="*/ 83 h 226"/>
                  <a:gd name="T56" fmla="*/ 219 w 325"/>
                  <a:gd name="T57" fmla="*/ 58 h 226"/>
                  <a:gd name="T58" fmla="*/ 228 w 325"/>
                  <a:gd name="T59" fmla="*/ 35 h 226"/>
                  <a:gd name="T60" fmla="*/ 235 w 325"/>
                  <a:gd name="T61" fmla="*/ 23 h 226"/>
                  <a:gd name="T62" fmla="*/ 242 w 325"/>
                  <a:gd name="T63" fmla="*/ 15 h 226"/>
                  <a:gd name="T64" fmla="*/ 251 w 325"/>
                  <a:gd name="T65" fmla="*/ 11 h 226"/>
                  <a:gd name="T66" fmla="*/ 258 w 325"/>
                  <a:gd name="T67" fmla="*/ 9 h 226"/>
                  <a:gd name="T68" fmla="*/ 265 w 325"/>
                  <a:gd name="T69" fmla="*/ 6 h 226"/>
                  <a:gd name="T70" fmla="*/ 274 w 325"/>
                  <a:gd name="T71" fmla="*/ 11 h 226"/>
                  <a:gd name="T72" fmla="*/ 281 w 325"/>
                  <a:gd name="T73" fmla="*/ 6 h 226"/>
                  <a:gd name="T74" fmla="*/ 288 w 325"/>
                  <a:gd name="T75" fmla="*/ 6 h 226"/>
                  <a:gd name="T76" fmla="*/ 297 w 325"/>
                  <a:gd name="T77" fmla="*/ 4 h 226"/>
                  <a:gd name="T78" fmla="*/ 304 w 325"/>
                  <a:gd name="T79" fmla="*/ 8 h 226"/>
                  <a:gd name="T80" fmla="*/ 311 w 325"/>
                  <a:gd name="T81" fmla="*/ 2 h 226"/>
                  <a:gd name="T82" fmla="*/ 320 w 325"/>
                  <a:gd name="T83" fmla="*/ 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26">
                    <a:moveTo>
                      <a:pt x="0" y="218"/>
                    </a:moveTo>
                    <a:lnTo>
                      <a:pt x="2" y="220"/>
                    </a:lnTo>
                    <a:lnTo>
                      <a:pt x="5" y="224"/>
                    </a:lnTo>
                    <a:lnTo>
                      <a:pt x="7" y="222"/>
                    </a:lnTo>
                    <a:lnTo>
                      <a:pt x="10" y="224"/>
                    </a:lnTo>
                    <a:lnTo>
                      <a:pt x="12" y="224"/>
                    </a:lnTo>
                    <a:lnTo>
                      <a:pt x="16" y="226"/>
                    </a:lnTo>
                    <a:lnTo>
                      <a:pt x="18" y="224"/>
                    </a:lnTo>
                    <a:lnTo>
                      <a:pt x="21" y="222"/>
                    </a:lnTo>
                    <a:lnTo>
                      <a:pt x="23" y="226"/>
                    </a:lnTo>
                    <a:lnTo>
                      <a:pt x="25" y="220"/>
                    </a:lnTo>
                    <a:lnTo>
                      <a:pt x="28" y="226"/>
                    </a:lnTo>
                    <a:lnTo>
                      <a:pt x="30" y="224"/>
                    </a:lnTo>
                    <a:lnTo>
                      <a:pt x="33" y="220"/>
                    </a:lnTo>
                    <a:lnTo>
                      <a:pt x="35" y="224"/>
                    </a:lnTo>
                    <a:lnTo>
                      <a:pt x="39" y="222"/>
                    </a:lnTo>
                    <a:lnTo>
                      <a:pt x="40" y="222"/>
                    </a:lnTo>
                    <a:lnTo>
                      <a:pt x="44" y="224"/>
                    </a:lnTo>
                    <a:lnTo>
                      <a:pt x="46" y="224"/>
                    </a:lnTo>
                    <a:lnTo>
                      <a:pt x="48" y="218"/>
                    </a:lnTo>
                    <a:lnTo>
                      <a:pt x="51" y="220"/>
                    </a:lnTo>
                    <a:lnTo>
                      <a:pt x="53" y="224"/>
                    </a:lnTo>
                    <a:lnTo>
                      <a:pt x="56" y="220"/>
                    </a:lnTo>
                    <a:lnTo>
                      <a:pt x="58" y="222"/>
                    </a:lnTo>
                    <a:lnTo>
                      <a:pt x="62" y="222"/>
                    </a:lnTo>
                    <a:lnTo>
                      <a:pt x="63" y="222"/>
                    </a:lnTo>
                    <a:lnTo>
                      <a:pt x="67" y="226"/>
                    </a:lnTo>
                    <a:lnTo>
                      <a:pt x="69" y="226"/>
                    </a:lnTo>
                    <a:lnTo>
                      <a:pt x="71" y="222"/>
                    </a:lnTo>
                    <a:lnTo>
                      <a:pt x="74" y="218"/>
                    </a:lnTo>
                    <a:lnTo>
                      <a:pt x="76" y="222"/>
                    </a:lnTo>
                    <a:lnTo>
                      <a:pt x="79" y="218"/>
                    </a:lnTo>
                    <a:lnTo>
                      <a:pt x="81" y="222"/>
                    </a:lnTo>
                    <a:lnTo>
                      <a:pt x="85" y="222"/>
                    </a:lnTo>
                    <a:lnTo>
                      <a:pt x="86" y="220"/>
                    </a:lnTo>
                    <a:lnTo>
                      <a:pt x="90" y="218"/>
                    </a:lnTo>
                    <a:lnTo>
                      <a:pt x="92" y="220"/>
                    </a:lnTo>
                    <a:lnTo>
                      <a:pt x="94" y="222"/>
                    </a:lnTo>
                    <a:lnTo>
                      <a:pt x="97" y="222"/>
                    </a:lnTo>
                    <a:lnTo>
                      <a:pt x="99" y="220"/>
                    </a:lnTo>
                    <a:lnTo>
                      <a:pt x="102" y="226"/>
                    </a:lnTo>
                    <a:lnTo>
                      <a:pt x="104" y="218"/>
                    </a:lnTo>
                    <a:lnTo>
                      <a:pt x="108" y="224"/>
                    </a:lnTo>
                    <a:lnTo>
                      <a:pt x="109" y="220"/>
                    </a:lnTo>
                    <a:lnTo>
                      <a:pt x="113" y="224"/>
                    </a:lnTo>
                    <a:lnTo>
                      <a:pt x="115" y="220"/>
                    </a:lnTo>
                    <a:lnTo>
                      <a:pt x="117" y="218"/>
                    </a:lnTo>
                    <a:lnTo>
                      <a:pt x="120" y="220"/>
                    </a:lnTo>
                    <a:lnTo>
                      <a:pt x="122" y="224"/>
                    </a:lnTo>
                    <a:lnTo>
                      <a:pt x="125" y="222"/>
                    </a:lnTo>
                    <a:lnTo>
                      <a:pt x="127" y="216"/>
                    </a:lnTo>
                    <a:lnTo>
                      <a:pt x="131" y="222"/>
                    </a:lnTo>
                    <a:lnTo>
                      <a:pt x="132" y="224"/>
                    </a:lnTo>
                    <a:lnTo>
                      <a:pt x="136" y="218"/>
                    </a:lnTo>
                    <a:lnTo>
                      <a:pt x="138" y="222"/>
                    </a:lnTo>
                    <a:lnTo>
                      <a:pt x="141" y="226"/>
                    </a:lnTo>
                    <a:lnTo>
                      <a:pt x="143" y="226"/>
                    </a:lnTo>
                    <a:lnTo>
                      <a:pt x="145" y="218"/>
                    </a:lnTo>
                    <a:lnTo>
                      <a:pt x="148" y="220"/>
                    </a:lnTo>
                    <a:lnTo>
                      <a:pt x="150" y="214"/>
                    </a:lnTo>
                    <a:lnTo>
                      <a:pt x="154" y="216"/>
                    </a:lnTo>
                    <a:lnTo>
                      <a:pt x="155" y="216"/>
                    </a:lnTo>
                    <a:lnTo>
                      <a:pt x="159" y="216"/>
                    </a:lnTo>
                    <a:lnTo>
                      <a:pt x="161" y="214"/>
                    </a:lnTo>
                    <a:lnTo>
                      <a:pt x="164" y="214"/>
                    </a:lnTo>
                    <a:lnTo>
                      <a:pt x="166" y="206"/>
                    </a:lnTo>
                    <a:lnTo>
                      <a:pt x="168" y="210"/>
                    </a:lnTo>
                    <a:lnTo>
                      <a:pt x="171" y="212"/>
                    </a:lnTo>
                    <a:lnTo>
                      <a:pt x="173" y="203"/>
                    </a:lnTo>
                    <a:lnTo>
                      <a:pt x="177" y="201"/>
                    </a:lnTo>
                    <a:lnTo>
                      <a:pt x="178" y="195"/>
                    </a:lnTo>
                    <a:lnTo>
                      <a:pt x="182" y="185"/>
                    </a:lnTo>
                    <a:lnTo>
                      <a:pt x="184" y="187"/>
                    </a:lnTo>
                    <a:lnTo>
                      <a:pt x="187" y="177"/>
                    </a:lnTo>
                    <a:lnTo>
                      <a:pt x="189" y="176"/>
                    </a:lnTo>
                    <a:lnTo>
                      <a:pt x="191" y="162"/>
                    </a:lnTo>
                    <a:lnTo>
                      <a:pt x="194" y="152"/>
                    </a:lnTo>
                    <a:lnTo>
                      <a:pt x="196" y="148"/>
                    </a:lnTo>
                    <a:lnTo>
                      <a:pt x="200" y="135"/>
                    </a:lnTo>
                    <a:lnTo>
                      <a:pt x="201" y="127"/>
                    </a:lnTo>
                    <a:lnTo>
                      <a:pt x="205" y="116"/>
                    </a:lnTo>
                    <a:lnTo>
                      <a:pt x="207" y="98"/>
                    </a:lnTo>
                    <a:lnTo>
                      <a:pt x="210" y="89"/>
                    </a:lnTo>
                    <a:lnTo>
                      <a:pt x="212" y="83"/>
                    </a:lnTo>
                    <a:lnTo>
                      <a:pt x="214" y="73"/>
                    </a:lnTo>
                    <a:lnTo>
                      <a:pt x="217" y="60"/>
                    </a:lnTo>
                    <a:lnTo>
                      <a:pt x="219" y="58"/>
                    </a:lnTo>
                    <a:lnTo>
                      <a:pt x="223" y="46"/>
                    </a:lnTo>
                    <a:lnTo>
                      <a:pt x="224" y="44"/>
                    </a:lnTo>
                    <a:lnTo>
                      <a:pt x="228" y="35"/>
                    </a:lnTo>
                    <a:lnTo>
                      <a:pt x="230" y="35"/>
                    </a:lnTo>
                    <a:lnTo>
                      <a:pt x="233" y="27"/>
                    </a:lnTo>
                    <a:lnTo>
                      <a:pt x="235" y="23"/>
                    </a:lnTo>
                    <a:lnTo>
                      <a:pt x="237" y="19"/>
                    </a:lnTo>
                    <a:lnTo>
                      <a:pt x="240" y="19"/>
                    </a:lnTo>
                    <a:lnTo>
                      <a:pt x="242" y="15"/>
                    </a:lnTo>
                    <a:lnTo>
                      <a:pt x="246" y="17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11"/>
                    </a:lnTo>
                    <a:lnTo>
                      <a:pt x="256" y="9"/>
                    </a:lnTo>
                    <a:lnTo>
                      <a:pt x="258" y="9"/>
                    </a:lnTo>
                    <a:lnTo>
                      <a:pt x="261" y="11"/>
                    </a:lnTo>
                    <a:lnTo>
                      <a:pt x="263" y="9"/>
                    </a:lnTo>
                    <a:lnTo>
                      <a:pt x="265" y="6"/>
                    </a:lnTo>
                    <a:lnTo>
                      <a:pt x="269" y="11"/>
                    </a:lnTo>
                    <a:lnTo>
                      <a:pt x="270" y="11"/>
                    </a:lnTo>
                    <a:lnTo>
                      <a:pt x="274" y="11"/>
                    </a:lnTo>
                    <a:lnTo>
                      <a:pt x="276" y="6"/>
                    </a:lnTo>
                    <a:lnTo>
                      <a:pt x="279" y="8"/>
                    </a:lnTo>
                    <a:lnTo>
                      <a:pt x="281" y="6"/>
                    </a:lnTo>
                    <a:lnTo>
                      <a:pt x="284" y="8"/>
                    </a:lnTo>
                    <a:lnTo>
                      <a:pt x="286" y="11"/>
                    </a:lnTo>
                    <a:lnTo>
                      <a:pt x="288" y="6"/>
                    </a:lnTo>
                    <a:lnTo>
                      <a:pt x="292" y="9"/>
                    </a:lnTo>
                    <a:lnTo>
                      <a:pt x="293" y="8"/>
                    </a:lnTo>
                    <a:lnTo>
                      <a:pt x="297" y="4"/>
                    </a:lnTo>
                    <a:lnTo>
                      <a:pt x="299" y="9"/>
                    </a:lnTo>
                    <a:lnTo>
                      <a:pt x="302" y="6"/>
                    </a:lnTo>
                    <a:lnTo>
                      <a:pt x="304" y="8"/>
                    </a:lnTo>
                    <a:lnTo>
                      <a:pt x="307" y="6"/>
                    </a:lnTo>
                    <a:lnTo>
                      <a:pt x="309" y="6"/>
                    </a:lnTo>
                    <a:lnTo>
                      <a:pt x="311" y="2"/>
                    </a:lnTo>
                    <a:lnTo>
                      <a:pt x="315" y="0"/>
                    </a:lnTo>
                    <a:lnTo>
                      <a:pt x="316" y="8"/>
                    </a:lnTo>
                    <a:lnTo>
                      <a:pt x="320" y="6"/>
                    </a:lnTo>
                    <a:lnTo>
                      <a:pt x="322" y="6"/>
                    </a:lnTo>
                    <a:lnTo>
                      <a:pt x="325" y="6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" name="Freeform 195">
                <a:extLst>
                  <a:ext uri="{FF2B5EF4-FFF2-40B4-BE49-F238E27FC236}">
                    <a16:creationId xmlns:a16="http://schemas.microsoft.com/office/drawing/2014/main" id="{C9C6D52E-2A02-1143-876A-08995EAE6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9"/>
                <a:ext cx="322" cy="97"/>
              </a:xfrm>
              <a:custGeom>
                <a:avLst/>
                <a:gdLst>
                  <a:gd name="T0" fmla="*/ 5 w 324"/>
                  <a:gd name="T1" fmla="*/ 45 h 99"/>
                  <a:gd name="T2" fmla="*/ 12 w 324"/>
                  <a:gd name="T3" fmla="*/ 47 h 99"/>
                  <a:gd name="T4" fmla="*/ 20 w 324"/>
                  <a:gd name="T5" fmla="*/ 47 h 99"/>
                  <a:gd name="T6" fmla="*/ 28 w 324"/>
                  <a:gd name="T7" fmla="*/ 47 h 99"/>
                  <a:gd name="T8" fmla="*/ 35 w 324"/>
                  <a:gd name="T9" fmla="*/ 45 h 99"/>
                  <a:gd name="T10" fmla="*/ 43 w 324"/>
                  <a:gd name="T11" fmla="*/ 49 h 99"/>
                  <a:gd name="T12" fmla="*/ 51 w 324"/>
                  <a:gd name="T13" fmla="*/ 45 h 99"/>
                  <a:gd name="T14" fmla="*/ 58 w 324"/>
                  <a:gd name="T15" fmla="*/ 45 h 99"/>
                  <a:gd name="T16" fmla="*/ 66 w 324"/>
                  <a:gd name="T17" fmla="*/ 45 h 99"/>
                  <a:gd name="T18" fmla="*/ 74 w 324"/>
                  <a:gd name="T19" fmla="*/ 49 h 99"/>
                  <a:gd name="T20" fmla="*/ 81 w 324"/>
                  <a:gd name="T21" fmla="*/ 45 h 99"/>
                  <a:gd name="T22" fmla="*/ 89 w 324"/>
                  <a:gd name="T23" fmla="*/ 45 h 99"/>
                  <a:gd name="T24" fmla="*/ 97 w 324"/>
                  <a:gd name="T25" fmla="*/ 43 h 99"/>
                  <a:gd name="T26" fmla="*/ 104 w 324"/>
                  <a:gd name="T27" fmla="*/ 47 h 99"/>
                  <a:gd name="T28" fmla="*/ 111 w 324"/>
                  <a:gd name="T29" fmla="*/ 49 h 99"/>
                  <a:gd name="T30" fmla="*/ 120 w 324"/>
                  <a:gd name="T31" fmla="*/ 47 h 99"/>
                  <a:gd name="T32" fmla="*/ 127 w 324"/>
                  <a:gd name="T33" fmla="*/ 41 h 99"/>
                  <a:gd name="T34" fmla="*/ 134 w 324"/>
                  <a:gd name="T35" fmla="*/ 12 h 99"/>
                  <a:gd name="T36" fmla="*/ 143 w 324"/>
                  <a:gd name="T37" fmla="*/ 4 h 99"/>
                  <a:gd name="T38" fmla="*/ 150 w 324"/>
                  <a:gd name="T39" fmla="*/ 39 h 99"/>
                  <a:gd name="T40" fmla="*/ 157 w 324"/>
                  <a:gd name="T41" fmla="*/ 70 h 99"/>
                  <a:gd name="T42" fmla="*/ 166 w 324"/>
                  <a:gd name="T43" fmla="*/ 99 h 99"/>
                  <a:gd name="T44" fmla="*/ 173 w 324"/>
                  <a:gd name="T45" fmla="*/ 68 h 99"/>
                  <a:gd name="T46" fmla="*/ 180 w 324"/>
                  <a:gd name="T47" fmla="*/ 45 h 99"/>
                  <a:gd name="T48" fmla="*/ 189 w 324"/>
                  <a:gd name="T49" fmla="*/ 49 h 99"/>
                  <a:gd name="T50" fmla="*/ 196 w 324"/>
                  <a:gd name="T51" fmla="*/ 49 h 99"/>
                  <a:gd name="T52" fmla="*/ 203 w 324"/>
                  <a:gd name="T53" fmla="*/ 49 h 99"/>
                  <a:gd name="T54" fmla="*/ 212 w 324"/>
                  <a:gd name="T55" fmla="*/ 47 h 99"/>
                  <a:gd name="T56" fmla="*/ 219 w 324"/>
                  <a:gd name="T57" fmla="*/ 45 h 99"/>
                  <a:gd name="T58" fmla="*/ 226 w 324"/>
                  <a:gd name="T59" fmla="*/ 45 h 99"/>
                  <a:gd name="T60" fmla="*/ 235 w 324"/>
                  <a:gd name="T61" fmla="*/ 49 h 99"/>
                  <a:gd name="T62" fmla="*/ 242 w 324"/>
                  <a:gd name="T63" fmla="*/ 47 h 99"/>
                  <a:gd name="T64" fmla="*/ 249 w 324"/>
                  <a:gd name="T65" fmla="*/ 45 h 99"/>
                  <a:gd name="T66" fmla="*/ 258 w 324"/>
                  <a:gd name="T67" fmla="*/ 50 h 99"/>
                  <a:gd name="T68" fmla="*/ 265 w 324"/>
                  <a:gd name="T69" fmla="*/ 47 h 99"/>
                  <a:gd name="T70" fmla="*/ 272 w 324"/>
                  <a:gd name="T71" fmla="*/ 45 h 99"/>
                  <a:gd name="T72" fmla="*/ 281 w 324"/>
                  <a:gd name="T73" fmla="*/ 47 h 99"/>
                  <a:gd name="T74" fmla="*/ 288 w 324"/>
                  <a:gd name="T75" fmla="*/ 47 h 99"/>
                  <a:gd name="T76" fmla="*/ 295 w 324"/>
                  <a:gd name="T77" fmla="*/ 49 h 99"/>
                  <a:gd name="T78" fmla="*/ 304 w 324"/>
                  <a:gd name="T79" fmla="*/ 49 h 99"/>
                  <a:gd name="T80" fmla="*/ 311 w 324"/>
                  <a:gd name="T81" fmla="*/ 47 h 99"/>
                  <a:gd name="T82" fmla="*/ 320 w 324"/>
                  <a:gd name="T83" fmla="*/ 5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9">
                    <a:moveTo>
                      <a:pt x="0" y="47"/>
                    </a:moveTo>
                    <a:lnTo>
                      <a:pt x="2" y="50"/>
                    </a:lnTo>
                    <a:lnTo>
                      <a:pt x="5" y="45"/>
                    </a:lnTo>
                    <a:lnTo>
                      <a:pt x="7" y="49"/>
                    </a:lnTo>
                    <a:lnTo>
                      <a:pt x="9" y="50"/>
                    </a:lnTo>
                    <a:lnTo>
                      <a:pt x="12" y="47"/>
                    </a:lnTo>
                    <a:lnTo>
                      <a:pt x="14" y="47"/>
                    </a:lnTo>
                    <a:lnTo>
                      <a:pt x="18" y="49"/>
                    </a:lnTo>
                    <a:lnTo>
                      <a:pt x="20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8" y="47"/>
                    </a:lnTo>
                    <a:lnTo>
                      <a:pt x="30" y="49"/>
                    </a:lnTo>
                    <a:lnTo>
                      <a:pt x="32" y="49"/>
                    </a:lnTo>
                    <a:lnTo>
                      <a:pt x="35" y="45"/>
                    </a:lnTo>
                    <a:lnTo>
                      <a:pt x="37" y="49"/>
                    </a:lnTo>
                    <a:lnTo>
                      <a:pt x="41" y="45"/>
                    </a:lnTo>
                    <a:lnTo>
                      <a:pt x="43" y="49"/>
                    </a:lnTo>
                    <a:lnTo>
                      <a:pt x="46" y="43"/>
                    </a:lnTo>
                    <a:lnTo>
                      <a:pt x="48" y="49"/>
                    </a:lnTo>
                    <a:lnTo>
                      <a:pt x="51" y="45"/>
                    </a:lnTo>
                    <a:lnTo>
                      <a:pt x="53" y="49"/>
                    </a:lnTo>
                    <a:lnTo>
                      <a:pt x="57" y="52"/>
                    </a:lnTo>
                    <a:lnTo>
                      <a:pt x="58" y="45"/>
                    </a:lnTo>
                    <a:lnTo>
                      <a:pt x="60" y="47"/>
                    </a:lnTo>
                    <a:lnTo>
                      <a:pt x="64" y="47"/>
                    </a:lnTo>
                    <a:lnTo>
                      <a:pt x="66" y="45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74" y="49"/>
                    </a:lnTo>
                    <a:lnTo>
                      <a:pt x="76" y="47"/>
                    </a:lnTo>
                    <a:lnTo>
                      <a:pt x="80" y="47"/>
                    </a:lnTo>
                    <a:lnTo>
                      <a:pt x="81" y="45"/>
                    </a:lnTo>
                    <a:lnTo>
                      <a:pt x="83" y="49"/>
                    </a:lnTo>
                    <a:lnTo>
                      <a:pt x="87" y="50"/>
                    </a:lnTo>
                    <a:lnTo>
                      <a:pt x="89" y="45"/>
                    </a:lnTo>
                    <a:lnTo>
                      <a:pt x="92" y="47"/>
                    </a:lnTo>
                    <a:lnTo>
                      <a:pt x="94" y="43"/>
                    </a:lnTo>
                    <a:lnTo>
                      <a:pt x="97" y="43"/>
                    </a:lnTo>
                    <a:lnTo>
                      <a:pt x="99" y="47"/>
                    </a:lnTo>
                    <a:lnTo>
                      <a:pt x="103" y="49"/>
                    </a:lnTo>
                    <a:lnTo>
                      <a:pt x="104" y="47"/>
                    </a:lnTo>
                    <a:lnTo>
                      <a:pt x="106" y="43"/>
                    </a:lnTo>
                    <a:lnTo>
                      <a:pt x="110" y="47"/>
                    </a:lnTo>
                    <a:lnTo>
                      <a:pt x="111" y="49"/>
                    </a:lnTo>
                    <a:lnTo>
                      <a:pt x="115" y="49"/>
                    </a:lnTo>
                    <a:lnTo>
                      <a:pt x="117" y="49"/>
                    </a:lnTo>
                    <a:lnTo>
                      <a:pt x="120" y="47"/>
                    </a:lnTo>
                    <a:lnTo>
                      <a:pt x="122" y="49"/>
                    </a:lnTo>
                    <a:lnTo>
                      <a:pt x="126" y="43"/>
                    </a:lnTo>
                    <a:lnTo>
                      <a:pt x="127" y="41"/>
                    </a:lnTo>
                    <a:lnTo>
                      <a:pt x="129" y="41"/>
                    </a:lnTo>
                    <a:lnTo>
                      <a:pt x="133" y="20"/>
                    </a:lnTo>
                    <a:lnTo>
                      <a:pt x="134" y="12"/>
                    </a:lnTo>
                    <a:lnTo>
                      <a:pt x="138" y="4"/>
                    </a:lnTo>
                    <a:lnTo>
                      <a:pt x="140" y="0"/>
                    </a:lnTo>
                    <a:lnTo>
                      <a:pt x="143" y="4"/>
                    </a:lnTo>
                    <a:lnTo>
                      <a:pt x="145" y="10"/>
                    </a:lnTo>
                    <a:lnTo>
                      <a:pt x="149" y="27"/>
                    </a:lnTo>
                    <a:lnTo>
                      <a:pt x="150" y="39"/>
                    </a:lnTo>
                    <a:lnTo>
                      <a:pt x="152" y="47"/>
                    </a:lnTo>
                    <a:lnTo>
                      <a:pt x="156" y="60"/>
                    </a:lnTo>
                    <a:lnTo>
                      <a:pt x="157" y="70"/>
                    </a:lnTo>
                    <a:lnTo>
                      <a:pt x="161" y="83"/>
                    </a:lnTo>
                    <a:lnTo>
                      <a:pt x="163" y="93"/>
                    </a:lnTo>
                    <a:lnTo>
                      <a:pt x="166" y="99"/>
                    </a:lnTo>
                    <a:lnTo>
                      <a:pt x="168" y="89"/>
                    </a:lnTo>
                    <a:lnTo>
                      <a:pt x="172" y="78"/>
                    </a:lnTo>
                    <a:lnTo>
                      <a:pt x="173" y="68"/>
                    </a:lnTo>
                    <a:lnTo>
                      <a:pt x="175" y="50"/>
                    </a:lnTo>
                    <a:lnTo>
                      <a:pt x="179" y="56"/>
                    </a:lnTo>
                    <a:lnTo>
                      <a:pt x="180" y="45"/>
                    </a:lnTo>
                    <a:lnTo>
                      <a:pt x="184" y="45"/>
                    </a:lnTo>
                    <a:lnTo>
                      <a:pt x="186" y="49"/>
                    </a:lnTo>
                    <a:lnTo>
                      <a:pt x="189" y="49"/>
                    </a:lnTo>
                    <a:lnTo>
                      <a:pt x="191" y="43"/>
                    </a:lnTo>
                    <a:lnTo>
                      <a:pt x="195" y="50"/>
                    </a:lnTo>
                    <a:lnTo>
                      <a:pt x="196" y="49"/>
                    </a:lnTo>
                    <a:lnTo>
                      <a:pt x="200" y="49"/>
                    </a:lnTo>
                    <a:lnTo>
                      <a:pt x="202" y="43"/>
                    </a:lnTo>
                    <a:lnTo>
                      <a:pt x="203" y="49"/>
                    </a:lnTo>
                    <a:lnTo>
                      <a:pt x="207" y="50"/>
                    </a:lnTo>
                    <a:lnTo>
                      <a:pt x="209" y="45"/>
                    </a:lnTo>
                    <a:lnTo>
                      <a:pt x="212" y="47"/>
                    </a:lnTo>
                    <a:lnTo>
                      <a:pt x="214" y="47"/>
                    </a:lnTo>
                    <a:lnTo>
                      <a:pt x="218" y="47"/>
                    </a:lnTo>
                    <a:lnTo>
                      <a:pt x="219" y="45"/>
                    </a:lnTo>
                    <a:lnTo>
                      <a:pt x="223" y="50"/>
                    </a:lnTo>
                    <a:lnTo>
                      <a:pt x="225" y="43"/>
                    </a:lnTo>
                    <a:lnTo>
                      <a:pt x="226" y="45"/>
                    </a:lnTo>
                    <a:lnTo>
                      <a:pt x="230" y="47"/>
                    </a:lnTo>
                    <a:lnTo>
                      <a:pt x="232" y="49"/>
                    </a:lnTo>
                    <a:lnTo>
                      <a:pt x="235" y="49"/>
                    </a:lnTo>
                    <a:lnTo>
                      <a:pt x="237" y="50"/>
                    </a:lnTo>
                    <a:lnTo>
                      <a:pt x="241" y="43"/>
                    </a:lnTo>
                    <a:lnTo>
                      <a:pt x="242" y="47"/>
                    </a:lnTo>
                    <a:lnTo>
                      <a:pt x="246" y="45"/>
                    </a:lnTo>
                    <a:lnTo>
                      <a:pt x="248" y="49"/>
                    </a:lnTo>
                    <a:lnTo>
                      <a:pt x="249" y="45"/>
                    </a:lnTo>
                    <a:lnTo>
                      <a:pt x="253" y="50"/>
                    </a:lnTo>
                    <a:lnTo>
                      <a:pt x="255" y="50"/>
                    </a:lnTo>
                    <a:lnTo>
                      <a:pt x="258" y="50"/>
                    </a:lnTo>
                    <a:lnTo>
                      <a:pt x="260" y="47"/>
                    </a:lnTo>
                    <a:lnTo>
                      <a:pt x="264" y="49"/>
                    </a:lnTo>
                    <a:lnTo>
                      <a:pt x="265" y="47"/>
                    </a:lnTo>
                    <a:lnTo>
                      <a:pt x="269" y="54"/>
                    </a:lnTo>
                    <a:lnTo>
                      <a:pt x="271" y="45"/>
                    </a:lnTo>
                    <a:lnTo>
                      <a:pt x="272" y="45"/>
                    </a:lnTo>
                    <a:lnTo>
                      <a:pt x="276" y="45"/>
                    </a:lnTo>
                    <a:lnTo>
                      <a:pt x="278" y="49"/>
                    </a:lnTo>
                    <a:lnTo>
                      <a:pt x="281" y="47"/>
                    </a:lnTo>
                    <a:lnTo>
                      <a:pt x="283" y="45"/>
                    </a:lnTo>
                    <a:lnTo>
                      <a:pt x="287" y="47"/>
                    </a:lnTo>
                    <a:lnTo>
                      <a:pt x="288" y="47"/>
                    </a:lnTo>
                    <a:lnTo>
                      <a:pt x="292" y="45"/>
                    </a:lnTo>
                    <a:lnTo>
                      <a:pt x="294" y="49"/>
                    </a:lnTo>
                    <a:lnTo>
                      <a:pt x="295" y="49"/>
                    </a:lnTo>
                    <a:lnTo>
                      <a:pt x="299" y="49"/>
                    </a:lnTo>
                    <a:lnTo>
                      <a:pt x="301" y="49"/>
                    </a:lnTo>
                    <a:lnTo>
                      <a:pt x="304" y="49"/>
                    </a:lnTo>
                    <a:lnTo>
                      <a:pt x="306" y="47"/>
                    </a:lnTo>
                    <a:lnTo>
                      <a:pt x="309" y="47"/>
                    </a:lnTo>
                    <a:lnTo>
                      <a:pt x="311" y="47"/>
                    </a:lnTo>
                    <a:lnTo>
                      <a:pt x="315" y="47"/>
                    </a:lnTo>
                    <a:lnTo>
                      <a:pt x="317" y="45"/>
                    </a:lnTo>
                    <a:lnTo>
                      <a:pt x="320" y="50"/>
                    </a:lnTo>
                    <a:lnTo>
                      <a:pt x="322" y="47"/>
                    </a:lnTo>
                    <a:lnTo>
                      <a:pt x="324" y="49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" name="Freeform 196">
                <a:extLst>
                  <a:ext uri="{FF2B5EF4-FFF2-40B4-BE49-F238E27FC236}">
                    <a16:creationId xmlns:a16="http://schemas.microsoft.com/office/drawing/2014/main" id="{1779E307-0C2B-864B-BA2C-E0C412FA1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0"/>
                <a:ext cx="49" cy="9"/>
              </a:xfrm>
              <a:custGeom>
                <a:avLst/>
                <a:gdLst>
                  <a:gd name="G0" fmla="+- 3 0 0"/>
                  <a:gd name="G1" fmla="+- 8 0 0"/>
                  <a:gd name="G2" fmla="+- 14 0 0"/>
                  <a:gd name="G3" fmla="cos 6 G2"/>
                  <a:gd name="G4" fmla="*/ 1 1599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G23" fmla="*/ 1 50493 45568"/>
                  <a:gd name="G24" fmla="*/ 1 50493 55552"/>
                  <a:gd name="G25" fmla="*/ G24 1 180"/>
                  <a:gd name="G26" fmla="*/ G23 1 G25"/>
                  <a:gd name="G27" fmla="+- 1 0 0"/>
                  <a:gd name="T0" fmla="*/ 0 w 51"/>
                  <a:gd name="T1" fmla="*/ 8 h 11"/>
                  <a:gd name="T2" fmla="*/ 3 w 51"/>
                  <a:gd name="T3" fmla="*/ 8 h 11"/>
                  <a:gd name="T4" fmla="*/ 5 w 51"/>
                  <a:gd name="T5" fmla="*/ 4 h 11"/>
                  <a:gd name="T6" fmla="*/ 8 w 51"/>
                  <a:gd name="T7" fmla="*/ 8 h 11"/>
                  <a:gd name="T8" fmla="*/ 10 w 51"/>
                  <a:gd name="T9" fmla="*/ 6 h 11"/>
                  <a:gd name="T10" fmla="*/ 14 w 51"/>
                  <a:gd name="T11" fmla="*/ 8 h 11"/>
                  <a:gd name="T12" fmla="*/ 16 w 51"/>
                  <a:gd name="T13" fmla="*/ 4 h 11"/>
                  <a:gd name="T14" fmla="*/ 19 w 51"/>
                  <a:gd name="T15" fmla="*/ 6 h 11"/>
                  <a:gd name="T16" fmla="*/ 21 w 51"/>
                  <a:gd name="T17" fmla="*/ 8 h 11"/>
                  <a:gd name="T18" fmla="*/ 23 w 51"/>
                  <a:gd name="T19" fmla="*/ 8 h 11"/>
                  <a:gd name="T20" fmla="*/ 26 w 51"/>
                  <a:gd name="T21" fmla="*/ 8 h 11"/>
                  <a:gd name="T22" fmla="*/ 28 w 51"/>
                  <a:gd name="T23" fmla="*/ 4 h 11"/>
                  <a:gd name="T24" fmla="*/ 31 w 51"/>
                  <a:gd name="T25" fmla="*/ 8 h 11"/>
                  <a:gd name="T26" fmla="*/ 33 w 51"/>
                  <a:gd name="T27" fmla="*/ 4 h 11"/>
                  <a:gd name="T28" fmla="*/ 37 w 51"/>
                  <a:gd name="T29" fmla="*/ 6 h 11"/>
                  <a:gd name="T30" fmla="*/ 39 w 51"/>
                  <a:gd name="T31" fmla="*/ 2 h 11"/>
                  <a:gd name="T32" fmla="*/ 42 w 51"/>
                  <a:gd name="T33" fmla="*/ 8 h 11"/>
                  <a:gd name="T34" fmla="*/ 44 w 51"/>
                  <a:gd name="T35" fmla="*/ 11 h 11"/>
                  <a:gd name="T36" fmla="*/ 46 w 51"/>
                  <a:gd name="T37" fmla="*/ 8 h 11"/>
                  <a:gd name="T38" fmla="*/ 49 w 51"/>
                  <a:gd name="T39" fmla="*/ 9 h 11"/>
                  <a:gd name="T40" fmla="*/ 51 w 51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1">
                    <a:moveTo>
                      <a:pt x="0" y="8"/>
                    </a:moveTo>
                    <a:lnTo>
                      <a:pt x="3" y="8"/>
                    </a:lnTo>
                    <a:lnTo>
                      <a:pt x="5" y="4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6" y="8"/>
                    </a:lnTo>
                    <a:lnTo>
                      <a:pt x="28" y="4"/>
                    </a:lnTo>
                    <a:lnTo>
                      <a:pt x="31" y="8"/>
                    </a:lnTo>
                    <a:lnTo>
                      <a:pt x="33" y="4"/>
                    </a:lnTo>
                    <a:lnTo>
                      <a:pt x="37" y="6"/>
                    </a:lnTo>
                    <a:lnTo>
                      <a:pt x="39" y="2"/>
                    </a:lnTo>
                    <a:lnTo>
                      <a:pt x="42" y="8"/>
                    </a:lnTo>
                    <a:lnTo>
                      <a:pt x="44" y="11"/>
                    </a:lnTo>
                    <a:lnTo>
                      <a:pt x="46" y="8"/>
                    </a:lnTo>
                    <a:lnTo>
                      <a:pt x="49" y="9"/>
                    </a:lnTo>
                    <a:lnTo>
                      <a:pt x="51" y="0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" name="Freeform 197">
                <a:extLst>
                  <a:ext uri="{FF2B5EF4-FFF2-40B4-BE49-F238E27FC236}">
                    <a16:creationId xmlns:a16="http://schemas.microsoft.com/office/drawing/2014/main" id="{61F458AD-97D4-B942-AB06-AC3694FB8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8"/>
                <a:ext cx="323" cy="245"/>
              </a:xfrm>
              <a:custGeom>
                <a:avLst/>
                <a:gdLst>
                  <a:gd name="T0" fmla="*/ 5 w 325"/>
                  <a:gd name="T1" fmla="*/ 239 h 247"/>
                  <a:gd name="T2" fmla="*/ 12 w 325"/>
                  <a:gd name="T3" fmla="*/ 245 h 247"/>
                  <a:gd name="T4" fmla="*/ 21 w 325"/>
                  <a:gd name="T5" fmla="*/ 243 h 247"/>
                  <a:gd name="T6" fmla="*/ 28 w 325"/>
                  <a:gd name="T7" fmla="*/ 239 h 247"/>
                  <a:gd name="T8" fmla="*/ 35 w 325"/>
                  <a:gd name="T9" fmla="*/ 241 h 247"/>
                  <a:gd name="T10" fmla="*/ 44 w 325"/>
                  <a:gd name="T11" fmla="*/ 243 h 247"/>
                  <a:gd name="T12" fmla="*/ 51 w 325"/>
                  <a:gd name="T13" fmla="*/ 243 h 247"/>
                  <a:gd name="T14" fmla="*/ 58 w 325"/>
                  <a:gd name="T15" fmla="*/ 239 h 247"/>
                  <a:gd name="T16" fmla="*/ 67 w 325"/>
                  <a:gd name="T17" fmla="*/ 243 h 247"/>
                  <a:gd name="T18" fmla="*/ 74 w 325"/>
                  <a:gd name="T19" fmla="*/ 243 h 247"/>
                  <a:gd name="T20" fmla="*/ 81 w 325"/>
                  <a:gd name="T21" fmla="*/ 243 h 247"/>
                  <a:gd name="T22" fmla="*/ 90 w 325"/>
                  <a:gd name="T23" fmla="*/ 233 h 247"/>
                  <a:gd name="T24" fmla="*/ 97 w 325"/>
                  <a:gd name="T25" fmla="*/ 237 h 247"/>
                  <a:gd name="T26" fmla="*/ 104 w 325"/>
                  <a:gd name="T27" fmla="*/ 233 h 247"/>
                  <a:gd name="T28" fmla="*/ 113 w 325"/>
                  <a:gd name="T29" fmla="*/ 233 h 247"/>
                  <a:gd name="T30" fmla="*/ 120 w 325"/>
                  <a:gd name="T31" fmla="*/ 231 h 247"/>
                  <a:gd name="T32" fmla="*/ 127 w 325"/>
                  <a:gd name="T33" fmla="*/ 225 h 247"/>
                  <a:gd name="T34" fmla="*/ 136 w 325"/>
                  <a:gd name="T35" fmla="*/ 216 h 247"/>
                  <a:gd name="T36" fmla="*/ 143 w 325"/>
                  <a:gd name="T37" fmla="*/ 196 h 247"/>
                  <a:gd name="T38" fmla="*/ 150 w 325"/>
                  <a:gd name="T39" fmla="*/ 175 h 247"/>
                  <a:gd name="T40" fmla="*/ 159 w 325"/>
                  <a:gd name="T41" fmla="*/ 146 h 247"/>
                  <a:gd name="T42" fmla="*/ 166 w 325"/>
                  <a:gd name="T43" fmla="*/ 113 h 247"/>
                  <a:gd name="T44" fmla="*/ 173 w 325"/>
                  <a:gd name="T45" fmla="*/ 81 h 247"/>
                  <a:gd name="T46" fmla="*/ 182 w 325"/>
                  <a:gd name="T47" fmla="*/ 50 h 247"/>
                  <a:gd name="T48" fmla="*/ 189 w 325"/>
                  <a:gd name="T49" fmla="*/ 38 h 247"/>
                  <a:gd name="T50" fmla="*/ 196 w 325"/>
                  <a:gd name="T51" fmla="*/ 25 h 247"/>
                  <a:gd name="T52" fmla="*/ 205 w 325"/>
                  <a:gd name="T53" fmla="*/ 15 h 247"/>
                  <a:gd name="T54" fmla="*/ 212 w 325"/>
                  <a:gd name="T55" fmla="*/ 9 h 247"/>
                  <a:gd name="T56" fmla="*/ 219 w 325"/>
                  <a:gd name="T57" fmla="*/ 9 h 247"/>
                  <a:gd name="T58" fmla="*/ 228 w 325"/>
                  <a:gd name="T59" fmla="*/ 3 h 247"/>
                  <a:gd name="T60" fmla="*/ 235 w 325"/>
                  <a:gd name="T61" fmla="*/ 5 h 247"/>
                  <a:gd name="T62" fmla="*/ 242 w 325"/>
                  <a:gd name="T63" fmla="*/ 5 h 247"/>
                  <a:gd name="T64" fmla="*/ 251 w 325"/>
                  <a:gd name="T65" fmla="*/ 0 h 247"/>
                  <a:gd name="T66" fmla="*/ 258 w 325"/>
                  <a:gd name="T67" fmla="*/ 7 h 247"/>
                  <a:gd name="T68" fmla="*/ 265 w 325"/>
                  <a:gd name="T69" fmla="*/ 3 h 247"/>
                  <a:gd name="T70" fmla="*/ 274 w 325"/>
                  <a:gd name="T71" fmla="*/ 1 h 247"/>
                  <a:gd name="T72" fmla="*/ 281 w 325"/>
                  <a:gd name="T73" fmla="*/ 7 h 247"/>
                  <a:gd name="T74" fmla="*/ 288 w 325"/>
                  <a:gd name="T75" fmla="*/ 7 h 247"/>
                  <a:gd name="T76" fmla="*/ 297 w 325"/>
                  <a:gd name="T77" fmla="*/ 1 h 247"/>
                  <a:gd name="T78" fmla="*/ 304 w 325"/>
                  <a:gd name="T79" fmla="*/ 7 h 247"/>
                  <a:gd name="T80" fmla="*/ 311 w 325"/>
                  <a:gd name="T81" fmla="*/ 9 h 247"/>
                  <a:gd name="T82" fmla="*/ 320 w 325"/>
                  <a:gd name="T83" fmla="*/ 1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47">
                    <a:moveTo>
                      <a:pt x="0" y="243"/>
                    </a:moveTo>
                    <a:lnTo>
                      <a:pt x="2" y="241"/>
                    </a:lnTo>
                    <a:lnTo>
                      <a:pt x="5" y="239"/>
                    </a:lnTo>
                    <a:lnTo>
                      <a:pt x="7" y="241"/>
                    </a:lnTo>
                    <a:lnTo>
                      <a:pt x="10" y="239"/>
                    </a:lnTo>
                    <a:lnTo>
                      <a:pt x="12" y="245"/>
                    </a:lnTo>
                    <a:lnTo>
                      <a:pt x="16" y="241"/>
                    </a:lnTo>
                    <a:lnTo>
                      <a:pt x="18" y="237"/>
                    </a:lnTo>
                    <a:lnTo>
                      <a:pt x="21" y="243"/>
                    </a:lnTo>
                    <a:lnTo>
                      <a:pt x="23" y="237"/>
                    </a:lnTo>
                    <a:lnTo>
                      <a:pt x="25" y="237"/>
                    </a:lnTo>
                    <a:lnTo>
                      <a:pt x="28" y="239"/>
                    </a:lnTo>
                    <a:lnTo>
                      <a:pt x="30" y="241"/>
                    </a:lnTo>
                    <a:lnTo>
                      <a:pt x="33" y="239"/>
                    </a:lnTo>
                    <a:lnTo>
                      <a:pt x="35" y="241"/>
                    </a:lnTo>
                    <a:lnTo>
                      <a:pt x="39" y="243"/>
                    </a:lnTo>
                    <a:lnTo>
                      <a:pt x="40" y="243"/>
                    </a:lnTo>
                    <a:lnTo>
                      <a:pt x="44" y="243"/>
                    </a:lnTo>
                    <a:lnTo>
                      <a:pt x="46" y="241"/>
                    </a:lnTo>
                    <a:lnTo>
                      <a:pt x="48" y="247"/>
                    </a:lnTo>
                    <a:lnTo>
                      <a:pt x="51" y="243"/>
                    </a:lnTo>
                    <a:lnTo>
                      <a:pt x="53" y="243"/>
                    </a:lnTo>
                    <a:lnTo>
                      <a:pt x="56" y="241"/>
                    </a:lnTo>
                    <a:lnTo>
                      <a:pt x="58" y="239"/>
                    </a:lnTo>
                    <a:lnTo>
                      <a:pt x="62" y="237"/>
                    </a:lnTo>
                    <a:lnTo>
                      <a:pt x="63" y="243"/>
                    </a:lnTo>
                    <a:lnTo>
                      <a:pt x="67" y="243"/>
                    </a:lnTo>
                    <a:lnTo>
                      <a:pt x="69" y="241"/>
                    </a:lnTo>
                    <a:lnTo>
                      <a:pt x="71" y="239"/>
                    </a:lnTo>
                    <a:lnTo>
                      <a:pt x="74" y="243"/>
                    </a:lnTo>
                    <a:lnTo>
                      <a:pt x="76" y="241"/>
                    </a:lnTo>
                    <a:lnTo>
                      <a:pt x="79" y="241"/>
                    </a:lnTo>
                    <a:lnTo>
                      <a:pt x="81" y="243"/>
                    </a:lnTo>
                    <a:lnTo>
                      <a:pt x="85" y="233"/>
                    </a:lnTo>
                    <a:lnTo>
                      <a:pt x="86" y="241"/>
                    </a:lnTo>
                    <a:lnTo>
                      <a:pt x="90" y="233"/>
                    </a:lnTo>
                    <a:lnTo>
                      <a:pt x="92" y="239"/>
                    </a:lnTo>
                    <a:lnTo>
                      <a:pt x="94" y="239"/>
                    </a:lnTo>
                    <a:lnTo>
                      <a:pt x="97" y="237"/>
                    </a:lnTo>
                    <a:lnTo>
                      <a:pt x="99" y="243"/>
                    </a:lnTo>
                    <a:lnTo>
                      <a:pt x="102" y="235"/>
                    </a:lnTo>
                    <a:lnTo>
                      <a:pt x="104" y="233"/>
                    </a:lnTo>
                    <a:lnTo>
                      <a:pt x="108" y="237"/>
                    </a:lnTo>
                    <a:lnTo>
                      <a:pt x="109" y="237"/>
                    </a:lnTo>
                    <a:lnTo>
                      <a:pt x="113" y="233"/>
                    </a:lnTo>
                    <a:lnTo>
                      <a:pt x="115" y="233"/>
                    </a:lnTo>
                    <a:lnTo>
                      <a:pt x="117" y="235"/>
                    </a:lnTo>
                    <a:lnTo>
                      <a:pt x="120" y="231"/>
                    </a:lnTo>
                    <a:lnTo>
                      <a:pt x="122" y="229"/>
                    </a:lnTo>
                    <a:lnTo>
                      <a:pt x="125" y="229"/>
                    </a:lnTo>
                    <a:lnTo>
                      <a:pt x="127" y="225"/>
                    </a:lnTo>
                    <a:lnTo>
                      <a:pt x="131" y="218"/>
                    </a:lnTo>
                    <a:lnTo>
                      <a:pt x="132" y="218"/>
                    </a:lnTo>
                    <a:lnTo>
                      <a:pt x="136" y="216"/>
                    </a:lnTo>
                    <a:lnTo>
                      <a:pt x="138" y="206"/>
                    </a:lnTo>
                    <a:lnTo>
                      <a:pt x="141" y="198"/>
                    </a:lnTo>
                    <a:lnTo>
                      <a:pt x="143" y="196"/>
                    </a:lnTo>
                    <a:lnTo>
                      <a:pt x="145" y="185"/>
                    </a:lnTo>
                    <a:lnTo>
                      <a:pt x="148" y="179"/>
                    </a:lnTo>
                    <a:lnTo>
                      <a:pt x="150" y="175"/>
                    </a:lnTo>
                    <a:lnTo>
                      <a:pt x="154" y="171"/>
                    </a:lnTo>
                    <a:lnTo>
                      <a:pt x="155" y="158"/>
                    </a:lnTo>
                    <a:lnTo>
                      <a:pt x="159" y="146"/>
                    </a:lnTo>
                    <a:lnTo>
                      <a:pt x="161" y="140"/>
                    </a:lnTo>
                    <a:lnTo>
                      <a:pt x="164" y="125"/>
                    </a:lnTo>
                    <a:lnTo>
                      <a:pt x="166" y="113"/>
                    </a:lnTo>
                    <a:lnTo>
                      <a:pt x="168" y="102"/>
                    </a:lnTo>
                    <a:lnTo>
                      <a:pt x="171" y="88"/>
                    </a:lnTo>
                    <a:lnTo>
                      <a:pt x="173" y="81"/>
                    </a:lnTo>
                    <a:lnTo>
                      <a:pt x="177" y="65"/>
                    </a:lnTo>
                    <a:lnTo>
                      <a:pt x="178" y="57"/>
                    </a:lnTo>
                    <a:lnTo>
                      <a:pt x="182" y="50"/>
                    </a:lnTo>
                    <a:lnTo>
                      <a:pt x="184" y="48"/>
                    </a:lnTo>
                    <a:lnTo>
                      <a:pt x="187" y="42"/>
                    </a:lnTo>
                    <a:lnTo>
                      <a:pt x="189" y="38"/>
                    </a:lnTo>
                    <a:lnTo>
                      <a:pt x="191" y="32"/>
                    </a:lnTo>
                    <a:lnTo>
                      <a:pt x="194" y="29"/>
                    </a:lnTo>
                    <a:lnTo>
                      <a:pt x="196" y="25"/>
                    </a:lnTo>
                    <a:lnTo>
                      <a:pt x="200" y="17"/>
                    </a:lnTo>
                    <a:lnTo>
                      <a:pt x="201" y="17"/>
                    </a:lnTo>
                    <a:lnTo>
                      <a:pt x="205" y="15"/>
                    </a:lnTo>
                    <a:lnTo>
                      <a:pt x="207" y="13"/>
                    </a:lnTo>
                    <a:lnTo>
                      <a:pt x="210" y="17"/>
                    </a:lnTo>
                    <a:lnTo>
                      <a:pt x="212" y="9"/>
                    </a:lnTo>
                    <a:lnTo>
                      <a:pt x="214" y="13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23" y="7"/>
                    </a:lnTo>
                    <a:lnTo>
                      <a:pt x="224" y="5"/>
                    </a:lnTo>
                    <a:lnTo>
                      <a:pt x="228" y="3"/>
                    </a:lnTo>
                    <a:lnTo>
                      <a:pt x="230" y="11"/>
                    </a:lnTo>
                    <a:lnTo>
                      <a:pt x="233" y="11"/>
                    </a:lnTo>
                    <a:lnTo>
                      <a:pt x="235" y="5"/>
                    </a:lnTo>
                    <a:lnTo>
                      <a:pt x="237" y="11"/>
                    </a:lnTo>
                    <a:lnTo>
                      <a:pt x="240" y="9"/>
                    </a:lnTo>
                    <a:lnTo>
                      <a:pt x="242" y="5"/>
                    </a:lnTo>
                    <a:lnTo>
                      <a:pt x="246" y="7"/>
                    </a:lnTo>
                    <a:lnTo>
                      <a:pt x="247" y="5"/>
                    </a:lnTo>
                    <a:lnTo>
                      <a:pt x="251" y="0"/>
                    </a:lnTo>
                    <a:lnTo>
                      <a:pt x="253" y="5"/>
                    </a:lnTo>
                    <a:lnTo>
                      <a:pt x="256" y="5"/>
                    </a:lnTo>
                    <a:lnTo>
                      <a:pt x="258" y="7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5" y="3"/>
                    </a:lnTo>
                    <a:lnTo>
                      <a:pt x="269" y="3"/>
                    </a:lnTo>
                    <a:lnTo>
                      <a:pt x="270" y="3"/>
                    </a:lnTo>
                    <a:lnTo>
                      <a:pt x="274" y="1"/>
                    </a:lnTo>
                    <a:lnTo>
                      <a:pt x="276" y="9"/>
                    </a:lnTo>
                    <a:lnTo>
                      <a:pt x="279" y="7"/>
                    </a:lnTo>
                    <a:lnTo>
                      <a:pt x="281" y="7"/>
                    </a:lnTo>
                    <a:lnTo>
                      <a:pt x="284" y="3"/>
                    </a:lnTo>
                    <a:lnTo>
                      <a:pt x="286" y="9"/>
                    </a:lnTo>
                    <a:lnTo>
                      <a:pt x="288" y="7"/>
                    </a:lnTo>
                    <a:lnTo>
                      <a:pt x="292" y="5"/>
                    </a:lnTo>
                    <a:lnTo>
                      <a:pt x="293" y="9"/>
                    </a:lnTo>
                    <a:lnTo>
                      <a:pt x="297" y="1"/>
                    </a:lnTo>
                    <a:lnTo>
                      <a:pt x="299" y="3"/>
                    </a:lnTo>
                    <a:lnTo>
                      <a:pt x="302" y="9"/>
                    </a:lnTo>
                    <a:lnTo>
                      <a:pt x="304" y="7"/>
                    </a:lnTo>
                    <a:lnTo>
                      <a:pt x="307" y="1"/>
                    </a:lnTo>
                    <a:lnTo>
                      <a:pt x="309" y="5"/>
                    </a:lnTo>
                    <a:lnTo>
                      <a:pt x="311" y="9"/>
                    </a:lnTo>
                    <a:lnTo>
                      <a:pt x="315" y="5"/>
                    </a:lnTo>
                    <a:lnTo>
                      <a:pt x="316" y="3"/>
                    </a:lnTo>
                    <a:lnTo>
                      <a:pt x="320" y="13"/>
                    </a:lnTo>
                    <a:lnTo>
                      <a:pt x="322" y="5"/>
                    </a:lnTo>
                    <a:lnTo>
                      <a:pt x="325" y="9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" name="Freeform 198">
                <a:extLst>
                  <a:ext uri="{FF2B5EF4-FFF2-40B4-BE49-F238E27FC236}">
                    <a16:creationId xmlns:a16="http://schemas.microsoft.com/office/drawing/2014/main" id="{85EFFE2B-83FD-874F-AA1E-60D6FD1D7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3"/>
                <a:ext cx="322" cy="95"/>
              </a:xfrm>
              <a:custGeom>
                <a:avLst/>
                <a:gdLst>
                  <a:gd name="T0" fmla="*/ 5 w 324"/>
                  <a:gd name="T1" fmla="*/ 52 h 97"/>
                  <a:gd name="T2" fmla="*/ 12 w 324"/>
                  <a:gd name="T3" fmla="*/ 46 h 97"/>
                  <a:gd name="T4" fmla="*/ 20 w 324"/>
                  <a:gd name="T5" fmla="*/ 52 h 97"/>
                  <a:gd name="T6" fmla="*/ 28 w 324"/>
                  <a:gd name="T7" fmla="*/ 52 h 97"/>
                  <a:gd name="T8" fmla="*/ 35 w 324"/>
                  <a:gd name="T9" fmla="*/ 54 h 97"/>
                  <a:gd name="T10" fmla="*/ 43 w 324"/>
                  <a:gd name="T11" fmla="*/ 52 h 97"/>
                  <a:gd name="T12" fmla="*/ 51 w 324"/>
                  <a:gd name="T13" fmla="*/ 58 h 97"/>
                  <a:gd name="T14" fmla="*/ 58 w 324"/>
                  <a:gd name="T15" fmla="*/ 52 h 97"/>
                  <a:gd name="T16" fmla="*/ 66 w 324"/>
                  <a:gd name="T17" fmla="*/ 54 h 97"/>
                  <a:gd name="T18" fmla="*/ 74 w 324"/>
                  <a:gd name="T19" fmla="*/ 50 h 97"/>
                  <a:gd name="T20" fmla="*/ 81 w 324"/>
                  <a:gd name="T21" fmla="*/ 50 h 97"/>
                  <a:gd name="T22" fmla="*/ 89 w 324"/>
                  <a:gd name="T23" fmla="*/ 14 h 97"/>
                  <a:gd name="T24" fmla="*/ 97 w 324"/>
                  <a:gd name="T25" fmla="*/ 10 h 97"/>
                  <a:gd name="T26" fmla="*/ 104 w 324"/>
                  <a:gd name="T27" fmla="*/ 37 h 97"/>
                  <a:gd name="T28" fmla="*/ 111 w 324"/>
                  <a:gd name="T29" fmla="*/ 79 h 97"/>
                  <a:gd name="T30" fmla="*/ 120 w 324"/>
                  <a:gd name="T31" fmla="*/ 97 h 97"/>
                  <a:gd name="T32" fmla="*/ 127 w 324"/>
                  <a:gd name="T33" fmla="*/ 74 h 97"/>
                  <a:gd name="T34" fmla="*/ 134 w 324"/>
                  <a:gd name="T35" fmla="*/ 50 h 97"/>
                  <a:gd name="T36" fmla="*/ 143 w 324"/>
                  <a:gd name="T37" fmla="*/ 50 h 97"/>
                  <a:gd name="T38" fmla="*/ 150 w 324"/>
                  <a:gd name="T39" fmla="*/ 50 h 97"/>
                  <a:gd name="T40" fmla="*/ 157 w 324"/>
                  <a:gd name="T41" fmla="*/ 52 h 97"/>
                  <a:gd name="T42" fmla="*/ 166 w 324"/>
                  <a:gd name="T43" fmla="*/ 48 h 97"/>
                  <a:gd name="T44" fmla="*/ 173 w 324"/>
                  <a:gd name="T45" fmla="*/ 54 h 97"/>
                  <a:gd name="T46" fmla="*/ 180 w 324"/>
                  <a:gd name="T47" fmla="*/ 52 h 97"/>
                  <a:gd name="T48" fmla="*/ 189 w 324"/>
                  <a:gd name="T49" fmla="*/ 54 h 97"/>
                  <a:gd name="T50" fmla="*/ 196 w 324"/>
                  <a:gd name="T51" fmla="*/ 45 h 97"/>
                  <a:gd name="T52" fmla="*/ 203 w 324"/>
                  <a:gd name="T53" fmla="*/ 48 h 97"/>
                  <a:gd name="T54" fmla="*/ 212 w 324"/>
                  <a:gd name="T55" fmla="*/ 45 h 97"/>
                  <a:gd name="T56" fmla="*/ 219 w 324"/>
                  <a:gd name="T57" fmla="*/ 58 h 97"/>
                  <a:gd name="T58" fmla="*/ 226 w 324"/>
                  <a:gd name="T59" fmla="*/ 52 h 97"/>
                  <a:gd name="T60" fmla="*/ 235 w 324"/>
                  <a:gd name="T61" fmla="*/ 50 h 97"/>
                  <a:gd name="T62" fmla="*/ 242 w 324"/>
                  <a:gd name="T63" fmla="*/ 52 h 97"/>
                  <a:gd name="T64" fmla="*/ 249 w 324"/>
                  <a:gd name="T65" fmla="*/ 52 h 97"/>
                  <a:gd name="T66" fmla="*/ 258 w 324"/>
                  <a:gd name="T67" fmla="*/ 50 h 97"/>
                  <a:gd name="T68" fmla="*/ 265 w 324"/>
                  <a:gd name="T69" fmla="*/ 56 h 97"/>
                  <a:gd name="T70" fmla="*/ 272 w 324"/>
                  <a:gd name="T71" fmla="*/ 54 h 97"/>
                  <a:gd name="T72" fmla="*/ 281 w 324"/>
                  <a:gd name="T73" fmla="*/ 54 h 97"/>
                  <a:gd name="T74" fmla="*/ 288 w 324"/>
                  <a:gd name="T75" fmla="*/ 52 h 97"/>
                  <a:gd name="T76" fmla="*/ 295 w 324"/>
                  <a:gd name="T77" fmla="*/ 50 h 97"/>
                  <a:gd name="T78" fmla="*/ 304 w 324"/>
                  <a:gd name="T79" fmla="*/ 52 h 97"/>
                  <a:gd name="T80" fmla="*/ 311 w 324"/>
                  <a:gd name="T81" fmla="*/ 52 h 97"/>
                  <a:gd name="T82" fmla="*/ 320 w 324"/>
                  <a:gd name="T83" fmla="*/ 4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7">
                    <a:moveTo>
                      <a:pt x="0" y="54"/>
                    </a:moveTo>
                    <a:lnTo>
                      <a:pt x="2" y="56"/>
                    </a:lnTo>
                    <a:lnTo>
                      <a:pt x="5" y="52"/>
                    </a:lnTo>
                    <a:lnTo>
                      <a:pt x="7" y="45"/>
                    </a:lnTo>
                    <a:lnTo>
                      <a:pt x="9" y="56"/>
                    </a:lnTo>
                    <a:lnTo>
                      <a:pt x="12" y="46"/>
                    </a:lnTo>
                    <a:lnTo>
                      <a:pt x="14" y="45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3" y="54"/>
                    </a:lnTo>
                    <a:lnTo>
                      <a:pt x="25" y="52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45"/>
                    </a:lnTo>
                    <a:lnTo>
                      <a:pt x="35" y="54"/>
                    </a:lnTo>
                    <a:lnTo>
                      <a:pt x="37" y="46"/>
                    </a:lnTo>
                    <a:lnTo>
                      <a:pt x="41" y="50"/>
                    </a:lnTo>
                    <a:lnTo>
                      <a:pt x="43" y="52"/>
                    </a:lnTo>
                    <a:lnTo>
                      <a:pt x="46" y="54"/>
                    </a:lnTo>
                    <a:lnTo>
                      <a:pt x="48" y="52"/>
                    </a:lnTo>
                    <a:lnTo>
                      <a:pt x="51" y="58"/>
                    </a:lnTo>
                    <a:lnTo>
                      <a:pt x="53" y="50"/>
                    </a:lnTo>
                    <a:lnTo>
                      <a:pt x="57" y="45"/>
                    </a:lnTo>
                    <a:lnTo>
                      <a:pt x="58" y="52"/>
                    </a:lnTo>
                    <a:lnTo>
                      <a:pt x="60" y="45"/>
                    </a:lnTo>
                    <a:lnTo>
                      <a:pt x="64" y="56"/>
                    </a:lnTo>
                    <a:lnTo>
                      <a:pt x="66" y="54"/>
                    </a:lnTo>
                    <a:lnTo>
                      <a:pt x="69" y="52"/>
                    </a:lnTo>
                    <a:lnTo>
                      <a:pt x="71" y="48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80" y="45"/>
                    </a:lnTo>
                    <a:lnTo>
                      <a:pt x="81" y="50"/>
                    </a:lnTo>
                    <a:lnTo>
                      <a:pt x="83" y="37"/>
                    </a:lnTo>
                    <a:lnTo>
                      <a:pt x="87" y="27"/>
                    </a:lnTo>
                    <a:lnTo>
                      <a:pt x="89" y="14"/>
                    </a:lnTo>
                    <a:lnTo>
                      <a:pt x="92" y="0"/>
                    </a:lnTo>
                    <a:lnTo>
                      <a:pt x="94" y="4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3" y="29"/>
                    </a:lnTo>
                    <a:lnTo>
                      <a:pt x="104" y="37"/>
                    </a:lnTo>
                    <a:lnTo>
                      <a:pt x="106" y="52"/>
                    </a:lnTo>
                    <a:lnTo>
                      <a:pt x="110" y="62"/>
                    </a:lnTo>
                    <a:lnTo>
                      <a:pt x="111" y="79"/>
                    </a:lnTo>
                    <a:lnTo>
                      <a:pt x="115" y="89"/>
                    </a:lnTo>
                    <a:lnTo>
                      <a:pt x="117" y="93"/>
                    </a:lnTo>
                    <a:lnTo>
                      <a:pt x="120" y="97"/>
                    </a:lnTo>
                    <a:lnTo>
                      <a:pt x="122" y="93"/>
                    </a:lnTo>
                    <a:lnTo>
                      <a:pt x="126" y="87"/>
                    </a:lnTo>
                    <a:lnTo>
                      <a:pt x="127" y="74"/>
                    </a:lnTo>
                    <a:lnTo>
                      <a:pt x="129" y="58"/>
                    </a:lnTo>
                    <a:lnTo>
                      <a:pt x="133" y="54"/>
                    </a:lnTo>
                    <a:lnTo>
                      <a:pt x="134" y="50"/>
                    </a:lnTo>
                    <a:lnTo>
                      <a:pt x="138" y="48"/>
                    </a:lnTo>
                    <a:lnTo>
                      <a:pt x="140" y="50"/>
                    </a:lnTo>
                    <a:lnTo>
                      <a:pt x="143" y="50"/>
                    </a:lnTo>
                    <a:lnTo>
                      <a:pt x="145" y="54"/>
                    </a:lnTo>
                    <a:lnTo>
                      <a:pt x="149" y="56"/>
                    </a:lnTo>
                    <a:lnTo>
                      <a:pt x="150" y="50"/>
                    </a:lnTo>
                    <a:lnTo>
                      <a:pt x="152" y="58"/>
                    </a:lnTo>
                    <a:lnTo>
                      <a:pt x="156" y="54"/>
                    </a:lnTo>
                    <a:lnTo>
                      <a:pt x="157" y="52"/>
                    </a:lnTo>
                    <a:lnTo>
                      <a:pt x="161" y="58"/>
                    </a:lnTo>
                    <a:lnTo>
                      <a:pt x="163" y="46"/>
                    </a:lnTo>
                    <a:lnTo>
                      <a:pt x="166" y="48"/>
                    </a:lnTo>
                    <a:lnTo>
                      <a:pt x="168" y="48"/>
                    </a:lnTo>
                    <a:lnTo>
                      <a:pt x="172" y="56"/>
                    </a:lnTo>
                    <a:lnTo>
                      <a:pt x="173" y="54"/>
                    </a:lnTo>
                    <a:lnTo>
                      <a:pt x="175" y="48"/>
                    </a:lnTo>
                    <a:lnTo>
                      <a:pt x="179" y="52"/>
                    </a:lnTo>
                    <a:lnTo>
                      <a:pt x="180" y="52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89" y="54"/>
                    </a:lnTo>
                    <a:lnTo>
                      <a:pt x="191" y="52"/>
                    </a:lnTo>
                    <a:lnTo>
                      <a:pt x="195" y="52"/>
                    </a:lnTo>
                    <a:lnTo>
                      <a:pt x="196" y="45"/>
                    </a:lnTo>
                    <a:lnTo>
                      <a:pt x="200" y="56"/>
                    </a:lnTo>
                    <a:lnTo>
                      <a:pt x="202" y="54"/>
                    </a:lnTo>
                    <a:lnTo>
                      <a:pt x="203" y="48"/>
                    </a:lnTo>
                    <a:lnTo>
                      <a:pt x="207" y="58"/>
                    </a:lnTo>
                    <a:lnTo>
                      <a:pt x="209" y="52"/>
                    </a:lnTo>
                    <a:lnTo>
                      <a:pt x="212" y="45"/>
                    </a:lnTo>
                    <a:lnTo>
                      <a:pt x="214" y="50"/>
                    </a:lnTo>
                    <a:lnTo>
                      <a:pt x="218" y="56"/>
                    </a:lnTo>
                    <a:lnTo>
                      <a:pt x="219" y="58"/>
                    </a:lnTo>
                    <a:lnTo>
                      <a:pt x="223" y="50"/>
                    </a:lnTo>
                    <a:lnTo>
                      <a:pt x="225" y="52"/>
                    </a:lnTo>
                    <a:lnTo>
                      <a:pt x="226" y="52"/>
                    </a:lnTo>
                    <a:lnTo>
                      <a:pt x="230" y="56"/>
                    </a:lnTo>
                    <a:lnTo>
                      <a:pt x="232" y="50"/>
                    </a:lnTo>
                    <a:lnTo>
                      <a:pt x="235" y="50"/>
                    </a:lnTo>
                    <a:lnTo>
                      <a:pt x="237" y="50"/>
                    </a:lnTo>
                    <a:lnTo>
                      <a:pt x="241" y="50"/>
                    </a:lnTo>
                    <a:lnTo>
                      <a:pt x="242" y="52"/>
                    </a:lnTo>
                    <a:lnTo>
                      <a:pt x="246" y="52"/>
                    </a:lnTo>
                    <a:lnTo>
                      <a:pt x="248" y="50"/>
                    </a:lnTo>
                    <a:lnTo>
                      <a:pt x="249" y="52"/>
                    </a:lnTo>
                    <a:lnTo>
                      <a:pt x="253" y="54"/>
                    </a:lnTo>
                    <a:lnTo>
                      <a:pt x="255" y="50"/>
                    </a:lnTo>
                    <a:lnTo>
                      <a:pt x="258" y="50"/>
                    </a:lnTo>
                    <a:lnTo>
                      <a:pt x="260" y="52"/>
                    </a:lnTo>
                    <a:lnTo>
                      <a:pt x="264" y="52"/>
                    </a:lnTo>
                    <a:lnTo>
                      <a:pt x="265" y="56"/>
                    </a:lnTo>
                    <a:lnTo>
                      <a:pt x="269" y="50"/>
                    </a:lnTo>
                    <a:lnTo>
                      <a:pt x="271" y="50"/>
                    </a:lnTo>
                    <a:lnTo>
                      <a:pt x="272" y="54"/>
                    </a:lnTo>
                    <a:lnTo>
                      <a:pt x="276" y="48"/>
                    </a:lnTo>
                    <a:lnTo>
                      <a:pt x="278" y="56"/>
                    </a:lnTo>
                    <a:lnTo>
                      <a:pt x="281" y="54"/>
                    </a:lnTo>
                    <a:lnTo>
                      <a:pt x="283" y="52"/>
                    </a:lnTo>
                    <a:lnTo>
                      <a:pt x="287" y="54"/>
                    </a:lnTo>
                    <a:lnTo>
                      <a:pt x="288" y="52"/>
                    </a:lnTo>
                    <a:lnTo>
                      <a:pt x="292" y="48"/>
                    </a:lnTo>
                    <a:lnTo>
                      <a:pt x="294" y="52"/>
                    </a:lnTo>
                    <a:lnTo>
                      <a:pt x="295" y="50"/>
                    </a:lnTo>
                    <a:lnTo>
                      <a:pt x="299" y="52"/>
                    </a:lnTo>
                    <a:lnTo>
                      <a:pt x="301" y="46"/>
                    </a:lnTo>
                    <a:lnTo>
                      <a:pt x="304" y="52"/>
                    </a:lnTo>
                    <a:lnTo>
                      <a:pt x="306" y="48"/>
                    </a:lnTo>
                    <a:lnTo>
                      <a:pt x="309" y="50"/>
                    </a:lnTo>
                    <a:lnTo>
                      <a:pt x="311" y="52"/>
                    </a:lnTo>
                    <a:lnTo>
                      <a:pt x="315" y="48"/>
                    </a:lnTo>
                    <a:lnTo>
                      <a:pt x="317" y="50"/>
                    </a:lnTo>
                    <a:lnTo>
                      <a:pt x="320" y="46"/>
                    </a:lnTo>
                    <a:lnTo>
                      <a:pt x="322" y="56"/>
                    </a:lnTo>
                    <a:lnTo>
                      <a:pt x="324" y="5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" name="Freeform 199">
                <a:extLst>
                  <a:ext uri="{FF2B5EF4-FFF2-40B4-BE49-F238E27FC236}">
                    <a16:creationId xmlns:a16="http://schemas.microsoft.com/office/drawing/2014/main" id="{656B519C-9F55-0D4C-BA42-40A9766A5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9"/>
                <a:ext cx="49" cy="8"/>
              </a:xfrm>
              <a:custGeom>
                <a:avLst/>
                <a:gdLst>
                  <a:gd name="G0" fmla="+- 1 0 0"/>
                  <a:gd name="G1" fmla="+- 8 0 0"/>
                  <a:gd name="G2" fmla="+- 14 0 0"/>
                  <a:gd name="G3" fmla="cos 6 G2"/>
                  <a:gd name="G4" fmla="*/ 1 1599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1 0 0"/>
                  <a:gd name="G21" fmla="*/ 1 50493 45568"/>
                  <a:gd name="G22" fmla="*/ 1 50493 55552"/>
                  <a:gd name="G23" fmla="*/ G22 1 180"/>
                  <a:gd name="G24" fmla="*/ G21 1 G23"/>
                  <a:gd name="T0" fmla="*/ 0 w 51"/>
                  <a:gd name="T1" fmla="*/ 4 h 10"/>
                  <a:gd name="T2" fmla="*/ 3 w 51"/>
                  <a:gd name="T3" fmla="*/ 6 h 10"/>
                  <a:gd name="T4" fmla="*/ 5 w 51"/>
                  <a:gd name="T5" fmla="*/ 8 h 10"/>
                  <a:gd name="T6" fmla="*/ 8 w 51"/>
                  <a:gd name="T7" fmla="*/ 10 h 10"/>
                  <a:gd name="T8" fmla="*/ 10 w 51"/>
                  <a:gd name="T9" fmla="*/ 6 h 10"/>
                  <a:gd name="T10" fmla="*/ 14 w 51"/>
                  <a:gd name="T11" fmla="*/ 8 h 10"/>
                  <a:gd name="T12" fmla="*/ 16 w 51"/>
                  <a:gd name="T13" fmla="*/ 4 h 10"/>
                  <a:gd name="T14" fmla="*/ 19 w 51"/>
                  <a:gd name="T15" fmla="*/ 0 h 10"/>
                  <a:gd name="T16" fmla="*/ 21 w 51"/>
                  <a:gd name="T17" fmla="*/ 10 h 10"/>
                  <a:gd name="T18" fmla="*/ 23 w 51"/>
                  <a:gd name="T19" fmla="*/ 6 h 10"/>
                  <a:gd name="T20" fmla="*/ 26 w 51"/>
                  <a:gd name="T21" fmla="*/ 6 h 10"/>
                  <a:gd name="T22" fmla="*/ 28 w 51"/>
                  <a:gd name="T23" fmla="*/ 8 h 10"/>
                  <a:gd name="T24" fmla="*/ 31 w 51"/>
                  <a:gd name="T25" fmla="*/ 10 h 10"/>
                  <a:gd name="T26" fmla="*/ 33 w 51"/>
                  <a:gd name="T27" fmla="*/ 4 h 10"/>
                  <a:gd name="T28" fmla="*/ 37 w 51"/>
                  <a:gd name="T29" fmla="*/ 10 h 10"/>
                  <a:gd name="T30" fmla="*/ 39 w 51"/>
                  <a:gd name="T31" fmla="*/ 10 h 10"/>
                  <a:gd name="T32" fmla="*/ 42 w 51"/>
                  <a:gd name="T33" fmla="*/ 10 h 10"/>
                  <a:gd name="T34" fmla="*/ 44 w 51"/>
                  <a:gd name="T35" fmla="*/ 8 h 10"/>
                  <a:gd name="T36" fmla="*/ 46 w 51"/>
                  <a:gd name="T37" fmla="*/ 2 h 10"/>
                  <a:gd name="T38" fmla="*/ 49 w 51"/>
                  <a:gd name="T39" fmla="*/ 6 h 10"/>
                  <a:gd name="T40" fmla="*/ 51 w 51"/>
                  <a:gd name="T4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4"/>
                    </a:moveTo>
                    <a:lnTo>
                      <a:pt x="3" y="6"/>
                    </a:lnTo>
                    <a:lnTo>
                      <a:pt x="5" y="8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6" y="4"/>
                    </a:lnTo>
                    <a:lnTo>
                      <a:pt x="19" y="0"/>
                    </a:lnTo>
                    <a:lnTo>
                      <a:pt x="21" y="10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28" y="8"/>
                    </a:lnTo>
                    <a:lnTo>
                      <a:pt x="31" y="10"/>
                    </a:lnTo>
                    <a:lnTo>
                      <a:pt x="33" y="4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42" y="10"/>
                    </a:lnTo>
                    <a:lnTo>
                      <a:pt x="44" y="8"/>
                    </a:lnTo>
                    <a:lnTo>
                      <a:pt x="46" y="2"/>
                    </a:lnTo>
                    <a:lnTo>
                      <a:pt x="49" y="6"/>
                    </a:lnTo>
                    <a:lnTo>
                      <a:pt x="51" y="4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" name="Freeform 200">
                <a:extLst>
                  <a:ext uri="{FF2B5EF4-FFF2-40B4-BE49-F238E27FC236}">
                    <a16:creationId xmlns:a16="http://schemas.microsoft.com/office/drawing/2014/main" id="{25EA167F-04A9-464F-91EA-414D839AD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8"/>
                <a:ext cx="323" cy="243"/>
              </a:xfrm>
              <a:custGeom>
                <a:avLst/>
                <a:gdLst>
                  <a:gd name="T0" fmla="*/ 5 w 325"/>
                  <a:gd name="T1" fmla="*/ 241 h 245"/>
                  <a:gd name="T2" fmla="*/ 12 w 325"/>
                  <a:gd name="T3" fmla="*/ 237 h 245"/>
                  <a:gd name="T4" fmla="*/ 21 w 325"/>
                  <a:gd name="T5" fmla="*/ 237 h 245"/>
                  <a:gd name="T6" fmla="*/ 28 w 325"/>
                  <a:gd name="T7" fmla="*/ 233 h 245"/>
                  <a:gd name="T8" fmla="*/ 35 w 325"/>
                  <a:gd name="T9" fmla="*/ 241 h 245"/>
                  <a:gd name="T10" fmla="*/ 44 w 325"/>
                  <a:gd name="T11" fmla="*/ 235 h 245"/>
                  <a:gd name="T12" fmla="*/ 51 w 325"/>
                  <a:gd name="T13" fmla="*/ 239 h 245"/>
                  <a:gd name="T14" fmla="*/ 58 w 325"/>
                  <a:gd name="T15" fmla="*/ 237 h 245"/>
                  <a:gd name="T16" fmla="*/ 67 w 325"/>
                  <a:gd name="T17" fmla="*/ 239 h 245"/>
                  <a:gd name="T18" fmla="*/ 74 w 325"/>
                  <a:gd name="T19" fmla="*/ 233 h 245"/>
                  <a:gd name="T20" fmla="*/ 81 w 325"/>
                  <a:gd name="T21" fmla="*/ 235 h 245"/>
                  <a:gd name="T22" fmla="*/ 90 w 325"/>
                  <a:gd name="T23" fmla="*/ 241 h 245"/>
                  <a:gd name="T24" fmla="*/ 97 w 325"/>
                  <a:gd name="T25" fmla="*/ 235 h 245"/>
                  <a:gd name="T26" fmla="*/ 104 w 325"/>
                  <a:gd name="T27" fmla="*/ 237 h 245"/>
                  <a:gd name="T28" fmla="*/ 113 w 325"/>
                  <a:gd name="T29" fmla="*/ 233 h 245"/>
                  <a:gd name="T30" fmla="*/ 120 w 325"/>
                  <a:gd name="T31" fmla="*/ 227 h 245"/>
                  <a:gd name="T32" fmla="*/ 127 w 325"/>
                  <a:gd name="T33" fmla="*/ 227 h 245"/>
                  <a:gd name="T34" fmla="*/ 136 w 325"/>
                  <a:gd name="T35" fmla="*/ 222 h 245"/>
                  <a:gd name="T36" fmla="*/ 143 w 325"/>
                  <a:gd name="T37" fmla="*/ 206 h 245"/>
                  <a:gd name="T38" fmla="*/ 150 w 325"/>
                  <a:gd name="T39" fmla="*/ 179 h 245"/>
                  <a:gd name="T40" fmla="*/ 159 w 325"/>
                  <a:gd name="T41" fmla="*/ 158 h 245"/>
                  <a:gd name="T42" fmla="*/ 166 w 325"/>
                  <a:gd name="T43" fmla="*/ 123 h 245"/>
                  <a:gd name="T44" fmla="*/ 173 w 325"/>
                  <a:gd name="T45" fmla="*/ 96 h 245"/>
                  <a:gd name="T46" fmla="*/ 182 w 325"/>
                  <a:gd name="T47" fmla="*/ 81 h 245"/>
                  <a:gd name="T48" fmla="*/ 189 w 325"/>
                  <a:gd name="T49" fmla="*/ 57 h 245"/>
                  <a:gd name="T50" fmla="*/ 196 w 325"/>
                  <a:gd name="T51" fmla="*/ 30 h 245"/>
                  <a:gd name="T52" fmla="*/ 205 w 325"/>
                  <a:gd name="T53" fmla="*/ 19 h 245"/>
                  <a:gd name="T54" fmla="*/ 212 w 325"/>
                  <a:gd name="T55" fmla="*/ 13 h 245"/>
                  <a:gd name="T56" fmla="*/ 219 w 325"/>
                  <a:gd name="T57" fmla="*/ 11 h 245"/>
                  <a:gd name="T58" fmla="*/ 228 w 325"/>
                  <a:gd name="T59" fmla="*/ 11 h 245"/>
                  <a:gd name="T60" fmla="*/ 235 w 325"/>
                  <a:gd name="T61" fmla="*/ 1 h 245"/>
                  <a:gd name="T62" fmla="*/ 242 w 325"/>
                  <a:gd name="T63" fmla="*/ 11 h 245"/>
                  <a:gd name="T64" fmla="*/ 251 w 325"/>
                  <a:gd name="T65" fmla="*/ 7 h 245"/>
                  <a:gd name="T66" fmla="*/ 258 w 325"/>
                  <a:gd name="T67" fmla="*/ 1 h 245"/>
                  <a:gd name="T68" fmla="*/ 265 w 325"/>
                  <a:gd name="T69" fmla="*/ 1 h 245"/>
                  <a:gd name="T70" fmla="*/ 274 w 325"/>
                  <a:gd name="T71" fmla="*/ 11 h 245"/>
                  <a:gd name="T72" fmla="*/ 281 w 325"/>
                  <a:gd name="T73" fmla="*/ 0 h 245"/>
                  <a:gd name="T74" fmla="*/ 288 w 325"/>
                  <a:gd name="T75" fmla="*/ 9 h 245"/>
                  <a:gd name="T76" fmla="*/ 297 w 325"/>
                  <a:gd name="T77" fmla="*/ 3 h 245"/>
                  <a:gd name="T78" fmla="*/ 304 w 325"/>
                  <a:gd name="T79" fmla="*/ 3 h 245"/>
                  <a:gd name="T80" fmla="*/ 311 w 325"/>
                  <a:gd name="T81" fmla="*/ 7 h 245"/>
                  <a:gd name="T82" fmla="*/ 320 w 325"/>
                  <a:gd name="T83" fmla="*/ 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45">
                    <a:moveTo>
                      <a:pt x="0" y="239"/>
                    </a:moveTo>
                    <a:lnTo>
                      <a:pt x="2" y="237"/>
                    </a:lnTo>
                    <a:lnTo>
                      <a:pt x="5" y="241"/>
                    </a:lnTo>
                    <a:lnTo>
                      <a:pt x="7" y="237"/>
                    </a:lnTo>
                    <a:lnTo>
                      <a:pt x="10" y="233"/>
                    </a:lnTo>
                    <a:lnTo>
                      <a:pt x="12" y="237"/>
                    </a:lnTo>
                    <a:lnTo>
                      <a:pt x="16" y="241"/>
                    </a:lnTo>
                    <a:lnTo>
                      <a:pt x="18" y="241"/>
                    </a:lnTo>
                    <a:lnTo>
                      <a:pt x="21" y="237"/>
                    </a:lnTo>
                    <a:lnTo>
                      <a:pt x="23" y="241"/>
                    </a:lnTo>
                    <a:lnTo>
                      <a:pt x="25" y="239"/>
                    </a:lnTo>
                    <a:lnTo>
                      <a:pt x="28" y="233"/>
                    </a:lnTo>
                    <a:lnTo>
                      <a:pt x="30" y="235"/>
                    </a:lnTo>
                    <a:lnTo>
                      <a:pt x="33" y="235"/>
                    </a:lnTo>
                    <a:lnTo>
                      <a:pt x="35" y="241"/>
                    </a:lnTo>
                    <a:lnTo>
                      <a:pt x="39" y="237"/>
                    </a:lnTo>
                    <a:lnTo>
                      <a:pt x="40" y="231"/>
                    </a:lnTo>
                    <a:lnTo>
                      <a:pt x="44" y="235"/>
                    </a:lnTo>
                    <a:lnTo>
                      <a:pt x="46" y="231"/>
                    </a:lnTo>
                    <a:lnTo>
                      <a:pt x="48" y="245"/>
                    </a:lnTo>
                    <a:lnTo>
                      <a:pt x="51" y="239"/>
                    </a:lnTo>
                    <a:lnTo>
                      <a:pt x="53" y="233"/>
                    </a:lnTo>
                    <a:lnTo>
                      <a:pt x="56" y="235"/>
                    </a:lnTo>
                    <a:lnTo>
                      <a:pt x="58" y="237"/>
                    </a:lnTo>
                    <a:lnTo>
                      <a:pt x="62" y="239"/>
                    </a:lnTo>
                    <a:lnTo>
                      <a:pt x="63" y="235"/>
                    </a:lnTo>
                    <a:lnTo>
                      <a:pt x="67" y="239"/>
                    </a:lnTo>
                    <a:lnTo>
                      <a:pt x="69" y="245"/>
                    </a:lnTo>
                    <a:lnTo>
                      <a:pt x="71" y="235"/>
                    </a:lnTo>
                    <a:lnTo>
                      <a:pt x="74" y="233"/>
                    </a:lnTo>
                    <a:lnTo>
                      <a:pt x="76" y="239"/>
                    </a:lnTo>
                    <a:lnTo>
                      <a:pt x="79" y="233"/>
                    </a:lnTo>
                    <a:lnTo>
                      <a:pt x="81" y="235"/>
                    </a:lnTo>
                    <a:lnTo>
                      <a:pt x="85" y="239"/>
                    </a:lnTo>
                    <a:lnTo>
                      <a:pt x="86" y="239"/>
                    </a:lnTo>
                    <a:lnTo>
                      <a:pt x="90" y="241"/>
                    </a:lnTo>
                    <a:lnTo>
                      <a:pt x="92" y="237"/>
                    </a:lnTo>
                    <a:lnTo>
                      <a:pt x="94" y="231"/>
                    </a:lnTo>
                    <a:lnTo>
                      <a:pt x="97" y="235"/>
                    </a:lnTo>
                    <a:lnTo>
                      <a:pt x="99" y="233"/>
                    </a:lnTo>
                    <a:lnTo>
                      <a:pt x="102" y="241"/>
                    </a:lnTo>
                    <a:lnTo>
                      <a:pt x="104" y="237"/>
                    </a:lnTo>
                    <a:lnTo>
                      <a:pt x="108" y="235"/>
                    </a:lnTo>
                    <a:lnTo>
                      <a:pt x="109" y="233"/>
                    </a:lnTo>
                    <a:lnTo>
                      <a:pt x="113" y="233"/>
                    </a:lnTo>
                    <a:lnTo>
                      <a:pt x="115" y="231"/>
                    </a:lnTo>
                    <a:lnTo>
                      <a:pt x="117" y="233"/>
                    </a:lnTo>
                    <a:lnTo>
                      <a:pt x="120" y="227"/>
                    </a:lnTo>
                    <a:lnTo>
                      <a:pt x="122" y="227"/>
                    </a:lnTo>
                    <a:lnTo>
                      <a:pt x="125" y="229"/>
                    </a:lnTo>
                    <a:lnTo>
                      <a:pt x="127" y="227"/>
                    </a:lnTo>
                    <a:lnTo>
                      <a:pt x="131" y="225"/>
                    </a:lnTo>
                    <a:lnTo>
                      <a:pt x="132" y="220"/>
                    </a:lnTo>
                    <a:lnTo>
                      <a:pt x="136" y="222"/>
                    </a:lnTo>
                    <a:lnTo>
                      <a:pt x="138" y="216"/>
                    </a:lnTo>
                    <a:lnTo>
                      <a:pt x="141" y="206"/>
                    </a:lnTo>
                    <a:lnTo>
                      <a:pt x="143" y="206"/>
                    </a:lnTo>
                    <a:lnTo>
                      <a:pt x="145" y="195"/>
                    </a:lnTo>
                    <a:lnTo>
                      <a:pt x="148" y="191"/>
                    </a:lnTo>
                    <a:lnTo>
                      <a:pt x="150" y="179"/>
                    </a:lnTo>
                    <a:lnTo>
                      <a:pt x="154" y="181"/>
                    </a:lnTo>
                    <a:lnTo>
                      <a:pt x="155" y="169"/>
                    </a:lnTo>
                    <a:lnTo>
                      <a:pt x="159" y="158"/>
                    </a:lnTo>
                    <a:lnTo>
                      <a:pt x="161" y="142"/>
                    </a:lnTo>
                    <a:lnTo>
                      <a:pt x="164" y="133"/>
                    </a:lnTo>
                    <a:lnTo>
                      <a:pt x="166" y="123"/>
                    </a:lnTo>
                    <a:lnTo>
                      <a:pt x="168" y="113"/>
                    </a:lnTo>
                    <a:lnTo>
                      <a:pt x="171" y="104"/>
                    </a:lnTo>
                    <a:lnTo>
                      <a:pt x="173" y="96"/>
                    </a:lnTo>
                    <a:lnTo>
                      <a:pt x="177" y="92"/>
                    </a:lnTo>
                    <a:lnTo>
                      <a:pt x="178" y="88"/>
                    </a:lnTo>
                    <a:lnTo>
                      <a:pt x="182" y="81"/>
                    </a:lnTo>
                    <a:lnTo>
                      <a:pt x="184" y="71"/>
                    </a:lnTo>
                    <a:lnTo>
                      <a:pt x="187" y="61"/>
                    </a:lnTo>
                    <a:lnTo>
                      <a:pt x="189" y="57"/>
                    </a:lnTo>
                    <a:lnTo>
                      <a:pt x="191" y="38"/>
                    </a:lnTo>
                    <a:lnTo>
                      <a:pt x="194" y="34"/>
                    </a:lnTo>
                    <a:lnTo>
                      <a:pt x="196" y="30"/>
                    </a:lnTo>
                    <a:lnTo>
                      <a:pt x="200" y="29"/>
                    </a:lnTo>
                    <a:lnTo>
                      <a:pt x="201" y="25"/>
                    </a:lnTo>
                    <a:lnTo>
                      <a:pt x="205" y="19"/>
                    </a:lnTo>
                    <a:lnTo>
                      <a:pt x="207" y="23"/>
                    </a:lnTo>
                    <a:lnTo>
                      <a:pt x="210" y="15"/>
                    </a:lnTo>
                    <a:lnTo>
                      <a:pt x="212" y="13"/>
                    </a:lnTo>
                    <a:lnTo>
                      <a:pt x="214" y="7"/>
                    </a:lnTo>
                    <a:lnTo>
                      <a:pt x="217" y="9"/>
                    </a:lnTo>
                    <a:lnTo>
                      <a:pt x="219" y="11"/>
                    </a:lnTo>
                    <a:lnTo>
                      <a:pt x="223" y="9"/>
                    </a:lnTo>
                    <a:lnTo>
                      <a:pt x="224" y="7"/>
                    </a:lnTo>
                    <a:lnTo>
                      <a:pt x="228" y="11"/>
                    </a:lnTo>
                    <a:lnTo>
                      <a:pt x="230" y="7"/>
                    </a:lnTo>
                    <a:lnTo>
                      <a:pt x="233" y="3"/>
                    </a:lnTo>
                    <a:lnTo>
                      <a:pt x="235" y="1"/>
                    </a:lnTo>
                    <a:lnTo>
                      <a:pt x="237" y="11"/>
                    </a:lnTo>
                    <a:lnTo>
                      <a:pt x="240" y="11"/>
                    </a:lnTo>
                    <a:lnTo>
                      <a:pt x="242" y="11"/>
                    </a:lnTo>
                    <a:lnTo>
                      <a:pt x="246" y="9"/>
                    </a:lnTo>
                    <a:lnTo>
                      <a:pt x="247" y="5"/>
                    </a:lnTo>
                    <a:lnTo>
                      <a:pt x="251" y="7"/>
                    </a:lnTo>
                    <a:lnTo>
                      <a:pt x="253" y="5"/>
                    </a:lnTo>
                    <a:lnTo>
                      <a:pt x="256" y="7"/>
                    </a:lnTo>
                    <a:lnTo>
                      <a:pt x="258" y="1"/>
                    </a:lnTo>
                    <a:lnTo>
                      <a:pt x="261" y="9"/>
                    </a:lnTo>
                    <a:lnTo>
                      <a:pt x="263" y="3"/>
                    </a:lnTo>
                    <a:lnTo>
                      <a:pt x="265" y="1"/>
                    </a:lnTo>
                    <a:lnTo>
                      <a:pt x="269" y="5"/>
                    </a:lnTo>
                    <a:lnTo>
                      <a:pt x="270" y="5"/>
                    </a:lnTo>
                    <a:lnTo>
                      <a:pt x="274" y="11"/>
                    </a:lnTo>
                    <a:lnTo>
                      <a:pt x="276" y="5"/>
                    </a:lnTo>
                    <a:lnTo>
                      <a:pt x="279" y="7"/>
                    </a:lnTo>
                    <a:lnTo>
                      <a:pt x="281" y="0"/>
                    </a:lnTo>
                    <a:lnTo>
                      <a:pt x="284" y="9"/>
                    </a:lnTo>
                    <a:lnTo>
                      <a:pt x="286" y="5"/>
                    </a:lnTo>
                    <a:lnTo>
                      <a:pt x="288" y="9"/>
                    </a:lnTo>
                    <a:lnTo>
                      <a:pt x="292" y="3"/>
                    </a:lnTo>
                    <a:lnTo>
                      <a:pt x="293" y="0"/>
                    </a:lnTo>
                    <a:lnTo>
                      <a:pt x="297" y="3"/>
                    </a:lnTo>
                    <a:lnTo>
                      <a:pt x="299" y="5"/>
                    </a:lnTo>
                    <a:lnTo>
                      <a:pt x="302" y="5"/>
                    </a:lnTo>
                    <a:lnTo>
                      <a:pt x="304" y="3"/>
                    </a:lnTo>
                    <a:lnTo>
                      <a:pt x="307" y="3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5" y="5"/>
                    </a:lnTo>
                    <a:lnTo>
                      <a:pt x="316" y="5"/>
                    </a:lnTo>
                    <a:lnTo>
                      <a:pt x="320" y="7"/>
                    </a:lnTo>
                    <a:lnTo>
                      <a:pt x="322" y="9"/>
                    </a:lnTo>
                    <a:lnTo>
                      <a:pt x="325" y="9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" name="Freeform 201">
                <a:extLst>
                  <a:ext uri="{FF2B5EF4-FFF2-40B4-BE49-F238E27FC236}">
                    <a16:creationId xmlns:a16="http://schemas.microsoft.com/office/drawing/2014/main" id="{41EB1B87-BC8D-6246-96F1-34966EC8B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7"/>
                <a:ext cx="322" cy="110"/>
              </a:xfrm>
              <a:custGeom>
                <a:avLst/>
                <a:gdLst>
                  <a:gd name="T0" fmla="*/ 5 w 324"/>
                  <a:gd name="T1" fmla="*/ 56 h 112"/>
                  <a:gd name="T2" fmla="*/ 12 w 324"/>
                  <a:gd name="T3" fmla="*/ 58 h 112"/>
                  <a:gd name="T4" fmla="*/ 20 w 324"/>
                  <a:gd name="T5" fmla="*/ 56 h 112"/>
                  <a:gd name="T6" fmla="*/ 28 w 324"/>
                  <a:gd name="T7" fmla="*/ 54 h 112"/>
                  <a:gd name="T8" fmla="*/ 35 w 324"/>
                  <a:gd name="T9" fmla="*/ 58 h 112"/>
                  <a:gd name="T10" fmla="*/ 43 w 324"/>
                  <a:gd name="T11" fmla="*/ 51 h 112"/>
                  <a:gd name="T12" fmla="*/ 51 w 324"/>
                  <a:gd name="T13" fmla="*/ 54 h 112"/>
                  <a:gd name="T14" fmla="*/ 58 w 324"/>
                  <a:gd name="T15" fmla="*/ 60 h 112"/>
                  <a:gd name="T16" fmla="*/ 66 w 324"/>
                  <a:gd name="T17" fmla="*/ 54 h 112"/>
                  <a:gd name="T18" fmla="*/ 74 w 324"/>
                  <a:gd name="T19" fmla="*/ 52 h 112"/>
                  <a:gd name="T20" fmla="*/ 81 w 324"/>
                  <a:gd name="T21" fmla="*/ 56 h 112"/>
                  <a:gd name="T22" fmla="*/ 89 w 324"/>
                  <a:gd name="T23" fmla="*/ 60 h 112"/>
                  <a:gd name="T24" fmla="*/ 97 w 324"/>
                  <a:gd name="T25" fmla="*/ 54 h 112"/>
                  <a:gd name="T26" fmla="*/ 104 w 324"/>
                  <a:gd name="T27" fmla="*/ 47 h 112"/>
                  <a:gd name="T28" fmla="*/ 111 w 324"/>
                  <a:gd name="T29" fmla="*/ 20 h 112"/>
                  <a:gd name="T30" fmla="*/ 120 w 324"/>
                  <a:gd name="T31" fmla="*/ 10 h 112"/>
                  <a:gd name="T32" fmla="*/ 127 w 324"/>
                  <a:gd name="T33" fmla="*/ 49 h 112"/>
                  <a:gd name="T34" fmla="*/ 134 w 324"/>
                  <a:gd name="T35" fmla="*/ 76 h 112"/>
                  <a:gd name="T36" fmla="*/ 143 w 324"/>
                  <a:gd name="T37" fmla="*/ 112 h 112"/>
                  <a:gd name="T38" fmla="*/ 150 w 324"/>
                  <a:gd name="T39" fmla="*/ 80 h 112"/>
                  <a:gd name="T40" fmla="*/ 157 w 324"/>
                  <a:gd name="T41" fmla="*/ 60 h 112"/>
                  <a:gd name="T42" fmla="*/ 166 w 324"/>
                  <a:gd name="T43" fmla="*/ 58 h 112"/>
                  <a:gd name="T44" fmla="*/ 173 w 324"/>
                  <a:gd name="T45" fmla="*/ 54 h 112"/>
                  <a:gd name="T46" fmla="*/ 180 w 324"/>
                  <a:gd name="T47" fmla="*/ 56 h 112"/>
                  <a:gd name="T48" fmla="*/ 189 w 324"/>
                  <a:gd name="T49" fmla="*/ 54 h 112"/>
                  <a:gd name="T50" fmla="*/ 196 w 324"/>
                  <a:gd name="T51" fmla="*/ 54 h 112"/>
                  <a:gd name="T52" fmla="*/ 203 w 324"/>
                  <a:gd name="T53" fmla="*/ 58 h 112"/>
                  <a:gd name="T54" fmla="*/ 212 w 324"/>
                  <a:gd name="T55" fmla="*/ 56 h 112"/>
                  <a:gd name="T56" fmla="*/ 219 w 324"/>
                  <a:gd name="T57" fmla="*/ 54 h 112"/>
                  <a:gd name="T58" fmla="*/ 226 w 324"/>
                  <a:gd name="T59" fmla="*/ 54 h 112"/>
                  <a:gd name="T60" fmla="*/ 235 w 324"/>
                  <a:gd name="T61" fmla="*/ 56 h 112"/>
                  <a:gd name="T62" fmla="*/ 242 w 324"/>
                  <a:gd name="T63" fmla="*/ 58 h 112"/>
                  <a:gd name="T64" fmla="*/ 249 w 324"/>
                  <a:gd name="T65" fmla="*/ 54 h 112"/>
                  <a:gd name="T66" fmla="*/ 258 w 324"/>
                  <a:gd name="T67" fmla="*/ 58 h 112"/>
                  <a:gd name="T68" fmla="*/ 265 w 324"/>
                  <a:gd name="T69" fmla="*/ 62 h 112"/>
                  <a:gd name="T70" fmla="*/ 272 w 324"/>
                  <a:gd name="T71" fmla="*/ 56 h 112"/>
                  <a:gd name="T72" fmla="*/ 281 w 324"/>
                  <a:gd name="T73" fmla="*/ 56 h 112"/>
                  <a:gd name="T74" fmla="*/ 288 w 324"/>
                  <a:gd name="T75" fmla="*/ 58 h 112"/>
                  <a:gd name="T76" fmla="*/ 295 w 324"/>
                  <a:gd name="T77" fmla="*/ 54 h 112"/>
                  <a:gd name="T78" fmla="*/ 304 w 324"/>
                  <a:gd name="T79" fmla="*/ 60 h 112"/>
                  <a:gd name="T80" fmla="*/ 311 w 324"/>
                  <a:gd name="T81" fmla="*/ 58 h 112"/>
                  <a:gd name="T82" fmla="*/ 320 w 324"/>
                  <a:gd name="T83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12">
                    <a:moveTo>
                      <a:pt x="0" y="60"/>
                    </a:moveTo>
                    <a:lnTo>
                      <a:pt x="2" y="54"/>
                    </a:lnTo>
                    <a:lnTo>
                      <a:pt x="5" y="56"/>
                    </a:lnTo>
                    <a:lnTo>
                      <a:pt x="7" y="54"/>
                    </a:lnTo>
                    <a:lnTo>
                      <a:pt x="9" y="56"/>
                    </a:lnTo>
                    <a:lnTo>
                      <a:pt x="12" y="58"/>
                    </a:lnTo>
                    <a:lnTo>
                      <a:pt x="14" y="58"/>
                    </a:lnTo>
                    <a:lnTo>
                      <a:pt x="18" y="52"/>
                    </a:lnTo>
                    <a:lnTo>
                      <a:pt x="20" y="56"/>
                    </a:lnTo>
                    <a:lnTo>
                      <a:pt x="23" y="56"/>
                    </a:lnTo>
                    <a:lnTo>
                      <a:pt x="25" y="56"/>
                    </a:lnTo>
                    <a:lnTo>
                      <a:pt x="28" y="54"/>
                    </a:lnTo>
                    <a:lnTo>
                      <a:pt x="30" y="60"/>
                    </a:lnTo>
                    <a:lnTo>
                      <a:pt x="32" y="56"/>
                    </a:lnTo>
                    <a:lnTo>
                      <a:pt x="35" y="58"/>
                    </a:lnTo>
                    <a:lnTo>
                      <a:pt x="37" y="58"/>
                    </a:lnTo>
                    <a:lnTo>
                      <a:pt x="41" y="54"/>
                    </a:lnTo>
                    <a:lnTo>
                      <a:pt x="43" y="51"/>
                    </a:lnTo>
                    <a:lnTo>
                      <a:pt x="46" y="56"/>
                    </a:lnTo>
                    <a:lnTo>
                      <a:pt x="48" y="60"/>
                    </a:lnTo>
                    <a:lnTo>
                      <a:pt x="51" y="54"/>
                    </a:lnTo>
                    <a:lnTo>
                      <a:pt x="53" y="51"/>
                    </a:lnTo>
                    <a:lnTo>
                      <a:pt x="57" y="60"/>
                    </a:lnTo>
                    <a:lnTo>
                      <a:pt x="58" y="60"/>
                    </a:lnTo>
                    <a:lnTo>
                      <a:pt x="60" y="58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9" y="56"/>
                    </a:lnTo>
                    <a:lnTo>
                      <a:pt x="71" y="52"/>
                    </a:lnTo>
                    <a:lnTo>
                      <a:pt x="74" y="52"/>
                    </a:lnTo>
                    <a:lnTo>
                      <a:pt x="76" y="51"/>
                    </a:lnTo>
                    <a:lnTo>
                      <a:pt x="80" y="51"/>
                    </a:lnTo>
                    <a:lnTo>
                      <a:pt x="81" y="56"/>
                    </a:lnTo>
                    <a:lnTo>
                      <a:pt x="83" y="56"/>
                    </a:lnTo>
                    <a:lnTo>
                      <a:pt x="87" y="54"/>
                    </a:lnTo>
                    <a:lnTo>
                      <a:pt x="89" y="60"/>
                    </a:lnTo>
                    <a:lnTo>
                      <a:pt x="92" y="52"/>
                    </a:lnTo>
                    <a:lnTo>
                      <a:pt x="94" y="54"/>
                    </a:lnTo>
                    <a:lnTo>
                      <a:pt x="97" y="54"/>
                    </a:lnTo>
                    <a:lnTo>
                      <a:pt x="99" y="62"/>
                    </a:lnTo>
                    <a:lnTo>
                      <a:pt x="103" y="51"/>
                    </a:lnTo>
                    <a:lnTo>
                      <a:pt x="104" y="47"/>
                    </a:lnTo>
                    <a:lnTo>
                      <a:pt x="106" y="39"/>
                    </a:lnTo>
                    <a:lnTo>
                      <a:pt x="110" y="37"/>
                    </a:lnTo>
                    <a:lnTo>
                      <a:pt x="111" y="20"/>
                    </a:lnTo>
                    <a:lnTo>
                      <a:pt x="115" y="8"/>
                    </a:lnTo>
                    <a:lnTo>
                      <a:pt x="117" y="0"/>
                    </a:lnTo>
                    <a:lnTo>
                      <a:pt x="120" y="10"/>
                    </a:lnTo>
                    <a:lnTo>
                      <a:pt x="122" y="25"/>
                    </a:lnTo>
                    <a:lnTo>
                      <a:pt x="126" y="31"/>
                    </a:lnTo>
                    <a:lnTo>
                      <a:pt x="127" y="49"/>
                    </a:lnTo>
                    <a:lnTo>
                      <a:pt x="129" y="54"/>
                    </a:lnTo>
                    <a:lnTo>
                      <a:pt x="133" y="70"/>
                    </a:lnTo>
                    <a:lnTo>
                      <a:pt x="134" y="76"/>
                    </a:lnTo>
                    <a:lnTo>
                      <a:pt x="138" y="93"/>
                    </a:lnTo>
                    <a:lnTo>
                      <a:pt x="140" y="103"/>
                    </a:lnTo>
                    <a:lnTo>
                      <a:pt x="143" y="112"/>
                    </a:lnTo>
                    <a:lnTo>
                      <a:pt x="145" y="99"/>
                    </a:lnTo>
                    <a:lnTo>
                      <a:pt x="149" y="95"/>
                    </a:lnTo>
                    <a:lnTo>
                      <a:pt x="150" y="80"/>
                    </a:lnTo>
                    <a:lnTo>
                      <a:pt x="152" y="72"/>
                    </a:lnTo>
                    <a:lnTo>
                      <a:pt x="156" y="62"/>
                    </a:lnTo>
                    <a:lnTo>
                      <a:pt x="157" y="60"/>
                    </a:lnTo>
                    <a:lnTo>
                      <a:pt x="161" y="56"/>
                    </a:lnTo>
                    <a:lnTo>
                      <a:pt x="163" y="58"/>
                    </a:lnTo>
                    <a:lnTo>
                      <a:pt x="166" y="58"/>
                    </a:lnTo>
                    <a:lnTo>
                      <a:pt x="168" y="60"/>
                    </a:lnTo>
                    <a:lnTo>
                      <a:pt x="172" y="52"/>
                    </a:lnTo>
                    <a:lnTo>
                      <a:pt x="173" y="54"/>
                    </a:lnTo>
                    <a:lnTo>
                      <a:pt x="175" y="54"/>
                    </a:lnTo>
                    <a:lnTo>
                      <a:pt x="179" y="58"/>
                    </a:lnTo>
                    <a:lnTo>
                      <a:pt x="180" y="56"/>
                    </a:lnTo>
                    <a:lnTo>
                      <a:pt x="184" y="60"/>
                    </a:lnTo>
                    <a:lnTo>
                      <a:pt x="186" y="52"/>
                    </a:lnTo>
                    <a:lnTo>
                      <a:pt x="189" y="54"/>
                    </a:lnTo>
                    <a:lnTo>
                      <a:pt x="191" y="56"/>
                    </a:lnTo>
                    <a:lnTo>
                      <a:pt x="195" y="58"/>
                    </a:lnTo>
                    <a:lnTo>
                      <a:pt x="196" y="54"/>
                    </a:lnTo>
                    <a:lnTo>
                      <a:pt x="200" y="62"/>
                    </a:lnTo>
                    <a:lnTo>
                      <a:pt x="202" y="60"/>
                    </a:lnTo>
                    <a:lnTo>
                      <a:pt x="203" y="58"/>
                    </a:lnTo>
                    <a:lnTo>
                      <a:pt x="207" y="54"/>
                    </a:lnTo>
                    <a:lnTo>
                      <a:pt x="209" y="56"/>
                    </a:lnTo>
                    <a:lnTo>
                      <a:pt x="212" y="56"/>
                    </a:lnTo>
                    <a:lnTo>
                      <a:pt x="214" y="54"/>
                    </a:lnTo>
                    <a:lnTo>
                      <a:pt x="218" y="54"/>
                    </a:lnTo>
                    <a:lnTo>
                      <a:pt x="219" y="54"/>
                    </a:lnTo>
                    <a:lnTo>
                      <a:pt x="223" y="58"/>
                    </a:lnTo>
                    <a:lnTo>
                      <a:pt x="225" y="56"/>
                    </a:lnTo>
                    <a:lnTo>
                      <a:pt x="226" y="54"/>
                    </a:lnTo>
                    <a:lnTo>
                      <a:pt x="230" y="52"/>
                    </a:lnTo>
                    <a:lnTo>
                      <a:pt x="232" y="58"/>
                    </a:lnTo>
                    <a:lnTo>
                      <a:pt x="235" y="56"/>
                    </a:lnTo>
                    <a:lnTo>
                      <a:pt x="237" y="60"/>
                    </a:lnTo>
                    <a:lnTo>
                      <a:pt x="241" y="58"/>
                    </a:lnTo>
                    <a:lnTo>
                      <a:pt x="242" y="58"/>
                    </a:lnTo>
                    <a:lnTo>
                      <a:pt x="246" y="56"/>
                    </a:lnTo>
                    <a:lnTo>
                      <a:pt x="248" y="62"/>
                    </a:lnTo>
                    <a:lnTo>
                      <a:pt x="249" y="54"/>
                    </a:lnTo>
                    <a:lnTo>
                      <a:pt x="253" y="56"/>
                    </a:lnTo>
                    <a:lnTo>
                      <a:pt x="255" y="52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4" y="54"/>
                    </a:lnTo>
                    <a:lnTo>
                      <a:pt x="265" y="62"/>
                    </a:lnTo>
                    <a:lnTo>
                      <a:pt x="269" y="52"/>
                    </a:lnTo>
                    <a:lnTo>
                      <a:pt x="271" y="54"/>
                    </a:lnTo>
                    <a:lnTo>
                      <a:pt x="272" y="56"/>
                    </a:lnTo>
                    <a:lnTo>
                      <a:pt x="276" y="56"/>
                    </a:lnTo>
                    <a:lnTo>
                      <a:pt x="278" y="56"/>
                    </a:lnTo>
                    <a:lnTo>
                      <a:pt x="281" y="56"/>
                    </a:lnTo>
                    <a:lnTo>
                      <a:pt x="283" y="58"/>
                    </a:lnTo>
                    <a:lnTo>
                      <a:pt x="287" y="56"/>
                    </a:lnTo>
                    <a:lnTo>
                      <a:pt x="288" y="58"/>
                    </a:lnTo>
                    <a:lnTo>
                      <a:pt x="292" y="56"/>
                    </a:lnTo>
                    <a:lnTo>
                      <a:pt x="294" y="56"/>
                    </a:lnTo>
                    <a:lnTo>
                      <a:pt x="295" y="54"/>
                    </a:lnTo>
                    <a:lnTo>
                      <a:pt x="299" y="52"/>
                    </a:lnTo>
                    <a:lnTo>
                      <a:pt x="301" y="54"/>
                    </a:lnTo>
                    <a:lnTo>
                      <a:pt x="304" y="60"/>
                    </a:lnTo>
                    <a:lnTo>
                      <a:pt x="306" y="60"/>
                    </a:lnTo>
                    <a:lnTo>
                      <a:pt x="309" y="58"/>
                    </a:lnTo>
                    <a:lnTo>
                      <a:pt x="311" y="58"/>
                    </a:lnTo>
                    <a:lnTo>
                      <a:pt x="315" y="54"/>
                    </a:lnTo>
                    <a:lnTo>
                      <a:pt x="317" y="58"/>
                    </a:lnTo>
                    <a:lnTo>
                      <a:pt x="320" y="56"/>
                    </a:lnTo>
                    <a:lnTo>
                      <a:pt x="322" y="54"/>
                    </a:lnTo>
                    <a:lnTo>
                      <a:pt x="324" y="56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" name="Freeform 202">
                <a:extLst>
                  <a:ext uri="{FF2B5EF4-FFF2-40B4-BE49-F238E27FC236}">
                    <a16:creationId xmlns:a16="http://schemas.microsoft.com/office/drawing/2014/main" id="{1338A2D2-CDB1-5746-8CFB-951044249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6"/>
                <a:ext cx="49" cy="5"/>
              </a:xfrm>
              <a:custGeom>
                <a:avLst/>
                <a:gdLst>
                  <a:gd name="G0" fmla="+- 5 0 0"/>
                  <a:gd name="G1" fmla="+- 8 0 0"/>
                  <a:gd name="G2" fmla="+- 14 0 0"/>
                  <a:gd name="G3" fmla="cos 7 G2"/>
                  <a:gd name="G4" fmla="*/ 1 2411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+- 5 0 0"/>
                  <a:gd name="G21" fmla="+- 8 0 0"/>
                  <a:gd name="T0" fmla="*/ 0 w 51"/>
                  <a:gd name="T1" fmla="*/ 7 h 7"/>
                  <a:gd name="T2" fmla="*/ 3 w 51"/>
                  <a:gd name="T3" fmla="*/ 5 h 7"/>
                  <a:gd name="T4" fmla="*/ 5 w 51"/>
                  <a:gd name="T5" fmla="*/ 5 h 7"/>
                  <a:gd name="T6" fmla="*/ 8 w 51"/>
                  <a:gd name="T7" fmla="*/ 7 h 7"/>
                  <a:gd name="T8" fmla="*/ 10 w 51"/>
                  <a:gd name="T9" fmla="*/ 7 h 7"/>
                  <a:gd name="T10" fmla="*/ 14 w 51"/>
                  <a:gd name="T11" fmla="*/ 7 h 7"/>
                  <a:gd name="T12" fmla="*/ 16 w 51"/>
                  <a:gd name="T13" fmla="*/ 7 h 7"/>
                  <a:gd name="T14" fmla="*/ 19 w 51"/>
                  <a:gd name="T15" fmla="*/ 3 h 7"/>
                  <a:gd name="T16" fmla="*/ 21 w 51"/>
                  <a:gd name="T17" fmla="*/ 5 h 7"/>
                  <a:gd name="T18" fmla="*/ 23 w 51"/>
                  <a:gd name="T19" fmla="*/ 7 h 7"/>
                  <a:gd name="T20" fmla="*/ 26 w 51"/>
                  <a:gd name="T21" fmla="*/ 7 h 7"/>
                  <a:gd name="T22" fmla="*/ 28 w 51"/>
                  <a:gd name="T23" fmla="*/ 7 h 7"/>
                  <a:gd name="T24" fmla="*/ 31 w 51"/>
                  <a:gd name="T25" fmla="*/ 5 h 7"/>
                  <a:gd name="T26" fmla="*/ 33 w 51"/>
                  <a:gd name="T27" fmla="*/ 5 h 7"/>
                  <a:gd name="T28" fmla="*/ 37 w 51"/>
                  <a:gd name="T29" fmla="*/ 7 h 7"/>
                  <a:gd name="T30" fmla="*/ 39 w 51"/>
                  <a:gd name="T31" fmla="*/ 5 h 7"/>
                  <a:gd name="T32" fmla="*/ 42 w 51"/>
                  <a:gd name="T33" fmla="*/ 7 h 7"/>
                  <a:gd name="T34" fmla="*/ 44 w 51"/>
                  <a:gd name="T35" fmla="*/ 5 h 7"/>
                  <a:gd name="T36" fmla="*/ 46 w 51"/>
                  <a:gd name="T37" fmla="*/ 5 h 7"/>
                  <a:gd name="T38" fmla="*/ 49 w 51"/>
                  <a:gd name="T39" fmla="*/ 0 h 7"/>
                  <a:gd name="T40" fmla="*/ 51 w 51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7">
                    <a:moveTo>
                      <a:pt x="0" y="7"/>
                    </a:moveTo>
                    <a:lnTo>
                      <a:pt x="3" y="5"/>
                    </a:lnTo>
                    <a:lnTo>
                      <a:pt x="5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3" y="7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2" y="7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9" y="0"/>
                    </a:lnTo>
                    <a:lnTo>
                      <a:pt x="51" y="7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" name="Freeform 203">
                <a:extLst>
                  <a:ext uri="{FF2B5EF4-FFF2-40B4-BE49-F238E27FC236}">
                    <a16:creationId xmlns:a16="http://schemas.microsoft.com/office/drawing/2014/main" id="{1BDC635D-ED65-4D4F-B2C3-368240448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6"/>
                <a:ext cx="323" cy="231"/>
              </a:xfrm>
              <a:custGeom>
                <a:avLst/>
                <a:gdLst>
                  <a:gd name="T0" fmla="*/ 5 w 325"/>
                  <a:gd name="T1" fmla="*/ 229 h 233"/>
                  <a:gd name="T2" fmla="*/ 12 w 325"/>
                  <a:gd name="T3" fmla="*/ 229 h 233"/>
                  <a:gd name="T4" fmla="*/ 21 w 325"/>
                  <a:gd name="T5" fmla="*/ 231 h 233"/>
                  <a:gd name="T6" fmla="*/ 28 w 325"/>
                  <a:gd name="T7" fmla="*/ 229 h 233"/>
                  <a:gd name="T8" fmla="*/ 35 w 325"/>
                  <a:gd name="T9" fmla="*/ 231 h 233"/>
                  <a:gd name="T10" fmla="*/ 44 w 325"/>
                  <a:gd name="T11" fmla="*/ 231 h 233"/>
                  <a:gd name="T12" fmla="*/ 51 w 325"/>
                  <a:gd name="T13" fmla="*/ 231 h 233"/>
                  <a:gd name="T14" fmla="*/ 58 w 325"/>
                  <a:gd name="T15" fmla="*/ 233 h 233"/>
                  <a:gd name="T16" fmla="*/ 67 w 325"/>
                  <a:gd name="T17" fmla="*/ 227 h 233"/>
                  <a:gd name="T18" fmla="*/ 74 w 325"/>
                  <a:gd name="T19" fmla="*/ 227 h 233"/>
                  <a:gd name="T20" fmla="*/ 81 w 325"/>
                  <a:gd name="T21" fmla="*/ 231 h 233"/>
                  <a:gd name="T22" fmla="*/ 90 w 325"/>
                  <a:gd name="T23" fmla="*/ 233 h 233"/>
                  <a:gd name="T24" fmla="*/ 97 w 325"/>
                  <a:gd name="T25" fmla="*/ 229 h 233"/>
                  <a:gd name="T26" fmla="*/ 104 w 325"/>
                  <a:gd name="T27" fmla="*/ 227 h 233"/>
                  <a:gd name="T28" fmla="*/ 113 w 325"/>
                  <a:gd name="T29" fmla="*/ 227 h 233"/>
                  <a:gd name="T30" fmla="*/ 120 w 325"/>
                  <a:gd name="T31" fmla="*/ 226 h 233"/>
                  <a:gd name="T32" fmla="*/ 127 w 325"/>
                  <a:gd name="T33" fmla="*/ 224 h 233"/>
                  <a:gd name="T34" fmla="*/ 136 w 325"/>
                  <a:gd name="T35" fmla="*/ 222 h 233"/>
                  <a:gd name="T36" fmla="*/ 143 w 325"/>
                  <a:gd name="T37" fmla="*/ 224 h 233"/>
                  <a:gd name="T38" fmla="*/ 150 w 325"/>
                  <a:gd name="T39" fmla="*/ 210 h 233"/>
                  <a:gd name="T40" fmla="*/ 159 w 325"/>
                  <a:gd name="T41" fmla="*/ 198 h 233"/>
                  <a:gd name="T42" fmla="*/ 166 w 325"/>
                  <a:gd name="T43" fmla="*/ 177 h 233"/>
                  <a:gd name="T44" fmla="*/ 173 w 325"/>
                  <a:gd name="T45" fmla="*/ 148 h 233"/>
                  <a:gd name="T46" fmla="*/ 182 w 325"/>
                  <a:gd name="T47" fmla="*/ 115 h 233"/>
                  <a:gd name="T48" fmla="*/ 189 w 325"/>
                  <a:gd name="T49" fmla="*/ 81 h 233"/>
                  <a:gd name="T50" fmla="*/ 196 w 325"/>
                  <a:gd name="T51" fmla="*/ 56 h 233"/>
                  <a:gd name="T52" fmla="*/ 205 w 325"/>
                  <a:gd name="T53" fmla="*/ 38 h 233"/>
                  <a:gd name="T54" fmla="*/ 212 w 325"/>
                  <a:gd name="T55" fmla="*/ 31 h 233"/>
                  <a:gd name="T56" fmla="*/ 219 w 325"/>
                  <a:gd name="T57" fmla="*/ 17 h 233"/>
                  <a:gd name="T58" fmla="*/ 228 w 325"/>
                  <a:gd name="T59" fmla="*/ 11 h 233"/>
                  <a:gd name="T60" fmla="*/ 235 w 325"/>
                  <a:gd name="T61" fmla="*/ 9 h 233"/>
                  <a:gd name="T62" fmla="*/ 242 w 325"/>
                  <a:gd name="T63" fmla="*/ 9 h 233"/>
                  <a:gd name="T64" fmla="*/ 251 w 325"/>
                  <a:gd name="T65" fmla="*/ 9 h 233"/>
                  <a:gd name="T66" fmla="*/ 258 w 325"/>
                  <a:gd name="T67" fmla="*/ 5 h 233"/>
                  <a:gd name="T68" fmla="*/ 265 w 325"/>
                  <a:gd name="T69" fmla="*/ 7 h 233"/>
                  <a:gd name="T70" fmla="*/ 274 w 325"/>
                  <a:gd name="T71" fmla="*/ 5 h 233"/>
                  <a:gd name="T72" fmla="*/ 281 w 325"/>
                  <a:gd name="T73" fmla="*/ 9 h 233"/>
                  <a:gd name="T74" fmla="*/ 288 w 325"/>
                  <a:gd name="T75" fmla="*/ 5 h 233"/>
                  <a:gd name="T76" fmla="*/ 297 w 325"/>
                  <a:gd name="T77" fmla="*/ 5 h 233"/>
                  <a:gd name="T78" fmla="*/ 304 w 325"/>
                  <a:gd name="T79" fmla="*/ 5 h 233"/>
                  <a:gd name="T80" fmla="*/ 311 w 325"/>
                  <a:gd name="T81" fmla="*/ 3 h 233"/>
                  <a:gd name="T82" fmla="*/ 320 w 325"/>
                  <a:gd name="T83" fmla="*/ 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33">
                    <a:moveTo>
                      <a:pt x="0" y="231"/>
                    </a:moveTo>
                    <a:lnTo>
                      <a:pt x="2" y="231"/>
                    </a:lnTo>
                    <a:lnTo>
                      <a:pt x="5" y="229"/>
                    </a:lnTo>
                    <a:lnTo>
                      <a:pt x="7" y="227"/>
                    </a:lnTo>
                    <a:lnTo>
                      <a:pt x="10" y="229"/>
                    </a:lnTo>
                    <a:lnTo>
                      <a:pt x="12" y="229"/>
                    </a:lnTo>
                    <a:lnTo>
                      <a:pt x="16" y="231"/>
                    </a:lnTo>
                    <a:lnTo>
                      <a:pt x="18" y="233"/>
                    </a:lnTo>
                    <a:lnTo>
                      <a:pt x="21" y="231"/>
                    </a:lnTo>
                    <a:lnTo>
                      <a:pt x="23" y="227"/>
                    </a:lnTo>
                    <a:lnTo>
                      <a:pt x="25" y="233"/>
                    </a:lnTo>
                    <a:lnTo>
                      <a:pt x="28" y="229"/>
                    </a:lnTo>
                    <a:lnTo>
                      <a:pt x="30" y="229"/>
                    </a:lnTo>
                    <a:lnTo>
                      <a:pt x="33" y="231"/>
                    </a:lnTo>
                    <a:lnTo>
                      <a:pt x="35" y="231"/>
                    </a:lnTo>
                    <a:lnTo>
                      <a:pt x="39" y="226"/>
                    </a:lnTo>
                    <a:lnTo>
                      <a:pt x="40" y="233"/>
                    </a:lnTo>
                    <a:lnTo>
                      <a:pt x="44" y="231"/>
                    </a:lnTo>
                    <a:lnTo>
                      <a:pt x="46" y="231"/>
                    </a:lnTo>
                    <a:lnTo>
                      <a:pt x="48" y="233"/>
                    </a:lnTo>
                    <a:lnTo>
                      <a:pt x="51" y="231"/>
                    </a:lnTo>
                    <a:lnTo>
                      <a:pt x="53" y="226"/>
                    </a:lnTo>
                    <a:lnTo>
                      <a:pt x="56" y="229"/>
                    </a:lnTo>
                    <a:lnTo>
                      <a:pt x="58" y="233"/>
                    </a:lnTo>
                    <a:lnTo>
                      <a:pt x="62" y="231"/>
                    </a:lnTo>
                    <a:lnTo>
                      <a:pt x="63" y="227"/>
                    </a:lnTo>
                    <a:lnTo>
                      <a:pt x="67" y="227"/>
                    </a:lnTo>
                    <a:lnTo>
                      <a:pt x="69" y="229"/>
                    </a:lnTo>
                    <a:lnTo>
                      <a:pt x="71" y="231"/>
                    </a:lnTo>
                    <a:lnTo>
                      <a:pt x="74" y="227"/>
                    </a:lnTo>
                    <a:lnTo>
                      <a:pt x="76" y="227"/>
                    </a:lnTo>
                    <a:lnTo>
                      <a:pt x="79" y="231"/>
                    </a:lnTo>
                    <a:lnTo>
                      <a:pt x="81" y="231"/>
                    </a:lnTo>
                    <a:lnTo>
                      <a:pt x="85" y="233"/>
                    </a:lnTo>
                    <a:lnTo>
                      <a:pt x="86" y="224"/>
                    </a:lnTo>
                    <a:lnTo>
                      <a:pt x="90" y="233"/>
                    </a:lnTo>
                    <a:lnTo>
                      <a:pt x="92" y="227"/>
                    </a:lnTo>
                    <a:lnTo>
                      <a:pt x="94" y="229"/>
                    </a:lnTo>
                    <a:lnTo>
                      <a:pt x="97" y="229"/>
                    </a:lnTo>
                    <a:lnTo>
                      <a:pt x="99" y="226"/>
                    </a:lnTo>
                    <a:lnTo>
                      <a:pt x="102" y="229"/>
                    </a:lnTo>
                    <a:lnTo>
                      <a:pt x="104" y="227"/>
                    </a:lnTo>
                    <a:lnTo>
                      <a:pt x="108" y="227"/>
                    </a:lnTo>
                    <a:lnTo>
                      <a:pt x="109" y="229"/>
                    </a:lnTo>
                    <a:lnTo>
                      <a:pt x="113" y="227"/>
                    </a:lnTo>
                    <a:lnTo>
                      <a:pt x="115" y="226"/>
                    </a:lnTo>
                    <a:lnTo>
                      <a:pt x="117" y="229"/>
                    </a:lnTo>
                    <a:lnTo>
                      <a:pt x="120" y="226"/>
                    </a:lnTo>
                    <a:lnTo>
                      <a:pt x="122" y="224"/>
                    </a:lnTo>
                    <a:lnTo>
                      <a:pt x="125" y="224"/>
                    </a:lnTo>
                    <a:lnTo>
                      <a:pt x="127" y="224"/>
                    </a:lnTo>
                    <a:lnTo>
                      <a:pt x="131" y="227"/>
                    </a:lnTo>
                    <a:lnTo>
                      <a:pt x="132" y="224"/>
                    </a:lnTo>
                    <a:lnTo>
                      <a:pt x="136" y="222"/>
                    </a:lnTo>
                    <a:lnTo>
                      <a:pt x="138" y="220"/>
                    </a:lnTo>
                    <a:lnTo>
                      <a:pt x="141" y="220"/>
                    </a:lnTo>
                    <a:lnTo>
                      <a:pt x="143" y="224"/>
                    </a:lnTo>
                    <a:lnTo>
                      <a:pt x="145" y="212"/>
                    </a:lnTo>
                    <a:lnTo>
                      <a:pt x="148" y="204"/>
                    </a:lnTo>
                    <a:lnTo>
                      <a:pt x="150" y="210"/>
                    </a:lnTo>
                    <a:lnTo>
                      <a:pt x="154" y="208"/>
                    </a:lnTo>
                    <a:lnTo>
                      <a:pt x="155" y="202"/>
                    </a:lnTo>
                    <a:lnTo>
                      <a:pt x="159" y="198"/>
                    </a:lnTo>
                    <a:lnTo>
                      <a:pt x="161" y="195"/>
                    </a:lnTo>
                    <a:lnTo>
                      <a:pt x="164" y="191"/>
                    </a:lnTo>
                    <a:lnTo>
                      <a:pt x="166" y="177"/>
                    </a:lnTo>
                    <a:lnTo>
                      <a:pt x="168" y="166"/>
                    </a:lnTo>
                    <a:lnTo>
                      <a:pt x="171" y="158"/>
                    </a:lnTo>
                    <a:lnTo>
                      <a:pt x="173" y="148"/>
                    </a:lnTo>
                    <a:lnTo>
                      <a:pt x="177" y="139"/>
                    </a:lnTo>
                    <a:lnTo>
                      <a:pt x="178" y="131"/>
                    </a:lnTo>
                    <a:lnTo>
                      <a:pt x="182" y="115"/>
                    </a:lnTo>
                    <a:lnTo>
                      <a:pt x="184" y="104"/>
                    </a:lnTo>
                    <a:lnTo>
                      <a:pt x="187" y="92"/>
                    </a:lnTo>
                    <a:lnTo>
                      <a:pt x="189" y="81"/>
                    </a:lnTo>
                    <a:lnTo>
                      <a:pt x="191" y="69"/>
                    </a:lnTo>
                    <a:lnTo>
                      <a:pt x="194" y="65"/>
                    </a:lnTo>
                    <a:lnTo>
                      <a:pt x="196" y="56"/>
                    </a:lnTo>
                    <a:lnTo>
                      <a:pt x="200" y="48"/>
                    </a:lnTo>
                    <a:lnTo>
                      <a:pt x="201" y="42"/>
                    </a:lnTo>
                    <a:lnTo>
                      <a:pt x="205" y="38"/>
                    </a:lnTo>
                    <a:lnTo>
                      <a:pt x="207" y="36"/>
                    </a:lnTo>
                    <a:lnTo>
                      <a:pt x="210" y="32"/>
                    </a:lnTo>
                    <a:lnTo>
                      <a:pt x="212" y="31"/>
                    </a:lnTo>
                    <a:lnTo>
                      <a:pt x="214" y="27"/>
                    </a:lnTo>
                    <a:lnTo>
                      <a:pt x="217" y="21"/>
                    </a:lnTo>
                    <a:lnTo>
                      <a:pt x="219" y="17"/>
                    </a:lnTo>
                    <a:lnTo>
                      <a:pt x="223" y="15"/>
                    </a:lnTo>
                    <a:lnTo>
                      <a:pt x="224" y="15"/>
                    </a:lnTo>
                    <a:lnTo>
                      <a:pt x="228" y="11"/>
                    </a:lnTo>
                    <a:lnTo>
                      <a:pt x="230" y="11"/>
                    </a:lnTo>
                    <a:lnTo>
                      <a:pt x="233" y="15"/>
                    </a:lnTo>
                    <a:lnTo>
                      <a:pt x="235" y="9"/>
                    </a:lnTo>
                    <a:lnTo>
                      <a:pt x="237" y="9"/>
                    </a:lnTo>
                    <a:lnTo>
                      <a:pt x="240" y="5"/>
                    </a:lnTo>
                    <a:lnTo>
                      <a:pt x="242" y="9"/>
                    </a:lnTo>
                    <a:lnTo>
                      <a:pt x="246" y="5"/>
                    </a:lnTo>
                    <a:lnTo>
                      <a:pt x="247" y="2"/>
                    </a:lnTo>
                    <a:lnTo>
                      <a:pt x="251" y="9"/>
                    </a:lnTo>
                    <a:lnTo>
                      <a:pt x="253" y="3"/>
                    </a:lnTo>
                    <a:lnTo>
                      <a:pt x="256" y="5"/>
                    </a:lnTo>
                    <a:lnTo>
                      <a:pt x="258" y="5"/>
                    </a:lnTo>
                    <a:lnTo>
                      <a:pt x="261" y="3"/>
                    </a:lnTo>
                    <a:lnTo>
                      <a:pt x="263" y="2"/>
                    </a:lnTo>
                    <a:lnTo>
                      <a:pt x="265" y="7"/>
                    </a:lnTo>
                    <a:lnTo>
                      <a:pt x="269" y="3"/>
                    </a:lnTo>
                    <a:lnTo>
                      <a:pt x="270" y="2"/>
                    </a:lnTo>
                    <a:lnTo>
                      <a:pt x="274" y="5"/>
                    </a:lnTo>
                    <a:lnTo>
                      <a:pt x="276" y="3"/>
                    </a:lnTo>
                    <a:lnTo>
                      <a:pt x="279" y="11"/>
                    </a:lnTo>
                    <a:lnTo>
                      <a:pt x="281" y="9"/>
                    </a:lnTo>
                    <a:lnTo>
                      <a:pt x="284" y="0"/>
                    </a:lnTo>
                    <a:lnTo>
                      <a:pt x="286" y="11"/>
                    </a:lnTo>
                    <a:lnTo>
                      <a:pt x="288" y="5"/>
                    </a:lnTo>
                    <a:lnTo>
                      <a:pt x="292" y="7"/>
                    </a:lnTo>
                    <a:lnTo>
                      <a:pt x="293" y="7"/>
                    </a:lnTo>
                    <a:lnTo>
                      <a:pt x="297" y="5"/>
                    </a:lnTo>
                    <a:lnTo>
                      <a:pt x="299" y="2"/>
                    </a:lnTo>
                    <a:lnTo>
                      <a:pt x="302" y="3"/>
                    </a:lnTo>
                    <a:lnTo>
                      <a:pt x="304" y="5"/>
                    </a:lnTo>
                    <a:lnTo>
                      <a:pt x="307" y="3"/>
                    </a:lnTo>
                    <a:lnTo>
                      <a:pt x="309" y="5"/>
                    </a:lnTo>
                    <a:lnTo>
                      <a:pt x="311" y="3"/>
                    </a:lnTo>
                    <a:lnTo>
                      <a:pt x="315" y="9"/>
                    </a:lnTo>
                    <a:lnTo>
                      <a:pt x="316" y="2"/>
                    </a:lnTo>
                    <a:lnTo>
                      <a:pt x="320" y="3"/>
                    </a:lnTo>
                    <a:lnTo>
                      <a:pt x="322" y="5"/>
                    </a:lnTo>
                    <a:lnTo>
                      <a:pt x="325" y="3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" name="Freeform 204">
                <a:extLst>
                  <a:ext uri="{FF2B5EF4-FFF2-40B4-BE49-F238E27FC236}">
                    <a16:creationId xmlns:a16="http://schemas.microsoft.com/office/drawing/2014/main" id="{05669E2D-F7A3-7C4C-9A82-C1F35DF23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9"/>
                <a:ext cx="322" cy="103"/>
              </a:xfrm>
              <a:custGeom>
                <a:avLst/>
                <a:gdLst>
                  <a:gd name="T0" fmla="*/ 5 w 324"/>
                  <a:gd name="T1" fmla="*/ 56 h 105"/>
                  <a:gd name="T2" fmla="*/ 12 w 324"/>
                  <a:gd name="T3" fmla="*/ 45 h 105"/>
                  <a:gd name="T4" fmla="*/ 20 w 324"/>
                  <a:gd name="T5" fmla="*/ 54 h 105"/>
                  <a:gd name="T6" fmla="*/ 28 w 324"/>
                  <a:gd name="T7" fmla="*/ 50 h 105"/>
                  <a:gd name="T8" fmla="*/ 35 w 324"/>
                  <a:gd name="T9" fmla="*/ 54 h 105"/>
                  <a:gd name="T10" fmla="*/ 43 w 324"/>
                  <a:gd name="T11" fmla="*/ 49 h 105"/>
                  <a:gd name="T12" fmla="*/ 51 w 324"/>
                  <a:gd name="T13" fmla="*/ 54 h 105"/>
                  <a:gd name="T14" fmla="*/ 58 w 324"/>
                  <a:gd name="T15" fmla="*/ 50 h 105"/>
                  <a:gd name="T16" fmla="*/ 66 w 324"/>
                  <a:gd name="T17" fmla="*/ 56 h 105"/>
                  <a:gd name="T18" fmla="*/ 74 w 324"/>
                  <a:gd name="T19" fmla="*/ 50 h 105"/>
                  <a:gd name="T20" fmla="*/ 81 w 324"/>
                  <a:gd name="T21" fmla="*/ 50 h 105"/>
                  <a:gd name="T22" fmla="*/ 89 w 324"/>
                  <a:gd name="T23" fmla="*/ 52 h 105"/>
                  <a:gd name="T24" fmla="*/ 97 w 324"/>
                  <a:gd name="T25" fmla="*/ 56 h 105"/>
                  <a:gd name="T26" fmla="*/ 104 w 324"/>
                  <a:gd name="T27" fmla="*/ 52 h 105"/>
                  <a:gd name="T28" fmla="*/ 111 w 324"/>
                  <a:gd name="T29" fmla="*/ 47 h 105"/>
                  <a:gd name="T30" fmla="*/ 120 w 324"/>
                  <a:gd name="T31" fmla="*/ 12 h 105"/>
                  <a:gd name="T32" fmla="*/ 127 w 324"/>
                  <a:gd name="T33" fmla="*/ 6 h 105"/>
                  <a:gd name="T34" fmla="*/ 134 w 324"/>
                  <a:gd name="T35" fmla="*/ 45 h 105"/>
                  <a:gd name="T36" fmla="*/ 143 w 324"/>
                  <a:gd name="T37" fmla="*/ 66 h 105"/>
                  <a:gd name="T38" fmla="*/ 150 w 324"/>
                  <a:gd name="T39" fmla="*/ 97 h 105"/>
                  <a:gd name="T40" fmla="*/ 157 w 324"/>
                  <a:gd name="T41" fmla="*/ 83 h 105"/>
                  <a:gd name="T42" fmla="*/ 166 w 324"/>
                  <a:gd name="T43" fmla="*/ 60 h 105"/>
                  <a:gd name="T44" fmla="*/ 173 w 324"/>
                  <a:gd name="T45" fmla="*/ 52 h 105"/>
                  <a:gd name="T46" fmla="*/ 180 w 324"/>
                  <a:gd name="T47" fmla="*/ 50 h 105"/>
                  <a:gd name="T48" fmla="*/ 189 w 324"/>
                  <a:gd name="T49" fmla="*/ 54 h 105"/>
                  <a:gd name="T50" fmla="*/ 196 w 324"/>
                  <a:gd name="T51" fmla="*/ 52 h 105"/>
                  <a:gd name="T52" fmla="*/ 203 w 324"/>
                  <a:gd name="T53" fmla="*/ 50 h 105"/>
                  <a:gd name="T54" fmla="*/ 212 w 324"/>
                  <a:gd name="T55" fmla="*/ 50 h 105"/>
                  <a:gd name="T56" fmla="*/ 219 w 324"/>
                  <a:gd name="T57" fmla="*/ 54 h 105"/>
                  <a:gd name="T58" fmla="*/ 226 w 324"/>
                  <a:gd name="T59" fmla="*/ 52 h 105"/>
                  <a:gd name="T60" fmla="*/ 235 w 324"/>
                  <a:gd name="T61" fmla="*/ 50 h 105"/>
                  <a:gd name="T62" fmla="*/ 242 w 324"/>
                  <a:gd name="T63" fmla="*/ 50 h 105"/>
                  <a:gd name="T64" fmla="*/ 249 w 324"/>
                  <a:gd name="T65" fmla="*/ 52 h 105"/>
                  <a:gd name="T66" fmla="*/ 258 w 324"/>
                  <a:gd name="T67" fmla="*/ 49 h 105"/>
                  <a:gd name="T68" fmla="*/ 265 w 324"/>
                  <a:gd name="T69" fmla="*/ 50 h 105"/>
                  <a:gd name="T70" fmla="*/ 272 w 324"/>
                  <a:gd name="T71" fmla="*/ 50 h 105"/>
                  <a:gd name="T72" fmla="*/ 281 w 324"/>
                  <a:gd name="T73" fmla="*/ 49 h 105"/>
                  <a:gd name="T74" fmla="*/ 288 w 324"/>
                  <a:gd name="T75" fmla="*/ 54 h 105"/>
                  <a:gd name="T76" fmla="*/ 295 w 324"/>
                  <a:gd name="T77" fmla="*/ 56 h 105"/>
                  <a:gd name="T78" fmla="*/ 304 w 324"/>
                  <a:gd name="T79" fmla="*/ 50 h 105"/>
                  <a:gd name="T80" fmla="*/ 311 w 324"/>
                  <a:gd name="T81" fmla="*/ 52 h 105"/>
                  <a:gd name="T82" fmla="*/ 320 w 324"/>
                  <a:gd name="T83" fmla="*/ 5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5">
                    <a:moveTo>
                      <a:pt x="0" y="50"/>
                    </a:moveTo>
                    <a:lnTo>
                      <a:pt x="2" y="50"/>
                    </a:lnTo>
                    <a:lnTo>
                      <a:pt x="5" y="56"/>
                    </a:lnTo>
                    <a:lnTo>
                      <a:pt x="7" y="49"/>
                    </a:lnTo>
                    <a:lnTo>
                      <a:pt x="9" y="50"/>
                    </a:lnTo>
                    <a:lnTo>
                      <a:pt x="12" y="45"/>
                    </a:lnTo>
                    <a:lnTo>
                      <a:pt x="14" y="50"/>
                    </a:lnTo>
                    <a:lnTo>
                      <a:pt x="18" y="49"/>
                    </a:lnTo>
                    <a:lnTo>
                      <a:pt x="20" y="54"/>
                    </a:lnTo>
                    <a:lnTo>
                      <a:pt x="23" y="50"/>
                    </a:lnTo>
                    <a:lnTo>
                      <a:pt x="25" y="45"/>
                    </a:lnTo>
                    <a:lnTo>
                      <a:pt x="28" y="50"/>
                    </a:lnTo>
                    <a:lnTo>
                      <a:pt x="30" y="54"/>
                    </a:lnTo>
                    <a:lnTo>
                      <a:pt x="32" y="47"/>
                    </a:lnTo>
                    <a:lnTo>
                      <a:pt x="35" y="54"/>
                    </a:lnTo>
                    <a:lnTo>
                      <a:pt x="37" y="50"/>
                    </a:lnTo>
                    <a:lnTo>
                      <a:pt x="41" y="52"/>
                    </a:lnTo>
                    <a:lnTo>
                      <a:pt x="43" y="49"/>
                    </a:lnTo>
                    <a:lnTo>
                      <a:pt x="46" y="50"/>
                    </a:lnTo>
                    <a:lnTo>
                      <a:pt x="48" y="49"/>
                    </a:lnTo>
                    <a:lnTo>
                      <a:pt x="51" y="54"/>
                    </a:lnTo>
                    <a:lnTo>
                      <a:pt x="53" y="58"/>
                    </a:lnTo>
                    <a:lnTo>
                      <a:pt x="57" y="56"/>
                    </a:lnTo>
                    <a:lnTo>
                      <a:pt x="58" y="50"/>
                    </a:lnTo>
                    <a:lnTo>
                      <a:pt x="60" y="47"/>
                    </a:lnTo>
                    <a:lnTo>
                      <a:pt x="64" y="50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9"/>
                    </a:lnTo>
                    <a:lnTo>
                      <a:pt x="74" y="50"/>
                    </a:lnTo>
                    <a:lnTo>
                      <a:pt x="76" y="54"/>
                    </a:lnTo>
                    <a:lnTo>
                      <a:pt x="80" y="52"/>
                    </a:lnTo>
                    <a:lnTo>
                      <a:pt x="81" y="50"/>
                    </a:lnTo>
                    <a:lnTo>
                      <a:pt x="83" y="54"/>
                    </a:lnTo>
                    <a:lnTo>
                      <a:pt x="87" y="52"/>
                    </a:lnTo>
                    <a:lnTo>
                      <a:pt x="89" y="52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7" y="56"/>
                    </a:lnTo>
                    <a:lnTo>
                      <a:pt x="99" y="50"/>
                    </a:lnTo>
                    <a:lnTo>
                      <a:pt x="103" y="49"/>
                    </a:lnTo>
                    <a:lnTo>
                      <a:pt x="104" y="52"/>
                    </a:lnTo>
                    <a:lnTo>
                      <a:pt x="106" y="54"/>
                    </a:lnTo>
                    <a:lnTo>
                      <a:pt x="110" y="52"/>
                    </a:lnTo>
                    <a:lnTo>
                      <a:pt x="111" y="47"/>
                    </a:lnTo>
                    <a:lnTo>
                      <a:pt x="115" y="45"/>
                    </a:lnTo>
                    <a:lnTo>
                      <a:pt x="117" y="31"/>
                    </a:lnTo>
                    <a:lnTo>
                      <a:pt x="120" y="12"/>
                    </a:lnTo>
                    <a:lnTo>
                      <a:pt x="122" y="6"/>
                    </a:lnTo>
                    <a:lnTo>
                      <a:pt x="126" y="0"/>
                    </a:lnTo>
                    <a:lnTo>
                      <a:pt x="127" y="6"/>
                    </a:lnTo>
                    <a:lnTo>
                      <a:pt x="129" y="14"/>
                    </a:lnTo>
                    <a:lnTo>
                      <a:pt x="133" y="27"/>
                    </a:lnTo>
                    <a:lnTo>
                      <a:pt x="134" y="45"/>
                    </a:lnTo>
                    <a:lnTo>
                      <a:pt x="138" y="52"/>
                    </a:lnTo>
                    <a:lnTo>
                      <a:pt x="140" y="60"/>
                    </a:lnTo>
                    <a:lnTo>
                      <a:pt x="143" y="66"/>
                    </a:lnTo>
                    <a:lnTo>
                      <a:pt x="145" y="70"/>
                    </a:lnTo>
                    <a:lnTo>
                      <a:pt x="149" y="85"/>
                    </a:lnTo>
                    <a:lnTo>
                      <a:pt x="150" y="97"/>
                    </a:lnTo>
                    <a:lnTo>
                      <a:pt x="152" y="105"/>
                    </a:lnTo>
                    <a:lnTo>
                      <a:pt x="156" y="103"/>
                    </a:lnTo>
                    <a:lnTo>
                      <a:pt x="157" y="83"/>
                    </a:lnTo>
                    <a:lnTo>
                      <a:pt x="161" y="72"/>
                    </a:lnTo>
                    <a:lnTo>
                      <a:pt x="163" y="58"/>
                    </a:lnTo>
                    <a:lnTo>
                      <a:pt x="166" y="60"/>
                    </a:lnTo>
                    <a:lnTo>
                      <a:pt x="168" y="54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5" y="56"/>
                    </a:lnTo>
                    <a:lnTo>
                      <a:pt x="179" y="52"/>
                    </a:lnTo>
                    <a:lnTo>
                      <a:pt x="180" y="50"/>
                    </a:lnTo>
                    <a:lnTo>
                      <a:pt x="184" y="56"/>
                    </a:lnTo>
                    <a:lnTo>
                      <a:pt x="186" y="54"/>
                    </a:lnTo>
                    <a:lnTo>
                      <a:pt x="189" y="54"/>
                    </a:lnTo>
                    <a:lnTo>
                      <a:pt x="191" y="50"/>
                    </a:lnTo>
                    <a:lnTo>
                      <a:pt x="195" y="50"/>
                    </a:lnTo>
                    <a:lnTo>
                      <a:pt x="196" y="52"/>
                    </a:lnTo>
                    <a:lnTo>
                      <a:pt x="200" y="54"/>
                    </a:lnTo>
                    <a:lnTo>
                      <a:pt x="202" y="52"/>
                    </a:lnTo>
                    <a:lnTo>
                      <a:pt x="203" y="50"/>
                    </a:lnTo>
                    <a:lnTo>
                      <a:pt x="207" y="50"/>
                    </a:lnTo>
                    <a:lnTo>
                      <a:pt x="209" y="54"/>
                    </a:lnTo>
                    <a:lnTo>
                      <a:pt x="212" y="50"/>
                    </a:lnTo>
                    <a:lnTo>
                      <a:pt x="214" y="58"/>
                    </a:lnTo>
                    <a:lnTo>
                      <a:pt x="218" y="50"/>
                    </a:lnTo>
                    <a:lnTo>
                      <a:pt x="219" y="54"/>
                    </a:lnTo>
                    <a:lnTo>
                      <a:pt x="223" y="54"/>
                    </a:lnTo>
                    <a:lnTo>
                      <a:pt x="225" y="54"/>
                    </a:lnTo>
                    <a:lnTo>
                      <a:pt x="226" y="52"/>
                    </a:lnTo>
                    <a:lnTo>
                      <a:pt x="230" y="47"/>
                    </a:lnTo>
                    <a:lnTo>
                      <a:pt x="232" y="47"/>
                    </a:lnTo>
                    <a:lnTo>
                      <a:pt x="235" y="50"/>
                    </a:lnTo>
                    <a:lnTo>
                      <a:pt x="237" y="50"/>
                    </a:lnTo>
                    <a:lnTo>
                      <a:pt x="241" y="54"/>
                    </a:lnTo>
                    <a:lnTo>
                      <a:pt x="242" y="50"/>
                    </a:lnTo>
                    <a:lnTo>
                      <a:pt x="246" y="52"/>
                    </a:lnTo>
                    <a:lnTo>
                      <a:pt x="248" y="52"/>
                    </a:lnTo>
                    <a:lnTo>
                      <a:pt x="249" y="52"/>
                    </a:lnTo>
                    <a:lnTo>
                      <a:pt x="253" y="49"/>
                    </a:lnTo>
                    <a:lnTo>
                      <a:pt x="255" y="52"/>
                    </a:lnTo>
                    <a:lnTo>
                      <a:pt x="258" y="49"/>
                    </a:lnTo>
                    <a:lnTo>
                      <a:pt x="260" y="54"/>
                    </a:lnTo>
                    <a:lnTo>
                      <a:pt x="264" y="50"/>
                    </a:lnTo>
                    <a:lnTo>
                      <a:pt x="265" y="50"/>
                    </a:lnTo>
                    <a:lnTo>
                      <a:pt x="269" y="54"/>
                    </a:lnTo>
                    <a:lnTo>
                      <a:pt x="271" y="52"/>
                    </a:lnTo>
                    <a:lnTo>
                      <a:pt x="272" y="50"/>
                    </a:lnTo>
                    <a:lnTo>
                      <a:pt x="276" y="47"/>
                    </a:lnTo>
                    <a:lnTo>
                      <a:pt x="278" y="49"/>
                    </a:lnTo>
                    <a:lnTo>
                      <a:pt x="281" y="49"/>
                    </a:lnTo>
                    <a:lnTo>
                      <a:pt x="283" y="50"/>
                    </a:lnTo>
                    <a:lnTo>
                      <a:pt x="287" y="49"/>
                    </a:lnTo>
                    <a:lnTo>
                      <a:pt x="288" y="54"/>
                    </a:lnTo>
                    <a:lnTo>
                      <a:pt x="292" y="52"/>
                    </a:lnTo>
                    <a:lnTo>
                      <a:pt x="294" y="50"/>
                    </a:lnTo>
                    <a:lnTo>
                      <a:pt x="295" y="56"/>
                    </a:lnTo>
                    <a:lnTo>
                      <a:pt x="299" y="54"/>
                    </a:lnTo>
                    <a:lnTo>
                      <a:pt x="301" y="52"/>
                    </a:lnTo>
                    <a:lnTo>
                      <a:pt x="304" y="50"/>
                    </a:lnTo>
                    <a:lnTo>
                      <a:pt x="306" y="52"/>
                    </a:lnTo>
                    <a:lnTo>
                      <a:pt x="309" y="50"/>
                    </a:lnTo>
                    <a:lnTo>
                      <a:pt x="311" y="52"/>
                    </a:lnTo>
                    <a:lnTo>
                      <a:pt x="315" y="50"/>
                    </a:lnTo>
                    <a:lnTo>
                      <a:pt x="317" y="49"/>
                    </a:lnTo>
                    <a:lnTo>
                      <a:pt x="320" y="50"/>
                    </a:lnTo>
                    <a:lnTo>
                      <a:pt x="322" y="50"/>
                    </a:lnTo>
                    <a:lnTo>
                      <a:pt x="324" y="49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" name="Freeform 205">
                <a:extLst>
                  <a:ext uri="{FF2B5EF4-FFF2-40B4-BE49-F238E27FC236}">
                    <a16:creationId xmlns:a16="http://schemas.microsoft.com/office/drawing/2014/main" id="{C3F6B228-80C8-F74F-8699-6B762642F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8"/>
                <a:ext cx="49" cy="7"/>
              </a:xfrm>
              <a:custGeom>
                <a:avLst/>
                <a:gdLst>
                  <a:gd name="G0" fmla="+- 2 0 0"/>
                  <a:gd name="G1" fmla="+- 8 0 0"/>
                  <a:gd name="G2" fmla="+- 14 0 0"/>
                  <a:gd name="G3" fmla="cos 5 G2"/>
                  <a:gd name="G4" fmla="*/ 1 6547 2048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+- 1 0 0"/>
                  <a:gd name="G21" fmla="+- 1 0 0"/>
                  <a:gd name="T0" fmla="*/ 0 w 51"/>
                  <a:gd name="T1" fmla="*/ 0 h 9"/>
                  <a:gd name="T2" fmla="*/ 3 w 51"/>
                  <a:gd name="T3" fmla="*/ 1 h 9"/>
                  <a:gd name="T4" fmla="*/ 5 w 51"/>
                  <a:gd name="T5" fmla="*/ 3 h 9"/>
                  <a:gd name="T6" fmla="*/ 8 w 51"/>
                  <a:gd name="T7" fmla="*/ 1 h 9"/>
                  <a:gd name="T8" fmla="*/ 10 w 51"/>
                  <a:gd name="T9" fmla="*/ 5 h 9"/>
                  <a:gd name="T10" fmla="*/ 14 w 51"/>
                  <a:gd name="T11" fmla="*/ 1 h 9"/>
                  <a:gd name="T12" fmla="*/ 16 w 51"/>
                  <a:gd name="T13" fmla="*/ 3 h 9"/>
                  <a:gd name="T14" fmla="*/ 19 w 51"/>
                  <a:gd name="T15" fmla="*/ 0 h 9"/>
                  <a:gd name="T16" fmla="*/ 21 w 51"/>
                  <a:gd name="T17" fmla="*/ 3 h 9"/>
                  <a:gd name="T18" fmla="*/ 23 w 51"/>
                  <a:gd name="T19" fmla="*/ 3 h 9"/>
                  <a:gd name="T20" fmla="*/ 26 w 51"/>
                  <a:gd name="T21" fmla="*/ 3 h 9"/>
                  <a:gd name="T22" fmla="*/ 28 w 51"/>
                  <a:gd name="T23" fmla="*/ 9 h 9"/>
                  <a:gd name="T24" fmla="*/ 31 w 51"/>
                  <a:gd name="T25" fmla="*/ 0 h 9"/>
                  <a:gd name="T26" fmla="*/ 33 w 51"/>
                  <a:gd name="T27" fmla="*/ 1 h 9"/>
                  <a:gd name="T28" fmla="*/ 37 w 51"/>
                  <a:gd name="T29" fmla="*/ 5 h 9"/>
                  <a:gd name="T30" fmla="*/ 39 w 51"/>
                  <a:gd name="T31" fmla="*/ 3 h 9"/>
                  <a:gd name="T32" fmla="*/ 42 w 51"/>
                  <a:gd name="T33" fmla="*/ 3 h 9"/>
                  <a:gd name="T34" fmla="*/ 44 w 51"/>
                  <a:gd name="T35" fmla="*/ 7 h 9"/>
                  <a:gd name="T36" fmla="*/ 46 w 51"/>
                  <a:gd name="T37" fmla="*/ 0 h 9"/>
                  <a:gd name="T38" fmla="*/ 49 w 51"/>
                  <a:gd name="T39" fmla="*/ 0 h 9"/>
                  <a:gd name="T40" fmla="*/ 51 w 51"/>
                  <a:gd name="T4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9">
                    <a:moveTo>
                      <a:pt x="0" y="0"/>
                    </a:moveTo>
                    <a:lnTo>
                      <a:pt x="3" y="1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0" y="5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9" y="0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8" y="9"/>
                    </a:lnTo>
                    <a:lnTo>
                      <a:pt x="31" y="0"/>
                    </a:lnTo>
                    <a:lnTo>
                      <a:pt x="33" y="1"/>
                    </a:lnTo>
                    <a:lnTo>
                      <a:pt x="37" y="5"/>
                    </a:lnTo>
                    <a:lnTo>
                      <a:pt x="39" y="3"/>
                    </a:lnTo>
                    <a:lnTo>
                      <a:pt x="42" y="3"/>
                    </a:lnTo>
                    <a:lnTo>
                      <a:pt x="44" y="7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1" y="7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" name="Freeform 206">
                <a:extLst>
                  <a:ext uri="{FF2B5EF4-FFF2-40B4-BE49-F238E27FC236}">
                    <a16:creationId xmlns:a16="http://schemas.microsoft.com/office/drawing/2014/main" id="{92F469E0-241D-5B48-94A9-96516E8A6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2"/>
                <a:ext cx="323" cy="216"/>
              </a:xfrm>
              <a:custGeom>
                <a:avLst/>
                <a:gdLst>
                  <a:gd name="T0" fmla="*/ 5 w 325"/>
                  <a:gd name="T1" fmla="*/ 211 h 218"/>
                  <a:gd name="T2" fmla="*/ 12 w 325"/>
                  <a:gd name="T3" fmla="*/ 201 h 218"/>
                  <a:gd name="T4" fmla="*/ 21 w 325"/>
                  <a:gd name="T5" fmla="*/ 209 h 218"/>
                  <a:gd name="T6" fmla="*/ 28 w 325"/>
                  <a:gd name="T7" fmla="*/ 211 h 218"/>
                  <a:gd name="T8" fmla="*/ 35 w 325"/>
                  <a:gd name="T9" fmla="*/ 209 h 218"/>
                  <a:gd name="T10" fmla="*/ 44 w 325"/>
                  <a:gd name="T11" fmla="*/ 212 h 218"/>
                  <a:gd name="T12" fmla="*/ 51 w 325"/>
                  <a:gd name="T13" fmla="*/ 201 h 218"/>
                  <a:gd name="T14" fmla="*/ 58 w 325"/>
                  <a:gd name="T15" fmla="*/ 209 h 218"/>
                  <a:gd name="T16" fmla="*/ 67 w 325"/>
                  <a:gd name="T17" fmla="*/ 211 h 218"/>
                  <a:gd name="T18" fmla="*/ 74 w 325"/>
                  <a:gd name="T19" fmla="*/ 205 h 218"/>
                  <a:gd name="T20" fmla="*/ 81 w 325"/>
                  <a:gd name="T21" fmla="*/ 205 h 218"/>
                  <a:gd name="T22" fmla="*/ 90 w 325"/>
                  <a:gd name="T23" fmla="*/ 209 h 218"/>
                  <a:gd name="T24" fmla="*/ 97 w 325"/>
                  <a:gd name="T25" fmla="*/ 205 h 218"/>
                  <a:gd name="T26" fmla="*/ 104 w 325"/>
                  <a:gd name="T27" fmla="*/ 205 h 218"/>
                  <a:gd name="T28" fmla="*/ 113 w 325"/>
                  <a:gd name="T29" fmla="*/ 211 h 218"/>
                  <a:gd name="T30" fmla="*/ 120 w 325"/>
                  <a:gd name="T31" fmla="*/ 211 h 218"/>
                  <a:gd name="T32" fmla="*/ 127 w 325"/>
                  <a:gd name="T33" fmla="*/ 211 h 218"/>
                  <a:gd name="T34" fmla="*/ 136 w 325"/>
                  <a:gd name="T35" fmla="*/ 216 h 218"/>
                  <a:gd name="T36" fmla="*/ 143 w 325"/>
                  <a:gd name="T37" fmla="*/ 203 h 218"/>
                  <a:gd name="T38" fmla="*/ 150 w 325"/>
                  <a:gd name="T39" fmla="*/ 211 h 218"/>
                  <a:gd name="T40" fmla="*/ 159 w 325"/>
                  <a:gd name="T41" fmla="*/ 211 h 218"/>
                  <a:gd name="T42" fmla="*/ 166 w 325"/>
                  <a:gd name="T43" fmla="*/ 211 h 218"/>
                  <a:gd name="T44" fmla="*/ 173 w 325"/>
                  <a:gd name="T45" fmla="*/ 209 h 218"/>
                  <a:gd name="T46" fmla="*/ 182 w 325"/>
                  <a:gd name="T47" fmla="*/ 207 h 218"/>
                  <a:gd name="T48" fmla="*/ 189 w 325"/>
                  <a:gd name="T49" fmla="*/ 209 h 218"/>
                  <a:gd name="T50" fmla="*/ 196 w 325"/>
                  <a:gd name="T51" fmla="*/ 209 h 218"/>
                  <a:gd name="T52" fmla="*/ 205 w 325"/>
                  <a:gd name="T53" fmla="*/ 201 h 218"/>
                  <a:gd name="T54" fmla="*/ 212 w 325"/>
                  <a:gd name="T55" fmla="*/ 199 h 218"/>
                  <a:gd name="T56" fmla="*/ 219 w 325"/>
                  <a:gd name="T57" fmla="*/ 187 h 218"/>
                  <a:gd name="T58" fmla="*/ 228 w 325"/>
                  <a:gd name="T59" fmla="*/ 174 h 218"/>
                  <a:gd name="T60" fmla="*/ 235 w 325"/>
                  <a:gd name="T61" fmla="*/ 156 h 218"/>
                  <a:gd name="T62" fmla="*/ 242 w 325"/>
                  <a:gd name="T63" fmla="*/ 131 h 218"/>
                  <a:gd name="T64" fmla="*/ 251 w 325"/>
                  <a:gd name="T65" fmla="*/ 99 h 218"/>
                  <a:gd name="T66" fmla="*/ 258 w 325"/>
                  <a:gd name="T67" fmla="*/ 70 h 218"/>
                  <a:gd name="T68" fmla="*/ 265 w 325"/>
                  <a:gd name="T69" fmla="*/ 46 h 218"/>
                  <a:gd name="T70" fmla="*/ 274 w 325"/>
                  <a:gd name="T71" fmla="*/ 25 h 218"/>
                  <a:gd name="T72" fmla="*/ 281 w 325"/>
                  <a:gd name="T73" fmla="*/ 21 h 218"/>
                  <a:gd name="T74" fmla="*/ 288 w 325"/>
                  <a:gd name="T75" fmla="*/ 12 h 218"/>
                  <a:gd name="T76" fmla="*/ 297 w 325"/>
                  <a:gd name="T77" fmla="*/ 16 h 218"/>
                  <a:gd name="T78" fmla="*/ 304 w 325"/>
                  <a:gd name="T79" fmla="*/ 8 h 218"/>
                  <a:gd name="T80" fmla="*/ 311 w 325"/>
                  <a:gd name="T81" fmla="*/ 8 h 218"/>
                  <a:gd name="T82" fmla="*/ 320 w 325"/>
                  <a:gd name="T83" fmla="*/ 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18">
                    <a:moveTo>
                      <a:pt x="0" y="211"/>
                    </a:moveTo>
                    <a:lnTo>
                      <a:pt x="2" y="212"/>
                    </a:lnTo>
                    <a:lnTo>
                      <a:pt x="5" y="211"/>
                    </a:lnTo>
                    <a:lnTo>
                      <a:pt x="7" y="207"/>
                    </a:lnTo>
                    <a:lnTo>
                      <a:pt x="10" y="207"/>
                    </a:lnTo>
                    <a:lnTo>
                      <a:pt x="12" y="201"/>
                    </a:lnTo>
                    <a:lnTo>
                      <a:pt x="16" y="212"/>
                    </a:lnTo>
                    <a:lnTo>
                      <a:pt x="18" y="209"/>
                    </a:lnTo>
                    <a:lnTo>
                      <a:pt x="21" y="209"/>
                    </a:lnTo>
                    <a:lnTo>
                      <a:pt x="23" y="209"/>
                    </a:lnTo>
                    <a:lnTo>
                      <a:pt x="25" y="214"/>
                    </a:lnTo>
                    <a:lnTo>
                      <a:pt x="28" y="211"/>
                    </a:lnTo>
                    <a:lnTo>
                      <a:pt x="30" y="209"/>
                    </a:lnTo>
                    <a:lnTo>
                      <a:pt x="33" y="209"/>
                    </a:lnTo>
                    <a:lnTo>
                      <a:pt x="35" y="209"/>
                    </a:lnTo>
                    <a:lnTo>
                      <a:pt x="39" y="209"/>
                    </a:lnTo>
                    <a:lnTo>
                      <a:pt x="40" y="211"/>
                    </a:lnTo>
                    <a:lnTo>
                      <a:pt x="44" y="212"/>
                    </a:lnTo>
                    <a:lnTo>
                      <a:pt x="46" y="207"/>
                    </a:lnTo>
                    <a:lnTo>
                      <a:pt x="48" y="207"/>
                    </a:lnTo>
                    <a:lnTo>
                      <a:pt x="51" y="201"/>
                    </a:lnTo>
                    <a:lnTo>
                      <a:pt x="53" y="207"/>
                    </a:lnTo>
                    <a:lnTo>
                      <a:pt x="56" y="211"/>
                    </a:lnTo>
                    <a:lnTo>
                      <a:pt x="58" y="209"/>
                    </a:lnTo>
                    <a:lnTo>
                      <a:pt x="62" y="207"/>
                    </a:lnTo>
                    <a:lnTo>
                      <a:pt x="63" y="203"/>
                    </a:lnTo>
                    <a:lnTo>
                      <a:pt x="67" y="211"/>
                    </a:lnTo>
                    <a:lnTo>
                      <a:pt x="69" y="209"/>
                    </a:lnTo>
                    <a:lnTo>
                      <a:pt x="71" y="207"/>
                    </a:lnTo>
                    <a:lnTo>
                      <a:pt x="74" y="205"/>
                    </a:lnTo>
                    <a:lnTo>
                      <a:pt x="76" y="211"/>
                    </a:lnTo>
                    <a:lnTo>
                      <a:pt x="79" y="209"/>
                    </a:lnTo>
                    <a:lnTo>
                      <a:pt x="81" y="205"/>
                    </a:lnTo>
                    <a:lnTo>
                      <a:pt x="85" y="211"/>
                    </a:lnTo>
                    <a:lnTo>
                      <a:pt x="86" y="207"/>
                    </a:lnTo>
                    <a:lnTo>
                      <a:pt x="90" y="209"/>
                    </a:lnTo>
                    <a:lnTo>
                      <a:pt x="92" y="209"/>
                    </a:lnTo>
                    <a:lnTo>
                      <a:pt x="94" y="205"/>
                    </a:lnTo>
                    <a:lnTo>
                      <a:pt x="97" y="205"/>
                    </a:lnTo>
                    <a:lnTo>
                      <a:pt x="99" y="211"/>
                    </a:lnTo>
                    <a:lnTo>
                      <a:pt x="102" y="209"/>
                    </a:lnTo>
                    <a:lnTo>
                      <a:pt x="104" y="205"/>
                    </a:lnTo>
                    <a:lnTo>
                      <a:pt x="108" y="207"/>
                    </a:lnTo>
                    <a:lnTo>
                      <a:pt x="109" y="212"/>
                    </a:lnTo>
                    <a:lnTo>
                      <a:pt x="113" y="211"/>
                    </a:lnTo>
                    <a:lnTo>
                      <a:pt x="115" y="211"/>
                    </a:lnTo>
                    <a:lnTo>
                      <a:pt x="117" y="209"/>
                    </a:lnTo>
                    <a:lnTo>
                      <a:pt x="120" y="211"/>
                    </a:lnTo>
                    <a:lnTo>
                      <a:pt x="122" y="216"/>
                    </a:lnTo>
                    <a:lnTo>
                      <a:pt x="125" y="209"/>
                    </a:lnTo>
                    <a:lnTo>
                      <a:pt x="127" y="211"/>
                    </a:lnTo>
                    <a:lnTo>
                      <a:pt x="131" y="214"/>
                    </a:lnTo>
                    <a:lnTo>
                      <a:pt x="132" y="211"/>
                    </a:lnTo>
                    <a:lnTo>
                      <a:pt x="136" y="216"/>
                    </a:lnTo>
                    <a:lnTo>
                      <a:pt x="138" y="211"/>
                    </a:lnTo>
                    <a:lnTo>
                      <a:pt x="141" y="205"/>
                    </a:lnTo>
                    <a:lnTo>
                      <a:pt x="143" y="203"/>
                    </a:lnTo>
                    <a:lnTo>
                      <a:pt x="145" y="211"/>
                    </a:lnTo>
                    <a:lnTo>
                      <a:pt x="148" y="218"/>
                    </a:lnTo>
                    <a:lnTo>
                      <a:pt x="150" y="211"/>
                    </a:lnTo>
                    <a:lnTo>
                      <a:pt x="154" y="212"/>
                    </a:lnTo>
                    <a:lnTo>
                      <a:pt x="155" y="211"/>
                    </a:lnTo>
                    <a:lnTo>
                      <a:pt x="159" y="211"/>
                    </a:lnTo>
                    <a:lnTo>
                      <a:pt x="161" y="209"/>
                    </a:lnTo>
                    <a:lnTo>
                      <a:pt x="164" y="212"/>
                    </a:lnTo>
                    <a:lnTo>
                      <a:pt x="166" y="211"/>
                    </a:lnTo>
                    <a:lnTo>
                      <a:pt x="168" y="212"/>
                    </a:lnTo>
                    <a:lnTo>
                      <a:pt x="171" y="211"/>
                    </a:lnTo>
                    <a:lnTo>
                      <a:pt x="173" y="209"/>
                    </a:lnTo>
                    <a:lnTo>
                      <a:pt x="177" y="209"/>
                    </a:lnTo>
                    <a:lnTo>
                      <a:pt x="178" y="209"/>
                    </a:lnTo>
                    <a:lnTo>
                      <a:pt x="182" y="207"/>
                    </a:lnTo>
                    <a:lnTo>
                      <a:pt x="184" y="205"/>
                    </a:lnTo>
                    <a:lnTo>
                      <a:pt x="187" y="205"/>
                    </a:lnTo>
                    <a:lnTo>
                      <a:pt x="189" y="209"/>
                    </a:lnTo>
                    <a:lnTo>
                      <a:pt x="191" y="205"/>
                    </a:lnTo>
                    <a:lnTo>
                      <a:pt x="194" y="201"/>
                    </a:lnTo>
                    <a:lnTo>
                      <a:pt x="196" y="209"/>
                    </a:lnTo>
                    <a:lnTo>
                      <a:pt x="200" y="211"/>
                    </a:lnTo>
                    <a:lnTo>
                      <a:pt x="201" y="201"/>
                    </a:lnTo>
                    <a:lnTo>
                      <a:pt x="205" y="201"/>
                    </a:lnTo>
                    <a:lnTo>
                      <a:pt x="207" y="199"/>
                    </a:lnTo>
                    <a:lnTo>
                      <a:pt x="210" y="197"/>
                    </a:lnTo>
                    <a:lnTo>
                      <a:pt x="212" y="199"/>
                    </a:lnTo>
                    <a:lnTo>
                      <a:pt x="214" y="195"/>
                    </a:lnTo>
                    <a:lnTo>
                      <a:pt x="217" y="195"/>
                    </a:lnTo>
                    <a:lnTo>
                      <a:pt x="219" y="187"/>
                    </a:lnTo>
                    <a:lnTo>
                      <a:pt x="223" y="182"/>
                    </a:lnTo>
                    <a:lnTo>
                      <a:pt x="224" y="180"/>
                    </a:lnTo>
                    <a:lnTo>
                      <a:pt x="228" y="174"/>
                    </a:lnTo>
                    <a:lnTo>
                      <a:pt x="230" y="168"/>
                    </a:lnTo>
                    <a:lnTo>
                      <a:pt x="233" y="158"/>
                    </a:lnTo>
                    <a:lnTo>
                      <a:pt x="235" y="156"/>
                    </a:lnTo>
                    <a:lnTo>
                      <a:pt x="237" y="145"/>
                    </a:lnTo>
                    <a:lnTo>
                      <a:pt x="240" y="137"/>
                    </a:lnTo>
                    <a:lnTo>
                      <a:pt x="242" y="131"/>
                    </a:lnTo>
                    <a:lnTo>
                      <a:pt x="246" y="118"/>
                    </a:lnTo>
                    <a:lnTo>
                      <a:pt x="247" y="112"/>
                    </a:lnTo>
                    <a:lnTo>
                      <a:pt x="251" y="99"/>
                    </a:lnTo>
                    <a:lnTo>
                      <a:pt x="253" y="91"/>
                    </a:lnTo>
                    <a:lnTo>
                      <a:pt x="256" y="73"/>
                    </a:lnTo>
                    <a:lnTo>
                      <a:pt x="258" y="70"/>
                    </a:lnTo>
                    <a:lnTo>
                      <a:pt x="261" y="56"/>
                    </a:lnTo>
                    <a:lnTo>
                      <a:pt x="263" y="50"/>
                    </a:lnTo>
                    <a:lnTo>
                      <a:pt x="265" y="46"/>
                    </a:lnTo>
                    <a:lnTo>
                      <a:pt x="269" y="46"/>
                    </a:lnTo>
                    <a:lnTo>
                      <a:pt x="270" y="35"/>
                    </a:lnTo>
                    <a:lnTo>
                      <a:pt x="274" y="25"/>
                    </a:lnTo>
                    <a:lnTo>
                      <a:pt x="276" y="25"/>
                    </a:lnTo>
                    <a:lnTo>
                      <a:pt x="279" y="16"/>
                    </a:lnTo>
                    <a:lnTo>
                      <a:pt x="281" y="21"/>
                    </a:lnTo>
                    <a:lnTo>
                      <a:pt x="284" y="12"/>
                    </a:lnTo>
                    <a:lnTo>
                      <a:pt x="286" y="14"/>
                    </a:lnTo>
                    <a:lnTo>
                      <a:pt x="288" y="12"/>
                    </a:lnTo>
                    <a:lnTo>
                      <a:pt x="292" y="8"/>
                    </a:lnTo>
                    <a:lnTo>
                      <a:pt x="293" y="4"/>
                    </a:lnTo>
                    <a:lnTo>
                      <a:pt x="297" y="16"/>
                    </a:lnTo>
                    <a:lnTo>
                      <a:pt x="299" y="4"/>
                    </a:lnTo>
                    <a:lnTo>
                      <a:pt x="302" y="4"/>
                    </a:lnTo>
                    <a:lnTo>
                      <a:pt x="304" y="8"/>
                    </a:lnTo>
                    <a:lnTo>
                      <a:pt x="307" y="10"/>
                    </a:lnTo>
                    <a:lnTo>
                      <a:pt x="309" y="8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16" y="6"/>
                    </a:lnTo>
                    <a:lnTo>
                      <a:pt x="320" y="8"/>
                    </a:lnTo>
                    <a:lnTo>
                      <a:pt x="322" y="0"/>
                    </a:lnTo>
                    <a:lnTo>
                      <a:pt x="325" y="6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" name="Freeform 207">
                <a:extLst>
                  <a:ext uri="{FF2B5EF4-FFF2-40B4-BE49-F238E27FC236}">
                    <a16:creationId xmlns:a16="http://schemas.microsoft.com/office/drawing/2014/main" id="{FE01413D-FDD1-7848-93C8-A516C9B1D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0"/>
                <a:ext cx="322" cy="92"/>
              </a:xfrm>
              <a:custGeom>
                <a:avLst/>
                <a:gdLst>
                  <a:gd name="T0" fmla="*/ 5 w 324"/>
                  <a:gd name="T1" fmla="*/ 46 h 94"/>
                  <a:gd name="T2" fmla="*/ 12 w 324"/>
                  <a:gd name="T3" fmla="*/ 48 h 94"/>
                  <a:gd name="T4" fmla="*/ 20 w 324"/>
                  <a:gd name="T5" fmla="*/ 46 h 94"/>
                  <a:gd name="T6" fmla="*/ 28 w 324"/>
                  <a:gd name="T7" fmla="*/ 46 h 94"/>
                  <a:gd name="T8" fmla="*/ 35 w 324"/>
                  <a:gd name="T9" fmla="*/ 46 h 94"/>
                  <a:gd name="T10" fmla="*/ 43 w 324"/>
                  <a:gd name="T11" fmla="*/ 46 h 94"/>
                  <a:gd name="T12" fmla="*/ 51 w 324"/>
                  <a:gd name="T13" fmla="*/ 46 h 94"/>
                  <a:gd name="T14" fmla="*/ 58 w 324"/>
                  <a:gd name="T15" fmla="*/ 48 h 94"/>
                  <a:gd name="T16" fmla="*/ 66 w 324"/>
                  <a:gd name="T17" fmla="*/ 46 h 94"/>
                  <a:gd name="T18" fmla="*/ 74 w 324"/>
                  <a:gd name="T19" fmla="*/ 44 h 94"/>
                  <a:gd name="T20" fmla="*/ 81 w 324"/>
                  <a:gd name="T21" fmla="*/ 48 h 94"/>
                  <a:gd name="T22" fmla="*/ 89 w 324"/>
                  <a:gd name="T23" fmla="*/ 46 h 94"/>
                  <a:gd name="T24" fmla="*/ 97 w 324"/>
                  <a:gd name="T25" fmla="*/ 46 h 94"/>
                  <a:gd name="T26" fmla="*/ 104 w 324"/>
                  <a:gd name="T27" fmla="*/ 44 h 94"/>
                  <a:gd name="T28" fmla="*/ 111 w 324"/>
                  <a:gd name="T29" fmla="*/ 48 h 94"/>
                  <a:gd name="T30" fmla="*/ 120 w 324"/>
                  <a:gd name="T31" fmla="*/ 48 h 94"/>
                  <a:gd name="T32" fmla="*/ 127 w 324"/>
                  <a:gd name="T33" fmla="*/ 46 h 94"/>
                  <a:gd name="T34" fmla="*/ 134 w 324"/>
                  <a:gd name="T35" fmla="*/ 54 h 94"/>
                  <a:gd name="T36" fmla="*/ 143 w 324"/>
                  <a:gd name="T37" fmla="*/ 42 h 94"/>
                  <a:gd name="T38" fmla="*/ 150 w 324"/>
                  <a:gd name="T39" fmla="*/ 48 h 94"/>
                  <a:gd name="T40" fmla="*/ 157 w 324"/>
                  <a:gd name="T41" fmla="*/ 44 h 94"/>
                  <a:gd name="T42" fmla="*/ 166 w 324"/>
                  <a:gd name="T43" fmla="*/ 46 h 94"/>
                  <a:gd name="T44" fmla="*/ 173 w 324"/>
                  <a:gd name="T45" fmla="*/ 15 h 94"/>
                  <a:gd name="T46" fmla="*/ 180 w 324"/>
                  <a:gd name="T47" fmla="*/ 7 h 94"/>
                  <a:gd name="T48" fmla="*/ 189 w 324"/>
                  <a:gd name="T49" fmla="*/ 38 h 94"/>
                  <a:gd name="T50" fmla="*/ 196 w 324"/>
                  <a:gd name="T51" fmla="*/ 67 h 94"/>
                  <a:gd name="T52" fmla="*/ 203 w 324"/>
                  <a:gd name="T53" fmla="*/ 94 h 94"/>
                  <a:gd name="T54" fmla="*/ 212 w 324"/>
                  <a:gd name="T55" fmla="*/ 65 h 94"/>
                  <a:gd name="T56" fmla="*/ 219 w 324"/>
                  <a:gd name="T57" fmla="*/ 50 h 94"/>
                  <a:gd name="T58" fmla="*/ 226 w 324"/>
                  <a:gd name="T59" fmla="*/ 46 h 94"/>
                  <a:gd name="T60" fmla="*/ 235 w 324"/>
                  <a:gd name="T61" fmla="*/ 42 h 94"/>
                  <a:gd name="T62" fmla="*/ 242 w 324"/>
                  <a:gd name="T63" fmla="*/ 48 h 94"/>
                  <a:gd name="T64" fmla="*/ 249 w 324"/>
                  <a:gd name="T65" fmla="*/ 48 h 94"/>
                  <a:gd name="T66" fmla="*/ 258 w 324"/>
                  <a:gd name="T67" fmla="*/ 48 h 94"/>
                  <a:gd name="T68" fmla="*/ 265 w 324"/>
                  <a:gd name="T69" fmla="*/ 46 h 94"/>
                  <a:gd name="T70" fmla="*/ 272 w 324"/>
                  <a:gd name="T71" fmla="*/ 46 h 94"/>
                  <a:gd name="T72" fmla="*/ 281 w 324"/>
                  <a:gd name="T73" fmla="*/ 42 h 94"/>
                  <a:gd name="T74" fmla="*/ 288 w 324"/>
                  <a:gd name="T75" fmla="*/ 50 h 94"/>
                  <a:gd name="T76" fmla="*/ 295 w 324"/>
                  <a:gd name="T77" fmla="*/ 46 h 94"/>
                  <a:gd name="T78" fmla="*/ 304 w 324"/>
                  <a:gd name="T79" fmla="*/ 52 h 94"/>
                  <a:gd name="T80" fmla="*/ 311 w 324"/>
                  <a:gd name="T81" fmla="*/ 44 h 94"/>
                  <a:gd name="T82" fmla="*/ 320 w 324"/>
                  <a:gd name="T83" fmla="*/ 4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4">
                    <a:moveTo>
                      <a:pt x="0" y="48"/>
                    </a:moveTo>
                    <a:lnTo>
                      <a:pt x="2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2" y="48"/>
                    </a:lnTo>
                    <a:lnTo>
                      <a:pt x="14" y="54"/>
                    </a:lnTo>
                    <a:lnTo>
                      <a:pt x="18" y="44"/>
                    </a:lnTo>
                    <a:lnTo>
                      <a:pt x="20" y="46"/>
                    </a:lnTo>
                    <a:lnTo>
                      <a:pt x="23" y="48"/>
                    </a:lnTo>
                    <a:lnTo>
                      <a:pt x="25" y="52"/>
                    </a:lnTo>
                    <a:lnTo>
                      <a:pt x="28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5" y="46"/>
                    </a:lnTo>
                    <a:lnTo>
                      <a:pt x="37" y="50"/>
                    </a:lnTo>
                    <a:lnTo>
                      <a:pt x="41" y="46"/>
                    </a:lnTo>
                    <a:lnTo>
                      <a:pt x="43" y="46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1" y="46"/>
                    </a:lnTo>
                    <a:lnTo>
                      <a:pt x="53" y="42"/>
                    </a:lnTo>
                    <a:lnTo>
                      <a:pt x="57" y="46"/>
                    </a:lnTo>
                    <a:lnTo>
                      <a:pt x="58" y="48"/>
                    </a:lnTo>
                    <a:lnTo>
                      <a:pt x="60" y="50"/>
                    </a:lnTo>
                    <a:lnTo>
                      <a:pt x="64" y="46"/>
                    </a:lnTo>
                    <a:lnTo>
                      <a:pt x="66" y="46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4" y="44"/>
                    </a:lnTo>
                    <a:lnTo>
                      <a:pt x="76" y="48"/>
                    </a:lnTo>
                    <a:lnTo>
                      <a:pt x="80" y="46"/>
                    </a:lnTo>
                    <a:lnTo>
                      <a:pt x="81" y="48"/>
                    </a:lnTo>
                    <a:lnTo>
                      <a:pt x="83" y="42"/>
                    </a:lnTo>
                    <a:lnTo>
                      <a:pt x="87" y="44"/>
                    </a:lnTo>
                    <a:lnTo>
                      <a:pt x="89" y="46"/>
                    </a:lnTo>
                    <a:lnTo>
                      <a:pt x="92" y="46"/>
                    </a:lnTo>
                    <a:lnTo>
                      <a:pt x="94" y="46"/>
                    </a:lnTo>
                    <a:lnTo>
                      <a:pt x="97" y="46"/>
                    </a:lnTo>
                    <a:lnTo>
                      <a:pt x="99" y="50"/>
                    </a:lnTo>
                    <a:lnTo>
                      <a:pt x="103" y="50"/>
                    </a:lnTo>
                    <a:lnTo>
                      <a:pt x="104" y="44"/>
                    </a:lnTo>
                    <a:lnTo>
                      <a:pt x="106" y="52"/>
                    </a:lnTo>
                    <a:lnTo>
                      <a:pt x="110" y="48"/>
                    </a:lnTo>
                    <a:lnTo>
                      <a:pt x="111" y="48"/>
                    </a:lnTo>
                    <a:lnTo>
                      <a:pt x="115" y="50"/>
                    </a:lnTo>
                    <a:lnTo>
                      <a:pt x="117" y="44"/>
                    </a:lnTo>
                    <a:lnTo>
                      <a:pt x="120" y="48"/>
                    </a:lnTo>
                    <a:lnTo>
                      <a:pt x="122" y="52"/>
                    </a:lnTo>
                    <a:lnTo>
                      <a:pt x="126" y="46"/>
                    </a:lnTo>
                    <a:lnTo>
                      <a:pt x="127" y="46"/>
                    </a:lnTo>
                    <a:lnTo>
                      <a:pt x="129" y="48"/>
                    </a:lnTo>
                    <a:lnTo>
                      <a:pt x="133" y="48"/>
                    </a:lnTo>
                    <a:lnTo>
                      <a:pt x="134" y="54"/>
                    </a:lnTo>
                    <a:lnTo>
                      <a:pt x="138" y="48"/>
                    </a:lnTo>
                    <a:lnTo>
                      <a:pt x="140" y="46"/>
                    </a:lnTo>
                    <a:lnTo>
                      <a:pt x="143" y="42"/>
                    </a:lnTo>
                    <a:lnTo>
                      <a:pt x="145" y="46"/>
                    </a:lnTo>
                    <a:lnTo>
                      <a:pt x="149" y="48"/>
                    </a:lnTo>
                    <a:lnTo>
                      <a:pt x="150" y="48"/>
                    </a:lnTo>
                    <a:lnTo>
                      <a:pt x="152" y="46"/>
                    </a:lnTo>
                    <a:lnTo>
                      <a:pt x="156" y="44"/>
                    </a:lnTo>
                    <a:lnTo>
                      <a:pt x="157" y="44"/>
                    </a:lnTo>
                    <a:lnTo>
                      <a:pt x="161" y="52"/>
                    </a:lnTo>
                    <a:lnTo>
                      <a:pt x="163" y="46"/>
                    </a:lnTo>
                    <a:lnTo>
                      <a:pt x="166" y="46"/>
                    </a:lnTo>
                    <a:lnTo>
                      <a:pt x="168" y="38"/>
                    </a:lnTo>
                    <a:lnTo>
                      <a:pt x="172" y="27"/>
                    </a:lnTo>
                    <a:lnTo>
                      <a:pt x="173" y="15"/>
                    </a:lnTo>
                    <a:lnTo>
                      <a:pt x="175" y="5"/>
                    </a:lnTo>
                    <a:lnTo>
                      <a:pt x="179" y="0"/>
                    </a:lnTo>
                    <a:lnTo>
                      <a:pt x="180" y="7"/>
                    </a:lnTo>
                    <a:lnTo>
                      <a:pt x="184" y="17"/>
                    </a:lnTo>
                    <a:lnTo>
                      <a:pt x="186" y="31"/>
                    </a:lnTo>
                    <a:lnTo>
                      <a:pt x="189" y="38"/>
                    </a:lnTo>
                    <a:lnTo>
                      <a:pt x="191" y="46"/>
                    </a:lnTo>
                    <a:lnTo>
                      <a:pt x="195" y="54"/>
                    </a:lnTo>
                    <a:lnTo>
                      <a:pt x="196" y="67"/>
                    </a:lnTo>
                    <a:lnTo>
                      <a:pt x="200" y="81"/>
                    </a:lnTo>
                    <a:lnTo>
                      <a:pt x="202" y="87"/>
                    </a:lnTo>
                    <a:lnTo>
                      <a:pt x="203" y="94"/>
                    </a:lnTo>
                    <a:lnTo>
                      <a:pt x="207" y="85"/>
                    </a:lnTo>
                    <a:lnTo>
                      <a:pt x="209" y="79"/>
                    </a:lnTo>
                    <a:lnTo>
                      <a:pt x="212" y="65"/>
                    </a:lnTo>
                    <a:lnTo>
                      <a:pt x="214" y="56"/>
                    </a:lnTo>
                    <a:lnTo>
                      <a:pt x="218" y="50"/>
                    </a:lnTo>
                    <a:lnTo>
                      <a:pt x="219" y="50"/>
                    </a:lnTo>
                    <a:lnTo>
                      <a:pt x="223" y="48"/>
                    </a:lnTo>
                    <a:lnTo>
                      <a:pt x="225" y="44"/>
                    </a:lnTo>
                    <a:lnTo>
                      <a:pt x="226" y="46"/>
                    </a:lnTo>
                    <a:lnTo>
                      <a:pt x="230" y="50"/>
                    </a:lnTo>
                    <a:lnTo>
                      <a:pt x="232" y="48"/>
                    </a:lnTo>
                    <a:lnTo>
                      <a:pt x="235" y="42"/>
                    </a:lnTo>
                    <a:lnTo>
                      <a:pt x="237" y="46"/>
                    </a:lnTo>
                    <a:lnTo>
                      <a:pt x="241" y="44"/>
                    </a:lnTo>
                    <a:lnTo>
                      <a:pt x="242" y="48"/>
                    </a:lnTo>
                    <a:lnTo>
                      <a:pt x="246" y="48"/>
                    </a:lnTo>
                    <a:lnTo>
                      <a:pt x="248" y="50"/>
                    </a:lnTo>
                    <a:lnTo>
                      <a:pt x="249" y="48"/>
                    </a:lnTo>
                    <a:lnTo>
                      <a:pt x="253" y="46"/>
                    </a:lnTo>
                    <a:lnTo>
                      <a:pt x="255" y="52"/>
                    </a:lnTo>
                    <a:lnTo>
                      <a:pt x="258" y="48"/>
                    </a:lnTo>
                    <a:lnTo>
                      <a:pt x="260" y="48"/>
                    </a:lnTo>
                    <a:lnTo>
                      <a:pt x="264" y="48"/>
                    </a:lnTo>
                    <a:lnTo>
                      <a:pt x="265" y="46"/>
                    </a:lnTo>
                    <a:lnTo>
                      <a:pt x="269" y="42"/>
                    </a:lnTo>
                    <a:lnTo>
                      <a:pt x="271" y="42"/>
                    </a:lnTo>
                    <a:lnTo>
                      <a:pt x="272" y="46"/>
                    </a:lnTo>
                    <a:lnTo>
                      <a:pt x="276" y="44"/>
                    </a:lnTo>
                    <a:lnTo>
                      <a:pt x="278" y="46"/>
                    </a:lnTo>
                    <a:lnTo>
                      <a:pt x="281" y="42"/>
                    </a:lnTo>
                    <a:lnTo>
                      <a:pt x="283" y="46"/>
                    </a:lnTo>
                    <a:lnTo>
                      <a:pt x="287" y="46"/>
                    </a:lnTo>
                    <a:lnTo>
                      <a:pt x="288" y="50"/>
                    </a:lnTo>
                    <a:lnTo>
                      <a:pt x="292" y="48"/>
                    </a:lnTo>
                    <a:lnTo>
                      <a:pt x="294" y="46"/>
                    </a:lnTo>
                    <a:lnTo>
                      <a:pt x="295" y="46"/>
                    </a:lnTo>
                    <a:lnTo>
                      <a:pt x="299" y="46"/>
                    </a:lnTo>
                    <a:lnTo>
                      <a:pt x="301" y="44"/>
                    </a:lnTo>
                    <a:lnTo>
                      <a:pt x="304" y="52"/>
                    </a:lnTo>
                    <a:lnTo>
                      <a:pt x="306" y="44"/>
                    </a:lnTo>
                    <a:lnTo>
                      <a:pt x="309" y="46"/>
                    </a:lnTo>
                    <a:lnTo>
                      <a:pt x="311" y="44"/>
                    </a:lnTo>
                    <a:lnTo>
                      <a:pt x="315" y="44"/>
                    </a:lnTo>
                    <a:lnTo>
                      <a:pt x="317" y="48"/>
                    </a:lnTo>
                    <a:lnTo>
                      <a:pt x="320" y="40"/>
                    </a:lnTo>
                    <a:lnTo>
                      <a:pt x="322" y="50"/>
                    </a:lnTo>
                    <a:lnTo>
                      <a:pt x="324" y="48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" name="Freeform 208">
                <a:extLst>
                  <a:ext uri="{FF2B5EF4-FFF2-40B4-BE49-F238E27FC236}">
                    <a16:creationId xmlns:a16="http://schemas.microsoft.com/office/drawing/2014/main" id="{714395A2-3208-4C49-BE8B-89154B785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4"/>
                <a:ext cx="49" cy="6"/>
              </a:xfrm>
              <a:custGeom>
                <a:avLst/>
                <a:gdLst>
                  <a:gd name="G0" fmla="+- 5 0 0"/>
                  <a:gd name="G1" fmla="+- 8 0 0"/>
                  <a:gd name="G2" fmla="+- 14 0 0"/>
                  <a:gd name="G3" fmla="cos 0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*/ 1 5 2"/>
                  <a:gd name="G21" fmla="+- 4 0 0"/>
                  <a:gd name="T0" fmla="*/ 0 w 51"/>
                  <a:gd name="T1" fmla="*/ 4 h 8"/>
                  <a:gd name="T2" fmla="*/ 3 w 51"/>
                  <a:gd name="T3" fmla="*/ 2 h 8"/>
                  <a:gd name="T4" fmla="*/ 5 w 51"/>
                  <a:gd name="T5" fmla="*/ 2 h 8"/>
                  <a:gd name="T6" fmla="*/ 8 w 51"/>
                  <a:gd name="T7" fmla="*/ 8 h 8"/>
                  <a:gd name="T8" fmla="*/ 10 w 51"/>
                  <a:gd name="T9" fmla="*/ 0 h 8"/>
                  <a:gd name="T10" fmla="*/ 14 w 51"/>
                  <a:gd name="T11" fmla="*/ 4 h 8"/>
                  <a:gd name="T12" fmla="*/ 16 w 51"/>
                  <a:gd name="T13" fmla="*/ 0 h 8"/>
                  <a:gd name="T14" fmla="*/ 19 w 51"/>
                  <a:gd name="T15" fmla="*/ 6 h 8"/>
                  <a:gd name="T16" fmla="*/ 21 w 51"/>
                  <a:gd name="T17" fmla="*/ 4 h 8"/>
                  <a:gd name="T18" fmla="*/ 23 w 51"/>
                  <a:gd name="T19" fmla="*/ 2 h 8"/>
                  <a:gd name="T20" fmla="*/ 26 w 51"/>
                  <a:gd name="T21" fmla="*/ 0 h 8"/>
                  <a:gd name="T22" fmla="*/ 28 w 51"/>
                  <a:gd name="T23" fmla="*/ 2 h 8"/>
                  <a:gd name="T24" fmla="*/ 31 w 51"/>
                  <a:gd name="T25" fmla="*/ 2 h 8"/>
                  <a:gd name="T26" fmla="*/ 33 w 51"/>
                  <a:gd name="T27" fmla="*/ 0 h 8"/>
                  <a:gd name="T28" fmla="*/ 37 w 51"/>
                  <a:gd name="T29" fmla="*/ 4 h 8"/>
                  <a:gd name="T30" fmla="*/ 39 w 51"/>
                  <a:gd name="T31" fmla="*/ 6 h 8"/>
                  <a:gd name="T32" fmla="*/ 42 w 51"/>
                  <a:gd name="T33" fmla="*/ 2 h 8"/>
                  <a:gd name="T34" fmla="*/ 44 w 51"/>
                  <a:gd name="T35" fmla="*/ 0 h 8"/>
                  <a:gd name="T36" fmla="*/ 46 w 51"/>
                  <a:gd name="T37" fmla="*/ 0 h 8"/>
                  <a:gd name="T38" fmla="*/ 49 w 51"/>
                  <a:gd name="T39" fmla="*/ 6 h 8"/>
                  <a:gd name="T40" fmla="*/ 51 w 51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8">
                    <a:moveTo>
                      <a:pt x="0" y="4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8" y="8"/>
                    </a:lnTo>
                    <a:lnTo>
                      <a:pt x="10" y="0"/>
                    </a:lnTo>
                    <a:lnTo>
                      <a:pt x="14" y="4"/>
                    </a:lnTo>
                    <a:lnTo>
                      <a:pt x="16" y="0"/>
                    </a:lnTo>
                    <a:lnTo>
                      <a:pt x="19" y="6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2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9" y="6"/>
                    </a:lnTo>
                    <a:lnTo>
                      <a:pt x="51" y="4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" name="Freeform 209">
                <a:extLst>
                  <a:ext uri="{FF2B5EF4-FFF2-40B4-BE49-F238E27FC236}">
                    <a16:creationId xmlns:a16="http://schemas.microsoft.com/office/drawing/2014/main" id="{93F0922C-0F5C-514A-9501-E8ED941DF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101"/>
                <a:ext cx="323" cy="259"/>
              </a:xfrm>
              <a:custGeom>
                <a:avLst/>
                <a:gdLst>
                  <a:gd name="T0" fmla="*/ 5 w 325"/>
                  <a:gd name="T1" fmla="*/ 251 h 261"/>
                  <a:gd name="T2" fmla="*/ 12 w 325"/>
                  <a:gd name="T3" fmla="*/ 255 h 261"/>
                  <a:gd name="T4" fmla="*/ 21 w 325"/>
                  <a:gd name="T5" fmla="*/ 257 h 261"/>
                  <a:gd name="T6" fmla="*/ 28 w 325"/>
                  <a:gd name="T7" fmla="*/ 253 h 261"/>
                  <a:gd name="T8" fmla="*/ 35 w 325"/>
                  <a:gd name="T9" fmla="*/ 259 h 261"/>
                  <a:gd name="T10" fmla="*/ 44 w 325"/>
                  <a:gd name="T11" fmla="*/ 253 h 261"/>
                  <a:gd name="T12" fmla="*/ 51 w 325"/>
                  <a:gd name="T13" fmla="*/ 261 h 261"/>
                  <a:gd name="T14" fmla="*/ 58 w 325"/>
                  <a:gd name="T15" fmla="*/ 253 h 261"/>
                  <a:gd name="T16" fmla="*/ 67 w 325"/>
                  <a:gd name="T17" fmla="*/ 255 h 261"/>
                  <a:gd name="T18" fmla="*/ 74 w 325"/>
                  <a:gd name="T19" fmla="*/ 255 h 261"/>
                  <a:gd name="T20" fmla="*/ 81 w 325"/>
                  <a:gd name="T21" fmla="*/ 255 h 261"/>
                  <a:gd name="T22" fmla="*/ 90 w 325"/>
                  <a:gd name="T23" fmla="*/ 249 h 261"/>
                  <a:gd name="T24" fmla="*/ 97 w 325"/>
                  <a:gd name="T25" fmla="*/ 251 h 261"/>
                  <a:gd name="T26" fmla="*/ 104 w 325"/>
                  <a:gd name="T27" fmla="*/ 246 h 261"/>
                  <a:gd name="T28" fmla="*/ 113 w 325"/>
                  <a:gd name="T29" fmla="*/ 226 h 261"/>
                  <a:gd name="T30" fmla="*/ 120 w 325"/>
                  <a:gd name="T31" fmla="*/ 219 h 261"/>
                  <a:gd name="T32" fmla="*/ 127 w 325"/>
                  <a:gd name="T33" fmla="*/ 184 h 261"/>
                  <a:gd name="T34" fmla="*/ 136 w 325"/>
                  <a:gd name="T35" fmla="*/ 157 h 261"/>
                  <a:gd name="T36" fmla="*/ 143 w 325"/>
                  <a:gd name="T37" fmla="*/ 118 h 261"/>
                  <a:gd name="T38" fmla="*/ 150 w 325"/>
                  <a:gd name="T39" fmla="*/ 85 h 261"/>
                  <a:gd name="T40" fmla="*/ 159 w 325"/>
                  <a:gd name="T41" fmla="*/ 56 h 261"/>
                  <a:gd name="T42" fmla="*/ 166 w 325"/>
                  <a:gd name="T43" fmla="*/ 51 h 261"/>
                  <a:gd name="T44" fmla="*/ 173 w 325"/>
                  <a:gd name="T45" fmla="*/ 45 h 261"/>
                  <a:gd name="T46" fmla="*/ 182 w 325"/>
                  <a:gd name="T47" fmla="*/ 20 h 261"/>
                  <a:gd name="T48" fmla="*/ 189 w 325"/>
                  <a:gd name="T49" fmla="*/ 20 h 261"/>
                  <a:gd name="T50" fmla="*/ 196 w 325"/>
                  <a:gd name="T51" fmla="*/ 8 h 261"/>
                  <a:gd name="T52" fmla="*/ 205 w 325"/>
                  <a:gd name="T53" fmla="*/ 10 h 261"/>
                  <a:gd name="T54" fmla="*/ 212 w 325"/>
                  <a:gd name="T55" fmla="*/ 6 h 261"/>
                  <a:gd name="T56" fmla="*/ 219 w 325"/>
                  <a:gd name="T57" fmla="*/ 12 h 261"/>
                  <a:gd name="T58" fmla="*/ 228 w 325"/>
                  <a:gd name="T59" fmla="*/ 8 h 261"/>
                  <a:gd name="T60" fmla="*/ 235 w 325"/>
                  <a:gd name="T61" fmla="*/ 12 h 261"/>
                  <a:gd name="T62" fmla="*/ 242 w 325"/>
                  <a:gd name="T63" fmla="*/ 10 h 261"/>
                  <a:gd name="T64" fmla="*/ 251 w 325"/>
                  <a:gd name="T65" fmla="*/ 8 h 261"/>
                  <a:gd name="T66" fmla="*/ 258 w 325"/>
                  <a:gd name="T67" fmla="*/ 6 h 261"/>
                  <a:gd name="T68" fmla="*/ 265 w 325"/>
                  <a:gd name="T69" fmla="*/ 8 h 261"/>
                  <a:gd name="T70" fmla="*/ 274 w 325"/>
                  <a:gd name="T71" fmla="*/ 8 h 261"/>
                  <a:gd name="T72" fmla="*/ 281 w 325"/>
                  <a:gd name="T73" fmla="*/ 6 h 261"/>
                  <a:gd name="T74" fmla="*/ 288 w 325"/>
                  <a:gd name="T75" fmla="*/ 2 h 261"/>
                  <a:gd name="T76" fmla="*/ 297 w 325"/>
                  <a:gd name="T77" fmla="*/ 8 h 261"/>
                  <a:gd name="T78" fmla="*/ 304 w 325"/>
                  <a:gd name="T79" fmla="*/ 8 h 261"/>
                  <a:gd name="T80" fmla="*/ 311 w 325"/>
                  <a:gd name="T81" fmla="*/ 4 h 261"/>
                  <a:gd name="T82" fmla="*/ 320 w 325"/>
                  <a:gd name="T83" fmla="*/ 4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61">
                    <a:moveTo>
                      <a:pt x="0" y="249"/>
                    </a:moveTo>
                    <a:lnTo>
                      <a:pt x="2" y="253"/>
                    </a:lnTo>
                    <a:lnTo>
                      <a:pt x="5" y="251"/>
                    </a:lnTo>
                    <a:lnTo>
                      <a:pt x="7" y="255"/>
                    </a:lnTo>
                    <a:lnTo>
                      <a:pt x="10" y="259"/>
                    </a:lnTo>
                    <a:lnTo>
                      <a:pt x="12" y="255"/>
                    </a:lnTo>
                    <a:lnTo>
                      <a:pt x="16" y="253"/>
                    </a:lnTo>
                    <a:lnTo>
                      <a:pt x="18" y="257"/>
                    </a:lnTo>
                    <a:lnTo>
                      <a:pt x="21" y="257"/>
                    </a:lnTo>
                    <a:lnTo>
                      <a:pt x="23" y="257"/>
                    </a:lnTo>
                    <a:lnTo>
                      <a:pt x="25" y="255"/>
                    </a:lnTo>
                    <a:lnTo>
                      <a:pt x="28" y="253"/>
                    </a:lnTo>
                    <a:lnTo>
                      <a:pt x="30" y="257"/>
                    </a:lnTo>
                    <a:lnTo>
                      <a:pt x="33" y="253"/>
                    </a:lnTo>
                    <a:lnTo>
                      <a:pt x="35" y="259"/>
                    </a:lnTo>
                    <a:lnTo>
                      <a:pt x="39" y="257"/>
                    </a:lnTo>
                    <a:lnTo>
                      <a:pt x="40" y="259"/>
                    </a:lnTo>
                    <a:lnTo>
                      <a:pt x="44" y="253"/>
                    </a:lnTo>
                    <a:lnTo>
                      <a:pt x="46" y="257"/>
                    </a:lnTo>
                    <a:lnTo>
                      <a:pt x="48" y="255"/>
                    </a:lnTo>
                    <a:lnTo>
                      <a:pt x="51" y="261"/>
                    </a:lnTo>
                    <a:lnTo>
                      <a:pt x="53" y="255"/>
                    </a:lnTo>
                    <a:lnTo>
                      <a:pt x="56" y="255"/>
                    </a:lnTo>
                    <a:lnTo>
                      <a:pt x="58" y="253"/>
                    </a:lnTo>
                    <a:lnTo>
                      <a:pt x="62" y="255"/>
                    </a:lnTo>
                    <a:lnTo>
                      <a:pt x="63" y="255"/>
                    </a:lnTo>
                    <a:lnTo>
                      <a:pt x="67" y="255"/>
                    </a:lnTo>
                    <a:lnTo>
                      <a:pt x="69" y="257"/>
                    </a:lnTo>
                    <a:lnTo>
                      <a:pt x="71" y="259"/>
                    </a:lnTo>
                    <a:lnTo>
                      <a:pt x="74" y="255"/>
                    </a:lnTo>
                    <a:lnTo>
                      <a:pt x="76" y="251"/>
                    </a:lnTo>
                    <a:lnTo>
                      <a:pt x="79" y="255"/>
                    </a:lnTo>
                    <a:lnTo>
                      <a:pt x="81" y="255"/>
                    </a:lnTo>
                    <a:lnTo>
                      <a:pt x="85" y="251"/>
                    </a:lnTo>
                    <a:lnTo>
                      <a:pt x="86" y="253"/>
                    </a:lnTo>
                    <a:lnTo>
                      <a:pt x="90" y="249"/>
                    </a:lnTo>
                    <a:lnTo>
                      <a:pt x="92" y="248"/>
                    </a:lnTo>
                    <a:lnTo>
                      <a:pt x="94" y="249"/>
                    </a:lnTo>
                    <a:lnTo>
                      <a:pt x="97" y="251"/>
                    </a:lnTo>
                    <a:lnTo>
                      <a:pt x="99" y="240"/>
                    </a:lnTo>
                    <a:lnTo>
                      <a:pt x="102" y="244"/>
                    </a:lnTo>
                    <a:lnTo>
                      <a:pt x="104" y="246"/>
                    </a:lnTo>
                    <a:lnTo>
                      <a:pt x="108" y="248"/>
                    </a:lnTo>
                    <a:lnTo>
                      <a:pt x="109" y="236"/>
                    </a:lnTo>
                    <a:lnTo>
                      <a:pt x="113" y="226"/>
                    </a:lnTo>
                    <a:lnTo>
                      <a:pt x="115" y="224"/>
                    </a:lnTo>
                    <a:lnTo>
                      <a:pt x="117" y="221"/>
                    </a:lnTo>
                    <a:lnTo>
                      <a:pt x="120" y="219"/>
                    </a:lnTo>
                    <a:lnTo>
                      <a:pt x="122" y="203"/>
                    </a:lnTo>
                    <a:lnTo>
                      <a:pt x="125" y="193"/>
                    </a:lnTo>
                    <a:lnTo>
                      <a:pt x="127" y="184"/>
                    </a:lnTo>
                    <a:lnTo>
                      <a:pt x="131" y="180"/>
                    </a:lnTo>
                    <a:lnTo>
                      <a:pt x="132" y="170"/>
                    </a:lnTo>
                    <a:lnTo>
                      <a:pt x="136" y="157"/>
                    </a:lnTo>
                    <a:lnTo>
                      <a:pt x="138" y="141"/>
                    </a:lnTo>
                    <a:lnTo>
                      <a:pt x="141" y="128"/>
                    </a:lnTo>
                    <a:lnTo>
                      <a:pt x="143" y="118"/>
                    </a:lnTo>
                    <a:lnTo>
                      <a:pt x="145" y="110"/>
                    </a:lnTo>
                    <a:lnTo>
                      <a:pt x="148" y="97"/>
                    </a:lnTo>
                    <a:lnTo>
                      <a:pt x="150" y="85"/>
                    </a:lnTo>
                    <a:lnTo>
                      <a:pt x="154" y="72"/>
                    </a:lnTo>
                    <a:lnTo>
                      <a:pt x="155" y="58"/>
                    </a:lnTo>
                    <a:lnTo>
                      <a:pt x="159" y="56"/>
                    </a:lnTo>
                    <a:lnTo>
                      <a:pt x="161" y="53"/>
                    </a:lnTo>
                    <a:lnTo>
                      <a:pt x="164" y="53"/>
                    </a:lnTo>
                    <a:lnTo>
                      <a:pt x="166" y="51"/>
                    </a:lnTo>
                    <a:lnTo>
                      <a:pt x="168" y="45"/>
                    </a:lnTo>
                    <a:lnTo>
                      <a:pt x="171" y="37"/>
                    </a:lnTo>
                    <a:lnTo>
                      <a:pt x="173" y="45"/>
                    </a:lnTo>
                    <a:lnTo>
                      <a:pt x="177" y="33"/>
                    </a:lnTo>
                    <a:lnTo>
                      <a:pt x="178" y="27"/>
                    </a:lnTo>
                    <a:lnTo>
                      <a:pt x="182" y="20"/>
                    </a:lnTo>
                    <a:lnTo>
                      <a:pt x="184" y="27"/>
                    </a:lnTo>
                    <a:lnTo>
                      <a:pt x="187" y="18"/>
                    </a:lnTo>
                    <a:lnTo>
                      <a:pt x="189" y="20"/>
                    </a:lnTo>
                    <a:lnTo>
                      <a:pt x="191" y="14"/>
                    </a:lnTo>
                    <a:lnTo>
                      <a:pt x="194" y="14"/>
                    </a:lnTo>
                    <a:lnTo>
                      <a:pt x="196" y="8"/>
                    </a:lnTo>
                    <a:lnTo>
                      <a:pt x="200" y="12"/>
                    </a:lnTo>
                    <a:lnTo>
                      <a:pt x="201" y="10"/>
                    </a:lnTo>
                    <a:lnTo>
                      <a:pt x="205" y="10"/>
                    </a:lnTo>
                    <a:lnTo>
                      <a:pt x="207" y="10"/>
                    </a:lnTo>
                    <a:lnTo>
                      <a:pt x="210" y="12"/>
                    </a:lnTo>
                    <a:lnTo>
                      <a:pt x="212" y="6"/>
                    </a:lnTo>
                    <a:lnTo>
                      <a:pt x="214" y="12"/>
                    </a:lnTo>
                    <a:lnTo>
                      <a:pt x="217" y="10"/>
                    </a:lnTo>
                    <a:lnTo>
                      <a:pt x="219" y="12"/>
                    </a:lnTo>
                    <a:lnTo>
                      <a:pt x="223" y="12"/>
                    </a:lnTo>
                    <a:lnTo>
                      <a:pt x="224" y="10"/>
                    </a:lnTo>
                    <a:lnTo>
                      <a:pt x="228" y="8"/>
                    </a:lnTo>
                    <a:lnTo>
                      <a:pt x="230" y="12"/>
                    </a:lnTo>
                    <a:lnTo>
                      <a:pt x="233" y="16"/>
                    </a:lnTo>
                    <a:lnTo>
                      <a:pt x="235" y="12"/>
                    </a:lnTo>
                    <a:lnTo>
                      <a:pt x="237" y="10"/>
                    </a:lnTo>
                    <a:lnTo>
                      <a:pt x="240" y="4"/>
                    </a:lnTo>
                    <a:lnTo>
                      <a:pt x="242" y="10"/>
                    </a:lnTo>
                    <a:lnTo>
                      <a:pt x="246" y="10"/>
                    </a:lnTo>
                    <a:lnTo>
                      <a:pt x="247" y="4"/>
                    </a:lnTo>
                    <a:lnTo>
                      <a:pt x="251" y="8"/>
                    </a:lnTo>
                    <a:lnTo>
                      <a:pt x="253" y="8"/>
                    </a:lnTo>
                    <a:lnTo>
                      <a:pt x="256" y="4"/>
                    </a:lnTo>
                    <a:lnTo>
                      <a:pt x="258" y="6"/>
                    </a:lnTo>
                    <a:lnTo>
                      <a:pt x="261" y="8"/>
                    </a:lnTo>
                    <a:lnTo>
                      <a:pt x="263" y="6"/>
                    </a:lnTo>
                    <a:lnTo>
                      <a:pt x="265" y="8"/>
                    </a:lnTo>
                    <a:lnTo>
                      <a:pt x="269" y="10"/>
                    </a:lnTo>
                    <a:lnTo>
                      <a:pt x="270" y="8"/>
                    </a:lnTo>
                    <a:lnTo>
                      <a:pt x="274" y="8"/>
                    </a:lnTo>
                    <a:lnTo>
                      <a:pt x="276" y="8"/>
                    </a:lnTo>
                    <a:lnTo>
                      <a:pt x="279" y="6"/>
                    </a:lnTo>
                    <a:lnTo>
                      <a:pt x="281" y="6"/>
                    </a:lnTo>
                    <a:lnTo>
                      <a:pt x="284" y="6"/>
                    </a:lnTo>
                    <a:lnTo>
                      <a:pt x="286" y="12"/>
                    </a:lnTo>
                    <a:lnTo>
                      <a:pt x="288" y="2"/>
                    </a:lnTo>
                    <a:lnTo>
                      <a:pt x="292" y="10"/>
                    </a:lnTo>
                    <a:lnTo>
                      <a:pt x="293" y="8"/>
                    </a:lnTo>
                    <a:lnTo>
                      <a:pt x="297" y="8"/>
                    </a:lnTo>
                    <a:lnTo>
                      <a:pt x="299" y="10"/>
                    </a:lnTo>
                    <a:lnTo>
                      <a:pt x="302" y="8"/>
                    </a:lnTo>
                    <a:lnTo>
                      <a:pt x="304" y="8"/>
                    </a:lnTo>
                    <a:lnTo>
                      <a:pt x="307" y="8"/>
                    </a:lnTo>
                    <a:lnTo>
                      <a:pt x="309" y="8"/>
                    </a:lnTo>
                    <a:lnTo>
                      <a:pt x="311" y="4"/>
                    </a:lnTo>
                    <a:lnTo>
                      <a:pt x="315" y="0"/>
                    </a:lnTo>
                    <a:lnTo>
                      <a:pt x="316" y="10"/>
                    </a:lnTo>
                    <a:lnTo>
                      <a:pt x="320" y="4"/>
                    </a:lnTo>
                    <a:lnTo>
                      <a:pt x="322" y="10"/>
                    </a:lnTo>
                    <a:lnTo>
                      <a:pt x="325" y="4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" name="Freeform 210">
                <a:extLst>
                  <a:ext uri="{FF2B5EF4-FFF2-40B4-BE49-F238E27FC236}">
                    <a16:creationId xmlns:a16="http://schemas.microsoft.com/office/drawing/2014/main" id="{FED8A462-CCFE-1C41-8CC9-0B3718041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1"/>
                <a:ext cx="322" cy="114"/>
              </a:xfrm>
              <a:custGeom>
                <a:avLst/>
                <a:gdLst>
                  <a:gd name="T0" fmla="*/ 5 w 324"/>
                  <a:gd name="T1" fmla="*/ 58 h 116"/>
                  <a:gd name="T2" fmla="*/ 12 w 324"/>
                  <a:gd name="T3" fmla="*/ 60 h 116"/>
                  <a:gd name="T4" fmla="*/ 20 w 324"/>
                  <a:gd name="T5" fmla="*/ 54 h 116"/>
                  <a:gd name="T6" fmla="*/ 28 w 324"/>
                  <a:gd name="T7" fmla="*/ 56 h 116"/>
                  <a:gd name="T8" fmla="*/ 35 w 324"/>
                  <a:gd name="T9" fmla="*/ 54 h 116"/>
                  <a:gd name="T10" fmla="*/ 43 w 324"/>
                  <a:gd name="T11" fmla="*/ 47 h 116"/>
                  <a:gd name="T12" fmla="*/ 51 w 324"/>
                  <a:gd name="T13" fmla="*/ 58 h 116"/>
                  <a:gd name="T14" fmla="*/ 58 w 324"/>
                  <a:gd name="T15" fmla="*/ 54 h 116"/>
                  <a:gd name="T16" fmla="*/ 66 w 324"/>
                  <a:gd name="T17" fmla="*/ 54 h 116"/>
                  <a:gd name="T18" fmla="*/ 74 w 324"/>
                  <a:gd name="T19" fmla="*/ 60 h 116"/>
                  <a:gd name="T20" fmla="*/ 81 w 324"/>
                  <a:gd name="T21" fmla="*/ 56 h 116"/>
                  <a:gd name="T22" fmla="*/ 89 w 324"/>
                  <a:gd name="T23" fmla="*/ 52 h 116"/>
                  <a:gd name="T24" fmla="*/ 97 w 324"/>
                  <a:gd name="T25" fmla="*/ 16 h 116"/>
                  <a:gd name="T26" fmla="*/ 104 w 324"/>
                  <a:gd name="T27" fmla="*/ 12 h 116"/>
                  <a:gd name="T28" fmla="*/ 111 w 324"/>
                  <a:gd name="T29" fmla="*/ 41 h 116"/>
                  <a:gd name="T30" fmla="*/ 120 w 324"/>
                  <a:gd name="T31" fmla="*/ 74 h 116"/>
                  <a:gd name="T32" fmla="*/ 127 w 324"/>
                  <a:gd name="T33" fmla="*/ 106 h 116"/>
                  <a:gd name="T34" fmla="*/ 134 w 324"/>
                  <a:gd name="T35" fmla="*/ 97 h 116"/>
                  <a:gd name="T36" fmla="*/ 143 w 324"/>
                  <a:gd name="T37" fmla="*/ 76 h 116"/>
                  <a:gd name="T38" fmla="*/ 150 w 324"/>
                  <a:gd name="T39" fmla="*/ 60 h 116"/>
                  <a:gd name="T40" fmla="*/ 157 w 324"/>
                  <a:gd name="T41" fmla="*/ 54 h 116"/>
                  <a:gd name="T42" fmla="*/ 166 w 324"/>
                  <a:gd name="T43" fmla="*/ 56 h 116"/>
                  <a:gd name="T44" fmla="*/ 173 w 324"/>
                  <a:gd name="T45" fmla="*/ 52 h 116"/>
                  <a:gd name="T46" fmla="*/ 180 w 324"/>
                  <a:gd name="T47" fmla="*/ 58 h 116"/>
                  <a:gd name="T48" fmla="*/ 189 w 324"/>
                  <a:gd name="T49" fmla="*/ 58 h 116"/>
                  <a:gd name="T50" fmla="*/ 196 w 324"/>
                  <a:gd name="T51" fmla="*/ 62 h 116"/>
                  <a:gd name="T52" fmla="*/ 203 w 324"/>
                  <a:gd name="T53" fmla="*/ 58 h 116"/>
                  <a:gd name="T54" fmla="*/ 212 w 324"/>
                  <a:gd name="T55" fmla="*/ 58 h 116"/>
                  <a:gd name="T56" fmla="*/ 219 w 324"/>
                  <a:gd name="T57" fmla="*/ 58 h 116"/>
                  <a:gd name="T58" fmla="*/ 226 w 324"/>
                  <a:gd name="T59" fmla="*/ 52 h 116"/>
                  <a:gd name="T60" fmla="*/ 235 w 324"/>
                  <a:gd name="T61" fmla="*/ 58 h 116"/>
                  <a:gd name="T62" fmla="*/ 242 w 324"/>
                  <a:gd name="T63" fmla="*/ 60 h 116"/>
                  <a:gd name="T64" fmla="*/ 249 w 324"/>
                  <a:gd name="T65" fmla="*/ 56 h 116"/>
                  <a:gd name="T66" fmla="*/ 258 w 324"/>
                  <a:gd name="T67" fmla="*/ 58 h 116"/>
                  <a:gd name="T68" fmla="*/ 265 w 324"/>
                  <a:gd name="T69" fmla="*/ 52 h 116"/>
                  <a:gd name="T70" fmla="*/ 272 w 324"/>
                  <a:gd name="T71" fmla="*/ 62 h 116"/>
                  <a:gd name="T72" fmla="*/ 281 w 324"/>
                  <a:gd name="T73" fmla="*/ 58 h 116"/>
                  <a:gd name="T74" fmla="*/ 288 w 324"/>
                  <a:gd name="T75" fmla="*/ 64 h 116"/>
                  <a:gd name="T76" fmla="*/ 295 w 324"/>
                  <a:gd name="T77" fmla="*/ 60 h 116"/>
                  <a:gd name="T78" fmla="*/ 304 w 324"/>
                  <a:gd name="T79" fmla="*/ 50 h 116"/>
                  <a:gd name="T80" fmla="*/ 311 w 324"/>
                  <a:gd name="T81" fmla="*/ 56 h 116"/>
                  <a:gd name="T82" fmla="*/ 320 w 324"/>
                  <a:gd name="T83" fmla="*/ 5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16">
                    <a:moveTo>
                      <a:pt x="0" y="54"/>
                    </a:moveTo>
                    <a:lnTo>
                      <a:pt x="2" y="60"/>
                    </a:lnTo>
                    <a:lnTo>
                      <a:pt x="5" y="58"/>
                    </a:lnTo>
                    <a:lnTo>
                      <a:pt x="7" y="56"/>
                    </a:lnTo>
                    <a:lnTo>
                      <a:pt x="9" y="54"/>
                    </a:lnTo>
                    <a:lnTo>
                      <a:pt x="12" y="60"/>
                    </a:lnTo>
                    <a:lnTo>
                      <a:pt x="14" y="60"/>
                    </a:lnTo>
                    <a:lnTo>
                      <a:pt x="18" y="56"/>
                    </a:lnTo>
                    <a:lnTo>
                      <a:pt x="20" y="54"/>
                    </a:lnTo>
                    <a:lnTo>
                      <a:pt x="23" y="54"/>
                    </a:lnTo>
                    <a:lnTo>
                      <a:pt x="25" y="52"/>
                    </a:lnTo>
                    <a:lnTo>
                      <a:pt x="28" y="56"/>
                    </a:lnTo>
                    <a:lnTo>
                      <a:pt x="30" y="50"/>
                    </a:lnTo>
                    <a:lnTo>
                      <a:pt x="32" y="58"/>
                    </a:lnTo>
                    <a:lnTo>
                      <a:pt x="35" y="54"/>
                    </a:lnTo>
                    <a:lnTo>
                      <a:pt x="37" y="50"/>
                    </a:lnTo>
                    <a:lnTo>
                      <a:pt x="41" y="62"/>
                    </a:lnTo>
                    <a:lnTo>
                      <a:pt x="43" y="47"/>
                    </a:lnTo>
                    <a:lnTo>
                      <a:pt x="46" y="60"/>
                    </a:lnTo>
                    <a:lnTo>
                      <a:pt x="48" y="58"/>
                    </a:lnTo>
                    <a:lnTo>
                      <a:pt x="51" y="58"/>
                    </a:lnTo>
                    <a:lnTo>
                      <a:pt x="53" y="58"/>
                    </a:lnTo>
                    <a:lnTo>
                      <a:pt x="57" y="62"/>
                    </a:lnTo>
                    <a:lnTo>
                      <a:pt x="58" y="54"/>
                    </a:lnTo>
                    <a:lnTo>
                      <a:pt x="60" y="58"/>
                    </a:lnTo>
                    <a:lnTo>
                      <a:pt x="64" y="58"/>
                    </a:lnTo>
                    <a:lnTo>
                      <a:pt x="66" y="54"/>
                    </a:lnTo>
                    <a:lnTo>
                      <a:pt x="69" y="52"/>
                    </a:lnTo>
                    <a:lnTo>
                      <a:pt x="71" y="56"/>
                    </a:lnTo>
                    <a:lnTo>
                      <a:pt x="74" y="60"/>
                    </a:lnTo>
                    <a:lnTo>
                      <a:pt x="76" y="58"/>
                    </a:lnTo>
                    <a:lnTo>
                      <a:pt x="80" y="60"/>
                    </a:lnTo>
                    <a:lnTo>
                      <a:pt x="81" y="56"/>
                    </a:lnTo>
                    <a:lnTo>
                      <a:pt x="83" y="58"/>
                    </a:lnTo>
                    <a:lnTo>
                      <a:pt x="87" y="62"/>
                    </a:lnTo>
                    <a:lnTo>
                      <a:pt x="89" y="52"/>
                    </a:lnTo>
                    <a:lnTo>
                      <a:pt x="92" y="47"/>
                    </a:lnTo>
                    <a:lnTo>
                      <a:pt x="94" y="35"/>
                    </a:lnTo>
                    <a:lnTo>
                      <a:pt x="97" y="16"/>
                    </a:lnTo>
                    <a:lnTo>
                      <a:pt x="99" y="10"/>
                    </a:lnTo>
                    <a:lnTo>
                      <a:pt x="103" y="0"/>
                    </a:lnTo>
                    <a:lnTo>
                      <a:pt x="104" y="12"/>
                    </a:lnTo>
                    <a:lnTo>
                      <a:pt x="106" y="23"/>
                    </a:lnTo>
                    <a:lnTo>
                      <a:pt x="110" y="29"/>
                    </a:lnTo>
                    <a:lnTo>
                      <a:pt x="111" y="41"/>
                    </a:lnTo>
                    <a:lnTo>
                      <a:pt x="115" y="54"/>
                    </a:lnTo>
                    <a:lnTo>
                      <a:pt x="117" y="68"/>
                    </a:lnTo>
                    <a:lnTo>
                      <a:pt x="120" y="74"/>
                    </a:lnTo>
                    <a:lnTo>
                      <a:pt x="122" y="79"/>
                    </a:lnTo>
                    <a:lnTo>
                      <a:pt x="126" y="93"/>
                    </a:lnTo>
                    <a:lnTo>
                      <a:pt x="127" y="106"/>
                    </a:lnTo>
                    <a:lnTo>
                      <a:pt x="129" y="116"/>
                    </a:lnTo>
                    <a:lnTo>
                      <a:pt x="133" y="104"/>
                    </a:lnTo>
                    <a:lnTo>
                      <a:pt x="134" y="97"/>
                    </a:lnTo>
                    <a:lnTo>
                      <a:pt x="138" y="89"/>
                    </a:lnTo>
                    <a:lnTo>
                      <a:pt x="140" y="81"/>
                    </a:lnTo>
                    <a:lnTo>
                      <a:pt x="143" y="76"/>
                    </a:lnTo>
                    <a:lnTo>
                      <a:pt x="145" y="70"/>
                    </a:lnTo>
                    <a:lnTo>
                      <a:pt x="149" y="64"/>
                    </a:lnTo>
                    <a:lnTo>
                      <a:pt x="150" y="60"/>
                    </a:lnTo>
                    <a:lnTo>
                      <a:pt x="152" y="60"/>
                    </a:lnTo>
                    <a:lnTo>
                      <a:pt x="156" y="50"/>
                    </a:lnTo>
                    <a:lnTo>
                      <a:pt x="157" y="54"/>
                    </a:lnTo>
                    <a:lnTo>
                      <a:pt x="161" y="54"/>
                    </a:lnTo>
                    <a:lnTo>
                      <a:pt x="163" y="60"/>
                    </a:lnTo>
                    <a:lnTo>
                      <a:pt x="166" y="56"/>
                    </a:lnTo>
                    <a:lnTo>
                      <a:pt x="168" y="56"/>
                    </a:lnTo>
                    <a:lnTo>
                      <a:pt x="172" y="56"/>
                    </a:lnTo>
                    <a:lnTo>
                      <a:pt x="173" y="52"/>
                    </a:lnTo>
                    <a:lnTo>
                      <a:pt x="175" y="58"/>
                    </a:lnTo>
                    <a:lnTo>
                      <a:pt x="179" y="60"/>
                    </a:lnTo>
                    <a:lnTo>
                      <a:pt x="180" y="58"/>
                    </a:lnTo>
                    <a:lnTo>
                      <a:pt x="184" y="58"/>
                    </a:lnTo>
                    <a:lnTo>
                      <a:pt x="186" y="56"/>
                    </a:lnTo>
                    <a:lnTo>
                      <a:pt x="189" y="58"/>
                    </a:lnTo>
                    <a:lnTo>
                      <a:pt x="191" y="60"/>
                    </a:lnTo>
                    <a:lnTo>
                      <a:pt x="195" y="62"/>
                    </a:lnTo>
                    <a:lnTo>
                      <a:pt x="196" y="62"/>
                    </a:lnTo>
                    <a:lnTo>
                      <a:pt x="200" y="56"/>
                    </a:lnTo>
                    <a:lnTo>
                      <a:pt x="202" y="58"/>
                    </a:lnTo>
                    <a:lnTo>
                      <a:pt x="203" y="58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12" y="58"/>
                    </a:lnTo>
                    <a:lnTo>
                      <a:pt x="214" y="60"/>
                    </a:lnTo>
                    <a:lnTo>
                      <a:pt x="218" y="56"/>
                    </a:lnTo>
                    <a:lnTo>
                      <a:pt x="219" y="58"/>
                    </a:lnTo>
                    <a:lnTo>
                      <a:pt x="223" y="60"/>
                    </a:lnTo>
                    <a:lnTo>
                      <a:pt x="225" y="56"/>
                    </a:lnTo>
                    <a:lnTo>
                      <a:pt x="226" y="52"/>
                    </a:lnTo>
                    <a:lnTo>
                      <a:pt x="230" y="56"/>
                    </a:lnTo>
                    <a:lnTo>
                      <a:pt x="232" y="58"/>
                    </a:lnTo>
                    <a:lnTo>
                      <a:pt x="235" y="58"/>
                    </a:lnTo>
                    <a:lnTo>
                      <a:pt x="237" y="54"/>
                    </a:lnTo>
                    <a:lnTo>
                      <a:pt x="241" y="54"/>
                    </a:lnTo>
                    <a:lnTo>
                      <a:pt x="242" y="60"/>
                    </a:lnTo>
                    <a:lnTo>
                      <a:pt x="246" y="60"/>
                    </a:lnTo>
                    <a:lnTo>
                      <a:pt x="248" y="60"/>
                    </a:lnTo>
                    <a:lnTo>
                      <a:pt x="249" y="56"/>
                    </a:lnTo>
                    <a:lnTo>
                      <a:pt x="253" y="60"/>
                    </a:lnTo>
                    <a:lnTo>
                      <a:pt x="255" y="50"/>
                    </a:lnTo>
                    <a:lnTo>
                      <a:pt x="258" y="58"/>
                    </a:lnTo>
                    <a:lnTo>
                      <a:pt x="260" y="50"/>
                    </a:lnTo>
                    <a:lnTo>
                      <a:pt x="264" y="60"/>
                    </a:lnTo>
                    <a:lnTo>
                      <a:pt x="265" y="52"/>
                    </a:lnTo>
                    <a:lnTo>
                      <a:pt x="269" y="58"/>
                    </a:lnTo>
                    <a:lnTo>
                      <a:pt x="271" y="60"/>
                    </a:lnTo>
                    <a:lnTo>
                      <a:pt x="272" y="62"/>
                    </a:lnTo>
                    <a:lnTo>
                      <a:pt x="276" y="50"/>
                    </a:lnTo>
                    <a:lnTo>
                      <a:pt x="278" y="58"/>
                    </a:lnTo>
                    <a:lnTo>
                      <a:pt x="281" y="58"/>
                    </a:lnTo>
                    <a:lnTo>
                      <a:pt x="283" y="64"/>
                    </a:lnTo>
                    <a:lnTo>
                      <a:pt x="287" y="50"/>
                    </a:lnTo>
                    <a:lnTo>
                      <a:pt x="288" y="64"/>
                    </a:lnTo>
                    <a:lnTo>
                      <a:pt x="292" y="62"/>
                    </a:lnTo>
                    <a:lnTo>
                      <a:pt x="294" y="56"/>
                    </a:lnTo>
                    <a:lnTo>
                      <a:pt x="295" y="60"/>
                    </a:lnTo>
                    <a:lnTo>
                      <a:pt x="299" y="52"/>
                    </a:lnTo>
                    <a:lnTo>
                      <a:pt x="301" y="58"/>
                    </a:lnTo>
                    <a:lnTo>
                      <a:pt x="304" y="50"/>
                    </a:lnTo>
                    <a:lnTo>
                      <a:pt x="306" y="54"/>
                    </a:lnTo>
                    <a:lnTo>
                      <a:pt x="309" y="58"/>
                    </a:lnTo>
                    <a:lnTo>
                      <a:pt x="311" y="56"/>
                    </a:lnTo>
                    <a:lnTo>
                      <a:pt x="315" y="54"/>
                    </a:lnTo>
                    <a:lnTo>
                      <a:pt x="317" y="62"/>
                    </a:lnTo>
                    <a:lnTo>
                      <a:pt x="320" y="56"/>
                    </a:lnTo>
                    <a:lnTo>
                      <a:pt x="322" y="52"/>
                    </a:lnTo>
                    <a:lnTo>
                      <a:pt x="324" y="58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" name="Freeform 211">
                <a:extLst>
                  <a:ext uri="{FF2B5EF4-FFF2-40B4-BE49-F238E27FC236}">
                    <a16:creationId xmlns:a16="http://schemas.microsoft.com/office/drawing/2014/main" id="{5DADA6E2-A042-6148-833C-49C4FC311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105"/>
                <a:ext cx="49" cy="6"/>
              </a:xfrm>
              <a:custGeom>
                <a:avLst/>
                <a:gdLst>
                  <a:gd name="G0" fmla="+- 5 0 0"/>
                  <a:gd name="G1" fmla="+- 8 0 0"/>
                  <a:gd name="G2" fmla="+- 14 0 0"/>
                  <a:gd name="G3" fmla="cos 2 G2"/>
                  <a:gd name="G4" fmla="*/ 1 1599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*/ 1 5 2"/>
                  <a:gd name="G21" fmla="+- 1 0 0"/>
                  <a:gd name="T0" fmla="*/ 0 w 51"/>
                  <a:gd name="T1" fmla="*/ 4 h 8"/>
                  <a:gd name="T2" fmla="*/ 3 w 51"/>
                  <a:gd name="T3" fmla="*/ 2 h 8"/>
                  <a:gd name="T4" fmla="*/ 5 w 51"/>
                  <a:gd name="T5" fmla="*/ 4 h 8"/>
                  <a:gd name="T6" fmla="*/ 8 w 51"/>
                  <a:gd name="T7" fmla="*/ 2 h 8"/>
                  <a:gd name="T8" fmla="*/ 10 w 51"/>
                  <a:gd name="T9" fmla="*/ 2 h 8"/>
                  <a:gd name="T10" fmla="*/ 14 w 51"/>
                  <a:gd name="T11" fmla="*/ 0 h 8"/>
                  <a:gd name="T12" fmla="*/ 16 w 51"/>
                  <a:gd name="T13" fmla="*/ 4 h 8"/>
                  <a:gd name="T14" fmla="*/ 19 w 51"/>
                  <a:gd name="T15" fmla="*/ 6 h 8"/>
                  <a:gd name="T16" fmla="*/ 21 w 51"/>
                  <a:gd name="T17" fmla="*/ 4 h 8"/>
                  <a:gd name="T18" fmla="*/ 23 w 51"/>
                  <a:gd name="T19" fmla="*/ 2 h 8"/>
                  <a:gd name="T20" fmla="*/ 26 w 51"/>
                  <a:gd name="T21" fmla="*/ 4 h 8"/>
                  <a:gd name="T22" fmla="*/ 28 w 51"/>
                  <a:gd name="T23" fmla="*/ 6 h 8"/>
                  <a:gd name="T24" fmla="*/ 31 w 51"/>
                  <a:gd name="T25" fmla="*/ 4 h 8"/>
                  <a:gd name="T26" fmla="*/ 33 w 51"/>
                  <a:gd name="T27" fmla="*/ 2 h 8"/>
                  <a:gd name="T28" fmla="*/ 37 w 51"/>
                  <a:gd name="T29" fmla="*/ 4 h 8"/>
                  <a:gd name="T30" fmla="*/ 39 w 51"/>
                  <a:gd name="T31" fmla="*/ 2 h 8"/>
                  <a:gd name="T32" fmla="*/ 42 w 51"/>
                  <a:gd name="T33" fmla="*/ 2 h 8"/>
                  <a:gd name="T34" fmla="*/ 44 w 51"/>
                  <a:gd name="T35" fmla="*/ 2 h 8"/>
                  <a:gd name="T36" fmla="*/ 46 w 51"/>
                  <a:gd name="T37" fmla="*/ 6 h 8"/>
                  <a:gd name="T38" fmla="*/ 49 w 51"/>
                  <a:gd name="T39" fmla="*/ 8 h 8"/>
                  <a:gd name="T40" fmla="*/ 51 w 51"/>
                  <a:gd name="T4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8">
                    <a:moveTo>
                      <a:pt x="0" y="4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6"/>
                    </a:lnTo>
                    <a:lnTo>
                      <a:pt x="49" y="8"/>
                    </a:lnTo>
                    <a:lnTo>
                      <a:pt x="51" y="6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" name="Freeform 212">
                <a:extLst>
                  <a:ext uri="{FF2B5EF4-FFF2-40B4-BE49-F238E27FC236}">
                    <a16:creationId xmlns:a16="http://schemas.microsoft.com/office/drawing/2014/main" id="{5FAA3FDB-1FF1-9646-9773-52784DDA6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8"/>
                <a:ext cx="323" cy="224"/>
              </a:xfrm>
              <a:custGeom>
                <a:avLst/>
                <a:gdLst>
                  <a:gd name="T0" fmla="*/ 5 w 325"/>
                  <a:gd name="T1" fmla="*/ 224 h 226"/>
                  <a:gd name="T2" fmla="*/ 12 w 325"/>
                  <a:gd name="T3" fmla="*/ 222 h 226"/>
                  <a:gd name="T4" fmla="*/ 21 w 325"/>
                  <a:gd name="T5" fmla="*/ 226 h 226"/>
                  <a:gd name="T6" fmla="*/ 28 w 325"/>
                  <a:gd name="T7" fmla="*/ 220 h 226"/>
                  <a:gd name="T8" fmla="*/ 35 w 325"/>
                  <a:gd name="T9" fmla="*/ 222 h 226"/>
                  <a:gd name="T10" fmla="*/ 44 w 325"/>
                  <a:gd name="T11" fmla="*/ 222 h 226"/>
                  <a:gd name="T12" fmla="*/ 51 w 325"/>
                  <a:gd name="T13" fmla="*/ 220 h 226"/>
                  <a:gd name="T14" fmla="*/ 58 w 325"/>
                  <a:gd name="T15" fmla="*/ 218 h 226"/>
                  <a:gd name="T16" fmla="*/ 67 w 325"/>
                  <a:gd name="T17" fmla="*/ 224 h 226"/>
                  <a:gd name="T18" fmla="*/ 74 w 325"/>
                  <a:gd name="T19" fmla="*/ 220 h 226"/>
                  <a:gd name="T20" fmla="*/ 81 w 325"/>
                  <a:gd name="T21" fmla="*/ 224 h 226"/>
                  <a:gd name="T22" fmla="*/ 90 w 325"/>
                  <a:gd name="T23" fmla="*/ 218 h 226"/>
                  <a:gd name="T24" fmla="*/ 97 w 325"/>
                  <a:gd name="T25" fmla="*/ 222 h 226"/>
                  <a:gd name="T26" fmla="*/ 104 w 325"/>
                  <a:gd name="T27" fmla="*/ 218 h 226"/>
                  <a:gd name="T28" fmla="*/ 113 w 325"/>
                  <a:gd name="T29" fmla="*/ 212 h 226"/>
                  <a:gd name="T30" fmla="*/ 120 w 325"/>
                  <a:gd name="T31" fmla="*/ 220 h 226"/>
                  <a:gd name="T32" fmla="*/ 127 w 325"/>
                  <a:gd name="T33" fmla="*/ 222 h 226"/>
                  <a:gd name="T34" fmla="*/ 136 w 325"/>
                  <a:gd name="T35" fmla="*/ 222 h 226"/>
                  <a:gd name="T36" fmla="*/ 143 w 325"/>
                  <a:gd name="T37" fmla="*/ 216 h 226"/>
                  <a:gd name="T38" fmla="*/ 150 w 325"/>
                  <a:gd name="T39" fmla="*/ 222 h 226"/>
                  <a:gd name="T40" fmla="*/ 159 w 325"/>
                  <a:gd name="T41" fmla="*/ 218 h 226"/>
                  <a:gd name="T42" fmla="*/ 166 w 325"/>
                  <a:gd name="T43" fmla="*/ 218 h 226"/>
                  <a:gd name="T44" fmla="*/ 173 w 325"/>
                  <a:gd name="T45" fmla="*/ 203 h 226"/>
                  <a:gd name="T46" fmla="*/ 182 w 325"/>
                  <a:gd name="T47" fmla="*/ 197 h 226"/>
                  <a:gd name="T48" fmla="*/ 189 w 325"/>
                  <a:gd name="T49" fmla="*/ 187 h 226"/>
                  <a:gd name="T50" fmla="*/ 196 w 325"/>
                  <a:gd name="T51" fmla="*/ 158 h 226"/>
                  <a:gd name="T52" fmla="*/ 205 w 325"/>
                  <a:gd name="T53" fmla="*/ 133 h 226"/>
                  <a:gd name="T54" fmla="*/ 212 w 325"/>
                  <a:gd name="T55" fmla="*/ 102 h 226"/>
                  <a:gd name="T56" fmla="*/ 219 w 325"/>
                  <a:gd name="T57" fmla="*/ 89 h 226"/>
                  <a:gd name="T58" fmla="*/ 228 w 325"/>
                  <a:gd name="T59" fmla="*/ 52 h 226"/>
                  <a:gd name="T60" fmla="*/ 235 w 325"/>
                  <a:gd name="T61" fmla="*/ 39 h 226"/>
                  <a:gd name="T62" fmla="*/ 242 w 325"/>
                  <a:gd name="T63" fmla="*/ 27 h 226"/>
                  <a:gd name="T64" fmla="*/ 251 w 325"/>
                  <a:gd name="T65" fmla="*/ 21 h 226"/>
                  <a:gd name="T66" fmla="*/ 258 w 325"/>
                  <a:gd name="T67" fmla="*/ 13 h 226"/>
                  <a:gd name="T68" fmla="*/ 265 w 325"/>
                  <a:gd name="T69" fmla="*/ 13 h 226"/>
                  <a:gd name="T70" fmla="*/ 274 w 325"/>
                  <a:gd name="T71" fmla="*/ 10 h 226"/>
                  <a:gd name="T72" fmla="*/ 281 w 325"/>
                  <a:gd name="T73" fmla="*/ 6 h 226"/>
                  <a:gd name="T74" fmla="*/ 288 w 325"/>
                  <a:gd name="T75" fmla="*/ 8 h 226"/>
                  <a:gd name="T76" fmla="*/ 297 w 325"/>
                  <a:gd name="T77" fmla="*/ 6 h 226"/>
                  <a:gd name="T78" fmla="*/ 304 w 325"/>
                  <a:gd name="T79" fmla="*/ 15 h 226"/>
                  <a:gd name="T80" fmla="*/ 311 w 325"/>
                  <a:gd name="T81" fmla="*/ 6 h 226"/>
                  <a:gd name="T82" fmla="*/ 320 w 325"/>
                  <a:gd name="T83" fmla="*/ 8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26">
                    <a:moveTo>
                      <a:pt x="0" y="220"/>
                    </a:moveTo>
                    <a:lnTo>
                      <a:pt x="2" y="222"/>
                    </a:lnTo>
                    <a:lnTo>
                      <a:pt x="5" y="224"/>
                    </a:lnTo>
                    <a:lnTo>
                      <a:pt x="7" y="222"/>
                    </a:lnTo>
                    <a:lnTo>
                      <a:pt x="10" y="222"/>
                    </a:lnTo>
                    <a:lnTo>
                      <a:pt x="12" y="222"/>
                    </a:lnTo>
                    <a:lnTo>
                      <a:pt x="16" y="216"/>
                    </a:lnTo>
                    <a:lnTo>
                      <a:pt x="18" y="216"/>
                    </a:lnTo>
                    <a:lnTo>
                      <a:pt x="21" y="226"/>
                    </a:lnTo>
                    <a:lnTo>
                      <a:pt x="23" y="222"/>
                    </a:lnTo>
                    <a:lnTo>
                      <a:pt x="25" y="220"/>
                    </a:lnTo>
                    <a:lnTo>
                      <a:pt x="28" y="220"/>
                    </a:lnTo>
                    <a:lnTo>
                      <a:pt x="30" y="224"/>
                    </a:lnTo>
                    <a:lnTo>
                      <a:pt x="33" y="224"/>
                    </a:lnTo>
                    <a:lnTo>
                      <a:pt x="35" y="222"/>
                    </a:lnTo>
                    <a:lnTo>
                      <a:pt x="39" y="222"/>
                    </a:lnTo>
                    <a:lnTo>
                      <a:pt x="40" y="216"/>
                    </a:lnTo>
                    <a:lnTo>
                      <a:pt x="44" y="222"/>
                    </a:lnTo>
                    <a:lnTo>
                      <a:pt x="46" y="222"/>
                    </a:lnTo>
                    <a:lnTo>
                      <a:pt x="48" y="220"/>
                    </a:lnTo>
                    <a:lnTo>
                      <a:pt x="51" y="220"/>
                    </a:lnTo>
                    <a:lnTo>
                      <a:pt x="53" y="220"/>
                    </a:lnTo>
                    <a:lnTo>
                      <a:pt x="56" y="220"/>
                    </a:lnTo>
                    <a:lnTo>
                      <a:pt x="58" y="218"/>
                    </a:lnTo>
                    <a:lnTo>
                      <a:pt x="62" y="220"/>
                    </a:lnTo>
                    <a:lnTo>
                      <a:pt x="63" y="218"/>
                    </a:lnTo>
                    <a:lnTo>
                      <a:pt x="67" y="224"/>
                    </a:lnTo>
                    <a:lnTo>
                      <a:pt x="69" y="224"/>
                    </a:lnTo>
                    <a:lnTo>
                      <a:pt x="71" y="222"/>
                    </a:lnTo>
                    <a:lnTo>
                      <a:pt x="74" y="220"/>
                    </a:lnTo>
                    <a:lnTo>
                      <a:pt x="76" y="224"/>
                    </a:lnTo>
                    <a:lnTo>
                      <a:pt x="79" y="224"/>
                    </a:lnTo>
                    <a:lnTo>
                      <a:pt x="81" y="224"/>
                    </a:lnTo>
                    <a:lnTo>
                      <a:pt x="85" y="222"/>
                    </a:lnTo>
                    <a:lnTo>
                      <a:pt x="86" y="220"/>
                    </a:lnTo>
                    <a:lnTo>
                      <a:pt x="90" y="218"/>
                    </a:lnTo>
                    <a:lnTo>
                      <a:pt x="92" y="222"/>
                    </a:lnTo>
                    <a:lnTo>
                      <a:pt x="94" y="222"/>
                    </a:lnTo>
                    <a:lnTo>
                      <a:pt x="97" y="222"/>
                    </a:lnTo>
                    <a:lnTo>
                      <a:pt x="99" y="222"/>
                    </a:lnTo>
                    <a:lnTo>
                      <a:pt x="102" y="222"/>
                    </a:lnTo>
                    <a:lnTo>
                      <a:pt x="104" y="218"/>
                    </a:lnTo>
                    <a:lnTo>
                      <a:pt x="108" y="224"/>
                    </a:lnTo>
                    <a:lnTo>
                      <a:pt x="109" y="224"/>
                    </a:lnTo>
                    <a:lnTo>
                      <a:pt x="113" y="212"/>
                    </a:lnTo>
                    <a:lnTo>
                      <a:pt x="115" y="220"/>
                    </a:lnTo>
                    <a:lnTo>
                      <a:pt x="117" y="222"/>
                    </a:lnTo>
                    <a:lnTo>
                      <a:pt x="120" y="220"/>
                    </a:lnTo>
                    <a:lnTo>
                      <a:pt x="122" y="222"/>
                    </a:lnTo>
                    <a:lnTo>
                      <a:pt x="125" y="222"/>
                    </a:lnTo>
                    <a:lnTo>
                      <a:pt x="127" y="222"/>
                    </a:lnTo>
                    <a:lnTo>
                      <a:pt x="131" y="216"/>
                    </a:lnTo>
                    <a:lnTo>
                      <a:pt x="132" y="216"/>
                    </a:lnTo>
                    <a:lnTo>
                      <a:pt x="136" y="222"/>
                    </a:lnTo>
                    <a:lnTo>
                      <a:pt x="138" y="226"/>
                    </a:lnTo>
                    <a:lnTo>
                      <a:pt x="141" y="220"/>
                    </a:lnTo>
                    <a:lnTo>
                      <a:pt x="143" y="216"/>
                    </a:lnTo>
                    <a:lnTo>
                      <a:pt x="145" y="220"/>
                    </a:lnTo>
                    <a:lnTo>
                      <a:pt x="148" y="220"/>
                    </a:lnTo>
                    <a:lnTo>
                      <a:pt x="150" y="222"/>
                    </a:lnTo>
                    <a:lnTo>
                      <a:pt x="154" y="216"/>
                    </a:lnTo>
                    <a:lnTo>
                      <a:pt x="155" y="218"/>
                    </a:lnTo>
                    <a:lnTo>
                      <a:pt x="159" y="218"/>
                    </a:lnTo>
                    <a:lnTo>
                      <a:pt x="161" y="208"/>
                    </a:lnTo>
                    <a:lnTo>
                      <a:pt x="164" y="214"/>
                    </a:lnTo>
                    <a:lnTo>
                      <a:pt x="166" y="218"/>
                    </a:lnTo>
                    <a:lnTo>
                      <a:pt x="168" y="210"/>
                    </a:lnTo>
                    <a:lnTo>
                      <a:pt x="171" y="208"/>
                    </a:lnTo>
                    <a:lnTo>
                      <a:pt x="173" y="203"/>
                    </a:lnTo>
                    <a:lnTo>
                      <a:pt x="177" y="201"/>
                    </a:lnTo>
                    <a:lnTo>
                      <a:pt x="178" y="199"/>
                    </a:lnTo>
                    <a:lnTo>
                      <a:pt x="182" y="197"/>
                    </a:lnTo>
                    <a:lnTo>
                      <a:pt x="184" y="197"/>
                    </a:lnTo>
                    <a:lnTo>
                      <a:pt x="187" y="195"/>
                    </a:lnTo>
                    <a:lnTo>
                      <a:pt x="189" y="187"/>
                    </a:lnTo>
                    <a:lnTo>
                      <a:pt x="191" y="178"/>
                    </a:lnTo>
                    <a:lnTo>
                      <a:pt x="194" y="170"/>
                    </a:lnTo>
                    <a:lnTo>
                      <a:pt x="196" y="158"/>
                    </a:lnTo>
                    <a:lnTo>
                      <a:pt x="200" y="156"/>
                    </a:lnTo>
                    <a:lnTo>
                      <a:pt x="201" y="147"/>
                    </a:lnTo>
                    <a:lnTo>
                      <a:pt x="205" y="133"/>
                    </a:lnTo>
                    <a:lnTo>
                      <a:pt x="207" y="125"/>
                    </a:lnTo>
                    <a:lnTo>
                      <a:pt x="210" y="116"/>
                    </a:lnTo>
                    <a:lnTo>
                      <a:pt x="212" y="102"/>
                    </a:lnTo>
                    <a:lnTo>
                      <a:pt x="214" y="96"/>
                    </a:lnTo>
                    <a:lnTo>
                      <a:pt x="217" y="91"/>
                    </a:lnTo>
                    <a:lnTo>
                      <a:pt x="219" y="89"/>
                    </a:lnTo>
                    <a:lnTo>
                      <a:pt x="223" y="77"/>
                    </a:lnTo>
                    <a:lnTo>
                      <a:pt x="224" y="67"/>
                    </a:lnTo>
                    <a:lnTo>
                      <a:pt x="228" y="52"/>
                    </a:lnTo>
                    <a:lnTo>
                      <a:pt x="230" y="48"/>
                    </a:lnTo>
                    <a:lnTo>
                      <a:pt x="233" y="48"/>
                    </a:lnTo>
                    <a:lnTo>
                      <a:pt x="235" y="39"/>
                    </a:lnTo>
                    <a:lnTo>
                      <a:pt x="237" y="33"/>
                    </a:lnTo>
                    <a:lnTo>
                      <a:pt x="240" y="31"/>
                    </a:lnTo>
                    <a:lnTo>
                      <a:pt x="242" y="27"/>
                    </a:lnTo>
                    <a:lnTo>
                      <a:pt x="246" y="21"/>
                    </a:lnTo>
                    <a:lnTo>
                      <a:pt x="247" y="21"/>
                    </a:lnTo>
                    <a:lnTo>
                      <a:pt x="251" y="21"/>
                    </a:lnTo>
                    <a:lnTo>
                      <a:pt x="253" y="13"/>
                    </a:lnTo>
                    <a:lnTo>
                      <a:pt x="256" y="11"/>
                    </a:lnTo>
                    <a:lnTo>
                      <a:pt x="258" y="13"/>
                    </a:lnTo>
                    <a:lnTo>
                      <a:pt x="261" y="11"/>
                    </a:lnTo>
                    <a:lnTo>
                      <a:pt x="263" y="10"/>
                    </a:lnTo>
                    <a:lnTo>
                      <a:pt x="265" y="13"/>
                    </a:lnTo>
                    <a:lnTo>
                      <a:pt x="269" y="15"/>
                    </a:lnTo>
                    <a:lnTo>
                      <a:pt x="270" y="10"/>
                    </a:lnTo>
                    <a:lnTo>
                      <a:pt x="274" y="10"/>
                    </a:lnTo>
                    <a:lnTo>
                      <a:pt x="276" y="6"/>
                    </a:lnTo>
                    <a:lnTo>
                      <a:pt x="279" y="6"/>
                    </a:lnTo>
                    <a:lnTo>
                      <a:pt x="281" y="6"/>
                    </a:lnTo>
                    <a:lnTo>
                      <a:pt x="284" y="8"/>
                    </a:lnTo>
                    <a:lnTo>
                      <a:pt x="286" y="6"/>
                    </a:lnTo>
                    <a:lnTo>
                      <a:pt x="288" y="8"/>
                    </a:lnTo>
                    <a:lnTo>
                      <a:pt x="292" y="6"/>
                    </a:lnTo>
                    <a:lnTo>
                      <a:pt x="293" y="6"/>
                    </a:lnTo>
                    <a:lnTo>
                      <a:pt x="297" y="6"/>
                    </a:lnTo>
                    <a:lnTo>
                      <a:pt x="299" y="8"/>
                    </a:lnTo>
                    <a:lnTo>
                      <a:pt x="302" y="0"/>
                    </a:lnTo>
                    <a:lnTo>
                      <a:pt x="304" y="15"/>
                    </a:lnTo>
                    <a:lnTo>
                      <a:pt x="307" y="6"/>
                    </a:lnTo>
                    <a:lnTo>
                      <a:pt x="309" y="8"/>
                    </a:lnTo>
                    <a:lnTo>
                      <a:pt x="311" y="6"/>
                    </a:lnTo>
                    <a:lnTo>
                      <a:pt x="315" y="6"/>
                    </a:lnTo>
                    <a:lnTo>
                      <a:pt x="316" y="8"/>
                    </a:lnTo>
                    <a:lnTo>
                      <a:pt x="320" y="8"/>
                    </a:lnTo>
                    <a:lnTo>
                      <a:pt x="322" y="4"/>
                    </a:lnTo>
                    <a:lnTo>
                      <a:pt x="325" y="4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" name="Freeform 213">
                <a:extLst>
                  <a:ext uri="{FF2B5EF4-FFF2-40B4-BE49-F238E27FC236}">
                    <a16:creationId xmlns:a16="http://schemas.microsoft.com/office/drawing/2014/main" id="{095F60C8-836B-4E44-B66B-A4471A9A8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7"/>
                <a:ext cx="322" cy="95"/>
              </a:xfrm>
              <a:custGeom>
                <a:avLst/>
                <a:gdLst>
                  <a:gd name="T0" fmla="*/ 5 w 324"/>
                  <a:gd name="T1" fmla="*/ 49 h 97"/>
                  <a:gd name="T2" fmla="*/ 12 w 324"/>
                  <a:gd name="T3" fmla="*/ 41 h 97"/>
                  <a:gd name="T4" fmla="*/ 20 w 324"/>
                  <a:gd name="T5" fmla="*/ 47 h 97"/>
                  <a:gd name="T6" fmla="*/ 28 w 324"/>
                  <a:gd name="T7" fmla="*/ 45 h 97"/>
                  <a:gd name="T8" fmla="*/ 35 w 324"/>
                  <a:gd name="T9" fmla="*/ 49 h 97"/>
                  <a:gd name="T10" fmla="*/ 43 w 324"/>
                  <a:gd name="T11" fmla="*/ 41 h 97"/>
                  <a:gd name="T12" fmla="*/ 51 w 324"/>
                  <a:gd name="T13" fmla="*/ 47 h 97"/>
                  <a:gd name="T14" fmla="*/ 58 w 324"/>
                  <a:gd name="T15" fmla="*/ 49 h 97"/>
                  <a:gd name="T16" fmla="*/ 66 w 324"/>
                  <a:gd name="T17" fmla="*/ 47 h 97"/>
                  <a:gd name="T18" fmla="*/ 74 w 324"/>
                  <a:gd name="T19" fmla="*/ 49 h 97"/>
                  <a:gd name="T20" fmla="*/ 81 w 324"/>
                  <a:gd name="T21" fmla="*/ 47 h 97"/>
                  <a:gd name="T22" fmla="*/ 89 w 324"/>
                  <a:gd name="T23" fmla="*/ 49 h 97"/>
                  <a:gd name="T24" fmla="*/ 97 w 324"/>
                  <a:gd name="T25" fmla="*/ 47 h 97"/>
                  <a:gd name="T26" fmla="*/ 104 w 324"/>
                  <a:gd name="T27" fmla="*/ 47 h 97"/>
                  <a:gd name="T28" fmla="*/ 111 w 324"/>
                  <a:gd name="T29" fmla="*/ 51 h 97"/>
                  <a:gd name="T30" fmla="*/ 120 w 324"/>
                  <a:gd name="T31" fmla="*/ 49 h 97"/>
                  <a:gd name="T32" fmla="*/ 127 w 324"/>
                  <a:gd name="T33" fmla="*/ 51 h 97"/>
                  <a:gd name="T34" fmla="*/ 134 w 324"/>
                  <a:gd name="T35" fmla="*/ 47 h 97"/>
                  <a:gd name="T36" fmla="*/ 143 w 324"/>
                  <a:gd name="T37" fmla="*/ 49 h 97"/>
                  <a:gd name="T38" fmla="*/ 150 w 324"/>
                  <a:gd name="T39" fmla="*/ 45 h 97"/>
                  <a:gd name="T40" fmla="*/ 157 w 324"/>
                  <a:gd name="T41" fmla="*/ 29 h 97"/>
                  <a:gd name="T42" fmla="*/ 166 w 324"/>
                  <a:gd name="T43" fmla="*/ 0 h 97"/>
                  <a:gd name="T44" fmla="*/ 173 w 324"/>
                  <a:gd name="T45" fmla="*/ 10 h 97"/>
                  <a:gd name="T46" fmla="*/ 180 w 324"/>
                  <a:gd name="T47" fmla="*/ 47 h 97"/>
                  <a:gd name="T48" fmla="*/ 189 w 324"/>
                  <a:gd name="T49" fmla="*/ 80 h 97"/>
                  <a:gd name="T50" fmla="*/ 196 w 324"/>
                  <a:gd name="T51" fmla="*/ 87 h 97"/>
                  <a:gd name="T52" fmla="*/ 203 w 324"/>
                  <a:gd name="T53" fmla="*/ 64 h 97"/>
                  <a:gd name="T54" fmla="*/ 212 w 324"/>
                  <a:gd name="T55" fmla="*/ 54 h 97"/>
                  <a:gd name="T56" fmla="*/ 219 w 324"/>
                  <a:gd name="T57" fmla="*/ 45 h 97"/>
                  <a:gd name="T58" fmla="*/ 226 w 324"/>
                  <a:gd name="T59" fmla="*/ 49 h 97"/>
                  <a:gd name="T60" fmla="*/ 235 w 324"/>
                  <a:gd name="T61" fmla="*/ 51 h 97"/>
                  <a:gd name="T62" fmla="*/ 242 w 324"/>
                  <a:gd name="T63" fmla="*/ 47 h 97"/>
                  <a:gd name="T64" fmla="*/ 249 w 324"/>
                  <a:gd name="T65" fmla="*/ 52 h 97"/>
                  <a:gd name="T66" fmla="*/ 258 w 324"/>
                  <a:gd name="T67" fmla="*/ 49 h 97"/>
                  <a:gd name="T68" fmla="*/ 265 w 324"/>
                  <a:gd name="T69" fmla="*/ 49 h 97"/>
                  <a:gd name="T70" fmla="*/ 272 w 324"/>
                  <a:gd name="T71" fmla="*/ 52 h 97"/>
                  <a:gd name="T72" fmla="*/ 281 w 324"/>
                  <a:gd name="T73" fmla="*/ 47 h 97"/>
                  <a:gd name="T74" fmla="*/ 288 w 324"/>
                  <a:gd name="T75" fmla="*/ 49 h 97"/>
                  <a:gd name="T76" fmla="*/ 295 w 324"/>
                  <a:gd name="T77" fmla="*/ 52 h 97"/>
                  <a:gd name="T78" fmla="*/ 304 w 324"/>
                  <a:gd name="T79" fmla="*/ 51 h 97"/>
                  <a:gd name="T80" fmla="*/ 311 w 324"/>
                  <a:gd name="T81" fmla="*/ 45 h 97"/>
                  <a:gd name="T82" fmla="*/ 320 w 324"/>
                  <a:gd name="T83" fmla="*/ 4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7">
                    <a:moveTo>
                      <a:pt x="0" y="45"/>
                    </a:moveTo>
                    <a:lnTo>
                      <a:pt x="2" y="47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9" y="54"/>
                    </a:lnTo>
                    <a:lnTo>
                      <a:pt x="12" y="41"/>
                    </a:lnTo>
                    <a:lnTo>
                      <a:pt x="14" y="45"/>
                    </a:lnTo>
                    <a:lnTo>
                      <a:pt x="18" y="47"/>
                    </a:lnTo>
                    <a:lnTo>
                      <a:pt x="20" y="47"/>
                    </a:lnTo>
                    <a:lnTo>
                      <a:pt x="23" y="47"/>
                    </a:lnTo>
                    <a:lnTo>
                      <a:pt x="25" y="45"/>
                    </a:lnTo>
                    <a:lnTo>
                      <a:pt x="28" y="45"/>
                    </a:lnTo>
                    <a:lnTo>
                      <a:pt x="30" y="49"/>
                    </a:lnTo>
                    <a:lnTo>
                      <a:pt x="32" y="47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41" y="49"/>
                    </a:lnTo>
                    <a:lnTo>
                      <a:pt x="43" y="41"/>
                    </a:lnTo>
                    <a:lnTo>
                      <a:pt x="46" y="45"/>
                    </a:lnTo>
                    <a:lnTo>
                      <a:pt x="48" y="51"/>
                    </a:lnTo>
                    <a:lnTo>
                      <a:pt x="51" y="47"/>
                    </a:lnTo>
                    <a:lnTo>
                      <a:pt x="53" y="47"/>
                    </a:lnTo>
                    <a:lnTo>
                      <a:pt x="57" y="47"/>
                    </a:lnTo>
                    <a:lnTo>
                      <a:pt x="58" y="49"/>
                    </a:lnTo>
                    <a:lnTo>
                      <a:pt x="60" y="45"/>
                    </a:lnTo>
                    <a:lnTo>
                      <a:pt x="64" y="41"/>
                    </a:lnTo>
                    <a:lnTo>
                      <a:pt x="66" y="47"/>
                    </a:lnTo>
                    <a:lnTo>
                      <a:pt x="69" y="49"/>
                    </a:lnTo>
                    <a:lnTo>
                      <a:pt x="71" y="43"/>
                    </a:lnTo>
                    <a:lnTo>
                      <a:pt x="74" y="49"/>
                    </a:lnTo>
                    <a:lnTo>
                      <a:pt x="76" y="51"/>
                    </a:lnTo>
                    <a:lnTo>
                      <a:pt x="80" y="47"/>
                    </a:lnTo>
                    <a:lnTo>
                      <a:pt x="81" y="47"/>
                    </a:lnTo>
                    <a:lnTo>
                      <a:pt x="83" y="51"/>
                    </a:lnTo>
                    <a:lnTo>
                      <a:pt x="87" y="51"/>
                    </a:lnTo>
                    <a:lnTo>
                      <a:pt x="89" y="49"/>
                    </a:lnTo>
                    <a:lnTo>
                      <a:pt x="92" y="49"/>
                    </a:lnTo>
                    <a:lnTo>
                      <a:pt x="94" y="47"/>
                    </a:lnTo>
                    <a:lnTo>
                      <a:pt x="97" y="47"/>
                    </a:lnTo>
                    <a:lnTo>
                      <a:pt x="99" y="49"/>
                    </a:lnTo>
                    <a:lnTo>
                      <a:pt x="103" y="47"/>
                    </a:lnTo>
                    <a:lnTo>
                      <a:pt x="104" y="47"/>
                    </a:lnTo>
                    <a:lnTo>
                      <a:pt x="106" y="41"/>
                    </a:lnTo>
                    <a:lnTo>
                      <a:pt x="110" y="45"/>
                    </a:lnTo>
                    <a:lnTo>
                      <a:pt x="111" y="51"/>
                    </a:lnTo>
                    <a:lnTo>
                      <a:pt x="115" y="47"/>
                    </a:lnTo>
                    <a:lnTo>
                      <a:pt x="117" y="45"/>
                    </a:lnTo>
                    <a:lnTo>
                      <a:pt x="120" y="49"/>
                    </a:lnTo>
                    <a:lnTo>
                      <a:pt x="122" y="47"/>
                    </a:lnTo>
                    <a:lnTo>
                      <a:pt x="126" y="52"/>
                    </a:lnTo>
                    <a:lnTo>
                      <a:pt x="127" y="51"/>
                    </a:lnTo>
                    <a:lnTo>
                      <a:pt x="129" y="51"/>
                    </a:lnTo>
                    <a:lnTo>
                      <a:pt x="133" y="45"/>
                    </a:lnTo>
                    <a:lnTo>
                      <a:pt x="134" y="47"/>
                    </a:lnTo>
                    <a:lnTo>
                      <a:pt x="138" y="49"/>
                    </a:lnTo>
                    <a:lnTo>
                      <a:pt x="140" y="47"/>
                    </a:lnTo>
                    <a:lnTo>
                      <a:pt x="143" y="49"/>
                    </a:lnTo>
                    <a:lnTo>
                      <a:pt x="145" y="43"/>
                    </a:lnTo>
                    <a:lnTo>
                      <a:pt x="149" y="47"/>
                    </a:lnTo>
                    <a:lnTo>
                      <a:pt x="150" y="45"/>
                    </a:lnTo>
                    <a:lnTo>
                      <a:pt x="152" y="41"/>
                    </a:lnTo>
                    <a:lnTo>
                      <a:pt x="156" y="37"/>
                    </a:lnTo>
                    <a:lnTo>
                      <a:pt x="157" y="29"/>
                    </a:lnTo>
                    <a:lnTo>
                      <a:pt x="161" y="20"/>
                    </a:lnTo>
                    <a:lnTo>
                      <a:pt x="163" y="8"/>
                    </a:lnTo>
                    <a:lnTo>
                      <a:pt x="166" y="0"/>
                    </a:lnTo>
                    <a:lnTo>
                      <a:pt x="168" y="6"/>
                    </a:lnTo>
                    <a:lnTo>
                      <a:pt x="172" y="8"/>
                    </a:lnTo>
                    <a:lnTo>
                      <a:pt x="173" y="10"/>
                    </a:lnTo>
                    <a:lnTo>
                      <a:pt x="175" y="31"/>
                    </a:lnTo>
                    <a:lnTo>
                      <a:pt x="179" y="37"/>
                    </a:lnTo>
                    <a:lnTo>
                      <a:pt x="180" y="47"/>
                    </a:lnTo>
                    <a:lnTo>
                      <a:pt x="184" y="51"/>
                    </a:lnTo>
                    <a:lnTo>
                      <a:pt x="186" y="68"/>
                    </a:lnTo>
                    <a:lnTo>
                      <a:pt x="189" y="80"/>
                    </a:lnTo>
                    <a:lnTo>
                      <a:pt x="191" y="87"/>
                    </a:lnTo>
                    <a:lnTo>
                      <a:pt x="195" y="97"/>
                    </a:lnTo>
                    <a:lnTo>
                      <a:pt x="196" y="87"/>
                    </a:lnTo>
                    <a:lnTo>
                      <a:pt x="200" y="83"/>
                    </a:lnTo>
                    <a:lnTo>
                      <a:pt x="202" y="80"/>
                    </a:lnTo>
                    <a:lnTo>
                      <a:pt x="203" y="64"/>
                    </a:lnTo>
                    <a:lnTo>
                      <a:pt x="207" y="60"/>
                    </a:lnTo>
                    <a:lnTo>
                      <a:pt x="209" y="51"/>
                    </a:lnTo>
                    <a:lnTo>
                      <a:pt x="212" y="54"/>
                    </a:lnTo>
                    <a:lnTo>
                      <a:pt x="214" y="49"/>
                    </a:lnTo>
                    <a:lnTo>
                      <a:pt x="218" y="47"/>
                    </a:lnTo>
                    <a:lnTo>
                      <a:pt x="219" y="45"/>
                    </a:lnTo>
                    <a:lnTo>
                      <a:pt x="223" y="49"/>
                    </a:lnTo>
                    <a:lnTo>
                      <a:pt x="225" y="49"/>
                    </a:lnTo>
                    <a:lnTo>
                      <a:pt x="226" y="49"/>
                    </a:lnTo>
                    <a:lnTo>
                      <a:pt x="230" y="49"/>
                    </a:lnTo>
                    <a:lnTo>
                      <a:pt x="232" y="49"/>
                    </a:lnTo>
                    <a:lnTo>
                      <a:pt x="235" y="51"/>
                    </a:lnTo>
                    <a:lnTo>
                      <a:pt x="237" y="51"/>
                    </a:lnTo>
                    <a:lnTo>
                      <a:pt x="241" y="45"/>
                    </a:lnTo>
                    <a:lnTo>
                      <a:pt x="242" y="47"/>
                    </a:lnTo>
                    <a:lnTo>
                      <a:pt x="246" y="49"/>
                    </a:lnTo>
                    <a:lnTo>
                      <a:pt x="248" y="49"/>
                    </a:lnTo>
                    <a:lnTo>
                      <a:pt x="249" y="52"/>
                    </a:lnTo>
                    <a:lnTo>
                      <a:pt x="253" y="45"/>
                    </a:lnTo>
                    <a:lnTo>
                      <a:pt x="255" y="47"/>
                    </a:lnTo>
                    <a:lnTo>
                      <a:pt x="258" y="49"/>
                    </a:lnTo>
                    <a:lnTo>
                      <a:pt x="260" y="52"/>
                    </a:lnTo>
                    <a:lnTo>
                      <a:pt x="264" y="47"/>
                    </a:lnTo>
                    <a:lnTo>
                      <a:pt x="265" y="49"/>
                    </a:lnTo>
                    <a:lnTo>
                      <a:pt x="269" y="52"/>
                    </a:lnTo>
                    <a:lnTo>
                      <a:pt x="271" y="49"/>
                    </a:lnTo>
                    <a:lnTo>
                      <a:pt x="272" y="52"/>
                    </a:lnTo>
                    <a:lnTo>
                      <a:pt x="276" y="51"/>
                    </a:lnTo>
                    <a:lnTo>
                      <a:pt x="278" y="43"/>
                    </a:lnTo>
                    <a:lnTo>
                      <a:pt x="281" y="47"/>
                    </a:lnTo>
                    <a:lnTo>
                      <a:pt x="283" y="49"/>
                    </a:lnTo>
                    <a:lnTo>
                      <a:pt x="287" y="45"/>
                    </a:lnTo>
                    <a:lnTo>
                      <a:pt x="288" y="49"/>
                    </a:lnTo>
                    <a:lnTo>
                      <a:pt x="292" y="52"/>
                    </a:lnTo>
                    <a:lnTo>
                      <a:pt x="294" y="49"/>
                    </a:lnTo>
                    <a:lnTo>
                      <a:pt x="295" y="52"/>
                    </a:lnTo>
                    <a:lnTo>
                      <a:pt x="299" y="51"/>
                    </a:lnTo>
                    <a:lnTo>
                      <a:pt x="301" y="49"/>
                    </a:lnTo>
                    <a:lnTo>
                      <a:pt x="304" y="51"/>
                    </a:lnTo>
                    <a:lnTo>
                      <a:pt x="306" y="49"/>
                    </a:lnTo>
                    <a:lnTo>
                      <a:pt x="309" y="51"/>
                    </a:lnTo>
                    <a:lnTo>
                      <a:pt x="311" y="45"/>
                    </a:lnTo>
                    <a:lnTo>
                      <a:pt x="315" y="51"/>
                    </a:lnTo>
                    <a:lnTo>
                      <a:pt x="317" y="49"/>
                    </a:lnTo>
                    <a:lnTo>
                      <a:pt x="320" y="45"/>
                    </a:lnTo>
                    <a:lnTo>
                      <a:pt x="322" y="47"/>
                    </a:lnTo>
                    <a:lnTo>
                      <a:pt x="324" y="45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" name="Freeform 214">
                <a:extLst>
                  <a:ext uri="{FF2B5EF4-FFF2-40B4-BE49-F238E27FC236}">
                    <a16:creationId xmlns:a16="http://schemas.microsoft.com/office/drawing/2014/main" id="{55BD85CE-39CF-6A4B-8E65-388125553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6"/>
                <a:ext cx="49" cy="11"/>
              </a:xfrm>
              <a:custGeom>
                <a:avLst/>
                <a:gdLst>
                  <a:gd name="G0" fmla="+- 9 0 0"/>
                  <a:gd name="G1" fmla="+- 8 0 0"/>
                  <a:gd name="G2" fmla="+- 14 0 0"/>
                  <a:gd name="G3" fmla="cos 10 G2"/>
                  <a:gd name="G4" fmla="*/ 1 27279 256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5 0 0"/>
                  <a:gd name="G21" fmla="+- 1 0 0"/>
                  <a:gd name="T0" fmla="*/ 0 w 51"/>
                  <a:gd name="T1" fmla="*/ 6 h 13"/>
                  <a:gd name="T2" fmla="*/ 3 w 51"/>
                  <a:gd name="T3" fmla="*/ 0 h 13"/>
                  <a:gd name="T4" fmla="*/ 5 w 51"/>
                  <a:gd name="T5" fmla="*/ 6 h 13"/>
                  <a:gd name="T6" fmla="*/ 8 w 51"/>
                  <a:gd name="T7" fmla="*/ 12 h 13"/>
                  <a:gd name="T8" fmla="*/ 10 w 51"/>
                  <a:gd name="T9" fmla="*/ 10 h 13"/>
                  <a:gd name="T10" fmla="*/ 14 w 51"/>
                  <a:gd name="T11" fmla="*/ 10 h 13"/>
                  <a:gd name="T12" fmla="*/ 16 w 51"/>
                  <a:gd name="T13" fmla="*/ 10 h 13"/>
                  <a:gd name="T14" fmla="*/ 19 w 51"/>
                  <a:gd name="T15" fmla="*/ 10 h 13"/>
                  <a:gd name="T16" fmla="*/ 21 w 51"/>
                  <a:gd name="T17" fmla="*/ 6 h 13"/>
                  <a:gd name="T18" fmla="*/ 23 w 51"/>
                  <a:gd name="T19" fmla="*/ 4 h 13"/>
                  <a:gd name="T20" fmla="*/ 26 w 51"/>
                  <a:gd name="T21" fmla="*/ 4 h 13"/>
                  <a:gd name="T22" fmla="*/ 28 w 51"/>
                  <a:gd name="T23" fmla="*/ 2 h 13"/>
                  <a:gd name="T24" fmla="*/ 31 w 51"/>
                  <a:gd name="T25" fmla="*/ 8 h 13"/>
                  <a:gd name="T26" fmla="*/ 33 w 51"/>
                  <a:gd name="T27" fmla="*/ 12 h 13"/>
                  <a:gd name="T28" fmla="*/ 37 w 51"/>
                  <a:gd name="T29" fmla="*/ 13 h 13"/>
                  <a:gd name="T30" fmla="*/ 39 w 51"/>
                  <a:gd name="T31" fmla="*/ 6 h 13"/>
                  <a:gd name="T32" fmla="*/ 42 w 51"/>
                  <a:gd name="T33" fmla="*/ 6 h 13"/>
                  <a:gd name="T34" fmla="*/ 44 w 51"/>
                  <a:gd name="T35" fmla="*/ 10 h 13"/>
                  <a:gd name="T36" fmla="*/ 46 w 51"/>
                  <a:gd name="T37" fmla="*/ 12 h 13"/>
                  <a:gd name="T38" fmla="*/ 49 w 51"/>
                  <a:gd name="T39" fmla="*/ 10 h 13"/>
                  <a:gd name="T40" fmla="*/ 51 w 51"/>
                  <a:gd name="T4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3">
                    <a:moveTo>
                      <a:pt x="0" y="6"/>
                    </a:moveTo>
                    <a:lnTo>
                      <a:pt x="3" y="0"/>
                    </a:lnTo>
                    <a:lnTo>
                      <a:pt x="5" y="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28" y="2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7" y="13"/>
                    </a:lnTo>
                    <a:lnTo>
                      <a:pt x="39" y="6"/>
                    </a:lnTo>
                    <a:lnTo>
                      <a:pt x="42" y="6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49" y="10"/>
                    </a:lnTo>
                    <a:lnTo>
                      <a:pt x="51" y="12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" name="Freeform 215">
                <a:extLst>
                  <a:ext uri="{FF2B5EF4-FFF2-40B4-BE49-F238E27FC236}">
                    <a16:creationId xmlns:a16="http://schemas.microsoft.com/office/drawing/2014/main" id="{F4891202-A9D5-794A-AE57-3C5D56E74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105"/>
                <a:ext cx="323" cy="265"/>
              </a:xfrm>
              <a:custGeom>
                <a:avLst/>
                <a:gdLst>
                  <a:gd name="T0" fmla="*/ 5 w 325"/>
                  <a:gd name="T1" fmla="*/ 261 h 267"/>
                  <a:gd name="T2" fmla="*/ 12 w 325"/>
                  <a:gd name="T3" fmla="*/ 257 h 267"/>
                  <a:gd name="T4" fmla="*/ 21 w 325"/>
                  <a:gd name="T5" fmla="*/ 267 h 267"/>
                  <a:gd name="T6" fmla="*/ 28 w 325"/>
                  <a:gd name="T7" fmla="*/ 263 h 267"/>
                  <a:gd name="T8" fmla="*/ 35 w 325"/>
                  <a:gd name="T9" fmla="*/ 263 h 267"/>
                  <a:gd name="T10" fmla="*/ 44 w 325"/>
                  <a:gd name="T11" fmla="*/ 261 h 267"/>
                  <a:gd name="T12" fmla="*/ 51 w 325"/>
                  <a:gd name="T13" fmla="*/ 259 h 267"/>
                  <a:gd name="T14" fmla="*/ 58 w 325"/>
                  <a:gd name="T15" fmla="*/ 263 h 267"/>
                  <a:gd name="T16" fmla="*/ 67 w 325"/>
                  <a:gd name="T17" fmla="*/ 261 h 267"/>
                  <a:gd name="T18" fmla="*/ 74 w 325"/>
                  <a:gd name="T19" fmla="*/ 259 h 267"/>
                  <a:gd name="T20" fmla="*/ 81 w 325"/>
                  <a:gd name="T21" fmla="*/ 261 h 267"/>
                  <a:gd name="T22" fmla="*/ 90 w 325"/>
                  <a:gd name="T23" fmla="*/ 251 h 267"/>
                  <a:gd name="T24" fmla="*/ 97 w 325"/>
                  <a:gd name="T25" fmla="*/ 244 h 267"/>
                  <a:gd name="T26" fmla="*/ 104 w 325"/>
                  <a:gd name="T27" fmla="*/ 230 h 267"/>
                  <a:gd name="T28" fmla="*/ 113 w 325"/>
                  <a:gd name="T29" fmla="*/ 213 h 267"/>
                  <a:gd name="T30" fmla="*/ 120 w 325"/>
                  <a:gd name="T31" fmla="*/ 184 h 267"/>
                  <a:gd name="T32" fmla="*/ 127 w 325"/>
                  <a:gd name="T33" fmla="*/ 147 h 267"/>
                  <a:gd name="T34" fmla="*/ 136 w 325"/>
                  <a:gd name="T35" fmla="*/ 110 h 267"/>
                  <a:gd name="T36" fmla="*/ 143 w 325"/>
                  <a:gd name="T37" fmla="*/ 74 h 267"/>
                  <a:gd name="T38" fmla="*/ 150 w 325"/>
                  <a:gd name="T39" fmla="*/ 43 h 267"/>
                  <a:gd name="T40" fmla="*/ 159 w 325"/>
                  <a:gd name="T41" fmla="*/ 33 h 267"/>
                  <a:gd name="T42" fmla="*/ 166 w 325"/>
                  <a:gd name="T43" fmla="*/ 16 h 267"/>
                  <a:gd name="T44" fmla="*/ 173 w 325"/>
                  <a:gd name="T45" fmla="*/ 18 h 267"/>
                  <a:gd name="T46" fmla="*/ 182 w 325"/>
                  <a:gd name="T47" fmla="*/ 8 h 267"/>
                  <a:gd name="T48" fmla="*/ 189 w 325"/>
                  <a:gd name="T49" fmla="*/ 10 h 267"/>
                  <a:gd name="T50" fmla="*/ 196 w 325"/>
                  <a:gd name="T51" fmla="*/ 8 h 267"/>
                  <a:gd name="T52" fmla="*/ 205 w 325"/>
                  <a:gd name="T53" fmla="*/ 2 h 267"/>
                  <a:gd name="T54" fmla="*/ 212 w 325"/>
                  <a:gd name="T55" fmla="*/ 6 h 267"/>
                  <a:gd name="T56" fmla="*/ 219 w 325"/>
                  <a:gd name="T57" fmla="*/ 4 h 267"/>
                  <a:gd name="T58" fmla="*/ 228 w 325"/>
                  <a:gd name="T59" fmla="*/ 0 h 267"/>
                  <a:gd name="T60" fmla="*/ 235 w 325"/>
                  <a:gd name="T61" fmla="*/ 8 h 267"/>
                  <a:gd name="T62" fmla="*/ 242 w 325"/>
                  <a:gd name="T63" fmla="*/ 4 h 267"/>
                  <a:gd name="T64" fmla="*/ 251 w 325"/>
                  <a:gd name="T65" fmla="*/ 12 h 267"/>
                  <a:gd name="T66" fmla="*/ 258 w 325"/>
                  <a:gd name="T67" fmla="*/ 10 h 267"/>
                  <a:gd name="T68" fmla="*/ 265 w 325"/>
                  <a:gd name="T69" fmla="*/ 10 h 267"/>
                  <a:gd name="T70" fmla="*/ 274 w 325"/>
                  <a:gd name="T71" fmla="*/ 6 h 267"/>
                  <a:gd name="T72" fmla="*/ 281 w 325"/>
                  <a:gd name="T73" fmla="*/ 12 h 267"/>
                  <a:gd name="T74" fmla="*/ 288 w 325"/>
                  <a:gd name="T75" fmla="*/ 12 h 267"/>
                  <a:gd name="T76" fmla="*/ 297 w 325"/>
                  <a:gd name="T77" fmla="*/ 6 h 267"/>
                  <a:gd name="T78" fmla="*/ 304 w 325"/>
                  <a:gd name="T79" fmla="*/ 6 h 267"/>
                  <a:gd name="T80" fmla="*/ 311 w 325"/>
                  <a:gd name="T81" fmla="*/ 8 h 267"/>
                  <a:gd name="T82" fmla="*/ 320 w 325"/>
                  <a:gd name="T83" fmla="*/ 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67">
                    <a:moveTo>
                      <a:pt x="0" y="261"/>
                    </a:moveTo>
                    <a:lnTo>
                      <a:pt x="2" y="259"/>
                    </a:lnTo>
                    <a:lnTo>
                      <a:pt x="5" y="261"/>
                    </a:lnTo>
                    <a:lnTo>
                      <a:pt x="7" y="261"/>
                    </a:lnTo>
                    <a:lnTo>
                      <a:pt x="10" y="257"/>
                    </a:lnTo>
                    <a:lnTo>
                      <a:pt x="12" y="257"/>
                    </a:lnTo>
                    <a:lnTo>
                      <a:pt x="16" y="261"/>
                    </a:lnTo>
                    <a:lnTo>
                      <a:pt x="18" y="261"/>
                    </a:lnTo>
                    <a:lnTo>
                      <a:pt x="21" y="267"/>
                    </a:lnTo>
                    <a:lnTo>
                      <a:pt x="23" y="259"/>
                    </a:lnTo>
                    <a:lnTo>
                      <a:pt x="25" y="263"/>
                    </a:lnTo>
                    <a:lnTo>
                      <a:pt x="28" y="263"/>
                    </a:lnTo>
                    <a:lnTo>
                      <a:pt x="30" y="257"/>
                    </a:lnTo>
                    <a:lnTo>
                      <a:pt x="33" y="259"/>
                    </a:lnTo>
                    <a:lnTo>
                      <a:pt x="35" y="263"/>
                    </a:lnTo>
                    <a:lnTo>
                      <a:pt x="39" y="265"/>
                    </a:lnTo>
                    <a:lnTo>
                      <a:pt x="40" y="261"/>
                    </a:lnTo>
                    <a:lnTo>
                      <a:pt x="44" y="261"/>
                    </a:lnTo>
                    <a:lnTo>
                      <a:pt x="46" y="261"/>
                    </a:lnTo>
                    <a:lnTo>
                      <a:pt x="48" y="265"/>
                    </a:lnTo>
                    <a:lnTo>
                      <a:pt x="51" y="259"/>
                    </a:lnTo>
                    <a:lnTo>
                      <a:pt x="53" y="259"/>
                    </a:lnTo>
                    <a:lnTo>
                      <a:pt x="56" y="259"/>
                    </a:lnTo>
                    <a:lnTo>
                      <a:pt x="58" y="263"/>
                    </a:lnTo>
                    <a:lnTo>
                      <a:pt x="62" y="265"/>
                    </a:lnTo>
                    <a:lnTo>
                      <a:pt x="63" y="259"/>
                    </a:lnTo>
                    <a:lnTo>
                      <a:pt x="67" y="261"/>
                    </a:lnTo>
                    <a:lnTo>
                      <a:pt x="69" y="259"/>
                    </a:lnTo>
                    <a:lnTo>
                      <a:pt x="71" y="261"/>
                    </a:lnTo>
                    <a:lnTo>
                      <a:pt x="74" y="259"/>
                    </a:lnTo>
                    <a:lnTo>
                      <a:pt x="76" y="259"/>
                    </a:lnTo>
                    <a:lnTo>
                      <a:pt x="79" y="257"/>
                    </a:lnTo>
                    <a:lnTo>
                      <a:pt x="81" y="261"/>
                    </a:lnTo>
                    <a:lnTo>
                      <a:pt x="85" y="257"/>
                    </a:lnTo>
                    <a:lnTo>
                      <a:pt x="86" y="251"/>
                    </a:lnTo>
                    <a:lnTo>
                      <a:pt x="90" y="251"/>
                    </a:lnTo>
                    <a:lnTo>
                      <a:pt x="92" y="255"/>
                    </a:lnTo>
                    <a:lnTo>
                      <a:pt x="94" y="249"/>
                    </a:lnTo>
                    <a:lnTo>
                      <a:pt x="97" y="244"/>
                    </a:lnTo>
                    <a:lnTo>
                      <a:pt x="99" y="244"/>
                    </a:lnTo>
                    <a:lnTo>
                      <a:pt x="102" y="244"/>
                    </a:lnTo>
                    <a:lnTo>
                      <a:pt x="104" y="230"/>
                    </a:lnTo>
                    <a:lnTo>
                      <a:pt x="108" y="222"/>
                    </a:lnTo>
                    <a:lnTo>
                      <a:pt x="109" y="217"/>
                    </a:lnTo>
                    <a:lnTo>
                      <a:pt x="113" y="213"/>
                    </a:lnTo>
                    <a:lnTo>
                      <a:pt x="115" y="207"/>
                    </a:lnTo>
                    <a:lnTo>
                      <a:pt x="117" y="197"/>
                    </a:lnTo>
                    <a:lnTo>
                      <a:pt x="120" y="184"/>
                    </a:lnTo>
                    <a:lnTo>
                      <a:pt x="122" y="168"/>
                    </a:lnTo>
                    <a:lnTo>
                      <a:pt x="125" y="157"/>
                    </a:lnTo>
                    <a:lnTo>
                      <a:pt x="127" y="147"/>
                    </a:lnTo>
                    <a:lnTo>
                      <a:pt x="131" y="139"/>
                    </a:lnTo>
                    <a:lnTo>
                      <a:pt x="132" y="126"/>
                    </a:lnTo>
                    <a:lnTo>
                      <a:pt x="136" y="110"/>
                    </a:lnTo>
                    <a:lnTo>
                      <a:pt x="138" y="97"/>
                    </a:lnTo>
                    <a:lnTo>
                      <a:pt x="141" y="83"/>
                    </a:lnTo>
                    <a:lnTo>
                      <a:pt x="143" y="74"/>
                    </a:lnTo>
                    <a:lnTo>
                      <a:pt x="145" y="62"/>
                    </a:lnTo>
                    <a:lnTo>
                      <a:pt x="148" y="56"/>
                    </a:lnTo>
                    <a:lnTo>
                      <a:pt x="150" y="43"/>
                    </a:lnTo>
                    <a:lnTo>
                      <a:pt x="154" y="45"/>
                    </a:lnTo>
                    <a:lnTo>
                      <a:pt x="155" y="37"/>
                    </a:lnTo>
                    <a:lnTo>
                      <a:pt x="159" y="33"/>
                    </a:lnTo>
                    <a:lnTo>
                      <a:pt x="161" y="29"/>
                    </a:lnTo>
                    <a:lnTo>
                      <a:pt x="164" y="25"/>
                    </a:lnTo>
                    <a:lnTo>
                      <a:pt x="166" y="16"/>
                    </a:lnTo>
                    <a:lnTo>
                      <a:pt x="168" y="14"/>
                    </a:lnTo>
                    <a:lnTo>
                      <a:pt x="171" y="14"/>
                    </a:lnTo>
                    <a:lnTo>
                      <a:pt x="173" y="18"/>
                    </a:lnTo>
                    <a:lnTo>
                      <a:pt x="177" y="10"/>
                    </a:lnTo>
                    <a:lnTo>
                      <a:pt x="178" y="12"/>
                    </a:lnTo>
                    <a:lnTo>
                      <a:pt x="182" y="8"/>
                    </a:lnTo>
                    <a:lnTo>
                      <a:pt x="184" y="12"/>
                    </a:lnTo>
                    <a:lnTo>
                      <a:pt x="187" y="12"/>
                    </a:lnTo>
                    <a:lnTo>
                      <a:pt x="189" y="10"/>
                    </a:lnTo>
                    <a:lnTo>
                      <a:pt x="191" y="6"/>
                    </a:lnTo>
                    <a:lnTo>
                      <a:pt x="194" y="10"/>
                    </a:lnTo>
                    <a:lnTo>
                      <a:pt x="196" y="8"/>
                    </a:lnTo>
                    <a:lnTo>
                      <a:pt x="200" y="10"/>
                    </a:lnTo>
                    <a:lnTo>
                      <a:pt x="201" y="8"/>
                    </a:lnTo>
                    <a:lnTo>
                      <a:pt x="205" y="2"/>
                    </a:lnTo>
                    <a:lnTo>
                      <a:pt x="207" y="6"/>
                    </a:lnTo>
                    <a:lnTo>
                      <a:pt x="210" y="8"/>
                    </a:lnTo>
                    <a:lnTo>
                      <a:pt x="212" y="6"/>
                    </a:lnTo>
                    <a:lnTo>
                      <a:pt x="214" y="8"/>
                    </a:lnTo>
                    <a:lnTo>
                      <a:pt x="217" y="10"/>
                    </a:lnTo>
                    <a:lnTo>
                      <a:pt x="219" y="4"/>
                    </a:lnTo>
                    <a:lnTo>
                      <a:pt x="223" y="16"/>
                    </a:lnTo>
                    <a:lnTo>
                      <a:pt x="224" y="4"/>
                    </a:lnTo>
                    <a:lnTo>
                      <a:pt x="228" y="0"/>
                    </a:lnTo>
                    <a:lnTo>
                      <a:pt x="230" y="8"/>
                    </a:lnTo>
                    <a:lnTo>
                      <a:pt x="233" y="4"/>
                    </a:lnTo>
                    <a:lnTo>
                      <a:pt x="235" y="8"/>
                    </a:lnTo>
                    <a:lnTo>
                      <a:pt x="237" y="10"/>
                    </a:lnTo>
                    <a:lnTo>
                      <a:pt x="240" y="2"/>
                    </a:lnTo>
                    <a:lnTo>
                      <a:pt x="242" y="4"/>
                    </a:lnTo>
                    <a:lnTo>
                      <a:pt x="246" y="6"/>
                    </a:lnTo>
                    <a:lnTo>
                      <a:pt x="247" y="6"/>
                    </a:lnTo>
                    <a:lnTo>
                      <a:pt x="251" y="12"/>
                    </a:lnTo>
                    <a:lnTo>
                      <a:pt x="253" y="8"/>
                    </a:lnTo>
                    <a:lnTo>
                      <a:pt x="256" y="2"/>
                    </a:lnTo>
                    <a:lnTo>
                      <a:pt x="258" y="10"/>
                    </a:lnTo>
                    <a:lnTo>
                      <a:pt x="261" y="4"/>
                    </a:lnTo>
                    <a:lnTo>
                      <a:pt x="263" y="8"/>
                    </a:lnTo>
                    <a:lnTo>
                      <a:pt x="265" y="10"/>
                    </a:lnTo>
                    <a:lnTo>
                      <a:pt x="269" y="6"/>
                    </a:lnTo>
                    <a:lnTo>
                      <a:pt x="270" y="2"/>
                    </a:lnTo>
                    <a:lnTo>
                      <a:pt x="274" y="6"/>
                    </a:lnTo>
                    <a:lnTo>
                      <a:pt x="276" y="4"/>
                    </a:lnTo>
                    <a:lnTo>
                      <a:pt x="279" y="2"/>
                    </a:lnTo>
                    <a:lnTo>
                      <a:pt x="281" y="12"/>
                    </a:lnTo>
                    <a:lnTo>
                      <a:pt x="284" y="4"/>
                    </a:lnTo>
                    <a:lnTo>
                      <a:pt x="286" y="14"/>
                    </a:lnTo>
                    <a:lnTo>
                      <a:pt x="288" y="12"/>
                    </a:lnTo>
                    <a:lnTo>
                      <a:pt x="292" y="8"/>
                    </a:lnTo>
                    <a:lnTo>
                      <a:pt x="293" y="0"/>
                    </a:lnTo>
                    <a:lnTo>
                      <a:pt x="297" y="6"/>
                    </a:lnTo>
                    <a:lnTo>
                      <a:pt x="299" y="8"/>
                    </a:lnTo>
                    <a:lnTo>
                      <a:pt x="302" y="4"/>
                    </a:lnTo>
                    <a:lnTo>
                      <a:pt x="304" y="6"/>
                    </a:lnTo>
                    <a:lnTo>
                      <a:pt x="307" y="4"/>
                    </a:lnTo>
                    <a:lnTo>
                      <a:pt x="309" y="6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6" y="14"/>
                    </a:lnTo>
                    <a:lnTo>
                      <a:pt x="320" y="4"/>
                    </a:lnTo>
                    <a:lnTo>
                      <a:pt x="322" y="12"/>
                    </a:lnTo>
                    <a:lnTo>
                      <a:pt x="325" y="14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" name="Freeform 216">
                <a:extLst>
                  <a:ext uri="{FF2B5EF4-FFF2-40B4-BE49-F238E27FC236}">
                    <a16:creationId xmlns:a16="http://schemas.microsoft.com/office/drawing/2014/main" id="{6A6FCE32-CDDC-4741-B36B-5A9ACA4AE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5"/>
                <a:ext cx="322" cy="110"/>
              </a:xfrm>
              <a:custGeom>
                <a:avLst/>
                <a:gdLst>
                  <a:gd name="T0" fmla="*/ 5 w 324"/>
                  <a:gd name="T1" fmla="*/ 56 h 112"/>
                  <a:gd name="T2" fmla="*/ 12 w 324"/>
                  <a:gd name="T3" fmla="*/ 54 h 112"/>
                  <a:gd name="T4" fmla="*/ 20 w 324"/>
                  <a:gd name="T5" fmla="*/ 56 h 112"/>
                  <a:gd name="T6" fmla="*/ 28 w 324"/>
                  <a:gd name="T7" fmla="*/ 54 h 112"/>
                  <a:gd name="T8" fmla="*/ 35 w 324"/>
                  <a:gd name="T9" fmla="*/ 54 h 112"/>
                  <a:gd name="T10" fmla="*/ 43 w 324"/>
                  <a:gd name="T11" fmla="*/ 31 h 112"/>
                  <a:gd name="T12" fmla="*/ 51 w 324"/>
                  <a:gd name="T13" fmla="*/ 0 h 112"/>
                  <a:gd name="T14" fmla="*/ 58 w 324"/>
                  <a:gd name="T15" fmla="*/ 31 h 112"/>
                  <a:gd name="T16" fmla="*/ 66 w 324"/>
                  <a:gd name="T17" fmla="*/ 72 h 112"/>
                  <a:gd name="T18" fmla="*/ 74 w 324"/>
                  <a:gd name="T19" fmla="*/ 112 h 112"/>
                  <a:gd name="T20" fmla="*/ 81 w 324"/>
                  <a:gd name="T21" fmla="*/ 97 h 112"/>
                  <a:gd name="T22" fmla="*/ 89 w 324"/>
                  <a:gd name="T23" fmla="*/ 64 h 112"/>
                  <a:gd name="T24" fmla="*/ 97 w 324"/>
                  <a:gd name="T25" fmla="*/ 54 h 112"/>
                  <a:gd name="T26" fmla="*/ 104 w 324"/>
                  <a:gd name="T27" fmla="*/ 58 h 112"/>
                  <a:gd name="T28" fmla="*/ 111 w 324"/>
                  <a:gd name="T29" fmla="*/ 50 h 112"/>
                  <a:gd name="T30" fmla="*/ 120 w 324"/>
                  <a:gd name="T31" fmla="*/ 58 h 112"/>
                  <a:gd name="T32" fmla="*/ 127 w 324"/>
                  <a:gd name="T33" fmla="*/ 64 h 112"/>
                  <a:gd name="T34" fmla="*/ 134 w 324"/>
                  <a:gd name="T35" fmla="*/ 56 h 112"/>
                  <a:gd name="T36" fmla="*/ 143 w 324"/>
                  <a:gd name="T37" fmla="*/ 54 h 112"/>
                  <a:gd name="T38" fmla="*/ 150 w 324"/>
                  <a:gd name="T39" fmla="*/ 58 h 112"/>
                  <a:gd name="T40" fmla="*/ 157 w 324"/>
                  <a:gd name="T41" fmla="*/ 58 h 112"/>
                  <a:gd name="T42" fmla="*/ 166 w 324"/>
                  <a:gd name="T43" fmla="*/ 50 h 112"/>
                  <a:gd name="T44" fmla="*/ 173 w 324"/>
                  <a:gd name="T45" fmla="*/ 58 h 112"/>
                  <a:gd name="T46" fmla="*/ 180 w 324"/>
                  <a:gd name="T47" fmla="*/ 52 h 112"/>
                  <a:gd name="T48" fmla="*/ 189 w 324"/>
                  <a:gd name="T49" fmla="*/ 58 h 112"/>
                  <a:gd name="T50" fmla="*/ 196 w 324"/>
                  <a:gd name="T51" fmla="*/ 56 h 112"/>
                  <a:gd name="T52" fmla="*/ 203 w 324"/>
                  <a:gd name="T53" fmla="*/ 58 h 112"/>
                  <a:gd name="T54" fmla="*/ 212 w 324"/>
                  <a:gd name="T55" fmla="*/ 48 h 112"/>
                  <a:gd name="T56" fmla="*/ 219 w 324"/>
                  <a:gd name="T57" fmla="*/ 56 h 112"/>
                  <a:gd name="T58" fmla="*/ 226 w 324"/>
                  <a:gd name="T59" fmla="*/ 56 h 112"/>
                  <a:gd name="T60" fmla="*/ 235 w 324"/>
                  <a:gd name="T61" fmla="*/ 58 h 112"/>
                  <a:gd name="T62" fmla="*/ 242 w 324"/>
                  <a:gd name="T63" fmla="*/ 58 h 112"/>
                  <a:gd name="T64" fmla="*/ 249 w 324"/>
                  <a:gd name="T65" fmla="*/ 58 h 112"/>
                  <a:gd name="T66" fmla="*/ 258 w 324"/>
                  <a:gd name="T67" fmla="*/ 48 h 112"/>
                  <a:gd name="T68" fmla="*/ 265 w 324"/>
                  <a:gd name="T69" fmla="*/ 54 h 112"/>
                  <a:gd name="T70" fmla="*/ 272 w 324"/>
                  <a:gd name="T71" fmla="*/ 52 h 112"/>
                  <a:gd name="T72" fmla="*/ 281 w 324"/>
                  <a:gd name="T73" fmla="*/ 56 h 112"/>
                  <a:gd name="T74" fmla="*/ 288 w 324"/>
                  <a:gd name="T75" fmla="*/ 60 h 112"/>
                  <a:gd name="T76" fmla="*/ 295 w 324"/>
                  <a:gd name="T77" fmla="*/ 52 h 112"/>
                  <a:gd name="T78" fmla="*/ 304 w 324"/>
                  <a:gd name="T79" fmla="*/ 60 h 112"/>
                  <a:gd name="T80" fmla="*/ 311 w 324"/>
                  <a:gd name="T81" fmla="*/ 56 h 112"/>
                  <a:gd name="T82" fmla="*/ 320 w 324"/>
                  <a:gd name="T83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12">
                    <a:moveTo>
                      <a:pt x="0" y="64"/>
                    </a:moveTo>
                    <a:lnTo>
                      <a:pt x="2" y="54"/>
                    </a:lnTo>
                    <a:lnTo>
                      <a:pt x="5" y="56"/>
                    </a:lnTo>
                    <a:lnTo>
                      <a:pt x="7" y="52"/>
                    </a:lnTo>
                    <a:lnTo>
                      <a:pt x="9" y="58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8" y="58"/>
                    </a:lnTo>
                    <a:lnTo>
                      <a:pt x="20" y="56"/>
                    </a:lnTo>
                    <a:lnTo>
                      <a:pt x="23" y="64"/>
                    </a:lnTo>
                    <a:lnTo>
                      <a:pt x="25" y="56"/>
                    </a:lnTo>
                    <a:lnTo>
                      <a:pt x="28" y="54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5" y="54"/>
                    </a:lnTo>
                    <a:lnTo>
                      <a:pt x="37" y="50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6" y="23"/>
                    </a:lnTo>
                    <a:lnTo>
                      <a:pt x="48" y="8"/>
                    </a:lnTo>
                    <a:lnTo>
                      <a:pt x="51" y="0"/>
                    </a:lnTo>
                    <a:lnTo>
                      <a:pt x="53" y="8"/>
                    </a:lnTo>
                    <a:lnTo>
                      <a:pt x="57" y="16"/>
                    </a:lnTo>
                    <a:lnTo>
                      <a:pt x="58" y="31"/>
                    </a:lnTo>
                    <a:lnTo>
                      <a:pt x="60" y="44"/>
                    </a:lnTo>
                    <a:lnTo>
                      <a:pt x="64" y="54"/>
                    </a:lnTo>
                    <a:lnTo>
                      <a:pt x="66" y="72"/>
                    </a:lnTo>
                    <a:lnTo>
                      <a:pt x="69" y="81"/>
                    </a:lnTo>
                    <a:lnTo>
                      <a:pt x="71" y="97"/>
                    </a:lnTo>
                    <a:lnTo>
                      <a:pt x="74" y="112"/>
                    </a:lnTo>
                    <a:lnTo>
                      <a:pt x="76" y="110"/>
                    </a:lnTo>
                    <a:lnTo>
                      <a:pt x="80" y="104"/>
                    </a:lnTo>
                    <a:lnTo>
                      <a:pt x="81" y="97"/>
                    </a:lnTo>
                    <a:lnTo>
                      <a:pt x="83" y="77"/>
                    </a:lnTo>
                    <a:lnTo>
                      <a:pt x="87" y="70"/>
                    </a:lnTo>
                    <a:lnTo>
                      <a:pt x="89" y="6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7" y="54"/>
                    </a:lnTo>
                    <a:lnTo>
                      <a:pt x="99" y="52"/>
                    </a:lnTo>
                    <a:lnTo>
                      <a:pt x="103" y="64"/>
                    </a:lnTo>
                    <a:lnTo>
                      <a:pt x="104" y="58"/>
                    </a:lnTo>
                    <a:lnTo>
                      <a:pt x="106" y="58"/>
                    </a:lnTo>
                    <a:lnTo>
                      <a:pt x="110" y="52"/>
                    </a:lnTo>
                    <a:lnTo>
                      <a:pt x="111" y="50"/>
                    </a:lnTo>
                    <a:lnTo>
                      <a:pt x="115" y="58"/>
                    </a:lnTo>
                    <a:lnTo>
                      <a:pt x="117" y="60"/>
                    </a:lnTo>
                    <a:lnTo>
                      <a:pt x="120" y="58"/>
                    </a:lnTo>
                    <a:lnTo>
                      <a:pt x="122" y="54"/>
                    </a:lnTo>
                    <a:lnTo>
                      <a:pt x="126" y="50"/>
                    </a:lnTo>
                    <a:lnTo>
                      <a:pt x="127" y="64"/>
                    </a:lnTo>
                    <a:lnTo>
                      <a:pt x="129" y="54"/>
                    </a:lnTo>
                    <a:lnTo>
                      <a:pt x="133" y="56"/>
                    </a:lnTo>
                    <a:lnTo>
                      <a:pt x="134" y="56"/>
                    </a:lnTo>
                    <a:lnTo>
                      <a:pt x="138" y="62"/>
                    </a:lnTo>
                    <a:lnTo>
                      <a:pt x="140" y="54"/>
                    </a:lnTo>
                    <a:lnTo>
                      <a:pt x="143" y="54"/>
                    </a:lnTo>
                    <a:lnTo>
                      <a:pt x="145" y="58"/>
                    </a:lnTo>
                    <a:lnTo>
                      <a:pt x="149" y="60"/>
                    </a:lnTo>
                    <a:lnTo>
                      <a:pt x="150" y="58"/>
                    </a:lnTo>
                    <a:lnTo>
                      <a:pt x="152" y="56"/>
                    </a:lnTo>
                    <a:lnTo>
                      <a:pt x="156" y="54"/>
                    </a:lnTo>
                    <a:lnTo>
                      <a:pt x="157" y="58"/>
                    </a:lnTo>
                    <a:lnTo>
                      <a:pt x="161" y="60"/>
                    </a:lnTo>
                    <a:lnTo>
                      <a:pt x="163" y="58"/>
                    </a:lnTo>
                    <a:lnTo>
                      <a:pt x="166" y="50"/>
                    </a:lnTo>
                    <a:lnTo>
                      <a:pt x="168" y="52"/>
                    </a:lnTo>
                    <a:lnTo>
                      <a:pt x="172" y="54"/>
                    </a:lnTo>
                    <a:lnTo>
                      <a:pt x="173" y="58"/>
                    </a:lnTo>
                    <a:lnTo>
                      <a:pt x="175" y="54"/>
                    </a:lnTo>
                    <a:lnTo>
                      <a:pt x="179" y="58"/>
                    </a:lnTo>
                    <a:lnTo>
                      <a:pt x="180" y="52"/>
                    </a:lnTo>
                    <a:lnTo>
                      <a:pt x="184" y="56"/>
                    </a:lnTo>
                    <a:lnTo>
                      <a:pt x="186" y="56"/>
                    </a:lnTo>
                    <a:lnTo>
                      <a:pt x="189" y="58"/>
                    </a:lnTo>
                    <a:lnTo>
                      <a:pt x="191" y="54"/>
                    </a:lnTo>
                    <a:lnTo>
                      <a:pt x="195" y="60"/>
                    </a:lnTo>
                    <a:lnTo>
                      <a:pt x="196" y="56"/>
                    </a:lnTo>
                    <a:lnTo>
                      <a:pt x="200" y="62"/>
                    </a:lnTo>
                    <a:lnTo>
                      <a:pt x="202" y="58"/>
                    </a:lnTo>
                    <a:lnTo>
                      <a:pt x="203" y="58"/>
                    </a:lnTo>
                    <a:lnTo>
                      <a:pt x="207" y="54"/>
                    </a:lnTo>
                    <a:lnTo>
                      <a:pt x="209" y="54"/>
                    </a:lnTo>
                    <a:lnTo>
                      <a:pt x="212" y="48"/>
                    </a:lnTo>
                    <a:lnTo>
                      <a:pt x="214" y="56"/>
                    </a:lnTo>
                    <a:lnTo>
                      <a:pt x="218" y="50"/>
                    </a:lnTo>
                    <a:lnTo>
                      <a:pt x="219" y="56"/>
                    </a:lnTo>
                    <a:lnTo>
                      <a:pt x="223" y="50"/>
                    </a:lnTo>
                    <a:lnTo>
                      <a:pt x="225" y="54"/>
                    </a:lnTo>
                    <a:lnTo>
                      <a:pt x="226" y="56"/>
                    </a:lnTo>
                    <a:lnTo>
                      <a:pt x="230" y="64"/>
                    </a:lnTo>
                    <a:lnTo>
                      <a:pt x="232" y="58"/>
                    </a:lnTo>
                    <a:lnTo>
                      <a:pt x="235" y="58"/>
                    </a:lnTo>
                    <a:lnTo>
                      <a:pt x="237" y="54"/>
                    </a:lnTo>
                    <a:lnTo>
                      <a:pt x="241" y="58"/>
                    </a:lnTo>
                    <a:lnTo>
                      <a:pt x="242" y="58"/>
                    </a:lnTo>
                    <a:lnTo>
                      <a:pt x="246" y="50"/>
                    </a:lnTo>
                    <a:lnTo>
                      <a:pt x="248" y="58"/>
                    </a:lnTo>
                    <a:lnTo>
                      <a:pt x="249" y="58"/>
                    </a:lnTo>
                    <a:lnTo>
                      <a:pt x="253" y="54"/>
                    </a:lnTo>
                    <a:lnTo>
                      <a:pt x="255" y="56"/>
                    </a:lnTo>
                    <a:lnTo>
                      <a:pt x="258" y="48"/>
                    </a:lnTo>
                    <a:lnTo>
                      <a:pt x="260" y="54"/>
                    </a:lnTo>
                    <a:lnTo>
                      <a:pt x="264" y="58"/>
                    </a:lnTo>
                    <a:lnTo>
                      <a:pt x="265" y="54"/>
                    </a:lnTo>
                    <a:lnTo>
                      <a:pt x="269" y="56"/>
                    </a:lnTo>
                    <a:lnTo>
                      <a:pt x="271" y="58"/>
                    </a:lnTo>
                    <a:lnTo>
                      <a:pt x="272" y="52"/>
                    </a:lnTo>
                    <a:lnTo>
                      <a:pt x="276" y="50"/>
                    </a:lnTo>
                    <a:lnTo>
                      <a:pt x="278" y="60"/>
                    </a:lnTo>
                    <a:lnTo>
                      <a:pt x="281" y="56"/>
                    </a:lnTo>
                    <a:lnTo>
                      <a:pt x="283" y="56"/>
                    </a:lnTo>
                    <a:lnTo>
                      <a:pt x="287" y="58"/>
                    </a:lnTo>
                    <a:lnTo>
                      <a:pt x="288" y="60"/>
                    </a:lnTo>
                    <a:lnTo>
                      <a:pt x="292" y="58"/>
                    </a:lnTo>
                    <a:lnTo>
                      <a:pt x="294" y="56"/>
                    </a:lnTo>
                    <a:lnTo>
                      <a:pt x="295" y="52"/>
                    </a:lnTo>
                    <a:lnTo>
                      <a:pt x="299" y="58"/>
                    </a:lnTo>
                    <a:lnTo>
                      <a:pt x="301" y="56"/>
                    </a:lnTo>
                    <a:lnTo>
                      <a:pt x="304" y="60"/>
                    </a:lnTo>
                    <a:lnTo>
                      <a:pt x="306" y="58"/>
                    </a:lnTo>
                    <a:lnTo>
                      <a:pt x="309" y="54"/>
                    </a:lnTo>
                    <a:lnTo>
                      <a:pt x="311" y="56"/>
                    </a:lnTo>
                    <a:lnTo>
                      <a:pt x="315" y="54"/>
                    </a:lnTo>
                    <a:lnTo>
                      <a:pt x="317" y="56"/>
                    </a:lnTo>
                    <a:lnTo>
                      <a:pt x="320" y="56"/>
                    </a:lnTo>
                    <a:lnTo>
                      <a:pt x="322" y="52"/>
                    </a:lnTo>
                    <a:lnTo>
                      <a:pt x="324" y="58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" name="Freeform 217">
                <a:extLst>
                  <a:ext uri="{FF2B5EF4-FFF2-40B4-BE49-F238E27FC236}">
                    <a16:creationId xmlns:a16="http://schemas.microsoft.com/office/drawing/2014/main" id="{830279A0-8EAB-9343-A08D-120D7DE1B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105"/>
                <a:ext cx="49" cy="10"/>
              </a:xfrm>
              <a:custGeom>
                <a:avLst/>
                <a:gdLst>
                  <a:gd name="G0" fmla="+- 7 0 0"/>
                  <a:gd name="G1" fmla="+- 8 0 0"/>
                  <a:gd name="G2" fmla="+- 14 0 0"/>
                  <a:gd name="G3" fmla="cos 6 G2"/>
                  <a:gd name="G4" fmla="*/ 1 6547 1024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G23" fmla="+- 1 0 0"/>
                  <a:gd name="G24" fmla="+- 1 0 0"/>
                  <a:gd name="T0" fmla="*/ 0 w 51"/>
                  <a:gd name="T1" fmla="*/ 8 h 12"/>
                  <a:gd name="T2" fmla="*/ 3 w 51"/>
                  <a:gd name="T3" fmla="*/ 4 h 12"/>
                  <a:gd name="T4" fmla="*/ 5 w 51"/>
                  <a:gd name="T5" fmla="*/ 4 h 12"/>
                  <a:gd name="T6" fmla="*/ 8 w 51"/>
                  <a:gd name="T7" fmla="*/ 8 h 12"/>
                  <a:gd name="T8" fmla="*/ 10 w 51"/>
                  <a:gd name="T9" fmla="*/ 6 h 12"/>
                  <a:gd name="T10" fmla="*/ 14 w 51"/>
                  <a:gd name="T11" fmla="*/ 6 h 12"/>
                  <a:gd name="T12" fmla="*/ 16 w 51"/>
                  <a:gd name="T13" fmla="*/ 6 h 12"/>
                  <a:gd name="T14" fmla="*/ 19 w 51"/>
                  <a:gd name="T15" fmla="*/ 4 h 12"/>
                  <a:gd name="T16" fmla="*/ 21 w 51"/>
                  <a:gd name="T17" fmla="*/ 2 h 12"/>
                  <a:gd name="T18" fmla="*/ 23 w 51"/>
                  <a:gd name="T19" fmla="*/ 10 h 12"/>
                  <a:gd name="T20" fmla="*/ 26 w 51"/>
                  <a:gd name="T21" fmla="*/ 6 h 12"/>
                  <a:gd name="T22" fmla="*/ 28 w 51"/>
                  <a:gd name="T23" fmla="*/ 8 h 12"/>
                  <a:gd name="T24" fmla="*/ 31 w 51"/>
                  <a:gd name="T25" fmla="*/ 2 h 12"/>
                  <a:gd name="T26" fmla="*/ 33 w 51"/>
                  <a:gd name="T27" fmla="*/ 8 h 12"/>
                  <a:gd name="T28" fmla="*/ 37 w 51"/>
                  <a:gd name="T29" fmla="*/ 12 h 12"/>
                  <a:gd name="T30" fmla="*/ 39 w 51"/>
                  <a:gd name="T31" fmla="*/ 6 h 12"/>
                  <a:gd name="T32" fmla="*/ 42 w 51"/>
                  <a:gd name="T33" fmla="*/ 6 h 12"/>
                  <a:gd name="T34" fmla="*/ 44 w 51"/>
                  <a:gd name="T35" fmla="*/ 6 h 12"/>
                  <a:gd name="T36" fmla="*/ 46 w 51"/>
                  <a:gd name="T37" fmla="*/ 12 h 12"/>
                  <a:gd name="T38" fmla="*/ 49 w 51"/>
                  <a:gd name="T39" fmla="*/ 0 h 12"/>
                  <a:gd name="T40" fmla="*/ 51 w 51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2">
                    <a:moveTo>
                      <a:pt x="0" y="8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9" y="4"/>
                    </a:lnTo>
                    <a:lnTo>
                      <a:pt x="21" y="2"/>
                    </a:lnTo>
                    <a:lnTo>
                      <a:pt x="23" y="10"/>
                    </a:lnTo>
                    <a:lnTo>
                      <a:pt x="26" y="6"/>
                    </a:lnTo>
                    <a:lnTo>
                      <a:pt x="28" y="8"/>
                    </a:lnTo>
                    <a:lnTo>
                      <a:pt x="31" y="2"/>
                    </a:lnTo>
                    <a:lnTo>
                      <a:pt x="33" y="8"/>
                    </a:lnTo>
                    <a:lnTo>
                      <a:pt x="37" y="12"/>
                    </a:lnTo>
                    <a:lnTo>
                      <a:pt x="39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12"/>
                    </a:lnTo>
                    <a:lnTo>
                      <a:pt x="49" y="0"/>
                    </a:lnTo>
                    <a:lnTo>
                      <a:pt x="51" y="8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1" name="Freeform 218">
                <a:extLst>
                  <a:ext uri="{FF2B5EF4-FFF2-40B4-BE49-F238E27FC236}">
                    <a16:creationId xmlns:a16="http://schemas.microsoft.com/office/drawing/2014/main" id="{390848A8-077E-EE4E-BA01-0A311740E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8"/>
                <a:ext cx="323" cy="254"/>
              </a:xfrm>
              <a:custGeom>
                <a:avLst/>
                <a:gdLst>
                  <a:gd name="T0" fmla="*/ 5 w 325"/>
                  <a:gd name="T1" fmla="*/ 251 h 256"/>
                  <a:gd name="T2" fmla="*/ 12 w 325"/>
                  <a:gd name="T3" fmla="*/ 249 h 256"/>
                  <a:gd name="T4" fmla="*/ 21 w 325"/>
                  <a:gd name="T5" fmla="*/ 256 h 256"/>
                  <a:gd name="T6" fmla="*/ 28 w 325"/>
                  <a:gd name="T7" fmla="*/ 249 h 256"/>
                  <a:gd name="T8" fmla="*/ 35 w 325"/>
                  <a:gd name="T9" fmla="*/ 252 h 256"/>
                  <a:gd name="T10" fmla="*/ 44 w 325"/>
                  <a:gd name="T11" fmla="*/ 249 h 256"/>
                  <a:gd name="T12" fmla="*/ 51 w 325"/>
                  <a:gd name="T13" fmla="*/ 247 h 256"/>
                  <a:gd name="T14" fmla="*/ 58 w 325"/>
                  <a:gd name="T15" fmla="*/ 252 h 256"/>
                  <a:gd name="T16" fmla="*/ 67 w 325"/>
                  <a:gd name="T17" fmla="*/ 252 h 256"/>
                  <a:gd name="T18" fmla="*/ 74 w 325"/>
                  <a:gd name="T19" fmla="*/ 252 h 256"/>
                  <a:gd name="T20" fmla="*/ 81 w 325"/>
                  <a:gd name="T21" fmla="*/ 254 h 256"/>
                  <a:gd name="T22" fmla="*/ 90 w 325"/>
                  <a:gd name="T23" fmla="*/ 249 h 256"/>
                  <a:gd name="T24" fmla="*/ 97 w 325"/>
                  <a:gd name="T25" fmla="*/ 241 h 256"/>
                  <a:gd name="T26" fmla="*/ 104 w 325"/>
                  <a:gd name="T27" fmla="*/ 247 h 256"/>
                  <a:gd name="T28" fmla="*/ 113 w 325"/>
                  <a:gd name="T29" fmla="*/ 243 h 256"/>
                  <a:gd name="T30" fmla="*/ 120 w 325"/>
                  <a:gd name="T31" fmla="*/ 231 h 256"/>
                  <a:gd name="T32" fmla="*/ 127 w 325"/>
                  <a:gd name="T33" fmla="*/ 210 h 256"/>
                  <a:gd name="T34" fmla="*/ 136 w 325"/>
                  <a:gd name="T35" fmla="*/ 187 h 256"/>
                  <a:gd name="T36" fmla="*/ 143 w 325"/>
                  <a:gd name="T37" fmla="*/ 150 h 256"/>
                  <a:gd name="T38" fmla="*/ 150 w 325"/>
                  <a:gd name="T39" fmla="*/ 121 h 256"/>
                  <a:gd name="T40" fmla="*/ 159 w 325"/>
                  <a:gd name="T41" fmla="*/ 84 h 256"/>
                  <a:gd name="T42" fmla="*/ 166 w 325"/>
                  <a:gd name="T43" fmla="*/ 59 h 256"/>
                  <a:gd name="T44" fmla="*/ 173 w 325"/>
                  <a:gd name="T45" fmla="*/ 40 h 256"/>
                  <a:gd name="T46" fmla="*/ 182 w 325"/>
                  <a:gd name="T47" fmla="*/ 27 h 256"/>
                  <a:gd name="T48" fmla="*/ 189 w 325"/>
                  <a:gd name="T49" fmla="*/ 15 h 256"/>
                  <a:gd name="T50" fmla="*/ 196 w 325"/>
                  <a:gd name="T51" fmla="*/ 19 h 256"/>
                  <a:gd name="T52" fmla="*/ 205 w 325"/>
                  <a:gd name="T53" fmla="*/ 15 h 256"/>
                  <a:gd name="T54" fmla="*/ 212 w 325"/>
                  <a:gd name="T55" fmla="*/ 13 h 256"/>
                  <a:gd name="T56" fmla="*/ 219 w 325"/>
                  <a:gd name="T57" fmla="*/ 7 h 256"/>
                  <a:gd name="T58" fmla="*/ 228 w 325"/>
                  <a:gd name="T59" fmla="*/ 9 h 256"/>
                  <a:gd name="T60" fmla="*/ 235 w 325"/>
                  <a:gd name="T61" fmla="*/ 11 h 256"/>
                  <a:gd name="T62" fmla="*/ 242 w 325"/>
                  <a:gd name="T63" fmla="*/ 13 h 256"/>
                  <a:gd name="T64" fmla="*/ 251 w 325"/>
                  <a:gd name="T65" fmla="*/ 11 h 256"/>
                  <a:gd name="T66" fmla="*/ 258 w 325"/>
                  <a:gd name="T67" fmla="*/ 5 h 256"/>
                  <a:gd name="T68" fmla="*/ 265 w 325"/>
                  <a:gd name="T69" fmla="*/ 11 h 256"/>
                  <a:gd name="T70" fmla="*/ 274 w 325"/>
                  <a:gd name="T71" fmla="*/ 9 h 256"/>
                  <a:gd name="T72" fmla="*/ 281 w 325"/>
                  <a:gd name="T73" fmla="*/ 5 h 256"/>
                  <a:gd name="T74" fmla="*/ 288 w 325"/>
                  <a:gd name="T75" fmla="*/ 11 h 256"/>
                  <a:gd name="T76" fmla="*/ 297 w 325"/>
                  <a:gd name="T77" fmla="*/ 9 h 256"/>
                  <a:gd name="T78" fmla="*/ 304 w 325"/>
                  <a:gd name="T79" fmla="*/ 17 h 256"/>
                  <a:gd name="T80" fmla="*/ 311 w 325"/>
                  <a:gd name="T81" fmla="*/ 13 h 256"/>
                  <a:gd name="T82" fmla="*/ 320 w 325"/>
                  <a:gd name="T83" fmla="*/ 7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56">
                    <a:moveTo>
                      <a:pt x="0" y="252"/>
                    </a:moveTo>
                    <a:lnTo>
                      <a:pt x="2" y="252"/>
                    </a:lnTo>
                    <a:lnTo>
                      <a:pt x="5" y="251"/>
                    </a:lnTo>
                    <a:lnTo>
                      <a:pt x="7" y="252"/>
                    </a:lnTo>
                    <a:lnTo>
                      <a:pt x="10" y="254"/>
                    </a:lnTo>
                    <a:lnTo>
                      <a:pt x="12" y="249"/>
                    </a:lnTo>
                    <a:lnTo>
                      <a:pt x="16" y="254"/>
                    </a:lnTo>
                    <a:lnTo>
                      <a:pt x="18" y="249"/>
                    </a:lnTo>
                    <a:lnTo>
                      <a:pt x="21" y="256"/>
                    </a:lnTo>
                    <a:lnTo>
                      <a:pt x="23" y="251"/>
                    </a:lnTo>
                    <a:lnTo>
                      <a:pt x="25" y="245"/>
                    </a:lnTo>
                    <a:lnTo>
                      <a:pt x="28" y="249"/>
                    </a:lnTo>
                    <a:lnTo>
                      <a:pt x="30" y="252"/>
                    </a:lnTo>
                    <a:lnTo>
                      <a:pt x="33" y="256"/>
                    </a:lnTo>
                    <a:lnTo>
                      <a:pt x="35" y="252"/>
                    </a:lnTo>
                    <a:lnTo>
                      <a:pt x="39" y="256"/>
                    </a:lnTo>
                    <a:lnTo>
                      <a:pt x="40" y="252"/>
                    </a:lnTo>
                    <a:lnTo>
                      <a:pt x="44" y="249"/>
                    </a:lnTo>
                    <a:lnTo>
                      <a:pt x="46" y="251"/>
                    </a:lnTo>
                    <a:lnTo>
                      <a:pt x="48" y="251"/>
                    </a:lnTo>
                    <a:lnTo>
                      <a:pt x="51" y="247"/>
                    </a:lnTo>
                    <a:lnTo>
                      <a:pt x="53" y="252"/>
                    </a:lnTo>
                    <a:lnTo>
                      <a:pt x="56" y="254"/>
                    </a:lnTo>
                    <a:lnTo>
                      <a:pt x="58" y="252"/>
                    </a:lnTo>
                    <a:lnTo>
                      <a:pt x="62" y="251"/>
                    </a:lnTo>
                    <a:lnTo>
                      <a:pt x="63" y="247"/>
                    </a:lnTo>
                    <a:lnTo>
                      <a:pt x="67" y="252"/>
                    </a:lnTo>
                    <a:lnTo>
                      <a:pt x="69" y="252"/>
                    </a:lnTo>
                    <a:lnTo>
                      <a:pt x="71" y="252"/>
                    </a:lnTo>
                    <a:lnTo>
                      <a:pt x="74" y="252"/>
                    </a:lnTo>
                    <a:lnTo>
                      <a:pt x="76" y="256"/>
                    </a:lnTo>
                    <a:lnTo>
                      <a:pt x="79" y="251"/>
                    </a:lnTo>
                    <a:lnTo>
                      <a:pt x="81" y="254"/>
                    </a:lnTo>
                    <a:lnTo>
                      <a:pt x="85" y="252"/>
                    </a:lnTo>
                    <a:lnTo>
                      <a:pt x="86" y="251"/>
                    </a:lnTo>
                    <a:lnTo>
                      <a:pt x="90" y="249"/>
                    </a:lnTo>
                    <a:lnTo>
                      <a:pt x="92" y="252"/>
                    </a:lnTo>
                    <a:lnTo>
                      <a:pt x="94" y="252"/>
                    </a:lnTo>
                    <a:lnTo>
                      <a:pt x="97" y="241"/>
                    </a:lnTo>
                    <a:lnTo>
                      <a:pt x="99" y="243"/>
                    </a:lnTo>
                    <a:lnTo>
                      <a:pt x="102" y="241"/>
                    </a:lnTo>
                    <a:lnTo>
                      <a:pt x="104" y="247"/>
                    </a:lnTo>
                    <a:lnTo>
                      <a:pt x="108" y="245"/>
                    </a:lnTo>
                    <a:lnTo>
                      <a:pt x="109" y="241"/>
                    </a:lnTo>
                    <a:lnTo>
                      <a:pt x="113" y="243"/>
                    </a:lnTo>
                    <a:lnTo>
                      <a:pt x="115" y="237"/>
                    </a:lnTo>
                    <a:lnTo>
                      <a:pt x="117" y="229"/>
                    </a:lnTo>
                    <a:lnTo>
                      <a:pt x="120" y="231"/>
                    </a:lnTo>
                    <a:lnTo>
                      <a:pt x="122" y="220"/>
                    </a:lnTo>
                    <a:lnTo>
                      <a:pt x="125" y="220"/>
                    </a:lnTo>
                    <a:lnTo>
                      <a:pt x="127" y="210"/>
                    </a:lnTo>
                    <a:lnTo>
                      <a:pt x="131" y="206"/>
                    </a:lnTo>
                    <a:lnTo>
                      <a:pt x="132" y="200"/>
                    </a:lnTo>
                    <a:lnTo>
                      <a:pt x="136" y="187"/>
                    </a:lnTo>
                    <a:lnTo>
                      <a:pt x="138" y="175"/>
                    </a:lnTo>
                    <a:lnTo>
                      <a:pt x="141" y="171"/>
                    </a:lnTo>
                    <a:lnTo>
                      <a:pt x="143" y="150"/>
                    </a:lnTo>
                    <a:lnTo>
                      <a:pt x="145" y="140"/>
                    </a:lnTo>
                    <a:lnTo>
                      <a:pt x="148" y="127"/>
                    </a:lnTo>
                    <a:lnTo>
                      <a:pt x="150" y="121"/>
                    </a:lnTo>
                    <a:lnTo>
                      <a:pt x="154" y="104"/>
                    </a:lnTo>
                    <a:lnTo>
                      <a:pt x="155" y="90"/>
                    </a:lnTo>
                    <a:lnTo>
                      <a:pt x="159" y="84"/>
                    </a:lnTo>
                    <a:lnTo>
                      <a:pt x="161" y="67"/>
                    </a:lnTo>
                    <a:lnTo>
                      <a:pt x="164" y="67"/>
                    </a:lnTo>
                    <a:lnTo>
                      <a:pt x="166" y="59"/>
                    </a:lnTo>
                    <a:lnTo>
                      <a:pt x="168" y="46"/>
                    </a:lnTo>
                    <a:lnTo>
                      <a:pt x="171" y="40"/>
                    </a:lnTo>
                    <a:lnTo>
                      <a:pt x="173" y="40"/>
                    </a:lnTo>
                    <a:lnTo>
                      <a:pt x="177" y="36"/>
                    </a:lnTo>
                    <a:lnTo>
                      <a:pt x="178" y="29"/>
                    </a:lnTo>
                    <a:lnTo>
                      <a:pt x="182" y="27"/>
                    </a:lnTo>
                    <a:lnTo>
                      <a:pt x="184" y="23"/>
                    </a:lnTo>
                    <a:lnTo>
                      <a:pt x="187" y="21"/>
                    </a:lnTo>
                    <a:lnTo>
                      <a:pt x="189" y="15"/>
                    </a:lnTo>
                    <a:lnTo>
                      <a:pt x="191" y="15"/>
                    </a:lnTo>
                    <a:lnTo>
                      <a:pt x="194" y="17"/>
                    </a:lnTo>
                    <a:lnTo>
                      <a:pt x="196" y="19"/>
                    </a:lnTo>
                    <a:lnTo>
                      <a:pt x="200" y="17"/>
                    </a:lnTo>
                    <a:lnTo>
                      <a:pt x="201" y="19"/>
                    </a:lnTo>
                    <a:lnTo>
                      <a:pt x="205" y="15"/>
                    </a:lnTo>
                    <a:lnTo>
                      <a:pt x="207" y="11"/>
                    </a:lnTo>
                    <a:lnTo>
                      <a:pt x="210" y="9"/>
                    </a:lnTo>
                    <a:lnTo>
                      <a:pt x="212" y="13"/>
                    </a:lnTo>
                    <a:lnTo>
                      <a:pt x="214" y="5"/>
                    </a:lnTo>
                    <a:lnTo>
                      <a:pt x="217" y="5"/>
                    </a:lnTo>
                    <a:lnTo>
                      <a:pt x="219" y="7"/>
                    </a:lnTo>
                    <a:lnTo>
                      <a:pt x="223" y="11"/>
                    </a:lnTo>
                    <a:lnTo>
                      <a:pt x="224" y="9"/>
                    </a:lnTo>
                    <a:lnTo>
                      <a:pt x="228" y="9"/>
                    </a:lnTo>
                    <a:lnTo>
                      <a:pt x="230" y="13"/>
                    </a:lnTo>
                    <a:lnTo>
                      <a:pt x="233" y="3"/>
                    </a:lnTo>
                    <a:lnTo>
                      <a:pt x="235" y="11"/>
                    </a:lnTo>
                    <a:lnTo>
                      <a:pt x="237" y="9"/>
                    </a:lnTo>
                    <a:lnTo>
                      <a:pt x="240" y="7"/>
                    </a:lnTo>
                    <a:lnTo>
                      <a:pt x="242" y="13"/>
                    </a:lnTo>
                    <a:lnTo>
                      <a:pt x="246" y="9"/>
                    </a:lnTo>
                    <a:lnTo>
                      <a:pt x="247" y="11"/>
                    </a:lnTo>
                    <a:lnTo>
                      <a:pt x="251" y="11"/>
                    </a:lnTo>
                    <a:lnTo>
                      <a:pt x="253" y="7"/>
                    </a:lnTo>
                    <a:lnTo>
                      <a:pt x="256" y="15"/>
                    </a:lnTo>
                    <a:lnTo>
                      <a:pt x="258" y="5"/>
                    </a:lnTo>
                    <a:lnTo>
                      <a:pt x="261" y="9"/>
                    </a:lnTo>
                    <a:lnTo>
                      <a:pt x="263" y="11"/>
                    </a:lnTo>
                    <a:lnTo>
                      <a:pt x="265" y="11"/>
                    </a:lnTo>
                    <a:lnTo>
                      <a:pt x="269" y="9"/>
                    </a:lnTo>
                    <a:lnTo>
                      <a:pt x="270" y="11"/>
                    </a:lnTo>
                    <a:lnTo>
                      <a:pt x="274" y="9"/>
                    </a:lnTo>
                    <a:lnTo>
                      <a:pt x="276" y="13"/>
                    </a:lnTo>
                    <a:lnTo>
                      <a:pt x="279" y="0"/>
                    </a:lnTo>
                    <a:lnTo>
                      <a:pt x="281" y="5"/>
                    </a:lnTo>
                    <a:lnTo>
                      <a:pt x="284" y="11"/>
                    </a:lnTo>
                    <a:lnTo>
                      <a:pt x="286" y="5"/>
                    </a:lnTo>
                    <a:lnTo>
                      <a:pt x="288" y="11"/>
                    </a:lnTo>
                    <a:lnTo>
                      <a:pt x="292" y="9"/>
                    </a:lnTo>
                    <a:lnTo>
                      <a:pt x="293" y="13"/>
                    </a:lnTo>
                    <a:lnTo>
                      <a:pt x="297" y="9"/>
                    </a:lnTo>
                    <a:lnTo>
                      <a:pt x="299" y="5"/>
                    </a:lnTo>
                    <a:lnTo>
                      <a:pt x="302" y="15"/>
                    </a:lnTo>
                    <a:lnTo>
                      <a:pt x="304" y="17"/>
                    </a:lnTo>
                    <a:lnTo>
                      <a:pt x="307" y="9"/>
                    </a:lnTo>
                    <a:lnTo>
                      <a:pt x="309" y="11"/>
                    </a:lnTo>
                    <a:lnTo>
                      <a:pt x="311" y="13"/>
                    </a:lnTo>
                    <a:lnTo>
                      <a:pt x="315" y="9"/>
                    </a:lnTo>
                    <a:lnTo>
                      <a:pt x="316" y="9"/>
                    </a:lnTo>
                    <a:lnTo>
                      <a:pt x="320" y="7"/>
                    </a:lnTo>
                    <a:lnTo>
                      <a:pt x="322" y="7"/>
                    </a:lnTo>
                    <a:lnTo>
                      <a:pt x="325" y="5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2" name="Freeform 219">
                <a:extLst>
                  <a:ext uri="{FF2B5EF4-FFF2-40B4-BE49-F238E27FC236}">
                    <a16:creationId xmlns:a16="http://schemas.microsoft.com/office/drawing/2014/main" id="{B86F18B5-55FD-DB47-80DE-0E010F5A0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7"/>
                <a:ext cx="322" cy="102"/>
              </a:xfrm>
              <a:custGeom>
                <a:avLst/>
                <a:gdLst>
                  <a:gd name="T0" fmla="*/ 5 w 324"/>
                  <a:gd name="T1" fmla="*/ 48 h 104"/>
                  <a:gd name="T2" fmla="*/ 12 w 324"/>
                  <a:gd name="T3" fmla="*/ 52 h 104"/>
                  <a:gd name="T4" fmla="*/ 20 w 324"/>
                  <a:gd name="T5" fmla="*/ 46 h 104"/>
                  <a:gd name="T6" fmla="*/ 28 w 324"/>
                  <a:gd name="T7" fmla="*/ 48 h 104"/>
                  <a:gd name="T8" fmla="*/ 35 w 324"/>
                  <a:gd name="T9" fmla="*/ 52 h 104"/>
                  <a:gd name="T10" fmla="*/ 43 w 324"/>
                  <a:gd name="T11" fmla="*/ 48 h 104"/>
                  <a:gd name="T12" fmla="*/ 51 w 324"/>
                  <a:gd name="T13" fmla="*/ 52 h 104"/>
                  <a:gd name="T14" fmla="*/ 58 w 324"/>
                  <a:gd name="T15" fmla="*/ 50 h 104"/>
                  <a:gd name="T16" fmla="*/ 66 w 324"/>
                  <a:gd name="T17" fmla="*/ 52 h 104"/>
                  <a:gd name="T18" fmla="*/ 74 w 324"/>
                  <a:gd name="T19" fmla="*/ 48 h 104"/>
                  <a:gd name="T20" fmla="*/ 81 w 324"/>
                  <a:gd name="T21" fmla="*/ 17 h 104"/>
                  <a:gd name="T22" fmla="*/ 89 w 324"/>
                  <a:gd name="T23" fmla="*/ 4 h 104"/>
                  <a:gd name="T24" fmla="*/ 97 w 324"/>
                  <a:gd name="T25" fmla="*/ 41 h 104"/>
                  <a:gd name="T26" fmla="*/ 104 w 324"/>
                  <a:gd name="T27" fmla="*/ 64 h 104"/>
                  <a:gd name="T28" fmla="*/ 111 w 324"/>
                  <a:gd name="T29" fmla="*/ 100 h 104"/>
                  <a:gd name="T30" fmla="*/ 120 w 324"/>
                  <a:gd name="T31" fmla="*/ 98 h 104"/>
                  <a:gd name="T32" fmla="*/ 127 w 324"/>
                  <a:gd name="T33" fmla="*/ 62 h 104"/>
                  <a:gd name="T34" fmla="*/ 134 w 324"/>
                  <a:gd name="T35" fmla="*/ 48 h 104"/>
                  <a:gd name="T36" fmla="*/ 143 w 324"/>
                  <a:gd name="T37" fmla="*/ 48 h 104"/>
                  <a:gd name="T38" fmla="*/ 150 w 324"/>
                  <a:gd name="T39" fmla="*/ 46 h 104"/>
                  <a:gd name="T40" fmla="*/ 157 w 324"/>
                  <a:gd name="T41" fmla="*/ 46 h 104"/>
                  <a:gd name="T42" fmla="*/ 166 w 324"/>
                  <a:gd name="T43" fmla="*/ 54 h 104"/>
                  <a:gd name="T44" fmla="*/ 173 w 324"/>
                  <a:gd name="T45" fmla="*/ 54 h 104"/>
                  <a:gd name="T46" fmla="*/ 180 w 324"/>
                  <a:gd name="T47" fmla="*/ 54 h 104"/>
                  <a:gd name="T48" fmla="*/ 189 w 324"/>
                  <a:gd name="T49" fmla="*/ 50 h 104"/>
                  <a:gd name="T50" fmla="*/ 196 w 324"/>
                  <a:gd name="T51" fmla="*/ 52 h 104"/>
                  <a:gd name="T52" fmla="*/ 203 w 324"/>
                  <a:gd name="T53" fmla="*/ 54 h 104"/>
                  <a:gd name="T54" fmla="*/ 212 w 324"/>
                  <a:gd name="T55" fmla="*/ 52 h 104"/>
                  <a:gd name="T56" fmla="*/ 219 w 324"/>
                  <a:gd name="T57" fmla="*/ 46 h 104"/>
                  <a:gd name="T58" fmla="*/ 226 w 324"/>
                  <a:gd name="T59" fmla="*/ 50 h 104"/>
                  <a:gd name="T60" fmla="*/ 235 w 324"/>
                  <a:gd name="T61" fmla="*/ 50 h 104"/>
                  <a:gd name="T62" fmla="*/ 242 w 324"/>
                  <a:gd name="T63" fmla="*/ 50 h 104"/>
                  <a:gd name="T64" fmla="*/ 249 w 324"/>
                  <a:gd name="T65" fmla="*/ 54 h 104"/>
                  <a:gd name="T66" fmla="*/ 258 w 324"/>
                  <a:gd name="T67" fmla="*/ 54 h 104"/>
                  <a:gd name="T68" fmla="*/ 265 w 324"/>
                  <a:gd name="T69" fmla="*/ 50 h 104"/>
                  <a:gd name="T70" fmla="*/ 272 w 324"/>
                  <a:gd name="T71" fmla="*/ 52 h 104"/>
                  <a:gd name="T72" fmla="*/ 281 w 324"/>
                  <a:gd name="T73" fmla="*/ 44 h 104"/>
                  <a:gd name="T74" fmla="*/ 288 w 324"/>
                  <a:gd name="T75" fmla="*/ 48 h 104"/>
                  <a:gd name="T76" fmla="*/ 295 w 324"/>
                  <a:gd name="T77" fmla="*/ 54 h 104"/>
                  <a:gd name="T78" fmla="*/ 304 w 324"/>
                  <a:gd name="T79" fmla="*/ 52 h 104"/>
                  <a:gd name="T80" fmla="*/ 311 w 324"/>
                  <a:gd name="T81" fmla="*/ 48 h 104"/>
                  <a:gd name="T82" fmla="*/ 320 w 324"/>
                  <a:gd name="T83" fmla="*/ 4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4">
                    <a:moveTo>
                      <a:pt x="0" y="46"/>
                    </a:moveTo>
                    <a:lnTo>
                      <a:pt x="2" y="46"/>
                    </a:lnTo>
                    <a:lnTo>
                      <a:pt x="5" y="48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4" y="50"/>
                    </a:lnTo>
                    <a:lnTo>
                      <a:pt x="18" y="48"/>
                    </a:lnTo>
                    <a:lnTo>
                      <a:pt x="20" y="46"/>
                    </a:lnTo>
                    <a:lnTo>
                      <a:pt x="23" y="52"/>
                    </a:lnTo>
                    <a:lnTo>
                      <a:pt x="25" y="44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50"/>
                    </a:lnTo>
                    <a:lnTo>
                      <a:pt x="35" y="52"/>
                    </a:lnTo>
                    <a:lnTo>
                      <a:pt x="37" y="48"/>
                    </a:lnTo>
                    <a:lnTo>
                      <a:pt x="41" y="46"/>
                    </a:lnTo>
                    <a:lnTo>
                      <a:pt x="43" y="48"/>
                    </a:lnTo>
                    <a:lnTo>
                      <a:pt x="46" y="50"/>
                    </a:lnTo>
                    <a:lnTo>
                      <a:pt x="48" y="52"/>
                    </a:lnTo>
                    <a:lnTo>
                      <a:pt x="51" y="52"/>
                    </a:lnTo>
                    <a:lnTo>
                      <a:pt x="53" y="48"/>
                    </a:lnTo>
                    <a:lnTo>
                      <a:pt x="57" y="52"/>
                    </a:lnTo>
                    <a:lnTo>
                      <a:pt x="58" y="50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6" y="52"/>
                    </a:lnTo>
                    <a:lnTo>
                      <a:pt x="69" y="48"/>
                    </a:lnTo>
                    <a:lnTo>
                      <a:pt x="71" y="50"/>
                    </a:lnTo>
                    <a:lnTo>
                      <a:pt x="74" y="48"/>
                    </a:lnTo>
                    <a:lnTo>
                      <a:pt x="76" y="37"/>
                    </a:lnTo>
                    <a:lnTo>
                      <a:pt x="80" y="29"/>
                    </a:lnTo>
                    <a:lnTo>
                      <a:pt x="81" y="17"/>
                    </a:lnTo>
                    <a:lnTo>
                      <a:pt x="83" y="0"/>
                    </a:lnTo>
                    <a:lnTo>
                      <a:pt x="87" y="2"/>
                    </a:lnTo>
                    <a:lnTo>
                      <a:pt x="89" y="4"/>
                    </a:lnTo>
                    <a:lnTo>
                      <a:pt x="92" y="12"/>
                    </a:lnTo>
                    <a:lnTo>
                      <a:pt x="94" y="27"/>
                    </a:lnTo>
                    <a:lnTo>
                      <a:pt x="97" y="41"/>
                    </a:lnTo>
                    <a:lnTo>
                      <a:pt x="99" y="46"/>
                    </a:lnTo>
                    <a:lnTo>
                      <a:pt x="103" y="52"/>
                    </a:lnTo>
                    <a:lnTo>
                      <a:pt x="104" y="64"/>
                    </a:lnTo>
                    <a:lnTo>
                      <a:pt x="106" y="70"/>
                    </a:lnTo>
                    <a:lnTo>
                      <a:pt x="110" y="87"/>
                    </a:lnTo>
                    <a:lnTo>
                      <a:pt x="111" y="100"/>
                    </a:lnTo>
                    <a:lnTo>
                      <a:pt x="115" y="104"/>
                    </a:lnTo>
                    <a:lnTo>
                      <a:pt x="117" y="100"/>
                    </a:lnTo>
                    <a:lnTo>
                      <a:pt x="120" y="98"/>
                    </a:lnTo>
                    <a:lnTo>
                      <a:pt x="122" y="87"/>
                    </a:lnTo>
                    <a:lnTo>
                      <a:pt x="126" y="77"/>
                    </a:lnTo>
                    <a:lnTo>
                      <a:pt x="127" y="62"/>
                    </a:lnTo>
                    <a:lnTo>
                      <a:pt x="129" y="56"/>
                    </a:lnTo>
                    <a:lnTo>
                      <a:pt x="133" y="50"/>
                    </a:lnTo>
                    <a:lnTo>
                      <a:pt x="134" y="48"/>
                    </a:lnTo>
                    <a:lnTo>
                      <a:pt x="138" y="56"/>
                    </a:lnTo>
                    <a:lnTo>
                      <a:pt x="140" y="54"/>
                    </a:lnTo>
                    <a:lnTo>
                      <a:pt x="143" y="48"/>
                    </a:lnTo>
                    <a:lnTo>
                      <a:pt x="145" y="50"/>
                    </a:lnTo>
                    <a:lnTo>
                      <a:pt x="149" y="50"/>
                    </a:lnTo>
                    <a:lnTo>
                      <a:pt x="150" y="46"/>
                    </a:lnTo>
                    <a:lnTo>
                      <a:pt x="152" y="48"/>
                    </a:lnTo>
                    <a:lnTo>
                      <a:pt x="156" y="54"/>
                    </a:lnTo>
                    <a:lnTo>
                      <a:pt x="157" y="46"/>
                    </a:lnTo>
                    <a:lnTo>
                      <a:pt x="161" y="52"/>
                    </a:lnTo>
                    <a:lnTo>
                      <a:pt x="163" y="52"/>
                    </a:lnTo>
                    <a:lnTo>
                      <a:pt x="166" y="54"/>
                    </a:lnTo>
                    <a:lnTo>
                      <a:pt x="168" y="48"/>
                    </a:lnTo>
                    <a:lnTo>
                      <a:pt x="172" y="54"/>
                    </a:lnTo>
                    <a:lnTo>
                      <a:pt x="173" y="54"/>
                    </a:lnTo>
                    <a:lnTo>
                      <a:pt x="175" y="46"/>
                    </a:lnTo>
                    <a:lnTo>
                      <a:pt x="179" y="54"/>
                    </a:lnTo>
                    <a:lnTo>
                      <a:pt x="180" y="54"/>
                    </a:lnTo>
                    <a:lnTo>
                      <a:pt x="184" y="48"/>
                    </a:lnTo>
                    <a:lnTo>
                      <a:pt x="186" y="56"/>
                    </a:lnTo>
                    <a:lnTo>
                      <a:pt x="189" y="50"/>
                    </a:lnTo>
                    <a:lnTo>
                      <a:pt x="191" y="50"/>
                    </a:lnTo>
                    <a:lnTo>
                      <a:pt x="195" y="50"/>
                    </a:lnTo>
                    <a:lnTo>
                      <a:pt x="196" y="52"/>
                    </a:lnTo>
                    <a:lnTo>
                      <a:pt x="200" y="52"/>
                    </a:lnTo>
                    <a:lnTo>
                      <a:pt x="202" y="52"/>
                    </a:lnTo>
                    <a:lnTo>
                      <a:pt x="203" y="54"/>
                    </a:lnTo>
                    <a:lnTo>
                      <a:pt x="207" y="48"/>
                    </a:lnTo>
                    <a:lnTo>
                      <a:pt x="209" y="50"/>
                    </a:lnTo>
                    <a:lnTo>
                      <a:pt x="212" y="52"/>
                    </a:lnTo>
                    <a:lnTo>
                      <a:pt x="214" y="54"/>
                    </a:lnTo>
                    <a:lnTo>
                      <a:pt x="218" y="52"/>
                    </a:lnTo>
                    <a:lnTo>
                      <a:pt x="219" y="46"/>
                    </a:lnTo>
                    <a:lnTo>
                      <a:pt x="223" y="48"/>
                    </a:lnTo>
                    <a:lnTo>
                      <a:pt x="225" y="50"/>
                    </a:lnTo>
                    <a:lnTo>
                      <a:pt x="226" y="50"/>
                    </a:lnTo>
                    <a:lnTo>
                      <a:pt x="230" y="52"/>
                    </a:lnTo>
                    <a:lnTo>
                      <a:pt x="232" y="52"/>
                    </a:lnTo>
                    <a:lnTo>
                      <a:pt x="235" y="50"/>
                    </a:lnTo>
                    <a:lnTo>
                      <a:pt x="237" y="50"/>
                    </a:lnTo>
                    <a:lnTo>
                      <a:pt x="241" y="52"/>
                    </a:lnTo>
                    <a:lnTo>
                      <a:pt x="242" y="50"/>
                    </a:lnTo>
                    <a:lnTo>
                      <a:pt x="246" y="56"/>
                    </a:lnTo>
                    <a:lnTo>
                      <a:pt x="248" y="48"/>
                    </a:lnTo>
                    <a:lnTo>
                      <a:pt x="249" y="54"/>
                    </a:lnTo>
                    <a:lnTo>
                      <a:pt x="253" y="50"/>
                    </a:lnTo>
                    <a:lnTo>
                      <a:pt x="255" y="48"/>
                    </a:lnTo>
                    <a:lnTo>
                      <a:pt x="258" y="54"/>
                    </a:lnTo>
                    <a:lnTo>
                      <a:pt x="260" y="52"/>
                    </a:lnTo>
                    <a:lnTo>
                      <a:pt x="264" y="50"/>
                    </a:lnTo>
                    <a:lnTo>
                      <a:pt x="265" y="50"/>
                    </a:lnTo>
                    <a:lnTo>
                      <a:pt x="269" y="52"/>
                    </a:lnTo>
                    <a:lnTo>
                      <a:pt x="271" y="50"/>
                    </a:lnTo>
                    <a:lnTo>
                      <a:pt x="272" y="52"/>
                    </a:lnTo>
                    <a:lnTo>
                      <a:pt x="276" y="52"/>
                    </a:lnTo>
                    <a:lnTo>
                      <a:pt x="278" y="48"/>
                    </a:lnTo>
                    <a:lnTo>
                      <a:pt x="281" y="44"/>
                    </a:lnTo>
                    <a:lnTo>
                      <a:pt x="283" y="52"/>
                    </a:lnTo>
                    <a:lnTo>
                      <a:pt x="287" y="50"/>
                    </a:lnTo>
                    <a:lnTo>
                      <a:pt x="288" y="48"/>
                    </a:lnTo>
                    <a:lnTo>
                      <a:pt x="292" y="46"/>
                    </a:lnTo>
                    <a:lnTo>
                      <a:pt x="294" y="50"/>
                    </a:lnTo>
                    <a:lnTo>
                      <a:pt x="295" y="54"/>
                    </a:lnTo>
                    <a:lnTo>
                      <a:pt x="299" y="44"/>
                    </a:lnTo>
                    <a:lnTo>
                      <a:pt x="301" y="46"/>
                    </a:lnTo>
                    <a:lnTo>
                      <a:pt x="304" y="52"/>
                    </a:lnTo>
                    <a:lnTo>
                      <a:pt x="306" y="52"/>
                    </a:lnTo>
                    <a:lnTo>
                      <a:pt x="309" y="52"/>
                    </a:lnTo>
                    <a:lnTo>
                      <a:pt x="311" y="48"/>
                    </a:lnTo>
                    <a:lnTo>
                      <a:pt x="315" y="52"/>
                    </a:lnTo>
                    <a:lnTo>
                      <a:pt x="317" y="54"/>
                    </a:lnTo>
                    <a:lnTo>
                      <a:pt x="320" y="48"/>
                    </a:lnTo>
                    <a:lnTo>
                      <a:pt x="322" y="48"/>
                    </a:lnTo>
                    <a:lnTo>
                      <a:pt x="324" y="5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3" name="Freeform 220">
                <a:extLst>
                  <a:ext uri="{FF2B5EF4-FFF2-40B4-BE49-F238E27FC236}">
                    <a16:creationId xmlns:a16="http://schemas.microsoft.com/office/drawing/2014/main" id="{AB4FD9C9-6F58-2642-B9C7-8CF01D6AD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103"/>
                <a:ext cx="49" cy="6"/>
              </a:xfrm>
              <a:custGeom>
                <a:avLst/>
                <a:gdLst>
                  <a:gd name="G0" fmla="+- 65535 0 0"/>
                  <a:gd name="G1" fmla="+- 8 0 0"/>
                  <a:gd name="G2" fmla="+- 14 0 0"/>
                  <a:gd name="G3" fmla="cos 4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*/ 1 50493 45568"/>
                  <a:gd name="G21" fmla="*/ 1 50493 55552"/>
                  <a:gd name="G22" fmla="*/ G21 1 180"/>
                  <a:gd name="G23" fmla="*/ G20 1 G22"/>
                  <a:gd name="G24" fmla="*/ 1 50493 45568"/>
                  <a:gd name="G25" fmla="*/ 1 50493 55552"/>
                  <a:gd name="G26" fmla="*/ G25 1 180"/>
                  <a:gd name="G27" fmla="*/ G24 1 G26"/>
                  <a:gd name="T0" fmla="*/ 0 w 51"/>
                  <a:gd name="T1" fmla="*/ 4 h 8"/>
                  <a:gd name="T2" fmla="*/ 3 w 51"/>
                  <a:gd name="T3" fmla="*/ 8 h 8"/>
                  <a:gd name="T4" fmla="*/ 5 w 51"/>
                  <a:gd name="T5" fmla="*/ 8 h 8"/>
                  <a:gd name="T6" fmla="*/ 8 w 51"/>
                  <a:gd name="T7" fmla="*/ 6 h 8"/>
                  <a:gd name="T8" fmla="*/ 10 w 51"/>
                  <a:gd name="T9" fmla="*/ 4 h 8"/>
                  <a:gd name="T10" fmla="*/ 14 w 51"/>
                  <a:gd name="T11" fmla="*/ 6 h 8"/>
                  <a:gd name="T12" fmla="*/ 16 w 51"/>
                  <a:gd name="T13" fmla="*/ 0 h 8"/>
                  <a:gd name="T14" fmla="*/ 19 w 51"/>
                  <a:gd name="T15" fmla="*/ 4 h 8"/>
                  <a:gd name="T16" fmla="*/ 21 w 51"/>
                  <a:gd name="T17" fmla="*/ 4 h 8"/>
                  <a:gd name="T18" fmla="*/ 23 w 51"/>
                  <a:gd name="T19" fmla="*/ 4 h 8"/>
                  <a:gd name="T20" fmla="*/ 26 w 51"/>
                  <a:gd name="T21" fmla="*/ 4 h 8"/>
                  <a:gd name="T22" fmla="*/ 28 w 51"/>
                  <a:gd name="T23" fmla="*/ 6 h 8"/>
                  <a:gd name="T24" fmla="*/ 31 w 51"/>
                  <a:gd name="T25" fmla="*/ 2 h 8"/>
                  <a:gd name="T26" fmla="*/ 33 w 51"/>
                  <a:gd name="T27" fmla="*/ 4 h 8"/>
                  <a:gd name="T28" fmla="*/ 37 w 51"/>
                  <a:gd name="T29" fmla="*/ 6 h 8"/>
                  <a:gd name="T30" fmla="*/ 39 w 51"/>
                  <a:gd name="T31" fmla="*/ 6 h 8"/>
                  <a:gd name="T32" fmla="*/ 42 w 51"/>
                  <a:gd name="T33" fmla="*/ 6 h 8"/>
                  <a:gd name="T34" fmla="*/ 44 w 51"/>
                  <a:gd name="T35" fmla="*/ 6 h 8"/>
                  <a:gd name="T36" fmla="*/ 46 w 51"/>
                  <a:gd name="T37" fmla="*/ 2 h 8"/>
                  <a:gd name="T38" fmla="*/ 49 w 51"/>
                  <a:gd name="T39" fmla="*/ 2 h 8"/>
                  <a:gd name="T40" fmla="*/ 51 w 51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8">
                    <a:moveTo>
                      <a:pt x="0" y="4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4" y="6"/>
                    </a:lnTo>
                    <a:lnTo>
                      <a:pt x="16" y="0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1" y="2"/>
                    </a:lnTo>
                    <a:lnTo>
                      <a:pt x="33" y="4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2"/>
                    </a:lnTo>
                    <a:lnTo>
                      <a:pt x="49" y="2"/>
                    </a:lnTo>
                    <a:lnTo>
                      <a:pt x="51" y="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4" name="Freeform 221">
                <a:extLst>
                  <a:ext uri="{FF2B5EF4-FFF2-40B4-BE49-F238E27FC236}">
                    <a16:creationId xmlns:a16="http://schemas.microsoft.com/office/drawing/2014/main" id="{88707A67-A5F2-BC4C-9603-BACA9519C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4"/>
                <a:ext cx="323" cy="220"/>
              </a:xfrm>
              <a:custGeom>
                <a:avLst/>
                <a:gdLst>
                  <a:gd name="T0" fmla="*/ 5 w 325"/>
                  <a:gd name="T1" fmla="*/ 222 h 222"/>
                  <a:gd name="T2" fmla="*/ 12 w 325"/>
                  <a:gd name="T3" fmla="*/ 214 h 222"/>
                  <a:gd name="T4" fmla="*/ 21 w 325"/>
                  <a:gd name="T5" fmla="*/ 212 h 222"/>
                  <a:gd name="T6" fmla="*/ 28 w 325"/>
                  <a:gd name="T7" fmla="*/ 218 h 222"/>
                  <a:gd name="T8" fmla="*/ 35 w 325"/>
                  <a:gd name="T9" fmla="*/ 216 h 222"/>
                  <a:gd name="T10" fmla="*/ 44 w 325"/>
                  <a:gd name="T11" fmla="*/ 212 h 222"/>
                  <a:gd name="T12" fmla="*/ 51 w 325"/>
                  <a:gd name="T13" fmla="*/ 214 h 222"/>
                  <a:gd name="T14" fmla="*/ 58 w 325"/>
                  <a:gd name="T15" fmla="*/ 212 h 222"/>
                  <a:gd name="T16" fmla="*/ 67 w 325"/>
                  <a:gd name="T17" fmla="*/ 214 h 222"/>
                  <a:gd name="T18" fmla="*/ 74 w 325"/>
                  <a:gd name="T19" fmla="*/ 218 h 222"/>
                  <a:gd name="T20" fmla="*/ 81 w 325"/>
                  <a:gd name="T21" fmla="*/ 216 h 222"/>
                  <a:gd name="T22" fmla="*/ 90 w 325"/>
                  <a:gd name="T23" fmla="*/ 214 h 222"/>
                  <a:gd name="T24" fmla="*/ 97 w 325"/>
                  <a:gd name="T25" fmla="*/ 218 h 222"/>
                  <a:gd name="T26" fmla="*/ 104 w 325"/>
                  <a:gd name="T27" fmla="*/ 220 h 222"/>
                  <a:gd name="T28" fmla="*/ 113 w 325"/>
                  <a:gd name="T29" fmla="*/ 220 h 222"/>
                  <a:gd name="T30" fmla="*/ 120 w 325"/>
                  <a:gd name="T31" fmla="*/ 220 h 222"/>
                  <a:gd name="T32" fmla="*/ 127 w 325"/>
                  <a:gd name="T33" fmla="*/ 214 h 222"/>
                  <a:gd name="T34" fmla="*/ 136 w 325"/>
                  <a:gd name="T35" fmla="*/ 216 h 222"/>
                  <a:gd name="T36" fmla="*/ 143 w 325"/>
                  <a:gd name="T37" fmla="*/ 212 h 222"/>
                  <a:gd name="T38" fmla="*/ 150 w 325"/>
                  <a:gd name="T39" fmla="*/ 212 h 222"/>
                  <a:gd name="T40" fmla="*/ 159 w 325"/>
                  <a:gd name="T41" fmla="*/ 212 h 222"/>
                  <a:gd name="T42" fmla="*/ 166 w 325"/>
                  <a:gd name="T43" fmla="*/ 208 h 222"/>
                  <a:gd name="T44" fmla="*/ 173 w 325"/>
                  <a:gd name="T45" fmla="*/ 204 h 222"/>
                  <a:gd name="T46" fmla="*/ 182 w 325"/>
                  <a:gd name="T47" fmla="*/ 193 h 222"/>
                  <a:gd name="T48" fmla="*/ 189 w 325"/>
                  <a:gd name="T49" fmla="*/ 175 h 222"/>
                  <a:gd name="T50" fmla="*/ 196 w 325"/>
                  <a:gd name="T51" fmla="*/ 154 h 222"/>
                  <a:gd name="T52" fmla="*/ 205 w 325"/>
                  <a:gd name="T53" fmla="*/ 121 h 222"/>
                  <a:gd name="T54" fmla="*/ 212 w 325"/>
                  <a:gd name="T55" fmla="*/ 90 h 222"/>
                  <a:gd name="T56" fmla="*/ 219 w 325"/>
                  <a:gd name="T57" fmla="*/ 60 h 222"/>
                  <a:gd name="T58" fmla="*/ 228 w 325"/>
                  <a:gd name="T59" fmla="*/ 36 h 222"/>
                  <a:gd name="T60" fmla="*/ 235 w 325"/>
                  <a:gd name="T61" fmla="*/ 17 h 222"/>
                  <a:gd name="T62" fmla="*/ 242 w 325"/>
                  <a:gd name="T63" fmla="*/ 19 h 222"/>
                  <a:gd name="T64" fmla="*/ 251 w 325"/>
                  <a:gd name="T65" fmla="*/ 9 h 222"/>
                  <a:gd name="T66" fmla="*/ 258 w 325"/>
                  <a:gd name="T67" fmla="*/ 5 h 222"/>
                  <a:gd name="T68" fmla="*/ 265 w 325"/>
                  <a:gd name="T69" fmla="*/ 2 h 222"/>
                  <a:gd name="T70" fmla="*/ 274 w 325"/>
                  <a:gd name="T71" fmla="*/ 5 h 222"/>
                  <a:gd name="T72" fmla="*/ 281 w 325"/>
                  <a:gd name="T73" fmla="*/ 2 h 222"/>
                  <a:gd name="T74" fmla="*/ 288 w 325"/>
                  <a:gd name="T75" fmla="*/ 5 h 222"/>
                  <a:gd name="T76" fmla="*/ 297 w 325"/>
                  <a:gd name="T77" fmla="*/ 2 h 222"/>
                  <a:gd name="T78" fmla="*/ 304 w 325"/>
                  <a:gd name="T79" fmla="*/ 2 h 222"/>
                  <a:gd name="T80" fmla="*/ 311 w 325"/>
                  <a:gd name="T81" fmla="*/ 4 h 222"/>
                  <a:gd name="T82" fmla="*/ 320 w 325"/>
                  <a:gd name="T83" fmla="*/ 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22">
                    <a:moveTo>
                      <a:pt x="0" y="222"/>
                    </a:moveTo>
                    <a:lnTo>
                      <a:pt x="2" y="216"/>
                    </a:lnTo>
                    <a:lnTo>
                      <a:pt x="5" y="222"/>
                    </a:lnTo>
                    <a:lnTo>
                      <a:pt x="7" y="216"/>
                    </a:lnTo>
                    <a:lnTo>
                      <a:pt x="10" y="218"/>
                    </a:lnTo>
                    <a:lnTo>
                      <a:pt x="12" y="214"/>
                    </a:lnTo>
                    <a:lnTo>
                      <a:pt x="16" y="214"/>
                    </a:lnTo>
                    <a:lnTo>
                      <a:pt x="18" y="214"/>
                    </a:lnTo>
                    <a:lnTo>
                      <a:pt x="21" y="212"/>
                    </a:lnTo>
                    <a:lnTo>
                      <a:pt x="23" y="216"/>
                    </a:lnTo>
                    <a:lnTo>
                      <a:pt x="25" y="220"/>
                    </a:lnTo>
                    <a:lnTo>
                      <a:pt x="28" y="218"/>
                    </a:lnTo>
                    <a:lnTo>
                      <a:pt x="30" y="220"/>
                    </a:lnTo>
                    <a:lnTo>
                      <a:pt x="33" y="214"/>
                    </a:lnTo>
                    <a:lnTo>
                      <a:pt x="35" y="216"/>
                    </a:lnTo>
                    <a:lnTo>
                      <a:pt x="39" y="212"/>
                    </a:lnTo>
                    <a:lnTo>
                      <a:pt x="40" y="214"/>
                    </a:lnTo>
                    <a:lnTo>
                      <a:pt x="44" y="212"/>
                    </a:lnTo>
                    <a:lnTo>
                      <a:pt x="46" y="210"/>
                    </a:lnTo>
                    <a:lnTo>
                      <a:pt x="48" y="218"/>
                    </a:lnTo>
                    <a:lnTo>
                      <a:pt x="51" y="214"/>
                    </a:lnTo>
                    <a:lnTo>
                      <a:pt x="53" y="214"/>
                    </a:lnTo>
                    <a:lnTo>
                      <a:pt x="56" y="218"/>
                    </a:lnTo>
                    <a:lnTo>
                      <a:pt x="58" y="212"/>
                    </a:lnTo>
                    <a:lnTo>
                      <a:pt x="62" y="218"/>
                    </a:lnTo>
                    <a:lnTo>
                      <a:pt x="63" y="214"/>
                    </a:lnTo>
                    <a:lnTo>
                      <a:pt x="67" y="214"/>
                    </a:lnTo>
                    <a:lnTo>
                      <a:pt x="69" y="212"/>
                    </a:lnTo>
                    <a:lnTo>
                      <a:pt x="71" y="212"/>
                    </a:lnTo>
                    <a:lnTo>
                      <a:pt x="74" y="218"/>
                    </a:lnTo>
                    <a:lnTo>
                      <a:pt x="76" y="216"/>
                    </a:lnTo>
                    <a:lnTo>
                      <a:pt x="79" y="218"/>
                    </a:lnTo>
                    <a:lnTo>
                      <a:pt x="81" y="216"/>
                    </a:lnTo>
                    <a:lnTo>
                      <a:pt x="85" y="218"/>
                    </a:lnTo>
                    <a:lnTo>
                      <a:pt x="86" y="218"/>
                    </a:lnTo>
                    <a:lnTo>
                      <a:pt x="90" y="214"/>
                    </a:lnTo>
                    <a:lnTo>
                      <a:pt x="92" y="214"/>
                    </a:lnTo>
                    <a:lnTo>
                      <a:pt x="94" y="214"/>
                    </a:lnTo>
                    <a:lnTo>
                      <a:pt x="97" y="218"/>
                    </a:lnTo>
                    <a:lnTo>
                      <a:pt x="99" y="220"/>
                    </a:lnTo>
                    <a:lnTo>
                      <a:pt x="102" y="214"/>
                    </a:lnTo>
                    <a:lnTo>
                      <a:pt x="104" y="220"/>
                    </a:lnTo>
                    <a:lnTo>
                      <a:pt x="108" y="218"/>
                    </a:lnTo>
                    <a:lnTo>
                      <a:pt x="109" y="216"/>
                    </a:lnTo>
                    <a:lnTo>
                      <a:pt x="113" y="220"/>
                    </a:lnTo>
                    <a:lnTo>
                      <a:pt x="115" y="218"/>
                    </a:lnTo>
                    <a:lnTo>
                      <a:pt x="117" y="218"/>
                    </a:lnTo>
                    <a:lnTo>
                      <a:pt x="120" y="220"/>
                    </a:lnTo>
                    <a:lnTo>
                      <a:pt x="122" y="218"/>
                    </a:lnTo>
                    <a:lnTo>
                      <a:pt x="125" y="216"/>
                    </a:lnTo>
                    <a:lnTo>
                      <a:pt x="127" y="214"/>
                    </a:lnTo>
                    <a:lnTo>
                      <a:pt x="131" y="218"/>
                    </a:lnTo>
                    <a:lnTo>
                      <a:pt x="132" y="220"/>
                    </a:lnTo>
                    <a:lnTo>
                      <a:pt x="136" y="216"/>
                    </a:lnTo>
                    <a:lnTo>
                      <a:pt x="138" y="218"/>
                    </a:lnTo>
                    <a:lnTo>
                      <a:pt x="141" y="216"/>
                    </a:lnTo>
                    <a:lnTo>
                      <a:pt x="143" y="212"/>
                    </a:lnTo>
                    <a:lnTo>
                      <a:pt x="145" y="212"/>
                    </a:lnTo>
                    <a:lnTo>
                      <a:pt x="148" y="214"/>
                    </a:lnTo>
                    <a:lnTo>
                      <a:pt x="150" y="212"/>
                    </a:lnTo>
                    <a:lnTo>
                      <a:pt x="154" y="210"/>
                    </a:lnTo>
                    <a:lnTo>
                      <a:pt x="155" y="212"/>
                    </a:lnTo>
                    <a:lnTo>
                      <a:pt x="159" y="212"/>
                    </a:lnTo>
                    <a:lnTo>
                      <a:pt x="161" y="214"/>
                    </a:lnTo>
                    <a:lnTo>
                      <a:pt x="164" y="206"/>
                    </a:lnTo>
                    <a:lnTo>
                      <a:pt x="166" y="208"/>
                    </a:lnTo>
                    <a:lnTo>
                      <a:pt x="168" y="204"/>
                    </a:lnTo>
                    <a:lnTo>
                      <a:pt x="171" y="204"/>
                    </a:lnTo>
                    <a:lnTo>
                      <a:pt x="173" y="204"/>
                    </a:lnTo>
                    <a:lnTo>
                      <a:pt x="177" y="204"/>
                    </a:lnTo>
                    <a:lnTo>
                      <a:pt x="178" y="200"/>
                    </a:lnTo>
                    <a:lnTo>
                      <a:pt x="182" y="193"/>
                    </a:lnTo>
                    <a:lnTo>
                      <a:pt x="184" y="183"/>
                    </a:lnTo>
                    <a:lnTo>
                      <a:pt x="187" y="177"/>
                    </a:lnTo>
                    <a:lnTo>
                      <a:pt x="189" y="175"/>
                    </a:lnTo>
                    <a:lnTo>
                      <a:pt x="191" y="166"/>
                    </a:lnTo>
                    <a:lnTo>
                      <a:pt x="194" y="156"/>
                    </a:lnTo>
                    <a:lnTo>
                      <a:pt x="196" y="154"/>
                    </a:lnTo>
                    <a:lnTo>
                      <a:pt x="200" y="143"/>
                    </a:lnTo>
                    <a:lnTo>
                      <a:pt x="201" y="133"/>
                    </a:lnTo>
                    <a:lnTo>
                      <a:pt x="205" y="121"/>
                    </a:lnTo>
                    <a:lnTo>
                      <a:pt x="207" y="110"/>
                    </a:lnTo>
                    <a:lnTo>
                      <a:pt x="210" y="98"/>
                    </a:lnTo>
                    <a:lnTo>
                      <a:pt x="212" y="90"/>
                    </a:lnTo>
                    <a:lnTo>
                      <a:pt x="214" y="77"/>
                    </a:lnTo>
                    <a:lnTo>
                      <a:pt x="217" y="65"/>
                    </a:lnTo>
                    <a:lnTo>
                      <a:pt x="219" y="60"/>
                    </a:lnTo>
                    <a:lnTo>
                      <a:pt x="223" y="52"/>
                    </a:lnTo>
                    <a:lnTo>
                      <a:pt x="224" y="46"/>
                    </a:lnTo>
                    <a:lnTo>
                      <a:pt x="228" y="36"/>
                    </a:lnTo>
                    <a:lnTo>
                      <a:pt x="230" y="31"/>
                    </a:lnTo>
                    <a:lnTo>
                      <a:pt x="233" y="29"/>
                    </a:lnTo>
                    <a:lnTo>
                      <a:pt x="235" y="17"/>
                    </a:lnTo>
                    <a:lnTo>
                      <a:pt x="237" y="17"/>
                    </a:lnTo>
                    <a:lnTo>
                      <a:pt x="240" y="21"/>
                    </a:lnTo>
                    <a:lnTo>
                      <a:pt x="242" y="19"/>
                    </a:lnTo>
                    <a:lnTo>
                      <a:pt x="246" y="17"/>
                    </a:lnTo>
                    <a:lnTo>
                      <a:pt x="247" y="9"/>
                    </a:lnTo>
                    <a:lnTo>
                      <a:pt x="251" y="9"/>
                    </a:lnTo>
                    <a:lnTo>
                      <a:pt x="253" y="11"/>
                    </a:lnTo>
                    <a:lnTo>
                      <a:pt x="256" y="5"/>
                    </a:lnTo>
                    <a:lnTo>
                      <a:pt x="258" y="5"/>
                    </a:lnTo>
                    <a:lnTo>
                      <a:pt x="261" y="7"/>
                    </a:lnTo>
                    <a:lnTo>
                      <a:pt x="263" y="4"/>
                    </a:lnTo>
                    <a:lnTo>
                      <a:pt x="265" y="2"/>
                    </a:lnTo>
                    <a:lnTo>
                      <a:pt x="269" y="5"/>
                    </a:lnTo>
                    <a:lnTo>
                      <a:pt x="270" y="0"/>
                    </a:lnTo>
                    <a:lnTo>
                      <a:pt x="274" y="5"/>
                    </a:lnTo>
                    <a:lnTo>
                      <a:pt x="276" y="4"/>
                    </a:lnTo>
                    <a:lnTo>
                      <a:pt x="279" y="5"/>
                    </a:lnTo>
                    <a:lnTo>
                      <a:pt x="281" y="2"/>
                    </a:lnTo>
                    <a:lnTo>
                      <a:pt x="284" y="4"/>
                    </a:lnTo>
                    <a:lnTo>
                      <a:pt x="286" y="5"/>
                    </a:lnTo>
                    <a:lnTo>
                      <a:pt x="288" y="5"/>
                    </a:lnTo>
                    <a:lnTo>
                      <a:pt x="292" y="5"/>
                    </a:lnTo>
                    <a:lnTo>
                      <a:pt x="293" y="2"/>
                    </a:lnTo>
                    <a:lnTo>
                      <a:pt x="297" y="2"/>
                    </a:lnTo>
                    <a:lnTo>
                      <a:pt x="299" y="0"/>
                    </a:lnTo>
                    <a:lnTo>
                      <a:pt x="302" y="4"/>
                    </a:lnTo>
                    <a:lnTo>
                      <a:pt x="304" y="2"/>
                    </a:lnTo>
                    <a:lnTo>
                      <a:pt x="307" y="2"/>
                    </a:lnTo>
                    <a:lnTo>
                      <a:pt x="309" y="2"/>
                    </a:lnTo>
                    <a:lnTo>
                      <a:pt x="311" y="4"/>
                    </a:lnTo>
                    <a:lnTo>
                      <a:pt x="315" y="0"/>
                    </a:lnTo>
                    <a:lnTo>
                      <a:pt x="316" y="2"/>
                    </a:lnTo>
                    <a:lnTo>
                      <a:pt x="320" y="2"/>
                    </a:lnTo>
                    <a:lnTo>
                      <a:pt x="322" y="5"/>
                    </a:lnTo>
                    <a:lnTo>
                      <a:pt x="325" y="0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5" name="Freeform 222">
                <a:extLst>
                  <a:ext uri="{FF2B5EF4-FFF2-40B4-BE49-F238E27FC236}">
                    <a16:creationId xmlns:a16="http://schemas.microsoft.com/office/drawing/2014/main" id="{5081E9BE-0CC0-4A40-925B-F9B3A5DB5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5"/>
                <a:ext cx="322" cy="97"/>
              </a:xfrm>
              <a:custGeom>
                <a:avLst/>
                <a:gdLst>
                  <a:gd name="T0" fmla="*/ 5 w 324"/>
                  <a:gd name="T1" fmla="*/ 56 h 99"/>
                  <a:gd name="T2" fmla="*/ 12 w 324"/>
                  <a:gd name="T3" fmla="*/ 53 h 99"/>
                  <a:gd name="T4" fmla="*/ 20 w 324"/>
                  <a:gd name="T5" fmla="*/ 49 h 99"/>
                  <a:gd name="T6" fmla="*/ 28 w 324"/>
                  <a:gd name="T7" fmla="*/ 51 h 99"/>
                  <a:gd name="T8" fmla="*/ 35 w 324"/>
                  <a:gd name="T9" fmla="*/ 49 h 99"/>
                  <a:gd name="T10" fmla="*/ 43 w 324"/>
                  <a:gd name="T11" fmla="*/ 49 h 99"/>
                  <a:gd name="T12" fmla="*/ 51 w 324"/>
                  <a:gd name="T13" fmla="*/ 53 h 99"/>
                  <a:gd name="T14" fmla="*/ 58 w 324"/>
                  <a:gd name="T15" fmla="*/ 51 h 99"/>
                  <a:gd name="T16" fmla="*/ 66 w 324"/>
                  <a:gd name="T17" fmla="*/ 51 h 99"/>
                  <a:gd name="T18" fmla="*/ 74 w 324"/>
                  <a:gd name="T19" fmla="*/ 51 h 99"/>
                  <a:gd name="T20" fmla="*/ 81 w 324"/>
                  <a:gd name="T21" fmla="*/ 49 h 99"/>
                  <a:gd name="T22" fmla="*/ 89 w 324"/>
                  <a:gd name="T23" fmla="*/ 49 h 99"/>
                  <a:gd name="T24" fmla="*/ 97 w 324"/>
                  <a:gd name="T25" fmla="*/ 51 h 99"/>
                  <a:gd name="T26" fmla="*/ 104 w 324"/>
                  <a:gd name="T27" fmla="*/ 49 h 99"/>
                  <a:gd name="T28" fmla="*/ 111 w 324"/>
                  <a:gd name="T29" fmla="*/ 47 h 99"/>
                  <a:gd name="T30" fmla="*/ 120 w 324"/>
                  <a:gd name="T31" fmla="*/ 51 h 99"/>
                  <a:gd name="T32" fmla="*/ 127 w 324"/>
                  <a:gd name="T33" fmla="*/ 49 h 99"/>
                  <a:gd name="T34" fmla="*/ 134 w 324"/>
                  <a:gd name="T35" fmla="*/ 47 h 99"/>
                  <a:gd name="T36" fmla="*/ 143 w 324"/>
                  <a:gd name="T37" fmla="*/ 37 h 99"/>
                  <a:gd name="T38" fmla="*/ 150 w 324"/>
                  <a:gd name="T39" fmla="*/ 4 h 99"/>
                  <a:gd name="T40" fmla="*/ 157 w 324"/>
                  <a:gd name="T41" fmla="*/ 8 h 99"/>
                  <a:gd name="T42" fmla="*/ 166 w 324"/>
                  <a:gd name="T43" fmla="*/ 41 h 99"/>
                  <a:gd name="T44" fmla="*/ 173 w 324"/>
                  <a:gd name="T45" fmla="*/ 70 h 99"/>
                  <a:gd name="T46" fmla="*/ 180 w 324"/>
                  <a:gd name="T47" fmla="*/ 99 h 99"/>
                  <a:gd name="T48" fmla="*/ 189 w 324"/>
                  <a:gd name="T49" fmla="*/ 85 h 99"/>
                  <a:gd name="T50" fmla="*/ 196 w 324"/>
                  <a:gd name="T51" fmla="*/ 51 h 99"/>
                  <a:gd name="T52" fmla="*/ 203 w 324"/>
                  <a:gd name="T53" fmla="*/ 53 h 99"/>
                  <a:gd name="T54" fmla="*/ 212 w 324"/>
                  <a:gd name="T55" fmla="*/ 47 h 99"/>
                  <a:gd name="T56" fmla="*/ 219 w 324"/>
                  <a:gd name="T57" fmla="*/ 45 h 99"/>
                  <a:gd name="T58" fmla="*/ 226 w 324"/>
                  <a:gd name="T59" fmla="*/ 54 h 99"/>
                  <a:gd name="T60" fmla="*/ 235 w 324"/>
                  <a:gd name="T61" fmla="*/ 49 h 99"/>
                  <a:gd name="T62" fmla="*/ 242 w 324"/>
                  <a:gd name="T63" fmla="*/ 47 h 99"/>
                  <a:gd name="T64" fmla="*/ 249 w 324"/>
                  <a:gd name="T65" fmla="*/ 53 h 99"/>
                  <a:gd name="T66" fmla="*/ 258 w 324"/>
                  <a:gd name="T67" fmla="*/ 51 h 99"/>
                  <a:gd name="T68" fmla="*/ 265 w 324"/>
                  <a:gd name="T69" fmla="*/ 53 h 99"/>
                  <a:gd name="T70" fmla="*/ 272 w 324"/>
                  <a:gd name="T71" fmla="*/ 54 h 99"/>
                  <a:gd name="T72" fmla="*/ 281 w 324"/>
                  <a:gd name="T73" fmla="*/ 53 h 99"/>
                  <a:gd name="T74" fmla="*/ 288 w 324"/>
                  <a:gd name="T75" fmla="*/ 51 h 99"/>
                  <a:gd name="T76" fmla="*/ 295 w 324"/>
                  <a:gd name="T77" fmla="*/ 51 h 99"/>
                  <a:gd name="T78" fmla="*/ 304 w 324"/>
                  <a:gd name="T79" fmla="*/ 49 h 99"/>
                  <a:gd name="T80" fmla="*/ 311 w 324"/>
                  <a:gd name="T81" fmla="*/ 54 h 99"/>
                  <a:gd name="T82" fmla="*/ 320 w 324"/>
                  <a:gd name="T83" fmla="*/ 4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9">
                    <a:moveTo>
                      <a:pt x="0" y="49"/>
                    </a:moveTo>
                    <a:lnTo>
                      <a:pt x="2" y="51"/>
                    </a:lnTo>
                    <a:lnTo>
                      <a:pt x="5" y="56"/>
                    </a:lnTo>
                    <a:lnTo>
                      <a:pt x="7" y="51"/>
                    </a:lnTo>
                    <a:lnTo>
                      <a:pt x="9" y="45"/>
                    </a:lnTo>
                    <a:lnTo>
                      <a:pt x="12" y="53"/>
                    </a:lnTo>
                    <a:lnTo>
                      <a:pt x="14" y="47"/>
                    </a:lnTo>
                    <a:lnTo>
                      <a:pt x="18" y="51"/>
                    </a:lnTo>
                    <a:lnTo>
                      <a:pt x="20" y="49"/>
                    </a:lnTo>
                    <a:lnTo>
                      <a:pt x="23" y="49"/>
                    </a:lnTo>
                    <a:lnTo>
                      <a:pt x="25" y="51"/>
                    </a:lnTo>
                    <a:lnTo>
                      <a:pt x="28" y="51"/>
                    </a:lnTo>
                    <a:lnTo>
                      <a:pt x="30" y="49"/>
                    </a:lnTo>
                    <a:lnTo>
                      <a:pt x="32" y="51"/>
                    </a:lnTo>
                    <a:lnTo>
                      <a:pt x="35" y="49"/>
                    </a:lnTo>
                    <a:lnTo>
                      <a:pt x="37" y="45"/>
                    </a:lnTo>
                    <a:lnTo>
                      <a:pt x="41" y="51"/>
                    </a:lnTo>
                    <a:lnTo>
                      <a:pt x="43" y="49"/>
                    </a:lnTo>
                    <a:lnTo>
                      <a:pt x="46" y="54"/>
                    </a:lnTo>
                    <a:lnTo>
                      <a:pt x="48" y="51"/>
                    </a:lnTo>
                    <a:lnTo>
                      <a:pt x="51" y="53"/>
                    </a:lnTo>
                    <a:lnTo>
                      <a:pt x="53" y="58"/>
                    </a:lnTo>
                    <a:lnTo>
                      <a:pt x="57" y="51"/>
                    </a:lnTo>
                    <a:lnTo>
                      <a:pt x="58" y="51"/>
                    </a:lnTo>
                    <a:lnTo>
                      <a:pt x="60" y="53"/>
                    </a:lnTo>
                    <a:lnTo>
                      <a:pt x="64" y="53"/>
                    </a:lnTo>
                    <a:lnTo>
                      <a:pt x="66" y="51"/>
                    </a:lnTo>
                    <a:lnTo>
                      <a:pt x="69" y="49"/>
                    </a:lnTo>
                    <a:lnTo>
                      <a:pt x="71" y="53"/>
                    </a:lnTo>
                    <a:lnTo>
                      <a:pt x="74" y="51"/>
                    </a:lnTo>
                    <a:lnTo>
                      <a:pt x="76" y="54"/>
                    </a:lnTo>
                    <a:lnTo>
                      <a:pt x="80" y="49"/>
                    </a:lnTo>
                    <a:lnTo>
                      <a:pt x="81" y="49"/>
                    </a:lnTo>
                    <a:lnTo>
                      <a:pt x="83" y="49"/>
                    </a:lnTo>
                    <a:lnTo>
                      <a:pt x="87" y="51"/>
                    </a:lnTo>
                    <a:lnTo>
                      <a:pt x="89" y="49"/>
                    </a:lnTo>
                    <a:lnTo>
                      <a:pt x="92" y="49"/>
                    </a:lnTo>
                    <a:lnTo>
                      <a:pt x="94" y="51"/>
                    </a:lnTo>
                    <a:lnTo>
                      <a:pt x="97" y="51"/>
                    </a:lnTo>
                    <a:lnTo>
                      <a:pt x="99" y="54"/>
                    </a:lnTo>
                    <a:lnTo>
                      <a:pt x="103" y="51"/>
                    </a:lnTo>
                    <a:lnTo>
                      <a:pt x="104" y="49"/>
                    </a:lnTo>
                    <a:lnTo>
                      <a:pt x="106" y="51"/>
                    </a:lnTo>
                    <a:lnTo>
                      <a:pt x="110" y="47"/>
                    </a:lnTo>
                    <a:lnTo>
                      <a:pt x="111" y="47"/>
                    </a:lnTo>
                    <a:lnTo>
                      <a:pt x="115" y="49"/>
                    </a:lnTo>
                    <a:lnTo>
                      <a:pt x="117" y="51"/>
                    </a:lnTo>
                    <a:lnTo>
                      <a:pt x="120" y="51"/>
                    </a:lnTo>
                    <a:lnTo>
                      <a:pt x="122" y="49"/>
                    </a:lnTo>
                    <a:lnTo>
                      <a:pt x="126" y="54"/>
                    </a:lnTo>
                    <a:lnTo>
                      <a:pt x="127" y="49"/>
                    </a:lnTo>
                    <a:lnTo>
                      <a:pt x="129" y="51"/>
                    </a:lnTo>
                    <a:lnTo>
                      <a:pt x="133" y="51"/>
                    </a:lnTo>
                    <a:lnTo>
                      <a:pt x="134" y="47"/>
                    </a:lnTo>
                    <a:lnTo>
                      <a:pt x="138" y="45"/>
                    </a:lnTo>
                    <a:lnTo>
                      <a:pt x="140" y="43"/>
                    </a:lnTo>
                    <a:lnTo>
                      <a:pt x="143" y="37"/>
                    </a:lnTo>
                    <a:lnTo>
                      <a:pt x="145" y="31"/>
                    </a:lnTo>
                    <a:lnTo>
                      <a:pt x="149" y="24"/>
                    </a:lnTo>
                    <a:lnTo>
                      <a:pt x="150" y="4"/>
                    </a:lnTo>
                    <a:lnTo>
                      <a:pt x="152" y="2"/>
                    </a:lnTo>
                    <a:lnTo>
                      <a:pt x="156" y="0"/>
                    </a:lnTo>
                    <a:lnTo>
                      <a:pt x="157" y="8"/>
                    </a:lnTo>
                    <a:lnTo>
                      <a:pt x="161" y="20"/>
                    </a:lnTo>
                    <a:lnTo>
                      <a:pt x="163" y="29"/>
                    </a:lnTo>
                    <a:lnTo>
                      <a:pt x="166" y="41"/>
                    </a:lnTo>
                    <a:lnTo>
                      <a:pt x="168" y="47"/>
                    </a:lnTo>
                    <a:lnTo>
                      <a:pt x="172" y="62"/>
                    </a:lnTo>
                    <a:lnTo>
                      <a:pt x="173" y="70"/>
                    </a:lnTo>
                    <a:lnTo>
                      <a:pt x="175" y="85"/>
                    </a:lnTo>
                    <a:lnTo>
                      <a:pt x="179" y="93"/>
                    </a:lnTo>
                    <a:lnTo>
                      <a:pt x="180" y="99"/>
                    </a:lnTo>
                    <a:lnTo>
                      <a:pt x="184" y="95"/>
                    </a:lnTo>
                    <a:lnTo>
                      <a:pt x="186" y="89"/>
                    </a:lnTo>
                    <a:lnTo>
                      <a:pt x="189" y="85"/>
                    </a:lnTo>
                    <a:lnTo>
                      <a:pt x="191" y="72"/>
                    </a:lnTo>
                    <a:lnTo>
                      <a:pt x="195" y="62"/>
                    </a:lnTo>
                    <a:lnTo>
                      <a:pt x="196" y="51"/>
                    </a:lnTo>
                    <a:lnTo>
                      <a:pt x="200" y="53"/>
                    </a:lnTo>
                    <a:lnTo>
                      <a:pt x="202" y="51"/>
                    </a:lnTo>
                    <a:lnTo>
                      <a:pt x="203" y="53"/>
                    </a:lnTo>
                    <a:lnTo>
                      <a:pt x="207" y="49"/>
                    </a:lnTo>
                    <a:lnTo>
                      <a:pt x="209" y="51"/>
                    </a:lnTo>
                    <a:lnTo>
                      <a:pt x="212" y="47"/>
                    </a:lnTo>
                    <a:lnTo>
                      <a:pt x="214" y="49"/>
                    </a:lnTo>
                    <a:lnTo>
                      <a:pt x="218" y="51"/>
                    </a:lnTo>
                    <a:lnTo>
                      <a:pt x="219" y="45"/>
                    </a:lnTo>
                    <a:lnTo>
                      <a:pt x="223" y="47"/>
                    </a:lnTo>
                    <a:lnTo>
                      <a:pt x="225" y="53"/>
                    </a:lnTo>
                    <a:lnTo>
                      <a:pt x="226" y="54"/>
                    </a:lnTo>
                    <a:lnTo>
                      <a:pt x="230" y="53"/>
                    </a:lnTo>
                    <a:lnTo>
                      <a:pt x="232" y="49"/>
                    </a:lnTo>
                    <a:lnTo>
                      <a:pt x="235" y="49"/>
                    </a:lnTo>
                    <a:lnTo>
                      <a:pt x="237" y="53"/>
                    </a:lnTo>
                    <a:lnTo>
                      <a:pt x="241" y="49"/>
                    </a:lnTo>
                    <a:lnTo>
                      <a:pt x="242" y="47"/>
                    </a:lnTo>
                    <a:lnTo>
                      <a:pt x="246" y="53"/>
                    </a:lnTo>
                    <a:lnTo>
                      <a:pt x="248" y="53"/>
                    </a:lnTo>
                    <a:lnTo>
                      <a:pt x="249" y="53"/>
                    </a:lnTo>
                    <a:lnTo>
                      <a:pt x="253" y="51"/>
                    </a:lnTo>
                    <a:lnTo>
                      <a:pt x="255" y="51"/>
                    </a:lnTo>
                    <a:lnTo>
                      <a:pt x="258" y="51"/>
                    </a:lnTo>
                    <a:lnTo>
                      <a:pt x="260" y="53"/>
                    </a:lnTo>
                    <a:lnTo>
                      <a:pt x="264" y="51"/>
                    </a:lnTo>
                    <a:lnTo>
                      <a:pt x="265" y="53"/>
                    </a:lnTo>
                    <a:lnTo>
                      <a:pt x="269" y="47"/>
                    </a:lnTo>
                    <a:lnTo>
                      <a:pt x="271" y="49"/>
                    </a:lnTo>
                    <a:lnTo>
                      <a:pt x="272" y="54"/>
                    </a:lnTo>
                    <a:lnTo>
                      <a:pt x="276" y="53"/>
                    </a:lnTo>
                    <a:lnTo>
                      <a:pt x="278" y="56"/>
                    </a:lnTo>
                    <a:lnTo>
                      <a:pt x="281" y="53"/>
                    </a:lnTo>
                    <a:lnTo>
                      <a:pt x="283" y="47"/>
                    </a:lnTo>
                    <a:lnTo>
                      <a:pt x="287" y="49"/>
                    </a:lnTo>
                    <a:lnTo>
                      <a:pt x="288" y="51"/>
                    </a:lnTo>
                    <a:lnTo>
                      <a:pt x="292" y="45"/>
                    </a:lnTo>
                    <a:lnTo>
                      <a:pt x="294" y="49"/>
                    </a:lnTo>
                    <a:lnTo>
                      <a:pt x="295" y="51"/>
                    </a:lnTo>
                    <a:lnTo>
                      <a:pt x="299" y="51"/>
                    </a:lnTo>
                    <a:lnTo>
                      <a:pt x="301" y="51"/>
                    </a:lnTo>
                    <a:lnTo>
                      <a:pt x="304" y="49"/>
                    </a:lnTo>
                    <a:lnTo>
                      <a:pt x="306" y="47"/>
                    </a:lnTo>
                    <a:lnTo>
                      <a:pt x="309" y="45"/>
                    </a:lnTo>
                    <a:lnTo>
                      <a:pt x="311" y="54"/>
                    </a:lnTo>
                    <a:lnTo>
                      <a:pt x="315" y="53"/>
                    </a:lnTo>
                    <a:lnTo>
                      <a:pt x="317" y="51"/>
                    </a:lnTo>
                    <a:lnTo>
                      <a:pt x="320" y="49"/>
                    </a:lnTo>
                    <a:lnTo>
                      <a:pt x="322" y="51"/>
                    </a:lnTo>
                    <a:lnTo>
                      <a:pt x="324" y="53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6" name="Freeform 223">
                <a:extLst>
                  <a:ext uri="{FF2B5EF4-FFF2-40B4-BE49-F238E27FC236}">
                    <a16:creationId xmlns:a16="http://schemas.microsoft.com/office/drawing/2014/main" id="{EF1EC488-4D81-8B4E-BC4C-66C41A598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2"/>
                <a:ext cx="49" cy="5"/>
              </a:xfrm>
              <a:custGeom>
                <a:avLst/>
                <a:gdLst>
                  <a:gd name="G0" fmla="+- 7 0 0"/>
                  <a:gd name="G1" fmla="+- 8 0 0"/>
                  <a:gd name="G2" fmla="+- 14 0 0"/>
                  <a:gd name="G3" fmla="cos 6 G2"/>
                  <a:gd name="G4" fmla="*/ 1 15991 2048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*/ 1 5 2"/>
                  <a:gd name="G21" fmla="+- 1 0 0"/>
                  <a:gd name="T0" fmla="*/ 0 w 51"/>
                  <a:gd name="T1" fmla="*/ 6 h 7"/>
                  <a:gd name="T2" fmla="*/ 3 w 51"/>
                  <a:gd name="T3" fmla="*/ 2 h 7"/>
                  <a:gd name="T4" fmla="*/ 5 w 51"/>
                  <a:gd name="T5" fmla="*/ 4 h 7"/>
                  <a:gd name="T6" fmla="*/ 8 w 51"/>
                  <a:gd name="T7" fmla="*/ 7 h 7"/>
                  <a:gd name="T8" fmla="*/ 10 w 51"/>
                  <a:gd name="T9" fmla="*/ 6 h 7"/>
                  <a:gd name="T10" fmla="*/ 14 w 51"/>
                  <a:gd name="T11" fmla="*/ 4 h 7"/>
                  <a:gd name="T12" fmla="*/ 16 w 51"/>
                  <a:gd name="T13" fmla="*/ 2 h 7"/>
                  <a:gd name="T14" fmla="*/ 19 w 51"/>
                  <a:gd name="T15" fmla="*/ 6 h 7"/>
                  <a:gd name="T16" fmla="*/ 21 w 51"/>
                  <a:gd name="T17" fmla="*/ 7 h 7"/>
                  <a:gd name="T18" fmla="*/ 23 w 51"/>
                  <a:gd name="T19" fmla="*/ 0 h 7"/>
                  <a:gd name="T20" fmla="*/ 26 w 51"/>
                  <a:gd name="T21" fmla="*/ 4 h 7"/>
                  <a:gd name="T22" fmla="*/ 28 w 51"/>
                  <a:gd name="T23" fmla="*/ 7 h 7"/>
                  <a:gd name="T24" fmla="*/ 31 w 51"/>
                  <a:gd name="T25" fmla="*/ 2 h 7"/>
                  <a:gd name="T26" fmla="*/ 33 w 51"/>
                  <a:gd name="T27" fmla="*/ 2 h 7"/>
                  <a:gd name="T28" fmla="*/ 37 w 51"/>
                  <a:gd name="T29" fmla="*/ 2 h 7"/>
                  <a:gd name="T30" fmla="*/ 39 w 51"/>
                  <a:gd name="T31" fmla="*/ 4 h 7"/>
                  <a:gd name="T32" fmla="*/ 42 w 51"/>
                  <a:gd name="T33" fmla="*/ 0 h 7"/>
                  <a:gd name="T34" fmla="*/ 44 w 51"/>
                  <a:gd name="T35" fmla="*/ 0 h 7"/>
                  <a:gd name="T36" fmla="*/ 46 w 51"/>
                  <a:gd name="T37" fmla="*/ 4 h 7"/>
                  <a:gd name="T38" fmla="*/ 49 w 51"/>
                  <a:gd name="T39" fmla="*/ 4 h 7"/>
                  <a:gd name="T40" fmla="*/ 51 w 51"/>
                  <a:gd name="T4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7">
                    <a:moveTo>
                      <a:pt x="0" y="6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8" y="7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9" y="6"/>
                    </a:lnTo>
                    <a:lnTo>
                      <a:pt x="21" y="7"/>
                    </a:lnTo>
                    <a:lnTo>
                      <a:pt x="23" y="0"/>
                    </a:lnTo>
                    <a:lnTo>
                      <a:pt x="26" y="4"/>
                    </a:lnTo>
                    <a:lnTo>
                      <a:pt x="28" y="7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7" y="2"/>
                    </a:lnTo>
                    <a:lnTo>
                      <a:pt x="39" y="4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4"/>
                    </a:lnTo>
                    <a:lnTo>
                      <a:pt x="49" y="4"/>
                    </a:lnTo>
                    <a:lnTo>
                      <a:pt x="51" y="2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7" name="Freeform 224">
                <a:extLst>
                  <a:ext uri="{FF2B5EF4-FFF2-40B4-BE49-F238E27FC236}">
                    <a16:creationId xmlns:a16="http://schemas.microsoft.com/office/drawing/2014/main" id="{030853F3-DB7F-B34D-9035-C4CDFAA6E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2"/>
                <a:ext cx="323" cy="229"/>
              </a:xfrm>
              <a:custGeom>
                <a:avLst/>
                <a:gdLst>
                  <a:gd name="T0" fmla="*/ 5 w 325"/>
                  <a:gd name="T1" fmla="*/ 220 h 231"/>
                  <a:gd name="T2" fmla="*/ 12 w 325"/>
                  <a:gd name="T3" fmla="*/ 228 h 231"/>
                  <a:gd name="T4" fmla="*/ 21 w 325"/>
                  <a:gd name="T5" fmla="*/ 220 h 231"/>
                  <a:gd name="T6" fmla="*/ 28 w 325"/>
                  <a:gd name="T7" fmla="*/ 222 h 231"/>
                  <a:gd name="T8" fmla="*/ 35 w 325"/>
                  <a:gd name="T9" fmla="*/ 231 h 231"/>
                  <a:gd name="T10" fmla="*/ 44 w 325"/>
                  <a:gd name="T11" fmla="*/ 228 h 231"/>
                  <a:gd name="T12" fmla="*/ 51 w 325"/>
                  <a:gd name="T13" fmla="*/ 222 h 231"/>
                  <a:gd name="T14" fmla="*/ 58 w 325"/>
                  <a:gd name="T15" fmla="*/ 220 h 231"/>
                  <a:gd name="T16" fmla="*/ 67 w 325"/>
                  <a:gd name="T17" fmla="*/ 224 h 231"/>
                  <a:gd name="T18" fmla="*/ 74 w 325"/>
                  <a:gd name="T19" fmla="*/ 226 h 231"/>
                  <a:gd name="T20" fmla="*/ 81 w 325"/>
                  <a:gd name="T21" fmla="*/ 224 h 231"/>
                  <a:gd name="T22" fmla="*/ 90 w 325"/>
                  <a:gd name="T23" fmla="*/ 220 h 231"/>
                  <a:gd name="T24" fmla="*/ 97 w 325"/>
                  <a:gd name="T25" fmla="*/ 226 h 231"/>
                  <a:gd name="T26" fmla="*/ 104 w 325"/>
                  <a:gd name="T27" fmla="*/ 224 h 231"/>
                  <a:gd name="T28" fmla="*/ 113 w 325"/>
                  <a:gd name="T29" fmla="*/ 222 h 231"/>
                  <a:gd name="T30" fmla="*/ 120 w 325"/>
                  <a:gd name="T31" fmla="*/ 226 h 231"/>
                  <a:gd name="T32" fmla="*/ 127 w 325"/>
                  <a:gd name="T33" fmla="*/ 226 h 231"/>
                  <a:gd name="T34" fmla="*/ 136 w 325"/>
                  <a:gd name="T35" fmla="*/ 224 h 231"/>
                  <a:gd name="T36" fmla="*/ 143 w 325"/>
                  <a:gd name="T37" fmla="*/ 228 h 231"/>
                  <a:gd name="T38" fmla="*/ 150 w 325"/>
                  <a:gd name="T39" fmla="*/ 218 h 231"/>
                  <a:gd name="T40" fmla="*/ 159 w 325"/>
                  <a:gd name="T41" fmla="*/ 214 h 231"/>
                  <a:gd name="T42" fmla="*/ 166 w 325"/>
                  <a:gd name="T43" fmla="*/ 201 h 231"/>
                  <a:gd name="T44" fmla="*/ 173 w 325"/>
                  <a:gd name="T45" fmla="*/ 191 h 231"/>
                  <a:gd name="T46" fmla="*/ 182 w 325"/>
                  <a:gd name="T47" fmla="*/ 168 h 231"/>
                  <a:gd name="T48" fmla="*/ 189 w 325"/>
                  <a:gd name="T49" fmla="*/ 135 h 231"/>
                  <a:gd name="T50" fmla="*/ 196 w 325"/>
                  <a:gd name="T51" fmla="*/ 104 h 231"/>
                  <a:gd name="T52" fmla="*/ 205 w 325"/>
                  <a:gd name="T53" fmla="*/ 81 h 231"/>
                  <a:gd name="T54" fmla="*/ 212 w 325"/>
                  <a:gd name="T55" fmla="*/ 56 h 231"/>
                  <a:gd name="T56" fmla="*/ 219 w 325"/>
                  <a:gd name="T57" fmla="*/ 35 h 231"/>
                  <a:gd name="T58" fmla="*/ 228 w 325"/>
                  <a:gd name="T59" fmla="*/ 21 h 231"/>
                  <a:gd name="T60" fmla="*/ 235 w 325"/>
                  <a:gd name="T61" fmla="*/ 11 h 231"/>
                  <a:gd name="T62" fmla="*/ 242 w 325"/>
                  <a:gd name="T63" fmla="*/ 9 h 231"/>
                  <a:gd name="T64" fmla="*/ 251 w 325"/>
                  <a:gd name="T65" fmla="*/ 7 h 231"/>
                  <a:gd name="T66" fmla="*/ 258 w 325"/>
                  <a:gd name="T67" fmla="*/ 9 h 231"/>
                  <a:gd name="T68" fmla="*/ 265 w 325"/>
                  <a:gd name="T69" fmla="*/ 6 h 231"/>
                  <a:gd name="T70" fmla="*/ 274 w 325"/>
                  <a:gd name="T71" fmla="*/ 7 h 231"/>
                  <a:gd name="T72" fmla="*/ 281 w 325"/>
                  <a:gd name="T73" fmla="*/ 2 h 231"/>
                  <a:gd name="T74" fmla="*/ 288 w 325"/>
                  <a:gd name="T75" fmla="*/ 11 h 231"/>
                  <a:gd name="T76" fmla="*/ 297 w 325"/>
                  <a:gd name="T77" fmla="*/ 2 h 231"/>
                  <a:gd name="T78" fmla="*/ 304 w 325"/>
                  <a:gd name="T79" fmla="*/ 4 h 231"/>
                  <a:gd name="T80" fmla="*/ 311 w 325"/>
                  <a:gd name="T81" fmla="*/ 2 h 231"/>
                  <a:gd name="T82" fmla="*/ 320 w 325"/>
                  <a:gd name="T83" fmla="*/ 2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31">
                    <a:moveTo>
                      <a:pt x="0" y="224"/>
                    </a:moveTo>
                    <a:lnTo>
                      <a:pt x="2" y="222"/>
                    </a:lnTo>
                    <a:lnTo>
                      <a:pt x="5" y="220"/>
                    </a:lnTo>
                    <a:lnTo>
                      <a:pt x="7" y="226"/>
                    </a:lnTo>
                    <a:lnTo>
                      <a:pt x="10" y="224"/>
                    </a:lnTo>
                    <a:lnTo>
                      <a:pt x="12" y="228"/>
                    </a:lnTo>
                    <a:lnTo>
                      <a:pt x="16" y="226"/>
                    </a:lnTo>
                    <a:lnTo>
                      <a:pt x="18" y="228"/>
                    </a:lnTo>
                    <a:lnTo>
                      <a:pt x="21" y="220"/>
                    </a:lnTo>
                    <a:lnTo>
                      <a:pt x="23" y="224"/>
                    </a:lnTo>
                    <a:lnTo>
                      <a:pt x="25" y="224"/>
                    </a:lnTo>
                    <a:lnTo>
                      <a:pt x="28" y="222"/>
                    </a:lnTo>
                    <a:lnTo>
                      <a:pt x="30" y="226"/>
                    </a:lnTo>
                    <a:lnTo>
                      <a:pt x="33" y="226"/>
                    </a:lnTo>
                    <a:lnTo>
                      <a:pt x="35" y="231"/>
                    </a:lnTo>
                    <a:lnTo>
                      <a:pt x="39" y="224"/>
                    </a:lnTo>
                    <a:lnTo>
                      <a:pt x="40" y="226"/>
                    </a:lnTo>
                    <a:lnTo>
                      <a:pt x="44" y="228"/>
                    </a:lnTo>
                    <a:lnTo>
                      <a:pt x="46" y="224"/>
                    </a:lnTo>
                    <a:lnTo>
                      <a:pt x="48" y="224"/>
                    </a:lnTo>
                    <a:lnTo>
                      <a:pt x="51" y="222"/>
                    </a:lnTo>
                    <a:lnTo>
                      <a:pt x="53" y="224"/>
                    </a:lnTo>
                    <a:lnTo>
                      <a:pt x="56" y="231"/>
                    </a:lnTo>
                    <a:lnTo>
                      <a:pt x="58" y="220"/>
                    </a:lnTo>
                    <a:lnTo>
                      <a:pt x="62" y="220"/>
                    </a:lnTo>
                    <a:lnTo>
                      <a:pt x="63" y="228"/>
                    </a:lnTo>
                    <a:lnTo>
                      <a:pt x="67" y="224"/>
                    </a:lnTo>
                    <a:lnTo>
                      <a:pt x="69" y="226"/>
                    </a:lnTo>
                    <a:lnTo>
                      <a:pt x="71" y="231"/>
                    </a:lnTo>
                    <a:lnTo>
                      <a:pt x="74" y="226"/>
                    </a:lnTo>
                    <a:lnTo>
                      <a:pt x="76" y="228"/>
                    </a:lnTo>
                    <a:lnTo>
                      <a:pt x="79" y="228"/>
                    </a:lnTo>
                    <a:lnTo>
                      <a:pt x="81" y="224"/>
                    </a:lnTo>
                    <a:lnTo>
                      <a:pt x="85" y="231"/>
                    </a:lnTo>
                    <a:lnTo>
                      <a:pt x="86" y="231"/>
                    </a:lnTo>
                    <a:lnTo>
                      <a:pt x="90" y="220"/>
                    </a:lnTo>
                    <a:lnTo>
                      <a:pt x="92" y="226"/>
                    </a:lnTo>
                    <a:lnTo>
                      <a:pt x="94" y="226"/>
                    </a:lnTo>
                    <a:lnTo>
                      <a:pt x="97" y="226"/>
                    </a:lnTo>
                    <a:lnTo>
                      <a:pt x="99" y="226"/>
                    </a:lnTo>
                    <a:lnTo>
                      <a:pt x="102" y="226"/>
                    </a:lnTo>
                    <a:lnTo>
                      <a:pt x="104" y="224"/>
                    </a:lnTo>
                    <a:lnTo>
                      <a:pt x="108" y="228"/>
                    </a:lnTo>
                    <a:lnTo>
                      <a:pt x="109" y="218"/>
                    </a:lnTo>
                    <a:lnTo>
                      <a:pt x="113" y="222"/>
                    </a:lnTo>
                    <a:lnTo>
                      <a:pt x="115" y="226"/>
                    </a:lnTo>
                    <a:lnTo>
                      <a:pt x="117" y="228"/>
                    </a:lnTo>
                    <a:lnTo>
                      <a:pt x="120" y="226"/>
                    </a:lnTo>
                    <a:lnTo>
                      <a:pt x="122" y="228"/>
                    </a:lnTo>
                    <a:lnTo>
                      <a:pt x="125" y="226"/>
                    </a:lnTo>
                    <a:lnTo>
                      <a:pt x="127" y="226"/>
                    </a:lnTo>
                    <a:lnTo>
                      <a:pt x="131" y="222"/>
                    </a:lnTo>
                    <a:lnTo>
                      <a:pt x="132" y="226"/>
                    </a:lnTo>
                    <a:lnTo>
                      <a:pt x="136" y="224"/>
                    </a:lnTo>
                    <a:lnTo>
                      <a:pt x="138" y="220"/>
                    </a:lnTo>
                    <a:lnTo>
                      <a:pt x="141" y="226"/>
                    </a:lnTo>
                    <a:lnTo>
                      <a:pt x="143" y="228"/>
                    </a:lnTo>
                    <a:lnTo>
                      <a:pt x="145" y="226"/>
                    </a:lnTo>
                    <a:lnTo>
                      <a:pt x="148" y="218"/>
                    </a:lnTo>
                    <a:lnTo>
                      <a:pt x="150" y="218"/>
                    </a:lnTo>
                    <a:lnTo>
                      <a:pt x="154" y="222"/>
                    </a:lnTo>
                    <a:lnTo>
                      <a:pt x="155" y="214"/>
                    </a:lnTo>
                    <a:lnTo>
                      <a:pt x="159" y="214"/>
                    </a:lnTo>
                    <a:lnTo>
                      <a:pt x="161" y="212"/>
                    </a:lnTo>
                    <a:lnTo>
                      <a:pt x="164" y="206"/>
                    </a:lnTo>
                    <a:lnTo>
                      <a:pt x="166" y="201"/>
                    </a:lnTo>
                    <a:lnTo>
                      <a:pt x="168" y="199"/>
                    </a:lnTo>
                    <a:lnTo>
                      <a:pt x="171" y="199"/>
                    </a:lnTo>
                    <a:lnTo>
                      <a:pt x="173" y="191"/>
                    </a:lnTo>
                    <a:lnTo>
                      <a:pt x="177" y="183"/>
                    </a:lnTo>
                    <a:lnTo>
                      <a:pt x="178" y="177"/>
                    </a:lnTo>
                    <a:lnTo>
                      <a:pt x="182" y="168"/>
                    </a:lnTo>
                    <a:lnTo>
                      <a:pt x="184" y="156"/>
                    </a:lnTo>
                    <a:lnTo>
                      <a:pt x="187" y="146"/>
                    </a:lnTo>
                    <a:lnTo>
                      <a:pt x="189" y="135"/>
                    </a:lnTo>
                    <a:lnTo>
                      <a:pt x="191" y="125"/>
                    </a:lnTo>
                    <a:lnTo>
                      <a:pt x="194" y="116"/>
                    </a:lnTo>
                    <a:lnTo>
                      <a:pt x="196" y="104"/>
                    </a:lnTo>
                    <a:lnTo>
                      <a:pt x="200" y="94"/>
                    </a:lnTo>
                    <a:lnTo>
                      <a:pt x="201" y="87"/>
                    </a:lnTo>
                    <a:lnTo>
                      <a:pt x="205" y="81"/>
                    </a:lnTo>
                    <a:lnTo>
                      <a:pt x="207" y="62"/>
                    </a:lnTo>
                    <a:lnTo>
                      <a:pt x="210" y="60"/>
                    </a:lnTo>
                    <a:lnTo>
                      <a:pt x="212" y="56"/>
                    </a:lnTo>
                    <a:lnTo>
                      <a:pt x="214" y="38"/>
                    </a:lnTo>
                    <a:lnTo>
                      <a:pt x="217" y="42"/>
                    </a:lnTo>
                    <a:lnTo>
                      <a:pt x="219" y="35"/>
                    </a:lnTo>
                    <a:lnTo>
                      <a:pt x="223" y="27"/>
                    </a:lnTo>
                    <a:lnTo>
                      <a:pt x="224" y="25"/>
                    </a:lnTo>
                    <a:lnTo>
                      <a:pt x="228" y="21"/>
                    </a:lnTo>
                    <a:lnTo>
                      <a:pt x="230" y="19"/>
                    </a:lnTo>
                    <a:lnTo>
                      <a:pt x="233" y="15"/>
                    </a:lnTo>
                    <a:lnTo>
                      <a:pt x="235" y="11"/>
                    </a:lnTo>
                    <a:lnTo>
                      <a:pt x="237" y="15"/>
                    </a:lnTo>
                    <a:lnTo>
                      <a:pt x="240" y="17"/>
                    </a:lnTo>
                    <a:lnTo>
                      <a:pt x="242" y="9"/>
                    </a:lnTo>
                    <a:lnTo>
                      <a:pt x="246" y="6"/>
                    </a:lnTo>
                    <a:lnTo>
                      <a:pt x="247" y="7"/>
                    </a:lnTo>
                    <a:lnTo>
                      <a:pt x="251" y="7"/>
                    </a:lnTo>
                    <a:lnTo>
                      <a:pt x="253" y="11"/>
                    </a:lnTo>
                    <a:lnTo>
                      <a:pt x="256" y="6"/>
                    </a:lnTo>
                    <a:lnTo>
                      <a:pt x="258" y="9"/>
                    </a:lnTo>
                    <a:lnTo>
                      <a:pt x="261" y="7"/>
                    </a:lnTo>
                    <a:lnTo>
                      <a:pt x="263" y="7"/>
                    </a:lnTo>
                    <a:lnTo>
                      <a:pt x="265" y="6"/>
                    </a:lnTo>
                    <a:lnTo>
                      <a:pt x="269" y="9"/>
                    </a:lnTo>
                    <a:lnTo>
                      <a:pt x="270" y="7"/>
                    </a:lnTo>
                    <a:lnTo>
                      <a:pt x="274" y="7"/>
                    </a:lnTo>
                    <a:lnTo>
                      <a:pt x="276" y="7"/>
                    </a:lnTo>
                    <a:lnTo>
                      <a:pt x="279" y="11"/>
                    </a:lnTo>
                    <a:lnTo>
                      <a:pt x="281" y="2"/>
                    </a:lnTo>
                    <a:lnTo>
                      <a:pt x="284" y="7"/>
                    </a:lnTo>
                    <a:lnTo>
                      <a:pt x="286" y="4"/>
                    </a:lnTo>
                    <a:lnTo>
                      <a:pt x="288" y="11"/>
                    </a:lnTo>
                    <a:lnTo>
                      <a:pt x="292" y="6"/>
                    </a:lnTo>
                    <a:lnTo>
                      <a:pt x="293" y="6"/>
                    </a:lnTo>
                    <a:lnTo>
                      <a:pt x="297" y="2"/>
                    </a:lnTo>
                    <a:lnTo>
                      <a:pt x="299" y="7"/>
                    </a:lnTo>
                    <a:lnTo>
                      <a:pt x="302" y="13"/>
                    </a:lnTo>
                    <a:lnTo>
                      <a:pt x="304" y="4"/>
                    </a:lnTo>
                    <a:lnTo>
                      <a:pt x="307" y="7"/>
                    </a:lnTo>
                    <a:lnTo>
                      <a:pt x="309" y="4"/>
                    </a:lnTo>
                    <a:lnTo>
                      <a:pt x="311" y="2"/>
                    </a:lnTo>
                    <a:lnTo>
                      <a:pt x="315" y="0"/>
                    </a:lnTo>
                    <a:lnTo>
                      <a:pt x="316" y="6"/>
                    </a:lnTo>
                    <a:lnTo>
                      <a:pt x="320" y="2"/>
                    </a:lnTo>
                    <a:lnTo>
                      <a:pt x="322" y="6"/>
                    </a:lnTo>
                    <a:lnTo>
                      <a:pt x="325" y="7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8" name="Freeform 225">
                <a:extLst>
                  <a:ext uri="{FF2B5EF4-FFF2-40B4-BE49-F238E27FC236}">
                    <a16:creationId xmlns:a16="http://schemas.microsoft.com/office/drawing/2014/main" id="{06A1A7BF-3ED8-3A47-91D9-87D416B5B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9"/>
                <a:ext cx="322" cy="101"/>
              </a:xfrm>
              <a:custGeom>
                <a:avLst/>
                <a:gdLst>
                  <a:gd name="T0" fmla="*/ 5 w 324"/>
                  <a:gd name="T1" fmla="*/ 52 h 103"/>
                  <a:gd name="T2" fmla="*/ 12 w 324"/>
                  <a:gd name="T3" fmla="*/ 49 h 103"/>
                  <a:gd name="T4" fmla="*/ 20 w 324"/>
                  <a:gd name="T5" fmla="*/ 47 h 103"/>
                  <a:gd name="T6" fmla="*/ 28 w 324"/>
                  <a:gd name="T7" fmla="*/ 43 h 103"/>
                  <a:gd name="T8" fmla="*/ 35 w 324"/>
                  <a:gd name="T9" fmla="*/ 52 h 103"/>
                  <a:gd name="T10" fmla="*/ 43 w 324"/>
                  <a:gd name="T11" fmla="*/ 54 h 103"/>
                  <a:gd name="T12" fmla="*/ 51 w 324"/>
                  <a:gd name="T13" fmla="*/ 52 h 103"/>
                  <a:gd name="T14" fmla="*/ 58 w 324"/>
                  <a:gd name="T15" fmla="*/ 50 h 103"/>
                  <a:gd name="T16" fmla="*/ 66 w 324"/>
                  <a:gd name="T17" fmla="*/ 52 h 103"/>
                  <a:gd name="T18" fmla="*/ 74 w 324"/>
                  <a:gd name="T19" fmla="*/ 49 h 103"/>
                  <a:gd name="T20" fmla="*/ 81 w 324"/>
                  <a:gd name="T21" fmla="*/ 47 h 103"/>
                  <a:gd name="T22" fmla="*/ 89 w 324"/>
                  <a:gd name="T23" fmla="*/ 47 h 103"/>
                  <a:gd name="T24" fmla="*/ 97 w 324"/>
                  <a:gd name="T25" fmla="*/ 50 h 103"/>
                  <a:gd name="T26" fmla="*/ 104 w 324"/>
                  <a:gd name="T27" fmla="*/ 47 h 103"/>
                  <a:gd name="T28" fmla="*/ 111 w 324"/>
                  <a:gd name="T29" fmla="*/ 25 h 103"/>
                  <a:gd name="T30" fmla="*/ 120 w 324"/>
                  <a:gd name="T31" fmla="*/ 0 h 103"/>
                  <a:gd name="T32" fmla="*/ 127 w 324"/>
                  <a:gd name="T33" fmla="*/ 25 h 103"/>
                  <a:gd name="T34" fmla="*/ 134 w 324"/>
                  <a:gd name="T35" fmla="*/ 58 h 103"/>
                  <a:gd name="T36" fmla="*/ 143 w 324"/>
                  <a:gd name="T37" fmla="*/ 91 h 103"/>
                  <a:gd name="T38" fmla="*/ 150 w 324"/>
                  <a:gd name="T39" fmla="*/ 85 h 103"/>
                  <a:gd name="T40" fmla="*/ 157 w 324"/>
                  <a:gd name="T41" fmla="*/ 54 h 103"/>
                  <a:gd name="T42" fmla="*/ 166 w 324"/>
                  <a:gd name="T43" fmla="*/ 56 h 103"/>
                  <a:gd name="T44" fmla="*/ 173 w 324"/>
                  <a:gd name="T45" fmla="*/ 43 h 103"/>
                  <a:gd name="T46" fmla="*/ 180 w 324"/>
                  <a:gd name="T47" fmla="*/ 50 h 103"/>
                  <a:gd name="T48" fmla="*/ 189 w 324"/>
                  <a:gd name="T49" fmla="*/ 41 h 103"/>
                  <a:gd name="T50" fmla="*/ 196 w 324"/>
                  <a:gd name="T51" fmla="*/ 52 h 103"/>
                  <a:gd name="T52" fmla="*/ 203 w 324"/>
                  <a:gd name="T53" fmla="*/ 50 h 103"/>
                  <a:gd name="T54" fmla="*/ 212 w 324"/>
                  <a:gd name="T55" fmla="*/ 45 h 103"/>
                  <a:gd name="T56" fmla="*/ 219 w 324"/>
                  <a:gd name="T57" fmla="*/ 50 h 103"/>
                  <a:gd name="T58" fmla="*/ 226 w 324"/>
                  <a:gd name="T59" fmla="*/ 47 h 103"/>
                  <a:gd name="T60" fmla="*/ 235 w 324"/>
                  <a:gd name="T61" fmla="*/ 43 h 103"/>
                  <a:gd name="T62" fmla="*/ 242 w 324"/>
                  <a:gd name="T63" fmla="*/ 50 h 103"/>
                  <a:gd name="T64" fmla="*/ 249 w 324"/>
                  <a:gd name="T65" fmla="*/ 52 h 103"/>
                  <a:gd name="T66" fmla="*/ 258 w 324"/>
                  <a:gd name="T67" fmla="*/ 49 h 103"/>
                  <a:gd name="T68" fmla="*/ 265 w 324"/>
                  <a:gd name="T69" fmla="*/ 50 h 103"/>
                  <a:gd name="T70" fmla="*/ 272 w 324"/>
                  <a:gd name="T71" fmla="*/ 50 h 103"/>
                  <a:gd name="T72" fmla="*/ 281 w 324"/>
                  <a:gd name="T73" fmla="*/ 49 h 103"/>
                  <a:gd name="T74" fmla="*/ 288 w 324"/>
                  <a:gd name="T75" fmla="*/ 52 h 103"/>
                  <a:gd name="T76" fmla="*/ 295 w 324"/>
                  <a:gd name="T77" fmla="*/ 50 h 103"/>
                  <a:gd name="T78" fmla="*/ 304 w 324"/>
                  <a:gd name="T79" fmla="*/ 47 h 103"/>
                  <a:gd name="T80" fmla="*/ 311 w 324"/>
                  <a:gd name="T81" fmla="*/ 50 h 103"/>
                  <a:gd name="T82" fmla="*/ 320 w 324"/>
                  <a:gd name="T83" fmla="*/ 4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3">
                    <a:moveTo>
                      <a:pt x="0" y="50"/>
                    </a:moveTo>
                    <a:lnTo>
                      <a:pt x="2" y="47"/>
                    </a:lnTo>
                    <a:lnTo>
                      <a:pt x="5" y="52"/>
                    </a:lnTo>
                    <a:lnTo>
                      <a:pt x="7" y="50"/>
                    </a:lnTo>
                    <a:lnTo>
                      <a:pt x="9" y="49"/>
                    </a:lnTo>
                    <a:lnTo>
                      <a:pt x="12" y="49"/>
                    </a:lnTo>
                    <a:lnTo>
                      <a:pt x="14" y="50"/>
                    </a:lnTo>
                    <a:lnTo>
                      <a:pt x="18" y="49"/>
                    </a:lnTo>
                    <a:lnTo>
                      <a:pt x="20" y="47"/>
                    </a:lnTo>
                    <a:lnTo>
                      <a:pt x="23" y="47"/>
                    </a:lnTo>
                    <a:lnTo>
                      <a:pt x="25" y="50"/>
                    </a:lnTo>
                    <a:lnTo>
                      <a:pt x="28" y="43"/>
                    </a:lnTo>
                    <a:lnTo>
                      <a:pt x="30" y="50"/>
                    </a:lnTo>
                    <a:lnTo>
                      <a:pt x="32" y="47"/>
                    </a:lnTo>
                    <a:lnTo>
                      <a:pt x="35" y="52"/>
                    </a:lnTo>
                    <a:lnTo>
                      <a:pt x="37" y="47"/>
                    </a:lnTo>
                    <a:lnTo>
                      <a:pt x="41" y="50"/>
                    </a:lnTo>
                    <a:lnTo>
                      <a:pt x="43" y="54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51" y="52"/>
                    </a:lnTo>
                    <a:lnTo>
                      <a:pt x="53" y="52"/>
                    </a:lnTo>
                    <a:lnTo>
                      <a:pt x="57" y="43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52"/>
                    </a:lnTo>
                    <a:lnTo>
                      <a:pt x="69" y="50"/>
                    </a:lnTo>
                    <a:lnTo>
                      <a:pt x="71" y="47"/>
                    </a:lnTo>
                    <a:lnTo>
                      <a:pt x="74" y="49"/>
                    </a:lnTo>
                    <a:lnTo>
                      <a:pt x="76" y="50"/>
                    </a:lnTo>
                    <a:lnTo>
                      <a:pt x="80" y="45"/>
                    </a:lnTo>
                    <a:lnTo>
                      <a:pt x="81" y="47"/>
                    </a:lnTo>
                    <a:lnTo>
                      <a:pt x="83" y="49"/>
                    </a:lnTo>
                    <a:lnTo>
                      <a:pt x="87" y="49"/>
                    </a:lnTo>
                    <a:lnTo>
                      <a:pt x="89" y="47"/>
                    </a:lnTo>
                    <a:lnTo>
                      <a:pt x="92" y="47"/>
                    </a:lnTo>
                    <a:lnTo>
                      <a:pt x="94" y="50"/>
                    </a:lnTo>
                    <a:lnTo>
                      <a:pt x="97" y="50"/>
                    </a:lnTo>
                    <a:lnTo>
                      <a:pt x="99" y="50"/>
                    </a:lnTo>
                    <a:lnTo>
                      <a:pt x="103" y="52"/>
                    </a:lnTo>
                    <a:lnTo>
                      <a:pt x="104" y="47"/>
                    </a:lnTo>
                    <a:lnTo>
                      <a:pt x="106" y="43"/>
                    </a:lnTo>
                    <a:lnTo>
                      <a:pt x="110" y="37"/>
                    </a:lnTo>
                    <a:lnTo>
                      <a:pt x="111" y="25"/>
                    </a:lnTo>
                    <a:lnTo>
                      <a:pt x="115" y="16"/>
                    </a:lnTo>
                    <a:lnTo>
                      <a:pt x="117" y="4"/>
                    </a:lnTo>
                    <a:lnTo>
                      <a:pt x="120" y="0"/>
                    </a:lnTo>
                    <a:lnTo>
                      <a:pt x="122" y="8"/>
                    </a:lnTo>
                    <a:lnTo>
                      <a:pt x="126" y="12"/>
                    </a:lnTo>
                    <a:lnTo>
                      <a:pt x="127" y="25"/>
                    </a:lnTo>
                    <a:lnTo>
                      <a:pt x="129" y="33"/>
                    </a:lnTo>
                    <a:lnTo>
                      <a:pt x="133" y="47"/>
                    </a:lnTo>
                    <a:lnTo>
                      <a:pt x="134" y="58"/>
                    </a:lnTo>
                    <a:lnTo>
                      <a:pt x="138" y="74"/>
                    </a:lnTo>
                    <a:lnTo>
                      <a:pt x="140" y="85"/>
                    </a:lnTo>
                    <a:lnTo>
                      <a:pt x="143" y="91"/>
                    </a:lnTo>
                    <a:lnTo>
                      <a:pt x="145" y="103"/>
                    </a:lnTo>
                    <a:lnTo>
                      <a:pt x="149" y="95"/>
                    </a:lnTo>
                    <a:lnTo>
                      <a:pt x="150" y="85"/>
                    </a:lnTo>
                    <a:lnTo>
                      <a:pt x="152" y="74"/>
                    </a:lnTo>
                    <a:lnTo>
                      <a:pt x="156" y="60"/>
                    </a:lnTo>
                    <a:lnTo>
                      <a:pt x="157" y="54"/>
                    </a:lnTo>
                    <a:lnTo>
                      <a:pt x="161" y="50"/>
                    </a:lnTo>
                    <a:lnTo>
                      <a:pt x="163" y="50"/>
                    </a:lnTo>
                    <a:lnTo>
                      <a:pt x="166" y="56"/>
                    </a:lnTo>
                    <a:lnTo>
                      <a:pt x="168" y="52"/>
                    </a:lnTo>
                    <a:lnTo>
                      <a:pt x="172" y="49"/>
                    </a:lnTo>
                    <a:lnTo>
                      <a:pt x="173" y="43"/>
                    </a:lnTo>
                    <a:lnTo>
                      <a:pt x="175" y="54"/>
                    </a:lnTo>
                    <a:lnTo>
                      <a:pt x="179" y="49"/>
                    </a:lnTo>
                    <a:lnTo>
                      <a:pt x="180" y="50"/>
                    </a:lnTo>
                    <a:lnTo>
                      <a:pt x="184" y="50"/>
                    </a:lnTo>
                    <a:lnTo>
                      <a:pt x="186" y="47"/>
                    </a:lnTo>
                    <a:lnTo>
                      <a:pt x="189" y="41"/>
                    </a:lnTo>
                    <a:lnTo>
                      <a:pt x="191" y="50"/>
                    </a:lnTo>
                    <a:lnTo>
                      <a:pt x="195" y="47"/>
                    </a:lnTo>
                    <a:lnTo>
                      <a:pt x="196" y="52"/>
                    </a:lnTo>
                    <a:lnTo>
                      <a:pt x="200" y="52"/>
                    </a:lnTo>
                    <a:lnTo>
                      <a:pt x="202" y="52"/>
                    </a:lnTo>
                    <a:lnTo>
                      <a:pt x="203" y="50"/>
                    </a:lnTo>
                    <a:lnTo>
                      <a:pt x="207" y="49"/>
                    </a:lnTo>
                    <a:lnTo>
                      <a:pt x="209" y="49"/>
                    </a:lnTo>
                    <a:lnTo>
                      <a:pt x="212" y="45"/>
                    </a:lnTo>
                    <a:lnTo>
                      <a:pt x="214" y="52"/>
                    </a:lnTo>
                    <a:lnTo>
                      <a:pt x="218" y="50"/>
                    </a:lnTo>
                    <a:lnTo>
                      <a:pt x="219" y="50"/>
                    </a:lnTo>
                    <a:lnTo>
                      <a:pt x="223" y="49"/>
                    </a:lnTo>
                    <a:lnTo>
                      <a:pt x="225" y="50"/>
                    </a:lnTo>
                    <a:lnTo>
                      <a:pt x="226" y="47"/>
                    </a:lnTo>
                    <a:lnTo>
                      <a:pt x="230" y="49"/>
                    </a:lnTo>
                    <a:lnTo>
                      <a:pt x="232" y="43"/>
                    </a:lnTo>
                    <a:lnTo>
                      <a:pt x="235" y="43"/>
                    </a:lnTo>
                    <a:lnTo>
                      <a:pt x="237" y="49"/>
                    </a:lnTo>
                    <a:lnTo>
                      <a:pt x="241" y="50"/>
                    </a:lnTo>
                    <a:lnTo>
                      <a:pt x="242" y="50"/>
                    </a:lnTo>
                    <a:lnTo>
                      <a:pt x="246" y="50"/>
                    </a:lnTo>
                    <a:lnTo>
                      <a:pt x="248" y="49"/>
                    </a:lnTo>
                    <a:lnTo>
                      <a:pt x="249" y="52"/>
                    </a:lnTo>
                    <a:lnTo>
                      <a:pt x="253" y="47"/>
                    </a:lnTo>
                    <a:lnTo>
                      <a:pt x="255" y="50"/>
                    </a:lnTo>
                    <a:lnTo>
                      <a:pt x="258" y="49"/>
                    </a:lnTo>
                    <a:lnTo>
                      <a:pt x="260" y="49"/>
                    </a:lnTo>
                    <a:lnTo>
                      <a:pt x="264" y="54"/>
                    </a:lnTo>
                    <a:lnTo>
                      <a:pt x="265" y="50"/>
                    </a:lnTo>
                    <a:lnTo>
                      <a:pt x="269" y="50"/>
                    </a:lnTo>
                    <a:lnTo>
                      <a:pt x="271" y="49"/>
                    </a:lnTo>
                    <a:lnTo>
                      <a:pt x="272" y="50"/>
                    </a:lnTo>
                    <a:lnTo>
                      <a:pt x="276" y="45"/>
                    </a:lnTo>
                    <a:lnTo>
                      <a:pt x="278" y="52"/>
                    </a:lnTo>
                    <a:lnTo>
                      <a:pt x="281" y="49"/>
                    </a:lnTo>
                    <a:lnTo>
                      <a:pt x="283" y="49"/>
                    </a:lnTo>
                    <a:lnTo>
                      <a:pt x="287" y="50"/>
                    </a:lnTo>
                    <a:lnTo>
                      <a:pt x="288" y="52"/>
                    </a:lnTo>
                    <a:lnTo>
                      <a:pt x="292" y="52"/>
                    </a:lnTo>
                    <a:lnTo>
                      <a:pt x="294" y="49"/>
                    </a:lnTo>
                    <a:lnTo>
                      <a:pt x="295" y="50"/>
                    </a:lnTo>
                    <a:lnTo>
                      <a:pt x="299" y="47"/>
                    </a:lnTo>
                    <a:lnTo>
                      <a:pt x="301" y="47"/>
                    </a:lnTo>
                    <a:lnTo>
                      <a:pt x="304" y="47"/>
                    </a:lnTo>
                    <a:lnTo>
                      <a:pt x="306" y="50"/>
                    </a:lnTo>
                    <a:lnTo>
                      <a:pt x="309" y="49"/>
                    </a:lnTo>
                    <a:lnTo>
                      <a:pt x="311" y="50"/>
                    </a:lnTo>
                    <a:lnTo>
                      <a:pt x="315" y="52"/>
                    </a:lnTo>
                    <a:lnTo>
                      <a:pt x="317" y="54"/>
                    </a:lnTo>
                    <a:lnTo>
                      <a:pt x="320" y="47"/>
                    </a:lnTo>
                    <a:lnTo>
                      <a:pt x="322" y="47"/>
                    </a:lnTo>
                    <a:lnTo>
                      <a:pt x="324" y="5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9" name="Freeform 226">
                <a:extLst>
                  <a:ext uri="{FF2B5EF4-FFF2-40B4-BE49-F238E27FC236}">
                    <a16:creationId xmlns:a16="http://schemas.microsoft.com/office/drawing/2014/main" id="{50316DB5-BEA6-B24E-B299-C6D79A2B5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0"/>
                <a:ext cx="49" cy="11"/>
              </a:xfrm>
              <a:custGeom>
                <a:avLst/>
                <a:gdLst>
                  <a:gd name="G0" fmla="+- 65535 0 0"/>
                  <a:gd name="G1" fmla="+- 9 0 0"/>
                  <a:gd name="G2" fmla="+- 14 0 0"/>
                  <a:gd name="G3" fmla="cos 11 G2"/>
                  <a:gd name="G4" fmla="*/ 1 11005 512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sin 0 G19"/>
                  <a:gd name="G21" fmla="+- 1 0 0"/>
                  <a:gd name="G22" fmla="+- 8 0 0"/>
                  <a:gd name="G23" fmla="sin 0 G22"/>
                  <a:gd name="T0" fmla="*/ 0 w 51"/>
                  <a:gd name="T1" fmla="*/ 9 h 13"/>
                  <a:gd name="T2" fmla="*/ 3 w 51"/>
                  <a:gd name="T3" fmla="*/ 13 h 13"/>
                  <a:gd name="T4" fmla="*/ 5 w 51"/>
                  <a:gd name="T5" fmla="*/ 9 h 13"/>
                  <a:gd name="T6" fmla="*/ 8 w 51"/>
                  <a:gd name="T7" fmla="*/ 6 h 13"/>
                  <a:gd name="T8" fmla="*/ 10 w 51"/>
                  <a:gd name="T9" fmla="*/ 11 h 13"/>
                  <a:gd name="T10" fmla="*/ 14 w 51"/>
                  <a:gd name="T11" fmla="*/ 4 h 13"/>
                  <a:gd name="T12" fmla="*/ 16 w 51"/>
                  <a:gd name="T13" fmla="*/ 8 h 13"/>
                  <a:gd name="T14" fmla="*/ 19 w 51"/>
                  <a:gd name="T15" fmla="*/ 11 h 13"/>
                  <a:gd name="T16" fmla="*/ 21 w 51"/>
                  <a:gd name="T17" fmla="*/ 2 h 13"/>
                  <a:gd name="T18" fmla="*/ 23 w 51"/>
                  <a:gd name="T19" fmla="*/ 9 h 13"/>
                  <a:gd name="T20" fmla="*/ 26 w 51"/>
                  <a:gd name="T21" fmla="*/ 6 h 13"/>
                  <a:gd name="T22" fmla="*/ 28 w 51"/>
                  <a:gd name="T23" fmla="*/ 9 h 13"/>
                  <a:gd name="T24" fmla="*/ 31 w 51"/>
                  <a:gd name="T25" fmla="*/ 4 h 13"/>
                  <a:gd name="T26" fmla="*/ 33 w 51"/>
                  <a:gd name="T27" fmla="*/ 8 h 13"/>
                  <a:gd name="T28" fmla="*/ 37 w 51"/>
                  <a:gd name="T29" fmla="*/ 6 h 13"/>
                  <a:gd name="T30" fmla="*/ 39 w 51"/>
                  <a:gd name="T31" fmla="*/ 9 h 13"/>
                  <a:gd name="T32" fmla="*/ 42 w 51"/>
                  <a:gd name="T33" fmla="*/ 11 h 13"/>
                  <a:gd name="T34" fmla="*/ 44 w 51"/>
                  <a:gd name="T35" fmla="*/ 9 h 13"/>
                  <a:gd name="T36" fmla="*/ 46 w 51"/>
                  <a:gd name="T37" fmla="*/ 9 h 13"/>
                  <a:gd name="T38" fmla="*/ 49 w 51"/>
                  <a:gd name="T39" fmla="*/ 0 h 13"/>
                  <a:gd name="T40" fmla="*/ 51 w 51"/>
                  <a:gd name="T4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3">
                    <a:moveTo>
                      <a:pt x="0" y="9"/>
                    </a:moveTo>
                    <a:lnTo>
                      <a:pt x="3" y="13"/>
                    </a:lnTo>
                    <a:lnTo>
                      <a:pt x="5" y="9"/>
                    </a:lnTo>
                    <a:lnTo>
                      <a:pt x="8" y="6"/>
                    </a:lnTo>
                    <a:lnTo>
                      <a:pt x="10" y="11"/>
                    </a:lnTo>
                    <a:lnTo>
                      <a:pt x="14" y="4"/>
                    </a:lnTo>
                    <a:lnTo>
                      <a:pt x="16" y="8"/>
                    </a:lnTo>
                    <a:lnTo>
                      <a:pt x="19" y="11"/>
                    </a:lnTo>
                    <a:lnTo>
                      <a:pt x="21" y="2"/>
                    </a:lnTo>
                    <a:lnTo>
                      <a:pt x="23" y="9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31" y="4"/>
                    </a:lnTo>
                    <a:lnTo>
                      <a:pt x="33" y="8"/>
                    </a:lnTo>
                    <a:lnTo>
                      <a:pt x="37" y="6"/>
                    </a:lnTo>
                    <a:lnTo>
                      <a:pt x="39" y="9"/>
                    </a:lnTo>
                    <a:lnTo>
                      <a:pt x="42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9" y="0"/>
                    </a:lnTo>
                    <a:lnTo>
                      <a:pt x="51" y="9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0" name="Freeform 227">
                <a:extLst>
                  <a:ext uri="{FF2B5EF4-FFF2-40B4-BE49-F238E27FC236}">
                    <a16:creationId xmlns:a16="http://schemas.microsoft.com/office/drawing/2014/main" id="{02CD4C6B-9FC5-8442-BFE7-EA2016AD0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6"/>
                <a:ext cx="323" cy="210"/>
              </a:xfrm>
              <a:custGeom>
                <a:avLst/>
                <a:gdLst>
                  <a:gd name="T0" fmla="*/ 5 w 325"/>
                  <a:gd name="T1" fmla="*/ 207 h 212"/>
                  <a:gd name="T2" fmla="*/ 12 w 325"/>
                  <a:gd name="T3" fmla="*/ 208 h 212"/>
                  <a:gd name="T4" fmla="*/ 21 w 325"/>
                  <a:gd name="T5" fmla="*/ 208 h 212"/>
                  <a:gd name="T6" fmla="*/ 28 w 325"/>
                  <a:gd name="T7" fmla="*/ 208 h 212"/>
                  <a:gd name="T8" fmla="*/ 35 w 325"/>
                  <a:gd name="T9" fmla="*/ 205 h 212"/>
                  <a:gd name="T10" fmla="*/ 44 w 325"/>
                  <a:gd name="T11" fmla="*/ 210 h 212"/>
                  <a:gd name="T12" fmla="*/ 51 w 325"/>
                  <a:gd name="T13" fmla="*/ 208 h 212"/>
                  <a:gd name="T14" fmla="*/ 58 w 325"/>
                  <a:gd name="T15" fmla="*/ 208 h 212"/>
                  <a:gd name="T16" fmla="*/ 67 w 325"/>
                  <a:gd name="T17" fmla="*/ 212 h 212"/>
                  <a:gd name="T18" fmla="*/ 74 w 325"/>
                  <a:gd name="T19" fmla="*/ 203 h 212"/>
                  <a:gd name="T20" fmla="*/ 81 w 325"/>
                  <a:gd name="T21" fmla="*/ 207 h 212"/>
                  <a:gd name="T22" fmla="*/ 90 w 325"/>
                  <a:gd name="T23" fmla="*/ 207 h 212"/>
                  <a:gd name="T24" fmla="*/ 97 w 325"/>
                  <a:gd name="T25" fmla="*/ 205 h 212"/>
                  <a:gd name="T26" fmla="*/ 104 w 325"/>
                  <a:gd name="T27" fmla="*/ 207 h 212"/>
                  <a:gd name="T28" fmla="*/ 113 w 325"/>
                  <a:gd name="T29" fmla="*/ 208 h 212"/>
                  <a:gd name="T30" fmla="*/ 120 w 325"/>
                  <a:gd name="T31" fmla="*/ 205 h 212"/>
                  <a:gd name="T32" fmla="*/ 127 w 325"/>
                  <a:gd name="T33" fmla="*/ 207 h 212"/>
                  <a:gd name="T34" fmla="*/ 136 w 325"/>
                  <a:gd name="T35" fmla="*/ 208 h 212"/>
                  <a:gd name="T36" fmla="*/ 143 w 325"/>
                  <a:gd name="T37" fmla="*/ 208 h 212"/>
                  <a:gd name="T38" fmla="*/ 150 w 325"/>
                  <a:gd name="T39" fmla="*/ 199 h 212"/>
                  <a:gd name="T40" fmla="*/ 159 w 325"/>
                  <a:gd name="T41" fmla="*/ 210 h 212"/>
                  <a:gd name="T42" fmla="*/ 166 w 325"/>
                  <a:gd name="T43" fmla="*/ 205 h 212"/>
                  <a:gd name="T44" fmla="*/ 173 w 325"/>
                  <a:gd name="T45" fmla="*/ 207 h 212"/>
                  <a:gd name="T46" fmla="*/ 182 w 325"/>
                  <a:gd name="T47" fmla="*/ 207 h 212"/>
                  <a:gd name="T48" fmla="*/ 189 w 325"/>
                  <a:gd name="T49" fmla="*/ 205 h 212"/>
                  <a:gd name="T50" fmla="*/ 196 w 325"/>
                  <a:gd name="T51" fmla="*/ 205 h 212"/>
                  <a:gd name="T52" fmla="*/ 205 w 325"/>
                  <a:gd name="T53" fmla="*/ 203 h 212"/>
                  <a:gd name="T54" fmla="*/ 212 w 325"/>
                  <a:gd name="T55" fmla="*/ 193 h 212"/>
                  <a:gd name="T56" fmla="*/ 219 w 325"/>
                  <a:gd name="T57" fmla="*/ 180 h 212"/>
                  <a:gd name="T58" fmla="*/ 228 w 325"/>
                  <a:gd name="T59" fmla="*/ 162 h 212"/>
                  <a:gd name="T60" fmla="*/ 235 w 325"/>
                  <a:gd name="T61" fmla="*/ 139 h 212"/>
                  <a:gd name="T62" fmla="*/ 242 w 325"/>
                  <a:gd name="T63" fmla="*/ 104 h 212"/>
                  <a:gd name="T64" fmla="*/ 251 w 325"/>
                  <a:gd name="T65" fmla="*/ 87 h 212"/>
                  <a:gd name="T66" fmla="*/ 258 w 325"/>
                  <a:gd name="T67" fmla="*/ 56 h 212"/>
                  <a:gd name="T68" fmla="*/ 265 w 325"/>
                  <a:gd name="T69" fmla="*/ 37 h 212"/>
                  <a:gd name="T70" fmla="*/ 274 w 325"/>
                  <a:gd name="T71" fmla="*/ 21 h 212"/>
                  <a:gd name="T72" fmla="*/ 281 w 325"/>
                  <a:gd name="T73" fmla="*/ 17 h 212"/>
                  <a:gd name="T74" fmla="*/ 288 w 325"/>
                  <a:gd name="T75" fmla="*/ 12 h 212"/>
                  <a:gd name="T76" fmla="*/ 297 w 325"/>
                  <a:gd name="T77" fmla="*/ 2 h 212"/>
                  <a:gd name="T78" fmla="*/ 304 w 325"/>
                  <a:gd name="T79" fmla="*/ 2 h 212"/>
                  <a:gd name="T80" fmla="*/ 311 w 325"/>
                  <a:gd name="T81" fmla="*/ 0 h 212"/>
                  <a:gd name="T82" fmla="*/ 320 w 325"/>
                  <a:gd name="T83" fmla="*/ 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12">
                    <a:moveTo>
                      <a:pt x="0" y="210"/>
                    </a:moveTo>
                    <a:lnTo>
                      <a:pt x="2" y="207"/>
                    </a:lnTo>
                    <a:lnTo>
                      <a:pt x="5" y="207"/>
                    </a:lnTo>
                    <a:lnTo>
                      <a:pt x="7" y="208"/>
                    </a:lnTo>
                    <a:lnTo>
                      <a:pt x="10" y="207"/>
                    </a:lnTo>
                    <a:lnTo>
                      <a:pt x="12" y="208"/>
                    </a:lnTo>
                    <a:lnTo>
                      <a:pt x="16" y="208"/>
                    </a:lnTo>
                    <a:lnTo>
                      <a:pt x="18" y="205"/>
                    </a:lnTo>
                    <a:lnTo>
                      <a:pt x="21" y="208"/>
                    </a:lnTo>
                    <a:lnTo>
                      <a:pt x="23" y="207"/>
                    </a:lnTo>
                    <a:lnTo>
                      <a:pt x="25" y="205"/>
                    </a:lnTo>
                    <a:lnTo>
                      <a:pt x="28" y="208"/>
                    </a:lnTo>
                    <a:lnTo>
                      <a:pt x="30" y="207"/>
                    </a:lnTo>
                    <a:lnTo>
                      <a:pt x="33" y="207"/>
                    </a:lnTo>
                    <a:lnTo>
                      <a:pt x="35" y="205"/>
                    </a:lnTo>
                    <a:lnTo>
                      <a:pt x="39" y="207"/>
                    </a:lnTo>
                    <a:lnTo>
                      <a:pt x="40" y="207"/>
                    </a:lnTo>
                    <a:lnTo>
                      <a:pt x="44" y="210"/>
                    </a:lnTo>
                    <a:lnTo>
                      <a:pt x="46" y="203"/>
                    </a:lnTo>
                    <a:lnTo>
                      <a:pt x="48" y="203"/>
                    </a:lnTo>
                    <a:lnTo>
                      <a:pt x="51" y="208"/>
                    </a:lnTo>
                    <a:lnTo>
                      <a:pt x="53" y="207"/>
                    </a:lnTo>
                    <a:lnTo>
                      <a:pt x="56" y="207"/>
                    </a:lnTo>
                    <a:lnTo>
                      <a:pt x="58" y="208"/>
                    </a:lnTo>
                    <a:lnTo>
                      <a:pt x="62" y="210"/>
                    </a:lnTo>
                    <a:lnTo>
                      <a:pt x="63" y="203"/>
                    </a:lnTo>
                    <a:lnTo>
                      <a:pt x="67" y="212"/>
                    </a:lnTo>
                    <a:lnTo>
                      <a:pt x="69" y="203"/>
                    </a:lnTo>
                    <a:lnTo>
                      <a:pt x="71" y="207"/>
                    </a:lnTo>
                    <a:lnTo>
                      <a:pt x="74" y="203"/>
                    </a:lnTo>
                    <a:lnTo>
                      <a:pt x="76" y="207"/>
                    </a:lnTo>
                    <a:lnTo>
                      <a:pt x="79" y="212"/>
                    </a:lnTo>
                    <a:lnTo>
                      <a:pt x="81" y="207"/>
                    </a:lnTo>
                    <a:lnTo>
                      <a:pt x="85" y="207"/>
                    </a:lnTo>
                    <a:lnTo>
                      <a:pt x="86" y="207"/>
                    </a:lnTo>
                    <a:lnTo>
                      <a:pt x="90" y="207"/>
                    </a:lnTo>
                    <a:lnTo>
                      <a:pt x="92" y="201"/>
                    </a:lnTo>
                    <a:lnTo>
                      <a:pt x="94" y="205"/>
                    </a:lnTo>
                    <a:lnTo>
                      <a:pt x="97" y="205"/>
                    </a:lnTo>
                    <a:lnTo>
                      <a:pt x="99" y="208"/>
                    </a:lnTo>
                    <a:lnTo>
                      <a:pt x="102" y="208"/>
                    </a:lnTo>
                    <a:lnTo>
                      <a:pt x="104" y="207"/>
                    </a:lnTo>
                    <a:lnTo>
                      <a:pt x="108" y="208"/>
                    </a:lnTo>
                    <a:lnTo>
                      <a:pt x="109" y="207"/>
                    </a:lnTo>
                    <a:lnTo>
                      <a:pt x="113" y="208"/>
                    </a:lnTo>
                    <a:lnTo>
                      <a:pt x="115" y="208"/>
                    </a:lnTo>
                    <a:lnTo>
                      <a:pt x="117" y="205"/>
                    </a:lnTo>
                    <a:lnTo>
                      <a:pt x="120" y="205"/>
                    </a:lnTo>
                    <a:lnTo>
                      <a:pt x="122" y="207"/>
                    </a:lnTo>
                    <a:lnTo>
                      <a:pt x="125" y="208"/>
                    </a:lnTo>
                    <a:lnTo>
                      <a:pt x="127" y="207"/>
                    </a:lnTo>
                    <a:lnTo>
                      <a:pt x="131" y="208"/>
                    </a:lnTo>
                    <a:lnTo>
                      <a:pt x="132" y="208"/>
                    </a:lnTo>
                    <a:lnTo>
                      <a:pt x="136" y="208"/>
                    </a:lnTo>
                    <a:lnTo>
                      <a:pt x="138" y="205"/>
                    </a:lnTo>
                    <a:lnTo>
                      <a:pt x="141" y="210"/>
                    </a:lnTo>
                    <a:lnTo>
                      <a:pt x="143" y="208"/>
                    </a:lnTo>
                    <a:lnTo>
                      <a:pt x="145" y="208"/>
                    </a:lnTo>
                    <a:lnTo>
                      <a:pt x="148" y="208"/>
                    </a:lnTo>
                    <a:lnTo>
                      <a:pt x="150" y="199"/>
                    </a:lnTo>
                    <a:lnTo>
                      <a:pt x="154" y="208"/>
                    </a:lnTo>
                    <a:lnTo>
                      <a:pt x="155" y="205"/>
                    </a:lnTo>
                    <a:lnTo>
                      <a:pt x="159" y="210"/>
                    </a:lnTo>
                    <a:lnTo>
                      <a:pt x="161" y="210"/>
                    </a:lnTo>
                    <a:lnTo>
                      <a:pt x="164" y="207"/>
                    </a:lnTo>
                    <a:lnTo>
                      <a:pt x="166" y="205"/>
                    </a:lnTo>
                    <a:lnTo>
                      <a:pt x="168" y="208"/>
                    </a:lnTo>
                    <a:lnTo>
                      <a:pt x="171" y="207"/>
                    </a:lnTo>
                    <a:lnTo>
                      <a:pt x="173" y="207"/>
                    </a:lnTo>
                    <a:lnTo>
                      <a:pt x="177" y="207"/>
                    </a:lnTo>
                    <a:lnTo>
                      <a:pt x="178" y="207"/>
                    </a:lnTo>
                    <a:lnTo>
                      <a:pt x="182" y="207"/>
                    </a:lnTo>
                    <a:lnTo>
                      <a:pt x="184" y="207"/>
                    </a:lnTo>
                    <a:lnTo>
                      <a:pt x="187" y="199"/>
                    </a:lnTo>
                    <a:lnTo>
                      <a:pt x="189" y="205"/>
                    </a:lnTo>
                    <a:lnTo>
                      <a:pt x="191" y="203"/>
                    </a:lnTo>
                    <a:lnTo>
                      <a:pt x="194" y="203"/>
                    </a:lnTo>
                    <a:lnTo>
                      <a:pt x="196" y="205"/>
                    </a:lnTo>
                    <a:lnTo>
                      <a:pt x="200" y="199"/>
                    </a:lnTo>
                    <a:lnTo>
                      <a:pt x="201" y="193"/>
                    </a:lnTo>
                    <a:lnTo>
                      <a:pt x="205" y="203"/>
                    </a:lnTo>
                    <a:lnTo>
                      <a:pt x="207" y="201"/>
                    </a:lnTo>
                    <a:lnTo>
                      <a:pt x="210" y="189"/>
                    </a:lnTo>
                    <a:lnTo>
                      <a:pt x="212" y="193"/>
                    </a:lnTo>
                    <a:lnTo>
                      <a:pt x="214" y="189"/>
                    </a:lnTo>
                    <a:lnTo>
                      <a:pt x="217" y="185"/>
                    </a:lnTo>
                    <a:lnTo>
                      <a:pt x="219" y="180"/>
                    </a:lnTo>
                    <a:lnTo>
                      <a:pt x="223" y="170"/>
                    </a:lnTo>
                    <a:lnTo>
                      <a:pt x="224" y="166"/>
                    </a:lnTo>
                    <a:lnTo>
                      <a:pt x="228" y="162"/>
                    </a:lnTo>
                    <a:lnTo>
                      <a:pt x="230" y="147"/>
                    </a:lnTo>
                    <a:lnTo>
                      <a:pt x="233" y="143"/>
                    </a:lnTo>
                    <a:lnTo>
                      <a:pt x="235" y="139"/>
                    </a:lnTo>
                    <a:lnTo>
                      <a:pt x="237" y="127"/>
                    </a:lnTo>
                    <a:lnTo>
                      <a:pt x="240" y="118"/>
                    </a:lnTo>
                    <a:lnTo>
                      <a:pt x="242" y="104"/>
                    </a:lnTo>
                    <a:lnTo>
                      <a:pt x="246" y="100"/>
                    </a:lnTo>
                    <a:lnTo>
                      <a:pt x="247" y="95"/>
                    </a:lnTo>
                    <a:lnTo>
                      <a:pt x="251" y="87"/>
                    </a:lnTo>
                    <a:lnTo>
                      <a:pt x="253" y="71"/>
                    </a:lnTo>
                    <a:lnTo>
                      <a:pt x="256" y="64"/>
                    </a:lnTo>
                    <a:lnTo>
                      <a:pt x="258" y="56"/>
                    </a:lnTo>
                    <a:lnTo>
                      <a:pt x="261" y="46"/>
                    </a:lnTo>
                    <a:lnTo>
                      <a:pt x="263" y="35"/>
                    </a:lnTo>
                    <a:lnTo>
                      <a:pt x="265" y="37"/>
                    </a:lnTo>
                    <a:lnTo>
                      <a:pt x="269" y="31"/>
                    </a:lnTo>
                    <a:lnTo>
                      <a:pt x="270" y="23"/>
                    </a:lnTo>
                    <a:lnTo>
                      <a:pt x="274" y="21"/>
                    </a:lnTo>
                    <a:lnTo>
                      <a:pt x="276" y="17"/>
                    </a:lnTo>
                    <a:lnTo>
                      <a:pt x="279" y="15"/>
                    </a:lnTo>
                    <a:lnTo>
                      <a:pt x="281" y="17"/>
                    </a:lnTo>
                    <a:lnTo>
                      <a:pt x="284" y="12"/>
                    </a:lnTo>
                    <a:lnTo>
                      <a:pt x="286" y="10"/>
                    </a:lnTo>
                    <a:lnTo>
                      <a:pt x="288" y="12"/>
                    </a:lnTo>
                    <a:lnTo>
                      <a:pt x="292" y="6"/>
                    </a:lnTo>
                    <a:lnTo>
                      <a:pt x="293" y="6"/>
                    </a:lnTo>
                    <a:lnTo>
                      <a:pt x="297" y="2"/>
                    </a:lnTo>
                    <a:lnTo>
                      <a:pt x="299" y="8"/>
                    </a:lnTo>
                    <a:lnTo>
                      <a:pt x="302" y="10"/>
                    </a:lnTo>
                    <a:lnTo>
                      <a:pt x="304" y="2"/>
                    </a:lnTo>
                    <a:lnTo>
                      <a:pt x="307" y="6"/>
                    </a:lnTo>
                    <a:lnTo>
                      <a:pt x="309" y="2"/>
                    </a:lnTo>
                    <a:lnTo>
                      <a:pt x="311" y="0"/>
                    </a:lnTo>
                    <a:lnTo>
                      <a:pt x="315" y="2"/>
                    </a:lnTo>
                    <a:lnTo>
                      <a:pt x="316" y="4"/>
                    </a:lnTo>
                    <a:lnTo>
                      <a:pt x="320" y="6"/>
                    </a:lnTo>
                    <a:lnTo>
                      <a:pt x="322" y="2"/>
                    </a:lnTo>
                    <a:lnTo>
                      <a:pt x="325" y="0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1" name="Freeform 228">
                <a:extLst>
                  <a:ext uri="{FF2B5EF4-FFF2-40B4-BE49-F238E27FC236}">
                    <a16:creationId xmlns:a16="http://schemas.microsoft.com/office/drawing/2014/main" id="{693E8476-2173-AF45-A19F-D27D583CC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3"/>
                <a:ext cx="322" cy="87"/>
              </a:xfrm>
              <a:custGeom>
                <a:avLst/>
                <a:gdLst>
                  <a:gd name="T0" fmla="*/ 5 w 324"/>
                  <a:gd name="T1" fmla="*/ 47 h 89"/>
                  <a:gd name="T2" fmla="*/ 12 w 324"/>
                  <a:gd name="T3" fmla="*/ 41 h 89"/>
                  <a:gd name="T4" fmla="*/ 20 w 324"/>
                  <a:gd name="T5" fmla="*/ 45 h 89"/>
                  <a:gd name="T6" fmla="*/ 28 w 324"/>
                  <a:gd name="T7" fmla="*/ 41 h 89"/>
                  <a:gd name="T8" fmla="*/ 35 w 324"/>
                  <a:gd name="T9" fmla="*/ 43 h 89"/>
                  <a:gd name="T10" fmla="*/ 43 w 324"/>
                  <a:gd name="T11" fmla="*/ 41 h 89"/>
                  <a:gd name="T12" fmla="*/ 51 w 324"/>
                  <a:gd name="T13" fmla="*/ 47 h 89"/>
                  <a:gd name="T14" fmla="*/ 58 w 324"/>
                  <a:gd name="T15" fmla="*/ 43 h 89"/>
                  <a:gd name="T16" fmla="*/ 66 w 324"/>
                  <a:gd name="T17" fmla="*/ 39 h 89"/>
                  <a:gd name="T18" fmla="*/ 74 w 324"/>
                  <a:gd name="T19" fmla="*/ 41 h 89"/>
                  <a:gd name="T20" fmla="*/ 81 w 324"/>
                  <a:gd name="T21" fmla="*/ 45 h 89"/>
                  <a:gd name="T22" fmla="*/ 89 w 324"/>
                  <a:gd name="T23" fmla="*/ 45 h 89"/>
                  <a:gd name="T24" fmla="*/ 97 w 324"/>
                  <a:gd name="T25" fmla="*/ 47 h 89"/>
                  <a:gd name="T26" fmla="*/ 104 w 324"/>
                  <a:gd name="T27" fmla="*/ 41 h 89"/>
                  <a:gd name="T28" fmla="*/ 111 w 324"/>
                  <a:gd name="T29" fmla="*/ 47 h 89"/>
                  <a:gd name="T30" fmla="*/ 120 w 324"/>
                  <a:gd name="T31" fmla="*/ 39 h 89"/>
                  <a:gd name="T32" fmla="*/ 127 w 324"/>
                  <a:gd name="T33" fmla="*/ 45 h 89"/>
                  <a:gd name="T34" fmla="*/ 134 w 324"/>
                  <a:gd name="T35" fmla="*/ 45 h 89"/>
                  <a:gd name="T36" fmla="*/ 143 w 324"/>
                  <a:gd name="T37" fmla="*/ 45 h 89"/>
                  <a:gd name="T38" fmla="*/ 150 w 324"/>
                  <a:gd name="T39" fmla="*/ 45 h 89"/>
                  <a:gd name="T40" fmla="*/ 157 w 324"/>
                  <a:gd name="T41" fmla="*/ 39 h 89"/>
                  <a:gd name="T42" fmla="*/ 166 w 324"/>
                  <a:gd name="T43" fmla="*/ 37 h 89"/>
                  <a:gd name="T44" fmla="*/ 173 w 324"/>
                  <a:gd name="T45" fmla="*/ 10 h 89"/>
                  <a:gd name="T46" fmla="*/ 180 w 324"/>
                  <a:gd name="T47" fmla="*/ 4 h 89"/>
                  <a:gd name="T48" fmla="*/ 189 w 324"/>
                  <a:gd name="T49" fmla="*/ 37 h 89"/>
                  <a:gd name="T50" fmla="*/ 196 w 324"/>
                  <a:gd name="T51" fmla="*/ 64 h 89"/>
                  <a:gd name="T52" fmla="*/ 203 w 324"/>
                  <a:gd name="T53" fmla="*/ 89 h 89"/>
                  <a:gd name="T54" fmla="*/ 212 w 324"/>
                  <a:gd name="T55" fmla="*/ 66 h 89"/>
                  <a:gd name="T56" fmla="*/ 219 w 324"/>
                  <a:gd name="T57" fmla="*/ 45 h 89"/>
                  <a:gd name="T58" fmla="*/ 226 w 324"/>
                  <a:gd name="T59" fmla="*/ 45 h 89"/>
                  <a:gd name="T60" fmla="*/ 235 w 324"/>
                  <a:gd name="T61" fmla="*/ 45 h 89"/>
                  <a:gd name="T62" fmla="*/ 242 w 324"/>
                  <a:gd name="T63" fmla="*/ 47 h 89"/>
                  <a:gd name="T64" fmla="*/ 249 w 324"/>
                  <a:gd name="T65" fmla="*/ 45 h 89"/>
                  <a:gd name="T66" fmla="*/ 258 w 324"/>
                  <a:gd name="T67" fmla="*/ 41 h 89"/>
                  <a:gd name="T68" fmla="*/ 265 w 324"/>
                  <a:gd name="T69" fmla="*/ 43 h 89"/>
                  <a:gd name="T70" fmla="*/ 272 w 324"/>
                  <a:gd name="T71" fmla="*/ 45 h 89"/>
                  <a:gd name="T72" fmla="*/ 281 w 324"/>
                  <a:gd name="T73" fmla="*/ 41 h 89"/>
                  <a:gd name="T74" fmla="*/ 288 w 324"/>
                  <a:gd name="T75" fmla="*/ 43 h 89"/>
                  <a:gd name="T76" fmla="*/ 295 w 324"/>
                  <a:gd name="T77" fmla="*/ 41 h 89"/>
                  <a:gd name="T78" fmla="*/ 304 w 324"/>
                  <a:gd name="T79" fmla="*/ 47 h 89"/>
                  <a:gd name="T80" fmla="*/ 311 w 324"/>
                  <a:gd name="T81" fmla="*/ 45 h 89"/>
                  <a:gd name="T82" fmla="*/ 320 w 324"/>
                  <a:gd name="T83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89">
                    <a:moveTo>
                      <a:pt x="0" y="43"/>
                    </a:moveTo>
                    <a:lnTo>
                      <a:pt x="2" y="41"/>
                    </a:lnTo>
                    <a:lnTo>
                      <a:pt x="5" y="47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2" y="41"/>
                    </a:lnTo>
                    <a:lnTo>
                      <a:pt x="14" y="47"/>
                    </a:lnTo>
                    <a:lnTo>
                      <a:pt x="18" y="47"/>
                    </a:lnTo>
                    <a:lnTo>
                      <a:pt x="20" y="45"/>
                    </a:lnTo>
                    <a:lnTo>
                      <a:pt x="23" y="47"/>
                    </a:lnTo>
                    <a:lnTo>
                      <a:pt x="25" y="49"/>
                    </a:lnTo>
                    <a:lnTo>
                      <a:pt x="28" y="41"/>
                    </a:lnTo>
                    <a:lnTo>
                      <a:pt x="30" y="45"/>
                    </a:lnTo>
                    <a:lnTo>
                      <a:pt x="32" y="47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41" y="47"/>
                    </a:lnTo>
                    <a:lnTo>
                      <a:pt x="43" y="41"/>
                    </a:lnTo>
                    <a:lnTo>
                      <a:pt x="46" y="43"/>
                    </a:lnTo>
                    <a:lnTo>
                      <a:pt x="48" y="47"/>
                    </a:lnTo>
                    <a:lnTo>
                      <a:pt x="51" y="47"/>
                    </a:lnTo>
                    <a:lnTo>
                      <a:pt x="53" y="43"/>
                    </a:lnTo>
                    <a:lnTo>
                      <a:pt x="57" y="43"/>
                    </a:lnTo>
                    <a:lnTo>
                      <a:pt x="58" y="43"/>
                    </a:lnTo>
                    <a:lnTo>
                      <a:pt x="60" y="45"/>
                    </a:lnTo>
                    <a:lnTo>
                      <a:pt x="64" y="43"/>
                    </a:lnTo>
                    <a:lnTo>
                      <a:pt x="66" y="39"/>
                    </a:lnTo>
                    <a:lnTo>
                      <a:pt x="69" y="43"/>
                    </a:lnTo>
                    <a:lnTo>
                      <a:pt x="71" y="47"/>
                    </a:lnTo>
                    <a:lnTo>
                      <a:pt x="74" y="41"/>
                    </a:lnTo>
                    <a:lnTo>
                      <a:pt x="76" y="43"/>
                    </a:lnTo>
                    <a:lnTo>
                      <a:pt x="80" y="43"/>
                    </a:lnTo>
                    <a:lnTo>
                      <a:pt x="81" y="45"/>
                    </a:lnTo>
                    <a:lnTo>
                      <a:pt x="83" y="43"/>
                    </a:lnTo>
                    <a:lnTo>
                      <a:pt x="87" y="51"/>
                    </a:lnTo>
                    <a:lnTo>
                      <a:pt x="89" y="45"/>
                    </a:lnTo>
                    <a:lnTo>
                      <a:pt x="92" y="45"/>
                    </a:lnTo>
                    <a:lnTo>
                      <a:pt x="94" y="49"/>
                    </a:lnTo>
                    <a:lnTo>
                      <a:pt x="97" y="47"/>
                    </a:lnTo>
                    <a:lnTo>
                      <a:pt x="99" y="47"/>
                    </a:lnTo>
                    <a:lnTo>
                      <a:pt x="103" y="45"/>
                    </a:lnTo>
                    <a:lnTo>
                      <a:pt x="104" y="41"/>
                    </a:lnTo>
                    <a:lnTo>
                      <a:pt x="106" y="47"/>
                    </a:lnTo>
                    <a:lnTo>
                      <a:pt x="110" y="41"/>
                    </a:lnTo>
                    <a:lnTo>
                      <a:pt x="111" y="47"/>
                    </a:lnTo>
                    <a:lnTo>
                      <a:pt x="115" y="47"/>
                    </a:lnTo>
                    <a:lnTo>
                      <a:pt x="117" y="43"/>
                    </a:lnTo>
                    <a:lnTo>
                      <a:pt x="120" y="39"/>
                    </a:lnTo>
                    <a:lnTo>
                      <a:pt x="122" y="41"/>
                    </a:lnTo>
                    <a:lnTo>
                      <a:pt x="126" y="45"/>
                    </a:lnTo>
                    <a:lnTo>
                      <a:pt x="127" y="45"/>
                    </a:lnTo>
                    <a:lnTo>
                      <a:pt x="129" y="39"/>
                    </a:lnTo>
                    <a:lnTo>
                      <a:pt x="133" y="43"/>
                    </a:lnTo>
                    <a:lnTo>
                      <a:pt x="134" y="45"/>
                    </a:lnTo>
                    <a:lnTo>
                      <a:pt x="138" y="47"/>
                    </a:lnTo>
                    <a:lnTo>
                      <a:pt x="140" y="43"/>
                    </a:lnTo>
                    <a:lnTo>
                      <a:pt x="143" y="45"/>
                    </a:lnTo>
                    <a:lnTo>
                      <a:pt x="145" y="49"/>
                    </a:lnTo>
                    <a:lnTo>
                      <a:pt x="149" y="49"/>
                    </a:lnTo>
                    <a:lnTo>
                      <a:pt x="150" y="45"/>
                    </a:lnTo>
                    <a:lnTo>
                      <a:pt x="152" y="45"/>
                    </a:lnTo>
                    <a:lnTo>
                      <a:pt x="156" y="45"/>
                    </a:lnTo>
                    <a:lnTo>
                      <a:pt x="157" y="39"/>
                    </a:lnTo>
                    <a:lnTo>
                      <a:pt x="161" y="41"/>
                    </a:lnTo>
                    <a:lnTo>
                      <a:pt x="163" y="43"/>
                    </a:lnTo>
                    <a:lnTo>
                      <a:pt x="166" y="37"/>
                    </a:lnTo>
                    <a:lnTo>
                      <a:pt x="168" y="29"/>
                    </a:lnTo>
                    <a:lnTo>
                      <a:pt x="172" y="26"/>
                    </a:lnTo>
                    <a:lnTo>
                      <a:pt x="173" y="10"/>
                    </a:lnTo>
                    <a:lnTo>
                      <a:pt x="175" y="0"/>
                    </a:lnTo>
                    <a:lnTo>
                      <a:pt x="179" y="2"/>
                    </a:lnTo>
                    <a:lnTo>
                      <a:pt x="180" y="4"/>
                    </a:lnTo>
                    <a:lnTo>
                      <a:pt x="184" y="14"/>
                    </a:lnTo>
                    <a:lnTo>
                      <a:pt x="186" y="26"/>
                    </a:lnTo>
                    <a:lnTo>
                      <a:pt x="189" y="37"/>
                    </a:lnTo>
                    <a:lnTo>
                      <a:pt x="191" y="41"/>
                    </a:lnTo>
                    <a:lnTo>
                      <a:pt x="195" y="53"/>
                    </a:lnTo>
                    <a:lnTo>
                      <a:pt x="196" y="64"/>
                    </a:lnTo>
                    <a:lnTo>
                      <a:pt x="200" y="76"/>
                    </a:lnTo>
                    <a:lnTo>
                      <a:pt x="202" y="85"/>
                    </a:lnTo>
                    <a:lnTo>
                      <a:pt x="203" y="89"/>
                    </a:lnTo>
                    <a:lnTo>
                      <a:pt x="207" y="89"/>
                    </a:lnTo>
                    <a:lnTo>
                      <a:pt x="209" y="80"/>
                    </a:lnTo>
                    <a:lnTo>
                      <a:pt x="212" y="66"/>
                    </a:lnTo>
                    <a:lnTo>
                      <a:pt x="214" y="53"/>
                    </a:lnTo>
                    <a:lnTo>
                      <a:pt x="218" y="47"/>
                    </a:lnTo>
                    <a:lnTo>
                      <a:pt x="219" y="45"/>
                    </a:lnTo>
                    <a:lnTo>
                      <a:pt x="223" y="47"/>
                    </a:lnTo>
                    <a:lnTo>
                      <a:pt x="225" y="45"/>
                    </a:lnTo>
                    <a:lnTo>
                      <a:pt x="226" y="45"/>
                    </a:lnTo>
                    <a:lnTo>
                      <a:pt x="230" y="37"/>
                    </a:lnTo>
                    <a:lnTo>
                      <a:pt x="232" y="45"/>
                    </a:lnTo>
                    <a:lnTo>
                      <a:pt x="235" y="45"/>
                    </a:lnTo>
                    <a:lnTo>
                      <a:pt x="237" y="47"/>
                    </a:lnTo>
                    <a:lnTo>
                      <a:pt x="241" y="43"/>
                    </a:lnTo>
                    <a:lnTo>
                      <a:pt x="242" y="47"/>
                    </a:lnTo>
                    <a:lnTo>
                      <a:pt x="246" y="45"/>
                    </a:lnTo>
                    <a:lnTo>
                      <a:pt x="248" y="47"/>
                    </a:lnTo>
                    <a:lnTo>
                      <a:pt x="249" y="45"/>
                    </a:lnTo>
                    <a:lnTo>
                      <a:pt x="253" y="43"/>
                    </a:lnTo>
                    <a:lnTo>
                      <a:pt x="255" y="49"/>
                    </a:lnTo>
                    <a:lnTo>
                      <a:pt x="258" y="41"/>
                    </a:lnTo>
                    <a:lnTo>
                      <a:pt x="260" y="43"/>
                    </a:lnTo>
                    <a:lnTo>
                      <a:pt x="264" y="41"/>
                    </a:lnTo>
                    <a:lnTo>
                      <a:pt x="265" y="43"/>
                    </a:lnTo>
                    <a:lnTo>
                      <a:pt x="269" y="43"/>
                    </a:lnTo>
                    <a:lnTo>
                      <a:pt x="271" y="39"/>
                    </a:lnTo>
                    <a:lnTo>
                      <a:pt x="272" y="45"/>
                    </a:lnTo>
                    <a:lnTo>
                      <a:pt x="276" y="45"/>
                    </a:lnTo>
                    <a:lnTo>
                      <a:pt x="278" y="41"/>
                    </a:lnTo>
                    <a:lnTo>
                      <a:pt x="281" y="41"/>
                    </a:lnTo>
                    <a:lnTo>
                      <a:pt x="283" y="49"/>
                    </a:lnTo>
                    <a:lnTo>
                      <a:pt x="287" y="47"/>
                    </a:lnTo>
                    <a:lnTo>
                      <a:pt x="288" y="43"/>
                    </a:lnTo>
                    <a:lnTo>
                      <a:pt x="292" y="47"/>
                    </a:lnTo>
                    <a:lnTo>
                      <a:pt x="294" y="43"/>
                    </a:lnTo>
                    <a:lnTo>
                      <a:pt x="295" y="41"/>
                    </a:lnTo>
                    <a:lnTo>
                      <a:pt x="299" y="43"/>
                    </a:lnTo>
                    <a:lnTo>
                      <a:pt x="301" y="45"/>
                    </a:lnTo>
                    <a:lnTo>
                      <a:pt x="304" y="47"/>
                    </a:lnTo>
                    <a:lnTo>
                      <a:pt x="306" y="47"/>
                    </a:lnTo>
                    <a:lnTo>
                      <a:pt x="309" y="45"/>
                    </a:lnTo>
                    <a:lnTo>
                      <a:pt x="311" y="45"/>
                    </a:lnTo>
                    <a:lnTo>
                      <a:pt x="315" y="43"/>
                    </a:lnTo>
                    <a:lnTo>
                      <a:pt x="317" y="47"/>
                    </a:lnTo>
                    <a:lnTo>
                      <a:pt x="320" y="45"/>
                    </a:lnTo>
                    <a:lnTo>
                      <a:pt x="322" y="45"/>
                    </a:lnTo>
                    <a:lnTo>
                      <a:pt x="324" y="47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2" name="Freeform 229">
                <a:extLst>
                  <a:ext uri="{FF2B5EF4-FFF2-40B4-BE49-F238E27FC236}">
                    <a16:creationId xmlns:a16="http://schemas.microsoft.com/office/drawing/2014/main" id="{4E85FDAB-98D7-C642-9F9F-2BAE3CA09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4"/>
                <a:ext cx="49" cy="6"/>
              </a:xfrm>
              <a:custGeom>
                <a:avLst/>
                <a:gdLst>
                  <a:gd name="G0" fmla="+- 3 0 0"/>
                  <a:gd name="G1" fmla="+- 8 0 0"/>
                  <a:gd name="G2" fmla="+- 14 0 0"/>
                  <a:gd name="G3" fmla="cos 2 G2"/>
                  <a:gd name="G4" fmla="*/ 1 1599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1 0 0"/>
                  <a:gd name="G21" fmla="*/ 1 50493 45568"/>
                  <a:gd name="G22" fmla="*/ 1 50493 55552"/>
                  <a:gd name="G23" fmla="*/ G22 1 180"/>
                  <a:gd name="G24" fmla="*/ G21 1 G23"/>
                  <a:gd name="T0" fmla="*/ 0 w 51"/>
                  <a:gd name="T1" fmla="*/ 6 h 8"/>
                  <a:gd name="T2" fmla="*/ 3 w 51"/>
                  <a:gd name="T3" fmla="*/ 6 h 8"/>
                  <a:gd name="T4" fmla="*/ 5 w 51"/>
                  <a:gd name="T5" fmla="*/ 8 h 8"/>
                  <a:gd name="T6" fmla="*/ 8 w 51"/>
                  <a:gd name="T7" fmla="*/ 2 h 8"/>
                  <a:gd name="T8" fmla="*/ 10 w 51"/>
                  <a:gd name="T9" fmla="*/ 2 h 8"/>
                  <a:gd name="T10" fmla="*/ 14 w 51"/>
                  <a:gd name="T11" fmla="*/ 2 h 8"/>
                  <a:gd name="T12" fmla="*/ 16 w 51"/>
                  <a:gd name="T13" fmla="*/ 4 h 8"/>
                  <a:gd name="T14" fmla="*/ 19 w 51"/>
                  <a:gd name="T15" fmla="*/ 6 h 8"/>
                  <a:gd name="T16" fmla="*/ 21 w 51"/>
                  <a:gd name="T17" fmla="*/ 8 h 8"/>
                  <a:gd name="T18" fmla="*/ 23 w 51"/>
                  <a:gd name="T19" fmla="*/ 4 h 8"/>
                  <a:gd name="T20" fmla="*/ 26 w 51"/>
                  <a:gd name="T21" fmla="*/ 2 h 8"/>
                  <a:gd name="T22" fmla="*/ 28 w 51"/>
                  <a:gd name="T23" fmla="*/ 6 h 8"/>
                  <a:gd name="T24" fmla="*/ 31 w 51"/>
                  <a:gd name="T25" fmla="*/ 2 h 8"/>
                  <a:gd name="T26" fmla="*/ 33 w 51"/>
                  <a:gd name="T27" fmla="*/ 6 h 8"/>
                  <a:gd name="T28" fmla="*/ 37 w 51"/>
                  <a:gd name="T29" fmla="*/ 2 h 8"/>
                  <a:gd name="T30" fmla="*/ 39 w 51"/>
                  <a:gd name="T31" fmla="*/ 6 h 8"/>
                  <a:gd name="T32" fmla="*/ 42 w 51"/>
                  <a:gd name="T33" fmla="*/ 6 h 8"/>
                  <a:gd name="T34" fmla="*/ 44 w 51"/>
                  <a:gd name="T35" fmla="*/ 0 h 8"/>
                  <a:gd name="T36" fmla="*/ 46 w 51"/>
                  <a:gd name="T37" fmla="*/ 6 h 8"/>
                  <a:gd name="T38" fmla="*/ 49 w 51"/>
                  <a:gd name="T39" fmla="*/ 2 h 8"/>
                  <a:gd name="T40" fmla="*/ 51 w 51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8">
                    <a:moveTo>
                      <a:pt x="0" y="6"/>
                    </a:moveTo>
                    <a:lnTo>
                      <a:pt x="3" y="6"/>
                    </a:lnTo>
                    <a:lnTo>
                      <a:pt x="5" y="8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21" y="8"/>
                    </a:lnTo>
                    <a:lnTo>
                      <a:pt x="23" y="4"/>
                    </a:lnTo>
                    <a:lnTo>
                      <a:pt x="26" y="2"/>
                    </a:lnTo>
                    <a:lnTo>
                      <a:pt x="28" y="6"/>
                    </a:lnTo>
                    <a:lnTo>
                      <a:pt x="31" y="2"/>
                    </a:lnTo>
                    <a:lnTo>
                      <a:pt x="33" y="6"/>
                    </a:lnTo>
                    <a:lnTo>
                      <a:pt x="37" y="2"/>
                    </a:lnTo>
                    <a:lnTo>
                      <a:pt x="39" y="6"/>
                    </a:lnTo>
                    <a:lnTo>
                      <a:pt x="42" y="6"/>
                    </a:lnTo>
                    <a:lnTo>
                      <a:pt x="44" y="0"/>
                    </a:lnTo>
                    <a:lnTo>
                      <a:pt x="46" y="6"/>
                    </a:lnTo>
                    <a:lnTo>
                      <a:pt x="49" y="2"/>
                    </a:lnTo>
                    <a:lnTo>
                      <a:pt x="51" y="4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3" name="Freeform 230">
                <a:extLst>
                  <a:ext uri="{FF2B5EF4-FFF2-40B4-BE49-F238E27FC236}">
                    <a16:creationId xmlns:a16="http://schemas.microsoft.com/office/drawing/2014/main" id="{2BF5FDC3-6C79-654D-9EDA-DF419480F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2"/>
                <a:ext cx="323" cy="205"/>
              </a:xfrm>
              <a:custGeom>
                <a:avLst/>
                <a:gdLst>
                  <a:gd name="T0" fmla="*/ 5 w 325"/>
                  <a:gd name="T1" fmla="*/ 205 h 207"/>
                  <a:gd name="T2" fmla="*/ 12 w 325"/>
                  <a:gd name="T3" fmla="*/ 199 h 207"/>
                  <a:gd name="T4" fmla="*/ 21 w 325"/>
                  <a:gd name="T5" fmla="*/ 207 h 207"/>
                  <a:gd name="T6" fmla="*/ 28 w 325"/>
                  <a:gd name="T7" fmla="*/ 201 h 207"/>
                  <a:gd name="T8" fmla="*/ 35 w 325"/>
                  <a:gd name="T9" fmla="*/ 207 h 207"/>
                  <a:gd name="T10" fmla="*/ 44 w 325"/>
                  <a:gd name="T11" fmla="*/ 197 h 207"/>
                  <a:gd name="T12" fmla="*/ 51 w 325"/>
                  <a:gd name="T13" fmla="*/ 201 h 207"/>
                  <a:gd name="T14" fmla="*/ 58 w 325"/>
                  <a:gd name="T15" fmla="*/ 201 h 207"/>
                  <a:gd name="T16" fmla="*/ 67 w 325"/>
                  <a:gd name="T17" fmla="*/ 203 h 207"/>
                  <a:gd name="T18" fmla="*/ 74 w 325"/>
                  <a:gd name="T19" fmla="*/ 199 h 207"/>
                  <a:gd name="T20" fmla="*/ 81 w 325"/>
                  <a:gd name="T21" fmla="*/ 201 h 207"/>
                  <a:gd name="T22" fmla="*/ 90 w 325"/>
                  <a:gd name="T23" fmla="*/ 199 h 207"/>
                  <a:gd name="T24" fmla="*/ 97 w 325"/>
                  <a:gd name="T25" fmla="*/ 201 h 207"/>
                  <a:gd name="T26" fmla="*/ 104 w 325"/>
                  <a:gd name="T27" fmla="*/ 199 h 207"/>
                  <a:gd name="T28" fmla="*/ 113 w 325"/>
                  <a:gd name="T29" fmla="*/ 205 h 207"/>
                  <a:gd name="T30" fmla="*/ 120 w 325"/>
                  <a:gd name="T31" fmla="*/ 199 h 207"/>
                  <a:gd name="T32" fmla="*/ 127 w 325"/>
                  <a:gd name="T33" fmla="*/ 201 h 207"/>
                  <a:gd name="T34" fmla="*/ 136 w 325"/>
                  <a:gd name="T35" fmla="*/ 197 h 207"/>
                  <a:gd name="T36" fmla="*/ 143 w 325"/>
                  <a:gd name="T37" fmla="*/ 207 h 207"/>
                  <a:gd name="T38" fmla="*/ 150 w 325"/>
                  <a:gd name="T39" fmla="*/ 195 h 207"/>
                  <a:gd name="T40" fmla="*/ 159 w 325"/>
                  <a:gd name="T41" fmla="*/ 205 h 207"/>
                  <a:gd name="T42" fmla="*/ 166 w 325"/>
                  <a:gd name="T43" fmla="*/ 197 h 207"/>
                  <a:gd name="T44" fmla="*/ 173 w 325"/>
                  <a:gd name="T45" fmla="*/ 197 h 207"/>
                  <a:gd name="T46" fmla="*/ 182 w 325"/>
                  <a:gd name="T47" fmla="*/ 197 h 207"/>
                  <a:gd name="T48" fmla="*/ 189 w 325"/>
                  <a:gd name="T49" fmla="*/ 197 h 207"/>
                  <a:gd name="T50" fmla="*/ 196 w 325"/>
                  <a:gd name="T51" fmla="*/ 197 h 207"/>
                  <a:gd name="T52" fmla="*/ 205 w 325"/>
                  <a:gd name="T53" fmla="*/ 197 h 207"/>
                  <a:gd name="T54" fmla="*/ 212 w 325"/>
                  <a:gd name="T55" fmla="*/ 195 h 207"/>
                  <a:gd name="T56" fmla="*/ 219 w 325"/>
                  <a:gd name="T57" fmla="*/ 191 h 207"/>
                  <a:gd name="T58" fmla="*/ 228 w 325"/>
                  <a:gd name="T59" fmla="*/ 195 h 207"/>
                  <a:gd name="T60" fmla="*/ 235 w 325"/>
                  <a:gd name="T61" fmla="*/ 185 h 207"/>
                  <a:gd name="T62" fmla="*/ 242 w 325"/>
                  <a:gd name="T63" fmla="*/ 178 h 207"/>
                  <a:gd name="T64" fmla="*/ 251 w 325"/>
                  <a:gd name="T65" fmla="*/ 172 h 207"/>
                  <a:gd name="T66" fmla="*/ 258 w 325"/>
                  <a:gd name="T67" fmla="*/ 147 h 207"/>
                  <a:gd name="T68" fmla="*/ 265 w 325"/>
                  <a:gd name="T69" fmla="*/ 122 h 207"/>
                  <a:gd name="T70" fmla="*/ 274 w 325"/>
                  <a:gd name="T71" fmla="*/ 89 h 207"/>
                  <a:gd name="T72" fmla="*/ 281 w 325"/>
                  <a:gd name="T73" fmla="*/ 64 h 207"/>
                  <a:gd name="T74" fmla="*/ 288 w 325"/>
                  <a:gd name="T75" fmla="*/ 46 h 207"/>
                  <a:gd name="T76" fmla="*/ 297 w 325"/>
                  <a:gd name="T77" fmla="*/ 21 h 207"/>
                  <a:gd name="T78" fmla="*/ 304 w 325"/>
                  <a:gd name="T79" fmla="*/ 14 h 207"/>
                  <a:gd name="T80" fmla="*/ 311 w 325"/>
                  <a:gd name="T81" fmla="*/ 8 h 207"/>
                  <a:gd name="T82" fmla="*/ 320 w 325"/>
                  <a:gd name="T83" fmla="*/ 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07">
                    <a:moveTo>
                      <a:pt x="0" y="201"/>
                    </a:moveTo>
                    <a:lnTo>
                      <a:pt x="2" y="199"/>
                    </a:lnTo>
                    <a:lnTo>
                      <a:pt x="5" y="205"/>
                    </a:lnTo>
                    <a:lnTo>
                      <a:pt x="7" y="199"/>
                    </a:lnTo>
                    <a:lnTo>
                      <a:pt x="10" y="197"/>
                    </a:lnTo>
                    <a:lnTo>
                      <a:pt x="12" y="199"/>
                    </a:lnTo>
                    <a:lnTo>
                      <a:pt x="16" y="199"/>
                    </a:lnTo>
                    <a:lnTo>
                      <a:pt x="18" y="197"/>
                    </a:lnTo>
                    <a:lnTo>
                      <a:pt x="21" y="207"/>
                    </a:lnTo>
                    <a:lnTo>
                      <a:pt x="23" y="203"/>
                    </a:lnTo>
                    <a:lnTo>
                      <a:pt x="25" y="197"/>
                    </a:lnTo>
                    <a:lnTo>
                      <a:pt x="28" y="201"/>
                    </a:lnTo>
                    <a:lnTo>
                      <a:pt x="30" y="195"/>
                    </a:lnTo>
                    <a:lnTo>
                      <a:pt x="33" y="205"/>
                    </a:lnTo>
                    <a:lnTo>
                      <a:pt x="35" y="207"/>
                    </a:lnTo>
                    <a:lnTo>
                      <a:pt x="39" y="201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6" y="203"/>
                    </a:lnTo>
                    <a:lnTo>
                      <a:pt x="48" y="203"/>
                    </a:lnTo>
                    <a:lnTo>
                      <a:pt x="51" y="201"/>
                    </a:lnTo>
                    <a:lnTo>
                      <a:pt x="53" y="199"/>
                    </a:lnTo>
                    <a:lnTo>
                      <a:pt x="56" y="199"/>
                    </a:lnTo>
                    <a:lnTo>
                      <a:pt x="58" y="201"/>
                    </a:lnTo>
                    <a:lnTo>
                      <a:pt x="62" y="197"/>
                    </a:lnTo>
                    <a:lnTo>
                      <a:pt x="63" y="201"/>
                    </a:lnTo>
                    <a:lnTo>
                      <a:pt x="67" y="203"/>
                    </a:lnTo>
                    <a:lnTo>
                      <a:pt x="69" y="203"/>
                    </a:lnTo>
                    <a:lnTo>
                      <a:pt x="71" y="201"/>
                    </a:lnTo>
                    <a:lnTo>
                      <a:pt x="74" y="199"/>
                    </a:lnTo>
                    <a:lnTo>
                      <a:pt x="76" y="199"/>
                    </a:lnTo>
                    <a:lnTo>
                      <a:pt x="79" y="205"/>
                    </a:lnTo>
                    <a:lnTo>
                      <a:pt x="81" y="201"/>
                    </a:lnTo>
                    <a:lnTo>
                      <a:pt x="85" y="197"/>
                    </a:lnTo>
                    <a:lnTo>
                      <a:pt x="86" y="197"/>
                    </a:lnTo>
                    <a:lnTo>
                      <a:pt x="90" y="199"/>
                    </a:lnTo>
                    <a:lnTo>
                      <a:pt x="92" y="201"/>
                    </a:lnTo>
                    <a:lnTo>
                      <a:pt x="94" y="203"/>
                    </a:lnTo>
                    <a:lnTo>
                      <a:pt x="97" y="201"/>
                    </a:lnTo>
                    <a:lnTo>
                      <a:pt x="99" y="201"/>
                    </a:lnTo>
                    <a:lnTo>
                      <a:pt x="102" y="201"/>
                    </a:lnTo>
                    <a:lnTo>
                      <a:pt x="104" y="199"/>
                    </a:lnTo>
                    <a:lnTo>
                      <a:pt x="108" y="197"/>
                    </a:lnTo>
                    <a:lnTo>
                      <a:pt x="109" y="203"/>
                    </a:lnTo>
                    <a:lnTo>
                      <a:pt x="113" y="205"/>
                    </a:lnTo>
                    <a:lnTo>
                      <a:pt x="115" y="197"/>
                    </a:lnTo>
                    <a:lnTo>
                      <a:pt x="117" y="201"/>
                    </a:lnTo>
                    <a:lnTo>
                      <a:pt x="120" y="199"/>
                    </a:lnTo>
                    <a:lnTo>
                      <a:pt x="122" y="201"/>
                    </a:lnTo>
                    <a:lnTo>
                      <a:pt x="125" y="201"/>
                    </a:lnTo>
                    <a:lnTo>
                      <a:pt x="127" y="201"/>
                    </a:lnTo>
                    <a:lnTo>
                      <a:pt x="131" y="199"/>
                    </a:lnTo>
                    <a:lnTo>
                      <a:pt x="132" y="203"/>
                    </a:lnTo>
                    <a:lnTo>
                      <a:pt x="136" y="197"/>
                    </a:lnTo>
                    <a:lnTo>
                      <a:pt x="138" y="203"/>
                    </a:lnTo>
                    <a:lnTo>
                      <a:pt x="141" y="199"/>
                    </a:lnTo>
                    <a:lnTo>
                      <a:pt x="143" y="207"/>
                    </a:lnTo>
                    <a:lnTo>
                      <a:pt x="145" y="201"/>
                    </a:lnTo>
                    <a:lnTo>
                      <a:pt x="148" y="201"/>
                    </a:lnTo>
                    <a:lnTo>
                      <a:pt x="150" y="195"/>
                    </a:lnTo>
                    <a:lnTo>
                      <a:pt x="154" y="199"/>
                    </a:lnTo>
                    <a:lnTo>
                      <a:pt x="155" y="199"/>
                    </a:lnTo>
                    <a:lnTo>
                      <a:pt x="159" y="205"/>
                    </a:lnTo>
                    <a:lnTo>
                      <a:pt x="161" y="199"/>
                    </a:lnTo>
                    <a:lnTo>
                      <a:pt x="164" y="203"/>
                    </a:lnTo>
                    <a:lnTo>
                      <a:pt x="166" y="197"/>
                    </a:lnTo>
                    <a:lnTo>
                      <a:pt x="168" y="199"/>
                    </a:lnTo>
                    <a:lnTo>
                      <a:pt x="171" y="201"/>
                    </a:lnTo>
                    <a:lnTo>
                      <a:pt x="173" y="197"/>
                    </a:lnTo>
                    <a:lnTo>
                      <a:pt x="177" y="193"/>
                    </a:lnTo>
                    <a:lnTo>
                      <a:pt x="178" y="199"/>
                    </a:lnTo>
                    <a:lnTo>
                      <a:pt x="182" y="197"/>
                    </a:lnTo>
                    <a:lnTo>
                      <a:pt x="184" y="203"/>
                    </a:lnTo>
                    <a:lnTo>
                      <a:pt x="187" y="201"/>
                    </a:lnTo>
                    <a:lnTo>
                      <a:pt x="189" y="197"/>
                    </a:lnTo>
                    <a:lnTo>
                      <a:pt x="191" y="199"/>
                    </a:lnTo>
                    <a:lnTo>
                      <a:pt x="194" y="201"/>
                    </a:lnTo>
                    <a:lnTo>
                      <a:pt x="196" y="197"/>
                    </a:lnTo>
                    <a:lnTo>
                      <a:pt x="200" y="201"/>
                    </a:lnTo>
                    <a:lnTo>
                      <a:pt x="201" y="197"/>
                    </a:lnTo>
                    <a:lnTo>
                      <a:pt x="205" y="197"/>
                    </a:lnTo>
                    <a:lnTo>
                      <a:pt x="207" y="195"/>
                    </a:lnTo>
                    <a:lnTo>
                      <a:pt x="210" y="195"/>
                    </a:lnTo>
                    <a:lnTo>
                      <a:pt x="212" y="195"/>
                    </a:lnTo>
                    <a:lnTo>
                      <a:pt x="214" y="199"/>
                    </a:lnTo>
                    <a:lnTo>
                      <a:pt x="217" y="197"/>
                    </a:lnTo>
                    <a:lnTo>
                      <a:pt x="219" y="191"/>
                    </a:lnTo>
                    <a:lnTo>
                      <a:pt x="223" y="193"/>
                    </a:lnTo>
                    <a:lnTo>
                      <a:pt x="224" y="195"/>
                    </a:lnTo>
                    <a:lnTo>
                      <a:pt x="228" y="195"/>
                    </a:lnTo>
                    <a:lnTo>
                      <a:pt x="230" y="191"/>
                    </a:lnTo>
                    <a:lnTo>
                      <a:pt x="233" y="193"/>
                    </a:lnTo>
                    <a:lnTo>
                      <a:pt x="235" y="185"/>
                    </a:lnTo>
                    <a:lnTo>
                      <a:pt x="237" y="180"/>
                    </a:lnTo>
                    <a:lnTo>
                      <a:pt x="240" y="189"/>
                    </a:lnTo>
                    <a:lnTo>
                      <a:pt x="242" y="178"/>
                    </a:lnTo>
                    <a:lnTo>
                      <a:pt x="246" y="178"/>
                    </a:lnTo>
                    <a:lnTo>
                      <a:pt x="247" y="170"/>
                    </a:lnTo>
                    <a:lnTo>
                      <a:pt x="251" y="172"/>
                    </a:lnTo>
                    <a:lnTo>
                      <a:pt x="253" y="162"/>
                    </a:lnTo>
                    <a:lnTo>
                      <a:pt x="256" y="155"/>
                    </a:lnTo>
                    <a:lnTo>
                      <a:pt x="258" y="147"/>
                    </a:lnTo>
                    <a:lnTo>
                      <a:pt x="261" y="137"/>
                    </a:lnTo>
                    <a:lnTo>
                      <a:pt x="263" y="131"/>
                    </a:lnTo>
                    <a:lnTo>
                      <a:pt x="265" y="122"/>
                    </a:lnTo>
                    <a:lnTo>
                      <a:pt x="269" y="114"/>
                    </a:lnTo>
                    <a:lnTo>
                      <a:pt x="270" y="102"/>
                    </a:lnTo>
                    <a:lnTo>
                      <a:pt x="274" y="89"/>
                    </a:lnTo>
                    <a:lnTo>
                      <a:pt x="276" y="79"/>
                    </a:lnTo>
                    <a:lnTo>
                      <a:pt x="279" y="72"/>
                    </a:lnTo>
                    <a:lnTo>
                      <a:pt x="281" y="64"/>
                    </a:lnTo>
                    <a:lnTo>
                      <a:pt x="284" y="52"/>
                    </a:lnTo>
                    <a:lnTo>
                      <a:pt x="286" y="46"/>
                    </a:lnTo>
                    <a:lnTo>
                      <a:pt x="288" y="46"/>
                    </a:lnTo>
                    <a:lnTo>
                      <a:pt x="292" y="33"/>
                    </a:lnTo>
                    <a:lnTo>
                      <a:pt x="293" y="33"/>
                    </a:lnTo>
                    <a:lnTo>
                      <a:pt x="297" y="21"/>
                    </a:lnTo>
                    <a:lnTo>
                      <a:pt x="299" y="17"/>
                    </a:lnTo>
                    <a:lnTo>
                      <a:pt x="302" y="17"/>
                    </a:lnTo>
                    <a:lnTo>
                      <a:pt x="304" y="14"/>
                    </a:lnTo>
                    <a:lnTo>
                      <a:pt x="307" y="12"/>
                    </a:lnTo>
                    <a:lnTo>
                      <a:pt x="309" y="14"/>
                    </a:lnTo>
                    <a:lnTo>
                      <a:pt x="311" y="8"/>
                    </a:lnTo>
                    <a:lnTo>
                      <a:pt x="315" y="6"/>
                    </a:lnTo>
                    <a:lnTo>
                      <a:pt x="316" y="0"/>
                    </a:lnTo>
                    <a:lnTo>
                      <a:pt x="320" y="4"/>
                    </a:lnTo>
                    <a:lnTo>
                      <a:pt x="322" y="4"/>
                    </a:lnTo>
                    <a:lnTo>
                      <a:pt x="325" y="6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4" name="Freeform 231">
                <a:extLst>
                  <a:ext uri="{FF2B5EF4-FFF2-40B4-BE49-F238E27FC236}">
                    <a16:creationId xmlns:a16="http://schemas.microsoft.com/office/drawing/2014/main" id="{6266BC2D-21F2-3640-95D2-6AF3B43F2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0"/>
                <a:ext cx="322" cy="83"/>
              </a:xfrm>
              <a:custGeom>
                <a:avLst/>
                <a:gdLst>
                  <a:gd name="T0" fmla="*/ 5 w 324"/>
                  <a:gd name="T1" fmla="*/ 42 h 85"/>
                  <a:gd name="T2" fmla="*/ 12 w 324"/>
                  <a:gd name="T3" fmla="*/ 46 h 85"/>
                  <a:gd name="T4" fmla="*/ 20 w 324"/>
                  <a:gd name="T5" fmla="*/ 44 h 85"/>
                  <a:gd name="T6" fmla="*/ 28 w 324"/>
                  <a:gd name="T7" fmla="*/ 42 h 85"/>
                  <a:gd name="T8" fmla="*/ 35 w 324"/>
                  <a:gd name="T9" fmla="*/ 44 h 85"/>
                  <a:gd name="T10" fmla="*/ 43 w 324"/>
                  <a:gd name="T11" fmla="*/ 44 h 85"/>
                  <a:gd name="T12" fmla="*/ 51 w 324"/>
                  <a:gd name="T13" fmla="*/ 42 h 85"/>
                  <a:gd name="T14" fmla="*/ 58 w 324"/>
                  <a:gd name="T15" fmla="*/ 40 h 85"/>
                  <a:gd name="T16" fmla="*/ 66 w 324"/>
                  <a:gd name="T17" fmla="*/ 42 h 85"/>
                  <a:gd name="T18" fmla="*/ 74 w 324"/>
                  <a:gd name="T19" fmla="*/ 38 h 85"/>
                  <a:gd name="T20" fmla="*/ 81 w 324"/>
                  <a:gd name="T21" fmla="*/ 48 h 85"/>
                  <a:gd name="T22" fmla="*/ 89 w 324"/>
                  <a:gd name="T23" fmla="*/ 42 h 85"/>
                  <a:gd name="T24" fmla="*/ 97 w 324"/>
                  <a:gd name="T25" fmla="*/ 40 h 85"/>
                  <a:gd name="T26" fmla="*/ 104 w 324"/>
                  <a:gd name="T27" fmla="*/ 44 h 85"/>
                  <a:gd name="T28" fmla="*/ 111 w 324"/>
                  <a:gd name="T29" fmla="*/ 46 h 85"/>
                  <a:gd name="T30" fmla="*/ 120 w 324"/>
                  <a:gd name="T31" fmla="*/ 46 h 85"/>
                  <a:gd name="T32" fmla="*/ 127 w 324"/>
                  <a:gd name="T33" fmla="*/ 46 h 85"/>
                  <a:gd name="T34" fmla="*/ 134 w 324"/>
                  <a:gd name="T35" fmla="*/ 46 h 85"/>
                  <a:gd name="T36" fmla="*/ 143 w 324"/>
                  <a:gd name="T37" fmla="*/ 40 h 85"/>
                  <a:gd name="T38" fmla="*/ 150 w 324"/>
                  <a:gd name="T39" fmla="*/ 42 h 85"/>
                  <a:gd name="T40" fmla="*/ 157 w 324"/>
                  <a:gd name="T41" fmla="*/ 44 h 85"/>
                  <a:gd name="T42" fmla="*/ 166 w 324"/>
                  <a:gd name="T43" fmla="*/ 42 h 85"/>
                  <a:gd name="T44" fmla="*/ 173 w 324"/>
                  <a:gd name="T45" fmla="*/ 42 h 85"/>
                  <a:gd name="T46" fmla="*/ 180 w 324"/>
                  <a:gd name="T47" fmla="*/ 36 h 85"/>
                  <a:gd name="T48" fmla="*/ 189 w 324"/>
                  <a:gd name="T49" fmla="*/ 31 h 85"/>
                  <a:gd name="T50" fmla="*/ 196 w 324"/>
                  <a:gd name="T51" fmla="*/ 0 h 85"/>
                  <a:gd name="T52" fmla="*/ 203 w 324"/>
                  <a:gd name="T53" fmla="*/ 7 h 85"/>
                  <a:gd name="T54" fmla="*/ 212 w 324"/>
                  <a:gd name="T55" fmla="*/ 40 h 85"/>
                  <a:gd name="T56" fmla="*/ 219 w 324"/>
                  <a:gd name="T57" fmla="*/ 69 h 85"/>
                  <a:gd name="T58" fmla="*/ 226 w 324"/>
                  <a:gd name="T59" fmla="*/ 77 h 85"/>
                  <a:gd name="T60" fmla="*/ 235 w 324"/>
                  <a:gd name="T61" fmla="*/ 46 h 85"/>
                  <a:gd name="T62" fmla="*/ 242 w 324"/>
                  <a:gd name="T63" fmla="*/ 42 h 85"/>
                  <a:gd name="T64" fmla="*/ 249 w 324"/>
                  <a:gd name="T65" fmla="*/ 40 h 85"/>
                  <a:gd name="T66" fmla="*/ 258 w 324"/>
                  <a:gd name="T67" fmla="*/ 42 h 85"/>
                  <a:gd name="T68" fmla="*/ 265 w 324"/>
                  <a:gd name="T69" fmla="*/ 44 h 85"/>
                  <a:gd name="T70" fmla="*/ 272 w 324"/>
                  <a:gd name="T71" fmla="*/ 42 h 85"/>
                  <a:gd name="T72" fmla="*/ 281 w 324"/>
                  <a:gd name="T73" fmla="*/ 38 h 85"/>
                  <a:gd name="T74" fmla="*/ 288 w 324"/>
                  <a:gd name="T75" fmla="*/ 42 h 85"/>
                  <a:gd name="T76" fmla="*/ 295 w 324"/>
                  <a:gd name="T77" fmla="*/ 42 h 85"/>
                  <a:gd name="T78" fmla="*/ 304 w 324"/>
                  <a:gd name="T79" fmla="*/ 48 h 85"/>
                  <a:gd name="T80" fmla="*/ 311 w 324"/>
                  <a:gd name="T81" fmla="*/ 40 h 85"/>
                  <a:gd name="T82" fmla="*/ 320 w 324"/>
                  <a:gd name="T83" fmla="*/ 4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85">
                    <a:moveTo>
                      <a:pt x="0" y="48"/>
                    </a:moveTo>
                    <a:lnTo>
                      <a:pt x="2" y="44"/>
                    </a:lnTo>
                    <a:lnTo>
                      <a:pt x="5" y="42"/>
                    </a:lnTo>
                    <a:lnTo>
                      <a:pt x="7" y="40"/>
                    </a:lnTo>
                    <a:lnTo>
                      <a:pt x="9" y="38"/>
                    </a:lnTo>
                    <a:lnTo>
                      <a:pt x="12" y="46"/>
                    </a:lnTo>
                    <a:lnTo>
                      <a:pt x="14" y="40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28" y="42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5" y="44"/>
                    </a:lnTo>
                    <a:lnTo>
                      <a:pt x="37" y="44"/>
                    </a:lnTo>
                    <a:lnTo>
                      <a:pt x="41" y="42"/>
                    </a:lnTo>
                    <a:lnTo>
                      <a:pt x="43" y="44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51" y="42"/>
                    </a:lnTo>
                    <a:lnTo>
                      <a:pt x="53" y="38"/>
                    </a:lnTo>
                    <a:lnTo>
                      <a:pt x="57" y="38"/>
                    </a:lnTo>
                    <a:lnTo>
                      <a:pt x="58" y="40"/>
                    </a:lnTo>
                    <a:lnTo>
                      <a:pt x="60" y="4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9" y="40"/>
                    </a:lnTo>
                    <a:lnTo>
                      <a:pt x="71" y="40"/>
                    </a:lnTo>
                    <a:lnTo>
                      <a:pt x="74" y="38"/>
                    </a:lnTo>
                    <a:lnTo>
                      <a:pt x="76" y="40"/>
                    </a:lnTo>
                    <a:lnTo>
                      <a:pt x="80" y="40"/>
                    </a:lnTo>
                    <a:lnTo>
                      <a:pt x="81" y="48"/>
                    </a:lnTo>
                    <a:lnTo>
                      <a:pt x="83" y="44"/>
                    </a:lnTo>
                    <a:lnTo>
                      <a:pt x="87" y="44"/>
                    </a:lnTo>
                    <a:lnTo>
                      <a:pt x="89" y="42"/>
                    </a:lnTo>
                    <a:lnTo>
                      <a:pt x="92" y="36"/>
                    </a:lnTo>
                    <a:lnTo>
                      <a:pt x="94" y="40"/>
                    </a:lnTo>
                    <a:lnTo>
                      <a:pt x="97" y="40"/>
                    </a:lnTo>
                    <a:lnTo>
                      <a:pt x="99" y="42"/>
                    </a:lnTo>
                    <a:lnTo>
                      <a:pt x="103" y="42"/>
                    </a:lnTo>
                    <a:lnTo>
                      <a:pt x="104" y="44"/>
                    </a:lnTo>
                    <a:lnTo>
                      <a:pt x="106" y="42"/>
                    </a:lnTo>
                    <a:lnTo>
                      <a:pt x="110" y="42"/>
                    </a:lnTo>
                    <a:lnTo>
                      <a:pt x="111" y="46"/>
                    </a:lnTo>
                    <a:lnTo>
                      <a:pt x="115" y="42"/>
                    </a:lnTo>
                    <a:lnTo>
                      <a:pt x="117" y="40"/>
                    </a:lnTo>
                    <a:lnTo>
                      <a:pt x="120" y="46"/>
                    </a:lnTo>
                    <a:lnTo>
                      <a:pt x="122" y="42"/>
                    </a:lnTo>
                    <a:lnTo>
                      <a:pt x="126" y="42"/>
                    </a:lnTo>
                    <a:lnTo>
                      <a:pt x="127" y="46"/>
                    </a:lnTo>
                    <a:lnTo>
                      <a:pt x="129" y="44"/>
                    </a:lnTo>
                    <a:lnTo>
                      <a:pt x="133" y="42"/>
                    </a:lnTo>
                    <a:lnTo>
                      <a:pt x="134" y="46"/>
                    </a:lnTo>
                    <a:lnTo>
                      <a:pt x="138" y="38"/>
                    </a:lnTo>
                    <a:lnTo>
                      <a:pt x="140" y="44"/>
                    </a:lnTo>
                    <a:lnTo>
                      <a:pt x="143" y="40"/>
                    </a:lnTo>
                    <a:lnTo>
                      <a:pt x="145" y="38"/>
                    </a:lnTo>
                    <a:lnTo>
                      <a:pt x="149" y="40"/>
                    </a:lnTo>
                    <a:lnTo>
                      <a:pt x="150" y="42"/>
                    </a:lnTo>
                    <a:lnTo>
                      <a:pt x="152" y="48"/>
                    </a:lnTo>
                    <a:lnTo>
                      <a:pt x="156" y="42"/>
                    </a:lnTo>
                    <a:lnTo>
                      <a:pt x="157" y="44"/>
                    </a:lnTo>
                    <a:lnTo>
                      <a:pt x="161" y="36"/>
                    </a:lnTo>
                    <a:lnTo>
                      <a:pt x="163" y="44"/>
                    </a:lnTo>
                    <a:lnTo>
                      <a:pt x="166" y="42"/>
                    </a:lnTo>
                    <a:lnTo>
                      <a:pt x="168" y="46"/>
                    </a:lnTo>
                    <a:lnTo>
                      <a:pt x="172" y="34"/>
                    </a:lnTo>
                    <a:lnTo>
                      <a:pt x="173" y="42"/>
                    </a:lnTo>
                    <a:lnTo>
                      <a:pt x="175" y="42"/>
                    </a:lnTo>
                    <a:lnTo>
                      <a:pt x="179" y="42"/>
                    </a:lnTo>
                    <a:lnTo>
                      <a:pt x="180" y="36"/>
                    </a:lnTo>
                    <a:lnTo>
                      <a:pt x="184" y="44"/>
                    </a:lnTo>
                    <a:lnTo>
                      <a:pt x="186" y="36"/>
                    </a:lnTo>
                    <a:lnTo>
                      <a:pt x="189" y="31"/>
                    </a:lnTo>
                    <a:lnTo>
                      <a:pt x="191" y="19"/>
                    </a:lnTo>
                    <a:lnTo>
                      <a:pt x="195" y="11"/>
                    </a:lnTo>
                    <a:lnTo>
                      <a:pt x="196" y="0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3" y="7"/>
                    </a:lnTo>
                    <a:lnTo>
                      <a:pt x="207" y="23"/>
                    </a:lnTo>
                    <a:lnTo>
                      <a:pt x="209" y="29"/>
                    </a:lnTo>
                    <a:lnTo>
                      <a:pt x="212" y="40"/>
                    </a:lnTo>
                    <a:lnTo>
                      <a:pt x="214" y="52"/>
                    </a:lnTo>
                    <a:lnTo>
                      <a:pt x="218" y="59"/>
                    </a:lnTo>
                    <a:lnTo>
                      <a:pt x="219" y="69"/>
                    </a:lnTo>
                    <a:lnTo>
                      <a:pt x="223" y="83"/>
                    </a:lnTo>
                    <a:lnTo>
                      <a:pt x="225" y="85"/>
                    </a:lnTo>
                    <a:lnTo>
                      <a:pt x="226" y="77"/>
                    </a:lnTo>
                    <a:lnTo>
                      <a:pt x="230" y="77"/>
                    </a:lnTo>
                    <a:lnTo>
                      <a:pt x="232" y="58"/>
                    </a:lnTo>
                    <a:lnTo>
                      <a:pt x="235" y="46"/>
                    </a:lnTo>
                    <a:lnTo>
                      <a:pt x="237" y="46"/>
                    </a:lnTo>
                    <a:lnTo>
                      <a:pt x="241" y="44"/>
                    </a:lnTo>
                    <a:lnTo>
                      <a:pt x="242" y="42"/>
                    </a:lnTo>
                    <a:lnTo>
                      <a:pt x="246" y="40"/>
                    </a:lnTo>
                    <a:lnTo>
                      <a:pt x="248" y="42"/>
                    </a:lnTo>
                    <a:lnTo>
                      <a:pt x="249" y="40"/>
                    </a:lnTo>
                    <a:lnTo>
                      <a:pt x="253" y="34"/>
                    </a:lnTo>
                    <a:lnTo>
                      <a:pt x="255" y="42"/>
                    </a:lnTo>
                    <a:lnTo>
                      <a:pt x="258" y="42"/>
                    </a:lnTo>
                    <a:lnTo>
                      <a:pt x="260" y="36"/>
                    </a:lnTo>
                    <a:lnTo>
                      <a:pt x="264" y="38"/>
                    </a:lnTo>
                    <a:lnTo>
                      <a:pt x="265" y="44"/>
                    </a:lnTo>
                    <a:lnTo>
                      <a:pt x="269" y="40"/>
                    </a:lnTo>
                    <a:lnTo>
                      <a:pt x="271" y="40"/>
                    </a:lnTo>
                    <a:lnTo>
                      <a:pt x="272" y="42"/>
                    </a:lnTo>
                    <a:lnTo>
                      <a:pt x="276" y="38"/>
                    </a:lnTo>
                    <a:lnTo>
                      <a:pt x="278" y="38"/>
                    </a:lnTo>
                    <a:lnTo>
                      <a:pt x="281" y="38"/>
                    </a:lnTo>
                    <a:lnTo>
                      <a:pt x="283" y="38"/>
                    </a:lnTo>
                    <a:lnTo>
                      <a:pt x="287" y="44"/>
                    </a:lnTo>
                    <a:lnTo>
                      <a:pt x="288" y="42"/>
                    </a:lnTo>
                    <a:lnTo>
                      <a:pt x="292" y="40"/>
                    </a:lnTo>
                    <a:lnTo>
                      <a:pt x="294" y="42"/>
                    </a:lnTo>
                    <a:lnTo>
                      <a:pt x="295" y="42"/>
                    </a:lnTo>
                    <a:lnTo>
                      <a:pt x="299" y="38"/>
                    </a:lnTo>
                    <a:lnTo>
                      <a:pt x="301" y="42"/>
                    </a:lnTo>
                    <a:lnTo>
                      <a:pt x="304" y="48"/>
                    </a:lnTo>
                    <a:lnTo>
                      <a:pt x="306" y="42"/>
                    </a:lnTo>
                    <a:lnTo>
                      <a:pt x="309" y="42"/>
                    </a:lnTo>
                    <a:lnTo>
                      <a:pt x="311" y="40"/>
                    </a:lnTo>
                    <a:lnTo>
                      <a:pt x="315" y="36"/>
                    </a:lnTo>
                    <a:lnTo>
                      <a:pt x="317" y="46"/>
                    </a:lnTo>
                    <a:lnTo>
                      <a:pt x="320" y="40"/>
                    </a:lnTo>
                    <a:lnTo>
                      <a:pt x="322" y="46"/>
                    </a:lnTo>
                    <a:lnTo>
                      <a:pt x="324" y="46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5" name="Freeform 232">
                <a:extLst>
                  <a:ext uri="{FF2B5EF4-FFF2-40B4-BE49-F238E27FC236}">
                    <a16:creationId xmlns:a16="http://schemas.microsoft.com/office/drawing/2014/main" id="{402C0B1F-BFBF-4D4A-9F61-0A02549F4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78"/>
                <a:ext cx="49" cy="6"/>
              </a:xfrm>
              <a:custGeom>
                <a:avLst/>
                <a:gdLst>
                  <a:gd name="G0" fmla="+- 7 0 0"/>
                  <a:gd name="G1" fmla="+- 8 0 0"/>
                  <a:gd name="G2" fmla="+- 14 0 0"/>
                  <a:gd name="G3" fmla="cos 6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G23" fmla="+- 1 0 0"/>
                  <a:gd name="G24" fmla="+- 1 0 0"/>
                  <a:gd name="T0" fmla="*/ 0 w 51"/>
                  <a:gd name="T1" fmla="*/ 8 h 8"/>
                  <a:gd name="T2" fmla="*/ 3 w 51"/>
                  <a:gd name="T3" fmla="*/ 4 h 8"/>
                  <a:gd name="T4" fmla="*/ 5 w 51"/>
                  <a:gd name="T5" fmla="*/ 4 h 8"/>
                  <a:gd name="T6" fmla="*/ 8 w 51"/>
                  <a:gd name="T7" fmla="*/ 2 h 8"/>
                  <a:gd name="T8" fmla="*/ 10 w 51"/>
                  <a:gd name="T9" fmla="*/ 6 h 8"/>
                  <a:gd name="T10" fmla="*/ 14 w 51"/>
                  <a:gd name="T11" fmla="*/ 6 h 8"/>
                  <a:gd name="T12" fmla="*/ 16 w 51"/>
                  <a:gd name="T13" fmla="*/ 0 h 8"/>
                  <a:gd name="T14" fmla="*/ 19 w 51"/>
                  <a:gd name="T15" fmla="*/ 8 h 8"/>
                  <a:gd name="T16" fmla="*/ 21 w 51"/>
                  <a:gd name="T17" fmla="*/ 4 h 8"/>
                  <a:gd name="T18" fmla="*/ 23 w 51"/>
                  <a:gd name="T19" fmla="*/ 2 h 8"/>
                  <a:gd name="T20" fmla="*/ 26 w 51"/>
                  <a:gd name="T21" fmla="*/ 6 h 8"/>
                  <a:gd name="T22" fmla="*/ 28 w 51"/>
                  <a:gd name="T23" fmla="*/ 4 h 8"/>
                  <a:gd name="T24" fmla="*/ 31 w 51"/>
                  <a:gd name="T25" fmla="*/ 2 h 8"/>
                  <a:gd name="T26" fmla="*/ 33 w 51"/>
                  <a:gd name="T27" fmla="*/ 4 h 8"/>
                  <a:gd name="T28" fmla="*/ 37 w 51"/>
                  <a:gd name="T29" fmla="*/ 2 h 8"/>
                  <a:gd name="T30" fmla="*/ 39 w 51"/>
                  <a:gd name="T31" fmla="*/ 0 h 8"/>
                  <a:gd name="T32" fmla="*/ 42 w 51"/>
                  <a:gd name="T33" fmla="*/ 2 h 8"/>
                  <a:gd name="T34" fmla="*/ 44 w 51"/>
                  <a:gd name="T35" fmla="*/ 4 h 8"/>
                  <a:gd name="T36" fmla="*/ 46 w 51"/>
                  <a:gd name="T37" fmla="*/ 2 h 8"/>
                  <a:gd name="T38" fmla="*/ 49 w 51"/>
                  <a:gd name="T39" fmla="*/ 4 h 8"/>
                  <a:gd name="T40" fmla="*/ 51 w 51"/>
                  <a:gd name="T4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8">
                    <a:moveTo>
                      <a:pt x="0" y="8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0" y="6"/>
                    </a:lnTo>
                    <a:lnTo>
                      <a:pt x="14" y="6"/>
                    </a:lnTo>
                    <a:lnTo>
                      <a:pt x="16" y="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6" y="6"/>
                    </a:lnTo>
                    <a:lnTo>
                      <a:pt x="28" y="4"/>
                    </a:lnTo>
                    <a:lnTo>
                      <a:pt x="31" y="2"/>
                    </a:lnTo>
                    <a:lnTo>
                      <a:pt x="33" y="4"/>
                    </a:lnTo>
                    <a:lnTo>
                      <a:pt x="37" y="2"/>
                    </a:lnTo>
                    <a:lnTo>
                      <a:pt x="39" y="0"/>
                    </a:lnTo>
                    <a:lnTo>
                      <a:pt x="42" y="2"/>
                    </a:lnTo>
                    <a:lnTo>
                      <a:pt x="44" y="4"/>
                    </a:lnTo>
                    <a:lnTo>
                      <a:pt x="46" y="2"/>
                    </a:lnTo>
                    <a:lnTo>
                      <a:pt x="49" y="4"/>
                    </a:lnTo>
                    <a:lnTo>
                      <a:pt x="51" y="8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6" name="Freeform 233">
                <a:extLst>
                  <a:ext uri="{FF2B5EF4-FFF2-40B4-BE49-F238E27FC236}">
                    <a16:creationId xmlns:a16="http://schemas.microsoft.com/office/drawing/2014/main" id="{58333273-A216-3E4A-B8CA-508F6F62B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8"/>
                <a:ext cx="323" cy="220"/>
              </a:xfrm>
              <a:custGeom>
                <a:avLst/>
                <a:gdLst>
                  <a:gd name="T0" fmla="*/ 5 w 325"/>
                  <a:gd name="T1" fmla="*/ 218 h 222"/>
                  <a:gd name="T2" fmla="*/ 12 w 325"/>
                  <a:gd name="T3" fmla="*/ 222 h 222"/>
                  <a:gd name="T4" fmla="*/ 21 w 325"/>
                  <a:gd name="T5" fmla="*/ 214 h 222"/>
                  <a:gd name="T6" fmla="*/ 28 w 325"/>
                  <a:gd name="T7" fmla="*/ 216 h 222"/>
                  <a:gd name="T8" fmla="*/ 35 w 325"/>
                  <a:gd name="T9" fmla="*/ 216 h 222"/>
                  <a:gd name="T10" fmla="*/ 44 w 325"/>
                  <a:gd name="T11" fmla="*/ 216 h 222"/>
                  <a:gd name="T12" fmla="*/ 51 w 325"/>
                  <a:gd name="T13" fmla="*/ 214 h 222"/>
                  <a:gd name="T14" fmla="*/ 58 w 325"/>
                  <a:gd name="T15" fmla="*/ 216 h 222"/>
                  <a:gd name="T16" fmla="*/ 67 w 325"/>
                  <a:gd name="T17" fmla="*/ 218 h 222"/>
                  <a:gd name="T18" fmla="*/ 74 w 325"/>
                  <a:gd name="T19" fmla="*/ 216 h 222"/>
                  <a:gd name="T20" fmla="*/ 81 w 325"/>
                  <a:gd name="T21" fmla="*/ 218 h 222"/>
                  <a:gd name="T22" fmla="*/ 90 w 325"/>
                  <a:gd name="T23" fmla="*/ 214 h 222"/>
                  <a:gd name="T24" fmla="*/ 97 w 325"/>
                  <a:gd name="T25" fmla="*/ 216 h 222"/>
                  <a:gd name="T26" fmla="*/ 104 w 325"/>
                  <a:gd name="T27" fmla="*/ 212 h 222"/>
                  <a:gd name="T28" fmla="*/ 113 w 325"/>
                  <a:gd name="T29" fmla="*/ 222 h 222"/>
                  <a:gd name="T30" fmla="*/ 120 w 325"/>
                  <a:gd name="T31" fmla="*/ 216 h 222"/>
                  <a:gd name="T32" fmla="*/ 127 w 325"/>
                  <a:gd name="T33" fmla="*/ 214 h 222"/>
                  <a:gd name="T34" fmla="*/ 136 w 325"/>
                  <a:gd name="T35" fmla="*/ 216 h 222"/>
                  <a:gd name="T36" fmla="*/ 143 w 325"/>
                  <a:gd name="T37" fmla="*/ 216 h 222"/>
                  <a:gd name="T38" fmla="*/ 150 w 325"/>
                  <a:gd name="T39" fmla="*/ 212 h 222"/>
                  <a:gd name="T40" fmla="*/ 159 w 325"/>
                  <a:gd name="T41" fmla="*/ 216 h 222"/>
                  <a:gd name="T42" fmla="*/ 166 w 325"/>
                  <a:gd name="T43" fmla="*/ 212 h 222"/>
                  <a:gd name="T44" fmla="*/ 173 w 325"/>
                  <a:gd name="T45" fmla="*/ 205 h 222"/>
                  <a:gd name="T46" fmla="*/ 182 w 325"/>
                  <a:gd name="T47" fmla="*/ 199 h 222"/>
                  <a:gd name="T48" fmla="*/ 189 w 325"/>
                  <a:gd name="T49" fmla="*/ 187 h 222"/>
                  <a:gd name="T50" fmla="*/ 196 w 325"/>
                  <a:gd name="T51" fmla="*/ 181 h 222"/>
                  <a:gd name="T52" fmla="*/ 205 w 325"/>
                  <a:gd name="T53" fmla="*/ 160 h 222"/>
                  <a:gd name="T54" fmla="*/ 212 w 325"/>
                  <a:gd name="T55" fmla="*/ 131 h 222"/>
                  <a:gd name="T56" fmla="*/ 219 w 325"/>
                  <a:gd name="T57" fmla="*/ 116 h 222"/>
                  <a:gd name="T58" fmla="*/ 228 w 325"/>
                  <a:gd name="T59" fmla="*/ 79 h 222"/>
                  <a:gd name="T60" fmla="*/ 235 w 325"/>
                  <a:gd name="T61" fmla="*/ 62 h 222"/>
                  <a:gd name="T62" fmla="*/ 242 w 325"/>
                  <a:gd name="T63" fmla="*/ 44 h 222"/>
                  <a:gd name="T64" fmla="*/ 251 w 325"/>
                  <a:gd name="T65" fmla="*/ 31 h 222"/>
                  <a:gd name="T66" fmla="*/ 258 w 325"/>
                  <a:gd name="T67" fmla="*/ 21 h 222"/>
                  <a:gd name="T68" fmla="*/ 265 w 325"/>
                  <a:gd name="T69" fmla="*/ 17 h 222"/>
                  <a:gd name="T70" fmla="*/ 274 w 325"/>
                  <a:gd name="T71" fmla="*/ 8 h 222"/>
                  <a:gd name="T72" fmla="*/ 281 w 325"/>
                  <a:gd name="T73" fmla="*/ 4 h 222"/>
                  <a:gd name="T74" fmla="*/ 288 w 325"/>
                  <a:gd name="T75" fmla="*/ 8 h 222"/>
                  <a:gd name="T76" fmla="*/ 297 w 325"/>
                  <a:gd name="T77" fmla="*/ 6 h 222"/>
                  <a:gd name="T78" fmla="*/ 304 w 325"/>
                  <a:gd name="T79" fmla="*/ 8 h 222"/>
                  <a:gd name="T80" fmla="*/ 311 w 325"/>
                  <a:gd name="T81" fmla="*/ 8 h 222"/>
                  <a:gd name="T82" fmla="*/ 320 w 325"/>
                  <a:gd name="T83" fmla="*/ 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22">
                    <a:moveTo>
                      <a:pt x="0" y="220"/>
                    </a:moveTo>
                    <a:lnTo>
                      <a:pt x="2" y="222"/>
                    </a:lnTo>
                    <a:lnTo>
                      <a:pt x="5" y="218"/>
                    </a:lnTo>
                    <a:lnTo>
                      <a:pt x="7" y="220"/>
                    </a:lnTo>
                    <a:lnTo>
                      <a:pt x="10" y="222"/>
                    </a:lnTo>
                    <a:lnTo>
                      <a:pt x="12" y="222"/>
                    </a:lnTo>
                    <a:lnTo>
                      <a:pt x="16" y="214"/>
                    </a:lnTo>
                    <a:lnTo>
                      <a:pt x="18" y="214"/>
                    </a:lnTo>
                    <a:lnTo>
                      <a:pt x="21" y="214"/>
                    </a:lnTo>
                    <a:lnTo>
                      <a:pt x="23" y="218"/>
                    </a:lnTo>
                    <a:lnTo>
                      <a:pt x="25" y="210"/>
                    </a:lnTo>
                    <a:lnTo>
                      <a:pt x="28" y="216"/>
                    </a:lnTo>
                    <a:lnTo>
                      <a:pt x="30" y="216"/>
                    </a:lnTo>
                    <a:lnTo>
                      <a:pt x="33" y="218"/>
                    </a:lnTo>
                    <a:lnTo>
                      <a:pt x="35" y="216"/>
                    </a:lnTo>
                    <a:lnTo>
                      <a:pt x="39" y="216"/>
                    </a:lnTo>
                    <a:lnTo>
                      <a:pt x="40" y="218"/>
                    </a:lnTo>
                    <a:lnTo>
                      <a:pt x="44" y="216"/>
                    </a:lnTo>
                    <a:lnTo>
                      <a:pt x="46" y="214"/>
                    </a:lnTo>
                    <a:lnTo>
                      <a:pt x="48" y="214"/>
                    </a:lnTo>
                    <a:lnTo>
                      <a:pt x="51" y="214"/>
                    </a:lnTo>
                    <a:lnTo>
                      <a:pt x="53" y="218"/>
                    </a:lnTo>
                    <a:lnTo>
                      <a:pt x="56" y="216"/>
                    </a:lnTo>
                    <a:lnTo>
                      <a:pt x="58" y="216"/>
                    </a:lnTo>
                    <a:lnTo>
                      <a:pt x="62" y="220"/>
                    </a:lnTo>
                    <a:lnTo>
                      <a:pt x="63" y="216"/>
                    </a:lnTo>
                    <a:lnTo>
                      <a:pt x="67" y="218"/>
                    </a:lnTo>
                    <a:lnTo>
                      <a:pt x="69" y="220"/>
                    </a:lnTo>
                    <a:lnTo>
                      <a:pt x="71" y="218"/>
                    </a:lnTo>
                    <a:lnTo>
                      <a:pt x="74" y="216"/>
                    </a:lnTo>
                    <a:lnTo>
                      <a:pt x="76" y="220"/>
                    </a:lnTo>
                    <a:lnTo>
                      <a:pt x="79" y="218"/>
                    </a:lnTo>
                    <a:lnTo>
                      <a:pt x="81" y="218"/>
                    </a:lnTo>
                    <a:lnTo>
                      <a:pt x="85" y="220"/>
                    </a:lnTo>
                    <a:lnTo>
                      <a:pt x="86" y="218"/>
                    </a:lnTo>
                    <a:lnTo>
                      <a:pt x="90" y="214"/>
                    </a:lnTo>
                    <a:lnTo>
                      <a:pt x="92" y="214"/>
                    </a:lnTo>
                    <a:lnTo>
                      <a:pt x="94" y="216"/>
                    </a:lnTo>
                    <a:lnTo>
                      <a:pt x="97" y="216"/>
                    </a:lnTo>
                    <a:lnTo>
                      <a:pt x="99" y="220"/>
                    </a:lnTo>
                    <a:lnTo>
                      <a:pt x="102" y="212"/>
                    </a:lnTo>
                    <a:lnTo>
                      <a:pt x="104" y="212"/>
                    </a:lnTo>
                    <a:lnTo>
                      <a:pt x="108" y="220"/>
                    </a:lnTo>
                    <a:lnTo>
                      <a:pt x="109" y="216"/>
                    </a:lnTo>
                    <a:lnTo>
                      <a:pt x="113" y="222"/>
                    </a:lnTo>
                    <a:lnTo>
                      <a:pt x="115" y="218"/>
                    </a:lnTo>
                    <a:lnTo>
                      <a:pt x="117" y="216"/>
                    </a:lnTo>
                    <a:lnTo>
                      <a:pt x="120" y="216"/>
                    </a:lnTo>
                    <a:lnTo>
                      <a:pt x="122" y="216"/>
                    </a:lnTo>
                    <a:lnTo>
                      <a:pt x="125" y="218"/>
                    </a:lnTo>
                    <a:lnTo>
                      <a:pt x="127" y="214"/>
                    </a:lnTo>
                    <a:lnTo>
                      <a:pt x="131" y="208"/>
                    </a:lnTo>
                    <a:lnTo>
                      <a:pt x="132" y="214"/>
                    </a:lnTo>
                    <a:lnTo>
                      <a:pt x="136" y="216"/>
                    </a:lnTo>
                    <a:lnTo>
                      <a:pt x="138" y="214"/>
                    </a:lnTo>
                    <a:lnTo>
                      <a:pt x="141" y="216"/>
                    </a:lnTo>
                    <a:lnTo>
                      <a:pt x="143" y="216"/>
                    </a:lnTo>
                    <a:lnTo>
                      <a:pt x="145" y="214"/>
                    </a:lnTo>
                    <a:lnTo>
                      <a:pt x="148" y="216"/>
                    </a:lnTo>
                    <a:lnTo>
                      <a:pt x="150" y="212"/>
                    </a:lnTo>
                    <a:lnTo>
                      <a:pt x="154" y="214"/>
                    </a:lnTo>
                    <a:lnTo>
                      <a:pt x="155" y="216"/>
                    </a:lnTo>
                    <a:lnTo>
                      <a:pt x="159" y="216"/>
                    </a:lnTo>
                    <a:lnTo>
                      <a:pt x="161" y="212"/>
                    </a:lnTo>
                    <a:lnTo>
                      <a:pt x="164" y="216"/>
                    </a:lnTo>
                    <a:lnTo>
                      <a:pt x="166" y="212"/>
                    </a:lnTo>
                    <a:lnTo>
                      <a:pt x="168" y="214"/>
                    </a:lnTo>
                    <a:lnTo>
                      <a:pt x="171" y="210"/>
                    </a:lnTo>
                    <a:lnTo>
                      <a:pt x="173" y="205"/>
                    </a:lnTo>
                    <a:lnTo>
                      <a:pt x="177" y="208"/>
                    </a:lnTo>
                    <a:lnTo>
                      <a:pt x="178" y="201"/>
                    </a:lnTo>
                    <a:lnTo>
                      <a:pt x="182" y="199"/>
                    </a:lnTo>
                    <a:lnTo>
                      <a:pt x="184" y="199"/>
                    </a:lnTo>
                    <a:lnTo>
                      <a:pt x="187" y="197"/>
                    </a:lnTo>
                    <a:lnTo>
                      <a:pt x="189" y="187"/>
                    </a:lnTo>
                    <a:lnTo>
                      <a:pt x="191" y="189"/>
                    </a:lnTo>
                    <a:lnTo>
                      <a:pt x="194" y="185"/>
                    </a:lnTo>
                    <a:lnTo>
                      <a:pt x="196" y="181"/>
                    </a:lnTo>
                    <a:lnTo>
                      <a:pt x="200" y="181"/>
                    </a:lnTo>
                    <a:lnTo>
                      <a:pt x="201" y="166"/>
                    </a:lnTo>
                    <a:lnTo>
                      <a:pt x="205" y="160"/>
                    </a:lnTo>
                    <a:lnTo>
                      <a:pt x="207" y="149"/>
                    </a:lnTo>
                    <a:lnTo>
                      <a:pt x="210" y="145"/>
                    </a:lnTo>
                    <a:lnTo>
                      <a:pt x="212" y="131"/>
                    </a:lnTo>
                    <a:lnTo>
                      <a:pt x="214" y="125"/>
                    </a:lnTo>
                    <a:lnTo>
                      <a:pt x="217" y="120"/>
                    </a:lnTo>
                    <a:lnTo>
                      <a:pt x="219" y="116"/>
                    </a:lnTo>
                    <a:lnTo>
                      <a:pt x="223" y="98"/>
                    </a:lnTo>
                    <a:lnTo>
                      <a:pt x="224" y="93"/>
                    </a:lnTo>
                    <a:lnTo>
                      <a:pt x="228" y="79"/>
                    </a:lnTo>
                    <a:lnTo>
                      <a:pt x="230" y="71"/>
                    </a:lnTo>
                    <a:lnTo>
                      <a:pt x="233" y="66"/>
                    </a:lnTo>
                    <a:lnTo>
                      <a:pt x="235" y="62"/>
                    </a:lnTo>
                    <a:lnTo>
                      <a:pt x="237" y="60"/>
                    </a:lnTo>
                    <a:lnTo>
                      <a:pt x="240" y="46"/>
                    </a:lnTo>
                    <a:lnTo>
                      <a:pt x="242" y="44"/>
                    </a:lnTo>
                    <a:lnTo>
                      <a:pt x="246" y="44"/>
                    </a:lnTo>
                    <a:lnTo>
                      <a:pt x="247" y="33"/>
                    </a:lnTo>
                    <a:lnTo>
                      <a:pt x="251" y="31"/>
                    </a:lnTo>
                    <a:lnTo>
                      <a:pt x="253" y="27"/>
                    </a:lnTo>
                    <a:lnTo>
                      <a:pt x="256" y="19"/>
                    </a:lnTo>
                    <a:lnTo>
                      <a:pt x="258" y="21"/>
                    </a:lnTo>
                    <a:lnTo>
                      <a:pt x="261" y="19"/>
                    </a:lnTo>
                    <a:lnTo>
                      <a:pt x="263" y="17"/>
                    </a:lnTo>
                    <a:lnTo>
                      <a:pt x="265" y="17"/>
                    </a:lnTo>
                    <a:lnTo>
                      <a:pt x="269" y="10"/>
                    </a:lnTo>
                    <a:lnTo>
                      <a:pt x="270" y="6"/>
                    </a:lnTo>
                    <a:lnTo>
                      <a:pt x="274" y="8"/>
                    </a:lnTo>
                    <a:lnTo>
                      <a:pt x="276" y="15"/>
                    </a:lnTo>
                    <a:lnTo>
                      <a:pt x="279" y="13"/>
                    </a:lnTo>
                    <a:lnTo>
                      <a:pt x="281" y="4"/>
                    </a:lnTo>
                    <a:lnTo>
                      <a:pt x="284" y="6"/>
                    </a:lnTo>
                    <a:lnTo>
                      <a:pt x="286" y="8"/>
                    </a:lnTo>
                    <a:lnTo>
                      <a:pt x="288" y="8"/>
                    </a:lnTo>
                    <a:lnTo>
                      <a:pt x="292" y="6"/>
                    </a:lnTo>
                    <a:lnTo>
                      <a:pt x="293" y="2"/>
                    </a:lnTo>
                    <a:lnTo>
                      <a:pt x="297" y="6"/>
                    </a:lnTo>
                    <a:lnTo>
                      <a:pt x="299" y="4"/>
                    </a:lnTo>
                    <a:lnTo>
                      <a:pt x="302" y="10"/>
                    </a:lnTo>
                    <a:lnTo>
                      <a:pt x="304" y="8"/>
                    </a:lnTo>
                    <a:lnTo>
                      <a:pt x="307" y="8"/>
                    </a:lnTo>
                    <a:lnTo>
                      <a:pt x="309" y="0"/>
                    </a:lnTo>
                    <a:lnTo>
                      <a:pt x="311" y="8"/>
                    </a:lnTo>
                    <a:lnTo>
                      <a:pt x="315" y="2"/>
                    </a:lnTo>
                    <a:lnTo>
                      <a:pt x="316" y="10"/>
                    </a:lnTo>
                    <a:lnTo>
                      <a:pt x="320" y="2"/>
                    </a:lnTo>
                    <a:lnTo>
                      <a:pt x="322" y="6"/>
                    </a:lnTo>
                    <a:lnTo>
                      <a:pt x="325" y="6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" name="Freeform 234">
                <a:extLst>
                  <a:ext uri="{FF2B5EF4-FFF2-40B4-BE49-F238E27FC236}">
                    <a16:creationId xmlns:a16="http://schemas.microsoft.com/office/drawing/2014/main" id="{FE57D17B-9F1E-5E4D-B737-566718DBF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3"/>
                <a:ext cx="322" cy="93"/>
              </a:xfrm>
              <a:custGeom>
                <a:avLst/>
                <a:gdLst>
                  <a:gd name="T0" fmla="*/ 5 w 324"/>
                  <a:gd name="T1" fmla="*/ 51 h 95"/>
                  <a:gd name="T2" fmla="*/ 12 w 324"/>
                  <a:gd name="T3" fmla="*/ 53 h 95"/>
                  <a:gd name="T4" fmla="*/ 20 w 324"/>
                  <a:gd name="T5" fmla="*/ 45 h 95"/>
                  <a:gd name="T6" fmla="*/ 28 w 324"/>
                  <a:gd name="T7" fmla="*/ 51 h 95"/>
                  <a:gd name="T8" fmla="*/ 35 w 324"/>
                  <a:gd name="T9" fmla="*/ 47 h 95"/>
                  <a:gd name="T10" fmla="*/ 43 w 324"/>
                  <a:gd name="T11" fmla="*/ 47 h 95"/>
                  <a:gd name="T12" fmla="*/ 51 w 324"/>
                  <a:gd name="T13" fmla="*/ 49 h 95"/>
                  <a:gd name="T14" fmla="*/ 58 w 324"/>
                  <a:gd name="T15" fmla="*/ 51 h 95"/>
                  <a:gd name="T16" fmla="*/ 66 w 324"/>
                  <a:gd name="T17" fmla="*/ 49 h 95"/>
                  <a:gd name="T18" fmla="*/ 74 w 324"/>
                  <a:gd name="T19" fmla="*/ 53 h 95"/>
                  <a:gd name="T20" fmla="*/ 81 w 324"/>
                  <a:gd name="T21" fmla="*/ 47 h 95"/>
                  <a:gd name="T22" fmla="*/ 89 w 324"/>
                  <a:gd name="T23" fmla="*/ 49 h 95"/>
                  <a:gd name="T24" fmla="*/ 97 w 324"/>
                  <a:gd name="T25" fmla="*/ 47 h 95"/>
                  <a:gd name="T26" fmla="*/ 104 w 324"/>
                  <a:gd name="T27" fmla="*/ 56 h 95"/>
                  <a:gd name="T28" fmla="*/ 111 w 324"/>
                  <a:gd name="T29" fmla="*/ 51 h 95"/>
                  <a:gd name="T30" fmla="*/ 120 w 324"/>
                  <a:gd name="T31" fmla="*/ 47 h 95"/>
                  <a:gd name="T32" fmla="*/ 127 w 324"/>
                  <a:gd name="T33" fmla="*/ 49 h 95"/>
                  <a:gd name="T34" fmla="*/ 134 w 324"/>
                  <a:gd name="T35" fmla="*/ 51 h 95"/>
                  <a:gd name="T36" fmla="*/ 143 w 324"/>
                  <a:gd name="T37" fmla="*/ 49 h 95"/>
                  <a:gd name="T38" fmla="*/ 150 w 324"/>
                  <a:gd name="T39" fmla="*/ 49 h 95"/>
                  <a:gd name="T40" fmla="*/ 157 w 324"/>
                  <a:gd name="T41" fmla="*/ 49 h 95"/>
                  <a:gd name="T42" fmla="*/ 166 w 324"/>
                  <a:gd name="T43" fmla="*/ 49 h 95"/>
                  <a:gd name="T44" fmla="*/ 173 w 324"/>
                  <a:gd name="T45" fmla="*/ 16 h 95"/>
                  <a:gd name="T46" fmla="*/ 180 w 324"/>
                  <a:gd name="T47" fmla="*/ 0 h 95"/>
                  <a:gd name="T48" fmla="*/ 189 w 324"/>
                  <a:gd name="T49" fmla="*/ 20 h 95"/>
                  <a:gd name="T50" fmla="*/ 196 w 324"/>
                  <a:gd name="T51" fmla="*/ 51 h 95"/>
                  <a:gd name="T52" fmla="*/ 203 w 324"/>
                  <a:gd name="T53" fmla="*/ 85 h 95"/>
                  <a:gd name="T54" fmla="*/ 212 w 324"/>
                  <a:gd name="T55" fmla="*/ 95 h 95"/>
                  <a:gd name="T56" fmla="*/ 219 w 324"/>
                  <a:gd name="T57" fmla="*/ 72 h 95"/>
                  <a:gd name="T58" fmla="*/ 226 w 324"/>
                  <a:gd name="T59" fmla="*/ 49 h 95"/>
                  <a:gd name="T60" fmla="*/ 235 w 324"/>
                  <a:gd name="T61" fmla="*/ 49 h 95"/>
                  <a:gd name="T62" fmla="*/ 242 w 324"/>
                  <a:gd name="T63" fmla="*/ 56 h 95"/>
                  <a:gd name="T64" fmla="*/ 249 w 324"/>
                  <a:gd name="T65" fmla="*/ 51 h 95"/>
                  <a:gd name="T66" fmla="*/ 258 w 324"/>
                  <a:gd name="T67" fmla="*/ 53 h 95"/>
                  <a:gd name="T68" fmla="*/ 265 w 324"/>
                  <a:gd name="T69" fmla="*/ 49 h 95"/>
                  <a:gd name="T70" fmla="*/ 272 w 324"/>
                  <a:gd name="T71" fmla="*/ 51 h 95"/>
                  <a:gd name="T72" fmla="*/ 281 w 324"/>
                  <a:gd name="T73" fmla="*/ 47 h 95"/>
                  <a:gd name="T74" fmla="*/ 288 w 324"/>
                  <a:gd name="T75" fmla="*/ 56 h 95"/>
                  <a:gd name="T76" fmla="*/ 295 w 324"/>
                  <a:gd name="T77" fmla="*/ 55 h 95"/>
                  <a:gd name="T78" fmla="*/ 304 w 324"/>
                  <a:gd name="T79" fmla="*/ 49 h 95"/>
                  <a:gd name="T80" fmla="*/ 311 w 324"/>
                  <a:gd name="T81" fmla="*/ 49 h 95"/>
                  <a:gd name="T82" fmla="*/ 320 w 324"/>
                  <a:gd name="T83" fmla="*/ 4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5">
                    <a:moveTo>
                      <a:pt x="0" y="51"/>
                    </a:moveTo>
                    <a:lnTo>
                      <a:pt x="2" y="51"/>
                    </a:lnTo>
                    <a:lnTo>
                      <a:pt x="5" y="51"/>
                    </a:lnTo>
                    <a:lnTo>
                      <a:pt x="7" y="49"/>
                    </a:lnTo>
                    <a:lnTo>
                      <a:pt x="9" y="45"/>
                    </a:lnTo>
                    <a:lnTo>
                      <a:pt x="12" y="53"/>
                    </a:lnTo>
                    <a:lnTo>
                      <a:pt x="14" y="45"/>
                    </a:lnTo>
                    <a:lnTo>
                      <a:pt x="18" y="51"/>
                    </a:lnTo>
                    <a:lnTo>
                      <a:pt x="20" y="45"/>
                    </a:lnTo>
                    <a:lnTo>
                      <a:pt x="23" y="49"/>
                    </a:lnTo>
                    <a:lnTo>
                      <a:pt x="25" y="53"/>
                    </a:lnTo>
                    <a:lnTo>
                      <a:pt x="28" y="51"/>
                    </a:lnTo>
                    <a:lnTo>
                      <a:pt x="30" y="51"/>
                    </a:lnTo>
                    <a:lnTo>
                      <a:pt x="32" y="47"/>
                    </a:lnTo>
                    <a:lnTo>
                      <a:pt x="35" y="47"/>
                    </a:lnTo>
                    <a:lnTo>
                      <a:pt x="37" y="53"/>
                    </a:lnTo>
                    <a:lnTo>
                      <a:pt x="41" y="47"/>
                    </a:lnTo>
                    <a:lnTo>
                      <a:pt x="43" y="47"/>
                    </a:lnTo>
                    <a:lnTo>
                      <a:pt x="46" y="47"/>
                    </a:lnTo>
                    <a:lnTo>
                      <a:pt x="48" y="53"/>
                    </a:lnTo>
                    <a:lnTo>
                      <a:pt x="51" y="49"/>
                    </a:lnTo>
                    <a:lnTo>
                      <a:pt x="53" y="47"/>
                    </a:lnTo>
                    <a:lnTo>
                      <a:pt x="57" y="49"/>
                    </a:lnTo>
                    <a:lnTo>
                      <a:pt x="58" y="51"/>
                    </a:lnTo>
                    <a:lnTo>
                      <a:pt x="60" y="55"/>
                    </a:lnTo>
                    <a:lnTo>
                      <a:pt x="64" y="47"/>
                    </a:lnTo>
                    <a:lnTo>
                      <a:pt x="66" y="49"/>
                    </a:lnTo>
                    <a:lnTo>
                      <a:pt x="69" y="49"/>
                    </a:lnTo>
                    <a:lnTo>
                      <a:pt x="71" y="56"/>
                    </a:lnTo>
                    <a:lnTo>
                      <a:pt x="74" y="53"/>
                    </a:lnTo>
                    <a:lnTo>
                      <a:pt x="76" y="49"/>
                    </a:lnTo>
                    <a:lnTo>
                      <a:pt x="80" y="45"/>
                    </a:lnTo>
                    <a:lnTo>
                      <a:pt x="81" y="47"/>
                    </a:lnTo>
                    <a:lnTo>
                      <a:pt x="83" y="47"/>
                    </a:lnTo>
                    <a:lnTo>
                      <a:pt x="87" y="47"/>
                    </a:lnTo>
                    <a:lnTo>
                      <a:pt x="89" y="49"/>
                    </a:lnTo>
                    <a:lnTo>
                      <a:pt x="92" y="51"/>
                    </a:lnTo>
                    <a:lnTo>
                      <a:pt x="94" y="53"/>
                    </a:lnTo>
                    <a:lnTo>
                      <a:pt x="97" y="47"/>
                    </a:lnTo>
                    <a:lnTo>
                      <a:pt x="99" y="51"/>
                    </a:lnTo>
                    <a:lnTo>
                      <a:pt x="103" y="55"/>
                    </a:lnTo>
                    <a:lnTo>
                      <a:pt x="104" y="56"/>
                    </a:lnTo>
                    <a:lnTo>
                      <a:pt x="106" y="49"/>
                    </a:lnTo>
                    <a:lnTo>
                      <a:pt x="110" y="47"/>
                    </a:lnTo>
                    <a:lnTo>
                      <a:pt x="111" y="51"/>
                    </a:lnTo>
                    <a:lnTo>
                      <a:pt x="115" y="51"/>
                    </a:lnTo>
                    <a:lnTo>
                      <a:pt x="117" y="51"/>
                    </a:lnTo>
                    <a:lnTo>
                      <a:pt x="120" y="47"/>
                    </a:lnTo>
                    <a:lnTo>
                      <a:pt x="122" y="45"/>
                    </a:lnTo>
                    <a:lnTo>
                      <a:pt x="126" y="47"/>
                    </a:lnTo>
                    <a:lnTo>
                      <a:pt x="127" y="49"/>
                    </a:lnTo>
                    <a:lnTo>
                      <a:pt x="129" y="53"/>
                    </a:lnTo>
                    <a:lnTo>
                      <a:pt x="133" y="53"/>
                    </a:lnTo>
                    <a:lnTo>
                      <a:pt x="134" y="51"/>
                    </a:lnTo>
                    <a:lnTo>
                      <a:pt x="138" y="47"/>
                    </a:lnTo>
                    <a:lnTo>
                      <a:pt x="140" y="47"/>
                    </a:lnTo>
                    <a:lnTo>
                      <a:pt x="143" y="49"/>
                    </a:lnTo>
                    <a:lnTo>
                      <a:pt x="145" y="49"/>
                    </a:lnTo>
                    <a:lnTo>
                      <a:pt x="149" y="49"/>
                    </a:lnTo>
                    <a:lnTo>
                      <a:pt x="150" y="49"/>
                    </a:lnTo>
                    <a:lnTo>
                      <a:pt x="152" y="51"/>
                    </a:lnTo>
                    <a:lnTo>
                      <a:pt x="156" y="53"/>
                    </a:lnTo>
                    <a:lnTo>
                      <a:pt x="157" y="49"/>
                    </a:lnTo>
                    <a:lnTo>
                      <a:pt x="161" y="49"/>
                    </a:lnTo>
                    <a:lnTo>
                      <a:pt x="163" y="51"/>
                    </a:lnTo>
                    <a:lnTo>
                      <a:pt x="166" y="49"/>
                    </a:lnTo>
                    <a:lnTo>
                      <a:pt x="168" y="37"/>
                    </a:lnTo>
                    <a:lnTo>
                      <a:pt x="172" y="26"/>
                    </a:lnTo>
                    <a:lnTo>
                      <a:pt x="173" y="16"/>
                    </a:lnTo>
                    <a:lnTo>
                      <a:pt x="175" y="10"/>
                    </a:lnTo>
                    <a:lnTo>
                      <a:pt x="179" y="6"/>
                    </a:lnTo>
                    <a:lnTo>
                      <a:pt x="180" y="0"/>
                    </a:lnTo>
                    <a:lnTo>
                      <a:pt x="184" y="4"/>
                    </a:lnTo>
                    <a:lnTo>
                      <a:pt x="186" y="6"/>
                    </a:lnTo>
                    <a:lnTo>
                      <a:pt x="189" y="20"/>
                    </a:lnTo>
                    <a:lnTo>
                      <a:pt x="191" y="28"/>
                    </a:lnTo>
                    <a:lnTo>
                      <a:pt x="195" y="39"/>
                    </a:lnTo>
                    <a:lnTo>
                      <a:pt x="196" y="51"/>
                    </a:lnTo>
                    <a:lnTo>
                      <a:pt x="200" y="58"/>
                    </a:lnTo>
                    <a:lnTo>
                      <a:pt x="202" y="70"/>
                    </a:lnTo>
                    <a:lnTo>
                      <a:pt x="203" y="85"/>
                    </a:lnTo>
                    <a:lnTo>
                      <a:pt x="207" y="91"/>
                    </a:lnTo>
                    <a:lnTo>
                      <a:pt x="209" y="95"/>
                    </a:lnTo>
                    <a:lnTo>
                      <a:pt x="212" y="95"/>
                    </a:lnTo>
                    <a:lnTo>
                      <a:pt x="214" y="87"/>
                    </a:lnTo>
                    <a:lnTo>
                      <a:pt x="218" y="80"/>
                    </a:lnTo>
                    <a:lnTo>
                      <a:pt x="219" y="72"/>
                    </a:lnTo>
                    <a:lnTo>
                      <a:pt x="223" y="60"/>
                    </a:lnTo>
                    <a:lnTo>
                      <a:pt x="225" y="55"/>
                    </a:lnTo>
                    <a:lnTo>
                      <a:pt x="226" y="49"/>
                    </a:lnTo>
                    <a:lnTo>
                      <a:pt x="230" y="53"/>
                    </a:lnTo>
                    <a:lnTo>
                      <a:pt x="232" y="47"/>
                    </a:lnTo>
                    <a:lnTo>
                      <a:pt x="235" y="49"/>
                    </a:lnTo>
                    <a:lnTo>
                      <a:pt x="237" y="49"/>
                    </a:lnTo>
                    <a:lnTo>
                      <a:pt x="241" y="53"/>
                    </a:lnTo>
                    <a:lnTo>
                      <a:pt x="242" y="56"/>
                    </a:lnTo>
                    <a:lnTo>
                      <a:pt x="246" y="45"/>
                    </a:lnTo>
                    <a:lnTo>
                      <a:pt x="248" y="45"/>
                    </a:lnTo>
                    <a:lnTo>
                      <a:pt x="249" y="51"/>
                    </a:lnTo>
                    <a:lnTo>
                      <a:pt x="253" y="51"/>
                    </a:lnTo>
                    <a:lnTo>
                      <a:pt x="255" y="51"/>
                    </a:lnTo>
                    <a:lnTo>
                      <a:pt x="258" y="53"/>
                    </a:lnTo>
                    <a:lnTo>
                      <a:pt x="260" y="41"/>
                    </a:lnTo>
                    <a:lnTo>
                      <a:pt x="264" y="49"/>
                    </a:lnTo>
                    <a:lnTo>
                      <a:pt x="265" y="49"/>
                    </a:lnTo>
                    <a:lnTo>
                      <a:pt x="269" y="51"/>
                    </a:lnTo>
                    <a:lnTo>
                      <a:pt x="271" y="55"/>
                    </a:lnTo>
                    <a:lnTo>
                      <a:pt x="272" y="51"/>
                    </a:lnTo>
                    <a:lnTo>
                      <a:pt x="276" y="49"/>
                    </a:lnTo>
                    <a:lnTo>
                      <a:pt x="278" y="47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9"/>
                    </a:lnTo>
                    <a:lnTo>
                      <a:pt x="288" y="56"/>
                    </a:lnTo>
                    <a:lnTo>
                      <a:pt x="292" y="49"/>
                    </a:lnTo>
                    <a:lnTo>
                      <a:pt x="294" y="55"/>
                    </a:lnTo>
                    <a:lnTo>
                      <a:pt x="295" y="55"/>
                    </a:lnTo>
                    <a:lnTo>
                      <a:pt x="299" y="55"/>
                    </a:lnTo>
                    <a:lnTo>
                      <a:pt x="301" y="53"/>
                    </a:lnTo>
                    <a:lnTo>
                      <a:pt x="304" y="49"/>
                    </a:lnTo>
                    <a:lnTo>
                      <a:pt x="306" y="55"/>
                    </a:lnTo>
                    <a:lnTo>
                      <a:pt x="309" y="51"/>
                    </a:lnTo>
                    <a:lnTo>
                      <a:pt x="311" y="49"/>
                    </a:lnTo>
                    <a:lnTo>
                      <a:pt x="315" y="51"/>
                    </a:lnTo>
                    <a:lnTo>
                      <a:pt x="317" y="58"/>
                    </a:lnTo>
                    <a:lnTo>
                      <a:pt x="320" y="47"/>
                    </a:lnTo>
                    <a:lnTo>
                      <a:pt x="322" y="49"/>
                    </a:lnTo>
                    <a:lnTo>
                      <a:pt x="324" y="51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" name="Freeform 235">
                <a:extLst>
                  <a:ext uri="{FF2B5EF4-FFF2-40B4-BE49-F238E27FC236}">
                    <a16:creationId xmlns:a16="http://schemas.microsoft.com/office/drawing/2014/main" id="{5DCA6B31-C015-DC43-A108-D4B9579AB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6"/>
                <a:ext cx="49" cy="10"/>
              </a:xfrm>
              <a:custGeom>
                <a:avLst/>
                <a:gdLst>
                  <a:gd name="G0" fmla="+- 7 0 0"/>
                  <a:gd name="G1" fmla="+- 8 0 0"/>
                  <a:gd name="G2" fmla="+- 14 0 0"/>
                  <a:gd name="G3" fmla="cos 8 G2"/>
                  <a:gd name="G4" fmla="*/ 1 6547 1024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G23" fmla="+- 1 0 0"/>
                  <a:gd name="G24" fmla="*/ 1 50493 45568"/>
                  <a:gd name="G25" fmla="*/ 1 50493 55552"/>
                  <a:gd name="G26" fmla="*/ G25 1 180"/>
                  <a:gd name="G27" fmla="*/ G24 1 G26"/>
                  <a:gd name="T0" fmla="*/ 0 w 51"/>
                  <a:gd name="T1" fmla="*/ 8 h 12"/>
                  <a:gd name="T2" fmla="*/ 3 w 51"/>
                  <a:gd name="T3" fmla="*/ 4 h 12"/>
                  <a:gd name="T4" fmla="*/ 5 w 51"/>
                  <a:gd name="T5" fmla="*/ 8 h 12"/>
                  <a:gd name="T6" fmla="*/ 8 w 51"/>
                  <a:gd name="T7" fmla="*/ 6 h 12"/>
                  <a:gd name="T8" fmla="*/ 10 w 51"/>
                  <a:gd name="T9" fmla="*/ 8 h 12"/>
                  <a:gd name="T10" fmla="*/ 14 w 51"/>
                  <a:gd name="T11" fmla="*/ 10 h 12"/>
                  <a:gd name="T12" fmla="*/ 16 w 51"/>
                  <a:gd name="T13" fmla="*/ 6 h 12"/>
                  <a:gd name="T14" fmla="*/ 19 w 51"/>
                  <a:gd name="T15" fmla="*/ 12 h 12"/>
                  <a:gd name="T16" fmla="*/ 21 w 51"/>
                  <a:gd name="T17" fmla="*/ 6 h 12"/>
                  <a:gd name="T18" fmla="*/ 23 w 51"/>
                  <a:gd name="T19" fmla="*/ 6 h 12"/>
                  <a:gd name="T20" fmla="*/ 26 w 51"/>
                  <a:gd name="T21" fmla="*/ 6 h 12"/>
                  <a:gd name="T22" fmla="*/ 28 w 51"/>
                  <a:gd name="T23" fmla="*/ 8 h 12"/>
                  <a:gd name="T24" fmla="*/ 31 w 51"/>
                  <a:gd name="T25" fmla="*/ 6 h 12"/>
                  <a:gd name="T26" fmla="*/ 33 w 51"/>
                  <a:gd name="T27" fmla="*/ 8 h 12"/>
                  <a:gd name="T28" fmla="*/ 37 w 51"/>
                  <a:gd name="T29" fmla="*/ 8 h 12"/>
                  <a:gd name="T30" fmla="*/ 39 w 51"/>
                  <a:gd name="T31" fmla="*/ 6 h 12"/>
                  <a:gd name="T32" fmla="*/ 42 w 51"/>
                  <a:gd name="T33" fmla="*/ 4 h 12"/>
                  <a:gd name="T34" fmla="*/ 44 w 51"/>
                  <a:gd name="T35" fmla="*/ 6 h 12"/>
                  <a:gd name="T36" fmla="*/ 46 w 51"/>
                  <a:gd name="T37" fmla="*/ 8 h 12"/>
                  <a:gd name="T38" fmla="*/ 49 w 51"/>
                  <a:gd name="T39" fmla="*/ 4 h 12"/>
                  <a:gd name="T40" fmla="*/ 51 w 51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2">
                    <a:moveTo>
                      <a:pt x="0" y="8"/>
                    </a:moveTo>
                    <a:lnTo>
                      <a:pt x="3" y="4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4" y="10"/>
                    </a:lnTo>
                    <a:lnTo>
                      <a:pt x="16" y="6"/>
                    </a:lnTo>
                    <a:lnTo>
                      <a:pt x="19" y="12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28" y="8"/>
                    </a:lnTo>
                    <a:lnTo>
                      <a:pt x="31" y="6"/>
                    </a:lnTo>
                    <a:lnTo>
                      <a:pt x="33" y="8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42" y="4"/>
                    </a:lnTo>
                    <a:lnTo>
                      <a:pt x="44" y="6"/>
                    </a:lnTo>
                    <a:lnTo>
                      <a:pt x="46" y="8"/>
                    </a:lnTo>
                    <a:lnTo>
                      <a:pt x="49" y="4"/>
                    </a:lnTo>
                    <a:lnTo>
                      <a:pt x="51" y="0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" name="Freeform 236">
                <a:extLst>
                  <a:ext uri="{FF2B5EF4-FFF2-40B4-BE49-F238E27FC236}">
                    <a16:creationId xmlns:a16="http://schemas.microsoft.com/office/drawing/2014/main" id="{9E646781-3A20-004E-BDEE-1B17CF1C5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2"/>
                <a:ext cx="323" cy="205"/>
              </a:xfrm>
              <a:custGeom>
                <a:avLst/>
                <a:gdLst>
                  <a:gd name="T0" fmla="*/ 5 w 325"/>
                  <a:gd name="T1" fmla="*/ 203 h 207"/>
                  <a:gd name="T2" fmla="*/ 12 w 325"/>
                  <a:gd name="T3" fmla="*/ 203 h 207"/>
                  <a:gd name="T4" fmla="*/ 21 w 325"/>
                  <a:gd name="T5" fmla="*/ 203 h 207"/>
                  <a:gd name="T6" fmla="*/ 28 w 325"/>
                  <a:gd name="T7" fmla="*/ 205 h 207"/>
                  <a:gd name="T8" fmla="*/ 35 w 325"/>
                  <a:gd name="T9" fmla="*/ 205 h 207"/>
                  <a:gd name="T10" fmla="*/ 44 w 325"/>
                  <a:gd name="T11" fmla="*/ 203 h 207"/>
                  <a:gd name="T12" fmla="*/ 51 w 325"/>
                  <a:gd name="T13" fmla="*/ 199 h 207"/>
                  <a:gd name="T14" fmla="*/ 58 w 325"/>
                  <a:gd name="T15" fmla="*/ 205 h 207"/>
                  <a:gd name="T16" fmla="*/ 67 w 325"/>
                  <a:gd name="T17" fmla="*/ 201 h 207"/>
                  <a:gd name="T18" fmla="*/ 74 w 325"/>
                  <a:gd name="T19" fmla="*/ 203 h 207"/>
                  <a:gd name="T20" fmla="*/ 81 w 325"/>
                  <a:gd name="T21" fmla="*/ 205 h 207"/>
                  <a:gd name="T22" fmla="*/ 90 w 325"/>
                  <a:gd name="T23" fmla="*/ 203 h 207"/>
                  <a:gd name="T24" fmla="*/ 97 w 325"/>
                  <a:gd name="T25" fmla="*/ 201 h 207"/>
                  <a:gd name="T26" fmla="*/ 104 w 325"/>
                  <a:gd name="T27" fmla="*/ 203 h 207"/>
                  <a:gd name="T28" fmla="*/ 113 w 325"/>
                  <a:gd name="T29" fmla="*/ 195 h 207"/>
                  <a:gd name="T30" fmla="*/ 120 w 325"/>
                  <a:gd name="T31" fmla="*/ 199 h 207"/>
                  <a:gd name="T32" fmla="*/ 127 w 325"/>
                  <a:gd name="T33" fmla="*/ 203 h 207"/>
                  <a:gd name="T34" fmla="*/ 136 w 325"/>
                  <a:gd name="T35" fmla="*/ 199 h 207"/>
                  <a:gd name="T36" fmla="*/ 143 w 325"/>
                  <a:gd name="T37" fmla="*/ 205 h 207"/>
                  <a:gd name="T38" fmla="*/ 150 w 325"/>
                  <a:gd name="T39" fmla="*/ 201 h 207"/>
                  <a:gd name="T40" fmla="*/ 159 w 325"/>
                  <a:gd name="T41" fmla="*/ 205 h 207"/>
                  <a:gd name="T42" fmla="*/ 166 w 325"/>
                  <a:gd name="T43" fmla="*/ 203 h 207"/>
                  <a:gd name="T44" fmla="*/ 173 w 325"/>
                  <a:gd name="T45" fmla="*/ 199 h 207"/>
                  <a:gd name="T46" fmla="*/ 182 w 325"/>
                  <a:gd name="T47" fmla="*/ 203 h 207"/>
                  <a:gd name="T48" fmla="*/ 189 w 325"/>
                  <a:gd name="T49" fmla="*/ 201 h 207"/>
                  <a:gd name="T50" fmla="*/ 196 w 325"/>
                  <a:gd name="T51" fmla="*/ 205 h 207"/>
                  <a:gd name="T52" fmla="*/ 205 w 325"/>
                  <a:gd name="T53" fmla="*/ 197 h 207"/>
                  <a:gd name="T54" fmla="*/ 212 w 325"/>
                  <a:gd name="T55" fmla="*/ 199 h 207"/>
                  <a:gd name="T56" fmla="*/ 219 w 325"/>
                  <a:gd name="T57" fmla="*/ 197 h 207"/>
                  <a:gd name="T58" fmla="*/ 228 w 325"/>
                  <a:gd name="T59" fmla="*/ 193 h 207"/>
                  <a:gd name="T60" fmla="*/ 235 w 325"/>
                  <a:gd name="T61" fmla="*/ 182 h 207"/>
                  <a:gd name="T62" fmla="*/ 242 w 325"/>
                  <a:gd name="T63" fmla="*/ 176 h 207"/>
                  <a:gd name="T64" fmla="*/ 251 w 325"/>
                  <a:gd name="T65" fmla="*/ 155 h 207"/>
                  <a:gd name="T66" fmla="*/ 258 w 325"/>
                  <a:gd name="T67" fmla="*/ 129 h 207"/>
                  <a:gd name="T68" fmla="*/ 265 w 325"/>
                  <a:gd name="T69" fmla="*/ 104 h 207"/>
                  <a:gd name="T70" fmla="*/ 274 w 325"/>
                  <a:gd name="T71" fmla="*/ 75 h 207"/>
                  <a:gd name="T72" fmla="*/ 281 w 325"/>
                  <a:gd name="T73" fmla="*/ 41 h 207"/>
                  <a:gd name="T74" fmla="*/ 288 w 325"/>
                  <a:gd name="T75" fmla="*/ 29 h 207"/>
                  <a:gd name="T76" fmla="*/ 297 w 325"/>
                  <a:gd name="T77" fmla="*/ 14 h 207"/>
                  <a:gd name="T78" fmla="*/ 304 w 325"/>
                  <a:gd name="T79" fmla="*/ 10 h 207"/>
                  <a:gd name="T80" fmla="*/ 311 w 325"/>
                  <a:gd name="T81" fmla="*/ 8 h 207"/>
                  <a:gd name="T82" fmla="*/ 320 w 325"/>
                  <a:gd name="T83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07">
                    <a:moveTo>
                      <a:pt x="0" y="201"/>
                    </a:moveTo>
                    <a:lnTo>
                      <a:pt x="2" y="199"/>
                    </a:lnTo>
                    <a:lnTo>
                      <a:pt x="5" y="203"/>
                    </a:lnTo>
                    <a:lnTo>
                      <a:pt x="7" y="203"/>
                    </a:lnTo>
                    <a:lnTo>
                      <a:pt x="10" y="197"/>
                    </a:lnTo>
                    <a:lnTo>
                      <a:pt x="12" y="203"/>
                    </a:lnTo>
                    <a:lnTo>
                      <a:pt x="16" y="205"/>
                    </a:lnTo>
                    <a:lnTo>
                      <a:pt x="18" y="203"/>
                    </a:lnTo>
                    <a:lnTo>
                      <a:pt x="21" y="203"/>
                    </a:lnTo>
                    <a:lnTo>
                      <a:pt x="23" y="201"/>
                    </a:lnTo>
                    <a:lnTo>
                      <a:pt x="25" y="207"/>
                    </a:lnTo>
                    <a:lnTo>
                      <a:pt x="28" y="205"/>
                    </a:lnTo>
                    <a:lnTo>
                      <a:pt x="30" y="203"/>
                    </a:lnTo>
                    <a:lnTo>
                      <a:pt x="33" y="199"/>
                    </a:lnTo>
                    <a:lnTo>
                      <a:pt x="35" y="205"/>
                    </a:lnTo>
                    <a:lnTo>
                      <a:pt x="39" y="201"/>
                    </a:lnTo>
                    <a:lnTo>
                      <a:pt x="40" y="201"/>
                    </a:lnTo>
                    <a:lnTo>
                      <a:pt x="44" y="203"/>
                    </a:lnTo>
                    <a:lnTo>
                      <a:pt x="46" y="199"/>
                    </a:lnTo>
                    <a:lnTo>
                      <a:pt x="48" y="205"/>
                    </a:lnTo>
                    <a:lnTo>
                      <a:pt x="51" y="199"/>
                    </a:lnTo>
                    <a:lnTo>
                      <a:pt x="53" y="203"/>
                    </a:lnTo>
                    <a:lnTo>
                      <a:pt x="56" y="201"/>
                    </a:lnTo>
                    <a:lnTo>
                      <a:pt x="58" y="205"/>
                    </a:lnTo>
                    <a:lnTo>
                      <a:pt x="62" y="203"/>
                    </a:lnTo>
                    <a:lnTo>
                      <a:pt x="63" y="203"/>
                    </a:lnTo>
                    <a:lnTo>
                      <a:pt x="67" y="201"/>
                    </a:lnTo>
                    <a:lnTo>
                      <a:pt x="69" y="201"/>
                    </a:lnTo>
                    <a:lnTo>
                      <a:pt x="71" y="203"/>
                    </a:lnTo>
                    <a:lnTo>
                      <a:pt x="74" y="203"/>
                    </a:lnTo>
                    <a:lnTo>
                      <a:pt x="76" y="207"/>
                    </a:lnTo>
                    <a:lnTo>
                      <a:pt x="79" y="205"/>
                    </a:lnTo>
                    <a:lnTo>
                      <a:pt x="81" y="205"/>
                    </a:lnTo>
                    <a:lnTo>
                      <a:pt x="85" y="203"/>
                    </a:lnTo>
                    <a:lnTo>
                      <a:pt x="86" y="199"/>
                    </a:lnTo>
                    <a:lnTo>
                      <a:pt x="90" y="203"/>
                    </a:lnTo>
                    <a:lnTo>
                      <a:pt x="92" y="199"/>
                    </a:lnTo>
                    <a:lnTo>
                      <a:pt x="94" y="205"/>
                    </a:lnTo>
                    <a:lnTo>
                      <a:pt x="97" y="201"/>
                    </a:lnTo>
                    <a:lnTo>
                      <a:pt x="99" y="203"/>
                    </a:lnTo>
                    <a:lnTo>
                      <a:pt x="102" y="201"/>
                    </a:lnTo>
                    <a:lnTo>
                      <a:pt x="104" y="203"/>
                    </a:lnTo>
                    <a:lnTo>
                      <a:pt x="108" y="205"/>
                    </a:lnTo>
                    <a:lnTo>
                      <a:pt x="109" y="201"/>
                    </a:lnTo>
                    <a:lnTo>
                      <a:pt x="113" y="195"/>
                    </a:lnTo>
                    <a:lnTo>
                      <a:pt x="115" y="205"/>
                    </a:lnTo>
                    <a:lnTo>
                      <a:pt x="117" y="201"/>
                    </a:lnTo>
                    <a:lnTo>
                      <a:pt x="120" y="199"/>
                    </a:lnTo>
                    <a:lnTo>
                      <a:pt x="122" y="199"/>
                    </a:lnTo>
                    <a:lnTo>
                      <a:pt x="125" y="199"/>
                    </a:lnTo>
                    <a:lnTo>
                      <a:pt x="127" y="203"/>
                    </a:lnTo>
                    <a:lnTo>
                      <a:pt x="131" y="205"/>
                    </a:lnTo>
                    <a:lnTo>
                      <a:pt x="132" y="199"/>
                    </a:lnTo>
                    <a:lnTo>
                      <a:pt x="136" y="199"/>
                    </a:lnTo>
                    <a:lnTo>
                      <a:pt x="138" y="205"/>
                    </a:lnTo>
                    <a:lnTo>
                      <a:pt x="141" y="201"/>
                    </a:lnTo>
                    <a:lnTo>
                      <a:pt x="143" y="205"/>
                    </a:lnTo>
                    <a:lnTo>
                      <a:pt x="145" y="201"/>
                    </a:lnTo>
                    <a:lnTo>
                      <a:pt x="148" y="205"/>
                    </a:lnTo>
                    <a:lnTo>
                      <a:pt x="150" y="201"/>
                    </a:lnTo>
                    <a:lnTo>
                      <a:pt x="154" y="203"/>
                    </a:lnTo>
                    <a:lnTo>
                      <a:pt x="155" y="201"/>
                    </a:lnTo>
                    <a:lnTo>
                      <a:pt x="159" y="205"/>
                    </a:lnTo>
                    <a:lnTo>
                      <a:pt x="161" y="199"/>
                    </a:lnTo>
                    <a:lnTo>
                      <a:pt x="164" y="205"/>
                    </a:lnTo>
                    <a:lnTo>
                      <a:pt x="166" y="203"/>
                    </a:lnTo>
                    <a:lnTo>
                      <a:pt x="168" y="203"/>
                    </a:lnTo>
                    <a:lnTo>
                      <a:pt x="171" y="199"/>
                    </a:lnTo>
                    <a:lnTo>
                      <a:pt x="173" y="199"/>
                    </a:lnTo>
                    <a:lnTo>
                      <a:pt x="177" y="201"/>
                    </a:lnTo>
                    <a:lnTo>
                      <a:pt x="178" y="201"/>
                    </a:lnTo>
                    <a:lnTo>
                      <a:pt x="182" y="203"/>
                    </a:lnTo>
                    <a:lnTo>
                      <a:pt x="184" y="201"/>
                    </a:lnTo>
                    <a:lnTo>
                      <a:pt x="187" y="205"/>
                    </a:lnTo>
                    <a:lnTo>
                      <a:pt x="189" y="201"/>
                    </a:lnTo>
                    <a:lnTo>
                      <a:pt x="191" y="197"/>
                    </a:lnTo>
                    <a:lnTo>
                      <a:pt x="194" y="199"/>
                    </a:lnTo>
                    <a:lnTo>
                      <a:pt x="196" y="205"/>
                    </a:lnTo>
                    <a:lnTo>
                      <a:pt x="200" y="197"/>
                    </a:lnTo>
                    <a:lnTo>
                      <a:pt x="201" y="203"/>
                    </a:lnTo>
                    <a:lnTo>
                      <a:pt x="205" y="197"/>
                    </a:lnTo>
                    <a:lnTo>
                      <a:pt x="207" y="197"/>
                    </a:lnTo>
                    <a:lnTo>
                      <a:pt x="210" y="201"/>
                    </a:lnTo>
                    <a:lnTo>
                      <a:pt x="212" y="199"/>
                    </a:lnTo>
                    <a:lnTo>
                      <a:pt x="214" y="199"/>
                    </a:lnTo>
                    <a:lnTo>
                      <a:pt x="217" y="197"/>
                    </a:lnTo>
                    <a:lnTo>
                      <a:pt x="219" y="197"/>
                    </a:lnTo>
                    <a:lnTo>
                      <a:pt x="223" y="199"/>
                    </a:lnTo>
                    <a:lnTo>
                      <a:pt x="224" y="193"/>
                    </a:lnTo>
                    <a:lnTo>
                      <a:pt x="228" y="193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5" y="182"/>
                    </a:lnTo>
                    <a:lnTo>
                      <a:pt x="237" y="185"/>
                    </a:lnTo>
                    <a:lnTo>
                      <a:pt x="240" y="178"/>
                    </a:lnTo>
                    <a:lnTo>
                      <a:pt x="242" y="176"/>
                    </a:lnTo>
                    <a:lnTo>
                      <a:pt x="246" y="164"/>
                    </a:lnTo>
                    <a:lnTo>
                      <a:pt x="247" y="164"/>
                    </a:lnTo>
                    <a:lnTo>
                      <a:pt x="251" y="155"/>
                    </a:lnTo>
                    <a:lnTo>
                      <a:pt x="253" y="151"/>
                    </a:lnTo>
                    <a:lnTo>
                      <a:pt x="256" y="143"/>
                    </a:lnTo>
                    <a:lnTo>
                      <a:pt x="258" y="129"/>
                    </a:lnTo>
                    <a:lnTo>
                      <a:pt x="261" y="122"/>
                    </a:lnTo>
                    <a:lnTo>
                      <a:pt x="263" y="106"/>
                    </a:lnTo>
                    <a:lnTo>
                      <a:pt x="265" y="104"/>
                    </a:lnTo>
                    <a:lnTo>
                      <a:pt x="269" y="95"/>
                    </a:lnTo>
                    <a:lnTo>
                      <a:pt x="270" y="81"/>
                    </a:lnTo>
                    <a:lnTo>
                      <a:pt x="274" y="75"/>
                    </a:lnTo>
                    <a:lnTo>
                      <a:pt x="276" y="64"/>
                    </a:lnTo>
                    <a:lnTo>
                      <a:pt x="279" y="56"/>
                    </a:lnTo>
                    <a:lnTo>
                      <a:pt x="281" y="41"/>
                    </a:lnTo>
                    <a:lnTo>
                      <a:pt x="284" y="39"/>
                    </a:lnTo>
                    <a:lnTo>
                      <a:pt x="286" y="35"/>
                    </a:lnTo>
                    <a:lnTo>
                      <a:pt x="288" y="29"/>
                    </a:lnTo>
                    <a:lnTo>
                      <a:pt x="292" y="23"/>
                    </a:lnTo>
                    <a:lnTo>
                      <a:pt x="293" y="23"/>
                    </a:lnTo>
                    <a:lnTo>
                      <a:pt x="297" y="14"/>
                    </a:lnTo>
                    <a:lnTo>
                      <a:pt x="299" y="14"/>
                    </a:lnTo>
                    <a:lnTo>
                      <a:pt x="302" y="17"/>
                    </a:lnTo>
                    <a:lnTo>
                      <a:pt x="304" y="10"/>
                    </a:lnTo>
                    <a:lnTo>
                      <a:pt x="307" y="8"/>
                    </a:lnTo>
                    <a:lnTo>
                      <a:pt x="309" y="14"/>
                    </a:lnTo>
                    <a:lnTo>
                      <a:pt x="311" y="8"/>
                    </a:lnTo>
                    <a:lnTo>
                      <a:pt x="315" y="6"/>
                    </a:lnTo>
                    <a:lnTo>
                      <a:pt x="316" y="0"/>
                    </a:lnTo>
                    <a:lnTo>
                      <a:pt x="320" y="0"/>
                    </a:lnTo>
                    <a:lnTo>
                      <a:pt x="322" y="0"/>
                    </a:lnTo>
                    <a:lnTo>
                      <a:pt x="325" y="4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0" name="Freeform 237">
                <a:extLst>
                  <a:ext uri="{FF2B5EF4-FFF2-40B4-BE49-F238E27FC236}">
                    <a16:creationId xmlns:a16="http://schemas.microsoft.com/office/drawing/2014/main" id="{02BD32DE-7C51-E245-A099-055A30F90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38"/>
                <a:ext cx="322" cy="88"/>
              </a:xfrm>
              <a:custGeom>
                <a:avLst/>
                <a:gdLst>
                  <a:gd name="T0" fmla="*/ 5 w 324"/>
                  <a:gd name="T1" fmla="*/ 44 h 90"/>
                  <a:gd name="T2" fmla="*/ 12 w 324"/>
                  <a:gd name="T3" fmla="*/ 46 h 90"/>
                  <a:gd name="T4" fmla="*/ 20 w 324"/>
                  <a:gd name="T5" fmla="*/ 44 h 90"/>
                  <a:gd name="T6" fmla="*/ 28 w 324"/>
                  <a:gd name="T7" fmla="*/ 40 h 90"/>
                  <a:gd name="T8" fmla="*/ 35 w 324"/>
                  <a:gd name="T9" fmla="*/ 46 h 90"/>
                  <a:gd name="T10" fmla="*/ 43 w 324"/>
                  <a:gd name="T11" fmla="*/ 44 h 90"/>
                  <a:gd name="T12" fmla="*/ 51 w 324"/>
                  <a:gd name="T13" fmla="*/ 42 h 90"/>
                  <a:gd name="T14" fmla="*/ 58 w 324"/>
                  <a:gd name="T15" fmla="*/ 42 h 90"/>
                  <a:gd name="T16" fmla="*/ 66 w 324"/>
                  <a:gd name="T17" fmla="*/ 40 h 90"/>
                  <a:gd name="T18" fmla="*/ 74 w 324"/>
                  <a:gd name="T19" fmla="*/ 44 h 90"/>
                  <a:gd name="T20" fmla="*/ 81 w 324"/>
                  <a:gd name="T21" fmla="*/ 48 h 90"/>
                  <a:gd name="T22" fmla="*/ 89 w 324"/>
                  <a:gd name="T23" fmla="*/ 46 h 90"/>
                  <a:gd name="T24" fmla="*/ 97 w 324"/>
                  <a:gd name="T25" fmla="*/ 44 h 90"/>
                  <a:gd name="T26" fmla="*/ 104 w 324"/>
                  <a:gd name="T27" fmla="*/ 42 h 90"/>
                  <a:gd name="T28" fmla="*/ 111 w 324"/>
                  <a:gd name="T29" fmla="*/ 48 h 90"/>
                  <a:gd name="T30" fmla="*/ 120 w 324"/>
                  <a:gd name="T31" fmla="*/ 42 h 90"/>
                  <a:gd name="T32" fmla="*/ 127 w 324"/>
                  <a:gd name="T33" fmla="*/ 46 h 90"/>
                  <a:gd name="T34" fmla="*/ 134 w 324"/>
                  <a:gd name="T35" fmla="*/ 42 h 90"/>
                  <a:gd name="T36" fmla="*/ 143 w 324"/>
                  <a:gd name="T37" fmla="*/ 46 h 90"/>
                  <a:gd name="T38" fmla="*/ 150 w 324"/>
                  <a:gd name="T39" fmla="*/ 44 h 90"/>
                  <a:gd name="T40" fmla="*/ 157 w 324"/>
                  <a:gd name="T41" fmla="*/ 44 h 90"/>
                  <a:gd name="T42" fmla="*/ 166 w 324"/>
                  <a:gd name="T43" fmla="*/ 42 h 90"/>
                  <a:gd name="T44" fmla="*/ 173 w 324"/>
                  <a:gd name="T45" fmla="*/ 36 h 90"/>
                  <a:gd name="T46" fmla="*/ 180 w 324"/>
                  <a:gd name="T47" fmla="*/ 40 h 90"/>
                  <a:gd name="T48" fmla="*/ 189 w 324"/>
                  <a:gd name="T49" fmla="*/ 31 h 90"/>
                  <a:gd name="T50" fmla="*/ 196 w 324"/>
                  <a:gd name="T51" fmla="*/ 0 h 90"/>
                  <a:gd name="T52" fmla="*/ 203 w 324"/>
                  <a:gd name="T53" fmla="*/ 23 h 90"/>
                  <a:gd name="T54" fmla="*/ 212 w 324"/>
                  <a:gd name="T55" fmla="*/ 56 h 90"/>
                  <a:gd name="T56" fmla="*/ 219 w 324"/>
                  <a:gd name="T57" fmla="*/ 85 h 90"/>
                  <a:gd name="T58" fmla="*/ 226 w 324"/>
                  <a:gd name="T59" fmla="*/ 77 h 90"/>
                  <a:gd name="T60" fmla="*/ 235 w 324"/>
                  <a:gd name="T61" fmla="*/ 52 h 90"/>
                  <a:gd name="T62" fmla="*/ 242 w 324"/>
                  <a:gd name="T63" fmla="*/ 46 h 90"/>
                  <a:gd name="T64" fmla="*/ 249 w 324"/>
                  <a:gd name="T65" fmla="*/ 46 h 90"/>
                  <a:gd name="T66" fmla="*/ 258 w 324"/>
                  <a:gd name="T67" fmla="*/ 46 h 90"/>
                  <a:gd name="T68" fmla="*/ 265 w 324"/>
                  <a:gd name="T69" fmla="*/ 44 h 90"/>
                  <a:gd name="T70" fmla="*/ 272 w 324"/>
                  <a:gd name="T71" fmla="*/ 44 h 90"/>
                  <a:gd name="T72" fmla="*/ 281 w 324"/>
                  <a:gd name="T73" fmla="*/ 44 h 90"/>
                  <a:gd name="T74" fmla="*/ 288 w 324"/>
                  <a:gd name="T75" fmla="*/ 46 h 90"/>
                  <a:gd name="T76" fmla="*/ 295 w 324"/>
                  <a:gd name="T77" fmla="*/ 46 h 90"/>
                  <a:gd name="T78" fmla="*/ 304 w 324"/>
                  <a:gd name="T79" fmla="*/ 50 h 90"/>
                  <a:gd name="T80" fmla="*/ 311 w 324"/>
                  <a:gd name="T81" fmla="*/ 42 h 90"/>
                  <a:gd name="T82" fmla="*/ 320 w 324"/>
                  <a:gd name="T83" fmla="*/ 4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0">
                    <a:moveTo>
                      <a:pt x="0" y="48"/>
                    </a:moveTo>
                    <a:lnTo>
                      <a:pt x="2" y="46"/>
                    </a:lnTo>
                    <a:lnTo>
                      <a:pt x="5" y="44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2" y="46"/>
                    </a:lnTo>
                    <a:lnTo>
                      <a:pt x="14" y="44"/>
                    </a:lnTo>
                    <a:lnTo>
                      <a:pt x="18" y="40"/>
                    </a:lnTo>
                    <a:lnTo>
                      <a:pt x="20" y="44"/>
                    </a:lnTo>
                    <a:lnTo>
                      <a:pt x="23" y="42"/>
                    </a:lnTo>
                    <a:lnTo>
                      <a:pt x="25" y="46"/>
                    </a:lnTo>
                    <a:lnTo>
                      <a:pt x="28" y="40"/>
                    </a:lnTo>
                    <a:lnTo>
                      <a:pt x="30" y="42"/>
                    </a:lnTo>
                    <a:lnTo>
                      <a:pt x="32" y="44"/>
                    </a:lnTo>
                    <a:lnTo>
                      <a:pt x="35" y="46"/>
                    </a:lnTo>
                    <a:lnTo>
                      <a:pt x="37" y="48"/>
                    </a:lnTo>
                    <a:lnTo>
                      <a:pt x="41" y="48"/>
                    </a:lnTo>
                    <a:lnTo>
                      <a:pt x="43" y="44"/>
                    </a:lnTo>
                    <a:lnTo>
                      <a:pt x="46" y="44"/>
                    </a:lnTo>
                    <a:lnTo>
                      <a:pt x="48" y="50"/>
                    </a:lnTo>
                    <a:lnTo>
                      <a:pt x="51" y="42"/>
                    </a:lnTo>
                    <a:lnTo>
                      <a:pt x="53" y="46"/>
                    </a:lnTo>
                    <a:lnTo>
                      <a:pt x="57" y="46"/>
                    </a:lnTo>
                    <a:lnTo>
                      <a:pt x="58" y="42"/>
                    </a:lnTo>
                    <a:lnTo>
                      <a:pt x="60" y="44"/>
                    </a:lnTo>
                    <a:lnTo>
                      <a:pt x="64" y="46"/>
                    </a:lnTo>
                    <a:lnTo>
                      <a:pt x="66" y="40"/>
                    </a:lnTo>
                    <a:lnTo>
                      <a:pt x="69" y="44"/>
                    </a:lnTo>
                    <a:lnTo>
                      <a:pt x="71" y="42"/>
                    </a:lnTo>
                    <a:lnTo>
                      <a:pt x="74" y="44"/>
                    </a:lnTo>
                    <a:lnTo>
                      <a:pt x="76" y="38"/>
                    </a:lnTo>
                    <a:lnTo>
                      <a:pt x="80" y="46"/>
                    </a:lnTo>
                    <a:lnTo>
                      <a:pt x="81" y="48"/>
                    </a:lnTo>
                    <a:lnTo>
                      <a:pt x="83" y="46"/>
                    </a:lnTo>
                    <a:lnTo>
                      <a:pt x="87" y="44"/>
                    </a:lnTo>
                    <a:lnTo>
                      <a:pt x="89" y="46"/>
                    </a:lnTo>
                    <a:lnTo>
                      <a:pt x="92" y="46"/>
                    </a:lnTo>
                    <a:lnTo>
                      <a:pt x="94" y="42"/>
                    </a:lnTo>
                    <a:lnTo>
                      <a:pt x="97" y="44"/>
                    </a:lnTo>
                    <a:lnTo>
                      <a:pt x="99" y="44"/>
                    </a:lnTo>
                    <a:lnTo>
                      <a:pt x="103" y="46"/>
                    </a:lnTo>
                    <a:lnTo>
                      <a:pt x="104" y="42"/>
                    </a:lnTo>
                    <a:lnTo>
                      <a:pt x="106" y="44"/>
                    </a:lnTo>
                    <a:lnTo>
                      <a:pt x="110" y="46"/>
                    </a:lnTo>
                    <a:lnTo>
                      <a:pt x="111" y="48"/>
                    </a:lnTo>
                    <a:lnTo>
                      <a:pt x="115" y="48"/>
                    </a:lnTo>
                    <a:lnTo>
                      <a:pt x="117" y="42"/>
                    </a:lnTo>
                    <a:lnTo>
                      <a:pt x="120" y="42"/>
                    </a:lnTo>
                    <a:lnTo>
                      <a:pt x="122" y="44"/>
                    </a:lnTo>
                    <a:lnTo>
                      <a:pt x="126" y="44"/>
                    </a:lnTo>
                    <a:lnTo>
                      <a:pt x="127" y="46"/>
                    </a:lnTo>
                    <a:lnTo>
                      <a:pt x="129" y="44"/>
                    </a:lnTo>
                    <a:lnTo>
                      <a:pt x="133" y="44"/>
                    </a:lnTo>
                    <a:lnTo>
                      <a:pt x="134" y="42"/>
                    </a:lnTo>
                    <a:lnTo>
                      <a:pt x="138" y="42"/>
                    </a:lnTo>
                    <a:lnTo>
                      <a:pt x="140" y="44"/>
                    </a:lnTo>
                    <a:lnTo>
                      <a:pt x="143" y="46"/>
                    </a:lnTo>
                    <a:lnTo>
                      <a:pt x="145" y="46"/>
                    </a:lnTo>
                    <a:lnTo>
                      <a:pt x="149" y="42"/>
                    </a:lnTo>
                    <a:lnTo>
                      <a:pt x="150" y="44"/>
                    </a:lnTo>
                    <a:lnTo>
                      <a:pt x="152" y="46"/>
                    </a:lnTo>
                    <a:lnTo>
                      <a:pt x="156" y="44"/>
                    </a:lnTo>
                    <a:lnTo>
                      <a:pt x="157" y="44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6" y="42"/>
                    </a:lnTo>
                    <a:lnTo>
                      <a:pt x="168" y="46"/>
                    </a:lnTo>
                    <a:lnTo>
                      <a:pt x="172" y="46"/>
                    </a:lnTo>
                    <a:lnTo>
                      <a:pt x="173" y="36"/>
                    </a:lnTo>
                    <a:lnTo>
                      <a:pt x="175" y="50"/>
                    </a:lnTo>
                    <a:lnTo>
                      <a:pt x="179" y="44"/>
                    </a:lnTo>
                    <a:lnTo>
                      <a:pt x="180" y="40"/>
                    </a:lnTo>
                    <a:lnTo>
                      <a:pt x="184" y="38"/>
                    </a:lnTo>
                    <a:lnTo>
                      <a:pt x="186" y="36"/>
                    </a:lnTo>
                    <a:lnTo>
                      <a:pt x="189" y="31"/>
                    </a:lnTo>
                    <a:lnTo>
                      <a:pt x="191" y="19"/>
                    </a:lnTo>
                    <a:lnTo>
                      <a:pt x="195" y="0"/>
                    </a:lnTo>
                    <a:lnTo>
                      <a:pt x="196" y="0"/>
                    </a:lnTo>
                    <a:lnTo>
                      <a:pt x="200" y="5"/>
                    </a:lnTo>
                    <a:lnTo>
                      <a:pt x="202" y="19"/>
                    </a:lnTo>
                    <a:lnTo>
                      <a:pt x="203" y="23"/>
                    </a:lnTo>
                    <a:lnTo>
                      <a:pt x="207" y="36"/>
                    </a:lnTo>
                    <a:lnTo>
                      <a:pt x="209" y="48"/>
                    </a:lnTo>
                    <a:lnTo>
                      <a:pt x="212" y="56"/>
                    </a:lnTo>
                    <a:lnTo>
                      <a:pt x="214" y="63"/>
                    </a:lnTo>
                    <a:lnTo>
                      <a:pt x="218" y="75"/>
                    </a:lnTo>
                    <a:lnTo>
                      <a:pt x="219" y="85"/>
                    </a:lnTo>
                    <a:lnTo>
                      <a:pt x="223" y="90"/>
                    </a:lnTo>
                    <a:lnTo>
                      <a:pt x="225" y="85"/>
                    </a:lnTo>
                    <a:lnTo>
                      <a:pt x="226" y="77"/>
                    </a:lnTo>
                    <a:lnTo>
                      <a:pt x="230" y="65"/>
                    </a:lnTo>
                    <a:lnTo>
                      <a:pt x="232" y="58"/>
                    </a:lnTo>
                    <a:lnTo>
                      <a:pt x="235" y="52"/>
                    </a:lnTo>
                    <a:lnTo>
                      <a:pt x="237" y="46"/>
                    </a:lnTo>
                    <a:lnTo>
                      <a:pt x="241" y="46"/>
                    </a:lnTo>
                    <a:lnTo>
                      <a:pt x="242" y="46"/>
                    </a:lnTo>
                    <a:lnTo>
                      <a:pt x="246" y="42"/>
                    </a:lnTo>
                    <a:lnTo>
                      <a:pt x="248" y="48"/>
                    </a:lnTo>
                    <a:lnTo>
                      <a:pt x="249" y="46"/>
                    </a:lnTo>
                    <a:lnTo>
                      <a:pt x="253" y="40"/>
                    </a:lnTo>
                    <a:lnTo>
                      <a:pt x="255" y="42"/>
                    </a:lnTo>
                    <a:lnTo>
                      <a:pt x="258" y="46"/>
                    </a:lnTo>
                    <a:lnTo>
                      <a:pt x="260" y="50"/>
                    </a:lnTo>
                    <a:lnTo>
                      <a:pt x="264" y="44"/>
                    </a:lnTo>
                    <a:lnTo>
                      <a:pt x="265" y="44"/>
                    </a:lnTo>
                    <a:lnTo>
                      <a:pt x="269" y="44"/>
                    </a:lnTo>
                    <a:lnTo>
                      <a:pt x="271" y="48"/>
                    </a:lnTo>
                    <a:lnTo>
                      <a:pt x="272" y="44"/>
                    </a:lnTo>
                    <a:lnTo>
                      <a:pt x="276" y="44"/>
                    </a:lnTo>
                    <a:lnTo>
                      <a:pt x="278" y="42"/>
                    </a:lnTo>
                    <a:lnTo>
                      <a:pt x="281" y="44"/>
                    </a:lnTo>
                    <a:lnTo>
                      <a:pt x="283" y="48"/>
                    </a:lnTo>
                    <a:lnTo>
                      <a:pt x="287" y="40"/>
                    </a:lnTo>
                    <a:lnTo>
                      <a:pt x="288" y="46"/>
                    </a:lnTo>
                    <a:lnTo>
                      <a:pt x="292" y="44"/>
                    </a:lnTo>
                    <a:lnTo>
                      <a:pt x="294" y="46"/>
                    </a:lnTo>
                    <a:lnTo>
                      <a:pt x="295" y="46"/>
                    </a:lnTo>
                    <a:lnTo>
                      <a:pt x="299" y="48"/>
                    </a:lnTo>
                    <a:lnTo>
                      <a:pt x="301" y="44"/>
                    </a:lnTo>
                    <a:lnTo>
                      <a:pt x="304" y="50"/>
                    </a:lnTo>
                    <a:lnTo>
                      <a:pt x="306" y="44"/>
                    </a:lnTo>
                    <a:lnTo>
                      <a:pt x="309" y="50"/>
                    </a:lnTo>
                    <a:lnTo>
                      <a:pt x="311" y="42"/>
                    </a:lnTo>
                    <a:lnTo>
                      <a:pt x="315" y="46"/>
                    </a:lnTo>
                    <a:lnTo>
                      <a:pt x="317" y="44"/>
                    </a:lnTo>
                    <a:lnTo>
                      <a:pt x="320" y="46"/>
                    </a:lnTo>
                    <a:lnTo>
                      <a:pt x="322" y="44"/>
                    </a:lnTo>
                    <a:lnTo>
                      <a:pt x="324" y="44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1" name="Freeform 238">
                <a:extLst>
                  <a:ext uri="{FF2B5EF4-FFF2-40B4-BE49-F238E27FC236}">
                    <a16:creationId xmlns:a16="http://schemas.microsoft.com/office/drawing/2014/main" id="{A3B4199F-7FBC-9C4B-B459-FCEC4D610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78"/>
                <a:ext cx="49" cy="6"/>
              </a:xfrm>
              <a:custGeom>
                <a:avLst/>
                <a:gdLst>
                  <a:gd name="G0" fmla="+- 1 0 0"/>
                  <a:gd name="G1" fmla="+- 8 0 0"/>
                  <a:gd name="G2" fmla="+- 14 0 0"/>
                  <a:gd name="G3" fmla="cos 4 G2"/>
                  <a:gd name="G4" fmla="*/ 1 6547 1024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1 0 0"/>
                  <a:gd name="G21" fmla="+- 1 0 0"/>
                  <a:gd name="T0" fmla="*/ 0 w 51"/>
                  <a:gd name="T1" fmla="*/ 4 h 8"/>
                  <a:gd name="T2" fmla="*/ 3 w 51"/>
                  <a:gd name="T3" fmla="*/ 6 h 8"/>
                  <a:gd name="T4" fmla="*/ 5 w 51"/>
                  <a:gd name="T5" fmla="*/ 4 h 8"/>
                  <a:gd name="T6" fmla="*/ 8 w 51"/>
                  <a:gd name="T7" fmla="*/ 4 h 8"/>
                  <a:gd name="T8" fmla="*/ 10 w 51"/>
                  <a:gd name="T9" fmla="*/ 4 h 8"/>
                  <a:gd name="T10" fmla="*/ 14 w 51"/>
                  <a:gd name="T11" fmla="*/ 8 h 8"/>
                  <a:gd name="T12" fmla="*/ 16 w 51"/>
                  <a:gd name="T13" fmla="*/ 6 h 8"/>
                  <a:gd name="T14" fmla="*/ 19 w 51"/>
                  <a:gd name="T15" fmla="*/ 6 h 8"/>
                  <a:gd name="T16" fmla="*/ 21 w 51"/>
                  <a:gd name="T17" fmla="*/ 2 h 8"/>
                  <a:gd name="T18" fmla="*/ 23 w 51"/>
                  <a:gd name="T19" fmla="*/ 4 h 8"/>
                  <a:gd name="T20" fmla="*/ 26 w 51"/>
                  <a:gd name="T21" fmla="*/ 2 h 8"/>
                  <a:gd name="T22" fmla="*/ 28 w 51"/>
                  <a:gd name="T23" fmla="*/ 2 h 8"/>
                  <a:gd name="T24" fmla="*/ 31 w 51"/>
                  <a:gd name="T25" fmla="*/ 2 h 8"/>
                  <a:gd name="T26" fmla="*/ 33 w 51"/>
                  <a:gd name="T27" fmla="*/ 4 h 8"/>
                  <a:gd name="T28" fmla="*/ 37 w 51"/>
                  <a:gd name="T29" fmla="*/ 6 h 8"/>
                  <a:gd name="T30" fmla="*/ 39 w 51"/>
                  <a:gd name="T31" fmla="*/ 8 h 8"/>
                  <a:gd name="T32" fmla="*/ 42 w 51"/>
                  <a:gd name="T33" fmla="*/ 6 h 8"/>
                  <a:gd name="T34" fmla="*/ 44 w 51"/>
                  <a:gd name="T35" fmla="*/ 6 h 8"/>
                  <a:gd name="T36" fmla="*/ 46 w 51"/>
                  <a:gd name="T37" fmla="*/ 0 h 8"/>
                  <a:gd name="T38" fmla="*/ 49 w 51"/>
                  <a:gd name="T39" fmla="*/ 4 h 8"/>
                  <a:gd name="T40" fmla="*/ 51 w 51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8">
                    <a:moveTo>
                      <a:pt x="0" y="4"/>
                    </a:moveTo>
                    <a:lnTo>
                      <a:pt x="3" y="6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4" y="8"/>
                    </a:lnTo>
                    <a:lnTo>
                      <a:pt x="16" y="6"/>
                    </a:lnTo>
                    <a:lnTo>
                      <a:pt x="19" y="6"/>
                    </a:lnTo>
                    <a:lnTo>
                      <a:pt x="21" y="2"/>
                    </a:lnTo>
                    <a:lnTo>
                      <a:pt x="23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3" y="4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0"/>
                    </a:lnTo>
                    <a:lnTo>
                      <a:pt x="49" y="4"/>
                    </a:lnTo>
                    <a:lnTo>
                      <a:pt x="51" y="4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2" name="Freeform 239">
                <a:extLst>
                  <a:ext uri="{FF2B5EF4-FFF2-40B4-BE49-F238E27FC236}">
                    <a16:creationId xmlns:a16="http://schemas.microsoft.com/office/drawing/2014/main" id="{30B1D410-A362-E64E-B48A-236E9D7D3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4"/>
                <a:ext cx="323" cy="205"/>
              </a:xfrm>
              <a:custGeom>
                <a:avLst/>
                <a:gdLst>
                  <a:gd name="T0" fmla="*/ 5 w 325"/>
                  <a:gd name="T1" fmla="*/ 199 h 207"/>
                  <a:gd name="T2" fmla="*/ 12 w 325"/>
                  <a:gd name="T3" fmla="*/ 205 h 207"/>
                  <a:gd name="T4" fmla="*/ 21 w 325"/>
                  <a:gd name="T5" fmla="*/ 199 h 207"/>
                  <a:gd name="T6" fmla="*/ 28 w 325"/>
                  <a:gd name="T7" fmla="*/ 203 h 207"/>
                  <a:gd name="T8" fmla="*/ 35 w 325"/>
                  <a:gd name="T9" fmla="*/ 199 h 207"/>
                  <a:gd name="T10" fmla="*/ 44 w 325"/>
                  <a:gd name="T11" fmla="*/ 199 h 207"/>
                  <a:gd name="T12" fmla="*/ 51 w 325"/>
                  <a:gd name="T13" fmla="*/ 199 h 207"/>
                  <a:gd name="T14" fmla="*/ 58 w 325"/>
                  <a:gd name="T15" fmla="*/ 203 h 207"/>
                  <a:gd name="T16" fmla="*/ 67 w 325"/>
                  <a:gd name="T17" fmla="*/ 199 h 207"/>
                  <a:gd name="T18" fmla="*/ 74 w 325"/>
                  <a:gd name="T19" fmla="*/ 201 h 207"/>
                  <a:gd name="T20" fmla="*/ 81 w 325"/>
                  <a:gd name="T21" fmla="*/ 197 h 207"/>
                  <a:gd name="T22" fmla="*/ 90 w 325"/>
                  <a:gd name="T23" fmla="*/ 199 h 207"/>
                  <a:gd name="T24" fmla="*/ 97 w 325"/>
                  <a:gd name="T25" fmla="*/ 197 h 207"/>
                  <a:gd name="T26" fmla="*/ 104 w 325"/>
                  <a:gd name="T27" fmla="*/ 205 h 207"/>
                  <a:gd name="T28" fmla="*/ 113 w 325"/>
                  <a:gd name="T29" fmla="*/ 195 h 207"/>
                  <a:gd name="T30" fmla="*/ 120 w 325"/>
                  <a:gd name="T31" fmla="*/ 197 h 207"/>
                  <a:gd name="T32" fmla="*/ 127 w 325"/>
                  <a:gd name="T33" fmla="*/ 201 h 207"/>
                  <a:gd name="T34" fmla="*/ 136 w 325"/>
                  <a:gd name="T35" fmla="*/ 199 h 207"/>
                  <a:gd name="T36" fmla="*/ 143 w 325"/>
                  <a:gd name="T37" fmla="*/ 201 h 207"/>
                  <a:gd name="T38" fmla="*/ 150 w 325"/>
                  <a:gd name="T39" fmla="*/ 199 h 207"/>
                  <a:gd name="T40" fmla="*/ 159 w 325"/>
                  <a:gd name="T41" fmla="*/ 201 h 207"/>
                  <a:gd name="T42" fmla="*/ 166 w 325"/>
                  <a:gd name="T43" fmla="*/ 197 h 207"/>
                  <a:gd name="T44" fmla="*/ 173 w 325"/>
                  <a:gd name="T45" fmla="*/ 201 h 207"/>
                  <a:gd name="T46" fmla="*/ 182 w 325"/>
                  <a:gd name="T47" fmla="*/ 205 h 207"/>
                  <a:gd name="T48" fmla="*/ 189 w 325"/>
                  <a:gd name="T49" fmla="*/ 203 h 207"/>
                  <a:gd name="T50" fmla="*/ 196 w 325"/>
                  <a:gd name="T51" fmla="*/ 197 h 207"/>
                  <a:gd name="T52" fmla="*/ 205 w 325"/>
                  <a:gd name="T53" fmla="*/ 203 h 207"/>
                  <a:gd name="T54" fmla="*/ 212 w 325"/>
                  <a:gd name="T55" fmla="*/ 195 h 207"/>
                  <a:gd name="T56" fmla="*/ 219 w 325"/>
                  <a:gd name="T57" fmla="*/ 189 h 207"/>
                  <a:gd name="T58" fmla="*/ 228 w 325"/>
                  <a:gd name="T59" fmla="*/ 191 h 207"/>
                  <a:gd name="T60" fmla="*/ 235 w 325"/>
                  <a:gd name="T61" fmla="*/ 182 h 207"/>
                  <a:gd name="T62" fmla="*/ 242 w 325"/>
                  <a:gd name="T63" fmla="*/ 170 h 207"/>
                  <a:gd name="T64" fmla="*/ 251 w 325"/>
                  <a:gd name="T65" fmla="*/ 147 h 207"/>
                  <a:gd name="T66" fmla="*/ 258 w 325"/>
                  <a:gd name="T67" fmla="*/ 108 h 207"/>
                  <a:gd name="T68" fmla="*/ 265 w 325"/>
                  <a:gd name="T69" fmla="*/ 83 h 207"/>
                  <a:gd name="T70" fmla="*/ 274 w 325"/>
                  <a:gd name="T71" fmla="*/ 60 h 207"/>
                  <a:gd name="T72" fmla="*/ 281 w 325"/>
                  <a:gd name="T73" fmla="*/ 37 h 207"/>
                  <a:gd name="T74" fmla="*/ 288 w 325"/>
                  <a:gd name="T75" fmla="*/ 21 h 207"/>
                  <a:gd name="T76" fmla="*/ 297 w 325"/>
                  <a:gd name="T77" fmla="*/ 15 h 207"/>
                  <a:gd name="T78" fmla="*/ 304 w 325"/>
                  <a:gd name="T79" fmla="*/ 0 h 207"/>
                  <a:gd name="T80" fmla="*/ 311 w 325"/>
                  <a:gd name="T81" fmla="*/ 2 h 207"/>
                  <a:gd name="T82" fmla="*/ 320 w 325"/>
                  <a:gd name="T83" fmla="*/ 2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07">
                    <a:moveTo>
                      <a:pt x="0" y="203"/>
                    </a:moveTo>
                    <a:lnTo>
                      <a:pt x="2" y="203"/>
                    </a:lnTo>
                    <a:lnTo>
                      <a:pt x="5" y="199"/>
                    </a:lnTo>
                    <a:lnTo>
                      <a:pt x="7" y="203"/>
                    </a:lnTo>
                    <a:lnTo>
                      <a:pt x="10" y="199"/>
                    </a:lnTo>
                    <a:lnTo>
                      <a:pt x="12" y="205"/>
                    </a:lnTo>
                    <a:lnTo>
                      <a:pt x="16" y="199"/>
                    </a:lnTo>
                    <a:lnTo>
                      <a:pt x="18" y="207"/>
                    </a:lnTo>
                    <a:lnTo>
                      <a:pt x="21" y="199"/>
                    </a:lnTo>
                    <a:lnTo>
                      <a:pt x="23" y="205"/>
                    </a:lnTo>
                    <a:lnTo>
                      <a:pt x="25" y="203"/>
                    </a:lnTo>
                    <a:lnTo>
                      <a:pt x="28" y="203"/>
                    </a:lnTo>
                    <a:lnTo>
                      <a:pt x="30" y="203"/>
                    </a:lnTo>
                    <a:lnTo>
                      <a:pt x="33" y="201"/>
                    </a:lnTo>
                    <a:lnTo>
                      <a:pt x="35" y="199"/>
                    </a:lnTo>
                    <a:lnTo>
                      <a:pt x="39" y="203"/>
                    </a:lnTo>
                    <a:lnTo>
                      <a:pt x="40" y="207"/>
                    </a:lnTo>
                    <a:lnTo>
                      <a:pt x="44" y="199"/>
                    </a:lnTo>
                    <a:lnTo>
                      <a:pt x="46" y="201"/>
                    </a:lnTo>
                    <a:lnTo>
                      <a:pt x="48" y="201"/>
                    </a:lnTo>
                    <a:lnTo>
                      <a:pt x="51" y="199"/>
                    </a:lnTo>
                    <a:lnTo>
                      <a:pt x="53" y="201"/>
                    </a:lnTo>
                    <a:lnTo>
                      <a:pt x="56" y="203"/>
                    </a:lnTo>
                    <a:lnTo>
                      <a:pt x="58" y="203"/>
                    </a:lnTo>
                    <a:lnTo>
                      <a:pt x="62" y="199"/>
                    </a:lnTo>
                    <a:lnTo>
                      <a:pt x="63" y="203"/>
                    </a:lnTo>
                    <a:lnTo>
                      <a:pt x="67" y="199"/>
                    </a:lnTo>
                    <a:lnTo>
                      <a:pt x="69" y="203"/>
                    </a:lnTo>
                    <a:lnTo>
                      <a:pt x="71" y="199"/>
                    </a:lnTo>
                    <a:lnTo>
                      <a:pt x="74" y="201"/>
                    </a:lnTo>
                    <a:lnTo>
                      <a:pt x="76" y="203"/>
                    </a:lnTo>
                    <a:lnTo>
                      <a:pt x="79" y="199"/>
                    </a:lnTo>
                    <a:lnTo>
                      <a:pt x="81" y="197"/>
                    </a:lnTo>
                    <a:lnTo>
                      <a:pt x="85" y="203"/>
                    </a:lnTo>
                    <a:lnTo>
                      <a:pt x="86" y="205"/>
                    </a:lnTo>
                    <a:lnTo>
                      <a:pt x="90" y="199"/>
                    </a:lnTo>
                    <a:lnTo>
                      <a:pt x="92" y="203"/>
                    </a:lnTo>
                    <a:lnTo>
                      <a:pt x="94" y="203"/>
                    </a:lnTo>
                    <a:lnTo>
                      <a:pt x="97" y="197"/>
                    </a:lnTo>
                    <a:lnTo>
                      <a:pt x="99" y="201"/>
                    </a:lnTo>
                    <a:lnTo>
                      <a:pt x="102" y="201"/>
                    </a:lnTo>
                    <a:lnTo>
                      <a:pt x="104" y="205"/>
                    </a:lnTo>
                    <a:lnTo>
                      <a:pt x="108" y="197"/>
                    </a:lnTo>
                    <a:lnTo>
                      <a:pt x="109" y="201"/>
                    </a:lnTo>
                    <a:lnTo>
                      <a:pt x="113" y="195"/>
                    </a:lnTo>
                    <a:lnTo>
                      <a:pt x="115" y="199"/>
                    </a:lnTo>
                    <a:lnTo>
                      <a:pt x="117" y="201"/>
                    </a:lnTo>
                    <a:lnTo>
                      <a:pt x="120" y="197"/>
                    </a:lnTo>
                    <a:lnTo>
                      <a:pt x="122" y="203"/>
                    </a:lnTo>
                    <a:lnTo>
                      <a:pt x="125" y="201"/>
                    </a:lnTo>
                    <a:lnTo>
                      <a:pt x="127" y="201"/>
                    </a:lnTo>
                    <a:lnTo>
                      <a:pt x="131" y="203"/>
                    </a:lnTo>
                    <a:lnTo>
                      <a:pt x="132" y="203"/>
                    </a:lnTo>
                    <a:lnTo>
                      <a:pt x="136" y="199"/>
                    </a:lnTo>
                    <a:lnTo>
                      <a:pt x="138" y="205"/>
                    </a:lnTo>
                    <a:lnTo>
                      <a:pt x="141" y="203"/>
                    </a:lnTo>
                    <a:lnTo>
                      <a:pt x="143" y="201"/>
                    </a:lnTo>
                    <a:lnTo>
                      <a:pt x="145" y="201"/>
                    </a:lnTo>
                    <a:lnTo>
                      <a:pt x="148" y="201"/>
                    </a:lnTo>
                    <a:lnTo>
                      <a:pt x="150" y="199"/>
                    </a:lnTo>
                    <a:lnTo>
                      <a:pt x="154" y="199"/>
                    </a:lnTo>
                    <a:lnTo>
                      <a:pt x="155" y="203"/>
                    </a:lnTo>
                    <a:lnTo>
                      <a:pt x="159" y="201"/>
                    </a:lnTo>
                    <a:lnTo>
                      <a:pt x="161" y="199"/>
                    </a:lnTo>
                    <a:lnTo>
                      <a:pt x="164" y="203"/>
                    </a:lnTo>
                    <a:lnTo>
                      <a:pt x="166" y="197"/>
                    </a:lnTo>
                    <a:lnTo>
                      <a:pt x="168" y="205"/>
                    </a:lnTo>
                    <a:lnTo>
                      <a:pt x="171" y="205"/>
                    </a:lnTo>
                    <a:lnTo>
                      <a:pt x="173" y="201"/>
                    </a:lnTo>
                    <a:lnTo>
                      <a:pt x="177" y="203"/>
                    </a:lnTo>
                    <a:lnTo>
                      <a:pt x="178" y="203"/>
                    </a:lnTo>
                    <a:lnTo>
                      <a:pt x="182" y="205"/>
                    </a:lnTo>
                    <a:lnTo>
                      <a:pt x="184" y="199"/>
                    </a:lnTo>
                    <a:lnTo>
                      <a:pt x="187" y="197"/>
                    </a:lnTo>
                    <a:lnTo>
                      <a:pt x="189" y="203"/>
                    </a:lnTo>
                    <a:lnTo>
                      <a:pt x="191" y="201"/>
                    </a:lnTo>
                    <a:lnTo>
                      <a:pt x="194" y="207"/>
                    </a:lnTo>
                    <a:lnTo>
                      <a:pt x="196" y="197"/>
                    </a:lnTo>
                    <a:lnTo>
                      <a:pt x="200" y="199"/>
                    </a:lnTo>
                    <a:lnTo>
                      <a:pt x="201" y="199"/>
                    </a:lnTo>
                    <a:lnTo>
                      <a:pt x="205" y="203"/>
                    </a:lnTo>
                    <a:lnTo>
                      <a:pt x="207" y="197"/>
                    </a:lnTo>
                    <a:lnTo>
                      <a:pt x="210" y="195"/>
                    </a:lnTo>
                    <a:lnTo>
                      <a:pt x="212" y="195"/>
                    </a:lnTo>
                    <a:lnTo>
                      <a:pt x="214" y="199"/>
                    </a:lnTo>
                    <a:lnTo>
                      <a:pt x="217" y="195"/>
                    </a:lnTo>
                    <a:lnTo>
                      <a:pt x="219" y="189"/>
                    </a:lnTo>
                    <a:lnTo>
                      <a:pt x="223" y="193"/>
                    </a:lnTo>
                    <a:lnTo>
                      <a:pt x="224" y="195"/>
                    </a:lnTo>
                    <a:lnTo>
                      <a:pt x="228" y="191"/>
                    </a:lnTo>
                    <a:lnTo>
                      <a:pt x="230" y="185"/>
                    </a:lnTo>
                    <a:lnTo>
                      <a:pt x="233" y="183"/>
                    </a:lnTo>
                    <a:lnTo>
                      <a:pt x="235" y="182"/>
                    </a:lnTo>
                    <a:lnTo>
                      <a:pt x="237" y="176"/>
                    </a:lnTo>
                    <a:lnTo>
                      <a:pt x="240" y="172"/>
                    </a:lnTo>
                    <a:lnTo>
                      <a:pt x="242" y="170"/>
                    </a:lnTo>
                    <a:lnTo>
                      <a:pt x="246" y="162"/>
                    </a:lnTo>
                    <a:lnTo>
                      <a:pt x="247" y="158"/>
                    </a:lnTo>
                    <a:lnTo>
                      <a:pt x="251" y="147"/>
                    </a:lnTo>
                    <a:lnTo>
                      <a:pt x="253" y="139"/>
                    </a:lnTo>
                    <a:lnTo>
                      <a:pt x="256" y="129"/>
                    </a:lnTo>
                    <a:lnTo>
                      <a:pt x="258" y="108"/>
                    </a:lnTo>
                    <a:lnTo>
                      <a:pt x="261" y="104"/>
                    </a:lnTo>
                    <a:lnTo>
                      <a:pt x="263" y="89"/>
                    </a:lnTo>
                    <a:lnTo>
                      <a:pt x="265" y="83"/>
                    </a:lnTo>
                    <a:lnTo>
                      <a:pt x="269" y="73"/>
                    </a:lnTo>
                    <a:lnTo>
                      <a:pt x="270" y="62"/>
                    </a:lnTo>
                    <a:lnTo>
                      <a:pt x="274" y="60"/>
                    </a:lnTo>
                    <a:lnTo>
                      <a:pt x="276" y="44"/>
                    </a:lnTo>
                    <a:lnTo>
                      <a:pt x="279" y="41"/>
                    </a:lnTo>
                    <a:lnTo>
                      <a:pt x="281" y="37"/>
                    </a:lnTo>
                    <a:lnTo>
                      <a:pt x="284" y="29"/>
                    </a:lnTo>
                    <a:lnTo>
                      <a:pt x="286" y="23"/>
                    </a:lnTo>
                    <a:lnTo>
                      <a:pt x="288" y="21"/>
                    </a:lnTo>
                    <a:lnTo>
                      <a:pt x="292" y="15"/>
                    </a:lnTo>
                    <a:lnTo>
                      <a:pt x="293" y="15"/>
                    </a:lnTo>
                    <a:lnTo>
                      <a:pt x="297" y="15"/>
                    </a:lnTo>
                    <a:lnTo>
                      <a:pt x="299" y="14"/>
                    </a:lnTo>
                    <a:lnTo>
                      <a:pt x="302" y="6"/>
                    </a:lnTo>
                    <a:lnTo>
                      <a:pt x="304" y="0"/>
                    </a:lnTo>
                    <a:lnTo>
                      <a:pt x="307" y="2"/>
                    </a:lnTo>
                    <a:lnTo>
                      <a:pt x="309" y="6"/>
                    </a:lnTo>
                    <a:lnTo>
                      <a:pt x="311" y="2"/>
                    </a:lnTo>
                    <a:lnTo>
                      <a:pt x="315" y="4"/>
                    </a:lnTo>
                    <a:lnTo>
                      <a:pt x="316" y="0"/>
                    </a:lnTo>
                    <a:lnTo>
                      <a:pt x="320" y="2"/>
                    </a:lnTo>
                    <a:lnTo>
                      <a:pt x="322" y="0"/>
                    </a:lnTo>
                    <a:lnTo>
                      <a:pt x="325" y="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3" name="Freeform 240">
                <a:extLst>
                  <a:ext uri="{FF2B5EF4-FFF2-40B4-BE49-F238E27FC236}">
                    <a16:creationId xmlns:a16="http://schemas.microsoft.com/office/drawing/2014/main" id="{1E229B13-97A6-2949-B7B4-B76F4F950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38"/>
                <a:ext cx="322" cy="87"/>
              </a:xfrm>
              <a:custGeom>
                <a:avLst/>
                <a:gdLst>
                  <a:gd name="T0" fmla="*/ 5 w 324"/>
                  <a:gd name="T1" fmla="*/ 46 h 89"/>
                  <a:gd name="T2" fmla="*/ 12 w 324"/>
                  <a:gd name="T3" fmla="*/ 46 h 89"/>
                  <a:gd name="T4" fmla="*/ 20 w 324"/>
                  <a:gd name="T5" fmla="*/ 50 h 89"/>
                  <a:gd name="T6" fmla="*/ 28 w 324"/>
                  <a:gd name="T7" fmla="*/ 44 h 89"/>
                  <a:gd name="T8" fmla="*/ 35 w 324"/>
                  <a:gd name="T9" fmla="*/ 52 h 89"/>
                  <a:gd name="T10" fmla="*/ 43 w 324"/>
                  <a:gd name="T11" fmla="*/ 46 h 89"/>
                  <a:gd name="T12" fmla="*/ 51 w 324"/>
                  <a:gd name="T13" fmla="*/ 50 h 89"/>
                  <a:gd name="T14" fmla="*/ 58 w 324"/>
                  <a:gd name="T15" fmla="*/ 46 h 89"/>
                  <a:gd name="T16" fmla="*/ 66 w 324"/>
                  <a:gd name="T17" fmla="*/ 46 h 89"/>
                  <a:gd name="T18" fmla="*/ 74 w 324"/>
                  <a:gd name="T19" fmla="*/ 40 h 89"/>
                  <a:gd name="T20" fmla="*/ 81 w 324"/>
                  <a:gd name="T21" fmla="*/ 48 h 89"/>
                  <a:gd name="T22" fmla="*/ 89 w 324"/>
                  <a:gd name="T23" fmla="*/ 46 h 89"/>
                  <a:gd name="T24" fmla="*/ 97 w 324"/>
                  <a:gd name="T25" fmla="*/ 50 h 89"/>
                  <a:gd name="T26" fmla="*/ 104 w 324"/>
                  <a:gd name="T27" fmla="*/ 46 h 89"/>
                  <a:gd name="T28" fmla="*/ 111 w 324"/>
                  <a:gd name="T29" fmla="*/ 42 h 89"/>
                  <a:gd name="T30" fmla="*/ 120 w 324"/>
                  <a:gd name="T31" fmla="*/ 42 h 89"/>
                  <a:gd name="T32" fmla="*/ 127 w 324"/>
                  <a:gd name="T33" fmla="*/ 48 h 89"/>
                  <a:gd name="T34" fmla="*/ 134 w 324"/>
                  <a:gd name="T35" fmla="*/ 50 h 89"/>
                  <a:gd name="T36" fmla="*/ 143 w 324"/>
                  <a:gd name="T37" fmla="*/ 46 h 89"/>
                  <a:gd name="T38" fmla="*/ 150 w 324"/>
                  <a:gd name="T39" fmla="*/ 46 h 89"/>
                  <a:gd name="T40" fmla="*/ 157 w 324"/>
                  <a:gd name="T41" fmla="*/ 42 h 89"/>
                  <a:gd name="T42" fmla="*/ 166 w 324"/>
                  <a:gd name="T43" fmla="*/ 48 h 89"/>
                  <a:gd name="T44" fmla="*/ 173 w 324"/>
                  <a:gd name="T45" fmla="*/ 40 h 89"/>
                  <a:gd name="T46" fmla="*/ 180 w 324"/>
                  <a:gd name="T47" fmla="*/ 13 h 89"/>
                  <a:gd name="T48" fmla="*/ 189 w 324"/>
                  <a:gd name="T49" fmla="*/ 4 h 89"/>
                  <a:gd name="T50" fmla="*/ 196 w 324"/>
                  <a:gd name="T51" fmla="*/ 36 h 89"/>
                  <a:gd name="T52" fmla="*/ 203 w 324"/>
                  <a:gd name="T53" fmla="*/ 75 h 89"/>
                  <a:gd name="T54" fmla="*/ 212 w 324"/>
                  <a:gd name="T55" fmla="*/ 89 h 89"/>
                  <a:gd name="T56" fmla="*/ 219 w 324"/>
                  <a:gd name="T57" fmla="*/ 52 h 89"/>
                  <a:gd name="T58" fmla="*/ 226 w 324"/>
                  <a:gd name="T59" fmla="*/ 48 h 89"/>
                  <a:gd name="T60" fmla="*/ 235 w 324"/>
                  <a:gd name="T61" fmla="*/ 46 h 89"/>
                  <a:gd name="T62" fmla="*/ 242 w 324"/>
                  <a:gd name="T63" fmla="*/ 42 h 89"/>
                  <a:gd name="T64" fmla="*/ 249 w 324"/>
                  <a:gd name="T65" fmla="*/ 46 h 89"/>
                  <a:gd name="T66" fmla="*/ 258 w 324"/>
                  <a:gd name="T67" fmla="*/ 46 h 89"/>
                  <a:gd name="T68" fmla="*/ 265 w 324"/>
                  <a:gd name="T69" fmla="*/ 46 h 89"/>
                  <a:gd name="T70" fmla="*/ 272 w 324"/>
                  <a:gd name="T71" fmla="*/ 44 h 89"/>
                  <a:gd name="T72" fmla="*/ 281 w 324"/>
                  <a:gd name="T73" fmla="*/ 42 h 89"/>
                  <a:gd name="T74" fmla="*/ 288 w 324"/>
                  <a:gd name="T75" fmla="*/ 46 h 89"/>
                  <a:gd name="T76" fmla="*/ 295 w 324"/>
                  <a:gd name="T77" fmla="*/ 50 h 89"/>
                  <a:gd name="T78" fmla="*/ 304 w 324"/>
                  <a:gd name="T79" fmla="*/ 46 h 89"/>
                  <a:gd name="T80" fmla="*/ 311 w 324"/>
                  <a:gd name="T81" fmla="*/ 42 h 89"/>
                  <a:gd name="T82" fmla="*/ 320 w 324"/>
                  <a:gd name="T83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89">
                    <a:moveTo>
                      <a:pt x="0" y="46"/>
                    </a:moveTo>
                    <a:lnTo>
                      <a:pt x="2" y="50"/>
                    </a:lnTo>
                    <a:lnTo>
                      <a:pt x="5" y="46"/>
                    </a:lnTo>
                    <a:lnTo>
                      <a:pt x="7" y="46"/>
                    </a:lnTo>
                    <a:lnTo>
                      <a:pt x="9" y="50"/>
                    </a:lnTo>
                    <a:lnTo>
                      <a:pt x="12" y="46"/>
                    </a:lnTo>
                    <a:lnTo>
                      <a:pt x="14" y="40"/>
                    </a:lnTo>
                    <a:lnTo>
                      <a:pt x="18" y="46"/>
                    </a:lnTo>
                    <a:lnTo>
                      <a:pt x="20" y="50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50"/>
                    </a:lnTo>
                    <a:lnTo>
                      <a:pt x="35" y="52"/>
                    </a:lnTo>
                    <a:lnTo>
                      <a:pt x="37" y="48"/>
                    </a:lnTo>
                    <a:lnTo>
                      <a:pt x="41" y="48"/>
                    </a:lnTo>
                    <a:lnTo>
                      <a:pt x="43" y="46"/>
                    </a:lnTo>
                    <a:lnTo>
                      <a:pt x="46" y="48"/>
                    </a:lnTo>
                    <a:lnTo>
                      <a:pt x="48" y="50"/>
                    </a:lnTo>
                    <a:lnTo>
                      <a:pt x="51" y="50"/>
                    </a:lnTo>
                    <a:lnTo>
                      <a:pt x="53" y="44"/>
                    </a:lnTo>
                    <a:lnTo>
                      <a:pt x="57" y="44"/>
                    </a:lnTo>
                    <a:lnTo>
                      <a:pt x="58" y="46"/>
                    </a:lnTo>
                    <a:lnTo>
                      <a:pt x="60" y="52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9" y="46"/>
                    </a:lnTo>
                    <a:lnTo>
                      <a:pt x="71" y="48"/>
                    </a:lnTo>
                    <a:lnTo>
                      <a:pt x="74" y="40"/>
                    </a:lnTo>
                    <a:lnTo>
                      <a:pt x="76" y="46"/>
                    </a:lnTo>
                    <a:lnTo>
                      <a:pt x="80" y="48"/>
                    </a:lnTo>
                    <a:lnTo>
                      <a:pt x="81" y="48"/>
                    </a:lnTo>
                    <a:lnTo>
                      <a:pt x="83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92" y="44"/>
                    </a:lnTo>
                    <a:lnTo>
                      <a:pt x="94" y="48"/>
                    </a:lnTo>
                    <a:lnTo>
                      <a:pt x="97" y="50"/>
                    </a:lnTo>
                    <a:lnTo>
                      <a:pt x="99" y="46"/>
                    </a:lnTo>
                    <a:lnTo>
                      <a:pt x="103" y="50"/>
                    </a:lnTo>
                    <a:lnTo>
                      <a:pt x="104" y="46"/>
                    </a:lnTo>
                    <a:lnTo>
                      <a:pt x="106" y="42"/>
                    </a:lnTo>
                    <a:lnTo>
                      <a:pt x="110" y="42"/>
                    </a:lnTo>
                    <a:lnTo>
                      <a:pt x="111" y="42"/>
                    </a:lnTo>
                    <a:lnTo>
                      <a:pt x="115" y="42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2" y="50"/>
                    </a:lnTo>
                    <a:lnTo>
                      <a:pt x="126" y="44"/>
                    </a:lnTo>
                    <a:lnTo>
                      <a:pt x="127" y="48"/>
                    </a:lnTo>
                    <a:lnTo>
                      <a:pt x="129" y="44"/>
                    </a:lnTo>
                    <a:lnTo>
                      <a:pt x="133" y="52"/>
                    </a:lnTo>
                    <a:lnTo>
                      <a:pt x="134" y="50"/>
                    </a:lnTo>
                    <a:lnTo>
                      <a:pt x="138" y="50"/>
                    </a:lnTo>
                    <a:lnTo>
                      <a:pt x="140" y="46"/>
                    </a:lnTo>
                    <a:lnTo>
                      <a:pt x="143" y="46"/>
                    </a:lnTo>
                    <a:lnTo>
                      <a:pt x="145" y="48"/>
                    </a:lnTo>
                    <a:lnTo>
                      <a:pt x="149" y="44"/>
                    </a:lnTo>
                    <a:lnTo>
                      <a:pt x="150" y="46"/>
                    </a:lnTo>
                    <a:lnTo>
                      <a:pt x="152" y="44"/>
                    </a:lnTo>
                    <a:lnTo>
                      <a:pt x="156" y="46"/>
                    </a:lnTo>
                    <a:lnTo>
                      <a:pt x="157" y="42"/>
                    </a:lnTo>
                    <a:lnTo>
                      <a:pt x="161" y="42"/>
                    </a:lnTo>
                    <a:lnTo>
                      <a:pt x="163" y="44"/>
                    </a:lnTo>
                    <a:lnTo>
                      <a:pt x="166" y="48"/>
                    </a:lnTo>
                    <a:lnTo>
                      <a:pt x="168" y="44"/>
                    </a:lnTo>
                    <a:lnTo>
                      <a:pt x="172" y="42"/>
                    </a:lnTo>
                    <a:lnTo>
                      <a:pt x="173" y="40"/>
                    </a:lnTo>
                    <a:lnTo>
                      <a:pt x="175" y="36"/>
                    </a:lnTo>
                    <a:lnTo>
                      <a:pt x="179" y="25"/>
                    </a:lnTo>
                    <a:lnTo>
                      <a:pt x="180" y="13"/>
                    </a:lnTo>
                    <a:lnTo>
                      <a:pt x="184" y="7"/>
                    </a:lnTo>
                    <a:lnTo>
                      <a:pt x="186" y="0"/>
                    </a:lnTo>
                    <a:lnTo>
                      <a:pt x="189" y="4"/>
                    </a:lnTo>
                    <a:lnTo>
                      <a:pt x="191" y="13"/>
                    </a:lnTo>
                    <a:lnTo>
                      <a:pt x="195" y="27"/>
                    </a:lnTo>
                    <a:lnTo>
                      <a:pt x="196" y="36"/>
                    </a:lnTo>
                    <a:lnTo>
                      <a:pt x="200" y="58"/>
                    </a:lnTo>
                    <a:lnTo>
                      <a:pt x="202" y="67"/>
                    </a:lnTo>
                    <a:lnTo>
                      <a:pt x="203" y="75"/>
                    </a:lnTo>
                    <a:lnTo>
                      <a:pt x="207" y="85"/>
                    </a:lnTo>
                    <a:lnTo>
                      <a:pt x="209" y="87"/>
                    </a:lnTo>
                    <a:lnTo>
                      <a:pt x="212" y="89"/>
                    </a:lnTo>
                    <a:lnTo>
                      <a:pt x="214" y="75"/>
                    </a:lnTo>
                    <a:lnTo>
                      <a:pt x="218" y="65"/>
                    </a:lnTo>
                    <a:lnTo>
                      <a:pt x="219" y="52"/>
                    </a:lnTo>
                    <a:lnTo>
                      <a:pt x="223" y="46"/>
                    </a:lnTo>
                    <a:lnTo>
                      <a:pt x="225" y="46"/>
                    </a:lnTo>
                    <a:lnTo>
                      <a:pt x="226" y="48"/>
                    </a:lnTo>
                    <a:lnTo>
                      <a:pt x="230" y="46"/>
                    </a:lnTo>
                    <a:lnTo>
                      <a:pt x="232" y="44"/>
                    </a:lnTo>
                    <a:lnTo>
                      <a:pt x="235" y="46"/>
                    </a:lnTo>
                    <a:lnTo>
                      <a:pt x="237" y="50"/>
                    </a:lnTo>
                    <a:lnTo>
                      <a:pt x="241" y="42"/>
                    </a:lnTo>
                    <a:lnTo>
                      <a:pt x="242" y="42"/>
                    </a:lnTo>
                    <a:lnTo>
                      <a:pt x="246" y="48"/>
                    </a:lnTo>
                    <a:lnTo>
                      <a:pt x="248" y="46"/>
                    </a:lnTo>
                    <a:lnTo>
                      <a:pt x="249" y="46"/>
                    </a:lnTo>
                    <a:lnTo>
                      <a:pt x="253" y="48"/>
                    </a:lnTo>
                    <a:lnTo>
                      <a:pt x="255" y="52"/>
                    </a:lnTo>
                    <a:lnTo>
                      <a:pt x="258" y="46"/>
                    </a:lnTo>
                    <a:lnTo>
                      <a:pt x="260" y="44"/>
                    </a:lnTo>
                    <a:lnTo>
                      <a:pt x="264" y="46"/>
                    </a:lnTo>
                    <a:lnTo>
                      <a:pt x="265" y="46"/>
                    </a:lnTo>
                    <a:lnTo>
                      <a:pt x="269" y="46"/>
                    </a:lnTo>
                    <a:lnTo>
                      <a:pt x="271" y="44"/>
                    </a:lnTo>
                    <a:lnTo>
                      <a:pt x="272" y="44"/>
                    </a:lnTo>
                    <a:lnTo>
                      <a:pt x="276" y="44"/>
                    </a:lnTo>
                    <a:lnTo>
                      <a:pt x="278" y="42"/>
                    </a:lnTo>
                    <a:lnTo>
                      <a:pt x="281" y="42"/>
                    </a:lnTo>
                    <a:lnTo>
                      <a:pt x="283" y="44"/>
                    </a:lnTo>
                    <a:lnTo>
                      <a:pt x="287" y="48"/>
                    </a:lnTo>
                    <a:lnTo>
                      <a:pt x="288" y="46"/>
                    </a:lnTo>
                    <a:lnTo>
                      <a:pt x="292" y="44"/>
                    </a:lnTo>
                    <a:lnTo>
                      <a:pt x="294" y="42"/>
                    </a:lnTo>
                    <a:lnTo>
                      <a:pt x="295" y="50"/>
                    </a:lnTo>
                    <a:lnTo>
                      <a:pt x="299" y="46"/>
                    </a:lnTo>
                    <a:lnTo>
                      <a:pt x="301" y="44"/>
                    </a:lnTo>
                    <a:lnTo>
                      <a:pt x="304" y="46"/>
                    </a:lnTo>
                    <a:lnTo>
                      <a:pt x="306" y="44"/>
                    </a:lnTo>
                    <a:lnTo>
                      <a:pt x="309" y="46"/>
                    </a:lnTo>
                    <a:lnTo>
                      <a:pt x="311" y="42"/>
                    </a:lnTo>
                    <a:lnTo>
                      <a:pt x="315" y="42"/>
                    </a:lnTo>
                    <a:lnTo>
                      <a:pt x="317" y="44"/>
                    </a:lnTo>
                    <a:lnTo>
                      <a:pt x="320" y="44"/>
                    </a:lnTo>
                    <a:lnTo>
                      <a:pt x="322" y="42"/>
                    </a:lnTo>
                    <a:lnTo>
                      <a:pt x="324" y="44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4" name="Freeform 241">
                <a:extLst>
                  <a:ext uri="{FF2B5EF4-FFF2-40B4-BE49-F238E27FC236}">
                    <a16:creationId xmlns:a16="http://schemas.microsoft.com/office/drawing/2014/main" id="{4B60376D-541E-D041-B390-03A849C28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78"/>
                <a:ext cx="49" cy="8"/>
              </a:xfrm>
              <a:custGeom>
                <a:avLst/>
                <a:gdLst>
                  <a:gd name="G0" fmla="+- 65535 0 0"/>
                  <a:gd name="G1" fmla="+- 10 0 0"/>
                  <a:gd name="G2" fmla="+- 14 0 0"/>
                  <a:gd name="G3" fmla="cos 6 G2"/>
                  <a:gd name="G4" fmla="*/ 1 11005 512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*/ 1 50493 45568"/>
                  <a:gd name="G21" fmla="*/ 1 50493 55552"/>
                  <a:gd name="G22" fmla="*/ G21 1 180"/>
                  <a:gd name="G23" fmla="*/ G20 1 G22"/>
                  <a:gd name="G24" fmla="+- 8 0 0"/>
                  <a:gd name="G25" fmla="cos 0 G24"/>
                  <a:gd name="T0" fmla="*/ 0 w 51"/>
                  <a:gd name="T1" fmla="*/ 4 h 10"/>
                  <a:gd name="T2" fmla="*/ 3 w 51"/>
                  <a:gd name="T3" fmla="*/ 8 h 10"/>
                  <a:gd name="T4" fmla="*/ 5 w 51"/>
                  <a:gd name="T5" fmla="*/ 10 h 10"/>
                  <a:gd name="T6" fmla="*/ 8 w 51"/>
                  <a:gd name="T7" fmla="*/ 4 h 10"/>
                  <a:gd name="T8" fmla="*/ 10 w 51"/>
                  <a:gd name="T9" fmla="*/ 6 h 10"/>
                  <a:gd name="T10" fmla="*/ 14 w 51"/>
                  <a:gd name="T11" fmla="*/ 10 h 10"/>
                  <a:gd name="T12" fmla="*/ 16 w 51"/>
                  <a:gd name="T13" fmla="*/ 8 h 10"/>
                  <a:gd name="T14" fmla="*/ 19 w 51"/>
                  <a:gd name="T15" fmla="*/ 4 h 10"/>
                  <a:gd name="T16" fmla="*/ 21 w 51"/>
                  <a:gd name="T17" fmla="*/ 4 h 10"/>
                  <a:gd name="T18" fmla="*/ 23 w 51"/>
                  <a:gd name="T19" fmla="*/ 4 h 10"/>
                  <a:gd name="T20" fmla="*/ 26 w 51"/>
                  <a:gd name="T21" fmla="*/ 8 h 10"/>
                  <a:gd name="T22" fmla="*/ 28 w 51"/>
                  <a:gd name="T23" fmla="*/ 0 h 10"/>
                  <a:gd name="T24" fmla="*/ 31 w 51"/>
                  <a:gd name="T25" fmla="*/ 10 h 10"/>
                  <a:gd name="T26" fmla="*/ 33 w 51"/>
                  <a:gd name="T27" fmla="*/ 8 h 10"/>
                  <a:gd name="T28" fmla="*/ 37 w 51"/>
                  <a:gd name="T29" fmla="*/ 8 h 10"/>
                  <a:gd name="T30" fmla="*/ 39 w 51"/>
                  <a:gd name="T31" fmla="*/ 6 h 10"/>
                  <a:gd name="T32" fmla="*/ 42 w 51"/>
                  <a:gd name="T33" fmla="*/ 4 h 10"/>
                  <a:gd name="T34" fmla="*/ 44 w 51"/>
                  <a:gd name="T35" fmla="*/ 6 h 10"/>
                  <a:gd name="T36" fmla="*/ 46 w 51"/>
                  <a:gd name="T37" fmla="*/ 4 h 10"/>
                  <a:gd name="T38" fmla="*/ 49 w 51"/>
                  <a:gd name="T39" fmla="*/ 8 h 10"/>
                  <a:gd name="T40" fmla="*/ 51 w 51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4"/>
                    </a:moveTo>
                    <a:lnTo>
                      <a:pt x="3" y="8"/>
                    </a:lnTo>
                    <a:lnTo>
                      <a:pt x="5" y="10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8" y="0"/>
                    </a:lnTo>
                    <a:lnTo>
                      <a:pt x="31" y="10"/>
                    </a:lnTo>
                    <a:lnTo>
                      <a:pt x="33" y="8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42" y="4"/>
                    </a:lnTo>
                    <a:lnTo>
                      <a:pt x="44" y="6"/>
                    </a:lnTo>
                    <a:lnTo>
                      <a:pt x="46" y="4"/>
                    </a:lnTo>
                    <a:lnTo>
                      <a:pt x="49" y="8"/>
                    </a:lnTo>
                    <a:lnTo>
                      <a:pt x="51" y="6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5" name="Freeform 242">
                <a:extLst>
                  <a:ext uri="{FF2B5EF4-FFF2-40B4-BE49-F238E27FC236}">
                    <a16:creationId xmlns:a16="http://schemas.microsoft.com/office/drawing/2014/main" id="{123189B4-19A9-4A47-BEBF-577B54812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6"/>
                <a:ext cx="323" cy="227"/>
              </a:xfrm>
              <a:custGeom>
                <a:avLst/>
                <a:gdLst>
                  <a:gd name="T0" fmla="*/ 5 w 325"/>
                  <a:gd name="T1" fmla="*/ 226 h 229"/>
                  <a:gd name="T2" fmla="*/ 12 w 325"/>
                  <a:gd name="T3" fmla="*/ 218 h 229"/>
                  <a:gd name="T4" fmla="*/ 21 w 325"/>
                  <a:gd name="T5" fmla="*/ 226 h 229"/>
                  <a:gd name="T6" fmla="*/ 28 w 325"/>
                  <a:gd name="T7" fmla="*/ 222 h 229"/>
                  <a:gd name="T8" fmla="*/ 35 w 325"/>
                  <a:gd name="T9" fmla="*/ 224 h 229"/>
                  <a:gd name="T10" fmla="*/ 44 w 325"/>
                  <a:gd name="T11" fmla="*/ 222 h 229"/>
                  <a:gd name="T12" fmla="*/ 51 w 325"/>
                  <a:gd name="T13" fmla="*/ 226 h 229"/>
                  <a:gd name="T14" fmla="*/ 58 w 325"/>
                  <a:gd name="T15" fmla="*/ 229 h 229"/>
                  <a:gd name="T16" fmla="*/ 67 w 325"/>
                  <a:gd name="T17" fmla="*/ 226 h 229"/>
                  <a:gd name="T18" fmla="*/ 74 w 325"/>
                  <a:gd name="T19" fmla="*/ 222 h 229"/>
                  <a:gd name="T20" fmla="*/ 81 w 325"/>
                  <a:gd name="T21" fmla="*/ 218 h 229"/>
                  <a:gd name="T22" fmla="*/ 90 w 325"/>
                  <a:gd name="T23" fmla="*/ 224 h 229"/>
                  <a:gd name="T24" fmla="*/ 97 w 325"/>
                  <a:gd name="T25" fmla="*/ 227 h 229"/>
                  <a:gd name="T26" fmla="*/ 104 w 325"/>
                  <a:gd name="T27" fmla="*/ 224 h 229"/>
                  <a:gd name="T28" fmla="*/ 113 w 325"/>
                  <a:gd name="T29" fmla="*/ 229 h 229"/>
                  <a:gd name="T30" fmla="*/ 120 w 325"/>
                  <a:gd name="T31" fmla="*/ 227 h 229"/>
                  <a:gd name="T32" fmla="*/ 127 w 325"/>
                  <a:gd name="T33" fmla="*/ 220 h 229"/>
                  <a:gd name="T34" fmla="*/ 136 w 325"/>
                  <a:gd name="T35" fmla="*/ 220 h 229"/>
                  <a:gd name="T36" fmla="*/ 143 w 325"/>
                  <a:gd name="T37" fmla="*/ 216 h 229"/>
                  <a:gd name="T38" fmla="*/ 150 w 325"/>
                  <a:gd name="T39" fmla="*/ 216 h 229"/>
                  <a:gd name="T40" fmla="*/ 159 w 325"/>
                  <a:gd name="T41" fmla="*/ 208 h 229"/>
                  <a:gd name="T42" fmla="*/ 166 w 325"/>
                  <a:gd name="T43" fmla="*/ 197 h 229"/>
                  <a:gd name="T44" fmla="*/ 173 w 325"/>
                  <a:gd name="T45" fmla="*/ 171 h 229"/>
                  <a:gd name="T46" fmla="*/ 182 w 325"/>
                  <a:gd name="T47" fmla="*/ 146 h 229"/>
                  <a:gd name="T48" fmla="*/ 189 w 325"/>
                  <a:gd name="T49" fmla="*/ 115 h 229"/>
                  <a:gd name="T50" fmla="*/ 196 w 325"/>
                  <a:gd name="T51" fmla="*/ 94 h 229"/>
                  <a:gd name="T52" fmla="*/ 205 w 325"/>
                  <a:gd name="T53" fmla="*/ 63 h 229"/>
                  <a:gd name="T54" fmla="*/ 212 w 325"/>
                  <a:gd name="T55" fmla="*/ 32 h 229"/>
                  <a:gd name="T56" fmla="*/ 219 w 325"/>
                  <a:gd name="T57" fmla="*/ 27 h 229"/>
                  <a:gd name="T58" fmla="*/ 228 w 325"/>
                  <a:gd name="T59" fmla="*/ 17 h 229"/>
                  <a:gd name="T60" fmla="*/ 235 w 325"/>
                  <a:gd name="T61" fmla="*/ 7 h 229"/>
                  <a:gd name="T62" fmla="*/ 242 w 325"/>
                  <a:gd name="T63" fmla="*/ 11 h 229"/>
                  <a:gd name="T64" fmla="*/ 251 w 325"/>
                  <a:gd name="T65" fmla="*/ 2 h 229"/>
                  <a:gd name="T66" fmla="*/ 258 w 325"/>
                  <a:gd name="T67" fmla="*/ 2 h 229"/>
                  <a:gd name="T68" fmla="*/ 265 w 325"/>
                  <a:gd name="T69" fmla="*/ 2 h 229"/>
                  <a:gd name="T70" fmla="*/ 274 w 325"/>
                  <a:gd name="T71" fmla="*/ 3 h 229"/>
                  <a:gd name="T72" fmla="*/ 281 w 325"/>
                  <a:gd name="T73" fmla="*/ 2 h 229"/>
                  <a:gd name="T74" fmla="*/ 288 w 325"/>
                  <a:gd name="T75" fmla="*/ 3 h 229"/>
                  <a:gd name="T76" fmla="*/ 297 w 325"/>
                  <a:gd name="T77" fmla="*/ 3 h 229"/>
                  <a:gd name="T78" fmla="*/ 304 w 325"/>
                  <a:gd name="T79" fmla="*/ 5 h 229"/>
                  <a:gd name="T80" fmla="*/ 311 w 325"/>
                  <a:gd name="T81" fmla="*/ 3 h 229"/>
                  <a:gd name="T82" fmla="*/ 320 w 325"/>
                  <a:gd name="T83" fmla="*/ 2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29">
                    <a:moveTo>
                      <a:pt x="0" y="229"/>
                    </a:moveTo>
                    <a:lnTo>
                      <a:pt x="2" y="226"/>
                    </a:lnTo>
                    <a:lnTo>
                      <a:pt x="5" y="226"/>
                    </a:lnTo>
                    <a:lnTo>
                      <a:pt x="7" y="226"/>
                    </a:lnTo>
                    <a:lnTo>
                      <a:pt x="10" y="224"/>
                    </a:lnTo>
                    <a:lnTo>
                      <a:pt x="12" y="218"/>
                    </a:lnTo>
                    <a:lnTo>
                      <a:pt x="16" y="226"/>
                    </a:lnTo>
                    <a:lnTo>
                      <a:pt x="18" y="220"/>
                    </a:lnTo>
                    <a:lnTo>
                      <a:pt x="21" y="226"/>
                    </a:lnTo>
                    <a:lnTo>
                      <a:pt x="23" y="222"/>
                    </a:lnTo>
                    <a:lnTo>
                      <a:pt x="25" y="222"/>
                    </a:lnTo>
                    <a:lnTo>
                      <a:pt x="28" y="222"/>
                    </a:lnTo>
                    <a:lnTo>
                      <a:pt x="30" y="226"/>
                    </a:lnTo>
                    <a:lnTo>
                      <a:pt x="33" y="227"/>
                    </a:lnTo>
                    <a:lnTo>
                      <a:pt x="35" y="224"/>
                    </a:lnTo>
                    <a:lnTo>
                      <a:pt x="39" y="218"/>
                    </a:lnTo>
                    <a:lnTo>
                      <a:pt x="40" y="226"/>
                    </a:lnTo>
                    <a:lnTo>
                      <a:pt x="44" y="222"/>
                    </a:lnTo>
                    <a:lnTo>
                      <a:pt x="46" y="227"/>
                    </a:lnTo>
                    <a:lnTo>
                      <a:pt x="48" y="220"/>
                    </a:lnTo>
                    <a:lnTo>
                      <a:pt x="51" y="226"/>
                    </a:lnTo>
                    <a:lnTo>
                      <a:pt x="53" y="226"/>
                    </a:lnTo>
                    <a:lnTo>
                      <a:pt x="56" y="224"/>
                    </a:lnTo>
                    <a:lnTo>
                      <a:pt x="58" y="229"/>
                    </a:lnTo>
                    <a:lnTo>
                      <a:pt x="62" y="220"/>
                    </a:lnTo>
                    <a:lnTo>
                      <a:pt x="63" y="227"/>
                    </a:lnTo>
                    <a:lnTo>
                      <a:pt x="67" y="226"/>
                    </a:lnTo>
                    <a:lnTo>
                      <a:pt x="69" y="226"/>
                    </a:lnTo>
                    <a:lnTo>
                      <a:pt x="71" y="224"/>
                    </a:lnTo>
                    <a:lnTo>
                      <a:pt x="74" y="222"/>
                    </a:lnTo>
                    <a:lnTo>
                      <a:pt x="76" y="222"/>
                    </a:lnTo>
                    <a:lnTo>
                      <a:pt x="79" y="220"/>
                    </a:lnTo>
                    <a:lnTo>
                      <a:pt x="81" y="218"/>
                    </a:lnTo>
                    <a:lnTo>
                      <a:pt x="85" y="222"/>
                    </a:lnTo>
                    <a:lnTo>
                      <a:pt x="86" y="224"/>
                    </a:lnTo>
                    <a:lnTo>
                      <a:pt x="90" y="224"/>
                    </a:lnTo>
                    <a:lnTo>
                      <a:pt x="92" y="224"/>
                    </a:lnTo>
                    <a:lnTo>
                      <a:pt x="94" y="224"/>
                    </a:lnTo>
                    <a:lnTo>
                      <a:pt x="97" y="227"/>
                    </a:lnTo>
                    <a:lnTo>
                      <a:pt x="99" y="226"/>
                    </a:lnTo>
                    <a:lnTo>
                      <a:pt x="102" y="227"/>
                    </a:lnTo>
                    <a:lnTo>
                      <a:pt x="104" y="224"/>
                    </a:lnTo>
                    <a:lnTo>
                      <a:pt x="108" y="222"/>
                    </a:lnTo>
                    <a:lnTo>
                      <a:pt x="109" y="224"/>
                    </a:lnTo>
                    <a:lnTo>
                      <a:pt x="113" y="229"/>
                    </a:lnTo>
                    <a:lnTo>
                      <a:pt x="115" y="226"/>
                    </a:lnTo>
                    <a:lnTo>
                      <a:pt x="117" y="222"/>
                    </a:lnTo>
                    <a:lnTo>
                      <a:pt x="120" y="227"/>
                    </a:lnTo>
                    <a:lnTo>
                      <a:pt x="122" y="222"/>
                    </a:lnTo>
                    <a:lnTo>
                      <a:pt x="125" y="222"/>
                    </a:lnTo>
                    <a:lnTo>
                      <a:pt x="127" y="220"/>
                    </a:lnTo>
                    <a:lnTo>
                      <a:pt x="131" y="226"/>
                    </a:lnTo>
                    <a:lnTo>
                      <a:pt x="132" y="224"/>
                    </a:lnTo>
                    <a:lnTo>
                      <a:pt x="136" y="220"/>
                    </a:lnTo>
                    <a:lnTo>
                      <a:pt x="138" y="220"/>
                    </a:lnTo>
                    <a:lnTo>
                      <a:pt x="141" y="218"/>
                    </a:lnTo>
                    <a:lnTo>
                      <a:pt x="143" y="216"/>
                    </a:lnTo>
                    <a:lnTo>
                      <a:pt x="145" y="218"/>
                    </a:lnTo>
                    <a:lnTo>
                      <a:pt x="148" y="220"/>
                    </a:lnTo>
                    <a:lnTo>
                      <a:pt x="150" y="216"/>
                    </a:lnTo>
                    <a:lnTo>
                      <a:pt x="154" y="214"/>
                    </a:lnTo>
                    <a:lnTo>
                      <a:pt x="155" y="210"/>
                    </a:lnTo>
                    <a:lnTo>
                      <a:pt x="159" y="208"/>
                    </a:lnTo>
                    <a:lnTo>
                      <a:pt x="161" y="202"/>
                    </a:lnTo>
                    <a:lnTo>
                      <a:pt x="164" y="197"/>
                    </a:lnTo>
                    <a:lnTo>
                      <a:pt x="166" y="197"/>
                    </a:lnTo>
                    <a:lnTo>
                      <a:pt x="168" y="181"/>
                    </a:lnTo>
                    <a:lnTo>
                      <a:pt x="171" y="181"/>
                    </a:lnTo>
                    <a:lnTo>
                      <a:pt x="173" y="171"/>
                    </a:lnTo>
                    <a:lnTo>
                      <a:pt x="177" y="164"/>
                    </a:lnTo>
                    <a:lnTo>
                      <a:pt x="178" y="158"/>
                    </a:lnTo>
                    <a:lnTo>
                      <a:pt x="182" y="146"/>
                    </a:lnTo>
                    <a:lnTo>
                      <a:pt x="184" y="137"/>
                    </a:lnTo>
                    <a:lnTo>
                      <a:pt x="187" y="123"/>
                    </a:lnTo>
                    <a:lnTo>
                      <a:pt x="189" y="115"/>
                    </a:lnTo>
                    <a:lnTo>
                      <a:pt x="191" y="110"/>
                    </a:lnTo>
                    <a:lnTo>
                      <a:pt x="194" y="102"/>
                    </a:lnTo>
                    <a:lnTo>
                      <a:pt x="196" y="94"/>
                    </a:lnTo>
                    <a:lnTo>
                      <a:pt x="200" y="79"/>
                    </a:lnTo>
                    <a:lnTo>
                      <a:pt x="201" y="69"/>
                    </a:lnTo>
                    <a:lnTo>
                      <a:pt x="205" y="63"/>
                    </a:lnTo>
                    <a:lnTo>
                      <a:pt x="207" y="58"/>
                    </a:lnTo>
                    <a:lnTo>
                      <a:pt x="210" y="48"/>
                    </a:lnTo>
                    <a:lnTo>
                      <a:pt x="212" y="32"/>
                    </a:lnTo>
                    <a:lnTo>
                      <a:pt x="214" y="29"/>
                    </a:lnTo>
                    <a:lnTo>
                      <a:pt x="217" y="27"/>
                    </a:lnTo>
                    <a:lnTo>
                      <a:pt x="219" y="27"/>
                    </a:lnTo>
                    <a:lnTo>
                      <a:pt x="223" y="19"/>
                    </a:lnTo>
                    <a:lnTo>
                      <a:pt x="224" y="21"/>
                    </a:lnTo>
                    <a:lnTo>
                      <a:pt x="228" y="17"/>
                    </a:lnTo>
                    <a:lnTo>
                      <a:pt x="230" y="17"/>
                    </a:lnTo>
                    <a:lnTo>
                      <a:pt x="233" y="13"/>
                    </a:lnTo>
                    <a:lnTo>
                      <a:pt x="235" y="7"/>
                    </a:lnTo>
                    <a:lnTo>
                      <a:pt x="237" y="9"/>
                    </a:lnTo>
                    <a:lnTo>
                      <a:pt x="240" y="11"/>
                    </a:lnTo>
                    <a:lnTo>
                      <a:pt x="242" y="11"/>
                    </a:lnTo>
                    <a:lnTo>
                      <a:pt x="246" y="5"/>
                    </a:lnTo>
                    <a:lnTo>
                      <a:pt x="247" y="5"/>
                    </a:lnTo>
                    <a:lnTo>
                      <a:pt x="251" y="2"/>
                    </a:lnTo>
                    <a:lnTo>
                      <a:pt x="253" y="9"/>
                    </a:lnTo>
                    <a:lnTo>
                      <a:pt x="256" y="5"/>
                    </a:lnTo>
                    <a:lnTo>
                      <a:pt x="258" y="2"/>
                    </a:lnTo>
                    <a:lnTo>
                      <a:pt x="261" y="5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9" y="0"/>
                    </a:lnTo>
                    <a:lnTo>
                      <a:pt x="270" y="0"/>
                    </a:lnTo>
                    <a:lnTo>
                      <a:pt x="274" y="3"/>
                    </a:lnTo>
                    <a:lnTo>
                      <a:pt x="276" y="3"/>
                    </a:lnTo>
                    <a:lnTo>
                      <a:pt x="279" y="7"/>
                    </a:lnTo>
                    <a:lnTo>
                      <a:pt x="281" y="2"/>
                    </a:lnTo>
                    <a:lnTo>
                      <a:pt x="284" y="3"/>
                    </a:lnTo>
                    <a:lnTo>
                      <a:pt x="286" y="9"/>
                    </a:lnTo>
                    <a:lnTo>
                      <a:pt x="288" y="3"/>
                    </a:lnTo>
                    <a:lnTo>
                      <a:pt x="292" y="9"/>
                    </a:lnTo>
                    <a:lnTo>
                      <a:pt x="293" y="2"/>
                    </a:lnTo>
                    <a:lnTo>
                      <a:pt x="297" y="3"/>
                    </a:lnTo>
                    <a:lnTo>
                      <a:pt x="299" y="0"/>
                    </a:lnTo>
                    <a:lnTo>
                      <a:pt x="302" y="2"/>
                    </a:lnTo>
                    <a:lnTo>
                      <a:pt x="304" y="5"/>
                    </a:lnTo>
                    <a:lnTo>
                      <a:pt x="307" y="3"/>
                    </a:lnTo>
                    <a:lnTo>
                      <a:pt x="309" y="2"/>
                    </a:lnTo>
                    <a:lnTo>
                      <a:pt x="311" y="3"/>
                    </a:lnTo>
                    <a:lnTo>
                      <a:pt x="315" y="2"/>
                    </a:lnTo>
                    <a:lnTo>
                      <a:pt x="316" y="3"/>
                    </a:lnTo>
                    <a:lnTo>
                      <a:pt x="320" y="2"/>
                    </a:lnTo>
                    <a:lnTo>
                      <a:pt x="322" y="3"/>
                    </a:lnTo>
                    <a:lnTo>
                      <a:pt x="325" y="2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6" name="Freeform 243">
                <a:extLst>
                  <a:ext uri="{FF2B5EF4-FFF2-40B4-BE49-F238E27FC236}">
                    <a16:creationId xmlns:a16="http://schemas.microsoft.com/office/drawing/2014/main" id="{D6054EA8-3B0D-0243-8961-6C44D5A73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9"/>
                <a:ext cx="322" cy="97"/>
              </a:xfrm>
              <a:custGeom>
                <a:avLst/>
                <a:gdLst>
                  <a:gd name="T0" fmla="*/ 5 w 324"/>
                  <a:gd name="T1" fmla="*/ 52 h 99"/>
                  <a:gd name="T2" fmla="*/ 12 w 324"/>
                  <a:gd name="T3" fmla="*/ 45 h 99"/>
                  <a:gd name="T4" fmla="*/ 20 w 324"/>
                  <a:gd name="T5" fmla="*/ 50 h 99"/>
                  <a:gd name="T6" fmla="*/ 28 w 324"/>
                  <a:gd name="T7" fmla="*/ 50 h 99"/>
                  <a:gd name="T8" fmla="*/ 35 w 324"/>
                  <a:gd name="T9" fmla="*/ 49 h 99"/>
                  <a:gd name="T10" fmla="*/ 43 w 324"/>
                  <a:gd name="T11" fmla="*/ 50 h 99"/>
                  <a:gd name="T12" fmla="*/ 51 w 324"/>
                  <a:gd name="T13" fmla="*/ 54 h 99"/>
                  <a:gd name="T14" fmla="*/ 58 w 324"/>
                  <a:gd name="T15" fmla="*/ 52 h 99"/>
                  <a:gd name="T16" fmla="*/ 66 w 324"/>
                  <a:gd name="T17" fmla="*/ 54 h 99"/>
                  <a:gd name="T18" fmla="*/ 74 w 324"/>
                  <a:gd name="T19" fmla="*/ 49 h 99"/>
                  <a:gd name="T20" fmla="*/ 81 w 324"/>
                  <a:gd name="T21" fmla="*/ 49 h 99"/>
                  <a:gd name="T22" fmla="*/ 89 w 324"/>
                  <a:gd name="T23" fmla="*/ 50 h 99"/>
                  <a:gd name="T24" fmla="*/ 97 w 324"/>
                  <a:gd name="T25" fmla="*/ 58 h 99"/>
                  <a:gd name="T26" fmla="*/ 104 w 324"/>
                  <a:gd name="T27" fmla="*/ 49 h 99"/>
                  <a:gd name="T28" fmla="*/ 111 w 324"/>
                  <a:gd name="T29" fmla="*/ 41 h 99"/>
                  <a:gd name="T30" fmla="*/ 120 w 324"/>
                  <a:gd name="T31" fmla="*/ 22 h 99"/>
                  <a:gd name="T32" fmla="*/ 127 w 324"/>
                  <a:gd name="T33" fmla="*/ 0 h 99"/>
                  <a:gd name="T34" fmla="*/ 134 w 324"/>
                  <a:gd name="T35" fmla="*/ 29 h 99"/>
                  <a:gd name="T36" fmla="*/ 143 w 324"/>
                  <a:gd name="T37" fmla="*/ 66 h 99"/>
                  <a:gd name="T38" fmla="*/ 150 w 324"/>
                  <a:gd name="T39" fmla="*/ 97 h 99"/>
                  <a:gd name="T40" fmla="*/ 157 w 324"/>
                  <a:gd name="T41" fmla="*/ 85 h 99"/>
                  <a:gd name="T42" fmla="*/ 166 w 324"/>
                  <a:gd name="T43" fmla="*/ 58 h 99"/>
                  <a:gd name="T44" fmla="*/ 173 w 324"/>
                  <a:gd name="T45" fmla="*/ 54 h 99"/>
                  <a:gd name="T46" fmla="*/ 180 w 324"/>
                  <a:gd name="T47" fmla="*/ 49 h 99"/>
                  <a:gd name="T48" fmla="*/ 189 w 324"/>
                  <a:gd name="T49" fmla="*/ 50 h 99"/>
                  <a:gd name="T50" fmla="*/ 196 w 324"/>
                  <a:gd name="T51" fmla="*/ 50 h 99"/>
                  <a:gd name="T52" fmla="*/ 203 w 324"/>
                  <a:gd name="T53" fmla="*/ 54 h 99"/>
                  <a:gd name="T54" fmla="*/ 212 w 324"/>
                  <a:gd name="T55" fmla="*/ 50 h 99"/>
                  <a:gd name="T56" fmla="*/ 219 w 324"/>
                  <a:gd name="T57" fmla="*/ 50 h 99"/>
                  <a:gd name="T58" fmla="*/ 226 w 324"/>
                  <a:gd name="T59" fmla="*/ 50 h 99"/>
                  <a:gd name="T60" fmla="*/ 235 w 324"/>
                  <a:gd name="T61" fmla="*/ 49 h 99"/>
                  <a:gd name="T62" fmla="*/ 242 w 324"/>
                  <a:gd name="T63" fmla="*/ 43 h 99"/>
                  <a:gd name="T64" fmla="*/ 249 w 324"/>
                  <a:gd name="T65" fmla="*/ 45 h 99"/>
                  <a:gd name="T66" fmla="*/ 258 w 324"/>
                  <a:gd name="T67" fmla="*/ 50 h 99"/>
                  <a:gd name="T68" fmla="*/ 265 w 324"/>
                  <a:gd name="T69" fmla="*/ 50 h 99"/>
                  <a:gd name="T70" fmla="*/ 272 w 324"/>
                  <a:gd name="T71" fmla="*/ 54 h 99"/>
                  <a:gd name="T72" fmla="*/ 281 w 324"/>
                  <a:gd name="T73" fmla="*/ 52 h 99"/>
                  <a:gd name="T74" fmla="*/ 288 w 324"/>
                  <a:gd name="T75" fmla="*/ 54 h 99"/>
                  <a:gd name="T76" fmla="*/ 295 w 324"/>
                  <a:gd name="T77" fmla="*/ 50 h 99"/>
                  <a:gd name="T78" fmla="*/ 304 w 324"/>
                  <a:gd name="T79" fmla="*/ 47 h 99"/>
                  <a:gd name="T80" fmla="*/ 311 w 324"/>
                  <a:gd name="T81" fmla="*/ 52 h 99"/>
                  <a:gd name="T82" fmla="*/ 320 w 324"/>
                  <a:gd name="T83" fmla="*/ 5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9">
                    <a:moveTo>
                      <a:pt x="0" y="49"/>
                    </a:moveTo>
                    <a:lnTo>
                      <a:pt x="2" y="49"/>
                    </a:lnTo>
                    <a:lnTo>
                      <a:pt x="5" y="52"/>
                    </a:lnTo>
                    <a:lnTo>
                      <a:pt x="7" y="49"/>
                    </a:lnTo>
                    <a:lnTo>
                      <a:pt x="9" y="49"/>
                    </a:lnTo>
                    <a:lnTo>
                      <a:pt x="12" y="45"/>
                    </a:lnTo>
                    <a:lnTo>
                      <a:pt x="14" y="54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3" y="56"/>
                    </a:lnTo>
                    <a:lnTo>
                      <a:pt x="25" y="43"/>
                    </a:lnTo>
                    <a:lnTo>
                      <a:pt x="28" y="50"/>
                    </a:lnTo>
                    <a:lnTo>
                      <a:pt x="30" y="47"/>
                    </a:lnTo>
                    <a:lnTo>
                      <a:pt x="32" y="50"/>
                    </a:lnTo>
                    <a:lnTo>
                      <a:pt x="35" y="49"/>
                    </a:lnTo>
                    <a:lnTo>
                      <a:pt x="37" y="54"/>
                    </a:lnTo>
                    <a:lnTo>
                      <a:pt x="41" y="56"/>
                    </a:lnTo>
                    <a:lnTo>
                      <a:pt x="43" y="50"/>
                    </a:lnTo>
                    <a:lnTo>
                      <a:pt x="46" y="47"/>
                    </a:lnTo>
                    <a:lnTo>
                      <a:pt x="48" y="54"/>
                    </a:lnTo>
                    <a:lnTo>
                      <a:pt x="51" y="54"/>
                    </a:lnTo>
                    <a:lnTo>
                      <a:pt x="53" y="49"/>
                    </a:lnTo>
                    <a:lnTo>
                      <a:pt x="57" y="47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4" y="52"/>
                    </a:lnTo>
                    <a:lnTo>
                      <a:pt x="66" y="54"/>
                    </a:lnTo>
                    <a:lnTo>
                      <a:pt x="69" y="49"/>
                    </a:lnTo>
                    <a:lnTo>
                      <a:pt x="71" y="49"/>
                    </a:lnTo>
                    <a:lnTo>
                      <a:pt x="74" y="49"/>
                    </a:lnTo>
                    <a:lnTo>
                      <a:pt x="76" y="49"/>
                    </a:lnTo>
                    <a:lnTo>
                      <a:pt x="80" y="47"/>
                    </a:lnTo>
                    <a:lnTo>
                      <a:pt x="81" y="49"/>
                    </a:lnTo>
                    <a:lnTo>
                      <a:pt x="83" y="49"/>
                    </a:lnTo>
                    <a:lnTo>
                      <a:pt x="87" y="45"/>
                    </a:lnTo>
                    <a:lnTo>
                      <a:pt x="89" y="50"/>
                    </a:lnTo>
                    <a:lnTo>
                      <a:pt x="92" y="52"/>
                    </a:lnTo>
                    <a:lnTo>
                      <a:pt x="94" y="56"/>
                    </a:lnTo>
                    <a:lnTo>
                      <a:pt x="97" y="58"/>
                    </a:lnTo>
                    <a:lnTo>
                      <a:pt x="99" y="50"/>
                    </a:lnTo>
                    <a:lnTo>
                      <a:pt x="103" y="52"/>
                    </a:lnTo>
                    <a:lnTo>
                      <a:pt x="104" y="49"/>
                    </a:lnTo>
                    <a:lnTo>
                      <a:pt x="106" y="50"/>
                    </a:lnTo>
                    <a:lnTo>
                      <a:pt x="110" y="47"/>
                    </a:lnTo>
                    <a:lnTo>
                      <a:pt x="111" y="41"/>
                    </a:lnTo>
                    <a:lnTo>
                      <a:pt x="115" y="37"/>
                    </a:lnTo>
                    <a:lnTo>
                      <a:pt x="117" y="29"/>
                    </a:lnTo>
                    <a:lnTo>
                      <a:pt x="120" y="22"/>
                    </a:lnTo>
                    <a:lnTo>
                      <a:pt x="122" y="20"/>
                    </a:lnTo>
                    <a:lnTo>
                      <a:pt x="126" y="6"/>
                    </a:lnTo>
                    <a:lnTo>
                      <a:pt x="127" y="0"/>
                    </a:lnTo>
                    <a:lnTo>
                      <a:pt x="129" y="10"/>
                    </a:lnTo>
                    <a:lnTo>
                      <a:pt x="133" y="18"/>
                    </a:lnTo>
                    <a:lnTo>
                      <a:pt x="134" y="29"/>
                    </a:lnTo>
                    <a:lnTo>
                      <a:pt x="138" y="39"/>
                    </a:lnTo>
                    <a:lnTo>
                      <a:pt x="140" y="52"/>
                    </a:lnTo>
                    <a:lnTo>
                      <a:pt x="143" y="66"/>
                    </a:lnTo>
                    <a:lnTo>
                      <a:pt x="145" y="74"/>
                    </a:lnTo>
                    <a:lnTo>
                      <a:pt x="149" y="83"/>
                    </a:lnTo>
                    <a:lnTo>
                      <a:pt x="150" y="97"/>
                    </a:lnTo>
                    <a:lnTo>
                      <a:pt x="152" y="95"/>
                    </a:lnTo>
                    <a:lnTo>
                      <a:pt x="156" y="99"/>
                    </a:lnTo>
                    <a:lnTo>
                      <a:pt x="157" y="85"/>
                    </a:lnTo>
                    <a:lnTo>
                      <a:pt x="161" y="72"/>
                    </a:lnTo>
                    <a:lnTo>
                      <a:pt x="163" y="58"/>
                    </a:lnTo>
                    <a:lnTo>
                      <a:pt x="166" y="58"/>
                    </a:lnTo>
                    <a:lnTo>
                      <a:pt x="168" y="49"/>
                    </a:lnTo>
                    <a:lnTo>
                      <a:pt x="172" y="47"/>
                    </a:lnTo>
                    <a:lnTo>
                      <a:pt x="173" y="54"/>
                    </a:lnTo>
                    <a:lnTo>
                      <a:pt x="175" y="47"/>
                    </a:lnTo>
                    <a:lnTo>
                      <a:pt x="179" y="50"/>
                    </a:lnTo>
                    <a:lnTo>
                      <a:pt x="180" y="49"/>
                    </a:lnTo>
                    <a:lnTo>
                      <a:pt x="184" y="50"/>
                    </a:lnTo>
                    <a:lnTo>
                      <a:pt x="186" y="49"/>
                    </a:lnTo>
                    <a:lnTo>
                      <a:pt x="189" y="50"/>
                    </a:lnTo>
                    <a:lnTo>
                      <a:pt x="191" y="45"/>
                    </a:lnTo>
                    <a:lnTo>
                      <a:pt x="195" y="50"/>
                    </a:lnTo>
                    <a:lnTo>
                      <a:pt x="196" y="50"/>
                    </a:lnTo>
                    <a:lnTo>
                      <a:pt x="200" y="49"/>
                    </a:lnTo>
                    <a:lnTo>
                      <a:pt x="202" y="49"/>
                    </a:lnTo>
                    <a:lnTo>
                      <a:pt x="203" y="54"/>
                    </a:lnTo>
                    <a:lnTo>
                      <a:pt x="207" y="50"/>
                    </a:lnTo>
                    <a:lnTo>
                      <a:pt x="209" y="50"/>
                    </a:lnTo>
                    <a:lnTo>
                      <a:pt x="212" y="50"/>
                    </a:lnTo>
                    <a:lnTo>
                      <a:pt x="214" y="50"/>
                    </a:lnTo>
                    <a:lnTo>
                      <a:pt x="218" y="47"/>
                    </a:lnTo>
                    <a:lnTo>
                      <a:pt x="219" y="50"/>
                    </a:lnTo>
                    <a:lnTo>
                      <a:pt x="223" y="49"/>
                    </a:lnTo>
                    <a:lnTo>
                      <a:pt x="225" y="49"/>
                    </a:lnTo>
                    <a:lnTo>
                      <a:pt x="226" y="50"/>
                    </a:lnTo>
                    <a:lnTo>
                      <a:pt x="230" y="50"/>
                    </a:lnTo>
                    <a:lnTo>
                      <a:pt x="232" y="49"/>
                    </a:lnTo>
                    <a:lnTo>
                      <a:pt x="235" y="49"/>
                    </a:lnTo>
                    <a:lnTo>
                      <a:pt x="237" y="50"/>
                    </a:lnTo>
                    <a:lnTo>
                      <a:pt x="241" y="47"/>
                    </a:lnTo>
                    <a:lnTo>
                      <a:pt x="242" y="43"/>
                    </a:lnTo>
                    <a:lnTo>
                      <a:pt x="246" y="50"/>
                    </a:lnTo>
                    <a:lnTo>
                      <a:pt x="248" y="54"/>
                    </a:lnTo>
                    <a:lnTo>
                      <a:pt x="249" y="45"/>
                    </a:lnTo>
                    <a:lnTo>
                      <a:pt x="253" y="49"/>
                    </a:lnTo>
                    <a:lnTo>
                      <a:pt x="255" y="49"/>
                    </a:lnTo>
                    <a:lnTo>
                      <a:pt x="258" y="50"/>
                    </a:lnTo>
                    <a:lnTo>
                      <a:pt x="260" y="50"/>
                    </a:lnTo>
                    <a:lnTo>
                      <a:pt x="264" y="54"/>
                    </a:lnTo>
                    <a:lnTo>
                      <a:pt x="265" y="50"/>
                    </a:lnTo>
                    <a:lnTo>
                      <a:pt x="269" y="47"/>
                    </a:lnTo>
                    <a:lnTo>
                      <a:pt x="271" y="54"/>
                    </a:lnTo>
                    <a:lnTo>
                      <a:pt x="272" y="54"/>
                    </a:lnTo>
                    <a:lnTo>
                      <a:pt x="276" y="50"/>
                    </a:lnTo>
                    <a:lnTo>
                      <a:pt x="278" y="54"/>
                    </a:lnTo>
                    <a:lnTo>
                      <a:pt x="281" y="52"/>
                    </a:lnTo>
                    <a:lnTo>
                      <a:pt x="283" y="47"/>
                    </a:lnTo>
                    <a:lnTo>
                      <a:pt x="287" y="45"/>
                    </a:lnTo>
                    <a:lnTo>
                      <a:pt x="288" y="54"/>
                    </a:lnTo>
                    <a:lnTo>
                      <a:pt x="292" y="49"/>
                    </a:lnTo>
                    <a:lnTo>
                      <a:pt x="294" y="50"/>
                    </a:lnTo>
                    <a:lnTo>
                      <a:pt x="295" y="50"/>
                    </a:lnTo>
                    <a:lnTo>
                      <a:pt x="299" y="50"/>
                    </a:lnTo>
                    <a:lnTo>
                      <a:pt x="301" y="49"/>
                    </a:lnTo>
                    <a:lnTo>
                      <a:pt x="304" y="47"/>
                    </a:lnTo>
                    <a:lnTo>
                      <a:pt x="306" y="47"/>
                    </a:lnTo>
                    <a:lnTo>
                      <a:pt x="309" y="49"/>
                    </a:lnTo>
                    <a:lnTo>
                      <a:pt x="311" y="52"/>
                    </a:lnTo>
                    <a:lnTo>
                      <a:pt x="315" y="47"/>
                    </a:lnTo>
                    <a:lnTo>
                      <a:pt x="317" y="50"/>
                    </a:lnTo>
                    <a:lnTo>
                      <a:pt x="320" y="54"/>
                    </a:lnTo>
                    <a:lnTo>
                      <a:pt x="322" y="52"/>
                    </a:lnTo>
                    <a:lnTo>
                      <a:pt x="324" y="47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7" name="Freeform 244">
                <a:extLst>
                  <a:ext uri="{FF2B5EF4-FFF2-40B4-BE49-F238E27FC236}">
                    <a16:creationId xmlns:a16="http://schemas.microsoft.com/office/drawing/2014/main" id="{EFE6541F-823D-2D42-B27A-96B800CB9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2"/>
                <a:ext cx="49" cy="9"/>
              </a:xfrm>
              <a:custGeom>
                <a:avLst/>
                <a:gdLst>
                  <a:gd name="G0" fmla="+- 3 0 0"/>
                  <a:gd name="G1" fmla="+- 11 0 0"/>
                  <a:gd name="G2" fmla="+- 14 0 0"/>
                  <a:gd name="G3" fmla="cos 9 G2"/>
                  <a:gd name="G4" fmla="*/ 1 6547 1024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1 0 0"/>
                  <a:gd name="G21" fmla="+- 1 0 0"/>
                  <a:gd name="T0" fmla="*/ 0 w 51"/>
                  <a:gd name="T1" fmla="*/ 4 h 11"/>
                  <a:gd name="T2" fmla="*/ 3 w 51"/>
                  <a:gd name="T3" fmla="*/ 4 h 11"/>
                  <a:gd name="T4" fmla="*/ 5 w 51"/>
                  <a:gd name="T5" fmla="*/ 11 h 11"/>
                  <a:gd name="T6" fmla="*/ 8 w 51"/>
                  <a:gd name="T7" fmla="*/ 11 h 11"/>
                  <a:gd name="T8" fmla="*/ 10 w 51"/>
                  <a:gd name="T9" fmla="*/ 9 h 11"/>
                  <a:gd name="T10" fmla="*/ 14 w 51"/>
                  <a:gd name="T11" fmla="*/ 9 h 11"/>
                  <a:gd name="T12" fmla="*/ 16 w 51"/>
                  <a:gd name="T13" fmla="*/ 6 h 11"/>
                  <a:gd name="T14" fmla="*/ 19 w 51"/>
                  <a:gd name="T15" fmla="*/ 6 h 11"/>
                  <a:gd name="T16" fmla="*/ 21 w 51"/>
                  <a:gd name="T17" fmla="*/ 11 h 11"/>
                  <a:gd name="T18" fmla="*/ 23 w 51"/>
                  <a:gd name="T19" fmla="*/ 2 h 11"/>
                  <a:gd name="T20" fmla="*/ 26 w 51"/>
                  <a:gd name="T21" fmla="*/ 6 h 11"/>
                  <a:gd name="T22" fmla="*/ 28 w 51"/>
                  <a:gd name="T23" fmla="*/ 9 h 11"/>
                  <a:gd name="T24" fmla="*/ 31 w 51"/>
                  <a:gd name="T25" fmla="*/ 4 h 11"/>
                  <a:gd name="T26" fmla="*/ 33 w 51"/>
                  <a:gd name="T27" fmla="*/ 4 h 11"/>
                  <a:gd name="T28" fmla="*/ 37 w 51"/>
                  <a:gd name="T29" fmla="*/ 6 h 11"/>
                  <a:gd name="T30" fmla="*/ 39 w 51"/>
                  <a:gd name="T31" fmla="*/ 4 h 11"/>
                  <a:gd name="T32" fmla="*/ 42 w 51"/>
                  <a:gd name="T33" fmla="*/ 7 h 11"/>
                  <a:gd name="T34" fmla="*/ 44 w 51"/>
                  <a:gd name="T35" fmla="*/ 7 h 11"/>
                  <a:gd name="T36" fmla="*/ 46 w 51"/>
                  <a:gd name="T37" fmla="*/ 0 h 11"/>
                  <a:gd name="T38" fmla="*/ 49 w 51"/>
                  <a:gd name="T39" fmla="*/ 6 h 11"/>
                  <a:gd name="T40" fmla="*/ 51 w 51"/>
                  <a:gd name="T4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lnTo>
                      <a:pt x="3" y="4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9" y="6"/>
                    </a:lnTo>
                    <a:lnTo>
                      <a:pt x="21" y="11"/>
                    </a:lnTo>
                    <a:lnTo>
                      <a:pt x="23" y="2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7" y="6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6" y="0"/>
                    </a:lnTo>
                    <a:lnTo>
                      <a:pt x="49" y="6"/>
                    </a:lnTo>
                    <a:lnTo>
                      <a:pt x="51" y="7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8" name="Freeform 245">
                <a:extLst>
                  <a:ext uri="{FF2B5EF4-FFF2-40B4-BE49-F238E27FC236}">
                    <a16:creationId xmlns:a16="http://schemas.microsoft.com/office/drawing/2014/main" id="{1BED3AA7-B5F1-F845-A013-231253C63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4"/>
                <a:ext cx="323" cy="233"/>
              </a:xfrm>
              <a:custGeom>
                <a:avLst/>
                <a:gdLst>
                  <a:gd name="T0" fmla="*/ 5 w 325"/>
                  <a:gd name="T1" fmla="*/ 228 h 235"/>
                  <a:gd name="T2" fmla="*/ 12 w 325"/>
                  <a:gd name="T3" fmla="*/ 231 h 235"/>
                  <a:gd name="T4" fmla="*/ 21 w 325"/>
                  <a:gd name="T5" fmla="*/ 231 h 235"/>
                  <a:gd name="T6" fmla="*/ 28 w 325"/>
                  <a:gd name="T7" fmla="*/ 231 h 235"/>
                  <a:gd name="T8" fmla="*/ 35 w 325"/>
                  <a:gd name="T9" fmla="*/ 229 h 235"/>
                  <a:gd name="T10" fmla="*/ 44 w 325"/>
                  <a:gd name="T11" fmla="*/ 233 h 235"/>
                  <a:gd name="T12" fmla="*/ 51 w 325"/>
                  <a:gd name="T13" fmla="*/ 231 h 235"/>
                  <a:gd name="T14" fmla="*/ 58 w 325"/>
                  <a:gd name="T15" fmla="*/ 235 h 235"/>
                  <a:gd name="T16" fmla="*/ 67 w 325"/>
                  <a:gd name="T17" fmla="*/ 233 h 235"/>
                  <a:gd name="T18" fmla="*/ 74 w 325"/>
                  <a:gd name="T19" fmla="*/ 231 h 235"/>
                  <a:gd name="T20" fmla="*/ 81 w 325"/>
                  <a:gd name="T21" fmla="*/ 229 h 235"/>
                  <a:gd name="T22" fmla="*/ 90 w 325"/>
                  <a:gd name="T23" fmla="*/ 228 h 235"/>
                  <a:gd name="T24" fmla="*/ 97 w 325"/>
                  <a:gd name="T25" fmla="*/ 233 h 235"/>
                  <a:gd name="T26" fmla="*/ 104 w 325"/>
                  <a:gd name="T27" fmla="*/ 224 h 235"/>
                  <a:gd name="T28" fmla="*/ 113 w 325"/>
                  <a:gd name="T29" fmla="*/ 228 h 235"/>
                  <a:gd name="T30" fmla="*/ 120 w 325"/>
                  <a:gd name="T31" fmla="*/ 229 h 235"/>
                  <a:gd name="T32" fmla="*/ 127 w 325"/>
                  <a:gd name="T33" fmla="*/ 231 h 235"/>
                  <a:gd name="T34" fmla="*/ 136 w 325"/>
                  <a:gd name="T35" fmla="*/ 228 h 235"/>
                  <a:gd name="T36" fmla="*/ 143 w 325"/>
                  <a:gd name="T37" fmla="*/ 222 h 235"/>
                  <a:gd name="T38" fmla="*/ 150 w 325"/>
                  <a:gd name="T39" fmla="*/ 212 h 235"/>
                  <a:gd name="T40" fmla="*/ 159 w 325"/>
                  <a:gd name="T41" fmla="*/ 199 h 235"/>
                  <a:gd name="T42" fmla="*/ 166 w 325"/>
                  <a:gd name="T43" fmla="*/ 183 h 235"/>
                  <a:gd name="T44" fmla="*/ 173 w 325"/>
                  <a:gd name="T45" fmla="*/ 160 h 235"/>
                  <a:gd name="T46" fmla="*/ 182 w 325"/>
                  <a:gd name="T47" fmla="*/ 127 h 235"/>
                  <a:gd name="T48" fmla="*/ 189 w 325"/>
                  <a:gd name="T49" fmla="*/ 92 h 235"/>
                  <a:gd name="T50" fmla="*/ 196 w 325"/>
                  <a:gd name="T51" fmla="*/ 71 h 235"/>
                  <a:gd name="T52" fmla="*/ 205 w 325"/>
                  <a:gd name="T53" fmla="*/ 40 h 235"/>
                  <a:gd name="T54" fmla="*/ 212 w 325"/>
                  <a:gd name="T55" fmla="*/ 29 h 235"/>
                  <a:gd name="T56" fmla="*/ 219 w 325"/>
                  <a:gd name="T57" fmla="*/ 17 h 235"/>
                  <a:gd name="T58" fmla="*/ 228 w 325"/>
                  <a:gd name="T59" fmla="*/ 9 h 235"/>
                  <a:gd name="T60" fmla="*/ 235 w 325"/>
                  <a:gd name="T61" fmla="*/ 4 h 235"/>
                  <a:gd name="T62" fmla="*/ 242 w 325"/>
                  <a:gd name="T63" fmla="*/ 9 h 235"/>
                  <a:gd name="T64" fmla="*/ 251 w 325"/>
                  <a:gd name="T65" fmla="*/ 9 h 235"/>
                  <a:gd name="T66" fmla="*/ 258 w 325"/>
                  <a:gd name="T67" fmla="*/ 2 h 235"/>
                  <a:gd name="T68" fmla="*/ 265 w 325"/>
                  <a:gd name="T69" fmla="*/ 4 h 235"/>
                  <a:gd name="T70" fmla="*/ 274 w 325"/>
                  <a:gd name="T71" fmla="*/ 0 h 235"/>
                  <a:gd name="T72" fmla="*/ 281 w 325"/>
                  <a:gd name="T73" fmla="*/ 2 h 235"/>
                  <a:gd name="T74" fmla="*/ 288 w 325"/>
                  <a:gd name="T75" fmla="*/ 4 h 235"/>
                  <a:gd name="T76" fmla="*/ 297 w 325"/>
                  <a:gd name="T77" fmla="*/ 4 h 235"/>
                  <a:gd name="T78" fmla="*/ 304 w 325"/>
                  <a:gd name="T79" fmla="*/ 7 h 235"/>
                  <a:gd name="T80" fmla="*/ 311 w 325"/>
                  <a:gd name="T81" fmla="*/ 4 h 235"/>
                  <a:gd name="T82" fmla="*/ 320 w 325"/>
                  <a:gd name="T83" fmla="*/ 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35">
                    <a:moveTo>
                      <a:pt x="0" y="226"/>
                    </a:moveTo>
                    <a:lnTo>
                      <a:pt x="2" y="229"/>
                    </a:lnTo>
                    <a:lnTo>
                      <a:pt x="5" y="228"/>
                    </a:lnTo>
                    <a:lnTo>
                      <a:pt x="7" y="235"/>
                    </a:lnTo>
                    <a:lnTo>
                      <a:pt x="10" y="229"/>
                    </a:lnTo>
                    <a:lnTo>
                      <a:pt x="12" y="231"/>
                    </a:lnTo>
                    <a:lnTo>
                      <a:pt x="16" y="226"/>
                    </a:lnTo>
                    <a:lnTo>
                      <a:pt x="18" y="224"/>
                    </a:lnTo>
                    <a:lnTo>
                      <a:pt x="21" y="231"/>
                    </a:lnTo>
                    <a:lnTo>
                      <a:pt x="23" y="233"/>
                    </a:lnTo>
                    <a:lnTo>
                      <a:pt x="25" y="233"/>
                    </a:lnTo>
                    <a:lnTo>
                      <a:pt x="28" y="231"/>
                    </a:lnTo>
                    <a:lnTo>
                      <a:pt x="30" y="229"/>
                    </a:lnTo>
                    <a:lnTo>
                      <a:pt x="33" y="224"/>
                    </a:lnTo>
                    <a:lnTo>
                      <a:pt x="35" y="229"/>
                    </a:lnTo>
                    <a:lnTo>
                      <a:pt x="39" y="228"/>
                    </a:lnTo>
                    <a:lnTo>
                      <a:pt x="40" y="233"/>
                    </a:lnTo>
                    <a:lnTo>
                      <a:pt x="44" y="233"/>
                    </a:lnTo>
                    <a:lnTo>
                      <a:pt x="46" y="229"/>
                    </a:lnTo>
                    <a:lnTo>
                      <a:pt x="48" y="229"/>
                    </a:lnTo>
                    <a:lnTo>
                      <a:pt x="51" y="231"/>
                    </a:lnTo>
                    <a:lnTo>
                      <a:pt x="53" y="231"/>
                    </a:lnTo>
                    <a:lnTo>
                      <a:pt x="56" y="231"/>
                    </a:lnTo>
                    <a:lnTo>
                      <a:pt x="58" y="235"/>
                    </a:lnTo>
                    <a:lnTo>
                      <a:pt x="62" y="229"/>
                    </a:lnTo>
                    <a:lnTo>
                      <a:pt x="63" y="231"/>
                    </a:lnTo>
                    <a:lnTo>
                      <a:pt x="67" y="233"/>
                    </a:lnTo>
                    <a:lnTo>
                      <a:pt x="69" y="231"/>
                    </a:lnTo>
                    <a:lnTo>
                      <a:pt x="71" y="224"/>
                    </a:lnTo>
                    <a:lnTo>
                      <a:pt x="74" y="231"/>
                    </a:lnTo>
                    <a:lnTo>
                      <a:pt x="76" y="226"/>
                    </a:lnTo>
                    <a:lnTo>
                      <a:pt x="79" y="233"/>
                    </a:lnTo>
                    <a:lnTo>
                      <a:pt x="81" y="229"/>
                    </a:lnTo>
                    <a:lnTo>
                      <a:pt x="85" y="229"/>
                    </a:lnTo>
                    <a:lnTo>
                      <a:pt x="86" y="229"/>
                    </a:lnTo>
                    <a:lnTo>
                      <a:pt x="90" y="228"/>
                    </a:lnTo>
                    <a:lnTo>
                      <a:pt x="92" y="231"/>
                    </a:lnTo>
                    <a:lnTo>
                      <a:pt x="94" y="231"/>
                    </a:lnTo>
                    <a:lnTo>
                      <a:pt x="97" y="233"/>
                    </a:lnTo>
                    <a:lnTo>
                      <a:pt x="99" y="231"/>
                    </a:lnTo>
                    <a:lnTo>
                      <a:pt x="102" y="229"/>
                    </a:lnTo>
                    <a:lnTo>
                      <a:pt x="104" y="224"/>
                    </a:lnTo>
                    <a:lnTo>
                      <a:pt x="108" y="231"/>
                    </a:lnTo>
                    <a:lnTo>
                      <a:pt x="109" y="228"/>
                    </a:lnTo>
                    <a:lnTo>
                      <a:pt x="113" y="228"/>
                    </a:lnTo>
                    <a:lnTo>
                      <a:pt x="115" y="229"/>
                    </a:lnTo>
                    <a:lnTo>
                      <a:pt x="117" y="231"/>
                    </a:lnTo>
                    <a:lnTo>
                      <a:pt x="120" y="229"/>
                    </a:lnTo>
                    <a:lnTo>
                      <a:pt x="122" y="229"/>
                    </a:lnTo>
                    <a:lnTo>
                      <a:pt x="125" y="224"/>
                    </a:lnTo>
                    <a:lnTo>
                      <a:pt x="127" y="231"/>
                    </a:lnTo>
                    <a:lnTo>
                      <a:pt x="131" y="222"/>
                    </a:lnTo>
                    <a:lnTo>
                      <a:pt x="132" y="226"/>
                    </a:lnTo>
                    <a:lnTo>
                      <a:pt x="136" y="228"/>
                    </a:lnTo>
                    <a:lnTo>
                      <a:pt x="138" y="220"/>
                    </a:lnTo>
                    <a:lnTo>
                      <a:pt x="141" y="222"/>
                    </a:lnTo>
                    <a:lnTo>
                      <a:pt x="143" y="222"/>
                    </a:lnTo>
                    <a:lnTo>
                      <a:pt x="145" y="220"/>
                    </a:lnTo>
                    <a:lnTo>
                      <a:pt x="148" y="216"/>
                    </a:lnTo>
                    <a:lnTo>
                      <a:pt x="150" y="212"/>
                    </a:lnTo>
                    <a:lnTo>
                      <a:pt x="154" y="212"/>
                    </a:lnTo>
                    <a:lnTo>
                      <a:pt x="155" y="208"/>
                    </a:lnTo>
                    <a:lnTo>
                      <a:pt x="159" y="199"/>
                    </a:lnTo>
                    <a:lnTo>
                      <a:pt x="161" y="197"/>
                    </a:lnTo>
                    <a:lnTo>
                      <a:pt x="164" y="193"/>
                    </a:lnTo>
                    <a:lnTo>
                      <a:pt x="166" y="183"/>
                    </a:lnTo>
                    <a:lnTo>
                      <a:pt x="168" y="177"/>
                    </a:lnTo>
                    <a:lnTo>
                      <a:pt x="171" y="166"/>
                    </a:lnTo>
                    <a:lnTo>
                      <a:pt x="173" y="160"/>
                    </a:lnTo>
                    <a:lnTo>
                      <a:pt x="177" y="152"/>
                    </a:lnTo>
                    <a:lnTo>
                      <a:pt x="178" y="141"/>
                    </a:lnTo>
                    <a:lnTo>
                      <a:pt x="182" y="127"/>
                    </a:lnTo>
                    <a:lnTo>
                      <a:pt x="184" y="119"/>
                    </a:lnTo>
                    <a:lnTo>
                      <a:pt x="187" y="106"/>
                    </a:lnTo>
                    <a:lnTo>
                      <a:pt x="189" y="92"/>
                    </a:lnTo>
                    <a:lnTo>
                      <a:pt x="191" y="90"/>
                    </a:lnTo>
                    <a:lnTo>
                      <a:pt x="194" y="77"/>
                    </a:lnTo>
                    <a:lnTo>
                      <a:pt x="196" y="71"/>
                    </a:lnTo>
                    <a:lnTo>
                      <a:pt x="200" y="60"/>
                    </a:lnTo>
                    <a:lnTo>
                      <a:pt x="201" y="52"/>
                    </a:lnTo>
                    <a:lnTo>
                      <a:pt x="205" y="40"/>
                    </a:lnTo>
                    <a:lnTo>
                      <a:pt x="207" y="38"/>
                    </a:lnTo>
                    <a:lnTo>
                      <a:pt x="210" y="31"/>
                    </a:lnTo>
                    <a:lnTo>
                      <a:pt x="212" y="29"/>
                    </a:lnTo>
                    <a:lnTo>
                      <a:pt x="214" y="25"/>
                    </a:lnTo>
                    <a:lnTo>
                      <a:pt x="217" y="21"/>
                    </a:lnTo>
                    <a:lnTo>
                      <a:pt x="219" y="17"/>
                    </a:lnTo>
                    <a:lnTo>
                      <a:pt x="223" y="17"/>
                    </a:lnTo>
                    <a:lnTo>
                      <a:pt x="224" y="11"/>
                    </a:lnTo>
                    <a:lnTo>
                      <a:pt x="228" y="9"/>
                    </a:lnTo>
                    <a:lnTo>
                      <a:pt x="230" y="13"/>
                    </a:lnTo>
                    <a:lnTo>
                      <a:pt x="233" y="13"/>
                    </a:lnTo>
                    <a:lnTo>
                      <a:pt x="235" y="4"/>
                    </a:lnTo>
                    <a:lnTo>
                      <a:pt x="237" y="9"/>
                    </a:lnTo>
                    <a:lnTo>
                      <a:pt x="240" y="13"/>
                    </a:lnTo>
                    <a:lnTo>
                      <a:pt x="242" y="9"/>
                    </a:lnTo>
                    <a:lnTo>
                      <a:pt x="246" y="7"/>
                    </a:lnTo>
                    <a:lnTo>
                      <a:pt x="247" y="7"/>
                    </a:lnTo>
                    <a:lnTo>
                      <a:pt x="251" y="9"/>
                    </a:lnTo>
                    <a:lnTo>
                      <a:pt x="253" y="7"/>
                    </a:lnTo>
                    <a:lnTo>
                      <a:pt x="256" y="5"/>
                    </a:lnTo>
                    <a:lnTo>
                      <a:pt x="258" y="2"/>
                    </a:lnTo>
                    <a:lnTo>
                      <a:pt x="261" y="5"/>
                    </a:lnTo>
                    <a:lnTo>
                      <a:pt x="263" y="7"/>
                    </a:lnTo>
                    <a:lnTo>
                      <a:pt x="265" y="4"/>
                    </a:lnTo>
                    <a:lnTo>
                      <a:pt x="269" y="5"/>
                    </a:lnTo>
                    <a:lnTo>
                      <a:pt x="270" y="7"/>
                    </a:lnTo>
                    <a:lnTo>
                      <a:pt x="274" y="0"/>
                    </a:lnTo>
                    <a:lnTo>
                      <a:pt x="276" y="9"/>
                    </a:lnTo>
                    <a:lnTo>
                      <a:pt x="279" y="7"/>
                    </a:lnTo>
                    <a:lnTo>
                      <a:pt x="281" y="2"/>
                    </a:lnTo>
                    <a:lnTo>
                      <a:pt x="284" y="5"/>
                    </a:lnTo>
                    <a:lnTo>
                      <a:pt x="286" y="4"/>
                    </a:lnTo>
                    <a:lnTo>
                      <a:pt x="288" y="4"/>
                    </a:lnTo>
                    <a:lnTo>
                      <a:pt x="292" y="9"/>
                    </a:lnTo>
                    <a:lnTo>
                      <a:pt x="293" y="4"/>
                    </a:lnTo>
                    <a:lnTo>
                      <a:pt x="297" y="4"/>
                    </a:lnTo>
                    <a:lnTo>
                      <a:pt x="299" y="4"/>
                    </a:lnTo>
                    <a:lnTo>
                      <a:pt x="302" y="4"/>
                    </a:lnTo>
                    <a:lnTo>
                      <a:pt x="304" y="7"/>
                    </a:lnTo>
                    <a:lnTo>
                      <a:pt x="307" y="5"/>
                    </a:lnTo>
                    <a:lnTo>
                      <a:pt x="309" y="2"/>
                    </a:lnTo>
                    <a:lnTo>
                      <a:pt x="311" y="4"/>
                    </a:lnTo>
                    <a:lnTo>
                      <a:pt x="315" y="7"/>
                    </a:lnTo>
                    <a:lnTo>
                      <a:pt x="316" y="4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325" y="9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9" name="Freeform 246">
                <a:extLst>
                  <a:ext uri="{FF2B5EF4-FFF2-40B4-BE49-F238E27FC236}">
                    <a16:creationId xmlns:a16="http://schemas.microsoft.com/office/drawing/2014/main" id="{D6EEE12E-74BE-C94B-A99F-A03BB9618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3"/>
                <a:ext cx="322" cy="97"/>
              </a:xfrm>
              <a:custGeom>
                <a:avLst/>
                <a:gdLst>
                  <a:gd name="T0" fmla="*/ 5 w 324"/>
                  <a:gd name="T1" fmla="*/ 46 h 99"/>
                  <a:gd name="T2" fmla="*/ 12 w 324"/>
                  <a:gd name="T3" fmla="*/ 48 h 99"/>
                  <a:gd name="T4" fmla="*/ 20 w 324"/>
                  <a:gd name="T5" fmla="*/ 45 h 99"/>
                  <a:gd name="T6" fmla="*/ 28 w 324"/>
                  <a:gd name="T7" fmla="*/ 50 h 99"/>
                  <a:gd name="T8" fmla="*/ 35 w 324"/>
                  <a:gd name="T9" fmla="*/ 48 h 99"/>
                  <a:gd name="T10" fmla="*/ 43 w 324"/>
                  <a:gd name="T11" fmla="*/ 46 h 99"/>
                  <a:gd name="T12" fmla="*/ 51 w 324"/>
                  <a:gd name="T13" fmla="*/ 46 h 99"/>
                  <a:gd name="T14" fmla="*/ 58 w 324"/>
                  <a:gd name="T15" fmla="*/ 50 h 99"/>
                  <a:gd name="T16" fmla="*/ 66 w 324"/>
                  <a:gd name="T17" fmla="*/ 46 h 99"/>
                  <a:gd name="T18" fmla="*/ 74 w 324"/>
                  <a:gd name="T19" fmla="*/ 54 h 99"/>
                  <a:gd name="T20" fmla="*/ 81 w 324"/>
                  <a:gd name="T21" fmla="*/ 45 h 99"/>
                  <a:gd name="T22" fmla="*/ 89 w 324"/>
                  <a:gd name="T23" fmla="*/ 45 h 99"/>
                  <a:gd name="T24" fmla="*/ 97 w 324"/>
                  <a:gd name="T25" fmla="*/ 48 h 99"/>
                  <a:gd name="T26" fmla="*/ 104 w 324"/>
                  <a:gd name="T27" fmla="*/ 46 h 99"/>
                  <a:gd name="T28" fmla="*/ 111 w 324"/>
                  <a:gd name="T29" fmla="*/ 25 h 99"/>
                  <a:gd name="T30" fmla="*/ 120 w 324"/>
                  <a:gd name="T31" fmla="*/ 0 h 99"/>
                  <a:gd name="T32" fmla="*/ 127 w 324"/>
                  <a:gd name="T33" fmla="*/ 33 h 99"/>
                  <a:gd name="T34" fmla="*/ 134 w 324"/>
                  <a:gd name="T35" fmla="*/ 56 h 99"/>
                  <a:gd name="T36" fmla="*/ 143 w 324"/>
                  <a:gd name="T37" fmla="*/ 93 h 99"/>
                  <a:gd name="T38" fmla="*/ 150 w 324"/>
                  <a:gd name="T39" fmla="*/ 81 h 99"/>
                  <a:gd name="T40" fmla="*/ 157 w 324"/>
                  <a:gd name="T41" fmla="*/ 50 h 99"/>
                  <a:gd name="T42" fmla="*/ 166 w 324"/>
                  <a:gd name="T43" fmla="*/ 50 h 99"/>
                  <a:gd name="T44" fmla="*/ 173 w 324"/>
                  <a:gd name="T45" fmla="*/ 45 h 99"/>
                  <a:gd name="T46" fmla="*/ 180 w 324"/>
                  <a:gd name="T47" fmla="*/ 46 h 99"/>
                  <a:gd name="T48" fmla="*/ 189 w 324"/>
                  <a:gd name="T49" fmla="*/ 48 h 99"/>
                  <a:gd name="T50" fmla="*/ 196 w 324"/>
                  <a:gd name="T51" fmla="*/ 43 h 99"/>
                  <a:gd name="T52" fmla="*/ 203 w 324"/>
                  <a:gd name="T53" fmla="*/ 48 h 99"/>
                  <a:gd name="T54" fmla="*/ 212 w 324"/>
                  <a:gd name="T55" fmla="*/ 50 h 99"/>
                  <a:gd name="T56" fmla="*/ 219 w 324"/>
                  <a:gd name="T57" fmla="*/ 50 h 99"/>
                  <a:gd name="T58" fmla="*/ 226 w 324"/>
                  <a:gd name="T59" fmla="*/ 52 h 99"/>
                  <a:gd name="T60" fmla="*/ 235 w 324"/>
                  <a:gd name="T61" fmla="*/ 50 h 99"/>
                  <a:gd name="T62" fmla="*/ 242 w 324"/>
                  <a:gd name="T63" fmla="*/ 50 h 99"/>
                  <a:gd name="T64" fmla="*/ 249 w 324"/>
                  <a:gd name="T65" fmla="*/ 52 h 99"/>
                  <a:gd name="T66" fmla="*/ 258 w 324"/>
                  <a:gd name="T67" fmla="*/ 43 h 99"/>
                  <a:gd name="T68" fmla="*/ 265 w 324"/>
                  <a:gd name="T69" fmla="*/ 46 h 99"/>
                  <a:gd name="T70" fmla="*/ 272 w 324"/>
                  <a:gd name="T71" fmla="*/ 46 h 99"/>
                  <a:gd name="T72" fmla="*/ 281 w 324"/>
                  <a:gd name="T73" fmla="*/ 52 h 99"/>
                  <a:gd name="T74" fmla="*/ 288 w 324"/>
                  <a:gd name="T75" fmla="*/ 46 h 99"/>
                  <a:gd name="T76" fmla="*/ 295 w 324"/>
                  <a:gd name="T77" fmla="*/ 43 h 99"/>
                  <a:gd name="T78" fmla="*/ 304 w 324"/>
                  <a:gd name="T79" fmla="*/ 46 h 99"/>
                  <a:gd name="T80" fmla="*/ 311 w 324"/>
                  <a:gd name="T81" fmla="*/ 43 h 99"/>
                  <a:gd name="T82" fmla="*/ 320 w 324"/>
                  <a:gd name="T83" fmla="*/ 5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9">
                    <a:moveTo>
                      <a:pt x="0" y="50"/>
                    </a:moveTo>
                    <a:lnTo>
                      <a:pt x="2" y="45"/>
                    </a:lnTo>
                    <a:lnTo>
                      <a:pt x="5" y="46"/>
                    </a:lnTo>
                    <a:lnTo>
                      <a:pt x="7" y="48"/>
                    </a:lnTo>
                    <a:lnTo>
                      <a:pt x="9" y="46"/>
                    </a:lnTo>
                    <a:lnTo>
                      <a:pt x="12" y="48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20" y="45"/>
                    </a:lnTo>
                    <a:lnTo>
                      <a:pt x="23" y="50"/>
                    </a:lnTo>
                    <a:lnTo>
                      <a:pt x="25" y="45"/>
                    </a:lnTo>
                    <a:lnTo>
                      <a:pt x="28" y="50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5" y="48"/>
                    </a:lnTo>
                    <a:lnTo>
                      <a:pt x="37" y="48"/>
                    </a:lnTo>
                    <a:lnTo>
                      <a:pt x="41" y="48"/>
                    </a:lnTo>
                    <a:lnTo>
                      <a:pt x="43" y="46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1" y="46"/>
                    </a:lnTo>
                    <a:lnTo>
                      <a:pt x="53" y="45"/>
                    </a:lnTo>
                    <a:lnTo>
                      <a:pt x="57" y="45"/>
                    </a:lnTo>
                    <a:lnTo>
                      <a:pt x="58" y="50"/>
                    </a:lnTo>
                    <a:lnTo>
                      <a:pt x="60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9" y="46"/>
                    </a:lnTo>
                    <a:lnTo>
                      <a:pt x="71" y="48"/>
                    </a:lnTo>
                    <a:lnTo>
                      <a:pt x="74" y="54"/>
                    </a:lnTo>
                    <a:lnTo>
                      <a:pt x="76" y="48"/>
                    </a:lnTo>
                    <a:lnTo>
                      <a:pt x="80" y="46"/>
                    </a:lnTo>
                    <a:lnTo>
                      <a:pt x="81" y="45"/>
                    </a:lnTo>
                    <a:lnTo>
                      <a:pt x="83" y="45"/>
                    </a:lnTo>
                    <a:lnTo>
                      <a:pt x="87" y="48"/>
                    </a:lnTo>
                    <a:lnTo>
                      <a:pt x="89" y="45"/>
                    </a:lnTo>
                    <a:lnTo>
                      <a:pt x="92" y="46"/>
                    </a:lnTo>
                    <a:lnTo>
                      <a:pt x="94" y="45"/>
                    </a:lnTo>
                    <a:lnTo>
                      <a:pt x="97" y="48"/>
                    </a:lnTo>
                    <a:lnTo>
                      <a:pt x="99" y="48"/>
                    </a:lnTo>
                    <a:lnTo>
                      <a:pt x="103" y="46"/>
                    </a:lnTo>
                    <a:lnTo>
                      <a:pt x="104" y="46"/>
                    </a:lnTo>
                    <a:lnTo>
                      <a:pt x="106" y="41"/>
                    </a:lnTo>
                    <a:lnTo>
                      <a:pt x="110" y="37"/>
                    </a:lnTo>
                    <a:lnTo>
                      <a:pt x="111" y="25"/>
                    </a:lnTo>
                    <a:lnTo>
                      <a:pt x="115" y="16"/>
                    </a:lnTo>
                    <a:lnTo>
                      <a:pt x="117" y="2"/>
                    </a:lnTo>
                    <a:lnTo>
                      <a:pt x="120" y="0"/>
                    </a:lnTo>
                    <a:lnTo>
                      <a:pt x="122" y="2"/>
                    </a:lnTo>
                    <a:lnTo>
                      <a:pt x="126" y="12"/>
                    </a:lnTo>
                    <a:lnTo>
                      <a:pt x="127" y="33"/>
                    </a:lnTo>
                    <a:lnTo>
                      <a:pt x="129" y="37"/>
                    </a:lnTo>
                    <a:lnTo>
                      <a:pt x="133" y="52"/>
                    </a:lnTo>
                    <a:lnTo>
                      <a:pt x="134" y="56"/>
                    </a:lnTo>
                    <a:lnTo>
                      <a:pt x="138" y="70"/>
                    </a:lnTo>
                    <a:lnTo>
                      <a:pt x="140" y="83"/>
                    </a:lnTo>
                    <a:lnTo>
                      <a:pt x="143" y="93"/>
                    </a:lnTo>
                    <a:lnTo>
                      <a:pt x="145" y="99"/>
                    </a:lnTo>
                    <a:lnTo>
                      <a:pt x="149" y="93"/>
                    </a:lnTo>
                    <a:lnTo>
                      <a:pt x="150" y="81"/>
                    </a:lnTo>
                    <a:lnTo>
                      <a:pt x="152" y="70"/>
                    </a:lnTo>
                    <a:lnTo>
                      <a:pt x="156" y="54"/>
                    </a:lnTo>
                    <a:lnTo>
                      <a:pt x="157" y="50"/>
                    </a:lnTo>
                    <a:lnTo>
                      <a:pt x="161" y="50"/>
                    </a:lnTo>
                    <a:lnTo>
                      <a:pt x="163" y="45"/>
                    </a:lnTo>
                    <a:lnTo>
                      <a:pt x="166" y="50"/>
                    </a:lnTo>
                    <a:lnTo>
                      <a:pt x="168" y="48"/>
                    </a:lnTo>
                    <a:lnTo>
                      <a:pt x="172" y="52"/>
                    </a:lnTo>
                    <a:lnTo>
                      <a:pt x="173" y="45"/>
                    </a:lnTo>
                    <a:lnTo>
                      <a:pt x="175" y="48"/>
                    </a:lnTo>
                    <a:lnTo>
                      <a:pt x="179" y="52"/>
                    </a:lnTo>
                    <a:lnTo>
                      <a:pt x="180" y="46"/>
                    </a:lnTo>
                    <a:lnTo>
                      <a:pt x="184" y="41"/>
                    </a:lnTo>
                    <a:lnTo>
                      <a:pt x="186" y="48"/>
                    </a:lnTo>
                    <a:lnTo>
                      <a:pt x="189" y="48"/>
                    </a:lnTo>
                    <a:lnTo>
                      <a:pt x="191" y="52"/>
                    </a:lnTo>
                    <a:lnTo>
                      <a:pt x="195" y="48"/>
                    </a:lnTo>
                    <a:lnTo>
                      <a:pt x="196" y="43"/>
                    </a:lnTo>
                    <a:lnTo>
                      <a:pt x="200" y="50"/>
                    </a:lnTo>
                    <a:lnTo>
                      <a:pt x="202" y="48"/>
                    </a:lnTo>
                    <a:lnTo>
                      <a:pt x="203" y="48"/>
                    </a:lnTo>
                    <a:lnTo>
                      <a:pt x="207" y="48"/>
                    </a:lnTo>
                    <a:lnTo>
                      <a:pt x="209" y="48"/>
                    </a:lnTo>
                    <a:lnTo>
                      <a:pt x="212" y="50"/>
                    </a:lnTo>
                    <a:lnTo>
                      <a:pt x="214" y="46"/>
                    </a:lnTo>
                    <a:lnTo>
                      <a:pt x="218" y="46"/>
                    </a:lnTo>
                    <a:lnTo>
                      <a:pt x="219" y="50"/>
                    </a:lnTo>
                    <a:lnTo>
                      <a:pt x="223" y="45"/>
                    </a:lnTo>
                    <a:lnTo>
                      <a:pt x="225" y="48"/>
                    </a:lnTo>
                    <a:lnTo>
                      <a:pt x="226" y="52"/>
                    </a:lnTo>
                    <a:lnTo>
                      <a:pt x="230" y="45"/>
                    </a:lnTo>
                    <a:lnTo>
                      <a:pt x="232" y="50"/>
                    </a:lnTo>
                    <a:lnTo>
                      <a:pt x="235" y="50"/>
                    </a:lnTo>
                    <a:lnTo>
                      <a:pt x="237" y="48"/>
                    </a:lnTo>
                    <a:lnTo>
                      <a:pt x="241" y="48"/>
                    </a:lnTo>
                    <a:lnTo>
                      <a:pt x="242" y="50"/>
                    </a:lnTo>
                    <a:lnTo>
                      <a:pt x="246" y="46"/>
                    </a:lnTo>
                    <a:lnTo>
                      <a:pt x="248" y="45"/>
                    </a:lnTo>
                    <a:lnTo>
                      <a:pt x="249" y="52"/>
                    </a:lnTo>
                    <a:lnTo>
                      <a:pt x="253" y="45"/>
                    </a:lnTo>
                    <a:lnTo>
                      <a:pt x="255" y="48"/>
                    </a:lnTo>
                    <a:lnTo>
                      <a:pt x="258" y="43"/>
                    </a:lnTo>
                    <a:lnTo>
                      <a:pt x="260" y="48"/>
                    </a:lnTo>
                    <a:lnTo>
                      <a:pt x="264" y="48"/>
                    </a:lnTo>
                    <a:lnTo>
                      <a:pt x="265" y="46"/>
                    </a:lnTo>
                    <a:lnTo>
                      <a:pt x="269" y="46"/>
                    </a:lnTo>
                    <a:lnTo>
                      <a:pt x="271" y="46"/>
                    </a:lnTo>
                    <a:lnTo>
                      <a:pt x="272" y="46"/>
                    </a:lnTo>
                    <a:lnTo>
                      <a:pt x="276" y="48"/>
                    </a:lnTo>
                    <a:lnTo>
                      <a:pt x="278" y="50"/>
                    </a:lnTo>
                    <a:lnTo>
                      <a:pt x="281" y="52"/>
                    </a:lnTo>
                    <a:lnTo>
                      <a:pt x="283" y="46"/>
                    </a:lnTo>
                    <a:lnTo>
                      <a:pt x="287" y="52"/>
                    </a:lnTo>
                    <a:lnTo>
                      <a:pt x="288" y="46"/>
                    </a:lnTo>
                    <a:lnTo>
                      <a:pt x="292" y="46"/>
                    </a:lnTo>
                    <a:lnTo>
                      <a:pt x="294" y="48"/>
                    </a:lnTo>
                    <a:lnTo>
                      <a:pt x="295" y="43"/>
                    </a:lnTo>
                    <a:lnTo>
                      <a:pt x="299" y="43"/>
                    </a:lnTo>
                    <a:lnTo>
                      <a:pt x="301" y="46"/>
                    </a:lnTo>
                    <a:lnTo>
                      <a:pt x="304" y="46"/>
                    </a:lnTo>
                    <a:lnTo>
                      <a:pt x="306" y="43"/>
                    </a:lnTo>
                    <a:lnTo>
                      <a:pt x="309" y="50"/>
                    </a:lnTo>
                    <a:lnTo>
                      <a:pt x="311" y="43"/>
                    </a:lnTo>
                    <a:lnTo>
                      <a:pt x="315" y="48"/>
                    </a:lnTo>
                    <a:lnTo>
                      <a:pt x="317" y="46"/>
                    </a:lnTo>
                    <a:lnTo>
                      <a:pt x="320" y="50"/>
                    </a:lnTo>
                    <a:lnTo>
                      <a:pt x="322" y="52"/>
                    </a:lnTo>
                    <a:lnTo>
                      <a:pt x="324" y="5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0" name="Freeform 247">
                <a:extLst>
                  <a:ext uri="{FF2B5EF4-FFF2-40B4-BE49-F238E27FC236}">
                    <a16:creationId xmlns:a16="http://schemas.microsoft.com/office/drawing/2014/main" id="{3AF1C8AA-C660-EF4D-BF75-157DEFBEE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6"/>
                <a:ext cx="49" cy="5"/>
              </a:xfrm>
              <a:custGeom>
                <a:avLst/>
                <a:gdLst>
                  <a:gd name="G0" fmla="+- 7 0 0"/>
                  <a:gd name="G1" fmla="+- 8 0 0"/>
                  <a:gd name="G2" fmla="+- 14 0 0"/>
                  <a:gd name="G3" fmla="cos 0 G2"/>
                  <a:gd name="G4" fmla="*/ 1 50043 6054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+- 1 0 0"/>
                  <a:gd name="G21" fmla="+- 4 0 0"/>
                  <a:gd name="T0" fmla="*/ 0 w 51"/>
                  <a:gd name="T1" fmla="*/ 7 h 7"/>
                  <a:gd name="T2" fmla="*/ 3 w 51"/>
                  <a:gd name="T3" fmla="*/ 3 h 7"/>
                  <a:gd name="T4" fmla="*/ 5 w 51"/>
                  <a:gd name="T5" fmla="*/ 2 h 7"/>
                  <a:gd name="T6" fmla="*/ 8 w 51"/>
                  <a:gd name="T7" fmla="*/ 5 h 7"/>
                  <a:gd name="T8" fmla="*/ 10 w 51"/>
                  <a:gd name="T9" fmla="*/ 0 h 7"/>
                  <a:gd name="T10" fmla="*/ 14 w 51"/>
                  <a:gd name="T11" fmla="*/ 5 h 7"/>
                  <a:gd name="T12" fmla="*/ 16 w 51"/>
                  <a:gd name="T13" fmla="*/ 5 h 7"/>
                  <a:gd name="T14" fmla="*/ 19 w 51"/>
                  <a:gd name="T15" fmla="*/ 2 h 7"/>
                  <a:gd name="T16" fmla="*/ 21 w 51"/>
                  <a:gd name="T17" fmla="*/ 5 h 7"/>
                  <a:gd name="T18" fmla="*/ 23 w 51"/>
                  <a:gd name="T19" fmla="*/ 3 h 7"/>
                  <a:gd name="T20" fmla="*/ 26 w 51"/>
                  <a:gd name="T21" fmla="*/ 5 h 7"/>
                  <a:gd name="T22" fmla="*/ 28 w 51"/>
                  <a:gd name="T23" fmla="*/ 2 h 7"/>
                  <a:gd name="T24" fmla="*/ 31 w 51"/>
                  <a:gd name="T25" fmla="*/ 3 h 7"/>
                  <a:gd name="T26" fmla="*/ 33 w 51"/>
                  <a:gd name="T27" fmla="*/ 3 h 7"/>
                  <a:gd name="T28" fmla="*/ 37 w 51"/>
                  <a:gd name="T29" fmla="*/ 5 h 7"/>
                  <a:gd name="T30" fmla="*/ 39 w 51"/>
                  <a:gd name="T31" fmla="*/ 5 h 7"/>
                  <a:gd name="T32" fmla="*/ 42 w 51"/>
                  <a:gd name="T33" fmla="*/ 2 h 7"/>
                  <a:gd name="T34" fmla="*/ 44 w 51"/>
                  <a:gd name="T35" fmla="*/ 7 h 7"/>
                  <a:gd name="T36" fmla="*/ 46 w 51"/>
                  <a:gd name="T37" fmla="*/ 7 h 7"/>
                  <a:gd name="T38" fmla="*/ 49 w 51"/>
                  <a:gd name="T39" fmla="*/ 2 h 7"/>
                  <a:gd name="T40" fmla="*/ 51 w 51"/>
                  <a:gd name="T4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7">
                    <a:moveTo>
                      <a:pt x="0" y="7"/>
                    </a:moveTo>
                    <a:lnTo>
                      <a:pt x="3" y="3"/>
                    </a:lnTo>
                    <a:lnTo>
                      <a:pt x="5" y="2"/>
                    </a:lnTo>
                    <a:lnTo>
                      <a:pt x="8" y="5"/>
                    </a:lnTo>
                    <a:lnTo>
                      <a:pt x="10" y="0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9" y="2"/>
                    </a:lnTo>
                    <a:lnTo>
                      <a:pt x="21" y="5"/>
                    </a:lnTo>
                    <a:lnTo>
                      <a:pt x="23" y="3"/>
                    </a:lnTo>
                    <a:lnTo>
                      <a:pt x="26" y="5"/>
                    </a:lnTo>
                    <a:lnTo>
                      <a:pt x="28" y="2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2" y="2"/>
                    </a:lnTo>
                    <a:lnTo>
                      <a:pt x="44" y="7"/>
                    </a:lnTo>
                    <a:lnTo>
                      <a:pt x="46" y="7"/>
                    </a:lnTo>
                    <a:lnTo>
                      <a:pt x="49" y="2"/>
                    </a:lnTo>
                    <a:lnTo>
                      <a:pt x="51" y="7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1" name="Freeform 248">
                <a:extLst>
                  <a:ext uri="{FF2B5EF4-FFF2-40B4-BE49-F238E27FC236}">
                    <a16:creationId xmlns:a16="http://schemas.microsoft.com/office/drawing/2014/main" id="{67A29261-06E5-6144-B285-0B4521814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4"/>
                <a:ext cx="323" cy="214"/>
              </a:xfrm>
              <a:custGeom>
                <a:avLst/>
                <a:gdLst>
                  <a:gd name="T0" fmla="*/ 5 w 325"/>
                  <a:gd name="T1" fmla="*/ 210 h 216"/>
                  <a:gd name="T2" fmla="*/ 12 w 325"/>
                  <a:gd name="T3" fmla="*/ 209 h 216"/>
                  <a:gd name="T4" fmla="*/ 21 w 325"/>
                  <a:gd name="T5" fmla="*/ 210 h 216"/>
                  <a:gd name="T6" fmla="*/ 28 w 325"/>
                  <a:gd name="T7" fmla="*/ 207 h 216"/>
                  <a:gd name="T8" fmla="*/ 35 w 325"/>
                  <a:gd name="T9" fmla="*/ 207 h 216"/>
                  <a:gd name="T10" fmla="*/ 44 w 325"/>
                  <a:gd name="T11" fmla="*/ 209 h 216"/>
                  <a:gd name="T12" fmla="*/ 51 w 325"/>
                  <a:gd name="T13" fmla="*/ 212 h 216"/>
                  <a:gd name="T14" fmla="*/ 58 w 325"/>
                  <a:gd name="T15" fmla="*/ 210 h 216"/>
                  <a:gd name="T16" fmla="*/ 67 w 325"/>
                  <a:gd name="T17" fmla="*/ 212 h 216"/>
                  <a:gd name="T18" fmla="*/ 74 w 325"/>
                  <a:gd name="T19" fmla="*/ 212 h 216"/>
                  <a:gd name="T20" fmla="*/ 81 w 325"/>
                  <a:gd name="T21" fmla="*/ 210 h 216"/>
                  <a:gd name="T22" fmla="*/ 90 w 325"/>
                  <a:gd name="T23" fmla="*/ 210 h 216"/>
                  <a:gd name="T24" fmla="*/ 97 w 325"/>
                  <a:gd name="T25" fmla="*/ 212 h 216"/>
                  <a:gd name="T26" fmla="*/ 104 w 325"/>
                  <a:gd name="T27" fmla="*/ 209 h 216"/>
                  <a:gd name="T28" fmla="*/ 113 w 325"/>
                  <a:gd name="T29" fmla="*/ 209 h 216"/>
                  <a:gd name="T30" fmla="*/ 120 w 325"/>
                  <a:gd name="T31" fmla="*/ 212 h 216"/>
                  <a:gd name="T32" fmla="*/ 127 w 325"/>
                  <a:gd name="T33" fmla="*/ 214 h 216"/>
                  <a:gd name="T34" fmla="*/ 136 w 325"/>
                  <a:gd name="T35" fmla="*/ 212 h 216"/>
                  <a:gd name="T36" fmla="*/ 143 w 325"/>
                  <a:gd name="T37" fmla="*/ 210 h 216"/>
                  <a:gd name="T38" fmla="*/ 150 w 325"/>
                  <a:gd name="T39" fmla="*/ 210 h 216"/>
                  <a:gd name="T40" fmla="*/ 159 w 325"/>
                  <a:gd name="T41" fmla="*/ 207 h 216"/>
                  <a:gd name="T42" fmla="*/ 166 w 325"/>
                  <a:gd name="T43" fmla="*/ 212 h 216"/>
                  <a:gd name="T44" fmla="*/ 173 w 325"/>
                  <a:gd name="T45" fmla="*/ 209 h 216"/>
                  <a:gd name="T46" fmla="*/ 182 w 325"/>
                  <a:gd name="T47" fmla="*/ 209 h 216"/>
                  <a:gd name="T48" fmla="*/ 189 w 325"/>
                  <a:gd name="T49" fmla="*/ 207 h 216"/>
                  <a:gd name="T50" fmla="*/ 196 w 325"/>
                  <a:gd name="T51" fmla="*/ 207 h 216"/>
                  <a:gd name="T52" fmla="*/ 205 w 325"/>
                  <a:gd name="T53" fmla="*/ 195 h 216"/>
                  <a:gd name="T54" fmla="*/ 212 w 325"/>
                  <a:gd name="T55" fmla="*/ 193 h 216"/>
                  <a:gd name="T56" fmla="*/ 219 w 325"/>
                  <a:gd name="T57" fmla="*/ 172 h 216"/>
                  <a:gd name="T58" fmla="*/ 228 w 325"/>
                  <a:gd name="T59" fmla="*/ 156 h 216"/>
                  <a:gd name="T60" fmla="*/ 235 w 325"/>
                  <a:gd name="T61" fmla="*/ 124 h 216"/>
                  <a:gd name="T62" fmla="*/ 242 w 325"/>
                  <a:gd name="T63" fmla="*/ 97 h 216"/>
                  <a:gd name="T64" fmla="*/ 251 w 325"/>
                  <a:gd name="T65" fmla="*/ 68 h 216"/>
                  <a:gd name="T66" fmla="*/ 258 w 325"/>
                  <a:gd name="T67" fmla="*/ 44 h 216"/>
                  <a:gd name="T68" fmla="*/ 265 w 325"/>
                  <a:gd name="T69" fmla="*/ 29 h 216"/>
                  <a:gd name="T70" fmla="*/ 274 w 325"/>
                  <a:gd name="T71" fmla="*/ 19 h 216"/>
                  <a:gd name="T72" fmla="*/ 281 w 325"/>
                  <a:gd name="T73" fmla="*/ 15 h 216"/>
                  <a:gd name="T74" fmla="*/ 288 w 325"/>
                  <a:gd name="T75" fmla="*/ 10 h 216"/>
                  <a:gd name="T76" fmla="*/ 297 w 325"/>
                  <a:gd name="T77" fmla="*/ 6 h 216"/>
                  <a:gd name="T78" fmla="*/ 304 w 325"/>
                  <a:gd name="T79" fmla="*/ 8 h 216"/>
                  <a:gd name="T80" fmla="*/ 311 w 325"/>
                  <a:gd name="T81" fmla="*/ 6 h 216"/>
                  <a:gd name="T82" fmla="*/ 320 w 325"/>
                  <a:gd name="T83" fmla="*/ 2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16">
                    <a:moveTo>
                      <a:pt x="0" y="209"/>
                    </a:moveTo>
                    <a:lnTo>
                      <a:pt x="2" y="212"/>
                    </a:lnTo>
                    <a:lnTo>
                      <a:pt x="5" y="210"/>
                    </a:lnTo>
                    <a:lnTo>
                      <a:pt x="7" y="212"/>
                    </a:lnTo>
                    <a:lnTo>
                      <a:pt x="10" y="214"/>
                    </a:lnTo>
                    <a:lnTo>
                      <a:pt x="12" y="209"/>
                    </a:lnTo>
                    <a:lnTo>
                      <a:pt x="16" y="210"/>
                    </a:lnTo>
                    <a:lnTo>
                      <a:pt x="18" y="209"/>
                    </a:lnTo>
                    <a:lnTo>
                      <a:pt x="21" y="210"/>
                    </a:lnTo>
                    <a:lnTo>
                      <a:pt x="23" y="210"/>
                    </a:lnTo>
                    <a:lnTo>
                      <a:pt x="25" y="210"/>
                    </a:lnTo>
                    <a:lnTo>
                      <a:pt x="28" y="207"/>
                    </a:lnTo>
                    <a:lnTo>
                      <a:pt x="30" y="212"/>
                    </a:lnTo>
                    <a:lnTo>
                      <a:pt x="33" y="209"/>
                    </a:lnTo>
                    <a:lnTo>
                      <a:pt x="35" y="207"/>
                    </a:lnTo>
                    <a:lnTo>
                      <a:pt x="39" y="216"/>
                    </a:lnTo>
                    <a:lnTo>
                      <a:pt x="40" y="209"/>
                    </a:lnTo>
                    <a:lnTo>
                      <a:pt x="44" y="209"/>
                    </a:lnTo>
                    <a:lnTo>
                      <a:pt x="46" y="210"/>
                    </a:lnTo>
                    <a:lnTo>
                      <a:pt x="48" y="212"/>
                    </a:lnTo>
                    <a:lnTo>
                      <a:pt x="51" y="212"/>
                    </a:lnTo>
                    <a:lnTo>
                      <a:pt x="53" y="205"/>
                    </a:lnTo>
                    <a:lnTo>
                      <a:pt x="56" y="209"/>
                    </a:lnTo>
                    <a:lnTo>
                      <a:pt x="58" y="210"/>
                    </a:lnTo>
                    <a:lnTo>
                      <a:pt x="62" y="214"/>
                    </a:lnTo>
                    <a:lnTo>
                      <a:pt x="63" y="210"/>
                    </a:lnTo>
                    <a:lnTo>
                      <a:pt x="67" y="212"/>
                    </a:lnTo>
                    <a:lnTo>
                      <a:pt x="69" y="210"/>
                    </a:lnTo>
                    <a:lnTo>
                      <a:pt x="71" y="212"/>
                    </a:lnTo>
                    <a:lnTo>
                      <a:pt x="74" y="212"/>
                    </a:lnTo>
                    <a:lnTo>
                      <a:pt x="76" y="212"/>
                    </a:lnTo>
                    <a:lnTo>
                      <a:pt x="79" y="214"/>
                    </a:lnTo>
                    <a:lnTo>
                      <a:pt x="81" y="210"/>
                    </a:lnTo>
                    <a:lnTo>
                      <a:pt x="85" y="210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12"/>
                    </a:lnTo>
                    <a:lnTo>
                      <a:pt x="94" y="209"/>
                    </a:lnTo>
                    <a:lnTo>
                      <a:pt x="97" y="212"/>
                    </a:lnTo>
                    <a:lnTo>
                      <a:pt x="99" y="214"/>
                    </a:lnTo>
                    <a:lnTo>
                      <a:pt x="102" y="212"/>
                    </a:lnTo>
                    <a:lnTo>
                      <a:pt x="104" y="209"/>
                    </a:lnTo>
                    <a:lnTo>
                      <a:pt x="108" y="207"/>
                    </a:lnTo>
                    <a:lnTo>
                      <a:pt x="109" y="210"/>
                    </a:lnTo>
                    <a:lnTo>
                      <a:pt x="113" y="209"/>
                    </a:lnTo>
                    <a:lnTo>
                      <a:pt x="115" y="207"/>
                    </a:lnTo>
                    <a:lnTo>
                      <a:pt x="117" y="203"/>
                    </a:lnTo>
                    <a:lnTo>
                      <a:pt x="120" y="212"/>
                    </a:lnTo>
                    <a:lnTo>
                      <a:pt x="122" y="209"/>
                    </a:lnTo>
                    <a:lnTo>
                      <a:pt x="125" y="209"/>
                    </a:lnTo>
                    <a:lnTo>
                      <a:pt x="127" y="214"/>
                    </a:lnTo>
                    <a:lnTo>
                      <a:pt x="131" y="212"/>
                    </a:lnTo>
                    <a:lnTo>
                      <a:pt x="132" y="212"/>
                    </a:lnTo>
                    <a:lnTo>
                      <a:pt x="136" y="212"/>
                    </a:lnTo>
                    <a:lnTo>
                      <a:pt x="138" y="207"/>
                    </a:lnTo>
                    <a:lnTo>
                      <a:pt x="141" y="214"/>
                    </a:lnTo>
                    <a:lnTo>
                      <a:pt x="143" y="210"/>
                    </a:lnTo>
                    <a:lnTo>
                      <a:pt x="145" y="210"/>
                    </a:lnTo>
                    <a:lnTo>
                      <a:pt x="148" y="209"/>
                    </a:lnTo>
                    <a:lnTo>
                      <a:pt x="150" y="210"/>
                    </a:lnTo>
                    <a:lnTo>
                      <a:pt x="154" y="210"/>
                    </a:lnTo>
                    <a:lnTo>
                      <a:pt x="155" y="209"/>
                    </a:lnTo>
                    <a:lnTo>
                      <a:pt x="159" y="207"/>
                    </a:lnTo>
                    <a:lnTo>
                      <a:pt x="161" y="207"/>
                    </a:lnTo>
                    <a:lnTo>
                      <a:pt x="164" y="207"/>
                    </a:lnTo>
                    <a:lnTo>
                      <a:pt x="166" y="212"/>
                    </a:lnTo>
                    <a:lnTo>
                      <a:pt x="168" y="210"/>
                    </a:lnTo>
                    <a:lnTo>
                      <a:pt x="171" y="209"/>
                    </a:lnTo>
                    <a:lnTo>
                      <a:pt x="173" y="209"/>
                    </a:lnTo>
                    <a:lnTo>
                      <a:pt x="177" y="210"/>
                    </a:lnTo>
                    <a:lnTo>
                      <a:pt x="178" y="212"/>
                    </a:lnTo>
                    <a:lnTo>
                      <a:pt x="182" y="209"/>
                    </a:lnTo>
                    <a:lnTo>
                      <a:pt x="184" y="212"/>
                    </a:lnTo>
                    <a:lnTo>
                      <a:pt x="187" y="209"/>
                    </a:lnTo>
                    <a:lnTo>
                      <a:pt x="189" y="207"/>
                    </a:lnTo>
                    <a:lnTo>
                      <a:pt x="191" y="203"/>
                    </a:lnTo>
                    <a:lnTo>
                      <a:pt x="194" y="203"/>
                    </a:lnTo>
                    <a:lnTo>
                      <a:pt x="196" y="207"/>
                    </a:lnTo>
                    <a:lnTo>
                      <a:pt x="200" y="205"/>
                    </a:lnTo>
                    <a:lnTo>
                      <a:pt x="201" y="199"/>
                    </a:lnTo>
                    <a:lnTo>
                      <a:pt x="205" y="195"/>
                    </a:lnTo>
                    <a:lnTo>
                      <a:pt x="207" y="197"/>
                    </a:lnTo>
                    <a:lnTo>
                      <a:pt x="210" y="191"/>
                    </a:lnTo>
                    <a:lnTo>
                      <a:pt x="212" y="193"/>
                    </a:lnTo>
                    <a:lnTo>
                      <a:pt x="214" y="185"/>
                    </a:lnTo>
                    <a:lnTo>
                      <a:pt x="217" y="180"/>
                    </a:lnTo>
                    <a:lnTo>
                      <a:pt x="219" y="172"/>
                    </a:lnTo>
                    <a:lnTo>
                      <a:pt x="223" y="168"/>
                    </a:lnTo>
                    <a:lnTo>
                      <a:pt x="224" y="156"/>
                    </a:lnTo>
                    <a:lnTo>
                      <a:pt x="228" y="156"/>
                    </a:lnTo>
                    <a:lnTo>
                      <a:pt x="230" y="147"/>
                    </a:lnTo>
                    <a:lnTo>
                      <a:pt x="233" y="137"/>
                    </a:lnTo>
                    <a:lnTo>
                      <a:pt x="235" y="124"/>
                    </a:lnTo>
                    <a:lnTo>
                      <a:pt x="237" y="118"/>
                    </a:lnTo>
                    <a:lnTo>
                      <a:pt x="240" y="106"/>
                    </a:lnTo>
                    <a:lnTo>
                      <a:pt x="242" y="97"/>
                    </a:lnTo>
                    <a:lnTo>
                      <a:pt x="246" y="91"/>
                    </a:lnTo>
                    <a:lnTo>
                      <a:pt x="247" y="79"/>
                    </a:lnTo>
                    <a:lnTo>
                      <a:pt x="251" y="68"/>
                    </a:lnTo>
                    <a:lnTo>
                      <a:pt x="253" y="60"/>
                    </a:lnTo>
                    <a:lnTo>
                      <a:pt x="256" y="52"/>
                    </a:lnTo>
                    <a:lnTo>
                      <a:pt x="258" y="44"/>
                    </a:lnTo>
                    <a:lnTo>
                      <a:pt x="261" y="39"/>
                    </a:lnTo>
                    <a:lnTo>
                      <a:pt x="263" y="35"/>
                    </a:lnTo>
                    <a:lnTo>
                      <a:pt x="265" y="29"/>
                    </a:lnTo>
                    <a:lnTo>
                      <a:pt x="269" y="23"/>
                    </a:lnTo>
                    <a:lnTo>
                      <a:pt x="270" y="23"/>
                    </a:lnTo>
                    <a:lnTo>
                      <a:pt x="274" y="19"/>
                    </a:lnTo>
                    <a:lnTo>
                      <a:pt x="276" y="19"/>
                    </a:lnTo>
                    <a:lnTo>
                      <a:pt x="279" y="14"/>
                    </a:lnTo>
                    <a:lnTo>
                      <a:pt x="281" y="15"/>
                    </a:lnTo>
                    <a:lnTo>
                      <a:pt x="284" y="12"/>
                    </a:lnTo>
                    <a:lnTo>
                      <a:pt x="286" y="10"/>
                    </a:lnTo>
                    <a:lnTo>
                      <a:pt x="288" y="10"/>
                    </a:lnTo>
                    <a:lnTo>
                      <a:pt x="292" y="10"/>
                    </a:lnTo>
                    <a:lnTo>
                      <a:pt x="293" y="10"/>
                    </a:lnTo>
                    <a:lnTo>
                      <a:pt x="297" y="6"/>
                    </a:lnTo>
                    <a:lnTo>
                      <a:pt x="299" y="2"/>
                    </a:lnTo>
                    <a:lnTo>
                      <a:pt x="302" y="8"/>
                    </a:lnTo>
                    <a:lnTo>
                      <a:pt x="304" y="8"/>
                    </a:lnTo>
                    <a:lnTo>
                      <a:pt x="307" y="4"/>
                    </a:lnTo>
                    <a:lnTo>
                      <a:pt x="309" y="2"/>
                    </a:lnTo>
                    <a:lnTo>
                      <a:pt x="311" y="6"/>
                    </a:lnTo>
                    <a:lnTo>
                      <a:pt x="315" y="8"/>
                    </a:lnTo>
                    <a:lnTo>
                      <a:pt x="316" y="6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325" y="0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2" name="Freeform 249">
                <a:extLst>
                  <a:ext uri="{FF2B5EF4-FFF2-40B4-BE49-F238E27FC236}">
                    <a16:creationId xmlns:a16="http://schemas.microsoft.com/office/drawing/2014/main" id="{BE64492D-CBA0-FC48-91EB-AF07B023A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2"/>
                <a:ext cx="322" cy="92"/>
              </a:xfrm>
              <a:custGeom>
                <a:avLst/>
                <a:gdLst>
                  <a:gd name="T0" fmla="*/ 5 w 324"/>
                  <a:gd name="T1" fmla="*/ 46 h 94"/>
                  <a:gd name="T2" fmla="*/ 12 w 324"/>
                  <a:gd name="T3" fmla="*/ 48 h 94"/>
                  <a:gd name="T4" fmla="*/ 20 w 324"/>
                  <a:gd name="T5" fmla="*/ 50 h 94"/>
                  <a:gd name="T6" fmla="*/ 28 w 324"/>
                  <a:gd name="T7" fmla="*/ 42 h 94"/>
                  <a:gd name="T8" fmla="*/ 35 w 324"/>
                  <a:gd name="T9" fmla="*/ 46 h 94"/>
                  <a:gd name="T10" fmla="*/ 43 w 324"/>
                  <a:gd name="T11" fmla="*/ 52 h 94"/>
                  <a:gd name="T12" fmla="*/ 51 w 324"/>
                  <a:gd name="T13" fmla="*/ 50 h 94"/>
                  <a:gd name="T14" fmla="*/ 58 w 324"/>
                  <a:gd name="T15" fmla="*/ 48 h 94"/>
                  <a:gd name="T16" fmla="*/ 66 w 324"/>
                  <a:gd name="T17" fmla="*/ 44 h 94"/>
                  <a:gd name="T18" fmla="*/ 74 w 324"/>
                  <a:gd name="T19" fmla="*/ 46 h 94"/>
                  <a:gd name="T20" fmla="*/ 81 w 324"/>
                  <a:gd name="T21" fmla="*/ 46 h 94"/>
                  <a:gd name="T22" fmla="*/ 89 w 324"/>
                  <a:gd name="T23" fmla="*/ 48 h 94"/>
                  <a:gd name="T24" fmla="*/ 97 w 324"/>
                  <a:gd name="T25" fmla="*/ 46 h 94"/>
                  <a:gd name="T26" fmla="*/ 104 w 324"/>
                  <a:gd name="T27" fmla="*/ 44 h 94"/>
                  <a:gd name="T28" fmla="*/ 111 w 324"/>
                  <a:gd name="T29" fmla="*/ 46 h 94"/>
                  <a:gd name="T30" fmla="*/ 120 w 324"/>
                  <a:gd name="T31" fmla="*/ 48 h 94"/>
                  <a:gd name="T32" fmla="*/ 127 w 324"/>
                  <a:gd name="T33" fmla="*/ 44 h 94"/>
                  <a:gd name="T34" fmla="*/ 134 w 324"/>
                  <a:gd name="T35" fmla="*/ 44 h 94"/>
                  <a:gd name="T36" fmla="*/ 143 w 324"/>
                  <a:gd name="T37" fmla="*/ 48 h 94"/>
                  <a:gd name="T38" fmla="*/ 150 w 324"/>
                  <a:gd name="T39" fmla="*/ 44 h 94"/>
                  <a:gd name="T40" fmla="*/ 157 w 324"/>
                  <a:gd name="T41" fmla="*/ 48 h 94"/>
                  <a:gd name="T42" fmla="*/ 166 w 324"/>
                  <a:gd name="T43" fmla="*/ 36 h 94"/>
                  <a:gd name="T44" fmla="*/ 173 w 324"/>
                  <a:gd name="T45" fmla="*/ 5 h 94"/>
                  <a:gd name="T46" fmla="*/ 180 w 324"/>
                  <a:gd name="T47" fmla="*/ 9 h 94"/>
                  <a:gd name="T48" fmla="*/ 189 w 324"/>
                  <a:gd name="T49" fmla="*/ 34 h 94"/>
                  <a:gd name="T50" fmla="*/ 196 w 324"/>
                  <a:gd name="T51" fmla="*/ 63 h 94"/>
                  <a:gd name="T52" fmla="*/ 203 w 324"/>
                  <a:gd name="T53" fmla="*/ 94 h 94"/>
                  <a:gd name="T54" fmla="*/ 212 w 324"/>
                  <a:gd name="T55" fmla="*/ 75 h 94"/>
                  <a:gd name="T56" fmla="*/ 219 w 324"/>
                  <a:gd name="T57" fmla="*/ 50 h 94"/>
                  <a:gd name="T58" fmla="*/ 226 w 324"/>
                  <a:gd name="T59" fmla="*/ 46 h 94"/>
                  <a:gd name="T60" fmla="*/ 235 w 324"/>
                  <a:gd name="T61" fmla="*/ 50 h 94"/>
                  <a:gd name="T62" fmla="*/ 242 w 324"/>
                  <a:gd name="T63" fmla="*/ 44 h 94"/>
                  <a:gd name="T64" fmla="*/ 249 w 324"/>
                  <a:gd name="T65" fmla="*/ 42 h 94"/>
                  <a:gd name="T66" fmla="*/ 258 w 324"/>
                  <a:gd name="T67" fmla="*/ 44 h 94"/>
                  <a:gd name="T68" fmla="*/ 265 w 324"/>
                  <a:gd name="T69" fmla="*/ 46 h 94"/>
                  <a:gd name="T70" fmla="*/ 272 w 324"/>
                  <a:gd name="T71" fmla="*/ 46 h 94"/>
                  <a:gd name="T72" fmla="*/ 281 w 324"/>
                  <a:gd name="T73" fmla="*/ 46 h 94"/>
                  <a:gd name="T74" fmla="*/ 288 w 324"/>
                  <a:gd name="T75" fmla="*/ 48 h 94"/>
                  <a:gd name="T76" fmla="*/ 295 w 324"/>
                  <a:gd name="T77" fmla="*/ 48 h 94"/>
                  <a:gd name="T78" fmla="*/ 304 w 324"/>
                  <a:gd name="T79" fmla="*/ 54 h 94"/>
                  <a:gd name="T80" fmla="*/ 311 w 324"/>
                  <a:gd name="T81" fmla="*/ 40 h 94"/>
                  <a:gd name="T82" fmla="*/ 320 w 324"/>
                  <a:gd name="T8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4">
                    <a:moveTo>
                      <a:pt x="0" y="42"/>
                    </a:moveTo>
                    <a:lnTo>
                      <a:pt x="2" y="48"/>
                    </a:lnTo>
                    <a:lnTo>
                      <a:pt x="5" y="46"/>
                    </a:lnTo>
                    <a:lnTo>
                      <a:pt x="7" y="46"/>
                    </a:lnTo>
                    <a:lnTo>
                      <a:pt x="9" y="48"/>
                    </a:lnTo>
                    <a:lnTo>
                      <a:pt x="12" y="48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0" y="50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8" y="42"/>
                    </a:lnTo>
                    <a:lnTo>
                      <a:pt x="30" y="44"/>
                    </a:lnTo>
                    <a:lnTo>
                      <a:pt x="32" y="48"/>
                    </a:lnTo>
                    <a:lnTo>
                      <a:pt x="35" y="46"/>
                    </a:lnTo>
                    <a:lnTo>
                      <a:pt x="37" y="50"/>
                    </a:lnTo>
                    <a:lnTo>
                      <a:pt x="41" y="44"/>
                    </a:lnTo>
                    <a:lnTo>
                      <a:pt x="43" y="52"/>
                    </a:lnTo>
                    <a:lnTo>
                      <a:pt x="46" y="50"/>
                    </a:lnTo>
                    <a:lnTo>
                      <a:pt x="48" y="48"/>
                    </a:lnTo>
                    <a:lnTo>
                      <a:pt x="51" y="50"/>
                    </a:lnTo>
                    <a:lnTo>
                      <a:pt x="53" y="44"/>
                    </a:lnTo>
                    <a:lnTo>
                      <a:pt x="57" y="48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4" y="50"/>
                    </a:lnTo>
                    <a:lnTo>
                      <a:pt x="66" y="44"/>
                    </a:lnTo>
                    <a:lnTo>
                      <a:pt x="69" y="48"/>
                    </a:lnTo>
                    <a:lnTo>
                      <a:pt x="71" y="48"/>
                    </a:lnTo>
                    <a:lnTo>
                      <a:pt x="74" y="46"/>
                    </a:lnTo>
                    <a:lnTo>
                      <a:pt x="76" y="48"/>
                    </a:lnTo>
                    <a:lnTo>
                      <a:pt x="80" y="50"/>
                    </a:lnTo>
                    <a:lnTo>
                      <a:pt x="81" y="46"/>
                    </a:lnTo>
                    <a:lnTo>
                      <a:pt x="83" y="48"/>
                    </a:lnTo>
                    <a:lnTo>
                      <a:pt x="87" y="46"/>
                    </a:lnTo>
                    <a:lnTo>
                      <a:pt x="89" y="48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7" y="46"/>
                    </a:lnTo>
                    <a:lnTo>
                      <a:pt x="99" y="48"/>
                    </a:lnTo>
                    <a:lnTo>
                      <a:pt x="103" y="46"/>
                    </a:lnTo>
                    <a:lnTo>
                      <a:pt x="104" y="44"/>
                    </a:lnTo>
                    <a:lnTo>
                      <a:pt x="106" y="46"/>
                    </a:lnTo>
                    <a:lnTo>
                      <a:pt x="110" y="44"/>
                    </a:lnTo>
                    <a:lnTo>
                      <a:pt x="111" y="46"/>
                    </a:lnTo>
                    <a:lnTo>
                      <a:pt x="115" y="50"/>
                    </a:lnTo>
                    <a:lnTo>
                      <a:pt x="117" y="44"/>
                    </a:lnTo>
                    <a:lnTo>
                      <a:pt x="120" y="48"/>
                    </a:lnTo>
                    <a:lnTo>
                      <a:pt x="122" y="44"/>
                    </a:lnTo>
                    <a:lnTo>
                      <a:pt x="126" y="46"/>
                    </a:lnTo>
                    <a:lnTo>
                      <a:pt x="127" y="44"/>
                    </a:lnTo>
                    <a:lnTo>
                      <a:pt x="129" y="44"/>
                    </a:lnTo>
                    <a:lnTo>
                      <a:pt x="133" y="46"/>
                    </a:lnTo>
                    <a:lnTo>
                      <a:pt x="134" y="44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3" y="48"/>
                    </a:lnTo>
                    <a:lnTo>
                      <a:pt x="145" y="52"/>
                    </a:lnTo>
                    <a:lnTo>
                      <a:pt x="149" y="48"/>
                    </a:lnTo>
                    <a:lnTo>
                      <a:pt x="150" y="44"/>
                    </a:lnTo>
                    <a:lnTo>
                      <a:pt x="152" y="52"/>
                    </a:lnTo>
                    <a:lnTo>
                      <a:pt x="156" y="50"/>
                    </a:lnTo>
                    <a:lnTo>
                      <a:pt x="157" y="48"/>
                    </a:lnTo>
                    <a:lnTo>
                      <a:pt x="161" y="46"/>
                    </a:lnTo>
                    <a:lnTo>
                      <a:pt x="163" y="40"/>
                    </a:lnTo>
                    <a:lnTo>
                      <a:pt x="166" y="36"/>
                    </a:lnTo>
                    <a:lnTo>
                      <a:pt x="168" y="25"/>
                    </a:lnTo>
                    <a:lnTo>
                      <a:pt x="172" y="17"/>
                    </a:lnTo>
                    <a:lnTo>
                      <a:pt x="173" y="5"/>
                    </a:lnTo>
                    <a:lnTo>
                      <a:pt x="175" y="0"/>
                    </a:lnTo>
                    <a:lnTo>
                      <a:pt x="179" y="3"/>
                    </a:lnTo>
                    <a:lnTo>
                      <a:pt x="180" y="9"/>
                    </a:lnTo>
                    <a:lnTo>
                      <a:pt x="184" y="19"/>
                    </a:lnTo>
                    <a:lnTo>
                      <a:pt x="186" y="29"/>
                    </a:lnTo>
                    <a:lnTo>
                      <a:pt x="189" y="34"/>
                    </a:lnTo>
                    <a:lnTo>
                      <a:pt x="191" y="44"/>
                    </a:lnTo>
                    <a:lnTo>
                      <a:pt x="195" y="56"/>
                    </a:lnTo>
                    <a:lnTo>
                      <a:pt x="196" y="63"/>
                    </a:lnTo>
                    <a:lnTo>
                      <a:pt x="200" y="75"/>
                    </a:lnTo>
                    <a:lnTo>
                      <a:pt x="202" y="88"/>
                    </a:lnTo>
                    <a:lnTo>
                      <a:pt x="203" y="94"/>
                    </a:lnTo>
                    <a:lnTo>
                      <a:pt x="207" y="85"/>
                    </a:lnTo>
                    <a:lnTo>
                      <a:pt x="209" y="79"/>
                    </a:lnTo>
                    <a:lnTo>
                      <a:pt x="212" y="75"/>
                    </a:lnTo>
                    <a:lnTo>
                      <a:pt x="214" y="67"/>
                    </a:lnTo>
                    <a:lnTo>
                      <a:pt x="218" y="57"/>
                    </a:lnTo>
                    <a:lnTo>
                      <a:pt x="219" y="50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6" y="46"/>
                    </a:lnTo>
                    <a:lnTo>
                      <a:pt x="230" y="50"/>
                    </a:lnTo>
                    <a:lnTo>
                      <a:pt x="232" y="50"/>
                    </a:lnTo>
                    <a:lnTo>
                      <a:pt x="235" y="50"/>
                    </a:lnTo>
                    <a:lnTo>
                      <a:pt x="237" y="48"/>
                    </a:lnTo>
                    <a:lnTo>
                      <a:pt x="241" y="46"/>
                    </a:lnTo>
                    <a:lnTo>
                      <a:pt x="242" y="44"/>
                    </a:lnTo>
                    <a:lnTo>
                      <a:pt x="246" y="50"/>
                    </a:lnTo>
                    <a:lnTo>
                      <a:pt x="248" y="42"/>
                    </a:lnTo>
                    <a:lnTo>
                      <a:pt x="249" y="42"/>
                    </a:lnTo>
                    <a:lnTo>
                      <a:pt x="253" y="48"/>
                    </a:lnTo>
                    <a:lnTo>
                      <a:pt x="255" y="48"/>
                    </a:lnTo>
                    <a:lnTo>
                      <a:pt x="258" y="44"/>
                    </a:lnTo>
                    <a:lnTo>
                      <a:pt x="260" y="46"/>
                    </a:lnTo>
                    <a:lnTo>
                      <a:pt x="264" y="46"/>
                    </a:lnTo>
                    <a:lnTo>
                      <a:pt x="265" y="46"/>
                    </a:lnTo>
                    <a:lnTo>
                      <a:pt x="269" y="46"/>
                    </a:lnTo>
                    <a:lnTo>
                      <a:pt x="271" y="46"/>
                    </a:lnTo>
                    <a:lnTo>
                      <a:pt x="272" y="46"/>
                    </a:lnTo>
                    <a:lnTo>
                      <a:pt x="276" y="50"/>
                    </a:lnTo>
                    <a:lnTo>
                      <a:pt x="278" y="44"/>
                    </a:lnTo>
                    <a:lnTo>
                      <a:pt x="281" y="46"/>
                    </a:lnTo>
                    <a:lnTo>
                      <a:pt x="283" y="46"/>
                    </a:lnTo>
                    <a:lnTo>
                      <a:pt x="287" y="48"/>
                    </a:lnTo>
                    <a:lnTo>
                      <a:pt x="288" y="48"/>
                    </a:lnTo>
                    <a:lnTo>
                      <a:pt x="292" y="50"/>
                    </a:lnTo>
                    <a:lnTo>
                      <a:pt x="294" y="46"/>
                    </a:lnTo>
                    <a:lnTo>
                      <a:pt x="295" y="48"/>
                    </a:lnTo>
                    <a:lnTo>
                      <a:pt x="299" y="44"/>
                    </a:lnTo>
                    <a:lnTo>
                      <a:pt x="301" y="48"/>
                    </a:lnTo>
                    <a:lnTo>
                      <a:pt x="304" y="54"/>
                    </a:lnTo>
                    <a:lnTo>
                      <a:pt x="306" y="50"/>
                    </a:lnTo>
                    <a:lnTo>
                      <a:pt x="309" y="48"/>
                    </a:lnTo>
                    <a:lnTo>
                      <a:pt x="311" y="40"/>
                    </a:lnTo>
                    <a:lnTo>
                      <a:pt x="315" y="44"/>
                    </a:lnTo>
                    <a:lnTo>
                      <a:pt x="317" y="50"/>
                    </a:lnTo>
                    <a:lnTo>
                      <a:pt x="320" y="46"/>
                    </a:lnTo>
                    <a:lnTo>
                      <a:pt x="322" y="50"/>
                    </a:lnTo>
                    <a:lnTo>
                      <a:pt x="324" y="46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3" name="Freeform 250">
                <a:extLst>
                  <a:ext uri="{FF2B5EF4-FFF2-40B4-BE49-F238E27FC236}">
                    <a16:creationId xmlns:a16="http://schemas.microsoft.com/office/drawing/2014/main" id="{F2EA13C6-6F3B-7247-816E-6428ECD9A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2"/>
                <a:ext cx="49" cy="8"/>
              </a:xfrm>
              <a:custGeom>
                <a:avLst/>
                <a:gdLst>
                  <a:gd name="G0" fmla="+- 5 0 0"/>
                  <a:gd name="G1" fmla="+- 8 0 0"/>
                  <a:gd name="G2" fmla="+- 14 0 0"/>
                  <a:gd name="G3" fmla="cos 6 G2"/>
                  <a:gd name="G4" fmla="*/ 1 15991 2048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1 0 0"/>
                  <a:gd name="G21" fmla="+- 1 0 0"/>
                  <a:gd name="T0" fmla="*/ 0 w 51"/>
                  <a:gd name="T1" fmla="*/ 6 h 10"/>
                  <a:gd name="T2" fmla="*/ 3 w 51"/>
                  <a:gd name="T3" fmla="*/ 4 h 10"/>
                  <a:gd name="T4" fmla="*/ 5 w 51"/>
                  <a:gd name="T5" fmla="*/ 6 h 10"/>
                  <a:gd name="T6" fmla="*/ 8 w 51"/>
                  <a:gd name="T7" fmla="*/ 6 h 10"/>
                  <a:gd name="T8" fmla="*/ 10 w 51"/>
                  <a:gd name="T9" fmla="*/ 6 h 10"/>
                  <a:gd name="T10" fmla="*/ 14 w 51"/>
                  <a:gd name="T11" fmla="*/ 2 h 10"/>
                  <a:gd name="T12" fmla="*/ 16 w 51"/>
                  <a:gd name="T13" fmla="*/ 2 h 10"/>
                  <a:gd name="T14" fmla="*/ 19 w 51"/>
                  <a:gd name="T15" fmla="*/ 6 h 10"/>
                  <a:gd name="T16" fmla="*/ 21 w 51"/>
                  <a:gd name="T17" fmla="*/ 4 h 10"/>
                  <a:gd name="T18" fmla="*/ 23 w 51"/>
                  <a:gd name="T19" fmla="*/ 6 h 10"/>
                  <a:gd name="T20" fmla="*/ 26 w 51"/>
                  <a:gd name="T21" fmla="*/ 4 h 10"/>
                  <a:gd name="T22" fmla="*/ 28 w 51"/>
                  <a:gd name="T23" fmla="*/ 4 h 10"/>
                  <a:gd name="T24" fmla="*/ 31 w 51"/>
                  <a:gd name="T25" fmla="*/ 10 h 10"/>
                  <a:gd name="T26" fmla="*/ 33 w 51"/>
                  <a:gd name="T27" fmla="*/ 10 h 10"/>
                  <a:gd name="T28" fmla="*/ 37 w 51"/>
                  <a:gd name="T29" fmla="*/ 8 h 10"/>
                  <a:gd name="T30" fmla="*/ 39 w 51"/>
                  <a:gd name="T31" fmla="*/ 8 h 10"/>
                  <a:gd name="T32" fmla="*/ 42 w 51"/>
                  <a:gd name="T33" fmla="*/ 6 h 10"/>
                  <a:gd name="T34" fmla="*/ 44 w 51"/>
                  <a:gd name="T35" fmla="*/ 4 h 10"/>
                  <a:gd name="T36" fmla="*/ 46 w 51"/>
                  <a:gd name="T37" fmla="*/ 0 h 10"/>
                  <a:gd name="T38" fmla="*/ 49 w 51"/>
                  <a:gd name="T39" fmla="*/ 8 h 10"/>
                  <a:gd name="T40" fmla="*/ 51 w 51"/>
                  <a:gd name="T4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6"/>
                    </a:moveTo>
                    <a:lnTo>
                      <a:pt x="3" y="4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9" y="6"/>
                    </a:lnTo>
                    <a:lnTo>
                      <a:pt x="21" y="4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31" y="10"/>
                    </a:lnTo>
                    <a:lnTo>
                      <a:pt x="33" y="10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42" y="6"/>
                    </a:lnTo>
                    <a:lnTo>
                      <a:pt x="44" y="4"/>
                    </a:lnTo>
                    <a:lnTo>
                      <a:pt x="46" y="0"/>
                    </a:lnTo>
                    <a:lnTo>
                      <a:pt x="49" y="8"/>
                    </a:lnTo>
                    <a:lnTo>
                      <a:pt x="51" y="10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4" name="Freeform 251">
                <a:extLst>
                  <a:ext uri="{FF2B5EF4-FFF2-40B4-BE49-F238E27FC236}">
                    <a16:creationId xmlns:a16="http://schemas.microsoft.com/office/drawing/2014/main" id="{3C7FE5AA-9B7A-1C4B-A36B-583A95CD5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4"/>
                <a:ext cx="323" cy="208"/>
              </a:xfrm>
              <a:custGeom>
                <a:avLst/>
                <a:gdLst>
                  <a:gd name="T0" fmla="*/ 5 w 325"/>
                  <a:gd name="T1" fmla="*/ 203 h 210"/>
                  <a:gd name="T2" fmla="*/ 12 w 325"/>
                  <a:gd name="T3" fmla="*/ 207 h 210"/>
                  <a:gd name="T4" fmla="*/ 21 w 325"/>
                  <a:gd name="T5" fmla="*/ 205 h 210"/>
                  <a:gd name="T6" fmla="*/ 28 w 325"/>
                  <a:gd name="T7" fmla="*/ 205 h 210"/>
                  <a:gd name="T8" fmla="*/ 35 w 325"/>
                  <a:gd name="T9" fmla="*/ 205 h 210"/>
                  <a:gd name="T10" fmla="*/ 44 w 325"/>
                  <a:gd name="T11" fmla="*/ 203 h 210"/>
                  <a:gd name="T12" fmla="*/ 51 w 325"/>
                  <a:gd name="T13" fmla="*/ 207 h 210"/>
                  <a:gd name="T14" fmla="*/ 58 w 325"/>
                  <a:gd name="T15" fmla="*/ 209 h 210"/>
                  <a:gd name="T16" fmla="*/ 67 w 325"/>
                  <a:gd name="T17" fmla="*/ 203 h 210"/>
                  <a:gd name="T18" fmla="*/ 74 w 325"/>
                  <a:gd name="T19" fmla="*/ 205 h 210"/>
                  <a:gd name="T20" fmla="*/ 81 w 325"/>
                  <a:gd name="T21" fmla="*/ 209 h 210"/>
                  <a:gd name="T22" fmla="*/ 90 w 325"/>
                  <a:gd name="T23" fmla="*/ 207 h 210"/>
                  <a:gd name="T24" fmla="*/ 97 w 325"/>
                  <a:gd name="T25" fmla="*/ 205 h 210"/>
                  <a:gd name="T26" fmla="*/ 104 w 325"/>
                  <a:gd name="T27" fmla="*/ 205 h 210"/>
                  <a:gd name="T28" fmla="*/ 113 w 325"/>
                  <a:gd name="T29" fmla="*/ 205 h 210"/>
                  <a:gd name="T30" fmla="*/ 120 w 325"/>
                  <a:gd name="T31" fmla="*/ 205 h 210"/>
                  <a:gd name="T32" fmla="*/ 127 w 325"/>
                  <a:gd name="T33" fmla="*/ 207 h 210"/>
                  <a:gd name="T34" fmla="*/ 136 w 325"/>
                  <a:gd name="T35" fmla="*/ 205 h 210"/>
                  <a:gd name="T36" fmla="*/ 143 w 325"/>
                  <a:gd name="T37" fmla="*/ 199 h 210"/>
                  <a:gd name="T38" fmla="*/ 150 w 325"/>
                  <a:gd name="T39" fmla="*/ 207 h 210"/>
                  <a:gd name="T40" fmla="*/ 159 w 325"/>
                  <a:gd name="T41" fmla="*/ 205 h 210"/>
                  <a:gd name="T42" fmla="*/ 166 w 325"/>
                  <a:gd name="T43" fmla="*/ 197 h 210"/>
                  <a:gd name="T44" fmla="*/ 173 w 325"/>
                  <a:gd name="T45" fmla="*/ 207 h 210"/>
                  <a:gd name="T46" fmla="*/ 182 w 325"/>
                  <a:gd name="T47" fmla="*/ 205 h 210"/>
                  <a:gd name="T48" fmla="*/ 189 w 325"/>
                  <a:gd name="T49" fmla="*/ 205 h 210"/>
                  <a:gd name="T50" fmla="*/ 196 w 325"/>
                  <a:gd name="T51" fmla="*/ 207 h 210"/>
                  <a:gd name="T52" fmla="*/ 205 w 325"/>
                  <a:gd name="T53" fmla="*/ 197 h 210"/>
                  <a:gd name="T54" fmla="*/ 212 w 325"/>
                  <a:gd name="T55" fmla="*/ 195 h 210"/>
                  <a:gd name="T56" fmla="*/ 219 w 325"/>
                  <a:gd name="T57" fmla="*/ 193 h 210"/>
                  <a:gd name="T58" fmla="*/ 228 w 325"/>
                  <a:gd name="T59" fmla="*/ 187 h 210"/>
                  <a:gd name="T60" fmla="*/ 235 w 325"/>
                  <a:gd name="T61" fmla="*/ 168 h 210"/>
                  <a:gd name="T62" fmla="*/ 242 w 325"/>
                  <a:gd name="T63" fmla="*/ 145 h 210"/>
                  <a:gd name="T64" fmla="*/ 251 w 325"/>
                  <a:gd name="T65" fmla="*/ 116 h 210"/>
                  <a:gd name="T66" fmla="*/ 258 w 325"/>
                  <a:gd name="T67" fmla="*/ 77 h 210"/>
                  <a:gd name="T68" fmla="*/ 265 w 325"/>
                  <a:gd name="T69" fmla="*/ 60 h 210"/>
                  <a:gd name="T70" fmla="*/ 274 w 325"/>
                  <a:gd name="T71" fmla="*/ 41 h 210"/>
                  <a:gd name="T72" fmla="*/ 281 w 325"/>
                  <a:gd name="T73" fmla="*/ 25 h 210"/>
                  <a:gd name="T74" fmla="*/ 288 w 325"/>
                  <a:gd name="T75" fmla="*/ 12 h 210"/>
                  <a:gd name="T76" fmla="*/ 297 w 325"/>
                  <a:gd name="T77" fmla="*/ 6 h 210"/>
                  <a:gd name="T78" fmla="*/ 304 w 325"/>
                  <a:gd name="T79" fmla="*/ 12 h 210"/>
                  <a:gd name="T80" fmla="*/ 311 w 325"/>
                  <a:gd name="T81" fmla="*/ 2 h 210"/>
                  <a:gd name="T82" fmla="*/ 320 w 325"/>
                  <a:gd name="T83" fmla="*/ 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10">
                    <a:moveTo>
                      <a:pt x="0" y="205"/>
                    </a:moveTo>
                    <a:lnTo>
                      <a:pt x="2" y="207"/>
                    </a:lnTo>
                    <a:lnTo>
                      <a:pt x="5" y="203"/>
                    </a:lnTo>
                    <a:lnTo>
                      <a:pt x="7" y="203"/>
                    </a:lnTo>
                    <a:lnTo>
                      <a:pt x="10" y="207"/>
                    </a:lnTo>
                    <a:lnTo>
                      <a:pt x="12" y="207"/>
                    </a:lnTo>
                    <a:lnTo>
                      <a:pt x="16" y="207"/>
                    </a:lnTo>
                    <a:lnTo>
                      <a:pt x="18" y="201"/>
                    </a:lnTo>
                    <a:lnTo>
                      <a:pt x="21" y="205"/>
                    </a:lnTo>
                    <a:lnTo>
                      <a:pt x="23" y="207"/>
                    </a:lnTo>
                    <a:lnTo>
                      <a:pt x="25" y="199"/>
                    </a:lnTo>
                    <a:lnTo>
                      <a:pt x="28" y="205"/>
                    </a:lnTo>
                    <a:lnTo>
                      <a:pt x="30" y="203"/>
                    </a:lnTo>
                    <a:lnTo>
                      <a:pt x="33" y="203"/>
                    </a:lnTo>
                    <a:lnTo>
                      <a:pt x="35" y="205"/>
                    </a:lnTo>
                    <a:lnTo>
                      <a:pt x="39" y="207"/>
                    </a:lnTo>
                    <a:lnTo>
                      <a:pt x="40" y="201"/>
                    </a:lnTo>
                    <a:lnTo>
                      <a:pt x="44" y="203"/>
                    </a:lnTo>
                    <a:lnTo>
                      <a:pt x="46" y="205"/>
                    </a:lnTo>
                    <a:lnTo>
                      <a:pt x="48" y="207"/>
                    </a:lnTo>
                    <a:lnTo>
                      <a:pt x="51" y="207"/>
                    </a:lnTo>
                    <a:lnTo>
                      <a:pt x="53" y="207"/>
                    </a:lnTo>
                    <a:lnTo>
                      <a:pt x="56" y="207"/>
                    </a:lnTo>
                    <a:lnTo>
                      <a:pt x="58" y="209"/>
                    </a:lnTo>
                    <a:lnTo>
                      <a:pt x="62" y="201"/>
                    </a:lnTo>
                    <a:lnTo>
                      <a:pt x="63" y="199"/>
                    </a:lnTo>
                    <a:lnTo>
                      <a:pt x="67" y="203"/>
                    </a:lnTo>
                    <a:lnTo>
                      <a:pt x="69" y="203"/>
                    </a:lnTo>
                    <a:lnTo>
                      <a:pt x="71" y="209"/>
                    </a:lnTo>
                    <a:lnTo>
                      <a:pt x="74" y="205"/>
                    </a:lnTo>
                    <a:lnTo>
                      <a:pt x="76" y="201"/>
                    </a:lnTo>
                    <a:lnTo>
                      <a:pt x="79" y="207"/>
                    </a:lnTo>
                    <a:lnTo>
                      <a:pt x="81" y="209"/>
                    </a:lnTo>
                    <a:lnTo>
                      <a:pt x="85" y="203"/>
                    </a:lnTo>
                    <a:lnTo>
                      <a:pt x="86" y="207"/>
                    </a:lnTo>
                    <a:lnTo>
                      <a:pt x="90" y="207"/>
                    </a:lnTo>
                    <a:lnTo>
                      <a:pt x="92" y="205"/>
                    </a:lnTo>
                    <a:lnTo>
                      <a:pt x="94" y="201"/>
                    </a:lnTo>
                    <a:lnTo>
                      <a:pt x="97" y="205"/>
                    </a:lnTo>
                    <a:lnTo>
                      <a:pt x="99" y="203"/>
                    </a:lnTo>
                    <a:lnTo>
                      <a:pt x="102" y="199"/>
                    </a:lnTo>
                    <a:lnTo>
                      <a:pt x="104" y="205"/>
                    </a:lnTo>
                    <a:lnTo>
                      <a:pt x="108" y="203"/>
                    </a:lnTo>
                    <a:lnTo>
                      <a:pt x="109" y="205"/>
                    </a:lnTo>
                    <a:lnTo>
                      <a:pt x="113" y="205"/>
                    </a:lnTo>
                    <a:lnTo>
                      <a:pt x="115" y="205"/>
                    </a:lnTo>
                    <a:lnTo>
                      <a:pt x="117" y="203"/>
                    </a:lnTo>
                    <a:lnTo>
                      <a:pt x="120" y="205"/>
                    </a:lnTo>
                    <a:lnTo>
                      <a:pt x="122" y="203"/>
                    </a:lnTo>
                    <a:lnTo>
                      <a:pt x="125" y="205"/>
                    </a:lnTo>
                    <a:lnTo>
                      <a:pt x="127" y="207"/>
                    </a:lnTo>
                    <a:lnTo>
                      <a:pt x="131" y="207"/>
                    </a:lnTo>
                    <a:lnTo>
                      <a:pt x="132" y="207"/>
                    </a:lnTo>
                    <a:lnTo>
                      <a:pt x="136" y="205"/>
                    </a:lnTo>
                    <a:lnTo>
                      <a:pt x="138" y="207"/>
                    </a:lnTo>
                    <a:lnTo>
                      <a:pt x="141" y="203"/>
                    </a:lnTo>
                    <a:lnTo>
                      <a:pt x="143" y="199"/>
                    </a:lnTo>
                    <a:lnTo>
                      <a:pt x="145" y="209"/>
                    </a:lnTo>
                    <a:lnTo>
                      <a:pt x="148" y="205"/>
                    </a:lnTo>
                    <a:lnTo>
                      <a:pt x="150" y="207"/>
                    </a:lnTo>
                    <a:lnTo>
                      <a:pt x="154" y="210"/>
                    </a:lnTo>
                    <a:lnTo>
                      <a:pt x="155" y="205"/>
                    </a:lnTo>
                    <a:lnTo>
                      <a:pt x="159" y="205"/>
                    </a:lnTo>
                    <a:lnTo>
                      <a:pt x="161" y="207"/>
                    </a:lnTo>
                    <a:lnTo>
                      <a:pt x="164" y="203"/>
                    </a:lnTo>
                    <a:lnTo>
                      <a:pt x="166" y="197"/>
                    </a:lnTo>
                    <a:lnTo>
                      <a:pt x="168" y="201"/>
                    </a:lnTo>
                    <a:lnTo>
                      <a:pt x="171" y="205"/>
                    </a:lnTo>
                    <a:lnTo>
                      <a:pt x="173" y="207"/>
                    </a:lnTo>
                    <a:lnTo>
                      <a:pt x="177" y="201"/>
                    </a:lnTo>
                    <a:lnTo>
                      <a:pt x="178" y="207"/>
                    </a:lnTo>
                    <a:lnTo>
                      <a:pt x="182" y="205"/>
                    </a:lnTo>
                    <a:lnTo>
                      <a:pt x="184" y="207"/>
                    </a:lnTo>
                    <a:lnTo>
                      <a:pt x="187" y="209"/>
                    </a:lnTo>
                    <a:lnTo>
                      <a:pt x="189" y="205"/>
                    </a:lnTo>
                    <a:lnTo>
                      <a:pt x="191" y="205"/>
                    </a:lnTo>
                    <a:lnTo>
                      <a:pt x="194" y="203"/>
                    </a:lnTo>
                    <a:lnTo>
                      <a:pt x="196" y="207"/>
                    </a:lnTo>
                    <a:lnTo>
                      <a:pt x="200" y="199"/>
                    </a:lnTo>
                    <a:lnTo>
                      <a:pt x="201" y="199"/>
                    </a:lnTo>
                    <a:lnTo>
                      <a:pt x="205" y="197"/>
                    </a:lnTo>
                    <a:lnTo>
                      <a:pt x="207" y="197"/>
                    </a:lnTo>
                    <a:lnTo>
                      <a:pt x="210" y="201"/>
                    </a:lnTo>
                    <a:lnTo>
                      <a:pt x="212" y="195"/>
                    </a:lnTo>
                    <a:lnTo>
                      <a:pt x="214" y="197"/>
                    </a:lnTo>
                    <a:lnTo>
                      <a:pt x="217" y="191"/>
                    </a:lnTo>
                    <a:lnTo>
                      <a:pt x="219" y="193"/>
                    </a:lnTo>
                    <a:lnTo>
                      <a:pt x="223" y="187"/>
                    </a:lnTo>
                    <a:lnTo>
                      <a:pt x="224" y="183"/>
                    </a:lnTo>
                    <a:lnTo>
                      <a:pt x="228" y="187"/>
                    </a:lnTo>
                    <a:lnTo>
                      <a:pt x="230" y="176"/>
                    </a:lnTo>
                    <a:lnTo>
                      <a:pt x="233" y="174"/>
                    </a:lnTo>
                    <a:lnTo>
                      <a:pt x="235" y="168"/>
                    </a:lnTo>
                    <a:lnTo>
                      <a:pt x="237" y="158"/>
                    </a:lnTo>
                    <a:lnTo>
                      <a:pt x="240" y="153"/>
                    </a:lnTo>
                    <a:lnTo>
                      <a:pt x="242" y="145"/>
                    </a:lnTo>
                    <a:lnTo>
                      <a:pt x="246" y="133"/>
                    </a:lnTo>
                    <a:lnTo>
                      <a:pt x="247" y="124"/>
                    </a:lnTo>
                    <a:lnTo>
                      <a:pt x="251" y="116"/>
                    </a:lnTo>
                    <a:lnTo>
                      <a:pt x="253" y="106"/>
                    </a:lnTo>
                    <a:lnTo>
                      <a:pt x="256" y="91"/>
                    </a:lnTo>
                    <a:lnTo>
                      <a:pt x="258" y="77"/>
                    </a:lnTo>
                    <a:lnTo>
                      <a:pt x="261" y="75"/>
                    </a:lnTo>
                    <a:lnTo>
                      <a:pt x="263" y="70"/>
                    </a:lnTo>
                    <a:lnTo>
                      <a:pt x="265" y="60"/>
                    </a:lnTo>
                    <a:lnTo>
                      <a:pt x="269" y="44"/>
                    </a:lnTo>
                    <a:lnTo>
                      <a:pt x="270" y="43"/>
                    </a:lnTo>
                    <a:lnTo>
                      <a:pt x="274" y="41"/>
                    </a:lnTo>
                    <a:lnTo>
                      <a:pt x="276" y="35"/>
                    </a:lnTo>
                    <a:lnTo>
                      <a:pt x="279" y="27"/>
                    </a:lnTo>
                    <a:lnTo>
                      <a:pt x="281" y="25"/>
                    </a:lnTo>
                    <a:lnTo>
                      <a:pt x="284" y="21"/>
                    </a:lnTo>
                    <a:lnTo>
                      <a:pt x="286" y="21"/>
                    </a:lnTo>
                    <a:lnTo>
                      <a:pt x="288" y="12"/>
                    </a:lnTo>
                    <a:lnTo>
                      <a:pt x="292" y="12"/>
                    </a:lnTo>
                    <a:lnTo>
                      <a:pt x="293" y="8"/>
                    </a:lnTo>
                    <a:lnTo>
                      <a:pt x="297" y="6"/>
                    </a:lnTo>
                    <a:lnTo>
                      <a:pt x="299" y="6"/>
                    </a:lnTo>
                    <a:lnTo>
                      <a:pt x="302" y="10"/>
                    </a:lnTo>
                    <a:lnTo>
                      <a:pt x="304" y="12"/>
                    </a:lnTo>
                    <a:lnTo>
                      <a:pt x="307" y="4"/>
                    </a:lnTo>
                    <a:lnTo>
                      <a:pt x="309" y="8"/>
                    </a:lnTo>
                    <a:lnTo>
                      <a:pt x="311" y="2"/>
                    </a:lnTo>
                    <a:lnTo>
                      <a:pt x="315" y="6"/>
                    </a:lnTo>
                    <a:lnTo>
                      <a:pt x="316" y="0"/>
                    </a:lnTo>
                    <a:lnTo>
                      <a:pt x="320" y="2"/>
                    </a:lnTo>
                    <a:lnTo>
                      <a:pt x="322" y="0"/>
                    </a:lnTo>
                    <a:lnTo>
                      <a:pt x="325" y="0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5" name="Freeform 252">
                <a:extLst>
                  <a:ext uri="{FF2B5EF4-FFF2-40B4-BE49-F238E27FC236}">
                    <a16:creationId xmlns:a16="http://schemas.microsoft.com/office/drawing/2014/main" id="{6C7C3BE4-6C65-E744-AFAF-C23B786C2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2"/>
                <a:ext cx="322" cy="86"/>
              </a:xfrm>
              <a:custGeom>
                <a:avLst/>
                <a:gdLst>
                  <a:gd name="T0" fmla="*/ 5 w 324"/>
                  <a:gd name="T1" fmla="*/ 44 h 88"/>
                  <a:gd name="T2" fmla="*/ 12 w 324"/>
                  <a:gd name="T3" fmla="*/ 40 h 88"/>
                  <a:gd name="T4" fmla="*/ 20 w 324"/>
                  <a:gd name="T5" fmla="*/ 42 h 88"/>
                  <a:gd name="T6" fmla="*/ 28 w 324"/>
                  <a:gd name="T7" fmla="*/ 44 h 88"/>
                  <a:gd name="T8" fmla="*/ 35 w 324"/>
                  <a:gd name="T9" fmla="*/ 44 h 88"/>
                  <a:gd name="T10" fmla="*/ 43 w 324"/>
                  <a:gd name="T11" fmla="*/ 46 h 88"/>
                  <a:gd name="T12" fmla="*/ 51 w 324"/>
                  <a:gd name="T13" fmla="*/ 44 h 88"/>
                  <a:gd name="T14" fmla="*/ 58 w 324"/>
                  <a:gd name="T15" fmla="*/ 42 h 88"/>
                  <a:gd name="T16" fmla="*/ 66 w 324"/>
                  <a:gd name="T17" fmla="*/ 44 h 88"/>
                  <a:gd name="T18" fmla="*/ 74 w 324"/>
                  <a:gd name="T19" fmla="*/ 46 h 88"/>
                  <a:gd name="T20" fmla="*/ 81 w 324"/>
                  <a:gd name="T21" fmla="*/ 48 h 88"/>
                  <a:gd name="T22" fmla="*/ 89 w 324"/>
                  <a:gd name="T23" fmla="*/ 46 h 88"/>
                  <a:gd name="T24" fmla="*/ 97 w 324"/>
                  <a:gd name="T25" fmla="*/ 40 h 88"/>
                  <a:gd name="T26" fmla="*/ 104 w 324"/>
                  <a:gd name="T27" fmla="*/ 46 h 88"/>
                  <a:gd name="T28" fmla="*/ 111 w 324"/>
                  <a:gd name="T29" fmla="*/ 44 h 88"/>
                  <a:gd name="T30" fmla="*/ 120 w 324"/>
                  <a:gd name="T31" fmla="*/ 40 h 88"/>
                  <a:gd name="T32" fmla="*/ 127 w 324"/>
                  <a:gd name="T33" fmla="*/ 40 h 88"/>
                  <a:gd name="T34" fmla="*/ 134 w 324"/>
                  <a:gd name="T35" fmla="*/ 46 h 88"/>
                  <a:gd name="T36" fmla="*/ 143 w 324"/>
                  <a:gd name="T37" fmla="*/ 42 h 88"/>
                  <a:gd name="T38" fmla="*/ 150 w 324"/>
                  <a:gd name="T39" fmla="*/ 42 h 88"/>
                  <a:gd name="T40" fmla="*/ 157 w 324"/>
                  <a:gd name="T41" fmla="*/ 42 h 88"/>
                  <a:gd name="T42" fmla="*/ 166 w 324"/>
                  <a:gd name="T43" fmla="*/ 44 h 88"/>
                  <a:gd name="T44" fmla="*/ 173 w 324"/>
                  <a:gd name="T45" fmla="*/ 38 h 88"/>
                  <a:gd name="T46" fmla="*/ 180 w 324"/>
                  <a:gd name="T47" fmla="*/ 11 h 88"/>
                  <a:gd name="T48" fmla="*/ 189 w 324"/>
                  <a:gd name="T49" fmla="*/ 5 h 88"/>
                  <a:gd name="T50" fmla="*/ 196 w 324"/>
                  <a:gd name="T51" fmla="*/ 34 h 88"/>
                  <a:gd name="T52" fmla="*/ 203 w 324"/>
                  <a:gd name="T53" fmla="*/ 63 h 88"/>
                  <a:gd name="T54" fmla="*/ 212 w 324"/>
                  <a:gd name="T55" fmla="*/ 88 h 88"/>
                  <a:gd name="T56" fmla="*/ 219 w 324"/>
                  <a:gd name="T57" fmla="*/ 57 h 88"/>
                  <a:gd name="T58" fmla="*/ 226 w 324"/>
                  <a:gd name="T59" fmla="*/ 46 h 88"/>
                  <a:gd name="T60" fmla="*/ 235 w 324"/>
                  <a:gd name="T61" fmla="*/ 50 h 88"/>
                  <a:gd name="T62" fmla="*/ 242 w 324"/>
                  <a:gd name="T63" fmla="*/ 46 h 88"/>
                  <a:gd name="T64" fmla="*/ 249 w 324"/>
                  <a:gd name="T65" fmla="*/ 40 h 88"/>
                  <a:gd name="T66" fmla="*/ 258 w 324"/>
                  <a:gd name="T67" fmla="*/ 38 h 88"/>
                  <a:gd name="T68" fmla="*/ 265 w 324"/>
                  <a:gd name="T69" fmla="*/ 44 h 88"/>
                  <a:gd name="T70" fmla="*/ 272 w 324"/>
                  <a:gd name="T71" fmla="*/ 42 h 88"/>
                  <a:gd name="T72" fmla="*/ 281 w 324"/>
                  <a:gd name="T73" fmla="*/ 40 h 88"/>
                  <a:gd name="T74" fmla="*/ 288 w 324"/>
                  <a:gd name="T75" fmla="*/ 38 h 88"/>
                  <a:gd name="T76" fmla="*/ 295 w 324"/>
                  <a:gd name="T77" fmla="*/ 40 h 88"/>
                  <a:gd name="T78" fmla="*/ 304 w 324"/>
                  <a:gd name="T79" fmla="*/ 46 h 88"/>
                  <a:gd name="T80" fmla="*/ 311 w 324"/>
                  <a:gd name="T81" fmla="*/ 46 h 88"/>
                  <a:gd name="T82" fmla="*/ 320 w 324"/>
                  <a:gd name="T83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88">
                    <a:moveTo>
                      <a:pt x="0" y="42"/>
                    </a:moveTo>
                    <a:lnTo>
                      <a:pt x="2" y="44"/>
                    </a:lnTo>
                    <a:lnTo>
                      <a:pt x="5" y="44"/>
                    </a:lnTo>
                    <a:lnTo>
                      <a:pt x="7" y="44"/>
                    </a:lnTo>
                    <a:lnTo>
                      <a:pt x="9" y="48"/>
                    </a:lnTo>
                    <a:lnTo>
                      <a:pt x="12" y="40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20" y="42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8" y="44"/>
                    </a:lnTo>
                    <a:lnTo>
                      <a:pt x="30" y="46"/>
                    </a:lnTo>
                    <a:lnTo>
                      <a:pt x="32" y="48"/>
                    </a:lnTo>
                    <a:lnTo>
                      <a:pt x="35" y="44"/>
                    </a:lnTo>
                    <a:lnTo>
                      <a:pt x="37" y="42"/>
                    </a:lnTo>
                    <a:lnTo>
                      <a:pt x="41" y="42"/>
                    </a:lnTo>
                    <a:lnTo>
                      <a:pt x="43" y="46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51" y="44"/>
                    </a:lnTo>
                    <a:lnTo>
                      <a:pt x="53" y="42"/>
                    </a:lnTo>
                    <a:lnTo>
                      <a:pt x="57" y="44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4" y="42"/>
                    </a:lnTo>
                    <a:lnTo>
                      <a:pt x="66" y="44"/>
                    </a:lnTo>
                    <a:lnTo>
                      <a:pt x="69" y="44"/>
                    </a:lnTo>
                    <a:lnTo>
                      <a:pt x="71" y="44"/>
                    </a:lnTo>
                    <a:lnTo>
                      <a:pt x="74" y="46"/>
                    </a:lnTo>
                    <a:lnTo>
                      <a:pt x="76" y="46"/>
                    </a:lnTo>
                    <a:lnTo>
                      <a:pt x="80" y="44"/>
                    </a:lnTo>
                    <a:lnTo>
                      <a:pt x="81" y="48"/>
                    </a:lnTo>
                    <a:lnTo>
                      <a:pt x="83" y="44"/>
                    </a:lnTo>
                    <a:lnTo>
                      <a:pt x="87" y="50"/>
                    </a:lnTo>
                    <a:lnTo>
                      <a:pt x="89" y="46"/>
                    </a:lnTo>
                    <a:lnTo>
                      <a:pt x="92" y="40"/>
                    </a:lnTo>
                    <a:lnTo>
                      <a:pt x="94" y="42"/>
                    </a:lnTo>
                    <a:lnTo>
                      <a:pt x="97" y="40"/>
                    </a:lnTo>
                    <a:lnTo>
                      <a:pt x="99" y="42"/>
                    </a:lnTo>
                    <a:lnTo>
                      <a:pt x="103" y="44"/>
                    </a:lnTo>
                    <a:lnTo>
                      <a:pt x="104" y="46"/>
                    </a:lnTo>
                    <a:lnTo>
                      <a:pt x="106" y="40"/>
                    </a:lnTo>
                    <a:lnTo>
                      <a:pt x="110" y="46"/>
                    </a:lnTo>
                    <a:lnTo>
                      <a:pt x="111" y="44"/>
                    </a:lnTo>
                    <a:lnTo>
                      <a:pt x="115" y="50"/>
                    </a:lnTo>
                    <a:lnTo>
                      <a:pt x="117" y="44"/>
                    </a:lnTo>
                    <a:lnTo>
                      <a:pt x="120" y="40"/>
                    </a:lnTo>
                    <a:lnTo>
                      <a:pt x="122" y="42"/>
                    </a:lnTo>
                    <a:lnTo>
                      <a:pt x="126" y="44"/>
                    </a:lnTo>
                    <a:lnTo>
                      <a:pt x="127" y="40"/>
                    </a:lnTo>
                    <a:lnTo>
                      <a:pt x="129" y="40"/>
                    </a:lnTo>
                    <a:lnTo>
                      <a:pt x="133" y="44"/>
                    </a:lnTo>
                    <a:lnTo>
                      <a:pt x="134" y="46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43" y="42"/>
                    </a:lnTo>
                    <a:lnTo>
                      <a:pt x="145" y="44"/>
                    </a:lnTo>
                    <a:lnTo>
                      <a:pt x="149" y="42"/>
                    </a:lnTo>
                    <a:lnTo>
                      <a:pt x="150" y="42"/>
                    </a:lnTo>
                    <a:lnTo>
                      <a:pt x="152" y="44"/>
                    </a:lnTo>
                    <a:lnTo>
                      <a:pt x="156" y="44"/>
                    </a:lnTo>
                    <a:lnTo>
                      <a:pt x="157" y="42"/>
                    </a:lnTo>
                    <a:lnTo>
                      <a:pt x="161" y="44"/>
                    </a:lnTo>
                    <a:lnTo>
                      <a:pt x="163" y="42"/>
                    </a:lnTo>
                    <a:lnTo>
                      <a:pt x="166" y="44"/>
                    </a:lnTo>
                    <a:lnTo>
                      <a:pt x="168" y="44"/>
                    </a:lnTo>
                    <a:lnTo>
                      <a:pt x="172" y="42"/>
                    </a:lnTo>
                    <a:lnTo>
                      <a:pt x="173" y="38"/>
                    </a:lnTo>
                    <a:lnTo>
                      <a:pt x="175" y="30"/>
                    </a:lnTo>
                    <a:lnTo>
                      <a:pt x="179" y="23"/>
                    </a:lnTo>
                    <a:lnTo>
                      <a:pt x="180" y="11"/>
                    </a:lnTo>
                    <a:lnTo>
                      <a:pt x="184" y="7"/>
                    </a:lnTo>
                    <a:lnTo>
                      <a:pt x="186" y="0"/>
                    </a:lnTo>
                    <a:lnTo>
                      <a:pt x="189" y="5"/>
                    </a:lnTo>
                    <a:lnTo>
                      <a:pt x="191" y="13"/>
                    </a:lnTo>
                    <a:lnTo>
                      <a:pt x="195" y="25"/>
                    </a:lnTo>
                    <a:lnTo>
                      <a:pt x="196" y="34"/>
                    </a:lnTo>
                    <a:lnTo>
                      <a:pt x="200" y="42"/>
                    </a:lnTo>
                    <a:lnTo>
                      <a:pt x="202" y="54"/>
                    </a:lnTo>
                    <a:lnTo>
                      <a:pt x="203" y="63"/>
                    </a:lnTo>
                    <a:lnTo>
                      <a:pt x="207" y="75"/>
                    </a:lnTo>
                    <a:lnTo>
                      <a:pt x="209" y="81"/>
                    </a:lnTo>
                    <a:lnTo>
                      <a:pt x="212" y="88"/>
                    </a:lnTo>
                    <a:lnTo>
                      <a:pt x="214" y="86"/>
                    </a:lnTo>
                    <a:lnTo>
                      <a:pt x="218" y="77"/>
                    </a:lnTo>
                    <a:lnTo>
                      <a:pt x="219" y="57"/>
                    </a:lnTo>
                    <a:lnTo>
                      <a:pt x="223" y="52"/>
                    </a:lnTo>
                    <a:lnTo>
                      <a:pt x="225" y="50"/>
                    </a:lnTo>
                    <a:lnTo>
                      <a:pt x="226" y="46"/>
                    </a:lnTo>
                    <a:lnTo>
                      <a:pt x="230" y="42"/>
                    </a:lnTo>
                    <a:lnTo>
                      <a:pt x="232" y="46"/>
                    </a:lnTo>
                    <a:lnTo>
                      <a:pt x="235" y="50"/>
                    </a:lnTo>
                    <a:lnTo>
                      <a:pt x="237" y="42"/>
                    </a:lnTo>
                    <a:lnTo>
                      <a:pt x="241" y="40"/>
                    </a:lnTo>
                    <a:lnTo>
                      <a:pt x="242" y="46"/>
                    </a:lnTo>
                    <a:lnTo>
                      <a:pt x="246" y="44"/>
                    </a:lnTo>
                    <a:lnTo>
                      <a:pt x="248" y="46"/>
                    </a:lnTo>
                    <a:lnTo>
                      <a:pt x="249" y="40"/>
                    </a:lnTo>
                    <a:lnTo>
                      <a:pt x="253" y="42"/>
                    </a:lnTo>
                    <a:lnTo>
                      <a:pt x="255" y="42"/>
                    </a:lnTo>
                    <a:lnTo>
                      <a:pt x="258" y="38"/>
                    </a:lnTo>
                    <a:lnTo>
                      <a:pt x="260" y="46"/>
                    </a:lnTo>
                    <a:lnTo>
                      <a:pt x="264" y="46"/>
                    </a:lnTo>
                    <a:lnTo>
                      <a:pt x="265" y="44"/>
                    </a:lnTo>
                    <a:lnTo>
                      <a:pt x="269" y="46"/>
                    </a:lnTo>
                    <a:lnTo>
                      <a:pt x="271" y="46"/>
                    </a:lnTo>
                    <a:lnTo>
                      <a:pt x="272" y="42"/>
                    </a:lnTo>
                    <a:lnTo>
                      <a:pt x="276" y="46"/>
                    </a:lnTo>
                    <a:lnTo>
                      <a:pt x="278" y="40"/>
                    </a:lnTo>
                    <a:lnTo>
                      <a:pt x="281" y="40"/>
                    </a:lnTo>
                    <a:lnTo>
                      <a:pt x="283" y="50"/>
                    </a:lnTo>
                    <a:lnTo>
                      <a:pt x="287" y="44"/>
                    </a:lnTo>
                    <a:lnTo>
                      <a:pt x="288" y="38"/>
                    </a:lnTo>
                    <a:lnTo>
                      <a:pt x="292" y="46"/>
                    </a:lnTo>
                    <a:lnTo>
                      <a:pt x="294" y="42"/>
                    </a:lnTo>
                    <a:lnTo>
                      <a:pt x="295" y="40"/>
                    </a:lnTo>
                    <a:lnTo>
                      <a:pt x="299" y="40"/>
                    </a:lnTo>
                    <a:lnTo>
                      <a:pt x="301" y="42"/>
                    </a:lnTo>
                    <a:lnTo>
                      <a:pt x="304" y="46"/>
                    </a:lnTo>
                    <a:lnTo>
                      <a:pt x="306" y="46"/>
                    </a:lnTo>
                    <a:lnTo>
                      <a:pt x="309" y="46"/>
                    </a:lnTo>
                    <a:lnTo>
                      <a:pt x="311" y="46"/>
                    </a:lnTo>
                    <a:lnTo>
                      <a:pt x="315" y="42"/>
                    </a:lnTo>
                    <a:lnTo>
                      <a:pt x="317" y="44"/>
                    </a:lnTo>
                    <a:lnTo>
                      <a:pt x="320" y="44"/>
                    </a:lnTo>
                    <a:lnTo>
                      <a:pt x="322" y="44"/>
                    </a:lnTo>
                    <a:lnTo>
                      <a:pt x="324" y="38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6" name="Freeform 253">
                <a:extLst>
                  <a:ext uri="{FF2B5EF4-FFF2-40B4-BE49-F238E27FC236}">
                    <a16:creationId xmlns:a16="http://schemas.microsoft.com/office/drawing/2014/main" id="{0C2B4E5C-F01A-5940-86F0-6ED44765C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0"/>
                <a:ext cx="49" cy="8"/>
              </a:xfrm>
              <a:custGeom>
                <a:avLst/>
                <a:gdLst>
                  <a:gd name="G0" fmla="+- 65533 0 0"/>
                  <a:gd name="G1" fmla="+- 10 0 0"/>
                  <a:gd name="G2" fmla="+- 14 0 0"/>
                  <a:gd name="G3" fmla="cos 6 G2"/>
                  <a:gd name="G4" fmla="*/ 1 6547 1024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+- 1 0 0"/>
                  <a:gd name="G21" fmla="+- 8 0 0"/>
                  <a:gd name="G22" fmla="cos 0 G21"/>
                  <a:gd name="T0" fmla="*/ 0 w 51"/>
                  <a:gd name="T1" fmla="*/ 0 h 10"/>
                  <a:gd name="T2" fmla="*/ 3 w 51"/>
                  <a:gd name="T3" fmla="*/ 6 h 10"/>
                  <a:gd name="T4" fmla="*/ 5 w 51"/>
                  <a:gd name="T5" fmla="*/ 10 h 10"/>
                  <a:gd name="T6" fmla="*/ 8 w 51"/>
                  <a:gd name="T7" fmla="*/ 4 h 10"/>
                  <a:gd name="T8" fmla="*/ 10 w 51"/>
                  <a:gd name="T9" fmla="*/ 6 h 10"/>
                  <a:gd name="T10" fmla="*/ 14 w 51"/>
                  <a:gd name="T11" fmla="*/ 10 h 10"/>
                  <a:gd name="T12" fmla="*/ 16 w 51"/>
                  <a:gd name="T13" fmla="*/ 6 h 10"/>
                  <a:gd name="T14" fmla="*/ 19 w 51"/>
                  <a:gd name="T15" fmla="*/ 8 h 10"/>
                  <a:gd name="T16" fmla="*/ 21 w 51"/>
                  <a:gd name="T17" fmla="*/ 6 h 10"/>
                  <a:gd name="T18" fmla="*/ 23 w 51"/>
                  <a:gd name="T19" fmla="*/ 6 h 10"/>
                  <a:gd name="T20" fmla="*/ 26 w 51"/>
                  <a:gd name="T21" fmla="*/ 6 h 10"/>
                  <a:gd name="T22" fmla="*/ 28 w 51"/>
                  <a:gd name="T23" fmla="*/ 0 h 10"/>
                  <a:gd name="T24" fmla="*/ 31 w 51"/>
                  <a:gd name="T25" fmla="*/ 4 h 10"/>
                  <a:gd name="T26" fmla="*/ 33 w 51"/>
                  <a:gd name="T27" fmla="*/ 4 h 10"/>
                  <a:gd name="T28" fmla="*/ 37 w 51"/>
                  <a:gd name="T29" fmla="*/ 2 h 10"/>
                  <a:gd name="T30" fmla="*/ 39 w 51"/>
                  <a:gd name="T31" fmla="*/ 2 h 10"/>
                  <a:gd name="T32" fmla="*/ 42 w 51"/>
                  <a:gd name="T33" fmla="*/ 8 h 10"/>
                  <a:gd name="T34" fmla="*/ 44 w 51"/>
                  <a:gd name="T35" fmla="*/ 6 h 10"/>
                  <a:gd name="T36" fmla="*/ 46 w 51"/>
                  <a:gd name="T37" fmla="*/ 6 h 10"/>
                  <a:gd name="T38" fmla="*/ 49 w 51"/>
                  <a:gd name="T39" fmla="*/ 0 h 10"/>
                  <a:gd name="T40" fmla="*/ 51 w 51"/>
                  <a:gd name="T4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0"/>
                    </a:moveTo>
                    <a:lnTo>
                      <a:pt x="3" y="6"/>
                    </a:lnTo>
                    <a:lnTo>
                      <a:pt x="5" y="10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4" y="10"/>
                    </a:lnTo>
                    <a:lnTo>
                      <a:pt x="16" y="6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28" y="0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2" y="8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9" y="0"/>
                    </a:lnTo>
                    <a:lnTo>
                      <a:pt x="51" y="4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7" name="Freeform 254">
                <a:extLst>
                  <a:ext uri="{FF2B5EF4-FFF2-40B4-BE49-F238E27FC236}">
                    <a16:creationId xmlns:a16="http://schemas.microsoft.com/office/drawing/2014/main" id="{D78B7001-A5E3-4A45-99EC-97222FE56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9"/>
                <a:ext cx="323" cy="251"/>
              </a:xfrm>
              <a:custGeom>
                <a:avLst/>
                <a:gdLst>
                  <a:gd name="T0" fmla="*/ 5 w 325"/>
                  <a:gd name="T1" fmla="*/ 244 h 253"/>
                  <a:gd name="T2" fmla="*/ 12 w 325"/>
                  <a:gd name="T3" fmla="*/ 246 h 253"/>
                  <a:gd name="T4" fmla="*/ 21 w 325"/>
                  <a:gd name="T5" fmla="*/ 236 h 253"/>
                  <a:gd name="T6" fmla="*/ 28 w 325"/>
                  <a:gd name="T7" fmla="*/ 246 h 253"/>
                  <a:gd name="T8" fmla="*/ 35 w 325"/>
                  <a:gd name="T9" fmla="*/ 242 h 253"/>
                  <a:gd name="T10" fmla="*/ 44 w 325"/>
                  <a:gd name="T11" fmla="*/ 246 h 253"/>
                  <a:gd name="T12" fmla="*/ 51 w 325"/>
                  <a:gd name="T13" fmla="*/ 238 h 253"/>
                  <a:gd name="T14" fmla="*/ 58 w 325"/>
                  <a:gd name="T15" fmla="*/ 240 h 253"/>
                  <a:gd name="T16" fmla="*/ 67 w 325"/>
                  <a:gd name="T17" fmla="*/ 250 h 253"/>
                  <a:gd name="T18" fmla="*/ 74 w 325"/>
                  <a:gd name="T19" fmla="*/ 238 h 253"/>
                  <a:gd name="T20" fmla="*/ 81 w 325"/>
                  <a:gd name="T21" fmla="*/ 244 h 253"/>
                  <a:gd name="T22" fmla="*/ 90 w 325"/>
                  <a:gd name="T23" fmla="*/ 242 h 253"/>
                  <a:gd name="T24" fmla="*/ 97 w 325"/>
                  <a:gd name="T25" fmla="*/ 234 h 253"/>
                  <a:gd name="T26" fmla="*/ 104 w 325"/>
                  <a:gd name="T27" fmla="*/ 236 h 253"/>
                  <a:gd name="T28" fmla="*/ 113 w 325"/>
                  <a:gd name="T29" fmla="*/ 238 h 253"/>
                  <a:gd name="T30" fmla="*/ 120 w 325"/>
                  <a:gd name="T31" fmla="*/ 234 h 253"/>
                  <a:gd name="T32" fmla="*/ 127 w 325"/>
                  <a:gd name="T33" fmla="*/ 224 h 253"/>
                  <a:gd name="T34" fmla="*/ 136 w 325"/>
                  <a:gd name="T35" fmla="*/ 207 h 253"/>
                  <a:gd name="T36" fmla="*/ 143 w 325"/>
                  <a:gd name="T37" fmla="*/ 186 h 253"/>
                  <a:gd name="T38" fmla="*/ 150 w 325"/>
                  <a:gd name="T39" fmla="*/ 149 h 253"/>
                  <a:gd name="T40" fmla="*/ 159 w 325"/>
                  <a:gd name="T41" fmla="*/ 112 h 253"/>
                  <a:gd name="T42" fmla="*/ 166 w 325"/>
                  <a:gd name="T43" fmla="*/ 76 h 253"/>
                  <a:gd name="T44" fmla="*/ 173 w 325"/>
                  <a:gd name="T45" fmla="*/ 58 h 253"/>
                  <a:gd name="T46" fmla="*/ 182 w 325"/>
                  <a:gd name="T47" fmla="*/ 37 h 253"/>
                  <a:gd name="T48" fmla="*/ 189 w 325"/>
                  <a:gd name="T49" fmla="*/ 22 h 253"/>
                  <a:gd name="T50" fmla="*/ 196 w 325"/>
                  <a:gd name="T51" fmla="*/ 20 h 253"/>
                  <a:gd name="T52" fmla="*/ 205 w 325"/>
                  <a:gd name="T53" fmla="*/ 12 h 253"/>
                  <a:gd name="T54" fmla="*/ 212 w 325"/>
                  <a:gd name="T55" fmla="*/ 4 h 253"/>
                  <a:gd name="T56" fmla="*/ 219 w 325"/>
                  <a:gd name="T57" fmla="*/ 6 h 253"/>
                  <a:gd name="T58" fmla="*/ 228 w 325"/>
                  <a:gd name="T59" fmla="*/ 6 h 253"/>
                  <a:gd name="T60" fmla="*/ 235 w 325"/>
                  <a:gd name="T61" fmla="*/ 6 h 253"/>
                  <a:gd name="T62" fmla="*/ 242 w 325"/>
                  <a:gd name="T63" fmla="*/ 10 h 253"/>
                  <a:gd name="T64" fmla="*/ 251 w 325"/>
                  <a:gd name="T65" fmla="*/ 0 h 253"/>
                  <a:gd name="T66" fmla="*/ 258 w 325"/>
                  <a:gd name="T67" fmla="*/ 4 h 253"/>
                  <a:gd name="T68" fmla="*/ 265 w 325"/>
                  <a:gd name="T69" fmla="*/ 12 h 253"/>
                  <a:gd name="T70" fmla="*/ 274 w 325"/>
                  <a:gd name="T71" fmla="*/ 10 h 253"/>
                  <a:gd name="T72" fmla="*/ 281 w 325"/>
                  <a:gd name="T73" fmla="*/ 6 h 253"/>
                  <a:gd name="T74" fmla="*/ 288 w 325"/>
                  <a:gd name="T75" fmla="*/ 4 h 253"/>
                  <a:gd name="T76" fmla="*/ 297 w 325"/>
                  <a:gd name="T77" fmla="*/ 6 h 253"/>
                  <a:gd name="T78" fmla="*/ 304 w 325"/>
                  <a:gd name="T79" fmla="*/ 6 h 253"/>
                  <a:gd name="T80" fmla="*/ 311 w 325"/>
                  <a:gd name="T81" fmla="*/ 4 h 253"/>
                  <a:gd name="T82" fmla="*/ 320 w 325"/>
                  <a:gd name="T83" fmla="*/ 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53">
                    <a:moveTo>
                      <a:pt x="0" y="242"/>
                    </a:moveTo>
                    <a:lnTo>
                      <a:pt x="2" y="246"/>
                    </a:lnTo>
                    <a:lnTo>
                      <a:pt x="5" y="244"/>
                    </a:lnTo>
                    <a:lnTo>
                      <a:pt x="7" y="248"/>
                    </a:lnTo>
                    <a:lnTo>
                      <a:pt x="10" y="244"/>
                    </a:lnTo>
                    <a:lnTo>
                      <a:pt x="12" y="246"/>
                    </a:lnTo>
                    <a:lnTo>
                      <a:pt x="16" y="250"/>
                    </a:lnTo>
                    <a:lnTo>
                      <a:pt x="18" y="248"/>
                    </a:lnTo>
                    <a:lnTo>
                      <a:pt x="21" y="236"/>
                    </a:lnTo>
                    <a:lnTo>
                      <a:pt x="23" y="248"/>
                    </a:lnTo>
                    <a:lnTo>
                      <a:pt x="25" y="248"/>
                    </a:lnTo>
                    <a:lnTo>
                      <a:pt x="28" y="246"/>
                    </a:lnTo>
                    <a:lnTo>
                      <a:pt x="30" y="242"/>
                    </a:lnTo>
                    <a:lnTo>
                      <a:pt x="33" y="248"/>
                    </a:lnTo>
                    <a:lnTo>
                      <a:pt x="35" y="242"/>
                    </a:lnTo>
                    <a:lnTo>
                      <a:pt x="39" y="244"/>
                    </a:lnTo>
                    <a:lnTo>
                      <a:pt x="40" y="244"/>
                    </a:lnTo>
                    <a:lnTo>
                      <a:pt x="44" y="246"/>
                    </a:lnTo>
                    <a:lnTo>
                      <a:pt x="46" y="242"/>
                    </a:lnTo>
                    <a:lnTo>
                      <a:pt x="48" y="250"/>
                    </a:lnTo>
                    <a:lnTo>
                      <a:pt x="51" y="238"/>
                    </a:lnTo>
                    <a:lnTo>
                      <a:pt x="53" y="242"/>
                    </a:lnTo>
                    <a:lnTo>
                      <a:pt x="56" y="240"/>
                    </a:lnTo>
                    <a:lnTo>
                      <a:pt x="58" y="240"/>
                    </a:lnTo>
                    <a:lnTo>
                      <a:pt x="62" y="250"/>
                    </a:lnTo>
                    <a:lnTo>
                      <a:pt x="63" y="236"/>
                    </a:lnTo>
                    <a:lnTo>
                      <a:pt x="67" y="250"/>
                    </a:lnTo>
                    <a:lnTo>
                      <a:pt x="69" y="244"/>
                    </a:lnTo>
                    <a:lnTo>
                      <a:pt x="71" y="244"/>
                    </a:lnTo>
                    <a:lnTo>
                      <a:pt x="74" y="238"/>
                    </a:lnTo>
                    <a:lnTo>
                      <a:pt x="76" y="253"/>
                    </a:lnTo>
                    <a:lnTo>
                      <a:pt x="79" y="244"/>
                    </a:lnTo>
                    <a:lnTo>
                      <a:pt x="81" y="244"/>
                    </a:lnTo>
                    <a:lnTo>
                      <a:pt x="85" y="240"/>
                    </a:lnTo>
                    <a:lnTo>
                      <a:pt x="86" y="244"/>
                    </a:lnTo>
                    <a:lnTo>
                      <a:pt x="90" y="242"/>
                    </a:lnTo>
                    <a:lnTo>
                      <a:pt x="92" y="236"/>
                    </a:lnTo>
                    <a:lnTo>
                      <a:pt x="94" y="246"/>
                    </a:lnTo>
                    <a:lnTo>
                      <a:pt x="97" y="234"/>
                    </a:lnTo>
                    <a:lnTo>
                      <a:pt x="99" y="240"/>
                    </a:lnTo>
                    <a:lnTo>
                      <a:pt x="102" y="242"/>
                    </a:lnTo>
                    <a:lnTo>
                      <a:pt x="104" y="236"/>
                    </a:lnTo>
                    <a:lnTo>
                      <a:pt x="108" y="242"/>
                    </a:lnTo>
                    <a:lnTo>
                      <a:pt x="109" y="244"/>
                    </a:lnTo>
                    <a:lnTo>
                      <a:pt x="113" y="238"/>
                    </a:lnTo>
                    <a:lnTo>
                      <a:pt x="115" y="238"/>
                    </a:lnTo>
                    <a:lnTo>
                      <a:pt x="117" y="232"/>
                    </a:lnTo>
                    <a:lnTo>
                      <a:pt x="120" y="234"/>
                    </a:lnTo>
                    <a:lnTo>
                      <a:pt x="122" y="226"/>
                    </a:lnTo>
                    <a:lnTo>
                      <a:pt x="125" y="228"/>
                    </a:lnTo>
                    <a:lnTo>
                      <a:pt x="127" y="224"/>
                    </a:lnTo>
                    <a:lnTo>
                      <a:pt x="131" y="223"/>
                    </a:lnTo>
                    <a:lnTo>
                      <a:pt x="132" y="215"/>
                    </a:lnTo>
                    <a:lnTo>
                      <a:pt x="136" y="207"/>
                    </a:lnTo>
                    <a:lnTo>
                      <a:pt x="138" y="201"/>
                    </a:lnTo>
                    <a:lnTo>
                      <a:pt x="141" y="199"/>
                    </a:lnTo>
                    <a:lnTo>
                      <a:pt x="143" y="186"/>
                    </a:lnTo>
                    <a:lnTo>
                      <a:pt x="145" y="170"/>
                    </a:lnTo>
                    <a:lnTo>
                      <a:pt x="148" y="159"/>
                    </a:lnTo>
                    <a:lnTo>
                      <a:pt x="150" y="149"/>
                    </a:lnTo>
                    <a:lnTo>
                      <a:pt x="154" y="136"/>
                    </a:lnTo>
                    <a:lnTo>
                      <a:pt x="155" y="126"/>
                    </a:lnTo>
                    <a:lnTo>
                      <a:pt x="159" y="112"/>
                    </a:lnTo>
                    <a:lnTo>
                      <a:pt x="161" y="99"/>
                    </a:lnTo>
                    <a:lnTo>
                      <a:pt x="164" y="85"/>
                    </a:lnTo>
                    <a:lnTo>
                      <a:pt x="166" y="76"/>
                    </a:lnTo>
                    <a:lnTo>
                      <a:pt x="168" y="74"/>
                    </a:lnTo>
                    <a:lnTo>
                      <a:pt x="171" y="60"/>
                    </a:lnTo>
                    <a:lnTo>
                      <a:pt x="173" y="58"/>
                    </a:lnTo>
                    <a:lnTo>
                      <a:pt x="177" y="51"/>
                    </a:lnTo>
                    <a:lnTo>
                      <a:pt x="178" y="39"/>
                    </a:lnTo>
                    <a:lnTo>
                      <a:pt x="182" y="37"/>
                    </a:lnTo>
                    <a:lnTo>
                      <a:pt x="184" y="35"/>
                    </a:lnTo>
                    <a:lnTo>
                      <a:pt x="187" y="22"/>
                    </a:lnTo>
                    <a:lnTo>
                      <a:pt x="189" y="22"/>
                    </a:lnTo>
                    <a:lnTo>
                      <a:pt x="191" y="20"/>
                    </a:lnTo>
                    <a:lnTo>
                      <a:pt x="194" y="20"/>
                    </a:lnTo>
                    <a:lnTo>
                      <a:pt x="196" y="20"/>
                    </a:lnTo>
                    <a:lnTo>
                      <a:pt x="200" y="14"/>
                    </a:lnTo>
                    <a:lnTo>
                      <a:pt x="201" y="10"/>
                    </a:lnTo>
                    <a:lnTo>
                      <a:pt x="205" y="12"/>
                    </a:lnTo>
                    <a:lnTo>
                      <a:pt x="207" y="8"/>
                    </a:lnTo>
                    <a:lnTo>
                      <a:pt x="210" y="4"/>
                    </a:lnTo>
                    <a:lnTo>
                      <a:pt x="212" y="4"/>
                    </a:lnTo>
                    <a:lnTo>
                      <a:pt x="214" y="8"/>
                    </a:lnTo>
                    <a:lnTo>
                      <a:pt x="217" y="12"/>
                    </a:lnTo>
                    <a:lnTo>
                      <a:pt x="219" y="6"/>
                    </a:lnTo>
                    <a:lnTo>
                      <a:pt x="223" y="6"/>
                    </a:lnTo>
                    <a:lnTo>
                      <a:pt x="224" y="4"/>
                    </a:lnTo>
                    <a:lnTo>
                      <a:pt x="228" y="6"/>
                    </a:lnTo>
                    <a:lnTo>
                      <a:pt x="230" y="12"/>
                    </a:lnTo>
                    <a:lnTo>
                      <a:pt x="233" y="8"/>
                    </a:lnTo>
                    <a:lnTo>
                      <a:pt x="235" y="6"/>
                    </a:lnTo>
                    <a:lnTo>
                      <a:pt x="237" y="10"/>
                    </a:lnTo>
                    <a:lnTo>
                      <a:pt x="240" y="6"/>
                    </a:lnTo>
                    <a:lnTo>
                      <a:pt x="242" y="10"/>
                    </a:lnTo>
                    <a:lnTo>
                      <a:pt x="246" y="6"/>
                    </a:lnTo>
                    <a:lnTo>
                      <a:pt x="247" y="12"/>
                    </a:lnTo>
                    <a:lnTo>
                      <a:pt x="251" y="0"/>
                    </a:lnTo>
                    <a:lnTo>
                      <a:pt x="253" y="2"/>
                    </a:lnTo>
                    <a:lnTo>
                      <a:pt x="256" y="4"/>
                    </a:lnTo>
                    <a:lnTo>
                      <a:pt x="258" y="4"/>
                    </a:lnTo>
                    <a:lnTo>
                      <a:pt x="261" y="4"/>
                    </a:lnTo>
                    <a:lnTo>
                      <a:pt x="263" y="6"/>
                    </a:lnTo>
                    <a:lnTo>
                      <a:pt x="265" y="12"/>
                    </a:lnTo>
                    <a:lnTo>
                      <a:pt x="269" y="8"/>
                    </a:lnTo>
                    <a:lnTo>
                      <a:pt x="270" y="14"/>
                    </a:lnTo>
                    <a:lnTo>
                      <a:pt x="274" y="10"/>
                    </a:lnTo>
                    <a:lnTo>
                      <a:pt x="276" y="10"/>
                    </a:lnTo>
                    <a:lnTo>
                      <a:pt x="279" y="6"/>
                    </a:lnTo>
                    <a:lnTo>
                      <a:pt x="281" y="6"/>
                    </a:lnTo>
                    <a:lnTo>
                      <a:pt x="284" y="0"/>
                    </a:lnTo>
                    <a:lnTo>
                      <a:pt x="286" y="10"/>
                    </a:lnTo>
                    <a:lnTo>
                      <a:pt x="288" y="4"/>
                    </a:lnTo>
                    <a:lnTo>
                      <a:pt x="292" y="10"/>
                    </a:lnTo>
                    <a:lnTo>
                      <a:pt x="293" y="8"/>
                    </a:lnTo>
                    <a:lnTo>
                      <a:pt x="297" y="6"/>
                    </a:lnTo>
                    <a:lnTo>
                      <a:pt x="299" y="12"/>
                    </a:lnTo>
                    <a:lnTo>
                      <a:pt x="302" y="8"/>
                    </a:lnTo>
                    <a:lnTo>
                      <a:pt x="304" y="6"/>
                    </a:lnTo>
                    <a:lnTo>
                      <a:pt x="307" y="6"/>
                    </a:lnTo>
                    <a:lnTo>
                      <a:pt x="309" y="6"/>
                    </a:lnTo>
                    <a:lnTo>
                      <a:pt x="311" y="4"/>
                    </a:lnTo>
                    <a:lnTo>
                      <a:pt x="315" y="12"/>
                    </a:lnTo>
                    <a:lnTo>
                      <a:pt x="316" y="8"/>
                    </a:lnTo>
                    <a:lnTo>
                      <a:pt x="320" y="4"/>
                    </a:lnTo>
                    <a:lnTo>
                      <a:pt x="322" y="10"/>
                    </a:lnTo>
                    <a:lnTo>
                      <a:pt x="325" y="8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8" name="Freeform 255">
                <a:extLst>
                  <a:ext uri="{FF2B5EF4-FFF2-40B4-BE49-F238E27FC236}">
                    <a16:creationId xmlns:a16="http://schemas.microsoft.com/office/drawing/2014/main" id="{01B0F8CB-F042-F74A-AB3A-92D0CCC73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5"/>
                <a:ext cx="322" cy="104"/>
              </a:xfrm>
              <a:custGeom>
                <a:avLst/>
                <a:gdLst>
                  <a:gd name="T0" fmla="*/ 5 w 324"/>
                  <a:gd name="T1" fmla="*/ 54 h 106"/>
                  <a:gd name="T2" fmla="*/ 12 w 324"/>
                  <a:gd name="T3" fmla="*/ 52 h 106"/>
                  <a:gd name="T4" fmla="*/ 20 w 324"/>
                  <a:gd name="T5" fmla="*/ 54 h 106"/>
                  <a:gd name="T6" fmla="*/ 28 w 324"/>
                  <a:gd name="T7" fmla="*/ 50 h 106"/>
                  <a:gd name="T8" fmla="*/ 35 w 324"/>
                  <a:gd name="T9" fmla="*/ 54 h 106"/>
                  <a:gd name="T10" fmla="*/ 43 w 324"/>
                  <a:gd name="T11" fmla="*/ 52 h 106"/>
                  <a:gd name="T12" fmla="*/ 51 w 324"/>
                  <a:gd name="T13" fmla="*/ 50 h 106"/>
                  <a:gd name="T14" fmla="*/ 58 w 324"/>
                  <a:gd name="T15" fmla="*/ 50 h 106"/>
                  <a:gd name="T16" fmla="*/ 66 w 324"/>
                  <a:gd name="T17" fmla="*/ 46 h 106"/>
                  <a:gd name="T18" fmla="*/ 74 w 324"/>
                  <a:gd name="T19" fmla="*/ 0 h 106"/>
                  <a:gd name="T20" fmla="*/ 81 w 324"/>
                  <a:gd name="T21" fmla="*/ 12 h 106"/>
                  <a:gd name="T22" fmla="*/ 89 w 324"/>
                  <a:gd name="T23" fmla="*/ 50 h 106"/>
                  <a:gd name="T24" fmla="*/ 97 w 324"/>
                  <a:gd name="T25" fmla="*/ 85 h 106"/>
                  <a:gd name="T26" fmla="*/ 104 w 324"/>
                  <a:gd name="T27" fmla="*/ 102 h 106"/>
                  <a:gd name="T28" fmla="*/ 111 w 324"/>
                  <a:gd name="T29" fmla="*/ 60 h 106"/>
                  <a:gd name="T30" fmla="*/ 120 w 324"/>
                  <a:gd name="T31" fmla="*/ 52 h 106"/>
                  <a:gd name="T32" fmla="*/ 127 w 324"/>
                  <a:gd name="T33" fmla="*/ 46 h 106"/>
                  <a:gd name="T34" fmla="*/ 134 w 324"/>
                  <a:gd name="T35" fmla="*/ 50 h 106"/>
                  <a:gd name="T36" fmla="*/ 143 w 324"/>
                  <a:gd name="T37" fmla="*/ 50 h 106"/>
                  <a:gd name="T38" fmla="*/ 150 w 324"/>
                  <a:gd name="T39" fmla="*/ 46 h 106"/>
                  <a:gd name="T40" fmla="*/ 157 w 324"/>
                  <a:gd name="T41" fmla="*/ 52 h 106"/>
                  <a:gd name="T42" fmla="*/ 166 w 324"/>
                  <a:gd name="T43" fmla="*/ 43 h 106"/>
                  <a:gd name="T44" fmla="*/ 173 w 324"/>
                  <a:gd name="T45" fmla="*/ 44 h 106"/>
                  <a:gd name="T46" fmla="*/ 180 w 324"/>
                  <a:gd name="T47" fmla="*/ 52 h 106"/>
                  <a:gd name="T48" fmla="*/ 189 w 324"/>
                  <a:gd name="T49" fmla="*/ 54 h 106"/>
                  <a:gd name="T50" fmla="*/ 196 w 324"/>
                  <a:gd name="T51" fmla="*/ 50 h 106"/>
                  <a:gd name="T52" fmla="*/ 203 w 324"/>
                  <a:gd name="T53" fmla="*/ 54 h 106"/>
                  <a:gd name="T54" fmla="*/ 212 w 324"/>
                  <a:gd name="T55" fmla="*/ 46 h 106"/>
                  <a:gd name="T56" fmla="*/ 219 w 324"/>
                  <a:gd name="T57" fmla="*/ 52 h 106"/>
                  <a:gd name="T58" fmla="*/ 226 w 324"/>
                  <a:gd name="T59" fmla="*/ 50 h 106"/>
                  <a:gd name="T60" fmla="*/ 235 w 324"/>
                  <a:gd name="T61" fmla="*/ 52 h 106"/>
                  <a:gd name="T62" fmla="*/ 242 w 324"/>
                  <a:gd name="T63" fmla="*/ 54 h 106"/>
                  <a:gd name="T64" fmla="*/ 249 w 324"/>
                  <a:gd name="T65" fmla="*/ 52 h 106"/>
                  <a:gd name="T66" fmla="*/ 258 w 324"/>
                  <a:gd name="T67" fmla="*/ 54 h 106"/>
                  <a:gd name="T68" fmla="*/ 265 w 324"/>
                  <a:gd name="T69" fmla="*/ 54 h 106"/>
                  <a:gd name="T70" fmla="*/ 272 w 324"/>
                  <a:gd name="T71" fmla="*/ 50 h 106"/>
                  <a:gd name="T72" fmla="*/ 281 w 324"/>
                  <a:gd name="T73" fmla="*/ 48 h 106"/>
                  <a:gd name="T74" fmla="*/ 288 w 324"/>
                  <a:gd name="T75" fmla="*/ 44 h 106"/>
                  <a:gd name="T76" fmla="*/ 295 w 324"/>
                  <a:gd name="T77" fmla="*/ 48 h 106"/>
                  <a:gd name="T78" fmla="*/ 304 w 324"/>
                  <a:gd name="T79" fmla="*/ 50 h 106"/>
                  <a:gd name="T80" fmla="*/ 311 w 324"/>
                  <a:gd name="T81" fmla="*/ 48 h 106"/>
                  <a:gd name="T82" fmla="*/ 320 w 324"/>
                  <a:gd name="T83" fmla="*/ 4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6">
                    <a:moveTo>
                      <a:pt x="0" y="52"/>
                    </a:moveTo>
                    <a:lnTo>
                      <a:pt x="2" y="54"/>
                    </a:lnTo>
                    <a:lnTo>
                      <a:pt x="5" y="54"/>
                    </a:lnTo>
                    <a:lnTo>
                      <a:pt x="7" y="54"/>
                    </a:lnTo>
                    <a:lnTo>
                      <a:pt x="9" y="54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8" y="46"/>
                    </a:lnTo>
                    <a:lnTo>
                      <a:pt x="20" y="54"/>
                    </a:lnTo>
                    <a:lnTo>
                      <a:pt x="23" y="46"/>
                    </a:lnTo>
                    <a:lnTo>
                      <a:pt x="25" y="52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5" y="54"/>
                    </a:lnTo>
                    <a:lnTo>
                      <a:pt x="37" y="52"/>
                    </a:lnTo>
                    <a:lnTo>
                      <a:pt x="41" y="58"/>
                    </a:lnTo>
                    <a:lnTo>
                      <a:pt x="43" y="52"/>
                    </a:lnTo>
                    <a:lnTo>
                      <a:pt x="46" y="48"/>
                    </a:lnTo>
                    <a:lnTo>
                      <a:pt x="48" y="52"/>
                    </a:lnTo>
                    <a:lnTo>
                      <a:pt x="51" y="50"/>
                    </a:lnTo>
                    <a:lnTo>
                      <a:pt x="53" y="54"/>
                    </a:lnTo>
                    <a:lnTo>
                      <a:pt x="57" y="56"/>
                    </a:lnTo>
                    <a:lnTo>
                      <a:pt x="58" y="50"/>
                    </a:lnTo>
                    <a:lnTo>
                      <a:pt x="60" y="48"/>
                    </a:lnTo>
                    <a:lnTo>
                      <a:pt x="64" y="48"/>
                    </a:lnTo>
                    <a:lnTo>
                      <a:pt x="66" y="46"/>
                    </a:lnTo>
                    <a:lnTo>
                      <a:pt x="69" y="39"/>
                    </a:lnTo>
                    <a:lnTo>
                      <a:pt x="71" y="27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80" y="2"/>
                    </a:lnTo>
                    <a:lnTo>
                      <a:pt x="81" y="12"/>
                    </a:lnTo>
                    <a:lnTo>
                      <a:pt x="83" y="27"/>
                    </a:lnTo>
                    <a:lnTo>
                      <a:pt x="87" y="35"/>
                    </a:lnTo>
                    <a:lnTo>
                      <a:pt x="89" y="50"/>
                    </a:lnTo>
                    <a:lnTo>
                      <a:pt x="92" y="60"/>
                    </a:lnTo>
                    <a:lnTo>
                      <a:pt x="94" y="70"/>
                    </a:lnTo>
                    <a:lnTo>
                      <a:pt x="97" y="85"/>
                    </a:lnTo>
                    <a:lnTo>
                      <a:pt x="99" y="97"/>
                    </a:lnTo>
                    <a:lnTo>
                      <a:pt x="103" y="106"/>
                    </a:lnTo>
                    <a:lnTo>
                      <a:pt x="104" y="102"/>
                    </a:lnTo>
                    <a:lnTo>
                      <a:pt x="106" y="91"/>
                    </a:lnTo>
                    <a:lnTo>
                      <a:pt x="110" y="72"/>
                    </a:lnTo>
                    <a:lnTo>
                      <a:pt x="111" y="60"/>
                    </a:lnTo>
                    <a:lnTo>
                      <a:pt x="115" y="56"/>
                    </a:lnTo>
                    <a:lnTo>
                      <a:pt x="117" y="54"/>
                    </a:lnTo>
                    <a:lnTo>
                      <a:pt x="120" y="52"/>
                    </a:lnTo>
                    <a:lnTo>
                      <a:pt x="122" y="46"/>
                    </a:lnTo>
                    <a:lnTo>
                      <a:pt x="126" y="48"/>
                    </a:lnTo>
                    <a:lnTo>
                      <a:pt x="127" y="46"/>
                    </a:lnTo>
                    <a:lnTo>
                      <a:pt x="129" y="50"/>
                    </a:lnTo>
                    <a:lnTo>
                      <a:pt x="133" y="56"/>
                    </a:lnTo>
                    <a:lnTo>
                      <a:pt x="134" y="50"/>
                    </a:lnTo>
                    <a:lnTo>
                      <a:pt x="138" y="44"/>
                    </a:lnTo>
                    <a:lnTo>
                      <a:pt x="140" y="52"/>
                    </a:lnTo>
                    <a:lnTo>
                      <a:pt x="143" y="50"/>
                    </a:lnTo>
                    <a:lnTo>
                      <a:pt x="145" y="50"/>
                    </a:lnTo>
                    <a:lnTo>
                      <a:pt x="149" y="50"/>
                    </a:lnTo>
                    <a:lnTo>
                      <a:pt x="150" y="46"/>
                    </a:lnTo>
                    <a:lnTo>
                      <a:pt x="152" y="50"/>
                    </a:lnTo>
                    <a:lnTo>
                      <a:pt x="156" y="58"/>
                    </a:lnTo>
                    <a:lnTo>
                      <a:pt x="157" y="52"/>
                    </a:lnTo>
                    <a:lnTo>
                      <a:pt x="161" y="54"/>
                    </a:lnTo>
                    <a:lnTo>
                      <a:pt x="163" y="54"/>
                    </a:lnTo>
                    <a:lnTo>
                      <a:pt x="166" y="43"/>
                    </a:lnTo>
                    <a:lnTo>
                      <a:pt x="168" y="54"/>
                    </a:lnTo>
                    <a:lnTo>
                      <a:pt x="172" y="58"/>
                    </a:lnTo>
                    <a:lnTo>
                      <a:pt x="173" y="44"/>
                    </a:lnTo>
                    <a:lnTo>
                      <a:pt x="175" y="44"/>
                    </a:lnTo>
                    <a:lnTo>
                      <a:pt x="179" y="54"/>
                    </a:lnTo>
                    <a:lnTo>
                      <a:pt x="180" y="52"/>
                    </a:lnTo>
                    <a:lnTo>
                      <a:pt x="184" y="52"/>
                    </a:lnTo>
                    <a:lnTo>
                      <a:pt x="186" y="44"/>
                    </a:lnTo>
                    <a:lnTo>
                      <a:pt x="189" y="54"/>
                    </a:lnTo>
                    <a:lnTo>
                      <a:pt x="191" y="52"/>
                    </a:lnTo>
                    <a:lnTo>
                      <a:pt x="195" y="52"/>
                    </a:lnTo>
                    <a:lnTo>
                      <a:pt x="196" y="50"/>
                    </a:lnTo>
                    <a:lnTo>
                      <a:pt x="200" y="50"/>
                    </a:lnTo>
                    <a:lnTo>
                      <a:pt x="202" y="48"/>
                    </a:lnTo>
                    <a:lnTo>
                      <a:pt x="203" y="54"/>
                    </a:lnTo>
                    <a:lnTo>
                      <a:pt x="207" y="54"/>
                    </a:lnTo>
                    <a:lnTo>
                      <a:pt x="209" y="43"/>
                    </a:lnTo>
                    <a:lnTo>
                      <a:pt x="212" y="46"/>
                    </a:lnTo>
                    <a:lnTo>
                      <a:pt x="214" y="50"/>
                    </a:lnTo>
                    <a:lnTo>
                      <a:pt x="218" y="50"/>
                    </a:lnTo>
                    <a:lnTo>
                      <a:pt x="219" y="52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6" y="50"/>
                    </a:lnTo>
                    <a:lnTo>
                      <a:pt x="230" y="50"/>
                    </a:lnTo>
                    <a:lnTo>
                      <a:pt x="232" y="58"/>
                    </a:lnTo>
                    <a:lnTo>
                      <a:pt x="235" y="52"/>
                    </a:lnTo>
                    <a:lnTo>
                      <a:pt x="237" y="50"/>
                    </a:lnTo>
                    <a:lnTo>
                      <a:pt x="241" y="54"/>
                    </a:lnTo>
                    <a:lnTo>
                      <a:pt x="242" y="54"/>
                    </a:lnTo>
                    <a:lnTo>
                      <a:pt x="246" y="52"/>
                    </a:lnTo>
                    <a:lnTo>
                      <a:pt x="248" y="46"/>
                    </a:lnTo>
                    <a:lnTo>
                      <a:pt x="249" y="52"/>
                    </a:lnTo>
                    <a:lnTo>
                      <a:pt x="253" y="50"/>
                    </a:lnTo>
                    <a:lnTo>
                      <a:pt x="255" y="50"/>
                    </a:lnTo>
                    <a:lnTo>
                      <a:pt x="258" y="54"/>
                    </a:lnTo>
                    <a:lnTo>
                      <a:pt x="260" y="52"/>
                    </a:lnTo>
                    <a:lnTo>
                      <a:pt x="264" y="50"/>
                    </a:lnTo>
                    <a:lnTo>
                      <a:pt x="265" y="54"/>
                    </a:lnTo>
                    <a:lnTo>
                      <a:pt x="269" y="50"/>
                    </a:lnTo>
                    <a:lnTo>
                      <a:pt x="271" y="46"/>
                    </a:lnTo>
                    <a:lnTo>
                      <a:pt x="272" y="50"/>
                    </a:lnTo>
                    <a:lnTo>
                      <a:pt x="276" y="48"/>
                    </a:lnTo>
                    <a:lnTo>
                      <a:pt x="278" y="44"/>
                    </a:lnTo>
                    <a:lnTo>
                      <a:pt x="281" y="48"/>
                    </a:lnTo>
                    <a:lnTo>
                      <a:pt x="283" y="48"/>
                    </a:lnTo>
                    <a:lnTo>
                      <a:pt x="287" y="54"/>
                    </a:lnTo>
                    <a:lnTo>
                      <a:pt x="288" y="44"/>
                    </a:lnTo>
                    <a:lnTo>
                      <a:pt x="292" y="52"/>
                    </a:lnTo>
                    <a:lnTo>
                      <a:pt x="294" y="50"/>
                    </a:lnTo>
                    <a:lnTo>
                      <a:pt x="295" y="48"/>
                    </a:lnTo>
                    <a:lnTo>
                      <a:pt x="299" y="46"/>
                    </a:lnTo>
                    <a:lnTo>
                      <a:pt x="301" y="48"/>
                    </a:lnTo>
                    <a:lnTo>
                      <a:pt x="304" y="50"/>
                    </a:lnTo>
                    <a:lnTo>
                      <a:pt x="306" y="50"/>
                    </a:lnTo>
                    <a:lnTo>
                      <a:pt x="309" y="54"/>
                    </a:lnTo>
                    <a:lnTo>
                      <a:pt x="311" y="48"/>
                    </a:lnTo>
                    <a:lnTo>
                      <a:pt x="315" y="54"/>
                    </a:lnTo>
                    <a:lnTo>
                      <a:pt x="317" y="50"/>
                    </a:lnTo>
                    <a:lnTo>
                      <a:pt x="320" y="46"/>
                    </a:lnTo>
                    <a:lnTo>
                      <a:pt x="322" y="56"/>
                    </a:lnTo>
                    <a:lnTo>
                      <a:pt x="324" y="58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9" name="Freeform 256">
                <a:extLst>
                  <a:ext uri="{FF2B5EF4-FFF2-40B4-BE49-F238E27FC236}">
                    <a16:creationId xmlns:a16="http://schemas.microsoft.com/office/drawing/2014/main" id="{12F80FD2-5057-8C40-8187-0BC91F6B7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103"/>
                <a:ext cx="49" cy="8"/>
              </a:xfrm>
              <a:custGeom>
                <a:avLst/>
                <a:gdLst>
                  <a:gd name="G0" fmla="+- 11 0 0"/>
                  <a:gd name="G1" fmla="+- 8 0 0"/>
                  <a:gd name="G2" fmla="+- 14 0 0"/>
                  <a:gd name="G3" fmla="cos 2 G2"/>
                  <a:gd name="G4" fmla="*/ 1 1599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cos 0 G19"/>
                  <a:gd name="G21" fmla="*/ 1 5 2"/>
                  <a:gd name="G22" fmla="+- 1 0 0"/>
                  <a:gd name="T0" fmla="*/ 0 w 51"/>
                  <a:gd name="T1" fmla="*/ 10 h 10"/>
                  <a:gd name="T2" fmla="*/ 3 w 51"/>
                  <a:gd name="T3" fmla="*/ 2 h 10"/>
                  <a:gd name="T4" fmla="*/ 5 w 51"/>
                  <a:gd name="T5" fmla="*/ 6 h 10"/>
                  <a:gd name="T6" fmla="*/ 8 w 51"/>
                  <a:gd name="T7" fmla="*/ 4 h 10"/>
                  <a:gd name="T8" fmla="*/ 10 w 51"/>
                  <a:gd name="T9" fmla="*/ 2 h 10"/>
                  <a:gd name="T10" fmla="*/ 14 w 51"/>
                  <a:gd name="T11" fmla="*/ 2 h 10"/>
                  <a:gd name="T12" fmla="*/ 16 w 51"/>
                  <a:gd name="T13" fmla="*/ 4 h 10"/>
                  <a:gd name="T14" fmla="*/ 19 w 51"/>
                  <a:gd name="T15" fmla="*/ 4 h 10"/>
                  <a:gd name="T16" fmla="*/ 21 w 51"/>
                  <a:gd name="T17" fmla="*/ 2 h 10"/>
                  <a:gd name="T18" fmla="*/ 23 w 51"/>
                  <a:gd name="T19" fmla="*/ 6 h 10"/>
                  <a:gd name="T20" fmla="*/ 26 w 51"/>
                  <a:gd name="T21" fmla="*/ 6 h 10"/>
                  <a:gd name="T22" fmla="*/ 28 w 51"/>
                  <a:gd name="T23" fmla="*/ 4 h 10"/>
                  <a:gd name="T24" fmla="*/ 31 w 51"/>
                  <a:gd name="T25" fmla="*/ 2 h 10"/>
                  <a:gd name="T26" fmla="*/ 33 w 51"/>
                  <a:gd name="T27" fmla="*/ 0 h 10"/>
                  <a:gd name="T28" fmla="*/ 37 w 51"/>
                  <a:gd name="T29" fmla="*/ 8 h 10"/>
                  <a:gd name="T30" fmla="*/ 39 w 51"/>
                  <a:gd name="T31" fmla="*/ 4 h 10"/>
                  <a:gd name="T32" fmla="*/ 42 w 51"/>
                  <a:gd name="T33" fmla="*/ 2 h 10"/>
                  <a:gd name="T34" fmla="*/ 44 w 51"/>
                  <a:gd name="T35" fmla="*/ 6 h 10"/>
                  <a:gd name="T36" fmla="*/ 46 w 51"/>
                  <a:gd name="T37" fmla="*/ 4 h 10"/>
                  <a:gd name="T38" fmla="*/ 49 w 51"/>
                  <a:gd name="T39" fmla="*/ 0 h 10"/>
                  <a:gd name="T40" fmla="*/ 51 w 51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10"/>
                    </a:moveTo>
                    <a:lnTo>
                      <a:pt x="3" y="2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1" y="2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28" y="4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7" y="8"/>
                    </a:lnTo>
                    <a:lnTo>
                      <a:pt x="39" y="4"/>
                    </a:lnTo>
                    <a:lnTo>
                      <a:pt x="42" y="2"/>
                    </a:lnTo>
                    <a:lnTo>
                      <a:pt x="44" y="6"/>
                    </a:lnTo>
                    <a:lnTo>
                      <a:pt x="46" y="4"/>
                    </a:lnTo>
                    <a:lnTo>
                      <a:pt x="49" y="0"/>
                    </a:lnTo>
                    <a:lnTo>
                      <a:pt x="51" y="6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0" name="Freeform 257">
                <a:extLst>
                  <a:ext uri="{FF2B5EF4-FFF2-40B4-BE49-F238E27FC236}">
                    <a16:creationId xmlns:a16="http://schemas.microsoft.com/office/drawing/2014/main" id="{74D595BA-2F1C-5848-A5BB-B16FDD6E5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8"/>
                <a:ext cx="323" cy="181"/>
              </a:xfrm>
              <a:custGeom>
                <a:avLst/>
                <a:gdLst>
                  <a:gd name="T0" fmla="*/ 5 w 325"/>
                  <a:gd name="T1" fmla="*/ 177 h 183"/>
                  <a:gd name="T2" fmla="*/ 12 w 325"/>
                  <a:gd name="T3" fmla="*/ 175 h 183"/>
                  <a:gd name="T4" fmla="*/ 21 w 325"/>
                  <a:gd name="T5" fmla="*/ 169 h 183"/>
                  <a:gd name="T6" fmla="*/ 28 w 325"/>
                  <a:gd name="T7" fmla="*/ 173 h 183"/>
                  <a:gd name="T8" fmla="*/ 35 w 325"/>
                  <a:gd name="T9" fmla="*/ 177 h 183"/>
                  <a:gd name="T10" fmla="*/ 44 w 325"/>
                  <a:gd name="T11" fmla="*/ 179 h 183"/>
                  <a:gd name="T12" fmla="*/ 51 w 325"/>
                  <a:gd name="T13" fmla="*/ 173 h 183"/>
                  <a:gd name="T14" fmla="*/ 58 w 325"/>
                  <a:gd name="T15" fmla="*/ 177 h 183"/>
                  <a:gd name="T16" fmla="*/ 67 w 325"/>
                  <a:gd name="T17" fmla="*/ 175 h 183"/>
                  <a:gd name="T18" fmla="*/ 74 w 325"/>
                  <a:gd name="T19" fmla="*/ 181 h 183"/>
                  <a:gd name="T20" fmla="*/ 81 w 325"/>
                  <a:gd name="T21" fmla="*/ 175 h 183"/>
                  <a:gd name="T22" fmla="*/ 90 w 325"/>
                  <a:gd name="T23" fmla="*/ 175 h 183"/>
                  <a:gd name="T24" fmla="*/ 97 w 325"/>
                  <a:gd name="T25" fmla="*/ 173 h 183"/>
                  <a:gd name="T26" fmla="*/ 104 w 325"/>
                  <a:gd name="T27" fmla="*/ 179 h 183"/>
                  <a:gd name="T28" fmla="*/ 113 w 325"/>
                  <a:gd name="T29" fmla="*/ 179 h 183"/>
                  <a:gd name="T30" fmla="*/ 120 w 325"/>
                  <a:gd name="T31" fmla="*/ 171 h 183"/>
                  <a:gd name="T32" fmla="*/ 127 w 325"/>
                  <a:gd name="T33" fmla="*/ 183 h 183"/>
                  <a:gd name="T34" fmla="*/ 136 w 325"/>
                  <a:gd name="T35" fmla="*/ 175 h 183"/>
                  <a:gd name="T36" fmla="*/ 143 w 325"/>
                  <a:gd name="T37" fmla="*/ 179 h 183"/>
                  <a:gd name="T38" fmla="*/ 150 w 325"/>
                  <a:gd name="T39" fmla="*/ 177 h 183"/>
                  <a:gd name="T40" fmla="*/ 159 w 325"/>
                  <a:gd name="T41" fmla="*/ 175 h 183"/>
                  <a:gd name="T42" fmla="*/ 166 w 325"/>
                  <a:gd name="T43" fmla="*/ 177 h 183"/>
                  <a:gd name="T44" fmla="*/ 173 w 325"/>
                  <a:gd name="T45" fmla="*/ 183 h 183"/>
                  <a:gd name="T46" fmla="*/ 182 w 325"/>
                  <a:gd name="T47" fmla="*/ 179 h 183"/>
                  <a:gd name="T48" fmla="*/ 189 w 325"/>
                  <a:gd name="T49" fmla="*/ 173 h 183"/>
                  <a:gd name="T50" fmla="*/ 196 w 325"/>
                  <a:gd name="T51" fmla="*/ 175 h 183"/>
                  <a:gd name="T52" fmla="*/ 205 w 325"/>
                  <a:gd name="T53" fmla="*/ 175 h 183"/>
                  <a:gd name="T54" fmla="*/ 212 w 325"/>
                  <a:gd name="T55" fmla="*/ 175 h 183"/>
                  <a:gd name="T56" fmla="*/ 219 w 325"/>
                  <a:gd name="T57" fmla="*/ 173 h 183"/>
                  <a:gd name="T58" fmla="*/ 228 w 325"/>
                  <a:gd name="T59" fmla="*/ 177 h 183"/>
                  <a:gd name="T60" fmla="*/ 235 w 325"/>
                  <a:gd name="T61" fmla="*/ 169 h 183"/>
                  <a:gd name="T62" fmla="*/ 242 w 325"/>
                  <a:gd name="T63" fmla="*/ 169 h 183"/>
                  <a:gd name="T64" fmla="*/ 251 w 325"/>
                  <a:gd name="T65" fmla="*/ 168 h 183"/>
                  <a:gd name="T66" fmla="*/ 258 w 325"/>
                  <a:gd name="T67" fmla="*/ 164 h 183"/>
                  <a:gd name="T68" fmla="*/ 265 w 325"/>
                  <a:gd name="T69" fmla="*/ 154 h 183"/>
                  <a:gd name="T70" fmla="*/ 274 w 325"/>
                  <a:gd name="T71" fmla="*/ 135 h 183"/>
                  <a:gd name="T72" fmla="*/ 281 w 325"/>
                  <a:gd name="T73" fmla="*/ 115 h 183"/>
                  <a:gd name="T74" fmla="*/ 288 w 325"/>
                  <a:gd name="T75" fmla="*/ 100 h 183"/>
                  <a:gd name="T76" fmla="*/ 297 w 325"/>
                  <a:gd name="T77" fmla="*/ 71 h 183"/>
                  <a:gd name="T78" fmla="*/ 304 w 325"/>
                  <a:gd name="T79" fmla="*/ 36 h 183"/>
                  <a:gd name="T80" fmla="*/ 311 w 325"/>
                  <a:gd name="T81" fmla="*/ 13 h 183"/>
                  <a:gd name="T82" fmla="*/ 320 w 325"/>
                  <a:gd name="T83" fmla="*/ 9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183">
                    <a:moveTo>
                      <a:pt x="0" y="173"/>
                    </a:moveTo>
                    <a:lnTo>
                      <a:pt x="2" y="175"/>
                    </a:lnTo>
                    <a:lnTo>
                      <a:pt x="5" y="177"/>
                    </a:lnTo>
                    <a:lnTo>
                      <a:pt x="7" y="177"/>
                    </a:lnTo>
                    <a:lnTo>
                      <a:pt x="10" y="177"/>
                    </a:lnTo>
                    <a:lnTo>
                      <a:pt x="12" y="175"/>
                    </a:lnTo>
                    <a:lnTo>
                      <a:pt x="16" y="179"/>
                    </a:lnTo>
                    <a:lnTo>
                      <a:pt x="18" y="175"/>
                    </a:lnTo>
                    <a:lnTo>
                      <a:pt x="21" y="169"/>
                    </a:lnTo>
                    <a:lnTo>
                      <a:pt x="23" y="175"/>
                    </a:lnTo>
                    <a:lnTo>
                      <a:pt x="25" y="175"/>
                    </a:lnTo>
                    <a:lnTo>
                      <a:pt x="28" y="173"/>
                    </a:lnTo>
                    <a:lnTo>
                      <a:pt x="30" y="173"/>
                    </a:lnTo>
                    <a:lnTo>
                      <a:pt x="33" y="179"/>
                    </a:lnTo>
                    <a:lnTo>
                      <a:pt x="35" y="177"/>
                    </a:lnTo>
                    <a:lnTo>
                      <a:pt x="39" y="177"/>
                    </a:lnTo>
                    <a:lnTo>
                      <a:pt x="40" y="173"/>
                    </a:lnTo>
                    <a:lnTo>
                      <a:pt x="44" y="179"/>
                    </a:lnTo>
                    <a:lnTo>
                      <a:pt x="46" y="171"/>
                    </a:lnTo>
                    <a:lnTo>
                      <a:pt x="48" y="181"/>
                    </a:lnTo>
                    <a:lnTo>
                      <a:pt x="51" y="173"/>
                    </a:lnTo>
                    <a:lnTo>
                      <a:pt x="53" y="177"/>
                    </a:lnTo>
                    <a:lnTo>
                      <a:pt x="56" y="173"/>
                    </a:lnTo>
                    <a:lnTo>
                      <a:pt x="58" y="177"/>
                    </a:lnTo>
                    <a:lnTo>
                      <a:pt x="62" y="177"/>
                    </a:lnTo>
                    <a:lnTo>
                      <a:pt x="63" y="175"/>
                    </a:lnTo>
                    <a:lnTo>
                      <a:pt x="67" y="175"/>
                    </a:lnTo>
                    <a:lnTo>
                      <a:pt x="69" y="179"/>
                    </a:lnTo>
                    <a:lnTo>
                      <a:pt x="71" y="179"/>
                    </a:lnTo>
                    <a:lnTo>
                      <a:pt x="74" y="181"/>
                    </a:lnTo>
                    <a:lnTo>
                      <a:pt x="76" y="179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5" y="177"/>
                    </a:lnTo>
                    <a:lnTo>
                      <a:pt x="86" y="179"/>
                    </a:lnTo>
                    <a:lnTo>
                      <a:pt x="90" y="175"/>
                    </a:lnTo>
                    <a:lnTo>
                      <a:pt x="92" y="177"/>
                    </a:lnTo>
                    <a:lnTo>
                      <a:pt x="94" y="181"/>
                    </a:lnTo>
                    <a:lnTo>
                      <a:pt x="97" y="173"/>
                    </a:lnTo>
                    <a:lnTo>
                      <a:pt x="99" y="177"/>
                    </a:lnTo>
                    <a:lnTo>
                      <a:pt x="102" y="177"/>
                    </a:lnTo>
                    <a:lnTo>
                      <a:pt x="104" y="179"/>
                    </a:lnTo>
                    <a:lnTo>
                      <a:pt x="108" y="177"/>
                    </a:lnTo>
                    <a:lnTo>
                      <a:pt x="109" y="179"/>
                    </a:lnTo>
                    <a:lnTo>
                      <a:pt x="113" y="179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71"/>
                    </a:lnTo>
                    <a:lnTo>
                      <a:pt x="122" y="175"/>
                    </a:lnTo>
                    <a:lnTo>
                      <a:pt x="125" y="179"/>
                    </a:lnTo>
                    <a:lnTo>
                      <a:pt x="127" y="183"/>
                    </a:lnTo>
                    <a:lnTo>
                      <a:pt x="131" y="181"/>
                    </a:lnTo>
                    <a:lnTo>
                      <a:pt x="132" y="177"/>
                    </a:lnTo>
                    <a:lnTo>
                      <a:pt x="136" y="175"/>
                    </a:lnTo>
                    <a:lnTo>
                      <a:pt x="138" y="177"/>
                    </a:lnTo>
                    <a:lnTo>
                      <a:pt x="141" y="175"/>
                    </a:lnTo>
                    <a:lnTo>
                      <a:pt x="143" y="179"/>
                    </a:lnTo>
                    <a:lnTo>
                      <a:pt x="145" y="179"/>
                    </a:lnTo>
                    <a:lnTo>
                      <a:pt x="148" y="179"/>
                    </a:lnTo>
                    <a:lnTo>
                      <a:pt x="150" y="177"/>
                    </a:lnTo>
                    <a:lnTo>
                      <a:pt x="154" y="177"/>
                    </a:lnTo>
                    <a:lnTo>
                      <a:pt x="155" y="177"/>
                    </a:lnTo>
                    <a:lnTo>
                      <a:pt x="159" y="175"/>
                    </a:lnTo>
                    <a:lnTo>
                      <a:pt x="161" y="179"/>
                    </a:lnTo>
                    <a:lnTo>
                      <a:pt x="164" y="177"/>
                    </a:lnTo>
                    <a:lnTo>
                      <a:pt x="166" y="177"/>
                    </a:lnTo>
                    <a:lnTo>
                      <a:pt x="168" y="177"/>
                    </a:lnTo>
                    <a:lnTo>
                      <a:pt x="171" y="175"/>
                    </a:lnTo>
                    <a:lnTo>
                      <a:pt x="173" y="183"/>
                    </a:lnTo>
                    <a:lnTo>
                      <a:pt x="177" y="173"/>
                    </a:lnTo>
                    <a:lnTo>
                      <a:pt x="178" y="177"/>
                    </a:lnTo>
                    <a:lnTo>
                      <a:pt x="182" y="179"/>
                    </a:lnTo>
                    <a:lnTo>
                      <a:pt x="184" y="179"/>
                    </a:lnTo>
                    <a:lnTo>
                      <a:pt x="187" y="177"/>
                    </a:lnTo>
                    <a:lnTo>
                      <a:pt x="189" y="173"/>
                    </a:lnTo>
                    <a:lnTo>
                      <a:pt x="191" y="173"/>
                    </a:lnTo>
                    <a:lnTo>
                      <a:pt x="194" y="177"/>
                    </a:lnTo>
                    <a:lnTo>
                      <a:pt x="196" y="175"/>
                    </a:lnTo>
                    <a:lnTo>
                      <a:pt x="200" y="175"/>
                    </a:lnTo>
                    <a:lnTo>
                      <a:pt x="201" y="175"/>
                    </a:lnTo>
                    <a:lnTo>
                      <a:pt x="205" y="175"/>
                    </a:lnTo>
                    <a:lnTo>
                      <a:pt x="207" y="175"/>
                    </a:lnTo>
                    <a:lnTo>
                      <a:pt x="210" y="177"/>
                    </a:lnTo>
                    <a:lnTo>
                      <a:pt x="212" y="175"/>
                    </a:lnTo>
                    <a:lnTo>
                      <a:pt x="214" y="173"/>
                    </a:lnTo>
                    <a:lnTo>
                      <a:pt x="217" y="175"/>
                    </a:lnTo>
                    <a:lnTo>
                      <a:pt x="219" y="173"/>
                    </a:lnTo>
                    <a:lnTo>
                      <a:pt x="223" y="181"/>
                    </a:lnTo>
                    <a:lnTo>
                      <a:pt x="224" y="173"/>
                    </a:lnTo>
                    <a:lnTo>
                      <a:pt x="228" y="177"/>
                    </a:lnTo>
                    <a:lnTo>
                      <a:pt x="230" y="171"/>
                    </a:lnTo>
                    <a:lnTo>
                      <a:pt x="233" y="173"/>
                    </a:lnTo>
                    <a:lnTo>
                      <a:pt x="235" y="169"/>
                    </a:lnTo>
                    <a:lnTo>
                      <a:pt x="237" y="171"/>
                    </a:lnTo>
                    <a:lnTo>
                      <a:pt x="240" y="171"/>
                    </a:lnTo>
                    <a:lnTo>
                      <a:pt x="242" y="169"/>
                    </a:lnTo>
                    <a:lnTo>
                      <a:pt x="246" y="169"/>
                    </a:lnTo>
                    <a:lnTo>
                      <a:pt x="247" y="168"/>
                    </a:lnTo>
                    <a:lnTo>
                      <a:pt x="251" y="168"/>
                    </a:lnTo>
                    <a:lnTo>
                      <a:pt x="253" y="164"/>
                    </a:lnTo>
                    <a:lnTo>
                      <a:pt x="256" y="164"/>
                    </a:lnTo>
                    <a:lnTo>
                      <a:pt x="258" y="164"/>
                    </a:lnTo>
                    <a:lnTo>
                      <a:pt x="261" y="160"/>
                    </a:lnTo>
                    <a:lnTo>
                      <a:pt x="263" y="152"/>
                    </a:lnTo>
                    <a:lnTo>
                      <a:pt x="265" y="154"/>
                    </a:lnTo>
                    <a:lnTo>
                      <a:pt x="269" y="144"/>
                    </a:lnTo>
                    <a:lnTo>
                      <a:pt x="270" y="137"/>
                    </a:lnTo>
                    <a:lnTo>
                      <a:pt x="274" y="135"/>
                    </a:lnTo>
                    <a:lnTo>
                      <a:pt x="276" y="123"/>
                    </a:lnTo>
                    <a:lnTo>
                      <a:pt x="279" y="119"/>
                    </a:lnTo>
                    <a:lnTo>
                      <a:pt x="281" y="115"/>
                    </a:lnTo>
                    <a:lnTo>
                      <a:pt x="284" y="112"/>
                    </a:lnTo>
                    <a:lnTo>
                      <a:pt x="286" y="106"/>
                    </a:lnTo>
                    <a:lnTo>
                      <a:pt x="288" y="100"/>
                    </a:lnTo>
                    <a:lnTo>
                      <a:pt x="292" y="88"/>
                    </a:lnTo>
                    <a:lnTo>
                      <a:pt x="293" y="75"/>
                    </a:lnTo>
                    <a:lnTo>
                      <a:pt x="297" y="71"/>
                    </a:lnTo>
                    <a:lnTo>
                      <a:pt x="299" y="57"/>
                    </a:lnTo>
                    <a:lnTo>
                      <a:pt x="302" y="50"/>
                    </a:lnTo>
                    <a:lnTo>
                      <a:pt x="304" y="36"/>
                    </a:lnTo>
                    <a:lnTo>
                      <a:pt x="307" y="30"/>
                    </a:lnTo>
                    <a:lnTo>
                      <a:pt x="309" y="25"/>
                    </a:lnTo>
                    <a:lnTo>
                      <a:pt x="311" y="13"/>
                    </a:lnTo>
                    <a:lnTo>
                      <a:pt x="315" y="9"/>
                    </a:lnTo>
                    <a:lnTo>
                      <a:pt x="316" y="9"/>
                    </a:lnTo>
                    <a:lnTo>
                      <a:pt x="320" y="9"/>
                    </a:lnTo>
                    <a:lnTo>
                      <a:pt x="322" y="1"/>
                    </a:lnTo>
                    <a:lnTo>
                      <a:pt x="325" y="0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1" name="Freeform 258">
                <a:extLst>
                  <a:ext uri="{FF2B5EF4-FFF2-40B4-BE49-F238E27FC236}">
                    <a16:creationId xmlns:a16="http://schemas.microsoft.com/office/drawing/2014/main" id="{2BC887F1-A7A6-F740-ABB1-3E8563187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30"/>
                <a:ext cx="322" cy="87"/>
              </a:xfrm>
              <a:custGeom>
                <a:avLst/>
                <a:gdLst>
                  <a:gd name="T0" fmla="*/ 5 w 324"/>
                  <a:gd name="T1" fmla="*/ 60 h 89"/>
                  <a:gd name="T2" fmla="*/ 12 w 324"/>
                  <a:gd name="T3" fmla="*/ 54 h 89"/>
                  <a:gd name="T4" fmla="*/ 20 w 324"/>
                  <a:gd name="T5" fmla="*/ 48 h 89"/>
                  <a:gd name="T6" fmla="*/ 28 w 324"/>
                  <a:gd name="T7" fmla="*/ 50 h 89"/>
                  <a:gd name="T8" fmla="*/ 35 w 324"/>
                  <a:gd name="T9" fmla="*/ 50 h 89"/>
                  <a:gd name="T10" fmla="*/ 43 w 324"/>
                  <a:gd name="T11" fmla="*/ 44 h 89"/>
                  <a:gd name="T12" fmla="*/ 51 w 324"/>
                  <a:gd name="T13" fmla="*/ 50 h 89"/>
                  <a:gd name="T14" fmla="*/ 58 w 324"/>
                  <a:gd name="T15" fmla="*/ 48 h 89"/>
                  <a:gd name="T16" fmla="*/ 66 w 324"/>
                  <a:gd name="T17" fmla="*/ 44 h 89"/>
                  <a:gd name="T18" fmla="*/ 74 w 324"/>
                  <a:gd name="T19" fmla="*/ 44 h 89"/>
                  <a:gd name="T20" fmla="*/ 81 w 324"/>
                  <a:gd name="T21" fmla="*/ 46 h 89"/>
                  <a:gd name="T22" fmla="*/ 89 w 324"/>
                  <a:gd name="T23" fmla="*/ 46 h 89"/>
                  <a:gd name="T24" fmla="*/ 97 w 324"/>
                  <a:gd name="T25" fmla="*/ 42 h 89"/>
                  <a:gd name="T26" fmla="*/ 104 w 324"/>
                  <a:gd name="T27" fmla="*/ 48 h 89"/>
                  <a:gd name="T28" fmla="*/ 111 w 324"/>
                  <a:gd name="T29" fmla="*/ 44 h 89"/>
                  <a:gd name="T30" fmla="*/ 120 w 324"/>
                  <a:gd name="T31" fmla="*/ 44 h 89"/>
                  <a:gd name="T32" fmla="*/ 127 w 324"/>
                  <a:gd name="T33" fmla="*/ 48 h 89"/>
                  <a:gd name="T34" fmla="*/ 134 w 324"/>
                  <a:gd name="T35" fmla="*/ 44 h 89"/>
                  <a:gd name="T36" fmla="*/ 143 w 324"/>
                  <a:gd name="T37" fmla="*/ 46 h 89"/>
                  <a:gd name="T38" fmla="*/ 150 w 324"/>
                  <a:gd name="T39" fmla="*/ 44 h 89"/>
                  <a:gd name="T40" fmla="*/ 157 w 324"/>
                  <a:gd name="T41" fmla="*/ 44 h 89"/>
                  <a:gd name="T42" fmla="*/ 166 w 324"/>
                  <a:gd name="T43" fmla="*/ 44 h 89"/>
                  <a:gd name="T44" fmla="*/ 173 w 324"/>
                  <a:gd name="T45" fmla="*/ 46 h 89"/>
                  <a:gd name="T46" fmla="*/ 180 w 324"/>
                  <a:gd name="T47" fmla="*/ 46 h 89"/>
                  <a:gd name="T48" fmla="*/ 189 w 324"/>
                  <a:gd name="T49" fmla="*/ 48 h 89"/>
                  <a:gd name="T50" fmla="*/ 196 w 324"/>
                  <a:gd name="T51" fmla="*/ 46 h 89"/>
                  <a:gd name="T52" fmla="*/ 203 w 324"/>
                  <a:gd name="T53" fmla="*/ 46 h 89"/>
                  <a:gd name="T54" fmla="*/ 212 w 324"/>
                  <a:gd name="T55" fmla="*/ 44 h 89"/>
                  <a:gd name="T56" fmla="*/ 219 w 324"/>
                  <a:gd name="T57" fmla="*/ 42 h 89"/>
                  <a:gd name="T58" fmla="*/ 226 w 324"/>
                  <a:gd name="T59" fmla="*/ 25 h 89"/>
                  <a:gd name="T60" fmla="*/ 235 w 324"/>
                  <a:gd name="T61" fmla="*/ 0 h 89"/>
                  <a:gd name="T62" fmla="*/ 242 w 324"/>
                  <a:gd name="T63" fmla="*/ 17 h 89"/>
                  <a:gd name="T64" fmla="*/ 249 w 324"/>
                  <a:gd name="T65" fmla="*/ 46 h 89"/>
                  <a:gd name="T66" fmla="*/ 258 w 324"/>
                  <a:gd name="T67" fmla="*/ 75 h 89"/>
                  <a:gd name="T68" fmla="*/ 265 w 324"/>
                  <a:gd name="T69" fmla="*/ 89 h 89"/>
                  <a:gd name="T70" fmla="*/ 272 w 324"/>
                  <a:gd name="T71" fmla="*/ 66 h 89"/>
                  <a:gd name="T72" fmla="*/ 281 w 324"/>
                  <a:gd name="T73" fmla="*/ 50 h 89"/>
                  <a:gd name="T74" fmla="*/ 288 w 324"/>
                  <a:gd name="T75" fmla="*/ 44 h 89"/>
                  <a:gd name="T76" fmla="*/ 295 w 324"/>
                  <a:gd name="T77" fmla="*/ 42 h 89"/>
                  <a:gd name="T78" fmla="*/ 304 w 324"/>
                  <a:gd name="T79" fmla="*/ 46 h 89"/>
                  <a:gd name="T80" fmla="*/ 311 w 324"/>
                  <a:gd name="T81" fmla="*/ 44 h 89"/>
                  <a:gd name="T82" fmla="*/ 320 w 324"/>
                  <a:gd name="T83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89">
                    <a:moveTo>
                      <a:pt x="0" y="68"/>
                    </a:moveTo>
                    <a:lnTo>
                      <a:pt x="2" y="60"/>
                    </a:lnTo>
                    <a:lnTo>
                      <a:pt x="5" y="60"/>
                    </a:lnTo>
                    <a:lnTo>
                      <a:pt x="7" y="60"/>
                    </a:lnTo>
                    <a:lnTo>
                      <a:pt x="9" y="58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8" y="54"/>
                    </a:lnTo>
                    <a:lnTo>
                      <a:pt x="20" y="48"/>
                    </a:lnTo>
                    <a:lnTo>
                      <a:pt x="23" y="52"/>
                    </a:lnTo>
                    <a:lnTo>
                      <a:pt x="25" y="50"/>
                    </a:lnTo>
                    <a:lnTo>
                      <a:pt x="28" y="50"/>
                    </a:lnTo>
                    <a:lnTo>
                      <a:pt x="30" y="46"/>
                    </a:lnTo>
                    <a:lnTo>
                      <a:pt x="32" y="52"/>
                    </a:lnTo>
                    <a:lnTo>
                      <a:pt x="35" y="50"/>
                    </a:lnTo>
                    <a:lnTo>
                      <a:pt x="37" y="48"/>
                    </a:lnTo>
                    <a:lnTo>
                      <a:pt x="41" y="44"/>
                    </a:lnTo>
                    <a:lnTo>
                      <a:pt x="43" y="44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1" y="50"/>
                    </a:lnTo>
                    <a:lnTo>
                      <a:pt x="53" y="46"/>
                    </a:lnTo>
                    <a:lnTo>
                      <a:pt x="57" y="48"/>
                    </a:lnTo>
                    <a:lnTo>
                      <a:pt x="58" y="48"/>
                    </a:lnTo>
                    <a:lnTo>
                      <a:pt x="60" y="46"/>
                    </a:lnTo>
                    <a:lnTo>
                      <a:pt x="64" y="46"/>
                    </a:lnTo>
                    <a:lnTo>
                      <a:pt x="66" y="44"/>
                    </a:lnTo>
                    <a:lnTo>
                      <a:pt x="69" y="42"/>
                    </a:lnTo>
                    <a:lnTo>
                      <a:pt x="71" y="46"/>
                    </a:lnTo>
                    <a:lnTo>
                      <a:pt x="74" y="44"/>
                    </a:lnTo>
                    <a:lnTo>
                      <a:pt x="76" y="46"/>
                    </a:lnTo>
                    <a:lnTo>
                      <a:pt x="80" y="42"/>
                    </a:lnTo>
                    <a:lnTo>
                      <a:pt x="81" y="46"/>
                    </a:lnTo>
                    <a:lnTo>
                      <a:pt x="83" y="44"/>
                    </a:lnTo>
                    <a:lnTo>
                      <a:pt x="87" y="50"/>
                    </a:lnTo>
                    <a:lnTo>
                      <a:pt x="89" y="46"/>
                    </a:lnTo>
                    <a:lnTo>
                      <a:pt x="92" y="48"/>
                    </a:lnTo>
                    <a:lnTo>
                      <a:pt x="94" y="46"/>
                    </a:lnTo>
                    <a:lnTo>
                      <a:pt x="97" y="42"/>
                    </a:lnTo>
                    <a:lnTo>
                      <a:pt x="99" y="50"/>
                    </a:lnTo>
                    <a:lnTo>
                      <a:pt x="103" y="46"/>
                    </a:lnTo>
                    <a:lnTo>
                      <a:pt x="104" y="48"/>
                    </a:lnTo>
                    <a:lnTo>
                      <a:pt x="106" y="44"/>
                    </a:lnTo>
                    <a:lnTo>
                      <a:pt x="110" y="48"/>
                    </a:lnTo>
                    <a:lnTo>
                      <a:pt x="111" y="44"/>
                    </a:lnTo>
                    <a:lnTo>
                      <a:pt x="115" y="44"/>
                    </a:lnTo>
                    <a:lnTo>
                      <a:pt x="117" y="42"/>
                    </a:lnTo>
                    <a:lnTo>
                      <a:pt x="120" y="44"/>
                    </a:lnTo>
                    <a:lnTo>
                      <a:pt x="122" y="44"/>
                    </a:lnTo>
                    <a:lnTo>
                      <a:pt x="126" y="42"/>
                    </a:lnTo>
                    <a:lnTo>
                      <a:pt x="127" y="48"/>
                    </a:lnTo>
                    <a:lnTo>
                      <a:pt x="129" y="46"/>
                    </a:lnTo>
                    <a:lnTo>
                      <a:pt x="133" y="46"/>
                    </a:lnTo>
                    <a:lnTo>
                      <a:pt x="134" y="44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3" y="46"/>
                    </a:lnTo>
                    <a:lnTo>
                      <a:pt x="145" y="46"/>
                    </a:lnTo>
                    <a:lnTo>
                      <a:pt x="149" y="44"/>
                    </a:lnTo>
                    <a:lnTo>
                      <a:pt x="150" y="44"/>
                    </a:lnTo>
                    <a:lnTo>
                      <a:pt x="152" y="46"/>
                    </a:lnTo>
                    <a:lnTo>
                      <a:pt x="156" y="48"/>
                    </a:lnTo>
                    <a:lnTo>
                      <a:pt x="157" y="44"/>
                    </a:lnTo>
                    <a:lnTo>
                      <a:pt x="161" y="48"/>
                    </a:lnTo>
                    <a:lnTo>
                      <a:pt x="163" y="44"/>
                    </a:lnTo>
                    <a:lnTo>
                      <a:pt x="166" y="44"/>
                    </a:lnTo>
                    <a:lnTo>
                      <a:pt x="168" y="48"/>
                    </a:lnTo>
                    <a:lnTo>
                      <a:pt x="172" y="42"/>
                    </a:lnTo>
                    <a:lnTo>
                      <a:pt x="173" y="46"/>
                    </a:lnTo>
                    <a:lnTo>
                      <a:pt x="175" y="44"/>
                    </a:lnTo>
                    <a:lnTo>
                      <a:pt x="179" y="46"/>
                    </a:lnTo>
                    <a:lnTo>
                      <a:pt x="180" y="46"/>
                    </a:lnTo>
                    <a:lnTo>
                      <a:pt x="184" y="50"/>
                    </a:lnTo>
                    <a:lnTo>
                      <a:pt x="186" y="46"/>
                    </a:lnTo>
                    <a:lnTo>
                      <a:pt x="189" y="48"/>
                    </a:lnTo>
                    <a:lnTo>
                      <a:pt x="191" y="41"/>
                    </a:lnTo>
                    <a:lnTo>
                      <a:pt x="195" y="48"/>
                    </a:lnTo>
                    <a:lnTo>
                      <a:pt x="196" y="46"/>
                    </a:lnTo>
                    <a:lnTo>
                      <a:pt x="200" y="44"/>
                    </a:lnTo>
                    <a:lnTo>
                      <a:pt x="202" y="46"/>
                    </a:lnTo>
                    <a:lnTo>
                      <a:pt x="203" y="46"/>
                    </a:lnTo>
                    <a:lnTo>
                      <a:pt x="207" y="50"/>
                    </a:lnTo>
                    <a:lnTo>
                      <a:pt x="209" y="46"/>
                    </a:lnTo>
                    <a:lnTo>
                      <a:pt x="212" y="44"/>
                    </a:lnTo>
                    <a:lnTo>
                      <a:pt x="214" y="50"/>
                    </a:lnTo>
                    <a:lnTo>
                      <a:pt x="218" y="46"/>
                    </a:lnTo>
                    <a:lnTo>
                      <a:pt x="219" y="42"/>
                    </a:lnTo>
                    <a:lnTo>
                      <a:pt x="223" y="41"/>
                    </a:lnTo>
                    <a:lnTo>
                      <a:pt x="225" y="37"/>
                    </a:lnTo>
                    <a:lnTo>
                      <a:pt x="226" y="25"/>
                    </a:lnTo>
                    <a:lnTo>
                      <a:pt x="230" y="15"/>
                    </a:lnTo>
                    <a:lnTo>
                      <a:pt x="232" y="10"/>
                    </a:lnTo>
                    <a:lnTo>
                      <a:pt x="235" y="0"/>
                    </a:lnTo>
                    <a:lnTo>
                      <a:pt x="237" y="6"/>
                    </a:lnTo>
                    <a:lnTo>
                      <a:pt x="241" y="12"/>
                    </a:lnTo>
                    <a:lnTo>
                      <a:pt x="242" y="17"/>
                    </a:lnTo>
                    <a:lnTo>
                      <a:pt x="246" y="27"/>
                    </a:lnTo>
                    <a:lnTo>
                      <a:pt x="248" y="39"/>
                    </a:lnTo>
                    <a:lnTo>
                      <a:pt x="249" y="46"/>
                    </a:lnTo>
                    <a:lnTo>
                      <a:pt x="253" y="54"/>
                    </a:lnTo>
                    <a:lnTo>
                      <a:pt x="255" y="66"/>
                    </a:lnTo>
                    <a:lnTo>
                      <a:pt x="258" y="75"/>
                    </a:lnTo>
                    <a:lnTo>
                      <a:pt x="260" y="87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9" y="71"/>
                    </a:lnTo>
                    <a:lnTo>
                      <a:pt x="271" y="68"/>
                    </a:lnTo>
                    <a:lnTo>
                      <a:pt x="272" y="66"/>
                    </a:lnTo>
                    <a:lnTo>
                      <a:pt x="276" y="54"/>
                    </a:lnTo>
                    <a:lnTo>
                      <a:pt x="278" y="48"/>
                    </a:lnTo>
                    <a:lnTo>
                      <a:pt x="281" y="50"/>
                    </a:lnTo>
                    <a:lnTo>
                      <a:pt x="283" y="48"/>
                    </a:lnTo>
                    <a:lnTo>
                      <a:pt x="287" y="50"/>
                    </a:lnTo>
                    <a:lnTo>
                      <a:pt x="288" y="44"/>
                    </a:lnTo>
                    <a:lnTo>
                      <a:pt x="292" y="50"/>
                    </a:lnTo>
                    <a:lnTo>
                      <a:pt x="294" y="44"/>
                    </a:lnTo>
                    <a:lnTo>
                      <a:pt x="295" y="42"/>
                    </a:lnTo>
                    <a:lnTo>
                      <a:pt x="299" y="44"/>
                    </a:lnTo>
                    <a:lnTo>
                      <a:pt x="301" y="48"/>
                    </a:lnTo>
                    <a:lnTo>
                      <a:pt x="304" y="46"/>
                    </a:lnTo>
                    <a:lnTo>
                      <a:pt x="306" y="50"/>
                    </a:lnTo>
                    <a:lnTo>
                      <a:pt x="309" y="42"/>
                    </a:lnTo>
                    <a:lnTo>
                      <a:pt x="311" y="44"/>
                    </a:lnTo>
                    <a:lnTo>
                      <a:pt x="315" y="44"/>
                    </a:lnTo>
                    <a:lnTo>
                      <a:pt x="317" y="48"/>
                    </a:lnTo>
                    <a:lnTo>
                      <a:pt x="320" y="44"/>
                    </a:lnTo>
                    <a:lnTo>
                      <a:pt x="322" y="42"/>
                    </a:lnTo>
                    <a:lnTo>
                      <a:pt x="324" y="48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2" name="Freeform 259">
                <a:extLst>
                  <a:ext uri="{FF2B5EF4-FFF2-40B4-BE49-F238E27FC236}">
                    <a16:creationId xmlns:a16="http://schemas.microsoft.com/office/drawing/2014/main" id="{9F2F6365-7F69-AA49-8999-E11EA1330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69"/>
                <a:ext cx="49" cy="13"/>
              </a:xfrm>
              <a:custGeom>
                <a:avLst/>
                <a:gdLst>
                  <a:gd name="G0" fmla="+- 3 0 0"/>
                  <a:gd name="G1" fmla="+- 8 0 0"/>
                  <a:gd name="G2" fmla="+- 14 0 0"/>
                  <a:gd name="G3" fmla="cos 9 G2"/>
                  <a:gd name="G4" fmla="*/ 1 2411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sin 0 G19"/>
                  <a:gd name="G21" fmla="+- 5 0 0"/>
                  <a:gd name="G22" fmla="sin 0 G21"/>
                  <a:gd name="G23" fmla="+- 8 0 0"/>
                  <a:gd name="T0" fmla="*/ 0 w 51"/>
                  <a:gd name="T1" fmla="*/ 9 h 15"/>
                  <a:gd name="T2" fmla="*/ 3 w 51"/>
                  <a:gd name="T3" fmla="*/ 9 h 15"/>
                  <a:gd name="T4" fmla="*/ 5 w 51"/>
                  <a:gd name="T5" fmla="*/ 7 h 15"/>
                  <a:gd name="T6" fmla="*/ 8 w 51"/>
                  <a:gd name="T7" fmla="*/ 7 h 15"/>
                  <a:gd name="T8" fmla="*/ 10 w 51"/>
                  <a:gd name="T9" fmla="*/ 9 h 15"/>
                  <a:gd name="T10" fmla="*/ 14 w 51"/>
                  <a:gd name="T11" fmla="*/ 11 h 15"/>
                  <a:gd name="T12" fmla="*/ 16 w 51"/>
                  <a:gd name="T13" fmla="*/ 7 h 15"/>
                  <a:gd name="T14" fmla="*/ 19 w 51"/>
                  <a:gd name="T15" fmla="*/ 11 h 15"/>
                  <a:gd name="T16" fmla="*/ 21 w 51"/>
                  <a:gd name="T17" fmla="*/ 3 h 15"/>
                  <a:gd name="T18" fmla="*/ 23 w 51"/>
                  <a:gd name="T19" fmla="*/ 15 h 15"/>
                  <a:gd name="T20" fmla="*/ 26 w 51"/>
                  <a:gd name="T21" fmla="*/ 7 h 15"/>
                  <a:gd name="T22" fmla="*/ 28 w 51"/>
                  <a:gd name="T23" fmla="*/ 7 h 15"/>
                  <a:gd name="T24" fmla="*/ 31 w 51"/>
                  <a:gd name="T25" fmla="*/ 5 h 15"/>
                  <a:gd name="T26" fmla="*/ 33 w 51"/>
                  <a:gd name="T27" fmla="*/ 0 h 15"/>
                  <a:gd name="T28" fmla="*/ 37 w 51"/>
                  <a:gd name="T29" fmla="*/ 7 h 15"/>
                  <a:gd name="T30" fmla="*/ 39 w 51"/>
                  <a:gd name="T31" fmla="*/ 3 h 15"/>
                  <a:gd name="T32" fmla="*/ 42 w 51"/>
                  <a:gd name="T33" fmla="*/ 7 h 15"/>
                  <a:gd name="T34" fmla="*/ 44 w 51"/>
                  <a:gd name="T35" fmla="*/ 7 h 15"/>
                  <a:gd name="T36" fmla="*/ 46 w 51"/>
                  <a:gd name="T37" fmla="*/ 5 h 15"/>
                  <a:gd name="T38" fmla="*/ 49 w 51"/>
                  <a:gd name="T39" fmla="*/ 9 h 15"/>
                  <a:gd name="T40" fmla="*/ 51 w 51"/>
                  <a:gd name="T4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5">
                    <a:moveTo>
                      <a:pt x="0" y="9"/>
                    </a:moveTo>
                    <a:lnTo>
                      <a:pt x="3" y="9"/>
                    </a:lnTo>
                    <a:lnTo>
                      <a:pt x="5" y="7"/>
                    </a:lnTo>
                    <a:lnTo>
                      <a:pt x="8" y="7"/>
                    </a:lnTo>
                    <a:lnTo>
                      <a:pt x="10" y="9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9" y="11"/>
                    </a:lnTo>
                    <a:lnTo>
                      <a:pt x="21" y="3"/>
                    </a:lnTo>
                    <a:lnTo>
                      <a:pt x="23" y="15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1" y="5"/>
                    </a:lnTo>
                    <a:lnTo>
                      <a:pt x="33" y="0"/>
                    </a:lnTo>
                    <a:lnTo>
                      <a:pt x="37" y="7"/>
                    </a:lnTo>
                    <a:lnTo>
                      <a:pt x="39" y="3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6" y="5"/>
                    </a:lnTo>
                    <a:lnTo>
                      <a:pt x="49" y="9"/>
                    </a:lnTo>
                    <a:lnTo>
                      <a:pt x="51" y="9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3" name="Freeform 260">
                <a:extLst>
                  <a:ext uri="{FF2B5EF4-FFF2-40B4-BE49-F238E27FC236}">
                    <a16:creationId xmlns:a16="http://schemas.microsoft.com/office/drawing/2014/main" id="{210AA211-FB9F-8E42-A0B7-25D70C705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4"/>
                <a:ext cx="323" cy="212"/>
              </a:xfrm>
              <a:custGeom>
                <a:avLst/>
                <a:gdLst>
                  <a:gd name="T0" fmla="*/ 5 w 325"/>
                  <a:gd name="T1" fmla="*/ 210 h 214"/>
                  <a:gd name="T2" fmla="*/ 12 w 325"/>
                  <a:gd name="T3" fmla="*/ 209 h 214"/>
                  <a:gd name="T4" fmla="*/ 21 w 325"/>
                  <a:gd name="T5" fmla="*/ 209 h 214"/>
                  <a:gd name="T6" fmla="*/ 28 w 325"/>
                  <a:gd name="T7" fmla="*/ 209 h 214"/>
                  <a:gd name="T8" fmla="*/ 35 w 325"/>
                  <a:gd name="T9" fmla="*/ 203 h 214"/>
                  <a:gd name="T10" fmla="*/ 44 w 325"/>
                  <a:gd name="T11" fmla="*/ 210 h 214"/>
                  <a:gd name="T12" fmla="*/ 51 w 325"/>
                  <a:gd name="T13" fmla="*/ 207 h 214"/>
                  <a:gd name="T14" fmla="*/ 58 w 325"/>
                  <a:gd name="T15" fmla="*/ 205 h 214"/>
                  <a:gd name="T16" fmla="*/ 67 w 325"/>
                  <a:gd name="T17" fmla="*/ 210 h 214"/>
                  <a:gd name="T18" fmla="*/ 74 w 325"/>
                  <a:gd name="T19" fmla="*/ 207 h 214"/>
                  <a:gd name="T20" fmla="*/ 81 w 325"/>
                  <a:gd name="T21" fmla="*/ 209 h 214"/>
                  <a:gd name="T22" fmla="*/ 90 w 325"/>
                  <a:gd name="T23" fmla="*/ 209 h 214"/>
                  <a:gd name="T24" fmla="*/ 97 w 325"/>
                  <a:gd name="T25" fmla="*/ 205 h 214"/>
                  <a:gd name="T26" fmla="*/ 104 w 325"/>
                  <a:gd name="T27" fmla="*/ 210 h 214"/>
                  <a:gd name="T28" fmla="*/ 113 w 325"/>
                  <a:gd name="T29" fmla="*/ 210 h 214"/>
                  <a:gd name="T30" fmla="*/ 120 w 325"/>
                  <a:gd name="T31" fmla="*/ 212 h 214"/>
                  <a:gd name="T32" fmla="*/ 127 w 325"/>
                  <a:gd name="T33" fmla="*/ 201 h 214"/>
                  <a:gd name="T34" fmla="*/ 136 w 325"/>
                  <a:gd name="T35" fmla="*/ 212 h 214"/>
                  <a:gd name="T36" fmla="*/ 143 w 325"/>
                  <a:gd name="T37" fmla="*/ 209 h 214"/>
                  <a:gd name="T38" fmla="*/ 150 w 325"/>
                  <a:gd name="T39" fmla="*/ 207 h 214"/>
                  <a:gd name="T40" fmla="*/ 159 w 325"/>
                  <a:gd name="T41" fmla="*/ 207 h 214"/>
                  <a:gd name="T42" fmla="*/ 166 w 325"/>
                  <a:gd name="T43" fmla="*/ 210 h 214"/>
                  <a:gd name="T44" fmla="*/ 173 w 325"/>
                  <a:gd name="T45" fmla="*/ 203 h 214"/>
                  <a:gd name="T46" fmla="*/ 182 w 325"/>
                  <a:gd name="T47" fmla="*/ 209 h 214"/>
                  <a:gd name="T48" fmla="*/ 189 w 325"/>
                  <a:gd name="T49" fmla="*/ 212 h 214"/>
                  <a:gd name="T50" fmla="*/ 196 w 325"/>
                  <a:gd name="T51" fmla="*/ 201 h 214"/>
                  <a:gd name="T52" fmla="*/ 205 w 325"/>
                  <a:gd name="T53" fmla="*/ 203 h 214"/>
                  <a:gd name="T54" fmla="*/ 212 w 325"/>
                  <a:gd name="T55" fmla="*/ 195 h 214"/>
                  <a:gd name="T56" fmla="*/ 219 w 325"/>
                  <a:gd name="T57" fmla="*/ 185 h 214"/>
                  <a:gd name="T58" fmla="*/ 228 w 325"/>
                  <a:gd name="T59" fmla="*/ 160 h 214"/>
                  <a:gd name="T60" fmla="*/ 235 w 325"/>
                  <a:gd name="T61" fmla="*/ 143 h 214"/>
                  <a:gd name="T62" fmla="*/ 242 w 325"/>
                  <a:gd name="T63" fmla="*/ 116 h 214"/>
                  <a:gd name="T64" fmla="*/ 251 w 325"/>
                  <a:gd name="T65" fmla="*/ 85 h 214"/>
                  <a:gd name="T66" fmla="*/ 258 w 325"/>
                  <a:gd name="T67" fmla="*/ 60 h 214"/>
                  <a:gd name="T68" fmla="*/ 265 w 325"/>
                  <a:gd name="T69" fmla="*/ 39 h 214"/>
                  <a:gd name="T70" fmla="*/ 274 w 325"/>
                  <a:gd name="T71" fmla="*/ 19 h 214"/>
                  <a:gd name="T72" fmla="*/ 281 w 325"/>
                  <a:gd name="T73" fmla="*/ 17 h 214"/>
                  <a:gd name="T74" fmla="*/ 288 w 325"/>
                  <a:gd name="T75" fmla="*/ 14 h 214"/>
                  <a:gd name="T76" fmla="*/ 297 w 325"/>
                  <a:gd name="T77" fmla="*/ 8 h 214"/>
                  <a:gd name="T78" fmla="*/ 304 w 325"/>
                  <a:gd name="T79" fmla="*/ 12 h 214"/>
                  <a:gd name="T80" fmla="*/ 311 w 325"/>
                  <a:gd name="T81" fmla="*/ 4 h 214"/>
                  <a:gd name="T82" fmla="*/ 320 w 325"/>
                  <a:gd name="T83" fmla="*/ 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14">
                    <a:moveTo>
                      <a:pt x="0" y="203"/>
                    </a:moveTo>
                    <a:lnTo>
                      <a:pt x="2" y="205"/>
                    </a:lnTo>
                    <a:lnTo>
                      <a:pt x="5" y="210"/>
                    </a:lnTo>
                    <a:lnTo>
                      <a:pt x="7" y="209"/>
                    </a:lnTo>
                    <a:lnTo>
                      <a:pt x="10" y="205"/>
                    </a:lnTo>
                    <a:lnTo>
                      <a:pt x="12" y="209"/>
                    </a:lnTo>
                    <a:lnTo>
                      <a:pt x="16" y="209"/>
                    </a:lnTo>
                    <a:lnTo>
                      <a:pt x="18" y="209"/>
                    </a:lnTo>
                    <a:lnTo>
                      <a:pt x="21" y="209"/>
                    </a:lnTo>
                    <a:lnTo>
                      <a:pt x="23" y="210"/>
                    </a:lnTo>
                    <a:lnTo>
                      <a:pt x="25" y="207"/>
                    </a:lnTo>
                    <a:lnTo>
                      <a:pt x="28" y="209"/>
                    </a:lnTo>
                    <a:lnTo>
                      <a:pt x="30" y="210"/>
                    </a:lnTo>
                    <a:lnTo>
                      <a:pt x="33" y="209"/>
                    </a:lnTo>
                    <a:lnTo>
                      <a:pt x="35" y="203"/>
                    </a:lnTo>
                    <a:lnTo>
                      <a:pt x="39" y="207"/>
                    </a:lnTo>
                    <a:lnTo>
                      <a:pt x="40" y="209"/>
                    </a:lnTo>
                    <a:lnTo>
                      <a:pt x="44" y="210"/>
                    </a:lnTo>
                    <a:lnTo>
                      <a:pt x="46" y="207"/>
                    </a:lnTo>
                    <a:lnTo>
                      <a:pt x="48" y="207"/>
                    </a:lnTo>
                    <a:lnTo>
                      <a:pt x="51" y="207"/>
                    </a:lnTo>
                    <a:lnTo>
                      <a:pt x="53" y="210"/>
                    </a:lnTo>
                    <a:lnTo>
                      <a:pt x="56" y="212"/>
                    </a:lnTo>
                    <a:lnTo>
                      <a:pt x="58" y="205"/>
                    </a:lnTo>
                    <a:lnTo>
                      <a:pt x="62" y="212"/>
                    </a:lnTo>
                    <a:lnTo>
                      <a:pt x="63" y="207"/>
                    </a:lnTo>
                    <a:lnTo>
                      <a:pt x="67" y="210"/>
                    </a:lnTo>
                    <a:lnTo>
                      <a:pt x="69" y="205"/>
                    </a:lnTo>
                    <a:lnTo>
                      <a:pt x="71" y="210"/>
                    </a:lnTo>
                    <a:lnTo>
                      <a:pt x="74" y="207"/>
                    </a:lnTo>
                    <a:lnTo>
                      <a:pt x="76" y="207"/>
                    </a:lnTo>
                    <a:lnTo>
                      <a:pt x="79" y="212"/>
                    </a:lnTo>
                    <a:lnTo>
                      <a:pt x="81" y="209"/>
                    </a:lnTo>
                    <a:lnTo>
                      <a:pt x="85" y="207"/>
                    </a:lnTo>
                    <a:lnTo>
                      <a:pt x="86" y="207"/>
                    </a:lnTo>
                    <a:lnTo>
                      <a:pt x="90" y="209"/>
                    </a:lnTo>
                    <a:lnTo>
                      <a:pt x="92" y="209"/>
                    </a:lnTo>
                    <a:lnTo>
                      <a:pt x="94" y="210"/>
                    </a:lnTo>
                    <a:lnTo>
                      <a:pt x="97" y="205"/>
                    </a:lnTo>
                    <a:lnTo>
                      <a:pt x="99" y="210"/>
                    </a:lnTo>
                    <a:lnTo>
                      <a:pt x="102" y="205"/>
                    </a:lnTo>
                    <a:lnTo>
                      <a:pt x="104" y="210"/>
                    </a:lnTo>
                    <a:lnTo>
                      <a:pt x="108" y="209"/>
                    </a:lnTo>
                    <a:lnTo>
                      <a:pt x="109" y="207"/>
                    </a:lnTo>
                    <a:lnTo>
                      <a:pt x="113" y="210"/>
                    </a:lnTo>
                    <a:lnTo>
                      <a:pt x="115" y="210"/>
                    </a:lnTo>
                    <a:lnTo>
                      <a:pt x="117" y="210"/>
                    </a:lnTo>
                    <a:lnTo>
                      <a:pt x="120" y="212"/>
                    </a:lnTo>
                    <a:lnTo>
                      <a:pt x="122" y="209"/>
                    </a:lnTo>
                    <a:lnTo>
                      <a:pt x="125" y="210"/>
                    </a:lnTo>
                    <a:lnTo>
                      <a:pt x="127" y="201"/>
                    </a:lnTo>
                    <a:lnTo>
                      <a:pt x="131" y="212"/>
                    </a:lnTo>
                    <a:lnTo>
                      <a:pt x="132" y="214"/>
                    </a:lnTo>
                    <a:lnTo>
                      <a:pt x="136" y="212"/>
                    </a:lnTo>
                    <a:lnTo>
                      <a:pt x="138" y="205"/>
                    </a:lnTo>
                    <a:lnTo>
                      <a:pt x="141" y="207"/>
                    </a:lnTo>
                    <a:lnTo>
                      <a:pt x="143" y="209"/>
                    </a:lnTo>
                    <a:lnTo>
                      <a:pt x="145" y="209"/>
                    </a:lnTo>
                    <a:lnTo>
                      <a:pt x="148" y="209"/>
                    </a:lnTo>
                    <a:lnTo>
                      <a:pt x="150" y="207"/>
                    </a:lnTo>
                    <a:lnTo>
                      <a:pt x="154" y="207"/>
                    </a:lnTo>
                    <a:lnTo>
                      <a:pt x="155" y="210"/>
                    </a:lnTo>
                    <a:lnTo>
                      <a:pt x="159" y="207"/>
                    </a:lnTo>
                    <a:lnTo>
                      <a:pt x="161" y="209"/>
                    </a:lnTo>
                    <a:lnTo>
                      <a:pt x="164" y="207"/>
                    </a:lnTo>
                    <a:lnTo>
                      <a:pt x="166" y="210"/>
                    </a:lnTo>
                    <a:lnTo>
                      <a:pt x="168" y="209"/>
                    </a:lnTo>
                    <a:lnTo>
                      <a:pt x="171" y="205"/>
                    </a:lnTo>
                    <a:lnTo>
                      <a:pt x="173" y="203"/>
                    </a:lnTo>
                    <a:lnTo>
                      <a:pt x="177" y="207"/>
                    </a:lnTo>
                    <a:lnTo>
                      <a:pt x="178" y="210"/>
                    </a:lnTo>
                    <a:lnTo>
                      <a:pt x="182" y="209"/>
                    </a:lnTo>
                    <a:lnTo>
                      <a:pt x="184" y="205"/>
                    </a:lnTo>
                    <a:lnTo>
                      <a:pt x="187" y="205"/>
                    </a:lnTo>
                    <a:lnTo>
                      <a:pt x="189" y="212"/>
                    </a:lnTo>
                    <a:lnTo>
                      <a:pt x="191" y="207"/>
                    </a:lnTo>
                    <a:lnTo>
                      <a:pt x="194" y="207"/>
                    </a:lnTo>
                    <a:lnTo>
                      <a:pt x="196" y="201"/>
                    </a:lnTo>
                    <a:lnTo>
                      <a:pt x="200" y="205"/>
                    </a:lnTo>
                    <a:lnTo>
                      <a:pt x="201" y="199"/>
                    </a:lnTo>
                    <a:lnTo>
                      <a:pt x="205" y="203"/>
                    </a:lnTo>
                    <a:lnTo>
                      <a:pt x="207" y="199"/>
                    </a:lnTo>
                    <a:lnTo>
                      <a:pt x="210" y="197"/>
                    </a:lnTo>
                    <a:lnTo>
                      <a:pt x="212" y="195"/>
                    </a:lnTo>
                    <a:lnTo>
                      <a:pt x="214" y="189"/>
                    </a:lnTo>
                    <a:lnTo>
                      <a:pt x="217" y="189"/>
                    </a:lnTo>
                    <a:lnTo>
                      <a:pt x="219" y="185"/>
                    </a:lnTo>
                    <a:lnTo>
                      <a:pt x="223" y="176"/>
                    </a:lnTo>
                    <a:lnTo>
                      <a:pt x="224" y="174"/>
                    </a:lnTo>
                    <a:lnTo>
                      <a:pt x="228" y="160"/>
                    </a:lnTo>
                    <a:lnTo>
                      <a:pt x="230" y="158"/>
                    </a:lnTo>
                    <a:lnTo>
                      <a:pt x="233" y="153"/>
                    </a:lnTo>
                    <a:lnTo>
                      <a:pt x="235" y="143"/>
                    </a:lnTo>
                    <a:lnTo>
                      <a:pt x="237" y="137"/>
                    </a:lnTo>
                    <a:lnTo>
                      <a:pt x="240" y="124"/>
                    </a:lnTo>
                    <a:lnTo>
                      <a:pt x="242" y="116"/>
                    </a:lnTo>
                    <a:lnTo>
                      <a:pt x="246" y="108"/>
                    </a:lnTo>
                    <a:lnTo>
                      <a:pt x="247" y="95"/>
                    </a:lnTo>
                    <a:lnTo>
                      <a:pt x="251" y="85"/>
                    </a:lnTo>
                    <a:lnTo>
                      <a:pt x="253" y="73"/>
                    </a:lnTo>
                    <a:lnTo>
                      <a:pt x="256" y="64"/>
                    </a:lnTo>
                    <a:lnTo>
                      <a:pt x="258" y="60"/>
                    </a:lnTo>
                    <a:lnTo>
                      <a:pt x="261" y="56"/>
                    </a:lnTo>
                    <a:lnTo>
                      <a:pt x="263" y="43"/>
                    </a:lnTo>
                    <a:lnTo>
                      <a:pt x="265" y="39"/>
                    </a:lnTo>
                    <a:lnTo>
                      <a:pt x="269" y="33"/>
                    </a:lnTo>
                    <a:lnTo>
                      <a:pt x="270" y="27"/>
                    </a:lnTo>
                    <a:lnTo>
                      <a:pt x="274" y="19"/>
                    </a:lnTo>
                    <a:lnTo>
                      <a:pt x="276" y="19"/>
                    </a:lnTo>
                    <a:lnTo>
                      <a:pt x="279" y="19"/>
                    </a:lnTo>
                    <a:lnTo>
                      <a:pt x="281" y="17"/>
                    </a:lnTo>
                    <a:lnTo>
                      <a:pt x="284" y="14"/>
                    </a:lnTo>
                    <a:lnTo>
                      <a:pt x="286" y="15"/>
                    </a:lnTo>
                    <a:lnTo>
                      <a:pt x="288" y="14"/>
                    </a:lnTo>
                    <a:lnTo>
                      <a:pt x="292" y="14"/>
                    </a:lnTo>
                    <a:lnTo>
                      <a:pt x="293" y="4"/>
                    </a:lnTo>
                    <a:lnTo>
                      <a:pt x="297" y="8"/>
                    </a:lnTo>
                    <a:lnTo>
                      <a:pt x="299" y="8"/>
                    </a:lnTo>
                    <a:lnTo>
                      <a:pt x="302" y="2"/>
                    </a:lnTo>
                    <a:lnTo>
                      <a:pt x="304" y="12"/>
                    </a:lnTo>
                    <a:lnTo>
                      <a:pt x="307" y="6"/>
                    </a:lnTo>
                    <a:lnTo>
                      <a:pt x="309" y="6"/>
                    </a:lnTo>
                    <a:lnTo>
                      <a:pt x="311" y="4"/>
                    </a:lnTo>
                    <a:lnTo>
                      <a:pt x="315" y="0"/>
                    </a:lnTo>
                    <a:lnTo>
                      <a:pt x="316" y="6"/>
                    </a:lnTo>
                    <a:lnTo>
                      <a:pt x="320" y="4"/>
                    </a:lnTo>
                    <a:lnTo>
                      <a:pt x="322" y="6"/>
                    </a:lnTo>
                    <a:lnTo>
                      <a:pt x="325" y="4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4" name="Freeform 261">
                <a:extLst>
                  <a:ext uri="{FF2B5EF4-FFF2-40B4-BE49-F238E27FC236}">
                    <a16:creationId xmlns:a16="http://schemas.microsoft.com/office/drawing/2014/main" id="{65FECA5F-14AE-CB48-8264-2FD1FCDA5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0"/>
                <a:ext cx="322" cy="90"/>
              </a:xfrm>
              <a:custGeom>
                <a:avLst/>
                <a:gdLst>
                  <a:gd name="T0" fmla="*/ 5 w 324"/>
                  <a:gd name="T1" fmla="*/ 46 h 92"/>
                  <a:gd name="T2" fmla="*/ 12 w 324"/>
                  <a:gd name="T3" fmla="*/ 46 h 92"/>
                  <a:gd name="T4" fmla="*/ 20 w 324"/>
                  <a:gd name="T5" fmla="*/ 44 h 92"/>
                  <a:gd name="T6" fmla="*/ 28 w 324"/>
                  <a:gd name="T7" fmla="*/ 46 h 92"/>
                  <a:gd name="T8" fmla="*/ 35 w 324"/>
                  <a:gd name="T9" fmla="*/ 46 h 92"/>
                  <a:gd name="T10" fmla="*/ 43 w 324"/>
                  <a:gd name="T11" fmla="*/ 46 h 92"/>
                  <a:gd name="T12" fmla="*/ 51 w 324"/>
                  <a:gd name="T13" fmla="*/ 48 h 92"/>
                  <a:gd name="T14" fmla="*/ 58 w 324"/>
                  <a:gd name="T15" fmla="*/ 46 h 92"/>
                  <a:gd name="T16" fmla="*/ 66 w 324"/>
                  <a:gd name="T17" fmla="*/ 46 h 92"/>
                  <a:gd name="T18" fmla="*/ 74 w 324"/>
                  <a:gd name="T19" fmla="*/ 46 h 92"/>
                  <a:gd name="T20" fmla="*/ 81 w 324"/>
                  <a:gd name="T21" fmla="*/ 50 h 92"/>
                  <a:gd name="T22" fmla="*/ 89 w 324"/>
                  <a:gd name="T23" fmla="*/ 46 h 92"/>
                  <a:gd name="T24" fmla="*/ 97 w 324"/>
                  <a:gd name="T25" fmla="*/ 48 h 92"/>
                  <a:gd name="T26" fmla="*/ 104 w 324"/>
                  <a:gd name="T27" fmla="*/ 48 h 92"/>
                  <a:gd name="T28" fmla="*/ 111 w 324"/>
                  <a:gd name="T29" fmla="*/ 44 h 92"/>
                  <a:gd name="T30" fmla="*/ 120 w 324"/>
                  <a:gd name="T31" fmla="*/ 50 h 92"/>
                  <a:gd name="T32" fmla="*/ 127 w 324"/>
                  <a:gd name="T33" fmla="*/ 44 h 92"/>
                  <a:gd name="T34" fmla="*/ 134 w 324"/>
                  <a:gd name="T35" fmla="*/ 50 h 92"/>
                  <a:gd name="T36" fmla="*/ 143 w 324"/>
                  <a:gd name="T37" fmla="*/ 48 h 92"/>
                  <a:gd name="T38" fmla="*/ 150 w 324"/>
                  <a:gd name="T39" fmla="*/ 46 h 92"/>
                  <a:gd name="T40" fmla="*/ 157 w 324"/>
                  <a:gd name="T41" fmla="*/ 52 h 92"/>
                  <a:gd name="T42" fmla="*/ 166 w 324"/>
                  <a:gd name="T43" fmla="*/ 42 h 92"/>
                  <a:gd name="T44" fmla="*/ 173 w 324"/>
                  <a:gd name="T45" fmla="*/ 17 h 92"/>
                  <a:gd name="T46" fmla="*/ 180 w 324"/>
                  <a:gd name="T47" fmla="*/ 7 h 92"/>
                  <a:gd name="T48" fmla="*/ 189 w 324"/>
                  <a:gd name="T49" fmla="*/ 38 h 92"/>
                  <a:gd name="T50" fmla="*/ 196 w 324"/>
                  <a:gd name="T51" fmla="*/ 69 h 92"/>
                  <a:gd name="T52" fmla="*/ 203 w 324"/>
                  <a:gd name="T53" fmla="*/ 88 h 92"/>
                  <a:gd name="T54" fmla="*/ 212 w 324"/>
                  <a:gd name="T55" fmla="*/ 67 h 92"/>
                  <a:gd name="T56" fmla="*/ 219 w 324"/>
                  <a:gd name="T57" fmla="*/ 56 h 92"/>
                  <a:gd name="T58" fmla="*/ 226 w 324"/>
                  <a:gd name="T59" fmla="*/ 48 h 92"/>
                  <a:gd name="T60" fmla="*/ 235 w 324"/>
                  <a:gd name="T61" fmla="*/ 48 h 92"/>
                  <a:gd name="T62" fmla="*/ 242 w 324"/>
                  <a:gd name="T63" fmla="*/ 46 h 92"/>
                  <a:gd name="T64" fmla="*/ 249 w 324"/>
                  <a:gd name="T65" fmla="*/ 50 h 92"/>
                  <a:gd name="T66" fmla="*/ 258 w 324"/>
                  <a:gd name="T67" fmla="*/ 46 h 92"/>
                  <a:gd name="T68" fmla="*/ 265 w 324"/>
                  <a:gd name="T69" fmla="*/ 44 h 92"/>
                  <a:gd name="T70" fmla="*/ 272 w 324"/>
                  <a:gd name="T71" fmla="*/ 46 h 92"/>
                  <a:gd name="T72" fmla="*/ 281 w 324"/>
                  <a:gd name="T73" fmla="*/ 48 h 92"/>
                  <a:gd name="T74" fmla="*/ 288 w 324"/>
                  <a:gd name="T75" fmla="*/ 46 h 92"/>
                  <a:gd name="T76" fmla="*/ 295 w 324"/>
                  <a:gd name="T77" fmla="*/ 50 h 92"/>
                  <a:gd name="T78" fmla="*/ 304 w 324"/>
                  <a:gd name="T79" fmla="*/ 48 h 92"/>
                  <a:gd name="T80" fmla="*/ 311 w 324"/>
                  <a:gd name="T81" fmla="*/ 46 h 92"/>
                  <a:gd name="T82" fmla="*/ 320 w 324"/>
                  <a:gd name="T83" fmla="*/ 4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2">
                    <a:moveTo>
                      <a:pt x="0" y="48"/>
                    </a:moveTo>
                    <a:lnTo>
                      <a:pt x="2" y="48"/>
                    </a:lnTo>
                    <a:lnTo>
                      <a:pt x="5" y="46"/>
                    </a:lnTo>
                    <a:lnTo>
                      <a:pt x="7" y="50"/>
                    </a:lnTo>
                    <a:lnTo>
                      <a:pt x="9" y="52"/>
                    </a:lnTo>
                    <a:lnTo>
                      <a:pt x="12" y="46"/>
                    </a:lnTo>
                    <a:lnTo>
                      <a:pt x="14" y="50"/>
                    </a:lnTo>
                    <a:lnTo>
                      <a:pt x="18" y="46"/>
                    </a:lnTo>
                    <a:lnTo>
                      <a:pt x="20" y="44"/>
                    </a:lnTo>
                    <a:lnTo>
                      <a:pt x="23" y="48"/>
                    </a:lnTo>
                    <a:lnTo>
                      <a:pt x="25" y="52"/>
                    </a:lnTo>
                    <a:lnTo>
                      <a:pt x="28" y="46"/>
                    </a:lnTo>
                    <a:lnTo>
                      <a:pt x="30" y="48"/>
                    </a:lnTo>
                    <a:lnTo>
                      <a:pt x="32" y="44"/>
                    </a:lnTo>
                    <a:lnTo>
                      <a:pt x="35" y="46"/>
                    </a:lnTo>
                    <a:lnTo>
                      <a:pt x="37" y="48"/>
                    </a:lnTo>
                    <a:lnTo>
                      <a:pt x="41" y="46"/>
                    </a:lnTo>
                    <a:lnTo>
                      <a:pt x="43" y="46"/>
                    </a:lnTo>
                    <a:lnTo>
                      <a:pt x="46" y="46"/>
                    </a:lnTo>
                    <a:lnTo>
                      <a:pt x="48" y="40"/>
                    </a:lnTo>
                    <a:lnTo>
                      <a:pt x="51" y="48"/>
                    </a:lnTo>
                    <a:lnTo>
                      <a:pt x="53" y="46"/>
                    </a:lnTo>
                    <a:lnTo>
                      <a:pt x="57" y="40"/>
                    </a:lnTo>
                    <a:lnTo>
                      <a:pt x="58" y="46"/>
                    </a:lnTo>
                    <a:lnTo>
                      <a:pt x="60" y="48"/>
                    </a:lnTo>
                    <a:lnTo>
                      <a:pt x="64" y="46"/>
                    </a:lnTo>
                    <a:lnTo>
                      <a:pt x="66" y="46"/>
                    </a:lnTo>
                    <a:lnTo>
                      <a:pt x="69" y="50"/>
                    </a:lnTo>
                    <a:lnTo>
                      <a:pt x="71" y="48"/>
                    </a:lnTo>
                    <a:lnTo>
                      <a:pt x="74" y="46"/>
                    </a:lnTo>
                    <a:lnTo>
                      <a:pt x="76" y="50"/>
                    </a:lnTo>
                    <a:lnTo>
                      <a:pt x="80" y="48"/>
                    </a:lnTo>
                    <a:lnTo>
                      <a:pt x="81" y="50"/>
                    </a:lnTo>
                    <a:lnTo>
                      <a:pt x="83" y="44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92" y="46"/>
                    </a:lnTo>
                    <a:lnTo>
                      <a:pt x="94" y="48"/>
                    </a:lnTo>
                    <a:lnTo>
                      <a:pt x="97" y="48"/>
                    </a:lnTo>
                    <a:lnTo>
                      <a:pt x="99" y="50"/>
                    </a:lnTo>
                    <a:lnTo>
                      <a:pt x="103" y="52"/>
                    </a:lnTo>
                    <a:lnTo>
                      <a:pt x="104" y="48"/>
                    </a:lnTo>
                    <a:lnTo>
                      <a:pt x="106" y="46"/>
                    </a:lnTo>
                    <a:lnTo>
                      <a:pt x="110" y="50"/>
                    </a:lnTo>
                    <a:lnTo>
                      <a:pt x="111" y="44"/>
                    </a:lnTo>
                    <a:lnTo>
                      <a:pt x="115" y="52"/>
                    </a:lnTo>
                    <a:lnTo>
                      <a:pt x="117" y="48"/>
                    </a:lnTo>
                    <a:lnTo>
                      <a:pt x="120" y="50"/>
                    </a:lnTo>
                    <a:lnTo>
                      <a:pt x="122" y="44"/>
                    </a:lnTo>
                    <a:lnTo>
                      <a:pt x="126" y="44"/>
                    </a:lnTo>
                    <a:lnTo>
                      <a:pt x="127" y="44"/>
                    </a:lnTo>
                    <a:lnTo>
                      <a:pt x="129" y="48"/>
                    </a:lnTo>
                    <a:lnTo>
                      <a:pt x="133" y="50"/>
                    </a:lnTo>
                    <a:lnTo>
                      <a:pt x="134" y="50"/>
                    </a:lnTo>
                    <a:lnTo>
                      <a:pt x="138" y="48"/>
                    </a:lnTo>
                    <a:lnTo>
                      <a:pt x="140" y="48"/>
                    </a:lnTo>
                    <a:lnTo>
                      <a:pt x="143" y="48"/>
                    </a:lnTo>
                    <a:lnTo>
                      <a:pt x="145" y="48"/>
                    </a:lnTo>
                    <a:lnTo>
                      <a:pt x="149" y="44"/>
                    </a:lnTo>
                    <a:lnTo>
                      <a:pt x="150" y="46"/>
                    </a:lnTo>
                    <a:lnTo>
                      <a:pt x="152" y="52"/>
                    </a:lnTo>
                    <a:lnTo>
                      <a:pt x="156" y="46"/>
                    </a:lnTo>
                    <a:lnTo>
                      <a:pt x="157" y="52"/>
                    </a:lnTo>
                    <a:lnTo>
                      <a:pt x="161" y="48"/>
                    </a:lnTo>
                    <a:lnTo>
                      <a:pt x="163" y="44"/>
                    </a:lnTo>
                    <a:lnTo>
                      <a:pt x="166" y="42"/>
                    </a:lnTo>
                    <a:lnTo>
                      <a:pt x="168" y="38"/>
                    </a:lnTo>
                    <a:lnTo>
                      <a:pt x="172" y="27"/>
                    </a:lnTo>
                    <a:lnTo>
                      <a:pt x="173" y="17"/>
                    </a:lnTo>
                    <a:lnTo>
                      <a:pt x="175" y="5"/>
                    </a:lnTo>
                    <a:lnTo>
                      <a:pt x="179" y="0"/>
                    </a:lnTo>
                    <a:lnTo>
                      <a:pt x="180" y="7"/>
                    </a:lnTo>
                    <a:lnTo>
                      <a:pt x="184" y="11"/>
                    </a:lnTo>
                    <a:lnTo>
                      <a:pt x="186" y="29"/>
                    </a:lnTo>
                    <a:lnTo>
                      <a:pt x="189" y="38"/>
                    </a:lnTo>
                    <a:lnTo>
                      <a:pt x="191" y="44"/>
                    </a:lnTo>
                    <a:lnTo>
                      <a:pt x="195" y="59"/>
                    </a:lnTo>
                    <a:lnTo>
                      <a:pt x="196" y="69"/>
                    </a:lnTo>
                    <a:lnTo>
                      <a:pt x="200" y="75"/>
                    </a:lnTo>
                    <a:lnTo>
                      <a:pt x="202" y="88"/>
                    </a:lnTo>
                    <a:lnTo>
                      <a:pt x="203" y="88"/>
                    </a:lnTo>
                    <a:lnTo>
                      <a:pt x="207" y="92"/>
                    </a:lnTo>
                    <a:lnTo>
                      <a:pt x="209" y="79"/>
                    </a:lnTo>
                    <a:lnTo>
                      <a:pt x="212" y="67"/>
                    </a:lnTo>
                    <a:lnTo>
                      <a:pt x="214" y="61"/>
                    </a:lnTo>
                    <a:lnTo>
                      <a:pt x="218" y="56"/>
                    </a:lnTo>
                    <a:lnTo>
                      <a:pt x="219" y="56"/>
                    </a:lnTo>
                    <a:lnTo>
                      <a:pt x="223" y="50"/>
                    </a:lnTo>
                    <a:lnTo>
                      <a:pt x="225" y="46"/>
                    </a:lnTo>
                    <a:lnTo>
                      <a:pt x="226" y="48"/>
                    </a:lnTo>
                    <a:lnTo>
                      <a:pt x="230" y="46"/>
                    </a:lnTo>
                    <a:lnTo>
                      <a:pt x="232" y="48"/>
                    </a:lnTo>
                    <a:lnTo>
                      <a:pt x="235" y="48"/>
                    </a:lnTo>
                    <a:lnTo>
                      <a:pt x="237" y="46"/>
                    </a:lnTo>
                    <a:lnTo>
                      <a:pt x="241" y="48"/>
                    </a:lnTo>
                    <a:lnTo>
                      <a:pt x="242" y="46"/>
                    </a:lnTo>
                    <a:lnTo>
                      <a:pt x="246" y="50"/>
                    </a:lnTo>
                    <a:lnTo>
                      <a:pt x="248" y="46"/>
                    </a:lnTo>
                    <a:lnTo>
                      <a:pt x="249" y="50"/>
                    </a:lnTo>
                    <a:lnTo>
                      <a:pt x="253" y="50"/>
                    </a:lnTo>
                    <a:lnTo>
                      <a:pt x="255" y="46"/>
                    </a:lnTo>
                    <a:lnTo>
                      <a:pt x="258" y="46"/>
                    </a:lnTo>
                    <a:lnTo>
                      <a:pt x="260" y="42"/>
                    </a:lnTo>
                    <a:lnTo>
                      <a:pt x="264" y="48"/>
                    </a:lnTo>
                    <a:lnTo>
                      <a:pt x="265" y="44"/>
                    </a:lnTo>
                    <a:lnTo>
                      <a:pt x="269" y="48"/>
                    </a:lnTo>
                    <a:lnTo>
                      <a:pt x="271" y="48"/>
                    </a:lnTo>
                    <a:lnTo>
                      <a:pt x="272" y="46"/>
                    </a:lnTo>
                    <a:lnTo>
                      <a:pt x="276" y="54"/>
                    </a:lnTo>
                    <a:lnTo>
                      <a:pt x="278" y="46"/>
                    </a:lnTo>
                    <a:lnTo>
                      <a:pt x="281" y="48"/>
                    </a:lnTo>
                    <a:lnTo>
                      <a:pt x="283" y="48"/>
                    </a:lnTo>
                    <a:lnTo>
                      <a:pt x="287" y="46"/>
                    </a:lnTo>
                    <a:lnTo>
                      <a:pt x="288" y="46"/>
                    </a:lnTo>
                    <a:lnTo>
                      <a:pt x="292" y="48"/>
                    </a:lnTo>
                    <a:lnTo>
                      <a:pt x="294" y="52"/>
                    </a:lnTo>
                    <a:lnTo>
                      <a:pt x="295" y="50"/>
                    </a:lnTo>
                    <a:lnTo>
                      <a:pt x="299" y="44"/>
                    </a:lnTo>
                    <a:lnTo>
                      <a:pt x="301" y="50"/>
                    </a:lnTo>
                    <a:lnTo>
                      <a:pt x="304" y="48"/>
                    </a:lnTo>
                    <a:lnTo>
                      <a:pt x="306" y="48"/>
                    </a:lnTo>
                    <a:lnTo>
                      <a:pt x="309" y="50"/>
                    </a:lnTo>
                    <a:lnTo>
                      <a:pt x="311" y="46"/>
                    </a:lnTo>
                    <a:lnTo>
                      <a:pt x="315" y="44"/>
                    </a:lnTo>
                    <a:lnTo>
                      <a:pt x="317" y="46"/>
                    </a:lnTo>
                    <a:lnTo>
                      <a:pt x="320" y="48"/>
                    </a:lnTo>
                    <a:lnTo>
                      <a:pt x="322" y="44"/>
                    </a:lnTo>
                    <a:lnTo>
                      <a:pt x="324" y="46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5" name="Freeform 262">
                <a:extLst>
                  <a:ext uri="{FF2B5EF4-FFF2-40B4-BE49-F238E27FC236}">
                    <a16:creationId xmlns:a16="http://schemas.microsoft.com/office/drawing/2014/main" id="{5B0493F0-AE35-8C40-B08C-9BCFBEEF6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4"/>
                <a:ext cx="49" cy="6"/>
              </a:xfrm>
              <a:custGeom>
                <a:avLst/>
                <a:gdLst>
                  <a:gd name="G0" fmla="+- 1 0 0"/>
                  <a:gd name="G1" fmla="+- 8 0 0"/>
                  <a:gd name="G2" fmla="+- 14 0 0"/>
                  <a:gd name="G3" fmla="cos 0 G2"/>
                  <a:gd name="G4" fmla="*/ 1 6547 1024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*/ 1 3 2"/>
                  <a:gd name="G20" fmla="+- 1 0 0"/>
                  <a:gd name="G21" fmla="+- 1 0 0"/>
                  <a:gd name="T0" fmla="*/ 0 w 51"/>
                  <a:gd name="T1" fmla="*/ 2 h 8"/>
                  <a:gd name="T2" fmla="*/ 3 w 51"/>
                  <a:gd name="T3" fmla="*/ 4 h 8"/>
                  <a:gd name="T4" fmla="*/ 5 w 51"/>
                  <a:gd name="T5" fmla="*/ 4 h 8"/>
                  <a:gd name="T6" fmla="*/ 8 w 51"/>
                  <a:gd name="T7" fmla="*/ 2 h 8"/>
                  <a:gd name="T8" fmla="*/ 10 w 51"/>
                  <a:gd name="T9" fmla="*/ 0 h 8"/>
                  <a:gd name="T10" fmla="*/ 14 w 51"/>
                  <a:gd name="T11" fmla="*/ 4 h 8"/>
                  <a:gd name="T12" fmla="*/ 16 w 51"/>
                  <a:gd name="T13" fmla="*/ 6 h 8"/>
                  <a:gd name="T14" fmla="*/ 19 w 51"/>
                  <a:gd name="T15" fmla="*/ 6 h 8"/>
                  <a:gd name="T16" fmla="*/ 21 w 51"/>
                  <a:gd name="T17" fmla="*/ 2 h 8"/>
                  <a:gd name="T18" fmla="*/ 23 w 51"/>
                  <a:gd name="T19" fmla="*/ 2 h 8"/>
                  <a:gd name="T20" fmla="*/ 26 w 51"/>
                  <a:gd name="T21" fmla="*/ 2 h 8"/>
                  <a:gd name="T22" fmla="*/ 28 w 51"/>
                  <a:gd name="T23" fmla="*/ 2 h 8"/>
                  <a:gd name="T24" fmla="*/ 31 w 51"/>
                  <a:gd name="T25" fmla="*/ 4 h 8"/>
                  <a:gd name="T26" fmla="*/ 33 w 51"/>
                  <a:gd name="T27" fmla="*/ 6 h 8"/>
                  <a:gd name="T28" fmla="*/ 37 w 51"/>
                  <a:gd name="T29" fmla="*/ 2 h 8"/>
                  <a:gd name="T30" fmla="*/ 39 w 51"/>
                  <a:gd name="T31" fmla="*/ 2 h 8"/>
                  <a:gd name="T32" fmla="*/ 42 w 51"/>
                  <a:gd name="T33" fmla="*/ 6 h 8"/>
                  <a:gd name="T34" fmla="*/ 44 w 51"/>
                  <a:gd name="T35" fmla="*/ 8 h 8"/>
                  <a:gd name="T36" fmla="*/ 46 w 51"/>
                  <a:gd name="T37" fmla="*/ 0 h 8"/>
                  <a:gd name="T38" fmla="*/ 49 w 51"/>
                  <a:gd name="T39" fmla="*/ 6 h 8"/>
                  <a:gd name="T40" fmla="*/ 51 w 51"/>
                  <a:gd name="T4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8">
                    <a:moveTo>
                      <a:pt x="0" y="2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9" y="6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3" y="6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4" y="8"/>
                    </a:lnTo>
                    <a:lnTo>
                      <a:pt x="46" y="0"/>
                    </a:lnTo>
                    <a:lnTo>
                      <a:pt x="49" y="6"/>
                    </a:lnTo>
                    <a:lnTo>
                      <a:pt x="51" y="2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6" name="Freeform 263">
                <a:extLst>
                  <a:ext uri="{FF2B5EF4-FFF2-40B4-BE49-F238E27FC236}">
                    <a16:creationId xmlns:a16="http://schemas.microsoft.com/office/drawing/2014/main" id="{D4294612-677D-024C-B92E-65348BE0F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2"/>
                <a:ext cx="323" cy="205"/>
              </a:xfrm>
              <a:custGeom>
                <a:avLst/>
                <a:gdLst>
                  <a:gd name="T0" fmla="*/ 5 w 325"/>
                  <a:gd name="T1" fmla="*/ 205 h 207"/>
                  <a:gd name="T2" fmla="*/ 12 w 325"/>
                  <a:gd name="T3" fmla="*/ 195 h 207"/>
                  <a:gd name="T4" fmla="*/ 21 w 325"/>
                  <a:gd name="T5" fmla="*/ 199 h 207"/>
                  <a:gd name="T6" fmla="*/ 28 w 325"/>
                  <a:gd name="T7" fmla="*/ 199 h 207"/>
                  <a:gd name="T8" fmla="*/ 35 w 325"/>
                  <a:gd name="T9" fmla="*/ 199 h 207"/>
                  <a:gd name="T10" fmla="*/ 44 w 325"/>
                  <a:gd name="T11" fmla="*/ 199 h 207"/>
                  <a:gd name="T12" fmla="*/ 51 w 325"/>
                  <a:gd name="T13" fmla="*/ 205 h 207"/>
                  <a:gd name="T14" fmla="*/ 58 w 325"/>
                  <a:gd name="T15" fmla="*/ 199 h 207"/>
                  <a:gd name="T16" fmla="*/ 67 w 325"/>
                  <a:gd name="T17" fmla="*/ 197 h 207"/>
                  <a:gd name="T18" fmla="*/ 74 w 325"/>
                  <a:gd name="T19" fmla="*/ 203 h 207"/>
                  <a:gd name="T20" fmla="*/ 81 w 325"/>
                  <a:gd name="T21" fmla="*/ 207 h 207"/>
                  <a:gd name="T22" fmla="*/ 90 w 325"/>
                  <a:gd name="T23" fmla="*/ 199 h 207"/>
                  <a:gd name="T24" fmla="*/ 97 w 325"/>
                  <a:gd name="T25" fmla="*/ 203 h 207"/>
                  <a:gd name="T26" fmla="*/ 104 w 325"/>
                  <a:gd name="T27" fmla="*/ 201 h 207"/>
                  <a:gd name="T28" fmla="*/ 113 w 325"/>
                  <a:gd name="T29" fmla="*/ 201 h 207"/>
                  <a:gd name="T30" fmla="*/ 120 w 325"/>
                  <a:gd name="T31" fmla="*/ 199 h 207"/>
                  <a:gd name="T32" fmla="*/ 127 w 325"/>
                  <a:gd name="T33" fmla="*/ 201 h 207"/>
                  <a:gd name="T34" fmla="*/ 136 w 325"/>
                  <a:gd name="T35" fmla="*/ 201 h 207"/>
                  <a:gd name="T36" fmla="*/ 143 w 325"/>
                  <a:gd name="T37" fmla="*/ 203 h 207"/>
                  <a:gd name="T38" fmla="*/ 150 w 325"/>
                  <a:gd name="T39" fmla="*/ 203 h 207"/>
                  <a:gd name="T40" fmla="*/ 159 w 325"/>
                  <a:gd name="T41" fmla="*/ 201 h 207"/>
                  <a:gd name="T42" fmla="*/ 166 w 325"/>
                  <a:gd name="T43" fmla="*/ 201 h 207"/>
                  <a:gd name="T44" fmla="*/ 173 w 325"/>
                  <a:gd name="T45" fmla="*/ 201 h 207"/>
                  <a:gd name="T46" fmla="*/ 182 w 325"/>
                  <a:gd name="T47" fmla="*/ 201 h 207"/>
                  <a:gd name="T48" fmla="*/ 189 w 325"/>
                  <a:gd name="T49" fmla="*/ 199 h 207"/>
                  <a:gd name="T50" fmla="*/ 196 w 325"/>
                  <a:gd name="T51" fmla="*/ 197 h 207"/>
                  <a:gd name="T52" fmla="*/ 205 w 325"/>
                  <a:gd name="T53" fmla="*/ 197 h 207"/>
                  <a:gd name="T54" fmla="*/ 212 w 325"/>
                  <a:gd name="T55" fmla="*/ 197 h 207"/>
                  <a:gd name="T56" fmla="*/ 219 w 325"/>
                  <a:gd name="T57" fmla="*/ 193 h 207"/>
                  <a:gd name="T58" fmla="*/ 228 w 325"/>
                  <a:gd name="T59" fmla="*/ 193 h 207"/>
                  <a:gd name="T60" fmla="*/ 235 w 325"/>
                  <a:gd name="T61" fmla="*/ 191 h 207"/>
                  <a:gd name="T62" fmla="*/ 242 w 325"/>
                  <a:gd name="T63" fmla="*/ 180 h 207"/>
                  <a:gd name="T64" fmla="*/ 251 w 325"/>
                  <a:gd name="T65" fmla="*/ 166 h 207"/>
                  <a:gd name="T66" fmla="*/ 258 w 325"/>
                  <a:gd name="T67" fmla="*/ 139 h 207"/>
                  <a:gd name="T68" fmla="*/ 265 w 325"/>
                  <a:gd name="T69" fmla="*/ 114 h 207"/>
                  <a:gd name="T70" fmla="*/ 274 w 325"/>
                  <a:gd name="T71" fmla="*/ 87 h 207"/>
                  <a:gd name="T72" fmla="*/ 281 w 325"/>
                  <a:gd name="T73" fmla="*/ 60 h 207"/>
                  <a:gd name="T74" fmla="*/ 288 w 325"/>
                  <a:gd name="T75" fmla="*/ 43 h 207"/>
                  <a:gd name="T76" fmla="*/ 297 w 325"/>
                  <a:gd name="T77" fmla="*/ 27 h 207"/>
                  <a:gd name="T78" fmla="*/ 304 w 325"/>
                  <a:gd name="T79" fmla="*/ 17 h 207"/>
                  <a:gd name="T80" fmla="*/ 311 w 325"/>
                  <a:gd name="T81" fmla="*/ 8 h 207"/>
                  <a:gd name="T82" fmla="*/ 320 w 325"/>
                  <a:gd name="T83" fmla="*/ 2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07">
                    <a:moveTo>
                      <a:pt x="0" y="199"/>
                    </a:moveTo>
                    <a:lnTo>
                      <a:pt x="2" y="203"/>
                    </a:lnTo>
                    <a:lnTo>
                      <a:pt x="5" y="205"/>
                    </a:lnTo>
                    <a:lnTo>
                      <a:pt x="7" y="201"/>
                    </a:lnTo>
                    <a:lnTo>
                      <a:pt x="10" y="201"/>
                    </a:lnTo>
                    <a:lnTo>
                      <a:pt x="12" y="195"/>
                    </a:lnTo>
                    <a:lnTo>
                      <a:pt x="16" y="197"/>
                    </a:lnTo>
                    <a:lnTo>
                      <a:pt x="18" y="195"/>
                    </a:lnTo>
                    <a:lnTo>
                      <a:pt x="21" y="199"/>
                    </a:lnTo>
                    <a:lnTo>
                      <a:pt x="23" y="199"/>
                    </a:lnTo>
                    <a:lnTo>
                      <a:pt x="25" y="201"/>
                    </a:lnTo>
                    <a:lnTo>
                      <a:pt x="28" y="199"/>
                    </a:lnTo>
                    <a:lnTo>
                      <a:pt x="30" y="201"/>
                    </a:lnTo>
                    <a:lnTo>
                      <a:pt x="33" y="199"/>
                    </a:lnTo>
                    <a:lnTo>
                      <a:pt x="35" y="199"/>
                    </a:lnTo>
                    <a:lnTo>
                      <a:pt x="39" y="203"/>
                    </a:lnTo>
                    <a:lnTo>
                      <a:pt x="40" y="203"/>
                    </a:lnTo>
                    <a:lnTo>
                      <a:pt x="44" y="199"/>
                    </a:lnTo>
                    <a:lnTo>
                      <a:pt x="46" y="199"/>
                    </a:lnTo>
                    <a:lnTo>
                      <a:pt x="48" y="195"/>
                    </a:lnTo>
                    <a:lnTo>
                      <a:pt x="51" y="205"/>
                    </a:lnTo>
                    <a:lnTo>
                      <a:pt x="53" y="203"/>
                    </a:lnTo>
                    <a:lnTo>
                      <a:pt x="56" y="201"/>
                    </a:lnTo>
                    <a:lnTo>
                      <a:pt x="58" y="199"/>
                    </a:lnTo>
                    <a:lnTo>
                      <a:pt x="62" y="197"/>
                    </a:lnTo>
                    <a:lnTo>
                      <a:pt x="63" y="203"/>
                    </a:lnTo>
                    <a:lnTo>
                      <a:pt x="67" y="197"/>
                    </a:lnTo>
                    <a:lnTo>
                      <a:pt x="69" y="199"/>
                    </a:lnTo>
                    <a:lnTo>
                      <a:pt x="71" y="197"/>
                    </a:lnTo>
                    <a:lnTo>
                      <a:pt x="74" y="203"/>
                    </a:lnTo>
                    <a:lnTo>
                      <a:pt x="76" y="195"/>
                    </a:lnTo>
                    <a:lnTo>
                      <a:pt x="79" y="201"/>
                    </a:lnTo>
                    <a:lnTo>
                      <a:pt x="81" y="207"/>
                    </a:lnTo>
                    <a:lnTo>
                      <a:pt x="85" y="199"/>
                    </a:lnTo>
                    <a:lnTo>
                      <a:pt x="86" y="199"/>
                    </a:lnTo>
                    <a:lnTo>
                      <a:pt x="90" y="199"/>
                    </a:lnTo>
                    <a:lnTo>
                      <a:pt x="92" y="201"/>
                    </a:lnTo>
                    <a:lnTo>
                      <a:pt x="94" y="201"/>
                    </a:lnTo>
                    <a:lnTo>
                      <a:pt x="97" y="203"/>
                    </a:lnTo>
                    <a:lnTo>
                      <a:pt x="99" y="199"/>
                    </a:lnTo>
                    <a:lnTo>
                      <a:pt x="102" y="201"/>
                    </a:lnTo>
                    <a:lnTo>
                      <a:pt x="104" y="201"/>
                    </a:lnTo>
                    <a:lnTo>
                      <a:pt x="108" y="201"/>
                    </a:lnTo>
                    <a:lnTo>
                      <a:pt x="109" y="199"/>
                    </a:lnTo>
                    <a:lnTo>
                      <a:pt x="113" y="201"/>
                    </a:lnTo>
                    <a:lnTo>
                      <a:pt x="115" y="199"/>
                    </a:lnTo>
                    <a:lnTo>
                      <a:pt x="117" y="201"/>
                    </a:lnTo>
                    <a:lnTo>
                      <a:pt x="120" y="199"/>
                    </a:lnTo>
                    <a:lnTo>
                      <a:pt x="122" y="201"/>
                    </a:lnTo>
                    <a:lnTo>
                      <a:pt x="125" y="199"/>
                    </a:lnTo>
                    <a:lnTo>
                      <a:pt x="127" y="201"/>
                    </a:lnTo>
                    <a:lnTo>
                      <a:pt x="131" y="201"/>
                    </a:lnTo>
                    <a:lnTo>
                      <a:pt x="132" y="199"/>
                    </a:lnTo>
                    <a:lnTo>
                      <a:pt x="136" y="201"/>
                    </a:lnTo>
                    <a:lnTo>
                      <a:pt x="138" y="199"/>
                    </a:lnTo>
                    <a:lnTo>
                      <a:pt x="141" y="201"/>
                    </a:lnTo>
                    <a:lnTo>
                      <a:pt x="143" y="203"/>
                    </a:lnTo>
                    <a:lnTo>
                      <a:pt x="145" y="199"/>
                    </a:lnTo>
                    <a:lnTo>
                      <a:pt x="148" y="203"/>
                    </a:lnTo>
                    <a:lnTo>
                      <a:pt x="150" y="203"/>
                    </a:lnTo>
                    <a:lnTo>
                      <a:pt x="154" y="199"/>
                    </a:lnTo>
                    <a:lnTo>
                      <a:pt x="155" y="199"/>
                    </a:lnTo>
                    <a:lnTo>
                      <a:pt x="159" y="201"/>
                    </a:lnTo>
                    <a:lnTo>
                      <a:pt x="161" y="199"/>
                    </a:lnTo>
                    <a:lnTo>
                      <a:pt x="164" y="201"/>
                    </a:lnTo>
                    <a:lnTo>
                      <a:pt x="166" y="201"/>
                    </a:lnTo>
                    <a:lnTo>
                      <a:pt x="168" y="201"/>
                    </a:lnTo>
                    <a:lnTo>
                      <a:pt x="171" y="203"/>
                    </a:lnTo>
                    <a:lnTo>
                      <a:pt x="173" y="201"/>
                    </a:lnTo>
                    <a:lnTo>
                      <a:pt x="177" y="199"/>
                    </a:lnTo>
                    <a:lnTo>
                      <a:pt x="178" y="199"/>
                    </a:lnTo>
                    <a:lnTo>
                      <a:pt x="182" y="201"/>
                    </a:lnTo>
                    <a:lnTo>
                      <a:pt x="184" y="201"/>
                    </a:lnTo>
                    <a:lnTo>
                      <a:pt x="187" y="203"/>
                    </a:lnTo>
                    <a:lnTo>
                      <a:pt x="189" y="199"/>
                    </a:lnTo>
                    <a:lnTo>
                      <a:pt x="191" y="197"/>
                    </a:lnTo>
                    <a:lnTo>
                      <a:pt x="194" y="201"/>
                    </a:lnTo>
                    <a:lnTo>
                      <a:pt x="196" y="197"/>
                    </a:lnTo>
                    <a:lnTo>
                      <a:pt x="200" y="201"/>
                    </a:lnTo>
                    <a:lnTo>
                      <a:pt x="201" y="193"/>
                    </a:lnTo>
                    <a:lnTo>
                      <a:pt x="205" y="197"/>
                    </a:lnTo>
                    <a:lnTo>
                      <a:pt x="207" y="203"/>
                    </a:lnTo>
                    <a:lnTo>
                      <a:pt x="210" y="199"/>
                    </a:lnTo>
                    <a:lnTo>
                      <a:pt x="212" y="197"/>
                    </a:lnTo>
                    <a:lnTo>
                      <a:pt x="214" y="197"/>
                    </a:lnTo>
                    <a:lnTo>
                      <a:pt x="217" y="195"/>
                    </a:lnTo>
                    <a:lnTo>
                      <a:pt x="219" y="193"/>
                    </a:lnTo>
                    <a:lnTo>
                      <a:pt x="223" y="193"/>
                    </a:lnTo>
                    <a:lnTo>
                      <a:pt x="224" y="189"/>
                    </a:lnTo>
                    <a:lnTo>
                      <a:pt x="228" y="193"/>
                    </a:lnTo>
                    <a:lnTo>
                      <a:pt x="230" y="195"/>
                    </a:lnTo>
                    <a:lnTo>
                      <a:pt x="233" y="191"/>
                    </a:lnTo>
                    <a:lnTo>
                      <a:pt x="235" y="191"/>
                    </a:lnTo>
                    <a:lnTo>
                      <a:pt x="237" y="184"/>
                    </a:lnTo>
                    <a:lnTo>
                      <a:pt x="240" y="182"/>
                    </a:lnTo>
                    <a:lnTo>
                      <a:pt x="242" y="180"/>
                    </a:lnTo>
                    <a:lnTo>
                      <a:pt x="246" y="174"/>
                    </a:lnTo>
                    <a:lnTo>
                      <a:pt x="247" y="172"/>
                    </a:lnTo>
                    <a:lnTo>
                      <a:pt x="251" y="166"/>
                    </a:lnTo>
                    <a:lnTo>
                      <a:pt x="253" y="158"/>
                    </a:lnTo>
                    <a:lnTo>
                      <a:pt x="256" y="151"/>
                    </a:lnTo>
                    <a:lnTo>
                      <a:pt x="258" y="139"/>
                    </a:lnTo>
                    <a:lnTo>
                      <a:pt x="261" y="139"/>
                    </a:lnTo>
                    <a:lnTo>
                      <a:pt x="263" y="126"/>
                    </a:lnTo>
                    <a:lnTo>
                      <a:pt x="265" y="114"/>
                    </a:lnTo>
                    <a:lnTo>
                      <a:pt x="269" y="112"/>
                    </a:lnTo>
                    <a:lnTo>
                      <a:pt x="270" y="102"/>
                    </a:lnTo>
                    <a:lnTo>
                      <a:pt x="274" y="87"/>
                    </a:lnTo>
                    <a:lnTo>
                      <a:pt x="276" y="79"/>
                    </a:lnTo>
                    <a:lnTo>
                      <a:pt x="279" y="72"/>
                    </a:lnTo>
                    <a:lnTo>
                      <a:pt x="281" y="60"/>
                    </a:lnTo>
                    <a:lnTo>
                      <a:pt x="284" y="56"/>
                    </a:lnTo>
                    <a:lnTo>
                      <a:pt x="286" y="50"/>
                    </a:lnTo>
                    <a:lnTo>
                      <a:pt x="288" y="43"/>
                    </a:lnTo>
                    <a:lnTo>
                      <a:pt x="292" y="35"/>
                    </a:lnTo>
                    <a:lnTo>
                      <a:pt x="293" y="27"/>
                    </a:lnTo>
                    <a:lnTo>
                      <a:pt x="297" y="27"/>
                    </a:lnTo>
                    <a:lnTo>
                      <a:pt x="299" y="21"/>
                    </a:lnTo>
                    <a:lnTo>
                      <a:pt x="302" y="17"/>
                    </a:lnTo>
                    <a:lnTo>
                      <a:pt x="304" y="17"/>
                    </a:lnTo>
                    <a:lnTo>
                      <a:pt x="307" y="12"/>
                    </a:lnTo>
                    <a:lnTo>
                      <a:pt x="309" y="12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16" y="8"/>
                    </a:lnTo>
                    <a:lnTo>
                      <a:pt x="320" y="2"/>
                    </a:lnTo>
                    <a:lnTo>
                      <a:pt x="322" y="6"/>
                    </a:lnTo>
                    <a:lnTo>
                      <a:pt x="325" y="0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7" name="Freeform 264">
                <a:extLst>
                  <a:ext uri="{FF2B5EF4-FFF2-40B4-BE49-F238E27FC236}">
                    <a16:creationId xmlns:a16="http://schemas.microsoft.com/office/drawing/2014/main" id="{51BF7739-37D2-7941-9D12-E240820B6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38"/>
                <a:ext cx="322" cy="87"/>
              </a:xfrm>
              <a:custGeom>
                <a:avLst/>
                <a:gdLst>
                  <a:gd name="T0" fmla="*/ 5 w 324"/>
                  <a:gd name="T1" fmla="*/ 48 h 89"/>
                  <a:gd name="T2" fmla="*/ 12 w 324"/>
                  <a:gd name="T3" fmla="*/ 48 h 89"/>
                  <a:gd name="T4" fmla="*/ 20 w 324"/>
                  <a:gd name="T5" fmla="*/ 42 h 89"/>
                  <a:gd name="T6" fmla="*/ 28 w 324"/>
                  <a:gd name="T7" fmla="*/ 44 h 89"/>
                  <a:gd name="T8" fmla="*/ 35 w 324"/>
                  <a:gd name="T9" fmla="*/ 40 h 89"/>
                  <a:gd name="T10" fmla="*/ 43 w 324"/>
                  <a:gd name="T11" fmla="*/ 38 h 89"/>
                  <a:gd name="T12" fmla="*/ 51 w 324"/>
                  <a:gd name="T13" fmla="*/ 44 h 89"/>
                  <a:gd name="T14" fmla="*/ 58 w 324"/>
                  <a:gd name="T15" fmla="*/ 44 h 89"/>
                  <a:gd name="T16" fmla="*/ 66 w 324"/>
                  <a:gd name="T17" fmla="*/ 42 h 89"/>
                  <a:gd name="T18" fmla="*/ 74 w 324"/>
                  <a:gd name="T19" fmla="*/ 42 h 89"/>
                  <a:gd name="T20" fmla="*/ 81 w 324"/>
                  <a:gd name="T21" fmla="*/ 40 h 89"/>
                  <a:gd name="T22" fmla="*/ 89 w 324"/>
                  <a:gd name="T23" fmla="*/ 42 h 89"/>
                  <a:gd name="T24" fmla="*/ 97 w 324"/>
                  <a:gd name="T25" fmla="*/ 40 h 89"/>
                  <a:gd name="T26" fmla="*/ 104 w 324"/>
                  <a:gd name="T27" fmla="*/ 34 h 89"/>
                  <a:gd name="T28" fmla="*/ 111 w 324"/>
                  <a:gd name="T29" fmla="*/ 40 h 89"/>
                  <a:gd name="T30" fmla="*/ 120 w 324"/>
                  <a:gd name="T31" fmla="*/ 42 h 89"/>
                  <a:gd name="T32" fmla="*/ 127 w 324"/>
                  <a:gd name="T33" fmla="*/ 40 h 89"/>
                  <a:gd name="T34" fmla="*/ 134 w 324"/>
                  <a:gd name="T35" fmla="*/ 44 h 89"/>
                  <a:gd name="T36" fmla="*/ 143 w 324"/>
                  <a:gd name="T37" fmla="*/ 46 h 89"/>
                  <a:gd name="T38" fmla="*/ 150 w 324"/>
                  <a:gd name="T39" fmla="*/ 40 h 89"/>
                  <a:gd name="T40" fmla="*/ 157 w 324"/>
                  <a:gd name="T41" fmla="*/ 40 h 89"/>
                  <a:gd name="T42" fmla="*/ 166 w 324"/>
                  <a:gd name="T43" fmla="*/ 46 h 89"/>
                  <a:gd name="T44" fmla="*/ 173 w 324"/>
                  <a:gd name="T45" fmla="*/ 38 h 89"/>
                  <a:gd name="T46" fmla="*/ 180 w 324"/>
                  <a:gd name="T47" fmla="*/ 42 h 89"/>
                  <a:gd name="T48" fmla="*/ 189 w 324"/>
                  <a:gd name="T49" fmla="*/ 40 h 89"/>
                  <a:gd name="T50" fmla="*/ 196 w 324"/>
                  <a:gd name="T51" fmla="*/ 44 h 89"/>
                  <a:gd name="T52" fmla="*/ 203 w 324"/>
                  <a:gd name="T53" fmla="*/ 25 h 89"/>
                  <a:gd name="T54" fmla="*/ 212 w 324"/>
                  <a:gd name="T55" fmla="*/ 0 h 89"/>
                  <a:gd name="T56" fmla="*/ 219 w 324"/>
                  <a:gd name="T57" fmla="*/ 27 h 89"/>
                  <a:gd name="T58" fmla="*/ 226 w 324"/>
                  <a:gd name="T59" fmla="*/ 52 h 89"/>
                  <a:gd name="T60" fmla="*/ 235 w 324"/>
                  <a:gd name="T61" fmla="*/ 73 h 89"/>
                  <a:gd name="T62" fmla="*/ 242 w 324"/>
                  <a:gd name="T63" fmla="*/ 83 h 89"/>
                  <a:gd name="T64" fmla="*/ 249 w 324"/>
                  <a:gd name="T65" fmla="*/ 73 h 89"/>
                  <a:gd name="T66" fmla="*/ 258 w 324"/>
                  <a:gd name="T67" fmla="*/ 52 h 89"/>
                  <a:gd name="T68" fmla="*/ 265 w 324"/>
                  <a:gd name="T69" fmla="*/ 42 h 89"/>
                  <a:gd name="T70" fmla="*/ 272 w 324"/>
                  <a:gd name="T71" fmla="*/ 46 h 89"/>
                  <a:gd name="T72" fmla="*/ 281 w 324"/>
                  <a:gd name="T73" fmla="*/ 40 h 89"/>
                  <a:gd name="T74" fmla="*/ 288 w 324"/>
                  <a:gd name="T75" fmla="*/ 46 h 89"/>
                  <a:gd name="T76" fmla="*/ 295 w 324"/>
                  <a:gd name="T77" fmla="*/ 40 h 89"/>
                  <a:gd name="T78" fmla="*/ 304 w 324"/>
                  <a:gd name="T79" fmla="*/ 46 h 89"/>
                  <a:gd name="T80" fmla="*/ 311 w 324"/>
                  <a:gd name="T81" fmla="*/ 42 h 89"/>
                  <a:gd name="T82" fmla="*/ 320 w 324"/>
                  <a:gd name="T83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89">
                    <a:moveTo>
                      <a:pt x="0" y="44"/>
                    </a:moveTo>
                    <a:lnTo>
                      <a:pt x="2" y="48"/>
                    </a:lnTo>
                    <a:lnTo>
                      <a:pt x="5" y="48"/>
                    </a:lnTo>
                    <a:lnTo>
                      <a:pt x="7" y="46"/>
                    </a:lnTo>
                    <a:lnTo>
                      <a:pt x="9" y="42"/>
                    </a:lnTo>
                    <a:lnTo>
                      <a:pt x="12" y="48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20" y="42"/>
                    </a:lnTo>
                    <a:lnTo>
                      <a:pt x="23" y="44"/>
                    </a:lnTo>
                    <a:lnTo>
                      <a:pt x="25" y="46"/>
                    </a:lnTo>
                    <a:lnTo>
                      <a:pt x="28" y="44"/>
                    </a:lnTo>
                    <a:lnTo>
                      <a:pt x="30" y="42"/>
                    </a:lnTo>
                    <a:lnTo>
                      <a:pt x="32" y="40"/>
                    </a:lnTo>
                    <a:lnTo>
                      <a:pt x="35" y="40"/>
                    </a:lnTo>
                    <a:lnTo>
                      <a:pt x="37" y="44"/>
                    </a:lnTo>
                    <a:lnTo>
                      <a:pt x="41" y="44"/>
                    </a:lnTo>
                    <a:lnTo>
                      <a:pt x="43" y="38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51" y="44"/>
                    </a:lnTo>
                    <a:lnTo>
                      <a:pt x="53" y="44"/>
                    </a:lnTo>
                    <a:lnTo>
                      <a:pt x="57" y="42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9" y="40"/>
                    </a:lnTo>
                    <a:lnTo>
                      <a:pt x="71" y="46"/>
                    </a:lnTo>
                    <a:lnTo>
                      <a:pt x="74" y="42"/>
                    </a:lnTo>
                    <a:lnTo>
                      <a:pt x="76" y="42"/>
                    </a:lnTo>
                    <a:lnTo>
                      <a:pt x="80" y="42"/>
                    </a:lnTo>
                    <a:lnTo>
                      <a:pt x="81" y="40"/>
                    </a:lnTo>
                    <a:lnTo>
                      <a:pt x="83" y="40"/>
                    </a:lnTo>
                    <a:lnTo>
                      <a:pt x="87" y="44"/>
                    </a:lnTo>
                    <a:lnTo>
                      <a:pt x="89" y="42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7" y="40"/>
                    </a:lnTo>
                    <a:lnTo>
                      <a:pt x="99" y="44"/>
                    </a:lnTo>
                    <a:lnTo>
                      <a:pt x="103" y="42"/>
                    </a:lnTo>
                    <a:lnTo>
                      <a:pt x="104" y="34"/>
                    </a:lnTo>
                    <a:lnTo>
                      <a:pt x="106" y="38"/>
                    </a:lnTo>
                    <a:lnTo>
                      <a:pt x="110" y="44"/>
                    </a:lnTo>
                    <a:lnTo>
                      <a:pt x="111" y="40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2" y="44"/>
                    </a:lnTo>
                    <a:lnTo>
                      <a:pt x="126" y="44"/>
                    </a:lnTo>
                    <a:lnTo>
                      <a:pt x="127" y="40"/>
                    </a:lnTo>
                    <a:lnTo>
                      <a:pt x="129" y="46"/>
                    </a:lnTo>
                    <a:lnTo>
                      <a:pt x="133" y="42"/>
                    </a:lnTo>
                    <a:lnTo>
                      <a:pt x="134" y="44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3" y="46"/>
                    </a:lnTo>
                    <a:lnTo>
                      <a:pt x="145" y="38"/>
                    </a:lnTo>
                    <a:lnTo>
                      <a:pt x="149" y="42"/>
                    </a:lnTo>
                    <a:lnTo>
                      <a:pt x="150" y="40"/>
                    </a:lnTo>
                    <a:lnTo>
                      <a:pt x="152" y="42"/>
                    </a:lnTo>
                    <a:lnTo>
                      <a:pt x="156" y="44"/>
                    </a:lnTo>
                    <a:lnTo>
                      <a:pt x="157" y="40"/>
                    </a:lnTo>
                    <a:lnTo>
                      <a:pt x="161" y="42"/>
                    </a:lnTo>
                    <a:lnTo>
                      <a:pt x="163" y="46"/>
                    </a:lnTo>
                    <a:lnTo>
                      <a:pt x="166" y="46"/>
                    </a:lnTo>
                    <a:lnTo>
                      <a:pt x="168" y="42"/>
                    </a:lnTo>
                    <a:lnTo>
                      <a:pt x="172" y="40"/>
                    </a:lnTo>
                    <a:lnTo>
                      <a:pt x="173" y="38"/>
                    </a:lnTo>
                    <a:lnTo>
                      <a:pt x="175" y="40"/>
                    </a:lnTo>
                    <a:lnTo>
                      <a:pt x="179" y="42"/>
                    </a:lnTo>
                    <a:lnTo>
                      <a:pt x="180" y="42"/>
                    </a:lnTo>
                    <a:lnTo>
                      <a:pt x="184" y="40"/>
                    </a:lnTo>
                    <a:lnTo>
                      <a:pt x="186" y="42"/>
                    </a:lnTo>
                    <a:lnTo>
                      <a:pt x="189" y="40"/>
                    </a:lnTo>
                    <a:lnTo>
                      <a:pt x="191" y="44"/>
                    </a:lnTo>
                    <a:lnTo>
                      <a:pt x="195" y="46"/>
                    </a:lnTo>
                    <a:lnTo>
                      <a:pt x="196" y="44"/>
                    </a:lnTo>
                    <a:lnTo>
                      <a:pt x="200" y="38"/>
                    </a:lnTo>
                    <a:lnTo>
                      <a:pt x="202" y="29"/>
                    </a:lnTo>
                    <a:lnTo>
                      <a:pt x="203" y="25"/>
                    </a:lnTo>
                    <a:lnTo>
                      <a:pt x="207" y="11"/>
                    </a:lnTo>
                    <a:lnTo>
                      <a:pt x="209" y="0"/>
                    </a:lnTo>
                    <a:lnTo>
                      <a:pt x="212" y="0"/>
                    </a:lnTo>
                    <a:lnTo>
                      <a:pt x="214" y="2"/>
                    </a:lnTo>
                    <a:lnTo>
                      <a:pt x="218" y="11"/>
                    </a:lnTo>
                    <a:lnTo>
                      <a:pt x="219" y="27"/>
                    </a:lnTo>
                    <a:lnTo>
                      <a:pt x="223" y="38"/>
                    </a:lnTo>
                    <a:lnTo>
                      <a:pt x="225" y="38"/>
                    </a:lnTo>
                    <a:lnTo>
                      <a:pt x="226" y="52"/>
                    </a:lnTo>
                    <a:lnTo>
                      <a:pt x="230" y="60"/>
                    </a:lnTo>
                    <a:lnTo>
                      <a:pt x="232" y="67"/>
                    </a:lnTo>
                    <a:lnTo>
                      <a:pt x="235" y="73"/>
                    </a:lnTo>
                    <a:lnTo>
                      <a:pt x="237" y="77"/>
                    </a:lnTo>
                    <a:lnTo>
                      <a:pt x="241" y="81"/>
                    </a:lnTo>
                    <a:lnTo>
                      <a:pt x="242" y="83"/>
                    </a:lnTo>
                    <a:lnTo>
                      <a:pt x="246" y="87"/>
                    </a:lnTo>
                    <a:lnTo>
                      <a:pt x="248" y="89"/>
                    </a:lnTo>
                    <a:lnTo>
                      <a:pt x="249" y="73"/>
                    </a:lnTo>
                    <a:lnTo>
                      <a:pt x="253" y="61"/>
                    </a:lnTo>
                    <a:lnTo>
                      <a:pt x="255" y="54"/>
                    </a:lnTo>
                    <a:lnTo>
                      <a:pt x="258" y="52"/>
                    </a:lnTo>
                    <a:lnTo>
                      <a:pt x="260" y="44"/>
                    </a:lnTo>
                    <a:lnTo>
                      <a:pt x="264" y="42"/>
                    </a:lnTo>
                    <a:lnTo>
                      <a:pt x="265" y="42"/>
                    </a:lnTo>
                    <a:lnTo>
                      <a:pt x="269" y="40"/>
                    </a:lnTo>
                    <a:lnTo>
                      <a:pt x="271" y="46"/>
                    </a:lnTo>
                    <a:lnTo>
                      <a:pt x="272" y="46"/>
                    </a:lnTo>
                    <a:lnTo>
                      <a:pt x="276" y="38"/>
                    </a:lnTo>
                    <a:lnTo>
                      <a:pt x="278" y="46"/>
                    </a:lnTo>
                    <a:lnTo>
                      <a:pt x="281" y="40"/>
                    </a:lnTo>
                    <a:lnTo>
                      <a:pt x="283" y="44"/>
                    </a:lnTo>
                    <a:lnTo>
                      <a:pt x="287" y="42"/>
                    </a:lnTo>
                    <a:lnTo>
                      <a:pt x="288" y="46"/>
                    </a:lnTo>
                    <a:lnTo>
                      <a:pt x="292" y="42"/>
                    </a:lnTo>
                    <a:lnTo>
                      <a:pt x="294" y="44"/>
                    </a:lnTo>
                    <a:lnTo>
                      <a:pt x="295" y="40"/>
                    </a:lnTo>
                    <a:lnTo>
                      <a:pt x="299" y="38"/>
                    </a:lnTo>
                    <a:lnTo>
                      <a:pt x="301" y="38"/>
                    </a:lnTo>
                    <a:lnTo>
                      <a:pt x="304" y="46"/>
                    </a:lnTo>
                    <a:lnTo>
                      <a:pt x="306" y="44"/>
                    </a:lnTo>
                    <a:lnTo>
                      <a:pt x="309" y="48"/>
                    </a:lnTo>
                    <a:lnTo>
                      <a:pt x="311" y="42"/>
                    </a:lnTo>
                    <a:lnTo>
                      <a:pt x="315" y="40"/>
                    </a:lnTo>
                    <a:lnTo>
                      <a:pt x="317" y="42"/>
                    </a:lnTo>
                    <a:lnTo>
                      <a:pt x="320" y="44"/>
                    </a:lnTo>
                    <a:lnTo>
                      <a:pt x="322" y="38"/>
                    </a:lnTo>
                    <a:lnTo>
                      <a:pt x="324" y="46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8" name="Freeform 265">
                <a:extLst>
                  <a:ext uri="{FF2B5EF4-FFF2-40B4-BE49-F238E27FC236}">
                    <a16:creationId xmlns:a16="http://schemas.microsoft.com/office/drawing/2014/main" id="{6D96E8BE-779B-6946-B43D-70542BC50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78"/>
                <a:ext cx="49" cy="6"/>
              </a:xfrm>
              <a:custGeom>
                <a:avLst/>
                <a:gdLst>
                  <a:gd name="G0" fmla="+- 7 0 0"/>
                  <a:gd name="G1" fmla="+- 8 0 0"/>
                  <a:gd name="G2" fmla="+- 14 0 0"/>
                  <a:gd name="G3" fmla="cos 4 G2"/>
                  <a:gd name="G4" fmla="*/ 1 1599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*/ 1 5 2"/>
                  <a:gd name="G21" fmla="+- 1 0 0"/>
                  <a:gd name="T0" fmla="*/ 0 w 51"/>
                  <a:gd name="T1" fmla="*/ 6 h 8"/>
                  <a:gd name="T2" fmla="*/ 3 w 51"/>
                  <a:gd name="T3" fmla="*/ 2 h 8"/>
                  <a:gd name="T4" fmla="*/ 5 w 51"/>
                  <a:gd name="T5" fmla="*/ 6 h 8"/>
                  <a:gd name="T6" fmla="*/ 8 w 51"/>
                  <a:gd name="T7" fmla="*/ 4 h 8"/>
                  <a:gd name="T8" fmla="*/ 10 w 51"/>
                  <a:gd name="T9" fmla="*/ 4 h 8"/>
                  <a:gd name="T10" fmla="*/ 14 w 51"/>
                  <a:gd name="T11" fmla="*/ 6 h 8"/>
                  <a:gd name="T12" fmla="*/ 16 w 51"/>
                  <a:gd name="T13" fmla="*/ 4 h 8"/>
                  <a:gd name="T14" fmla="*/ 19 w 51"/>
                  <a:gd name="T15" fmla="*/ 4 h 8"/>
                  <a:gd name="T16" fmla="*/ 21 w 51"/>
                  <a:gd name="T17" fmla="*/ 4 h 8"/>
                  <a:gd name="T18" fmla="*/ 23 w 51"/>
                  <a:gd name="T19" fmla="*/ 2 h 8"/>
                  <a:gd name="T20" fmla="*/ 26 w 51"/>
                  <a:gd name="T21" fmla="*/ 2 h 8"/>
                  <a:gd name="T22" fmla="*/ 28 w 51"/>
                  <a:gd name="T23" fmla="*/ 4 h 8"/>
                  <a:gd name="T24" fmla="*/ 31 w 51"/>
                  <a:gd name="T25" fmla="*/ 0 h 8"/>
                  <a:gd name="T26" fmla="*/ 33 w 51"/>
                  <a:gd name="T27" fmla="*/ 8 h 8"/>
                  <a:gd name="T28" fmla="*/ 37 w 51"/>
                  <a:gd name="T29" fmla="*/ 6 h 8"/>
                  <a:gd name="T30" fmla="*/ 39 w 51"/>
                  <a:gd name="T31" fmla="*/ 4 h 8"/>
                  <a:gd name="T32" fmla="*/ 42 w 51"/>
                  <a:gd name="T33" fmla="*/ 4 h 8"/>
                  <a:gd name="T34" fmla="*/ 44 w 51"/>
                  <a:gd name="T35" fmla="*/ 4 h 8"/>
                  <a:gd name="T36" fmla="*/ 46 w 51"/>
                  <a:gd name="T37" fmla="*/ 4 h 8"/>
                  <a:gd name="T38" fmla="*/ 49 w 51"/>
                  <a:gd name="T39" fmla="*/ 4 h 8"/>
                  <a:gd name="T40" fmla="*/ 51 w 51"/>
                  <a:gd name="T4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8">
                    <a:moveTo>
                      <a:pt x="0" y="6"/>
                    </a:moveTo>
                    <a:lnTo>
                      <a:pt x="3" y="2"/>
                    </a:lnTo>
                    <a:lnTo>
                      <a:pt x="5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31" y="0"/>
                    </a:lnTo>
                    <a:lnTo>
                      <a:pt x="33" y="8"/>
                    </a:lnTo>
                    <a:lnTo>
                      <a:pt x="37" y="6"/>
                    </a:lnTo>
                    <a:lnTo>
                      <a:pt x="39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9" y="4"/>
                    </a:lnTo>
                    <a:lnTo>
                      <a:pt x="51" y="6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9" name="Freeform 266">
                <a:extLst>
                  <a:ext uri="{FF2B5EF4-FFF2-40B4-BE49-F238E27FC236}">
                    <a16:creationId xmlns:a16="http://schemas.microsoft.com/office/drawing/2014/main" id="{6E330C50-1F39-404D-AFFD-84B4474DE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4"/>
                <a:ext cx="323" cy="226"/>
              </a:xfrm>
              <a:custGeom>
                <a:avLst/>
                <a:gdLst>
                  <a:gd name="T0" fmla="*/ 5 w 325"/>
                  <a:gd name="T1" fmla="*/ 224 h 228"/>
                  <a:gd name="T2" fmla="*/ 12 w 325"/>
                  <a:gd name="T3" fmla="*/ 224 h 228"/>
                  <a:gd name="T4" fmla="*/ 21 w 325"/>
                  <a:gd name="T5" fmla="*/ 224 h 228"/>
                  <a:gd name="T6" fmla="*/ 28 w 325"/>
                  <a:gd name="T7" fmla="*/ 220 h 228"/>
                  <a:gd name="T8" fmla="*/ 35 w 325"/>
                  <a:gd name="T9" fmla="*/ 224 h 228"/>
                  <a:gd name="T10" fmla="*/ 44 w 325"/>
                  <a:gd name="T11" fmla="*/ 220 h 228"/>
                  <a:gd name="T12" fmla="*/ 51 w 325"/>
                  <a:gd name="T13" fmla="*/ 220 h 228"/>
                  <a:gd name="T14" fmla="*/ 58 w 325"/>
                  <a:gd name="T15" fmla="*/ 224 h 228"/>
                  <a:gd name="T16" fmla="*/ 67 w 325"/>
                  <a:gd name="T17" fmla="*/ 220 h 228"/>
                  <a:gd name="T18" fmla="*/ 74 w 325"/>
                  <a:gd name="T19" fmla="*/ 218 h 228"/>
                  <a:gd name="T20" fmla="*/ 81 w 325"/>
                  <a:gd name="T21" fmla="*/ 220 h 228"/>
                  <a:gd name="T22" fmla="*/ 90 w 325"/>
                  <a:gd name="T23" fmla="*/ 216 h 228"/>
                  <a:gd name="T24" fmla="*/ 97 w 325"/>
                  <a:gd name="T25" fmla="*/ 222 h 228"/>
                  <a:gd name="T26" fmla="*/ 104 w 325"/>
                  <a:gd name="T27" fmla="*/ 224 h 228"/>
                  <a:gd name="T28" fmla="*/ 113 w 325"/>
                  <a:gd name="T29" fmla="*/ 220 h 228"/>
                  <a:gd name="T30" fmla="*/ 120 w 325"/>
                  <a:gd name="T31" fmla="*/ 220 h 228"/>
                  <a:gd name="T32" fmla="*/ 127 w 325"/>
                  <a:gd name="T33" fmla="*/ 222 h 228"/>
                  <a:gd name="T34" fmla="*/ 136 w 325"/>
                  <a:gd name="T35" fmla="*/ 222 h 228"/>
                  <a:gd name="T36" fmla="*/ 143 w 325"/>
                  <a:gd name="T37" fmla="*/ 220 h 228"/>
                  <a:gd name="T38" fmla="*/ 150 w 325"/>
                  <a:gd name="T39" fmla="*/ 220 h 228"/>
                  <a:gd name="T40" fmla="*/ 159 w 325"/>
                  <a:gd name="T41" fmla="*/ 216 h 228"/>
                  <a:gd name="T42" fmla="*/ 166 w 325"/>
                  <a:gd name="T43" fmla="*/ 202 h 228"/>
                  <a:gd name="T44" fmla="*/ 173 w 325"/>
                  <a:gd name="T45" fmla="*/ 189 h 228"/>
                  <a:gd name="T46" fmla="*/ 182 w 325"/>
                  <a:gd name="T47" fmla="*/ 172 h 228"/>
                  <a:gd name="T48" fmla="*/ 189 w 325"/>
                  <a:gd name="T49" fmla="*/ 144 h 228"/>
                  <a:gd name="T50" fmla="*/ 196 w 325"/>
                  <a:gd name="T51" fmla="*/ 110 h 228"/>
                  <a:gd name="T52" fmla="*/ 205 w 325"/>
                  <a:gd name="T53" fmla="*/ 81 h 228"/>
                  <a:gd name="T54" fmla="*/ 212 w 325"/>
                  <a:gd name="T55" fmla="*/ 56 h 228"/>
                  <a:gd name="T56" fmla="*/ 219 w 325"/>
                  <a:gd name="T57" fmla="*/ 36 h 228"/>
                  <a:gd name="T58" fmla="*/ 228 w 325"/>
                  <a:gd name="T59" fmla="*/ 21 h 228"/>
                  <a:gd name="T60" fmla="*/ 235 w 325"/>
                  <a:gd name="T61" fmla="*/ 13 h 228"/>
                  <a:gd name="T62" fmla="*/ 242 w 325"/>
                  <a:gd name="T63" fmla="*/ 11 h 228"/>
                  <a:gd name="T64" fmla="*/ 251 w 325"/>
                  <a:gd name="T65" fmla="*/ 2 h 228"/>
                  <a:gd name="T66" fmla="*/ 258 w 325"/>
                  <a:gd name="T67" fmla="*/ 5 h 228"/>
                  <a:gd name="T68" fmla="*/ 265 w 325"/>
                  <a:gd name="T69" fmla="*/ 4 h 228"/>
                  <a:gd name="T70" fmla="*/ 274 w 325"/>
                  <a:gd name="T71" fmla="*/ 7 h 228"/>
                  <a:gd name="T72" fmla="*/ 281 w 325"/>
                  <a:gd name="T73" fmla="*/ 5 h 228"/>
                  <a:gd name="T74" fmla="*/ 288 w 325"/>
                  <a:gd name="T75" fmla="*/ 2 h 228"/>
                  <a:gd name="T76" fmla="*/ 297 w 325"/>
                  <a:gd name="T77" fmla="*/ 4 h 228"/>
                  <a:gd name="T78" fmla="*/ 304 w 325"/>
                  <a:gd name="T79" fmla="*/ 5 h 228"/>
                  <a:gd name="T80" fmla="*/ 311 w 325"/>
                  <a:gd name="T81" fmla="*/ 2 h 228"/>
                  <a:gd name="T82" fmla="*/ 320 w 325"/>
                  <a:gd name="T83" fmla="*/ 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28">
                    <a:moveTo>
                      <a:pt x="0" y="226"/>
                    </a:moveTo>
                    <a:lnTo>
                      <a:pt x="2" y="224"/>
                    </a:lnTo>
                    <a:lnTo>
                      <a:pt x="5" y="224"/>
                    </a:lnTo>
                    <a:lnTo>
                      <a:pt x="7" y="218"/>
                    </a:lnTo>
                    <a:lnTo>
                      <a:pt x="10" y="222"/>
                    </a:lnTo>
                    <a:lnTo>
                      <a:pt x="12" y="224"/>
                    </a:lnTo>
                    <a:lnTo>
                      <a:pt x="16" y="218"/>
                    </a:lnTo>
                    <a:lnTo>
                      <a:pt x="18" y="222"/>
                    </a:lnTo>
                    <a:lnTo>
                      <a:pt x="21" y="224"/>
                    </a:lnTo>
                    <a:lnTo>
                      <a:pt x="23" y="222"/>
                    </a:lnTo>
                    <a:lnTo>
                      <a:pt x="25" y="226"/>
                    </a:lnTo>
                    <a:lnTo>
                      <a:pt x="28" y="220"/>
                    </a:lnTo>
                    <a:lnTo>
                      <a:pt x="30" y="228"/>
                    </a:lnTo>
                    <a:lnTo>
                      <a:pt x="33" y="222"/>
                    </a:lnTo>
                    <a:lnTo>
                      <a:pt x="35" y="224"/>
                    </a:lnTo>
                    <a:lnTo>
                      <a:pt x="39" y="224"/>
                    </a:lnTo>
                    <a:lnTo>
                      <a:pt x="40" y="226"/>
                    </a:lnTo>
                    <a:lnTo>
                      <a:pt x="44" y="220"/>
                    </a:lnTo>
                    <a:lnTo>
                      <a:pt x="46" y="224"/>
                    </a:lnTo>
                    <a:lnTo>
                      <a:pt x="48" y="222"/>
                    </a:lnTo>
                    <a:lnTo>
                      <a:pt x="51" y="220"/>
                    </a:lnTo>
                    <a:lnTo>
                      <a:pt x="53" y="224"/>
                    </a:lnTo>
                    <a:lnTo>
                      <a:pt x="56" y="222"/>
                    </a:lnTo>
                    <a:lnTo>
                      <a:pt x="58" y="224"/>
                    </a:lnTo>
                    <a:lnTo>
                      <a:pt x="62" y="224"/>
                    </a:lnTo>
                    <a:lnTo>
                      <a:pt x="63" y="226"/>
                    </a:lnTo>
                    <a:lnTo>
                      <a:pt x="67" y="220"/>
                    </a:lnTo>
                    <a:lnTo>
                      <a:pt x="69" y="224"/>
                    </a:lnTo>
                    <a:lnTo>
                      <a:pt x="71" y="224"/>
                    </a:lnTo>
                    <a:lnTo>
                      <a:pt x="74" y="218"/>
                    </a:lnTo>
                    <a:lnTo>
                      <a:pt x="76" y="218"/>
                    </a:lnTo>
                    <a:lnTo>
                      <a:pt x="79" y="222"/>
                    </a:lnTo>
                    <a:lnTo>
                      <a:pt x="81" y="220"/>
                    </a:lnTo>
                    <a:lnTo>
                      <a:pt x="85" y="222"/>
                    </a:lnTo>
                    <a:lnTo>
                      <a:pt x="86" y="224"/>
                    </a:lnTo>
                    <a:lnTo>
                      <a:pt x="90" y="216"/>
                    </a:lnTo>
                    <a:lnTo>
                      <a:pt x="92" y="224"/>
                    </a:lnTo>
                    <a:lnTo>
                      <a:pt x="94" y="220"/>
                    </a:lnTo>
                    <a:lnTo>
                      <a:pt x="97" y="222"/>
                    </a:lnTo>
                    <a:lnTo>
                      <a:pt x="99" y="222"/>
                    </a:lnTo>
                    <a:lnTo>
                      <a:pt x="102" y="220"/>
                    </a:lnTo>
                    <a:lnTo>
                      <a:pt x="104" y="224"/>
                    </a:lnTo>
                    <a:lnTo>
                      <a:pt x="108" y="220"/>
                    </a:lnTo>
                    <a:lnTo>
                      <a:pt x="109" y="220"/>
                    </a:lnTo>
                    <a:lnTo>
                      <a:pt x="113" y="220"/>
                    </a:lnTo>
                    <a:lnTo>
                      <a:pt x="115" y="220"/>
                    </a:lnTo>
                    <a:lnTo>
                      <a:pt x="117" y="226"/>
                    </a:lnTo>
                    <a:lnTo>
                      <a:pt x="120" y="220"/>
                    </a:lnTo>
                    <a:lnTo>
                      <a:pt x="122" y="214"/>
                    </a:lnTo>
                    <a:lnTo>
                      <a:pt x="125" y="218"/>
                    </a:lnTo>
                    <a:lnTo>
                      <a:pt x="127" y="222"/>
                    </a:lnTo>
                    <a:lnTo>
                      <a:pt x="131" y="222"/>
                    </a:lnTo>
                    <a:lnTo>
                      <a:pt x="132" y="222"/>
                    </a:lnTo>
                    <a:lnTo>
                      <a:pt x="136" y="222"/>
                    </a:lnTo>
                    <a:lnTo>
                      <a:pt x="138" y="220"/>
                    </a:lnTo>
                    <a:lnTo>
                      <a:pt x="141" y="222"/>
                    </a:lnTo>
                    <a:lnTo>
                      <a:pt x="143" y="220"/>
                    </a:lnTo>
                    <a:lnTo>
                      <a:pt x="145" y="216"/>
                    </a:lnTo>
                    <a:lnTo>
                      <a:pt x="148" y="216"/>
                    </a:lnTo>
                    <a:lnTo>
                      <a:pt x="150" y="220"/>
                    </a:lnTo>
                    <a:lnTo>
                      <a:pt x="154" y="210"/>
                    </a:lnTo>
                    <a:lnTo>
                      <a:pt x="155" y="214"/>
                    </a:lnTo>
                    <a:lnTo>
                      <a:pt x="159" y="216"/>
                    </a:lnTo>
                    <a:lnTo>
                      <a:pt x="161" y="210"/>
                    </a:lnTo>
                    <a:lnTo>
                      <a:pt x="164" y="208"/>
                    </a:lnTo>
                    <a:lnTo>
                      <a:pt x="166" y="202"/>
                    </a:lnTo>
                    <a:lnTo>
                      <a:pt x="168" y="202"/>
                    </a:lnTo>
                    <a:lnTo>
                      <a:pt x="171" y="199"/>
                    </a:lnTo>
                    <a:lnTo>
                      <a:pt x="173" y="189"/>
                    </a:lnTo>
                    <a:lnTo>
                      <a:pt x="177" y="189"/>
                    </a:lnTo>
                    <a:lnTo>
                      <a:pt x="178" y="179"/>
                    </a:lnTo>
                    <a:lnTo>
                      <a:pt x="182" y="172"/>
                    </a:lnTo>
                    <a:lnTo>
                      <a:pt x="184" y="166"/>
                    </a:lnTo>
                    <a:lnTo>
                      <a:pt x="187" y="160"/>
                    </a:lnTo>
                    <a:lnTo>
                      <a:pt x="189" y="144"/>
                    </a:lnTo>
                    <a:lnTo>
                      <a:pt x="191" y="135"/>
                    </a:lnTo>
                    <a:lnTo>
                      <a:pt x="194" y="123"/>
                    </a:lnTo>
                    <a:lnTo>
                      <a:pt x="196" y="110"/>
                    </a:lnTo>
                    <a:lnTo>
                      <a:pt x="200" y="96"/>
                    </a:lnTo>
                    <a:lnTo>
                      <a:pt x="201" y="92"/>
                    </a:lnTo>
                    <a:lnTo>
                      <a:pt x="205" y="81"/>
                    </a:lnTo>
                    <a:lnTo>
                      <a:pt x="207" y="71"/>
                    </a:lnTo>
                    <a:lnTo>
                      <a:pt x="210" y="60"/>
                    </a:lnTo>
                    <a:lnTo>
                      <a:pt x="212" y="56"/>
                    </a:lnTo>
                    <a:lnTo>
                      <a:pt x="214" y="48"/>
                    </a:lnTo>
                    <a:lnTo>
                      <a:pt x="217" y="40"/>
                    </a:lnTo>
                    <a:lnTo>
                      <a:pt x="219" y="36"/>
                    </a:lnTo>
                    <a:lnTo>
                      <a:pt x="223" y="29"/>
                    </a:lnTo>
                    <a:lnTo>
                      <a:pt x="224" y="25"/>
                    </a:lnTo>
                    <a:lnTo>
                      <a:pt x="228" y="21"/>
                    </a:lnTo>
                    <a:lnTo>
                      <a:pt x="230" y="11"/>
                    </a:lnTo>
                    <a:lnTo>
                      <a:pt x="233" y="15"/>
                    </a:lnTo>
                    <a:lnTo>
                      <a:pt x="235" y="13"/>
                    </a:lnTo>
                    <a:lnTo>
                      <a:pt x="237" y="7"/>
                    </a:lnTo>
                    <a:lnTo>
                      <a:pt x="240" y="7"/>
                    </a:lnTo>
                    <a:lnTo>
                      <a:pt x="242" y="11"/>
                    </a:lnTo>
                    <a:lnTo>
                      <a:pt x="246" y="4"/>
                    </a:lnTo>
                    <a:lnTo>
                      <a:pt x="247" y="4"/>
                    </a:lnTo>
                    <a:lnTo>
                      <a:pt x="251" y="2"/>
                    </a:lnTo>
                    <a:lnTo>
                      <a:pt x="253" y="4"/>
                    </a:lnTo>
                    <a:lnTo>
                      <a:pt x="256" y="9"/>
                    </a:lnTo>
                    <a:lnTo>
                      <a:pt x="258" y="5"/>
                    </a:lnTo>
                    <a:lnTo>
                      <a:pt x="261" y="7"/>
                    </a:lnTo>
                    <a:lnTo>
                      <a:pt x="263" y="7"/>
                    </a:lnTo>
                    <a:lnTo>
                      <a:pt x="265" y="4"/>
                    </a:lnTo>
                    <a:lnTo>
                      <a:pt x="269" y="4"/>
                    </a:lnTo>
                    <a:lnTo>
                      <a:pt x="270" y="7"/>
                    </a:lnTo>
                    <a:lnTo>
                      <a:pt x="274" y="7"/>
                    </a:lnTo>
                    <a:lnTo>
                      <a:pt x="276" y="4"/>
                    </a:lnTo>
                    <a:lnTo>
                      <a:pt x="279" y="4"/>
                    </a:lnTo>
                    <a:lnTo>
                      <a:pt x="281" y="5"/>
                    </a:lnTo>
                    <a:lnTo>
                      <a:pt x="284" y="7"/>
                    </a:lnTo>
                    <a:lnTo>
                      <a:pt x="286" y="4"/>
                    </a:lnTo>
                    <a:lnTo>
                      <a:pt x="288" y="2"/>
                    </a:lnTo>
                    <a:lnTo>
                      <a:pt x="292" y="7"/>
                    </a:lnTo>
                    <a:lnTo>
                      <a:pt x="293" y="0"/>
                    </a:lnTo>
                    <a:lnTo>
                      <a:pt x="297" y="4"/>
                    </a:lnTo>
                    <a:lnTo>
                      <a:pt x="299" y="4"/>
                    </a:lnTo>
                    <a:lnTo>
                      <a:pt x="302" y="7"/>
                    </a:lnTo>
                    <a:lnTo>
                      <a:pt x="304" y="5"/>
                    </a:lnTo>
                    <a:lnTo>
                      <a:pt x="307" y="5"/>
                    </a:lnTo>
                    <a:lnTo>
                      <a:pt x="309" y="4"/>
                    </a:lnTo>
                    <a:lnTo>
                      <a:pt x="311" y="2"/>
                    </a:lnTo>
                    <a:lnTo>
                      <a:pt x="315" y="4"/>
                    </a:lnTo>
                    <a:lnTo>
                      <a:pt x="316" y="4"/>
                    </a:lnTo>
                    <a:lnTo>
                      <a:pt x="320" y="2"/>
                    </a:lnTo>
                    <a:lnTo>
                      <a:pt x="322" y="5"/>
                    </a:lnTo>
                    <a:lnTo>
                      <a:pt x="325" y="2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0" name="Freeform 267">
                <a:extLst>
                  <a:ext uri="{FF2B5EF4-FFF2-40B4-BE49-F238E27FC236}">
                    <a16:creationId xmlns:a16="http://schemas.microsoft.com/office/drawing/2014/main" id="{25F16BEC-037B-B549-918A-495D7BA0B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9"/>
                <a:ext cx="322" cy="99"/>
              </a:xfrm>
              <a:custGeom>
                <a:avLst/>
                <a:gdLst>
                  <a:gd name="T0" fmla="*/ 5 w 324"/>
                  <a:gd name="T1" fmla="*/ 50 h 101"/>
                  <a:gd name="T2" fmla="*/ 12 w 324"/>
                  <a:gd name="T3" fmla="*/ 45 h 101"/>
                  <a:gd name="T4" fmla="*/ 20 w 324"/>
                  <a:gd name="T5" fmla="*/ 50 h 101"/>
                  <a:gd name="T6" fmla="*/ 28 w 324"/>
                  <a:gd name="T7" fmla="*/ 43 h 101"/>
                  <a:gd name="T8" fmla="*/ 35 w 324"/>
                  <a:gd name="T9" fmla="*/ 43 h 101"/>
                  <a:gd name="T10" fmla="*/ 43 w 324"/>
                  <a:gd name="T11" fmla="*/ 49 h 101"/>
                  <a:gd name="T12" fmla="*/ 51 w 324"/>
                  <a:gd name="T13" fmla="*/ 50 h 101"/>
                  <a:gd name="T14" fmla="*/ 58 w 324"/>
                  <a:gd name="T15" fmla="*/ 50 h 101"/>
                  <a:gd name="T16" fmla="*/ 66 w 324"/>
                  <a:gd name="T17" fmla="*/ 47 h 101"/>
                  <a:gd name="T18" fmla="*/ 74 w 324"/>
                  <a:gd name="T19" fmla="*/ 52 h 101"/>
                  <a:gd name="T20" fmla="*/ 81 w 324"/>
                  <a:gd name="T21" fmla="*/ 47 h 101"/>
                  <a:gd name="T22" fmla="*/ 89 w 324"/>
                  <a:gd name="T23" fmla="*/ 50 h 101"/>
                  <a:gd name="T24" fmla="*/ 97 w 324"/>
                  <a:gd name="T25" fmla="*/ 43 h 101"/>
                  <a:gd name="T26" fmla="*/ 104 w 324"/>
                  <a:gd name="T27" fmla="*/ 43 h 101"/>
                  <a:gd name="T28" fmla="*/ 111 w 324"/>
                  <a:gd name="T29" fmla="*/ 10 h 101"/>
                  <a:gd name="T30" fmla="*/ 120 w 324"/>
                  <a:gd name="T31" fmla="*/ 4 h 101"/>
                  <a:gd name="T32" fmla="*/ 127 w 324"/>
                  <a:gd name="T33" fmla="*/ 43 h 101"/>
                  <a:gd name="T34" fmla="*/ 134 w 324"/>
                  <a:gd name="T35" fmla="*/ 72 h 101"/>
                  <a:gd name="T36" fmla="*/ 143 w 324"/>
                  <a:gd name="T37" fmla="*/ 101 h 101"/>
                  <a:gd name="T38" fmla="*/ 150 w 324"/>
                  <a:gd name="T39" fmla="*/ 68 h 101"/>
                  <a:gd name="T40" fmla="*/ 157 w 324"/>
                  <a:gd name="T41" fmla="*/ 49 h 101"/>
                  <a:gd name="T42" fmla="*/ 166 w 324"/>
                  <a:gd name="T43" fmla="*/ 49 h 101"/>
                  <a:gd name="T44" fmla="*/ 173 w 324"/>
                  <a:gd name="T45" fmla="*/ 49 h 101"/>
                  <a:gd name="T46" fmla="*/ 180 w 324"/>
                  <a:gd name="T47" fmla="*/ 47 h 101"/>
                  <a:gd name="T48" fmla="*/ 189 w 324"/>
                  <a:gd name="T49" fmla="*/ 50 h 101"/>
                  <a:gd name="T50" fmla="*/ 196 w 324"/>
                  <a:gd name="T51" fmla="*/ 52 h 101"/>
                  <a:gd name="T52" fmla="*/ 203 w 324"/>
                  <a:gd name="T53" fmla="*/ 47 h 101"/>
                  <a:gd name="T54" fmla="*/ 212 w 324"/>
                  <a:gd name="T55" fmla="*/ 45 h 101"/>
                  <a:gd name="T56" fmla="*/ 219 w 324"/>
                  <a:gd name="T57" fmla="*/ 41 h 101"/>
                  <a:gd name="T58" fmla="*/ 226 w 324"/>
                  <a:gd name="T59" fmla="*/ 54 h 101"/>
                  <a:gd name="T60" fmla="*/ 235 w 324"/>
                  <a:gd name="T61" fmla="*/ 43 h 101"/>
                  <a:gd name="T62" fmla="*/ 242 w 324"/>
                  <a:gd name="T63" fmla="*/ 50 h 101"/>
                  <a:gd name="T64" fmla="*/ 249 w 324"/>
                  <a:gd name="T65" fmla="*/ 45 h 101"/>
                  <a:gd name="T66" fmla="*/ 258 w 324"/>
                  <a:gd name="T67" fmla="*/ 47 h 101"/>
                  <a:gd name="T68" fmla="*/ 265 w 324"/>
                  <a:gd name="T69" fmla="*/ 45 h 101"/>
                  <a:gd name="T70" fmla="*/ 272 w 324"/>
                  <a:gd name="T71" fmla="*/ 49 h 101"/>
                  <a:gd name="T72" fmla="*/ 281 w 324"/>
                  <a:gd name="T73" fmla="*/ 50 h 101"/>
                  <a:gd name="T74" fmla="*/ 288 w 324"/>
                  <a:gd name="T75" fmla="*/ 52 h 101"/>
                  <a:gd name="T76" fmla="*/ 295 w 324"/>
                  <a:gd name="T77" fmla="*/ 50 h 101"/>
                  <a:gd name="T78" fmla="*/ 304 w 324"/>
                  <a:gd name="T79" fmla="*/ 43 h 101"/>
                  <a:gd name="T80" fmla="*/ 311 w 324"/>
                  <a:gd name="T81" fmla="*/ 50 h 101"/>
                  <a:gd name="T82" fmla="*/ 320 w 324"/>
                  <a:gd name="T83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1">
                    <a:moveTo>
                      <a:pt x="0" y="47"/>
                    </a:moveTo>
                    <a:lnTo>
                      <a:pt x="2" y="54"/>
                    </a:lnTo>
                    <a:lnTo>
                      <a:pt x="5" y="50"/>
                    </a:lnTo>
                    <a:lnTo>
                      <a:pt x="7" y="47"/>
                    </a:lnTo>
                    <a:lnTo>
                      <a:pt x="9" y="54"/>
                    </a:lnTo>
                    <a:lnTo>
                      <a:pt x="12" y="45"/>
                    </a:lnTo>
                    <a:lnTo>
                      <a:pt x="14" y="47"/>
                    </a:lnTo>
                    <a:lnTo>
                      <a:pt x="18" y="49"/>
                    </a:lnTo>
                    <a:lnTo>
                      <a:pt x="20" y="50"/>
                    </a:lnTo>
                    <a:lnTo>
                      <a:pt x="23" y="52"/>
                    </a:lnTo>
                    <a:lnTo>
                      <a:pt x="25" y="49"/>
                    </a:lnTo>
                    <a:lnTo>
                      <a:pt x="28" y="43"/>
                    </a:lnTo>
                    <a:lnTo>
                      <a:pt x="30" y="47"/>
                    </a:lnTo>
                    <a:lnTo>
                      <a:pt x="32" y="49"/>
                    </a:lnTo>
                    <a:lnTo>
                      <a:pt x="35" y="43"/>
                    </a:lnTo>
                    <a:lnTo>
                      <a:pt x="37" y="47"/>
                    </a:lnTo>
                    <a:lnTo>
                      <a:pt x="41" y="50"/>
                    </a:lnTo>
                    <a:lnTo>
                      <a:pt x="43" y="49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1" y="50"/>
                    </a:lnTo>
                    <a:lnTo>
                      <a:pt x="53" y="50"/>
                    </a:lnTo>
                    <a:lnTo>
                      <a:pt x="57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4" y="47"/>
                    </a:lnTo>
                    <a:lnTo>
                      <a:pt x="66" y="47"/>
                    </a:lnTo>
                    <a:lnTo>
                      <a:pt x="69" y="49"/>
                    </a:lnTo>
                    <a:lnTo>
                      <a:pt x="71" y="47"/>
                    </a:lnTo>
                    <a:lnTo>
                      <a:pt x="74" y="52"/>
                    </a:lnTo>
                    <a:lnTo>
                      <a:pt x="76" y="50"/>
                    </a:lnTo>
                    <a:lnTo>
                      <a:pt x="80" y="49"/>
                    </a:lnTo>
                    <a:lnTo>
                      <a:pt x="81" y="47"/>
                    </a:lnTo>
                    <a:lnTo>
                      <a:pt x="83" y="49"/>
                    </a:lnTo>
                    <a:lnTo>
                      <a:pt x="87" y="47"/>
                    </a:lnTo>
                    <a:lnTo>
                      <a:pt x="89" y="50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7" y="43"/>
                    </a:lnTo>
                    <a:lnTo>
                      <a:pt x="99" y="49"/>
                    </a:lnTo>
                    <a:lnTo>
                      <a:pt x="103" y="47"/>
                    </a:lnTo>
                    <a:lnTo>
                      <a:pt x="104" y="43"/>
                    </a:lnTo>
                    <a:lnTo>
                      <a:pt x="106" y="39"/>
                    </a:lnTo>
                    <a:lnTo>
                      <a:pt x="110" y="25"/>
                    </a:lnTo>
                    <a:lnTo>
                      <a:pt x="111" y="10"/>
                    </a:lnTo>
                    <a:lnTo>
                      <a:pt x="115" y="4"/>
                    </a:lnTo>
                    <a:lnTo>
                      <a:pt x="117" y="0"/>
                    </a:lnTo>
                    <a:lnTo>
                      <a:pt x="120" y="4"/>
                    </a:lnTo>
                    <a:lnTo>
                      <a:pt x="122" y="16"/>
                    </a:lnTo>
                    <a:lnTo>
                      <a:pt x="126" y="27"/>
                    </a:lnTo>
                    <a:lnTo>
                      <a:pt x="127" y="43"/>
                    </a:lnTo>
                    <a:lnTo>
                      <a:pt x="129" y="47"/>
                    </a:lnTo>
                    <a:lnTo>
                      <a:pt x="133" y="64"/>
                    </a:lnTo>
                    <a:lnTo>
                      <a:pt x="134" y="72"/>
                    </a:lnTo>
                    <a:lnTo>
                      <a:pt x="138" y="78"/>
                    </a:lnTo>
                    <a:lnTo>
                      <a:pt x="140" y="91"/>
                    </a:lnTo>
                    <a:lnTo>
                      <a:pt x="143" y="101"/>
                    </a:lnTo>
                    <a:lnTo>
                      <a:pt x="145" y="93"/>
                    </a:lnTo>
                    <a:lnTo>
                      <a:pt x="149" y="81"/>
                    </a:lnTo>
                    <a:lnTo>
                      <a:pt x="150" y="68"/>
                    </a:lnTo>
                    <a:lnTo>
                      <a:pt x="152" y="58"/>
                    </a:lnTo>
                    <a:lnTo>
                      <a:pt x="156" y="54"/>
                    </a:lnTo>
                    <a:lnTo>
                      <a:pt x="157" y="49"/>
                    </a:lnTo>
                    <a:lnTo>
                      <a:pt x="161" y="47"/>
                    </a:lnTo>
                    <a:lnTo>
                      <a:pt x="163" y="49"/>
                    </a:lnTo>
                    <a:lnTo>
                      <a:pt x="166" y="49"/>
                    </a:lnTo>
                    <a:lnTo>
                      <a:pt x="168" y="43"/>
                    </a:lnTo>
                    <a:lnTo>
                      <a:pt x="172" y="52"/>
                    </a:lnTo>
                    <a:lnTo>
                      <a:pt x="173" y="49"/>
                    </a:lnTo>
                    <a:lnTo>
                      <a:pt x="175" y="50"/>
                    </a:lnTo>
                    <a:lnTo>
                      <a:pt x="179" y="50"/>
                    </a:lnTo>
                    <a:lnTo>
                      <a:pt x="180" y="47"/>
                    </a:lnTo>
                    <a:lnTo>
                      <a:pt x="184" y="50"/>
                    </a:lnTo>
                    <a:lnTo>
                      <a:pt x="186" y="47"/>
                    </a:lnTo>
                    <a:lnTo>
                      <a:pt x="189" y="50"/>
                    </a:lnTo>
                    <a:lnTo>
                      <a:pt x="191" y="49"/>
                    </a:lnTo>
                    <a:lnTo>
                      <a:pt x="195" y="50"/>
                    </a:lnTo>
                    <a:lnTo>
                      <a:pt x="196" y="52"/>
                    </a:lnTo>
                    <a:lnTo>
                      <a:pt x="200" y="49"/>
                    </a:lnTo>
                    <a:lnTo>
                      <a:pt x="202" y="47"/>
                    </a:lnTo>
                    <a:lnTo>
                      <a:pt x="203" y="47"/>
                    </a:lnTo>
                    <a:lnTo>
                      <a:pt x="207" y="47"/>
                    </a:lnTo>
                    <a:lnTo>
                      <a:pt x="209" y="49"/>
                    </a:lnTo>
                    <a:lnTo>
                      <a:pt x="212" y="45"/>
                    </a:lnTo>
                    <a:lnTo>
                      <a:pt x="214" y="45"/>
                    </a:lnTo>
                    <a:lnTo>
                      <a:pt x="218" y="50"/>
                    </a:lnTo>
                    <a:lnTo>
                      <a:pt x="219" y="41"/>
                    </a:lnTo>
                    <a:lnTo>
                      <a:pt x="223" y="50"/>
                    </a:lnTo>
                    <a:lnTo>
                      <a:pt x="225" y="49"/>
                    </a:lnTo>
                    <a:lnTo>
                      <a:pt x="226" y="54"/>
                    </a:lnTo>
                    <a:lnTo>
                      <a:pt x="230" y="49"/>
                    </a:lnTo>
                    <a:lnTo>
                      <a:pt x="232" y="50"/>
                    </a:lnTo>
                    <a:lnTo>
                      <a:pt x="235" y="43"/>
                    </a:lnTo>
                    <a:lnTo>
                      <a:pt x="237" y="50"/>
                    </a:lnTo>
                    <a:lnTo>
                      <a:pt x="241" y="47"/>
                    </a:lnTo>
                    <a:lnTo>
                      <a:pt x="242" y="50"/>
                    </a:lnTo>
                    <a:lnTo>
                      <a:pt x="246" y="50"/>
                    </a:lnTo>
                    <a:lnTo>
                      <a:pt x="248" y="49"/>
                    </a:lnTo>
                    <a:lnTo>
                      <a:pt x="249" y="45"/>
                    </a:lnTo>
                    <a:lnTo>
                      <a:pt x="253" y="47"/>
                    </a:lnTo>
                    <a:lnTo>
                      <a:pt x="255" y="54"/>
                    </a:lnTo>
                    <a:lnTo>
                      <a:pt x="258" y="47"/>
                    </a:lnTo>
                    <a:lnTo>
                      <a:pt x="260" y="49"/>
                    </a:lnTo>
                    <a:lnTo>
                      <a:pt x="264" y="45"/>
                    </a:lnTo>
                    <a:lnTo>
                      <a:pt x="265" y="45"/>
                    </a:lnTo>
                    <a:lnTo>
                      <a:pt x="269" y="47"/>
                    </a:lnTo>
                    <a:lnTo>
                      <a:pt x="271" y="50"/>
                    </a:lnTo>
                    <a:lnTo>
                      <a:pt x="272" y="49"/>
                    </a:lnTo>
                    <a:lnTo>
                      <a:pt x="276" y="47"/>
                    </a:lnTo>
                    <a:lnTo>
                      <a:pt x="278" y="52"/>
                    </a:lnTo>
                    <a:lnTo>
                      <a:pt x="281" y="50"/>
                    </a:lnTo>
                    <a:lnTo>
                      <a:pt x="283" y="52"/>
                    </a:lnTo>
                    <a:lnTo>
                      <a:pt x="287" y="47"/>
                    </a:lnTo>
                    <a:lnTo>
                      <a:pt x="288" y="52"/>
                    </a:lnTo>
                    <a:lnTo>
                      <a:pt x="292" y="47"/>
                    </a:lnTo>
                    <a:lnTo>
                      <a:pt x="294" y="50"/>
                    </a:lnTo>
                    <a:lnTo>
                      <a:pt x="295" y="50"/>
                    </a:lnTo>
                    <a:lnTo>
                      <a:pt x="299" y="49"/>
                    </a:lnTo>
                    <a:lnTo>
                      <a:pt x="301" y="45"/>
                    </a:lnTo>
                    <a:lnTo>
                      <a:pt x="304" y="43"/>
                    </a:lnTo>
                    <a:lnTo>
                      <a:pt x="306" y="50"/>
                    </a:lnTo>
                    <a:lnTo>
                      <a:pt x="309" y="52"/>
                    </a:lnTo>
                    <a:lnTo>
                      <a:pt x="311" y="50"/>
                    </a:lnTo>
                    <a:lnTo>
                      <a:pt x="315" y="52"/>
                    </a:lnTo>
                    <a:lnTo>
                      <a:pt x="317" y="50"/>
                    </a:lnTo>
                    <a:lnTo>
                      <a:pt x="320" y="45"/>
                    </a:lnTo>
                    <a:lnTo>
                      <a:pt x="322" y="50"/>
                    </a:lnTo>
                    <a:lnTo>
                      <a:pt x="324" y="5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1" name="Freeform 268">
                <a:extLst>
                  <a:ext uri="{FF2B5EF4-FFF2-40B4-BE49-F238E27FC236}">
                    <a16:creationId xmlns:a16="http://schemas.microsoft.com/office/drawing/2014/main" id="{3D47277D-8922-D94B-9582-A74A26A2C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2"/>
                <a:ext cx="49" cy="11"/>
              </a:xfrm>
              <a:custGeom>
                <a:avLst/>
                <a:gdLst>
                  <a:gd name="G0" fmla="+- 14 0 0"/>
                  <a:gd name="G1" fmla="+- 8 0 0"/>
                  <a:gd name="G2" fmla="+- 14 0 0"/>
                  <a:gd name="G3" fmla="cos 6 G2"/>
                  <a:gd name="G4" fmla="*/ 1 6547 1024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*/ 1 5 2"/>
                  <a:gd name="G21" fmla="+- 8 0 0"/>
                  <a:gd name="T0" fmla="*/ 0 w 51"/>
                  <a:gd name="T1" fmla="*/ 13 h 13"/>
                  <a:gd name="T2" fmla="*/ 3 w 51"/>
                  <a:gd name="T3" fmla="*/ 2 h 13"/>
                  <a:gd name="T4" fmla="*/ 5 w 51"/>
                  <a:gd name="T5" fmla="*/ 0 h 13"/>
                  <a:gd name="T6" fmla="*/ 8 w 51"/>
                  <a:gd name="T7" fmla="*/ 2 h 13"/>
                  <a:gd name="T8" fmla="*/ 10 w 51"/>
                  <a:gd name="T9" fmla="*/ 6 h 13"/>
                  <a:gd name="T10" fmla="*/ 14 w 51"/>
                  <a:gd name="T11" fmla="*/ 6 h 13"/>
                  <a:gd name="T12" fmla="*/ 16 w 51"/>
                  <a:gd name="T13" fmla="*/ 6 h 13"/>
                  <a:gd name="T14" fmla="*/ 19 w 51"/>
                  <a:gd name="T15" fmla="*/ 9 h 13"/>
                  <a:gd name="T16" fmla="*/ 21 w 51"/>
                  <a:gd name="T17" fmla="*/ 7 h 13"/>
                  <a:gd name="T18" fmla="*/ 23 w 51"/>
                  <a:gd name="T19" fmla="*/ 9 h 13"/>
                  <a:gd name="T20" fmla="*/ 26 w 51"/>
                  <a:gd name="T21" fmla="*/ 7 h 13"/>
                  <a:gd name="T22" fmla="*/ 28 w 51"/>
                  <a:gd name="T23" fmla="*/ 6 h 13"/>
                  <a:gd name="T24" fmla="*/ 31 w 51"/>
                  <a:gd name="T25" fmla="*/ 11 h 13"/>
                  <a:gd name="T26" fmla="*/ 33 w 51"/>
                  <a:gd name="T27" fmla="*/ 11 h 13"/>
                  <a:gd name="T28" fmla="*/ 37 w 51"/>
                  <a:gd name="T29" fmla="*/ 4 h 13"/>
                  <a:gd name="T30" fmla="*/ 39 w 51"/>
                  <a:gd name="T31" fmla="*/ 4 h 13"/>
                  <a:gd name="T32" fmla="*/ 42 w 51"/>
                  <a:gd name="T33" fmla="*/ 6 h 13"/>
                  <a:gd name="T34" fmla="*/ 44 w 51"/>
                  <a:gd name="T35" fmla="*/ 4 h 13"/>
                  <a:gd name="T36" fmla="*/ 46 w 51"/>
                  <a:gd name="T37" fmla="*/ 7 h 13"/>
                  <a:gd name="T38" fmla="*/ 49 w 51"/>
                  <a:gd name="T39" fmla="*/ 6 h 13"/>
                  <a:gd name="T40" fmla="*/ 51 w 51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3">
                    <a:moveTo>
                      <a:pt x="0" y="13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8" y="2"/>
                    </a:lnTo>
                    <a:lnTo>
                      <a:pt x="10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9" y="9"/>
                    </a:lnTo>
                    <a:lnTo>
                      <a:pt x="21" y="7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28" y="6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42" y="6"/>
                    </a:lnTo>
                    <a:lnTo>
                      <a:pt x="44" y="4"/>
                    </a:lnTo>
                    <a:lnTo>
                      <a:pt x="46" y="7"/>
                    </a:lnTo>
                    <a:lnTo>
                      <a:pt x="49" y="6"/>
                    </a:lnTo>
                    <a:lnTo>
                      <a:pt x="51" y="11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2" name="Freeform 269">
                <a:extLst>
                  <a:ext uri="{FF2B5EF4-FFF2-40B4-BE49-F238E27FC236}">
                    <a16:creationId xmlns:a16="http://schemas.microsoft.com/office/drawing/2014/main" id="{0B9BC1A5-EC66-D049-9C2C-9C9FE2B16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8"/>
                <a:ext cx="323" cy="233"/>
              </a:xfrm>
              <a:custGeom>
                <a:avLst/>
                <a:gdLst>
                  <a:gd name="T0" fmla="*/ 5 w 325"/>
                  <a:gd name="T1" fmla="*/ 227 h 235"/>
                  <a:gd name="T2" fmla="*/ 12 w 325"/>
                  <a:gd name="T3" fmla="*/ 229 h 235"/>
                  <a:gd name="T4" fmla="*/ 21 w 325"/>
                  <a:gd name="T5" fmla="*/ 227 h 235"/>
                  <a:gd name="T6" fmla="*/ 28 w 325"/>
                  <a:gd name="T7" fmla="*/ 233 h 235"/>
                  <a:gd name="T8" fmla="*/ 35 w 325"/>
                  <a:gd name="T9" fmla="*/ 229 h 235"/>
                  <a:gd name="T10" fmla="*/ 44 w 325"/>
                  <a:gd name="T11" fmla="*/ 235 h 235"/>
                  <a:gd name="T12" fmla="*/ 51 w 325"/>
                  <a:gd name="T13" fmla="*/ 229 h 235"/>
                  <a:gd name="T14" fmla="*/ 58 w 325"/>
                  <a:gd name="T15" fmla="*/ 229 h 235"/>
                  <a:gd name="T16" fmla="*/ 67 w 325"/>
                  <a:gd name="T17" fmla="*/ 229 h 235"/>
                  <a:gd name="T18" fmla="*/ 74 w 325"/>
                  <a:gd name="T19" fmla="*/ 229 h 235"/>
                  <a:gd name="T20" fmla="*/ 81 w 325"/>
                  <a:gd name="T21" fmla="*/ 227 h 235"/>
                  <a:gd name="T22" fmla="*/ 90 w 325"/>
                  <a:gd name="T23" fmla="*/ 229 h 235"/>
                  <a:gd name="T24" fmla="*/ 97 w 325"/>
                  <a:gd name="T25" fmla="*/ 229 h 235"/>
                  <a:gd name="T26" fmla="*/ 104 w 325"/>
                  <a:gd name="T27" fmla="*/ 229 h 235"/>
                  <a:gd name="T28" fmla="*/ 113 w 325"/>
                  <a:gd name="T29" fmla="*/ 227 h 235"/>
                  <a:gd name="T30" fmla="*/ 120 w 325"/>
                  <a:gd name="T31" fmla="*/ 224 h 235"/>
                  <a:gd name="T32" fmla="*/ 127 w 325"/>
                  <a:gd name="T33" fmla="*/ 227 h 235"/>
                  <a:gd name="T34" fmla="*/ 136 w 325"/>
                  <a:gd name="T35" fmla="*/ 214 h 235"/>
                  <a:gd name="T36" fmla="*/ 143 w 325"/>
                  <a:gd name="T37" fmla="*/ 210 h 235"/>
                  <a:gd name="T38" fmla="*/ 150 w 325"/>
                  <a:gd name="T39" fmla="*/ 206 h 235"/>
                  <a:gd name="T40" fmla="*/ 159 w 325"/>
                  <a:gd name="T41" fmla="*/ 187 h 235"/>
                  <a:gd name="T42" fmla="*/ 166 w 325"/>
                  <a:gd name="T43" fmla="*/ 166 h 235"/>
                  <a:gd name="T44" fmla="*/ 173 w 325"/>
                  <a:gd name="T45" fmla="*/ 139 h 235"/>
                  <a:gd name="T46" fmla="*/ 182 w 325"/>
                  <a:gd name="T47" fmla="*/ 110 h 235"/>
                  <a:gd name="T48" fmla="*/ 189 w 325"/>
                  <a:gd name="T49" fmla="*/ 73 h 235"/>
                  <a:gd name="T50" fmla="*/ 196 w 325"/>
                  <a:gd name="T51" fmla="*/ 54 h 235"/>
                  <a:gd name="T52" fmla="*/ 205 w 325"/>
                  <a:gd name="T53" fmla="*/ 29 h 235"/>
                  <a:gd name="T54" fmla="*/ 212 w 325"/>
                  <a:gd name="T55" fmla="*/ 17 h 235"/>
                  <a:gd name="T56" fmla="*/ 219 w 325"/>
                  <a:gd name="T57" fmla="*/ 15 h 235"/>
                  <a:gd name="T58" fmla="*/ 228 w 325"/>
                  <a:gd name="T59" fmla="*/ 7 h 235"/>
                  <a:gd name="T60" fmla="*/ 235 w 325"/>
                  <a:gd name="T61" fmla="*/ 3 h 235"/>
                  <a:gd name="T62" fmla="*/ 242 w 325"/>
                  <a:gd name="T63" fmla="*/ 5 h 235"/>
                  <a:gd name="T64" fmla="*/ 251 w 325"/>
                  <a:gd name="T65" fmla="*/ 1 h 235"/>
                  <a:gd name="T66" fmla="*/ 258 w 325"/>
                  <a:gd name="T67" fmla="*/ 1 h 235"/>
                  <a:gd name="T68" fmla="*/ 265 w 325"/>
                  <a:gd name="T69" fmla="*/ 3 h 235"/>
                  <a:gd name="T70" fmla="*/ 274 w 325"/>
                  <a:gd name="T71" fmla="*/ 1 h 235"/>
                  <a:gd name="T72" fmla="*/ 281 w 325"/>
                  <a:gd name="T73" fmla="*/ 5 h 235"/>
                  <a:gd name="T74" fmla="*/ 288 w 325"/>
                  <a:gd name="T75" fmla="*/ 7 h 235"/>
                  <a:gd name="T76" fmla="*/ 297 w 325"/>
                  <a:gd name="T77" fmla="*/ 3 h 235"/>
                  <a:gd name="T78" fmla="*/ 304 w 325"/>
                  <a:gd name="T79" fmla="*/ 11 h 235"/>
                  <a:gd name="T80" fmla="*/ 311 w 325"/>
                  <a:gd name="T81" fmla="*/ 3 h 235"/>
                  <a:gd name="T82" fmla="*/ 320 w 325"/>
                  <a:gd name="T83" fmla="*/ 1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35">
                    <a:moveTo>
                      <a:pt x="0" y="229"/>
                    </a:moveTo>
                    <a:lnTo>
                      <a:pt x="2" y="225"/>
                    </a:lnTo>
                    <a:lnTo>
                      <a:pt x="5" y="227"/>
                    </a:lnTo>
                    <a:lnTo>
                      <a:pt x="7" y="229"/>
                    </a:lnTo>
                    <a:lnTo>
                      <a:pt x="10" y="229"/>
                    </a:lnTo>
                    <a:lnTo>
                      <a:pt x="12" y="229"/>
                    </a:lnTo>
                    <a:lnTo>
                      <a:pt x="16" y="227"/>
                    </a:lnTo>
                    <a:lnTo>
                      <a:pt x="18" y="229"/>
                    </a:lnTo>
                    <a:lnTo>
                      <a:pt x="21" y="227"/>
                    </a:lnTo>
                    <a:lnTo>
                      <a:pt x="23" y="235"/>
                    </a:lnTo>
                    <a:lnTo>
                      <a:pt x="25" y="233"/>
                    </a:lnTo>
                    <a:lnTo>
                      <a:pt x="28" y="233"/>
                    </a:lnTo>
                    <a:lnTo>
                      <a:pt x="30" y="231"/>
                    </a:lnTo>
                    <a:lnTo>
                      <a:pt x="33" y="229"/>
                    </a:lnTo>
                    <a:lnTo>
                      <a:pt x="35" y="229"/>
                    </a:lnTo>
                    <a:lnTo>
                      <a:pt x="39" y="229"/>
                    </a:lnTo>
                    <a:lnTo>
                      <a:pt x="40" y="231"/>
                    </a:lnTo>
                    <a:lnTo>
                      <a:pt x="44" y="235"/>
                    </a:lnTo>
                    <a:lnTo>
                      <a:pt x="46" y="220"/>
                    </a:lnTo>
                    <a:lnTo>
                      <a:pt x="48" y="229"/>
                    </a:lnTo>
                    <a:lnTo>
                      <a:pt x="51" y="229"/>
                    </a:lnTo>
                    <a:lnTo>
                      <a:pt x="53" y="229"/>
                    </a:lnTo>
                    <a:lnTo>
                      <a:pt x="56" y="225"/>
                    </a:lnTo>
                    <a:lnTo>
                      <a:pt x="58" y="229"/>
                    </a:lnTo>
                    <a:lnTo>
                      <a:pt x="62" y="231"/>
                    </a:lnTo>
                    <a:lnTo>
                      <a:pt x="63" y="229"/>
                    </a:lnTo>
                    <a:lnTo>
                      <a:pt x="67" y="229"/>
                    </a:lnTo>
                    <a:lnTo>
                      <a:pt x="69" y="229"/>
                    </a:lnTo>
                    <a:lnTo>
                      <a:pt x="71" y="231"/>
                    </a:lnTo>
                    <a:lnTo>
                      <a:pt x="74" y="229"/>
                    </a:lnTo>
                    <a:lnTo>
                      <a:pt x="76" y="233"/>
                    </a:lnTo>
                    <a:lnTo>
                      <a:pt x="79" y="231"/>
                    </a:lnTo>
                    <a:lnTo>
                      <a:pt x="81" y="227"/>
                    </a:lnTo>
                    <a:lnTo>
                      <a:pt x="85" y="231"/>
                    </a:lnTo>
                    <a:lnTo>
                      <a:pt x="86" y="225"/>
                    </a:lnTo>
                    <a:lnTo>
                      <a:pt x="90" y="229"/>
                    </a:lnTo>
                    <a:lnTo>
                      <a:pt x="92" y="225"/>
                    </a:lnTo>
                    <a:lnTo>
                      <a:pt x="94" y="229"/>
                    </a:lnTo>
                    <a:lnTo>
                      <a:pt x="97" y="229"/>
                    </a:lnTo>
                    <a:lnTo>
                      <a:pt x="99" y="229"/>
                    </a:lnTo>
                    <a:lnTo>
                      <a:pt x="102" y="231"/>
                    </a:lnTo>
                    <a:lnTo>
                      <a:pt x="104" y="229"/>
                    </a:lnTo>
                    <a:lnTo>
                      <a:pt x="108" y="229"/>
                    </a:lnTo>
                    <a:lnTo>
                      <a:pt x="109" y="225"/>
                    </a:lnTo>
                    <a:lnTo>
                      <a:pt x="113" y="227"/>
                    </a:lnTo>
                    <a:lnTo>
                      <a:pt x="115" y="227"/>
                    </a:lnTo>
                    <a:lnTo>
                      <a:pt x="117" y="231"/>
                    </a:lnTo>
                    <a:lnTo>
                      <a:pt x="120" y="224"/>
                    </a:lnTo>
                    <a:lnTo>
                      <a:pt x="122" y="227"/>
                    </a:lnTo>
                    <a:lnTo>
                      <a:pt x="125" y="222"/>
                    </a:lnTo>
                    <a:lnTo>
                      <a:pt x="127" y="227"/>
                    </a:lnTo>
                    <a:lnTo>
                      <a:pt x="131" y="220"/>
                    </a:lnTo>
                    <a:lnTo>
                      <a:pt x="132" y="220"/>
                    </a:lnTo>
                    <a:lnTo>
                      <a:pt x="136" y="214"/>
                    </a:lnTo>
                    <a:lnTo>
                      <a:pt x="138" y="222"/>
                    </a:lnTo>
                    <a:lnTo>
                      <a:pt x="141" y="224"/>
                    </a:lnTo>
                    <a:lnTo>
                      <a:pt x="143" y="210"/>
                    </a:lnTo>
                    <a:lnTo>
                      <a:pt x="145" y="208"/>
                    </a:lnTo>
                    <a:lnTo>
                      <a:pt x="148" y="206"/>
                    </a:lnTo>
                    <a:lnTo>
                      <a:pt x="150" y="206"/>
                    </a:lnTo>
                    <a:lnTo>
                      <a:pt x="154" y="198"/>
                    </a:lnTo>
                    <a:lnTo>
                      <a:pt x="155" y="193"/>
                    </a:lnTo>
                    <a:lnTo>
                      <a:pt x="159" y="187"/>
                    </a:lnTo>
                    <a:lnTo>
                      <a:pt x="161" y="183"/>
                    </a:lnTo>
                    <a:lnTo>
                      <a:pt x="164" y="179"/>
                    </a:lnTo>
                    <a:lnTo>
                      <a:pt x="166" y="166"/>
                    </a:lnTo>
                    <a:lnTo>
                      <a:pt x="168" y="158"/>
                    </a:lnTo>
                    <a:lnTo>
                      <a:pt x="171" y="148"/>
                    </a:lnTo>
                    <a:lnTo>
                      <a:pt x="173" y="139"/>
                    </a:lnTo>
                    <a:lnTo>
                      <a:pt x="177" y="125"/>
                    </a:lnTo>
                    <a:lnTo>
                      <a:pt x="178" y="119"/>
                    </a:lnTo>
                    <a:lnTo>
                      <a:pt x="182" y="110"/>
                    </a:lnTo>
                    <a:lnTo>
                      <a:pt x="184" y="92"/>
                    </a:lnTo>
                    <a:lnTo>
                      <a:pt x="187" y="86"/>
                    </a:lnTo>
                    <a:lnTo>
                      <a:pt x="189" y="73"/>
                    </a:lnTo>
                    <a:lnTo>
                      <a:pt x="191" y="69"/>
                    </a:lnTo>
                    <a:lnTo>
                      <a:pt x="194" y="59"/>
                    </a:lnTo>
                    <a:lnTo>
                      <a:pt x="196" y="54"/>
                    </a:lnTo>
                    <a:lnTo>
                      <a:pt x="200" y="40"/>
                    </a:lnTo>
                    <a:lnTo>
                      <a:pt x="201" y="34"/>
                    </a:lnTo>
                    <a:lnTo>
                      <a:pt x="205" y="29"/>
                    </a:lnTo>
                    <a:lnTo>
                      <a:pt x="207" y="30"/>
                    </a:lnTo>
                    <a:lnTo>
                      <a:pt x="210" y="19"/>
                    </a:lnTo>
                    <a:lnTo>
                      <a:pt x="212" y="17"/>
                    </a:lnTo>
                    <a:lnTo>
                      <a:pt x="214" y="21"/>
                    </a:lnTo>
                    <a:lnTo>
                      <a:pt x="217" y="13"/>
                    </a:lnTo>
                    <a:lnTo>
                      <a:pt x="219" y="15"/>
                    </a:lnTo>
                    <a:lnTo>
                      <a:pt x="223" y="7"/>
                    </a:lnTo>
                    <a:lnTo>
                      <a:pt x="224" y="13"/>
                    </a:lnTo>
                    <a:lnTo>
                      <a:pt x="228" y="7"/>
                    </a:lnTo>
                    <a:lnTo>
                      <a:pt x="230" y="11"/>
                    </a:lnTo>
                    <a:lnTo>
                      <a:pt x="233" y="3"/>
                    </a:lnTo>
                    <a:lnTo>
                      <a:pt x="235" y="3"/>
                    </a:lnTo>
                    <a:lnTo>
                      <a:pt x="237" y="5"/>
                    </a:lnTo>
                    <a:lnTo>
                      <a:pt x="240" y="3"/>
                    </a:lnTo>
                    <a:lnTo>
                      <a:pt x="242" y="5"/>
                    </a:lnTo>
                    <a:lnTo>
                      <a:pt x="246" y="9"/>
                    </a:lnTo>
                    <a:lnTo>
                      <a:pt x="247" y="1"/>
                    </a:lnTo>
                    <a:lnTo>
                      <a:pt x="251" y="1"/>
                    </a:lnTo>
                    <a:lnTo>
                      <a:pt x="253" y="1"/>
                    </a:lnTo>
                    <a:lnTo>
                      <a:pt x="256" y="1"/>
                    </a:lnTo>
                    <a:lnTo>
                      <a:pt x="258" y="1"/>
                    </a:lnTo>
                    <a:lnTo>
                      <a:pt x="261" y="3"/>
                    </a:lnTo>
                    <a:lnTo>
                      <a:pt x="263" y="5"/>
                    </a:lnTo>
                    <a:lnTo>
                      <a:pt x="265" y="3"/>
                    </a:lnTo>
                    <a:lnTo>
                      <a:pt x="269" y="0"/>
                    </a:lnTo>
                    <a:lnTo>
                      <a:pt x="270" y="7"/>
                    </a:lnTo>
                    <a:lnTo>
                      <a:pt x="274" y="1"/>
                    </a:lnTo>
                    <a:lnTo>
                      <a:pt x="276" y="3"/>
                    </a:lnTo>
                    <a:lnTo>
                      <a:pt x="279" y="3"/>
                    </a:lnTo>
                    <a:lnTo>
                      <a:pt x="281" y="5"/>
                    </a:lnTo>
                    <a:lnTo>
                      <a:pt x="284" y="5"/>
                    </a:lnTo>
                    <a:lnTo>
                      <a:pt x="286" y="9"/>
                    </a:lnTo>
                    <a:lnTo>
                      <a:pt x="288" y="7"/>
                    </a:lnTo>
                    <a:lnTo>
                      <a:pt x="292" y="7"/>
                    </a:lnTo>
                    <a:lnTo>
                      <a:pt x="293" y="5"/>
                    </a:lnTo>
                    <a:lnTo>
                      <a:pt x="297" y="3"/>
                    </a:lnTo>
                    <a:lnTo>
                      <a:pt x="299" y="5"/>
                    </a:lnTo>
                    <a:lnTo>
                      <a:pt x="302" y="5"/>
                    </a:lnTo>
                    <a:lnTo>
                      <a:pt x="304" y="11"/>
                    </a:lnTo>
                    <a:lnTo>
                      <a:pt x="307" y="5"/>
                    </a:lnTo>
                    <a:lnTo>
                      <a:pt x="309" y="3"/>
                    </a:lnTo>
                    <a:lnTo>
                      <a:pt x="311" y="3"/>
                    </a:lnTo>
                    <a:lnTo>
                      <a:pt x="315" y="1"/>
                    </a:lnTo>
                    <a:lnTo>
                      <a:pt x="316" y="5"/>
                    </a:lnTo>
                    <a:lnTo>
                      <a:pt x="320" y="1"/>
                    </a:lnTo>
                    <a:lnTo>
                      <a:pt x="322" y="1"/>
                    </a:lnTo>
                    <a:lnTo>
                      <a:pt x="325" y="3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3" name="Freeform 270">
                <a:extLst>
                  <a:ext uri="{FF2B5EF4-FFF2-40B4-BE49-F238E27FC236}">
                    <a16:creationId xmlns:a16="http://schemas.microsoft.com/office/drawing/2014/main" id="{8B2C72AC-45E5-1A46-8947-1D8FF4230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3"/>
                <a:ext cx="322" cy="97"/>
              </a:xfrm>
              <a:custGeom>
                <a:avLst/>
                <a:gdLst>
                  <a:gd name="T0" fmla="*/ 5 w 324"/>
                  <a:gd name="T1" fmla="*/ 52 h 99"/>
                  <a:gd name="T2" fmla="*/ 12 w 324"/>
                  <a:gd name="T3" fmla="*/ 43 h 99"/>
                  <a:gd name="T4" fmla="*/ 20 w 324"/>
                  <a:gd name="T5" fmla="*/ 50 h 99"/>
                  <a:gd name="T6" fmla="*/ 28 w 324"/>
                  <a:gd name="T7" fmla="*/ 43 h 99"/>
                  <a:gd name="T8" fmla="*/ 35 w 324"/>
                  <a:gd name="T9" fmla="*/ 46 h 99"/>
                  <a:gd name="T10" fmla="*/ 43 w 324"/>
                  <a:gd name="T11" fmla="*/ 48 h 99"/>
                  <a:gd name="T12" fmla="*/ 51 w 324"/>
                  <a:gd name="T13" fmla="*/ 46 h 99"/>
                  <a:gd name="T14" fmla="*/ 58 w 324"/>
                  <a:gd name="T15" fmla="*/ 50 h 99"/>
                  <a:gd name="T16" fmla="*/ 66 w 324"/>
                  <a:gd name="T17" fmla="*/ 46 h 99"/>
                  <a:gd name="T18" fmla="*/ 74 w 324"/>
                  <a:gd name="T19" fmla="*/ 56 h 99"/>
                  <a:gd name="T20" fmla="*/ 81 w 324"/>
                  <a:gd name="T21" fmla="*/ 50 h 99"/>
                  <a:gd name="T22" fmla="*/ 89 w 324"/>
                  <a:gd name="T23" fmla="*/ 48 h 99"/>
                  <a:gd name="T24" fmla="*/ 97 w 324"/>
                  <a:gd name="T25" fmla="*/ 50 h 99"/>
                  <a:gd name="T26" fmla="*/ 104 w 324"/>
                  <a:gd name="T27" fmla="*/ 39 h 99"/>
                  <a:gd name="T28" fmla="*/ 111 w 324"/>
                  <a:gd name="T29" fmla="*/ 0 h 99"/>
                  <a:gd name="T30" fmla="*/ 120 w 324"/>
                  <a:gd name="T31" fmla="*/ 2 h 99"/>
                  <a:gd name="T32" fmla="*/ 127 w 324"/>
                  <a:gd name="T33" fmla="*/ 29 h 99"/>
                  <a:gd name="T34" fmla="*/ 134 w 324"/>
                  <a:gd name="T35" fmla="*/ 58 h 99"/>
                  <a:gd name="T36" fmla="*/ 143 w 324"/>
                  <a:gd name="T37" fmla="*/ 99 h 99"/>
                  <a:gd name="T38" fmla="*/ 150 w 324"/>
                  <a:gd name="T39" fmla="*/ 87 h 99"/>
                  <a:gd name="T40" fmla="*/ 157 w 324"/>
                  <a:gd name="T41" fmla="*/ 58 h 99"/>
                  <a:gd name="T42" fmla="*/ 166 w 324"/>
                  <a:gd name="T43" fmla="*/ 46 h 99"/>
                  <a:gd name="T44" fmla="*/ 173 w 324"/>
                  <a:gd name="T45" fmla="*/ 43 h 99"/>
                  <a:gd name="T46" fmla="*/ 180 w 324"/>
                  <a:gd name="T47" fmla="*/ 46 h 99"/>
                  <a:gd name="T48" fmla="*/ 189 w 324"/>
                  <a:gd name="T49" fmla="*/ 52 h 99"/>
                  <a:gd name="T50" fmla="*/ 196 w 324"/>
                  <a:gd name="T51" fmla="*/ 46 h 99"/>
                  <a:gd name="T52" fmla="*/ 203 w 324"/>
                  <a:gd name="T53" fmla="*/ 50 h 99"/>
                  <a:gd name="T54" fmla="*/ 212 w 324"/>
                  <a:gd name="T55" fmla="*/ 52 h 99"/>
                  <a:gd name="T56" fmla="*/ 219 w 324"/>
                  <a:gd name="T57" fmla="*/ 54 h 99"/>
                  <a:gd name="T58" fmla="*/ 226 w 324"/>
                  <a:gd name="T59" fmla="*/ 48 h 99"/>
                  <a:gd name="T60" fmla="*/ 235 w 324"/>
                  <a:gd name="T61" fmla="*/ 48 h 99"/>
                  <a:gd name="T62" fmla="*/ 242 w 324"/>
                  <a:gd name="T63" fmla="*/ 50 h 99"/>
                  <a:gd name="T64" fmla="*/ 249 w 324"/>
                  <a:gd name="T65" fmla="*/ 50 h 99"/>
                  <a:gd name="T66" fmla="*/ 258 w 324"/>
                  <a:gd name="T67" fmla="*/ 46 h 99"/>
                  <a:gd name="T68" fmla="*/ 265 w 324"/>
                  <a:gd name="T69" fmla="*/ 48 h 99"/>
                  <a:gd name="T70" fmla="*/ 272 w 324"/>
                  <a:gd name="T71" fmla="*/ 52 h 99"/>
                  <a:gd name="T72" fmla="*/ 281 w 324"/>
                  <a:gd name="T73" fmla="*/ 54 h 99"/>
                  <a:gd name="T74" fmla="*/ 288 w 324"/>
                  <a:gd name="T75" fmla="*/ 52 h 99"/>
                  <a:gd name="T76" fmla="*/ 295 w 324"/>
                  <a:gd name="T77" fmla="*/ 43 h 99"/>
                  <a:gd name="T78" fmla="*/ 304 w 324"/>
                  <a:gd name="T79" fmla="*/ 46 h 99"/>
                  <a:gd name="T80" fmla="*/ 311 w 324"/>
                  <a:gd name="T81" fmla="*/ 50 h 99"/>
                  <a:gd name="T82" fmla="*/ 320 w 324"/>
                  <a:gd name="T83" fmla="*/ 5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9">
                    <a:moveTo>
                      <a:pt x="0" y="48"/>
                    </a:moveTo>
                    <a:lnTo>
                      <a:pt x="2" y="54"/>
                    </a:lnTo>
                    <a:lnTo>
                      <a:pt x="5" y="52"/>
                    </a:lnTo>
                    <a:lnTo>
                      <a:pt x="7" y="41"/>
                    </a:lnTo>
                    <a:lnTo>
                      <a:pt x="9" y="46"/>
                    </a:lnTo>
                    <a:lnTo>
                      <a:pt x="12" y="43"/>
                    </a:lnTo>
                    <a:lnTo>
                      <a:pt x="14" y="54"/>
                    </a:lnTo>
                    <a:lnTo>
                      <a:pt x="18" y="45"/>
                    </a:lnTo>
                    <a:lnTo>
                      <a:pt x="20" y="50"/>
                    </a:lnTo>
                    <a:lnTo>
                      <a:pt x="23" y="46"/>
                    </a:lnTo>
                    <a:lnTo>
                      <a:pt x="25" y="48"/>
                    </a:lnTo>
                    <a:lnTo>
                      <a:pt x="28" y="43"/>
                    </a:lnTo>
                    <a:lnTo>
                      <a:pt x="30" y="45"/>
                    </a:lnTo>
                    <a:lnTo>
                      <a:pt x="32" y="48"/>
                    </a:lnTo>
                    <a:lnTo>
                      <a:pt x="35" y="46"/>
                    </a:lnTo>
                    <a:lnTo>
                      <a:pt x="37" y="48"/>
                    </a:lnTo>
                    <a:lnTo>
                      <a:pt x="41" y="46"/>
                    </a:lnTo>
                    <a:lnTo>
                      <a:pt x="43" y="48"/>
                    </a:lnTo>
                    <a:lnTo>
                      <a:pt x="46" y="50"/>
                    </a:lnTo>
                    <a:lnTo>
                      <a:pt x="48" y="56"/>
                    </a:lnTo>
                    <a:lnTo>
                      <a:pt x="51" y="46"/>
                    </a:lnTo>
                    <a:lnTo>
                      <a:pt x="53" y="52"/>
                    </a:lnTo>
                    <a:lnTo>
                      <a:pt x="57" y="45"/>
                    </a:lnTo>
                    <a:lnTo>
                      <a:pt x="58" y="50"/>
                    </a:lnTo>
                    <a:lnTo>
                      <a:pt x="60" y="45"/>
                    </a:lnTo>
                    <a:lnTo>
                      <a:pt x="64" y="52"/>
                    </a:lnTo>
                    <a:lnTo>
                      <a:pt x="66" y="46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4" y="56"/>
                    </a:lnTo>
                    <a:lnTo>
                      <a:pt x="76" y="48"/>
                    </a:lnTo>
                    <a:lnTo>
                      <a:pt x="80" y="48"/>
                    </a:lnTo>
                    <a:lnTo>
                      <a:pt x="81" y="50"/>
                    </a:lnTo>
                    <a:lnTo>
                      <a:pt x="83" y="50"/>
                    </a:lnTo>
                    <a:lnTo>
                      <a:pt x="87" y="52"/>
                    </a:lnTo>
                    <a:lnTo>
                      <a:pt x="89" y="48"/>
                    </a:lnTo>
                    <a:lnTo>
                      <a:pt x="92" y="50"/>
                    </a:lnTo>
                    <a:lnTo>
                      <a:pt x="94" y="50"/>
                    </a:lnTo>
                    <a:lnTo>
                      <a:pt x="97" y="50"/>
                    </a:lnTo>
                    <a:lnTo>
                      <a:pt x="99" y="45"/>
                    </a:lnTo>
                    <a:lnTo>
                      <a:pt x="103" y="43"/>
                    </a:lnTo>
                    <a:lnTo>
                      <a:pt x="104" y="39"/>
                    </a:lnTo>
                    <a:lnTo>
                      <a:pt x="106" y="25"/>
                    </a:lnTo>
                    <a:lnTo>
                      <a:pt x="110" y="12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20" y="2"/>
                    </a:lnTo>
                    <a:lnTo>
                      <a:pt x="122" y="10"/>
                    </a:lnTo>
                    <a:lnTo>
                      <a:pt x="126" y="16"/>
                    </a:lnTo>
                    <a:lnTo>
                      <a:pt x="127" y="29"/>
                    </a:lnTo>
                    <a:lnTo>
                      <a:pt x="129" y="37"/>
                    </a:lnTo>
                    <a:lnTo>
                      <a:pt x="133" y="45"/>
                    </a:lnTo>
                    <a:lnTo>
                      <a:pt x="134" y="58"/>
                    </a:lnTo>
                    <a:lnTo>
                      <a:pt x="138" y="74"/>
                    </a:lnTo>
                    <a:lnTo>
                      <a:pt x="140" y="85"/>
                    </a:lnTo>
                    <a:lnTo>
                      <a:pt x="143" y="99"/>
                    </a:lnTo>
                    <a:lnTo>
                      <a:pt x="145" y="95"/>
                    </a:lnTo>
                    <a:lnTo>
                      <a:pt x="149" y="89"/>
                    </a:lnTo>
                    <a:lnTo>
                      <a:pt x="150" y="87"/>
                    </a:lnTo>
                    <a:lnTo>
                      <a:pt x="152" y="75"/>
                    </a:lnTo>
                    <a:lnTo>
                      <a:pt x="156" y="58"/>
                    </a:lnTo>
                    <a:lnTo>
                      <a:pt x="157" y="58"/>
                    </a:lnTo>
                    <a:lnTo>
                      <a:pt x="161" y="48"/>
                    </a:lnTo>
                    <a:lnTo>
                      <a:pt x="163" y="46"/>
                    </a:lnTo>
                    <a:lnTo>
                      <a:pt x="166" y="46"/>
                    </a:lnTo>
                    <a:lnTo>
                      <a:pt x="168" y="50"/>
                    </a:lnTo>
                    <a:lnTo>
                      <a:pt x="172" y="50"/>
                    </a:lnTo>
                    <a:lnTo>
                      <a:pt x="173" y="43"/>
                    </a:lnTo>
                    <a:lnTo>
                      <a:pt x="175" y="48"/>
                    </a:lnTo>
                    <a:lnTo>
                      <a:pt x="179" y="48"/>
                    </a:lnTo>
                    <a:lnTo>
                      <a:pt x="180" y="46"/>
                    </a:lnTo>
                    <a:lnTo>
                      <a:pt x="184" y="46"/>
                    </a:lnTo>
                    <a:lnTo>
                      <a:pt x="186" y="50"/>
                    </a:lnTo>
                    <a:lnTo>
                      <a:pt x="189" y="52"/>
                    </a:lnTo>
                    <a:lnTo>
                      <a:pt x="191" y="48"/>
                    </a:lnTo>
                    <a:lnTo>
                      <a:pt x="195" y="48"/>
                    </a:lnTo>
                    <a:lnTo>
                      <a:pt x="196" y="46"/>
                    </a:lnTo>
                    <a:lnTo>
                      <a:pt x="200" y="50"/>
                    </a:lnTo>
                    <a:lnTo>
                      <a:pt x="202" y="50"/>
                    </a:lnTo>
                    <a:lnTo>
                      <a:pt x="203" y="50"/>
                    </a:lnTo>
                    <a:lnTo>
                      <a:pt x="207" y="46"/>
                    </a:lnTo>
                    <a:lnTo>
                      <a:pt x="209" y="52"/>
                    </a:lnTo>
                    <a:lnTo>
                      <a:pt x="212" y="52"/>
                    </a:lnTo>
                    <a:lnTo>
                      <a:pt x="214" y="52"/>
                    </a:lnTo>
                    <a:lnTo>
                      <a:pt x="218" y="52"/>
                    </a:lnTo>
                    <a:lnTo>
                      <a:pt x="219" y="54"/>
                    </a:lnTo>
                    <a:lnTo>
                      <a:pt x="223" y="50"/>
                    </a:lnTo>
                    <a:lnTo>
                      <a:pt x="225" y="48"/>
                    </a:lnTo>
                    <a:lnTo>
                      <a:pt x="226" y="48"/>
                    </a:lnTo>
                    <a:lnTo>
                      <a:pt x="230" y="46"/>
                    </a:lnTo>
                    <a:lnTo>
                      <a:pt x="232" y="46"/>
                    </a:lnTo>
                    <a:lnTo>
                      <a:pt x="235" y="48"/>
                    </a:lnTo>
                    <a:lnTo>
                      <a:pt x="237" y="52"/>
                    </a:lnTo>
                    <a:lnTo>
                      <a:pt x="241" y="50"/>
                    </a:lnTo>
                    <a:lnTo>
                      <a:pt x="242" y="50"/>
                    </a:lnTo>
                    <a:lnTo>
                      <a:pt x="246" y="50"/>
                    </a:lnTo>
                    <a:lnTo>
                      <a:pt x="248" y="45"/>
                    </a:lnTo>
                    <a:lnTo>
                      <a:pt x="249" y="50"/>
                    </a:lnTo>
                    <a:lnTo>
                      <a:pt x="253" y="48"/>
                    </a:lnTo>
                    <a:lnTo>
                      <a:pt x="255" y="46"/>
                    </a:lnTo>
                    <a:lnTo>
                      <a:pt x="258" y="46"/>
                    </a:lnTo>
                    <a:lnTo>
                      <a:pt x="260" y="50"/>
                    </a:lnTo>
                    <a:lnTo>
                      <a:pt x="264" y="43"/>
                    </a:lnTo>
                    <a:lnTo>
                      <a:pt x="265" y="48"/>
                    </a:lnTo>
                    <a:lnTo>
                      <a:pt x="269" y="50"/>
                    </a:lnTo>
                    <a:lnTo>
                      <a:pt x="271" y="48"/>
                    </a:lnTo>
                    <a:lnTo>
                      <a:pt x="272" y="52"/>
                    </a:lnTo>
                    <a:lnTo>
                      <a:pt x="276" y="48"/>
                    </a:lnTo>
                    <a:lnTo>
                      <a:pt x="278" y="45"/>
                    </a:lnTo>
                    <a:lnTo>
                      <a:pt x="281" y="54"/>
                    </a:lnTo>
                    <a:lnTo>
                      <a:pt x="283" y="50"/>
                    </a:lnTo>
                    <a:lnTo>
                      <a:pt x="287" y="48"/>
                    </a:lnTo>
                    <a:lnTo>
                      <a:pt x="288" y="52"/>
                    </a:lnTo>
                    <a:lnTo>
                      <a:pt x="292" y="48"/>
                    </a:lnTo>
                    <a:lnTo>
                      <a:pt x="294" y="45"/>
                    </a:lnTo>
                    <a:lnTo>
                      <a:pt x="295" y="43"/>
                    </a:lnTo>
                    <a:lnTo>
                      <a:pt x="299" y="52"/>
                    </a:lnTo>
                    <a:lnTo>
                      <a:pt x="301" y="50"/>
                    </a:lnTo>
                    <a:lnTo>
                      <a:pt x="304" y="46"/>
                    </a:lnTo>
                    <a:lnTo>
                      <a:pt x="306" y="46"/>
                    </a:lnTo>
                    <a:lnTo>
                      <a:pt x="309" y="54"/>
                    </a:lnTo>
                    <a:lnTo>
                      <a:pt x="311" y="50"/>
                    </a:lnTo>
                    <a:lnTo>
                      <a:pt x="315" y="50"/>
                    </a:lnTo>
                    <a:lnTo>
                      <a:pt x="317" y="46"/>
                    </a:lnTo>
                    <a:lnTo>
                      <a:pt x="320" y="52"/>
                    </a:lnTo>
                    <a:lnTo>
                      <a:pt x="322" y="46"/>
                    </a:lnTo>
                    <a:lnTo>
                      <a:pt x="324" y="41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4" name="Freeform 271">
                <a:extLst>
                  <a:ext uri="{FF2B5EF4-FFF2-40B4-BE49-F238E27FC236}">
                    <a16:creationId xmlns:a16="http://schemas.microsoft.com/office/drawing/2014/main" id="{8E85F9B4-B61E-EC43-AFA9-7BB9537CC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4"/>
                <a:ext cx="49" cy="11"/>
              </a:xfrm>
              <a:custGeom>
                <a:avLst/>
                <a:gdLst>
                  <a:gd name="G0" fmla="+- 65534 0 0"/>
                  <a:gd name="G1" fmla="+- 8 0 0"/>
                  <a:gd name="G2" fmla="+- 14 0 0"/>
                  <a:gd name="G3" fmla="cos 5 G2"/>
                  <a:gd name="G4" fmla="*/ 1 1599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+- 5 0 0"/>
                  <a:gd name="G21" fmla="+- 8 0 0"/>
                  <a:gd name="T0" fmla="*/ 0 w 51"/>
                  <a:gd name="T1" fmla="*/ 0 h 13"/>
                  <a:gd name="T2" fmla="*/ 3 w 51"/>
                  <a:gd name="T3" fmla="*/ 5 h 13"/>
                  <a:gd name="T4" fmla="*/ 5 w 51"/>
                  <a:gd name="T5" fmla="*/ 5 h 13"/>
                  <a:gd name="T6" fmla="*/ 8 w 51"/>
                  <a:gd name="T7" fmla="*/ 7 h 13"/>
                  <a:gd name="T8" fmla="*/ 10 w 51"/>
                  <a:gd name="T9" fmla="*/ 5 h 13"/>
                  <a:gd name="T10" fmla="*/ 14 w 51"/>
                  <a:gd name="T11" fmla="*/ 9 h 13"/>
                  <a:gd name="T12" fmla="*/ 16 w 51"/>
                  <a:gd name="T13" fmla="*/ 4 h 13"/>
                  <a:gd name="T14" fmla="*/ 19 w 51"/>
                  <a:gd name="T15" fmla="*/ 11 h 13"/>
                  <a:gd name="T16" fmla="*/ 21 w 51"/>
                  <a:gd name="T17" fmla="*/ 5 h 13"/>
                  <a:gd name="T18" fmla="*/ 23 w 51"/>
                  <a:gd name="T19" fmla="*/ 7 h 13"/>
                  <a:gd name="T20" fmla="*/ 26 w 51"/>
                  <a:gd name="T21" fmla="*/ 7 h 13"/>
                  <a:gd name="T22" fmla="*/ 28 w 51"/>
                  <a:gd name="T23" fmla="*/ 9 h 13"/>
                  <a:gd name="T24" fmla="*/ 31 w 51"/>
                  <a:gd name="T25" fmla="*/ 9 h 13"/>
                  <a:gd name="T26" fmla="*/ 33 w 51"/>
                  <a:gd name="T27" fmla="*/ 7 h 13"/>
                  <a:gd name="T28" fmla="*/ 37 w 51"/>
                  <a:gd name="T29" fmla="*/ 11 h 13"/>
                  <a:gd name="T30" fmla="*/ 39 w 51"/>
                  <a:gd name="T31" fmla="*/ 4 h 13"/>
                  <a:gd name="T32" fmla="*/ 42 w 51"/>
                  <a:gd name="T33" fmla="*/ 11 h 13"/>
                  <a:gd name="T34" fmla="*/ 44 w 51"/>
                  <a:gd name="T35" fmla="*/ 11 h 13"/>
                  <a:gd name="T36" fmla="*/ 46 w 51"/>
                  <a:gd name="T37" fmla="*/ 13 h 13"/>
                  <a:gd name="T38" fmla="*/ 49 w 51"/>
                  <a:gd name="T39" fmla="*/ 9 h 13"/>
                  <a:gd name="T40" fmla="*/ 51 w 51"/>
                  <a:gd name="T4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3">
                    <a:moveTo>
                      <a:pt x="0" y="0"/>
                    </a:moveTo>
                    <a:lnTo>
                      <a:pt x="3" y="5"/>
                    </a:lnTo>
                    <a:lnTo>
                      <a:pt x="5" y="5"/>
                    </a:lnTo>
                    <a:lnTo>
                      <a:pt x="8" y="7"/>
                    </a:lnTo>
                    <a:lnTo>
                      <a:pt x="10" y="5"/>
                    </a:lnTo>
                    <a:lnTo>
                      <a:pt x="14" y="9"/>
                    </a:lnTo>
                    <a:lnTo>
                      <a:pt x="16" y="4"/>
                    </a:lnTo>
                    <a:lnTo>
                      <a:pt x="19" y="11"/>
                    </a:lnTo>
                    <a:lnTo>
                      <a:pt x="21" y="5"/>
                    </a:lnTo>
                    <a:lnTo>
                      <a:pt x="23" y="7"/>
                    </a:lnTo>
                    <a:lnTo>
                      <a:pt x="26" y="7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7"/>
                    </a:lnTo>
                    <a:lnTo>
                      <a:pt x="37" y="11"/>
                    </a:lnTo>
                    <a:lnTo>
                      <a:pt x="39" y="4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9" y="9"/>
                    </a:lnTo>
                    <a:lnTo>
                      <a:pt x="51" y="5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5" name="Freeform 272">
                <a:extLst>
                  <a:ext uri="{FF2B5EF4-FFF2-40B4-BE49-F238E27FC236}">
                    <a16:creationId xmlns:a16="http://schemas.microsoft.com/office/drawing/2014/main" id="{DA914BA1-105A-414C-8919-1BBE042C9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6"/>
                <a:ext cx="323" cy="229"/>
              </a:xfrm>
              <a:custGeom>
                <a:avLst/>
                <a:gdLst>
                  <a:gd name="T0" fmla="*/ 5 w 325"/>
                  <a:gd name="T1" fmla="*/ 224 h 231"/>
                  <a:gd name="T2" fmla="*/ 12 w 325"/>
                  <a:gd name="T3" fmla="*/ 222 h 231"/>
                  <a:gd name="T4" fmla="*/ 21 w 325"/>
                  <a:gd name="T5" fmla="*/ 226 h 231"/>
                  <a:gd name="T6" fmla="*/ 28 w 325"/>
                  <a:gd name="T7" fmla="*/ 231 h 231"/>
                  <a:gd name="T8" fmla="*/ 35 w 325"/>
                  <a:gd name="T9" fmla="*/ 226 h 231"/>
                  <a:gd name="T10" fmla="*/ 44 w 325"/>
                  <a:gd name="T11" fmla="*/ 218 h 231"/>
                  <a:gd name="T12" fmla="*/ 51 w 325"/>
                  <a:gd name="T13" fmla="*/ 224 h 231"/>
                  <a:gd name="T14" fmla="*/ 58 w 325"/>
                  <a:gd name="T15" fmla="*/ 222 h 231"/>
                  <a:gd name="T16" fmla="*/ 67 w 325"/>
                  <a:gd name="T17" fmla="*/ 224 h 231"/>
                  <a:gd name="T18" fmla="*/ 74 w 325"/>
                  <a:gd name="T19" fmla="*/ 224 h 231"/>
                  <a:gd name="T20" fmla="*/ 81 w 325"/>
                  <a:gd name="T21" fmla="*/ 226 h 231"/>
                  <a:gd name="T22" fmla="*/ 90 w 325"/>
                  <a:gd name="T23" fmla="*/ 226 h 231"/>
                  <a:gd name="T24" fmla="*/ 97 w 325"/>
                  <a:gd name="T25" fmla="*/ 222 h 231"/>
                  <a:gd name="T26" fmla="*/ 104 w 325"/>
                  <a:gd name="T27" fmla="*/ 226 h 231"/>
                  <a:gd name="T28" fmla="*/ 113 w 325"/>
                  <a:gd name="T29" fmla="*/ 224 h 231"/>
                  <a:gd name="T30" fmla="*/ 120 w 325"/>
                  <a:gd name="T31" fmla="*/ 220 h 231"/>
                  <a:gd name="T32" fmla="*/ 127 w 325"/>
                  <a:gd name="T33" fmla="*/ 226 h 231"/>
                  <a:gd name="T34" fmla="*/ 136 w 325"/>
                  <a:gd name="T35" fmla="*/ 224 h 231"/>
                  <a:gd name="T36" fmla="*/ 143 w 325"/>
                  <a:gd name="T37" fmla="*/ 220 h 231"/>
                  <a:gd name="T38" fmla="*/ 150 w 325"/>
                  <a:gd name="T39" fmla="*/ 210 h 231"/>
                  <a:gd name="T40" fmla="*/ 159 w 325"/>
                  <a:gd name="T41" fmla="*/ 206 h 231"/>
                  <a:gd name="T42" fmla="*/ 166 w 325"/>
                  <a:gd name="T43" fmla="*/ 204 h 231"/>
                  <a:gd name="T44" fmla="*/ 173 w 325"/>
                  <a:gd name="T45" fmla="*/ 181 h 231"/>
                  <a:gd name="T46" fmla="*/ 182 w 325"/>
                  <a:gd name="T47" fmla="*/ 156 h 231"/>
                  <a:gd name="T48" fmla="*/ 189 w 325"/>
                  <a:gd name="T49" fmla="*/ 125 h 231"/>
                  <a:gd name="T50" fmla="*/ 196 w 325"/>
                  <a:gd name="T51" fmla="*/ 90 h 231"/>
                  <a:gd name="T52" fmla="*/ 205 w 325"/>
                  <a:gd name="T53" fmla="*/ 67 h 231"/>
                  <a:gd name="T54" fmla="*/ 212 w 325"/>
                  <a:gd name="T55" fmla="*/ 46 h 231"/>
                  <a:gd name="T56" fmla="*/ 219 w 325"/>
                  <a:gd name="T57" fmla="*/ 25 h 231"/>
                  <a:gd name="T58" fmla="*/ 228 w 325"/>
                  <a:gd name="T59" fmla="*/ 17 h 231"/>
                  <a:gd name="T60" fmla="*/ 235 w 325"/>
                  <a:gd name="T61" fmla="*/ 2 h 231"/>
                  <a:gd name="T62" fmla="*/ 242 w 325"/>
                  <a:gd name="T63" fmla="*/ 9 h 231"/>
                  <a:gd name="T64" fmla="*/ 251 w 325"/>
                  <a:gd name="T65" fmla="*/ 11 h 231"/>
                  <a:gd name="T66" fmla="*/ 258 w 325"/>
                  <a:gd name="T67" fmla="*/ 2 h 231"/>
                  <a:gd name="T68" fmla="*/ 265 w 325"/>
                  <a:gd name="T69" fmla="*/ 9 h 231"/>
                  <a:gd name="T70" fmla="*/ 274 w 325"/>
                  <a:gd name="T71" fmla="*/ 2 h 231"/>
                  <a:gd name="T72" fmla="*/ 281 w 325"/>
                  <a:gd name="T73" fmla="*/ 2 h 231"/>
                  <a:gd name="T74" fmla="*/ 288 w 325"/>
                  <a:gd name="T75" fmla="*/ 2 h 231"/>
                  <a:gd name="T76" fmla="*/ 297 w 325"/>
                  <a:gd name="T77" fmla="*/ 5 h 231"/>
                  <a:gd name="T78" fmla="*/ 304 w 325"/>
                  <a:gd name="T79" fmla="*/ 0 h 231"/>
                  <a:gd name="T80" fmla="*/ 311 w 325"/>
                  <a:gd name="T81" fmla="*/ 3 h 231"/>
                  <a:gd name="T82" fmla="*/ 320 w 325"/>
                  <a:gd name="T83" fmla="*/ 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31">
                    <a:moveTo>
                      <a:pt x="0" y="218"/>
                    </a:moveTo>
                    <a:lnTo>
                      <a:pt x="2" y="222"/>
                    </a:lnTo>
                    <a:lnTo>
                      <a:pt x="5" y="224"/>
                    </a:lnTo>
                    <a:lnTo>
                      <a:pt x="7" y="222"/>
                    </a:lnTo>
                    <a:lnTo>
                      <a:pt x="10" y="224"/>
                    </a:lnTo>
                    <a:lnTo>
                      <a:pt x="12" y="222"/>
                    </a:lnTo>
                    <a:lnTo>
                      <a:pt x="16" y="224"/>
                    </a:lnTo>
                    <a:lnTo>
                      <a:pt x="18" y="226"/>
                    </a:lnTo>
                    <a:lnTo>
                      <a:pt x="21" y="226"/>
                    </a:lnTo>
                    <a:lnTo>
                      <a:pt x="23" y="226"/>
                    </a:lnTo>
                    <a:lnTo>
                      <a:pt x="25" y="222"/>
                    </a:lnTo>
                    <a:lnTo>
                      <a:pt x="28" y="231"/>
                    </a:lnTo>
                    <a:lnTo>
                      <a:pt x="30" y="218"/>
                    </a:lnTo>
                    <a:lnTo>
                      <a:pt x="33" y="220"/>
                    </a:lnTo>
                    <a:lnTo>
                      <a:pt x="35" y="226"/>
                    </a:lnTo>
                    <a:lnTo>
                      <a:pt x="39" y="222"/>
                    </a:lnTo>
                    <a:lnTo>
                      <a:pt x="40" y="224"/>
                    </a:lnTo>
                    <a:lnTo>
                      <a:pt x="44" y="218"/>
                    </a:lnTo>
                    <a:lnTo>
                      <a:pt x="46" y="224"/>
                    </a:lnTo>
                    <a:lnTo>
                      <a:pt x="48" y="224"/>
                    </a:lnTo>
                    <a:lnTo>
                      <a:pt x="51" y="224"/>
                    </a:lnTo>
                    <a:lnTo>
                      <a:pt x="53" y="226"/>
                    </a:lnTo>
                    <a:lnTo>
                      <a:pt x="56" y="226"/>
                    </a:lnTo>
                    <a:lnTo>
                      <a:pt x="58" y="222"/>
                    </a:lnTo>
                    <a:lnTo>
                      <a:pt x="62" y="224"/>
                    </a:lnTo>
                    <a:lnTo>
                      <a:pt x="63" y="220"/>
                    </a:lnTo>
                    <a:lnTo>
                      <a:pt x="67" y="224"/>
                    </a:lnTo>
                    <a:lnTo>
                      <a:pt x="69" y="226"/>
                    </a:lnTo>
                    <a:lnTo>
                      <a:pt x="71" y="222"/>
                    </a:lnTo>
                    <a:lnTo>
                      <a:pt x="74" y="224"/>
                    </a:lnTo>
                    <a:lnTo>
                      <a:pt x="76" y="224"/>
                    </a:lnTo>
                    <a:lnTo>
                      <a:pt x="79" y="226"/>
                    </a:lnTo>
                    <a:lnTo>
                      <a:pt x="81" y="226"/>
                    </a:lnTo>
                    <a:lnTo>
                      <a:pt x="85" y="224"/>
                    </a:lnTo>
                    <a:lnTo>
                      <a:pt x="86" y="224"/>
                    </a:lnTo>
                    <a:lnTo>
                      <a:pt x="90" y="226"/>
                    </a:lnTo>
                    <a:lnTo>
                      <a:pt x="92" y="224"/>
                    </a:lnTo>
                    <a:lnTo>
                      <a:pt x="94" y="226"/>
                    </a:lnTo>
                    <a:lnTo>
                      <a:pt x="97" y="222"/>
                    </a:lnTo>
                    <a:lnTo>
                      <a:pt x="99" y="226"/>
                    </a:lnTo>
                    <a:lnTo>
                      <a:pt x="102" y="224"/>
                    </a:lnTo>
                    <a:lnTo>
                      <a:pt x="104" y="226"/>
                    </a:lnTo>
                    <a:lnTo>
                      <a:pt x="108" y="226"/>
                    </a:lnTo>
                    <a:lnTo>
                      <a:pt x="109" y="224"/>
                    </a:lnTo>
                    <a:lnTo>
                      <a:pt x="113" y="224"/>
                    </a:lnTo>
                    <a:lnTo>
                      <a:pt x="115" y="224"/>
                    </a:lnTo>
                    <a:lnTo>
                      <a:pt x="117" y="224"/>
                    </a:lnTo>
                    <a:lnTo>
                      <a:pt x="120" y="220"/>
                    </a:lnTo>
                    <a:lnTo>
                      <a:pt x="122" y="222"/>
                    </a:lnTo>
                    <a:lnTo>
                      <a:pt x="125" y="216"/>
                    </a:lnTo>
                    <a:lnTo>
                      <a:pt x="127" y="226"/>
                    </a:lnTo>
                    <a:lnTo>
                      <a:pt x="131" y="222"/>
                    </a:lnTo>
                    <a:lnTo>
                      <a:pt x="132" y="222"/>
                    </a:lnTo>
                    <a:lnTo>
                      <a:pt x="136" y="224"/>
                    </a:lnTo>
                    <a:lnTo>
                      <a:pt x="138" y="214"/>
                    </a:lnTo>
                    <a:lnTo>
                      <a:pt x="141" y="222"/>
                    </a:lnTo>
                    <a:lnTo>
                      <a:pt x="143" y="220"/>
                    </a:lnTo>
                    <a:lnTo>
                      <a:pt x="145" y="214"/>
                    </a:lnTo>
                    <a:lnTo>
                      <a:pt x="148" y="214"/>
                    </a:lnTo>
                    <a:lnTo>
                      <a:pt x="150" y="210"/>
                    </a:lnTo>
                    <a:lnTo>
                      <a:pt x="154" y="214"/>
                    </a:lnTo>
                    <a:lnTo>
                      <a:pt x="155" y="206"/>
                    </a:lnTo>
                    <a:lnTo>
                      <a:pt x="159" y="206"/>
                    </a:lnTo>
                    <a:lnTo>
                      <a:pt x="161" y="204"/>
                    </a:lnTo>
                    <a:lnTo>
                      <a:pt x="164" y="200"/>
                    </a:lnTo>
                    <a:lnTo>
                      <a:pt x="166" y="204"/>
                    </a:lnTo>
                    <a:lnTo>
                      <a:pt x="168" y="191"/>
                    </a:lnTo>
                    <a:lnTo>
                      <a:pt x="171" y="181"/>
                    </a:lnTo>
                    <a:lnTo>
                      <a:pt x="173" y="181"/>
                    </a:lnTo>
                    <a:lnTo>
                      <a:pt x="177" y="171"/>
                    </a:lnTo>
                    <a:lnTo>
                      <a:pt x="178" y="162"/>
                    </a:lnTo>
                    <a:lnTo>
                      <a:pt x="182" y="156"/>
                    </a:lnTo>
                    <a:lnTo>
                      <a:pt x="184" y="141"/>
                    </a:lnTo>
                    <a:lnTo>
                      <a:pt x="187" y="127"/>
                    </a:lnTo>
                    <a:lnTo>
                      <a:pt x="189" y="125"/>
                    </a:lnTo>
                    <a:lnTo>
                      <a:pt x="191" y="112"/>
                    </a:lnTo>
                    <a:lnTo>
                      <a:pt x="194" y="100"/>
                    </a:lnTo>
                    <a:lnTo>
                      <a:pt x="196" y="90"/>
                    </a:lnTo>
                    <a:lnTo>
                      <a:pt x="200" y="83"/>
                    </a:lnTo>
                    <a:lnTo>
                      <a:pt x="201" y="67"/>
                    </a:lnTo>
                    <a:lnTo>
                      <a:pt x="205" y="67"/>
                    </a:lnTo>
                    <a:lnTo>
                      <a:pt x="207" y="58"/>
                    </a:lnTo>
                    <a:lnTo>
                      <a:pt x="210" y="46"/>
                    </a:lnTo>
                    <a:lnTo>
                      <a:pt x="212" y="46"/>
                    </a:lnTo>
                    <a:lnTo>
                      <a:pt x="214" y="34"/>
                    </a:lnTo>
                    <a:lnTo>
                      <a:pt x="217" y="25"/>
                    </a:lnTo>
                    <a:lnTo>
                      <a:pt x="219" y="25"/>
                    </a:lnTo>
                    <a:lnTo>
                      <a:pt x="223" y="23"/>
                    </a:lnTo>
                    <a:lnTo>
                      <a:pt x="224" y="15"/>
                    </a:lnTo>
                    <a:lnTo>
                      <a:pt x="228" y="17"/>
                    </a:lnTo>
                    <a:lnTo>
                      <a:pt x="230" y="5"/>
                    </a:lnTo>
                    <a:lnTo>
                      <a:pt x="233" y="9"/>
                    </a:lnTo>
                    <a:lnTo>
                      <a:pt x="235" y="2"/>
                    </a:lnTo>
                    <a:lnTo>
                      <a:pt x="237" y="15"/>
                    </a:lnTo>
                    <a:lnTo>
                      <a:pt x="240" y="7"/>
                    </a:lnTo>
                    <a:lnTo>
                      <a:pt x="242" y="9"/>
                    </a:lnTo>
                    <a:lnTo>
                      <a:pt x="246" y="3"/>
                    </a:lnTo>
                    <a:lnTo>
                      <a:pt x="247" y="5"/>
                    </a:lnTo>
                    <a:lnTo>
                      <a:pt x="251" y="11"/>
                    </a:lnTo>
                    <a:lnTo>
                      <a:pt x="253" y="3"/>
                    </a:lnTo>
                    <a:lnTo>
                      <a:pt x="256" y="2"/>
                    </a:lnTo>
                    <a:lnTo>
                      <a:pt x="258" y="2"/>
                    </a:lnTo>
                    <a:lnTo>
                      <a:pt x="261" y="7"/>
                    </a:lnTo>
                    <a:lnTo>
                      <a:pt x="263" y="3"/>
                    </a:lnTo>
                    <a:lnTo>
                      <a:pt x="265" y="9"/>
                    </a:lnTo>
                    <a:lnTo>
                      <a:pt x="269" y="2"/>
                    </a:lnTo>
                    <a:lnTo>
                      <a:pt x="270" y="5"/>
                    </a:lnTo>
                    <a:lnTo>
                      <a:pt x="274" y="2"/>
                    </a:lnTo>
                    <a:lnTo>
                      <a:pt x="276" y="3"/>
                    </a:lnTo>
                    <a:lnTo>
                      <a:pt x="279" y="2"/>
                    </a:lnTo>
                    <a:lnTo>
                      <a:pt x="281" y="2"/>
                    </a:lnTo>
                    <a:lnTo>
                      <a:pt x="284" y="7"/>
                    </a:lnTo>
                    <a:lnTo>
                      <a:pt x="286" y="2"/>
                    </a:lnTo>
                    <a:lnTo>
                      <a:pt x="288" y="2"/>
                    </a:lnTo>
                    <a:lnTo>
                      <a:pt x="292" y="3"/>
                    </a:lnTo>
                    <a:lnTo>
                      <a:pt x="293" y="7"/>
                    </a:lnTo>
                    <a:lnTo>
                      <a:pt x="297" y="5"/>
                    </a:lnTo>
                    <a:lnTo>
                      <a:pt x="299" y="3"/>
                    </a:lnTo>
                    <a:lnTo>
                      <a:pt x="302" y="3"/>
                    </a:lnTo>
                    <a:lnTo>
                      <a:pt x="304" y="0"/>
                    </a:lnTo>
                    <a:lnTo>
                      <a:pt x="307" y="0"/>
                    </a:lnTo>
                    <a:lnTo>
                      <a:pt x="309" y="3"/>
                    </a:lnTo>
                    <a:lnTo>
                      <a:pt x="311" y="3"/>
                    </a:lnTo>
                    <a:lnTo>
                      <a:pt x="315" y="7"/>
                    </a:lnTo>
                    <a:lnTo>
                      <a:pt x="316" y="5"/>
                    </a:lnTo>
                    <a:lnTo>
                      <a:pt x="320" y="7"/>
                    </a:lnTo>
                    <a:lnTo>
                      <a:pt x="322" y="2"/>
                    </a:lnTo>
                    <a:lnTo>
                      <a:pt x="325" y="3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6" name="Freeform 273">
                <a:extLst>
                  <a:ext uri="{FF2B5EF4-FFF2-40B4-BE49-F238E27FC236}">
                    <a16:creationId xmlns:a16="http://schemas.microsoft.com/office/drawing/2014/main" id="{03E92069-CED4-7F49-8643-E00989F0E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9"/>
                <a:ext cx="322" cy="97"/>
              </a:xfrm>
              <a:custGeom>
                <a:avLst/>
                <a:gdLst>
                  <a:gd name="T0" fmla="*/ 5 w 324"/>
                  <a:gd name="T1" fmla="*/ 49 h 99"/>
                  <a:gd name="T2" fmla="*/ 12 w 324"/>
                  <a:gd name="T3" fmla="*/ 50 h 99"/>
                  <a:gd name="T4" fmla="*/ 20 w 324"/>
                  <a:gd name="T5" fmla="*/ 45 h 99"/>
                  <a:gd name="T6" fmla="*/ 28 w 324"/>
                  <a:gd name="T7" fmla="*/ 50 h 99"/>
                  <a:gd name="T8" fmla="*/ 35 w 324"/>
                  <a:gd name="T9" fmla="*/ 47 h 99"/>
                  <a:gd name="T10" fmla="*/ 43 w 324"/>
                  <a:gd name="T11" fmla="*/ 49 h 99"/>
                  <a:gd name="T12" fmla="*/ 51 w 324"/>
                  <a:gd name="T13" fmla="*/ 52 h 99"/>
                  <a:gd name="T14" fmla="*/ 58 w 324"/>
                  <a:gd name="T15" fmla="*/ 49 h 99"/>
                  <a:gd name="T16" fmla="*/ 66 w 324"/>
                  <a:gd name="T17" fmla="*/ 50 h 99"/>
                  <a:gd name="T18" fmla="*/ 74 w 324"/>
                  <a:gd name="T19" fmla="*/ 52 h 99"/>
                  <a:gd name="T20" fmla="*/ 81 w 324"/>
                  <a:gd name="T21" fmla="*/ 50 h 99"/>
                  <a:gd name="T22" fmla="*/ 89 w 324"/>
                  <a:gd name="T23" fmla="*/ 50 h 99"/>
                  <a:gd name="T24" fmla="*/ 97 w 324"/>
                  <a:gd name="T25" fmla="*/ 49 h 99"/>
                  <a:gd name="T26" fmla="*/ 104 w 324"/>
                  <a:gd name="T27" fmla="*/ 50 h 99"/>
                  <a:gd name="T28" fmla="*/ 111 w 324"/>
                  <a:gd name="T29" fmla="*/ 39 h 99"/>
                  <a:gd name="T30" fmla="*/ 120 w 324"/>
                  <a:gd name="T31" fmla="*/ 18 h 99"/>
                  <a:gd name="T32" fmla="*/ 127 w 324"/>
                  <a:gd name="T33" fmla="*/ 8 h 99"/>
                  <a:gd name="T34" fmla="*/ 134 w 324"/>
                  <a:gd name="T35" fmla="*/ 39 h 99"/>
                  <a:gd name="T36" fmla="*/ 143 w 324"/>
                  <a:gd name="T37" fmla="*/ 70 h 99"/>
                  <a:gd name="T38" fmla="*/ 150 w 324"/>
                  <a:gd name="T39" fmla="*/ 99 h 99"/>
                  <a:gd name="T40" fmla="*/ 157 w 324"/>
                  <a:gd name="T41" fmla="*/ 74 h 99"/>
                  <a:gd name="T42" fmla="*/ 166 w 324"/>
                  <a:gd name="T43" fmla="*/ 54 h 99"/>
                  <a:gd name="T44" fmla="*/ 173 w 324"/>
                  <a:gd name="T45" fmla="*/ 49 h 99"/>
                  <a:gd name="T46" fmla="*/ 180 w 324"/>
                  <a:gd name="T47" fmla="*/ 49 h 99"/>
                  <a:gd name="T48" fmla="*/ 189 w 324"/>
                  <a:gd name="T49" fmla="*/ 50 h 99"/>
                  <a:gd name="T50" fmla="*/ 196 w 324"/>
                  <a:gd name="T51" fmla="*/ 45 h 99"/>
                  <a:gd name="T52" fmla="*/ 203 w 324"/>
                  <a:gd name="T53" fmla="*/ 47 h 99"/>
                  <a:gd name="T54" fmla="*/ 212 w 324"/>
                  <a:gd name="T55" fmla="*/ 50 h 99"/>
                  <a:gd name="T56" fmla="*/ 219 w 324"/>
                  <a:gd name="T57" fmla="*/ 52 h 99"/>
                  <a:gd name="T58" fmla="*/ 226 w 324"/>
                  <a:gd name="T59" fmla="*/ 50 h 99"/>
                  <a:gd name="T60" fmla="*/ 235 w 324"/>
                  <a:gd name="T61" fmla="*/ 50 h 99"/>
                  <a:gd name="T62" fmla="*/ 242 w 324"/>
                  <a:gd name="T63" fmla="*/ 47 h 99"/>
                  <a:gd name="T64" fmla="*/ 249 w 324"/>
                  <a:gd name="T65" fmla="*/ 54 h 99"/>
                  <a:gd name="T66" fmla="*/ 258 w 324"/>
                  <a:gd name="T67" fmla="*/ 52 h 99"/>
                  <a:gd name="T68" fmla="*/ 265 w 324"/>
                  <a:gd name="T69" fmla="*/ 49 h 99"/>
                  <a:gd name="T70" fmla="*/ 272 w 324"/>
                  <a:gd name="T71" fmla="*/ 47 h 99"/>
                  <a:gd name="T72" fmla="*/ 281 w 324"/>
                  <a:gd name="T73" fmla="*/ 52 h 99"/>
                  <a:gd name="T74" fmla="*/ 288 w 324"/>
                  <a:gd name="T75" fmla="*/ 47 h 99"/>
                  <a:gd name="T76" fmla="*/ 295 w 324"/>
                  <a:gd name="T77" fmla="*/ 49 h 99"/>
                  <a:gd name="T78" fmla="*/ 304 w 324"/>
                  <a:gd name="T79" fmla="*/ 47 h 99"/>
                  <a:gd name="T80" fmla="*/ 311 w 324"/>
                  <a:gd name="T81" fmla="*/ 50 h 99"/>
                  <a:gd name="T82" fmla="*/ 320 w 324"/>
                  <a:gd name="T83" fmla="*/ 5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9">
                    <a:moveTo>
                      <a:pt x="0" y="50"/>
                    </a:moveTo>
                    <a:lnTo>
                      <a:pt x="2" y="52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12" y="50"/>
                    </a:lnTo>
                    <a:lnTo>
                      <a:pt x="14" y="54"/>
                    </a:lnTo>
                    <a:lnTo>
                      <a:pt x="18" y="50"/>
                    </a:lnTo>
                    <a:lnTo>
                      <a:pt x="20" y="45"/>
                    </a:lnTo>
                    <a:lnTo>
                      <a:pt x="23" y="52"/>
                    </a:lnTo>
                    <a:lnTo>
                      <a:pt x="25" y="49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43"/>
                    </a:lnTo>
                    <a:lnTo>
                      <a:pt x="35" y="47"/>
                    </a:lnTo>
                    <a:lnTo>
                      <a:pt x="37" y="49"/>
                    </a:lnTo>
                    <a:lnTo>
                      <a:pt x="41" y="47"/>
                    </a:lnTo>
                    <a:lnTo>
                      <a:pt x="43" y="49"/>
                    </a:lnTo>
                    <a:lnTo>
                      <a:pt x="46" y="52"/>
                    </a:lnTo>
                    <a:lnTo>
                      <a:pt x="48" y="49"/>
                    </a:lnTo>
                    <a:lnTo>
                      <a:pt x="51" y="52"/>
                    </a:lnTo>
                    <a:lnTo>
                      <a:pt x="53" y="54"/>
                    </a:lnTo>
                    <a:lnTo>
                      <a:pt x="57" y="50"/>
                    </a:lnTo>
                    <a:lnTo>
                      <a:pt x="58" y="49"/>
                    </a:lnTo>
                    <a:lnTo>
                      <a:pt x="60" y="50"/>
                    </a:lnTo>
                    <a:lnTo>
                      <a:pt x="64" y="52"/>
                    </a:lnTo>
                    <a:lnTo>
                      <a:pt x="66" y="50"/>
                    </a:lnTo>
                    <a:lnTo>
                      <a:pt x="69" y="47"/>
                    </a:lnTo>
                    <a:lnTo>
                      <a:pt x="71" y="49"/>
                    </a:lnTo>
                    <a:lnTo>
                      <a:pt x="74" y="52"/>
                    </a:lnTo>
                    <a:lnTo>
                      <a:pt x="76" y="43"/>
                    </a:lnTo>
                    <a:lnTo>
                      <a:pt x="80" y="52"/>
                    </a:lnTo>
                    <a:lnTo>
                      <a:pt x="81" y="50"/>
                    </a:lnTo>
                    <a:lnTo>
                      <a:pt x="83" y="45"/>
                    </a:lnTo>
                    <a:lnTo>
                      <a:pt x="87" y="47"/>
                    </a:lnTo>
                    <a:lnTo>
                      <a:pt x="89" y="50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7" y="49"/>
                    </a:lnTo>
                    <a:lnTo>
                      <a:pt x="99" y="49"/>
                    </a:lnTo>
                    <a:lnTo>
                      <a:pt x="103" y="49"/>
                    </a:lnTo>
                    <a:lnTo>
                      <a:pt x="104" y="50"/>
                    </a:lnTo>
                    <a:lnTo>
                      <a:pt x="106" y="52"/>
                    </a:lnTo>
                    <a:lnTo>
                      <a:pt x="110" y="50"/>
                    </a:lnTo>
                    <a:lnTo>
                      <a:pt x="111" y="39"/>
                    </a:lnTo>
                    <a:lnTo>
                      <a:pt x="115" y="41"/>
                    </a:lnTo>
                    <a:lnTo>
                      <a:pt x="117" y="27"/>
                    </a:lnTo>
                    <a:lnTo>
                      <a:pt x="120" y="18"/>
                    </a:lnTo>
                    <a:lnTo>
                      <a:pt x="122" y="4"/>
                    </a:lnTo>
                    <a:lnTo>
                      <a:pt x="126" y="0"/>
                    </a:lnTo>
                    <a:lnTo>
                      <a:pt x="127" y="8"/>
                    </a:lnTo>
                    <a:lnTo>
                      <a:pt x="129" y="12"/>
                    </a:lnTo>
                    <a:lnTo>
                      <a:pt x="133" y="31"/>
                    </a:lnTo>
                    <a:lnTo>
                      <a:pt x="134" y="39"/>
                    </a:lnTo>
                    <a:lnTo>
                      <a:pt x="138" y="49"/>
                    </a:lnTo>
                    <a:lnTo>
                      <a:pt x="140" y="60"/>
                    </a:lnTo>
                    <a:lnTo>
                      <a:pt x="143" y="70"/>
                    </a:lnTo>
                    <a:lnTo>
                      <a:pt x="145" y="83"/>
                    </a:lnTo>
                    <a:lnTo>
                      <a:pt x="149" y="93"/>
                    </a:lnTo>
                    <a:lnTo>
                      <a:pt x="150" y="99"/>
                    </a:lnTo>
                    <a:lnTo>
                      <a:pt x="152" y="99"/>
                    </a:lnTo>
                    <a:lnTo>
                      <a:pt x="156" y="79"/>
                    </a:lnTo>
                    <a:lnTo>
                      <a:pt x="157" y="74"/>
                    </a:lnTo>
                    <a:lnTo>
                      <a:pt x="161" y="60"/>
                    </a:lnTo>
                    <a:lnTo>
                      <a:pt x="163" y="56"/>
                    </a:lnTo>
                    <a:lnTo>
                      <a:pt x="166" y="54"/>
                    </a:lnTo>
                    <a:lnTo>
                      <a:pt x="168" y="45"/>
                    </a:lnTo>
                    <a:lnTo>
                      <a:pt x="172" y="45"/>
                    </a:lnTo>
                    <a:lnTo>
                      <a:pt x="173" y="49"/>
                    </a:lnTo>
                    <a:lnTo>
                      <a:pt x="175" y="49"/>
                    </a:lnTo>
                    <a:lnTo>
                      <a:pt x="179" y="49"/>
                    </a:lnTo>
                    <a:lnTo>
                      <a:pt x="180" y="49"/>
                    </a:lnTo>
                    <a:lnTo>
                      <a:pt x="184" y="50"/>
                    </a:lnTo>
                    <a:lnTo>
                      <a:pt x="186" y="50"/>
                    </a:lnTo>
                    <a:lnTo>
                      <a:pt x="189" y="50"/>
                    </a:lnTo>
                    <a:lnTo>
                      <a:pt x="191" y="49"/>
                    </a:lnTo>
                    <a:lnTo>
                      <a:pt x="195" y="45"/>
                    </a:lnTo>
                    <a:lnTo>
                      <a:pt x="196" y="45"/>
                    </a:lnTo>
                    <a:lnTo>
                      <a:pt x="200" y="52"/>
                    </a:lnTo>
                    <a:lnTo>
                      <a:pt x="202" y="41"/>
                    </a:lnTo>
                    <a:lnTo>
                      <a:pt x="203" y="47"/>
                    </a:lnTo>
                    <a:lnTo>
                      <a:pt x="207" y="45"/>
                    </a:lnTo>
                    <a:lnTo>
                      <a:pt x="209" y="52"/>
                    </a:lnTo>
                    <a:lnTo>
                      <a:pt x="212" y="50"/>
                    </a:lnTo>
                    <a:lnTo>
                      <a:pt x="214" y="50"/>
                    </a:lnTo>
                    <a:lnTo>
                      <a:pt x="218" y="49"/>
                    </a:lnTo>
                    <a:lnTo>
                      <a:pt x="219" y="52"/>
                    </a:lnTo>
                    <a:lnTo>
                      <a:pt x="223" y="50"/>
                    </a:lnTo>
                    <a:lnTo>
                      <a:pt x="225" y="49"/>
                    </a:lnTo>
                    <a:lnTo>
                      <a:pt x="226" y="50"/>
                    </a:lnTo>
                    <a:lnTo>
                      <a:pt x="230" y="49"/>
                    </a:lnTo>
                    <a:lnTo>
                      <a:pt x="232" y="49"/>
                    </a:lnTo>
                    <a:lnTo>
                      <a:pt x="235" y="50"/>
                    </a:lnTo>
                    <a:lnTo>
                      <a:pt x="237" y="52"/>
                    </a:lnTo>
                    <a:lnTo>
                      <a:pt x="241" y="52"/>
                    </a:lnTo>
                    <a:lnTo>
                      <a:pt x="242" y="47"/>
                    </a:lnTo>
                    <a:lnTo>
                      <a:pt x="246" y="54"/>
                    </a:lnTo>
                    <a:lnTo>
                      <a:pt x="248" y="50"/>
                    </a:lnTo>
                    <a:lnTo>
                      <a:pt x="249" y="54"/>
                    </a:lnTo>
                    <a:lnTo>
                      <a:pt x="253" y="56"/>
                    </a:lnTo>
                    <a:lnTo>
                      <a:pt x="255" y="52"/>
                    </a:lnTo>
                    <a:lnTo>
                      <a:pt x="258" y="52"/>
                    </a:lnTo>
                    <a:lnTo>
                      <a:pt x="260" y="50"/>
                    </a:lnTo>
                    <a:lnTo>
                      <a:pt x="264" y="50"/>
                    </a:lnTo>
                    <a:lnTo>
                      <a:pt x="265" y="49"/>
                    </a:lnTo>
                    <a:lnTo>
                      <a:pt x="269" y="49"/>
                    </a:lnTo>
                    <a:lnTo>
                      <a:pt x="271" y="47"/>
                    </a:lnTo>
                    <a:lnTo>
                      <a:pt x="272" y="47"/>
                    </a:lnTo>
                    <a:lnTo>
                      <a:pt x="276" y="49"/>
                    </a:lnTo>
                    <a:lnTo>
                      <a:pt x="278" y="49"/>
                    </a:lnTo>
                    <a:lnTo>
                      <a:pt x="281" y="52"/>
                    </a:lnTo>
                    <a:lnTo>
                      <a:pt x="283" y="47"/>
                    </a:lnTo>
                    <a:lnTo>
                      <a:pt x="287" y="47"/>
                    </a:lnTo>
                    <a:lnTo>
                      <a:pt x="288" y="47"/>
                    </a:lnTo>
                    <a:lnTo>
                      <a:pt x="292" y="49"/>
                    </a:lnTo>
                    <a:lnTo>
                      <a:pt x="294" y="49"/>
                    </a:lnTo>
                    <a:lnTo>
                      <a:pt x="295" y="49"/>
                    </a:lnTo>
                    <a:lnTo>
                      <a:pt x="299" y="52"/>
                    </a:lnTo>
                    <a:lnTo>
                      <a:pt x="301" y="54"/>
                    </a:lnTo>
                    <a:lnTo>
                      <a:pt x="304" y="47"/>
                    </a:lnTo>
                    <a:lnTo>
                      <a:pt x="306" y="47"/>
                    </a:lnTo>
                    <a:lnTo>
                      <a:pt x="309" y="56"/>
                    </a:lnTo>
                    <a:lnTo>
                      <a:pt x="311" y="50"/>
                    </a:lnTo>
                    <a:lnTo>
                      <a:pt x="315" y="47"/>
                    </a:lnTo>
                    <a:lnTo>
                      <a:pt x="317" y="54"/>
                    </a:lnTo>
                    <a:lnTo>
                      <a:pt x="320" y="50"/>
                    </a:lnTo>
                    <a:lnTo>
                      <a:pt x="322" y="49"/>
                    </a:lnTo>
                    <a:lnTo>
                      <a:pt x="324" y="52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7" name="Freeform 274">
                <a:extLst>
                  <a:ext uri="{FF2B5EF4-FFF2-40B4-BE49-F238E27FC236}">
                    <a16:creationId xmlns:a16="http://schemas.microsoft.com/office/drawing/2014/main" id="{479090D6-AD33-CC4B-AF33-4BD8BC85F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4"/>
                <a:ext cx="49" cy="9"/>
              </a:xfrm>
              <a:custGeom>
                <a:avLst/>
                <a:gdLst>
                  <a:gd name="G0" fmla="+- 1 0 0"/>
                  <a:gd name="G1" fmla="+- 8 0 0"/>
                  <a:gd name="G2" fmla="+- 14 0 0"/>
                  <a:gd name="G3" fmla="cos 4 G2"/>
                  <a:gd name="G4" fmla="*/ 1 15949 5043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+- 5 0 0"/>
                  <a:gd name="G21" fmla="sin 0 G20"/>
                  <a:gd name="G22" fmla="+- 8 0 0"/>
                  <a:gd name="T0" fmla="*/ 0 w 51"/>
                  <a:gd name="T1" fmla="*/ 7 h 11"/>
                  <a:gd name="T2" fmla="*/ 3 w 51"/>
                  <a:gd name="T3" fmla="*/ 9 h 11"/>
                  <a:gd name="T4" fmla="*/ 5 w 51"/>
                  <a:gd name="T5" fmla="*/ 7 h 11"/>
                  <a:gd name="T6" fmla="*/ 8 w 51"/>
                  <a:gd name="T7" fmla="*/ 5 h 11"/>
                  <a:gd name="T8" fmla="*/ 10 w 51"/>
                  <a:gd name="T9" fmla="*/ 4 h 11"/>
                  <a:gd name="T10" fmla="*/ 14 w 51"/>
                  <a:gd name="T11" fmla="*/ 2 h 11"/>
                  <a:gd name="T12" fmla="*/ 16 w 51"/>
                  <a:gd name="T13" fmla="*/ 11 h 11"/>
                  <a:gd name="T14" fmla="*/ 19 w 51"/>
                  <a:gd name="T15" fmla="*/ 0 h 11"/>
                  <a:gd name="T16" fmla="*/ 21 w 51"/>
                  <a:gd name="T17" fmla="*/ 5 h 11"/>
                  <a:gd name="T18" fmla="*/ 23 w 51"/>
                  <a:gd name="T19" fmla="*/ 4 h 11"/>
                  <a:gd name="T20" fmla="*/ 26 w 51"/>
                  <a:gd name="T21" fmla="*/ 5 h 11"/>
                  <a:gd name="T22" fmla="*/ 28 w 51"/>
                  <a:gd name="T23" fmla="*/ 7 h 11"/>
                  <a:gd name="T24" fmla="*/ 31 w 51"/>
                  <a:gd name="T25" fmla="*/ 4 h 11"/>
                  <a:gd name="T26" fmla="*/ 33 w 51"/>
                  <a:gd name="T27" fmla="*/ 5 h 11"/>
                  <a:gd name="T28" fmla="*/ 37 w 51"/>
                  <a:gd name="T29" fmla="*/ 0 h 11"/>
                  <a:gd name="T30" fmla="*/ 39 w 51"/>
                  <a:gd name="T31" fmla="*/ 7 h 11"/>
                  <a:gd name="T32" fmla="*/ 42 w 51"/>
                  <a:gd name="T33" fmla="*/ 7 h 11"/>
                  <a:gd name="T34" fmla="*/ 44 w 51"/>
                  <a:gd name="T35" fmla="*/ 2 h 11"/>
                  <a:gd name="T36" fmla="*/ 46 w 51"/>
                  <a:gd name="T37" fmla="*/ 2 h 11"/>
                  <a:gd name="T38" fmla="*/ 49 w 51"/>
                  <a:gd name="T39" fmla="*/ 4 h 11"/>
                  <a:gd name="T40" fmla="*/ 51 w 51"/>
                  <a:gd name="T4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lnTo>
                      <a:pt x="3" y="9"/>
                    </a:lnTo>
                    <a:lnTo>
                      <a:pt x="5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16" y="11"/>
                    </a:lnTo>
                    <a:lnTo>
                      <a:pt x="19" y="0"/>
                    </a:lnTo>
                    <a:lnTo>
                      <a:pt x="21" y="5"/>
                    </a:lnTo>
                    <a:lnTo>
                      <a:pt x="23" y="4"/>
                    </a:lnTo>
                    <a:lnTo>
                      <a:pt x="26" y="5"/>
                    </a:lnTo>
                    <a:lnTo>
                      <a:pt x="28" y="7"/>
                    </a:lnTo>
                    <a:lnTo>
                      <a:pt x="31" y="4"/>
                    </a:lnTo>
                    <a:lnTo>
                      <a:pt x="33" y="5"/>
                    </a:lnTo>
                    <a:lnTo>
                      <a:pt x="37" y="0"/>
                    </a:lnTo>
                    <a:lnTo>
                      <a:pt x="39" y="7"/>
                    </a:lnTo>
                    <a:lnTo>
                      <a:pt x="42" y="7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9" y="4"/>
                    </a:lnTo>
                    <a:lnTo>
                      <a:pt x="51" y="7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8" name="Freeform 275">
                <a:extLst>
                  <a:ext uri="{FF2B5EF4-FFF2-40B4-BE49-F238E27FC236}">
                    <a16:creationId xmlns:a16="http://schemas.microsoft.com/office/drawing/2014/main" id="{E9D34E91-BBF6-664F-88F4-62792A5A7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4"/>
                <a:ext cx="323" cy="229"/>
              </a:xfrm>
              <a:custGeom>
                <a:avLst/>
                <a:gdLst>
                  <a:gd name="T0" fmla="*/ 5 w 325"/>
                  <a:gd name="T1" fmla="*/ 222 h 231"/>
                  <a:gd name="T2" fmla="*/ 12 w 325"/>
                  <a:gd name="T3" fmla="*/ 224 h 231"/>
                  <a:gd name="T4" fmla="*/ 21 w 325"/>
                  <a:gd name="T5" fmla="*/ 226 h 231"/>
                  <a:gd name="T6" fmla="*/ 28 w 325"/>
                  <a:gd name="T7" fmla="*/ 222 h 231"/>
                  <a:gd name="T8" fmla="*/ 35 w 325"/>
                  <a:gd name="T9" fmla="*/ 224 h 231"/>
                  <a:gd name="T10" fmla="*/ 44 w 325"/>
                  <a:gd name="T11" fmla="*/ 231 h 231"/>
                  <a:gd name="T12" fmla="*/ 51 w 325"/>
                  <a:gd name="T13" fmla="*/ 226 h 231"/>
                  <a:gd name="T14" fmla="*/ 58 w 325"/>
                  <a:gd name="T15" fmla="*/ 226 h 231"/>
                  <a:gd name="T16" fmla="*/ 67 w 325"/>
                  <a:gd name="T17" fmla="*/ 226 h 231"/>
                  <a:gd name="T18" fmla="*/ 74 w 325"/>
                  <a:gd name="T19" fmla="*/ 220 h 231"/>
                  <a:gd name="T20" fmla="*/ 81 w 325"/>
                  <a:gd name="T21" fmla="*/ 226 h 231"/>
                  <a:gd name="T22" fmla="*/ 90 w 325"/>
                  <a:gd name="T23" fmla="*/ 220 h 231"/>
                  <a:gd name="T24" fmla="*/ 97 w 325"/>
                  <a:gd name="T25" fmla="*/ 222 h 231"/>
                  <a:gd name="T26" fmla="*/ 104 w 325"/>
                  <a:gd name="T27" fmla="*/ 222 h 231"/>
                  <a:gd name="T28" fmla="*/ 113 w 325"/>
                  <a:gd name="T29" fmla="*/ 218 h 231"/>
                  <a:gd name="T30" fmla="*/ 120 w 325"/>
                  <a:gd name="T31" fmla="*/ 222 h 231"/>
                  <a:gd name="T32" fmla="*/ 127 w 325"/>
                  <a:gd name="T33" fmla="*/ 224 h 231"/>
                  <a:gd name="T34" fmla="*/ 136 w 325"/>
                  <a:gd name="T35" fmla="*/ 220 h 231"/>
                  <a:gd name="T36" fmla="*/ 143 w 325"/>
                  <a:gd name="T37" fmla="*/ 222 h 231"/>
                  <a:gd name="T38" fmla="*/ 150 w 325"/>
                  <a:gd name="T39" fmla="*/ 216 h 231"/>
                  <a:gd name="T40" fmla="*/ 159 w 325"/>
                  <a:gd name="T41" fmla="*/ 212 h 231"/>
                  <a:gd name="T42" fmla="*/ 166 w 325"/>
                  <a:gd name="T43" fmla="*/ 208 h 231"/>
                  <a:gd name="T44" fmla="*/ 173 w 325"/>
                  <a:gd name="T45" fmla="*/ 195 h 231"/>
                  <a:gd name="T46" fmla="*/ 182 w 325"/>
                  <a:gd name="T47" fmla="*/ 166 h 231"/>
                  <a:gd name="T48" fmla="*/ 189 w 325"/>
                  <a:gd name="T49" fmla="*/ 143 h 231"/>
                  <a:gd name="T50" fmla="*/ 196 w 325"/>
                  <a:gd name="T51" fmla="*/ 88 h 231"/>
                  <a:gd name="T52" fmla="*/ 205 w 325"/>
                  <a:gd name="T53" fmla="*/ 60 h 231"/>
                  <a:gd name="T54" fmla="*/ 212 w 325"/>
                  <a:gd name="T55" fmla="*/ 36 h 231"/>
                  <a:gd name="T56" fmla="*/ 219 w 325"/>
                  <a:gd name="T57" fmla="*/ 25 h 231"/>
                  <a:gd name="T58" fmla="*/ 228 w 325"/>
                  <a:gd name="T59" fmla="*/ 7 h 231"/>
                  <a:gd name="T60" fmla="*/ 235 w 325"/>
                  <a:gd name="T61" fmla="*/ 11 h 231"/>
                  <a:gd name="T62" fmla="*/ 242 w 325"/>
                  <a:gd name="T63" fmla="*/ 9 h 231"/>
                  <a:gd name="T64" fmla="*/ 251 w 325"/>
                  <a:gd name="T65" fmla="*/ 5 h 231"/>
                  <a:gd name="T66" fmla="*/ 258 w 325"/>
                  <a:gd name="T67" fmla="*/ 5 h 231"/>
                  <a:gd name="T68" fmla="*/ 265 w 325"/>
                  <a:gd name="T69" fmla="*/ 5 h 231"/>
                  <a:gd name="T70" fmla="*/ 274 w 325"/>
                  <a:gd name="T71" fmla="*/ 5 h 231"/>
                  <a:gd name="T72" fmla="*/ 281 w 325"/>
                  <a:gd name="T73" fmla="*/ 2 h 231"/>
                  <a:gd name="T74" fmla="*/ 288 w 325"/>
                  <a:gd name="T75" fmla="*/ 4 h 231"/>
                  <a:gd name="T76" fmla="*/ 297 w 325"/>
                  <a:gd name="T77" fmla="*/ 7 h 231"/>
                  <a:gd name="T78" fmla="*/ 304 w 325"/>
                  <a:gd name="T79" fmla="*/ 7 h 231"/>
                  <a:gd name="T80" fmla="*/ 311 w 325"/>
                  <a:gd name="T81" fmla="*/ 5 h 231"/>
                  <a:gd name="T82" fmla="*/ 320 w 325"/>
                  <a:gd name="T83" fmla="*/ 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31">
                    <a:moveTo>
                      <a:pt x="0" y="220"/>
                    </a:moveTo>
                    <a:lnTo>
                      <a:pt x="2" y="220"/>
                    </a:lnTo>
                    <a:lnTo>
                      <a:pt x="5" y="222"/>
                    </a:lnTo>
                    <a:lnTo>
                      <a:pt x="7" y="222"/>
                    </a:lnTo>
                    <a:lnTo>
                      <a:pt x="10" y="224"/>
                    </a:lnTo>
                    <a:lnTo>
                      <a:pt x="12" y="224"/>
                    </a:lnTo>
                    <a:lnTo>
                      <a:pt x="16" y="224"/>
                    </a:lnTo>
                    <a:lnTo>
                      <a:pt x="18" y="220"/>
                    </a:lnTo>
                    <a:lnTo>
                      <a:pt x="21" y="226"/>
                    </a:lnTo>
                    <a:lnTo>
                      <a:pt x="23" y="226"/>
                    </a:lnTo>
                    <a:lnTo>
                      <a:pt x="25" y="222"/>
                    </a:lnTo>
                    <a:lnTo>
                      <a:pt x="28" y="222"/>
                    </a:lnTo>
                    <a:lnTo>
                      <a:pt x="30" y="229"/>
                    </a:lnTo>
                    <a:lnTo>
                      <a:pt x="33" y="229"/>
                    </a:lnTo>
                    <a:lnTo>
                      <a:pt x="35" y="224"/>
                    </a:lnTo>
                    <a:lnTo>
                      <a:pt x="39" y="226"/>
                    </a:lnTo>
                    <a:lnTo>
                      <a:pt x="40" y="222"/>
                    </a:lnTo>
                    <a:lnTo>
                      <a:pt x="44" y="231"/>
                    </a:lnTo>
                    <a:lnTo>
                      <a:pt x="46" y="228"/>
                    </a:lnTo>
                    <a:lnTo>
                      <a:pt x="48" y="224"/>
                    </a:lnTo>
                    <a:lnTo>
                      <a:pt x="51" y="226"/>
                    </a:lnTo>
                    <a:lnTo>
                      <a:pt x="53" y="226"/>
                    </a:lnTo>
                    <a:lnTo>
                      <a:pt x="56" y="228"/>
                    </a:lnTo>
                    <a:lnTo>
                      <a:pt x="58" y="226"/>
                    </a:lnTo>
                    <a:lnTo>
                      <a:pt x="62" y="224"/>
                    </a:lnTo>
                    <a:lnTo>
                      <a:pt x="63" y="222"/>
                    </a:lnTo>
                    <a:lnTo>
                      <a:pt x="67" y="226"/>
                    </a:lnTo>
                    <a:lnTo>
                      <a:pt x="69" y="226"/>
                    </a:lnTo>
                    <a:lnTo>
                      <a:pt x="71" y="226"/>
                    </a:lnTo>
                    <a:lnTo>
                      <a:pt x="74" y="220"/>
                    </a:lnTo>
                    <a:lnTo>
                      <a:pt x="76" y="220"/>
                    </a:lnTo>
                    <a:lnTo>
                      <a:pt x="79" y="218"/>
                    </a:lnTo>
                    <a:lnTo>
                      <a:pt x="81" y="226"/>
                    </a:lnTo>
                    <a:lnTo>
                      <a:pt x="85" y="222"/>
                    </a:lnTo>
                    <a:lnTo>
                      <a:pt x="86" y="224"/>
                    </a:lnTo>
                    <a:lnTo>
                      <a:pt x="90" y="220"/>
                    </a:lnTo>
                    <a:lnTo>
                      <a:pt x="92" y="224"/>
                    </a:lnTo>
                    <a:lnTo>
                      <a:pt x="94" y="226"/>
                    </a:lnTo>
                    <a:lnTo>
                      <a:pt x="97" y="222"/>
                    </a:lnTo>
                    <a:lnTo>
                      <a:pt x="99" y="224"/>
                    </a:lnTo>
                    <a:lnTo>
                      <a:pt x="102" y="228"/>
                    </a:lnTo>
                    <a:lnTo>
                      <a:pt x="104" y="222"/>
                    </a:lnTo>
                    <a:lnTo>
                      <a:pt x="108" y="224"/>
                    </a:lnTo>
                    <a:lnTo>
                      <a:pt x="109" y="229"/>
                    </a:lnTo>
                    <a:lnTo>
                      <a:pt x="113" y="218"/>
                    </a:lnTo>
                    <a:lnTo>
                      <a:pt x="115" y="224"/>
                    </a:lnTo>
                    <a:lnTo>
                      <a:pt x="117" y="222"/>
                    </a:lnTo>
                    <a:lnTo>
                      <a:pt x="120" y="222"/>
                    </a:lnTo>
                    <a:lnTo>
                      <a:pt x="122" y="226"/>
                    </a:lnTo>
                    <a:lnTo>
                      <a:pt x="125" y="220"/>
                    </a:lnTo>
                    <a:lnTo>
                      <a:pt x="127" y="224"/>
                    </a:lnTo>
                    <a:lnTo>
                      <a:pt x="131" y="222"/>
                    </a:lnTo>
                    <a:lnTo>
                      <a:pt x="132" y="218"/>
                    </a:lnTo>
                    <a:lnTo>
                      <a:pt x="136" y="220"/>
                    </a:lnTo>
                    <a:lnTo>
                      <a:pt x="138" y="224"/>
                    </a:lnTo>
                    <a:lnTo>
                      <a:pt x="141" y="224"/>
                    </a:lnTo>
                    <a:lnTo>
                      <a:pt x="143" y="222"/>
                    </a:lnTo>
                    <a:lnTo>
                      <a:pt x="145" y="222"/>
                    </a:lnTo>
                    <a:lnTo>
                      <a:pt x="148" y="214"/>
                    </a:lnTo>
                    <a:lnTo>
                      <a:pt x="150" y="216"/>
                    </a:lnTo>
                    <a:lnTo>
                      <a:pt x="154" y="220"/>
                    </a:lnTo>
                    <a:lnTo>
                      <a:pt x="155" y="208"/>
                    </a:lnTo>
                    <a:lnTo>
                      <a:pt x="159" y="212"/>
                    </a:lnTo>
                    <a:lnTo>
                      <a:pt x="161" y="212"/>
                    </a:lnTo>
                    <a:lnTo>
                      <a:pt x="164" y="210"/>
                    </a:lnTo>
                    <a:lnTo>
                      <a:pt x="166" y="208"/>
                    </a:lnTo>
                    <a:lnTo>
                      <a:pt x="168" y="202"/>
                    </a:lnTo>
                    <a:lnTo>
                      <a:pt x="171" y="200"/>
                    </a:lnTo>
                    <a:lnTo>
                      <a:pt x="173" y="195"/>
                    </a:lnTo>
                    <a:lnTo>
                      <a:pt x="177" y="181"/>
                    </a:lnTo>
                    <a:lnTo>
                      <a:pt x="178" y="172"/>
                    </a:lnTo>
                    <a:lnTo>
                      <a:pt x="182" y="166"/>
                    </a:lnTo>
                    <a:lnTo>
                      <a:pt x="184" y="154"/>
                    </a:lnTo>
                    <a:lnTo>
                      <a:pt x="187" y="144"/>
                    </a:lnTo>
                    <a:lnTo>
                      <a:pt x="189" y="143"/>
                    </a:lnTo>
                    <a:lnTo>
                      <a:pt x="191" y="117"/>
                    </a:lnTo>
                    <a:lnTo>
                      <a:pt x="194" y="102"/>
                    </a:lnTo>
                    <a:lnTo>
                      <a:pt x="196" y="88"/>
                    </a:lnTo>
                    <a:lnTo>
                      <a:pt x="200" y="81"/>
                    </a:lnTo>
                    <a:lnTo>
                      <a:pt x="201" y="61"/>
                    </a:lnTo>
                    <a:lnTo>
                      <a:pt x="205" y="60"/>
                    </a:lnTo>
                    <a:lnTo>
                      <a:pt x="207" y="52"/>
                    </a:lnTo>
                    <a:lnTo>
                      <a:pt x="210" y="42"/>
                    </a:lnTo>
                    <a:lnTo>
                      <a:pt x="212" y="36"/>
                    </a:lnTo>
                    <a:lnTo>
                      <a:pt x="214" y="31"/>
                    </a:lnTo>
                    <a:lnTo>
                      <a:pt x="217" y="29"/>
                    </a:lnTo>
                    <a:lnTo>
                      <a:pt x="219" y="25"/>
                    </a:lnTo>
                    <a:lnTo>
                      <a:pt x="223" y="13"/>
                    </a:lnTo>
                    <a:lnTo>
                      <a:pt x="224" y="13"/>
                    </a:lnTo>
                    <a:lnTo>
                      <a:pt x="228" y="7"/>
                    </a:lnTo>
                    <a:lnTo>
                      <a:pt x="230" y="13"/>
                    </a:lnTo>
                    <a:lnTo>
                      <a:pt x="233" y="9"/>
                    </a:lnTo>
                    <a:lnTo>
                      <a:pt x="235" y="11"/>
                    </a:lnTo>
                    <a:lnTo>
                      <a:pt x="237" y="7"/>
                    </a:lnTo>
                    <a:lnTo>
                      <a:pt x="240" y="4"/>
                    </a:lnTo>
                    <a:lnTo>
                      <a:pt x="242" y="9"/>
                    </a:lnTo>
                    <a:lnTo>
                      <a:pt x="246" y="4"/>
                    </a:lnTo>
                    <a:lnTo>
                      <a:pt x="247" y="2"/>
                    </a:lnTo>
                    <a:lnTo>
                      <a:pt x="251" y="5"/>
                    </a:lnTo>
                    <a:lnTo>
                      <a:pt x="253" y="7"/>
                    </a:lnTo>
                    <a:lnTo>
                      <a:pt x="256" y="4"/>
                    </a:lnTo>
                    <a:lnTo>
                      <a:pt x="258" y="5"/>
                    </a:lnTo>
                    <a:lnTo>
                      <a:pt x="261" y="7"/>
                    </a:lnTo>
                    <a:lnTo>
                      <a:pt x="263" y="2"/>
                    </a:lnTo>
                    <a:lnTo>
                      <a:pt x="265" y="5"/>
                    </a:lnTo>
                    <a:lnTo>
                      <a:pt x="269" y="9"/>
                    </a:lnTo>
                    <a:lnTo>
                      <a:pt x="270" y="5"/>
                    </a:lnTo>
                    <a:lnTo>
                      <a:pt x="274" y="5"/>
                    </a:lnTo>
                    <a:lnTo>
                      <a:pt x="276" y="2"/>
                    </a:lnTo>
                    <a:lnTo>
                      <a:pt x="279" y="7"/>
                    </a:lnTo>
                    <a:lnTo>
                      <a:pt x="281" y="2"/>
                    </a:lnTo>
                    <a:lnTo>
                      <a:pt x="284" y="9"/>
                    </a:lnTo>
                    <a:lnTo>
                      <a:pt x="286" y="5"/>
                    </a:lnTo>
                    <a:lnTo>
                      <a:pt x="288" y="4"/>
                    </a:lnTo>
                    <a:lnTo>
                      <a:pt x="292" y="7"/>
                    </a:lnTo>
                    <a:lnTo>
                      <a:pt x="293" y="5"/>
                    </a:lnTo>
                    <a:lnTo>
                      <a:pt x="297" y="7"/>
                    </a:lnTo>
                    <a:lnTo>
                      <a:pt x="299" y="5"/>
                    </a:lnTo>
                    <a:lnTo>
                      <a:pt x="302" y="0"/>
                    </a:lnTo>
                    <a:lnTo>
                      <a:pt x="304" y="7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11" y="5"/>
                    </a:lnTo>
                    <a:lnTo>
                      <a:pt x="315" y="0"/>
                    </a:lnTo>
                    <a:lnTo>
                      <a:pt x="316" y="5"/>
                    </a:lnTo>
                    <a:lnTo>
                      <a:pt x="320" y="4"/>
                    </a:lnTo>
                    <a:lnTo>
                      <a:pt x="322" y="5"/>
                    </a:lnTo>
                    <a:lnTo>
                      <a:pt x="325" y="7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9" name="Freeform 276">
                <a:extLst>
                  <a:ext uri="{FF2B5EF4-FFF2-40B4-BE49-F238E27FC236}">
                    <a16:creationId xmlns:a16="http://schemas.microsoft.com/office/drawing/2014/main" id="{D1E753C4-4866-274D-8A55-A968AAC4F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7"/>
                <a:ext cx="322" cy="101"/>
              </a:xfrm>
              <a:custGeom>
                <a:avLst/>
                <a:gdLst>
                  <a:gd name="T0" fmla="*/ 5 w 324"/>
                  <a:gd name="T1" fmla="*/ 54 h 103"/>
                  <a:gd name="T2" fmla="*/ 12 w 324"/>
                  <a:gd name="T3" fmla="*/ 52 h 103"/>
                  <a:gd name="T4" fmla="*/ 20 w 324"/>
                  <a:gd name="T5" fmla="*/ 51 h 103"/>
                  <a:gd name="T6" fmla="*/ 28 w 324"/>
                  <a:gd name="T7" fmla="*/ 56 h 103"/>
                  <a:gd name="T8" fmla="*/ 35 w 324"/>
                  <a:gd name="T9" fmla="*/ 54 h 103"/>
                  <a:gd name="T10" fmla="*/ 43 w 324"/>
                  <a:gd name="T11" fmla="*/ 54 h 103"/>
                  <a:gd name="T12" fmla="*/ 51 w 324"/>
                  <a:gd name="T13" fmla="*/ 52 h 103"/>
                  <a:gd name="T14" fmla="*/ 58 w 324"/>
                  <a:gd name="T15" fmla="*/ 51 h 103"/>
                  <a:gd name="T16" fmla="*/ 66 w 324"/>
                  <a:gd name="T17" fmla="*/ 51 h 103"/>
                  <a:gd name="T18" fmla="*/ 74 w 324"/>
                  <a:gd name="T19" fmla="*/ 49 h 103"/>
                  <a:gd name="T20" fmla="*/ 81 w 324"/>
                  <a:gd name="T21" fmla="*/ 52 h 103"/>
                  <a:gd name="T22" fmla="*/ 89 w 324"/>
                  <a:gd name="T23" fmla="*/ 31 h 103"/>
                  <a:gd name="T24" fmla="*/ 97 w 324"/>
                  <a:gd name="T25" fmla="*/ 0 h 103"/>
                  <a:gd name="T26" fmla="*/ 104 w 324"/>
                  <a:gd name="T27" fmla="*/ 27 h 103"/>
                  <a:gd name="T28" fmla="*/ 111 w 324"/>
                  <a:gd name="T29" fmla="*/ 64 h 103"/>
                  <a:gd name="T30" fmla="*/ 120 w 324"/>
                  <a:gd name="T31" fmla="*/ 99 h 103"/>
                  <a:gd name="T32" fmla="*/ 127 w 324"/>
                  <a:gd name="T33" fmla="*/ 83 h 103"/>
                  <a:gd name="T34" fmla="*/ 134 w 324"/>
                  <a:gd name="T35" fmla="*/ 58 h 103"/>
                  <a:gd name="T36" fmla="*/ 143 w 324"/>
                  <a:gd name="T37" fmla="*/ 51 h 103"/>
                  <a:gd name="T38" fmla="*/ 150 w 324"/>
                  <a:gd name="T39" fmla="*/ 51 h 103"/>
                  <a:gd name="T40" fmla="*/ 157 w 324"/>
                  <a:gd name="T41" fmla="*/ 54 h 103"/>
                  <a:gd name="T42" fmla="*/ 166 w 324"/>
                  <a:gd name="T43" fmla="*/ 45 h 103"/>
                  <a:gd name="T44" fmla="*/ 173 w 324"/>
                  <a:gd name="T45" fmla="*/ 56 h 103"/>
                  <a:gd name="T46" fmla="*/ 180 w 324"/>
                  <a:gd name="T47" fmla="*/ 54 h 103"/>
                  <a:gd name="T48" fmla="*/ 189 w 324"/>
                  <a:gd name="T49" fmla="*/ 52 h 103"/>
                  <a:gd name="T50" fmla="*/ 196 w 324"/>
                  <a:gd name="T51" fmla="*/ 52 h 103"/>
                  <a:gd name="T52" fmla="*/ 203 w 324"/>
                  <a:gd name="T53" fmla="*/ 54 h 103"/>
                  <a:gd name="T54" fmla="*/ 212 w 324"/>
                  <a:gd name="T55" fmla="*/ 52 h 103"/>
                  <a:gd name="T56" fmla="*/ 219 w 324"/>
                  <a:gd name="T57" fmla="*/ 47 h 103"/>
                  <a:gd name="T58" fmla="*/ 226 w 324"/>
                  <a:gd name="T59" fmla="*/ 54 h 103"/>
                  <a:gd name="T60" fmla="*/ 235 w 324"/>
                  <a:gd name="T61" fmla="*/ 54 h 103"/>
                  <a:gd name="T62" fmla="*/ 242 w 324"/>
                  <a:gd name="T63" fmla="*/ 52 h 103"/>
                  <a:gd name="T64" fmla="*/ 249 w 324"/>
                  <a:gd name="T65" fmla="*/ 52 h 103"/>
                  <a:gd name="T66" fmla="*/ 258 w 324"/>
                  <a:gd name="T67" fmla="*/ 56 h 103"/>
                  <a:gd name="T68" fmla="*/ 265 w 324"/>
                  <a:gd name="T69" fmla="*/ 52 h 103"/>
                  <a:gd name="T70" fmla="*/ 272 w 324"/>
                  <a:gd name="T71" fmla="*/ 52 h 103"/>
                  <a:gd name="T72" fmla="*/ 281 w 324"/>
                  <a:gd name="T73" fmla="*/ 54 h 103"/>
                  <a:gd name="T74" fmla="*/ 288 w 324"/>
                  <a:gd name="T75" fmla="*/ 49 h 103"/>
                  <a:gd name="T76" fmla="*/ 295 w 324"/>
                  <a:gd name="T77" fmla="*/ 52 h 103"/>
                  <a:gd name="T78" fmla="*/ 304 w 324"/>
                  <a:gd name="T79" fmla="*/ 54 h 103"/>
                  <a:gd name="T80" fmla="*/ 311 w 324"/>
                  <a:gd name="T81" fmla="*/ 51 h 103"/>
                  <a:gd name="T82" fmla="*/ 320 w 324"/>
                  <a:gd name="T83" fmla="*/ 5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3">
                    <a:moveTo>
                      <a:pt x="0" y="54"/>
                    </a:moveTo>
                    <a:lnTo>
                      <a:pt x="2" y="52"/>
                    </a:lnTo>
                    <a:lnTo>
                      <a:pt x="5" y="54"/>
                    </a:lnTo>
                    <a:lnTo>
                      <a:pt x="7" y="51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4" y="56"/>
                    </a:lnTo>
                    <a:lnTo>
                      <a:pt x="18" y="56"/>
                    </a:lnTo>
                    <a:lnTo>
                      <a:pt x="20" y="51"/>
                    </a:lnTo>
                    <a:lnTo>
                      <a:pt x="23" y="52"/>
                    </a:lnTo>
                    <a:lnTo>
                      <a:pt x="25" y="54"/>
                    </a:lnTo>
                    <a:lnTo>
                      <a:pt x="28" y="56"/>
                    </a:lnTo>
                    <a:lnTo>
                      <a:pt x="30" y="51"/>
                    </a:lnTo>
                    <a:lnTo>
                      <a:pt x="32" y="58"/>
                    </a:lnTo>
                    <a:lnTo>
                      <a:pt x="35" y="54"/>
                    </a:lnTo>
                    <a:lnTo>
                      <a:pt x="37" y="54"/>
                    </a:lnTo>
                    <a:lnTo>
                      <a:pt x="41" y="52"/>
                    </a:lnTo>
                    <a:lnTo>
                      <a:pt x="43" y="54"/>
                    </a:lnTo>
                    <a:lnTo>
                      <a:pt x="46" y="51"/>
                    </a:lnTo>
                    <a:lnTo>
                      <a:pt x="48" y="49"/>
                    </a:lnTo>
                    <a:lnTo>
                      <a:pt x="51" y="52"/>
                    </a:lnTo>
                    <a:lnTo>
                      <a:pt x="53" y="54"/>
                    </a:lnTo>
                    <a:lnTo>
                      <a:pt x="57" y="54"/>
                    </a:lnTo>
                    <a:lnTo>
                      <a:pt x="58" y="51"/>
                    </a:lnTo>
                    <a:lnTo>
                      <a:pt x="60" y="47"/>
                    </a:lnTo>
                    <a:lnTo>
                      <a:pt x="64" y="51"/>
                    </a:lnTo>
                    <a:lnTo>
                      <a:pt x="66" y="51"/>
                    </a:lnTo>
                    <a:lnTo>
                      <a:pt x="69" y="52"/>
                    </a:lnTo>
                    <a:lnTo>
                      <a:pt x="71" y="52"/>
                    </a:lnTo>
                    <a:lnTo>
                      <a:pt x="74" y="49"/>
                    </a:lnTo>
                    <a:lnTo>
                      <a:pt x="76" y="52"/>
                    </a:lnTo>
                    <a:lnTo>
                      <a:pt x="80" y="49"/>
                    </a:lnTo>
                    <a:lnTo>
                      <a:pt x="81" y="52"/>
                    </a:lnTo>
                    <a:lnTo>
                      <a:pt x="83" y="45"/>
                    </a:lnTo>
                    <a:lnTo>
                      <a:pt x="87" y="43"/>
                    </a:lnTo>
                    <a:lnTo>
                      <a:pt x="89" y="31"/>
                    </a:lnTo>
                    <a:lnTo>
                      <a:pt x="92" y="18"/>
                    </a:lnTo>
                    <a:lnTo>
                      <a:pt x="94" y="8"/>
                    </a:lnTo>
                    <a:lnTo>
                      <a:pt x="97" y="0"/>
                    </a:lnTo>
                    <a:lnTo>
                      <a:pt x="99" y="4"/>
                    </a:lnTo>
                    <a:lnTo>
                      <a:pt x="103" y="20"/>
                    </a:lnTo>
                    <a:lnTo>
                      <a:pt x="104" y="27"/>
                    </a:lnTo>
                    <a:lnTo>
                      <a:pt x="106" y="49"/>
                    </a:lnTo>
                    <a:lnTo>
                      <a:pt x="110" y="51"/>
                    </a:lnTo>
                    <a:lnTo>
                      <a:pt x="111" y="64"/>
                    </a:lnTo>
                    <a:lnTo>
                      <a:pt x="115" y="72"/>
                    </a:lnTo>
                    <a:lnTo>
                      <a:pt x="117" y="85"/>
                    </a:lnTo>
                    <a:lnTo>
                      <a:pt x="120" y="99"/>
                    </a:lnTo>
                    <a:lnTo>
                      <a:pt x="122" y="103"/>
                    </a:lnTo>
                    <a:lnTo>
                      <a:pt x="126" y="97"/>
                    </a:lnTo>
                    <a:lnTo>
                      <a:pt x="127" y="83"/>
                    </a:lnTo>
                    <a:lnTo>
                      <a:pt x="129" y="72"/>
                    </a:lnTo>
                    <a:lnTo>
                      <a:pt x="133" y="66"/>
                    </a:lnTo>
                    <a:lnTo>
                      <a:pt x="134" y="58"/>
                    </a:lnTo>
                    <a:lnTo>
                      <a:pt x="138" y="52"/>
                    </a:lnTo>
                    <a:lnTo>
                      <a:pt x="140" y="54"/>
                    </a:lnTo>
                    <a:lnTo>
                      <a:pt x="143" y="51"/>
                    </a:lnTo>
                    <a:lnTo>
                      <a:pt x="145" y="47"/>
                    </a:lnTo>
                    <a:lnTo>
                      <a:pt x="149" y="58"/>
                    </a:lnTo>
                    <a:lnTo>
                      <a:pt x="150" y="51"/>
                    </a:lnTo>
                    <a:lnTo>
                      <a:pt x="152" y="49"/>
                    </a:lnTo>
                    <a:lnTo>
                      <a:pt x="156" y="54"/>
                    </a:lnTo>
                    <a:lnTo>
                      <a:pt x="157" y="54"/>
                    </a:lnTo>
                    <a:lnTo>
                      <a:pt x="161" y="56"/>
                    </a:lnTo>
                    <a:lnTo>
                      <a:pt x="163" y="47"/>
                    </a:lnTo>
                    <a:lnTo>
                      <a:pt x="166" y="45"/>
                    </a:lnTo>
                    <a:lnTo>
                      <a:pt x="168" y="49"/>
                    </a:lnTo>
                    <a:lnTo>
                      <a:pt x="172" y="51"/>
                    </a:lnTo>
                    <a:lnTo>
                      <a:pt x="173" y="56"/>
                    </a:lnTo>
                    <a:lnTo>
                      <a:pt x="175" y="47"/>
                    </a:lnTo>
                    <a:lnTo>
                      <a:pt x="179" y="49"/>
                    </a:lnTo>
                    <a:lnTo>
                      <a:pt x="180" y="54"/>
                    </a:lnTo>
                    <a:lnTo>
                      <a:pt x="184" y="51"/>
                    </a:lnTo>
                    <a:lnTo>
                      <a:pt x="186" y="51"/>
                    </a:lnTo>
                    <a:lnTo>
                      <a:pt x="189" y="52"/>
                    </a:lnTo>
                    <a:lnTo>
                      <a:pt x="191" y="51"/>
                    </a:lnTo>
                    <a:lnTo>
                      <a:pt x="195" y="58"/>
                    </a:lnTo>
                    <a:lnTo>
                      <a:pt x="196" y="52"/>
                    </a:lnTo>
                    <a:lnTo>
                      <a:pt x="200" y="47"/>
                    </a:lnTo>
                    <a:lnTo>
                      <a:pt x="202" y="54"/>
                    </a:lnTo>
                    <a:lnTo>
                      <a:pt x="203" y="54"/>
                    </a:lnTo>
                    <a:lnTo>
                      <a:pt x="207" y="52"/>
                    </a:lnTo>
                    <a:lnTo>
                      <a:pt x="209" y="52"/>
                    </a:lnTo>
                    <a:lnTo>
                      <a:pt x="212" y="52"/>
                    </a:lnTo>
                    <a:lnTo>
                      <a:pt x="214" y="54"/>
                    </a:lnTo>
                    <a:lnTo>
                      <a:pt x="218" y="51"/>
                    </a:lnTo>
                    <a:lnTo>
                      <a:pt x="219" y="47"/>
                    </a:lnTo>
                    <a:lnTo>
                      <a:pt x="223" y="51"/>
                    </a:lnTo>
                    <a:lnTo>
                      <a:pt x="225" y="51"/>
                    </a:lnTo>
                    <a:lnTo>
                      <a:pt x="226" y="54"/>
                    </a:lnTo>
                    <a:lnTo>
                      <a:pt x="230" y="52"/>
                    </a:lnTo>
                    <a:lnTo>
                      <a:pt x="232" y="56"/>
                    </a:lnTo>
                    <a:lnTo>
                      <a:pt x="235" y="54"/>
                    </a:lnTo>
                    <a:lnTo>
                      <a:pt x="237" y="56"/>
                    </a:lnTo>
                    <a:lnTo>
                      <a:pt x="241" y="52"/>
                    </a:lnTo>
                    <a:lnTo>
                      <a:pt x="242" y="52"/>
                    </a:lnTo>
                    <a:lnTo>
                      <a:pt x="246" y="51"/>
                    </a:lnTo>
                    <a:lnTo>
                      <a:pt x="248" y="51"/>
                    </a:lnTo>
                    <a:lnTo>
                      <a:pt x="249" y="52"/>
                    </a:lnTo>
                    <a:lnTo>
                      <a:pt x="253" y="52"/>
                    </a:lnTo>
                    <a:lnTo>
                      <a:pt x="255" y="56"/>
                    </a:lnTo>
                    <a:lnTo>
                      <a:pt x="258" y="56"/>
                    </a:lnTo>
                    <a:lnTo>
                      <a:pt x="260" y="54"/>
                    </a:lnTo>
                    <a:lnTo>
                      <a:pt x="264" y="54"/>
                    </a:lnTo>
                    <a:lnTo>
                      <a:pt x="265" y="52"/>
                    </a:lnTo>
                    <a:lnTo>
                      <a:pt x="269" y="47"/>
                    </a:lnTo>
                    <a:lnTo>
                      <a:pt x="271" y="56"/>
                    </a:lnTo>
                    <a:lnTo>
                      <a:pt x="272" y="52"/>
                    </a:lnTo>
                    <a:lnTo>
                      <a:pt x="276" y="54"/>
                    </a:lnTo>
                    <a:lnTo>
                      <a:pt x="278" y="54"/>
                    </a:lnTo>
                    <a:lnTo>
                      <a:pt x="281" y="54"/>
                    </a:lnTo>
                    <a:lnTo>
                      <a:pt x="283" y="49"/>
                    </a:lnTo>
                    <a:lnTo>
                      <a:pt x="287" y="51"/>
                    </a:lnTo>
                    <a:lnTo>
                      <a:pt x="288" y="49"/>
                    </a:lnTo>
                    <a:lnTo>
                      <a:pt x="292" y="51"/>
                    </a:lnTo>
                    <a:lnTo>
                      <a:pt x="294" y="56"/>
                    </a:lnTo>
                    <a:lnTo>
                      <a:pt x="295" y="52"/>
                    </a:lnTo>
                    <a:lnTo>
                      <a:pt x="299" y="52"/>
                    </a:lnTo>
                    <a:lnTo>
                      <a:pt x="301" y="49"/>
                    </a:lnTo>
                    <a:lnTo>
                      <a:pt x="304" y="54"/>
                    </a:lnTo>
                    <a:lnTo>
                      <a:pt x="306" y="52"/>
                    </a:lnTo>
                    <a:lnTo>
                      <a:pt x="309" y="51"/>
                    </a:lnTo>
                    <a:lnTo>
                      <a:pt x="311" y="51"/>
                    </a:lnTo>
                    <a:lnTo>
                      <a:pt x="315" y="52"/>
                    </a:lnTo>
                    <a:lnTo>
                      <a:pt x="317" y="51"/>
                    </a:lnTo>
                    <a:lnTo>
                      <a:pt x="320" y="54"/>
                    </a:lnTo>
                    <a:lnTo>
                      <a:pt x="322" y="49"/>
                    </a:lnTo>
                    <a:lnTo>
                      <a:pt x="324" y="54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0" name="Freeform 277">
                <a:extLst>
                  <a:ext uri="{FF2B5EF4-FFF2-40B4-BE49-F238E27FC236}">
                    <a16:creationId xmlns:a16="http://schemas.microsoft.com/office/drawing/2014/main" id="{BEA6A13F-3A53-B142-93CF-1D6D4DE1A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6"/>
                <a:ext cx="49" cy="5"/>
              </a:xfrm>
              <a:custGeom>
                <a:avLst/>
                <a:gdLst>
                  <a:gd name="G0" fmla="+- 1 0 0"/>
                  <a:gd name="G1" fmla="+- 8 0 0"/>
                  <a:gd name="G2" fmla="+- 14 0 0"/>
                  <a:gd name="G3" fmla="cos 0 G2"/>
                  <a:gd name="G4" fmla="*/ 1 15991 2048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+- 5 0 0"/>
                  <a:gd name="G21" fmla="+- 8 0 0"/>
                  <a:gd name="T0" fmla="*/ 0 w 51"/>
                  <a:gd name="T1" fmla="*/ 5 h 7"/>
                  <a:gd name="T2" fmla="*/ 3 w 51"/>
                  <a:gd name="T3" fmla="*/ 7 h 7"/>
                  <a:gd name="T4" fmla="*/ 5 w 51"/>
                  <a:gd name="T5" fmla="*/ 0 h 7"/>
                  <a:gd name="T6" fmla="*/ 8 w 51"/>
                  <a:gd name="T7" fmla="*/ 7 h 7"/>
                  <a:gd name="T8" fmla="*/ 10 w 51"/>
                  <a:gd name="T9" fmla="*/ 0 h 7"/>
                  <a:gd name="T10" fmla="*/ 14 w 51"/>
                  <a:gd name="T11" fmla="*/ 2 h 7"/>
                  <a:gd name="T12" fmla="*/ 16 w 51"/>
                  <a:gd name="T13" fmla="*/ 2 h 7"/>
                  <a:gd name="T14" fmla="*/ 19 w 51"/>
                  <a:gd name="T15" fmla="*/ 5 h 7"/>
                  <a:gd name="T16" fmla="*/ 21 w 51"/>
                  <a:gd name="T17" fmla="*/ 3 h 7"/>
                  <a:gd name="T18" fmla="*/ 23 w 51"/>
                  <a:gd name="T19" fmla="*/ 0 h 7"/>
                  <a:gd name="T20" fmla="*/ 26 w 51"/>
                  <a:gd name="T21" fmla="*/ 3 h 7"/>
                  <a:gd name="T22" fmla="*/ 28 w 51"/>
                  <a:gd name="T23" fmla="*/ 3 h 7"/>
                  <a:gd name="T24" fmla="*/ 31 w 51"/>
                  <a:gd name="T25" fmla="*/ 2 h 7"/>
                  <a:gd name="T26" fmla="*/ 33 w 51"/>
                  <a:gd name="T27" fmla="*/ 3 h 7"/>
                  <a:gd name="T28" fmla="*/ 37 w 51"/>
                  <a:gd name="T29" fmla="*/ 3 h 7"/>
                  <a:gd name="T30" fmla="*/ 39 w 51"/>
                  <a:gd name="T31" fmla="*/ 2 h 7"/>
                  <a:gd name="T32" fmla="*/ 42 w 51"/>
                  <a:gd name="T33" fmla="*/ 2 h 7"/>
                  <a:gd name="T34" fmla="*/ 44 w 51"/>
                  <a:gd name="T35" fmla="*/ 0 h 7"/>
                  <a:gd name="T36" fmla="*/ 46 w 51"/>
                  <a:gd name="T37" fmla="*/ 5 h 7"/>
                  <a:gd name="T38" fmla="*/ 49 w 51"/>
                  <a:gd name="T39" fmla="*/ 3 h 7"/>
                  <a:gd name="T40" fmla="*/ 51 w 51"/>
                  <a:gd name="T4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7">
                    <a:moveTo>
                      <a:pt x="0" y="5"/>
                    </a:moveTo>
                    <a:lnTo>
                      <a:pt x="3" y="7"/>
                    </a:lnTo>
                    <a:lnTo>
                      <a:pt x="5" y="0"/>
                    </a:lnTo>
                    <a:lnTo>
                      <a:pt x="8" y="7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9" y="5"/>
                    </a:lnTo>
                    <a:lnTo>
                      <a:pt x="21" y="3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7" y="3"/>
                    </a:lnTo>
                    <a:lnTo>
                      <a:pt x="39" y="2"/>
                    </a:lnTo>
                    <a:lnTo>
                      <a:pt x="42" y="2"/>
                    </a:lnTo>
                    <a:lnTo>
                      <a:pt x="44" y="0"/>
                    </a:lnTo>
                    <a:lnTo>
                      <a:pt x="46" y="5"/>
                    </a:lnTo>
                    <a:lnTo>
                      <a:pt x="49" y="3"/>
                    </a:lnTo>
                    <a:lnTo>
                      <a:pt x="51" y="3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1" name="Freeform 278">
                <a:extLst>
                  <a:ext uri="{FF2B5EF4-FFF2-40B4-BE49-F238E27FC236}">
                    <a16:creationId xmlns:a16="http://schemas.microsoft.com/office/drawing/2014/main" id="{0D48E5B7-7B1F-D24A-A7E6-2F479FBBB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0"/>
                <a:ext cx="323" cy="218"/>
              </a:xfrm>
              <a:custGeom>
                <a:avLst/>
                <a:gdLst>
                  <a:gd name="T0" fmla="*/ 5 w 325"/>
                  <a:gd name="T1" fmla="*/ 218 h 220"/>
                  <a:gd name="T2" fmla="*/ 12 w 325"/>
                  <a:gd name="T3" fmla="*/ 212 h 220"/>
                  <a:gd name="T4" fmla="*/ 21 w 325"/>
                  <a:gd name="T5" fmla="*/ 216 h 220"/>
                  <a:gd name="T6" fmla="*/ 28 w 325"/>
                  <a:gd name="T7" fmla="*/ 220 h 220"/>
                  <a:gd name="T8" fmla="*/ 35 w 325"/>
                  <a:gd name="T9" fmla="*/ 216 h 220"/>
                  <a:gd name="T10" fmla="*/ 44 w 325"/>
                  <a:gd name="T11" fmla="*/ 218 h 220"/>
                  <a:gd name="T12" fmla="*/ 51 w 325"/>
                  <a:gd name="T13" fmla="*/ 216 h 220"/>
                  <a:gd name="T14" fmla="*/ 58 w 325"/>
                  <a:gd name="T15" fmla="*/ 218 h 220"/>
                  <a:gd name="T16" fmla="*/ 67 w 325"/>
                  <a:gd name="T17" fmla="*/ 216 h 220"/>
                  <a:gd name="T18" fmla="*/ 74 w 325"/>
                  <a:gd name="T19" fmla="*/ 212 h 220"/>
                  <a:gd name="T20" fmla="*/ 81 w 325"/>
                  <a:gd name="T21" fmla="*/ 214 h 220"/>
                  <a:gd name="T22" fmla="*/ 90 w 325"/>
                  <a:gd name="T23" fmla="*/ 218 h 220"/>
                  <a:gd name="T24" fmla="*/ 97 w 325"/>
                  <a:gd name="T25" fmla="*/ 218 h 220"/>
                  <a:gd name="T26" fmla="*/ 104 w 325"/>
                  <a:gd name="T27" fmla="*/ 220 h 220"/>
                  <a:gd name="T28" fmla="*/ 113 w 325"/>
                  <a:gd name="T29" fmla="*/ 220 h 220"/>
                  <a:gd name="T30" fmla="*/ 120 w 325"/>
                  <a:gd name="T31" fmla="*/ 214 h 220"/>
                  <a:gd name="T32" fmla="*/ 127 w 325"/>
                  <a:gd name="T33" fmla="*/ 216 h 220"/>
                  <a:gd name="T34" fmla="*/ 136 w 325"/>
                  <a:gd name="T35" fmla="*/ 212 h 220"/>
                  <a:gd name="T36" fmla="*/ 143 w 325"/>
                  <a:gd name="T37" fmla="*/ 214 h 220"/>
                  <a:gd name="T38" fmla="*/ 150 w 325"/>
                  <a:gd name="T39" fmla="*/ 218 h 220"/>
                  <a:gd name="T40" fmla="*/ 159 w 325"/>
                  <a:gd name="T41" fmla="*/ 214 h 220"/>
                  <a:gd name="T42" fmla="*/ 166 w 325"/>
                  <a:gd name="T43" fmla="*/ 210 h 220"/>
                  <a:gd name="T44" fmla="*/ 173 w 325"/>
                  <a:gd name="T45" fmla="*/ 210 h 220"/>
                  <a:gd name="T46" fmla="*/ 182 w 325"/>
                  <a:gd name="T47" fmla="*/ 208 h 220"/>
                  <a:gd name="T48" fmla="*/ 189 w 325"/>
                  <a:gd name="T49" fmla="*/ 199 h 220"/>
                  <a:gd name="T50" fmla="*/ 196 w 325"/>
                  <a:gd name="T51" fmla="*/ 174 h 220"/>
                  <a:gd name="T52" fmla="*/ 205 w 325"/>
                  <a:gd name="T53" fmla="*/ 150 h 220"/>
                  <a:gd name="T54" fmla="*/ 212 w 325"/>
                  <a:gd name="T55" fmla="*/ 120 h 220"/>
                  <a:gd name="T56" fmla="*/ 219 w 325"/>
                  <a:gd name="T57" fmla="*/ 92 h 220"/>
                  <a:gd name="T58" fmla="*/ 228 w 325"/>
                  <a:gd name="T59" fmla="*/ 62 h 220"/>
                  <a:gd name="T60" fmla="*/ 235 w 325"/>
                  <a:gd name="T61" fmla="*/ 40 h 220"/>
                  <a:gd name="T62" fmla="*/ 242 w 325"/>
                  <a:gd name="T63" fmla="*/ 29 h 220"/>
                  <a:gd name="T64" fmla="*/ 251 w 325"/>
                  <a:gd name="T65" fmla="*/ 21 h 220"/>
                  <a:gd name="T66" fmla="*/ 258 w 325"/>
                  <a:gd name="T67" fmla="*/ 11 h 220"/>
                  <a:gd name="T68" fmla="*/ 265 w 325"/>
                  <a:gd name="T69" fmla="*/ 6 h 220"/>
                  <a:gd name="T70" fmla="*/ 274 w 325"/>
                  <a:gd name="T71" fmla="*/ 6 h 220"/>
                  <a:gd name="T72" fmla="*/ 281 w 325"/>
                  <a:gd name="T73" fmla="*/ 4 h 220"/>
                  <a:gd name="T74" fmla="*/ 288 w 325"/>
                  <a:gd name="T75" fmla="*/ 6 h 220"/>
                  <a:gd name="T76" fmla="*/ 297 w 325"/>
                  <a:gd name="T77" fmla="*/ 0 h 220"/>
                  <a:gd name="T78" fmla="*/ 304 w 325"/>
                  <a:gd name="T79" fmla="*/ 6 h 220"/>
                  <a:gd name="T80" fmla="*/ 311 w 325"/>
                  <a:gd name="T81" fmla="*/ 6 h 220"/>
                  <a:gd name="T82" fmla="*/ 320 w 325"/>
                  <a:gd name="T83" fmla="*/ 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20">
                    <a:moveTo>
                      <a:pt x="0" y="216"/>
                    </a:moveTo>
                    <a:lnTo>
                      <a:pt x="2" y="216"/>
                    </a:lnTo>
                    <a:lnTo>
                      <a:pt x="5" y="218"/>
                    </a:lnTo>
                    <a:lnTo>
                      <a:pt x="7" y="216"/>
                    </a:lnTo>
                    <a:lnTo>
                      <a:pt x="10" y="220"/>
                    </a:lnTo>
                    <a:lnTo>
                      <a:pt x="12" y="212"/>
                    </a:lnTo>
                    <a:lnTo>
                      <a:pt x="16" y="216"/>
                    </a:lnTo>
                    <a:lnTo>
                      <a:pt x="18" y="218"/>
                    </a:lnTo>
                    <a:lnTo>
                      <a:pt x="21" y="216"/>
                    </a:lnTo>
                    <a:lnTo>
                      <a:pt x="23" y="210"/>
                    </a:lnTo>
                    <a:lnTo>
                      <a:pt x="25" y="216"/>
                    </a:lnTo>
                    <a:lnTo>
                      <a:pt x="28" y="220"/>
                    </a:lnTo>
                    <a:lnTo>
                      <a:pt x="30" y="214"/>
                    </a:lnTo>
                    <a:lnTo>
                      <a:pt x="33" y="214"/>
                    </a:lnTo>
                    <a:lnTo>
                      <a:pt x="35" y="216"/>
                    </a:lnTo>
                    <a:lnTo>
                      <a:pt x="39" y="212"/>
                    </a:lnTo>
                    <a:lnTo>
                      <a:pt x="40" y="214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48" y="216"/>
                    </a:lnTo>
                    <a:lnTo>
                      <a:pt x="51" y="216"/>
                    </a:lnTo>
                    <a:lnTo>
                      <a:pt x="53" y="214"/>
                    </a:lnTo>
                    <a:lnTo>
                      <a:pt x="56" y="220"/>
                    </a:lnTo>
                    <a:lnTo>
                      <a:pt x="58" y="218"/>
                    </a:lnTo>
                    <a:lnTo>
                      <a:pt x="62" y="214"/>
                    </a:lnTo>
                    <a:lnTo>
                      <a:pt x="63" y="216"/>
                    </a:lnTo>
                    <a:lnTo>
                      <a:pt x="67" y="216"/>
                    </a:lnTo>
                    <a:lnTo>
                      <a:pt x="69" y="218"/>
                    </a:lnTo>
                    <a:lnTo>
                      <a:pt x="71" y="214"/>
                    </a:lnTo>
                    <a:lnTo>
                      <a:pt x="74" y="212"/>
                    </a:lnTo>
                    <a:lnTo>
                      <a:pt x="76" y="212"/>
                    </a:lnTo>
                    <a:lnTo>
                      <a:pt x="79" y="214"/>
                    </a:lnTo>
                    <a:lnTo>
                      <a:pt x="81" y="214"/>
                    </a:lnTo>
                    <a:lnTo>
                      <a:pt x="85" y="212"/>
                    </a:lnTo>
                    <a:lnTo>
                      <a:pt x="86" y="216"/>
                    </a:lnTo>
                    <a:lnTo>
                      <a:pt x="90" y="218"/>
                    </a:lnTo>
                    <a:lnTo>
                      <a:pt x="92" y="220"/>
                    </a:lnTo>
                    <a:lnTo>
                      <a:pt x="94" y="216"/>
                    </a:lnTo>
                    <a:lnTo>
                      <a:pt x="97" y="218"/>
                    </a:lnTo>
                    <a:lnTo>
                      <a:pt x="99" y="220"/>
                    </a:lnTo>
                    <a:lnTo>
                      <a:pt x="102" y="216"/>
                    </a:lnTo>
                    <a:lnTo>
                      <a:pt x="104" y="220"/>
                    </a:lnTo>
                    <a:lnTo>
                      <a:pt x="108" y="220"/>
                    </a:lnTo>
                    <a:lnTo>
                      <a:pt x="109" y="212"/>
                    </a:lnTo>
                    <a:lnTo>
                      <a:pt x="113" y="220"/>
                    </a:lnTo>
                    <a:lnTo>
                      <a:pt x="115" y="216"/>
                    </a:lnTo>
                    <a:lnTo>
                      <a:pt x="117" y="216"/>
                    </a:lnTo>
                    <a:lnTo>
                      <a:pt x="120" y="214"/>
                    </a:lnTo>
                    <a:lnTo>
                      <a:pt x="122" y="216"/>
                    </a:lnTo>
                    <a:lnTo>
                      <a:pt x="125" y="214"/>
                    </a:lnTo>
                    <a:lnTo>
                      <a:pt x="127" y="216"/>
                    </a:lnTo>
                    <a:lnTo>
                      <a:pt x="131" y="216"/>
                    </a:lnTo>
                    <a:lnTo>
                      <a:pt x="132" y="218"/>
                    </a:lnTo>
                    <a:lnTo>
                      <a:pt x="136" y="212"/>
                    </a:lnTo>
                    <a:lnTo>
                      <a:pt x="138" y="220"/>
                    </a:lnTo>
                    <a:lnTo>
                      <a:pt x="141" y="214"/>
                    </a:lnTo>
                    <a:lnTo>
                      <a:pt x="143" y="214"/>
                    </a:lnTo>
                    <a:lnTo>
                      <a:pt x="145" y="208"/>
                    </a:lnTo>
                    <a:lnTo>
                      <a:pt x="148" y="214"/>
                    </a:lnTo>
                    <a:lnTo>
                      <a:pt x="150" y="218"/>
                    </a:lnTo>
                    <a:lnTo>
                      <a:pt x="154" y="214"/>
                    </a:lnTo>
                    <a:lnTo>
                      <a:pt x="155" y="212"/>
                    </a:lnTo>
                    <a:lnTo>
                      <a:pt x="159" y="214"/>
                    </a:lnTo>
                    <a:lnTo>
                      <a:pt x="161" y="210"/>
                    </a:lnTo>
                    <a:lnTo>
                      <a:pt x="164" y="214"/>
                    </a:lnTo>
                    <a:lnTo>
                      <a:pt x="166" y="210"/>
                    </a:lnTo>
                    <a:lnTo>
                      <a:pt x="168" y="210"/>
                    </a:lnTo>
                    <a:lnTo>
                      <a:pt x="171" y="204"/>
                    </a:lnTo>
                    <a:lnTo>
                      <a:pt x="173" y="210"/>
                    </a:lnTo>
                    <a:lnTo>
                      <a:pt x="177" y="208"/>
                    </a:lnTo>
                    <a:lnTo>
                      <a:pt x="178" y="203"/>
                    </a:lnTo>
                    <a:lnTo>
                      <a:pt x="182" y="208"/>
                    </a:lnTo>
                    <a:lnTo>
                      <a:pt x="184" y="203"/>
                    </a:lnTo>
                    <a:lnTo>
                      <a:pt x="187" y="201"/>
                    </a:lnTo>
                    <a:lnTo>
                      <a:pt x="189" y="199"/>
                    </a:lnTo>
                    <a:lnTo>
                      <a:pt x="191" y="193"/>
                    </a:lnTo>
                    <a:lnTo>
                      <a:pt x="194" y="179"/>
                    </a:lnTo>
                    <a:lnTo>
                      <a:pt x="196" y="174"/>
                    </a:lnTo>
                    <a:lnTo>
                      <a:pt x="200" y="168"/>
                    </a:lnTo>
                    <a:lnTo>
                      <a:pt x="201" y="158"/>
                    </a:lnTo>
                    <a:lnTo>
                      <a:pt x="205" y="150"/>
                    </a:lnTo>
                    <a:lnTo>
                      <a:pt x="207" y="143"/>
                    </a:lnTo>
                    <a:lnTo>
                      <a:pt x="210" y="131"/>
                    </a:lnTo>
                    <a:lnTo>
                      <a:pt x="212" y="120"/>
                    </a:lnTo>
                    <a:lnTo>
                      <a:pt x="214" y="116"/>
                    </a:lnTo>
                    <a:lnTo>
                      <a:pt x="217" y="102"/>
                    </a:lnTo>
                    <a:lnTo>
                      <a:pt x="219" y="92"/>
                    </a:lnTo>
                    <a:lnTo>
                      <a:pt x="223" y="79"/>
                    </a:lnTo>
                    <a:lnTo>
                      <a:pt x="224" y="67"/>
                    </a:lnTo>
                    <a:lnTo>
                      <a:pt x="228" y="62"/>
                    </a:lnTo>
                    <a:lnTo>
                      <a:pt x="230" y="54"/>
                    </a:lnTo>
                    <a:lnTo>
                      <a:pt x="233" y="44"/>
                    </a:lnTo>
                    <a:lnTo>
                      <a:pt x="235" y="40"/>
                    </a:lnTo>
                    <a:lnTo>
                      <a:pt x="237" y="33"/>
                    </a:lnTo>
                    <a:lnTo>
                      <a:pt x="240" y="29"/>
                    </a:lnTo>
                    <a:lnTo>
                      <a:pt x="242" y="29"/>
                    </a:lnTo>
                    <a:lnTo>
                      <a:pt x="246" y="25"/>
                    </a:lnTo>
                    <a:lnTo>
                      <a:pt x="247" y="21"/>
                    </a:lnTo>
                    <a:lnTo>
                      <a:pt x="251" y="21"/>
                    </a:lnTo>
                    <a:lnTo>
                      <a:pt x="253" y="15"/>
                    </a:lnTo>
                    <a:lnTo>
                      <a:pt x="256" y="11"/>
                    </a:lnTo>
                    <a:lnTo>
                      <a:pt x="258" y="11"/>
                    </a:lnTo>
                    <a:lnTo>
                      <a:pt x="261" y="11"/>
                    </a:lnTo>
                    <a:lnTo>
                      <a:pt x="263" y="8"/>
                    </a:lnTo>
                    <a:lnTo>
                      <a:pt x="265" y="6"/>
                    </a:lnTo>
                    <a:lnTo>
                      <a:pt x="269" y="6"/>
                    </a:lnTo>
                    <a:lnTo>
                      <a:pt x="270" y="8"/>
                    </a:lnTo>
                    <a:lnTo>
                      <a:pt x="274" y="6"/>
                    </a:lnTo>
                    <a:lnTo>
                      <a:pt x="276" y="6"/>
                    </a:lnTo>
                    <a:lnTo>
                      <a:pt x="279" y="9"/>
                    </a:lnTo>
                    <a:lnTo>
                      <a:pt x="281" y="4"/>
                    </a:lnTo>
                    <a:lnTo>
                      <a:pt x="284" y="6"/>
                    </a:lnTo>
                    <a:lnTo>
                      <a:pt x="286" y="6"/>
                    </a:lnTo>
                    <a:lnTo>
                      <a:pt x="288" y="6"/>
                    </a:lnTo>
                    <a:lnTo>
                      <a:pt x="292" y="2"/>
                    </a:lnTo>
                    <a:lnTo>
                      <a:pt x="293" y="0"/>
                    </a:lnTo>
                    <a:lnTo>
                      <a:pt x="297" y="0"/>
                    </a:lnTo>
                    <a:lnTo>
                      <a:pt x="299" y="4"/>
                    </a:lnTo>
                    <a:lnTo>
                      <a:pt x="302" y="4"/>
                    </a:lnTo>
                    <a:lnTo>
                      <a:pt x="304" y="6"/>
                    </a:lnTo>
                    <a:lnTo>
                      <a:pt x="307" y="8"/>
                    </a:lnTo>
                    <a:lnTo>
                      <a:pt x="309" y="4"/>
                    </a:lnTo>
                    <a:lnTo>
                      <a:pt x="311" y="6"/>
                    </a:lnTo>
                    <a:lnTo>
                      <a:pt x="315" y="4"/>
                    </a:lnTo>
                    <a:lnTo>
                      <a:pt x="316" y="0"/>
                    </a:lnTo>
                    <a:lnTo>
                      <a:pt x="320" y="4"/>
                    </a:lnTo>
                    <a:lnTo>
                      <a:pt x="322" y="8"/>
                    </a:lnTo>
                    <a:lnTo>
                      <a:pt x="325" y="9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2" name="Freeform 279">
                <a:extLst>
                  <a:ext uri="{FF2B5EF4-FFF2-40B4-BE49-F238E27FC236}">
                    <a16:creationId xmlns:a16="http://schemas.microsoft.com/office/drawing/2014/main" id="{95A8DB91-33A7-8A46-B414-922A4D5BD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9"/>
                <a:ext cx="322" cy="89"/>
              </a:xfrm>
              <a:custGeom>
                <a:avLst/>
                <a:gdLst>
                  <a:gd name="T0" fmla="*/ 5 w 324"/>
                  <a:gd name="T1" fmla="*/ 45 h 91"/>
                  <a:gd name="T2" fmla="*/ 12 w 324"/>
                  <a:gd name="T3" fmla="*/ 47 h 91"/>
                  <a:gd name="T4" fmla="*/ 20 w 324"/>
                  <a:gd name="T5" fmla="*/ 45 h 91"/>
                  <a:gd name="T6" fmla="*/ 28 w 324"/>
                  <a:gd name="T7" fmla="*/ 47 h 91"/>
                  <a:gd name="T8" fmla="*/ 35 w 324"/>
                  <a:gd name="T9" fmla="*/ 47 h 91"/>
                  <a:gd name="T10" fmla="*/ 43 w 324"/>
                  <a:gd name="T11" fmla="*/ 45 h 91"/>
                  <a:gd name="T12" fmla="*/ 51 w 324"/>
                  <a:gd name="T13" fmla="*/ 41 h 91"/>
                  <a:gd name="T14" fmla="*/ 58 w 324"/>
                  <a:gd name="T15" fmla="*/ 45 h 91"/>
                  <a:gd name="T16" fmla="*/ 66 w 324"/>
                  <a:gd name="T17" fmla="*/ 45 h 91"/>
                  <a:gd name="T18" fmla="*/ 74 w 324"/>
                  <a:gd name="T19" fmla="*/ 45 h 91"/>
                  <a:gd name="T20" fmla="*/ 81 w 324"/>
                  <a:gd name="T21" fmla="*/ 49 h 91"/>
                  <a:gd name="T22" fmla="*/ 89 w 324"/>
                  <a:gd name="T23" fmla="*/ 49 h 91"/>
                  <a:gd name="T24" fmla="*/ 97 w 324"/>
                  <a:gd name="T25" fmla="*/ 49 h 91"/>
                  <a:gd name="T26" fmla="*/ 104 w 324"/>
                  <a:gd name="T27" fmla="*/ 41 h 91"/>
                  <a:gd name="T28" fmla="*/ 111 w 324"/>
                  <a:gd name="T29" fmla="*/ 43 h 91"/>
                  <a:gd name="T30" fmla="*/ 120 w 324"/>
                  <a:gd name="T31" fmla="*/ 23 h 91"/>
                  <a:gd name="T32" fmla="*/ 127 w 324"/>
                  <a:gd name="T33" fmla="*/ 0 h 91"/>
                  <a:gd name="T34" fmla="*/ 134 w 324"/>
                  <a:gd name="T35" fmla="*/ 27 h 91"/>
                  <a:gd name="T36" fmla="*/ 143 w 324"/>
                  <a:gd name="T37" fmla="*/ 54 h 91"/>
                  <a:gd name="T38" fmla="*/ 150 w 324"/>
                  <a:gd name="T39" fmla="*/ 87 h 91"/>
                  <a:gd name="T40" fmla="*/ 157 w 324"/>
                  <a:gd name="T41" fmla="*/ 64 h 91"/>
                  <a:gd name="T42" fmla="*/ 166 w 324"/>
                  <a:gd name="T43" fmla="*/ 47 h 91"/>
                  <a:gd name="T44" fmla="*/ 173 w 324"/>
                  <a:gd name="T45" fmla="*/ 47 h 91"/>
                  <a:gd name="T46" fmla="*/ 180 w 324"/>
                  <a:gd name="T47" fmla="*/ 43 h 91"/>
                  <a:gd name="T48" fmla="*/ 189 w 324"/>
                  <a:gd name="T49" fmla="*/ 47 h 91"/>
                  <a:gd name="T50" fmla="*/ 196 w 324"/>
                  <a:gd name="T51" fmla="*/ 45 h 91"/>
                  <a:gd name="T52" fmla="*/ 203 w 324"/>
                  <a:gd name="T53" fmla="*/ 47 h 91"/>
                  <a:gd name="T54" fmla="*/ 212 w 324"/>
                  <a:gd name="T55" fmla="*/ 47 h 91"/>
                  <a:gd name="T56" fmla="*/ 219 w 324"/>
                  <a:gd name="T57" fmla="*/ 41 h 91"/>
                  <a:gd name="T58" fmla="*/ 226 w 324"/>
                  <a:gd name="T59" fmla="*/ 43 h 91"/>
                  <a:gd name="T60" fmla="*/ 235 w 324"/>
                  <a:gd name="T61" fmla="*/ 43 h 91"/>
                  <a:gd name="T62" fmla="*/ 242 w 324"/>
                  <a:gd name="T63" fmla="*/ 45 h 91"/>
                  <a:gd name="T64" fmla="*/ 249 w 324"/>
                  <a:gd name="T65" fmla="*/ 47 h 91"/>
                  <a:gd name="T66" fmla="*/ 258 w 324"/>
                  <a:gd name="T67" fmla="*/ 49 h 91"/>
                  <a:gd name="T68" fmla="*/ 265 w 324"/>
                  <a:gd name="T69" fmla="*/ 45 h 91"/>
                  <a:gd name="T70" fmla="*/ 272 w 324"/>
                  <a:gd name="T71" fmla="*/ 45 h 91"/>
                  <a:gd name="T72" fmla="*/ 281 w 324"/>
                  <a:gd name="T73" fmla="*/ 41 h 91"/>
                  <a:gd name="T74" fmla="*/ 288 w 324"/>
                  <a:gd name="T75" fmla="*/ 45 h 91"/>
                  <a:gd name="T76" fmla="*/ 295 w 324"/>
                  <a:gd name="T77" fmla="*/ 49 h 91"/>
                  <a:gd name="T78" fmla="*/ 304 w 324"/>
                  <a:gd name="T79" fmla="*/ 47 h 91"/>
                  <a:gd name="T80" fmla="*/ 311 w 324"/>
                  <a:gd name="T81" fmla="*/ 49 h 91"/>
                  <a:gd name="T82" fmla="*/ 320 w 324"/>
                  <a:gd name="T83" fmla="*/ 4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1">
                    <a:moveTo>
                      <a:pt x="0" y="50"/>
                    </a:moveTo>
                    <a:lnTo>
                      <a:pt x="2" y="45"/>
                    </a:lnTo>
                    <a:lnTo>
                      <a:pt x="5" y="45"/>
                    </a:lnTo>
                    <a:lnTo>
                      <a:pt x="7" y="49"/>
                    </a:lnTo>
                    <a:lnTo>
                      <a:pt x="9" y="45"/>
                    </a:lnTo>
                    <a:lnTo>
                      <a:pt x="12" y="47"/>
                    </a:lnTo>
                    <a:lnTo>
                      <a:pt x="14" y="45"/>
                    </a:lnTo>
                    <a:lnTo>
                      <a:pt x="18" y="43"/>
                    </a:lnTo>
                    <a:lnTo>
                      <a:pt x="20" y="45"/>
                    </a:lnTo>
                    <a:lnTo>
                      <a:pt x="23" y="47"/>
                    </a:lnTo>
                    <a:lnTo>
                      <a:pt x="25" y="43"/>
                    </a:lnTo>
                    <a:lnTo>
                      <a:pt x="28" y="47"/>
                    </a:lnTo>
                    <a:lnTo>
                      <a:pt x="30" y="47"/>
                    </a:lnTo>
                    <a:lnTo>
                      <a:pt x="32" y="47"/>
                    </a:lnTo>
                    <a:lnTo>
                      <a:pt x="35" y="47"/>
                    </a:lnTo>
                    <a:lnTo>
                      <a:pt x="37" y="47"/>
                    </a:lnTo>
                    <a:lnTo>
                      <a:pt x="41" y="45"/>
                    </a:lnTo>
                    <a:lnTo>
                      <a:pt x="43" y="45"/>
                    </a:lnTo>
                    <a:lnTo>
                      <a:pt x="46" y="45"/>
                    </a:lnTo>
                    <a:lnTo>
                      <a:pt x="48" y="49"/>
                    </a:lnTo>
                    <a:lnTo>
                      <a:pt x="51" y="41"/>
                    </a:lnTo>
                    <a:lnTo>
                      <a:pt x="53" y="45"/>
                    </a:lnTo>
                    <a:lnTo>
                      <a:pt x="57" y="47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4" y="45"/>
                    </a:lnTo>
                    <a:lnTo>
                      <a:pt x="66" y="45"/>
                    </a:lnTo>
                    <a:lnTo>
                      <a:pt x="69" y="47"/>
                    </a:lnTo>
                    <a:lnTo>
                      <a:pt x="71" y="47"/>
                    </a:lnTo>
                    <a:lnTo>
                      <a:pt x="74" y="45"/>
                    </a:lnTo>
                    <a:lnTo>
                      <a:pt x="76" y="43"/>
                    </a:lnTo>
                    <a:lnTo>
                      <a:pt x="80" y="43"/>
                    </a:lnTo>
                    <a:lnTo>
                      <a:pt x="81" y="49"/>
                    </a:lnTo>
                    <a:lnTo>
                      <a:pt x="83" y="45"/>
                    </a:lnTo>
                    <a:lnTo>
                      <a:pt x="87" y="45"/>
                    </a:lnTo>
                    <a:lnTo>
                      <a:pt x="89" y="49"/>
                    </a:lnTo>
                    <a:lnTo>
                      <a:pt x="92" y="50"/>
                    </a:lnTo>
                    <a:lnTo>
                      <a:pt x="94" y="41"/>
                    </a:lnTo>
                    <a:lnTo>
                      <a:pt x="97" y="49"/>
                    </a:lnTo>
                    <a:lnTo>
                      <a:pt x="99" y="47"/>
                    </a:lnTo>
                    <a:lnTo>
                      <a:pt x="103" y="41"/>
                    </a:lnTo>
                    <a:lnTo>
                      <a:pt x="104" y="41"/>
                    </a:lnTo>
                    <a:lnTo>
                      <a:pt x="106" y="45"/>
                    </a:lnTo>
                    <a:lnTo>
                      <a:pt x="110" y="43"/>
                    </a:lnTo>
                    <a:lnTo>
                      <a:pt x="111" y="43"/>
                    </a:lnTo>
                    <a:lnTo>
                      <a:pt x="115" y="43"/>
                    </a:lnTo>
                    <a:lnTo>
                      <a:pt x="117" y="35"/>
                    </a:lnTo>
                    <a:lnTo>
                      <a:pt x="120" y="23"/>
                    </a:lnTo>
                    <a:lnTo>
                      <a:pt x="122" y="12"/>
                    </a:lnTo>
                    <a:lnTo>
                      <a:pt x="126" y="6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3" y="18"/>
                    </a:lnTo>
                    <a:lnTo>
                      <a:pt x="134" y="27"/>
                    </a:lnTo>
                    <a:lnTo>
                      <a:pt x="138" y="31"/>
                    </a:lnTo>
                    <a:lnTo>
                      <a:pt x="140" y="47"/>
                    </a:lnTo>
                    <a:lnTo>
                      <a:pt x="143" y="54"/>
                    </a:lnTo>
                    <a:lnTo>
                      <a:pt x="145" y="68"/>
                    </a:lnTo>
                    <a:lnTo>
                      <a:pt x="149" y="79"/>
                    </a:lnTo>
                    <a:lnTo>
                      <a:pt x="150" y="87"/>
                    </a:lnTo>
                    <a:lnTo>
                      <a:pt x="152" y="91"/>
                    </a:lnTo>
                    <a:lnTo>
                      <a:pt x="156" y="87"/>
                    </a:lnTo>
                    <a:lnTo>
                      <a:pt x="157" y="64"/>
                    </a:lnTo>
                    <a:lnTo>
                      <a:pt x="161" y="56"/>
                    </a:lnTo>
                    <a:lnTo>
                      <a:pt x="163" y="52"/>
                    </a:lnTo>
                    <a:lnTo>
                      <a:pt x="166" y="47"/>
                    </a:lnTo>
                    <a:lnTo>
                      <a:pt x="168" y="43"/>
                    </a:lnTo>
                    <a:lnTo>
                      <a:pt x="172" y="47"/>
                    </a:lnTo>
                    <a:lnTo>
                      <a:pt x="173" y="47"/>
                    </a:lnTo>
                    <a:lnTo>
                      <a:pt x="175" y="45"/>
                    </a:lnTo>
                    <a:lnTo>
                      <a:pt x="179" y="45"/>
                    </a:lnTo>
                    <a:lnTo>
                      <a:pt x="180" y="43"/>
                    </a:lnTo>
                    <a:lnTo>
                      <a:pt x="184" y="39"/>
                    </a:lnTo>
                    <a:lnTo>
                      <a:pt x="186" y="41"/>
                    </a:lnTo>
                    <a:lnTo>
                      <a:pt x="189" y="47"/>
                    </a:lnTo>
                    <a:lnTo>
                      <a:pt x="191" y="45"/>
                    </a:lnTo>
                    <a:lnTo>
                      <a:pt x="195" y="47"/>
                    </a:lnTo>
                    <a:lnTo>
                      <a:pt x="196" y="45"/>
                    </a:lnTo>
                    <a:lnTo>
                      <a:pt x="200" y="47"/>
                    </a:lnTo>
                    <a:lnTo>
                      <a:pt x="202" y="43"/>
                    </a:lnTo>
                    <a:lnTo>
                      <a:pt x="203" y="47"/>
                    </a:lnTo>
                    <a:lnTo>
                      <a:pt x="207" y="45"/>
                    </a:lnTo>
                    <a:lnTo>
                      <a:pt x="209" y="39"/>
                    </a:lnTo>
                    <a:lnTo>
                      <a:pt x="212" y="47"/>
                    </a:lnTo>
                    <a:lnTo>
                      <a:pt x="214" y="45"/>
                    </a:lnTo>
                    <a:lnTo>
                      <a:pt x="218" y="49"/>
                    </a:lnTo>
                    <a:lnTo>
                      <a:pt x="219" y="41"/>
                    </a:lnTo>
                    <a:lnTo>
                      <a:pt x="223" y="43"/>
                    </a:lnTo>
                    <a:lnTo>
                      <a:pt x="225" y="41"/>
                    </a:lnTo>
                    <a:lnTo>
                      <a:pt x="226" y="43"/>
                    </a:lnTo>
                    <a:lnTo>
                      <a:pt x="230" y="45"/>
                    </a:lnTo>
                    <a:lnTo>
                      <a:pt x="232" y="45"/>
                    </a:lnTo>
                    <a:lnTo>
                      <a:pt x="235" y="43"/>
                    </a:lnTo>
                    <a:lnTo>
                      <a:pt x="237" y="45"/>
                    </a:lnTo>
                    <a:lnTo>
                      <a:pt x="241" y="41"/>
                    </a:lnTo>
                    <a:lnTo>
                      <a:pt x="242" y="45"/>
                    </a:lnTo>
                    <a:lnTo>
                      <a:pt x="246" y="49"/>
                    </a:lnTo>
                    <a:lnTo>
                      <a:pt x="248" y="47"/>
                    </a:lnTo>
                    <a:lnTo>
                      <a:pt x="249" y="47"/>
                    </a:lnTo>
                    <a:lnTo>
                      <a:pt x="253" y="41"/>
                    </a:lnTo>
                    <a:lnTo>
                      <a:pt x="255" y="49"/>
                    </a:lnTo>
                    <a:lnTo>
                      <a:pt x="258" y="49"/>
                    </a:lnTo>
                    <a:lnTo>
                      <a:pt x="260" y="49"/>
                    </a:lnTo>
                    <a:lnTo>
                      <a:pt x="264" y="49"/>
                    </a:lnTo>
                    <a:lnTo>
                      <a:pt x="265" y="45"/>
                    </a:lnTo>
                    <a:lnTo>
                      <a:pt x="269" y="50"/>
                    </a:lnTo>
                    <a:lnTo>
                      <a:pt x="271" y="41"/>
                    </a:lnTo>
                    <a:lnTo>
                      <a:pt x="272" y="45"/>
                    </a:lnTo>
                    <a:lnTo>
                      <a:pt x="276" y="47"/>
                    </a:lnTo>
                    <a:lnTo>
                      <a:pt x="278" y="39"/>
                    </a:lnTo>
                    <a:lnTo>
                      <a:pt x="281" y="41"/>
                    </a:lnTo>
                    <a:lnTo>
                      <a:pt x="283" y="43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92" y="47"/>
                    </a:lnTo>
                    <a:lnTo>
                      <a:pt x="294" y="43"/>
                    </a:lnTo>
                    <a:lnTo>
                      <a:pt x="295" y="49"/>
                    </a:lnTo>
                    <a:lnTo>
                      <a:pt x="299" y="47"/>
                    </a:lnTo>
                    <a:lnTo>
                      <a:pt x="301" y="41"/>
                    </a:lnTo>
                    <a:lnTo>
                      <a:pt x="304" y="47"/>
                    </a:lnTo>
                    <a:lnTo>
                      <a:pt x="306" y="47"/>
                    </a:lnTo>
                    <a:lnTo>
                      <a:pt x="309" y="43"/>
                    </a:lnTo>
                    <a:lnTo>
                      <a:pt x="311" y="49"/>
                    </a:lnTo>
                    <a:lnTo>
                      <a:pt x="315" y="43"/>
                    </a:lnTo>
                    <a:lnTo>
                      <a:pt x="317" y="47"/>
                    </a:lnTo>
                    <a:lnTo>
                      <a:pt x="320" y="47"/>
                    </a:lnTo>
                    <a:lnTo>
                      <a:pt x="322" y="49"/>
                    </a:lnTo>
                    <a:lnTo>
                      <a:pt x="324" y="45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3" name="Freeform 280">
                <a:extLst>
                  <a:ext uri="{FF2B5EF4-FFF2-40B4-BE49-F238E27FC236}">
                    <a16:creationId xmlns:a16="http://schemas.microsoft.com/office/drawing/2014/main" id="{2D777CF8-B188-C94B-A29F-7308EFDAA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6"/>
                <a:ext cx="49" cy="10"/>
              </a:xfrm>
              <a:custGeom>
                <a:avLst/>
                <a:gdLst>
                  <a:gd name="G0" fmla="+- 1 0 0"/>
                  <a:gd name="G1" fmla="+- 8 0 0"/>
                  <a:gd name="G2" fmla="+- 14 0 0"/>
                  <a:gd name="G3" fmla="cos 12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G23" fmla="+- 5 0 0"/>
                  <a:gd name="G24" fmla="cos 0 G23"/>
                  <a:gd name="G25" fmla="*/ 1 50493 45568"/>
                  <a:gd name="G26" fmla="*/ 1 50493 55552"/>
                  <a:gd name="G27" fmla="*/ G26 1 180"/>
                  <a:gd name="G28" fmla="*/ G25 1 G27"/>
                  <a:gd name="T0" fmla="*/ 0 w 51"/>
                  <a:gd name="T1" fmla="*/ 8 h 12"/>
                  <a:gd name="T2" fmla="*/ 3 w 51"/>
                  <a:gd name="T3" fmla="*/ 10 h 12"/>
                  <a:gd name="T4" fmla="*/ 5 w 51"/>
                  <a:gd name="T5" fmla="*/ 8 h 12"/>
                  <a:gd name="T6" fmla="*/ 8 w 51"/>
                  <a:gd name="T7" fmla="*/ 10 h 12"/>
                  <a:gd name="T8" fmla="*/ 10 w 51"/>
                  <a:gd name="T9" fmla="*/ 12 h 12"/>
                  <a:gd name="T10" fmla="*/ 14 w 51"/>
                  <a:gd name="T11" fmla="*/ 12 h 12"/>
                  <a:gd name="T12" fmla="*/ 16 w 51"/>
                  <a:gd name="T13" fmla="*/ 0 h 12"/>
                  <a:gd name="T14" fmla="*/ 19 w 51"/>
                  <a:gd name="T15" fmla="*/ 6 h 12"/>
                  <a:gd name="T16" fmla="*/ 21 w 51"/>
                  <a:gd name="T17" fmla="*/ 6 h 12"/>
                  <a:gd name="T18" fmla="*/ 23 w 51"/>
                  <a:gd name="T19" fmla="*/ 6 h 12"/>
                  <a:gd name="T20" fmla="*/ 26 w 51"/>
                  <a:gd name="T21" fmla="*/ 8 h 12"/>
                  <a:gd name="T22" fmla="*/ 28 w 51"/>
                  <a:gd name="T23" fmla="*/ 8 h 12"/>
                  <a:gd name="T24" fmla="*/ 31 w 51"/>
                  <a:gd name="T25" fmla="*/ 8 h 12"/>
                  <a:gd name="T26" fmla="*/ 33 w 51"/>
                  <a:gd name="T27" fmla="*/ 6 h 12"/>
                  <a:gd name="T28" fmla="*/ 37 w 51"/>
                  <a:gd name="T29" fmla="*/ 10 h 12"/>
                  <a:gd name="T30" fmla="*/ 39 w 51"/>
                  <a:gd name="T31" fmla="*/ 6 h 12"/>
                  <a:gd name="T32" fmla="*/ 42 w 51"/>
                  <a:gd name="T33" fmla="*/ 10 h 12"/>
                  <a:gd name="T34" fmla="*/ 44 w 51"/>
                  <a:gd name="T35" fmla="*/ 8 h 12"/>
                  <a:gd name="T36" fmla="*/ 46 w 51"/>
                  <a:gd name="T37" fmla="*/ 8 h 12"/>
                  <a:gd name="T38" fmla="*/ 49 w 51"/>
                  <a:gd name="T39" fmla="*/ 4 h 12"/>
                  <a:gd name="T40" fmla="*/ 51 w 51"/>
                  <a:gd name="T4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2">
                    <a:moveTo>
                      <a:pt x="0" y="8"/>
                    </a:moveTo>
                    <a:lnTo>
                      <a:pt x="3" y="10"/>
                    </a:lnTo>
                    <a:lnTo>
                      <a:pt x="5" y="8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4" y="12"/>
                    </a:lnTo>
                    <a:lnTo>
                      <a:pt x="16" y="0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31" y="8"/>
                    </a:lnTo>
                    <a:lnTo>
                      <a:pt x="33" y="6"/>
                    </a:lnTo>
                    <a:lnTo>
                      <a:pt x="37" y="10"/>
                    </a:lnTo>
                    <a:lnTo>
                      <a:pt x="39" y="6"/>
                    </a:lnTo>
                    <a:lnTo>
                      <a:pt x="42" y="10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9" y="4"/>
                    </a:lnTo>
                    <a:lnTo>
                      <a:pt x="51" y="10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4" name="Freeform 281">
                <a:extLst>
                  <a:ext uri="{FF2B5EF4-FFF2-40B4-BE49-F238E27FC236}">
                    <a16:creationId xmlns:a16="http://schemas.microsoft.com/office/drawing/2014/main" id="{B21A27FF-DEBB-BD48-A860-7C1CA11F9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8"/>
                <a:ext cx="323" cy="231"/>
              </a:xfrm>
              <a:custGeom>
                <a:avLst/>
                <a:gdLst>
                  <a:gd name="T0" fmla="*/ 5 w 325"/>
                  <a:gd name="T1" fmla="*/ 229 h 233"/>
                  <a:gd name="T2" fmla="*/ 12 w 325"/>
                  <a:gd name="T3" fmla="*/ 225 h 233"/>
                  <a:gd name="T4" fmla="*/ 21 w 325"/>
                  <a:gd name="T5" fmla="*/ 227 h 233"/>
                  <a:gd name="T6" fmla="*/ 28 w 325"/>
                  <a:gd name="T7" fmla="*/ 229 h 233"/>
                  <a:gd name="T8" fmla="*/ 35 w 325"/>
                  <a:gd name="T9" fmla="*/ 229 h 233"/>
                  <a:gd name="T10" fmla="*/ 44 w 325"/>
                  <a:gd name="T11" fmla="*/ 229 h 233"/>
                  <a:gd name="T12" fmla="*/ 51 w 325"/>
                  <a:gd name="T13" fmla="*/ 231 h 233"/>
                  <a:gd name="T14" fmla="*/ 58 w 325"/>
                  <a:gd name="T15" fmla="*/ 227 h 233"/>
                  <a:gd name="T16" fmla="*/ 67 w 325"/>
                  <a:gd name="T17" fmla="*/ 229 h 233"/>
                  <a:gd name="T18" fmla="*/ 74 w 325"/>
                  <a:gd name="T19" fmla="*/ 231 h 233"/>
                  <a:gd name="T20" fmla="*/ 81 w 325"/>
                  <a:gd name="T21" fmla="*/ 227 h 233"/>
                  <a:gd name="T22" fmla="*/ 90 w 325"/>
                  <a:gd name="T23" fmla="*/ 231 h 233"/>
                  <a:gd name="T24" fmla="*/ 97 w 325"/>
                  <a:gd name="T25" fmla="*/ 229 h 233"/>
                  <a:gd name="T26" fmla="*/ 104 w 325"/>
                  <a:gd name="T27" fmla="*/ 224 h 233"/>
                  <a:gd name="T28" fmla="*/ 113 w 325"/>
                  <a:gd name="T29" fmla="*/ 227 h 233"/>
                  <a:gd name="T30" fmla="*/ 120 w 325"/>
                  <a:gd name="T31" fmla="*/ 225 h 233"/>
                  <a:gd name="T32" fmla="*/ 127 w 325"/>
                  <a:gd name="T33" fmla="*/ 231 h 233"/>
                  <a:gd name="T34" fmla="*/ 136 w 325"/>
                  <a:gd name="T35" fmla="*/ 227 h 233"/>
                  <a:gd name="T36" fmla="*/ 143 w 325"/>
                  <a:gd name="T37" fmla="*/ 222 h 233"/>
                  <a:gd name="T38" fmla="*/ 150 w 325"/>
                  <a:gd name="T39" fmla="*/ 208 h 233"/>
                  <a:gd name="T40" fmla="*/ 159 w 325"/>
                  <a:gd name="T41" fmla="*/ 195 h 233"/>
                  <a:gd name="T42" fmla="*/ 166 w 325"/>
                  <a:gd name="T43" fmla="*/ 164 h 233"/>
                  <a:gd name="T44" fmla="*/ 173 w 325"/>
                  <a:gd name="T45" fmla="*/ 139 h 233"/>
                  <a:gd name="T46" fmla="*/ 182 w 325"/>
                  <a:gd name="T47" fmla="*/ 104 h 233"/>
                  <a:gd name="T48" fmla="*/ 189 w 325"/>
                  <a:gd name="T49" fmla="*/ 75 h 233"/>
                  <a:gd name="T50" fmla="*/ 196 w 325"/>
                  <a:gd name="T51" fmla="*/ 44 h 233"/>
                  <a:gd name="T52" fmla="*/ 205 w 325"/>
                  <a:gd name="T53" fmla="*/ 30 h 233"/>
                  <a:gd name="T54" fmla="*/ 212 w 325"/>
                  <a:gd name="T55" fmla="*/ 19 h 233"/>
                  <a:gd name="T56" fmla="*/ 219 w 325"/>
                  <a:gd name="T57" fmla="*/ 13 h 233"/>
                  <a:gd name="T58" fmla="*/ 228 w 325"/>
                  <a:gd name="T59" fmla="*/ 5 h 233"/>
                  <a:gd name="T60" fmla="*/ 235 w 325"/>
                  <a:gd name="T61" fmla="*/ 7 h 233"/>
                  <a:gd name="T62" fmla="*/ 242 w 325"/>
                  <a:gd name="T63" fmla="*/ 0 h 233"/>
                  <a:gd name="T64" fmla="*/ 251 w 325"/>
                  <a:gd name="T65" fmla="*/ 0 h 233"/>
                  <a:gd name="T66" fmla="*/ 258 w 325"/>
                  <a:gd name="T67" fmla="*/ 1 h 233"/>
                  <a:gd name="T68" fmla="*/ 265 w 325"/>
                  <a:gd name="T69" fmla="*/ 1 h 233"/>
                  <a:gd name="T70" fmla="*/ 274 w 325"/>
                  <a:gd name="T71" fmla="*/ 1 h 233"/>
                  <a:gd name="T72" fmla="*/ 281 w 325"/>
                  <a:gd name="T73" fmla="*/ 5 h 233"/>
                  <a:gd name="T74" fmla="*/ 288 w 325"/>
                  <a:gd name="T75" fmla="*/ 1 h 233"/>
                  <a:gd name="T76" fmla="*/ 297 w 325"/>
                  <a:gd name="T77" fmla="*/ 1 h 233"/>
                  <a:gd name="T78" fmla="*/ 304 w 325"/>
                  <a:gd name="T79" fmla="*/ 5 h 233"/>
                  <a:gd name="T80" fmla="*/ 311 w 325"/>
                  <a:gd name="T81" fmla="*/ 3 h 233"/>
                  <a:gd name="T82" fmla="*/ 320 w 325"/>
                  <a:gd name="T83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33">
                    <a:moveTo>
                      <a:pt x="0" y="227"/>
                    </a:moveTo>
                    <a:lnTo>
                      <a:pt x="2" y="233"/>
                    </a:lnTo>
                    <a:lnTo>
                      <a:pt x="5" y="229"/>
                    </a:lnTo>
                    <a:lnTo>
                      <a:pt x="7" y="227"/>
                    </a:lnTo>
                    <a:lnTo>
                      <a:pt x="10" y="231"/>
                    </a:lnTo>
                    <a:lnTo>
                      <a:pt x="12" y="225"/>
                    </a:lnTo>
                    <a:lnTo>
                      <a:pt x="16" y="224"/>
                    </a:lnTo>
                    <a:lnTo>
                      <a:pt x="18" y="231"/>
                    </a:lnTo>
                    <a:lnTo>
                      <a:pt x="21" y="227"/>
                    </a:lnTo>
                    <a:lnTo>
                      <a:pt x="23" y="231"/>
                    </a:lnTo>
                    <a:lnTo>
                      <a:pt x="25" y="222"/>
                    </a:lnTo>
                    <a:lnTo>
                      <a:pt x="28" y="229"/>
                    </a:lnTo>
                    <a:lnTo>
                      <a:pt x="30" y="229"/>
                    </a:lnTo>
                    <a:lnTo>
                      <a:pt x="33" y="233"/>
                    </a:lnTo>
                    <a:lnTo>
                      <a:pt x="35" y="229"/>
                    </a:lnTo>
                    <a:lnTo>
                      <a:pt x="39" y="227"/>
                    </a:lnTo>
                    <a:lnTo>
                      <a:pt x="40" y="231"/>
                    </a:lnTo>
                    <a:lnTo>
                      <a:pt x="44" y="229"/>
                    </a:lnTo>
                    <a:lnTo>
                      <a:pt x="46" y="227"/>
                    </a:lnTo>
                    <a:lnTo>
                      <a:pt x="48" y="231"/>
                    </a:lnTo>
                    <a:lnTo>
                      <a:pt x="51" y="231"/>
                    </a:lnTo>
                    <a:lnTo>
                      <a:pt x="53" y="229"/>
                    </a:lnTo>
                    <a:lnTo>
                      <a:pt x="56" y="231"/>
                    </a:lnTo>
                    <a:lnTo>
                      <a:pt x="58" y="227"/>
                    </a:lnTo>
                    <a:lnTo>
                      <a:pt x="62" y="231"/>
                    </a:lnTo>
                    <a:lnTo>
                      <a:pt x="63" y="229"/>
                    </a:lnTo>
                    <a:lnTo>
                      <a:pt x="67" y="229"/>
                    </a:lnTo>
                    <a:lnTo>
                      <a:pt x="69" y="227"/>
                    </a:lnTo>
                    <a:lnTo>
                      <a:pt x="71" y="227"/>
                    </a:lnTo>
                    <a:lnTo>
                      <a:pt x="74" y="231"/>
                    </a:lnTo>
                    <a:lnTo>
                      <a:pt x="76" y="229"/>
                    </a:lnTo>
                    <a:lnTo>
                      <a:pt x="79" y="224"/>
                    </a:lnTo>
                    <a:lnTo>
                      <a:pt x="81" y="227"/>
                    </a:lnTo>
                    <a:lnTo>
                      <a:pt x="85" y="229"/>
                    </a:lnTo>
                    <a:lnTo>
                      <a:pt x="86" y="225"/>
                    </a:lnTo>
                    <a:lnTo>
                      <a:pt x="90" y="231"/>
                    </a:lnTo>
                    <a:lnTo>
                      <a:pt x="92" y="229"/>
                    </a:lnTo>
                    <a:lnTo>
                      <a:pt x="94" y="231"/>
                    </a:lnTo>
                    <a:lnTo>
                      <a:pt x="97" y="229"/>
                    </a:lnTo>
                    <a:lnTo>
                      <a:pt x="99" y="227"/>
                    </a:lnTo>
                    <a:lnTo>
                      <a:pt x="102" y="229"/>
                    </a:lnTo>
                    <a:lnTo>
                      <a:pt x="104" y="224"/>
                    </a:lnTo>
                    <a:lnTo>
                      <a:pt x="108" y="225"/>
                    </a:lnTo>
                    <a:lnTo>
                      <a:pt x="109" y="222"/>
                    </a:lnTo>
                    <a:lnTo>
                      <a:pt x="113" y="227"/>
                    </a:lnTo>
                    <a:lnTo>
                      <a:pt x="115" y="229"/>
                    </a:lnTo>
                    <a:lnTo>
                      <a:pt x="117" y="222"/>
                    </a:lnTo>
                    <a:lnTo>
                      <a:pt x="120" y="225"/>
                    </a:lnTo>
                    <a:lnTo>
                      <a:pt x="122" y="222"/>
                    </a:lnTo>
                    <a:lnTo>
                      <a:pt x="125" y="225"/>
                    </a:lnTo>
                    <a:lnTo>
                      <a:pt x="127" y="231"/>
                    </a:lnTo>
                    <a:lnTo>
                      <a:pt x="131" y="229"/>
                    </a:lnTo>
                    <a:lnTo>
                      <a:pt x="132" y="227"/>
                    </a:lnTo>
                    <a:lnTo>
                      <a:pt x="136" y="227"/>
                    </a:lnTo>
                    <a:lnTo>
                      <a:pt x="138" y="220"/>
                    </a:lnTo>
                    <a:lnTo>
                      <a:pt x="141" y="220"/>
                    </a:lnTo>
                    <a:lnTo>
                      <a:pt x="143" y="222"/>
                    </a:lnTo>
                    <a:lnTo>
                      <a:pt x="145" y="214"/>
                    </a:lnTo>
                    <a:lnTo>
                      <a:pt x="148" y="212"/>
                    </a:lnTo>
                    <a:lnTo>
                      <a:pt x="150" y="208"/>
                    </a:lnTo>
                    <a:lnTo>
                      <a:pt x="154" y="204"/>
                    </a:lnTo>
                    <a:lnTo>
                      <a:pt x="155" y="196"/>
                    </a:lnTo>
                    <a:lnTo>
                      <a:pt x="159" y="195"/>
                    </a:lnTo>
                    <a:lnTo>
                      <a:pt x="161" y="189"/>
                    </a:lnTo>
                    <a:lnTo>
                      <a:pt x="164" y="179"/>
                    </a:lnTo>
                    <a:lnTo>
                      <a:pt x="166" y="164"/>
                    </a:lnTo>
                    <a:lnTo>
                      <a:pt x="168" y="158"/>
                    </a:lnTo>
                    <a:lnTo>
                      <a:pt x="171" y="144"/>
                    </a:lnTo>
                    <a:lnTo>
                      <a:pt x="173" y="139"/>
                    </a:lnTo>
                    <a:lnTo>
                      <a:pt x="177" y="125"/>
                    </a:lnTo>
                    <a:lnTo>
                      <a:pt x="178" y="112"/>
                    </a:lnTo>
                    <a:lnTo>
                      <a:pt x="182" y="104"/>
                    </a:lnTo>
                    <a:lnTo>
                      <a:pt x="184" y="92"/>
                    </a:lnTo>
                    <a:lnTo>
                      <a:pt x="187" y="83"/>
                    </a:lnTo>
                    <a:lnTo>
                      <a:pt x="189" y="75"/>
                    </a:lnTo>
                    <a:lnTo>
                      <a:pt x="191" y="63"/>
                    </a:lnTo>
                    <a:lnTo>
                      <a:pt x="194" y="59"/>
                    </a:lnTo>
                    <a:lnTo>
                      <a:pt x="196" y="44"/>
                    </a:lnTo>
                    <a:lnTo>
                      <a:pt x="200" y="38"/>
                    </a:lnTo>
                    <a:lnTo>
                      <a:pt x="201" y="36"/>
                    </a:lnTo>
                    <a:lnTo>
                      <a:pt x="205" y="30"/>
                    </a:lnTo>
                    <a:lnTo>
                      <a:pt x="207" y="19"/>
                    </a:lnTo>
                    <a:lnTo>
                      <a:pt x="210" y="25"/>
                    </a:lnTo>
                    <a:lnTo>
                      <a:pt x="212" y="19"/>
                    </a:lnTo>
                    <a:lnTo>
                      <a:pt x="214" y="17"/>
                    </a:lnTo>
                    <a:lnTo>
                      <a:pt x="217" y="17"/>
                    </a:lnTo>
                    <a:lnTo>
                      <a:pt x="219" y="13"/>
                    </a:lnTo>
                    <a:lnTo>
                      <a:pt x="223" y="9"/>
                    </a:lnTo>
                    <a:lnTo>
                      <a:pt x="224" y="7"/>
                    </a:lnTo>
                    <a:lnTo>
                      <a:pt x="228" y="5"/>
                    </a:lnTo>
                    <a:lnTo>
                      <a:pt x="230" y="9"/>
                    </a:lnTo>
                    <a:lnTo>
                      <a:pt x="233" y="5"/>
                    </a:lnTo>
                    <a:lnTo>
                      <a:pt x="235" y="7"/>
                    </a:lnTo>
                    <a:lnTo>
                      <a:pt x="237" y="3"/>
                    </a:lnTo>
                    <a:lnTo>
                      <a:pt x="240" y="9"/>
                    </a:lnTo>
                    <a:lnTo>
                      <a:pt x="242" y="0"/>
                    </a:lnTo>
                    <a:lnTo>
                      <a:pt x="246" y="7"/>
                    </a:lnTo>
                    <a:lnTo>
                      <a:pt x="247" y="5"/>
                    </a:lnTo>
                    <a:lnTo>
                      <a:pt x="251" y="0"/>
                    </a:lnTo>
                    <a:lnTo>
                      <a:pt x="253" y="3"/>
                    </a:lnTo>
                    <a:lnTo>
                      <a:pt x="256" y="1"/>
                    </a:lnTo>
                    <a:lnTo>
                      <a:pt x="258" y="1"/>
                    </a:lnTo>
                    <a:lnTo>
                      <a:pt x="261" y="3"/>
                    </a:lnTo>
                    <a:lnTo>
                      <a:pt x="263" y="3"/>
                    </a:lnTo>
                    <a:lnTo>
                      <a:pt x="265" y="1"/>
                    </a:lnTo>
                    <a:lnTo>
                      <a:pt x="269" y="3"/>
                    </a:lnTo>
                    <a:lnTo>
                      <a:pt x="270" y="5"/>
                    </a:lnTo>
                    <a:lnTo>
                      <a:pt x="274" y="1"/>
                    </a:lnTo>
                    <a:lnTo>
                      <a:pt x="276" y="3"/>
                    </a:lnTo>
                    <a:lnTo>
                      <a:pt x="279" y="7"/>
                    </a:lnTo>
                    <a:lnTo>
                      <a:pt x="281" y="5"/>
                    </a:lnTo>
                    <a:lnTo>
                      <a:pt x="284" y="5"/>
                    </a:lnTo>
                    <a:lnTo>
                      <a:pt x="286" y="7"/>
                    </a:lnTo>
                    <a:lnTo>
                      <a:pt x="288" y="1"/>
                    </a:lnTo>
                    <a:lnTo>
                      <a:pt x="292" y="3"/>
                    </a:lnTo>
                    <a:lnTo>
                      <a:pt x="293" y="1"/>
                    </a:lnTo>
                    <a:lnTo>
                      <a:pt x="297" y="1"/>
                    </a:lnTo>
                    <a:lnTo>
                      <a:pt x="299" y="5"/>
                    </a:lnTo>
                    <a:lnTo>
                      <a:pt x="302" y="3"/>
                    </a:lnTo>
                    <a:lnTo>
                      <a:pt x="304" y="5"/>
                    </a:lnTo>
                    <a:lnTo>
                      <a:pt x="307" y="9"/>
                    </a:lnTo>
                    <a:lnTo>
                      <a:pt x="309" y="1"/>
                    </a:lnTo>
                    <a:lnTo>
                      <a:pt x="311" y="3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20" y="0"/>
                    </a:lnTo>
                    <a:lnTo>
                      <a:pt x="322" y="3"/>
                    </a:lnTo>
                    <a:lnTo>
                      <a:pt x="325" y="3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5" name="Freeform 282">
                <a:extLst>
                  <a:ext uri="{FF2B5EF4-FFF2-40B4-BE49-F238E27FC236}">
                    <a16:creationId xmlns:a16="http://schemas.microsoft.com/office/drawing/2014/main" id="{046656A5-66E6-F049-AEAF-831D87CA9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3"/>
                <a:ext cx="322" cy="99"/>
              </a:xfrm>
              <a:custGeom>
                <a:avLst/>
                <a:gdLst>
                  <a:gd name="T0" fmla="*/ 5 w 324"/>
                  <a:gd name="T1" fmla="*/ 48 h 101"/>
                  <a:gd name="T2" fmla="*/ 12 w 324"/>
                  <a:gd name="T3" fmla="*/ 48 h 101"/>
                  <a:gd name="T4" fmla="*/ 20 w 324"/>
                  <a:gd name="T5" fmla="*/ 52 h 101"/>
                  <a:gd name="T6" fmla="*/ 28 w 324"/>
                  <a:gd name="T7" fmla="*/ 48 h 101"/>
                  <a:gd name="T8" fmla="*/ 35 w 324"/>
                  <a:gd name="T9" fmla="*/ 45 h 101"/>
                  <a:gd name="T10" fmla="*/ 43 w 324"/>
                  <a:gd name="T11" fmla="*/ 52 h 101"/>
                  <a:gd name="T12" fmla="*/ 51 w 324"/>
                  <a:gd name="T13" fmla="*/ 41 h 101"/>
                  <a:gd name="T14" fmla="*/ 58 w 324"/>
                  <a:gd name="T15" fmla="*/ 48 h 101"/>
                  <a:gd name="T16" fmla="*/ 66 w 324"/>
                  <a:gd name="T17" fmla="*/ 50 h 101"/>
                  <a:gd name="T18" fmla="*/ 74 w 324"/>
                  <a:gd name="T19" fmla="*/ 52 h 101"/>
                  <a:gd name="T20" fmla="*/ 81 w 324"/>
                  <a:gd name="T21" fmla="*/ 52 h 101"/>
                  <a:gd name="T22" fmla="*/ 89 w 324"/>
                  <a:gd name="T23" fmla="*/ 48 h 101"/>
                  <a:gd name="T24" fmla="*/ 97 w 324"/>
                  <a:gd name="T25" fmla="*/ 45 h 101"/>
                  <a:gd name="T26" fmla="*/ 104 w 324"/>
                  <a:gd name="T27" fmla="*/ 14 h 101"/>
                  <a:gd name="T28" fmla="*/ 111 w 324"/>
                  <a:gd name="T29" fmla="*/ 2 h 101"/>
                  <a:gd name="T30" fmla="*/ 120 w 324"/>
                  <a:gd name="T31" fmla="*/ 41 h 101"/>
                  <a:gd name="T32" fmla="*/ 127 w 324"/>
                  <a:gd name="T33" fmla="*/ 70 h 101"/>
                  <a:gd name="T34" fmla="*/ 134 w 324"/>
                  <a:gd name="T35" fmla="*/ 101 h 101"/>
                  <a:gd name="T36" fmla="*/ 143 w 324"/>
                  <a:gd name="T37" fmla="*/ 70 h 101"/>
                  <a:gd name="T38" fmla="*/ 150 w 324"/>
                  <a:gd name="T39" fmla="*/ 50 h 101"/>
                  <a:gd name="T40" fmla="*/ 157 w 324"/>
                  <a:gd name="T41" fmla="*/ 50 h 101"/>
                  <a:gd name="T42" fmla="*/ 166 w 324"/>
                  <a:gd name="T43" fmla="*/ 50 h 101"/>
                  <a:gd name="T44" fmla="*/ 173 w 324"/>
                  <a:gd name="T45" fmla="*/ 46 h 101"/>
                  <a:gd name="T46" fmla="*/ 180 w 324"/>
                  <a:gd name="T47" fmla="*/ 50 h 101"/>
                  <a:gd name="T48" fmla="*/ 189 w 324"/>
                  <a:gd name="T49" fmla="*/ 50 h 101"/>
                  <a:gd name="T50" fmla="*/ 196 w 324"/>
                  <a:gd name="T51" fmla="*/ 45 h 101"/>
                  <a:gd name="T52" fmla="*/ 203 w 324"/>
                  <a:gd name="T53" fmla="*/ 48 h 101"/>
                  <a:gd name="T54" fmla="*/ 212 w 324"/>
                  <a:gd name="T55" fmla="*/ 48 h 101"/>
                  <a:gd name="T56" fmla="*/ 219 w 324"/>
                  <a:gd name="T57" fmla="*/ 50 h 101"/>
                  <a:gd name="T58" fmla="*/ 226 w 324"/>
                  <a:gd name="T59" fmla="*/ 52 h 101"/>
                  <a:gd name="T60" fmla="*/ 235 w 324"/>
                  <a:gd name="T61" fmla="*/ 50 h 101"/>
                  <a:gd name="T62" fmla="*/ 242 w 324"/>
                  <a:gd name="T63" fmla="*/ 39 h 101"/>
                  <a:gd name="T64" fmla="*/ 249 w 324"/>
                  <a:gd name="T65" fmla="*/ 52 h 101"/>
                  <a:gd name="T66" fmla="*/ 258 w 324"/>
                  <a:gd name="T67" fmla="*/ 46 h 101"/>
                  <a:gd name="T68" fmla="*/ 265 w 324"/>
                  <a:gd name="T69" fmla="*/ 48 h 101"/>
                  <a:gd name="T70" fmla="*/ 272 w 324"/>
                  <a:gd name="T71" fmla="*/ 50 h 101"/>
                  <a:gd name="T72" fmla="*/ 281 w 324"/>
                  <a:gd name="T73" fmla="*/ 46 h 101"/>
                  <a:gd name="T74" fmla="*/ 288 w 324"/>
                  <a:gd name="T75" fmla="*/ 52 h 101"/>
                  <a:gd name="T76" fmla="*/ 295 w 324"/>
                  <a:gd name="T77" fmla="*/ 50 h 101"/>
                  <a:gd name="T78" fmla="*/ 304 w 324"/>
                  <a:gd name="T79" fmla="*/ 45 h 101"/>
                  <a:gd name="T80" fmla="*/ 311 w 324"/>
                  <a:gd name="T81" fmla="*/ 46 h 101"/>
                  <a:gd name="T82" fmla="*/ 320 w 324"/>
                  <a:gd name="T83" fmla="*/ 5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1">
                    <a:moveTo>
                      <a:pt x="0" y="48"/>
                    </a:moveTo>
                    <a:lnTo>
                      <a:pt x="2" y="50"/>
                    </a:lnTo>
                    <a:lnTo>
                      <a:pt x="5" y="48"/>
                    </a:lnTo>
                    <a:lnTo>
                      <a:pt x="7" y="50"/>
                    </a:lnTo>
                    <a:lnTo>
                      <a:pt x="9" y="45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8" y="48"/>
                    </a:lnTo>
                    <a:lnTo>
                      <a:pt x="20" y="52"/>
                    </a:lnTo>
                    <a:lnTo>
                      <a:pt x="23" y="45"/>
                    </a:lnTo>
                    <a:lnTo>
                      <a:pt x="25" y="46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5"/>
                    </a:lnTo>
                    <a:lnTo>
                      <a:pt x="35" y="45"/>
                    </a:lnTo>
                    <a:lnTo>
                      <a:pt x="37" y="48"/>
                    </a:lnTo>
                    <a:lnTo>
                      <a:pt x="41" y="48"/>
                    </a:lnTo>
                    <a:lnTo>
                      <a:pt x="43" y="52"/>
                    </a:lnTo>
                    <a:lnTo>
                      <a:pt x="46" y="50"/>
                    </a:lnTo>
                    <a:lnTo>
                      <a:pt x="48" y="48"/>
                    </a:lnTo>
                    <a:lnTo>
                      <a:pt x="51" y="41"/>
                    </a:lnTo>
                    <a:lnTo>
                      <a:pt x="53" y="50"/>
                    </a:lnTo>
                    <a:lnTo>
                      <a:pt x="57" y="46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9" y="50"/>
                    </a:lnTo>
                    <a:lnTo>
                      <a:pt x="71" y="46"/>
                    </a:lnTo>
                    <a:lnTo>
                      <a:pt x="74" y="52"/>
                    </a:lnTo>
                    <a:lnTo>
                      <a:pt x="76" y="46"/>
                    </a:lnTo>
                    <a:lnTo>
                      <a:pt x="80" y="52"/>
                    </a:lnTo>
                    <a:lnTo>
                      <a:pt x="81" y="52"/>
                    </a:lnTo>
                    <a:lnTo>
                      <a:pt x="83" y="50"/>
                    </a:lnTo>
                    <a:lnTo>
                      <a:pt x="87" y="54"/>
                    </a:lnTo>
                    <a:lnTo>
                      <a:pt x="89" y="48"/>
                    </a:lnTo>
                    <a:lnTo>
                      <a:pt x="92" y="48"/>
                    </a:lnTo>
                    <a:lnTo>
                      <a:pt x="94" y="46"/>
                    </a:lnTo>
                    <a:lnTo>
                      <a:pt x="97" y="45"/>
                    </a:lnTo>
                    <a:lnTo>
                      <a:pt x="99" y="37"/>
                    </a:lnTo>
                    <a:lnTo>
                      <a:pt x="103" y="31"/>
                    </a:lnTo>
                    <a:lnTo>
                      <a:pt x="104" y="14"/>
                    </a:lnTo>
                    <a:lnTo>
                      <a:pt x="106" y="4"/>
                    </a:lnTo>
                    <a:lnTo>
                      <a:pt x="110" y="0"/>
                    </a:lnTo>
                    <a:lnTo>
                      <a:pt x="111" y="2"/>
                    </a:lnTo>
                    <a:lnTo>
                      <a:pt x="115" y="16"/>
                    </a:lnTo>
                    <a:lnTo>
                      <a:pt x="117" y="31"/>
                    </a:lnTo>
                    <a:lnTo>
                      <a:pt x="120" y="41"/>
                    </a:lnTo>
                    <a:lnTo>
                      <a:pt x="122" y="54"/>
                    </a:lnTo>
                    <a:lnTo>
                      <a:pt x="126" y="56"/>
                    </a:lnTo>
                    <a:lnTo>
                      <a:pt x="127" y="70"/>
                    </a:lnTo>
                    <a:lnTo>
                      <a:pt x="129" y="81"/>
                    </a:lnTo>
                    <a:lnTo>
                      <a:pt x="133" y="89"/>
                    </a:lnTo>
                    <a:lnTo>
                      <a:pt x="134" y="101"/>
                    </a:lnTo>
                    <a:lnTo>
                      <a:pt x="138" y="97"/>
                    </a:lnTo>
                    <a:lnTo>
                      <a:pt x="140" y="85"/>
                    </a:lnTo>
                    <a:lnTo>
                      <a:pt x="143" y="70"/>
                    </a:lnTo>
                    <a:lnTo>
                      <a:pt x="145" y="58"/>
                    </a:lnTo>
                    <a:lnTo>
                      <a:pt x="149" y="56"/>
                    </a:lnTo>
                    <a:lnTo>
                      <a:pt x="150" y="50"/>
                    </a:lnTo>
                    <a:lnTo>
                      <a:pt x="152" y="52"/>
                    </a:lnTo>
                    <a:lnTo>
                      <a:pt x="156" y="48"/>
                    </a:lnTo>
                    <a:lnTo>
                      <a:pt x="157" y="50"/>
                    </a:lnTo>
                    <a:lnTo>
                      <a:pt x="161" y="46"/>
                    </a:lnTo>
                    <a:lnTo>
                      <a:pt x="163" y="50"/>
                    </a:lnTo>
                    <a:lnTo>
                      <a:pt x="166" y="50"/>
                    </a:lnTo>
                    <a:lnTo>
                      <a:pt x="168" y="46"/>
                    </a:lnTo>
                    <a:lnTo>
                      <a:pt x="172" y="50"/>
                    </a:lnTo>
                    <a:lnTo>
                      <a:pt x="173" y="46"/>
                    </a:lnTo>
                    <a:lnTo>
                      <a:pt x="175" y="46"/>
                    </a:lnTo>
                    <a:lnTo>
                      <a:pt x="179" y="48"/>
                    </a:lnTo>
                    <a:lnTo>
                      <a:pt x="180" y="50"/>
                    </a:lnTo>
                    <a:lnTo>
                      <a:pt x="184" y="50"/>
                    </a:lnTo>
                    <a:lnTo>
                      <a:pt x="186" y="52"/>
                    </a:lnTo>
                    <a:lnTo>
                      <a:pt x="189" y="50"/>
                    </a:lnTo>
                    <a:lnTo>
                      <a:pt x="191" y="46"/>
                    </a:lnTo>
                    <a:lnTo>
                      <a:pt x="195" y="48"/>
                    </a:lnTo>
                    <a:lnTo>
                      <a:pt x="196" y="45"/>
                    </a:lnTo>
                    <a:lnTo>
                      <a:pt x="200" y="45"/>
                    </a:lnTo>
                    <a:lnTo>
                      <a:pt x="202" y="45"/>
                    </a:lnTo>
                    <a:lnTo>
                      <a:pt x="203" y="48"/>
                    </a:lnTo>
                    <a:lnTo>
                      <a:pt x="207" y="43"/>
                    </a:lnTo>
                    <a:lnTo>
                      <a:pt x="209" y="46"/>
                    </a:lnTo>
                    <a:lnTo>
                      <a:pt x="212" y="48"/>
                    </a:lnTo>
                    <a:lnTo>
                      <a:pt x="214" y="50"/>
                    </a:lnTo>
                    <a:lnTo>
                      <a:pt x="218" y="46"/>
                    </a:lnTo>
                    <a:lnTo>
                      <a:pt x="219" y="50"/>
                    </a:lnTo>
                    <a:lnTo>
                      <a:pt x="223" y="45"/>
                    </a:lnTo>
                    <a:lnTo>
                      <a:pt x="225" y="48"/>
                    </a:lnTo>
                    <a:lnTo>
                      <a:pt x="226" y="52"/>
                    </a:lnTo>
                    <a:lnTo>
                      <a:pt x="230" y="56"/>
                    </a:lnTo>
                    <a:lnTo>
                      <a:pt x="232" y="48"/>
                    </a:lnTo>
                    <a:lnTo>
                      <a:pt x="235" y="50"/>
                    </a:lnTo>
                    <a:lnTo>
                      <a:pt x="237" y="48"/>
                    </a:lnTo>
                    <a:lnTo>
                      <a:pt x="241" y="50"/>
                    </a:lnTo>
                    <a:lnTo>
                      <a:pt x="242" y="39"/>
                    </a:lnTo>
                    <a:lnTo>
                      <a:pt x="246" y="46"/>
                    </a:lnTo>
                    <a:lnTo>
                      <a:pt x="248" y="48"/>
                    </a:lnTo>
                    <a:lnTo>
                      <a:pt x="249" y="52"/>
                    </a:lnTo>
                    <a:lnTo>
                      <a:pt x="253" y="50"/>
                    </a:lnTo>
                    <a:lnTo>
                      <a:pt x="255" y="45"/>
                    </a:lnTo>
                    <a:lnTo>
                      <a:pt x="258" y="46"/>
                    </a:lnTo>
                    <a:lnTo>
                      <a:pt x="260" y="52"/>
                    </a:lnTo>
                    <a:lnTo>
                      <a:pt x="264" y="50"/>
                    </a:lnTo>
                    <a:lnTo>
                      <a:pt x="265" y="48"/>
                    </a:lnTo>
                    <a:lnTo>
                      <a:pt x="269" y="48"/>
                    </a:lnTo>
                    <a:lnTo>
                      <a:pt x="271" y="43"/>
                    </a:lnTo>
                    <a:lnTo>
                      <a:pt x="272" y="50"/>
                    </a:lnTo>
                    <a:lnTo>
                      <a:pt x="276" y="46"/>
                    </a:lnTo>
                    <a:lnTo>
                      <a:pt x="278" y="50"/>
                    </a:lnTo>
                    <a:lnTo>
                      <a:pt x="281" y="46"/>
                    </a:lnTo>
                    <a:lnTo>
                      <a:pt x="283" y="48"/>
                    </a:lnTo>
                    <a:lnTo>
                      <a:pt x="287" y="48"/>
                    </a:lnTo>
                    <a:lnTo>
                      <a:pt x="288" y="52"/>
                    </a:lnTo>
                    <a:lnTo>
                      <a:pt x="292" y="46"/>
                    </a:lnTo>
                    <a:lnTo>
                      <a:pt x="294" y="50"/>
                    </a:lnTo>
                    <a:lnTo>
                      <a:pt x="295" y="50"/>
                    </a:lnTo>
                    <a:lnTo>
                      <a:pt x="299" y="52"/>
                    </a:lnTo>
                    <a:lnTo>
                      <a:pt x="301" y="46"/>
                    </a:lnTo>
                    <a:lnTo>
                      <a:pt x="304" y="45"/>
                    </a:lnTo>
                    <a:lnTo>
                      <a:pt x="306" y="46"/>
                    </a:lnTo>
                    <a:lnTo>
                      <a:pt x="309" y="52"/>
                    </a:lnTo>
                    <a:lnTo>
                      <a:pt x="311" y="46"/>
                    </a:lnTo>
                    <a:lnTo>
                      <a:pt x="315" y="46"/>
                    </a:lnTo>
                    <a:lnTo>
                      <a:pt x="317" y="46"/>
                    </a:lnTo>
                    <a:lnTo>
                      <a:pt x="320" y="52"/>
                    </a:lnTo>
                    <a:lnTo>
                      <a:pt x="322" y="48"/>
                    </a:lnTo>
                    <a:lnTo>
                      <a:pt x="324" y="45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6" name="Freeform 283">
                <a:extLst>
                  <a:ext uri="{FF2B5EF4-FFF2-40B4-BE49-F238E27FC236}">
                    <a16:creationId xmlns:a16="http://schemas.microsoft.com/office/drawing/2014/main" id="{0766C66A-FB73-0243-9443-822594685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2"/>
                <a:ext cx="49" cy="13"/>
              </a:xfrm>
              <a:custGeom>
                <a:avLst/>
                <a:gdLst>
                  <a:gd name="G0" fmla="+- 3 0 0"/>
                  <a:gd name="G1" fmla="+- 9 0 0"/>
                  <a:gd name="G2" fmla="+- 14 0 0"/>
                  <a:gd name="G3" fmla="cos 6 G2"/>
                  <a:gd name="G4" fmla="*/ 1 8151 256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1 0 0"/>
                  <a:gd name="G21" fmla="+- 8 0 0"/>
                  <a:gd name="G22" fmla="sin 0 G21"/>
                  <a:gd name="T0" fmla="*/ 0 w 51"/>
                  <a:gd name="T1" fmla="*/ 6 h 15"/>
                  <a:gd name="T2" fmla="*/ 3 w 51"/>
                  <a:gd name="T3" fmla="*/ 6 h 15"/>
                  <a:gd name="T4" fmla="*/ 5 w 51"/>
                  <a:gd name="T5" fmla="*/ 9 h 15"/>
                  <a:gd name="T6" fmla="*/ 8 w 51"/>
                  <a:gd name="T7" fmla="*/ 6 h 15"/>
                  <a:gd name="T8" fmla="*/ 10 w 51"/>
                  <a:gd name="T9" fmla="*/ 6 h 15"/>
                  <a:gd name="T10" fmla="*/ 14 w 51"/>
                  <a:gd name="T11" fmla="*/ 0 h 15"/>
                  <a:gd name="T12" fmla="*/ 16 w 51"/>
                  <a:gd name="T13" fmla="*/ 15 h 15"/>
                  <a:gd name="T14" fmla="*/ 19 w 51"/>
                  <a:gd name="T15" fmla="*/ 7 h 15"/>
                  <a:gd name="T16" fmla="*/ 21 w 51"/>
                  <a:gd name="T17" fmla="*/ 6 h 15"/>
                  <a:gd name="T18" fmla="*/ 23 w 51"/>
                  <a:gd name="T19" fmla="*/ 13 h 15"/>
                  <a:gd name="T20" fmla="*/ 26 w 51"/>
                  <a:gd name="T21" fmla="*/ 13 h 15"/>
                  <a:gd name="T22" fmla="*/ 28 w 51"/>
                  <a:gd name="T23" fmla="*/ 9 h 15"/>
                  <a:gd name="T24" fmla="*/ 31 w 51"/>
                  <a:gd name="T25" fmla="*/ 11 h 15"/>
                  <a:gd name="T26" fmla="*/ 33 w 51"/>
                  <a:gd name="T27" fmla="*/ 7 h 15"/>
                  <a:gd name="T28" fmla="*/ 37 w 51"/>
                  <a:gd name="T29" fmla="*/ 11 h 15"/>
                  <a:gd name="T30" fmla="*/ 39 w 51"/>
                  <a:gd name="T31" fmla="*/ 7 h 15"/>
                  <a:gd name="T32" fmla="*/ 42 w 51"/>
                  <a:gd name="T33" fmla="*/ 13 h 15"/>
                  <a:gd name="T34" fmla="*/ 44 w 51"/>
                  <a:gd name="T35" fmla="*/ 6 h 15"/>
                  <a:gd name="T36" fmla="*/ 46 w 51"/>
                  <a:gd name="T37" fmla="*/ 11 h 15"/>
                  <a:gd name="T38" fmla="*/ 49 w 51"/>
                  <a:gd name="T39" fmla="*/ 6 h 15"/>
                  <a:gd name="T40" fmla="*/ 51 w 51"/>
                  <a:gd name="T41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5">
                    <a:moveTo>
                      <a:pt x="0" y="6"/>
                    </a:moveTo>
                    <a:lnTo>
                      <a:pt x="3" y="6"/>
                    </a:lnTo>
                    <a:lnTo>
                      <a:pt x="5" y="9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16" y="15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3" y="13"/>
                    </a:lnTo>
                    <a:lnTo>
                      <a:pt x="26" y="13"/>
                    </a:lnTo>
                    <a:lnTo>
                      <a:pt x="28" y="9"/>
                    </a:lnTo>
                    <a:lnTo>
                      <a:pt x="31" y="11"/>
                    </a:lnTo>
                    <a:lnTo>
                      <a:pt x="33" y="7"/>
                    </a:lnTo>
                    <a:lnTo>
                      <a:pt x="37" y="11"/>
                    </a:lnTo>
                    <a:lnTo>
                      <a:pt x="39" y="7"/>
                    </a:lnTo>
                    <a:lnTo>
                      <a:pt x="42" y="13"/>
                    </a:lnTo>
                    <a:lnTo>
                      <a:pt x="44" y="6"/>
                    </a:lnTo>
                    <a:lnTo>
                      <a:pt x="46" y="11"/>
                    </a:lnTo>
                    <a:lnTo>
                      <a:pt x="49" y="6"/>
                    </a:lnTo>
                    <a:lnTo>
                      <a:pt x="51" y="6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7" name="Freeform 284">
                <a:extLst>
                  <a:ext uri="{FF2B5EF4-FFF2-40B4-BE49-F238E27FC236}">
                    <a16:creationId xmlns:a16="http://schemas.microsoft.com/office/drawing/2014/main" id="{95702115-89E3-7B43-954B-1C7B61D87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9"/>
                <a:ext cx="323" cy="251"/>
              </a:xfrm>
              <a:custGeom>
                <a:avLst/>
                <a:gdLst>
                  <a:gd name="T0" fmla="*/ 5 w 325"/>
                  <a:gd name="T1" fmla="*/ 236 h 253"/>
                  <a:gd name="T2" fmla="*/ 12 w 325"/>
                  <a:gd name="T3" fmla="*/ 242 h 253"/>
                  <a:gd name="T4" fmla="*/ 21 w 325"/>
                  <a:gd name="T5" fmla="*/ 244 h 253"/>
                  <a:gd name="T6" fmla="*/ 28 w 325"/>
                  <a:gd name="T7" fmla="*/ 244 h 253"/>
                  <a:gd name="T8" fmla="*/ 35 w 325"/>
                  <a:gd name="T9" fmla="*/ 246 h 253"/>
                  <a:gd name="T10" fmla="*/ 44 w 325"/>
                  <a:gd name="T11" fmla="*/ 240 h 253"/>
                  <a:gd name="T12" fmla="*/ 51 w 325"/>
                  <a:gd name="T13" fmla="*/ 242 h 253"/>
                  <a:gd name="T14" fmla="*/ 58 w 325"/>
                  <a:gd name="T15" fmla="*/ 240 h 253"/>
                  <a:gd name="T16" fmla="*/ 67 w 325"/>
                  <a:gd name="T17" fmla="*/ 244 h 253"/>
                  <a:gd name="T18" fmla="*/ 74 w 325"/>
                  <a:gd name="T19" fmla="*/ 244 h 253"/>
                  <a:gd name="T20" fmla="*/ 81 w 325"/>
                  <a:gd name="T21" fmla="*/ 253 h 253"/>
                  <a:gd name="T22" fmla="*/ 90 w 325"/>
                  <a:gd name="T23" fmla="*/ 248 h 253"/>
                  <a:gd name="T24" fmla="*/ 97 w 325"/>
                  <a:gd name="T25" fmla="*/ 240 h 253"/>
                  <a:gd name="T26" fmla="*/ 104 w 325"/>
                  <a:gd name="T27" fmla="*/ 238 h 253"/>
                  <a:gd name="T28" fmla="*/ 113 w 325"/>
                  <a:gd name="T29" fmla="*/ 238 h 253"/>
                  <a:gd name="T30" fmla="*/ 120 w 325"/>
                  <a:gd name="T31" fmla="*/ 236 h 253"/>
                  <a:gd name="T32" fmla="*/ 127 w 325"/>
                  <a:gd name="T33" fmla="*/ 223 h 253"/>
                  <a:gd name="T34" fmla="*/ 136 w 325"/>
                  <a:gd name="T35" fmla="*/ 207 h 253"/>
                  <a:gd name="T36" fmla="*/ 143 w 325"/>
                  <a:gd name="T37" fmla="*/ 192 h 253"/>
                  <a:gd name="T38" fmla="*/ 150 w 325"/>
                  <a:gd name="T39" fmla="*/ 159 h 253"/>
                  <a:gd name="T40" fmla="*/ 159 w 325"/>
                  <a:gd name="T41" fmla="*/ 124 h 253"/>
                  <a:gd name="T42" fmla="*/ 166 w 325"/>
                  <a:gd name="T43" fmla="*/ 91 h 253"/>
                  <a:gd name="T44" fmla="*/ 173 w 325"/>
                  <a:gd name="T45" fmla="*/ 53 h 253"/>
                  <a:gd name="T46" fmla="*/ 182 w 325"/>
                  <a:gd name="T47" fmla="*/ 35 h 253"/>
                  <a:gd name="T48" fmla="*/ 189 w 325"/>
                  <a:gd name="T49" fmla="*/ 24 h 253"/>
                  <a:gd name="T50" fmla="*/ 196 w 325"/>
                  <a:gd name="T51" fmla="*/ 14 h 253"/>
                  <a:gd name="T52" fmla="*/ 205 w 325"/>
                  <a:gd name="T53" fmla="*/ 10 h 253"/>
                  <a:gd name="T54" fmla="*/ 212 w 325"/>
                  <a:gd name="T55" fmla="*/ 10 h 253"/>
                  <a:gd name="T56" fmla="*/ 219 w 325"/>
                  <a:gd name="T57" fmla="*/ 8 h 253"/>
                  <a:gd name="T58" fmla="*/ 228 w 325"/>
                  <a:gd name="T59" fmla="*/ 10 h 253"/>
                  <a:gd name="T60" fmla="*/ 235 w 325"/>
                  <a:gd name="T61" fmla="*/ 8 h 253"/>
                  <a:gd name="T62" fmla="*/ 242 w 325"/>
                  <a:gd name="T63" fmla="*/ 10 h 253"/>
                  <a:gd name="T64" fmla="*/ 251 w 325"/>
                  <a:gd name="T65" fmla="*/ 10 h 253"/>
                  <a:gd name="T66" fmla="*/ 258 w 325"/>
                  <a:gd name="T67" fmla="*/ 4 h 253"/>
                  <a:gd name="T68" fmla="*/ 265 w 325"/>
                  <a:gd name="T69" fmla="*/ 4 h 253"/>
                  <a:gd name="T70" fmla="*/ 274 w 325"/>
                  <a:gd name="T71" fmla="*/ 6 h 253"/>
                  <a:gd name="T72" fmla="*/ 281 w 325"/>
                  <a:gd name="T73" fmla="*/ 4 h 253"/>
                  <a:gd name="T74" fmla="*/ 288 w 325"/>
                  <a:gd name="T75" fmla="*/ 6 h 253"/>
                  <a:gd name="T76" fmla="*/ 297 w 325"/>
                  <a:gd name="T77" fmla="*/ 2 h 253"/>
                  <a:gd name="T78" fmla="*/ 304 w 325"/>
                  <a:gd name="T79" fmla="*/ 10 h 253"/>
                  <a:gd name="T80" fmla="*/ 311 w 325"/>
                  <a:gd name="T81" fmla="*/ 8 h 253"/>
                  <a:gd name="T82" fmla="*/ 320 w 325"/>
                  <a:gd name="T83" fmla="*/ 1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53">
                    <a:moveTo>
                      <a:pt x="0" y="242"/>
                    </a:moveTo>
                    <a:lnTo>
                      <a:pt x="2" y="242"/>
                    </a:lnTo>
                    <a:lnTo>
                      <a:pt x="5" y="236"/>
                    </a:lnTo>
                    <a:lnTo>
                      <a:pt x="7" y="238"/>
                    </a:lnTo>
                    <a:lnTo>
                      <a:pt x="10" y="236"/>
                    </a:lnTo>
                    <a:lnTo>
                      <a:pt x="12" y="242"/>
                    </a:lnTo>
                    <a:lnTo>
                      <a:pt x="16" y="248"/>
                    </a:lnTo>
                    <a:lnTo>
                      <a:pt x="18" y="244"/>
                    </a:lnTo>
                    <a:lnTo>
                      <a:pt x="21" y="244"/>
                    </a:lnTo>
                    <a:lnTo>
                      <a:pt x="23" y="240"/>
                    </a:lnTo>
                    <a:lnTo>
                      <a:pt x="25" y="242"/>
                    </a:lnTo>
                    <a:lnTo>
                      <a:pt x="28" y="244"/>
                    </a:lnTo>
                    <a:lnTo>
                      <a:pt x="30" y="246"/>
                    </a:lnTo>
                    <a:lnTo>
                      <a:pt x="33" y="248"/>
                    </a:lnTo>
                    <a:lnTo>
                      <a:pt x="35" y="246"/>
                    </a:lnTo>
                    <a:lnTo>
                      <a:pt x="39" y="242"/>
                    </a:lnTo>
                    <a:lnTo>
                      <a:pt x="40" y="240"/>
                    </a:lnTo>
                    <a:lnTo>
                      <a:pt x="44" y="240"/>
                    </a:lnTo>
                    <a:lnTo>
                      <a:pt x="46" y="248"/>
                    </a:lnTo>
                    <a:lnTo>
                      <a:pt x="48" y="240"/>
                    </a:lnTo>
                    <a:lnTo>
                      <a:pt x="51" y="242"/>
                    </a:lnTo>
                    <a:lnTo>
                      <a:pt x="53" y="246"/>
                    </a:lnTo>
                    <a:lnTo>
                      <a:pt x="56" y="240"/>
                    </a:lnTo>
                    <a:lnTo>
                      <a:pt x="58" y="240"/>
                    </a:lnTo>
                    <a:lnTo>
                      <a:pt x="62" y="242"/>
                    </a:lnTo>
                    <a:lnTo>
                      <a:pt x="63" y="238"/>
                    </a:lnTo>
                    <a:lnTo>
                      <a:pt x="67" y="244"/>
                    </a:lnTo>
                    <a:lnTo>
                      <a:pt x="69" y="238"/>
                    </a:lnTo>
                    <a:lnTo>
                      <a:pt x="71" y="242"/>
                    </a:lnTo>
                    <a:lnTo>
                      <a:pt x="74" y="244"/>
                    </a:lnTo>
                    <a:lnTo>
                      <a:pt x="76" y="246"/>
                    </a:lnTo>
                    <a:lnTo>
                      <a:pt x="79" y="240"/>
                    </a:lnTo>
                    <a:lnTo>
                      <a:pt x="81" y="253"/>
                    </a:lnTo>
                    <a:lnTo>
                      <a:pt x="85" y="242"/>
                    </a:lnTo>
                    <a:lnTo>
                      <a:pt x="86" y="242"/>
                    </a:lnTo>
                    <a:lnTo>
                      <a:pt x="90" y="248"/>
                    </a:lnTo>
                    <a:lnTo>
                      <a:pt x="92" y="240"/>
                    </a:lnTo>
                    <a:lnTo>
                      <a:pt x="94" y="246"/>
                    </a:lnTo>
                    <a:lnTo>
                      <a:pt x="97" y="240"/>
                    </a:lnTo>
                    <a:lnTo>
                      <a:pt x="99" y="240"/>
                    </a:lnTo>
                    <a:lnTo>
                      <a:pt x="102" y="238"/>
                    </a:lnTo>
                    <a:lnTo>
                      <a:pt x="104" y="238"/>
                    </a:lnTo>
                    <a:lnTo>
                      <a:pt x="108" y="240"/>
                    </a:lnTo>
                    <a:lnTo>
                      <a:pt x="109" y="244"/>
                    </a:lnTo>
                    <a:lnTo>
                      <a:pt x="113" y="238"/>
                    </a:lnTo>
                    <a:lnTo>
                      <a:pt x="115" y="238"/>
                    </a:lnTo>
                    <a:lnTo>
                      <a:pt x="117" y="232"/>
                    </a:lnTo>
                    <a:lnTo>
                      <a:pt x="120" y="236"/>
                    </a:lnTo>
                    <a:lnTo>
                      <a:pt x="122" y="230"/>
                    </a:lnTo>
                    <a:lnTo>
                      <a:pt x="125" y="224"/>
                    </a:lnTo>
                    <a:lnTo>
                      <a:pt x="127" y="223"/>
                    </a:lnTo>
                    <a:lnTo>
                      <a:pt x="131" y="223"/>
                    </a:lnTo>
                    <a:lnTo>
                      <a:pt x="132" y="215"/>
                    </a:lnTo>
                    <a:lnTo>
                      <a:pt x="136" y="207"/>
                    </a:lnTo>
                    <a:lnTo>
                      <a:pt x="138" y="203"/>
                    </a:lnTo>
                    <a:lnTo>
                      <a:pt x="141" y="194"/>
                    </a:lnTo>
                    <a:lnTo>
                      <a:pt x="143" y="192"/>
                    </a:lnTo>
                    <a:lnTo>
                      <a:pt x="145" y="176"/>
                    </a:lnTo>
                    <a:lnTo>
                      <a:pt x="148" y="167"/>
                    </a:lnTo>
                    <a:lnTo>
                      <a:pt x="150" y="159"/>
                    </a:lnTo>
                    <a:lnTo>
                      <a:pt x="154" y="147"/>
                    </a:lnTo>
                    <a:lnTo>
                      <a:pt x="155" y="136"/>
                    </a:lnTo>
                    <a:lnTo>
                      <a:pt x="159" y="124"/>
                    </a:lnTo>
                    <a:lnTo>
                      <a:pt x="161" y="112"/>
                    </a:lnTo>
                    <a:lnTo>
                      <a:pt x="164" y="99"/>
                    </a:lnTo>
                    <a:lnTo>
                      <a:pt x="166" y="91"/>
                    </a:lnTo>
                    <a:lnTo>
                      <a:pt x="168" y="83"/>
                    </a:lnTo>
                    <a:lnTo>
                      <a:pt x="171" y="56"/>
                    </a:lnTo>
                    <a:lnTo>
                      <a:pt x="173" y="53"/>
                    </a:lnTo>
                    <a:lnTo>
                      <a:pt x="177" y="49"/>
                    </a:lnTo>
                    <a:lnTo>
                      <a:pt x="178" y="43"/>
                    </a:lnTo>
                    <a:lnTo>
                      <a:pt x="182" y="35"/>
                    </a:lnTo>
                    <a:lnTo>
                      <a:pt x="184" y="31"/>
                    </a:lnTo>
                    <a:lnTo>
                      <a:pt x="187" y="26"/>
                    </a:lnTo>
                    <a:lnTo>
                      <a:pt x="189" y="24"/>
                    </a:lnTo>
                    <a:lnTo>
                      <a:pt x="191" y="22"/>
                    </a:lnTo>
                    <a:lnTo>
                      <a:pt x="194" y="18"/>
                    </a:lnTo>
                    <a:lnTo>
                      <a:pt x="196" y="14"/>
                    </a:lnTo>
                    <a:lnTo>
                      <a:pt x="200" y="16"/>
                    </a:lnTo>
                    <a:lnTo>
                      <a:pt x="201" y="12"/>
                    </a:lnTo>
                    <a:lnTo>
                      <a:pt x="205" y="10"/>
                    </a:lnTo>
                    <a:lnTo>
                      <a:pt x="207" y="12"/>
                    </a:lnTo>
                    <a:lnTo>
                      <a:pt x="210" y="12"/>
                    </a:lnTo>
                    <a:lnTo>
                      <a:pt x="212" y="10"/>
                    </a:lnTo>
                    <a:lnTo>
                      <a:pt x="214" y="14"/>
                    </a:lnTo>
                    <a:lnTo>
                      <a:pt x="217" y="8"/>
                    </a:lnTo>
                    <a:lnTo>
                      <a:pt x="219" y="8"/>
                    </a:lnTo>
                    <a:lnTo>
                      <a:pt x="223" y="8"/>
                    </a:lnTo>
                    <a:lnTo>
                      <a:pt x="224" y="4"/>
                    </a:lnTo>
                    <a:lnTo>
                      <a:pt x="228" y="10"/>
                    </a:lnTo>
                    <a:lnTo>
                      <a:pt x="230" y="10"/>
                    </a:lnTo>
                    <a:lnTo>
                      <a:pt x="233" y="6"/>
                    </a:lnTo>
                    <a:lnTo>
                      <a:pt x="235" y="8"/>
                    </a:lnTo>
                    <a:lnTo>
                      <a:pt x="237" y="8"/>
                    </a:lnTo>
                    <a:lnTo>
                      <a:pt x="240" y="6"/>
                    </a:lnTo>
                    <a:lnTo>
                      <a:pt x="242" y="10"/>
                    </a:lnTo>
                    <a:lnTo>
                      <a:pt x="246" y="8"/>
                    </a:lnTo>
                    <a:lnTo>
                      <a:pt x="247" y="4"/>
                    </a:lnTo>
                    <a:lnTo>
                      <a:pt x="251" y="10"/>
                    </a:lnTo>
                    <a:lnTo>
                      <a:pt x="253" y="8"/>
                    </a:lnTo>
                    <a:lnTo>
                      <a:pt x="256" y="8"/>
                    </a:lnTo>
                    <a:lnTo>
                      <a:pt x="258" y="4"/>
                    </a:lnTo>
                    <a:lnTo>
                      <a:pt x="261" y="6"/>
                    </a:lnTo>
                    <a:lnTo>
                      <a:pt x="263" y="6"/>
                    </a:lnTo>
                    <a:lnTo>
                      <a:pt x="265" y="4"/>
                    </a:lnTo>
                    <a:lnTo>
                      <a:pt x="269" y="2"/>
                    </a:lnTo>
                    <a:lnTo>
                      <a:pt x="270" y="2"/>
                    </a:lnTo>
                    <a:lnTo>
                      <a:pt x="274" y="6"/>
                    </a:lnTo>
                    <a:lnTo>
                      <a:pt x="276" y="12"/>
                    </a:lnTo>
                    <a:lnTo>
                      <a:pt x="279" y="10"/>
                    </a:lnTo>
                    <a:lnTo>
                      <a:pt x="281" y="4"/>
                    </a:lnTo>
                    <a:lnTo>
                      <a:pt x="284" y="6"/>
                    </a:lnTo>
                    <a:lnTo>
                      <a:pt x="286" y="0"/>
                    </a:lnTo>
                    <a:lnTo>
                      <a:pt x="288" y="6"/>
                    </a:lnTo>
                    <a:lnTo>
                      <a:pt x="292" y="10"/>
                    </a:lnTo>
                    <a:lnTo>
                      <a:pt x="293" y="6"/>
                    </a:lnTo>
                    <a:lnTo>
                      <a:pt x="297" y="2"/>
                    </a:lnTo>
                    <a:lnTo>
                      <a:pt x="299" y="6"/>
                    </a:lnTo>
                    <a:lnTo>
                      <a:pt x="302" y="4"/>
                    </a:lnTo>
                    <a:lnTo>
                      <a:pt x="304" y="10"/>
                    </a:lnTo>
                    <a:lnTo>
                      <a:pt x="307" y="8"/>
                    </a:lnTo>
                    <a:lnTo>
                      <a:pt x="309" y="8"/>
                    </a:lnTo>
                    <a:lnTo>
                      <a:pt x="311" y="8"/>
                    </a:lnTo>
                    <a:lnTo>
                      <a:pt x="315" y="8"/>
                    </a:lnTo>
                    <a:lnTo>
                      <a:pt x="316" y="6"/>
                    </a:lnTo>
                    <a:lnTo>
                      <a:pt x="320" y="12"/>
                    </a:lnTo>
                    <a:lnTo>
                      <a:pt x="322" y="4"/>
                    </a:lnTo>
                    <a:lnTo>
                      <a:pt x="325" y="10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8" name="Freeform 285">
                <a:extLst>
                  <a:ext uri="{FF2B5EF4-FFF2-40B4-BE49-F238E27FC236}">
                    <a16:creationId xmlns:a16="http://schemas.microsoft.com/office/drawing/2014/main" id="{306AB11E-A464-E544-B88C-F6DEEF355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1"/>
                <a:ext cx="322" cy="106"/>
              </a:xfrm>
              <a:custGeom>
                <a:avLst/>
                <a:gdLst>
                  <a:gd name="T0" fmla="*/ 5 w 324"/>
                  <a:gd name="T1" fmla="*/ 60 h 108"/>
                  <a:gd name="T2" fmla="*/ 12 w 324"/>
                  <a:gd name="T3" fmla="*/ 52 h 108"/>
                  <a:gd name="T4" fmla="*/ 20 w 324"/>
                  <a:gd name="T5" fmla="*/ 58 h 108"/>
                  <a:gd name="T6" fmla="*/ 28 w 324"/>
                  <a:gd name="T7" fmla="*/ 52 h 108"/>
                  <a:gd name="T8" fmla="*/ 35 w 324"/>
                  <a:gd name="T9" fmla="*/ 52 h 108"/>
                  <a:gd name="T10" fmla="*/ 43 w 324"/>
                  <a:gd name="T11" fmla="*/ 18 h 108"/>
                  <a:gd name="T12" fmla="*/ 51 w 324"/>
                  <a:gd name="T13" fmla="*/ 8 h 108"/>
                  <a:gd name="T14" fmla="*/ 58 w 324"/>
                  <a:gd name="T15" fmla="*/ 43 h 108"/>
                  <a:gd name="T16" fmla="*/ 66 w 324"/>
                  <a:gd name="T17" fmla="*/ 83 h 108"/>
                  <a:gd name="T18" fmla="*/ 74 w 324"/>
                  <a:gd name="T19" fmla="*/ 106 h 108"/>
                  <a:gd name="T20" fmla="*/ 81 w 324"/>
                  <a:gd name="T21" fmla="*/ 77 h 108"/>
                  <a:gd name="T22" fmla="*/ 89 w 324"/>
                  <a:gd name="T23" fmla="*/ 56 h 108"/>
                  <a:gd name="T24" fmla="*/ 97 w 324"/>
                  <a:gd name="T25" fmla="*/ 56 h 108"/>
                  <a:gd name="T26" fmla="*/ 104 w 324"/>
                  <a:gd name="T27" fmla="*/ 56 h 108"/>
                  <a:gd name="T28" fmla="*/ 111 w 324"/>
                  <a:gd name="T29" fmla="*/ 56 h 108"/>
                  <a:gd name="T30" fmla="*/ 120 w 324"/>
                  <a:gd name="T31" fmla="*/ 52 h 108"/>
                  <a:gd name="T32" fmla="*/ 127 w 324"/>
                  <a:gd name="T33" fmla="*/ 50 h 108"/>
                  <a:gd name="T34" fmla="*/ 134 w 324"/>
                  <a:gd name="T35" fmla="*/ 56 h 108"/>
                  <a:gd name="T36" fmla="*/ 143 w 324"/>
                  <a:gd name="T37" fmla="*/ 48 h 108"/>
                  <a:gd name="T38" fmla="*/ 150 w 324"/>
                  <a:gd name="T39" fmla="*/ 54 h 108"/>
                  <a:gd name="T40" fmla="*/ 157 w 324"/>
                  <a:gd name="T41" fmla="*/ 54 h 108"/>
                  <a:gd name="T42" fmla="*/ 166 w 324"/>
                  <a:gd name="T43" fmla="*/ 60 h 108"/>
                  <a:gd name="T44" fmla="*/ 173 w 324"/>
                  <a:gd name="T45" fmla="*/ 54 h 108"/>
                  <a:gd name="T46" fmla="*/ 180 w 324"/>
                  <a:gd name="T47" fmla="*/ 54 h 108"/>
                  <a:gd name="T48" fmla="*/ 189 w 324"/>
                  <a:gd name="T49" fmla="*/ 50 h 108"/>
                  <a:gd name="T50" fmla="*/ 196 w 324"/>
                  <a:gd name="T51" fmla="*/ 54 h 108"/>
                  <a:gd name="T52" fmla="*/ 203 w 324"/>
                  <a:gd name="T53" fmla="*/ 56 h 108"/>
                  <a:gd name="T54" fmla="*/ 212 w 324"/>
                  <a:gd name="T55" fmla="*/ 52 h 108"/>
                  <a:gd name="T56" fmla="*/ 219 w 324"/>
                  <a:gd name="T57" fmla="*/ 54 h 108"/>
                  <a:gd name="T58" fmla="*/ 226 w 324"/>
                  <a:gd name="T59" fmla="*/ 56 h 108"/>
                  <a:gd name="T60" fmla="*/ 235 w 324"/>
                  <a:gd name="T61" fmla="*/ 60 h 108"/>
                  <a:gd name="T62" fmla="*/ 242 w 324"/>
                  <a:gd name="T63" fmla="*/ 54 h 108"/>
                  <a:gd name="T64" fmla="*/ 249 w 324"/>
                  <a:gd name="T65" fmla="*/ 48 h 108"/>
                  <a:gd name="T66" fmla="*/ 258 w 324"/>
                  <a:gd name="T67" fmla="*/ 52 h 108"/>
                  <a:gd name="T68" fmla="*/ 265 w 324"/>
                  <a:gd name="T69" fmla="*/ 47 h 108"/>
                  <a:gd name="T70" fmla="*/ 272 w 324"/>
                  <a:gd name="T71" fmla="*/ 50 h 108"/>
                  <a:gd name="T72" fmla="*/ 281 w 324"/>
                  <a:gd name="T73" fmla="*/ 54 h 108"/>
                  <a:gd name="T74" fmla="*/ 288 w 324"/>
                  <a:gd name="T75" fmla="*/ 58 h 108"/>
                  <a:gd name="T76" fmla="*/ 295 w 324"/>
                  <a:gd name="T77" fmla="*/ 58 h 108"/>
                  <a:gd name="T78" fmla="*/ 304 w 324"/>
                  <a:gd name="T79" fmla="*/ 58 h 108"/>
                  <a:gd name="T80" fmla="*/ 311 w 324"/>
                  <a:gd name="T81" fmla="*/ 52 h 108"/>
                  <a:gd name="T82" fmla="*/ 320 w 324"/>
                  <a:gd name="T83" fmla="*/ 5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8">
                    <a:moveTo>
                      <a:pt x="0" y="58"/>
                    </a:moveTo>
                    <a:lnTo>
                      <a:pt x="2" y="60"/>
                    </a:lnTo>
                    <a:lnTo>
                      <a:pt x="5" y="60"/>
                    </a:lnTo>
                    <a:lnTo>
                      <a:pt x="7" y="56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8" y="60"/>
                    </a:lnTo>
                    <a:lnTo>
                      <a:pt x="20" y="58"/>
                    </a:lnTo>
                    <a:lnTo>
                      <a:pt x="23" y="52"/>
                    </a:lnTo>
                    <a:lnTo>
                      <a:pt x="25" y="50"/>
                    </a:lnTo>
                    <a:lnTo>
                      <a:pt x="28" y="52"/>
                    </a:lnTo>
                    <a:lnTo>
                      <a:pt x="30" y="58"/>
                    </a:lnTo>
                    <a:lnTo>
                      <a:pt x="32" y="54"/>
                    </a:lnTo>
                    <a:lnTo>
                      <a:pt x="35" y="52"/>
                    </a:lnTo>
                    <a:lnTo>
                      <a:pt x="37" y="58"/>
                    </a:lnTo>
                    <a:lnTo>
                      <a:pt x="41" y="33"/>
                    </a:lnTo>
                    <a:lnTo>
                      <a:pt x="43" y="18"/>
                    </a:lnTo>
                    <a:lnTo>
                      <a:pt x="46" y="8"/>
                    </a:lnTo>
                    <a:lnTo>
                      <a:pt x="48" y="0"/>
                    </a:lnTo>
                    <a:lnTo>
                      <a:pt x="51" y="8"/>
                    </a:lnTo>
                    <a:lnTo>
                      <a:pt x="53" y="23"/>
                    </a:lnTo>
                    <a:lnTo>
                      <a:pt x="57" y="33"/>
                    </a:lnTo>
                    <a:lnTo>
                      <a:pt x="58" y="43"/>
                    </a:lnTo>
                    <a:lnTo>
                      <a:pt x="60" y="54"/>
                    </a:lnTo>
                    <a:lnTo>
                      <a:pt x="64" y="66"/>
                    </a:lnTo>
                    <a:lnTo>
                      <a:pt x="66" y="83"/>
                    </a:lnTo>
                    <a:lnTo>
                      <a:pt x="69" y="87"/>
                    </a:lnTo>
                    <a:lnTo>
                      <a:pt x="71" y="108"/>
                    </a:lnTo>
                    <a:lnTo>
                      <a:pt x="74" y="106"/>
                    </a:lnTo>
                    <a:lnTo>
                      <a:pt x="76" y="103"/>
                    </a:lnTo>
                    <a:lnTo>
                      <a:pt x="80" y="89"/>
                    </a:lnTo>
                    <a:lnTo>
                      <a:pt x="81" y="77"/>
                    </a:lnTo>
                    <a:lnTo>
                      <a:pt x="83" y="70"/>
                    </a:lnTo>
                    <a:lnTo>
                      <a:pt x="87" y="62"/>
                    </a:lnTo>
                    <a:lnTo>
                      <a:pt x="89" y="56"/>
                    </a:lnTo>
                    <a:lnTo>
                      <a:pt x="92" y="56"/>
                    </a:lnTo>
                    <a:lnTo>
                      <a:pt x="94" y="52"/>
                    </a:lnTo>
                    <a:lnTo>
                      <a:pt x="97" y="56"/>
                    </a:lnTo>
                    <a:lnTo>
                      <a:pt x="99" y="52"/>
                    </a:lnTo>
                    <a:lnTo>
                      <a:pt x="103" y="54"/>
                    </a:lnTo>
                    <a:lnTo>
                      <a:pt x="104" y="56"/>
                    </a:lnTo>
                    <a:lnTo>
                      <a:pt x="106" y="54"/>
                    </a:lnTo>
                    <a:lnTo>
                      <a:pt x="110" y="52"/>
                    </a:lnTo>
                    <a:lnTo>
                      <a:pt x="111" y="56"/>
                    </a:lnTo>
                    <a:lnTo>
                      <a:pt x="115" y="54"/>
                    </a:lnTo>
                    <a:lnTo>
                      <a:pt x="117" y="58"/>
                    </a:lnTo>
                    <a:lnTo>
                      <a:pt x="120" y="52"/>
                    </a:lnTo>
                    <a:lnTo>
                      <a:pt x="122" y="58"/>
                    </a:lnTo>
                    <a:lnTo>
                      <a:pt x="126" y="56"/>
                    </a:lnTo>
                    <a:lnTo>
                      <a:pt x="127" y="50"/>
                    </a:lnTo>
                    <a:lnTo>
                      <a:pt x="129" y="54"/>
                    </a:lnTo>
                    <a:lnTo>
                      <a:pt x="133" y="52"/>
                    </a:lnTo>
                    <a:lnTo>
                      <a:pt x="134" y="56"/>
                    </a:lnTo>
                    <a:lnTo>
                      <a:pt x="138" y="50"/>
                    </a:lnTo>
                    <a:lnTo>
                      <a:pt x="140" y="54"/>
                    </a:lnTo>
                    <a:lnTo>
                      <a:pt x="143" y="48"/>
                    </a:lnTo>
                    <a:lnTo>
                      <a:pt x="145" y="56"/>
                    </a:lnTo>
                    <a:lnTo>
                      <a:pt x="149" y="52"/>
                    </a:lnTo>
                    <a:lnTo>
                      <a:pt x="150" y="54"/>
                    </a:lnTo>
                    <a:lnTo>
                      <a:pt x="152" y="58"/>
                    </a:lnTo>
                    <a:lnTo>
                      <a:pt x="156" y="54"/>
                    </a:lnTo>
                    <a:lnTo>
                      <a:pt x="157" y="54"/>
                    </a:lnTo>
                    <a:lnTo>
                      <a:pt x="161" y="56"/>
                    </a:lnTo>
                    <a:lnTo>
                      <a:pt x="163" y="54"/>
                    </a:lnTo>
                    <a:lnTo>
                      <a:pt x="166" y="60"/>
                    </a:lnTo>
                    <a:lnTo>
                      <a:pt x="168" y="48"/>
                    </a:lnTo>
                    <a:lnTo>
                      <a:pt x="172" y="54"/>
                    </a:lnTo>
                    <a:lnTo>
                      <a:pt x="173" y="54"/>
                    </a:lnTo>
                    <a:lnTo>
                      <a:pt x="175" y="50"/>
                    </a:lnTo>
                    <a:lnTo>
                      <a:pt x="179" y="56"/>
                    </a:lnTo>
                    <a:lnTo>
                      <a:pt x="180" y="54"/>
                    </a:lnTo>
                    <a:lnTo>
                      <a:pt x="184" y="50"/>
                    </a:lnTo>
                    <a:lnTo>
                      <a:pt x="186" y="54"/>
                    </a:lnTo>
                    <a:lnTo>
                      <a:pt x="189" y="50"/>
                    </a:lnTo>
                    <a:lnTo>
                      <a:pt x="191" y="60"/>
                    </a:lnTo>
                    <a:lnTo>
                      <a:pt x="195" y="50"/>
                    </a:lnTo>
                    <a:lnTo>
                      <a:pt x="196" y="54"/>
                    </a:lnTo>
                    <a:lnTo>
                      <a:pt x="200" y="54"/>
                    </a:lnTo>
                    <a:lnTo>
                      <a:pt x="202" y="52"/>
                    </a:lnTo>
                    <a:lnTo>
                      <a:pt x="203" y="56"/>
                    </a:lnTo>
                    <a:lnTo>
                      <a:pt x="207" y="50"/>
                    </a:lnTo>
                    <a:lnTo>
                      <a:pt x="209" y="60"/>
                    </a:lnTo>
                    <a:lnTo>
                      <a:pt x="212" y="52"/>
                    </a:lnTo>
                    <a:lnTo>
                      <a:pt x="214" y="56"/>
                    </a:lnTo>
                    <a:lnTo>
                      <a:pt x="218" y="58"/>
                    </a:lnTo>
                    <a:lnTo>
                      <a:pt x="219" y="54"/>
                    </a:lnTo>
                    <a:lnTo>
                      <a:pt x="223" y="58"/>
                    </a:lnTo>
                    <a:lnTo>
                      <a:pt x="225" y="54"/>
                    </a:lnTo>
                    <a:lnTo>
                      <a:pt x="226" y="56"/>
                    </a:lnTo>
                    <a:lnTo>
                      <a:pt x="230" y="56"/>
                    </a:lnTo>
                    <a:lnTo>
                      <a:pt x="232" y="48"/>
                    </a:lnTo>
                    <a:lnTo>
                      <a:pt x="235" y="60"/>
                    </a:lnTo>
                    <a:lnTo>
                      <a:pt x="237" y="56"/>
                    </a:lnTo>
                    <a:lnTo>
                      <a:pt x="241" y="58"/>
                    </a:lnTo>
                    <a:lnTo>
                      <a:pt x="242" y="54"/>
                    </a:lnTo>
                    <a:lnTo>
                      <a:pt x="246" y="54"/>
                    </a:lnTo>
                    <a:lnTo>
                      <a:pt x="248" y="60"/>
                    </a:lnTo>
                    <a:lnTo>
                      <a:pt x="249" y="48"/>
                    </a:lnTo>
                    <a:lnTo>
                      <a:pt x="253" y="47"/>
                    </a:lnTo>
                    <a:lnTo>
                      <a:pt x="255" y="56"/>
                    </a:lnTo>
                    <a:lnTo>
                      <a:pt x="258" y="52"/>
                    </a:lnTo>
                    <a:lnTo>
                      <a:pt x="260" y="58"/>
                    </a:lnTo>
                    <a:lnTo>
                      <a:pt x="264" y="54"/>
                    </a:lnTo>
                    <a:lnTo>
                      <a:pt x="265" y="47"/>
                    </a:lnTo>
                    <a:lnTo>
                      <a:pt x="269" y="56"/>
                    </a:lnTo>
                    <a:lnTo>
                      <a:pt x="271" y="56"/>
                    </a:lnTo>
                    <a:lnTo>
                      <a:pt x="272" y="50"/>
                    </a:lnTo>
                    <a:lnTo>
                      <a:pt x="276" y="52"/>
                    </a:lnTo>
                    <a:lnTo>
                      <a:pt x="278" y="48"/>
                    </a:lnTo>
                    <a:lnTo>
                      <a:pt x="281" y="54"/>
                    </a:lnTo>
                    <a:lnTo>
                      <a:pt x="283" y="54"/>
                    </a:lnTo>
                    <a:lnTo>
                      <a:pt x="287" y="56"/>
                    </a:lnTo>
                    <a:lnTo>
                      <a:pt x="288" y="58"/>
                    </a:lnTo>
                    <a:lnTo>
                      <a:pt x="292" y="47"/>
                    </a:lnTo>
                    <a:lnTo>
                      <a:pt x="294" y="58"/>
                    </a:lnTo>
                    <a:lnTo>
                      <a:pt x="295" y="58"/>
                    </a:lnTo>
                    <a:lnTo>
                      <a:pt x="299" y="52"/>
                    </a:lnTo>
                    <a:lnTo>
                      <a:pt x="301" y="54"/>
                    </a:lnTo>
                    <a:lnTo>
                      <a:pt x="304" y="58"/>
                    </a:lnTo>
                    <a:lnTo>
                      <a:pt x="306" y="60"/>
                    </a:lnTo>
                    <a:lnTo>
                      <a:pt x="309" y="52"/>
                    </a:lnTo>
                    <a:lnTo>
                      <a:pt x="311" y="52"/>
                    </a:lnTo>
                    <a:lnTo>
                      <a:pt x="315" y="54"/>
                    </a:lnTo>
                    <a:lnTo>
                      <a:pt x="317" y="60"/>
                    </a:lnTo>
                    <a:lnTo>
                      <a:pt x="320" y="52"/>
                    </a:lnTo>
                    <a:lnTo>
                      <a:pt x="322" y="56"/>
                    </a:lnTo>
                    <a:lnTo>
                      <a:pt x="324" y="54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9" name="Freeform 286">
                <a:extLst>
                  <a:ext uri="{FF2B5EF4-FFF2-40B4-BE49-F238E27FC236}">
                    <a16:creationId xmlns:a16="http://schemas.microsoft.com/office/drawing/2014/main" id="{9A516CCF-1F46-F442-AB3E-07D66A916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101"/>
                <a:ext cx="49" cy="8"/>
              </a:xfrm>
              <a:custGeom>
                <a:avLst/>
                <a:gdLst>
                  <a:gd name="G0" fmla="+- 3 0 0"/>
                  <a:gd name="G1" fmla="+- 10 0 0"/>
                  <a:gd name="G2" fmla="+- 14 0 0"/>
                  <a:gd name="G3" fmla="cos 0 G2"/>
                  <a:gd name="G4" fmla="*/ 1 27279 256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1 0 0"/>
                  <a:gd name="G21" fmla="+- 8 0 0"/>
                  <a:gd name="G22" fmla="cos 0 G21"/>
                  <a:gd name="T0" fmla="*/ 0 w 51"/>
                  <a:gd name="T1" fmla="*/ 4 h 10"/>
                  <a:gd name="T2" fmla="*/ 3 w 51"/>
                  <a:gd name="T3" fmla="*/ 4 h 10"/>
                  <a:gd name="T4" fmla="*/ 5 w 51"/>
                  <a:gd name="T5" fmla="*/ 10 h 10"/>
                  <a:gd name="T6" fmla="*/ 8 w 51"/>
                  <a:gd name="T7" fmla="*/ 4 h 10"/>
                  <a:gd name="T8" fmla="*/ 10 w 51"/>
                  <a:gd name="T9" fmla="*/ 0 h 10"/>
                  <a:gd name="T10" fmla="*/ 14 w 51"/>
                  <a:gd name="T11" fmla="*/ 0 h 10"/>
                  <a:gd name="T12" fmla="*/ 16 w 51"/>
                  <a:gd name="T13" fmla="*/ 10 h 10"/>
                  <a:gd name="T14" fmla="*/ 19 w 51"/>
                  <a:gd name="T15" fmla="*/ 2 h 10"/>
                  <a:gd name="T16" fmla="*/ 21 w 51"/>
                  <a:gd name="T17" fmla="*/ 6 h 10"/>
                  <a:gd name="T18" fmla="*/ 23 w 51"/>
                  <a:gd name="T19" fmla="*/ 2 h 10"/>
                  <a:gd name="T20" fmla="*/ 26 w 51"/>
                  <a:gd name="T21" fmla="*/ 6 h 10"/>
                  <a:gd name="T22" fmla="*/ 28 w 51"/>
                  <a:gd name="T23" fmla="*/ 8 h 10"/>
                  <a:gd name="T24" fmla="*/ 31 w 51"/>
                  <a:gd name="T25" fmla="*/ 2 h 10"/>
                  <a:gd name="T26" fmla="*/ 33 w 51"/>
                  <a:gd name="T27" fmla="*/ 0 h 10"/>
                  <a:gd name="T28" fmla="*/ 37 w 51"/>
                  <a:gd name="T29" fmla="*/ 2 h 10"/>
                  <a:gd name="T30" fmla="*/ 39 w 51"/>
                  <a:gd name="T31" fmla="*/ 2 h 10"/>
                  <a:gd name="T32" fmla="*/ 42 w 51"/>
                  <a:gd name="T33" fmla="*/ 8 h 10"/>
                  <a:gd name="T34" fmla="*/ 44 w 51"/>
                  <a:gd name="T35" fmla="*/ 4 h 10"/>
                  <a:gd name="T36" fmla="*/ 46 w 51"/>
                  <a:gd name="T37" fmla="*/ 8 h 10"/>
                  <a:gd name="T38" fmla="*/ 49 w 51"/>
                  <a:gd name="T39" fmla="*/ 2 h 10"/>
                  <a:gd name="T40" fmla="*/ 51 w 51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4"/>
                    </a:moveTo>
                    <a:lnTo>
                      <a:pt x="3" y="4"/>
                    </a:lnTo>
                    <a:lnTo>
                      <a:pt x="5" y="10"/>
                    </a:lnTo>
                    <a:lnTo>
                      <a:pt x="8" y="4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6" y="10"/>
                    </a:lnTo>
                    <a:lnTo>
                      <a:pt x="19" y="2"/>
                    </a:lnTo>
                    <a:lnTo>
                      <a:pt x="21" y="6"/>
                    </a:lnTo>
                    <a:lnTo>
                      <a:pt x="23" y="2"/>
                    </a:lnTo>
                    <a:lnTo>
                      <a:pt x="26" y="6"/>
                    </a:lnTo>
                    <a:lnTo>
                      <a:pt x="28" y="8"/>
                    </a:lnTo>
                    <a:lnTo>
                      <a:pt x="31" y="2"/>
                    </a:lnTo>
                    <a:lnTo>
                      <a:pt x="33" y="0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2" y="8"/>
                    </a:lnTo>
                    <a:lnTo>
                      <a:pt x="44" y="4"/>
                    </a:lnTo>
                    <a:lnTo>
                      <a:pt x="46" y="8"/>
                    </a:lnTo>
                    <a:lnTo>
                      <a:pt x="49" y="2"/>
                    </a:lnTo>
                    <a:lnTo>
                      <a:pt x="51" y="8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0" name="Freeform 287">
                <a:extLst>
                  <a:ext uri="{FF2B5EF4-FFF2-40B4-BE49-F238E27FC236}">
                    <a16:creationId xmlns:a16="http://schemas.microsoft.com/office/drawing/2014/main" id="{E706CBB7-1386-DE40-8277-A6F33B51D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8"/>
                <a:ext cx="323" cy="220"/>
              </a:xfrm>
              <a:custGeom>
                <a:avLst/>
                <a:gdLst>
                  <a:gd name="T0" fmla="*/ 5 w 325"/>
                  <a:gd name="T1" fmla="*/ 216 h 222"/>
                  <a:gd name="T2" fmla="*/ 12 w 325"/>
                  <a:gd name="T3" fmla="*/ 216 h 222"/>
                  <a:gd name="T4" fmla="*/ 21 w 325"/>
                  <a:gd name="T5" fmla="*/ 218 h 222"/>
                  <a:gd name="T6" fmla="*/ 28 w 325"/>
                  <a:gd name="T7" fmla="*/ 214 h 222"/>
                  <a:gd name="T8" fmla="*/ 35 w 325"/>
                  <a:gd name="T9" fmla="*/ 218 h 222"/>
                  <a:gd name="T10" fmla="*/ 44 w 325"/>
                  <a:gd name="T11" fmla="*/ 222 h 222"/>
                  <a:gd name="T12" fmla="*/ 51 w 325"/>
                  <a:gd name="T13" fmla="*/ 212 h 222"/>
                  <a:gd name="T14" fmla="*/ 58 w 325"/>
                  <a:gd name="T15" fmla="*/ 218 h 222"/>
                  <a:gd name="T16" fmla="*/ 67 w 325"/>
                  <a:gd name="T17" fmla="*/ 216 h 222"/>
                  <a:gd name="T18" fmla="*/ 74 w 325"/>
                  <a:gd name="T19" fmla="*/ 214 h 222"/>
                  <a:gd name="T20" fmla="*/ 81 w 325"/>
                  <a:gd name="T21" fmla="*/ 218 h 222"/>
                  <a:gd name="T22" fmla="*/ 90 w 325"/>
                  <a:gd name="T23" fmla="*/ 222 h 222"/>
                  <a:gd name="T24" fmla="*/ 97 w 325"/>
                  <a:gd name="T25" fmla="*/ 218 h 222"/>
                  <a:gd name="T26" fmla="*/ 104 w 325"/>
                  <a:gd name="T27" fmla="*/ 212 h 222"/>
                  <a:gd name="T28" fmla="*/ 113 w 325"/>
                  <a:gd name="T29" fmla="*/ 214 h 222"/>
                  <a:gd name="T30" fmla="*/ 120 w 325"/>
                  <a:gd name="T31" fmla="*/ 216 h 222"/>
                  <a:gd name="T32" fmla="*/ 127 w 325"/>
                  <a:gd name="T33" fmla="*/ 214 h 222"/>
                  <a:gd name="T34" fmla="*/ 136 w 325"/>
                  <a:gd name="T35" fmla="*/ 210 h 222"/>
                  <a:gd name="T36" fmla="*/ 143 w 325"/>
                  <a:gd name="T37" fmla="*/ 216 h 222"/>
                  <a:gd name="T38" fmla="*/ 150 w 325"/>
                  <a:gd name="T39" fmla="*/ 216 h 222"/>
                  <a:gd name="T40" fmla="*/ 159 w 325"/>
                  <a:gd name="T41" fmla="*/ 210 h 222"/>
                  <a:gd name="T42" fmla="*/ 166 w 325"/>
                  <a:gd name="T43" fmla="*/ 210 h 222"/>
                  <a:gd name="T44" fmla="*/ 173 w 325"/>
                  <a:gd name="T45" fmla="*/ 206 h 222"/>
                  <a:gd name="T46" fmla="*/ 182 w 325"/>
                  <a:gd name="T47" fmla="*/ 210 h 222"/>
                  <a:gd name="T48" fmla="*/ 189 w 325"/>
                  <a:gd name="T49" fmla="*/ 193 h 222"/>
                  <a:gd name="T50" fmla="*/ 196 w 325"/>
                  <a:gd name="T51" fmla="*/ 183 h 222"/>
                  <a:gd name="T52" fmla="*/ 205 w 325"/>
                  <a:gd name="T53" fmla="*/ 166 h 222"/>
                  <a:gd name="T54" fmla="*/ 212 w 325"/>
                  <a:gd name="T55" fmla="*/ 141 h 222"/>
                  <a:gd name="T56" fmla="*/ 219 w 325"/>
                  <a:gd name="T57" fmla="*/ 116 h 222"/>
                  <a:gd name="T58" fmla="*/ 228 w 325"/>
                  <a:gd name="T59" fmla="*/ 93 h 222"/>
                  <a:gd name="T60" fmla="*/ 235 w 325"/>
                  <a:gd name="T61" fmla="*/ 58 h 222"/>
                  <a:gd name="T62" fmla="*/ 242 w 325"/>
                  <a:gd name="T63" fmla="*/ 52 h 222"/>
                  <a:gd name="T64" fmla="*/ 251 w 325"/>
                  <a:gd name="T65" fmla="*/ 27 h 222"/>
                  <a:gd name="T66" fmla="*/ 258 w 325"/>
                  <a:gd name="T67" fmla="*/ 19 h 222"/>
                  <a:gd name="T68" fmla="*/ 265 w 325"/>
                  <a:gd name="T69" fmla="*/ 11 h 222"/>
                  <a:gd name="T70" fmla="*/ 274 w 325"/>
                  <a:gd name="T71" fmla="*/ 10 h 222"/>
                  <a:gd name="T72" fmla="*/ 281 w 325"/>
                  <a:gd name="T73" fmla="*/ 6 h 222"/>
                  <a:gd name="T74" fmla="*/ 288 w 325"/>
                  <a:gd name="T75" fmla="*/ 6 h 222"/>
                  <a:gd name="T76" fmla="*/ 297 w 325"/>
                  <a:gd name="T77" fmla="*/ 8 h 222"/>
                  <a:gd name="T78" fmla="*/ 304 w 325"/>
                  <a:gd name="T79" fmla="*/ 6 h 222"/>
                  <a:gd name="T80" fmla="*/ 311 w 325"/>
                  <a:gd name="T81" fmla="*/ 6 h 222"/>
                  <a:gd name="T82" fmla="*/ 320 w 325"/>
                  <a:gd name="T83" fmla="*/ 4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22">
                    <a:moveTo>
                      <a:pt x="0" y="220"/>
                    </a:moveTo>
                    <a:lnTo>
                      <a:pt x="2" y="218"/>
                    </a:lnTo>
                    <a:lnTo>
                      <a:pt x="5" y="216"/>
                    </a:lnTo>
                    <a:lnTo>
                      <a:pt x="7" y="214"/>
                    </a:lnTo>
                    <a:lnTo>
                      <a:pt x="10" y="218"/>
                    </a:lnTo>
                    <a:lnTo>
                      <a:pt x="12" y="216"/>
                    </a:lnTo>
                    <a:lnTo>
                      <a:pt x="16" y="214"/>
                    </a:lnTo>
                    <a:lnTo>
                      <a:pt x="18" y="212"/>
                    </a:lnTo>
                    <a:lnTo>
                      <a:pt x="21" y="218"/>
                    </a:lnTo>
                    <a:lnTo>
                      <a:pt x="23" y="214"/>
                    </a:lnTo>
                    <a:lnTo>
                      <a:pt x="25" y="220"/>
                    </a:lnTo>
                    <a:lnTo>
                      <a:pt x="28" y="214"/>
                    </a:lnTo>
                    <a:lnTo>
                      <a:pt x="30" y="212"/>
                    </a:lnTo>
                    <a:lnTo>
                      <a:pt x="33" y="216"/>
                    </a:lnTo>
                    <a:lnTo>
                      <a:pt x="35" y="218"/>
                    </a:lnTo>
                    <a:lnTo>
                      <a:pt x="39" y="218"/>
                    </a:lnTo>
                    <a:lnTo>
                      <a:pt x="40" y="216"/>
                    </a:lnTo>
                    <a:lnTo>
                      <a:pt x="44" y="222"/>
                    </a:lnTo>
                    <a:lnTo>
                      <a:pt x="46" y="214"/>
                    </a:lnTo>
                    <a:lnTo>
                      <a:pt x="48" y="216"/>
                    </a:lnTo>
                    <a:lnTo>
                      <a:pt x="51" y="212"/>
                    </a:lnTo>
                    <a:lnTo>
                      <a:pt x="53" y="212"/>
                    </a:lnTo>
                    <a:lnTo>
                      <a:pt x="56" y="214"/>
                    </a:lnTo>
                    <a:lnTo>
                      <a:pt x="58" y="218"/>
                    </a:lnTo>
                    <a:lnTo>
                      <a:pt x="62" y="214"/>
                    </a:lnTo>
                    <a:lnTo>
                      <a:pt x="63" y="218"/>
                    </a:lnTo>
                    <a:lnTo>
                      <a:pt x="67" y="216"/>
                    </a:lnTo>
                    <a:lnTo>
                      <a:pt x="69" y="218"/>
                    </a:lnTo>
                    <a:lnTo>
                      <a:pt x="71" y="210"/>
                    </a:lnTo>
                    <a:lnTo>
                      <a:pt x="74" y="214"/>
                    </a:lnTo>
                    <a:lnTo>
                      <a:pt x="76" y="218"/>
                    </a:lnTo>
                    <a:lnTo>
                      <a:pt x="79" y="214"/>
                    </a:lnTo>
                    <a:lnTo>
                      <a:pt x="81" y="218"/>
                    </a:lnTo>
                    <a:lnTo>
                      <a:pt x="85" y="218"/>
                    </a:lnTo>
                    <a:lnTo>
                      <a:pt x="86" y="216"/>
                    </a:lnTo>
                    <a:lnTo>
                      <a:pt x="90" y="222"/>
                    </a:lnTo>
                    <a:lnTo>
                      <a:pt x="92" y="218"/>
                    </a:lnTo>
                    <a:lnTo>
                      <a:pt x="94" y="214"/>
                    </a:lnTo>
                    <a:lnTo>
                      <a:pt x="97" y="218"/>
                    </a:lnTo>
                    <a:lnTo>
                      <a:pt x="99" y="216"/>
                    </a:lnTo>
                    <a:lnTo>
                      <a:pt x="102" y="210"/>
                    </a:lnTo>
                    <a:lnTo>
                      <a:pt x="104" y="212"/>
                    </a:lnTo>
                    <a:lnTo>
                      <a:pt x="108" y="216"/>
                    </a:lnTo>
                    <a:lnTo>
                      <a:pt x="109" y="218"/>
                    </a:lnTo>
                    <a:lnTo>
                      <a:pt x="113" y="214"/>
                    </a:lnTo>
                    <a:lnTo>
                      <a:pt x="115" y="216"/>
                    </a:lnTo>
                    <a:lnTo>
                      <a:pt x="117" y="218"/>
                    </a:lnTo>
                    <a:lnTo>
                      <a:pt x="120" y="216"/>
                    </a:lnTo>
                    <a:lnTo>
                      <a:pt x="122" y="214"/>
                    </a:lnTo>
                    <a:lnTo>
                      <a:pt x="125" y="212"/>
                    </a:lnTo>
                    <a:lnTo>
                      <a:pt x="127" y="214"/>
                    </a:lnTo>
                    <a:lnTo>
                      <a:pt x="131" y="212"/>
                    </a:lnTo>
                    <a:lnTo>
                      <a:pt x="132" y="214"/>
                    </a:lnTo>
                    <a:lnTo>
                      <a:pt x="136" y="210"/>
                    </a:lnTo>
                    <a:lnTo>
                      <a:pt x="138" y="210"/>
                    </a:lnTo>
                    <a:lnTo>
                      <a:pt x="141" y="220"/>
                    </a:lnTo>
                    <a:lnTo>
                      <a:pt x="143" y="216"/>
                    </a:lnTo>
                    <a:lnTo>
                      <a:pt x="145" y="214"/>
                    </a:lnTo>
                    <a:lnTo>
                      <a:pt x="148" y="214"/>
                    </a:lnTo>
                    <a:lnTo>
                      <a:pt x="150" y="216"/>
                    </a:lnTo>
                    <a:lnTo>
                      <a:pt x="154" y="214"/>
                    </a:lnTo>
                    <a:lnTo>
                      <a:pt x="155" y="212"/>
                    </a:lnTo>
                    <a:lnTo>
                      <a:pt x="159" y="210"/>
                    </a:lnTo>
                    <a:lnTo>
                      <a:pt x="161" y="216"/>
                    </a:lnTo>
                    <a:lnTo>
                      <a:pt x="164" y="212"/>
                    </a:lnTo>
                    <a:lnTo>
                      <a:pt x="166" y="210"/>
                    </a:lnTo>
                    <a:lnTo>
                      <a:pt x="168" y="208"/>
                    </a:lnTo>
                    <a:lnTo>
                      <a:pt x="171" y="212"/>
                    </a:lnTo>
                    <a:lnTo>
                      <a:pt x="173" y="206"/>
                    </a:lnTo>
                    <a:lnTo>
                      <a:pt x="177" y="210"/>
                    </a:lnTo>
                    <a:lnTo>
                      <a:pt x="178" y="203"/>
                    </a:lnTo>
                    <a:lnTo>
                      <a:pt x="182" y="210"/>
                    </a:lnTo>
                    <a:lnTo>
                      <a:pt x="184" y="199"/>
                    </a:lnTo>
                    <a:lnTo>
                      <a:pt x="187" y="199"/>
                    </a:lnTo>
                    <a:lnTo>
                      <a:pt x="189" y="193"/>
                    </a:lnTo>
                    <a:lnTo>
                      <a:pt x="191" y="193"/>
                    </a:lnTo>
                    <a:lnTo>
                      <a:pt x="194" y="187"/>
                    </a:lnTo>
                    <a:lnTo>
                      <a:pt x="196" y="183"/>
                    </a:lnTo>
                    <a:lnTo>
                      <a:pt x="200" y="168"/>
                    </a:lnTo>
                    <a:lnTo>
                      <a:pt x="201" y="174"/>
                    </a:lnTo>
                    <a:lnTo>
                      <a:pt x="205" y="166"/>
                    </a:lnTo>
                    <a:lnTo>
                      <a:pt x="207" y="158"/>
                    </a:lnTo>
                    <a:lnTo>
                      <a:pt x="210" y="150"/>
                    </a:lnTo>
                    <a:lnTo>
                      <a:pt x="212" y="141"/>
                    </a:lnTo>
                    <a:lnTo>
                      <a:pt x="214" y="141"/>
                    </a:lnTo>
                    <a:lnTo>
                      <a:pt x="217" y="122"/>
                    </a:lnTo>
                    <a:lnTo>
                      <a:pt x="219" y="116"/>
                    </a:lnTo>
                    <a:lnTo>
                      <a:pt x="223" y="112"/>
                    </a:lnTo>
                    <a:lnTo>
                      <a:pt x="224" y="100"/>
                    </a:lnTo>
                    <a:lnTo>
                      <a:pt x="228" y="93"/>
                    </a:lnTo>
                    <a:lnTo>
                      <a:pt x="230" y="79"/>
                    </a:lnTo>
                    <a:lnTo>
                      <a:pt x="233" y="66"/>
                    </a:lnTo>
                    <a:lnTo>
                      <a:pt x="235" y="58"/>
                    </a:lnTo>
                    <a:lnTo>
                      <a:pt x="237" y="54"/>
                    </a:lnTo>
                    <a:lnTo>
                      <a:pt x="240" y="52"/>
                    </a:lnTo>
                    <a:lnTo>
                      <a:pt x="242" y="52"/>
                    </a:lnTo>
                    <a:lnTo>
                      <a:pt x="246" y="39"/>
                    </a:lnTo>
                    <a:lnTo>
                      <a:pt x="247" y="33"/>
                    </a:lnTo>
                    <a:lnTo>
                      <a:pt x="251" y="27"/>
                    </a:lnTo>
                    <a:lnTo>
                      <a:pt x="253" y="19"/>
                    </a:lnTo>
                    <a:lnTo>
                      <a:pt x="256" y="23"/>
                    </a:lnTo>
                    <a:lnTo>
                      <a:pt x="258" y="19"/>
                    </a:lnTo>
                    <a:lnTo>
                      <a:pt x="261" y="11"/>
                    </a:lnTo>
                    <a:lnTo>
                      <a:pt x="263" y="13"/>
                    </a:lnTo>
                    <a:lnTo>
                      <a:pt x="265" y="11"/>
                    </a:lnTo>
                    <a:lnTo>
                      <a:pt x="269" y="11"/>
                    </a:lnTo>
                    <a:lnTo>
                      <a:pt x="270" y="11"/>
                    </a:lnTo>
                    <a:lnTo>
                      <a:pt x="274" y="10"/>
                    </a:lnTo>
                    <a:lnTo>
                      <a:pt x="276" y="10"/>
                    </a:lnTo>
                    <a:lnTo>
                      <a:pt x="279" y="4"/>
                    </a:lnTo>
                    <a:lnTo>
                      <a:pt x="281" y="6"/>
                    </a:lnTo>
                    <a:lnTo>
                      <a:pt x="284" y="10"/>
                    </a:lnTo>
                    <a:lnTo>
                      <a:pt x="286" y="10"/>
                    </a:lnTo>
                    <a:lnTo>
                      <a:pt x="288" y="6"/>
                    </a:lnTo>
                    <a:lnTo>
                      <a:pt x="292" y="6"/>
                    </a:lnTo>
                    <a:lnTo>
                      <a:pt x="293" y="2"/>
                    </a:lnTo>
                    <a:lnTo>
                      <a:pt x="297" y="8"/>
                    </a:lnTo>
                    <a:lnTo>
                      <a:pt x="299" y="11"/>
                    </a:lnTo>
                    <a:lnTo>
                      <a:pt x="302" y="0"/>
                    </a:lnTo>
                    <a:lnTo>
                      <a:pt x="304" y="6"/>
                    </a:lnTo>
                    <a:lnTo>
                      <a:pt x="307" y="6"/>
                    </a:lnTo>
                    <a:lnTo>
                      <a:pt x="309" y="8"/>
                    </a:lnTo>
                    <a:lnTo>
                      <a:pt x="311" y="6"/>
                    </a:lnTo>
                    <a:lnTo>
                      <a:pt x="315" y="4"/>
                    </a:lnTo>
                    <a:lnTo>
                      <a:pt x="316" y="6"/>
                    </a:lnTo>
                    <a:lnTo>
                      <a:pt x="320" y="4"/>
                    </a:lnTo>
                    <a:lnTo>
                      <a:pt x="322" y="0"/>
                    </a:lnTo>
                    <a:lnTo>
                      <a:pt x="325" y="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1" name="Freeform 288">
                <a:extLst>
                  <a:ext uri="{FF2B5EF4-FFF2-40B4-BE49-F238E27FC236}">
                    <a16:creationId xmlns:a16="http://schemas.microsoft.com/office/drawing/2014/main" id="{DAF4D0D0-8325-B74B-8EC5-E60AFF533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7"/>
                <a:ext cx="322" cy="93"/>
              </a:xfrm>
              <a:custGeom>
                <a:avLst/>
                <a:gdLst>
                  <a:gd name="T0" fmla="*/ 5 w 324"/>
                  <a:gd name="T1" fmla="*/ 49 h 95"/>
                  <a:gd name="T2" fmla="*/ 12 w 324"/>
                  <a:gd name="T3" fmla="*/ 45 h 95"/>
                  <a:gd name="T4" fmla="*/ 20 w 324"/>
                  <a:gd name="T5" fmla="*/ 47 h 95"/>
                  <a:gd name="T6" fmla="*/ 28 w 324"/>
                  <a:gd name="T7" fmla="*/ 51 h 95"/>
                  <a:gd name="T8" fmla="*/ 35 w 324"/>
                  <a:gd name="T9" fmla="*/ 47 h 95"/>
                  <a:gd name="T10" fmla="*/ 43 w 324"/>
                  <a:gd name="T11" fmla="*/ 45 h 95"/>
                  <a:gd name="T12" fmla="*/ 51 w 324"/>
                  <a:gd name="T13" fmla="*/ 41 h 95"/>
                  <a:gd name="T14" fmla="*/ 58 w 324"/>
                  <a:gd name="T15" fmla="*/ 47 h 95"/>
                  <a:gd name="T16" fmla="*/ 66 w 324"/>
                  <a:gd name="T17" fmla="*/ 47 h 95"/>
                  <a:gd name="T18" fmla="*/ 74 w 324"/>
                  <a:gd name="T19" fmla="*/ 49 h 95"/>
                  <a:gd name="T20" fmla="*/ 81 w 324"/>
                  <a:gd name="T21" fmla="*/ 45 h 95"/>
                  <a:gd name="T22" fmla="*/ 89 w 324"/>
                  <a:gd name="T23" fmla="*/ 45 h 95"/>
                  <a:gd name="T24" fmla="*/ 97 w 324"/>
                  <a:gd name="T25" fmla="*/ 45 h 95"/>
                  <a:gd name="T26" fmla="*/ 104 w 324"/>
                  <a:gd name="T27" fmla="*/ 45 h 95"/>
                  <a:gd name="T28" fmla="*/ 111 w 324"/>
                  <a:gd name="T29" fmla="*/ 45 h 95"/>
                  <a:gd name="T30" fmla="*/ 120 w 324"/>
                  <a:gd name="T31" fmla="*/ 45 h 95"/>
                  <a:gd name="T32" fmla="*/ 127 w 324"/>
                  <a:gd name="T33" fmla="*/ 47 h 95"/>
                  <a:gd name="T34" fmla="*/ 134 w 324"/>
                  <a:gd name="T35" fmla="*/ 49 h 95"/>
                  <a:gd name="T36" fmla="*/ 143 w 324"/>
                  <a:gd name="T37" fmla="*/ 39 h 95"/>
                  <a:gd name="T38" fmla="*/ 150 w 324"/>
                  <a:gd name="T39" fmla="*/ 45 h 95"/>
                  <a:gd name="T40" fmla="*/ 157 w 324"/>
                  <a:gd name="T41" fmla="*/ 45 h 95"/>
                  <a:gd name="T42" fmla="*/ 166 w 324"/>
                  <a:gd name="T43" fmla="*/ 39 h 95"/>
                  <a:gd name="T44" fmla="*/ 173 w 324"/>
                  <a:gd name="T45" fmla="*/ 10 h 95"/>
                  <a:gd name="T46" fmla="*/ 180 w 324"/>
                  <a:gd name="T47" fmla="*/ 2 h 95"/>
                  <a:gd name="T48" fmla="*/ 189 w 324"/>
                  <a:gd name="T49" fmla="*/ 27 h 95"/>
                  <a:gd name="T50" fmla="*/ 196 w 324"/>
                  <a:gd name="T51" fmla="*/ 52 h 95"/>
                  <a:gd name="T52" fmla="*/ 203 w 324"/>
                  <a:gd name="T53" fmla="*/ 80 h 95"/>
                  <a:gd name="T54" fmla="*/ 212 w 324"/>
                  <a:gd name="T55" fmla="*/ 87 h 95"/>
                  <a:gd name="T56" fmla="*/ 219 w 324"/>
                  <a:gd name="T57" fmla="*/ 60 h 95"/>
                  <a:gd name="T58" fmla="*/ 226 w 324"/>
                  <a:gd name="T59" fmla="*/ 41 h 95"/>
                  <a:gd name="T60" fmla="*/ 235 w 324"/>
                  <a:gd name="T61" fmla="*/ 45 h 95"/>
                  <a:gd name="T62" fmla="*/ 242 w 324"/>
                  <a:gd name="T63" fmla="*/ 43 h 95"/>
                  <a:gd name="T64" fmla="*/ 249 w 324"/>
                  <a:gd name="T65" fmla="*/ 43 h 95"/>
                  <a:gd name="T66" fmla="*/ 258 w 324"/>
                  <a:gd name="T67" fmla="*/ 47 h 95"/>
                  <a:gd name="T68" fmla="*/ 265 w 324"/>
                  <a:gd name="T69" fmla="*/ 45 h 95"/>
                  <a:gd name="T70" fmla="*/ 272 w 324"/>
                  <a:gd name="T71" fmla="*/ 43 h 95"/>
                  <a:gd name="T72" fmla="*/ 281 w 324"/>
                  <a:gd name="T73" fmla="*/ 49 h 95"/>
                  <a:gd name="T74" fmla="*/ 288 w 324"/>
                  <a:gd name="T75" fmla="*/ 41 h 95"/>
                  <a:gd name="T76" fmla="*/ 295 w 324"/>
                  <a:gd name="T77" fmla="*/ 41 h 95"/>
                  <a:gd name="T78" fmla="*/ 304 w 324"/>
                  <a:gd name="T79" fmla="*/ 43 h 95"/>
                  <a:gd name="T80" fmla="*/ 311 w 324"/>
                  <a:gd name="T81" fmla="*/ 45 h 95"/>
                  <a:gd name="T82" fmla="*/ 320 w 324"/>
                  <a:gd name="T83" fmla="*/ 4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5">
                    <a:moveTo>
                      <a:pt x="0" y="47"/>
                    </a:moveTo>
                    <a:lnTo>
                      <a:pt x="2" y="43"/>
                    </a:lnTo>
                    <a:lnTo>
                      <a:pt x="5" y="49"/>
                    </a:lnTo>
                    <a:lnTo>
                      <a:pt x="7" y="43"/>
                    </a:lnTo>
                    <a:lnTo>
                      <a:pt x="9" y="45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8" y="47"/>
                    </a:lnTo>
                    <a:lnTo>
                      <a:pt x="20" y="47"/>
                    </a:lnTo>
                    <a:lnTo>
                      <a:pt x="23" y="45"/>
                    </a:lnTo>
                    <a:lnTo>
                      <a:pt x="25" y="47"/>
                    </a:lnTo>
                    <a:lnTo>
                      <a:pt x="28" y="51"/>
                    </a:lnTo>
                    <a:lnTo>
                      <a:pt x="30" y="43"/>
                    </a:lnTo>
                    <a:lnTo>
                      <a:pt x="32" y="51"/>
                    </a:lnTo>
                    <a:lnTo>
                      <a:pt x="35" y="47"/>
                    </a:lnTo>
                    <a:lnTo>
                      <a:pt x="37" y="45"/>
                    </a:lnTo>
                    <a:lnTo>
                      <a:pt x="41" y="45"/>
                    </a:lnTo>
                    <a:lnTo>
                      <a:pt x="43" y="45"/>
                    </a:lnTo>
                    <a:lnTo>
                      <a:pt x="46" y="47"/>
                    </a:lnTo>
                    <a:lnTo>
                      <a:pt x="48" y="49"/>
                    </a:lnTo>
                    <a:lnTo>
                      <a:pt x="51" y="41"/>
                    </a:lnTo>
                    <a:lnTo>
                      <a:pt x="53" y="45"/>
                    </a:lnTo>
                    <a:lnTo>
                      <a:pt x="57" y="47"/>
                    </a:lnTo>
                    <a:lnTo>
                      <a:pt x="58" y="47"/>
                    </a:lnTo>
                    <a:lnTo>
                      <a:pt x="60" y="45"/>
                    </a:lnTo>
                    <a:lnTo>
                      <a:pt x="64" y="43"/>
                    </a:lnTo>
                    <a:lnTo>
                      <a:pt x="66" y="47"/>
                    </a:lnTo>
                    <a:lnTo>
                      <a:pt x="69" y="49"/>
                    </a:lnTo>
                    <a:lnTo>
                      <a:pt x="71" y="45"/>
                    </a:lnTo>
                    <a:lnTo>
                      <a:pt x="74" y="49"/>
                    </a:lnTo>
                    <a:lnTo>
                      <a:pt x="76" y="47"/>
                    </a:lnTo>
                    <a:lnTo>
                      <a:pt x="80" y="43"/>
                    </a:lnTo>
                    <a:lnTo>
                      <a:pt x="81" y="45"/>
                    </a:lnTo>
                    <a:lnTo>
                      <a:pt x="83" y="45"/>
                    </a:lnTo>
                    <a:lnTo>
                      <a:pt x="87" y="43"/>
                    </a:lnTo>
                    <a:lnTo>
                      <a:pt x="89" y="45"/>
                    </a:lnTo>
                    <a:lnTo>
                      <a:pt x="92" y="45"/>
                    </a:lnTo>
                    <a:lnTo>
                      <a:pt x="94" y="51"/>
                    </a:lnTo>
                    <a:lnTo>
                      <a:pt x="97" y="45"/>
                    </a:lnTo>
                    <a:lnTo>
                      <a:pt x="99" y="49"/>
                    </a:lnTo>
                    <a:lnTo>
                      <a:pt x="103" y="54"/>
                    </a:lnTo>
                    <a:lnTo>
                      <a:pt x="104" y="45"/>
                    </a:lnTo>
                    <a:lnTo>
                      <a:pt x="106" y="47"/>
                    </a:lnTo>
                    <a:lnTo>
                      <a:pt x="110" y="47"/>
                    </a:lnTo>
                    <a:lnTo>
                      <a:pt x="111" y="45"/>
                    </a:lnTo>
                    <a:lnTo>
                      <a:pt x="115" y="51"/>
                    </a:lnTo>
                    <a:lnTo>
                      <a:pt x="117" y="45"/>
                    </a:lnTo>
                    <a:lnTo>
                      <a:pt x="120" y="45"/>
                    </a:lnTo>
                    <a:lnTo>
                      <a:pt x="122" y="43"/>
                    </a:lnTo>
                    <a:lnTo>
                      <a:pt x="126" y="43"/>
                    </a:lnTo>
                    <a:lnTo>
                      <a:pt x="127" y="47"/>
                    </a:lnTo>
                    <a:lnTo>
                      <a:pt x="129" y="45"/>
                    </a:lnTo>
                    <a:lnTo>
                      <a:pt x="133" y="41"/>
                    </a:lnTo>
                    <a:lnTo>
                      <a:pt x="134" y="49"/>
                    </a:lnTo>
                    <a:lnTo>
                      <a:pt x="138" y="45"/>
                    </a:lnTo>
                    <a:lnTo>
                      <a:pt x="140" y="45"/>
                    </a:lnTo>
                    <a:lnTo>
                      <a:pt x="143" y="39"/>
                    </a:lnTo>
                    <a:lnTo>
                      <a:pt x="145" y="45"/>
                    </a:lnTo>
                    <a:lnTo>
                      <a:pt x="149" y="43"/>
                    </a:lnTo>
                    <a:lnTo>
                      <a:pt x="150" y="45"/>
                    </a:lnTo>
                    <a:lnTo>
                      <a:pt x="152" y="47"/>
                    </a:lnTo>
                    <a:lnTo>
                      <a:pt x="156" y="47"/>
                    </a:lnTo>
                    <a:lnTo>
                      <a:pt x="157" y="45"/>
                    </a:lnTo>
                    <a:lnTo>
                      <a:pt x="161" y="41"/>
                    </a:lnTo>
                    <a:lnTo>
                      <a:pt x="163" y="39"/>
                    </a:lnTo>
                    <a:lnTo>
                      <a:pt x="166" y="39"/>
                    </a:lnTo>
                    <a:lnTo>
                      <a:pt x="168" y="24"/>
                    </a:lnTo>
                    <a:lnTo>
                      <a:pt x="172" y="14"/>
                    </a:lnTo>
                    <a:lnTo>
                      <a:pt x="173" y="10"/>
                    </a:lnTo>
                    <a:lnTo>
                      <a:pt x="175" y="6"/>
                    </a:lnTo>
                    <a:lnTo>
                      <a:pt x="179" y="0"/>
                    </a:lnTo>
                    <a:lnTo>
                      <a:pt x="180" y="2"/>
                    </a:lnTo>
                    <a:lnTo>
                      <a:pt x="184" y="4"/>
                    </a:lnTo>
                    <a:lnTo>
                      <a:pt x="186" y="14"/>
                    </a:lnTo>
                    <a:lnTo>
                      <a:pt x="189" y="27"/>
                    </a:lnTo>
                    <a:lnTo>
                      <a:pt x="191" y="35"/>
                    </a:lnTo>
                    <a:lnTo>
                      <a:pt x="195" y="49"/>
                    </a:lnTo>
                    <a:lnTo>
                      <a:pt x="196" y="52"/>
                    </a:lnTo>
                    <a:lnTo>
                      <a:pt x="200" y="56"/>
                    </a:lnTo>
                    <a:lnTo>
                      <a:pt x="202" y="68"/>
                    </a:lnTo>
                    <a:lnTo>
                      <a:pt x="203" y="80"/>
                    </a:lnTo>
                    <a:lnTo>
                      <a:pt x="207" y="85"/>
                    </a:lnTo>
                    <a:lnTo>
                      <a:pt x="209" y="95"/>
                    </a:lnTo>
                    <a:lnTo>
                      <a:pt x="212" y="87"/>
                    </a:lnTo>
                    <a:lnTo>
                      <a:pt x="214" y="80"/>
                    </a:lnTo>
                    <a:lnTo>
                      <a:pt x="218" y="64"/>
                    </a:lnTo>
                    <a:lnTo>
                      <a:pt x="219" y="60"/>
                    </a:lnTo>
                    <a:lnTo>
                      <a:pt x="223" y="54"/>
                    </a:lnTo>
                    <a:lnTo>
                      <a:pt x="225" y="49"/>
                    </a:lnTo>
                    <a:lnTo>
                      <a:pt x="226" y="41"/>
                    </a:lnTo>
                    <a:lnTo>
                      <a:pt x="230" y="49"/>
                    </a:lnTo>
                    <a:lnTo>
                      <a:pt x="232" y="47"/>
                    </a:lnTo>
                    <a:lnTo>
                      <a:pt x="235" y="45"/>
                    </a:lnTo>
                    <a:lnTo>
                      <a:pt x="237" y="43"/>
                    </a:lnTo>
                    <a:lnTo>
                      <a:pt x="241" y="47"/>
                    </a:lnTo>
                    <a:lnTo>
                      <a:pt x="242" y="43"/>
                    </a:lnTo>
                    <a:lnTo>
                      <a:pt x="246" y="47"/>
                    </a:lnTo>
                    <a:lnTo>
                      <a:pt x="248" y="45"/>
                    </a:lnTo>
                    <a:lnTo>
                      <a:pt x="249" y="43"/>
                    </a:lnTo>
                    <a:lnTo>
                      <a:pt x="253" y="41"/>
                    </a:lnTo>
                    <a:lnTo>
                      <a:pt x="255" y="47"/>
                    </a:lnTo>
                    <a:lnTo>
                      <a:pt x="258" y="47"/>
                    </a:lnTo>
                    <a:lnTo>
                      <a:pt x="260" y="45"/>
                    </a:lnTo>
                    <a:lnTo>
                      <a:pt x="264" y="49"/>
                    </a:lnTo>
                    <a:lnTo>
                      <a:pt x="265" y="45"/>
                    </a:lnTo>
                    <a:lnTo>
                      <a:pt x="269" y="45"/>
                    </a:lnTo>
                    <a:lnTo>
                      <a:pt x="271" y="47"/>
                    </a:lnTo>
                    <a:lnTo>
                      <a:pt x="272" y="43"/>
                    </a:lnTo>
                    <a:lnTo>
                      <a:pt x="276" y="45"/>
                    </a:lnTo>
                    <a:lnTo>
                      <a:pt x="278" y="45"/>
                    </a:lnTo>
                    <a:lnTo>
                      <a:pt x="281" y="49"/>
                    </a:lnTo>
                    <a:lnTo>
                      <a:pt x="283" y="45"/>
                    </a:lnTo>
                    <a:lnTo>
                      <a:pt x="287" y="47"/>
                    </a:lnTo>
                    <a:lnTo>
                      <a:pt x="288" y="41"/>
                    </a:lnTo>
                    <a:lnTo>
                      <a:pt x="292" y="47"/>
                    </a:lnTo>
                    <a:lnTo>
                      <a:pt x="294" y="49"/>
                    </a:lnTo>
                    <a:lnTo>
                      <a:pt x="295" y="41"/>
                    </a:lnTo>
                    <a:lnTo>
                      <a:pt x="299" y="43"/>
                    </a:lnTo>
                    <a:lnTo>
                      <a:pt x="301" y="43"/>
                    </a:lnTo>
                    <a:lnTo>
                      <a:pt x="304" y="43"/>
                    </a:lnTo>
                    <a:lnTo>
                      <a:pt x="306" y="45"/>
                    </a:lnTo>
                    <a:lnTo>
                      <a:pt x="309" y="52"/>
                    </a:lnTo>
                    <a:lnTo>
                      <a:pt x="311" y="45"/>
                    </a:lnTo>
                    <a:lnTo>
                      <a:pt x="315" y="45"/>
                    </a:lnTo>
                    <a:lnTo>
                      <a:pt x="317" y="45"/>
                    </a:lnTo>
                    <a:lnTo>
                      <a:pt x="320" y="45"/>
                    </a:lnTo>
                    <a:lnTo>
                      <a:pt x="322" y="45"/>
                    </a:lnTo>
                    <a:lnTo>
                      <a:pt x="324" y="41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2" name="Freeform 289">
                <a:extLst>
                  <a:ext uri="{FF2B5EF4-FFF2-40B4-BE49-F238E27FC236}">
                    <a16:creationId xmlns:a16="http://schemas.microsoft.com/office/drawing/2014/main" id="{8886DAE9-CFEE-8F4E-9953-F1D480C76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6"/>
                <a:ext cx="49" cy="10"/>
              </a:xfrm>
              <a:custGeom>
                <a:avLst/>
                <a:gdLst>
                  <a:gd name="G0" fmla="+- 65531 0 0"/>
                  <a:gd name="G1" fmla="+- 10 0 0"/>
                  <a:gd name="G2" fmla="+- 14 0 0"/>
                  <a:gd name="G3" fmla="cos 6 G2"/>
                  <a:gd name="G4" fmla="*/ 1 27279 256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*/ 1 3 2"/>
                  <a:gd name="G20" fmla="+- 5 0 0"/>
                  <a:gd name="G21" fmla="cos 0 G20"/>
                  <a:gd name="G22" fmla="+- 8 0 0"/>
                  <a:gd name="G23" fmla="cos 0 G22"/>
                  <a:gd name="T0" fmla="*/ 0 w 51"/>
                  <a:gd name="T1" fmla="*/ 2 h 12"/>
                  <a:gd name="T2" fmla="*/ 3 w 51"/>
                  <a:gd name="T3" fmla="*/ 10 h 12"/>
                  <a:gd name="T4" fmla="*/ 5 w 51"/>
                  <a:gd name="T5" fmla="*/ 10 h 12"/>
                  <a:gd name="T6" fmla="*/ 8 w 51"/>
                  <a:gd name="T7" fmla="*/ 6 h 12"/>
                  <a:gd name="T8" fmla="*/ 10 w 51"/>
                  <a:gd name="T9" fmla="*/ 6 h 12"/>
                  <a:gd name="T10" fmla="*/ 14 w 51"/>
                  <a:gd name="T11" fmla="*/ 6 h 12"/>
                  <a:gd name="T12" fmla="*/ 16 w 51"/>
                  <a:gd name="T13" fmla="*/ 10 h 12"/>
                  <a:gd name="T14" fmla="*/ 19 w 51"/>
                  <a:gd name="T15" fmla="*/ 8 h 12"/>
                  <a:gd name="T16" fmla="*/ 21 w 51"/>
                  <a:gd name="T17" fmla="*/ 12 h 12"/>
                  <a:gd name="T18" fmla="*/ 23 w 51"/>
                  <a:gd name="T19" fmla="*/ 12 h 12"/>
                  <a:gd name="T20" fmla="*/ 26 w 51"/>
                  <a:gd name="T21" fmla="*/ 6 h 12"/>
                  <a:gd name="T22" fmla="*/ 28 w 51"/>
                  <a:gd name="T23" fmla="*/ 4 h 12"/>
                  <a:gd name="T24" fmla="*/ 31 w 51"/>
                  <a:gd name="T25" fmla="*/ 0 h 12"/>
                  <a:gd name="T26" fmla="*/ 33 w 51"/>
                  <a:gd name="T27" fmla="*/ 4 h 12"/>
                  <a:gd name="T28" fmla="*/ 37 w 51"/>
                  <a:gd name="T29" fmla="*/ 8 h 12"/>
                  <a:gd name="T30" fmla="*/ 39 w 51"/>
                  <a:gd name="T31" fmla="*/ 6 h 12"/>
                  <a:gd name="T32" fmla="*/ 42 w 51"/>
                  <a:gd name="T33" fmla="*/ 10 h 12"/>
                  <a:gd name="T34" fmla="*/ 44 w 51"/>
                  <a:gd name="T35" fmla="*/ 6 h 12"/>
                  <a:gd name="T36" fmla="*/ 46 w 51"/>
                  <a:gd name="T37" fmla="*/ 6 h 12"/>
                  <a:gd name="T38" fmla="*/ 49 w 51"/>
                  <a:gd name="T39" fmla="*/ 6 h 12"/>
                  <a:gd name="T40" fmla="*/ 51 w 51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2">
                    <a:moveTo>
                      <a:pt x="0" y="2"/>
                    </a:moveTo>
                    <a:lnTo>
                      <a:pt x="3" y="10"/>
                    </a:lnTo>
                    <a:lnTo>
                      <a:pt x="5" y="10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4" y="6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6" y="6"/>
                    </a:lnTo>
                    <a:lnTo>
                      <a:pt x="28" y="4"/>
                    </a:lnTo>
                    <a:lnTo>
                      <a:pt x="31" y="0"/>
                    </a:lnTo>
                    <a:lnTo>
                      <a:pt x="33" y="4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42" y="10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9" y="6"/>
                    </a:lnTo>
                    <a:lnTo>
                      <a:pt x="51" y="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3" name="Freeform 290">
                <a:extLst>
                  <a:ext uri="{FF2B5EF4-FFF2-40B4-BE49-F238E27FC236}">
                    <a16:creationId xmlns:a16="http://schemas.microsoft.com/office/drawing/2014/main" id="{B5013EE9-25B2-3543-81B9-3E9762043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0"/>
                <a:ext cx="323" cy="212"/>
              </a:xfrm>
              <a:custGeom>
                <a:avLst/>
                <a:gdLst>
                  <a:gd name="T0" fmla="*/ 5 w 325"/>
                  <a:gd name="T1" fmla="*/ 211 h 214"/>
                  <a:gd name="T2" fmla="*/ 12 w 325"/>
                  <a:gd name="T3" fmla="*/ 207 h 214"/>
                  <a:gd name="T4" fmla="*/ 21 w 325"/>
                  <a:gd name="T5" fmla="*/ 211 h 214"/>
                  <a:gd name="T6" fmla="*/ 28 w 325"/>
                  <a:gd name="T7" fmla="*/ 209 h 214"/>
                  <a:gd name="T8" fmla="*/ 35 w 325"/>
                  <a:gd name="T9" fmla="*/ 209 h 214"/>
                  <a:gd name="T10" fmla="*/ 44 w 325"/>
                  <a:gd name="T11" fmla="*/ 209 h 214"/>
                  <a:gd name="T12" fmla="*/ 51 w 325"/>
                  <a:gd name="T13" fmla="*/ 207 h 214"/>
                  <a:gd name="T14" fmla="*/ 58 w 325"/>
                  <a:gd name="T15" fmla="*/ 211 h 214"/>
                  <a:gd name="T16" fmla="*/ 67 w 325"/>
                  <a:gd name="T17" fmla="*/ 211 h 214"/>
                  <a:gd name="T18" fmla="*/ 74 w 325"/>
                  <a:gd name="T19" fmla="*/ 209 h 214"/>
                  <a:gd name="T20" fmla="*/ 81 w 325"/>
                  <a:gd name="T21" fmla="*/ 207 h 214"/>
                  <a:gd name="T22" fmla="*/ 90 w 325"/>
                  <a:gd name="T23" fmla="*/ 209 h 214"/>
                  <a:gd name="T24" fmla="*/ 97 w 325"/>
                  <a:gd name="T25" fmla="*/ 211 h 214"/>
                  <a:gd name="T26" fmla="*/ 104 w 325"/>
                  <a:gd name="T27" fmla="*/ 213 h 214"/>
                  <a:gd name="T28" fmla="*/ 113 w 325"/>
                  <a:gd name="T29" fmla="*/ 209 h 214"/>
                  <a:gd name="T30" fmla="*/ 120 w 325"/>
                  <a:gd name="T31" fmla="*/ 211 h 214"/>
                  <a:gd name="T32" fmla="*/ 127 w 325"/>
                  <a:gd name="T33" fmla="*/ 205 h 214"/>
                  <a:gd name="T34" fmla="*/ 136 w 325"/>
                  <a:gd name="T35" fmla="*/ 211 h 214"/>
                  <a:gd name="T36" fmla="*/ 143 w 325"/>
                  <a:gd name="T37" fmla="*/ 209 h 214"/>
                  <a:gd name="T38" fmla="*/ 150 w 325"/>
                  <a:gd name="T39" fmla="*/ 213 h 214"/>
                  <a:gd name="T40" fmla="*/ 159 w 325"/>
                  <a:gd name="T41" fmla="*/ 205 h 214"/>
                  <a:gd name="T42" fmla="*/ 166 w 325"/>
                  <a:gd name="T43" fmla="*/ 207 h 214"/>
                  <a:gd name="T44" fmla="*/ 173 w 325"/>
                  <a:gd name="T45" fmla="*/ 207 h 214"/>
                  <a:gd name="T46" fmla="*/ 182 w 325"/>
                  <a:gd name="T47" fmla="*/ 213 h 214"/>
                  <a:gd name="T48" fmla="*/ 189 w 325"/>
                  <a:gd name="T49" fmla="*/ 207 h 214"/>
                  <a:gd name="T50" fmla="*/ 196 w 325"/>
                  <a:gd name="T51" fmla="*/ 205 h 214"/>
                  <a:gd name="T52" fmla="*/ 205 w 325"/>
                  <a:gd name="T53" fmla="*/ 205 h 214"/>
                  <a:gd name="T54" fmla="*/ 212 w 325"/>
                  <a:gd name="T55" fmla="*/ 207 h 214"/>
                  <a:gd name="T56" fmla="*/ 219 w 325"/>
                  <a:gd name="T57" fmla="*/ 201 h 214"/>
                  <a:gd name="T58" fmla="*/ 228 w 325"/>
                  <a:gd name="T59" fmla="*/ 182 h 214"/>
                  <a:gd name="T60" fmla="*/ 235 w 325"/>
                  <a:gd name="T61" fmla="*/ 170 h 214"/>
                  <a:gd name="T62" fmla="*/ 242 w 325"/>
                  <a:gd name="T63" fmla="*/ 147 h 214"/>
                  <a:gd name="T64" fmla="*/ 251 w 325"/>
                  <a:gd name="T65" fmla="*/ 116 h 214"/>
                  <a:gd name="T66" fmla="*/ 258 w 325"/>
                  <a:gd name="T67" fmla="*/ 87 h 214"/>
                  <a:gd name="T68" fmla="*/ 265 w 325"/>
                  <a:gd name="T69" fmla="*/ 33 h 214"/>
                  <a:gd name="T70" fmla="*/ 274 w 325"/>
                  <a:gd name="T71" fmla="*/ 16 h 214"/>
                  <a:gd name="T72" fmla="*/ 281 w 325"/>
                  <a:gd name="T73" fmla="*/ 16 h 214"/>
                  <a:gd name="T74" fmla="*/ 288 w 325"/>
                  <a:gd name="T75" fmla="*/ 8 h 214"/>
                  <a:gd name="T76" fmla="*/ 297 w 325"/>
                  <a:gd name="T77" fmla="*/ 10 h 214"/>
                  <a:gd name="T78" fmla="*/ 304 w 325"/>
                  <a:gd name="T79" fmla="*/ 8 h 214"/>
                  <a:gd name="T80" fmla="*/ 311 w 325"/>
                  <a:gd name="T81" fmla="*/ 8 h 214"/>
                  <a:gd name="T82" fmla="*/ 320 w 325"/>
                  <a:gd name="T83" fmla="*/ 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14">
                    <a:moveTo>
                      <a:pt x="0" y="209"/>
                    </a:moveTo>
                    <a:lnTo>
                      <a:pt x="2" y="209"/>
                    </a:lnTo>
                    <a:lnTo>
                      <a:pt x="5" y="211"/>
                    </a:lnTo>
                    <a:lnTo>
                      <a:pt x="7" y="214"/>
                    </a:lnTo>
                    <a:lnTo>
                      <a:pt x="10" y="207"/>
                    </a:lnTo>
                    <a:lnTo>
                      <a:pt x="12" y="207"/>
                    </a:lnTo>
                    <a:lnTo>
                      <a:pt x="16" y="207"/>
                    </a:lnTo>
                    <a:lnTo>
                      <a:pt x="18" y="213"/>
                    </a:lnTo>
                    <a:lnTo>
                      <a:pt x="21" y="211"/>
                    </a:lnTo>
                    <a:lnTo>
                      <a:pt x="23" y="211"/>
                    </a:lnTo>
                    <a:lnTo>
                      <a:pt x="25" y="205"/>
                    </a:lnTo>
                    <a:lnTo>
                      <a:pt x="28" y="209"/>
                    </a:lnTo>
                    <a:lnTo>
                      <a:pt x="30" y="209"/>
                    </a:lnTo>
                    <a:lnTo>
                      <a:pt x="33" y="211"/>
                    </a:lnTo>
                    <a:lnTo>
                      <a:pt x="35" y="209"/>
                    </a:lnTo>
                    <a:lnTo>
                      <a:pt x="39" y="209"/>
                    </a:lnTo>
                    <a:lnTo>
                      <a:pt x="40" y="207"/>
                    </a:lnTo>
                    <a:lnTo>
                      <a:pt x="44" y="209"/>
                    </a:lnTo>
                    <a:lnTo>
                      <a:pt x="46" y="211"/>
                    </a:lnTo>
                    <a:lnTo>
                      <a:pt x="48" y="213"/>
                    </a:lnTo>
                    <a:lnTo>
                      <a:pt x="51" y="207"/>
                    </a:lnTo>
                    <a:lnTo>
                      <a:pt x="53" y="213"/>
                    </a:lnTo>
                    <a:lnTo>
                      <a:pt x="56" y="211"/>
                    </a:lnTo>
                    <a:lnTo>
                      <a:pt x="58" y="211"/>
                    </a:lnTo>
                    <a:lnTo>
                      <a:pt x="62" y="207"/>
                    </a:lnTo>
                    <a:lnTo>
                      <a:pt x="63" y="211"/>
                    </a:lnTo>
                    <a:lnTo>
                      <a:pt x="67" y="211"/>
                    </a:lnTo>
                    <a:lnTo>
                      <a:pt x="69" y="207"/>
                    </a:lnTo>
                    <a:lnTo>
                      <a:pt x="71" y="207"/>
                    </a:lnTo>
                    <a:lnTo>
                      <a:pt x="74" y="209"/>
                    </a:lnTo>
                    <a:lnTo>
                      <a:pt x="76" y="209"/>
                    </a:lnTo>
                    <a:lnTo>
                      <a:pt x="79" y="211"/>
                    </a:lnTo>
                    <a:lnTo>
                      <a:pt x="81" y="207"/>
                    </a:lnTo>
                    <a:lnTo>
                      <a:pt x="85" y="211"/>
                    </a:lnTo>
                    <a:lnTo>
                      <a:pt x="86" y="209"/>
                    </a:lnTo>
                    <a:lnTo>
                      <a:pt x="90" y="209"/>
                    </a:lnTo>
                    <a:lnTo>
                      <a:pt x="92" y="209"/>
                    </a:lnTo>
                    <a:lnTo>
                      <a:pt x="94" y="207"/>
                    </a:lnTo>
                    <a:lnTo>
                      <a:pt x="97" y="211"/>
                    </a:lnTo>
                    <a:lnTo>
                      <a:pt x="99" y="209"/>
                    </a:lnTo>
                    <a:lnTo>
                      <a:pt x="102" y="203"/>
                    </a:lnTo>
                    <a:lnTo>
                      <a:pt x="104" y="213"/>
                    </a:lnTo>
                    <a:lnTo>
                      <a:pt x="108" y="213"/>
                    </a:lnTo>
                    <a:lnTo>
                      <a:pt x="109" y="209"/>
                    </a:lnTo>
                    <a:lnTo>
                      <a:pt x="113" y="209"/>
                    </a:lnTo>
                    <a:lnTo>
                      <a:pt x="115" y="207"/>
                    </a:lnTo>
                    <a:lnTo>
                      <a:pt x="117" y="207"/>
                    </a:lnTo>
                    <a:lnTo>
                      <a:pt x="120" y="211"/>
                    </a:lnTo>
                    <a:lnTo>
                      <a:pt x="122" y="207"/>
                    </a:lnTo>
                    <a:lnTo>
                      <a:pt x="125" y="211"/>
                    </a:lnTo>
                    <a:lnTo>
                      <a:pt x="127" y="205"/>
                    </a:lnTo>
                    <a:lnTo>
                      <a:pt x="131" y="207"/>
                    </a:lnTo>
                    <a:lnTo>
                      <a:pt x="132" y="213"/>
                    </a:lnTo>
                    <a:lnTo>
                      <a:pt x="136" y="211"/>
                    </a:lnTo>
                    <a:lnTo>
                      <a:pt x="138" y="209"/>
                    </a:lnTo>
                    <a:lnTo>
                      <a:pt x="141" y="211"/>
                    </a:lnTo>
                    <a:lnTo>
                      <a:pt x="143" y="209"/>
                    </a:lnTo>
                    <a:lnTo>
                      <a:pt x="145" y="209"/>
                    </a:lnTo>
                    <a:lnTo>
                      <a:pt x="148" y="207"/>
                    </a:lnTo>
                    <a:lnTo>
                      <a:pt x="150" y="213"/>
                    </a:lnTo>
                    <a:lnTo>
                      <a:pt x="154" y="207"/>
                    </a:lnTo>
                    <a:lnTo>
                      <a:pt x="155" y="213"/>
                    </a:lnTo>
                    <a:lnTo>
                      <a:pt x="159" y="205"/>
                    </a:lnTo>
                    <a:lnTo>
                      <a:pt x="161" y="205"/>
                    </a:lnTo>
                    <a:lnTo>
                      <a:pt x="164" y="209"/>
                    </a:lnTo>
                    <a:lnTo>
                      <a:pt x="166" y="207"/>
                    </a:lnTo>
                    <a:lnTo>
                      <a:pt x="168" y="213"/>
                    </a:lnTo>
                    <a:lnTo>
                      <a:pt x="171" y="209"/>
                    </a:lnTo>
                    <a:lnTo>
                      <a:pt x="173" y="207"/>
                    </a:lnTo>
                    <a:lnTo>
                      <a:pt x="177" y="211"/>
                    </a:lnTo>
                    <a:lnTo>
                      <a:pt x="178" y="209"/>
                    </a:lnTo>
                    <a:lnTo>
                      <a:pt x="182" y="213"/>
                    </a:lnTo>
                    <a:lnTo>
                      <a:pt x="184" y="211"/>
                    </a:lnTo>
                    <a:lnTo>
                      <a:pt x="187" y="214"/>
                    </a:lnTo>
                    <a:lnTo>
                      <a:pt x="189" y="207"/>
                    </a:lnTo>
                    <a:lnTo>
                      <a:pt x="191" y="207"/>
                    </a:lnTo>
                    <a:lnTo>
                      <a:pt x="194" y="207"/>
                    </a:lnTo>
                    <a:lnTo>
                      <a:pt x="196" y="205"/>
                    </a:lnTo>
                    <a:lnTo>
                      <a:pt x="200" y="207"/>
                    </a:lnTo>
                    <a:lnTo>
                      <a:pt x="201" y="209"/>
                    </a:lnTo>
                    <a:lnTo>
                      <a:pt x="205" y="205"/>
                    </a:lnTo>
                    <a:lnTo>
                      <a:pt x="207" y="203"/>
                    </a:lnTo>
                    <a:lnTo>
                      <a:pt x="210" y="203"/>
                    </a:lnTo>
                    <a:lnTo>
                      <a:pt x="212" y="207"/>
                    </a:lnTo>
                    <a:lnTo>
                      <a:pt x="214" y="199"/>
                    </a:lnTo>
                    <a:lnTo>
                      <a:pt x="217" y="205"/>
                    </a:lnTo>
                    <a:lnTo>
                      <a:pt x="219" y="201"/>
                    </a:lnTo>
                    <a:lnTo>
                      <a:pt x="223" y="193"/>
                    </a:lnTo>
                    <a:lnTo>
                      <a:pt x="224" y="189"/>
                    </a:lnTo>
                    <a:lnTo>
                      <a:pt x="228" y="182"/>
                    </a:lnTo>
                    <a:lnTo>
                      <a:pt x="230" y="182"/>
                    </a:lnTo>
                    <a:lnTo>
                      <a:pt x="233" y="180"/>
                    </a:lnTo>
                    <a:lnTo>
                      <a:pt x="235" y="170"/>
                    </a:lnTo>
                    <a:lnTo>
                      <a:pt x="237" y="158"/>
                    </a:lnTo>
                    <a:lnTo>
                      <a:pt x="240" y="157"/>
                    </a:lnTo>
                    <a:lnTo>
                      <a:pt x="242" y="147"/>
                    </a:lnTo>
                    <a:lnTo>
                      <a:pt x="246" y="139"/>
                    </a:lnTo>
                    <a:lnTo>
                      <a:pt x="247" y="126"/>
                    </a:lnTo>
                    <a:lnTo>
                      <a:pt x="251" y="116"/>
                    </a:lnTo>
                    <a:lnTo>
                      <a:pt x="253" y="106"/>
                    </a:lnTo>
                    <a:lnTo>
                      <a:pt x="256" y="91"/>
                    </a:lnTo>
                    <a:lnTo>
                      <a:pt x="258" y="87"/>
                    </a:lnTo>
                    <a:lnTo>
                      <a:pt x="261" y="68"/>
                    </a:lnTo>
                    <a:lnTo>
                      <a:pt x="263" y="62"/>
                    </a:lnTo>
                    <a:lnTo>
                      <a:pt x="265" y="33"/>
                    </a:lnTo>
                    <a:lnTo>
                      <a:pt x="269" y="33"/>
                    </a:lnTo>
                    <a:lnTo>
                      <a:pt x="270" y="16"/>
                    </a:lnTo>
                    <a:lnTo>
                      <a:pt x="274" y="16"/>
                    </a:lnTo>
                    <a:lnTo>
                      <a:pt x="276" y="14"/>
                    </a:lnTo>
                    <a:lnTo>
                      <a:pt x="279" y="16"/>
                    </a:lnTo>
                    <a:lnTo>
                      <a:pt x="281" y="16"/>
                    </a:lnTo>
                    <a:lnTo>
                      <a:pt x="284" y="10"/>
                    </a:lnTo>
                    <a:lnTo>
                      <a:pt x="286" y="12"/>
                    </a:lnTo>
                    <a:lnTo>
                      <a:pt x="288" y="8"/>
                    </a:lnTo>
                    <a:lnTo>
                      <a:pt x="292" y="12"/>
                    </a:lnTo>
                    <a:lnTo>
                      <a:pt x="293" y="8"/>
                    </a:lnTo>
                    <a:lnTo>
                      <a:pt x="297" y="10"/>
                    </a:lnTo>
                    <a:lnTo>
                      <a:pt x="299" y="8"/>
                    </a:lnTo>
                    <a:lnTo>
                      <a:pt x="302" y="8"/>
                    </a:lnTo>
                    <a:lnTo>
                      <a:pt x="304" y="8"/>
                    </a:lnTo>
                    <a:lnTo>
                      <a:pt x="307" y="6"/>
                    </a:lnTo>
                    <a:lnTo>
                      <a:pt x="309" y="12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16" y="0"/>
                    </a:lnTo>
                    <a:lnTo>
                      <a:pt x="320" y="4"/>
                    </a:lnTo>
                    <a:lnTo>
                      <a:pt x="322" y="6"/>
                    </a:lnTo>
                    <a:lnTo>
                      <a:pt x="325" y="8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4" name="Freeform 291">
                <a:extLst>
                  <a:ext uri="{FF2B5EF4-FFF2-40B4-BE49-F238E27FC236}">
                    <a16:creationId xmlns:a16="http://schemas.microsoft.com/office/drawing/2014/main" id="{CBC05BA0-D1B8-9046-A750-9A63CD6C7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5"/>
                <a:ext cx="322" cy="81"/>
              </a:xfrm>
              <a:custGeom>
                <a:avLst/>
                <a:gdLst>
                  <a:gd name="T0" fmla="*/ 5 w 324"/>
                  <a:gd name="T1" fmla="*/ 43 h 83"/>
                  <a:gd name="T2" fmla="*/ 12 w 324"/>
                  <a:gd name="T3" fmla="*/ 41 h 83"/>
                  <a:gd name="T4" fmla="*/ 20 w 324"/>
                  <a:gd name="T5" fmla="*/ 43 h 83"/>
                  <a:gd name="T6" fmla="*/ 28 w 324"/>
                  <a:gd name="T7" fmla="*/ 45 h 83"/>
                  <a:gd name="T8" fmla="*/ 35 w 324"/>
                  <a:gd name="T9" fmla="*/ 43 h 83"/>
                  <a:gd name="T10" fmla="*/ 43 w 324"/>
                  <a:gd name="T11" fmla="*/ 39 h 83"/>
                  <a:gd name="T12" fmla="*/ 51 w 324"/>
                  <a:gd name="T13" fmla="*/ 41 h 83"/>
                  <a:gd name="T14" fmla="*/ 58 w 324"/>
                  <a:gd name="T15" fmla="*/ 41 h 83"/>
                  <a:gd name="T16" fmla="*/ 66 w 324"/>
                  <a:gd name="T17" fmla="*/ 45 h 83"/>
                  <a:gd name="T18" fmla="*/ 74 w 324"/>
                  <a:gd name="T19" fmla="*/ 41 h 83"/>
                  <a:gd name="T20" fmla="*/ 81 w 324"/>
                  <a:gd name="T21" fmla="*/ 41 h 83"/>
                  <a:gd name="T22" fmla="*/ 89 w 324"/>
                  <a:gd name="T23" fmla="*/ 39 h 83"/>
                  <a:gd name="T24" fmla="*/ 97 w 324"/>
                  <a:gd name="T25" fmla="*/ 43 h 83"/>
                  <a:gd name="T26" fmla="*/ 104 w 324"/>
                  <a:gd name="T27" fmla="*/ 45 h 83"/>
                  <a:gd name="T28" fmla="*/ 111 w 324"/>
                  <a:gd name="T29" fmla="*/ 43 h 83"/>
                  <a:gd name="T30" fmla="*/ 120 w 324"/>
                  <a:gd name="T31" fmla="*/ 41 h 83"/>
                  <a:gd name="T32" fmla="*/ 127 w 324"/>
                  <a:gd name="T33" fmla="*/ 43 h 83"/>
                  <a:gd name="T34" fmla="*/ 134 w 324"/>
                  <a:gd name="T35" fmla="*/ 43 h 83"/>
                  <a:gd name="T36" fmla="*/ 143 w 324"/>
                  <a:gd name="T37" fmla="*/ 18 h 83"/>
                  <a:gd name="T38" fmla="*/ 150 w 324"/>
                  <a:gd name="T39" fmla="*/ 2 h 83"/>
                  <a:gd name="T40" fmla="*/ 157 w 324"/>
                  <a:gd name="T41" fmla="*/ 20 h 83"/>
                  <a:gd name="T42" fmla="*/ 166 w 324"/>
                  <a:gd name="T43" fmla="*/ 51 h 83"/>
                  <a:gd name="T44" fmla="*/ 173 w 324"/>
                  <a:gd name="T45" fmla="*/ 82 h 83"/>
                  <a:gd name="T46" fmla="*/ 180 w 324"/>
                  <a:gd name="T47" fmla="*/ 51 h 83"/>
                  <a:gd name="T48" fmla="*/ 189 w 324"/>
                  <a:gd name="T49" fmla="*/ 45 h 83"/>
                  <a:gd name="T50" fmla="*/ 196 w 324"/>
                  <a:gd name="T51" fmla="*/ 45 h 83"/>
                  <a:gd name="T52" fmla="*/ 203 w 324"/>
                  <a:gd name="T53" fmla="*/ 39 h 83"/>
                  <a:gd name="T54" fmla="*/ 212 w 324"/>
                  <a:gd name="T55" fmla="*/ 45 h 83"/>
                  <a:gd name="T56" fmla="*/ 219 w 324"/>
                  <a:gd name="T57" fmla="*/ 45 h 83"/>
                  <a:gd name="T58" fmla="*/ 226 w 324"/>
                  <a:gd name="T59" fmla="*/ 39 h 83"/>
                  <a:gd name="T60" fmla="*/ 235 w 324"/>
                  <a:gd name="T61" fmla="*/ 43 h 83"/>
                  <a:gd name="T62" fmla="*/ 242 w 324"/>
                  <a:gd name="T63" fmla="*/ 43 h 83"/>
                  <a:gd name="T64" fmla="*/ 249 w 324"/>
                  <a:gd name="T65" fmla="*/ 43 h 83"/>
                  <a:gd name="T66" fmla="*/ 258 w 324"/>
                  <a:gd name="T67" fmla="*/ 37 h 83"/>
                  <a:gd name="T68" fmla="*/ 265 w 324"/>
                  <a:gd name="T69" fmla="*/ 39 h 83"/>
                  <a:gd name="T70" fmla="*/ 272 w 324"/>
                  <a:gd name="T71" fmla="*/ 43 h 83"/>
                  <a:gd name="T72" fmla="*/ 281 w 324"/>
                  <a:gd name="T73" fmla="*/ 45 h 83"/>
                  <a:gd name="T74" fmla="*/ 288 w 324"/>
                  <a:gd name="T75" fmla="*/ 43 h 83"/>
                  <a:gd name="T76" fmla="*/ 295 w 324"/>
                  <a:gd name="T77" fmla="*/ 43 h 83"/>
                  <a:gd name="T78" fmla="*/ 304 w 324"/>
                  <a:gd name="T79" fmla="*/ 43 h 83"/>
                  <a:gd name="T80" fmla="*/ 311 w 324"/>
                  <a:gd name="T81" fmla="*/ 41 h 83"/>
                  <a:gd name="T82" fmla="*/ 320 w 324"/>
                  <a:gd name="T83" fmla="*/ 4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83">
                    <a:moveTo>
                      <a:pt x="0" y="43"/>
                    </a:moveTo>
                    <a:lnTo>
                      <a:pt x="2" y="45"/>
                    </a:lnTo>
                    <a:lnTo>
                      <a:pt x="5" y="43"/>
                    </a:lnTo>
                    <a:lnTo>
                      <a:pt x="7" y="45"/>
                    </a:lnTo>
                    <a:lnTo>
                      <a:pt x="9" y="41"/>
                    </a:lnTo>
                    <a:lnTo>
                      <a:pt x="12" y="41"/>
                    </a:lnTo>
                    <a:lnTo>
                      <a:pt x="14" y="43"/>
                    </a:lnTo>
                    <a:lnTo>
                      <a:pt x="18" y="39"/>
                    </a:lnTo>
                    <a:lnTo>
                      <a:pt x="20" y="43"/>
                    </a:lnTo>
                    <a:lnTo>
                      <a:pt x="23" y="45"/>
                    </a:lnTo>
                    <a:lnTo>
                      <a:pt x="25" y="43"/>
                    </a:lnTo>
                    <a:lnTo>
                      <a:pt x="28" y="45"/>
                    </a:lnTo>
                    <a:lnTo>
                      <a:pt x="30" y="41"/>
                    </a:lnTo>
                    <a:lnTo>
                      <a:pt x="32" y="43"/>
                    </a:lnTo>
                    <a:lnTo>
                      <a:pt x="35" y="43"/>
                    </a:lnTo>
                    <a:lnTo>
                      <a:pt x="37" y="45"/>
                    </a:lnTo>
                    <a:lnTo>
                      <a:pt x="41" y="41"/>
                    </a:lnTo>
                    <a:lnTo>
                      <a:pt x="43" y="39"/>
                    </a:lnTo>
                    <a:lnTo>
                      <a:pt x="46" y="39"/>
                    </a:lnTo>
                    <a:lnTo>
                      <a:pt x="48" y="41"/>
                    </a:lnTo>
                    <a:lnTo>
                      <a:pt x="51" y="41"/>
                    </a:lnTo>
                    <a:lnTo>
                      <a:pt x="53" y="41"/>
                    </a:lnTo>
                    <a:lnTo>
                      <a:pt x="57" y="43"/>
                    </a:lnTo>
                    <a:lnTo>
                      <a:pt x="58" y="41"/>
                    </a:lnTo>
                    <a:lnTo>
                      <a:pt x="60" y="43"/>
                    </a:lnTo>
                    <a:lnTo>
                      <a:pt x="64" y="41"/>
                    </a:lnTo>
                    <a:lnTo>
                      <a:pt x="66" y="45"/>
                    </a:lnTo>
                    <a:lnTo>
                      <a:pt x="69" y="45"/>
                    </a:lnTo>
                    <a:lnTo>
                      <a:pt x="71" y="41"/>
                    </a:lnTo>
                    <a:lnTo>
                      <a:pt x="74" y="41"/>
                    </a:lnTo>
                    <a:lnTo>
                      <a:pt x="76" y="41"/>
                    </a:lnTo>
                    <a:lnTo>
                      <a:pt x="80" y="39"/>
                    </a:lnTo>
                    <a:lnTo>
                      <a:pt x="81" y="41"/>
                    </a:lnTo>
                    <a:lnTo>
                      <a:pt x="83" y="43"/>
                    </a:lnTo>
                    <a:lnTo>
                      <a:pt x="87" y="43"/>
                    </a:lnTo>
                    <a:lnTo>
                      <a:pt x="89" y="39"/>
                    </a:lnTo>
                    <a:lnTo>
                      <a:pt x="92" y="51"/>
                    </a:lnTo>
                    <a:lnTo>
                      <a:pt x="94" y="43"/>
                    </a:lnTo>
                    <a:lnTo>
                      <a:pt x="97" y="43"/>
                    </a:lnTo>
                    <a:lnTo>
                      <a:pt x="99" y="45"/>
                    </a:lnTo>
                    <a:lnTo>
                      <a:pt x="103" y="41"/>
                    </a:lnTo>
                    <a:lnTo>
                      <a:pt x="104" y="45"/>
                    </a:lnTo>
                    <a:lnTo>
                      <a:pt x="106" y="45"/>
                    </a:lnTo>
                    <a:lnTo>
                      <a:pt x="110" y="43"/>
                    </a:lnTo>
                    <a:lnTo>
                      <a:pt x="111" y="43"/>
                    </a:lnTo>
                    <a:lnTo>
                      <a:pt x="115" y="45"/>
                    </a:lnTo>
                    <a:lnTo>
                      <a:pt x="117" y="37"/>
                    </a:lnTo>
                    <a:lnTo>
                      <a:pt x="120" y="41"/>
                    </a:lnTo>
                    <a:lnTo>
                      <a:pt x="122" y="45"/>
                    </a:lnTo>
                    <a:lnTo>
                      <a:pt x="126" y="43"/>
                    </a:lnTo>
                    <a:lnTo>
                      <a:pt x="127" y="43"/>
                    </a:lnTo>
                    <a:lnTo>
                      <a:pt x="129" y="43"/>
                    </a:lnTo>
                    <a:lnTo>
                      <a:pt x="133" y="39"/>
                    </a:lnTo>
                    <a:lnTo>
                      <a:pt x="134" y="43"/>
                    </a:lnTo>
                    <a:lnTo>
                      <a:pt x="138" y="41"/>
                    </a:lnTo>
                    <a:lnTo>
                      <a:pt x="140" y="33"/>
                    </a:lnTo>
                    <a:lnTo>
                      <a:pt x="143" y="18"/>
                    </a:lnTo>
                    <a:lnTo>
                      <a:pt x="145" y="12"/>
                    </a:lnTo>
                    <a:lnTo>
                      <a:pt x="149" y="0"/>
                    </a:lnTo>
                    <a:lnTo>
                      <a:pt x="150" y="2"/>
                    </a:lnTo>
                    <a:lnTo>
                      <a:pt x="152" y="0"/>
                    </a:lnTo>
                    <a:lnTo>
                      <a:pt x="156" y="8"/>
                    </a:lnTo>
                    <a:lnTo>
                      <a:pt x="157" y="20"/>
                    </a:lnTo>
                    <a:lnTo>
                      <a:pt x="161" y="35"/>
                    </a:lnTo>
                    <a:lnTo>
                      <a:pt x="163" y="43"/>
                    </a:lnTo>
                    <a:lnTo>
                      <a:pt x="166" y="51"/>
                    </a:lnTo>
                    <a:lnTo>
                      <a:pt x="168" y="78"/>
                    </a:lnTo>
                    <a:lnTo>
                      <a:pt x="172" y="80"/>
                    </a:lnTo>
                    <a:lnTo>
                      <a:pt x="173" y="82"/>
                    </a:lnTo>
                    <a:lnTo>
                      <a:pt x="175" y="83"/>
                    </a:lnTo>
                    <a:lnTo>
                      <a:pt x="179" y="62"/>
                    </a:lnTo>
                    <a:lnTo>
                      <a:pt x="180" y="51"/>
                    </a:lnTo>
                    <a:lnTo>
                      <a:pt x="184" y="49"/>
                    </a:lnTo>
                    <a:lnTo>
                      <a:pt x="186" y="45"/>
                    </a:lnTo>
                    <a:lnTo>
                      <a:pt x="189" y="45"/>
                    </a:lnTo>
                    <a:lnTo>
                      <a:pt x="191" y="43"/>
                    </a:lnTo>
                    <a:lnTo>
                      <a:pt x="195" y="43"/>
                    </a:lnTo>
                    <a:lnTo>
                      <a:pt x="196" y="45"/>
                    </a:lnTo>
                    <a:lnTo>
                      <a:pt x="200" y="39"/>
                    </a:lnTo>
                    <a:lnTo>
                      <a:pt x="202" y="47"/>
                    </a:lnTo>
                    <a:lnTo>
                      <a:pt x="203" y="39"/>
                    </a:lnTo>
                    <a:lnTo>
                      <a:pt x="207" y="41"/>
                    </a:lnTo>
                    <a:lnTo>
                      <a:pt x="209" y="39"/>
                    </a:lnTo>
                    <a:lnTo>
                      <a:pt x="212" y="45"/>
                    </a:lnTo>
                    <a:lnTo>
                      <a:pt x="214" y="43"/>
                    </a:lnTo>
                    <a:lnTo>
                      <a:pt x="218" y="43"/>
                    </a:lnTo>
                    <a:lnTo>
                      <a:pt x="219" y="45"/>
                    </a:lnTo>
                    <a:lnTo>
                      <a:pt x="223" y="41"/>
                    </a:lnTo>
                    <a:lnTo>
                      <a:pt x="225" y="41"/>
                    </a:lnTo>
                    <a:lnTo>
                      <a:pt x="226" y="39"/>
                    </a:lnTo>
                    <a:lnTo>
                      <a:pt x="230" y="43"/>
                    </a:lnTo>
                    <a:lnTo>
                      <a:pt x="232" y="45"/>
                    </a:lnTo>
                    <a:lnTo>
                      <a:pt x="235" y="43"/>
                    </a:lnTo>
                    <a:lnTo>
                      <a:pt x="237" y="37"/>
                    </a:lnTo>
                    <a:lnTo>
                      <a:pt x="241" y="45"/>
                    </a:lnTo>
                    <a:lnTo>
                      <a:pt x="242" y="43"/>
                    </a:lnTo>
                    <a:lnTo>
                      <a:pt x="246" y="41"/>
                    </a:lnTo>
                    <a:lnTo>
                      <a:pt x="248" y="43"/>
                    </a:lnTo>
                    <a:lnTo>
                      <a:pt x="249" y="43"/>
                    </a:lnTo>
                    <a:lnTo>
                      <a:pt x="253" y="43"/>
                    </a:lnTo>
                    <a:lnTo>
                      <a:pt x="255" y="43"/>
                    </a:lnTo>
                    <a:lnTo>
                      <a:pt x="258" y="37"/>
                    </a:lnTo>
                    <a:lnTo>
                      <a:pt x="260" y="43"/>
                    </a:lnTo>
                    <a:lnTo>
                      <a:pt x="264" y="41"/>
                    </a:lnTo>
                    <a:lnTo>
                      <a:pt x="265" y="39"/>
                    </a:lnTo>
                    <a:lnTo>
                      <a:pt x="269" y="41"/>
                    </a:lnTo>
                    <a:lnTo>
                      <a:pt x="271" y="41"/>
                    </a:lnTo>
                    <a:lnTo>
                      <a:pt x="272" y="43"/>
                    </a:lnTo>
                    <a:lnTo>
                      <a:pt x="276" y="33"/>
                    </a:lnTo>
                    <a:lnTo>
                      <a:pt x="278" y="47"/>
                    </a:lnTo>
                    <a:lnTo>
                      <a:pt x="281" y="45"/>
                    </a:lnTo>
                    <a:lnTo>
                      <a:pt x="283" y="45"/>
                    </a:lnTo>
                    <a:lnTo>
                      <a:pt x="287" y="43"/>
                    </a:lnTo>
                    <a:lnTo>
                      <a:pt x="288" y="43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5" y="43"/>
                    </a:lnTo>
                    <a:lnTo>
                      <a:pt x="299" y="41"/>
                    </a:lnTo>
                    <a:lnTo>
                      <a:pt x="301" y="43"/>
                    </a:lnTo>
                    <a:lnTo>
                      <a:pt x="304" y="43"/>
                    </a:lnTo>
                    <a:lnTo>
                      <a:pt x="306" y="47"/>
                    </a:lnTo>
                    <a:lnTo>
                      <a:pt x="309" y="45"/>
                    </a:lnTo>
                    <a:lnTo>
                      <a:pt x="311" y="41"/>
                    </a:lnTo>
                    <a:lnTo>
                      <a:pt x="315" y="41"/>
                    </a:lnTo>
                    <a:lnTo>
                      <a:pt x="317" y="45"/>
                    </a:lnTo>
                    <a:lnTo>
                      <a:pt x="320" y="43"/>
                    </a:lnTo>
                    <a:lnTo>
                      <a:pt x="322" y="39"/>
                    </a:lnTo>
                    <a:lnTo>
                      <a:pt x="324" y="41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5" name="Freeform 292">
                <a:extLst>
                  <a:ext uri="{FF2B5EF4-FFF2-40B4-BE49-F238E27FC236}">
                    <a16:creationId xmlns:a16="http://schemas.microsoft.com/office/drawing/2014/main" id="{44594DEA-A4C1-6346-8284-CC8F01AA0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2"/>
                <a:ext cx="49" cy="6"/>
              </a:xfrm>
              <a:custGeom>
                <a:avLst/>
                <a:gdLst>
                  <a:gd name="G0" fmla="+- 1 0 0"/>
                  <a:gd name="G1" fmla="+- 8 0 0"/>
                  <a:gd name="G2" fmla="+- 14 0 0"/>
                  <a:gd name="G3" fmla="cos 6 G2"/>
                  <a:gd name="G4" fmla="*/ 1 15991 2048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1 0 0"/>
                  <a:gd name="G21" fmla="*/ 1 50493 45568"/>
                  <a:gd name="G22" fmla="*/ 1 50493 55552"/>
                  <a:gd name="G23" fmla="*/ G22 1 180"/>
                  <a:gd name="G24" fmla="*/ G21 1 G23"/>
                  <a:gd name="T0" fmla="*/ 0 w 51"/>
                  <a:gd name="T1" fmla="*/ 4 h 8"/>
                  <a:gd name="T2" fmla="*/ 3 w 51"/>
                  <a:gd name="T3" fmla="*/ 6 h 8"/>
                  <a:gd name="T4" fmla="*/ 5 w 51"/>
                  <a:gd name="T5" fmla="*/ 8 h 8"/>
                  <a:gd name="T6" fmla="*/ 8 w 51"/>
                  <a:gd name="T7" fmla="*/ 6 h 8"/>
                  <a:gd name="T8" fmla="*/ 10 w 51"/>
                  <a:gd name="T9" fmla="*/ 6 h 8"/>
                  <a:gd name="T10" fmla="*/ 14 w 51"/>
                  <a:gd name="T11" fmla="*/ 4 h 8"/>
                  <a:gd name="T12" fmla="*/ 16 w 51"/>
                  <a:gd name="T13" fmla="*/ 2 h 8"/>
                  <a:gd name="T14" fmla="*/ 19 w 51"/>
                  <a:gd name="T15" fmla="*/ 4 h 8"/>
                  <a:gd name="T16" fmla="*/ 21 w 51"/>
                  <a:gd name="T17" fmla="*/ 0 h 8"/>
                  <a:gd name="T18" fmla="*/ 23 w 51"/>
                  <a:gd name="T19" fmla="*/ 6 h 8"/>
                  <a:gd name="T20" fmla="*/ 26 w 51"/>
                  <a:gd name="T21" fmla="*/ 6 h 8"/>
                  <a:gd name="T22" fmla="*/ 28 w 51"/>
                  <a:gd name="T23" fmla="*/ 4 h 8"/>
                  <a:gd name="T24" fmla="*/ 31 w 51"/>
                  <a:gd name="T25" fmla="*/ 2 h 8"/>
                  <a:gd name="T26" fmla="*/ 33 w 51"/>
                  <a:gd name="T27" fmla="*/ 8 h 8"/>
                  <a:gd name="T28" fmla="*/ 37 w 51"/>
                  <a:gd name="T29" fmla="*/ 6 h 8"/>
                  <a:gd name="T30" fmla="*/ 39 w 51"/>
                  <a:gd name="T31" fmla="*/ 6 h 8"/>
                  <a:gd name="T32" fmla="*/ 42 w 51"/>
                  <a:gd name="T33" fmla="*/ 8 h 8"/>
                  <a:gd name="T34" fmla="*/ 44 w 51"/>
                  <a:gd name="T35" fmla="*/ 0 h 8"/>
                  <a:gd name="T36" fmla="*/ 46 w 51"/>
                  <a:gd name="T37" fmla="*/ 4 h 8"/>
                  <a:gd name="T38" fmla="*/ 49 w 51"/>
                  <a:gd name="T39" fmla="*/ 6 h 8"/>
                  <a:gd name="T40" fmla="*/ 51 w 51"/>
                  <a:gd name="T4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8">
                    <a:moveTo>
                      <a:pt x="0" y="4"/>
                    </a:moveTo>
                    <a:lnTo>
                      <a:pt x="3" y="6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9" y="4"/>
                    </a:lnTo>
                    <a:lnTo>
                      <a:pt x="21" y="0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28" y="4"/>
                    </a:lnTo>
                    <a:lnTo>
                      <a:pt x="31" y="2"/>
                    </a:lnTo>
                    <a:lnTo>
                      <a:pt x="33" y="8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42" y="8"/>
                    </a:lnTo>
                    <a:lnTo>
                      <a:pt x="44" y="0"/>
                    </a:lnTo>
                    <a:lnTo>
                      <a:pt x="46" y="4"/>
                    </a:lnTo>
                    <a:lnTo>
                      <a:pt x="49" y="6"/>
                    </a:lnTo>
                    <a:lnTo>
                      <a:pt x="51" y="4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6" name="Freeform 293">
                <a:extLst>
                  <a:ext uri="{FF2B5EF4-FFF2-40B4-BE49-F238E27FC236}">
                    <a16:creationId xmlns:a16="http://schemas.microsoft.com/office/drawing/2014/main" id="{EC335095-424F-3E4D-9725-7948A1A64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4"/>
                <a:ext cx="323" cy="237"/>
              </a:xfrm>
              <a:custGeom>
                <a:avLst/>
                <a:gdLst>
                  <a:gd name="T0" fmla="*/ 5 w 325"/>
                  <a:gd name="T1" fmla="*/ 231 h 239"/>
                  <a:gd name="T2" fmla="*/ 12 w 325"/>
                  <a:gd name="T3" fmla="*/ 235 h 239"/>
                  <a:gd name="T4" fmla="*/ 21 w 325"/>
                  <a:gd name="T5" fmla="*/ 239 h 239"/>
                  <a:gd name="T6" fmla="*/ 28 w 325"/>
                  <a:gd name="T7" fmla="*/ 235 h 239"/>
                  <a:gd name="T8" fmla="*/ 35 w 325"/>
                  <a:gd name="T9" fmla="*/ 233 h 239"/>
                  <a:gd name="T10" fmla="*/ 44 w 325"/>
                  <a:gd name="T11" fmla="*/ 229 h 239"/>
                  <a:gd name="T12" fmla="*/ 51 w 325"/>
                  <a:gd name="T13" fmla="*/ 237 h 239"/>
                  <a:gd name="T14" fmla="*/ 58 w 325"/>
                  <a:gd name="T15" fmla="*/ 237 h 239"/>
                  <a:gd name="T16" fmla="*/ 67 w 325"/>
                  <a:gd name="T17" fmla="*/ 233 h 239"/>
                  <a:gd name="T18" fmla="*/ 74 w 325"/>
                  <a:gd name="T19" fmla="*/ 239 h 239"/>
                  <a:gd name="T20" fmla="*/ 81 w 325"/>
                  <a:gd name="T21" fmla="*/ 239 h 239"/>
                  <a:gd name="T22" fmla="*/ 90 w 325"/>
                  <a:gd name="T23" fmla="*/ 235 h 239"/>
                  <a:gd name="T24" fmla="*/ 97 w 325"/>
                  <a:gd name="T25" fmla="*/ 237 h 239"/>
                  <a:gd name="T26" fmla="*/ 104 w 325"/>
                  <a:gd name="T27" fmla="*/ 235 h 239"/>
                  <a:gd name="T28" fmla="*/ 113 w 325"/>
                  <a:gd name="T29" fmla="*/ 237 h 239"/>
                  <a:gd name="T30" fmla="*/ 120 w 325"/>
                  <a:gd name="T31" fmla="*/ 231 h 239"/>
                  <a:gd name="T32" fmla="*/ 127 w 325"/>
                  <a:gd name="T33" fmla="*/ 231 h 239"/>
                  <a:gd name="T34" fmla="*/ 136 w 325"/>
                  <a:gd name="T35" fmla="*/ 228 h 239"/>
                  <a:gd name="T36" fmla="*/ 143 w 325"/>
                  <a:gd name="T37" fmla="*/ 220 h 239"/>
                  <a:gd name="T38" fmla="*/ 150 w 325"/>
                  <a:gd name="T39" fmla="*/ 206 h 239"/>
                  <a:gd name="T40" fmla="*/ 159 w 325"/>
                  <a:gd name="T41" fmla="*/ 191 h 239"/>
                  <a:gd name="T42" fmla="*/ 166 w 325"/>
                  <a:gd name="T43" fmla="*/ 166 h 239"/>
                  <a:gd name="T44" fmla="*/ 173 w 325"/>
                  <a:gd name="T45" fmla="*/ 129 h 239"/>
                  <a:gd name="T46" fmla="*/ 182 w 325"/>
                  <a:gd name="T47" fmla="*/ 102 h 239"/>
                  <a:gd name="T48" fmla="*/ 189 w 325"/>
                  <a:gd name="T49" fmla="*/ 73 h 239"/>
                  <a:gd name="T50" fmla="*/ 196 w 325"/>
                  <a:gd name="T51" fmla="*/ 40 h 239"/>
                  <a:gd name="T52" fmla="*/ 205 w 325"/>
                  <a:gd name="T53" fmla="*/ 36 h 239"/>
                  <a:gd name="T54" fmla="*/ 212 w 325"/>
                  <a:gd name="T55" fmla="*/ 19 h 239"/>
                  <a:gd name="T56" fmla="*/ 219 w 325"/>
                  <a:gd name="T57" fmla="*/ 15 h 239"/>
                  <a:gd name="T58" fmla="*/ 228 w 325"/>
                  <a:gd name="T59" fmla="*/ 9 h 239"/>
                  <a:gd name="T60" fmla="*/ 235 w 325"/>
                  <a:gd name="T61" fmla="*/ 9 h 239"/>
                  <a:gd name="T62" fmla="*/ 242 w 325"/>
                  <a:gd name="T63" fmla="*/ 2 h 239"/>
                  <a:gd name="T64" fmla="*/ 251 w 325"/>
                  <a:gd name="T65" fmla="*/ 11 h 239"/>
                  <a:gd name="T66" fmla="*/ 258 w 325"/>
                  <a:gd name="T67" fmla="*/ 5 h 239"/>
                  <a:gd name="T68" fmla="*/ 265 w 325"/>
                  <a:gd name="T69" fmla="*/ 9 h 239"/>
                  <a:gd name="T70" fmla="*/ 274 w 325"/>
                  <a:gd name="T71" fmla="*/ 9 h 239"/>
                  <a:gd name="T72" fmla="*/ 281 w 325"/>
                  <a:gd name="T73" fmla="*/ 7 h 239"/>
                  <a:gd name="T74" fmla="*/ 288 w 325"/>
                  <a:gd name="T75" fmla="*/ 7 h 239"/>
                  <a:gd name="T76" fmla="*/ 297 w 325"/>
                  <a:gd name="T77" fmla="*/ 5 h 239"/>
                  <a:gd name="T78" fmla="*/ 304 w 325"/>
                  <a:gd name="T79" fmla="*/ 5 h 239"/>
                  <a:gd name="T80" fmla="*/ 311 w 325"/>
                  <a:gd name="T81" fmla="*/ 0 h 239"/>
                  <a:gd name="T82" fmla="*/ 320 w 325"/>
                  <a:gd name="T83" fmla="*/ 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39">
                    <a:moveTo>
                      <a:pt x="0" y="235"/>
                    </a:moveTo>
                    <a:lnTo>
                      <a:pt x="2" y="233"/>
                    </a:lnTo>
                    <a:lnTo>
                      <a:pt x="5" y="231"/>
                    </a:lnTo>
                    <a:lnTo>
                      <a:pt x="7" y="235"/>
                    </a:lnTo>
                    <a:lnTo>
                      <a:pt x="10" y="229"/>
                    </a:lnTo>
                    <a:lnTo>
                      <a:pt x="12" y="235"/>
                    </a:lnTo>
                    <a:lnTo>
                      <a:pt x="16" y="235"/>
                    </a:lnTo>
                    <a:lnTo>
                      <a:pt x="18" y="233"/>
                    </a:lnTo>
                    <a:lnTo>
                      <a:pt x="21" y="239"/>
                    </a:lnTo>
                    <a:lnTo>
                      <a:pt x="23" y="237"/>
                    </a:lnTo>
                    <a:lnTo>
                      <a:pt x="25" y="235"/>
                    </a:lnTo>
                    <a:lnTo>
                      <a:pt x="28" y="235"/>
                    </a:lnTo>
                    <a:lnTo>
                      <a:pt x="30" y="235"/>
                    </a:lnTo>
                    <a:lnTo>
                      <a:pt x="33" y="237"/>
                    </a:lnTo>
                    <a:lnTo>
                      <a:pt x="35" y="233"/>
                    </a:lnTo>
                    <a:lnTo>
                      <a:pt x="39" y="235"/>
                    </a:lnTo>
                    <a:lnTo>
                      <a:pt x="40" y="235"/>
                    </a:lnTo>
                    <a:lnTo>
                      <a:pt x="44" y="229"/>
                    </a:lnTo>
                    <a:lnTo>
                      <a:pt x="46" y="235"/>
                    </a:lnTo>
                    <a:lnTo>
                      <a:pt x="48" y="239"/>
                    </a:lnTo>
                    <a:lnTo>
                      <a:pt x="51" y="237"/>
                    </a:lnTo>
                    <a:lnTo>
                      <a:pt x="53" y="239"/>
                    </a:lnTo>
                    <a:lnTo>
                      <a:pt x="56" y="237"/>
                    </a:lnTo>
                    <a:lnTo>
                      <a:pt x="58" y="237"/>
                    </a:lnTo>
                    <a:lnTo>
                      <a:pt x="62" y="231"/>
                    </a:lnTo>
                    <a:lnTo>
                      <a:pt x="63" y="233"/>
                    </a:lnTo>
                    <a:lnTo>
                      <a:pt x="67" y="233"/>
                    </a:lnTo>
                    <a:lnTo>
                      <a:pt x="69" y="233"/>
                    </a:lnTo>
                    <a:lnTo>
                      <a:pt x="71" y="237"/>
                    </a:lnTo>
                    <a:lnTo>
                      <a:pt x="74" y="239"/>
                    </a:lnTo>
                    <a:lnTo>
                      <a:pt x="76" y="231"/>
                    </a:lnTo>
                    <a:lnTo>
                      <a:pt x="79" y="237"/>
                    </a:lnTo>
                    <a:lnTo>
                      <a:pt x="81" y="239"/>
                    </a:lnTo>
                    <a:lnTo>
                      <a:pt x="85" y="231"/>
                    </a:lnTo>
                    <a:lnTo>
                      <a:pt x="86" y="235"/>
                    </a:lnTo>
                    <a:lnTo>
                      <a:pt x="90" y="235"/>
                    </a:lnTo>
                    <a:lnTo>
                      <a:pt x="92" y="231"/>
                    </a:lnTo>
                    <a:lnTo>
                      <a:pt x="94" y="228"/>
                    </a:lnTo>
                    <a:lnTo>
                      <a:pt x="97" y="237"/>
                    </a:lnTo>
                    <a:lnTo>
                      <a:pt x="99" y="237"/>
                    </a:lnTo>
                    <a:lnTo>
                      <a:pt x="102" y="229"/>
                    </a:lnTo>
                    <a:lnTo>
                      <a:pt x="104" y="235"/>
                    </a:lnTo>
                    <a:lnTo>
                      <a:pt x="108" y="233"/>
                    </a:lnTo>
                    <a:lnTo>
                      <a:pt x="109" y="229"/>
                    </a:lnTo>
                    <a:lnTo>
                      <a:pt x="113" y="237"/>
                    </a:lnTo>
                    <a:lnTo>
                      <a:pt x="115" y="231"/>
                    </a:lnTo>
                    <a:lnTo>
                      <a:pt x="117" y="231"/>
                    </a:lnTo>
                    <a:lnTo>
                      <a:pt x="120" y="231"/>
                    </a:lnTo>
                    <a:lnTo>
                      <a:pt x="122" y="228"/>
                    </a:lnTo>
                    <a:lnTo>
                      <a:pt x="125" y="228"/>
                    </a:lnTo>
                    <a:lnTo>
                      <a:pt x="127" y="231"/>
                    </a:lnTo>
                    <a:lnTo>
                      <a:pt x="131" y="226"/>
                    </a:lnTo>
                    <a:lnTo>
                      <a:pt x="132" y="228"/>
                    </a:lnTo>
                    <a:lnTo>
                      <a:pt x="136" y="228"/>
                    </a:lnTo>
                    <a:lnTo>
                      <a:pt x="138" y="222"/>
                    </a:lnTo>
                    <a:lnTo>
                      <a:pt x="141" y="222"/>
                    </a:lnTo>
                    <a:lnTo>
                      <a:pt x="143" y="220"/>
                    </a:lnTo>
                    <a:lnTo>
                      <a:pt x="145" y="218"/>
                    </a:lnTo>
                    <a:lnTo>
                      <a:pt x="148" y="212"/>
                    </a:lnTo>
                    <a:lnTo>
                      <a:pt x="150" y="206"/>
                    </a:lnTo>
                    <a:lnTo>
                      <a:pt x="154" y="204"/>
                    </a:lnTo>
                    <a:lnTo>
                      <a:pt x="155" y="199"/>
                    </a:lnTo>
                    <a:lnTo>
                      <a:pt x="159" y="191"/>
                    </a:lnTo>
                    <a:lnTo>
                      <a:pt x="161" y="183"/>
                    </a:lnTo>
                    <a:lnTo>
                      <a:pt x="164" y="175"/>
                    </a:lnTo>
                    <a:lnTo>
                      <a:pt x="166" y="166"/>
                    </a:lnTo>
                    <a:lnTo>
                      <a:pt x="168" y="158"/>
                    </a:lnTo>
                    <a:lnTo>
                      <a:pt x="171" y="146"/>
                    </a:lnTo>
                    <a:lnTo>
                      <a:pt x="173" y="129"/>
                    </a:lnTo>
                    <a:lnTo>
                      <a:pt x="177" y="125"/>
                    </a:lnTo>
                    <a:lnTo>
                      <a:pt x="178" y="114"/>
                    </a:lnTo>
                    <a:lnTo>
                      <a:pt x="182" y="102"/>
                    </a:lnTo>
                    <a:lnTo>
                      <a:pt x="184" y="90"/>
                    </a:lnTo>
                    <a:lnTo>
                      <a:pt x="187" y="75"/>
                    </a:lnTo>
                    <a:lnTo>
                      <a:pt x="189" y="73"/>
                    </a:lnTo>
                    <a:lnTo>
                      <a:pt x="191" y="61"/>
                    </a:lnTo>
                    <a:lnTo>
                      <a:pt x="194" y="46"/>
                    </a:lnTo>
                    <a:lnTo>
                      <a:pt x="196" y="40"/>
                    </a:lnTo>
                    <a:lnTo>
                      <a:pt x="200" y="36"/>
                    </a:lnTo>
                    <a:lnTo>
                      <a:pt x="201" y="33"/>
                    </a:lnTo>
                    <a:lnTo>
                      <a:pt x="205" y="36"/>
                    </a:lnTo>
                    <a:lnTo>
                      <a:pt x="207" y="23"/>
                    </a:lnTo>
                    <a:lnTo>
                      <a:pt x="210" y="27"/>
                    </a:lnTo>
                    <a:lnTo>
                      <a:pt x="212" y="19"/>
                    </a:lnTo>
                    <a:lnTo>
                      <a:pt x="214" y="15"/>
                    </a:lnTo>
                    <a:lnTo>
                      <a:pt x="217" y="21"/>
                    </a:lnTo>
                    <a:lnTo>
                      <a:pt x="219" y="15"/>
                    </a:lnTo>
                    <a:lnTo>
                      <a:pt x="223" y="11"/>
                    </a:lnTo>
                    <a:lnTo>
                      <a:pt x="224" y="15"/>
                    </a:lnTo>
                    <a:lnTo>
                      <a:pt x="228" y="9"/>
                    </a:lnTo>
                    <a:lnTo>
                      <a:pt x="230" y="11"/>
                    </a:lnTo>
                    <a:lnTo>
                      <a:pt x="233" y="11"/>
                    </a:lnTo>
                    <a:lnTo>
                      <a:pt x="235" y="9"/>
                    </a:lnTo>
                    <a:lnTo>
                      <a:pt x="237" y="9"/>
                    </a:lnTo>
                    <a:lnTo>
                      <a:pt x="240" y="9"/>
                    </a:lnTo>
                    <a:lnTo>
                      <a:pt x="242" y="2"/>
                    </a:lnTo>
                    <a:lnTo>
                      <a:pt x="246" y="5"/>
                    </a:lnTo>
                    <a:lnTo>
                      <a:pt x="247" y="11"/>
                    </a:lnTo>
                    <a:lnTo>
                      <a:pt x="251" y="11"/>
                    </a:lnTo>
                    <a:lnTo>
                      <a:pt x="253" y="7"/>
                    </a:lnTo>
                    <a:lnTo>
                      <a:pt x="256" y="2"/>
                    </a:lnTo>
                    <a:lnTo>
                      <a:pt x="258" y="5"/>
                    </a:lnTo>
                    <a:lnTo>
                      <a:pt x="261" y="9"/>
                    </a:lnTo>
                    <a:lnTo>
                      <a:pt x="263" y="7"/>
                    </a:lnTo>
                    <a:lnTo>
                      <a:pt x="265" y="9"/>
                    </a:lnTo>
                    <a:lnTo>
                      <a:pt x="269" y="9"/>
                    </a:lnTo>
                    <a:lnTo>
                      <a:pt x="270" y="13"/>
                    </a:lnTo>
                    <a:lnTo>
                      <a:pt x="274" y="9"/>
                    </a:lnTo>
                    <a:lnTo>
                      <a:pt x="276" y="5"/>
                    </a:lnTo>
                    <a:lnTo>
                      <a:pt x="279" y="13"/>
                    </a:lnTo>
                    <a:lnTo>
                      <a:pt x="281" y="7"/>
                    </a:lnTo>
                    <a:lnTo>
                      <a:pt x="284" y="5"/>
                    </a:lnTo>
                    <a:lnTo>
                      <a:pt x="286" y="5"/>
                    </a:lnTo>
                    <a:lnTo>
                      <a:pt x="288" y="7"/>
                    </a:lnTo>
                    <a:lnTo>
                      <a:pt x="292" y="5"/>
                    </a:lnTo>
                    <a:lnTo>
                      <a:pt x="293" y="7"/>
                    </a:lnTo>
                    <a:lnTo>
                      <a:pt x="297" y="5"/>
                    </a:lnTo>
                    <a:lnTo>
                      <a:pt x="299" y="7"/>
                    </a:lnTo>
                    <a:lnTo>
                      <a:pt x="302" y="4"/>
                    </a:lnTo>
                    <a:lnTo>
                      <a:pt x="304" y="5"/>
                    </a:lnTo>
                    <a:lnTo>
                      <a:pt x="307" y="9"/>
                    </a:lnTo>
                    <a:lnTo>
                      <a:pt x="309" y="9"/>
                    </a:lnTo>
                    <a:lnTo>
                      <a:pt x="311" y="0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20" y="9"/>
                    </a:lnTo>
                    <a:lnTo>
                      <a:pt x="322" y="7"/>
                    </a:lnTo>
                    <a:lnTo>
                      <a:pt x="325" y="7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7" name="Freeform 294">
                <a:extLst>
                  <a:ext uri="{FF2B5EF4-FFF2-40B4-BE49-F238E27FC236}">
                    <a16:creationId xmlns:a16="http://schemas.microsoft.com/office/drawing/2014/main" id="{A3EF3559-505C-5D47-8CB4-3B446D459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3"/>
                <a:ext cx="322" cy="97"/>
              </a:xfrm>
              <a:custGeom>
                <a:avLst/>
                <a:gdLst>
                  <a:gd name="T0" fmla="*/ 5 w 324"/>
                  <a:gd name="T1" fmla="*/ 50 h 99"/>
                  <a:gd name="T2" fmla="*/ 12 w 324"/>
                  <a:gd name="T3" fmla="*/ 48 h 99"/>
                  <a:gd name="T4" fmla="*/ 20 w 324"/>
                  <a:gd name="T5" fmla="*/ 48 h 99"/>
                  <a:gd name="T6" fmla="*/ 28 w 324"/>
                  <a:gd name="T7" fmla="*/ 48 h 99"/>
                  <a:gd name="T8" fmla="*/ 35 w 324"/>
                  <a:gd name="T9" fmla="*/ 48 h 99"/>
                  <a:gd name="T10" fmla="*/ 43 w 324"/>
                  <a:gd name="T11" fmla="*/ 54 h 99"/>
                  <a:gd name="T12" fmla="*/ 51 w 324"/>
                  <a:gd name="T13" fmla="*/ 48 h 99"/>
                  <a:gd name="T14" fmla="*/ 58 w 324"/>
                  <a:gd name="T15" fmla="*/ 48 h 99"/>
                  <a:gd name="T16" fmla="*/ 66 w 324"/>
                  <a:gd name="T17" fmla="*/ 52 h 99"/>
                  <a:gd name="T18" fmla="*/ 74 w 324"/>
                  <a:gd name="T19" fmla="*/ 48 h 99"/>
                  <a:gd name="T20" fmla="*/ 81 w 324"/>
                  <a:gd name="T21" fmla="*/ 41 h 99"/>
                  <a:gd name="T22" fmla="*/ 89 w 324"/>
                  <a:gd name="T23" fmla="*/ 0 h 99"/>
                  <a:gd name="T24" fmla="*/ 97 w 324"/>
                  <a:gd name="T25" fmla="*/ 19 h 99"/>
                  <a:gd name="T26" fmla="*/ 104 w 324"/>
                  <a:gd name="T27" fmla="*/ 48 h 99"/>
                  <a:gd name="T28" fmla="*/ 111 w 324"/>
                  <a:gd name="T29" fmla="*/ 99 h 99"/>
                  <a:gd name="T30" fmla="*/ 120 w 324"/>
                  <a:gd name="T31" fmla="*/ 75 h 99"/>
                  <a:gd name="T32" fmla="*/ 127 w 324"/>
                  <a:gd name="T33" fmla="*/ 52 h 99"/>
                  <a:gd name="T34" fmla="*/ 134 w 324"/>
                  <a:gd name="T35" fmla="*/ 45 h 99"/>
                  <a:gd name="T36" fmla="*/ 143 w 324"/>
                  <a:gd name="T37" fmla="*/ 48 h 99"/>
                  <a:gd name="T38" fmla="*/ 150 w 324"/>
                  <a:gd name="T39" fmla="*/ 48 h 99"/>
                  <a:gd name="T40" fmla="*/ 157 w 324"/>
                  <a:gd name="T41" fmla="*/ 48 h 99"/>
                  <a:gd name="T42" fmla="*/ 166 w 324"/>
                  <a:gd name="T43" fmla="*/ 46 h 99"/>
                  <a:gd name="T44" fmla="*/ 173 w 324"/>
                  <a:gd name="T45" fmla="*/ 50 h 99"/>
                  <a:gd name="T46" fmla="*/ 180 w 324"/>
                  <a:gd name="T47" fmla="*/ 48 h 99"/>
                  <a:gd name="T48" fmla="*/ 189 w 324"/>
                  <a:gd name="T49" fmla="*/ 48 h 99"/>
                  <a:gd name="T50" fmla="*/ 196 w 324"/>
                  <a:gd name="T51" fmla="*/ 50 h 99"/>
                  <a:gd name="T52" fmla="*/ 203 w 324"/>
                  <a:gd name="T53" fmla="*/ 50 h 99"/>
                  <a:gd name="T54" fmla="*/ 212 w 324"/>
                  <a:gd name="T55" fmla="*/ 48 h 99"/>
                  <a:gd name="T56" fmla="*/ 219 w 324"/>
                  <a:gd name="T57" fmla="*/ 50 h 99"/>
                  <a:gd name="T58" fmla="*/ 226 w 324"/>
                  <a:gd name="T59" fmla="*/ 48 h 99"/>
                  <a:gd name="T60" fmla="*/ 235 w 324"/>
                  <a:gd name="T61" fmla="*/ 46 h 99"/>
                  <a:gd name="T62" fmla="*/ 242 w 324"/>
                  <a:gd name="T63" fmla="*/ 54 h 99"/>
                  <a:gd name="T64" fmla="*/ 249 w 324"/>
                  <a:gd name="T65" fmla="*/ 52 h 99"/>
                  <a:gd name="T66" fmla="*/ 258 w 324"/>
                  <a:gd name="T67" fmla="*/ 48 h 99"/>
                  <a:gd name="T68" fmla="*/ 265 w 324"/>
                  <a:gd name="T69" fmla="*/ 52 h 99"/>
                  <a:gd name="T70" fmla="*/ 272 w 324"/>
                  <a:gd name="T71" fmla="*/ 48 h 99"/>
                  <a:gd name="T72" fmla="*/ 281 w 324"/>
                  <a:gd name="T73" fmla="*/ 50 h 99"/>
                  <a:gd name="T74" fmla="*/ 288 w 324"/>
                  <a:gd name="T75" fmla="*/ 46 h 99"/>
                  <a:gd name="T76" fmla="*/ 295 w 324"/>
                  <a:gd name="T77" fmla="*/ 54 h 99"/>
                  <a:gd name="T78" fmla="*/ 304 w 324"/>
                  <a:gd name="T79" fmla="*/ 52 h 99"/>
                  <a:gd name="T80" fmla="*/ 311 w 324"/>
                  <a:gd name="T81" fmla="*/ 52 h 99"/>
                  <a:gd name="T82" fmla="*/ 320 w 324"/>
                  <a:gd name="T83" fmla="*/ 4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9">
                    <a:moveTo>
                      <a:pt x="0" y="48"/>
                    </a:moveTo>
                    <a:lnTo>
                      <a:pt x="2" y="50"/>
                    </a:lnTo>
                    <a:lnTo>
                      <a:pt x="5" y="50"/>
                    </a:lnTo>
                    <a:lnTo>
                      <a:pt x="7" y="48"/>
                    </a:lnTo>
                    <a:lnTo>
                      <a:pt x="9" y="43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8" y="50"/>
                    </a:lnTo>
                    <a:lnTo>
                      <a:pt x="20" y="48"/>
                    </a:lnTo>
                    <a:lnTo>
                      <a:pt x="23" y="48"/>
                    </a:lnTo>
                    <a:lnTo>
                      <a:pt x="25" y="50"/>
                    </a:lnTo>
                    <a:lnTo>
                      <a:pt x="28" y="48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5" y="48"/>
                    </a:lnTo>
                    <a:lnTo>
                      <a:pt x="37" y="46"/>
                    </a:lnTo>
                    <a:lnTo>
                      <a:pt x="41" y="46"/>
                    </a:lnTo>
                    <a:lnTo>
                      <a:pt x="43" y="54"/>
                    </a:lnTo>
                    <a:lnTo>
                      <a:pt x="46" y="50"/>
                    </a:lnTo>
                    <a:lnTo>
                      <a:pt x="48" y="52"/>
                    </a:lnTo>
                    <a:lnTo>
                      <a:pt x="51" y="48"/>
                    </a:lnTo>
                    <a:lnTo>
                      <a:pt x="53" y="50"/>
                    </a:lnTo>
                    <a:lnTo>
                      <a:pt x="57" y="54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4" y="48"/>
                    </a:lnTo>
                    <a:lnTo>
                      <a:pt x="66" y="52"/>
                    </a:lnTo>
                    <a:lnTo>
                      <a:pt x="69" y="54"/>
                    </a:lnTo>
                    <a:lnTo>
                      <a:pt x="71" y="48"/>
                    </a:lnTo>
                    <a:lnTo>
                      <a:pt x="74" y="48"/>
                    </a:lnTo>
                    <a:lnTo>
                      <a:pt x="76" y="46"/>
                    </a:lnTo>
                    <a:lnTo>
                      <a:pt x="80" y="39"/>
                    </a:lnTo>
                    <a:lnTo>
                      <a:pt x="81" y="41"/>
                    </a:lnTo>
                    <a:lnTo>
                      <a:pt x="83" y="25"/>
                    </a:lnTo>
                    <a:lnTo>
                      <a:pt x="87" y="12"/>
                    </a:lnTo>
                    <a:lnTo>
                      <a:pt x="89" y="0"/>
                    </a:lnTo>
                    <a:lnTo>
                      <a:pt x="92" y="0"/>
                    </a:lnTo>
                    <a:lnTo>
                      <a:pt x="94" y="4"/>
                    </a:lnTo>
                    <a:lnTo>
                      <a:pt x="97" y="19"/>
                    </a:lnTo>
                    <a:lnTo>
                      <a:pt x="99" y="25"/>
                    </a:lnTo>
                    <a:lnTo>
                      <a:pt x="103" y="37"/>
                    </a:lnTo>
                    <a:lnTo>
                      <a:pt x="104" y="48"/>
                    </a:lnTo>
                    <a:lnTo>
                      <a:pt x="106" y="81"/>
                    </a:lnTo>
                    <a:lnTo>
                      <a:pt x="110" y="91"/>
                    </a:lnTo>
                    <a:lnTo>
                      <a:pt x="111" y="99"/>
                    </a:lnTo>
                    <a:lnTo>
                      <a:pt x="115" y="91"/>
                    </a:lnTo>
                    <a:lnTo>
                      <a:pt x="117" y="83"/>
                    </a:lnTo>
                    <a:lnTo>
                      <a:pt x="120" y="75"/>
                    </a:lnTo>
                    <a:lnTo>
                      <a:pt x="122" y="58"/>
                    </a:lnTo>
                    <a:lnTo>
                      <a:pt x="126" y="58"/>
                    </a:lnTo>
                    <a:lnTo>
                      <a:pt x="127" y="52"/>
                    </a:lnTo>
                    <a:lnTo>
                      <a:pt x="129" y="48"/>
                    </a:lnTo>
                    <a:lnTo>
                      <a:pt x="133" y="50"/>
                    </a:lnTo>
                    <a:lnTo>
                      <a:pt x="134" y="45"/>
                    </a:lnTo>
                    <a:lnTo>
                      <a:pt x="138" y="56"/>
                    </a:lnTo>
                    <a:lnTo>
                      <a:pt x="140" y="50"/>
                    </a:lnTo>
                    <a:lnTo>
                      <a:pt x="143" y="48"/>
                    </a:lnTo>
                    <a:lnTo>
                      <a:pt x="145" y="46"/>
                    </a:lnTo>
                    <a:lnTo>
                      <a:pt x="149" y="50"/>
                    </a:lnTo>
                    <a:lnTo>
                      <a:pt x="150" y="48"/>
                    </a:lnTo>
                    <a:lnTo>
                      <a:pt x="152" y="50"/>
                    </a:lnTo>
                    <a:lnTo>
                      <a:pt x="156" y="52"/>
                    </a:lnTo>
                    <a:lnTo>
                      <a:pt x="157" y="48"/>
                    </a:lnTo>
                    <a:lnTo>
                      <a:pt x="161" y="50"/>
                    </a:lnTo>
                    <a:lnTo>
                      <a:pt x="163" y="56"/>
                    </a:lnTo>
                    <a:lnTo>
                      <a:pt x="166" y="46"/>
                    </a:lnTo>
                    <a:lnTo>
                      <a:pt x="168" y="48"/>
                    </a:lnTo>
                    <a:lnTo>
                      <a:pt x="172" y="50"/>
                    </a:lnTo>
                    <a:lnTo>
                      <a:pt x="173" y="50"/>
                    </a:lnTo>
                    <a:lnTo>
                      <a:pt x="175" y="52"/>
                    </a:lnTo>
                    <a:lnTo>
                      <a:pt x="179" y="48"/>
                    </a:lnTo>
                    <a:lnTo>
                      <a:pt x="180" y="48"/>
                    </a:lnTo>
                    <a:lnTo>
                      <a:pt x="184" y="52"/>
                    </a:lnTo>
                    <a:lnTo>
                      <a:pt x="186" y="46"/>
                    </a:lnTo>
                    <a:lnTo>
                      <a:pt x="189" y="48"/>
                    </a:lnTo>
                    <a:lnTo>
                      <a:pt x="191" y="48"/>
                    </a:lnTo>
                    <a:lnTo>
                      <a:pt x="195" y="48"/>
                    </a:lnTo>
                    <a:lnTo>
                      <a:pt x="196" y="50"/>
                    </a:lnTo>
                    <a:lnTo>
                      <a:pt x="200" y="45"/>
                    </a:lnTo>
                    <a:lnTo>
                      <a:pt x="202" y="50"/>
                    </a:lnTo>
                    <a:lnTo>
                      <a:pt x="203" y="50"/>
                    </a:lnTo>
                    <a:lnTo>
                      <a:pt x="207" y="46"/>
                    </a:lnTo>
                    <a:lnTo>
                      <a:pt x="209" y="46"/>
                    </a:lnTo>
                    <a:lnTo>
                      <a:pt x="212" y="48"/>
                    </a:lnTo>
                    <a:lnTo>
                      <a:pt x="214" y="52"/>
                    </a:lnTo>
                    <a:lnTo>
                      <a:pt x="218" y="50"/>
                    </a:lnTo>
                    <a:lnTo>
                      <a:pt x="219" y="50"/>
                    </a:lnTo>
                    <a:lnTo>
                      <a:pt x="223" y="46"/>
                    </a:lnTo>
                    <a:lnTo>
                      <a:pt x="225" y="50"/>
                    </a:lnTo>
                    <a:lnTo>
                      <a:pt x="226" y="48"/>
                    </a:lnTo>
                    <a:lnTo>
                      <a:pt x="230" y="45"/>
                    </a:lnTo>
                    <a:lnTo>
                      <a:pt x="232" y="48"/>
                    </a:lnTo>
                    <a:lnTo>
                      <a:pt x="235" y="46"/>
                    </a:lnTo>
                    <a:lnTo>
                      <a:pt x="237" y="50"/>
                    </a:lnTo>
                    <a:lnTo>
                      <a:pt x="241" y="46"/>
                    </a:lnTo>
                    <a:lnTo>
                      <a:pt x="242" y="54"/>
                    </a:lnTo>
                    <a:lnTo>
                      <a:pt x="246" y="48"/>
                    </a:lnTo>
                    <a:lnTo>
                      <a:pt x="248" y="54"/>
                    </a:lnTo>
                    <a:lnTo>
                      <a:pt x="249" y="52"/>
                    </a:lnTo>
                    <a:lnTo>
                      <a:pt x="253" y="54"/>
                    </a:lnTo>
                    <a:lnTo>
                      <a:pt x="255" y="48"/>
                    </a:lnTo>
                    <a:lnTo>
                      <a:pt x="258" y="48"/>
                    </a:lnTo>
                    <a:lnTo>
                      <a:pt x="260" y="48"/>
                    </a:lnTo>
                    <a:lnTo>
                      <a:pt x="264" y="45"/>
                    </a:lnTo>
                    <a:lnTo>
                      <a:pt x="265" y="52"/>
                    </a:lnTo>
                    <a:lnTo>
                      <a:pt x="269" y="50"/>
                    </a:lnTo>
                    <a:lnTo>
                      <a:pt x="271" y="52"/>
                    </a:lnTo>
                    <a:lnTo>
                      <a:pt x="272" y="48"/>
                    </a:lnTo>
                    <a:lnTo>
                      <a:pt x="276" y="50"/>
                    </a:lnTo>
                    <a:lnTo>
                      <a:pt x="278" y="48"/>
                    </a:lnTo>
                    <a:lnTo>
                      <a:pt x="281" y="50"/>
                    </a:lnTo>
                    <a:lnTo>
                      <a:pt x="283" y="50"/>
                    </a:lnTo>
                    <a:lnTo>
                      <a:pt x="287" y="52"/>
                    </a:lnTo>
                    <a:lnTo>
                      <a:pt x="288" y="46"/>
                    </a:lnTo>
                    <a:lnTo>
                      <a:pt x="292" y="48"/>
                    </a:lnTo>
                    <a:lnTo>
                      <a:pt x="294" y="46"/>
                    </a:lnTo>
                    <a:lnTo>
                      <a:pt x="295" y="54"/>
                    </a:lnTo>
                    <a:lnTo>
                      <a:pt x="299" y="46"/>
                    </a:lnTo>
                    <a:lnTo>
                      <a:pt x="301" y="54"/>
                    </a:lnTo>
                    <a:lnTo>
                      <a:pt x="304" y="52"/>
                    </a:lnTo>
                    <a:lnTo>
                      <a:pt x="306" y="48"/>
                    </a:lnTo>
                    <a:lnTo>
                      <a:pt x="309" y="48"/>
                    </a:lnTo>
                    <a:lnTo>
                      <a:pt x="311" y="52"/>
                    </a:lnTo>
                    <a:lnTo>
                      <a:pt x="315" y="48"/>
                    </a:lnTo>
                    <a:lnTo>
                      <a:pt x="317" y="52"/>
                    </a:lnTo>
                    <a:lnTo>
                      <a:pt x="320" y="48"/>
                    </a:lnTo>
                    <a:lnTo>
                      <a:pt x="322" y="54"/>
                    </a:lnTo>
                    <a:lnTo>
                      <a:pt x="324" y="46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8" name="Freeform 295">
                <a:extLst>
                  <a:ext uri="{FF2B5EF4-FFF2-40B4-BE49-F238E27FC236}">
                    <a16:creationId xmlns:a16="http://schemas.microsoft.com/office/drawing/2014/main" id="{F656CF59-F2A1-4F49-9CC3-E93F40DF1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8"/>
                <a:ext cx="49" cy="9"/>
              </a:xfrm>
              <a:custGeom>
                <a:avLst/>
                <a:gdLst>
                  <a:gd name="G0" fmla="+- 65531 0 0"/>
                  <a:gd name="G1" fmla="+- 8 0 0"/>
                  <a:gd name="G2" fmla="+- 14 0 0"/>
                  <a:gd name="G3" fmla="cos 0 G2"/>
                  <a:gd name="G4" fmla="*/ 1 10647 45568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5 0 0"/>
                  <a:gd name="G21" fmla="sin 0 G20"/>
                  <a:gd name="G22" fmla="+- 1 0 0"/>
                  <a:gd name="T0" fmla="*/ 0 w 51"/>
                  <a:gd name="T1" fmla="*/ 1 h 11"/>
                  <a:gd name="T2" fmla="*/ 3 w 51"/>
                  <a:gd name="T3" fmla="*/ 9 h 11"/>
                  <a:gd name="T4" fmla="*/ 5 w 51"/>
                  <a:gd name="T5" fmla="*/ 3 h 11"/>
                  <a:gd name="T6" fmla="*/ 8 w 51"/>
                  <a:gd name="T7" fmla="*/ 3 h 11"/>
                  <a:gd name="T8" fmla="*/ 10 w 51"/>
                  <a:gd name="T9" fmla="*/ 0 h 11"/>
                  <a:gd name="T10" fmla="*/ 14 w 51"/>
                  <a:gd name="T11" fmla="*/ 5 h 11"/>
                  <a:gd name="T12" fmla="*/ 16 w 51"/>
                  <a:gd name="T13" fmla="*/ 1 h 11"/>
                  <a:gd name="T14" fmla="*/ 19 w 51"/>
                  <a:gd name="T15" fmla="*/ 3 h 11"/>
                  <a:gd name="T16" fmla="*/ 21 w 51"/>
                  <a:gd name="T17" fmla="*/ 7 h 11"/>
                  <a:gd name="T18" fmla="*/ 23 w 51"/>
                  <a:gd name="T19" fmla="*/ 11 h 11"/>
                  <a:gd name="T20" fmla="*/ 26 w 51"/>
                  <a:gd name="T21" fmla="*/ 3 h 11"/>
                  <a:gd name="T22" fmla="*/ 28 w 51"/>
                  <a:gd name="T23" fmla="*/ 1 h 11"/>
                  <a:gd name="T24" fmla="*/ 31 w 51"/>
                  <a:gd name="T25" fmla="*/ 5 h 11"/>
                  <a:gd name="T26" fmla="*/ 33 w 51"/>
                  <a:gd name="T27" fmla="*/ 3 h 11"/>
                  <a:gd name="T28" fmla="*/ 37 w 51"/>
                  <a:gd name="T29" fmla="*/ 5 h 11"/>
                  <a:gd name="T30" fmla="*/ 39 w 51"/>
                  <a:gd name="T31" fmla="*/ 0 h 11"/>
                  <a:gd name="T32" fmla="*/ 42 w 51"/>
                  <a:gd name="T33" fmla="*/ 3 h 11"/>
                  <a:gd name="T34" fmla="*/ 44 w 51"/>
                  <a:gd name="T35" fmla="*/ 5 h 11"/>
                  <a:gd name="T36" fmla="*/ 46 w 51"/>
                  <a:gd name="T37" fmla="*/ 3 h 11"/>
                  <a:gd name="T38" fmla="*/ 49 w 51"/>
                  <a:gd name="T39" fmla="*/ 7 h 11"/>
                  <a:gd name="T40" fmla="*/ 51 w 51"/>
                  <a:gd name="T4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1">
                    <a:moveTo>
                      <a:pt x="0" y="1"/>
                    </a:moveTo>
                    <a:lnTo>
                      <a:pt x="3" y="9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0" y="0"/>
                    </a:lnTo>
                    <a:lnTo>
                      <a:pt x="14" y="5"/>
                    </a:lnTo>
                    <a:lnTo>
                      <a:pt x="16" y="1"/>
                    </a:lnTo>
                    <a:lnTo>
                      <a:pt x="19" y="3"/>
                    </a:lnTo>
                    <a:lnTo>
                      <a:pt x="21" y="7"/>
                    </a:lnTo>
                    <a:lnTo>
                      <a:pt x="23" y="11"/>
                    </a:lnTo>
                    <a:lnTo>
                      <a:pt x="26" y="3"/>
                    </a:lnTo>
                    <a:lnTo>
                      <a:pt x="28" y="1"/>
                    </a:lnTo>
                    <a:lnTo>
                      <a:pt x="31" y="5"/>
                    </a:lnTo>
                    <a:lnTo>
                      <a:pt x="33" y="3"/>
                    </a:lnTo>
                    <a:lnTo>
                      <a:pt x="37" y="5"/>
                    </a:lnTo>
                    <a:lnTo>
                      <a:pt x="39" y="0"/>
                    </a:lnTo>
                    <a:lnTo>
                      <a:pt x="42" y="3"/>
                    </a:lnTo>
                    <a:lnTo>
                      <a:pt x="44" y="5"/>
                    </a:lnTo>
                    <a:lnTo>
                      <a:pt x="46" y="3"/>
                    </a:lnTo>
                    <a:lnTo>
                      <a:pt x="49" y="7"/>
                    </a:lnTo>
                    <a:lnTo>
                      <a:pt x="51" y="1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9" name="Freeform 296">
                <a:extLst>
                  <a:ext uri="{FF2B5EF4-FFF2-40B4-BE49-F238E27FC236}">
                    <a16:creationId xmlns:a16="http://schemas.microsoft.com/office/drawing/2014/main" id="{5B4F4125-B188-4D41-9EB0-9DBABC55E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6"/>
                <a:ext cx="323" cy="214"/>
              </a:xfrm>
              <a:custGeom>
                <a:avLst/>
                <a:gdLst>
                  <a:gd name="T0" fmla="*/ 5 w 325"/>
                  <a:gd name="T1" fmla="*/ 212 h 216"/>
                  <a:gd name="T2" fmla="*/ 12 w 325"/>
                  <a:gd name="T3" fmla="*/ 212 h 216"/>
                  <a:gd name="T4" fmla="*/ 21 w 325"/>
                  <a:gd name="T5" fmla="*/ 210 h 216"/>
                  <a:gd name="T6" fmla="*/ 28 w 325"/>
                  <a:gd name="T7" fmla="*/ 207 h 216"/>
                  <a:gd name="T8" fmla="*/ 35 w 325"/>
                  <a:gd name="T9" fmla="*/ 210 h 216"/>
                  <a:gd name="T10" fmla="*/ 44 w 325"/>
                  <a:gd name="T11" fmla="*/ 214 h 216"/>
                  <a:gd name="T12" fmla="*/ 51 w 325"/>
                  <a:gd name="T13" fmla="*/ 210 h 216"/>
                  <a:gd name="T14" fmla="*/ 58 w 325"/>
                  <a:gd name="T15" fmla="*/ 210 h 216"/>
                  <a:gd name="T16" fmla="*/ 67 w 325"/>
                  <a:gd name="T17" fmla="*/ 216 h 216"/>
                  <a:gd name="T18" fmla="*/ 74 w 325"/>
                  <a:gd name="T19" fmla="*/ 207 h 216"/>
                  <a:gd name="T20" fmla="*/ 81 w 325"/>
                  <a:gd name="T21" fmla="*/ 212 h 216"/>
                  <a:gd name="T22" fmla="*/ 90 w 325"/>
                  <a:gd name="T23" fmla="*/ 210 h 216"/>
                  <a:gd name="T24" fmla="*/ 97 w 325"/>
                  <a:gd name="T25" fmla="*/ 210 h 216"/>
                  <a:gd name="T26" fmla="*/ 104 w 325"/>
                  <a:gd name="T27" fmla="*/ 214 h 216"/>
                  <a:gd name="T28" fmla="*/ 113 w 325"/>
                  <a:gd name="T29" fmla="*/ 216 h 216"/>
                  <a:gd name="T30" fmla="*/ 120 w 325"/>
                  <a:gd name="T31" fmla="*/ 208 h 216"/>
                  <a:gd name="T32" fmla="*/ 127 w 325"/>
                  <a:gd name="T33" fmla="*/ 214 h 216"/>
                  <a:gd name="T34" fmla="*/ 136 w 325"/>
                  <a:gd name="T35" fmla="*/ 210 h 216"/>
                  <a:gd name="T36" fmla="*/ 143 w 325"/>
                  <a:gd name="T37" fmla="*/ 210 h 216"/>
                  <a:gd name="T38" fmla="*/ 150 w 325"/>
                  <a:gd name="T39" fmla="*/ 212 h 216"/>
                  <a:gd name="T40" fmla="*/ 159 w 325"/>
                  <a:gd name="T41" fmla="*/ 208 h 216"/>
                  <a:gd name="T42" fmla="*/ 166 w 325"/>
                  <a:gd name="T43" fmla="*/ 212 h 216"/>
                  <a:gd name="T44" fmla="*/ 173 w 325"/>
                  <a:gd name="T45" fmla="*/ 207 h 216"/>
                  <a:gd name="T46" fmla="*/ 182 w 325"/>
                  <a:gd name="T47" fmla="*/ 207 h 216"/>
                  <a:gd name="T48" fmla="*/ 189 w 325"/>
                  <a:gd name="T49" fmla="*/ 210 h 216"/>
                  <a:gd name="T50" fmla="*/ 196 w 325"/>
                  <a:gd name="T51" fmla="*/ 205 h 216"/>
                  <a:gd name="T52" fmla="*/ 205 w 325"/>
                  <a:gd name="T53" fmla="*/ 199 h 216"/>
                  <a:gd name="T54" fmla="*/ 212 w 325"/>
                  <a:gd name="T55" fmla="*/ 189 h 216"/>
                  <a:gd name="T56" fmla="*/ 219 w 325"/>
                  <a:gd name="T57" fmla="*/ 158 h 216"/>
                  <a:gd name="T58" fmla="*/ 228 w 325"/>
                  <a:gd name="T59" fmla="*/ 133 h 216"/>
                  <a:gd name="T60" fmla="*/ 235 w 325"/>
                  <a:gd name="T61" fmla="*/ 87 h 216"/>
                  <a:gd name="T62" fmla="*/ 242 w 325"/>
                  <a:gd name="T63" fmla="*/ 64 h 216"/>
                  <a:gd name="T64" fmla="*/ 251 w 325"/>
                  <a:gd name="T65" fmla="*/ 39 h 216"/>
                  <a:gd name="T66" fmla="*/ 258 w 325"/>
                  <a:gd name="T67" fmla="*/ 29 h 216"/>
                  <a:gd name="T68" fmla="*/ 265 w 325"/>
                  <a:gd name="T69" fmla="*/ 10 h 216"/>
                  <a:gd name="T70" fmla="*/ 274 w 325"/>
                  <a:gd name="T71" fmla="*/ 6 h 216"/>
                  <a:gd name="T72" fmla="*/ 281 w 325"/>
                  <a:gd name="T73" fmla="*/ 8 h 216"/>
                  <a:gd name="T74" fmla="*/ 288 w 325"/>
                  <a:gd name="T75" fmla="*/ 0 h 216"/>
                  <a:gd name="T76" fmla="*/ 297 w 325"/>
                  <a:gd name="T77" fmla="*/ 6 h 216"/>
                  <a:gd name="T78" fmla="*/ 304 w 325"/>
                  <a:gd name="T79" fmla="*/ 4 h 216"/>
                  <a:gd name="T80" fmla="*/ 311 w 325"/>
                  <a:gd name="T81" fmla="*/ 4 h 216"/>
                  <a:gd name="T82" fmla="*/ 320 w 325"/>
                  <a:gd name="T83" fmla="*/ 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16">
                    <a:moveTo>
                      <a:pt x="0" y="216"/>
                    </a:moveTo>
                    <a:lnTo>
                      <a:pt x="2" y="208"/>
                    </a:lnTo>
                    <a:lnTo>
                      <a:pt x="5" y="212"/>
                    </a:lnTo>
                    <a:lnTo>
                      <a:pt x="7" y="208"/>
                    </a:lnTo>
                    <a:lnTo>
                      <a:pt x="10" y="210"/>
                    </a:lnTo>
                    <a:lnTo>
                      <a:pt x="12" y="212"/>
                    </a:lnTo>
                    <a:lnTo>
                      <a:pt x="16" y="210"/>
                    </a:lnTo>
                    <a:lnTo>
                      <a:pt x="18" y="212"/>
                    </a:lnTo>
                    <a:lnTo>
                      <a:pt x="21" y="210"/>
                    </a:lnTo>
                    <a:lnTo>
                      <a:pt x="23" y="212"/>
                    </a:lnTo>
                    <a:lnTo>
                      <a:pt x="25" y="207"/>
                    </a:lnTo>
                    <a:lnTo>
                      <a:pt x="28" y="207"/>
                    </a:lnTo>
                    <a:lnTo>
                      <a:pt x="30" y="212"/>
                    </a:lnTo>
                    <a:lnTo>
                      <a:pt x="33" y="208"/>
                    </a:lnTo>
                    <a:lnTo>
                      <a:pt x="35" y="210"/>
                    </a:lnTo>
                    <a:lnTo>
                      <a:pt x="39" y="208"/>
                    </a:lnTo>
                    <a:lnTo>
                      <a:pt x="40" y="212"/>
                    </a:lnTo>
                    <a:lnTo>
                      <a:pt x="44" y="214"/>
                    </a:lnTo>
                    <a:lnTo>
                      <a:pt x="46" y="210"/>
                    </a:lnTo>
                    <a:lnTo>
                      <a:pt x="48" y="212"/>
                    </a:lnTo>
                    <a:lnTo>
                      <a:pt x="51" y="210"/>
                    </a:lnTo>
                    <a:lnTo>
                      <a:pt x="53" y="207"/>
                    </a:lnTo>
                    <a:lnTo>
                      <a:pt x="56" y="208"/>
                    </a:lnTo>
                    <a:lnTo>
                      <a:pt x="58" y="210"/>
                    </a:lnTo>
                    <a:lnTo>
                      <a:pt x="62" y="21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9" y="212"/>
                    </a:lnTo>
                    <a:lnTo>
                      <a:pt x="71" y="212"/>
                    </a:lnTo>
                    <a:lnTo>
                      <a:pt x="74" y="207"/>
                    </a:lnTo>
                    <a:lnTo>
                      <a:pt x="76" y="210"/>
                    </a:lnTo>
                    <a:lnTo>
                      <a:pt x="79" y="208"/>
                    </a:lnTo>
                    <a:lnTo>
                      <a:pt x="81" y="212"/>
                    </a:lnTo>
                    <a:lnTo>
                      <a:pt x="85" y="214"/>
                    </a:lnTo>
                    <a:lnTo>
                      <a:pt x="86" y="212"/>
                    </a:lnTo>
                    <a:lnTo>
                      <a:pt x="90" y="210"/>
                    </a:lnTo>
                    <a:lnTo>
                      <a:pt x="92" y="207"/>
                    </a:lnTo>
                    <a:lnTo>
                      <a:pt x="94" y="212"/>
                    </a:lnTo>
                    <a:lnTo>
                      <a:pt x="97" y="210"/>
                    </a:lnTo>
                    <a:lnTo>
                      <a:pt x="99" y="210"/>
                    </a:lnTo>
                    <a:lnTo>
                      <a:pt x="102" y="210"/>
                    </a:lnTo>
                    <a:lnTo>
                      <a:pt x="104" y="214"/>
                    </a:lnTo>
                    <a:lnTo>
                      <a:pt x="108" y="212"/>
                    </a:lnTo>
                    <a:lnTo>
                      <a:pt x="109" y="212"/>
                    </a:lnTo>
                    <a:lnTo>
                      <a:pt x="113" y="216"/>
                    </a:lnTo>
                    <a:lnTo>
                      <a:pt x="115" y="210"/>
                    </a:lnTo>
                    <a:lnTo>
                      <a:pt x="117" y="216"/>
                    </a:lnTo>
                    <a:lnTo>
                      <a:pt x="120" y="208"/>
                    </a:lnTo>
                    <a:lnTo>
                      <a:pt x="122" y="207"/>
                    </a:lnTo>
                    <a:lnTo>
                      <a:pt x="125" y="214"/>
                    </a:lnTo>
                    <a:lnTo>
                      <a:pt x="127" y="214"/>
                    </a:lnTo>
                    <a:lnTo>
                      <a:pt x="131" y="214"/>
                    </a:lnTo>
                    <a:lnTo>
                      <a:pt x="132" y="208"/>
                    </a:lnTo>
                    <a:lnTo>
                      <a:pt x="136" y="210"/>
                    </a:lnTo>
                    <a:lnTo>
                      <a:pt x="138" y="210"/>
                    </a:lnTo>
                    <a:lnTo>
                      <a:pt x="141" y="214"/>
                    </a:lnTo>
                    <a:lnTo>
                      <a:pt x="143" y="210"/>
                    </a:lnTo>
                    <a:lnTo>
                      <a:pt x="145" y="212"/>
                    </a:lnTo>
                    <a:lnTo>
                      <a:pt x="148" y="214"/>
                    </a:lnTo>
                    <a:lnTo>
                      <a:pt x="150" y="212"/>
                    </a:lnTo>
                    <a:lnTo>
                      <a:pt x="154" y="208"/>
                    </a:lnTo>
                    <a:lnTo>
                      <a:pt x="155" y="210"/>
                    </a:lnTo>
                    <a:lnTo>
                      <a:pt x="159" y="208"/>
                    </a:lnTo>
                    <a:lnTo>
                      <a:pt x="161" y="214"/>
                    </a:lnTo>
                    <a:lnTo>
                      <a:pt x="164" y="207"/>
                    </a:lnTo>
                    <a:lnTo>
                      <a:pt x="166" y="212"/>
                    </a:lnTo>
                    <a:lnTo>
                      <a:pt x="168" y="208"/>
                    </a:lnTo>
                    <a:lnTo>
                      <a:pt x="171" y="208"/>
                    </a:lnTo>
                    <a:lnTo>
                      <a:pt x="173" y="207"/>
                    </a:lnTo>
                    <a:lnTo>
                      <a:pt x="177" y="208"/>
                    </a:lnTo>
                    <a:lnTo>
                      <a:pt x="178" y="214"/>
                    </a:lnTo>
                    <a:lnTo>
                      <a:pt x="182" y="207"/>
                    </a:lnTo>
                    <a:lnTo>
                      <a:pt x="184" y="207"/>
                    </a:lnTo>
                    <a:lnTo>
                      <a:pt x="187" y="207"/>
                    </a:lnTo>
                    <a:lnTo>
                      <a:pt x="189" y="210"/>
                    </a:lnTo>
                    <a:lnTo>
                      <a:pt x="191" y="207"/>
                    </a:lnTo>
                    <a:lnTo>
                      <a:pt x="194" y="205"/>
                    </a:lnTo>
                    <a:lnTo>
                      <a:pt x="196" y="205"/>
                    </a:lnTo>
                    <a:lnTo>
                      <a:pt x="200" y="203"/>
                    </a:lnTo>
                    <a:lnTo>
                      <a:pt x="201" y="201"/>
                    </a:lnTo>
                    <a:lnTo>
                      <a:pt x="205" y="199"/>
                    </a:lnTo>
                    <a:lnTo>
                      <a:pt x="207" y="193"/>
                    </a:lnTo>
                    <a:lnTo>
                      <a:pt x="210" y="193"/>
                    </a:lnTo>
                    <a:lnTo>
                      <a:pt x="212" y="189"/>
                    </a:lnTo>
                    <a:lnTo>
                      <a:pt x="214" y="176"/>
                    </a:lnTo>
                    <a:lnTo>
                      <a:pt x="217" y="164"/>
                    </a:lnTo>
                    <a:lnTo>
                      <a:pt x="219" y="158"/>
                    </a:lnTo>
                    <a:lnTo>
                      <a:pt x="223" y="151"/>
                    </a:lnTo>
                    <a:lnTo>
                      <a:pt x="224" y="137"/>
                    </a:lnTo>
                    <a:lnTo>
                      <a:pt x="228" y="133"/>
                    </a:lnTo>
                    <a:lnTo>
                      <a:pt x="230" y="110"/>
                    </a:lnTo>
                    <a:lnTo>
                      <a:pt x="233" y="98"/>
                    </a:lnTo>
                    <a:lnTo>
                      <a:pt x="235" y="87"/>
                    </a:lnTo>
                    <a:lnTo>
                      <a:pt x="237" y="81"/>
                    </a:lnTo>
                    <a:lnTo>
                      <a:pt x="240" y="64"/>
                    </a:lnTo>
                    <a:lnTo>
                      <a:pt x="242" y="64"/>
                    </a:lnTo>
                    <a:lnTo>
                      <a:pt x="246" y="50"/>
                    </a:lnTo>
                    <a:lnTo>
                      <a:pt x="247" y="46"/>
                    </a:lnTo>
                    <a:lnTo>
                      <a:pt x="251" y="39"/>
                    </a:lnTo>
                    <a:lnTo>
                      <a:pt x="253" y="33"/>
                    </a:lnTo>
                    <a:lnTo>
                      <a:pt x="256" y="31"/>
                    </a:lnTo>
                    <a:lnTo>
                      <a:pt x="258" y="29"/>
                    </a:lnTo>
                    <a:lnTo>
                      <a:pt x="261" y="17"/>
                    </a:lnTo>
                    <a:lnTo>
                      <a:pt x="263" y="19"/>
                    </a:lnTo>
                    <a:lnTo>
                      <a:pt x="265" y="10"/>
                    </a:lnTo>
                    <a:lnTo>
                      <a:pt x="269" y="10"/>
                    </a:lnTo>
                    <a:lnTo>
                      <a:pt x="270" y="10"/>
                    </a:lnTo>
                    <a:lnTo>
                      <a:pt x="274" y="6"/>
                    </a:lnTo>
                    <a:lnTo>
                      <a:pt x="276" y="8"/>
                    </a:lnTo>
                    <a:lnTo>
                      <a:pt x="279" y="4"/>
                    </a:lnTo>
                    <a:lnTo>
                      <a:pt x="281" y="8"/>
                    </a:lnTo>
                    <a:lnTo>
                      <a:pt x="284" y="10"/>
                    </a:lnTo>
                    <a:lnTo>
                      <a:pt x="286" y="6"/>
                    </a:lnTo>
                    <a:lnTo>
                      <a:pt x="288" y="0"/>
                    </a:lnTo>
                    <a:lnTo>
                      <a:pt x="292" y="4"/>
                    </a:lnTo>
                    <a:lnTo>
                      <a:pt x="293" y="4"/>
                    </a:lnTo>
                    <a:lnTo>
                      <a:pt x="297" y="6"/>
                    </a:lnTo>
                    <a:lnTo>
                      <a:pt x="299" y="4"/>
                    </a:lnTo>
                    <a:lnTo>
                      <a:pt x="302" y="8"/>
                    </a:lnTo>
                    <a:lnTo>
                      <a:pt x="304" y="4"/>
                    </a:lnTo>
                    <a:lnTo>
                      <a:pt x="307" y="6"/>
                    </a:lnTo>
                    <a:lnTo>
                      <a:pt x="309" y="0"/>
                    </a:lnTo>
                    <a:lnTo>
                      <a:pt x="311" y="4"/>
                    </a:lnTo>
                    <a:lnTo>
                      <a:pt x="315" y="2"/>
                    </a:lnTo>
                    <a:lnTo>
                      <a:pt x="316" y="2"/>
                    </a:lnTo>
                    <a:lnTo>
                      <a:pt x="320" y="6"/>
                    </a:lnTo>
                    <a:lnTo>
                      <a:pt x="322" y="6"/>
                    </a:lnTo>
                    <a:lnTo>
                      <a:pt x="325" y="6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0" name="Freeform 297">
                <a:extLst>
                  <a:ext uri="{FF2B5EF4-FFF2-40B4-BE49-F238E27FC236}">
                    <a16:creationId xmlns:a16="http://schemas.microsoft.com/office/drawing/2014/main" id="{D3AE686B-DC3A-354F-94C1-EAAD63ED7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9"/>
                <a:ext cx="322" cy="85"/>
              </a:xfrm>
              <a:custGeom>
                <a:avLst/>
                <a:gdLst>
                  <a:gd name="T0" fmla="*/ 5 w 324"/>
                  <a:gd name="T1" fmla="*/ 41 h 87"/>
                  <a:gd name="T2" fmla="*/ 12 w 324"/>
                  <a:gd name="T3" fmla="*/ 39 h 87"/>
                  <a:gd name="T4" fmla="*/ 20 w 324"/>
                  <a:gd name="T5" fmla="*/ 43 h 87"/>
                  <a:gd name="T6" fmla="*/ 28 w 324"/>
                  <a:gd name="T7" fmla="*/ 41 h 87"/>
                  <a:gd name="T8" fmla="*/ 35 w 324"/>
                  <a:gd name="T9" fmla="*/ 43 h 87"/>
                  <a:gd name="T10" fmla="*/ 43 w 324"/>
                  <a:gd name="T11" fmla="*/ 45 h 87"/>
                  <a:gd name="T12" fmla="*/ 51 w 324"/>
                  <a:gd name="T13" fmla="*/ 45 h 87"/>
                  <a:gd name="T14" fmla="*/ 58 w 324"/>
                  <a:gd name="T15" fmla="*/ 37 h 87"/>
                  <a:gd name="T16" fmla="*/ 66 w 324"/>
                  <a:gd name="T17" fmla="*/ 39 h 87"/>
                  <a:gd name="T18" fmla="*/ 74 w 324"/>
                  <a:gd name="T19" fmla="*/ 41 h 87"/>
                  <a:gd name="T20" fmla="*/ 81 w 324"/>
                  <a:gd name="T21" fmla="*/ 45 h 87"/>
                  <a:gd name="T22" fmla="*/ 89 w 324"/>
                  <a:gd name="T23" fmla="*/ 47 h 87"/>
                  <a:gd name="T24" fmla="*/ 97 w 324"/>
                  <a:gd name="T25" fmla="*/ 37 h 87"/>
                  <a:gd name="T26" fmla="*/ 104 w 324"/>
                  <a:gd name="T27" fmla="*/ 39 h 87"/>
                  <a:gd name="T28" fmla="*/ 111 w 324"/>
                  <a:gd name="T29" fmla="*/ 43 h 87"/>
                  <a:gd name="T30" fmla="*/ 120 w 324"/>
                  <a:gd name="T31" fmla="*/ 43 h 87"/>
                  <a:gd name="T32" fmla="*/ 127 w 324"/>
                  <a:gd name="T33" fmla="*/ 22 h 87"/>
                  <a:gd name="T34" fmla="*/ 134 w 324"/>
                  <a:gd name="T35" fmla="*/ 0 h 87"/>
                  <a:gd name="T36" fmla="*/ 143 w 324"/>
                  <a:gd name="T37" fmla="*/ 23 h 87"/>
                  <a:gd name="T38" fmla="*/ 150 w 324"/>
                  <a:gd name="T39" fmla="*/ 54 h 87"/>
                  <a:gd name="T40" fmla="*/ 157 w 324"/>
                  <a:gd name="T41" fmla="*/ 87 h 87"/>
                  <a:gd name="T42" fmla="*/ 166 w 324"/>
                  <a:gd name="T43" fmla="*/ 76 h 87"/>
                  <a:gd name="T44" fmla="*/ 173 w 324"/>
                  <a:gd name="T45" fmla="*/ 45 h 87"/>
                  <a:gd name="T46" fmla="*/ 180 w 324"/>
                  <a:gd name="T47" fmla="*/ 41 h 87"/>
                  <a:gd name="T48" fmla="*/ 189 w 324"/>
                  <a:gd name="T49" fmla="*/ 39 h 87"/>
                  <a:gd name="T50" fmla="*/ 196 w 324"/>
                  <a:gd name="T51" fmla="*/ 41 h 87"/>
                  <a:gd name="T52" fmla="*/ 203 w 324"/>
                  <a:gd name="T53" fmla="*/ 41 h 87"/>
                  <a:gd name="T54" fmla="*/ 212 w 324"/>
                  <a:gd name="T55" fmla="*/ 41 h 87"/>
                  <a:gd name="T56" fmla="*/ 219 w 324"/>
                  <a:gd name="T57" fmla="*/ 39 h 87"/>
                  <a:gd name="T58" fmla="*/ 226 w 324"/>
                  <a:gd name="T59" fmla="*/ 43 h 87"/>
                  <a:gd name="T60" fmla="*/ 235 w 324"/>
                  <a:gd name="T61" fmla="*/ 43 h 87"/>
                  <a:gd name="T62" fmla="*/ 242 w 324"/>
                  <a:gd name="T63" fmla="*/ 45 h 87"/>
                  <a:gd name="T64" fmla="*/ 249 w 324"/>
                  <a:gd name="T65" fmla="*/ 41 h 87"/>
                  <a:gd name="T66" fmla="*/ 258 w 324"/>
                  <a:gd name="T67" fmla="*/ 43 h 87"/>
                  <a:gd name="T68" fmla="*/ 265 w 324"/>
                  <a:gd name="T69" fmla="*/ 43 h 87"/>
                  <a:gd name="T70" fmla="*/ 272 w 324"/>
                  <a:gd name="T71" fmla="*/ 41 h 87"/>
                  <a:gd name="T72" fmla="*/ 281 w 324"/>
                  <a:gd name="T73" fmla="*/ 41 h 87"/>
                  <a:gd name="T74" fmla="*/ 288 w 324"/>
                  <a:gd name="T75" fmla="*/ 39 h 87"/>
                  <a:gd name="T76" fmla="*/ 295 w 324"/>
                  <a:gd name="T77" fmla="*/ 45 h 87"/>
                  <a:gd name="T78" fmla="*/ 304 w 324"/>
                  <a:gd name="T79" fmla="*/ 39 h 87"/>
                  <a:gd name="T80" fmla="*/ 311 w 324"/>
                  <a:gd name="T81" fmla="*/ 43 h 87"/>
                  <a:gd name="T82" fmla="*/ 320 w 324"/>
                  <a:gd name="T83" fmla="*/ 4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87">
                    <a:moveTo>
                      <a:pt x="0" y="43"/>
                    </a:moveTo>
                    <a:lnTo>
                      <a:pt x="2" y="39"/>
                    </a:lnTo>
                    <a:lnTo>
                      <a:pt x="5" y="41"/>
                    </a:lnTo>
                    <a:lnTo>
                      <a:pt x="7" y="43"/>
                    </a:lnTo>
                    <a:lnTo>
                      <a:pt x="9" y="45"/>
                    </a:lnTo>
                    <a:lnTo>
                      <a:pt x="12" y="39"/>
                    </a:lnTo>
                    <a:lnTo>
                      <a:pt x="14" y="43"/>
                    </a:lnTo>
                    <a:lnTo>
                      <a:pt x="18" y="39"/>
                    </a:lnTo>
                    <a:lnTo>
                      <a:pt x="20" y="43"/>
                    </a:lnTo>
                    <a:lnTo>
                      <a:pt x="23" y="41"/>
                    </a:lnTo>
                    <a:lnTo>
                      <a:pt x="25" y="45"/>
                    </a:lnTo>
                    <a:lnTo>
                      <a:pt x="28" y="41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5" y="43"/>
                    </a:lnTo>
                    <a:lnTo>
                      <a:pt x="37" y="39"/>
                    </a:lnTo>
                    <a:lnTo>
                      <a:pt x="41" y="43"/>
                    </a:lnTo>
                    <a:lnTo>
                      <a:pt x="43" y="45"/>
                    </a:lnTo>
                    <a:lnTo>
                      <a:pt x="46" y="45"/>
                    </a:lnTo>
                    <a:lnTo>
                      <a:pt x="48" y="37"/>
                    </a:lnTo>
                    <a:lnTo>
                      <a:pt x="51" y="45"/>
                    </a:lnTo>
                    <a:lnTo>
                      <a:pt x="53" y="41"/>
                    </a:lnTo>
                    <a:lnTo>
                      <a:pt x="57" y="43"/>
                    </a:lnTo>
                    <a:lnTo>
                      <a:pt x="58" y="37"/>
                    </a:lnTo>
                    <a:lnTo>
                      <a:pt x="60" y="39"/>
                    </a:lnTo>
                    <a:lnTo>
                      <a:pt x="64" y="43"/>
                    </a:lnTo>
                    <a:lnTo>
                      <a:pt x="66" y="39"/>
                    </a:lnTo>
                    <a:lnTo>
                      <a:pt x="69" y="41"/>
                    </a:lnTo>
                    <a:lnTo>
                      <a:pt x="71" y="45"/>
                    </a:lnTo>
                    <a:lnTo>
                      <a:pt x="74" y="41"/>
                    </a:lnTo>
                    <a:lnTo>
                      <a:pt x="76" y="45"/>
                    </a:lnTo>
                    <a:lnTo>
                      <a:pt x="80" y="43"/>
                    </a:lnTo>
                    <a:lnTo>
                      <a:pt x="81" y="45"/>
                    </a:lnTo>
                    <a:lnTo>
                      <a:pt x="83" y="41"/>
                    </a:lnTo>
                    <a:lnTo>
                      <a:pt x="87" y="41"/>
                    </a:lnTo>
                    <a:lnTo>
                      <a:pt x="89" y="47"/>
                    </a:lnTo>
                    <a:lnTo>
                      <a:pt x="92" y="41"/>
                    </a:lnTo>
                    <a:lnTo>
                      <a:pt x="94" y="37"/>
                    </a:lnTo>
                    <a:lnTo>
                      <a:pt x="97" y="37"/>
                    </a:lnTo>
                    <a:lnTo>
                      <a:pt x="99" y="39"/>
                    </a:lnTo>
                    <a:lnTo>
                      <a:pt x="103" y="47"/>
                    </a:lnTo>
                    <a:lnTo>
                      <a:pt x="104" y="39"/>
                    </a:lnTo>
                    <a:lnTo>
                      <a:pt x="106" y="45"/>
                    </a:lnTo>
                    <a:lnTo>
                      <a:pt x="110" y="39"/>
                    </a:lnTo>
                    <a:lnTo>
                      <a:pt x="111" y="43"/>
                    </a:lnTo>
                    <a:lnTo>
                      <a:pt x="115" y="45"/>
                    </a:lnTo>
                    <a:lnTo>
                      <a:pt x="117" y="41"/>
                    </a:lnTo>
                    <a:lnTo>
                      <a:pt x="120" y="43"/>
                    </a:lnTo>
                    <a:lnTo>
                      <a:pt x="122" y="37"/>
                    </a:lnTo>
                    <a:lnTo>
                      <a:pt x="126" y="29"/>
                    </a:lnTo>
                    <a:lnTo>
                      <a:pt x="127" y="22"/>
                    </a:lnTo>
                    <a:lnTo>
                      <a:pt x="129" y="6"/>
                    </a:lnTo>
                    <a:lnTo>
                      <a:pt x="133" y="2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0" y="10"/>
                    </a:lnTo>
                    <a:lnTo>
                      <a:pt x="143" y="23"/>
                    </a:lnTo>
                    <a:lnTo>
                      <a:pt x="145" y="33"/>
                    </a:lnTo>
                    <a:lnTo>
                      <a:pt x="149" y="43"/>
                    </a:lnTo>
                    <a:lnTo>
                      <a:pt x="150" y="54"/>
                    </a:lnTo>
                    <a:lnTo>
                      <a:pt x="152" y="56"/>
                    </a:lnTo>
                    <a:lnTo>
                      <a:pt x="156" y="72"/>
                    </a:lnTo>
                    <a:lnTo>
                      <a:pt x="157" y="87"/>
                    </a:lnTo>
                    <a:lnTo>
                      <a:pt x="161" y="83"/>
                    </a:lnTo>
                    <a:lnTo>
                      <a:pt x="163" y="81"/>
                    </a:lnTo>
                    <a:lnTo>
                      <a:pt x="166" y="76"/>
                    </a:lnTo>
                    <a:lnTo>
                      <a:pt x="168" y="62"/>
                    </a:lnTo>
                    <a:lnTo>
                      <a:pt x="172" y="52"/>
                    </a:lnTo>
                    <a:lnTo>
                      <a:pt x="173" y="45"/>
                    </a:lnTo>
                    <a:lnTo>
                      <a:pt x="175" y="47"/>
                    </a:lnTo>
                    <a:lnTo>
                      <a:pt x="179" y="41"/>
                    </a:lnTo>
                    <a:lnTo>
                      <a:pt x="180" y="41"/>
                    </a:lnTo>
                    <a:lnTo>
                      <a:pt x="184" y="43"/>
                    </a:lnTo>
                    <a:lnTo>
                      <a:pt x="186" y="47"/>
                    </a:lnTo>
                    <a:lnTo>
                      <a:pt x="189" y="39"/>
                    </a:lnTo>
                    <a:lnTo>
                      <a:pt x="191" y="37"/>
                    </a:lnTo>
                    <a:lnTo>
                      <a:pt x="195" y="39"/>
                    </a:lnTo>
                    <a:lnTo>
                      <a:pt x="196" y="41"/>
                    </a:lnTo>
                    <a:lnTo>
                      <a:pt x="200" y="45"/>
                    </a:lnTo>
                    <a:lnTo>
                      <a:pt x="202" y="37"/>
                    </a:lnTo>
                    <a:lnTo>
                      <a:pt x="203" y="41"/>
                    </a:lnTo>
                    <a:lnTo>
                      <a:pt x="207" y="41"/>
                    </a:lnTo>
                    <a:lnTo>
                      <a:pt x="209" y="43"/>
                    </a:lnTo>
                    <a:lnTo>
                      <a:pt x="212" y="41"/>
                    </a:lnTo>
                    <a:lnTo>
                      <a:pt x="214" y="49"/>
                    </a:lnTo>
                    <a:lnTo>
                      <a:pt x="218" y="43"/>
                    </a:lnTo>
                    <a:lnTo>
                      <a:pt x="219" y="39"/>
                    </a:lnTo>
                    <a:lnTo>
                      <a:pt x="223" y="43"/>
                    </a:lnTo>
                    <a:lnTo>
                      <a:pt x="225" y="41"/>
                    </a:lnTo>
                    <a:lnTo>
                      <a:pt x="226" y="43"/>
                    </a:lnTo>
                    <a:lnTo>
                      <a:pt x="230" y="43"/>
                    </a:lnTo>
                    <a:lnTo>
                      <a:pt x="232" y="43"/>
                    </a:lnTo>
                    <a:lnTo>
                      <a:pt x="235" y="43"/>
                    </a:lnTo>
                    <a:lnTo>
                      <a:pt x="237" y="45"/>
                    </a:lnTo>
                    <a:lnTo>
                      <a:pt x="241" y="41"/>
                    </a:lnTo>
                    <a:lnTo>
                      <a:pt x="242" y="45"/>
                    </a:lnTo>
                    <a:lnTo>
                      <a:pt x="246" y="43"/>
                    </a:lnTo>
                    <a:lnTo>
                      <a:pt x="248" y="39"/>
                    </a:lnTo>
                    <a:lnTo>
                      <a:pt x="249" y="41"/>
                    </a:lnTo>
                    <a:lnTo>
                      <a:pt x="253" y="37"/>
                    </a:lnTo>
                    <a:lnTo>
                      <a:pt x="255" y="47"/>
                    </a:lnTo>
                    <a:lnTo>
                      <a:pt x="258" y="43"/>
                    </a:lnTo>
                    <a:lnTo>
                      <a:pt x="260" y="43"/>
                    </a:lnTo>
                    <a:lnTo>
                      <a:pt x="264" y="43"/>
                    </a:lnTo>
                    <a:lnTo>
                      <a:pt x="265" y="43"/>
                    </a:lnTo>
                    <a:lnTo>
                      <a:pt x="269" y="43"/>
                    </a:lnTo>
                    <a:lnTo>
                      <a:pt x="271" y="41"/>
                    </a:lnTo>
                    <a:lnTo>
                      <a:pt x="272" y="41"/>
                    </a:lnTo>
                    <a:lnTo>
                      <a:pt x="276" y="39"/>
                    </a:lnTo>
                    <a:lnTo>
                      <a:pt x="278" y="43"/>
                    </a:lnTo>
                    <a:lnTo>
                      <a:pt x="281" y="41"/>
                    </a:lnTo>
                    <a:lnTo>
                      <a:pt x="283" y="43"/>
                    </a:lnTo>
                    <a:lnTo>
                      <a:pt x="287" y="41"/>
                    </a:lnTo>
                    <a:lnTo>
                      <a:pt x="288" y="39"/>
                    </a:lnTo>
                    <a:lnTo>
                      <a:pt x="292" y="41"/>
                    </a:lnTo>
                    <a:lnTo>
                      <a:pt x="294" y="47"/>
                    </a:lnTo>
                    <a:lnTo>
                      <a:pt x="295" y="45"/>
                    </a:lnTo>
                    <a:lnTo>
                      <a:pt x="299" y="39"/>
                    </a:lnTo>
                    <a:lnTo>
                      <a:pt x="301" y="43"/>
                    </a:lnTo>
                    <a:lnTo>
                      <a:pt x="304" y="39"/>
                    </a:lnTo>
                    <a:lnTo>
                      <a:pt x="306" y="41"/>
                    </a:lnTo>
                    <a:lnTo>
                      <a:pt x="309" y="41"/>
                    </a:lnTo>
                    <a:lnTo>
                      <a:pt x="311" y="43"/>
                    </a:lnTo>
                    <a:lnTo>
                      <a:pt x="315" y="39"/>
                    </a:lnTo>
                    <a:lnTo>
                      <a:pt x="317" y="43"/>
                    </a:lnTo>
                    <a:lnTo>
                      <a:pt x="320" y="45"/>
                    </a:lnTo>
                    <a:lnTo>
                      <a:pt x="322" y="43"/>
                    </a:lnTo>
                    <a:lnTo>
                      <a:pt x="324" y="45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1" name="Freeform 298">
                <a:extLst>
                  <a:ext uri="{FF2B5EF4-FFF2-40B4-BE49-F238E27FC236}">
                    <a16:creationId xmlns:a16="http://schemas.microsoft.com/office/drawing/2014/main" id="{5B593591-6CE0-3440-97EC-5CA7CDFCC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6"/>
                <a:ext cx="49" cy="8"/>
              </a:xfrm>
              <a:custGeom>
                <a:avLst/>
                <a:gdLst>
                  <a:gd name="G0" fmla="+- 9 0 0"/>
                  <a:gd name="G1" fmla="+- 8 0 0"/>
                  <a:gd name="G2" fmla="+- 14 0 0"/>
                  <a:gd name="G3" fmla="cos 4 G2"/>
                  <a:gd name="G4" fmla="*/ 1 27279 256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G23" fmla="*/ 1 5 2"/>
                  <a:gd name="G24" fmla="*/ 1 50493 45568"/>
                  <a:gd name="G25" fmla="*/ 1 50493 55552"/>
                  <a:gd name="G26" fmla="*/ G25 1 180"/>
                  <a:gd name="G27" fmla="*/ G24 1 G26"/>
                  <a:gd name="T0" fmla="*/ 0 w 51"/>
                  <a:gd name="T1" fmla="*/ 8 h 10"/>
                  <a:gd name="T2" fmla="*/ 3 w 51"/>
                  <a:gd name="T3" fmla="*/ 2 h 10"/>
                  <a:gd name="T4" fmla="*/ 5 w 51"/>
                  <a:gd name="T5" fmla="*/ 8 h 10"/>
                  <a:gd name="T6" fmla="*/ 8 w 51"/>
                  <a:gd name="T7" fmla="*/ 8 h 10"/>
                  <a:gd name="T8" fmla="*/ 10 w 51"/>
                  <a:gd name="T9" fmla="*/ 4 h 10"/>
                  <a:gd name="T10" fmla="*/ 14 w 51"/>
                  <a:gd name="T11" fmla="*/ 2 h 10"/>
                  <a:gd name="T12" fmla="*/ 16 w 51"/>
                  <a:gd name="T13" fmla="*/ 10 h 10"/>
                  <a:gd name="T14" fmla="*/ 19 w 51"/>
                  <a:gd name="T15" fmla="*/ 8 h 10"/>
                  <a:gd name="T16" fmla="*/ 21 w 51"/>
                  <a:gd name="T17" fmla="*/ 2 h 10"/>
                  <a:gd name="T18" fmla="*/ 23 w 51"/>
                  <a:gd name="T19" fmla="*/ 2 h 10"/>
                  <a:gd name="T20" fmla="*/ 26 w 51"/>
                  <a:gd name="T21" fmla="*/ 4 h 10"/>
                  <a:gd name="T22" fmla="*/ 28 w 51"/>
                  <a:gd name="T23" fmla="*/ 4 h 10"/>
                  <a:gd name="T24" fmla="*/ 31 w 51"/>
                  <a:gd name="T25" fmla="*/ 2 h 10"/>
                  <a:gd name="T26" fmla="*/ 33 w 51"/>
                  <a:gd name="T27" fmla="*/ 6 h 10"/>
                  <a:gd name="T28" fmla="*/ 37 w 51"/>
                  <a:gd name="T29" fmla="*/ 4 h 10"/>
                  <a:gd name="T30" fmla="*/ 39 w 51"/>
                  <a:gd name="T31" fmla="*/ 2 h 10"/>
                  <a:gd name="T32" fmla="*/ 42 w 51"/>
                  <a:gd name="T33" fmla="*/ 0 h 10"/>
                  <a:gd name="T34" fmla="*/ 44 w 51"/>
                  <a:gd name="T35" fmla="*/ 4 h 10"/>
                  <a:gd name="T36" fmla="*/ 46 w 51"/>
                  <a:gd name="T37" fmla="*/ 6 h 10"/>
                  <a:gd name="T38" fmla="*/ 49 w 51"/>
                  <a:gd name="T39" fmla="*/ 4 h 10"/>
                  <a:gd name="T40" fmla="*/ 51 w 51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8"/>
                    </a:moveTo>
                    <a:lnTo>
                      <a:pt x="3" y="2"/>
                    </a:lnTo>
                    <a:lnTo>
                      <a:pt x="5" y="8"/>
                    </a:lnTo>
                    <a:lnTo>
                      <a:pt x="8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31" y="2"/>
                    </a:lnTo>
                    <a:lnTo>
                      <a:pt x="33" y="6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42" y="0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9" y="4"/>
                    </a:lnTo>
                    <a:lnTo>
                      <a:pt x="51" y="6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2" name="Freeform 299">
                <a:extLst>
                  <a:ext uri="{FF2B5EF4-FFF2-40B4-BE49-F238E27FC236}">
                    <a16:creationId xmlns:a16="http://schemas.microsoft.com/office/drawing/2014/main" id="{1FC2B18A-A1F5-0847-932C-DA2202541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2"/>
                <a:ext cx="323" cy="212"/>
              </a:xfrm>
              <a:custGeom>
                <a:avLst/>
                <a:gdLst>
                  <a:gd name="T0" fmla="*/ 5 w 325"/>
                  <a:gd name="T1" fmla="*/ 209 h 214"/>
                  <a:gd name="T2" fmla="*/ 12 w 325"/>
                  <a:gd name="T3" fmla="*/ 207 h 214"/>
                  <a:gd name="T4" fmla="*/ 21 w 325"/>
                  <a:gd name="T5" fmla="*/ 205 h 214"/>
                  <a:gd name="T6" fmla="*/ 28 w 325"/>
                  <a:gd name="T7" fmla="*/ 207 h 214"/>
                  <a:gd name="T8" fmla="*/ 35 w 325"/>
                  <a:gd name="T9" fmla="*/ 207 h 214"/>
                  <a:gd name="T10" fmla="*/ 44 w 325"/>
                  <a:gd name="T11" fmla="*/ 207 h 214"/>
                  <a:gd name="T12" fmla="*/ 51 w 325"/>
                  <a:gd name="T13" fmla="*/ 203 h 214"/>
                  <a:gd name="T14" fmla="*/ 58 w 325"/>
                  <a:gd name="T15" fmla="*/ 205 h 214"/>
                  <a:gd name="T16" fmla="*/ 67 w 325"/>
                  <a:gd name="T17" fmla="*/ 207 h 214"/>
                  <a:gd name="T18" fmla="*/ 74 w 325"/>
                  <a:gd name="T19" fmla="*/ 209 h 214"/>
                  <a:gd name="T20" fmla="*/ 81 w 325"/>
                  <a:gd name="T21" fmla="*/ 211 h 214"/>
                  <a:gd name="T22" fmla="*/ 90 w 325"/>
                  <a:gd name="T23" fmla="*/ 203 h 214"/>
                  <a:gd name="T24" fmla="*/ 97 w 325"/>
                  <a:gd name="T25" fmla="*/ 207 h 214"/>
                  <a:gd name="T26" fmla="*/ 104 w 325"/>
                  <a:gd name="T27" fmla="*/ 205 h 214"/>
                  <a:gd name="T28" fmla="*/ 113 w 325"/>
                  <a:gd name="T29" fmla="*/ 207 h 214"/>
                  <a:gd name="T30" fmla="*/ 120 w 325"/>
                  <a:gd name="T31" fmla="*/ 207 h 214"/>
                  <a:gd name="T32" fmla="*/ 127 w 325"/>
                  <a:gd name="T33" fmla="*/ 205 h 214"/>
                  <a:gd name="T34" fmla="*/ 136 w 325"/>
                  <a:gd name="T35" fmla="*/ 201 h 214"/>
                  <a:gd name="T36" fmla="*/ 143 w 325"/>
                  <a:gd name="T37" fmla="*/ 205 h 214"/>
                  <a:gd name="T38" fmla="*/ 150 w 325"/>
                  <a:gd name="T39" fmla="*/ 205 h 214"/>
                  <a:gd name="T40" fmla="*/ 159 w 325"/>
                  <a:gd name="T41" fmla="*/ 203 h 214"/>
                  <a:gd name="T42" fmla="*/ 166 w 325"/>
                  <a:gd name="T43" fmla="*/ 205 h 214"/>
                  <a:gd name="T44" fmla="*/ 173 w 325"/>
                  <a:gd name="T45" fmla="*/ 209 h 214"/>
                  <a:gd name="T46" fmla="*/ 182 w 325"/>
                  <a:gd name="T47" fmla="*/ 205 h 214"/>
                  <a:gd name="T48" fmla="*/ 189 w 325"/>
                  <a:gd name="T49" fmla="*/ 203 h 214"/>
                  <a:gd name="T50" fmla="*/ 196 w 325"/>
                  <a:gd name="T51" fmla="*/ 207 h 214"/>
                  <a:gd name="T52" fmla="*/ 205 w 325"/>
                  <a:gd name="T53" fmla="*/ 203 h 214"/>
                  <a:gd name="T54" fmla="*/ 212 w 325"/>
                  <a:gd name="T55" fmla="*/ 199 h 214"/>
                  <a:gd name="T56" fmla="*/ 219 w 325"/>
                  <a:gd name="T57" fmla="*/ 195 h 214"/>
                  <a:gd name="T58" fmla="*/ 228 w 325"/>
                  <a:gd name="T59" fmla="*/ 182 h 214"/>
                  <a:gd name="T60" fmla="*/ 235 w 325"/>
                  <a:gd name="T61" fmla="*/ 172 h 214"/>
                  <a:gd name="T62" fmla="*/ 242 w 325"/>
                  <a:gd name="T63" fmla="*/ 151 h 214"/>
                  <a:gd name="T64" fmla="*/ 251 w 325"/>
                  <a:gd name="T65" fmla="*/ 126 h 214"/>
                  <a:gd name="T66" fmla="*/ 258 w 325"/>
                  <a:gd name="T67" fmla="*/ 93 h 214"/>
                  <a:gd name="T68" fmla="*/ 265 w 325"/>
                  <a:gd name="T69" fmla="*/ 64 h 214"/>
                  <a:gd name="T70" fmla="*/ 274 w 325"/>
                  <a:gd name="T71" fmla="*/ 43 h 214"/>
                  <a:gd name="T72" fmla="*/ 281 w 325"/>
                  <a:gd name="T73" fmla="*/ 25 h 214"/>
                  <a:gd name="T74" fmla="*/ 288 w 325"/>
                  <a:gd name="T75" fmla="*/ 17 h 214"/>
                  <a:gd name="T76" fmla="*/ 297 w 325"/>
                  <a:gd name="T77" fmla="*/ 10 h 214"/>
                  <a:gd name="T78" fmla="*/ 304 w 325"/>
                  <a:gd name="T79" fmla="*/ 2 h 214"/>
                  <a:gd name="T80" fmla="*/ 311 w 325"/>
                  <a:gd name="T81" fmla="*/ 6 h 214"/>
                  <a:gd name="T82" fmla="*/ 320 w 325"/>
                  <a:gd name="T83" fmla="*/ 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14">
                    <a:moveTo>
                      <a:pt x="0" y="207"/>
                    </a:moveTo>
                    <a:lnTo>
                      <a:pt x="2" y="207"/>
                    </a:lnTo>
                    <a:lnTo>
                      <a:pt x="5" y="209"/>
                    </a:lnTo>
                    <a:lnTo>
                      <a:pt x="7" y="205"/>
                    </a:lnTo>
                    <a:lnTo>
                      <a:pt x="10" y="209"/>
                    </a:lnTo>
                    <a:lnTo>
                      <a:pt x="12" y="207"/>
                    </a:lnTo>
                    <a:lnTo>
                      <a:pt x="16" y="207"/>
                    </a:lnTo>
                    <a:lnTo>
                      <a:pt x="18" y="205"/>
                    </a:lnTo>
                    <a:lnTo>
                      <a:pt x="21" y="205"/>
                    </a:lnTo>
                    <a:lnTo>
                      <a:pt x="23" y="209"/>
                    </a:lnTo>
                    <a:lnTo>
                      <a:pt x="25" y="207"/>
                    </a:lnTo>
                    <a:lnTo>
                      <a:pt x="28" y="207"/>
                    </a:lnTo>
                    <a:lnTo>
                      <a:pt x="30" y="205"/>
                    </a:lnTo>
                    <a:lnTo>
                      <a:pt x="33" y="209"/>
                    </a:lnTo>
                    <a:lnTo>
                      <a:pt x="35" y="207"/>
                    </a:lnTo>
                    <a:lnTo>
                      <a:pt x="39" y="207"/>
                    </a:lnTo>
                    <a:lnTo>
                      <a:pt x="40" y="209"/>
                    </a:lnTo>
                    <a:lnTo>
                      <a:pt x="44" y="207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1" y="203"/>
                    </a:lnTo>
                    <a:lnTo>
                      <a:pt x="53" y="205"/>
                    </a:lnTo>
                    <a:lnTo>
                      <a:pt x="56" y="205"/>
                    </a:lnTo>
                    <a:lnTo>
                      <a:pt x="58" y="205"/>
                    </a:lnTo>
                    <a:lnTo>
                      <a:pt x="62" y="205"/>
                    </a:lnTo>
                    <a:lnTo>
                      <a:pt x="63" y="211"/>
                    </a:lnTo>
                    <a:lnTo>
                      <a:pt x="67" y="207"/>
                    </a:lnTo>
                    <a:lnTo>
                      <a:pt x="69" y="205"/>
                    </a:lnTo>
                    <a:lnTo>
                      <a:pt x="71" y="207"/>
                    </a:lnTo>
                    <a:lnTo>
                      <a:pt x="74" y="209"/>
                    </a:lnTo>
                    <a:lnTo>
                      <a:pt x="76" y="203"/>
                    </a:lnTo>
                    <a:lnTo>
                      <a:pt x="79" y="207"/>
                    </a:lnTo>
                    <a:lnTo>
                      <a:pt x="81" y="211"/>
                    </a:lnTo>
                    <a:lnTo>
                      <a:pt x="85" y="207"/>
                    </a:lnTo>
                    <a:lnTo>
                      <a:pt x="86" y="207"/>
                    </a:lnTo>
                    <a:lnTo>
                      <a:pt x="90" y="203"/>
                    </a:lnTo>
                    <a:lnTo>
                      <a:pt x="92" y="207"/>
                    </a:lnTo>
                    <a:lnTo>
                      <a:pt x="94" y="205"/>
                    </a:lnTo>
                    <a:lnTo>
                      <a:pt x="97" y="207"/>
                    </a:lnTo>
                    <a:lnTo>
                      <a:pt x="99" y="207"/>
                    </a:lnTo>
                    <a:lnTo>
                      <a:pt x="102" y="209"/>
                    </a:lnTo>
                    <a:lnTo>
                      <a:pt x="104" y="205"/>
                    </a:lnTo>
                    <a:lnTo>
                      <a:pt x="108" y="201"/>
                    </a:lnTo>
                    <a:lnTo>
                      <a:pt x="109" y="209"/>
                    </a:lnTo>
                    <a:lnTo>
                      <a:pt x="113" y="207"/>
                    </a:lnTo>
                    <a:lnTo>
                      <a:pt x="115" y="205"/>
                    </a:lnTo>
                    <a:lnTo>
                      <a:pt x="117" y="207"/>
                    </a:lnTo>
                    <a:lnTo>
                      <a:pt x="120" y="207"/>
                    </a:lnTo>
                    <a:lnTo>
                      <a:pt x="122" y="209"/>
                    </a:lnTo>
                    <a:lnTo>
                      <a:pt x="125" y="207"/>
                    </a:lnTo>
                    <a:lnTo>
                      <a:pt x="127" y="205"/>
                    </a:lnTo>
                    <a:lnTo>
                      <a:pt x="131" y="205"/>
                    </a:lnTo>
                    <a:lnTo>
                      <a:pt x="132" y="207"/>
                    </a:lnTo>
                    <a:lnTo>
                      <a:pt x="136" y="201"/>
                    </a:lnTo>
                    <a:lnTo>
                      <a:pt x="138" y="207"/>
                    </a:lnTo>
                    <a:lnTo>
                      <a:pt x="141" y="203"/>
                    </a:lnTo>
                    <a:lnTo>
                      <a:pt x="143" y="205"/>
                    </a:lnTo>
                    <a:lnTo>
                      <a:pt x="145" y="203"/>
                    </a:lnTo>
                    <a:lnTo>
                      <a:pt x="148" y="207"/>
                    </a:lnTo>
                    <a:lnTo>
                      <a:pt x="150" y="205"/>
                    </a:lnTo>
                    <a:lnTo>
                      <a:pt x="154" y="201"/>
                    </a:lnTo>
                    <a:lnTo>
                      <a:pt x="155" y="207"/>
                    </a:lnTo>
                    <a:lnTo>
                      <a:pt x="159" y="203"/>
                    </a:lnTo>
                    <a:lnTo>
                      <a:pt x="161" y="199"/>
                    </a:lnTo>
                    <a:lnTo>
                      <a:pt x="164" y="209"/>
                    </a:lnTo>
                    <a:lnTo>
                      <a:pt x="166" y="205"/>
                    </a:lnTo>
                    <a:lnTo>
                      <a:pt x="168" y="207"/>
                    </a:lnTo>
                    <a:lnTo>
                      <a:pt x="171" y="205"/>
                    </a:lnTo>
                    <a:lnTo>
                      <a:pt x="173" y="209"/>
                    </a:lnTo>
                    <a:lnTo>
                      <a:pt x="177" y="205"/>
                    </a:lnTo>
                    <a:lnTo>
                      <a:pt x="178" y="203"/>
                    </a:lnTo>
                    <a:lnTo>
                      <a:pt x="182" y="205"/>
                    </a:lnTo>
                    <a:lnTo>
                      <a:pt x="184" y="214"/>
                    </a:lnTo>
                    <a:lnTo>
                      <a:pt x="187" y="205"/>
                    </a:lnTo>
                    <a:lnTo>
                      <a:pt x="189" y="203"/>
                    </a:lnTo>
                    <a:lnTo>
                      <a:pt x="191" y="205"/>
                    </a:lnTo>
                    <a:lnTo>
                      <a:pt x="194" y="205"/>
                    </a:lnTo>
                    <a:lnTo>
                      <a:pt x="196" y="207"/>
                    </a:lnTo>
                    <a:lnTo>
                      <a:pt x="200" y="203"/>
                    </a:lnTo>
                    <a:lnTo>
                      <a:pt x="201" y="205"/>
                    </a:lnTo>
                    <a:lnTo>
                      <a:pt x="205" y="203"/>
                    </a:lnTo>
                    <a:lnTo>
                      <a:pt x="207" y="201"/>
                    </a:lnTo>
                    <a:lnTo>
                      <a:pt x="210" y="203"/>
                    </a:lnTo>
                    <a:lnTo>
                      <a:pt x="212" y="199"/>
                    </a:lnTo>
                    <a:lnTo>
                      <a:pt x="214" y="197"/>
                    </a:lnTo>
                    <a:lnTo>
                      <a:pt x="217" y="199"/>
                    </a:lnTo>
                    <a:lnTo>
                      <a:pt x="219" y="195"/>
                    </a:lnTo>
                    <a:lnTo>
                      <a:pt x="223" y="193"/>
                    </a:lnTo>
                    <a:lnTo>
                      <a:pt x="224" y="187"/>
                    </a:lnTo>
                    <a:lnTo>
                      <a:pt x="228" y="182"/>
                    </a:lnTo>
                    <a:lnTo>
                      <a:pt x="230" y="184"/>
                    </a:lnTo>
                    <a:lnTo>
                      <a:pt x="233" y="178"/>
                    </a:lnTo>
                    <a:lnTo>
                      <a:pt x="235" y="172"/>
                    </a:lnTo>
                    <a:lnTo>
                      <a:pt x="237" y="166"/>
                    </a:lnTo>
                    <a:lnTo>
                      <a:pt x="240" y="160"/>
                    </a:lnTo>
                    <a:lnTo>
                      <a:pt x="242" y="151"/>
                    </a:lnTo>
                    <a:lnTo>
                      <a:pt x="246" y="145"/>
                    </a:lnTo>
                    <a:lnTo>
                      <a:pt x="247" y="135"/>
                    </a:lnTo>
                    <a:lnTo>
                      <a:pt x="251" y="126"/>
                    </a:lnTo>
                    <a:lnTo>
                      <a:pt x="253" y="114"/>
                    </a:lnTo>
                    <a:lnTo>
                      <a:pt x="256" y="106"/>
                    </a:lnTo>
                    <a:lnTo>
                      <a:pt x="258" y="93"/>
                    </a:lnTo>
                    <a:lnTo>
                      <a:pt x="261" y="83"/>
                    </a:lnTo>
                    <a:lnTo>
                      <a:pt x="263" y="77"/>
                    </a:lnTo>
                    <a:lnTo>
                      <a:pt x="265" y="64"/>
                    </a:lnTo>
                    <a:lnTo>
                      <a:pt x="269" y="54"/>
                    </a:lnTo>
                    <a:lnTo>
                      <a:pt x="270" y="48"/>
                    </a:lnTo>
                    <a:lnTo>
                      <a:pt x="274" y="43"/>
                    </a:lnTo>
                    <a:lnTo>
                      <a:pt x="276" y="35"/>
                    </a:lnTo>
                    <a:lnTo>
                      <a:pt x="279" y="33"/>
                    </a:lnTo>
                    <a:lnTo>
                      <a:pt x="281" y="25"/>
                    </a:lnTo>
                    <a:lnTo>
                      <a:pt x="284" y="25"/>
                    </a:lnTo>
                    <a:lnTo>
                      <a:pt x="286" y="17"/>
                    </a:lnTo>
                    <a:lnTo>
                      <a:pt x="288" y="17"/>
                    </a:lnTo>
                    <a:lnTo>
                      <a:pt x="292" y="14"/>
                    </a:lnTo>
                    <a:lnTo>
                      <a:pt x="293" y="12"/>
                    </a:lnTo>
                    <a:lnTo>
                      <a:pt x="297" y="10"/>
                    </a:lnTo>
                    <a:lnTo>
                      <a:pt x="299" y="10"/>
                    </a:lnTo>
                    <a:lnTo>
                      <a:pt x="302" y="12"/>
                    </a:lnTo>
                    <a:lnTo>
                      <a:pt x="304" y="2"/>
                    </a:lnTo>
                    <a:lnTo>
                      <a:pt x="307" y="4"/>
                    </a:lnTo>
                    <a:lnTo>
                      <a:pt x="309" y="8"/>
                    </a:lnTo>
                    <a:lnTo>
                      <a:pt x="311" y="6"/>
                    </a:lnTo>
                    <a:lnTo>
                      <a:pt x="315" y="6"/>
                    </a:lnTo>
                    <a:lnTo>
                      <a:pt x="316" y="8"/>
                    </a:lnTo>
                    <a:lnTo>
                      <a:pt x="320" y="2"/>
                    </a:lnTo>
                    <a:lnTo>
                      <a:pt x="322" y="0"/>
                    </a:lnTo>
                    <a:lnTo>
                      <a:pt x="325" y="6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3" name="Freeform 300">
                <a:extLst>
                  <a:ext uri="{FF2B5EF4-FFF2-40B4-BE49-F238E27FC236}">
                    <a16:creationId xmlns:a16="http://schemas.microsoft.com/office/drawing/2014/main" id="{745D88D5-032E-B042-B778-A7FA68D8F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2"/>
                <a:ext cx="322" cy="88"/>
              </a:xfrm>
              <a:custGeom>
                <a:avLst/>
                <a:gdLst>
                  <a:gd name="T0" fmla="*/ 5 w 324"/>
                  <a:gd name="T1" fmla="*/ 42 h 90"/>
                  <a:gd name="T2" fmla="*/ 12 w 324"/>
                  <a:gd name="T3" fmla="*/ 40 h 90"/>
                  <a:gd name="T4" fmla="*/ 20 w 324"/>
                  <a:gd name="T5" fmla="*/ 42 h 90"/>
                  <a:gd name="T6" fmla="*/ 28 w 324"/>
                  <a:gd name="T7" fmla="*/ 44 h 90"/>
                  <a:gd name="T8" fmla="*/ 35 w 324"/>
                  <a:gd name="T9" fmla="*/ 44 h 90"/>
                  <a:gd name="T10" fmla="*/ 43 w 324"/>
                  <a:gd name="T11" fmla="*/ 48 h 90"/>
                  <a:gd name="T12" fmla="*/ 51 w 324"/>
                  <a:gd name="T13" fmla="*/ 46 h 90"/>
                  <a:gd name="T14" fmla="*/ 58 w 324"/>
                  <a:gd name="T15" fmla="*/ 46 h 90"/>
                  <a:gd name="T16" fmla="*/ 66 w 324"/>
                  <a:gd name="T17" fmla="*/ 46 h 90"/>
                  <a:gd name="T18" fmla="*/ 74 w 324"/>
                  <a:gd name="T19" fmla="*/ 40 h 90"/>
                  <a:gd name="T20" fmla="*/ 81 w 324"/>
                  <a:gd name="T21" fmla="*/ 46 h 90"/>
                  <a:gd name="T22" fmla="*/ 89 w 324"/>
                  <a:gd name="T23" fmla="*/ 44 h 90"/>
                  <a:gd name="T24" fmla="*/ 97 w 324"/>
                  <a:gd name="T25" fmla="*/ 42 h 90"/>
                  <a:gd name="T26" fmla="*/ 104 w 324"/>
                  <a:gd name="T27" fmla="*/ 46 h 90"/>
                  <a:gd name="T28" fmla="*/ 111 w 324"/>
                  <a:gd name="T29" fmla="*/ 40 h 90"/>
                  <a:gd name="T30" fmla="*/ 120 w 324"/>
                  <a:gd name="T31" fmla="*/ 42 h 90"/>
                  <a:gd name="T32" fmla="*/ 127 w 324"/>
                  <a:gd name="T33" fmla="*/ 40 h 90"/>
                  <a:gd name="T34" fmla="*/ 134 w 324"/>
                  <a:gd name="T35" fmla="*/ 44 h 90"/>
                  <a:gd name="T36" fmla="*/ 143 w 324"/>
                  <a:gd name="T37" fmla="*/ 46 h 90"/>
                  <a:gd name="T38" fmla="*/ 150 w 324"/>
                  <a:gd name="T39" fmla="*/ 46 h 90"/>
                  <a:gd name="T40" fmla="*/ 157 w 324"/>
                  <a:gd name="T41" fmla="*/ 38 h 90"/>
                  <a:gd name="T42" fmla="*/ 166 w 324"/>
                  <a:gd name="T43" fmla="*/ 38 h 90"/>
                  <a:gd name="T44" fmla="*/ 173 w 324"/>
                  <a:gd name="T45" fmla="*/ 48 h 90"/>
                  <a:gd name="T46" fmla="*/ 180 w 324"/>
                  <a:gd name="T47" fmla="*/ 40 h 90"/>
                  <a:gd name="T48" fmla="*/ 189 w 324"/>
                  <a:gd name="T49" fmla="*/ 27 h 90"/>
                  <a:gd name="T50" fmla="*/ 196 w 324"/>
                  <a:gd name="T51" fmla="*/ 0 h 90"/>
                  <a:gd name="T52" fmla="*/ 203 w 324"/>
                  <a:gd name="T53" fmla="*/ 11 h 90"/>
                  <a:gd name="T54" fmla="*/ 212 w 324"/>
                  <a:gd name="T55" fmla="*/ 46 h 90"/>
                  <a:gd name="T56" fmla="*/ 219 w 324"/>
                  <a:gd name="T57" fmla="*/ 69 h 90"/>
                  <a:gd name="T58" fmla="*/ 226 w 324"/>
                  <a:gd name="T59" fmla="*/ 90 h 90"/>
                  <a:gd name="T60" fmla="*/ 235 w 324"/>
                  <a:gd name="T61" fmla="*/ 59 h 90"/>
                  <a:gd name="T62" fmla="*/ 242 w 324"/>
                  <a:gd name="T63" fmla="*/ 42 h 90"/>
                  <a:gd name="T64" fmla="*/ 249 w 324"/>
                  <a:gd name="T65" fmla="*/ 40 h 90"/>
                  <a:gd name="T66" fmla="*/ 258 w 324"/>
                  <a:gd name="T67" fmla="*/ 44 h 90"/>
                  <a:gd name="T68" fmla="*/ 265 w 324"/>
                  <a:gd name="T69" fmla="*/ 46 h 90"/>
                  <a:gd name="T70" fmla="*/ 272 w 324"/>
                  <a:gd name="T71" fmla="*/ 46 h 90"/>
                  <a:gd name="T72" fmla="*/ 281 w 324"/>
                  <a:gd name="T73" fmla="*/ 40 h 90"/>
                  <a:gd name="T74" fmla="*/ 288 w 324"/>
                  <a:gd name="T75" fmla="*/ 48 h 90"/>
                  <a:gd name="T76" fmla="*/ 295 w 324"/>
                  <a:gd name="T77" fmla="*/ 42 h 90"/>
                  <a:gd name="T78" fmla="*/ 304 w 324"/>
                  <a:gd name="T79" fmla="*/ 42 h 90"/>
                  <a:gd name="T80" fmla="*/ 311 w 324"/>
                  <a:gd name="T81" fmla="*/ 44 h 90"/>
                  <a:gd name="T82" fmla="*/ 320 w 324"/>
                  <a:gd name="T83" fmla="*/ 4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0">
                    <a:moveTo>
                      <a:pt x="0" y="46"/>
                    </a:moveTo>
                    <a:lnTo>
                      <a:pt x="2" y="42"/>
                    </a:lnTo>
                    <a:lnTo>
                      <a:pt x="5" y="42"/>
                    </a:lnTo>
                    <a:lnTo>
                      <a:pt x="7" y="46"/>
                    </a:lnTo>
                    <a:lnTo>
                      <a:pt x="9" y="44"/>
                    </a:lnTo>
                    <a:lnTo>
                      <a:pt x="12" y="40"/>
                    </a:lnTo>
                    <a:lnTo>
                      <a:pt x="14" y="44"/>
                    </a:lnTo>
                    <a:lnTo>
                      <a:pt x="18" y="48"/>
                    </a:lnTo>
                    <a:lnTo>
                      <a:pt x="20" y="42"/>
                    </a:lnTo>
                    <a:lnTo>
                      <a:pt x="23" y="42"/>
                    </a:lnTo>
                    <a:lnTo>
                      <a:pt x="25" y="46"/>
                    </a:lnTo>
                    <a:lnTo>
                      <a:pt x="28" y="44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5" y="44"/>
                    </a:lnTo>
                    <a:lnTo>
                      <a:pt x="37" y="40"/>
                    </a:lnTo>
                    <a:lnTo>
                      <a:pt x="41" y="42"/>
                    </a:lnTo>
                    <a:lnTo>
                      <a:pt x="43" y="48"/>
                    </a:lnTo>
                    <a:lnTo>
                      <a:pt x="46" y="44"/>
                    </a:lnTo>
                    <a:lnTo>
                      <a:pt x="48" y="42"/>
                    </a:lnTo>
                    <a:lnTo>
                      <a:pt x="51" y="46"/>
                    </a:lnTo>
                    <a:lnTo>
                      <a:pt x="53" y="44"/>
                    </a:lnTo>
                    <a:lnTo>
                      <a:pt x="57" y="44"/>
                    </a:lnTo>
                    <a:lnTo>
                      <a:pt x="58" y="46"/>
                    </a:lnTo>
                    <a:lnTo>
                      <a:pt x="60" y="44"/>
                    </a:lnTo>
                    <a:lnTo>
                      <a:pt x="64" y="42"/>
                    </a:lnTo>
                    <a:lnTo>
                      <a:pt x="66" y="46"/>
                    </a:lnTo>
                    <a:lnTo>
                      <a:pt x="69" y="48"/>
                    </a:lnTo>
                    <a:lnTo>
                      <a:pt x="71" y="44"/>
                    </a:lnTo>
                    <a:lnTo>
                      <a:pt x="74" y="40"/>
                    </a:lnTo>
                    <a:lnTo>
                      <a:pt x="76" y="44"/>
                    </a:lnTo>
                    <a:lnTo>
                      <a:pt x="80" y="42"/>
                    </a:lnTo>
                    <a:lnTo>
                      <a:pt x="81" y="46"/>
                    </a:lnTo>
                    <a:lnTo>
                      <a:pt x="83" y="48"/>
                    </a:lnTo>
                    <a:lnTo>
                      <a:pt x="87" y="42"/>
                    </a:lnTo>
                    <a:lnTo>
                      <a:pt x="89" y="44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7" y="42"/>
                    </a:lnTo>
                    <a:lnTo>
                      <a:pt x="99" y="40"/>
                    </a:lnTo>
                    <a:lnTo>
                      <a:pt x="103" y="42"/>
                    </a:lnTo>
                    <a:lnTo>
                      <a:pt x="104" y="46"/>
                    </a:lnTo>
                    <a:lnTo>
                      <a:pt x="106" y="44"/>
                    </a:lnTo>
                    <a:lnTo>
                      <a:pt x="110" y="42"/>
                    </a:lnTo>
                    <a:lnTo>
                      <a:pt x="111" y="40"/>
                    </a:lnTo>
                    <a:lnTo>
                      <a:pt x="115" y="40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2" y="42"/>
                    </a:lnTo>
                    <a:lnTo>
                      <a:pt x="126" y="46"/>
                    </a:lnTo>
                    <a:lnTo>
                      <a:pt x="127" y="40"/>
                    </a:lnTo>
                    <a:lnTo>
                      <a:pt x="129" y="42"/>
                    </a:lnTo>
                    <a:lnTo>
                      <a:pt x="133" y="48"/>
                    </a:lnTo>
                    <a:lnTo>
                      <a:pt x="134" y="44"/>
                    </a:lnTo>
                    <a:lnTo>
                      <a:pt x="138" y="38"/>
                    </a:lnTo>
                    <a:lnTo>
                      <a:pt x="140" y="44"/>
                    </a:lnTo>
                    <a:lnTo>
                      <a:pt x="143" y="46"/>
                    </a:lnTo>
                    <a:lnTo>
                      <a:pt x="145" y="38"/>
                    </a:lnTo>
                    <a:lnTo>
                      <a:pt x="149" y="42"/>
                    </a:lnTo>
                    <a:lnTo>
                      <a:pt x="150" y="46"/>
                    </a:lnTo>
                    <a:lnTo>
                      <a:pt x="152" y="44"/>
                    </a:lnTo>
                    <a:lnTo>
                      <a:pt x="156" y="40"/>
                    </a:lnTo>
                    <a:lnTo>
                      <a:pt x="157" y="38"/>
                    </a:lnTo>
                    <a:lnTo>
                      <a:pt x="161" y="40"/>
                    </a:lnTo>
                    <a:lnTo>
                      <a:pt x="163" y="44"/>
                    </a:lnTo>
                    <a:lnTo>
                      <a:pt x="166" y="38"/>
                    </a:lnTo>
                    <a:lnTo>
                      <a:pt x="168" y="44"/>
                    </a:lnTo>
                    <a:lnTo>
                      <a:pt x="172" y="46"/>
                    </a:lnTo>
                    <a:lnTo>
                      <a:pt x="173" y="48"/>
                    </a:lnTo>
                    <a:lnTo>
                      <a:pt x="175" y="44"/>
                    </a:lnTo>
                    <a:lnTo>
                      <a:pt x="179" y="42"/>
                    </a:lnTo>
                    <a:lnTo>
                      <a:pt x="180" y="40"/>
                    </a:lnTo>
                    <a:lnTo>
                      <a:pt x="184" y="34"/>
                    </a:lnTo>
                    <a:lnTo>
                      <a:pt x="186" y="32"/>
                    </a:lnTo>
                    <a:lnTo>
                      <a:pt x="189" y="27"/>
                    </a:lnTo>
                    <a:lnTo>
                      <a:pt x="191" y="15"/>
                    </a:lnTo>
                    <a:lnTo>
                      <a:pt x="195" y="7"/>
                    </a:lnTo>
                    <a:lnTo>
                      <a:pt x="196" y="0"/>
                    </a:lnTo>
                    <a:lnTo>
                      <a:pt x="200" y="1"/>
                    </a:lnTo>
                    <a:lnTo>
                      <a:pt x="202" y="9"/>
                    </a:lnTo>
                    <a:lnTo>
                      <a:pt x="203" y="11"/>
                    </a:lnTo>
                    <a:lnTo>
                      <a:pt x="207" y="27"/>
                    </a:lnTo>
                    <a:lnTo>
                      <a:pt x="209" y="34"/>
                    </a:lnTo>
                    <a:lnTo>
                      <a:pt x="212" y="46"/>
                    </a:lnTo>
                    <a:lnTo>
                      <a:pt x="214" y="52"/>
                    </a:lnTo>
                    <a:lnTo>
                      <a:pt x="218" y="61"/>
                    </a:lnTo>
                    <a:lnTo>
                      <a:pt x="219" y="69"/>
                    </a:lnTo>
                    <a:lnTo>
                      <a:pt x="223" y="75"/>
                    </a:lnTo>
                    <a:lnTo>
                      <a:pt x="225" y="86"/>
                    </a:lnTo>
                    <a:lnTo>
                      <a:pt x="226" y="90"/>
                    </a:lnTo>
                    <a:lnTo>
                      <a:pt x="230" y="85"/>
                    </a:lnTo>
                    <a:lnTo>
                      <a:pt x="232" y="81"/>
                    </a:lnTo>
                    <a:lnTo>
                      <a:pt x="235" y="59"/>
                    </a:lnTo>
                    <a:lnTo>
                      <a:pt x="237" y="48"/>
                    </a:lnTo>
                    <a:lnTo>
                      <a:pt x="241" y="48"/>
                    </a:lnTo>
                    <a:lnTo>
                      <a:pt x="242" y="42"/>
                    </a:lnTo>
                    <a:lnTo>
                      <a:pt x="246" y="40"/>
                    </a:lnTo>
                    <a:lnTo>
                      <a:pt x="248" y="42"/>
                    </a:lnTo>
                    <a:lnTo>
                      <a:pt x="249" y="40"/>
                    </a:lnTo>
                    <a:lnTo>
                      <a:pt x="253" y="42"/>
                    </a:lnTo>
                    <a:lnTo>
                      <a:pt x="255" y="42"/>
                    </a:lnTo>
                    <a:lnTo>
                      <a:pt x="258" y="44"/>
                    </a:lnTo>
                    <a:lnTo>
                      <a:pt x="260" y="46"/>
                    </a:lnTo>
                    <a:lnTo>
                      <a:pt x="264" y="40"/>
                    </a:lnTo>
                    <a:lnTo>
                      <a:pt x="265" y="46"/>
                    </a:lnTo>
                    <a:lnTo>
                      <a:pt x="269" y="42"/>
                    </a:lnTo>
                    <a:lnTo>
                      <a:pt x="271" y="42"/>
                    </a:lnTo>
                    <a:lnTo>
                      <a:pt x="272" y="46"/>
                    </a:lnTo>
                    <a:lnTo>
                      <a:pt x="276" y="42"/>
                    </a:lnTo>
                    <a:lnTo>
                      <a:pt x="278" y="44"/>
                    </a:lnTo>
                    <a:lnTo>
                      <a:pt x="281" y="40"/>
                    </a:lnTo>
                    <a:lnTo>
                      <a:pt x="283" y="42"/>
                    </a:lnTo>
                    <a:lnTo>
                      <a:pt x="287" y="44"/>
                    </a:lnTo>
                    <a:lnTo>
                      <a:pt x="288" y="48"/>
                    </a:lnTo>
                    <a:lnTo>
                      <a:pt x="292" y="46"/>
                    </a:lnTo>
                    <a:lnTo>
                      <a:pt x="294" y="48"/>
                    </a:lnTo>
                    <a:lnTo>
                      <a:pt x="295" y="42"/>
                    </a:lnTo>
                    <a:lnTo>
                      <a:pt x="299" y="46"/>
                    </a:lnTo>
                    <a:lnTo>
                      <a:pt x="301" y="44"/>
                    </a:lnTo>
                    <a:lnTo>
                      <a:pt x="304" y="42"/>
                    </a:lnTo>
                    <a:lnTo>
                      <a:pt x="306" y="40"/>
                    </a:lnTo>
                    <a:lnTo>
                      <a:pt x="309" y="46"/>
                    </a:lnTo>
                    <a:lnTo>
                      <a:pt x="311" y="44"/>
                    </a:lnTo>
                    <a:lnTo>
                      <a:pt x="315" y="38"/>
                    </a:lnTo>
                    <a:lnTo>
                      <a:pt x="317" y="40"/>
                    </a:lnTo>
                    <a:lnTo>
                      <a:pt x="320" y="48"/>
                    </a:lnTo>
                    <a:lnTo>
                      <a:pt x="322" y="42"/>
                    </a:lnTo>
                    <a:lnTo>
                      <a:pt x="324" y="42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4" name="Freeform 301">
                <a:extLst>
                  <a:ext uri="{FF2B5EF4-FFF2-40B4-BE49-F238E27FC236}">
                    <a16:creationId xmlns:a16="http://schemas.microsoft.com/office/drawing/2014/main" id="{4F809660-D8B5-C245-AD54-03B7428EB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0"/>
                <a:ext cx="49" cy="8"/>
              </a:xfrm>
              <a:custGeom>
                <a:avLst/>
                <a:gdLst>
                  <a:gd name="G0" fmla="+- 3 0 0"/>
                  <a:gd name="G1" fmla="+- 8 0 0"/>
                  <a:gd name="G2" fmla="+- 14 0 0"/>
                  <a:gd name="G3" fmla="cos 8 G2"/>
                  <a:gd name="G4" fmla="*/ 1 6547 1024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1 0 0"/>
                  <a:gd name="G21" fmla="+- 1 0 0"/>
                  <a:gd name="T0" fmla="*/ 0 w 51"/>
                  <a:gd name="T1" fmla="*/ 4 h 10"/>
                  <a:gd name="T2" fmla="*/ 3 w 51"/>
                  <a:gd name="T3" fmla="*/ 4 h 10"/>
                  <a:gd name="T4" fmla="*/ 5 w 51"/>
                  <a:gd name="T5" fmla="*/ 6 h 10"/>
                  <a:gd name="T6" fmla="*/ 8 w 51"/>
                  <a:gd name="T7" fmla="*/ 10 h 10"/>
                  <a:gd name="T8" fmla="*/ 10 w 51"/>
                  <a:gd name="T9" fmla="*/ 8 h 10"/>
                  <a:gd name="T10" fmla="*/ 14 w 51"/>
                  <a:gd name="T11" fmla="*/ 4 h 10"/>
                  <a:gd name="T12" fmla="*/ 16 w 51"/>
                  <a:gd name="T13" fmla="*/ 6 h 10"/>
                  <a:gd name="T14" fmla="*/ 19 w 51"/>
                  <a:gd name="T15" fmla="*/ 6 h 10"/>
                  <a:gd name="T16" fmla="*/ 21 w 51"/>
                  <a:gd name="T17" fmla="*/ 4 h 10"/>
                  <a:gd name="T18" fmla="*/ 23 w 51"/>
                  <a:gd name="T19" fmla="*/ 4 h 10"/>
                  <a:gd name="T20" fmla="*/ 26 w 51"/>
                  <a:gd name="T21" fmla="*/ 4 h 10"/>
                  <a:gd name="T22" fmla="*/ 28 w 51"/>
                  <a:gd name="T23" fmla="*/ 8 h 10"/>
                  <a:gd name="T24" fmla="*/ 31 w 51"/>
                  <a:gd name="T25" fmla="*/ 4 h 10"/>
                  <a:gd name="T26" fmla="*/ 33 w 51"/>
                  <a:gd name="T27" fmla="*/ 2 h 10"/>
                  <a:gd name="T28" fmla="*/ 37 w 51"/>
                  <a:gd name="T29" fmla="*/ 6 h 10"/>
                  <a:gd name="T30" fmla="*/ 39 w 51"/>
                  <a:gd name="T31" fmla="*/ 2 h 10"/>
                  <a:gd name="T32" fmla="*/ 42 w 51"/>
                  <a:gd name="T33" fmla="*/ 4 h 10"/>
                  <a:gd name="T34" fmla="*/ 44 w 51"/>
                  <a:gd name="T35" fmla="*/ 8 h 10"/>
                  <a:gd name="T36" fmla="*/ 46 w 51"/>
                  <a:gd name="T37" fmla="*/ 8 h 10"/>
                  <a:gd name="T38" fmla="*/ 49 w 51"/>
                  <a:gd name="T39" fmla="*/ 2 h 10"/>
                  <a:gd name="T40" fmla="*/ 51 w 51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4"/>
                    </a:moveTo>
                    <a:lnTo>
                      <a:pt x="3" y="4"/>
                    </a:lnTo>
                    <a:lnTo>
                      <a:pt x="5" y="6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9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28" y="8"/>
                    </a:lnTo>
                    <a:lnTo>
                      <a:pt x="31" y="4"/>
                    </a:lnTo>
                    <a:lnTo>
                      <a:pt x="33" y="2"/>
                    </a:lnTo>
                    <a:lnTo>
                      <a:pt x="37" y="6"/>
                    </a:lnTo>
                    <a:lnTo>
                      <a:pt x="39" y="2"/>
                    </a:lnTo>
                    <a:lnTo>
                      <a:pt x="42" y="4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9" y="2"/>
                    </a:lnTo>
                    <a:lnTo>
                      <a:pt x="51" y="0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5" name="Freeform 302">
                <a:extLst>
                  <a:ext uri="{FF2B5EF4-FFF2-40B4-BE49-F238E27FC236}">
                    <a16:creationId xmlns:a16="http://schemas.microsoft.com/office/drawing/2014/main" id="{E01841CA-7CAE-9E48-9828-B17B3EE99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88"/>
                <a:ext cx="323" cy="220"/>
              </a:xfrm>
              <a:custGeom>
                <a:avLst/>
                <a:gdLst>
                  <a:gd name="T0" fmla="*/ 5 w 325"/>
                  <a:gd name="T1" fmla="*/ 222 h 222"/>
                  <a:gd name="T2" fmla="*/ 12 w 325"/>
                  <a:gd name="T3" fmla="*/ 214 h 222"/>
                  <a:gd name="T4" fmla="*/ 21 w 325"/>
                  <a:gd name="T5" fmla="*/ 216 h 222"/>
                  <a:gd name="T6" fmla="*/ 28 w 325"/>
                  <a:gd name="T7" fmla="*/ 210 h 222"/>
                  <a:gd name="T8" fmla="*/ 35 w 325"/>
                  <a:gd name="T9" fmla="*/ 216 h 222"/>
                  <a:gd name="T10" fmla="*/ 44 w 325"/>
                  <a:gd name="T11" fmla="*/ 220 h 222"/>
                  <a:gd name="T12" fmla="*/ 51 w 325"/>
                  <a:gd name="T13" fmla="*/ 218 h 222"/>
                  <a:gd name="T14" fmla="*/ 58 w 325"/>
                  <a:gd name="T15" fmla="*/ 216 h 222"/>
                  <a:gd name="T16" fmla="*/ 67 w 325"/>
                  <a:gd name="T17" fmla="*/ 212 h 222"/>
                  <a:gd name="T18" fmla="*/ 74 w 325"/>
                  <a:gd name="T19" fmla="*/ 212 h 222"/>
                  <a:gd name="T20" fmla="*/ 81 w 325"/>
                  <a:gd name="T21" fmla="*/ 212 h 222"/>
                  <a:gd name="T22" fmla="*/ 90 w 325"/>
                  <a:gd name="T23" fmla="*/ 212 h 222"/>
                  <a:gd name="T24" fmla="*/ 97 w 325"/>
                  <a:gd name="T25" fmla="*/ 216 h 222"/>
                  <a:gd name="T26" fmla="*/ 104 w 325"/>
                  <a:gd name="T27" fmla="*/ 212 h 222"/>
                  <a:gd name="T28" fmla="*/ 113 w 325"/>
                  <a:gd name="T29" fmla="*/ 218 h 222"/>
                  <a:gd name="T30" fmla="*/ 120 w 325"/>
                  <a:gd name="T31" fmla="*/ 214 h 222"/>
                  <a:gd name="T32" fmla="*/ 127 w 325"/>
                  <a:gd name="T33" fmla="*/ 214 h 222"/>
                  <a:gd name="T34" fmla="*/ 136 w 325"/>
                  <a:gd name="T35" fmla="*/ 210 h 222"/>
                  <a:gd name="T36" fmla="*/ 143 w 325"/>
                  <a:gd name="T37" fmla="*/ 214 h 222"/>
                  <a:gd name="T38" fmla="*/ 150 w 325"/>
                  <a:gd name="T39" fmla="*/ 212 h 222"/>
                  <a:gd name="T40" fmla="*/ 159 w 325"/>
                  <a:gd name="T41" fmla="*/ 210 h 222"/>
                  <a:gd name="T42" fmla="*/ 166 w 325"/>
                  <a:gd name="T43" fmla="*/ 214 h 222"/>
                  <a:gd name="T44" fmla="*/ 173 w 325"/>
                  <a:gd name="T45" fmla="*/ 210 h 222"/>
                  <a:gd name="T46" fmla="*/ 182 w 325"/>
                  <a:gd name="T47" fmla="*/ 205 h 222"/>
                  <a:gd name="T48" fmla="*/ 189 w 325"/>
                  <a:gd name="T49" fmla="*/ 201 h 222"/>
                  <a:gd name="T50" fmla="*/ 196 w 325"/>
                  <a:gd name="T51" fmla="*/ 189 h 222"/>
                  <a:gd name="T52" fmla="*/ 205 w 325"/>
                  <a:gd name="T53" fmla="*/ 176 h 222"/>
                  <a:gd name="T54" fmla="*/ 212 w 325"/>
                  <a:gd name="T55" fmla="*/ 154 h 222"/>
                  <a:gd name="T56" fmla="*/ 219 w 325"/>
                  <a:gd name="T57" fmla="*/ 122 h 222"/>
                  <a:gd name="T58" fmla="*/ 228 w 325"/>
                  <a:gd name="T59" fmla="*/ 93 h 222"/>
                  <a:gd name="T60" fmla="*/ 235 w 325"/>
                  <a:gd name="T61" fmla="*/ 58 h 222"/>
                  <a:gd name="T62" fmla="*/ 242 w 325"/>
                  <a:gd name="T63" fmla="*/ 40 h 222"/>
                  <a:gd name="T64" fmla="*/ 251 w 325"/>
                  <a:gd name="T65" fmla="*/ 29 h 222"/>
                  <a:gd name="T66" fmla="*/ 258 w 325"/>
                  <a:gd name="T67" fmla="*/ 15 h 222"/>
                  <a:gd name="T68" fmla="*/ 265 w 325"/>
                  <a:gd name="T69" fmla="*/ 11 h 222"/>
                  <a:gd name="T70" fmla="*/ 274 w 325"/>
                  <a:gd name="T71" fmla="*/ 10 h 222"/>
                  <a:gd name="T72" fmla="*/ 281 w 325"/>
                  <a:gd name="T73" fmla="*/ 8 h 222"/>
                  <a:gd name="T74" fmla="*/ 288 w 325"/>
                  <a:gd name="T75" fmla="*/ 2 h 222"/>
                  <a:gd name="T76" fmla="*/ 297 w 325"/>
                  <a:gd name="T77" fmla="*/ 8 h 222"/>
                  <a:gd name="T78" fmla="*/ 304 w 325"/>
                  <a:gd name="T79" fmla="*/ 8 h 222"/>
                  <a:gd name="T80" fmla="*/ 311 w 325"/>
                  <a:gd name="T81" fmla="*/ 6 h 222"/>
                  <a:gd name="T82" fmla="*/ 320 w 325"/>
                  <a:gd name="T83" fmla="*/ 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22">
                    <a:moveTo>
                      <a:pt x="0" y="212"/>
                    </a:moveTo>
                    <a:lnTo>
                      <a:pt x="2" y="214"/>
                    </a:lnTo>
                    <a:lnTo>
                      <a:pt x="5" y="222"/>
                    </a:lnTo>
                    <a:lnTo>
                      <a:pt x="7" y="210"/>
                    </a:lnTo>
                    <a:lnTo>
                      <a:pt x="10" y="216"/>
                    </a:lnTo>
                    <a:lnTo>
                      <a:pt x="12" y="214"/>
                    </a:lnTo>
                    <a:lnTo>
                      <a:pt x="16" y="212"/>
                    </a:lnTo>
                    <a:lnTo>
                      <a:pt x="18" y="210"/>
                    </a:lnTo>
                    <a:lnTo>
                      <a:pt x="21" y="216"/>
                    </a:lnTo>
                    <a:lnTo>
                      <a:pt x="23" y="214"/>
                    </a:lnTo>
                    <a:lnTo>
                      <a:pt x="25" y="212"/>
                    </a:lnTo>
                    <a:lnTo>
                      <a:pt x="28" y="210"/>
                    </a:lnTo>
                    <a:lnTo>
                      <a:pt x="30" y="216"/>
                    </a:lnTo>
                    <a:lnTo>
                      <a:pt x="33" y="214"/>
                    </a:lnTo>
                    <a:lnTo>
                      <a:pt x="35" y="216"/>
                    </a:lnTo>
                    <a:lnTo>
                      <a:pt x="39" y="214"/>
                    </a:lnTo>
                    <a:lnTo>
                      <a:pt x="40" y="216"/>
                    </a:lnTo>
                    <a:lnTo>
                      <a:pt x="44" y="220"/>
                    </a:lnTo>
                    <a:lnTo>
                      <a:pt x="46" y="218"/>
                    </a:lnTo>
                    <a:lnTo>
                      <a:pt x="48" y="216"/>
                    </a:lnTo>
                    <a:lnTo>
                      <a:pt x="51" y="218"/>
                    </a:lnTo>
                    <a:lnTo>
                      <a:pt x="53" y="218"/>
                    </a:lnTo>
                    <a:lnTo>
                      <a:pt x="56" y="216"/>
                    </a:lnTo>
                    <a:lnTo>
                      <a:pt x="58" y="216"/>
                    </a:lnTo>
                    <a:lnTo>
                      <a:pt x="62" y="212"/>
                    </a:lnTo>
                    <a:lnTo>
                      <a:pt x="63" y="216"/>
                    </a:lnTo>
                    <a:lnTo>
                      <a:pt x="67" y="212"/>
                    </a:lnTo>
                    <a:lnTo>
                      <a:pt x="69" y="214"/>
                    </a:lnTo>
                    <a:lnTo>
                      <a:pt x="71" y="218"/>
                    </a:lnTo>
                    <a:lnTo>
                      <a:pt x="74" y="212"/>
                    </a:lnTo>
                    <a:lnTo>
                      <a:pt x="76" y="210"/>
                    </a:lnTo>
                    <a:lnTo>
                      <a:pt x="79" y="214"/>
                    </a:lnTo>
                    <a:lnTo>
                      <a:pt x="81" y="212"/>
                    </a:lnTo>
                    <a:lnTo>
                      <a:pt x="85" y="210"/>
                    </a:lnTo>
                    <a:lnTo>
                      <a:pt x="86" y="214"/>
                    </a:lnTo>
                    <a:lnTo>
                      <a:pt x="90" y="212"/>
                    </a:lnTo>
                    <a:lnTo>
                      <a:pt x="92" y="212"/>
                    </a:lnTo>
                    <a:lnTo>
                      <a:pt x="94" y="216"/>
                    </a:lnTo>
                    <a:lnTo>
                      <a:pt x="97" y="216"/>
                    </a:lnTo>
                    <a:lnTo>
                      <a:pt x="99" y="212"/>
                    </a:lnTo>
                    <a:lnTo>
                      <a:pt x="102" y="216"/>
                    </a:lnTo>
                    <a:lnTo>
                      <a:pt x="104" y="212"/>
                    </a:lnTo>
                    <a:lnTo>
                      <a:pt x="108" y="214"/>
                    </a:lnTo>
                    <a:lnTo>
                      <a:pt x="109" y="216"/>
                    </a:lnTo>
                    <a:lnTo>
                      <a:pt x="113" y="218"/>
                    </a:lnTo>
                    <a:lnTo>
                      <a:pt x="115" y="214"/>
                    </a:lnTo>
                    <a:lnTo>
                      <a:pt x="117" y="220"/>
                    </a:lnTo>
                    <a:lnTo>
                      <a:pt x="120" y="214"/>
                    </a:lnTo>
                    <a:lnTo>
                      <a:pt x="122" y="214"/>
                    </a:lnTo>
                    <a:lnTo>
                      <a:pt x="125" y="214"/>
                    </a:lnTo>
                    <a:lnTo>
                      <a:pt x="127" y="214"/>
                    </a:lnTo>
                    <a:lnTo>
                      <a:pt x="131" y="210"/>
                    </a:lnTo>
                    <a:lnTo>
                      <a:pt x="132" y="218"/>
                    </a:lnTo>
                    <a:lnTo>
                      <a:pt x="136" y="210"/>
                    </a:lnTo>
                    <a:lnTo>
                      <a:pt x="138" y="214"/>
                    </a:lnTo>
                    <a:lnTo>
                      <a:pt x="141" y="214"/>
                    </a:lnTo>
                    <a:lnTo>
                      <a:pt x="143" y="214"/>
                    </a:lnTo>
                    <a:lnTo>
                      <a:pt x="145" y="216"/>
                    </a:lnTo>
                    <a:lnTo>
                      <a:pt x="148" y="212"/>
                    </a:lnTo>
                    <a:lnTo>
                      <a:pt x="150" y="212"/>
                    </a:lnTo>
                    <a:lnTo>
                      <a:pt x="154" y="212"/>
                    </a:lnTo>
                    <a:lnTo>
                      <a:pt x="155" y="218"/>
                    </a:lnTo>
                    <a:lnTo>
                      <a:pt x="159" y="210"/>
                    </a:lnTo>
                    <a:lnTo>
                      <a:pt x="161" y="210"/>
                    </a:lnTo>
                    <a:lnTo>
                      <a:pt x="164" y="210"/>
                    </a:lnTo>
                    <a:lnTo>
                      <a:pt x="166" y="214"/>
                    </a:lnTo>
                    <a:lnTo>
                      <a:pt x="168" y="212"/>
                    </a:lnTo>
                    <a:lnTo>
                      <a:pt x="171" y="212"/>
                    </a:lnTo>
                    <a:lnTo>
                      <a:pt x="173" y="210"/>
                    </a:lnTo>
                    <a:lnTo>
                      <a:pt x="177" y="208"/>
                    </a:lnTo>
                    <a:lnTo>
                      <a:pt x="178" y="206"/>
                    </a:lnTo>
                    <a:lnTo>
                      <a:pt x="182" y="205"/>
                    </a:lnTo>
                    <a:lnTo>
                      <a:pt x="184" y="206"/>
                    </a:lnTo>
                    <a:lnTo>
                      <a:pt x="187" y="201"/>
                    </a:lnTo>
                    <a:lnTo>
                      <a:pt x="189" y="201"/>
                    </a:lnTo>
                    <a:lnTo>
                      <a:pt x="191" y="197"/>
                    </a:lnTo>
                    <a:lnTo>
                      <a:pt x="194" y="195"/>
                    </a:lnTo>
                    <a:lnTo>
                      <a:pt x="196" y="189"/>
                    </a:lnTo>
                    <a:lnTo>
                      <a:pt x="200" y="185"/>
                    </a:lnTo>
                    <a:lnTo>
                      <a:pt x="201" y="181"/>
                    </a:lnTo>
                    <a:lnTo>
                      <a:pt x="205" y="176"/>
                    </a:lnTo>
                    <a:lnTo>
                      <a:pt x="207" y="172"/>
                    </a:lnTo>
                    <a:lnTo>
                      <a:pt x="210" y="158"/>
                    </a:lnTo>
                    <a:lnTo>
                      <a:pt x="212" y="154"/>
                    </a:lnTo>
                    <a:lnTo>
                      <a:pt x="214" y="141"/>
                    </a:lnTo>
                    <a:lnTo>
                      <a:pt x="217" y="129"/>
                    </a:lnTo>
                    <a:lnTo>
                      <a:pt x="219" y="122"/>
                    </a:lnTo>
                    <a:lnTo>
                      <a:pt x="223" y="110"/>
                    </a:lnTo>
                    <a:lnTo>
                      <a:pt x="224" y="96"/>
                    </a:lnTo>
                    <a:lnTo>
                      <a:pt x="228" y="93"/>
                    </a:lnTo>
                    <a:lnTo>
                      <a:pt x="230" y="77"/>
                    </a:lnTo>
                    <a:lnTo>
                      <a:pt x="233" y="69"/>
                    </a:lnTo>
                    <a:lnTo>
                      <a:pt x="235" y="58"/>
                    </a:lnTo>
                    <a:lnTo>
                      <a:pt x="237" y="56"/>
                    </a:lnTo>
                    <a:lnTo>
                      <a:pt x="240" y="46"/>
                    </a:lnTo>
                    <a:lnTo>
                      <a:pt x="242" y="40"/>
                    </a:lnTo>
                    <a:lnTo>
                      <a:pt x="246" y="29"/>
                    </a:lnTo>
                    <a:lnTo>
                      <a:pt x="247" y="27"/>
                    </a:lnTo>
                    <a:lnTo>
                      <a:pt x="251" y="29"/>
                    </a:lnTo>
                    <a:lnTo>
                      <a:pt x="253" y="17"/>
                    </a:lnTo>
                    <a:lnTo>
                      <a:pt x="256" y="23"/>
                    </a:lnTo>
                    <a:lnTo>
                      <a:pt x="258" y="15"/>
                    </a:lnTo>
                    <a:lnTo>
                      <a:pt x="261" y="15"/>
                    </a:lnTo>
                    <a:lnTo>
                      <a:pt x="263" y="15"/>
                    </a:lnTo>
                    <a:lnTo>
                      <a:pt x="265" y="11"/>
                    </a:lnTo>
                    <a:lnTo>
                      <a:pt x="269" y="13"/>
                    </a:lnTo>
                    <a:lnTo>
                      <a:pt x="270" y="10"/>
                    </a:lnTo>
                    <a:lnTo>
                      <a:pt x="274" y="10"/>
                    </a:lnTo>
                    <a:lnTo>
                      <a:pt x="276" y="11"/>
                    </a:lnTo>
                    <a:lnTo>
                      <a:pt x="279" y="8"/>
                    </a:lnTo>
                    <a:lnTo>
                      <a:pt x="281" y="8"/>
                    </a:lnTo>
                    <a:lnTo>
                      <a:pt x="284" y="8"/>
                    </a:lnTo>
                    <a:lnTo>
                      <a:pt x="286" y="10"/>
                    </a:lnTo>
                    <a:lnTo>
                      <a:pt x="288" y="2"/>
                    </a:lnTo>
                    <a:lnTo>
                      <a:pt x="292" y="6"/>
                    </a:lnTo>
                    <a:lnTo>
                      <a:pt x="293" y="4"/>
                    </a:lnTo>
                    <a:lnTo>
                      <a:pt x="297" y="8"/>
                    </a:lnTo>
                    <a:lnTo>
                      <a:pt x="299" y="8"/>
                    </a:lnTo>
                    <a:lnTo>
                      <a:pt x="302" y="8"/>
                    </a:lnTo>
                    <a:lnTo>
                      <a:pt x="304" y="8"/>
                    </a:lnTo>
                    <a:lnTo>
                      <a:pt x="307" y="8"/>
                    </a:lnTo>
                    <a:lnTo>
                      <a:pt x="309" y="6"/>
                    </a:lnTo>
                    <a:lnTo>
                      <a:pt x="311" y="6"/>
                    </a:lnTo>
                    <a:lnTo>
                      <a:pt x="315" y="6"/>
                    </a:lnTo>
                    <a:lnTo>
                      <a:pt x="316" y="2"/>
                    </a:lnTo>
                    <a:lnTo>
                      <a:pt x="320" y="2"/>
                    </a:lnTo>
                    <a:lnTo>
                      <a:pt x="322" y="4"/>
                    </a:lnTo>
                    <a:lnTo>
                      <a:pt x="325" y="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6" name="Freeform 303">
                <a:extLst>
                  <a:ext uri="{FF2B5EF4-FFF2-40B4-BE49-F238E27FC236}">
                    <a16:creationId xmlns:a16="http://schemas.microsoft.com/office/drawing/2014/main" id="{5737C3D4-98C8-724D-B4A1-16EF607FC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7"/>
                <a:ext cx="322" cy="95"/>
              </a:xfrm>
              <a:custGeom>
                <a:avLst/>
                <a:gdLst>
                  <a:gd name="T0" fmla="*/ 5 w 324"/>
                  <a:gd name="T1" fmla="*/ 52 h 97"/>
                  <a:gd name="T2" fmla="*/ 12 w 324"/>
                  <a:gd name="T3" fmla="*/ 49 h 97"/>
                  <a:gd name="T4" fmla="*/ 20 w 324"/>
                  <a:gd name="T5" fmla="*/ 49 h 97"/>
                  <a:gd name="T6" fmla="*/ 28 w 324"/>
                  <a:gd name="T7" fmla="*/ 45 h 97"/>
                  <a:gd name="T8" fmla="*/ 35 w 324"/>
                  <a:gd name="T9" fmla="*/ 47 h 97"/>
                  <a:gd name="T10" fmla="*/ 43 w 324"/>
                  <a:gd name="T11" fmla="*/ 49 h 97"/>
                  <a:gd name="T12" fmla="*/ 51 w 324"/>
                  <a:gd name="T13" fmla="*/ 49 h 97"/>
                  <a:gd name="T14" fmla="*/ 58 w 324"/>
                  <a:gd name="T15" fmla="*/ 47 h 97"/>
                  <a:gd name="T16" fmla="*/ 66 w 324"/>
                  <a:gd name="T17" fmla="*/ 49 h 97"/>
                  <a:gd name="T18" fmla="*/ 74 w 324"/>
                  <a:gd name="T19" fmla="*/ 43 h 97"/>
                  <a:gd name="T20" fmla="*/ 81 w 324"/>
                  <a:gd name="T21" fmla="*/ 43 h 97"/>
                  <a:gd name="T22" fmla="*/ 89 w 324"/>
                  <a:gd name="T23" fmla="*/ 45 h 97"/>
                  <a:gd name="T24" fmla="*/ 97 w 324"/>
                  <a:gd name="T25" fmla="*/ 43 h 97"/>
                  <a:gd name="T26" fmla="*/ 104 w 324"/>
                  <a:gd name="T27" fmla="*/ 47 h 97"/>
                  <a:gd name="T28" fmla="*/ 111 w 324"/>
                  <a:gd name="T29" fmla="*/ 41 h 97"/>
                  <a:gd name="T30" fmla="*/ 120 w 324"/>
                  <a:gd name="T31" fmla="*/ 49 h 97"/>
                  <a:gd name="T32" fmla="*/ 127 w 324"/>
                  <a:gd name="T33" fmla="*/ 47 h 97"/>
                  <a:gd name="T34" fmla="*/ 134 w 324"/>
                  <a:gd name="T35" fmla="*/ 41 h 97"/>
                  <a:gd name="T36" fmla="*/ 143 w 324"/>
                  <a:gd name="T37" fmla="*/ 45 h 97"/>
                  <a:gd name="T38" fmla="*/ 150 w 324"/>
                  <a:gd name="T39" fmla="*/ 45 h 97"/>
                  <a:gd name="T40" fmla="*/ 157 w 324"/>
                  <a:gd name="T41" fmla="*/ 24 h 97"/>
                  <a:gd name="T42" fmla="*/ 166 w 324"/>
                  <a:gd name="T43" fmla="*/ 0 h 97"/>
                  <a:gd name="T44" fmla="*/ 173 w 324"/>
                  <a:gd name="T45" fmla="*/ 25 h 97"/>
                  <a:gd name="T46" fmla="*/ 180 w 324"/>
                  <a:gd name="T47" fmla="*/ 51 h 97"/>
                  <a:gd name="T48" fmla="*/ 189 w 324"/>
                  <a:gd name="T49" fmla="*/ 85 h 97"/>
                  <a:gd name="T50" fmla="*/ 196 w 324"/>
                  <a:gd name="T51" fmla="*/ 76 h 97"/>
                  <a:gd name="T52" fmla="*/ 203 w 324"/>
                  <a:gd name="T53" fmla="*/ 52 h 97"/>
                  <a:gd name="T54" fmla="*/ 212 w 324"/>
                  <a:gd name="T55" fmla="*/ 51 h 97"/>
                  <a:gd name="T56" fmla="*/ 219 w 324"/>
                  <a:gd name="T57" fmla="*/ 47 h 97"/>
                  <a:gd name="T58" fmla="*/ 226 w 324"/>
                  <a:gd name="T59" fmla="*/ 43 h 97"/>
                  <a:gd name="T60" fmla="*/ 235 w 324"/>
                  <a:gd name="T61" fmla="*/ 47 h 97"/>
                  <a:gd name="T62" fmla="*/ 242 w 324"/>
                  <a:gd name="T63" fmla="*/ 45 h 97"/>
                  <a:gd name="T64" fmla="*/ 249 w 324"/>
                  <a:gd name="T65" fmla="*/ 43 h 97"/>
                  <a:gd name="T66" fmla="*/ 258 w 324"/>
                  <a:gd name="T67" fmla="*/ 45 h 97"/>
                  <a:gd name="T68" fmla="*/ 265 w 324"/>
                  <a:gd name="T69" fmla="*/ 41 h 97"/>
                  <a:gd name="T70" fmla="*/ 272 w 324"/>
                  <a:gd name="T71" fmla="*/ 43 h 97"/>
                  <a:gd name="T72" fmla="*/ 281 w 324"/>
                  <a:gd name="T73" fmla="*/ 43 h 97"/>
                  <a:gd name="T74" fmla="*/ 288 w 324"/>
                  <a:gd name="T75" fmla="*/ 51 h 97"/>
                  <a:gd name="T76" fmla="*/ 295 w 324"/>
                  <a:gd name="T77" fmla="*/ 45 h 97"/>
                  <a:gd name="T78" fmla="*/ 304 w 324"/>
                  <a:gd name="T79" fmla="*/ 43 h 97"/>
                  <a:gd name="T80" fmla="*/ 311 w 324"/>
                  <a:gd name="T81" fmla="*/ 45 h 97"/>
                  <a:gd name="T82" fmla="*/ 320 w 324"/>
                  <a:gd name="T83" fmla="*/ 4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7">
                    <a:moveTo>
                      <a:pt x="0" y="41"/>
                    </a:moveTo>
                    <a:lnTo>
                      <a:pt x="2" y="41"/>
                    </a:lnTo>
                    <a:lnTo>
                      <a:pt x="5" y="52"/>
                    </a:lnTo>
                    <a:lnTo>
                      <a:pt x="7" y="47"/>
                    </a:lnTo>
                    <a:lnTo>
                      <a:pt x="9" y="43"/>
                    </a:lnTo>
                    <a:lnTo>
                      <a:pt x="12" y="49"/>
                    </a:lnTo>
                    <a:lnTo>
                      <a:pt x="14" y="47"/>
                    </a:lnTo>
                    <a:lnTo>
                      <a:pt x="18" y="47"/>
                    </a:lnTo>
                    <a:lnTo>
                      <a:pt x="20" y="49"/>
                    </a:lnTo>
                    <a:lnTo>
                      <a:pt x="23" y="51"/>
                    </a:lnTo>
                    <a:lnTo>
                      <a:pt x="25" y="49"/>
                    </a:lnTo>
                    <a:lnTo>
                      <a:pt x="28" y="45"/>
                    </a:lnTo>
                    <a:lnTo>
                      <a:pt x="30" y="43"/>
                    </a:lnTo>
                    <a:lnTo>
                      <a:pt x="32" y="45"/>
                    </a:lnTo>
                    <a:lnTo>
                      <a:pt x="35" y="47"/>
                    </a:lnTo>
                    <a:lnTo>
                      <a:pt x="37" y="43"/>
                    </a:lnTo>
                    <a:lnTo>
                      <a:pt x="41" y="43"/>
                    </a:lnTo>
                    <a:lnTo>
                      <a:pt x="43" y="49"/>
                    </a:lnTo>
                    <a:lnTo>
                      <a:pt x="46" y="47"/>
                    </a:lnTo>
                    <a:lnTo>
                      <a:pt x="48" y="47"/>
                    </a:lnTo>
                    <a:lnTo>
                      <a:pt x="51" y="49"/>
                    </a:lnTo>
                    <a:lnTo>
                      <a:pt x="53" y="45"/>
                    </a:lnTo>
                    <a:lnTo>
                      <a:pt x="57" y="47"/>
                    </a:lnTo>
                    <a:lnTo>
                      <a:pt x="58" y="47"/>
                    </a:lnTo>
                    <a:lnTo>
                      <a:pt x="60" y="49"/>
                    </a:lnTo>
                    <a:lnTo>
                      <a:pt x="64" y="49"/>
                    </a:lnTo>
                    <a:lnTo>
                      <a:pt x="66" y="49"/>
                    </a:lnTo>
                    <a:lnTo>
                      <a:pt x="69" y="47"/>
                    </a:lnTo>
                    <a:lnTo>
                      <a:pt x="71" y="43"/>
                    </a:lnTo>
                    <a:lnTo>
                      <a:pt x="74" y="43"/>
                    </a:lnTo>
                    <a:lnTo>
                      <a:pt x="76" y="45"/>
                    </a:lnTo>
                    <a:lnTo>
                      <a:pt x="80" y="45"/>
                    </a:lnTo>
                    <a:lnTo>
                      <a:pt x="81" y="43"/>
                    </a:lnTo>
                    <a:lnTo>
                      <a:pt x="83" y="45"/>
                    </a:lnTo>
                    <a:lnTo>
                      <a:pt x="87" y="43"/>
                    </a:lnTo>
                    <a:lnTo>
                      <a:pt x="89" y="45"/>
                    </a:lnTo>
                    <a:lnTo>
                      <a:pt x="92" y="41"/>
                    </a:lnTo>
                    <a:lnTo>
                      <a:pt x="94" y="45"/>
                    </a:lnTo>
                    <a:lnTo>
                      <a:pt x="97" y="43"/>
                    </a:lnTo>
                    <a:lnTo>
                      <a:pt x="99" y="45"/>
                    </a:lnTo>
                    <a:lnTo>
                      <a:pt x="103" y="45"/>
                    </a:lnTo>
                    <a:lnTo>
                      <a:pt x="104" y="47"/>
                    </a:lnTo>
                    <a:lnTo>
                      <a:pt x="106" y="45"/>
                    </a:lnTo>
                    <a:lnTo>
                      <a:pt x="110" y="39"/>
                    </a:lnTo>
                    <a:lnTo>
                      <a:pt x="111" y="41"/>
                    </a:lnTo>
                    <a:lnTo>
                      <a:pt x="115" y="45"/>
                    </a:lnTo>
                    <a:lnTo>
                      <a:pt x="117" y="47"/>
                    </a:lnTo>
                    <a:lnTo>
                      <a:pt x="120" y="49"/>
                    </a:lnTo>
                    <a:lnTo>
                      <a:pt x="122" y="47"/>
                    </a:lnTo>
                    <a:lnTo>
                      <a:pt x="126" y="49"/>
                    </a:lnTo>
                    <a:lnTo>
                      <a:pt x="127" y="47"/>
                    </a:lnTo>
                    <a:lnTo>
                      <a:pt x="129" y="45"/>
                    </a:lnTo>
                    <a:lnTo>
                      <a:pt x="133" y="45"/>
                    </a:lnTo>
                    <a:lnTo>
                      <a:pt x="134" y="41"/>
                    </a:lnTo>
                    <a:lnTo>
                      <a:pt x="138" y="45"/>
                    </a:lnTo>
                    <a:lnTo>
                      <a:pt x="140" y="45"/>
                    </a:lnTo>
                    <a:lnTo>
                      <a:pt x="143" y="45"/>
                    </a:lnTo>
                    <a:lnTo>
                      <a:pt x="145" y="47"/>
                    </a:lnTo>
                    <a:lnTo>
                      <a:pt x="149" y="47"/>
                    </a:lnTo>
                    <a:lnTo>
                      <a:pt x="150" y="45"/>
                    </a:lnTo>
                    <a:lnTo>
                      <a:pt x="152" y="39"/>
                    </a:lnTo>
                    <a:lnTo>
                      <a:pt x="156" y="29"/>
                    </a:lnTo>
                    <a:lnTo>
                      <a:pt x="157" y="24"/>
                    </a:lnTo>
                    <a:lnTo>
                      <a:pt x="161" y="18"/>
                    </a:lnTo>
                    <a:lnTo>
                      <a:pt x="163" y="0"/>
                    </a:lnTo>
                    <a:lnTo>
                      <a:pt x="166" y="0"/>
                    </a:lnTo>
                    <a:lnTo>
                      <a:pt x="168" y="4"/>
                    </a:lnTo>
                    <a:lnTo>
                      <a:pt x="172" y="16"/>
                    </a:lnTo>
                    <a:lnTo>
                      <a:pt x="173" y="25"/>
                    </a:lnTo>
                    <a:lnTo>
                      <a:pt x="175" y="31"/>
                    </a:lnTo>
                    <a:lnTo>
                      <a:pt x="179" y="45"/>
                    </a:lnTo>
                    <a:lnTo>
                      <a:pt x="180" y="51"/>
                    </a:lnTo>
                    <a:lnTo>
                      <a:pt x="184" y="64"/>
                    </a:lnTo>
                    <a:lnTo>
                      <a:pt x="186" y="72"/>
                    </a:lnTo>
                    <a:lnTo>
                      <a:pt x="189" y="85"/>
                    </a:lnTo>
                    <a:lnTo>
                      <a:pt x="191" y="97"/>
                    </a:lnTo>
                    <a:lnTo>
                      <a:pt x="195" y="85"/>
                    </a:lnTo>
                    <a:lnTo>
                      <a:pt x="196" y="76"/>
                    </a:lnTo>
                    <a:lnTo>
                      <a:pt x="200" y="66"/>
                    </a:lnTo>
                    <a:lnTo>
                      <a:pt x="202" y="56"/>
                    </a:lnTo>
                    <a:lnTo>
                      <a:pt x="203" y="52"/>
                    </a:lnTo>
                    <a:lnTo>
                      <a:pt x="207" y="45"/>
                    </a:lnTo>
                    <a:lnTo>
                      <a:pt x="209" y="49"/>
                    </a:lnTo>
                    <a:lnTo>
                      <a:pt x="212" y="51"/>
                    </a:lnTo>
                    <a:lnTo>
                      <a:pt x="214" y="39"/>
                    </a:lnTo>
                    <a:lnTo>
                      <a:pt x="218" y="51"/>
                    </a:lnTo>
                    <a:lnTo>
                      <a:pt x="219" y="47"/>
                    </a:lnTo>
                    <a:lnTo>
                      <a:pt x="223" y="47"/>
                    </a:lnTo>
                    <a:lnTo>
                      <a:pt x="225" y="51"/>
                    </a:lnTo>
                    <a:lnTo>
                      <a:pt x="226" y="43"/>
                    </a:lnTo>
                    <a:lnTo>
                      <a:pt x="230" y="51"/>
                    </a:lnTo>
                    <a:lnTo>
                      <a:pt x="232" y="43"/>
                    </a:lnTo>
                    <a:lnTo>
                      <a:pt x="235" y="47"/>
                    </a:lnTo>
                    <a:lnTo>
                      <a:pt x="237" y="45"/>
                    </a:lnTo>
                    <a:lnTo>
                      <a:pt x="241" y="45"/>
                    </a:lnTo>
                    <a:lnTo>
                      <a:pt x="242" y="45"/>
                    </a:lnTo>
                    <a:lnTo>
                      <a:pt x="246" y="45"/>
                    </a:lnTo>
                    <a:lnTo>
                      <a:pt x="248" y="47"/>
                    </a:lnTo>
                    <a:lnTo>
                      <a:pt x="249" y="43"/>
                    </a:lnTo>
                    <a:lnTo>
                      <a:pt x="253" y="43"/>
                    </a:lnTo>
                    <a:lnTo>
                      <a:pt x="255" y="45"/>
                    </a:lnTo>
                    <a:lnTo>
                      <a:pt x="258" y="45"/>
                    </a:lnTo>
                    <a:lnTo>
                      <a:pt x="260" y="43"/>
                    </a:lnTo>
                    <a:lnTo>
                      <a:pt x="264" y="43"/>
                    </a:lnTo>
                    <a:lnTo>
                      <a:pt x="265" y="41"/>
                    </a:lnTo>
                    <a:lnTo>
                      <a:pt x="269" y="45"/>
                    </a:lnTo>
                    <a:lnTo>
                      <a:pt x="271" y="47"/>
                    </a:lnTo>
                    <a:lnTo>
                      <a:pt x="272" y="43"/>
                    </a:lnTo>
                    <a:lnTo>
                      <a:pt x="276" y="45"/>
                    </a:lnTo>
                    <a:lnTo>
                      <a:pt x="278" y="45"/>
                    </a:lnTo>
                    <a:lnTo>
                      <a:pt x="281" y="43"/>
                    </a:lnTo>
                    <a:lnTo>
                      <a:pt x="283" y="45"/>
                    </a:lnTo>
                    <a:lnTo>
                      <a:pt x="287" y="45"/>
                    </a:lnTo>
                    <a:lnTo>
                      <a:pt x="288" y="51"/>
                    </a:lnTo>
                    <a:lnTo>
                      <a:pt x="292" y="43"/>
                    </a:lnTo>
                    <a:lnTo>
                      <a:pt x="294" y="45"/>
                    </a:lnTo>
                    <a:lnTo>
                      <a:pt x="295" y="45"/>
                    </a:lnTo>
                    <a:lnTo>
                      <a:pt x="299" y="49"/>
                    </a:lnTo>
                    <a:lnTo>
                      <a:pt x="301" y="45"/>
                    </a:lnTo>
                    <a:lnTo>
                      <a:pt x="304" y="43"/>
                    </a:lnTo>
                    <a:lnTo>
                      <a:pt x="306" y="43"/>
                    </a:lnTo>
                    <a:lnTo>
                      <a:pt x="309" y="47"/>
                    </a:lnTo>
                    <a:lnTo>
                      <a:pt x="311" y="45"/>
                    </a:lnTo>
                    <a:lnTo>
                      <a:pt x="315" y="43"/>
                    </a:lnTo>
                    <a:lnTo>
                      <a:pt x="317" y="41"/>
                    </a:lnTo>
                    <a:lnTo>
                      <a:pt x="320" y="43"/>
                    </a:lnTo>
                    <a:lnTo>
                      <a:pt x="322" y="49"/>
                    </a:lnTo>
                    <a:lnTo>
                      <a:pt x="324" y="41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7" name="Freeform 304">
                <a:extLst>
                  <a:ext uri="{FF2B5EF4-FFF2-40B4-BE49-F238E27FC236}">
                    <a16:creationId xmlns:a16="http://schemas.microsoft.com/office/drawing/2014/main" id="{97731793-8242-384C-B617-86955C13B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88"/>
                <a:ext cx="49" cy="8"/>
              </a:xfrm>
              <a:custGeom>
                <a:avLst/>
                <a:gdLst>
                  <a:gd name="G0" fmla="+- 65533 0 0"/>
                  <a:gd name="G1" fmla="+- 8 0 0"/>
                  <a:gd name="G2" fmla="+- 14 0 0"/>
                  <a:gd name="G3" fmla="cos 2 G2"/>
                  <a:gd name="G4" fmla="*/ 1 1599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+- 1 0 0"/>
                  <a:gd name="G21" fmla="+- 4 0 0"/>
                  <a:gd name="T0" fmla="*/ 0 w 51"/>
                  <a:gd name="T1" fmla="*/ 0 h 10"/>
                  <a:gd name="T2" fmla="*/ 3 w 51"/>
                  <a:gd name="T3" fmla="*/ 6 h 10"/>
                  <a:gd name="T4" fmla="*/ 5 w 51"/>
                  <a:gd name="T5" fmla="*/ 2 h 10"/>
                  <a:gd name="T6" fmla="*/ 8 w 51"/>
                  <a:gd name="T7" fmla="*/ 4 h 10"/>
                  <a:gd name="T8" fmla="*/ 10 w 51"/>
                  <a:gd name="T9" fmla="*/ 2 h 10"/>
                  <a:gd name="T10" fmla="*/ 14 w 51"/>
                  <a:gd name="T11" fmla="*/ 2 h 10"/>
                  <a:gd name="T12" fmla="*/ 16 w 51"/>
                  <a:gd name="T13" fmla="*/ 4 h 10"/>
                  <a:gd name="T14" fmla="*/ 19 w 51"/>
                  <a:gd name="T15" fmla="*/ 6 h 10"/>
                  <a:gd name="T16" fmla="*/ 21 w 51"/>
                  <a:gd name="T17" fmla="*/ 2 h 10"/>
                  <a:gd name="T18" fmla="*/ 23 w 51"/>
                  <a:gd name="T19" fmla="*/ 10 h 10"/>
                  <a:gd name="T20" fmla="*/ 26 w 51"/>
                  <a:gd name="T21" fmla="*/ 2 h 10"/>
                  <a:gd name="T22" fmla="*/ 28 w 51"/>
                  <a:gd name="T23" fmla="*/ 4 h 10"/>
                  <a:gd name="T24" fmla="*/ 31 w 51"/>
                  <a:gd name="T25" fmla="*/ 2 h 10"/>
                  <a:gd name="T26" fmla="*/ 33 w 51"/>
                  <a:gd name="T27" fmla="*/ 2 h 10"/>
                  <a:gd name="T28" fmla="*/ 37 w 51"/>
                  <a:gd name="T29" fmla="*/ 4 h 10"/>
                  <a:gd name="T30" fmla="*/ 39 w 51"/>
                  <a:gd name="T31" fmla="*/ 4 h 10"/>
                  <a:gd name="T32" fmla="*/ 42 w 51"/>
                  <a:gd name="T33" fmla="*/ 8 h 10"/>
                  <a:gd name="T34" fmla="*/ 44 w 51"/>
                  <a:gd name="T35" fmla="*/ 8 h 10"/>
                  <a:gd name="T36" fmla="*/ 46 w 51"/>
                  <a:gd name="T37" fmla="*/ 2 h 10"/>
                  <a:gd name="T38" fmla="*/ 49 w 51"/>
                  <a:gd name="T39" fmla="*/ 0 h 10"/>
                  <a:gd name="T40" fmla="*/ 51 w 51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0"/>
                    </a:moveTo>
                    <a:lnTo>
                      <a:pt x="3" y="6"/>
                    </a:lnTo>
                    <a:lnTo>
                      <a:pt x="5" y="2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9" y="6"/>
                    </a:lnTo>
                    <a:lnTo>
                      <a:pt x="21" y="2"/>
                    </a:lnTo>
                    <a:lnTo>
                      <a:pt x="23" y="1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7" y="4"/>
                    </a:lnTo>
                    <a:lnTo>
                      <a:pt x="39" y="4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2"/>
                    </a:lnTo>
                    <a:lnTo>
                      <a:pt x="49" y="0"/>
                    </a:lnTo>
                    <a:lnTo>
                      <a:pt x="51" y="2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8" name="Freeform 305">
                <a:extLst>
                  <a:ext uri="{FF2B5EF4-FFF2-40B4-BE49-F238E27FC236}">
                    <a16:creationId xmlns:a16="http://schemas.microsoft.com/office/drawing/2014/main" id="{DE404680-8235-094E-BA13-0C9B04CB3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105"/>
                <a:ext cx="323" cy="267"/>
              </a:xfrm>
              <a:custGeom>
                <a:avLst/>
                <a:gdLst>
                  <a:gd name="T0" fmla="*/ 5 w 325"/>
                  <a:gd name="T1" fmla="*/ 257 h 269"/>
                  <a:gd name="T2" fmla="*/ 12 w 325"/>
                  <a:gd name="T3" fmla="*/ 263 h 269"/>
                  <a:gd name="T4" fmla="*/ 21 w 325"/>
                  <a:gd name="T5" fmla="*/ 261 h 269"/>
                  <a:gd name="T6" fmla="*/ 28 w 325"/>
                  <a:gd name="T7" fmla="*/ 267 h 269"/>
                  <a:gd name="T8" fmla="*/ 35 w 325"/>
                  <a:gd name="T9" fmla="*/ 261 h 269"/>
                  <a:gd name="T10" fmla="*/ 44 w 325"/>
                  <a:gd name="T11" fmla="*/ 263 h 269"/>
                  <a:gd name="T12" fmla="*/ 51 w 325"/>
                  <a:gd name="T13" fmla="*/ 263 h 269"/>
                  <a:gd name="T14" fmla="*/ 58 w 325"/>
                  <a:gd name="T15" fmla="*/ 261 h 269"/>
                  <a:gd name="T16" fmla="*/ 67 w 325"/>
                  <a:gd name="T17" fmla="*/ 261 h 269"/>
                  <a:gd name="T18" fmla="*/ 74 w 325"/>
                  <a:gd name="T19" fmla="*/ 259 h 269"/>
                  <a:gd name="T20" fmla="*/ 81 w 325"/>
                  <a:gd name="T21" fmla="*/ 253 h 269"/>
                  <a:gd name="T22" fmla="*/ 90 w 325"/>
                  <a:gd name="T23" fmla="*/ 255 h 269"/>
                  <a:gd name="T24" fmla="*/ 97 w 325"/>
                  <a:gd name="T25" fmla="*/ 236 h 269"/>
                  <a:gd name="T26" fmla="*/ 104 w 325"/>
                  <a:gd name="T27" fmla="*/ 236 h 269"/>
                  <a:gd name="T28" fmla="*/ 113 w 325"/>
                  <a:gd name="T29" fmla="*/ 215 h 269"/>
                  <a:gd name="T30" fmla="*/ 120 w 325"/>
                  <a:gd name="T31" fmla="*/ 180 h 269"/>
                  <a:gd name="T32" fmla="*/ 127 w 325"/>
                  <a:gd name="T33" fmla="*/ 147 h 269"/>
                  <a:gd name="T34" fmla="*/ 136 w 325"/>
                  <a:gd name="T35" fmla="*/ 105 h 269"/>
                  <a:gd name="T36" fmla="*/ 143 w 325"/>
                  <a:gd name="T37" fmla="*/ 77 h 269"/>
                  <a:gd name="T38" fmla="*/ 150 w 325"/>
                  <a:gd name="T39" fmla="*/ 47 h 269"/>
                  <a:gd name="T40" fmla="*/ 159 w 325"/>
                  <a:gd name="T41" fmla="*/ 31 h 269"/>
                  <a:gd name="T42" fmla="*/ 166 w 325"/>
                  <a:gd name="T43" fmla="*/ 27 h 269"/>
                  <a:gd name="T44" fmla="*/ 173 w 325"/>
                  <a:gd name="T45" fmla="*/ 16 h 269"/>
                  <a:gd name="T46" fmla="*/ 182 w 325"/>
                  <a:gd name="T47" fmla="*/ 6 h 269"/>
                  <a:gd name="T48" fmla="*/ 189 w 325"/>
                  <a:gd name="T49" fmla="*/ 12 h 269"/>
                  <a:gd name="T50" fmla="*/ 196 w 325"/>
                  <a:gd name="T51" fmla="*/ 6 h 269"/>
                  <a:gd name="T52" fmla="*/ 205 w 325"/>
                  <a:gd name="T53" fmla="*/ 4 h 269"/>
                  <a:gd name="T54" fmla="*/ 212 w 325"/>
                  <a:gd name="T55" fmla="*/ 10 h 269"/>
                  <a:gd name="T56" fmla="*/ 219 w 325"/>
                  <a:gd name="T57" fmla="*/ 10 h 269"/>
                  <a:gd name="T58" fmla="*/ 228 w 325"/>
                  <a:gd name="T59" fmla="*/ 4 h 269"/>
                  <a:gd name="T60" fmla="*/ 235 w 325"/>
                  <a:gd name="T61" fmla="*/ 8 h 269"/>
                  <a:gd name="T62" fmla="*/ 242 w 325"/>
                  <a:gd name="T63" fmla="*/ 6 h 269"/>
                  <a:gd name="T64" fmla="*/ 251 w 325"/>
                  <a:gd name="T65" fmla="*/ 12 h 269"/>
                  <a:gd name="T66" fmla="*/ 258 w 325"/>
                  <a:gd name="T67" fmla="*/ 4 h 269"/>
                  <a:gd name="T68" fmla="*/ 265 w 325"/>
                  <a:gd name="T69" fmla="*/ 2 h 269"/>
                  <a:gd name="T70" fmla="*/ 274 w 325"/>
                  <a:gd name="T71" fmla="*/ 4 h 269"/>
                  <a:gd name="T72" fmla="*/ 281 w 325"/>
                  <a:gd name="T73" fmla="*/ 4 h 269"/>
                  <a:gd name="T74" fmla="*/ 288 w 325"/>
                  <a:gd name="T75" fmla="*/ 4 h 269"/>
                  <a:gd name="T76" fmla="*/ 297 w 325"/>
                  <a:gd name="T77" fmla="*/ 6 h 269"/>
                  <a:gd name="T78" fmla="*/ 304 w 325"/>
                  <a:gd name="T79" fmla="*/ 4 h 269"/>
                  <a:gd name="T80" fmla="*/ 311 w 325"/>
                  <a:gd name="T81" fmla="*/ 8 h 269"/>
                  <a:gd name="T82" fmla="*/ 320 w 325"/>
                  <a:gd name="T83" fmla="*/ 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69">
                    <a:moveTo>
                      <a:pt x="0" y="261"/>
                    </a:moveTo>
                    <a:lnTo>
                      <a:pt x="2" y="261"/>
                    </a:lnTo>
                    <a:lnTo>
                      <a:pt x="5" y="257"/>
                    </a:lnTo>
                    <a:lnTo>
                      <a:pt x="7" y="261"/>
                    </a:lnTo>
                    <a:lnTo>
                      <a:pt x="10" y="261"/>
                    </a:lnTo>
                    <a:lnTo>
                      <a:pt x="12" y="263"/>
                    </a:lnTo>
                    <a:lnTo>
                      <a:pt x="16" y="263"/>
                    </a:lnTo>
                    <a:lnTo>
                      <a:pt x="18" y="257"/>
                    </a:lnTo>
                    <a:lnTo>
                      <a:pt x="21" y="261"/>
                    </a:lnTo>
                    <a:lnTo>
                      <a:pt x="23" y="261"/>
                    </a:lnTo>
                    <a:lnTo>
                      <a:pt x="25" y="269"/>
                    </a:lnTo>
                    <a:lnTo>
                      <a:pt x="28" y="267"/>
                    </a:lnTo>
                    <a:lnTo>
                      <a:pt x="30" y="265"/>
                    </a:lnTo>
                    <a:lnTo>
                      <a:pt x="33" y="267"/>
                    </a:lnTo>
                    <a:lnTo>
                      <a:pt x="35" y="261"/>
                    </a:lnTo>
                    <a:lnTo>
                      <a:pt x="39" y="263"/>
                    </a:lnTo>
                    <a:lnTo>
                      <a:pt x="40" y="265"/>
                    </a:lnTo>
                    <a:lnTo>
                      <a:pt x="44" y="263"/>
                    </a:lnTo>
                    <a:lnTo>
                      <a:pt x="46" y="263"/>
                    </a:lnTo>
                    <a:lnTo>
                      <a:pt x="48" y="263"/>
                    </a:lnTo>
                    <a:lnTo>
                      <a:pt x="51" y="263"/>
                    </a:lnTo>
                    <a:lnTo>
                      <a:pt x="53" y="263"/>
                    </a:lnTo>
                    <a:lnTo>
                      <a:pt x="56" y="263"/>
                    </a:lnTo>
                    <a:lnTo>
                      <a:pt x="58" y="261"/>
                    </a:lnTo>
                    <a:lnTo>
                      <a:pt x="62" y="265"/>
                    </a:lnTo>
                    <a:lnTo>
                      <a:pt x="63" y="263"/>
                    </a:lnTo>
                    <a:lnTo>
                      <a:pt x="67" y="261"/>
                    </a:lnTo>
                    <a:lnTo>
                      <a:pt x="69" y="257"/>
                    </a:lnTo>
                    <a:lnTo>
                      <a:pt x="71" y="259"/>
                    </a:lnTo>
                    <a:lnTo>
                      <a:pt x="74" y="259"/>
                    </a:lnTo>
                    <a:lnTo>
                      <a:pt x="76" y="259"/>
                    </a:lnTo>
                    <a:lnTo>
                      <a:pt x="79" y="259"/>
                    </a:lnTo>
                    <a:lnTo>
                      <a:pt x="81" y="253"/>
                    </a:lnTo>
                    <a:lnTo>
                      <a:pt x="85" y="251"/>
                    </a:lnTo>
                    <a:lnTo>
                      <a:pt x="86" y="251"/>
                    </a:lnTo>
                    <a:lnTo>
                      <a:pt x="90" y="255"/>
                    </a:lnTo>
                    <a:lnTo>
                      <a:pt x="92" y="249"/>
                    </a:lnTo>
                    <a:lnTo>
                      <a:pt x="94" y="247"/>
                    </a:lnTo>
                    <a:lnTo>
                      <a:pt x="97" y="236"/>
                    </a:lnTo>
                    <a:lnTo>
                      <a:pt x="99" y="236"/>
                    </a:lnTo>
                    <a:lnTo>
                      <a:pt x="102" y="236"/>
                    </a:lnTo>
                    <a:lnTo>
                      <a:pt x="104" y="236"/>
                    </a:lnTo>
                    <a:lnTo>
                      <a:pt x="108" y="222"/>
                    </a:lnTo>
                    <a:lnTo>
                      <a:pt x="109" y="217"/>
                    </a:lnTo>
                    <a:lnTo>
                      <a:pt x="113" y="215"/>
                    </a:lnTo>
                    <a:lnTo>
                      <a:pt x="115" y="205"/>
                    </a:lnTo>
                    <a:lnTo>
                      <a:pt x="117" y="189"/>
                    </a:lnTo>
                    <a:lnTo>
                      <a:pt x="120" y="180"/>
                    </a:lnTo>
                    <a:lnTo>
                      <a:pt x="122" y="174"/>
                    </a:lnTo>
                    <a:lnTo>
                      <a:pt x="125" y="159"/>
                    </a:lnTo>
                    <a:lnTo>
                      <a:pt x="127" y="147"/>
                    </a:lnTo>
                    <a:lnTo>
                      <a:pt x="131" y="132"/>
                    </a:lnTo>
                    <a:lnTo>
                      <a:pt x="132" y="118"/>
                    </a:lnTo>
                    <a:lnTo>
                      <a:pt x="136" y="105"/>
                    </a:lnTo>
                    <a:lnTo>
                      <a:pt x="138" y="95"/>
                    </a:lnTo>
                    <a:lnTo>
                      <a:pt x="141" y="91"/>
                    </a:lnTo>
                    <a:lnTo>
                      <a:pt x="143" y="77"/>
                    </a:lnTo>
                    <a:lnTo>
                      <a:pt x="145" y="58"/>
                    </a:lnTo>
                    <a:lnTo>
                      <a:pt x="148" y="58"/>
                    </a:lnTo>
                    <a:lnTo>
                      <a:pt x="150" y="47"/>
                    </a:lnTo>
                    <a:lnTo>
                      <a:pt x="154" y="41"/>
                    </a:lnTo>
                    <a:lnTo>
                      <a:pt x="155" y="35"/>
                    </a:lnTo>
                    <a:lnTo>
                      <a:pt x="159" y="31"/>
                    </a:lnTo>
                    <a:lnTo>
                      <a:pt x="161" y="27"/>
                    </a:lnTo>
                    <a:lnTo>
                      <a:pt x="164" y="25"/>
                    </a:lnTo>
                    <a:lnTo>
                      <a:pt x="166" y="27"/>
                    </a:lnTo>
                    <a:lnTo>
                      <a:pt x="168" y="18"/>
                    </a:lnTo>
                    <a:lnTo>
                      <a:pt x="171" y="18"/>
                    </a:lnTo>
                    <a:lnTo>
                      <a:pt x="173" y="16"/>
                    </a:lnTo>
                    <a:lnTo>
                      <a:pt x="177" y="16"/>
                    </a:lnTo>
                    <a:lnTo>
                      <a:pt x="178" y="12"/>
                    </a:lnTo>
                    <a:lnTo>
                      <a:pt x="182" y="6"/>
                    </a:lnTo>
                    <a:lnTo>
                      <a:pt x="184" y="8"/>
                    </a:lnTo>
                    <a:lnTo>
                      <a:pt x="187" y="6"/>
                    </a:lnTo>
                    <a:lnTo>
                      <a:pt x="189" y="12"/>
                    </a:lnTo>
                    <a:lnTo>
                      <a:pt x="191" y="10"/>
                    </a:lnTo>
                    <a:lnTo>
                      <a:pt x="194" y="2"/>
                    </a:lnTo>
                    <a:lnTo>
                      <a:pt x="196" y="6"/>
                    </a:lnTo>
                    <a:lnTo>
                      <a:pt x="200" y="8"/>
                    </a:lnTo>
                    <a:lnTo>
                      <a:pt x="201" y="12"/>
                    </a:lnTo>
                    <a:lnTo>
                      <a:pt x="205" y="4"/>
                    </a:lnTo>
                    <a:lnTo>
                      <a:pt x="207" y="8"/>
                    </a:lnTo>
                    <a:lnTo>
                      <a:pt x="210" y="12"/>
                    </a:lnTo>
                    <a:lnTo>
                      <a:pt x="212" y="10"/>
                    </a:lnTo>
                    <a:lnTo>
                      <a:pt x="214" y="12"/>
                    </a:lnTo>
                    <a:lnTo>
                      <a:pt x="217" y="8"/>
                    </a:lnTo>
                    <a:lnTo>
                      <a:pt x="219" y="10"/>
                    </a:lnTo>
                    <a:lnTo>
                      <a:pt x="223" y="10"/>
                    </a:lnTo>
                    <a:lnTo>
                      <a:pt x="224" y="0"/>
                    </a:lnTo>
                    <a:lnTo>
                      <a:pt x="228" y="4"/>
                    </a:lnTo>
                    <a:lnTo>
                      <a:pt x="230" y="6"/>
                    </a:lnTo>
                    <a:lnTo>
                      <a:pt x="233" y="2"/>
                    </a:lnTo>
                    <a:lnTo>
                      <a:pt x="235" y="8"/>
                    </a:lnTo>
                    <a:lnTo>
                      <a:pt x="237" y="8"/>
                    </a:lnTo>
                    <a:lnTo>
                      <a:pt x="240" y="8"/>
                    </a:lnTo>
                    <a:lnTo>
                      <a:pt x="242" y="6"/>
                    </a:lnTo>
                    <a:lnTo>
                      <a:pt x="246" y="2"/>
                    </a:lnTo>
                    <a:lnTo>
                      <a:pt x="247" y="2"/>
                    </a:lnTo>
                    <a:lnTo>
                      <a:pt x="251" y="12"/>
                    </a:lnTo>
                    <a:lnTo>
                      <a:pt x="253" y="14"/>
                    </a:lnTo>
                    <a:lnTo>
                      <a:pt x="256" y="2"/>
                    </a:lnTo>
                    <a:lnTo>
                      <a:pt x="258" y="4"/>
                    </a:lnTo>
                    <a:lnTo>
                      <a:pt x="261" y="8"/>
                    </a:lnTo>
                    <a:lnTo>
                      <a:pt x="263" y="8"/>
                    </a:lnTo>
                    <a:lnTo>
                      <a:pt x="265" y="2"/>
                    </a:lnTo>
                    <a:lnTo>
                      <a:pt x="269" y="12"/>
                    </a:lnTo>
                    <a:lnTo>
                      <a:pt x="270" y="8"/>
                    </a:lnTo>
                    <a:lnTo>
                      <a:pt x="274" y="4"/>
                    </a:lnTo>
                    <a:lnTo>
                      <a:pt x="276" y="6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84" y="10"/>
                    </a:lnTo>
                    <a:lnTo>
                      <a:pt x="286" y="2"/>
                    </a:lnTo>
                    <a:lnTo>
                      <a:pt x="288" y="4"/>
                    </a:lnTo>
                    <a:lnTo>
                      <a:pt x="292" y="6"/>
                    </a:lnTo>
                    <a:lnTo>
                      <a:pt x="293" y="4"/>
                    </a:lnTo>
                    <a:lnTo>
                      <a:pt x="297" y="6"/>
                    </a:lnTo>
                    <a:lnTo>
                      <a:pt x="299" y="4"/>
                    </a:lnTo>
                    <a:lnTo>
                      <a:pt x="302" y="8"/>
                    </a:lnTo>
                    <a:lnTo>
                      <a:pt x="304" y="4"/>
                    </a:lnTo>
                    <a:lnTo>
                      <a:pt x="307" y="10"/>
                    </a:lnTo>
                    <a:lnTo>
                      <a:pt x="309" y="4"/>
                    </a:lnTo>
                    <a:lnTo>
                      <a:pt x="311" y="8"/>
                    </a:lnTo>
                    <a:lnTo>
                      <a:pt x="315" y="6"/>
                    </a:lnTo>
                    <a:lnTo>
                      <a:pt x="316" y="10"/>
                    </a:lnTo>
                    <a:lnTo>
                      <a:pt x="320" y="8"/>
                    </a:lnTo>
                    <a:lnTo>
                      <a:pt x="322" y="6"/>
                    </a:lnTo>
                    <a:lnTo>
                      <a:pt x="325" y="6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9" name="Freeform 306">
                <a:extLst>
                  <a:ext uri="{FF2B5EF4-FFF2-40B4-BE49-F238E27FC236}">
                    <a16:creationId xmlns:a16="http://schemas.microsoft.com/office/drawing/2014/main" id="{0EA65BE8-E3E2-334A-93A7-96204EE8A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5"/>
                <a:ext cx="322" cy="114"/>
              </a:xfrm>
              <a:custGeom>
                <a:avLst/>
                <a:gdLst>
                  <a:gd name="T0" fmla="*/ 5 w 324"/>
                  <a:gd name="T1" fmla="*/ 50 h 116"/>
                  <a:gd name="T2" fmla="*/ 12 w 324"/>
                  <a:gd name="T3" fmla="*/ 62 h 116"/>
                  <a:gd name="T4" fmla="*/ 20 w 324"/>
                  <a:gd name="T5" fmla="*/ 56 h 116"/>
                  <a:gd name="T6" fmla="*/ 28 w 324"/>
                  <a:gd name="T7" fmla="*/ 56 h 116"/>
                  <a:gd name="T8" fmla="*/ 35 w 324"/>
                  <a:gd name="T9" fmla="*/ 50 h 116"/>
                  <a:gd name="T10" fmla="*/ 43 w 324"/>
                  <a:gd name="T11" fmla="*/ 60 h 116"/>
                  <a:gd name="T12" fmla="*/ 51 w 324"/>
                  <a:gd name="T13" fmla="*/ 48 h 116"/>
                  <a:gd name="T14" fmla="*/ 58 w 324"/>
                  <a:gd name="T15" fmla="*/ 16 h 116"/>
                  <a:gd name="T16" fmla="*/ 66 w 324"/>
                  <a:gd name="T17" fmla="*/ 0 h 116"/>
                  <a:gd name="T18" fmla="*/ 74 w 324"/>
                  <a:gd name="T19" fmla="*/ 43 h 116"/>
                  <a:gd name="T20" fmla="*/ 81 w 324"/>
                  <a:gd name="T21" fmla="*/ 79 h 116"/>
                  <a:gd name="T22" fmla="*/ 89 w 324"/>
                  <a:gd name="T23" fmla="*/ 116 h 116"/>
                  <a:gd name="T24" fmla="*/ 97 w 324"/>
                  <a:gd name="T25" fmla="*/ 79 h 116"/>
                  <a:gd name="T26" fmla="*/ 104 w 324"/>
                  <a:gd name="T27" fmla="*/ 62 h 116"/>
                  <a:gd name="T28" fmla="*/ 111 w 324"/>
                  <a:gd name="T29" fmla="*/ 58 h 116"/>
                  <a:gd name="T30" fmla="*/ 120 w 324"/>
                  <a:gd name="T31" fmla="*/ 54 h 116"/>
                  <a:gd name="T32" fmla="*/ 127 w 324"/>
                  <a:gd name="T33" fmla="*/ 58 h 116"/>
                  <a:gd name="T34" fmla="*/ 134 w 324"/>
                  <a:gd name="T35" fmla="*/ 56 h 116"/>
                  <a:gd name="T36" fmla="*/ 143 w 324"/>
                  <a:gd name="T37" fmla="*/ 66 h 116"/>
                  <a:gd name="T38" fmla="*/ 150 w 324"/>
                  <a:gd name="T39" fmla="*/ 54 h 116"/>
                  <a:gd name="T40" fmla="*/ 157 w 324"/>
                  <a:gd name="T41" fmla="*/ 58 h 116"/>
                  <a:gd name="T42" fmla="*/ 166 w 324"/>
                  <a:gd name="T43" fmla="*/ 58 h 116"/>
                  <a:gd name="T44" fmla="*/ 173 w 324"/>
                  <a:gd name="T45" fmla="*/ 54 h 116"/>
                  <a:gd name="T46" fmla="*/ 180 w 324"/>
                  <a:gd name="T47" fmla="*/ 54 h 116"/>
                  <a:gd name="T48" fmla="*/ 189 w 324"/>
                  <a:gd name="T49" fmla="*/ 60 h 116"/>
                  <a:gd name="T50" fmla="*/ 196 w 324"/>
                  <a:gd name="T51" fmla="*/ 62 h 116"/>
                  <a:gd name="T52" fmla="*/ 203 w 324"/>
                  <a:gd name="T53" fmla="*/ 54 h 116"/>
                  <a:gd name="T54" fmla="*/ 212 w 324"/>
                  <a:gd name="T55" fmla="*/ 48 h 116"/>
                  <a:gd name="T56" fmla="*/ 219 w 324"/>
                  <a:gd name="T57" fmla="*/ 58 h 116"/>
                  <a:gd name="T58" fmla="*/ 226 w 324"/>
                  <a:gd name="T59" fmla="*/ 54 h 116"/>
                  <a:gd name="T60" fmla="*/ 235 w 324"/>
                  <a:gd name="T61" fmla="*/ 58 h 116"/>
                  <a:gd name="T62" fmla="*/ 242 w 324"/>
                  <a:gd name="T63" fmla="*/ 58 h 116"/>
                  <a:gd name="T64" fmla="*/ 249 w 324"/>
                  <a:gd name="T65" fmla="*/ 56 h 116"/>
                  <a:gd name="T66" fmla="*/ 258 w 324"/>
                  <a:gd name="T67" fmla="*/ 60 h 116"/>
                  <a:gd name="T68" fmla="*/ 265 w 324"/>
                  <a:gd name="T69" fmla="*/ 56 h 116"/>
                  <a:gd name="T70" fmla="*/ 272 w 324"/>
                  <a:gd name="T71" fmla="*/ 52 h 116"/>
                  <a:gd name="T72" fmla="*/ 281 w 324"/>
                  <a:gd name="T73" fmla="*/ 60 h 116"/>
                  <a:gd name="T74" fmla="*/ 288 w 324"/>
                  <a:gd name="T75" fmla="*/ 54 h 116"/>
                  <a:gd name="T76" fmla="*/ 295 w 324"/>
                  <a:gd name="T77" fmla="*/ 66 h 116"/>
                  <a:gd name="T78" fmla="*/ 304 w 324"/>
                  <a:gd name="T79" fmla="*/ 64 h 116"/>
                  <a:gd name="T80" fmla="*/ 311 w 324"/>
                  <a:gd name="T81" fmla="*/ 58 h 116"/>
                  <a:gd name="T82" fmla="*/ 320 w 324"/>
                  <a:gd name="T83" fmla="*/ 5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16">
                    <a:moveTo>
                      <a:pt x="0" y="56"/>
                    </a:moveTo>
                    <a:lnTo>
                      <a:pt x="2" y="62"/>
                    </a:lnTo>
                    <a:lnTo>
                      <a:pt x="5" y="50"/>
                    </a:lnTo>
                    <a:lnTo>
                      <a:pt x="7" y="54"/>
                    </a:lnTo>
                    <a:lnTo>
                      <a:pt x="9" y="54"/>
                    </a:lnTo>
                    <a:lnTo>
                      <a:pt x="12" y="62"/>
                    </a:lnTo>
                    <a:lnTo>
                      <a:pt x="14" y="50"/>
                    </a:lnTo>
                    <a:lnTo>
                      <a:pt x="18" y="52"/>
                    </a:lnTo>
                    <a:lnTo>
                      <a:pt x="20" y="56"/>
                    </a:lnTo>
                    <a:lnTo>
                      <a:pt x="23" y="58"/>
                    </a:lnTo>
                    <a:lnTo>
                      <a:pt x="25" y="56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2" y="54"/>
                    </a:lnTo>
                    <a:lnTo>
                      <a:pt x="35" y="50"/>
                    </a:lnTo>
                    <a:lnTo>
                      <a:pt x="37" y="56"/>
                    </a:lnTo>
                    <a:lnTo>
                      <a:pt x="41" y="60"/>
                    </a:lnTo>
                    <a:lnTo>
                      <a:pt x="43" y="60"/>
                    </a:lnTo>
                    <a:lnTo>
                      <a:pt x="46" y="54"/>
                    </a:lnTo>
                    <a:lnTo>
                      <a:pt x="48" y="48"/>
                    </a:lnTo>
                    <a:lnTo>
                      <a:pt x="51" y="48"/>
                    </a:lnTo>
                    <a:lnTo>
                      <a:pt x="53" y="41"/>
                    </a:lnTo>
                    <a:lnTo>
                      <a:pt x="57" y="31"/>
                    </a:lnTo>
                    <a:lnTo>
                      <a:pt x="58" y="16"/>
                    </a:lnTo>
                    <a:lnTo>
                      <a:pt x="60" y="4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69" y="23"/>
                    </a:lnTo>
                    <a:lnTo>
                      <a:pt x="71" y="35"/>
                    </a:lnTo>
                    <a:lnTo>
                      <a:pt x="74" y="43"/>
                    </a:lnTo>
                    <a:lnTo>
                      <a:pt x="76" y="60"/>
                    </a:lnTo>
                    <a:lnTo>
                      <a:pt x="80" y="62"/>
                    </a:lnTo>
                    <a:lnTo>
                      <a:pt x="81" y="79"/>
                    </a:lnTo>
                    <a:lnTo>
                      <a:pt x="83" y="97"/>
                    </a:lnTo>
                    <a:lnTo>
                      <a:pt x="87" y="108"/>
                    </a:lnTo>
                    <a:lnTo>
                      <a:pt x="89" y="116"/>
                    </a:lnTo>
                    <a:lnTo>
                      <a:pt x="92" y="106"/>
                    </a:lnTo>
                    <a:lnTo>
                      <a:pt x="94" y="91"/>
                    </a:lnTo>
                    <a:lnTo>
                      <a:pt x="97" y="79"/>
                    </a:lnTo>
                    <a:lnTo>
                      <a:pt x="99" y="70"/>
                    </a:lnTo>
                    <a:lnTo>
                      <a:pt x="103" y="64"/>
                    </a:lnTo>
                    <a:lnTo>
                      <a:pt x="104" y="62"/>
                    </a:lnTo>
                    <a:lnTo>
                      <a:pt x="106" y="60"/>
                    </a:lnTo>
                    <a:lnTo>
                      <a:pt x="110" y="60"/>
                    </a:lnTo>
                    <a:lnTo>
                      <a:pt x="111" y="58"/>
                    </a:lnTo>
                    <a:lnTo>
                      <a:pt x="115" y="50"/>
                    </a:lnTo>
                    <a:lnTo>
                      <a:pt x="117" y="60"/>
                    </a:lnTo>
                    <a:lnTo>
                      <a:pt x="120" y="54"/>
                    </a:lnTo>
                    <a:lnTo>
                      <a:pt x="122" y="52"/>
                    </a:lnTo>
                    <a:lnTo>
                      <a:pt x="126" y="54"/>
                    </a:lnTo>
                    <a:lnTo>
                      <a:pt x="127" y="58"/>
                    </a:lnTo>
                    <a:lnTo>
                      <a:pt x="129" y="56"/>
                    </a:lnTo>
                    <a:lnTo>
                      <a:pt x="133" y="62"/>
                    </a:lnTo>
                    <a:lnTo>
                      <a:pt x="134" y="56"/>
                    </a:lnTo>
                    <a:lnTo>
                      <a:pt x="138" y="52"/>
                    </a:lnTo>
                    <a:lnTo>
                      <a:pt x="140" y="54"/>
                    </a:lnTo>
                    <a:lnTo>
                      <a:pt x="143" y="66"/>
                    </a:lnTo>
                    <a:lnTo>
                      <a:pt x="145" y="58"/>
                    </a:lnTo>
                    <a:lnTo>
                      <a:pt x="149" y="52"/>
                    </a:lnTo>
                    <a:lnTo>
                      <a:pt x="150" y="54"/>
                    </a:lnTo>
                    <a:lnTo>
                      <a:pt x="152" y="56"/>
                    </a:lnTo>
                    <a:lnTo>
                      <a:pt x="156" y="56"/>
                    </a:lnTo>
                    <a:lnTo>
                      <a:pt x="157" y="58"/>
                    </a:lnTo>
                    <a:lnTo>
                      <a:pt x="161" y="52"/>
                    </a:lnTo>
                    <a:lnTo>
                      <a:pt x="163" y="56"/>
                    </a:lnTo>
                    <a:lnTo>
                      <a:pt x="166" y="58"/>
                    </a:lnTo>
                    <a:lnTo>
                      <a:pt x="168" y="58"/>
                    </a:lnTo>
                    <a:lnTo>
                      <a:pt x="172" y="60"/>
                    </a:lnTo>
                    <a:lnTo>
                      <a:pt x="173" y="54"/>
                    </a:lnTo>
                    <a:lnTo>
                      <a:pt x="175" y="50"/>
                    </a:lnTo>
                    <a:lnTo>
                      <a:pt x="179" y="56"/>
                    </a:lnTo>
                    <a:lnTo>
                      <a:pt x="180" y="54"/>
                    </a:lnTo>
                    <a:lnTo>
                      <a:pt x="184" y="52"/>
                    </a:lnTo>
                    <a:lnTo>
                      <a:pt x="186" y="54"/>
                    </a:lnTo>
                    <a:lnTo>
                      <a:pt x="189" y="60"/>
                    </a:lnTo>
                    <a:lnTo>
                      <a:pt x="191" y="56"/>
                    </a:lnTo>
                    <a:lnTo>
                      <a:pt x="195" y="58"/>
                    </a:lnTo>
                    <a:lnTo>
                      <a:pt x="196" y="62"/>
                    </a:lnTo>
                    <a:lnTo>
                      <a:pt x="200" y="62"/>
                    </a:lnTo>
                    <a:lnTo>
                      <a:pt x="202" y="48"/>
                    </a:lnTo>
                    <a:lnTo>
                      <a:pt x="203" y="54"/>
                    </a:lnTo>
                    <a:lnTo>
                      <a:pt x="207" y="56"/>
                    </a:lnTo>
                    <a:lnTo>
                      <a:pt x="209" y="56"/>
                    </a:lnTo>
                    <a:lnTo>
                      <a:pt x="212" y="48"/>
                    </a:lnTo>
                    <a:lnTo>
                      <a:pt x="214" y="56"/>
                    </a:lnTo>
                    <a:lnTo>
                      <a:pt x="218" y="58"/>
                    </a:lnTo>
                    <a:lnTo>
                      <a:pt x="219" y="58"/>
                    </a:lnTo>
                    <a:lnTo>
                      <a:pt x="223" y="56"/>
                    </a:lnTo>
                    <a:lnTo>
                      <a:pt x="225" y="56"/>
                    </a:lnTo>
                    <a:lnTo>
                      <a:pt x="226" y="54"/>
                    </a:lnTo>
                    <a:lnTo>
                      <a:pt x="230" y="58"/>
                    </a:lnTo>
                    <a:lnTo>
                      <a:pt x="232" y="56"/>
                    </a:lnTo>
                    <a:lnTo>
                      <a:pt x="235" y="58"/>
                    </a:lnTo>
                    <a:lnTo>
                      <a:pt x="237" y="56"/>
                    </a:lnTo>
                    <a:lnTo>
                      <a:pt x="241" y="60"/>
                    </a:lnTo>
                    <a:lnTo>
                      <a:pt x="242" y="58"/>
                    </a:lnTo>
                    <a:lnTo>
                      <a:pt x="246" y="48"/>
                    </a:lnTo>
                    <a:lnTo>
                      <a:pt x="248" y="50"/>
                    </a:lnTo>
                    <a:lnTo>
                      <a:pt x="249" y="56"/>
                    </a:lnTo>
                    <a:lnTo>
                      <a:pt x="253" y="60"/>
                    </a:lnTo>
                    <a:lnTo>
                      <a:pt x="255" y="62"/>
                    </a:lnTo>
                    <a:lnTo>
                      <a:pt x="258" y="60"/>
                    </a:lnTo>
                    <a:lnTo>
                      <a:pt x="260" y="58"/>
                    </a:lnTo>
                    <a:lnTo>
                      <a:pt x="264" y="62"/>
                    </a:lnTo>
                    <a:lnTo>
                      <a:pt x="265" y="56"/>
                    </a:lnTo>
                    <a:lnTo>
                      <a:pt x="269" y="58"/>
                    </a:lnTo>
                    <a:lnTo>
                      <a:pt x="271" y="56"/>
                    </a:lnTo>
                    <a:lnTo>
                      <a:pt x="272" y="52"/>
                    </a:lnTo>
                    <a:lnTo>
                      <a:pt x="276" y="56"/>
                    </a:lnTo>
                    <a:lnTo>
                      <a:pt x="278" y="52"/>
                    </a:lnTo>
                    <a:lnTo>
                      <a:pt x="281" y="60"/>
                    </a:lnTo>
                    <a:lnTo>
                      <a:pt x="283" y="60"/>
                    </a:lnTo>
                    <a:lnTo>
                      <a:pt x="287" y="58"/>
                    </a:lnTo>
                    <a:lnTo>
                      <a:pt x="288" y="54"/>
                    </a:lnTo>
                    <a:lnTo>
                      <a:pt x="292" y="50"/>
                    </a:lnTo>
                    <a:lnTo>
                      <a:pt x="294" y="56"/>
                    </a:lnTo>
                    <a:lnTo>
                      <a:pt x="295" y="66"/>
                    </a:lnTo>
                    <a:lnTo>
                      <a:pt x="299" y="60"/>
                    </a:lnTo>
                    <a:lnTo>
                      <a:pt x="301" y="56"/>
                    </a:lnTo>
                    <a:lnTo>
                      <a:pt x="304" y="64"/>
                    </a:lnTo>
                    <a:lnTo>
                      <a:pt x="306" y="54"/>
                    </a:lnTo>
                    <a:lnTo>
                      <a:pt x="309" y="58"/>
                    </a:lnTo>
                    <a:lnTo>
                      <a:pt x="311" y="58"/>
                    </a:lnTo>
                    <a:lnTo>
                      <a:pt x="315" y="58"/>
                    </a:lnTo>
                    <a:lnTo>
                      <a:pt x="317" y="56"/>
                    </a:lnTo>
                    <a:lnTo>
                      <a:pt x="320" y="56"/>
                    </a:lnTo>
                    <a:lnTo>
                      <a:pt x="322" y="60"/>
                    </a:lnTo>
                    <a:lnTo>
                      <a:pt x="324" y="64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0" name="Freeform 307">
                <a:extLst>
                  <a:ext uri="{FF2B5EF4-FFF2-40B4-BE49-F238E27FC236}">
                    <a16:creationId xmlns:a16="http://schemas.microsoft.com/office/drawing/2014/main" id="{89F4D3EC-7275-4947-95B2-1569D39E2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103"/>
                <a:ext cx="49" cy="14"/>
              </a:xfrm>
              <a:custGeom>
                <a:avLst/>
                <a:gdLst>
                  <a:gd name="G0" fmla="+- 13 0 0"/>
                  <a:gd name="G1" fmla="+- 10 0 0"/>
                  <a:gd name="G2" fmla="+- 14 0 0"/>
                  <a:gd name="G3" fmla="cos 8 G2"/>
                  <a:gd name="G4" fmla="*/ 1 11005 512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1 0 0"/>
                  <a:gd name="G21" fmla="+- 8 0 0"/>
                  <a:gd name="G22" fmla="cos 0 G21"/>
                  <a:gd name="T0" fmla="*/ 0 w 51"/>
                  <a:gd name="T1" fmla="*/ 16 h 16"/>
                  <a:gd name="T2" fmla="*/ 3 w 51"/>
                  <a:gd name="T3" fmla="*/ 6 h 16"/>
                  <a:gd name="T4" fmla="*/ 5 w 51"/>
                  <a:gd name="T5" fmla="*/ 10 h 16"/>
                  <a:gd name="T6" fmla="*/ 8 w 51"/>
                  <a:gd name="T7" fmla="*/ 6 h 16"/>
                  <a:gd name="T8" fmla="*/ 10 w 51"/>
                  <a:gd name="T9" fmla="*/ 8 h 16"/>
                  <a:gd name="T10" fmla="*/ 14 w 51"/>
                  <a:gd name="T11" fmla="*/ 12 h 16"/>
                  <a:gd name="T12" fmla="*/ 16 w 51"/>
                  <a:gd name="T13" fmla="*/ 8 h 16"/>
                  <a:gd name="T14" fmla="*/ 19 w 51"/>
                  <a:gd name="T15" fmla="*/ 12 h 16"/>
                  <a:gd name="T16" fmla="*/ 21 w 51"/>
                  <a:gd name="T17" fmla="*/ 2 h 16"/>
                  <a:gd name="T18" fmla="*/ 23 w 51"/>
                  <a:gd name="T19" fmla="*/ 8 h 16"/>
                  <a:gd name="T20" fmla="*/ 26 w 51"/>
                  <a:gd name="T21" fmla="*/ 10 h 16"/>
                  <a:gd name="T22" fmla="*/ 28 w 51"/>
                  <a:gd name="T23" fmla="*/ 8 h 16"/>
                  <a:gd name="T24" fmla="*/ 31 w 51"/>
                  <a:gd name="T25" fmla="*/ 8 h 16"/>
                  <a:gd name="T26" fmla="*/ 33 w 51"/>
                  <a:gd name="T27" fmla="*/ 14 h 16"/>
                  <a:gd name="T28" fmla="*/ 37 w 51"/>
                  <a:gd name="T29" fmla="*/ 12 h 16"/>
                  <a:gd name="T30" fmla="*/ 39 w 51"/>
                  <a:gd name="T31" fmla="*/ 12 h 16"/>
                  <a:gd name="T32" fmla="*/ 42 w 51"/>
                  <a:gd name="T33" fmla="*/ 6 h 16"/>
                  <a:gd name="T34" fmla="*/ 44 w 51"/>
                  <a:gd name="T35" fmla="*/ 6 h 16"/>
                  <a:gd name="T36" fmla="*/ 46 w 51"/>
                  <a:gd name="T37" fmla="*/ 6 h 16"/>
                  <a:gd name="T38" fmla="*/ 49 w 51"/>
                  <a:gd name="T39" fmla="*/ 0 h 16"/>
                  <a:gd name="T40" fmla="*/ 51 w 51"/>
                  <a:gd name="T4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6">
                    <a:moveTo>
                      <a:pt x="0" y="16"/>
                    </a:moveTo>
                    <a:lnTo>
                      <a:pt x="3" y="6"/>
                    </a:lnTo>
                    <a:lnTo>
                      <a:pt x="5" y="10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4" y="12"/>
                    </a:lnTo>
                    <a:lnTo>
                      <a:pt x="16" y="8"/>
                    </a:lnTo>
                    <a:lnTo>
                      <a:pt x="19" y="12"/>
                    </a:lnTo>
                    <a:lnTo>
                      <a:pt x="21" y="2"/>
                    </a:lnTo>
                    <a:lnTo>
                      <a:pt x="23" y="8"/>
                    </a:lnTo>
                    <a:lnTo>
                      <a:pt x="26" y="10"/>
                    </a:lnTo>
                    <a:lnTo>
                      <a:pt x="28" y="8"/>
                    </a:lnTo>
                    <a:lnTo>
                      <a:pt x="31" y="8"/>
                    </a:lnTo>
                    <a:lnTo>
                      <a:pt x="33" y="14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9" y="0"/>
                    </a:lnTo>
                    <a:lnTo>
                      <a:pt x="51" y="10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1" name="Freeform 308">
                <a:extLst>
                  <a:ext uri="{FF2B5EF4-FFF2-40B4-BE49-F238E27FC236}">
                    <a16:creationId xmlns:a16="http://schemas.microsoft.com/office/drawing/2014/main" id="{3946E83F-B498-E542-B5C1-C8C5A7BEC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103"/>
                <a:ext cx="323" cy="253"/>
              </a:xfrm>
              <a:custGeom>
                <a:avLst/>
                <a:gdLst>
                  <a:gd name="T0" fmla="*/ 5 w 325"/>
                  <a:gd name="T1" fmla="*/ 247 h 255"/>
                  <a:gd name="T2" fmla="*/ 12 w 325"/>
                  <a:gd name="T3" fmla="*/ 249 h 255"/>
                  <a:gd name="T4" fmla="*/ 21 w 325"/>
                  <a:gd name="T5" fmla="*/ 249 h 255"/>
                  <a:gd name="T6" fmla="*/ 28 w 325"/>
                  <a:gd name="T7" fmla="*/ 251 h 255"/>
                  <a:gd name="T8" fmla="*/ 35 w 325"/>
                  <a:gd name="T9" fmla="*/ 244 h 255"/>
                  <a:gd name="T10" fmla="*/ 44 w 325"/>
                  <a:gd name="T11" fmla="*/ 251 h 255"/>
                  <a:gd name="T12" fmla="*/ 51 w 325"/>
                  <a:gd name="T13" fmla="*/ 255 h 255"/>
                  <a:gd name="T14" fmla="*/ 58 w 325"/>
                  <a:gd name="T15" fmla="*/ 251 h 255"/>
                  <a:gd name="T16" fmla="*/ 67 w 325"/>
                  <a:gd name="T17" fmla="*/ 247 h 255"/>
                  <a:gd name="T18" fmla="*/ 74 w 325"/>
                  <a:gd name="T19" fmla="*/ 242 h 255"/>
                  <a:gd name="T20" fmla="*/ 81 w 325"/>
                  <a:gd name="T21" fmla="*/ 247 h 255"/>
                  <a:gd name="T22" fmla="*/ 90 w 325"/>
                  <a:gd name="T23" fmla="*/ 246 h 255"/>
                  <a:gd name="T24" fmla="*/ 97 w 325"/>
                  <a:gd name="T25" fmla="*/ 249 h 255"/>
                  <a:gd name="T26" fmla="*/ 104 w 325"/>
                  <a:gd name="T27" fmla="*/ 238 h 255"/>
                  <a:gd name="T28" fmla="*/ 113 w 325"/>
                  <a:gd name="T29" fmla="*/ 232 h 255"/>
                  <a:gd name="T30" fmla="*/ 120 w 325"/>
                  <a:gd name="T31" fmla="*/ 222 h 255"/>
                  <a:gd name="T32" fmla="*/ 127 w 325"/>
                  <a:gd name="T33" fmla="*/ 205 h 255"/>
                  <a:gd name="T34" fmla="*/ 136 w 325"/>
                  <a:gd name="T35" fmla="*/ 170 h 255"/>
                  <a:gd name="T36" fmla="*/ 143 w 325"/>
                  <a:gd name="T37" fmla="*/ 145 h 255"/>
                  <a:gd name="T38" fmla="*/ 150 w 325"/>
                  <a:gd name="T39" fmla="*/ 91 h 255"/>
                  <a:gd name="T40" fmla="*/ 159 w 325"/>
                  <a:gd name="T41" fmla="*/ 62 h 255"/>
                  <a:gd name="T42" fmla="*/ 166 w 325"/>
                  <a:gd name="T43" fmla="*/ 41 h 255"/>
                  <a:gd name="T44" fmla="*/ 173 w 325"/>
                  <a:gd name="T45" fmla="*/ 22 h 255"/>
                  <a:gd name="T46" fmla="*/ 182 w 325"/>
                  <a:gd name="T47" fmla="*/ 20 h 255"/>
                  <a:gd name="T48" fmla="*/ 189 w 325"/>
                  <a:gd name="T49" fmla="*/ 10 h 255"/>
                  <a:gd name="T50" fmla="*/ 196 w 325"/>
                  <a:gd name="T51" fmla="*/ 10 h 255"/>
                  <a:gd name="T52" fmla="*/ 205 w 325"/>
                  <a:gd name="T53" fmla="*/ 6 h 255"/>
                  <a:gd name="T54" fmla="*/ 212 w 325"/>
                  <a:gd name="T55" fmla="*/ 6 h 255"/>
                  <a:gd name="T56" fmla="*/ 219 w 325"/>
                  <a:gd name="T57" fmla="*/ 8 h 255"/>
                  <a:gd name="T58" fmla="*/ 228 w 325"/>
                  <a:gd name="T59" fmla="*/ 10 h 255"/>
                  <a:gd name="T60" fmla="*/ 235 w 325"/>
                  <a:gd name="T61" fmla="*/ 8 h 255"/>
                  <a:gd name="T62" fmla="*/ 242 w 325"/>
                  <a:gd name="T63" fmla="*/ 0 h 255"/>
                  <a:gd name="T64" fmla="*/ 251 w 325"/>
                  <a:gd name="T65" fmla="*/ 2 h 255"/>
                  <a:gd name="T66" fmla="*/ 258 w 325"/>
                  <a:gd name="T67" fmla="*/ 4 h 255"/>
                  <a:gd name="T68" fmla="*/ 265 w 325"/>
                  <a:gd name="T69" fmla="*/ 8 h 255"/>
                  <a:gd name="T70" fmla="*/ 274 w 325"/>
                  <a:gd name="T71" fmla="*/ 2 h 255"/>
                  <a:gd name="T72" fmla="*/ 281 w 325"/>
                  <a:gd name="T73" fmla="*/ 4 h 255"/>
                  <a:gd name="T74" fmla="*/ 288 w 325"/>
                  <a:gd name="T75" fmla="*/ 4 h 255"/>
                  <a:gd name="T76" fmla="*/ 297 w 325"/>
                  <a:gd name="T77" fmla="*/ 8 h 255"/>
                  <a:gd name="T78" fmla="*/ 304 w 325"/>
                  <a:gd name="T79" fmla="*/ 6 h 255"/>
                  <a:gd name="T80" fmla="*/ 311 w 325"/>
                  <a:gd name="T81" fmla="*/ 2 h 255"/>
                  <a:gd name="T82" fmla="*/ 320 w 325"/>
                  <a:gd name="T83" fmla="*/ 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55">
                    <a:moveTo>
                      <a:pt x="0" y="247"/>
                    </a:moveTo>
                    <a:lnTo>
                      <a:pt x="2" y="249"/>
                    </a:lnTo>
                    <a:lnTo>
                      <a:pt x="5" y="247"/>
                    </a:lnTo>
                    <a:lnTo>
                      <a:pt x="7" y="251"/>
                    </a:lnTo>
                    <a:lnTo>
                      <a:pt x="10" y="253"/>
                    </a:lnTo>
                    <a:lnTo>
                      <a:pt x="12" y="249"/>
                    </a:lnTo>
                    <a:lnTo>
                      <a:pt x="16" y="246"/>
                    </a:lnTo>
                    <a:lnTo>
                      <a:pt x="18" y="249"/>
                    </a:lnTo>
                    <a:lnTo>
                      <a:pt x="21" y="249"/>
                    </a:lnTo>
                    <a:lnTo>
                      <a:pt x="23" y="247"/>
                    </a:lnTo>
                    <a:lnTo>
                      <a:pt x="25" y="249"/>
                    </a:lnTo>
                    <a:lnTo>
                      <a:pt x="28" y="251"/>
                    </a:lnTo>
                    <a:lnTo>
                      <a:pt x="30" y="253"/>
                    </a:lnTo>
                    <a:lnTo>
                      <a:pt x="33" y="253"/>
                    </a:lnTo>
                    <a:lnTo>
                      <a:pt x="35" y="244"/>
                    </a:lnTo>
                    <a:lnTo>
                      <a:pt x="39" y="249"/>
                    </a:lnTo>
                    <a:lnTo>
                      <a:pt x="40" y="249"/>
                    </a:lnTo>
                    <a:lnTo>
                      <a:pt x="44" y="251"/>
                    </a:lnTo>
                    <a:lnTo>
                      <a:pt x="46" y="251"/>
                    </a:lnTo>
                    <a:lnTo>
                      <a:pt x="48" y="247"/>
                    </a:lnTo>
                    <a:lnTo>
                      <a:pt x="51" y="255"/>
                    </a:lnTo>
                    <a:lnTo>
                      <a:pt x="53" y="249"/>
                    </a:lnTo>
                    <a:lnTo>
                      <a:pt x="56" y="251"/>
                    </a:lnTo>
                    <a:lnTo>
                      <a:pt x="58" y="251"/>
                    </a:lnTo>
                    <a:lnTo>
                      <a:pt x="62" y="247"/>
                    </a:lnTo>
                    <a:lnTo>
                      <a:pt x="63" y="253"/>
                    </a:lnTo>
                    <a:lnTo>
                      <a:pt x="67" y="247"/>
                    </a:lnTo>
                    <a:lnTo>
                      <a:pt x="69" y="251"/>
                    </a:lnTo>
                    <a:lnTo>
                      <a:pt x="71" y="246"/>
                    </a:lnTo>
                    <a:lnTo>
                      <a:pt x="74" y="242"/>
                    </a:lnTo>
                    <a:lnTo>
                      <a:pt x="76" y="251"/>
                    </a:lnTo>
                    <a:lnTo>
                      <a:pt x="79" y="246"/>
                    </a:lnTo>
                    <a:lnTo>
                      <a:pt x="81" y="247"/>
                    </a:lnTo>
                    <a:lnTo>
                      <a:pt x="85" y="249"/>
                    </a:lnTo>
                    <a:lnTo>
                      <a:pt x="86" y="247"/>
                    </a:lnTo>
                    <a:lnTo>
                      <a:pt x="90" y="246"/>
                    </a:lnTo>
                    <a:lnTo>
                      <a:pt x="92" y="247"/>
                    </a:lnTo>
                    <a:lnTo>
                      <a:pt x="94" y="247"/>
                    </a:lnTo>
                    <a:lnTo>
                      <a:pt x="97" y="249"/>
                    </a:lnTo>
                    <a:lnTo>
                      <a:pt x="99" y="246"/>
                    </a:lnTo>
                    <a:lnTo>
                      <a:pt x="102" y="240"/>
                    </a:lnTo>
                    <a:lnTo>
                      <a:pt x="104" y="238"/>
                    </a:lnTo>
                    <a:lnTo>
                      <a:pt x="108" y="234"/>
                    </a:lnTo>
                    <a:lnTo>
                      <a:pt x="109" y="236"/>
                    </a:lnTo>
                    <a:lnTo>
                      <a:pt x="113" y="232"/>
                    </a:lnTo>
                    <a:lnTo>
                      <a:pt x="115" y="232"/>
                    </a:lnTo>
                    <a:lnTo>
                      <a:pt x="117" y="224"/>
                    </a:lnTo>
                    <a:lnTo>
                      <a:pt x="120" y="222"/>
                    </a:lnTo>
                    <a:lnTo>
                      <a:pt x="122" y="213"/>
                    </a:lnTo>
                    <a:lnTo>
                      <a:pt x="125" y="209"/>
                    </a:lnTo>
                    <a:lnTo>
                      <a:pt x="127" y="205"/>
                    </a:lnTo>
                    <a:lnTo>
                      <a:pt x="131" y="188"/>
                    </a:lnTo>
                    <a:lnTo>
                      <a:pt x="132" y="190"/>
                    </a:lnTo>
                    <a:lnTo>
                      <a:pt x="136" y="170"/>
                    </a:lnTo>
                    <a:lnTo>
                      <a:pt x="138" y="164"/>
                    </a:lnTo>
                    <a:lnTo>
                      <a:pt x="141" y="149"/>
                    </a:lnTo>
                    <a:lnTo>
                      <a:pt x="143" y="145"/>
                    </a:lnTo>
                    <a:lnTo>
                      <a:pt x="145" y="128"/>
                    </a:lnTo>
                    <a:lnTo>
                      <a:pt x="148" y="114"/>
                    </a:lnTo>
                    <a:lnTo>
                      <a:pt x="150" y="91"/>
                    </a:lnTo>
                    <a:lnTo>
                      <a:pt x="154" y="76"/>
                    </a:lnTo>
                    <a:lnTo>
                      <a:pt x="155" y="68"/>
                    </a:lnTo>
                    <a:lnTo>
                      <a:pt x="159" y="62"/>
                    </a:lnTo>
                    <a:lnTo>
                      <a:pt x="161" y="54"/>
                    </a:lnTo>
                    <a:lnTo>
                      <a:pt x="164" y="52"/>
                    </a:lnTo>
                    <a:lnTo>
                      <a:pt x="166" y="41"/>
                    </a:lnTo>
                    <a:lnTo>
                      <a:pt x="168" y="29"/>
                    </a:lnTo>
                    <a:lnTo>
                      <a:pt x="171" y="25"/>
                    </a:lnTo>
                    <a:lnTo>
                      <a:pt x="173" y="22"/>
                    </a:lnTo>
                    <a:lnTo>
                      <a:pt x="177" y="20"/>
                    </a:lnTo>
                    <a:lnTo>
                      <a:pt x="178" y="20"/>
                    </a:lnTo>
                    <a:lnTo>
                      <a:pt x="182" y="20"/>
                    </a:lnTo>
                    <a:lnTo>
                      <a:pt x="184" y="12"/>
                    </a:lnTo>
                    <a:lnTo>
                      <a:pt x="187" y="8"/>
                    </a:lnTo>
                    <a:lnTo>
                      <a:pt x="189" y="10"/>
                    </a:lnTo>
                    <a:lnTo>
                      <a:pt x="191" y="8"/>
                    </a:lnTo>
                    <a:lnTo>
                      <a:pt x="194" y="8"/>
                    </a:lnTo>
                    <a:lnTo>
                      <a:pt x="196" y="10"/>
                    </a:lnTo>
                    <a:lnTo>
                      <a:pt x="200" y="14"/>
                    </a:lnTo>
                    <a:lnTo>
                      <a:pt x="201" y="12"/>
                    </a:lnTo>
                    <a:lnTo>
                      <a:pt x="205" y="6"/>
                    </a:lnTo>
                    <a:lnTo>
                      <a:pt x="207" y="10"/>
                    </a:lnTo>
                    <a:lnTo>
                      <a:pt x="210" y="8"/>
                    </a:lnTo>
                    <a:lnTo>
                      <a:pt x="212" y="6"/>
                    </a:lnTo>
                    <a:lnTo>
                      <a:pt x="214" y="6"/>
                    </a:lnTo>
                    <a:lnTo>
                      <a:pt x="217" y="8"/>
                    </a:lnTo>
                    <a:lnTo>
                      <a:pt x="219" y="8"/>
                    </a:lnTo>
                    <a:lnTo>
                      <a:pt x="223" y="10"/>
                    </a:lnTo>
                    <a:lnTo>
                      <a:pt x="224" y="2"/>
                    </a:lnTo>
                    <a:lnTo>
                      <a:pt x="228" y="10"/>
                    </a:lnTo>
                    <a:lnTo>
                      <a:pt x="230" y="12"/>
                    </a:lnTo>
                    <a:lnTo>
                      <a:pt x="233" y="10"/>
                    </a:lnTo>
                    <a:lnTo>
                      <a:pt x="235" y="8"/>
                    </a:lnTo>
                    <a:lnTo>
                      <a:pt x="237" y="4"/>
                    </a:lnTo>
                    <a:lnTo>
                      <a:pt x="240" y="6"/>
                    </a:lnTo>
                    <a:lnTo>
                      <a:pt x="242" y="0"/>
                    </a:lnTo>
                    <a:lnTo>
                      <a:pt x="246" y="2"/>
                    </a:lnTo>
                    <a:lnTo>
                      <a:pt x="247" y="4"/>
                    </a:lnTo>
                    <a:lnTo>
                      <a:pt x="251" y="2"/>
                    </a:lnTo>
                    <a:lnTo>
                      <a:pt x="253" y="10"/>
                    </a:lnTo>
                    <a:lnTo>
                      <a:pt x="256" y="6"/>
                    </a:lnTo>
                    <a:lnTo>
                      <a:pt x="258" y="4"/>
                    </a:lnTo>
                    <a:lnTo>
                      <a:pt x="261" y="4"/>
                    </a:lnTo>
                    <a:lnTo>
                      <a:pt x="263" y="8"/>
                    </a:lnTo>
                    <a:lnTo>
                      <a:pt x="265" y="8"/>
                    </a:lnTo>
                    <a:lnTo>
                      <a:pt x="269" y="4"/>
                    </a:lnTo>
                    <a:lnTo>
                      <a:pt x="270" y="4"/>
                    </a:lnTo>
                    <a:lnTo>
                      <a:pt x="274" y="2"/>
                    </a:lnTo>
                    <a:lnTo>
                      <a:pt x="276" y="6"/>
                    </a:lnTo>
                    <a:lnTo>
                      <a:pt x="279" y="6"/>
                    </a:lnTo>
                    <a:lnTo>
                      <a:pt x="281" y="4"/>
                    </a:lnTo>
                    <a:lnTo>
                      <a:pt x="284" y="8"/>
                    </a:lnTo>
                    <a:lnTo>
                      <a:pt x="286" y="10"/>
                    </a:lnTo>
                    <a:lnTo>
                      <a:pt x="288" y="4"/>
                    </a:lnTo>
                    <a:lnTo>
                      <a:pt x="292" y="8"/>
                    </a:lnTo>
                    <a:lnTo>
                      <a:pt x="293" y="10"/>
                    </a:lnTo>
                    <a:lnTo>
                      <a:pt x="297" y="8"/>
                    </a:lnTo>
                    <a:lnTo>
                      <a:pt x="299" y="8"/>
                    </a:lnTo>
                    <a:lnTo>
                      <a:pt x="302" y="4"/>
                    </a:lnTo>
                    <a:lnTo>
                      <a:pt x="304" y="6"/>
                    </a:lnTo>
                    <a:lnTo>
                      <a:pt x="307" y="2"/>
                    </a:lnTo>
                    <a:lnTo>
                      <a:pt x="309" y="0"/>
                    </a:lnTo>
                    <a:lnTo>
                      <a:pt x="311" y="2"/>
                    </a:lnTo>
                    <a:lnTo>
                      <a:pt x="315" y="10"/>
                    </a:lnTo>
                    <a:lnTo>
                      <a:pt x="316" y="6"/>
                    </a:lnTo>
                    <a:lnTo>
                      <a:pt x="320" y="2"/>
                    </a:lnTo>
                    <a:lnTo>
                      <a:pt x="322" y="2"/>
                    </a:lnTo>
                    <a:lnTo>
                      <a:pt x="325" y="8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2" name="Freeform 309">
                <a:extLst>
                  <a:ext uri="{FF2B5EF4-FFF2-40B4-BE49-F238E27FC236}">
                    <a16:creationId xmlns:a16="http://schemas.microsoft.com/office/drawing/2014/main" id="{87307726-8B43-194D-B0BE-049601DC0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7"/>
                <a:ext cx="322" cy="102"/>
              </a:xfrm>
              <a:custGeom>
                <a:avLst/>
                <a:gdLst>
                  <a:gd name="T0" fmla="*/ 5 w 324"/>
                  <a:gd name="T1" fmla="*/ 48 h 104"/>
                  <a:gd name="T2" fmla="*/ 12 w 324"/>
                  <a:gd name="T3" fmla="*/ 50 h 104"/>
                  <a:gd name="T4" fmla="*/ 20 w 324"/>
                  <a:gd name="T5" fmla="*/ 54 h 104"/>
                  <a:gd name="T6" fmla="*/ 28 w 324"/>
                  <a:gd name="T7" fmla="*/ 52 h 104"/>
                  <a:gd name="T8" fmla="*/ 35 w 324"/>
                  <a:gd name="T9" fmla="*/ 48 h 104"/>
                  <a:gd name="T10" fmla="*/ 43 w 324"/>
                  <a:gd name="T11" fmla="*/ 54 h 104"/>
                  <a:gd name="T12" fmla="*/ 51 w 324"/>
                  <a:gd name="T13" fmla="*/ 10 h 104"/>
                  <a:gd name="T14" fmla="*/ 58 w 324"/>
                  <a:gd name="T15" fmla="*/ 8 h 104"/>
                  <a:gd name="T16" fmla="*/ 66 w 324"/>
                  <a:gd name="T17" fmla="*/ 39 h 104"/>
                  <a:gd name="T18" fmla="*/ 74 w 324"/>
                  <a:gd name="T19" fmla="*/ 85 h 104"/>
                  <a:gd name="T20" fmla="*/ 81 w 324"/>
                  <a:gd name="T21" fmla="*/ 102 h 104"/>
                  <a:gd name="T22" fmla="*/ 89 w 324"/>
                  <a:gd name="T23" fmla="*/ 68 h 104"/>
                  <a:gd name="T24" fmla="*/ 97 w 324"/>
                  <a:gd name="T25" fmla="*/ 54 h 104"/>
                  <a:gd name="T26" fmla="*/ 104 w 324"/>
                  <a:gd name="T27" fmla="*/ 48 h 104"/>
                  <a:gd name="T28" fmla="*/ 111 w 324"/>
                  <a:gd name="T29" fmla="*/ 58 h 104"/>
                  <a:gd name="T30" fmla="*/ 120 w 324"/>
                  <a:gd name="T31" fmla="*/ 46 h 104"/>
                  <a:gd name="T32" fmla="*/ 127 w 324"/>
                  <a:gd name="T33" fmla="*/ 54 h 104"/>
                  <a:gd name="T34" fmla="*/ 134 w 324"/>
                  <a:gd name="T35" fmla="*/ 52 h 104"/>
                  <a:gd name="T36" fmla="*/ 143 w 324"/>
                  <a:gd name="T37" fmla="*/ 54 h 104"/>
                  <a:gd name="T38" fmla="*/ 150 w 324"/>
                  <a:gd name="T39" fmla="*/ 50 h 104"/>
                  <a:gd name="T40" fmla="*/ 157 w 324"/>
                  <a:gd name="T41" fmla="*/ 54 h 104"/>
                  <a:gd name="T42" fmla="*/ 166 w 324"/>
                  <a:gd name="T43" fmla="*/ 52 h 104"/>
                  <a:gd name="T44" fmla="*/ 173 w 324"/>
                  <a:gd name="T45" fmla="*/ 52 h 104"/>
                  <a:gd name="T46" fmla="*/ 180 w 324"/>
                  <a:gd name="T47" fmla="*/ 58 h 104"/>
                  <a:gd name="T48" fmla="*/ 189 w 324"/>
                  <a:gd name="T49" fmla="*/ 48 h 104"/>
                  <a:gd name="T50" fmla="*/ 196 w 324"/>
                  <a:gd name="T51" fmla="*/ 46 h 104"/>
                  <a:gd name="T52" fmla="*/ 203 w 324"/>
                  <a:gd name="T53" fmla="*/ 50 h 104"/>
                  <a:gd name="T54" fmla="*/ 212 w 324"/>
                  <a:gd name="T55" fmla="*/ 50 h 104"/>
                  <a:gd name="T56" fmla="*/ 219 w 324"/>
                  <a:gd name="T57" fmla="*/ 54 h 104"/>
                  <a:gd name="T58" fmla="*/ 226 w 324"/>
                  <a:gd name="T59" fmla="*/ 56 h 104"/>
                  <a:gd name="T60" fmla="*/ 235 w 324"/>
                  <a:gd name="T61" fmla="*/ 48 h 104"/>
                  <a:gd name="T62" fmla="*/ 242 w 324"/>
                  <a:gd name="T63" fmla="*/ 50 h 104"/>
                  <a:gd name="T64" fmla="*/ 249 w 324"/>
                  <a:gd name="T65" fmla="*/ 56 h 104"/>
                  <a:gd name="T66" fmla="*/ 258 w 324"/>
                  <a:gd name="T67" fmla="*/ 48 h 104"/>
                  <a:gd name="T68" fmla="*/ 265 w 324"/>
                  <a:gd name="T69" fmla="*/ 44 h 104"/>
                  <a:gd name="T70" fmla="*/ 272 w 324"/>
                  <a:gd name="T71" fmla="*/ 46 h 104"/>
                  <a:gd name="T72" fmla="*/ 281 w 324"/>
                  <a:gd name="T73" fmla="*/ 50 h 104"/>
                  <a:gd name="T74" fmla="*/ 288 w 324"/>
                  <a:gd name="T75" fmla="*/ 54 h 104"/>
                  <a:gd name="T76" fmla="*/ 295 w 324"/>
                  <a:gd name="T77" fmla="*/ 54 h 104"/>
                  <a:gd name="T78" fmla="*/ 304 w 324"/>
                  <a:gd name="T79" fmla="*/ 52 h 104"/>
                  <a:gd name="T80" fmla="*/ 311 w 324"/>
                  <a:gd name="T81" fmla="*/ 56 h 104"/>
                  <a:gd name="T82" fmla="*/ 320 w 324"/>
                  <a:gd name="T83" fmla="*/ 5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4">
                    <a:moveTo>
                      <a:pt x="0" y="54"/>
                    </a:moveTo>
                    <a:lnTo>
                      <a:pt x="2" y="52"/>
                    </a:lnTo>
                    <a:lnTo>
                      <a:pt x="5" y="48"/>
                    </a:lnTo>
                    <a:lnTo>
                      <a:pt x="7" y="56"/>
                    </a:lnTo>
                    <a:lnTo>
                      <a:pt x="9" y="44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8" y="52"/>
                    </a:lnTo>
                    <a:lnTo>
                      <a:pt x="20" y="54"/>
                    </a:lnTo>
                    <a:lnTo>
                      <a:pt x="23" y="50"/>
                    </a:lnTo>
                    <a:lnTo>
                      <a:pt x="25" y="50"/>
                    </a:lnTo>
                    <a:lnTo>
                      <a:pt x="28" y="52"/>
                    </a:lnTo>
                    <a:lnTo>
                      <a:pt x="30" y="54"/>
                    </a:lnTo>
                    <a:lnTo>
                      <a:pt x="32" y="50"/>
                    </a:lnTo>
                    <a:lnTo>
                      <a:pt x="35" y="48"/>
                    </a:lnTo>
                    <a:lnTo>
                      <a:pt x="37" y="46"/>
                    </a:lnTo>
                    <a:lnTo>
                      <a:pt x="41" y="48"/>
                    </a:lnTo>
                    <a:lnTo>
                      <a:pt x="43" y="54"/>
                    </a:lnTo>
                    <a:lnTo>
                      <a:pt x="46" y="39"/>
                    </a:lnTo>
                    <a:lnTo>
                      <a:pt x="48" y="27"/>
                    </a:lnTo>
                    <a:lnTo>
                      <a:pt x="51" y="10"/>
                    </a:lnTo>
                    <a:lnTo>
                      <a:pt x="53" y="4"/>
                    </a:lnTo>
                    <a:lnTo>
                      <a:pt x="57" y="0"/>
                    </a:lnTo>
                    <a:lnTo>
                      <a:pt x="58" y="8"/>
                    </a:lnTo>
                    <a:lnTo>
                      <a:pt x="60" y="19"/>
                    </a:lnTo>
                    <a:lnTo>
                      <a:pt x="64" y="33"/>
                    </a:lnTo>
                    <a:lnTo>
                      <a:pt x="66" y="39"/>
                    </a:lnTo>
                    <a:lnTo>
                      <a:pt x="69" y="64"/>
                    </a:lnTo>
                    <a:lnTo>
                      <a:pt x="71" y="70"/>
                    </a:lnTo>
                    <a:lnTo>
                      <a:pt x="74" y="85"/>
                    </a:lnTo>
                    <a:lnTo>
                      <a:pt x="76" y="100"/>
                    </a:lnTo>
                    <a:lnTo>
                      <a:pt x="80" y="104"/>
                    </a:lnTo>
                    <a:lnTo>
                      <a:pt x="81" y="102"/>
                    </a:lnTo>
                    <a:lnTo>
                      <a:pt x="83" y="87"/>
                    </a:lnTo>
                    <a:lnTo>
                      <a:pt x="87" y="79"/>
                    </a:lnTo>
                    <a:lnTo>
                      <a:pt x="89" y="68"/>
                    </a:lnTo>
                    <a:lnTo>
                      <a:pt x="92" y="50"/>
                    </a:lnTo>
                    <a:lnTo>
                      <a:pt x="94" y="50"/>
                    </a:lnTo>
                    <a:lnTo>
                      <a:pt x="97" y="54"/>
                    </a:lnTo>
                    <a:lnTo>
                      <a:pt x="99" y="54"/>
                    </a:lnTo>
                    <a:lnTo>
                      <a:pt x="103" y="50"/>
                    </a:lnTo>
                    <a:lnTo>
                      <a:pt x="104" y="48"/>
                    </a:lnTo>
                    <a:lnTo>
                      <a:pt x="106" y="48"/>
                    </a:lnTo>
                    <a:lnTo>
                      <a:pt x="110" y="50"/>
                    </a:lnTo>
                    <a:lnTo>
                      <a:pt x="111" y="58"/>
                    </a:lnTo>
                    <a:lnTo>
                      <a:pt x="115" y="52"/>
                    </a:lnTo>
                    <a:lnTo>
                      <a:pt x="117" y="46"/>
                    </a:lnTo>
                    <a:lnTo>
                      <a:pt x="120" y="46"/>
                    </a:lnTo>
                    <a:lnTo>
                      <a:pt x="122" y="48"/>
                    </a:lnTo>
                    <a:lnTo>
                      <a:pt x="126" y="46"/>
                    </a:lnTo>
                    <a:lnTo>
                      <a:pt x="127" y="54"/>
                    </a:lnTo>
                    <a:lnTo>
                      <a:pt x="129" y="52"/>
                    </a:lnTo>
                    <a:lnTo>
                      <a:pt x="133" y="56"/>
                    </a:lnTo>
                    <a:lnTo>
                      <a:pt x="134" y="52"/>
                    </a:lnTo>
                    <a:lnTo>
                      <a:pt x="138" y="50"/>
                    </a:lnTo>
                    <a:lnTo>
                      <a:pt x="140" y="44"/>
                    </a:lnTo>
                    <a:lnTo>
                      <a:pt x="143" y="54"/>
                    </a:lnTo>
                    <a:lnTo>
                      <a:pt x="145" y="50"/>
                    </a:lnTo>
                    <a:lnTo>
                      <a:pt x="149" y="50"/>
                    </a:lnTo>
                    <a:lnTo>
                      <a:pt x="150" y="50"/>
                    </a:lnTo>
                    <a:lnTo>
                      <a:pt x="152" y="48"/>
                    </a:lnTo>
                    <a:lnTo>
                      <a:pt x="156" y="48"/>
                    </a:lnTo>
                    <a:lnTo>
                      <a:pt x="157" y="54"/>
                    </a:lnTo>
                    <a:lnTo>
                      <a:pt x="161" y="44"/>
                    </a:lnTo>
                    <a:lnTo>
                      <a:pt x="163" y="52"/>
                    </a:lnTo>
                    <a:lnTo>
                      <a:pt x="166" y="52"/>
                    </a:lnTo>
                    <a:lnTo>
                      <a:pt x="168" y="50"/>
                    </a:lnTo>
                    <a:lnTo>
                      <a:pt x="172" y="52"/>
                    </a:lnTo>
                    <a:lnTo>
                      <a:pt x="173" y="52"/>
                    </a:lnTo>
                    <a:lnTo>
                      <a:pt x="175" y="56"/>
                    </a:lnTo>
                    <a:lnTo>
                      <a:pt x="179" y="54"/>
                    </a:lnTo>
                    <a:lnTo>
                      <a:pt x="180" y="58"/>
                    </a:lnTo>
                    <a:lnTo>
                      <a:pt x="184" y="54"/>
                    </a:lnTo>
                    <a:lnTo>
                      <a:pt x="186" y="56"/>
                    </a:lnTo>
                    <a:lnTo>
                      <a:pt x="189" y="48"/>
                    </a:lnTo>
                    <a:lnTo>
                      <a:pt x="191" y="48"/>
                    </a:lnTo>
                    <a:lnTo>
                      <a:pt x="195" y="56"/>
                    </a:lnTo>
                    <a:lnTo>
                      <a:pt x="196" y="46"/>
                    </a:lnTo>
                    <a:lnTo>
                      <a:pt x="200" y="52"/>
                    </a:lnTo>
                    <a:lnTo>
                      <a:pt x="202" y="52"/>
                    </a:lnTo>
                    <a:lnTo>
                      <a:pt x="203" y="50"/>
                    </a:lnTo>
                    <a:lnTo>
                      <a:pt x="207" y="54"/>
                    </a:lnTo>
                    <a:lnTo>
                      <a:pt x="209" y="54"/>
                    </a:lnTo>
                    <a:lnTo>
                      <a:pt x="212" y="50"/>
                    </a:lnTo>
                    <a:lnTo>
                      <a:pt x="214" y="46"/>
                    </a:lnTo>
                    <a:lnTo>
                      <a:pt x="218" y="50"/>
                    </a:lnTo>
                    <a:lnTo>
                      <a:pt x="219" y="54"/>
                    </a:lnTo>
                    <a:lnTo>
                      <a:pt x="223" y="52"/>
                    </a:lnTo>
                    <a:lnTo>
                      <a:pt x="225" y="46"/>
                    </a:lnTo>
                    <a:lnTo>
                      <a:pt x="226" y="56"/>
                    </a:lnTo>
                    <a:lnTo>
                      <a:pt x="230" y="48"/>
                    </a:lnTo>
                    <a:lnTo>
                      <a:pt x="232" y="46"/>
                    </a:lnTo>
                    <a:lnTo>
                      <a:pt x="235" y="48"/>
                    </a:lnTo>
                    <a:lnTo>
                      <a:pt x="237" y="56"/>
                    </a:lnTo>
                    <a:lnTo>
                      <a:pt x="241" y="52"/>
                    </a:lnTo>
                    <a:lnTo>
                      <a:pt x="242" y="50"/>
                    </a:lnTo>
                    <a:lnTo>
                      <a:pt x="246" y="54"/>
                    </a:lnTo>
                    <a:lnTo>
                      <a:pt x="248" y="54"/>
                    </a:lnTo>
                    <a:lnTo>
                      <a:pt x="249" y="56"/>
                    </a:lnTo>
                    <a:lnTo>
                      <a:pt x="253" y="52"/>
                    </a:lnTo>
                    <a:lnTo>
                      <a:pt x="255" y="52"/>
                    </a:lnTo>
                    <a:lnTo>
                      <a:pt x="258" y="48"/>
                    </a:lnTo>
                    <a:lnTo>
                      <a:pt x="260" y="52"/>
                    </a:lnTo>
                    <a:lnTo>
                      <a:pt x="264" y="52"/>
                    </a:lnTo>
                    <a:lnTo>
                      <a:pt x="265" y="44"/>
                    </a:lnTo>
                    <a:lnTo>
                      <a:pt x="269" y="52"/>
                    </a:lnTo>
                    <a:lnTo>
                      <a:pt x="271" y="50"/>
                    </a:lnTo>
                    <a:lnTo>
                      <a:pt x="272" y="46"/>
                    </a:lnTo>
                    <a:lnTo>
                      <a:pt x="276" y="50"/>
                    </a:lnTo>
                    <a:lnTo>
                      <a:pt x="278" y="60"/>
                    </a:lnTo>
                    <a:lnTo>
                      <a:pt x="281" y="50"/>
                    </a:lnTo>
                    <a:lnTo>
                      <a:pt x="283" y="56"/>
                    </a:lnTo>
                    <a:lnTo>
                      <a:pt x="287" y="54"/>
                    </a:lnTo>
                    <a:lnTo>
                      <a:pt x="288" y="54"/>
                    </a:lnTo>
                    <a:lnTo>
                      <a:pt x="292" y="48"/>
                    </a:lnTo>
                    <a:lnTo>
                      <a:pt x="294" y="58"/>
                    </a:lnTo>
                    <a:lnTo>
                      <a:pt x="295" y="54"/>
                    </a:lnTo>
                    <a:lnTo>
                      <a:pt x="299" y="50"/>
                    </a:lnTo>
                    <a:lnTo>
                      <a:pt x="301" y="52"/>
                    </a:lnTo>
                    <a:lnTo>
                      <a:pt x="304" y="52"/>
                    </a:lnTo>
                    <a:lnTo>
                      <a:pt x="306" y="58"/>
                    </a:lnTo>
                    <a:lnTo>
                      <a:pt x="309" y="52"/>
                    </a:lnTo>
                    <a:lnTo>
                      <a:pt x="311" y="56"/>
                    </a:lnTo>
                    <a:lnTo>
                      <a:pt x="315" y="50"/>
                    </a:lnTo>
                    <a:lnTo>
                      <a:pt x="317" y="54"/>
                    </a:lnTo>
                    <a:lnTo>
                      <a:pt x="320" y="58"/>
                    </a:lnTo>
                    <a:lnTo>
                      <a:pt x="322" y="48"/>
                    </a:lnTo>
                    <a:lnTo>
                      <a:pt x="324" y="52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3" name="Freeform 310">
                <a:extLst>
                  <a:ext uri="{FF2B5EF4-FFF2-40B4-BE49-F238E27FC236}">
                    <a16:creationId xmlns:a16="http://schemas.microsoft.com/office/drawing/2014/main" id="{599AE498-4FB0-5342-B12D-4A20F34E4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103"/>
                <a:ext cx="49" cy="8"/>
              </a:xfrm>
              <a:custGeom>
                <a:avLst/>
                <a:gdLst>
                  <a:gd name="G0" fmla="+- 5 0 0"/>
                  <a:gd name="G1" fmla="+- 8 0 0"/>
                  <a:gd name="G2" fmla="+- 14 0 0"/>
                  <a:gd name="G3" fmla="cos 10 G2"/>
                  <a:gd name="G4" fmla="*/ 1 15991 102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1 0 0"/>
                  <a:gd name="G20" fmla="+- 1 0 0"/>
                  <a:gd name="G21" fmla="+- 8 0 0"/>
                  <a:gd name="T0" fmla="*/ 0 w 51"/>
                  <a:gd name="T1" fmla="*/ 6 h 10"/>
                  <a:gd name="T2" fmla="*/ 3 w 51"/>
                  <a:gd name="T3" fmla="*/ 4 h 10"/>
                  <a:gd name="T4" fmla="*/ 5 w 51"/>
                  <a:gd name="T5" fmla="*/ 0 h 10"/>
                  <a:gd name="T6" fmla="*/ 8 w 51"/>
                  <a:gd name="T7" fmla="*/ 2 h 10"/>
                  <a:gd name="T8" fmla="*/ 10 w 51"/>
                  <a:gd name="T9" fmla="*/ 10 h 10"/>
                  <a:gd name="T10" fmla="*/ 14 w 51"/>
                  <a:gd name="T11" fmla="*/ 10 h 10"/>
                  <a:gd name="T12" fmla="*/ 16 w 51"/>
                  <a:gd name="T13" fmla="*/ 4 h 10"/>
                  <a:gd name="T14" fmla="*/ 19 w 51"/>
                  <a:gd name="T15" fmla="*/ 2 h 10"/>
                  <a:gd name="T16" fmla="*/ 21 w 51"/>
                  <a:gd name="T17" fmla="*/ 4 h 10"/>
                  <a:gd name="T18" fmla="*/ 23 w 51"/>
                  <a:gd name="T19" fmla="*/ 8 h 10"/>
                  <a:gd name="T20" fmla="*/ 26 w 51"/>
                  <a:gd name="T21" fmla="*/ 8 h 10"/>
                  <a:gd name="T22" fmla="*/ 28 w 51"/>
                  <a:gd name="T23" fmla="*/ 2 h 10"/>
                  <a:gd name="T24" fmla="*/ 31 w 51"/>
                  <a:gd name="T25" fmla="*/ 4 h 10"/>
                  <a:gd name="T26" fmla="*/ 33 w 51"/>
                  <a:gd name="T27" fmla="*/ 10 h 10"/>
                  <a:gd name="T28" fmla="*/ 37 w 51"/>
                  <a:gd name="T29" fmla="*/ 0 h 10"/>
                  <a:gd name="T30" fmla="*/ 39 w 51"/>
                  <a:gd name="T31" fmla="*/ 4 h 10"/>
                  <a:gd name="T32" fmla="*/ 42 w 51"/>
                  <a:gd name="T33" fmla="*/ 4 h 10"/>
                  <a:gd name="T34" fmla="*/ 44 w 51"/>
                  <a:gd name="T35" fmla="*/ 8 h 10"/>
                  <a:gd name="T36" fmla="*/ 46 w 51"/>
                  <a:gd name="T37" fmla="*/ 4 h 10"/>
                  <a:gd name="T38" fmla="*/ 49 w 51"/>
                  <a:gd name="T39" fmla="*/ 6 h 10"/>
                  <a:gd name="T40" fmla="*/ 51 w 51"/>
                  <a:gd name="T4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0">
                    <a:moveTo>
                      <a:pt x="0" y="6"/>
                    </a:moveTo>
                    <a:lnTo>
                      <a:pt x="3" y="4"/>
                    </a:lnTo>
                    <a:lnTo>
                      <a:pt x="5" y="0"/>
                    </a:lnTo>
                    <a:lnTo>
                      <a:pt x="8" y="2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3" y="8"/>
                    </a:lnTo>
                    <a:lnTo>
                      <a:pt x="26" y="8"/>
                    </a:lnTo>
                    <a:lnTo>
                      <a:pt x="28" y="2"/>
                    </a:lnTo>
                    <a:lnTo>
                      <a:pt x="31" y="4"/>
                    </a:lnTo>
                    <a:lnTo>
                      <a:pt x="33" y="10"/>
                    </a:lnTo>
                    <a:lnTo>
                      <a:pt x="37" y="0"/>
                    </a:lnTo>
                    <a:lnTo>
                      <a:pt x="39" y="4"/>
                    </a:lnTo>
                    <a:lnTo>
                      <a:pt x="42" y="4"/>
                    </a:lnTo>
                    <a:lnTo>
                      <a:pt x="44" y="8"/>
                    </a:lnTo>
                    <a:lnTo>
                      <a:pt x="46" y="4"/>
                    </a:lnTo>
                    <a:lnTo>
                      <a:pt x="49" y="6"/>
                    </a:lnTo>
                    <a:lnTo>
                      <a:pt x="51" y="8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4" name="Freeform 311">
                <a:extLst>
                  <a:ext uri="{FF2B5EF4-FFF2-40B4-BE49-F238E27FC236}">
                    <a16:creationId xmlns:a16="http://schemas.microsoft.com/office/drawing/2014/main" id="{B16CE384-11EB-BE45-B2B1-259173F0F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8"/>
                <a:ext cx="323" cy="243"/>
              </a:xfrm>
              <a:custGeom>
                <a:avLst/>
                <a:gdLst>
                  <a:gd name="T0" fmla="*/ 5 w 325"/>
                  <a:gd name="T1" fmla="*/ 235 h 245"/>
                  <a:gd name="T2" fmla="*/ 12 w 325"/>
                  <a:gd name="T3" fmla="*/ 241 h 245"/>
                  <a:gd name="T4" fmla="*/ 21 w 325"/>
                  <a:gd name="T5" fmla="*/ 235 h 245"/>
                  <a:gd name="T6" fmla="*/ 28 w 325"/>
                  <a:gd name="T7" fmla="*/ 235 h 245"/>
                  <a:gd name="T8" fmla="*/ 35 w 325"/>
                  <a:gd name="T9" fmla="*/ 235 h 245"/>
                  <a:gd name="T10" fmla="*/ 44 w 325"/>
                  <a:gd name="T11" fmla="*/ 233 h 245"/>
                  <a:gd name="T12" fmla="*/ 51 w 325"/>
                  <a:gd name="T13" fmla="*/ 233 h 245"/>
                  <a:gd name="T14" fmla="*/ 58 w 325"/>
                  <a:gd name="T15" fmla="*/ 241 h 245"/>
                  <a:gd name="T16" fmla="*/ 67 w 325"/>
                  <a:gd name="T17" fmla="*/ 239 h 245"/>
                  <a:gd name="T18" fmla="*/ 74 w 325"/>
                  <a:gd name="T19" fmla="*/ 233 h 245"/>
                  <a:gd name="T20" fmla="*/ 81 w 325"/>
                  <a:gd name="T21" fmla="*/ 237 h 245"/>
                  <a:gd name="T22" fmla="*/ 90 w 325"/>
                  <a:gd name="T23" fmla="*/ 237 h 245"/>
                  <a:gd name="T24" fmla="*/ 97 w 325"/>
                  <a:gd name="T25" fmla="*/ 237 h 245"/>
                  <a:gd name="T26" fmla="*/ 104 w 325"/>
                  <a:gd name="T27" fmla="*/ 233 h 245"/>
                  <a:gd name="T28" fmla="*/ 113 w 325"/>
                  <a:gd name="T29" fmla="*/ 231 h 245"/>
                  <a:gd name="T30" fmla="*/ 120 w 325"/>
                  <a:gd name="T31" fmla="*/ 231 h 245"/>
                  <a:gd name="T32" fmla="*/ 127 w 325"/>
                  <a:gd name="T33" fmla="*/ 224 h 245"/>
                  <a:gd name="T34" fmla="*/ 136 w 325"/>
                  <a:gd name="T35" fmla="*/ 220 h 245"/>
                  <a:gd name="T36" fmla="*/ 143 w 325"/>
                  <a:gd name="T37" fmla="*/ 216 h 245"/>
                  <a:gd name="T38" fmla="*/ 150 w 325"/>
                  <a:gd name="T39" fmla="*/ 195 h 245"/>
                  <a:gd name="T40" fmla="*/ 159 w 325"/>
                  <a:gd name="T41" fmla="*/ 156 h 245"/>
                  <a:gd name="T42" fmla="*/ 166 w 325"/>
                  <a:gd name="T43" fmla="*/ 121 h 245"/>
                  <a:gd name="T44" fmla="*/ 173 w 325"/>
                  <a:gd name="T45" fmla="*/ 92 h 245"/>
                  <a:gd name="T46" fmla="*/ 182 w 325"/>
                  <a:gd name="T47" fmla="*/ 63 h 245"/>
                  <a:gd name="T48" fmla="*/ 189 w 325"/>
                  <a:gd name="T49" fmla="*/ 42 h 245"/>
                  <a:gd name="T50" fmla="*/ 196 w 325"/>
                  <a:gd name="T51" fmla="*/ 19 h 245"/>
                  <a:gd name="T52" fmla="*/ 205 w 325"/>
                  <a:gd name="T53" fmla="*/ 15 h 245"/>
                  <a:gd name="T54" fmla="*/ 212 w 325"/>
                  <a:gd name="T55" fmla="*/ 11 h 245"/>
                  <a:gd name="T56" fmla="*/ 219 w 325"/>
                  <a:gd name="T57" fmla="*/ 11 h 245"/>
                  <a:gd name="T58" fmla="*/ 228 w 325"/>
                  <a:gd name="T59" fmla="*/ 7 h 245"/>
                  <a:gd name="T60" fmla="*/ 235 w 325"/>
                  <a:gd name="T61" fmla="*/ 9 h 245"/>
                  <a:gd name="T62" fmla="*/ 242 w 325"/>
                  <a:gd name="T63" fmla="*/ 7 h 245"/>
                  <a:gd name="T64" fmla="*/ 251 w 325"/>
                  <a:gd name="T65" fmla="*/ 5 h 245"/>
                  <a:gd name="T66" fmla="*/ 258 w 325"/>
                  <a:gd name="T67" fmla="*/ 3 h 245"/>
                  <a:gd name="T68" fmla="*/ 265 w 325"/>
                  <a:gd name="T69" fmla="*/ 9 h 245"/>
                  <a:gd name="T70" fmla="*/ 274 w 325"/>
                  <a:gd name="T71" fmla="*/ 1 h 245"/>
                  <a:gd name="T72" fmla="*/ 281 w 325"/>
                  <a:gd name="T73" fmla="*/ 7 h 245"/>
                  <a:gd name="T74" fmla="*/ 288 w 325"/>
                  <a:gd name="T75" fmla="*/ 7 h 245"/>
                  <a:gd name="T76" fmla="*/ 297 w 325"/>
                  <a:gd name="T77" fmla="*/ 7 h 245"/>
                  <a:gd name="T78" fmla="*/ 304 w 325"/>
                  <a:gd name="T79" fmla="*/ 5 h 245"/>
                  <a:gd name="T80" fmla="*/ 311 w 325"/>
                  <a:gd name="T81" fmla="*/ 5 h 245"/>
                  <a:gd name="T82" fmla="*/ 320 w 325"/>
                  <a:gd name="T83" fmla="*/ 9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45">
                    <a:moveTo>
                      <a:pt x="0" y="235"/>
                    </a:moveTo>
                    <a:lnTo>
                      <a:pt x="2" y="233"/>
                    </a:lnTo>
                    <a:lnTo>
                      <a:pt x="5" y="235"/>
                    </a:lnTo>
                    <a:lnTo>
                      <a:pt x="7" y="233"/>
                    </a:lnTo>
                    <a:lnTo>
                      <a:pt x="10" y="235"/>
                    </a:lnTo>
                    <a:lnTo>
                      <a:pt x="12" y="241"/>
                    </a:lnTo>
                    <a:lnTo>
                      <a:pt x="16" y="235"/>
                    </a:lnTo>
                    <a:lnTo>
                      <a:pt x="18" y="239"/>
                    </a:lnTo>
                    <a:lnTo>
                      <a:pt x="21" y="235"/>
                    </a:lnTo>
                    <a:lnTo>
                      <a:pt x="23" y="235"/>
                    </a:lnTo>
                    <a:lnTo>
                      <a:pt x="25" y="237"/>
                    </a:lnTo>
                    <a:lnTo>
                      <a:pt x="28" y="235"/>
                    </a:lnTo>
                    <a:lnTo>
                      <a:pt x="30" y="231"/>
                    </a:lnTo>
                    <a:lnTo>
                      <a:pt x="33" y="243"/>
                    </a:lnTo>
                    <a:lnTo>
                      <a:pt x="35" y="235"/>
                    </a:lnTo>
                    <a:lnTo>
                      <a:pt x="39" y="237"/>
                    </a:lnTo>
                    <a:lnTo>
                      <a:pt x="40" y="235"/>
                    </a:lnTo>
                    <a:lnTo>
                      <a:pt x="44" y="233"/>
                    </a:lnTo>
                    <a:lnTo>
                      <a:pt x="46" y="237"/>
                    </a:lnTo>
                    <a:lnTo>
                      <a:pt x="48" y="239"/>
                    </a:lnTo>
                    <a:lnTo>
                      <a:pt x="51" y="233"/>
                    </a:lnTo>
                    <a:lnTo>
                      <a:pt x="53" y="235"/>
                    </a:lnTo>
                    <a:lnTo>
                      <a:pt x="56" y="233"/>
                    </a:lnTo>
                    <a:lnTo>
                      <a:pt x="58" y="241"/>
                    </a:lnTo>
                    <a:lnTo>
                      <a:pt x="62" y="237"/>
                    </a:lnTo>
                    <a:lnTo>
                      <a:pt x="63" y="241"/>
                    </a:lnTo>
                    <a:lnTo>
                      <a:pt x="67" y="239"/>
                    </a:lnTo>
                    <a:lnTo>
                      <a:pt x="69" y="237"/>
                    </a:lnTo>
                    <a:lnTo>
                      <a:pt x="71" y="245"/>
                    </a:lnTo>
                    <a:lnTo>
                      <a:pt x="74" y="233"/>
                    </a:lnTo>
                    <a:lnTo>
                      <a:pt x="76" y="237"/>
                    </a:lnTo>
                    <a:lnTo>
                      <a:pt x="79" y="241"/>
                    </a:lnTo>
                    <a:lnTo>
                      <a:pt x="81" y="237"/>
                    </a:lnTo>
                    <a:lnTo>
                      <a:pt x="85" y="233"/>
                    </a:lnTo>
                    <a:lnTo>
                      <a:pt x="86" y="239"/>
                    </a:lnTo>
                    <a:lnTo>
                      <a:pt x="90" y="237"/>
                    </a:lnTo>
                    <a:lnTo>
                      <a:pt x="92" y="231"/>
                    </a:lnTo>
                    <a:lnTo>
                      <a:pt x="94" y="237"/>
                    </a:lnTo>
                    <a:lnTo>
                      <a:pt x="97" y="237"/>
                    </a:lnTo>
                    <a:lnTo>
                      <a:pt x="99" y="235"/>
                    </a:lnTo>
                    <a:lnTo>
                      <a:pt x="102" y="237"/>
                    </a:lnTo>
                    <a:lnTo>
                      <a:pt x="104" y="233"/>
                    </a:lnTo>
                    <a:lnTo>
                      <a:pt x="108" y="233"/>
                    </a:lnTo>
                    <a:lnTo>
                      <a:pt x="109" y="237"/>
                    </a:lnTo>
                    <a:lnTo>
                      <a:pt x="113" y="231"/>
                    </a:lnTo>
                    <a:lnTo>
                      <a:pt x="115" y="235"/>
                    </a:lnTo>
                    <a:lnTo>
                      <a:pt x="117" y="237"/>
                    </a:lnTo>
                    <a:lnTo>
                      <a:pt x="120" y="231"/>
                    </a:lnTo>
                    <a:lnTo>
                      <a:pt x="122" y="233"/>
                    </a:lnTo>
                    <a:lnTo>
                      <a:pt x="125" y="233"/>
                    </a:lnTo>
                    <a:lnTo>
                      <a:pt x="127" y="224"/>
                    </a:lnTo>
                    <a:lnTo>
                      <a:pt x="131" y="225"/>
                    </a:lnTo>
                    <a:lnTo>
                      <a:pt x="132" y="227"/>
                    </a:lnTo>
                    <a:lnTo>
                      <a:pt x="136" y="220"/>
                    </a:lnTo>
                    <a:lnTo>
                      <a:pt x="138" y="224"/>
                    </a:lnTo>
                    <a:lnTo>
                      <a:pt x="141" y="218"/>
                    </a:lnTo>
                    <a:lnTo>
                      <a:pt x="143" y="216"/>
                    </a:lnTo>
                    <a:lnTo>
                      <a:pt x="145" y="204"/>
                    </a:lnTo>
                    <a:lnTo>
                      <a:pt x="148" y="204"/>
                    </a:lnTo>
                    <a:lnTo>
                      <a:pt x="150" y="195"/>
                    </a:lnTo>
                    <a:lnTo>
                      <a:pt x="154" y="179"/>
                    </a:lnTo>
                    <a:lnTo>
                      <a:pt x="155" y="166"/>
                    </a:lnTo>
                    <a:lnTo>
                      <a:pt x="159" y="156"/>
                    </a:lnTo>
                    <a:lnTo>
                      <a:pt x="161" y="144"/>
                    </a:lnTo>
                    <a:lnTo>
                      <a:pt x="164" y="135"/>
                    </a:lnTo>
                    <a:lnTo>
                      <a:pt x="166" y="121"/>
                    </a:lnTo>
                    <a:lnTo>
                      <a:pt x="168" y="106"/>
                    </a:lnTo>
                    <a:lnTo>
                      <a:pt x="171" y="98"/>
                    </a:lnTo>
                    <a:lnTo>
                      <a:pt x="173" y="92"/>
                    </a:lnTo>
                    <a:lnTo>
                      <a:pt x="177" y="77"/>
                    </a:lnTo>
                    <a:lnTo>
                      <a:pt x="178" y="65"/>
                    </a:lnTo>
                    <a:lnTo>
                      <a:pt x="182" y="63"/>
                    </a:lnTo>
                    <a:lnTo>
                      <a:pt x="184" y="54"/>
                    </a:lnTo>
                    <a:lnTo>
                      <a:pt x="187" y="46"/>
                    </a:lnTo>
                    <a:lnTo>
                      <a:pt x="189" y="42"/>
                    </a:lnTo>
                    <a:lnTo>
                      <a:pt x="191" y="34"/>
                    </a:lnTo>
                    <a:lnTo>
                      <a:pt x="194" y="23"/>
                    </a:lnTo>
                    <a:lnTo>
                      <a:pt x="196" y="19"/>
                    </a:lnTo>
                    <a:lnTo>
                      <a:pt x="200" y="17"/>
                    </a:lnTo>
                    <a:lnTo>
                      <a:pt x="201" y="17"/>
                    </a:lnTo>
                    <a:lnTo>
                      <a:pt x="205" y="15"/>
                    </a:lnTo>
                    <a:lnTo>
                      <a:pt x="207" y="15"/>
                    </a:lnTo>
                    <a:lnTo>
                      <a:pt x="210" y="13"/>
                    </a:lnTo>
                    <a:lnTo>
                      <a:pt x="212" y="11"/>
                    </a:lnTo>
                    <a:lnTo>
                      <a:pt x="214" y="15"/>
                    </a:lnTo>
                    <a:lnTo>
                      <a:pt x="217" y="7"/>
                    </a:lnTo>
                    <a:lnTo>
                      <a:pt x="219" y="11"/>
                    </a:lnTo>
                    <a:lnTo>
                      <a:pt x="223" y="3"/>
                    </a:lnTo>
                    <a:lnTo>
                      <a:pt x="224" y="3"/>
                    </a:lnTo>
                    <a:lnTo>
                      <a:pt x="228" y="7"/>
                    </a:lnTo>
                    <a:lnTo>
                      <a:pt x="230" y="3"/>
                    </a:lnTo>
                    <a:lnTo>
                      <a:pt x="233" y="11"/>
                    </a:lnTo>
                    <a:lnTo>
                      <a:pt x="235" y="9"/>
                    </a:lnTo>
                    <a:lnTo>
                      <a:pt x="237" y="5"/>
                    </a:lnTo>
                    <a:lnTo>
                      <a:pt x="240" y="5"/>
                    </a:lnTo>
                    <a:lnTo>
                      <a:pt x="242" y="7"/>
                    </a:lnTo>
                    <a:lnTo>
                      <a:pt x="246" y="11"/>
                    </a:lnTo>
                    <a:lnTo>
                      <a:pt x="247" y="7"/>
                    </a:lnTo>
                    <a:lnTo>
                      <a:pt x="251" y="5"/>
                    </a:lnTo>
                    <a:lnTo>
                      <a:pt x="253" y="0"/>
                    </a:lnTo>
                    <a:lnTo>
                      <a:pt x="256" y="11"/>
                    </a:lnTo>
                    <a:lnTo>
                      <a:pt x="258" y="3"/>
                    </a:lnTo>
                    <a:lnTo>
                      <a:pt x="261" y="5"/>
                    </a:lnTo>
                    <a:lnTo>
                      <a:pt x="263" y="5"/>
                    </a:lnTo>
                    <a:lnTo>
                      <a:pt x="265" y="9"/>
                    </a:lnTo>
                    <a:lnTo>
                      <a:pt x="269" y="3"/>
                    </a:lnTo>
                    <a:lnTo>
                      <a:pt x="270" y="9"/>
                    </a:lnTo>
                    <a:lnTo>
                      <a:pt x="274" y="1"/>
                    </a:lnTo>
                    <a:lnTo>
                      <a:pt x="276" y="9"/>
                    </a:lnTo>
                    <a:lnTo>
                      <a:pt x="279" y="5"/>
                    </a:lnTo>
                    <a:lnTo>
                      <a:pt x="281" y="7"/>
                    </a:lnTo>
                    <a:lnTo>
                      <a:pt x="284" y="3"/>
                    </a:lnTo>
                    <a:lnTo>
                      <a:pt x="286" y="5"/>
                    </a:lnTo>
                    <a:lnTo>
                      <a:pt x="288" y="7"/>
                    </a:lnTo>
                    <a:lnTo>
                      <a:pt x="292" y="3"/>
                    </a:lnTo>
                    <a:lnTo>
                      <a:pt x="293" y="7"/>
                    </a:lnTo>
                    <a:lnTo>
                      <a:pt x="297" y="7"/>
                    </a:lnTo>
                    <a:lnTo>
                      <a:pt x="299" y="3"/>
                    </a:lnTo>
                    <a:lnTo>
                      <a:pt x="302" y="5"/>
                    </a:lnTo>
                    <a:lnTo>
                      <a:pt x="304" y="5"/>
                    </a:lnTo>
                    <a:lnTo>
                      <a:pt x="307" y="5"/>
                    </a:lnTo>
                    <a:lnTo>
                      <a:pt x="309" y="0"/>
                    </a:lnTo>
                    <a:lnTo>
                      <a:pt x="311" y="5"/>
                    </a:lnTo>
                    <a:lnTo>
                      <a:pt x="315" y="5"/>
                    </a:lnTo>
                    <a:lnTo>
                      <a:pt x="316" y="7"/>
                    </a:lnTo>
                    <a:lnTo>
                      <a:pt x="320" y="9"/>
                    </a:lnTo>
                    <a:lnTo>
                      <a:pt x="322" y="5"/>
                    </a:lnTo>
                    <a:lnTo>
                      <a:pt x="325" y="7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5" name="Freeform 312">
                <a:extLst>
                  <a:ext uri="{FF2B5EF4-FFF2-40B4-BE49-F238E27FC236}">
                    <a16:creationId xmlns:a16="http://schemas.microsoft.com/office/drawing/2014/main" id="{00399C3D-68FE-8947-A897-B8F2B8C03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1"/>
                <a:ext cx="322" cy="102"/>
              </a:xfrm>
              <a:custGeom>
                <a:avLst/>
                <a:gdLst>
                  <a:gd name="T0" fmla="*/ 5 w 324"/>
                  <a:gd name="T1" fmla="*/ 58 h 104"/>
                  <a:gd name="T2" fmla="*/ 12 w 324"/>
                  <a:gd name="T3" fmla="*/ 54 h 104"/>
                  <a:gd name="T4" fmla="*/ 20 w 324"/>
                  <a:gd name="T5" fmla="*/ 56 h 104"/>
                  <a:gd name="T6" fmla="*/ 28 w 324"/>
                  <a:gd name="T7" fmla="*/ 58 h 104"/>
                  <a:gd name="T8" fmla="*/ 35 w 324"/>
                  <a:gd name="T9" fmla="*/ 52 h 104"/>
                  <a:gd name="T10" fmla="*/ 43 w 324"/>
                  <a:gd name="T11" fmla="*/ 43 h 104"/>
                  <a:gd name="T12" fmla="*/ 51 w 324"/>
                  <a:gd name="T13" fmla="*/ 52 h 104"/>
                  <a:gd name="T14" fmla="*/ 58 w 324"/>
                  <a:gd name="T15" fmla="*/ 54 h 104"/>
                  <a:gd name="T16" fmla="*/ 66 w 324"/>
                  <a:gd name="T17" fmla="*/ 48 h 104"/>
                  <a:gd name="T18" fmla="*/ 74 w 324"/>
                  <a:gd name="T19" fmla="*/ 16 h 104"/>
                  <a:gd name="T20" fmla="*/ 81 w 324"/>
                  <a:gd name="T21" fmla="*/ 8 h 104"/>
                  <a:gd name="T22" fmla="*/ 89 w 324"/>
                  <a:gd name="T23" fmla="*/ 45 h 104"/>
                  <a:gd name="T24" fmla="*/ 97 w 324"/>
                  <a:gd name="T25" fmla="*/ 72 h 104"/>
                  <a:gd name="T26" fmla="*/ 104 w 324"/>
                  <a:gd name="T27" fmla="*/ 104 h 104"/>
                  <a:gd name="T28" fmla="*/ 111 w 324"/>
                  <a:gd name="T29" fmla="*/ 62 h 104"/>
                  <a:gd name="T30" fmla="*/ 120 w 324"/>
                  <a:gd name="T31" fmla="*/ 56 h 104"/>
                  <a:gd name="T32" fmla="*/ 127 w 324"/>
                  <a:gd name="T33" fmla="*/ 52 h 104"/>
                  <a:gd name="T34" fmla="*/ 134 w 324"/>
                  <a:gd name="T35" fmla="*/ 52 h 104"/>
                  <a:gd name="T36" fmla="*/ 143 w 324"/>
                  <a:gd name="T37" fmla="*/ 58 h 104"/>
                  <a:gd name="T38" fmla="*/ 150 w 324"/>
                  <a:gd name="T39" fmla="*/ 54 h 104"/>
                  <a:gd name="T40" fmla="*/ 157 w 324"/>
                  <a:gd name="T41" fmla="*/ 52 h 104"/>
                  <a:gd name="T42" fmla="*/ 166 w 324"/>
                  <a:gd name="T43" fmla="*/ 58 h 104"/>
                  <a:gd name="T44" fmla="*/ 173 w 324"/>
                  <a:gd name="T45" fmla="*/ 56 h 104"/>
                  <a:gd name="T46" fmla="*/ 180 w 324"/>
                  <a:gd name="T47" fmla="*/ 52 h 104"/>
                  <a:gd name="T48" fmla="*/ 189 w 324"/>
                  <a:gd name="T49" fmla="*/ 56 h 104"/>
                  <a:gd name="T50" fmla="*/ 196 w 324"/>
                  <a:gd name="T51" fmla="*/ 54 h 104"/>
                  <a:gd name="T52" fmla="*/ 203 w 324"/>
                  <a:gd name="T53" fmla="*/ 50 h 104"/>
                  <a:gd name="T54" fmla="*/ 212 w 324"/>
                  <a:gd name="T55" fmla="*/ 54 h 104"/>
                  <a:gd name="T56" fmla="*/ 219 w 324"/>
                  <a:gd name="T57" fmla="*/ 56 h 104"/>
                  <a:gd name="T58" fmla="*/ 226 w 324"/>
                  <a:gd name="T59" fmla="*/ 56 h 104"/>
                  <a:gd name="T60" fmla="*/ 235 w 324"/>
                  <a:gd name="T61" fmla="*/ 48 h 104"/>
                  <a:gd name="T62" fmla="*/ 242 w 324"/>
                  <a:gd name="T63" fmla="*/ 52 h 104"/>
                  <a:gd name="T64" fmla="*/ 249 w 324"/>
                  <a:gd name="T65" fmla="*/ 56 h 104"/>
                  <a:gd name="T66" fmla="*/ 258 w 324"/>
                  <a:gd name="T67" fmla="*/ 56 h 104"/>
                  <a:gd name="T68" fmla="*/ 265 w 324"/>
                  <a:gd name="T69" fmla="*/ 54 h 104"/>
                  <a:gd name="T70" fmla="*/ 272 w 324"/>
                  <a:gd name="T71" fmla="*/ 52 h 104"/>
                  <a:gd name="T72" fmla="*/ 281 w 324"/>
                  <a:gd name="T73" fmla="*/ 56 h 104"/>
                  <a:gd name="T74" fmla="*/ 288 w 324"/>
                  <a:gd name="T75" fmla="*/ 50 h 104"/>
                  <a:gd name="T76" fmla="*/ 295 w 324"/>
                  <a:gd name="T77" fmla="*/ 45 h 104"/>
                  <a:gd name="T78" fmla="*/ 304 w 324"/>
                  <a:gd name="T79" fmla="*/ 54 h 104"/>
                  <a:gd name="T80" fmla="*/ 311 w 324"/>
                  <a:gd name="T81" fmla="*/ 50 h 104"/>
                  <a:gd name="T82" fmla="*/ 320 w 324"/>
                  <a:gd name="T83" fmla="*/ 5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4">
                    <a:moveTo>
                      <a:pt x="0" y="54"/>
                    </a:moveTo>
                    <a:lnTo>
                      <a:pt x="2" y="50"/>
                    </a:lnTo>
                    <a:lnTo>
                      <a:pt x="5" y="58"/>
                    </a:lnTo>
                    <a:lnTo>
                      <a:pt x="7" y="52"/>
                    </a:lnTo>
                    <a:lnTo>
                      <a:pt x="9" y="50"/>
                    </a:lnTo>
                    <a:lnTo>
                      <a:pt x="12" y="54"/>
                    </a:lnTo>
                    <a:lnTo>
                      <a:pt x="14" y="48"/>
                    </a:lnTo>
                    <a:lnTo>
                      <a:pt x="18" y="52"/>
                    </a:lnTo>
                    <a:lnTo>
                      <a:pt x="20" y="56"/>
                    </a:lnTo>
                    <a:lnTo>
                      <a:pt x="23" y="56"/>
                    </a:lnTo>
                    <a:lnTo>
                      <a:pt x="25" y="52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5" y="52"/>
                    </a:lnTo>
                    <a:lnTo>
                      <a:pt x="37" y="54"/>
                    </a:lnTo>
                    <a:lnTo>
                      <a:pt x="41" y="52"/>
                    </a:lnTo>
                    <a:lnTo>
                      <a:pt x="43" y="43"/>
                    </a:lnTo>
                    <a:lnTo>
                      <a:pt x="46" y="50"/>
                    </a:lnTo>
                    <a:lnTo>
                      <a:pt x="48" y="52"/>
                    </a:lnTo>
                    <a:lnTo>
                      <a:pt x="51" y="52"/>
                    </a:lnTo>
                    <a:lnTo>
                      <a:pt x="53" y="54"/>
                    </a:lnTo>
                    <a:lnTo>
                      <a:pt x="57" y="54"/>
                    </a:lnTo>
                    <a:lnTo>
                      <a:pt x="58" y="54"/>
                    </a:lnTo>
                    <a:lnTo>
                      <a:pt x="60" y="52"/>
                    </a:lnTo>
                    <a:lnTo>
                      <a:pt x="64" y="56"/>
                    </a:lnTo>
                    <a:lnTo>
                      <a:pt x="66" y="48"/>
                    </a:lnTo>
                    <a:lnTo>
                      <a:pt x="69" y="50"/>
                    </a:lnTo>
                    <a:lnTo>
                      <a:pt x="71" y="41"/>
                    </a:lnTo>
                    <a:lnTo>
                      <a:pt x="74" y="16"/>
                    </a:lnTo>
                    <a:lnTo>
                      <a:pt x="76" y="4"/>
                    </a:lnTo>
                    <a:lnTo>
                      <a:pt x="80" y="0"/>
                    </a:lnTo>
                    <a:lnTo>
                      <a:pt x="81" y="8"/>
                    </a:lnTo>
                    <a:lnTo>
                      <a:pt x="83" y="21"/>
                    </a:lnTo>
                    <a:lnTo>
                      <a:pt x="87" y="29"/>
                    </a:lnTo>
                    <a:lnTo>
                      <a:pt x="89" y="45"/>
                    </a:lnTo>
                    <a:lnTo>
                      <a:pt x="92" y="54"/>
                    </a:lnTo>
                    <a:lnTo>
                      <a:pt x="94" y="60"/>
                    </a:lnTo>
                    <a:lnTo>
                      <a:pt x="97" y="72"/>
                    </a:lnTo>
                    <a:lnTo>
                      <a:pt x="99" y="93"/>
                    </a:lnTo>
                    <a:lnTo>
                      <a:pt x="103" y="99"/>
                    </a:lnTo>
                    <a:lnTo>
                      <a:pt x="104" y="104"/>
                    </a:lnTo>
                    <a:lnTo>
                      <a:pt x="106" y="91"/>
                    </a:lnTo>
                    <a:lnTo>
                      <a:pt x="110" y="79"/>
                    </a:lnTo>
                    <a:lnTo>
                      <a:pt x="111" y="62"/>
                    </a:lnTo>
                    <a:lnTo>
                      <a:pt x="115" y="62"/>
                    </a:lnTo>
                    <a:lnTo>
                      <a:pt x="117" y="56"/>
                    </a:lnTo>
                    <a:lnTo>
                      <a:pt x="120" y="56"/>
                    </a:lnTo>
                    <a:lnTo>
                      <a:pt x="122" y="56"/>
                    </a:lnTo>
                    <a:lnTo>
                      <a:pt x="126" y="54"/>
                    </a:lnTo>
                    <a:lnTo>
                      <a:pt x="127" y="52"/>
                    </a:lnTo>
                    <a:lnTo>
                      <a:pt x="129" y="48"/>
                    </a:lnTo>
                    <a:lnTo>
                      <a:pt x="133" y="52"/>
                    </a:lnTo>
                    <a:lnTo>
                      <a:pt x="134" y="52"/>
                    </a:lnTo>
                    <a:lnTo>
                      <a:pt x="138" y="54"/>
                    </a:lnTo>
                    <a:lnTo>
                      <a:pt x="140" y="56"/>
                    </a:lnTo>
                    <a:lnTo>
                      <a:pt x="143" y="58"/>
                    </a:lnTo>
                    <a:lnTo>
                      <a:pt x="145" y="56"/>
                    </a:lnTo>
                    <a:lnTo>
                      <a:pt x="149" y="54"/>
                    </a:lnTo>
                    <a:lnTo>
                      <a:pt x="150" y="54"/>
                    </a:lnTo>
                    <a:lnTo>
                      <a:pt x="152" y="50"/>
                    </a:lnTo>
                    <a:lnTo>
                      <a:pt x="156" y="52"/>
                    </a:lnTo>
                    <a:lnTo>
                      <a:pt x="157" y="52"/>
                    </a:lnTo>
                    <a:lnTo>
                      <a:pt x="161" y="52"/>
                    </a:lnTo>
                    <a:lnTo>
                      <a:pt x="163" y="48"/>
                    </a:lnTo>
                    <a:lnTo>
                      <a:pt x="166" y="58"/>
                    </a:lnTo>
                    <a:lnTo>
                      <a:pt x="168" y="56"/>
                    </a:lnTo>
                    <a:lnTo>
                      <a:pt x="172" y="54"/>
                    </a:lnTo>
                    <a:lnTo>
                      <a:pt x="173" y="56"/>
                    </a:lnTo>
                    <a:lnTo>
                      <a:pt x="175" y="54"/>
                    </a:lnTo>
                    <a:lnTo>
                      <a:pt x="179" y="50"/>
                    </a:lnTo>
                    <a:lnTo>
                      <a:pt x="180" y="52"/>
                    </a:lnTo>
                    <a:lnTo>
                      <a:pt x="184" y="54"/>
                    </a:lnTo>
                    <a:lnTo>
                      <a:pt x="186" y="54"/>
                    </a:lnTo>
                    <a:lnTo>
                      <a:pt x="189" y="56"/>
                    </a:lnTo>
                    <a:lnTo>
                      <a:pt x="191" y="50"/>
                    </a:lnTo>
                    <a:lnTo>
                      <a:pt x="195" y="50"/>
                    </a:lnTo>
                    <a:lnTo>
                      <a:pt x="196" y="54"/>
                    </a:lnTo>
                    <a:lnTo>
                      <a:pt x="200" y="56"/>
                    </a:lnTo>
                    <a:lnTo>
                      <a:pt x="202" y="56"/>
                    </a:lnTo>
                    <a:lnTo>
                      <a:pt x="203" y="50"/>
                    </a:lnTo>
                    <a:lnTo>
                      <a:pt x="207" y="54"/>
                    </a:lnTo>
                    <a:lnTo>
                      <a:pt x="209" y="56"/>
                    </a:lnTo>
                    <a:lnTo>
                      <a:pt x="212" y="54"/>
                    </a:lnTo>
                    <a:lnTo>
                      <a:pt x="214" y="54"/>
                    </a:lnTo>
                    <a:lnTo>
                      <a:pt x="218" y="50"/>
                    </a:lnTo>
                    <a:lnTo>
                      <a:pt x="219" y="56"/>
                    </a:lnTo>
                    <a:lnTo>
                      <a:pt x="223" y="54"/>
                    </a:lnTo>
                    <a:lnTo>
                      <a:pt x="225" y="50"/>
                    </a:lnTo>
                    <a:lnTo>
                      <a:pt x="226" y="56"/>
                    </a:lnTo>
                    <a:lnTo>
                      <a:pt x="230" y="58"/>
                    </a:lnTo>
                    <a:lnTo>
                      <a:pt x="232" y="50"/>
                    </a:lnTo>
                    <a:lnTo>
                      <a:pt x="235" y="48"/>
                    </a:lnTo>
                    <a:lnTo>
                      <a:pt x="237" y="56"/>
                    </a:lnTo>
                    <a:lnTo>
                      <a:pt x="241" y="52"/>
                    </a:lnTo>
                    <a:lnTo>
                      <a:pt x="242" y="52"/>
                    </a:lnTo>
                    <a:lnTo>
                      <a:pt x="246" y="50"/>
                    </a:lnTo>
                    <a:lnTo>
                      <a:pt x="248" y="48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5" y="54"/>
                    </a:lnTo>
                    <a:lnTo>
                      <a:pt x="258" y="56"/>
                    </a:lnTo>
                    <a:lnTo>
                      <a:pt x="260" y="52"/>
                    </a:lnTo>
                    <a:lnTo>
                      <a:pt x="264" y="54"/>
                    </a:lnTo>
                    <a:lnTo>
                      <a:pt x="265" y="54"/>
                    </a:lnTo>
                    <a:lnTo>
                      <a:pt x="269" y="47"/>
                    </a:lnTo>
                    <a:lnTo>
                      <a:pt x="271" y="54"/>
                    </a:lnTo>
                    <a:lnTo>
                      <a:pt x="272" y="52"/>
                    </a:lnTo>
                    <a:lnTo>
                      <a:pt x="276" y="54"/>
                    </a:lnTo>
                    <a:lnTo>
                      <a:pt x="278" y="54"/>
                    </a:lnTo>
                    <a:lnTo>
                      <a:pt x="281" y="56"/>
                    </a:lnTo>
                    <a:lnTo>
                      <a:pt x="283" y="54"/>
                    </a:lnTo>
                    <a:lnTo>
                      <a:pt x="287" y="54"/>
                    </a:lnTo>
                    <a:lnTo>
                      <a:pt x="288" y="50"/>
                    </a:lnTo>
                    <a:lnTo>
                      <a:pt x="292" y="52"/>
                    </a:lnTo>
                    <a:lnTo>
                      <a:pt x="294" y="48"/>
                    </a:lnTo>
                    <a:lnTo>
                      <a:pt x="295" y="45"/>
                    </a:lnTo>
                    <a:lnTo>
                      <a:pt x="299" y="52"/>
                    </a:lnTo>
                    <a:lnTo>
                      <a:pt x="301" y="50"/>
                    </a:lnTo>
                    <a:lnTo>
                      <a:pt x="304" y="54"/>
                    </a:lnTo>
                    <a:lnTo>
                      <a:pt x="306" y="60"/>
                    </a:lnTo>
                    <a:lnTo>
                      <a:pt x="309" y="54"/>
                    </a:lnTo>
                    <a:lnTo>
                      <a:pt x="311" y="50"/>
                    </a:lnTo>
                    <a:lnTo>
                      <a:pt x="315" y="54"/>
                    </a:lnTo>
                    <a:lnTo>
                      <a:pt x="317" y="54"/>
                    </a:lnTo>
                    <a:lnTo>
                      <a:pt x="320" y="52"/>
                    </a:lnTo>
                    <a:lnTo>
                      <a:pt x="322" y="54"/>
                    </a:lnTo>
                    <a:lnTo>
                      <a:pt x="324" y="48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6" name="Freeform 313">
                <a:extLst>
                  <a:ext uri="{FF2B5EF4-FFF2-40B4-BE49-F238E27FC236}">
                    <a16:creationId xmlns:a16="http://schemas.microsoft.com/office/drawing/2014/main" id="{0DC3883E-8DA3-2647-9901-5B37DFFDF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9"/>
                <a:ext cx="49" cy="10"/>
              </a:xfrm>
              <a:custGeom>
                <a:avLst/>
                <a:gdLst>
                  <a:gd name="G0" fmla="+- 3 0 0"/>
                  <a:gd name="G1" fmla="+- 8 0 0"/>
                  <a:gd name="G2" fmla="+- 14 0 0"/>
                  <a:gd name="G3" fmla="cos 6 G2"/>
                  <a:gd name="G4" fmla="*/ 1 11005 512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+- 5 0 0"/>
                  <a:gd name="G21" fmla="+- 1 0 0"/>
                  <a:gd name="T0" fmla="*/ 0 w 51"/>
                  <a:gd name="T1" fmla="*/ 0 h 12"/>
                  <a:gd name="T2" fmla="*/ 3 w 51"/>
                  <a:gd name="T3" fmla="*/ 0 h 12"/>
                  <a:gd name="T4" fmla="*/ 5 w 51"/>
                  <a:gd name="T5" fmla="*/ 4 h 12"/>
                  <a:gd name="T6" fmla="*/ 8 w 51"/>
                  <a:gd name="T7" fmla="*/ 0 h 12"/>
                  <a:gd name="T8" fmla="*/ 10 w 51"/>
                  <a:gd name="T9" fmla="*/ 6 h 12"/>
                  <a:gd name="T10" fmla="*/ 14 w 51"/>
                  <a:gd name="T11" fmla="*/ 6 h 12"/>
                  <a:gd name="T12" fmla="*/ 16 w 51"/>
                  <a:gd name="T13" fmla="*/ 8 h 12"/>
                  <a:gd name="T14" fmla="*/ 19 w 51"/>
                  <a:gd name="T15" fmla="*/ 8 h 12"/>
                  <a:gd name="T16" fmla="*/ 21 w 51"/>
                  <a:gd name="T17" fmla="*/ 4 h 12"/>
                  <a:gd name="T18" fmla="*/ 23 w 51"/>
                  <a:gd name="T19" fmla="*/ 12 h 12"/>
                  <a:gd name="T20" fmla="*/ 26 w 51"/>
                  <a:gd name="T21" fmla="*/ 6 h 12"/>
                  <a:gd name="T22" fmla="*/ 28 w 51"/>
                  <a:gd name="T23" fmla="*/ 6 h 12"/>
                  <a:gd name="T24" fmla="*/ 31 w 51"/>
                  <a:gd name="T25" fmla="*/ 2 h 12"/>
                  <a:gd name="T26" fmla="*/ 33 w 51"/>
                  <a:gd name="T27" fmla="*/ 4 h 12"/>
                  <a:gd name="T28" fmla="*/ 37 w 51"/>
                  <a:gd name="T29" fmla="*/ 0 h 12"/>
                  <a:gd name="T30" fmla="*/ 39 w 51"/>
                  <a:gd name="T31" fmla="*/ 2 h 12"/>
                  <a:gd name="T32" fmla="*/ 42 w 51"/>
                  <a:gd name="T33" fmla="*/ 6 h 12"/>
                  <a:gd name="T34" fmla="*/ 44 w 51"/>
                  <a:gd name="T35" fmla="*/ 6 h 12"/>
                  <a:gd name="T36" fmla="*/ 46 w 51"/>
                  <a:gd name="T37" fmla="*/ 6 h 12"/>
                  <a:gd name="T38" fmla="*/ 49 w 51"/>
                  <a:gd name="T39" fmla="*/ 8 h 12"/>
                  <a:gd name="T40" fmla="*/ 51 w 51"/>
                  <a:gd name="T4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12">
                    <a:moveTo>
                      <a:pt x="0" y="0"/>
                    </a:moveTo>
                    <a:lnTo>
                      <a:pt x="3" y="0"/>
                    </a:lnTo>
                    <a:lnTo>
                      <a:pt x="5" y="4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12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31" y="2"/>
                    </a:lnTo>
                    <a:lnTo>
                      <a:pt x="33" y="4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9" y="8"/>
                    </a:lnTo>
                    <a:lnTo>
                      <a:pt x="51" y="4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7" name="Freeform 314">
                <a:extLst>
                  <a:ext uri="{FF2B5EF4-FFF2-40B4-BE49-F238E27FC236}">
                    <a16:creationId xmlns:a16="http://schemas.microsoft.com/office/drawing/2014/main" id="{091F4BB0-DDED-2A45-8AE4-074673C1E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6"/>
                <a:ext cx="323" cy="237"/>
              </a:xfrm>
              <a:custGeom>
                <a:avLst/>
                <a:gdLst>
                  <a:gd name="T0" fmla="*/ 5 w 325"/>
                  <a:gd name="T1" fmla="*/ 229 h 239"/>
                  <a:gd name="T2" fmla="*/ 12 w 325"/>
                  <a:gd name="T3" fmla="*/ 235 h 239"/>
                  <a:gd name="T4" fmla="*/ 21 w 325"/>
                  <a:gd name="T5" fmla="*/ 235 h 239"/>
                  <a:gd name="T6" fmla="*/ 28 w 325"/>
                  <a:gd name="T7" fmla="*/ 237 h 239"/>
                  <a:gd name="T8" fmla="*/ 35 w 325"/>
                  <a:gd name="T9" fmla="*/ 237 h 239"/>
                  <a:gd name="T10" fmla="*/ 44 w 325"/>
                  <a:gd name="T11" fmla="*/ 233 h 239"/>
                  <a:gd name="T12" fmla="*/ 51 w 325"/>
                  <a:gd name="T13" fmla="*/ 235 h 239"/>
                  <a:gd name="T14" fmla="*/ 58 w 325"/>
                  <a:gd name="T15" fmla="*/ 233 h 239"/>
                  <a:gd name="T16" fmla="*/ 67 w 325"/>
                  <a:gd name="T17" fmla="*/ 239 h 239"/>
                  <a:gd name="T18" fmla="*/ 74 w 325"/>
                  <a:gd name="T19" fmla="*/ 233 h 239"/>
                  <a:gd name="T20" fmla="*/ 81 w 325"/>
                  <a:gd name="T21" fmla="*/ 229 h 239"/>
                  <a:gd name="T22" fmla="*/ 90 w 325"/>
                  <a:gd name="T23" fmla="*/ 233 h 239"/>
                  <a:gd name="T24" fmla="*/ 97 w 325"/>
                  <a:gd name="T25" fmla="*/ 229 h 239"/>
                  <a:gd name="T26" fmla="*/ 104 w 325"/>
                  <a:gd name="T27" fmla="*/ 231 h 239"/>
                  <a:gd name="T28" fmla="*/ 113 w 325"/>
                  <a:gd name="T29" fmla="*/ 233 h 239"/>
                  <a:gd name="T30" fmla="*/ 120 w 325"/>
                  <a:gd name="T31" fmla="*/ 229 h 239"/>
                  <a:gd name="T32" fmla="*/ 127 w 325"/>
                  <a:gd name="T33" fmla="*/ 226 h 239"/>
                  <a:gd name="T34" fmla="*/ 136 w 325"/>
                  <a:gd name="T35" fmla="*/ 224 h 239"/>
                  <a:gd name="T36" fmla="*/ 143 w 325"/>
                  <a:gd name="T37" fmla="*/ 218 h 239"/>
                  <a:gd name="T38" fmla="*/ 150 w 325"/>
                  <a:gd name="T39" fmla="*/ 208 h 239"/>
                  <a:gd name="T40" fmla="*/ 159 w 325"/>
                  <a:gd name="T41" fmla="*/ 187 h 239"/>
                  <a:gd name="T42" fmla="*/ 166 w 325"/>
                  <a:gd name="T43" fmla="*/ 162 h 239"/>
                  <a:gd name="T44" fmla="*/ 173 w 325"/>
                  <a:gd name="T45" fmla="*/ 129 h 239"/>
                  <a:gd name="T46" fmla="*/ 182 w 325"/>
                  <a:gd name="T47" fmla="*/ 102 h 239"/>
                  <a:gd name="T48" fmla="*/ 189 w 325"/>
                  <a:gd name="T49" fmla="*/ 69 h 239"/>
                  <a:gd name="T50" fmla="*/ 196 w 325"/>
                  <a:gd name="T51" fmla="*/ 42 h 239"/>
                  <a:gd name="T52" fmla="*/ 205 w 325"/>
                  <a:gd name="T53" fmla="*/ 27 h 239"/>
                  <a:gd name="T54" fmla="*/ 212 w 325"/>
                  <a:gd name="T55" fmla="*/ 17 h 239"/>
                  <a:gd name="T56" fmla="*/ 219 w 325"/>
                  <a:gd name="T57" fmla="*/ 17 h 239"/>
                  <a:gd name="T58" fmla="*/ 228 w 325"/>
                  <a:gd name="T59" fmla="*/ 7 h 239"/>
                  <a:gd name="T60" fmla="*/ 235 w 325"/>
                  <a:gd name="T61" fmla="*/ 11 h 239"/>
                  <a:gd name="T62" fmla="*/ 242 w 325"/>
                  <a:gd name="T63" fmla="*/ 5 h 239"/>
                  <a:gd name="T64" fmla="*/ 251 w 325"/>
                  <a:gd name="T65" fmla="*/ 9 h 239"/>
                  <a:gd name="T66" fmla="*/ 258 w 325"/>
                  <a:gd name="T67" fmla="*/ 11 h 239"/>
                  <a:gd name="T68" fmla="*/ 265 w 325"/>
                  <a:gd name="T69" fmla="*/ 9 h 239"/>
                  <a:gd name="T70" fmla="*/ 274 w 325"/>
                  <a:gd name="T71" fmla="*/ 9 h 239"/>
                  <a:gd name="T72" fmla="*/ 281 w 325"/>
                  <a:gd name="T73" fmla="*/ 5 h 239"/>
                  <a:gd name="T74" fmla="*/ 288 w 325"/>
                  <a:gd name="T75" fmla="*/ 7 h 239"/>
                  <a:gd name="T76" fmla="*/ 297 w 325"/>
                  <a:gd name="T77" fmla="*/ 7 h 239"/>
                  <a:gd name="T78" fmla="*/ 304 w 325"/>
                  <a:gd name="T79" fmla="*/ 2 h 239"/>
                  <a:gd name="T80" fmla="*/ 311 w 325"/>
                  <a:gd name="T81" fmla="*/ 7 h 239"/>
                  <a:gd name="T82" fmla="*/ 320 w 325"/>
                  <a:gd name="T83" fmla="*/ 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39">
                    <a:moveTo>
                      <a:pt x="0" y="231"/>
                    </a:moveTo>
                    <a:lnTo>
                      <a:pt x="2" y="229"/>
                    </a:lnTo>
                    <a:lnTo>
                      <a:pt x="5" y="229"/>
                    </a:lnTo>
                    <a:lnTo>
                      <a:pt x="7" y="227"/>
                    </a:lnTo>
                    <a:lnTo>
                      <a:pt x="10" y="235"/>
                    </a:lnTo>
                    <a:lnTo>
                      <a:pt x="12" y="235"/>
                    </a:lnTo>
                    <a:lnTo>
                      <a:pt x="16" y="231"/>
                    </a:lnTo>
                    <a:lnTo>
                      <a:pt x="18" y="235"/>
                    </a:lnTo>
                    <a:lnTo>
                      <a:pt x="21" y="235"/>
                    </a:lnTo>
                    <a:lnTo>
                      <a:pt x="23" y="233"/>
                    </a:lnTo>
                    <a:lnTo>
                      <a:pt x="25" y="233"/>
                    </a:lnTo>
                    <a:lnTo>
                      <a:pt x="28" y="237"/>
                    </a:lnTo>
                    <a:lnTo>
                      <a:pt x="30" y="233"/>
                    </a:lnTo>
                    <a:lnTo>
                      <a:pt x="33" y="237"/>
                    </a:lnTo>
                    <a:lnTo>
                      <a:pt x="35" y="237"/>
                    </a:lnTo>
                    <a:lnTo>
                      <a:pt x="39" y="231"/>
                    </a:lnTo>
                    <a:lnTo>
                      <a:pt x="40" y="235"/>
                    </a:lnTo>
                    <a:lnTo>
                      <a:pt x="44" y="233"/>
                    </a:lnTo>
                    <a:lnTo>
                      <a:pt x="46" y="233"/>
                    </a:lnTo>
                    <a:lnTo>
                      <a:pt x="48" y="235"/>
                    </a:lnTo>
                    <a:lnTo>
                      <a:pt x="51" y="235"/>
                    </a:lnTo>
                    <a:lnTo>
                      <a:pt x="53" y="237"/>
                    </a:lnTo>
                    <a:lnTo>
                      <a:pt x="56" y="233"/>
                    </a:lnTo>
                    <a:lnTo>
                      <a:pt x="58" y="233"/>
                    </a:lnTo>
                    <a:lnTo>
                      <a:pt x="62" y="231"/>
                    </a:lnTo>
                    <a:lnTo>
                      <a:pt x="63" y="239"/>
                    </a:lnTo>
                    <a:lnTo>
                      <a:pt x="67" y="239"/>
                    </a:lnTo>
                    <a:lnTo>
                      <a:pt x="69" y="229"/>
                    </a:lnTo>
                    <a:lnTo>
                      <a:pt x="71" y="235"/>
                    </a:lnTo>
                    <a:lnTo>
                      <a:pt x="74" y="233"/>
                    </a:lnTo>
                    <a:lnTo>
                      <a:pt x="76" y="233"/>
                    </a:lnTo>
                    <a:lnTo>
                      <a:pt x="79" y="231"/>
                    </a:lnTo>
                    <a:lnTo>
                      <a:pt x="81" y="229"/>
                    </a:lnTo>
                    <a:lnTo>
                      <a:pt x="85" y="235"/>
                    </a:lnTo>
                    <a:lnTo>
                      <a:pt x="86" y="235"/>
                    </a:lnTo>
                    <a:lnTo>
                      <a:pt x="90" y="233"/>
                    </a:lnTo>
                    <a:lnTo>
                      <a:pt x="92" y="229"/>
                    </a:lnTo>
                    <a:lnTo>
                      <a:pt x="94" y="226"/>
                    </a:lnTo>
                    <a:lnTo>
                      <a:pt x="97" y="229"/>
                    </a:lnTo>
                    <a:lnTo>
                      <a:pt x="99" y="231"/>
                    </a:lnTo>
                    <a:lnTo>
                      <a:pt x="102" y="226"/>
                    </a:lnTo>
                    <a:lnTo>
                      <a:pt x="104" y="231"/>
                    </a:lnTo>
                    <a:lnTo>
                      <a:pt x="108" y="229"/>
                    </a:lnTo>
                    <a:lnTo>
                      <a:pt x="109" y="229"/>
                    </a:lnTo>
                    <a:lnTo>
                      <a:pt x="113" y="233"/>
                    </a:lnTo>
                    <a:lnTo>
                      <a:pt x="115" y="229"/>
                    </a:lnTo>
                    <a:lnTo>
                      <a:pt x="117" y="235"/>
                    </a:lnTo>
                    <a:lnTo>
                      <a:pt x="120" y="229"/>
                    </a:lnTo>
                    <a:lnTo>
                      <a:pt x="122" y="229"/>
                    </a:lnTo>
                    <a:lnTo>
                      <a:pt x="125" y="227"/>
                    </a:lnTo>
                    <a:lnTo>
                      <a:pt x="127" y="226"/>
                    </a:lnTo>
                    <a:lnTo>
                      <a:pt x="131" y="229"/>
                    </a:lnTo>
                    <a:lnTo>
                      <a:pt x="132" y="227"/>
                    </a:lnTo>
                    <a:lnTo>
                      <a:pt x="136" y="224"/>
                    </a:lnTo>
                    <a:lnTo>
                      <a:pt x="138" y="224"/>
                    </a:lnTo>
                    <a:lnTo>
                      <a:pt x="141" y="216"/>
                    </a:lnTo>
                    <a:lnTo>
                      <a:pt x="143" y="218"/>
                    </a:lnTo>
                    <a:lnTo>
                      <a:pt x="145" y="216"/>
                    </a:lnTo>
                    <a:lnTo>
                      <a:pt x="148" y="210"/>
                    </a:lnTo>
                    <a:lnTo>
                      <a:pt x="150" y="208"/>
                    </a:lnTo>
                    <a:lnTo>
                      <a:pt x="154" y="204"/>
                    </a:lnTo>
                    <a:lnTo>
                      <a:pt x="155" y="193"/>
                    </a:lnTo>
                    <a:lnTo>
                      <a:pt x="159" y="187"/>
                    </a:lnTo>
                    <a:lnTo>
                      <a:pt x="161" y="179"/>
                    </a:lnTo>
                    <a:lnTo>
                      <a:pt x="164" y="170"/>
                    </a:lnTo>
                    <a:lnTo>
                      <a:pt x="166" y="162"/>
                    </a:lnTo>
                    <a:lnTo>
                      <a:pt x="168" y="150"/>
                    </a:lnTo>
                    <a:lnTo>
                      <a:pt x="171" y="142"/>
                    </a:lnTo>
                    <a:lnTo>
                      <a:pt x="173" y="129"/>
                    </a:lnTo>
                    <a:lnTo>
                      <a:pt x="177" y="121"/>
                    </a:lnTo>
                    <a:lnTo>
                      <a:pt x="178" y="102"/>
                    </a:lnTo>
                    <a:lnTo>
                      <a:pt x="182" y="102"/>
                    </a:lnTo>
                    <a:lnTo>
                      <a:pt x="184" y="86"/>
                    </a:lnTo>
                    <a:lnTo>
                      <a:pt x="187" y="77"/>
                    </a:lnTo>
                    <a:lnTo>
                      <a:pt x="189" y="69"/>
                    </a:lnTo>
                    <a:lnTo>
                      <a:pt x="191" y="56"/>
                    </a:lnTo>
                    <a:lnTo>
                      <a:pt x="194" y="50"/>
                    </a:lnTo>
                    <a:lnTo>
                      <a:pt x="196" y="42"/>
                    </a:lnTo>
                    <a:lnTo>
                      <a:pt x="200" y="38"/>
                    </a:lnTo>
                    <a:lnTo>
                      <a:pt x="201" y="32"/>
                    </a:lnTo>
                    <a:lnTo>
                      <a:pt x="205" y="27"/>
                    </a:lnTo>
                    <a:lnTo>
                      <a:pt x="207" y="25"/>
                    </a:lnTo>
                    <a:lnTo>
                      <a:pt x="210" y="23"/>
                    </a:lnTo>
                    <a:lnTo>
                      <a:pt x="212" y="17"/>
                    </a:lnTo>
                    <a:lnTo>
                      <a:pt x="214" y="19"/>
                    </a:lnTo>
                    <a:lnTo>
                      <a:pt x="217" y="17"/>
                    </a:lnTo>
                    <a:lnTo>
                      <a:pt x="219" y="17"/>
                    </a:lnTo>
                    <a:lnTo>
                      <a:pt x="223" y="17"/>
                    </a:lnTo>
                    <a:lnTo>
                      <a:pt x="224" y="5"/>
                    </a:lnTo>
                    <a:lnTo>
                      <a:pt x="228" y="7"/>
                    </a:lnTo>
                    <a:lnTo>
                      <a:pt x="230" y="11"/>
                    </a:lnTo>
                    <a:lnTo>
                      <a:pt x="233" y="5"/>
                    </a:lnTo>
                    <a:lnTo>
                      <a:pt x="235" y="11"/>
                    </a:lnTo>
                    <a:lnTo>
                      <a:pt x="237" y="5"/>
                    </a:lnTo>
                    <a:lnTo>
                      <a:pt x="240" y="7"/>
                    </a:lnTo>
                    <a:lnTo>
                      <a:pt x="242" y="5"/>
                    </a:lnTo>
                    <a:lnTo>
                      <a:pt x="246" y="7"/>
                    </a:lnTo>
                    <a:lnTo>
                      <a:pt x="247" y="9"/>
                    </a:lnTo>
                    <a:lnTo>
                      <a:pt x="251" y="9"/>
                    </a:lnTo>
                    <a:lnTo>
                      <a:pt x="253" y="3"/>
                    </a:lnTo>
                    <a:lnTo>
                      <a:pt x="256" y="3"/>
                    </a:lnTo>
                    <a:lnTo>
                      <a:pt x="258" y="11"/>
                    </a:lnTo>
                    <a:lnTo>
                      <a:pt x="261" y="5"/>
                    </a:lnTo>
                    <a:lnTo>
                      <a:pt x="263" y="7"/>
                    </a:lnTo>
                    <a:lnTo>
                      <a:pt x="265" y="9"/>
                    </a:lnTo>
                    <a:lnTo>
                      <a:pt x="269" y="15"/>
                    </a:lnTo>
                    <a:lnTo>
                      <a:pt x="270" y="0"/>
                    </a:lnTo>
                    <a:lnTo>
                      <a:pt x="274" y="9"/>
                    </a:lnTo>
                    <a:lnTo>
                      <a:pt x="276" y="2"/>
                    </a:lnTo>
                    <a:lnTo>
                      <a:pt x="279" y="0"/>
                    </a:lnTo>
                    <a:lnTo>
                      <a:pt x="281" y="5"/>
                    </a:lnTo>
                    <a:lnTo>
                      <a:pt x="284" y="5"/>
                    </a:lnTo>
                    <a:lnTo>
                      <a:pt x="286" y="2"/>
                    </a:lnTo>
                    <a:lnTo>
                      <a:pt x="288" y="7"/>
                    </a:lnTo>
                    <a:lnTo>
                      <a:pt x="292" y="5"/>
                    </a:lnTo>
                    <a:lnTo>
                      <a:pt x="293" y="7"/>
                    </a:lnTo>
                    <a:lnTo>
                      <a:pt x="297" y="7"/>
                    </a:lnTo>
                    <a:lnTo>
                      <a:pt x="299" y="11"/>
                    </a:lnTo>
                    <a:lnTo>
                      <a:pt x="302" y="5"/>
                    </a:lnTo>
                    <a:lnTo>
                      <a:pt x="304" y="2"/>
                    </a:lnTo>
                    <a:lnTo>
                      <a:pt x="307" y="3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5" y="5"/>
                    </a:lnTo>
                    <a:lnTo>
                      <a:pt x="316" y="2"/>
                    </a:lnTo>
                    <a:lnTo>
                      <a:pt x="320" y="5"/>
                    </a:lnTo>
                    <a:lnTo>
                      <a:pt x="322" y="7"/>
                    </a:lnTo>
                    <a:lnTo>
                      <a:pt x="325" y="5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8" name="Freeform 315">
                <a:extLst>
                  <a:ext uri="{FF2B5EF4-FFF2-40B4-BE49-F238E27FC236}">
                    <a16:creationId xmlns:a16="http://schemas.microsoft.com/office/drawing/2014/main" id="{33AA4D4E-298D-6E44-8ED6-B9439A1B8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51"/>
                <a:ext cx="322" cy="99"/>
              </a:xfrm>
              <a:custGeom>
                <a:avLst/>
                <a:gdLst>
                  <a:gd name="T0" fmla="*/ 5 w 324"/>
                  <a:gd name="T1" fmla="*/ 56 h 101"/>
                  <a:gd name="T2" fmla="*/ 12 w 324"/>
                  <a:gd name="T3" fmla="*/ 48 h 101"/>
                  <a:gd name="T4" fmla="*/ 20 w 324"/>
                  <a:gd name="T5" fmla="*/ 54 h 101"/>
                  <a:gd name="T6" fmla="*/ 28 w 324"/>
                  <a:gd name="T7" fmla="*/ 56 h 101"/>
                  <a:gd name="T8" fmla="*/ 35 w 324"/>
                  <a:gd name="T9" fmla="*/ 54 h 101"/>
                  <a:gd name="T10" fmla="*/ 43 w 324"/>
                  <a:gd name="T11" fmla="*/ 47 h 101"/>
                  <a:gd name="T12" fmla="*/ 51 w 324"/>
                  <a:gd name="T13" fmla="*/ 48 h 101"/>
                  <a:gd name="T14" fmla="*/ 58 w 324"/>
                  <a:gd name="T15" fmla="*/ 52 h 101"/>
                  <a:gd name="T16" fmla="*/ 66 w 324"/>
                  <a:gd name="T17" fmla="*/ 52 h 101"/>
                  <a:gd name="T18" fmla="*/ 74 w 324"/>
                  <a:gd name="T19" fmla="*/ 52 h 101"/>
                  <a:gd name="T20" fmla="*/ 81 w 324"/>
                  <a:gd name="T21" fmla="*/ 54 h 101"/>
                  <a:gd name="T22" fmla="*/ 89 w 324"/>
                  <a:gd name="T23" fmla="*/ 48 h 101"/>
                  <a:gd name="T24" fmla="*/ 97 w 324"/>
                  <a:gd name="T25" fmla="*/ 41 h 101"/>
                  <a:gd name="T26" fmla="*/ 104 w 324"/>
                  <a:gd name="T27" fmla="*/ 6 h 101"/>
                  <a:gd name="T28" fmla="*/ 111 w 324"/>
                  <a:gd name="T29" fmla="*/ 18 h 101"/>
                  <a:gd name="T30" fmla="*/ 120 w 324"/>
                  <a:gd name="T31" fmla="*/ 48 h 101"/>
                  <a:gd name="T32" fmla="*/ 127 w 324"/>
                  <a:gd name="T33" fmla="*/ 81 h 101"/>
                  <a:gd name="T34" fmla="*/ 134 w 324"/>
                  <a:gd name="T35" fmla="*/ 97 h 101"/>
                  <a:gd name="T36" fmla="*/ 143 w 324"/>
                  <a:gd name="T37" fmla="*/ 62 h 101"/>
                  <a:gd name="T38" fmla="*/ 150 w 324"/>
                  <a:gd name="T39" fmla="*/ 52 h 101"/>
                  <a:gd name="T40" fmla="*/ 157 w 324"/>
                  <a:gd name="T41" fmla="*/ 50 h 101"/>
                  <a:gd name="T42" fmla="*/ 166 w 324"/>
                  <a:gd name="T43" fmla="*/ 48 h 101"/>
                  <a:gd name="T44" fmla="*/ 173 w 324"/>
                  <a:gd name="T45" fmla="*/ 52 h 101"/>
                  <a:gd name="T46" fmla="*/ 180 w 324"/>
                  <a:gd name="T47" fmla="*/ 54 h 101"/>
                  <a:gd name="T48" fmla="*/ 189 w 324"/>
                  <a:gd name="T49" fmla="*/ 52 h 101"/>
                  <a:gd name="T50" fmla="*/ 196 w 324"/>
                  <a:gd name="T51" fmla="*/ 50 h 101"/>
                  <a:gd name="T52" fmla="*/ 203 w 324"/>
                  <a:gd name="T53" fmla="*/ 52 h 101"/>
                  <a:gd name="T54" fmla="*/ 212 w 324"/>
                  <a:gd name="T55" fmla="*/ 56 h 101"/>
                  <a:gd name="T56" fmla="*/ 219 w 324"/>
                  <a:gd name="T57" fmla="*/ 48 h 101"/>
                  <a:gd name="T58" fmla="*/ 226 w 324"/>
                  <a:gd name="T59" fmla="*/ 52 h 101"/>
                  <a:gd name="T60" fmla="*/ 235 w 324"/>
                  <a:gd name="T61" fmla="*/ 45 h 101"/>
                  <a:gd name="T62" fmla="*/ 242 w 324"/>
                  <a:gd name="T63" fmla="*/ 52 h 101"/>
                  <a:gd name="T64" fmla="*/ 249 w 324"/>
                  <a:gd name="T65" fmla="*/ 54 h 101"/>
                  <a:gd name="T66" fmla="*/ 258 w 324"/>
                  <a:gd name="T67" fmla="*/ 54 h 101"/>
                  <a:gd name="T68" fmla="*/ 265 w 324"/>
                  <a:gd name="T69" fmla="*/ 47 h 101"/>
                  <a:gd name="T70" fmla="*/ 272 w 324"/>
                  <a:gd name="T71" fmla="*/ 48 h 101"/>
                  <a:gd name="T72" fmla="*/ 281 w 324"/>
                  <a:gd name="T73" fmla="*/ 54 h 101"/>
                  <a:gd name="T74" fmla="*/ 288 w 324"/>
                  <a:gd name="T75" fmla="*/ 50 h 101"/>
                  <a:gd name="T76" fmla="*/ 295 w 324"/>
                  <a:gd name="T77" fmla="*/ 56 h 101"/>
                  <a:gd name="T78" fmla="*/ 304 w 324"/>
                  <a:gd name="T79" fmla="*/ 50 h 101"/>
                  <a:gd name="T80" fmla="*/ 311 w 324"/>
                  <a:gd name="T81" fmla="*/ 56 h 101"/>
                  <a:gd name="T82" fmla="*/ 320 w 324"/>
                  <a:gd name="T83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101">
                    <a:moveTo>
                      <a:pt x="0" y="50"/>
                    </a:moveTo>
                    <a:lnTo>
                      <a:pt x="2" y="52"/>
                    </a:lnTo>
                    <a:lnTo>
                      <a:pt x="5" y="56"/>
                    </a:lnTo>
                    <a:lnTo>
                      <a:pt x="7" y="48"/>
                    </a:lnTo>
                    <a:lnTo>
                      <a:pt x="9" y="50"/>
                    </a:lnTo>
                    <a:lnTo>
                      <a:pt x="12" y="48"/>
                    </a:lnTo>
                    <a:lnTo>
                      <a:pt x="14" y="52"/>
                    </a:lnTo>
                    <a:lnTo>
                      <a:pt x="18" y="50"/>
                    </a:lnTo>
                    <a:lnTo>
                      <a:pt x="20" y="54"/>
                    </a:lnTo>
                    <a:lnTo>
                      <a:pt x="23" y="54"/>
                    </a:lnTo>
                    <a:lnTo>
                      <a:pt x="25" y="50"/>
                    </a:lnTo>
                    <a:lnTo>
                      <a:pt x="28" y="56"/>
                    </a:lnTo>
                    <a:lnTo>
                      <a:pt x="30" y="52"/>
                    </a:lnTo>
                    <a:lnTo>
                      <a:pt x="32" y="48"/>
                    </a:lnTo>
                    <a:lnTo>
                      <a:pt x="35" y="54"/>
                    </a:lnTo>
                    <a:lnTo>
                      <a:pt x="37" y="50"/>
                    </a:lnTo>
                    <a:lnTo>
                      <a:pt x="41" y="52"/>
                    </a:lnTo>
                    <a:lnTo>
                      <a:pt x="43" y="47"/>
                    </a:lnTo>
                    <a:lnTo>
                      <a:pt x="46" y="58"/>
                    </a:lnTo>
                    <a:lnTo>
                      <a:pt x="48" y="56"/>
                    </a:lnTo>
                    <a:lnTo>
                      <a:pt x="51" y="48"/>
                    </a:lnTo>
                    <a:lnTo>
                      <a:pt x="53" y="52"/>
                    </a:lnTo>
                    <a:lnTo>
                      <a:pt x="57" y="50"/>
                    </a:lnTo>
                    <a:lnTo>
                      <a:pt x="58" y="52"/>
                    </a:lnTo>
                    <a:lnTo>
                      <a:pt x="60" y="54"/>
                    </a:lnTo>
                    <a:lnTo>
                      <a:pt x="64" y="54"/>
                    </a:lnTo>
                    <a:lnTo>
                      <a:pt x="66" y="52"/>
                    </a:lnTo>
                    <a:lnTo>
                      <a:pt x="69" y="50"/>
                    </a:lnTo>
                    <a:lnTo>
                      <a:pt x="71" y="52"/>
                    </a:lnTo>
                    <a:lnTo>
                      <a:pt x="74" y="52"/>
                    </a:lnTo>
                    <a:lnTo>
                      <a:pt x="76" y="48"/>
                    </a:lnTo>
                    <a:lnTo>
                      <a:pt x="80" y="52"/>
                    </a:lnTo>
                    <a:lnTo>
                      <a:pt x="81" y="54"/>
                    </a:lnTo>
                    <a:lnTo>
                      <a:pt x="83" y="48"/>
                    </a:lnTo>
                    <a:lnTo>
                      <a:pt x="87" y="52"/>
                    </a:lnTo>
                    <a:lnTo>
                      <a:pt x="89" y="48"/>
                    </a:lnTo>
                    <a:lnTo>
                      <a:pt x="92" y="45"/>
                    </a:lnTo>
                    <a:lnTo>
                      <a:pt x="94" y="45"/>
                    </a:lnTo>
                    <a:lnTo>
                      <a:pt x="97" y="41"/>
                    </a:lnTo>
                    <a:lnTo>
                      <a:pt x="99" y="33"/>
                    </a:lnTo>
                    <a:lnTo>
                      <a:pt x="103" y="16"/>
                    </a:lnTo>
                    <a:lnTo>
                      <a:pt x="104" y="6"/>
                    </a:lnTo>
                    <a:lnTo>
                      <a:pt x="106" y="0"/>
                    </a:lnTo>
                    <a:lnTo>
                      <a:pt x="110" y="10"/>
                    </a:lnTo>
                    <a:lnTo>
                      <a:pt x="111" y="18"/>
                    </a:lnTo>
                    <a:lnTo>
                      <a:pt x="115" y="31"/>
                    </a:lnTo>
                    <a:lnTo>
                      <a:pt x="117" y="35"/>
                    </a:lnTo>
                    <a:lnTo>
                      <a:pt x="120" y="48"/>
                    </a:lnTo>
                    <a:lnTo>
                      <a:pt x="122" y="56"/>
                    </a:lnTo>
                    <a:lnTo>
                      <a:pt x="126" y="70"/>
                    </a:lnTo>
                    <a:lnTo>
                      <a:pt x="127" y="81"/>
                    </a:lnTo>
                    <a:lnTo>
                      <a:pt x="129" y="95"/>
                    </a:lnTo>
                    <a:lnTo>
                      <a:pt x="133" y="101"/>
                    </a:lnTo>
                    <a:lnTo>
                      <a:pt x="134" y="97"/>
                    </a:lnTo>
                    <a:lnTo>
                      <a:pt x="138" y="87"/>
                    </a:lnTo>
                    <a:lnTo>
                      <a:pt x="140" y="74"/>
                    </a:lnTo>
                    <a:lnTo>
                      <a:pt x="143" y="62"/>
                    </a:lnTo>
                    <a:lnTo>
                      <a:pt x="145" y="56"/>
                    </a:lnTo>
                    <a:lnTo>
                      <a:pt x="149" y="48"/>
                    </a:lnTo>
                    <a:lnTo>
                      <a:pt x="150" y="52"/>
                    </a:lnTo>
                    <a:lnTo>
                      <a:pt x="152" y="52"/>
                    </a:lnTo>
                    <a:lnTo>
                      <a:pt x="156" y="50"/>
                    </a:lnTo>
                    <a:lnTo>
                      <a:pt x="157" y="50"/>
                    </a:lnTo>
                    <a:lnTo>
                      <a:pt x="161" y="50"/>
                    </a:lnTo>
                    <a:lnTo>
                      <a:pt x="163" y="52"/>
                    </a:lnTo>
                    <a:lnTo>
                      <a:pt x="166" y="48"/>
                    </a:lnTo>
                    <a:lnTo>
                      <a:pt x="168" y="45"/>
                    </a:lnTo>
                    <a:lnTo>
                      <a:pt x="172" y="52"/>
                    </a:lnTo>
                    <a:lnTo>
                      <a:pt x="173" y="52"/>
                    </a:lnTo>
                    <a:lnTo>
                      <a:pt x="175" y="52"/>
                    </a:lnTo>
                    <a:lnTo>
                      <a:pt x="179" y="52"/>
                    </a:lnTo>
                    <a:lnTo>
                      <a:pt x="180" y="54"/>
                    </a:lnTo>
                    <a:lnTo>
                      <a:pt x="184" y="52"/>
                    </a:lnTo>
                    <a:lnTo>
                      <a:pt x="186" y="56"/>
                    </a:lnTo>
                    <a:lnTo>
                      <a:pt x="189" y="52"/>
                    </a:lnTo>
                    <a:lnTo>
                      <a:pt x="191" y="52"/>
                    </a:lnTo>
                    <a:lnTo>
                      <a:pt x="195" y="52"/>
                    </a:lnTo>
                    <a:lnTo>
                      <a:pt x="196" y="50"/>
                    </a:lnTo>
                    <a:lnTo>
                      <a:pt x="200" y="52"/>
                    </a:lnTo>
                    <a:lnTo>
                      <a:pt x="202" y="52"/>
                    </a:lnTo>
                    <a:lnTo>
                      <a:pt x="203" y="52"/>
                    </a:lnTo>
                    <a:lnTo>
                      <a:pt x="207" y="50"/>
                    </a:lnTo>
                    <a:lnTo>
                      <a:pt x="209" y="50"/>
                    </a:lnTo>
                    <a:lnTo>
                      <a:pt x="212" y="56"/>
                    </a:lnTo>
                    <a:lnTo>
                      <a:pt x="214" y="50"/>
                    </a:lnTo>
                    <a:lnTo>
                      <a:pt x="218" y="47"/>
                    </a:lnTo>
                    <a:lnTo>
                      <a:pt x="219" y="48"/>
                    </a:lnTo>
                    <a:lnTo>
                      <a:pt x="223" y="54"/>
                    </a:lnTo>
                    <a:lnTo>
                      <a:pt x="225" y="54"/>
                    </a:lnTo>
                    <a:lnTo>
                      <a:pt x="226" y="52"/>
                    </a:lnTo>
                    <a:lnTo>
                      <a:pt x="230" y="47"/>
                    </a:lnTo>
                    <a:lnTo>
                      <a:pt x="232" y="47"/>
                    </a:lnTo>
                    <a:lnTo>
                      <a:pt x="235" y="45"/>
                    </a:lnTo>
                    <a:lnTo>
                      <a:pt x="237" y="48"/>
                    </a:lnTo>
                    <a:lnTo>
                      <a:pt x="241" y="50"/>
                    </a:lnTo>
                    <a:lnTo>
                      <a:pt x="242" y="52"/>
                    </a:lnTo>
                    <a:lnTo>
                      <a:pt x="246" y="48"/>
                    </a:lnTo>
                    <a:lnTo>
                      <a:pt x="248" y="50"/>
                    </a:lnTo>
                    <a:lnTo>
                      <a:pt x="249" y="54"/>
                    </a:lnTo>
                    <a:lnTo>
                      <a:pt x="253" y="50"/>
                    </a:lnTo>
                    <a:lnTo>
                      <a:pt x="255" y="48"/>
                    </a:lnTo>
                    <a:lnTo>
                      <a:pt x="258" y="54"/>
                    </a:lnTo>
                    <a:lnTo>
                      <a:pt x="260" y="52"/>
                    </a:lnTo>
                    <a:lnTo>
                      <a:pt x="264" y="48"/>
                    </a:lnTo>
                    <a:lnTo>
                      <a:pt x="265" y="47"/>
                    </a:lnTo>
                    <a:lnTo>
                      <a:pt x="269" y="54"/>
                    </a:lnTo>
                    <a:lnTo>
                      <a:pt x="271" y="52"/>
                    </a:lnTo>
                    <a:lnTo>
                      <a:pt x="272" y="48"/>
                    </a:lnTo>
                    <a:lnTo>
                      <a:pt x="276" y="52"/>
                    </a:lnTo>
                    <a:lnTo>
                      <a:pt x="278" y="50"/>
                    </a:lnTo>
                    <a:lnTo>
                      <a:pt x="281" y="54"/>
                    </a:lnTo>
                    <a:lnTo>
                      <a:pt x="283" y="50"/>
                    </a:lnTo>
                    <a:lnTo>
                      <a:pt x="287" y="52"/>
                    </a:lnTo>
                    <a:lnTo>
                      <a:pt x="288" y="50"/>
                    </a:lnTo>
                    <a:lnTo>
                      <a:pt x="292" y="52"/>
                    </a:lnTo>
                    <a:lnTo>
                      <a:pt x="294" y="52"/>
                    </a:lnTo>
                    <a:lnTo>
                      <a:pt x="295" y="56"/>
                    </a:lnTo>
                    <a:lnTo>
                      <a:pt x="299" y="50"/>
                    </a:lnTo>
                    <a:lnTo>
                      <a:pt x="301" y="47"/>
                    </a:lnTo>
                    <a:lnTo>
                      <a:pt x="304" y="50"/>
                    </a:lnTo>
                    <a:lnTo>
                      <a:pt x="306" y="50"/>
                    </a:lnTo>
                    <a:lnTo>
                      <a:pt x="309" y="50"/>
                    </a:lnTo>
                    <a:lnTo>
                      <a:pt x="311" y="56"/>
                    </a:lnTo>
                    <a:lnTo>
                      <a:pt x="315" y="50"/>
                    </a:lnTo>
                    <a:lnTo>
                      <a:pt x="317" y="52"/>
                    </a:lnTo>
                    <a:lnTo>
                      <a:pt x="320" y="45"/>
                    </a:lnTo>
                    <a:lnTo>
                      <a:pt x="322" y="52"/>
                    </a:lnTo>
                    <a:lnTo>
                      <a:pt x="324" y="47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9" name="Freeform 316">
                <a:extLst>
                  <a:ext uri="{FF2B5EF4-FFF2-40B4-BE49-F238E27FC236}">
                    <a16:creationId xmlns:a16="http://schemas.microsoft.com/office/drawing/2014/main" id="{B0163126-CC87-A647-9258-CE726CD6C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8"/>
                <a:ext cx="49" cy="5"/>
              </a:xfrm>
              <a:custGeom>
                <a:avLst/>
                <a:gdLst>
                  <a:gd name="G0" fmla="+- 2 0 0"/>
                  <a:gd name="G1" fmla="+- 8 0 0"/>
                  <a:gd name="G2" fmla="+- 14 0 0"/>
                  <a:gd name="G3" fmla="cos 1 G2"/>
                  <a:gd name="G4" fmla="*/ 1 6547 2048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+- 3 0 0"/>
                  <a:gd name="G20" fmla="+- 1 0 0"/>
                  <a:gd name="G21" fmla="+- 1 0 0"/>
                  <a:gd name="T0" fmla="*/ 0 w 51"/>
                  <a:gd name="T1" fmla="*/ 0 h 7"/>
                  <a:gd name="T2" fmla="*/ 3 w 51"/>
                  <a:gd name="T3" fmla="*/ 1 h 7"/>
                  <a:gd name="T4" fmla="*/ 5 w 51"/>
                  <a:gd name="T5" fmla="*/ 1 h 7"/>
                  <a:gd name="T6" fmla="*/ 8 w 51"/>
                  <a:gd name="T7" fmla="*/ 1 h 7"/>
                  <a:gd name="T8" fmla="*/ 10 w 51"/>
                  <a:gd name="T9" fmla="*/ 1 h 7"/>
                  <a:gd name="T10" fmla="*/ 14 w 51"/>
                  <a:gd name="T11" fmla="*/ 5 h 7"/>
                  <a:gd name="T12" fmla="*/ 16 w 51"/>
                  <a:gd name="T13" fmla="*/ 3 h 7"/>
                  <a:gd name="T14" fmla="*/ 19 w 51"/>
                  <a:gd name="T15" fmla="*/ 5 h 7"/>
                  <a:gd name="T16" fmla="*/ 21 w 51"/>
                  <a:gd name="T17" fmla="*/ 3 h 7"/>
                  <a:gd name="T18" fmla="*/ 23 w 51"/>
                  <a:gd name="T19" fmla="*/ 7 h 7"/>
                  <a:gd name="T20" fmla="*/ 26 w 51"/>
                  <a:gd name="T21" fmla="*/ 1 h 7"/>
                  <a:gd name="T22" fmla="*/ 28 w 51"/>
                  <a:gd name="T23" fmla="*/ 5 h 7"/>
                  <a:gd name="T24" fmla="*/ 31 w 51"/>
                  <a:gd name="T25" fmla="*/ 5 h 7"/>
                  <a:gd name="T26" fmla="*/ 33 w 51"/>
                  <a:gd name="T27" fmla="*/ 3 h 7"/>
                  <a:gd name="T28" fmla="*/ 37 w 51"/>
                  <a:gd name="T29" fmla="*/ 3 h 7"/>
                  <a:gd name="T30" fmla="*/ 39 w 51"/>
                  <a:gd name="T31" fmla="*/ 1 h 7"/>
                  <a:gd name="T32" fmla="*/ 42 w 51"/>
                  <a:gd name="T33" fmla="*/ 5 h 7"/>
                  <a:gd name="T34" fmla="*/ 44 w 51"/>
                  <a:gd name="T35" fmla="*/ 3 h 7"/>
                  <a:gd name="T36" fmla="*/ 46 w 51"/>
                  <a:gd name="T37" fmla="*/ 1 h 7"/>
                  <a:gd name="T38" fmla="*/ 49 w 51"/>
                  <a:gd name="T39" fmla="*/ 3 h 7"/>
                  <a:gd name="T40" fmla="*/ 51 w 51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7">
                    <a:moveTo>
                      <a:pt x="0" y="0"/>
                    </a:moveTo>
                    <a:lnTo>
                      <a:pt x="3" y="1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9" y="5"/>
                    </a:lnTo>
                    <a:lnTo>
                      <a:pt x="21" y="3"/>
                    </a:lnTo>
                    <a:lnTo>
                      <a:pt x="23" y="7"/>
                    </a:lnTo>
                    <a:lnTo>
                      <a:pt x="26" y="1"/>
                    </a:lnTo>
                    <a:lnTo>
                      <a:pt x="28" y="5"/>
                    </a:lnTo>
                    <a:lnTo>
                      <a:pt x="31" y="5"/>
                    </a:lnTo>
                    <a:lnTo>
                      <a:pt x="33" y="3"/>
                    </a:lnTo>
                    <a:lnTo>
                      <a:pt x="37" y="3"/>
                    </a:lnTo>
                    <a:lnTo>
                      <a:pt x="39" y="1"/>
                    </a:lnTo>
                    <a:lnTo>
                      <a:pt x="42" y="5"/>
                    </a:lnTo>
                    <a:lnTo>
                      <a:pt x="44" y="3"/>
                    </a:lnTo>
                    <a:lnTo>
                      <a:pt x="46" y="1"/>
                    </a:lnTo>
                    <a:lnTo>
                      <a:pt x="49" y="3"/>
                    </a:lnTo>
                    <a:lnTo>
                      <a:pt x="51" y="0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0" name="Freeform 317">
                <a:extLst>
                  <a:ext uri="{FF2B5EF4-FFF2-40B4-BE49-F238E27FC236}">
                    <a16:creationId xmlns:a16="http://schemas.microsoft.com/office/drawing/2014/main" id="{42631F90-B0D1-1242-943A-75E8D643E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0"/>
                <a:ext cx="323" cy="228"/>
              </a:xfrm>
              <a:custGeom>
                <a:avLst/>
                <a:gdLst>
                  <a:gd name="T0" fmla="*/ 5 w 325"/>
                  <a:gd name="T1" fmla="*/ 224 h 230"/>
                  <a:gd name="T2" fmla="*/ 12 w 325"/>
                  <a:gd name="T3" fmla="*/ 222 h 230"/>
                  <a:gd name="T4" fmla="*/ 21 w 325"/>
                  <a:gd name="T5" fmla="*/ 224 h 230"/>
                  <a:gd name="T6" fmla="*/ 28 w 325"/>
                  <a:gd name="T7" fmla="*/ 226 h 230"/>
                  <a:gd name="T8" fmla="*/ 35 w 325"/>
                  <a:gd name="T9" fmla="*/ 228 h 230"/>
                  <a:gd name="T10" fmla="*/ 44 w 325"/>
                  <a:gd name="T11" fmla="*/ 218 h 230"/>
                  <a:gd name="T12" fmla="*/ 51 w 325"/>
                  <a:gd name="T13" fmla="*/ 226 h 230"/>
                  <a:gd name="T14" fmla="*/ 58 w 325"/>
                  <a:gd name="T15" fmla="*/ 222 h 230"/>
                  <a:gd name="T16" fmla="*/ 67 w 325"/>
                  <a:gd name="T17" fmla="*/ 224 h 230"/>
                  <a:gd name="T18" fmla="*/ 74 w 325"/>
                  <a:gd name="T19" fmla="*/ 226 h 230"/>
                  <a:gd name="T20" fmla="*/ 81 w 325"/>
                  <a:gd name="T21" fmla="*/ 222 h 230"/>
                  <a:gd name="T22" fmla="*/ 90 w 325"/>
                  <a:gd name="T23" fmla="*/ 228 h 230"/>
                  <a:gd name="T24" fmla="*/ 97 w 325"/>
                  <a:gd name="T25" fmla="*/ 230 h 230"/>
                  <a:gd name="T26" fmla="*/ 104 w 325"/>
                  <a:gd name="T27" fmla="*/ 220 h 230"/>
                  <a:gd name="T28" fmla="*/ 113 w 325"/>
                  <a:gd name="T29" fmla="*/ 224 h 230"/>
                  <a:gd name="T30" fmla="*/ 120 w 325"/>
                  <a:gd name="T31" fmla="*/ 224 h 230"/>
                  <a:gd name="T32" fmla="*/ 127 w 325"/>
                  <a:gd name="T33" fmla="*/ 224 h 230"/>
                  <a:gd name="T34" fmla="*/ 136 w 325"/>
                  <a:gd name="T35" fmla="*/ 222 h 230"/>
                  <a:gd name="T36" fmla="*/ 143 w 325"/>
                  <a:gd name="T37" fmla="*/ 218 h 230"/>
                  <a:gd name="T38" fmla="*/ 150 w 325"/>
                  <a:gd name="T39" fmla="*/ 218 h 230"/>
                  <a:gd name="T40" fmla="*/ 159 w 325"/>
                  <a:gd name="T41" fmla="*/ 220 h 230"/>
                  <a:gd name="T42" fmla="*/ 166 w 325"/>
                  <a:gd name="T43" fmla="*/ 212 h 230"/>
                  <a:gd name="T44" fmla="*/ 173 w 325"/>
                  <a:gd name="T45" fmla="*/ 203 h 230"/>
                  <a:gd name="T46" fmla="*/ 182 w 325"/>
                  <a:gd name="T47" fmla="*/ 187 h 230"/>
                  <a:gd name="T48" fmla="*/ 189 w 325"/>
                  <a:gd name="T49" fmla="*/ 166 h 230"/>
                  <a:gd name="T50" fmla="*/ 196 w 325"/>
                  <a:gd name="T51" fmla="*/ 131 h 230"/>
                  <a:gd name="T52" fmla="*/ 205 w 325"/>
                  <a:gd name="T53" fmla="*/ 104 h 230"/>
                  <a:gd name="T54" fmla="*/ 212 w 325"/>
                  <a:gd name="T55" fmla="*/ 73 h 230"/>
                  <a:gd name="T56" fmla="*/ 219 w 325"/>
                  <a:gd name="T57" fmla="*/ 48 h 230"/>
                  <a:gd name="T58" fmla="*/ 228 w 325"/>
                  <a:gd name="T59" fmla="*/ 35 h 230"/>
                  <a:gd name="T60" fmla="*/ 235 w 325"/>
                  <a:gd name="T61" fmla="*/ 25 h 230"/>
                  <a:gd name="T62" fmla="*/ 242 w 325"/>
                  <a:gd name="T63" fmla="*/ 17 h 230"/>
                  <a:gd name="T64" fmla="*/ 251 w 325"/>
                  <a:gd name="T65" fmla="*/ 9 h 230"/>
                  <a:gd name="T66" fmla="*/ 258 w 325"/>
                  <a:gd name="T67" fmla="*/ 4 h 230"/>
                  <a:gd name="T68" fmla="*/ 265 w 325"/>
                  <a:gd name="T69" fmla="*/ 6 h 230"/>
                  <a:gd name="T70" fmla="*/ 274 w 325"/>
                  <a:gd name="T71" fmla="*/ 6 h 230"/>
                  <a:gd name="T72" fmla="*/ 281 w 325"/>
                  <a:gd name="T73" fmla="*/ 4 h 230"/>
                  <a:gd name="T74" fmla="*/ 288 w 325"/>
                  <a:gd name="T75" fmla="*/ 8 h 230"/>
                  <a:gd name="T76" fmla="*/ 297 w 325"/>
                  <a:gd name="T77" fmla="*/ 8 h 230"/>
                  <a:gd name="T78" fmla="*/ 304 w 325"/>
                  <a:gd name="T79" fmla="*/ 8 h 230"/>
                  <a:gd name="T80" fmla="*/ 311 w 325"/>
                  <a:gd name="T81" fmla="*/ 0 h 230"/>
                  <a:gd name="T82" fmla="*/ 320 w 325"/>
                  <a:gd name="T83" fmla="*/ 4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30">
                    <a:moveTo>
                      <a:pt x="0" y="220"/>
                    </a:moveTo>
                    <a:lnTo>
                      <a:pt x="2" y="222"/>
                    </a:lnTo>
                    <a:lnTo>
                      <a:pt x="5" y="224"/>
                    </a:lnTo>
                    <a:lnTo>
                      <a:pt x="7" y="230"/>
                    </a:lnTo>
                    <a:lnTo>
                      <a:pt x="10" y="222"/>
                    </a:lnTo>
                    <a:lnTo>
                      <a:pt x="12" y="222"/>
                    </a:lnTo>
                    <a:lnTo>
                      <a:pt x="16" y="224"/>
                    </a:lnTo>
                    <a:lnTo>
                      <a:pt x="18" y="228"/>
                    </a:lnTo>
                    <a:lnTo>
                      <a:pt x="21" y="224"/>
                    </a:lnTo>
                    <a:lnTo>
                      <a:pt x="23" y="224"/>
                    </a:lnTo>
                    <a:lnTo>
                      <a:pt x="25" y="218"/>
                    </a:lnTo>
                    <a:lnTo>
                      <a:pt x="28" y="226"/>
                    </a:lnTo>
                    <a:lnTo>
                      <a:pt x="30" y="222"/>
                    </a:lnTo>
                    <a:lnTo>
                      <a:pt x="33" y="226"/>
                    </a:lnTo>
                    <a:lnTo>
                      <a:pt x="35" y="228"/>
                    </a:lnTo>
                    <a:lnTo>
                      <a:pt x="39" y="226"/>
                    </a:lnTo>
                    <a:lnTo>
                      <a:pt x="40" y="224"/>
                    </a:lnTo>
                    <a:lnTo>
                      <a:pt x="44" y="218"/>
                    </a:lnTo>
                    <a:lnTo>
                      <a:pt x="46" y="224"/>
                    </a:lnTo>
                    <a:lnTo>
                      <a:pt x="48" y="226"/>
                    </a:lnTo>
                    <a:lnTo>
                      <a:pt x="51" y="226"/>
                    </a:lnTo>
                    <a:lnTo>
                      <a:pt x="53" y="222"/>
                    </a:lnTo>
                    <a:lnTo>
                      <a:pt x="56" y="224"/>
                    </a:lnTo>
                    <a:lnTo>
                      <a:pt x="58" y="222"/>
                    </a:lnTo>
                    <a:lnTo>
                      <a:pt x="62" y="224"/>
                    </a:lnTo>
                    <a:lnTo>
                      <a:pt x="63" y="222"/>
                    </a:lnTo>
                    <a:lnTo>
                      <a:pt x="67" y="224"/>
                    </a:lnTo>
                    <a:lnTo>
                      <a:pt x="69" y="222"/>
                    </a:lnTo>
                    <a:lnTo>
                      <a:pt x="71" y="224"/>
                    </a:lnTo>
                    <a:lnTo>
                      <a:pt x="74" y="226"/>
                    </a:lnTo>
                    <a:lnTo>
                      <a:pt x="76" y="224"/>
                    </a:lnTo>
                    <a:lnTo>
                      <a:pt x="79" y="230"/>
                    </a:lnTo>
                    <a:lnTo>
                      <a:pt x="81" y="222"/>
                    </a:lnTo>
                    <a:lnTo>
                      <a:pt x="85" y="220"/>
                    </a:lnTo>
                    <a:lnTo>
                      <a:pt x="86" y="226"/>
                    </a:lnTo>
                    <a:lnTo>
                      <a:pt x="90" y="228"/>
                    </a:lnTo>
                    <a:lnTo>
                      <a:pt x="92" y="222"/>
                    </a:lnTo>
                    <a:lnTo>
                      <a:pt x="94" y="220"/>
                    </a:lnTo>
                    <a:lnTo>
                      <a:pt x="97" y="230"/>
                    </a:lnTo>
                    <a:lnTo>
                      <a:pt x="99" y="222"/>
                    </a:lnTo>
                    <a:lnTo>
                      <a:pt x="102" y="222"/>
                    </a:lnTo>
                    <a:lnTo>
                      <a:pt x="104" y="220"/>
                    </a:lnTo>
                    <a:lnTo>
                      <a:pt x="108" y="220"/>
                    </a:lnTo>
                    <a:lnTo>
                      <a:pt x="109" y="222"/>
                    </a:lnTo>
                    <a:lnTo>
                      <a:pt x="113" y="224"/>
                    </a:lnTo>
                    <a:lnTo>
                      <a:pt x="115" y="220"/>
                    </a:lnTo>
                    <a:lnTo>
                      <a:pt x="117" y="222"/>
                    </a:lnTo>
                    <a:lnTo>
                      <a:pt x="120" y="224"/>
                    </a:lnTo>
                    <a:lnTo>
                      <a:pt x="122" y="222"/>
                    </a:lnTo>
                    <a:lnTo>
                      <a:pt x="125" y="222"/>
                    </a:lnTo>
                    <a:lnTo>
                      <a:pt x="127" y="224"/>
                    </a:lnTo>
                    <a:lnTo>
                      <a:pt x="131" y="220"/>
                    </a:lnTo>
                    <a:lnTo>
                      <a:pt x="132" y="226"/>
                    </a:lnTo>
                    <a:lnTo>
                      <a:pt x="136" y="222"/>
                    </a:lnTo>
                    <a:lnTo>
                      <a:pt x="138" y="218"/>
                    </a:lnTo>
                    <a:lnTo>
                      <a:pt x="141" y="224"/>
                    </a:lnTo>
                    <a:lnTo>
                      <a:pt x="143" y="218"/>
                    </a:lnTo>
                    <a:lnTo>
                      <a:pt x="145" y="220"/>
                    </a:lnTo>
                    <a:lnTo>
                      <a:pt x="148" y="220"/>
                    </a:lnTo>
                    <a:lnTo>
                      <a:pt x="150" y="218"/>
                    </a:lnTo>
                    <a:lnTo>
                      <a:pt x="154" y="218"/>
                    </a:lnTo>
                    <a:lnTo>
                      <a:pt x="155" y="214"/>
                    </a:lnTo>
                    <a:lnTo>
                      <a:pt x="159" y="220"/>
                    </a:lnTo>
                    <a:lnTo>
                      <a:pt x="161" y="216"/>
                    </a:lnTo>
                    <a:lnTo>
                      <a:pt x="164" y="216"/>
                    </a:lnTo>
                    <a:lnTo>
                      <a:pt x="166" y="212"/>
                    </a:lnTo>
                    <a:lnTo>
                      <a:pt x="168" y="204"/>
                    </a:lnTo>
                    <a:lnTo>
                      <a:pt x="171" y="204"/>
                    </a:lnTo>
                    <a:lnTo>
                      <a:pt x="173" y="203"/>
                    </a:lnTo>
                    <a:lnTo>
                      <a:pt x="177" y="197"/>
                    </a:lnTo>
                    <a:lnTo>
                      <a:pt x="178" y="193"/>
                    </a:lnTo>
                    <a:lnTo>
                      <a:pt x="182" y="187"/>
                    </a:lnTo>
                    <a:lnTo>
                      <a:pt x="184" y="177"/>
                    </a:lnTo>
                    <a:lnTo>
                      <a:pt x="187" y="170"/>
                    </a:lnTo>
                    <a:lnTo>
                      <a:pt x="189" y="166"/>
                    </a:lnTo>
                    <a:lnTo>
                      <a:pt x="191" y="158"/>
                    </a:lnTo>
                    <a:lnTo>
                      <a:pt x="194" y="143"/>
                    </a:lnTo>
                    <a:lnTo>
                      <a:pt x="196" y="131"/>
                    </a:lnTo>
                    <a:lnTo>
                      <a:pt x="200" y="125"/>
                    </a:lnTo>
                    <a:lnTo>
                      <a:pt x="201" y="116"/>
                    </a:lnTo>
                    <a:lnTo>
                      <a:pt x="205" y="104"/>
                    </a:lnTo>
                    <a:lnTo>
                      <a:pt x="207" y="94"/>
                    </a:lnTo>
                    <a:lnTo>
                      <a:pt x="210" y="87"/>
                    </a:lnTo>
                    <a:lnTo>
                      <a:pt x="212" y="73"/>
                    </a:lnTo>
                    <a:lnTo>
                      <a:pt x="214" y="60"/>
                    </a:lnTo>
                    <a:lnTo>
                      <a:pt x="217" y="56"/>
                    </a:lnTo>
                    <a:lnTo>
                      <a:pt x="219" y="48"/>
                    </a:lnTo>
                    <a:lnTo>
                      <a:pt x="223" y="50"/>
                    </a:lnTo>
                    <a:lnTo>
                      <a:pt x="224" y="37"/>
                    </a:lnTo>
                    <a:lnTo>
                      <a:pt x="228" y="35"/>
                    </a:lnTo>
                    <a:lnTo>
                      <a:pt x="230" y="33"/>
                    </a:lnTo>
                    <a:lnTo>
                      <a:pt x="233" y="27"/>
                    </a:lnTo>
                    <a:lnTo>
                      <a:pt x="235" y="25"/>
                    </a:lnTo>
                    <a:lnTo>
                      <a:pt x="237" y="25"/>
                    </a:lnTo>
                    <a:lnTo>
                      <a:pt x="240" y="11"/>
                    </a:lnTo>
                    <a:lnTo>
                      <a:pt x="242" y="17"/>
                    </a:lnTo>
                    <a:lnTo>
                      <a:pt x="246" y="15"/>
                    </a:lnTo>
                    <a:lnTo>
                      <a:pt x="247" y="15"/>
                    </a:lnTo>
                    <a:lnTo>
                      <a:pt x="251" y="9"/>
                    </a:lnTo>
                    <a:lnTo>
                      <a:pt x="253" y="9"/>
                    </a:lnTo>
                    <a:lnTo>
                      <a:pt x="256" y="9"/>
                    </a:lnTo>
                    <a:lnTo>
                      <a:pt x="258" y="4"/>
                    </a:lnTo>
                    <a:lnTo>
                      <a:pt x="261" y="9"/>
                    </a:lnTo>
                    <a:lnTo>
                      <a:pt x="263" y="4"/>
                    </a:lnTo>
                    <a:lnTo>
                      <a:pt x="265" y="6"/>
                    </a:lnTo>
                    <a:lnTo>
                      <a:pt x="269" y="13"/>
                    </a:lnTo>
                    <a:lnTo>
                      <a:pt x="270" y="9"/>
                    </a:lnTo>
                    <a:lnTo>
                      <a:pt x="274" y="6"/>
                    </a:lnTo>
                    <a:lnTo>
                      <a:pt x="276" y="8"/>
                    </a:lnTo>
                    <a:lnTo>
                      <a:pt x="279" y="6"/>
                    </a:lnTo>
                    <a:lnTo>
                      <a:pt x="281" y="4"/>
                    </a:lnTo>
                    <a:lnTo>
                      <a:pt x="284" y="8"/>
                    </a:lnTo>
                    <a:lnTo>
                      <a:pt x="286" y="6"/>
                    </a:lnTo>
                    <a:lnTo>
                      <a:pt x="288" y="8"/>
                    </a:lnTo>
                    <a:lnTo>
                      <a:pt x="292" y="9"/>
                    </a:lnTo>
                    <a:lnTo>
                      <a:pt x="293" y="4"/>
                    </a:lnTo>
                    <a:lnTo>
                      <a:pt x="297" y="8"/>
                    </a:lnTo>
                    <a:lnTo>
                      <a:pt x="299" y="6"/>
                    </a:lnTo>
                    <a:lnTo>
                      <a:pt x="302" y="6"/>
                    </a:lnTo>
                    <a:lnTo>
                      <a:pt x="304" y="8"/>
                    </a:lnTo>
                    <a:lnTo>
                      <a:pt x="307" y="4"/>
                    </a:lnTo>
                    <a:lnTo>
                      <a:pt x="309" y="2"/>
                    </a:lnTo>
                    <a:lnTo>
                      <a:pt x="311" y="0"/>
                    </a:lnTo>
                    <a:lnTo>
                      <a:pt x="315" y="6"/>
                    </a:lnTo>
                    <a:lnTo>
                      <a:pt x="316" y="13"/>
                    </a:lnTo>
                    <a:lnTo>
                      <a:pt x="320" y="4"/>
                    </a:lnTo>
                    <a:lnTo>
                      <a:pt x="322" y="8"/>
                    </a:lnTo>
                    <a:lnTo>
                      <a:pt x="325" y="4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1" name="Freeform 318">
                <a:extLst>
                  <a:ext uri="{FF2B5EF4-FFF2-40B4-BE49-F238E27FC236}">
                    <a16:creationId xmlns:a16="http://schemas.microsoft.com/office/drawing/2014/main" id="{92B80009-9514-024A-83BC-814DB84E2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045"/>
                <a:ext cx="322" cy="95"/>
              </a:xfrm>
              <a:custGeom>
                <a:avLst/>
                <a:gdLst>
                  <a:gd name="T0" fmla="*/ 5 w 324"/>
                  <a:gd name="T1" fmla="*/ 51 h 97"/>
                  <a:gd name="T2" fmla="*/ 12 w 324"/>
                  <a:gd name="T3" fmla="*/ 54 h 97"/>
                  <a:gd name="T4" fmla="*/ 20 w 324"/>
                  <a:gd name="T5" fmla="*/ 53 h 97"/>
                  <a:gd name="T6" fmla="*/ 28 w 324"/>
                  <a:gd name="T7" fmla="*/ 53 h 97"/>
                  <a:gd name="T8" fmla="*/ 35 w 324"/>
                  <a:gd name="T9" fmla="*/ 49 h 97"/>
                  <a:gd name="T10" fmla="*/ 43 w 324"/>
                  <a:gd name="T11" fmla="*/ 51 h 97"/>
                  <a:gd name="T12" fmla="*/ 51 w 324"/>
                  <a:gd name="T13" fmla="*/ 49 h 97"/>
                  <a:gd name="T14" fmla="*/ 58 w 324"/>
                  <a:gd name="T15" fmla="*/ 53 h 97"/>
                  <a:gd name="T16" fmla="*/ 66 w 324"/>
                  <a:gd name="T17" fmla="*/ 53 h 97"/>
                  <a:gd name="T18" fmla="*/ 74 w 324"/>
                  <a:gd name="T19" fmla="*/ 56 h 97"/>
                  <a:gd name="T20" fmla="*/ 81 w 324"/>
                  <a:gd name="T21" fmla="*/ 51 h 97"/>
                  <a:gd name="T22" fmla="*/ 89 w 324"/>
                  <a:gd name="T23" fmla="*/ 56 h 97"/>
                  <a:gd name="T24" fmla="*/ 97 w 324"/>
                  <a:gd name="T25" fmla="*/ 56 h 97"/>
                  <a:gd name="T26" fmla="*/ 104 w 324"/>
                  <a:gd name="T27" fmla="*/ 54 h 97"/>
                  <a:gd name="T28" fmla="*/ 111 w 324"/>
                  <a:gd name="T29" fmla="*/ 54 h 97"/>
                  <a:gd name="T30" fmla="*/ 120 w 324"/>
                  <a:gd name="T31" fmla="*/ 54 h 97"/>
                  <a:gd name="T32" fmla="*/ 127 w 324"/>
                  <a:gd name="T33" fmla="*/ 51 h 97"/>
                  <a:gd name="T34" fmla="*/ 134 w 324"/>
                  <a:gd name="T35" fmla="*/ 49 h 97"/>
                  <a:gd name="T36" fmla="*/ 143 w 324"/>
                  <a:gd name="T37" fmla="*/ 18 h 97"/>
                  <a:gd name="T38" fmla="*/ 150 w 324"/>
                  <a:gd name="T39" fmla="*/ 8 h 97"/>
                  <a:gd name="T40" fmla="*/ 157 w 324"/>
                  <a:gd name="T41" fmla="*/ 49 h 97"/>
                  <a:gd name="T42" fmla="*/ 166 w 324"/>
                  <a:gd name="T43" fmla="*/ 70 h 97"/>
                  <a:gd name="T44" fmla="*/ 173 w 324"/>
                  <a:gd name="T45" fmla="*/ 97 h 97"/>
                  <a:gd name="T46" fmla="*/ 180 w 324"/>
                  <a:gd name="T47" fmla="*/ 74 h 97"/>
                  <a:gd name="T48" fmla="*/ 189 w 324"/>
                  <a:gd name="T49" fmla="*/ 53 h 97"/>
                  <a:gd name="T50" fmla="*/ 196 w 324"/>
                  <a:gd name="T51" fmla="*/ 53 h 97"/>
                  <a:gd name="T52" fmla="*/ 203 w 324"/>
                  <a:gd name="T53" fmla="*/ 51 h 97"/>
                  <a:gd name="T54" fmla="*/ 212 w 324"/>
                  <a:gd name="T55" fmla="*/ 56 h 97"/>
                  <a:gd name="T56" fmla="*/ 219 w 324"/>
                  <a:gd name="T57" fmla="*/ 47 h 97"/>
                  <a:gd name="T58" fmla="*/ 226 w 324"/>
                  <a:gd name="T59" fmla="*/ 53 h 97"/>
                  <a:gd name="T60" fmla="*/ 235 w 324"/>
                  <a:gd name="T61" fmla="*/ 47 h 97"/>
                  <a:gd name="T62" fmla="*/ 242 w 324"/>
                  <a:gd name="T63" fmla="*/ 47 h 97"/>
                  <a:gd name="T64" fmla="*/ 249 w 324"/>
                  <a:gd name="T65" fmla="*/ 51 h 97"/>
                  <a:gd name="T66" fmla="*/ 258 w 324"/>
                  <a:gd name="T67" fmla="*/ 49 h 97"/>
                  <a:gd name="T68" fmla="*/ 265 w 324"/>
                  <a:gd name="T69" fmla="*/ 47 h 97"/>
                  <a:gd name="T70" fmla="*/ 272 w 324"/>
                  <a:gd name="T71" fmla="*/ 53 h 97"/>
                  <a:gd name="T72" fmla="*/ 281 w 324"/>
                  <a:gd name="T73" fmla="*/ 58 h 97"/>
                  <a:gd name="T74" fmla="*/ 288 w 324"/>
                  <a:gd name="T75" fmla="*/ 49 h 97"/>
                  <a:gd name="T76" fmla="*/ 295 w 324"/>
                  <a:gd name="T77" fmla="*/ 53 h 97"/>
                  <a:gd name="T78" fmla="*/ 304 w 324"/>
                  <a:gd name="T79" fmla="*/ 54 h 97"/>
                  <a:gd name="T80" fmla="*/ 311 w 324"/>
                  <a:gd name="T81" fmla="*/ 53 h 97"/>
                  <a:gd name="T82" fmla="*/ 320 w 324"/>
                  <a:gd name="T8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97">
                    <a:moveTo>
                      <a:pt x="0" y="49"/>
                    </a:moveTo>
                    <a:lnTo>
                      <a:pt x="2" y="47"/>
                    </a:lnTo>
                    <a:lnTo>
                      <a:pt x="5" y="51"/>
                    </a:lnTo>
                    <a:lnTo>
                      <a:pt x="7" y="51"/>
                    </a:lnTo>
                    <a:lnTo>
                      <a:pt x="9" y="51"/>
                    </a:lnTo>
                    <a:lnTo>
                      <a:pt x="12" y="54"/>
                    </a:lnTo>
                    <a:lnTo>
                      <a:pt x="14" y="47"/>
                    </a:lnTo>
                    <a:lnTo>
                      <a:pt x="18" y="51"/>
                    </a:lnTo>
                    <a:lnTo>
                      <a:pt x="20" y="53"/>
                    </a:lnTo>
                    <a:lnTo>
                      <a:pt x="23" y="56"/>
                    </a:lnTo>
                    <a:lnTo>
                      <a:pt x="25" y="53"/>
                    </a:lnTo>
                    <a:lnTo>
                      <a:pt x="28" y="53"/>
                    </a:lnTo>
                    <a:lnTo>
                      <a:pt x="30" y="53"/>
                    </a:lnTo>
                    <a:lnTo>
                      <a:pt x="32" y="54"/>
                    </a:lnTo>
                    <a:lnTo>
                      <a:pt x="35" y="49"/>
                    </a:lnTo>
                    <a:lnTo>
                      <a:pt x="37" y="53"/>
                    </a:lnTo>
                    <a:lnTo>
                      <a:pt x="41" y="56"/>
                    </a:lnTo>
                    <a:lnTo>
                      <a:pt x="43" y="51"/>
                    </a:lnTo>
                    <a:lnTo>
                      <a:pt x="46" y="45"/>
                    </a:lnTo>
                    <a:lnTo>
                      <a:pt x="48" y="49"/>
                    </a:lnTo>
                    <a:lnTo>
                      <a:pt x="51" y="49"/>
                    </a:lnTo>
                    <a:lnTo>
                      <a:pt x="53" y="49"/>
                    </a:lnTo>
                    <a:lnTo>
                      <a:pt x="57" y="53"/>
                    </a:lnTo>
                    <a:lnTo>
                      <a:pt x="58" y="53"/>
                    </a:lnTo>
                    <a:lnTo>
                      <a:pt x="60" y="51"/>
                    </a:lnTo>
                    <a:lnTo>
                      <a:pt x="64" y="54"/>
                    </a:lnTo>
                    <a:lnTo>
                      <a:pt x="66" y="53"/>
                    </a:lnTo>
                    <a:lnTo>
                      <a:pt x="69" y="51"/>
                    </a:lnTo>
                    <a:lnTo>
                      <a:pt x="71" y="53"/>
                    </a:lnTo>
                    <a:lnTo>
                      <a:pt x="74" y="56"/>
                    </a:lnTo>
                    <a:lnTo>
                      <a:pt x="76" y="53"/>
                    </a:lnTo>
                    <a:lnTo>
                      <a:pt x="80" y="54"/>
                    </a:lnTo>
                    <a:lnTo>
                      <a:pt x="81" y="51"/>
                    </a:lnTo>
                    <a:lnTo>
                      <a:pt x="83" y="47"/>
                    </a:lnTo>
                    <a:lnTo>
                      <a:pt x="87" y="51"/>
                    </a:lnTo>
                    <a:lnTo>
                      <a:pt x="89" y="56"/>
                    </a:lnTo>
                    <a:lnTo>
                      <a:pt x="92" y="51"/>
                    </a:lnTo>
                    <a:lnTo>
                      <a:pt x="94" y="51"/>
                    </a:lnTo>
                    <a:lnTo>
                      <a:pt x="97" y="56"/>
                    </a:lnTo>
                    <a:lnTo>
                      <a:pt x="99" y="54"/>
                    </a:lnTo>
                    <a:lnTo>
                      <a:pt x="103" y="53"/>
                    </a:lnTo>
                    <a:lnTo>
                      <a:pt x="104" y="54"/>
                    </a:lnTo>
                    <a:lnTo>
                      <a:pt x="106" y="54"/>
                    </a:lnTo>
                    <a:lnTo>
                      <a:pt x="110" y="54"/>
                    </a:lnTo>
                    <a:lnTo>
                      <a:pt x="111" y="54"/>
                    </a:lnTo>
                    <a:lnTo>
                      <a:pt x="115" y="47"/>
                    </a:lnTo>
                    <a:lnTo>
                      <a:pt x="117" y="54"/>
                    </a:lnTo>
                    <a:lnTo>
                      <a:pt x="120" y="54"/>
                    </a:lnTo>
                    <a:lnTo>
                      <a:pt x="122" y="54"/>
                    </a:lnTo>
                    <a:lnTo>
                      <a:pt x="126" y="53"/>
                    </a:lnTo>
                    <a:lnTo>
                      <a:pt x="127" y="51"/>
                    </a:lnTo>
                    <a:lnTo>
                      <a:pt x="129" y="49"/>
                    </a:lnTo>
                    <a:lnTo>
                      <a:pt x="133" y="49"/>
                    </a:lnTo>
                    <a:lnTo>
                      <a:pt x="134" y="49"/>
                    </a:lnTo>
                    <a:lnTo>
                      <a:pt x="138" y="41"/>
                    </a:lnTo>
                    <a:lnTo>
                      <a:pt x="140" y="29"/>
                    </a:lnTo>
                    <a:lnTo>
                      <a:pt x="143" y="18"/>
                    </a:lnTo>
                    <a:lnTo>
                      <a:pt x="145" y="6"/>
                    </a:lnTo>
                    <a:lnTo>
                      <a:pt x="149" y="0"/>
                    </a:lnTo>
                    <a:lnTo>
                      <a:pt x="150" y="8"/>
                    </a:lnTo>
                    <a:lnTo>
                      <a:pt x="152" y="22"/>
                    </a:lnTo>
                    <a:lnTo>
                      <a:pt x="156" y="33"/>
                    </a:lnTo>
                    <a:lnTo>
                      <a:pt x="157" y="49"/>
                    </a:lnTo>
                    <a:lnTo>
                      <a:pt x="161" y="56"/>
                    </a:lnTo>
                    <a:lnTo>
                      <a:pt x="163" y="58"/>
                    </a:lnTo>
                    <a:lnTo>
                      <a:pt x="166" y="70"/>
                    </a:lnTo>
                    <a:lnTo>
                      <a:pt x="168" y="87"/>
                    </a:lnTo>
                    <a:lnTo>
                      <a:pt x="172" y="97"/>
                    </a:lnTo>
                    <a:lnTo>
                      <a:pt x="173" y="97"/>
                    </a:lnTo>
                    <a:lnTo>
                      <a:pt x="175" y="95"/>
                    </a:lnTo>
                    <a:lnTo>
                      <a:pt x="179" y="85"/>
                    </a:lnTo>
                    <a:lnTo>
                      <a:pt x="180" y="74"/>
                    </a:lnTo>
                    <a:lnTo>
                      <a:pt x="184" y="64"/>
                    </a:lnTo>
                    <a:lnTo>
                      <a:pt x="186" y="54"/>
                    </a:lnTo>
                    <a:lnTo>
                      <a:pt x="189" y="53"/>
                    </a:lnTo>
                    <a:lnTo>
                      <a:pt x="191" y="53"/>
                    </a:lnTo>
                    <a:lnTo>
                      <a:pt x="195" y="49"/>
                    </a:lnTo>
                    <a:lnTo>
                      <a:pt x="196" y="53"/>
                    </a:lnTo>
                    <a:lnTo>
                      <a:pt x="200" y="53"/>
                    </a:lnTo>
                    <a:lnTo>
                      <a:pt x="202" y="47"/>
                    </a:lnTo>
                    <a:lnTo>
                      <a:pt x="203" y="51"/>
                    </a:lnTo>
                    <a:lnTo>
                      <a:pt x="207" y="53"/>
                    </a:lnTo>
                    <a:lnTo>
                      <a:pt x="209" y="54"/>
                    </a:lnTo>
                    <a:lnTo>
                      <a:pt x="212" y="56"/>
                    </a:lnTo>
                    <a:lnTo>
                      <a:pt x="214" y="53"/>
                    </a:lnTo>
                    <a:lnTo>
                      <a:pt x="218" y="49"/>
                    </a:lnTo>
                    <a:lnTo>
                      <a:pt x="219" y="47"/>
                    </a:lnTo>
                    <a:lnTo>
                      <a:pt x="223" y="54"/>
                    </a:lnTo>
                    <a:lnTo>
                      <a:pt x="225" y="51"/>
                    </a:lnTo>
                    <a:lnTo>
                      <a:pt x="226" y="53"/>
                    </a:lnTo>
                    <a:lnTo>
                      <a:pt x="230" y="51"/>
                    </a:lnTo>
                    <a:lnTo>
                      <a:pt x="232" y="49"/>
                    </a:lnTo>
                    <a:lnTo>
                      <a:pt x="235" y="47"/>
                    </a:lnTo>
                    <a:lnTo>
                      <a:pt x="237" y="51"/>
                    </a:lnTo>
                    <a:lnTo>
                      <a:pt x="241" y="54"/>
                    </a:lnTo>
                    <a:lnTo>
                      <a:pt x="242" y="47"/>
                    </a:lnTo>
                    <a:lnTo>
                      <a:pt x="246" y="51"/>
                    </a:lnTo>
                    <a:lnTo>
                      <a:pt x="248" y="53"/>
                    </a:lnTo>
                    <a:lnTo>
                      <a:pt x="249" y="51"/>
                    </a:lnTo>
                    <a:lnTo>
                      <a:pt x="253" y="53"/>
                    </a:lnTo>
                    <a:lnTo>
                      <a:pt x="255" y="53"/>
                    </a:lnTo>
                    <a:lnTo>
                      <a:pt x="258" y="49"/>
                    </a:lnTo>
                    <a:lnTo>
                      <a:pt x="260" y="47"/>
                    </a:lnTo>
                    <a:lnTo>
                      <a:pt x="264" y="56"/>
                    </a:lnTo>
                    <a:lnTo>
                      <a:pt x="265" y="47"/>
                    </a:lnTo>
                    <a:lnTo>
                      <a:pt x="269" y="54"/>
                    </a:lnTo>
                    <a:lnTo>
                      <a:pt x="271" y="54"/>
                    </a:lnTo>
                    <a:lnTo>
                      <a:pt x="272" y="53"/>
                    </a:lnTo>
                    <a:lnTo>
                      <a:pt x="276" y="51"/>
                    </a:lnTo>
                    <a:lnTo>
                      <a:pt x="278" y="51"/>
                    </a:lnTo>
                    <a:lnTo>
                      <a:pt x="281" y="58"/>
                    </a:lnTo>
                    <a:lnTo>
                      <a:pt x="283" y="49"/>
                    </a:lnTo>
                    <a:lnTo>
                      <a:pt x="287" y="56"/>
                    </a:lnTo>
                    <a:lnTo>
                      <a:pt x="288" y="49"/>
                    </a:lnTo>
                    <a:lnTo>
                      <a:pt x="292" y="49"/>
                    </a:lnTo>
                    <a:lnTo>
                      <a:pt x="294" y="49"/>
                    </a:lnTo>
                    <a:lnTo>
                      <a:pt x="295" y="53"/>
                    </a:lnTo>
                    <a:lnTo>
                      <a:pt x="299" y="51"/>
                    </a:lnTo>
                    <a:lnTo>
                      <a:pt x="301" y="51"/>
                    </a:lnTo>
                    <a:lnTo>
                      <a:pt x="304" y="54"/>
                    </a:lnTo>
                    <a:lnTo>
                      <a:pt x="306" y="49"/>
                    </a:lnTo>
                    <a:lnTo>
                      <a:pt x="309" y="51"/>
                    </a:lnTo>
                    <a:lnTo>
                      <a:pt x="311" y="53"/>
                    </a:lnTo>
                    <a:lnTo>
                      <a:pt x="315" y="53"/>
                    </a:lnTo>
                    <a:lnTo>
                      <a:pt x="317" y="54"/>
                    </a:lnTo>
                    <a:lnTo>
                      <a:pt x="320" y="54"/>
                    </a:lnTo>
                    <a:lnTo>
                      <a:pt x="322" y="53"/>
                    </a:lnTo>
                    <a:lnTo>
                      <a:pt x="324" y="53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2" name="Freeform 319">
                <a:extLst>
                  <a:ext uri="{FF2B5EF4-FFF2-40B4-BE49-F238E27FC236}">
                    <a16:creationId xmlns:a16="http://schemas.microsoft.com/office/drawing/2014/main" id="{CFFA41D2-6CDF-B349-AA2F-D327CCE3A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3090"/>
                <a:ext cx="49" cy="7"/>
              </a:xfrm>
              <a:custGeom>
                <a:avLst/>
                <a:gdLst>
                  <a:gd name="G0" fmla="+- 7 0 0"/>
                  <a:gd name="G1" fmla="+- 9 0 0"/>
                  <a:gd name="G2" fmla="+- 14 0 0"/>
                  <a:gd name="G3" fmla="cos 8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62361 45568"/>
                  <a:gd name="G18" fmla="+- 1 0 0"/>
                  <a:gd name="G19" fmla="*/ 1 50493 45568"/>
                  <a:gd name="G20" fmla="*/ 1 50493 55552"/>
                  <a:gd name="G21" fmla="*/ G20 1 180"/>
                  <a:gd name="G22" fmla="*/ G19 1 G21"/>
                  <a:gd name="G23" fmla="+- 1 0 0"/>
                  <a:gd name="G24" fmla="+- 8 0 0"/>
                  <a:gd name="G25" fmla="sin 0 G24"/>
                  <a:gd name="T0" fmla="*/ 0 w 51"/>
                  <a:gd name="T1" fmla="*/ 8 h 9"/>
                  <a:gd name="T2" fmla="*/ 3 w 51"/>
                  <a:gd name="T3" fmla="*/ 4 h 9"/>
                  <a:gd name="T4" fmla="*/ 5 w 51"/>
                  <a:gd name="T5" fmla="*/ 9 h 9"/>
                  <a:gd name="T6" fmla="*/ 8 w 51"/>
                  <a:gd name="T7" fmla="*/ 9 h 9"/>
                  <a:gd name="T8" fmla="*/ 10 w 51"/>
                  <a:gd name="T9" fmla="*/ 8 h 9"/>
                  <a:gd name="T10" fmla="*/ 14 w 51"/>
                  <a:gd name="T11" fmla="*/ 4 h 9"/>
                  <a:gd name="T12" fmla="*/ 16 w 51"/>
                  <a:gd name="T13" fmla="*/ 0 h 9"/>
                  <a:gd name="T14" fmla="*/ 19 w 51"/>
                  <a:gd name="T15" fmla="*/ 8 h 9"/>
                  <a:gd name="T16" fmla="*/ 21 w 51"/>
                  <a:gd name="T17" fmla="*/ 6 h 9"/>
                  <a:gd name="T18" fmla="*/ 23 w 51"/>
                  <a:gd name="T19" fmla="*/ 4 h 9"/>
                  <a:gd name="T20" fmla="*/ 26 w 51"/>
                  <a:gd name="T21" fmla="*/ 6 h 9"/>
                  <a:gd name="T22" fmla="*/ 28 w 51"/>
                  <a:gd name="T23" fmla="*/ 6 h 9"/>
                  <a:gd name="T24" fmla="*/ 31 w 51"/>
                  <a:gd name="T25" fmla="*/ 2 h 9"/>
                  <a:gd name="T26" fmla="*/ 33 w 51"/>
                  <a:gd name="T27" fmla="*/ 8 h 9"/>
                  <a:gd name="T28" fmla="*/ 37 w 51"/>
                  <a:gd name="T29" fmla="*/ 9 h 9"/>
                  <a:gd name="T30" fmla="*/ 39 w 51"/>
                  <a:gd name="T31" fmla="*/ 8 h 9"/>
                  <a:gd name="T32" fmla="*/ 42 w 51"/>
                  <a:gd name="T33" fmla="*/ 8 h 9"/>
                  <a:gd name="T34" fmla="*/ 44 w 51"/>
                  <a:gd name="T35" fmla="*/ 8 h 9"/>
                  <a:gd name="T36" fmla="*/ 46 w 51"/>
                  <a:gd name="T37" fmla="*/ 4 h 9"/>
                  <a:gd name="T38" fmla="*/ 49 w 51"/>
                  <a:gd name="T39" fmla="*/ 8 h 9"/>
                  <a:gd name="T40" fmla="*/ 51 w 51"/>
                  <a:gd name="T4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9">
                    <a:moveTo>
                      <a:pt x="0" y="8"/>
                    </a:moveTo>
                    <a:lnTo>
                      <a:pt x="3" y="4"/>
                    </a:lnTo>
                    <a:lnTo>
                      <a:pt x="5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4" y="4"/>
                    </a:lnTo>
                    <a:lnTo>
                      <a:pt x="16" y="0"/>
                    </a:lnTo>
                    <a:lnTo>
                      <a:pt x="19" y="8"/>
                    </a:lnTo>
                    <a:lnTo>
                      <a:pt x="21" y="6"/>
                    </a:lnTo>
                    <a:lnTo>
                      <a:pt x="23" y="4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31" y="2"/>
                    </a:lnTo>
                    <a:lnTo>
                      <a:pt x="33" y="8"/>
                    </a:lnTo>
                    <a:lnTo>
                      <a:pt x="37" y="9"/>
                    </a:lnTo>
                    <a:lnTo>
                      <a:pt x="39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4"/>
                    </a:lnTo>
                    <a:lnTo>
                      <a:pt x="49" y="8"/>
                    </a:lnTo>
                    <a:lnTo>
                      <a:pt x="51" y="6"/>
                    </a:lnTo>
                  </a:path>
                </a:pathLst>
              </a:custGeom>
              <a:noFill/>
              <a:ln w="9360" cap="sq">
                <a:solidFill>
                  <a:srgbClr val="BFB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3" name="Freeform 320">
                <a:extLst>
                  <a:ext uri="{FF2B5EF4-FFF2-40B4-BE49-F238E27FC236}">
                    <a16:creationId xmlns:a16="http://schemas.microsoft.com/office/drawing/2014/main" id="{55E9A71C-E5F9-C54F-9F2B-9E8384A73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" y="3090"/>
                <a:ext cx="323" cy="214"/>
              </a:xfrm>
              <a:custGeom>
                <a:avLst/>
                <a:gdLst>
                  <a:gd name="T0" fmla="*/ 5 w 325"/>
                  <a:gd name="T1" fmla="*/ 212 h 216"/>
                  <a:gd name="T2" fmla="*/ 12 w 325"/>
                  <a:gd name="T3" fmla="*/ 212 h 216"/>
                  <a:gd name="T4" fmla="*/ 21 w 325"/>
                  <a:gd name="T5" fmla="*/ 212 h 216"/>
                  <a:gd name="T6" fmla="*/ 28 w 325"/>
                  <a:gd name="T7" fmla="*/ 216 h 216"/>
                  <a:gd name="T8" fmla="*/ 35 w 325"/>
                  <a:gd name="T9" fmla="*/ 210 h 216"/>
                  <a:gd name="T10" fmla="*/ 44 w 325"/>
                  <a:gd name="T11" fmla="*/ 214 h 216"/>
                  <a:gd name="T12" fmla="*/ 51 w 325"/>
                  <a:gd name="T13" fmla="*/ 210 h 216"/>
                  <a:gd name="T14" fmla="*/ 58 w 325"/>
                  <a:gd name="T15" fmla="*/ 212 h 216"/>
                  <a:gd name="T16" fmla="*/ 67 w 325"/>
                  <a:gd name="T17" fmla="*/ 212 h 216"/>
                  <a:gd name="T18" fmla="*/ 74 w 325"/>
                  <a:gd name="T19" fmla="*/ 212 h 216"/>
                  <a:gd name="T20" fmla="*/ 81 w 325"/>
                  <a:gd name="T21" fmla="*/ 208 h 216"/>
                  <a:gd name="T22" fmla="*/ 90 w 325"/>
                  <a:gd name="T23" fmla="*/ 208 h 216"/>
                  <a:gd name="T24" fmla="*/ 97 w 325"/>
                  <a:gd name="T25" fmla="*/ 208 h 216"/>
                  <a:gd name="T26" fmla="*/ 104 w 325"/>
                  <a:gd name="T27" fmla="*/ 206 h 216"/>
                  <a:gd name="T28" fmla="*/ 113 w 325"/>
                  <a:gd name="T29" fmla="*/ 208 h 216"/>
                  <a:gd name="T30" fmla="*/ 120 w 325"/>
                  <a:gd name="T31" fmla="*/ 214 h 216"/>
                  <a:gd name="T32" fmla="*/ 127 w 325"/>
                  <a:gd name="T33" fmla="*/ 214 h 216"/>
                  <a:gd name="T34" fmla="*/ 136 w 325"/>
                  <a:gd name="T35" fmla="*/ 214 h 216"/>
                  <a:gd name="T36" fmla="*/ 143 w 325"/>
                  <a:gd name="T37" fmla="*/ 214 h 216"/>
                  <a:gd name="T38" fmla="*/ 150 w 325"/>
                  <a:gd name="T39" fmla="*/ 210 h 216"/>
                  <a:gd name="T40" fmla="*/ 159 w 325"/>
                  <a:gd name="T41" fmla="*/ 210 h 216"/>
                  <a:gd name="T42" fmla="*/ 166 w 325"/>
                  <a:gd name="T43" fmla="*/ 206 h 216"/>
                  <a:gd name="T44" fmla="*/ 173 w 325"/>
                  <a:gd name="T45" fmla="*/ 208 h 216"/>
                  <a:gd name="T46" fmla="*/ 182 w 325"/>
                  <a:gd name="T47" fmla="*/ 203 h 216"/>
                  <a:gd name="T48" fmla="*/ 189 w 325"/>
                  <a:gd name="T49" fmla="*/ 203 h 216"/>
                  <a:gd name="T50" fmla="*/ 196 w 325"/>
                  <a:gd name="T51" fmla="*/ 195 h 216"/>
                  <a:gd name="T52" fmla="*/ 205 w 325"/>
                  <a:gd name="T53" fmla="*/ 179 h 216"/>
                  <a:gd name="T54" fmla="*/ 212 w 325"/>
                  <a:gd name="T55" fmla="*/ 154 h 216"/>
                  <a:gd name="T56" fmla="*/ 219 w 325"/>
                  <a:gd name="T57" fmla="*/ 129 h 216"/>
                  <a:gd name="T58" fmla="*/ 228 w 325"/>
                  <a:gd name="T59" fmla="*/ 98 h 216"/>
                  <a:gd name="T60" fmla="*/ 235 w 325"/>
                  <a:gd name="T61" fmla="*/ 64 h 216"/>
                  <a:gd name="T62" fmla="*/ 242 w 325"/>
                  <a:gd name="T63" fmla="*/ 44 h 216"/>
                  <a:gd name="T64" fmla="*/ 251 w 325"/>
                  <a:gd name="T65" fmla="*/ 29 h 216"/>
                  <a:gd name="T66" fmla="*/ 258 w 325"/>
                  <a:gd name="T67" fmla="*/ 15 h 216"/>
                  <a:gd name="T68" fmla="*/ 265 w 325"/>
                  <a:gd name="T69" fmla="*/ 4 h 216"/>
                  <a:gd name="T70" fmla="*/ 274 w 325"/>
                  <a:gd name="T71" fmla="*/ 6 h 216"/>
                  <a:gd name="T72" fmla="*/ 281 w 325"/>
                  <a:gd name="T73" fmla="*/ 4 h 216"/>
                  <a:gd name="T74" fmla="*/ 288 w 325"/>
                  <a:gd name="T75" fmla="*/ 4 h 216"/>
                  <a:gd name="T76" fmla="*/ 297 w 325"/>
                  <a:gd name="T77" fmla="*/ 4 h 216"/>
                  <a:gd name="T78" fmla="*/ 304 w 325"/>
                  <a:gd name="T79" fmla="*/ 6 h 216"/>
                  <a:gd name="T80" fmla="*/ 311 w 325"/>
                  <a:gd name="T81" fmla="*/ 4 h 216"/>
                  <a:gd name="T82" fmla="*/ 320 w 325"/>
                  <a:gd name="T83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5" h="216">
                    <a:moveTo>
                      <a:pt x="0" y="212"/>
                    </a:moveTo>
                    <a:lnTo>
                      <a:pt x="2" y="214"/>
                    </a:lnTo>
                    <a:lnTo>
                      <a:pt x="5" y="212"/>
                    </a:lnTo>
                    <a:lnTo>
                      <a:pt x="7" y="212"/>
                    </a:lnTo>
                    <a:lnTo>
                      <a:pt x="10" y="210"/>
                    </a:lnTo>
                    <a:lnTo>
                      <a:pt x="12" y="212"/>
                    </a:lnTo>
                    <a:lnTo>
                      <a:pt x="16" y="212"/>
                    </a:lnTo>
                    <a:lnTo>
                      <a:pt x="18" y="212"/>
                    </a:lnTo>
                    <a:lnTo>
                      <a:pt x="21" y="212"/>
                    </a:lnTo>
                    <a:lnTo>
                      <a:pt x="23" y="216"/>
                    </a:lnTo>
                    <a:lnTo>
                      <a:pt x="25" y="208"/>
                    </a:lnTo>
                    <a:lnTo>
                      <a:pt x="28" y="216"/>
                    </a:lnTo>
                    <a:lnTo>
                      <a:pt x="30" y="210"/>
                    </a:lnTo>
                    <a:lnTo>
                      <a:pt x="33" y="210"/>
                    </a:lnTo>
                    <a:lnTo>
                      <a:pt x="35" y="210"/>
                    </a:lnTo>
                    <a:lnTo>
                      <a:pt x="39" y="212"/>
                    </a:lnTo>
                    <a:lnTo>
                      <a:pt x="40" y="210"/>
                    </a:lnTo>
                    <a:lnTo>
                      <a:pt x="44" y="214"/>
                    </a:lnTo>
                    <a:lnTo>
                      <a:pt x="46" y="210"/>
                    </a:lnTo>
                    <a:lnTo>
                      <a:pt x="48" y="210"/>
                    </a:lnTo>
                    <a:lnTo>
                      <a:pt x="51" y="210"/>
                    </a:lnTo>
                    <a:lnTo>
                      <a:pt x="53" y="214"/>
                    </a:lnTo>
                    <a:lnTo>
                      <a:pt x="56" y="210"/>
                    </a:lnTo>
                    <a:lnTo>
                      <a:pt x="58" y="212"/>
                    </a:lnTo>
                    <a:lnTo>
                      <a:pt x="62" y="206"/>
                    </a:lnTo>
                    <a:lnTo>
                      <a:pt x="63" y="212"/>
                    </a:lnTo>
                    <a:lnTo>
                      <a:pt x="67" y="212"/>
                    </a:lnTo>
                    <a:lnTo>
                      <a:pt x="69" y="210"/>
                    </a:lnTo>
                    <a:lnTo>
                      <a:pt x="71" y="214"/>
                    </a:lnTo>
                    <a:lnTo>
                      <a:pt x="74" y="212"/>
                    </a:lnTo>
                    <a:lnTo>
                      <a:pt x="76" y="212"/>
                    </a:lnTo>
                    <a:lnTo>
                      <a:pt x="79" y="212"/>
                    </a:lnTo>
                    <a:lnTo>
                      <a:pt x="81" y="208"/>
                    </a:lnTo>
                    <a:lnTo>
                      <a:pt x="85" y="212"/>
                    </a:lnTo>
                    <a:lnTo>
                      <a:pt x="86" y="208"/>
                    </a:lnTo>
                    <a:lnTo>
                      <a:pt x="90" y="208"/>
                    </a:lnTo>
                    <a:lnTo>
                      <a:pt x="92" y="210"/>
                    </a:lnTo>
                    <a:lnTo>
                      <a:pt x="94" y="212"/>
                    </a:lnTo>
                    <a:lnTo>
                      <a:pt x="97" y="208"/>
                    </a:lnTo>
                    <a:lnTo>
                      <a:pt x="99" y="208"/>
                    </a:lnTo>
                    <a:lnTo>
                      <a:pt x="102" y="210"/>
                    </a:lnTo>
                    <a:lnTo>
                      <a:pt x="104" y="206"/>
                    </a:lnTo>
                    <a:lnTo>
                      <a:pt x="108" y="212"/>
                    </a:lnTo>
                    <a:lnTo>
                      <a:pt x="109" y="210"/>
                    </a:lnTo>
                    <a:lnTo>
                      <a:pt x="113" y="208"/>
                    </a:lnTo>
                    <a:lnTo>
                      <a:pt x="115" y="210"/>
                    </a:lnTo>
                    <a:lnTo>
                      <a:pt x="117" y="206"/>
                    </a:lnTo>
                    <a:lnTo>
                      <a:pt x="120" y="214"/>
                    </a:lnTo>
                    <a:lnTo>
                      <a:pt x="122" y="214"/>
                    </a:lnTo>
                    <a:lnTo>
                      <a:pt x="125" y="208"/>
                    </a:lnTo>
                    <a:lnTo>
                      <a:pt x="127" y="214"/>
                    </a:lnTo>
                    <a:lnTo>
                      <a:pt x="131" y="212"/>
                    </a:lnTo>
                    <a:lnTo>
                      <a:pt x="132" y="212"/>
                    </a:lnTo>
                    <a:lnTo>
                      <a:pt x="136" y="214"/>
                    </a:lnTo>
                    <a:lnTo>
                      <a:pt x="138" y="210"/>
                    </a:lnTo>
                    <a:lnTo>
                      <a:pt x="141" y="212"/>
                    </a:lnTo>
                    <a:lnTo>
                      <a:pt x="143" y="214"/>
                    </a:lnTo>
                    <a:lnTo>
                      <a:pt x="145" y="208"/>
                    </a:lnTo>
                    <a:lnTo>
                      <a:pt x="148" y="210"/>
                    </a:lnTo>
                    <a:lnTo>
                      <a:pt x="150" y="210"/>
                    </a:lnTo>
                    <a:lnTo>
                      <a:pt x="154" y="212"/>
                    </a:lnTo>
                    <a:lnTo>
                      <a:pt x="155" y="212"/>
                    </a:lnTo>
                    <a:lnTo>
                      <a:pt x="159" y="210"/>
                    </a:lnTo>
                    <a:lnTo>
                      <a:pt x="161" y="210"/>
                    </a:lnTo>
                    <a:lnTo>
                      <a:pt x="164" y="212"/>
                    </a:lnTo>
                    <a:lnTo>
                      <a:pt x="166" y="206"/>
                    </a:lnTo>
                    <a:lnTo>
                      <a:pt x="168" y="203"/>
                    </a:lnTo>
                    <a:lnTo>
                      <a:pt x="171" y="208"/>
                    </a:lnTo>
                    <a:lnTo>
                      <a:pt x="173" y="208"/>
                    </a:lnTo>
                    <a:lnTo>
                      <a:pt x="177" y="208"/>
                    </a:lnTo>
                    <a:lnTo>
                      <a:pt x="178" y="204"/>
                    </a:lnTo>
                    <a:lnTo>
                      <a:pt x="182" y="203"/>
                    </a:lnTo>
                    <a:lnTo>
                      <a:pt x="184" y="204"/>
                    </a:lnTo>
                    <a:lnTo>
                      <a:pt x="187" y="197"/>
                    </a:lnTo>
                    <a:lnTo>
                      <a:pt x="189" y="203"/>
                    </a:lnTo>
                    <a:lnTo>
                      <a:pt x="191" y="203"/>
                    </a:lnTo>
                    <a:lnTo>
                      <a:pt x="194" y="193"/>
                    </a:lnTo>
                    <a:lnTo>
                      <a:pt x="196" y="195"/>
                    </a:lnTo>
                    <a:lnTo>
                      <a:pt x="200" y="189"/>
                    </a:lnTo>
                    <a:lnTo>
                      <a:pt x="201" y="177"/>
                    </a:lnTo>
                    <a:lnTo>
                      <a:pt x="205" y="179"/>
                    </a:lnTo>
                    <a:lnTo>
                      <a:pt x="207" y="172"/>
                    </a:lnTo>
                    <a:lnTo>
                      <a:pt x="210" y="160"/>
                    </a:lnTo>
                    <a:lnTo>
                      <a:pt x="212" y="154"/>
                    </a:lnTo>
                    <a:lnTo>
                      <a:pt x="214" y="148"/>
                    </a:lnTo>
                    <a:lnTo>
                      <a:pt x="217" y="135"/>
                    </a:lnTo>
                    <a:lnTo>
                      <a:pt x="219" y="129"/>
                    </a:lnTo>
                    <a:lnTo>
                      <a:pt x="223" y="120"/>
                    </a:lnTo>
                    <a:lnTo>
                      <a:pt x="224" y="106"/>
                    </a:lnTo>
                    <a:lnTo>
                      <a:pt x="228" y="98"/>
                    </a:lnTo>
                    <a:lnTo>
                      <a:pt x="230" y="79"/>
                    </a:lnTo>
                    <a:lnTo>
                      <a:pt x="233" y="79"/>
                    </a:lnTo>
                    <a:lnTo>
                      <a:pt x="235" y="64"/>
                    </a:lnTo>
                    <a:lnTo>
                      <a:pt x="237" y="62"/>
                    </a:lnTo>
                    <a:lnTo>
                      <a:pt x="240" y="46"/>
                    </a:lnTo>
                    <a:lnTo>
                      <a:pt x="242" y="44"/>
                    </a:lnTo>
                    <a:lnTo>
                      <a:pt x="246" y="37"/>
                    </a:lnTo>
                    <a:lnTo>
                      <a:pt x="247" y="33"/>
                    </a:lnTo>
                    <a:lnTo>
                      <a:pt x="251" y="29"/>
                    </a:lnTo>
                    <a:lnTo>
                      <a:pt x="253" y="19"/>
                    </a:lnTo>
                    <a:lnTo>
                      <a:pt x="256" y="13"/>
                    </a:lnTo>
                    <a:lnTo>
                      <a:pt x="258" y="15"/>
                    </a:lnTo>
                    <a:lnTo>
                      <a:pt x="261" y="13"/>
                    </a:lnTo>
                    <a:lnTo>
                      <a:pt x="263" y="9"/>
                    </a:lnTo>
                    <a:lnTo>
                      <a:pt x="265" y="4"/>
                    </a:lnTo>
                    <a:lnTo>
                      <a:pt x="269" y="8"/>
                    </a:lnTo>
                    <a:lnTo>
                      <a:pt x="270" y="6"/>
                    </a:lnTo>
                    <a:lnTo>
                      <a:pt x="274" y="6"/>
                    </a:lnTo>
                    <a:lnTo>
                      <a:pt x="276" y="8"/>
                    </a:lnTo>
                    <a:lnTo>
                      <a:pt x="279" y="6"/>
                    </a:lnTo>
                    <a:lnTo>
                      <a:pt x="281" y="4"/>
                    </a:lnTo>
                    <a:lnTo>
                      <a:pt x="284" y="6"/>
                    </a:lnTo>
                    <a:lnTo>
                      <a:pt x="286" y="2"/>
                    </a:lnTo>
                    <a:lnTo>
                      <a:pt x="288" y="4"/>
                    </a:lnTo>
                    <a:lnTo>
                      <a:pt x="292" y="6"/>
                    </a:lnTo>
                    <a:lnTo>
                      <a:pt x="293" y="8"/>
                    </a:lnTo>
                    <a:lnTo>
                      <a:pt x="297" y="4"/>
                    </a:lnTo>
                    <a:lnTo>
                      <a:pt x="299" y="6"/>
                    </a:lnTo>
                    <a:lnTo>
                      <a:pt x="302" y="6"/>
                    </a:lnTo>
                    <a:lnTo>
                      <a:pt x="304" y="6"/>
                    </a:lnTo>
                    <a:lnTo>
                      <a:pt x="307" y="2"/>
                    </a:lnTo>
                    <a:lnTo>
                      <a:pt x="309" y="2"/>
                    </a:lnTo>
                    <a:lnTo>
                      <a:pt x="311" y="4"/>
                    </a:lnTo>
                    <a:lnTo>
                      <a:pt x="315" y="0"/>
                    </a:lnTo>
                    <a:lnTo>
                      <a:pt x="316" y="0"/>
                    </a:lnTo>
                    <a:lnTo>
                      <a:pt x="320" y="0"/>
                    </a:lnTo>
                    <a:lnTo>
                      <a:pt x="322" y="2"/>
                    </a:lnTo>
                    <a:lnTo>
                      <a:pt x="325" y="0"/>
                    </a:lnTo>
                  </a:path>
                </a:pathLst>
              </a:custGeom>
              <a:noFill/>
              <a:ln w="9360" cap="sq">
                <a:solidFill>
                  <a:srgbClr val="3F3F3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324" name="Freeform 321">
              <a:extLst>
                <a:ext uri="{FF2B5EF4-FFF2-40B4-BE49-F238E27FC236}">
                  <a16:creationId xmlns:a16="http://schemas.microsoft.com/office/drawing/2014/main" id="{5E9DCD70-E448-144A-B2A3-FE9A485EB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0731" y="2271712"/>
              <a:ext cx="514350" cy="147637"/>
            </a:xfrm>
            <a:custGeom>
              <a:avLst/>
              <a:gdLst>
                <a:gd name="T0" fmla="*/ 2147483646 w 324"/>
                <a:gd name="T1" fmla="*/ 2147483646 h 93"/>
                <a:gd name="T2" fmla="*/ 2147483646 w 324"/>
                <a:gd name="T3" fmla="*/ 2147483646 h 93"/>
                <a:gd name="T4" fmla="*/ 2147483646 w 324"/>
                <a:gd name="T5" fmla="*/ 2147483646 h 93"/>
                <a:gd name="T6" fmla="*/ 2147483646 w 324"/>
                <a:gd name="T7" fmla="*/ 2147483646 h 93"/>
                <a:gd name="T8" fmla="*/ 2147483646 w 324"/>
                <a:gd name="T9" fmla="*/ 2147483646 h 93"/>
                <a:gd name="T10" fmla="*/ 2147483646 w 324"/>
                <a:gd name="T11" fmla="*/ 2147483646 h 93"/>
                <a:gd name="T12" fmla="*/ 2147483646 w 324"/>
                <a:gd name="T13" fmla="*/ 2147483646 h 93"/>
                <a:gd name="T14" fmla="*/ 2147483646 w 324"/>
                <a:gd name="T15" fmla="*/ 2147483646 h 93"/>
                <a:gd name="T16" fmla="*/ 2147483646 w 324"/>
                <a:gd name="T17" fmla="*/ 2147483646 h 93"/>
                <a:gd name="T18" fmla="*/ 2147483646 w 324"/>
                <a:gd name="T19" fmla="*/ 2147483646 h 93"/>
                <a:gd name="T20" fmla="*/ 2147483646 w 324"/>
                <a:gd name="T21" fmla="*/ 2147483646 h 93"/>
                <a:gd name="T22" fmla="*/ 2147483646 w 324"/>
                <a:gd name="T23" fmla="*/ 2147483646 h 93"/>
                <a:gd name="T24" fmla="*/ 2147483646 w 324"/>
                <a:gd name="T25" fmla="*/ 2147483646 h 93"/>
                <a:gd name="T26" fmla="*/ 2147483646 w 324"/>
                <a:gd name="T27" fmla="*/ 2147483646 h 93"/>
                <a:gd name="T28" fmla="*/ 2147483646 w 324"/>
                <a:gd name="T29" fmla="*/ 2147483646 h 93"/>
                <a:gd name="T30" fmla="*/ 2147483646 w 324"/>
                <a:gd name="T31" fmla="*/ 2147483646 h 93"/>
                <a:gd name="T32" fmla="*/ 2147483646 w 324"/>
                <a:gd name="T33" fmla="*/ 2147483646 h 93"/>
                <a:gd name="T34" fmla="*/ 2147483646 w 324"/>
                <a:gd name="T35" fmla="*/ 2147483646 h 93"/>
                <a:gd name="T36" fmla="*/ 2147483646 w 324"/>
                <a:gd name="T37" fmla="*/ 2147483646 h 93"/>
                <a:gd name="T38" fmla="*/ 2147483646 w 324"/>
                <a:gd name="T39" fmla="*/ 2147483646 h 93"/>
                <a:gd name="T40" fmla="*/ 2147483646 w 324"/>
                <a:gd name="T41" fmla="*/ 2147483646 h 93"/>
                <a:gd name="T42" fmla="*/ 2147483646 w 324"/>
                <a:gd name="T43" fmla="*/ 2147483646 h 93"/>
                <a:gd name="T44" fmla="*/ 2147483646 w 324"/>
                <a:gd name="T45" fmla="*/ 2147483646 h 93"/>
                <a:gd name="T46" fmla="*/ 2147483646 w 324"/>
                <a:gd name="T47" fmla="*/ 2147483646 h 93"/>
                <a:gd name="T48" fmla="*/ 2147483646 w 324"/>
                <a:gd name="T49" fmla="*/ 2147483646 h 93"/>
                <a:gd name="T50" fmla="*/ 2147483646 w 324"/>
                <a:gd name="T51" fmla="*/ 2147483646 h 93"/>
                <a:gd name="T52" fmla="*/ 2147483646 w 324"/>
                <a:gd name="T53" fmla="*/ 2147483646 h 93"/>
                <a:gd name="T54" fmla="*/ 2147483646 w 324"/>
                <a:gd name="T55" fmla="*/ 2147483646 h 93"/>
                <a:gd name="T56" fmla="*/ 2147483646 w 324"/>
                <a:gd name="T57" fmla="*/ 2147483646 h 93"/>
                <a:gd name="T58" fmla="*/ 2147483646 w 324"/>
                <a:gd name="T59" fmla="*/ 2147483646 h 93"/>
                <a:gd name="T60" fmla="*/ 2147483646 w 324"/>
                <a:gd name="T61" fmla="*/ 2147483646 h 93"/>
                <a:gd name="T62" fmla="*/ 2147483646 w 324"/>
                <a:gd name="T63" fmla="*/ 2147483646 h 93"/>
                <a:gd name="T64" fmla="*/ 2147483646 w 324"/>
                <a:gd name="T65" fmla="*/ 2147483646 h 93"/>
                <a:gd name="T66" fmla="*/ 2147483646 w 324"/>
                <a:gd name="T67" fmla="*/ 2147483646 h 93"/>
                <a:gd name="T68" fmla="*/ 2147483646 w 324"/>
                <a:gd name="T69" fmla="*/ 2147483646 h 93"/>
                <a:gd name="T70" fmla="*/ 2147483646 w 324"/>
                <a:gd name="T71" fmla="*/ 2147483646 h 93"/>
                <a:gd name="T72" fmla="*/ 2147483646 w 324"/>
                <a:gd name="T73" fmla="*/ 2147483646 h 93"/>
                <a:gd name="T74" fmla="*/ 2147483646 w 324"/>
                <a:gd name="T75" fmla="*/ 2147483646 h 93"/>
                <a:gd name="T76" fmla="*/ 2147483646 w 324"/>
                <a:gd name="T77" fmla="*/ 2147483646 h 93"/>
                <a:gd name="T78" fmla="*/ 2147483646 w 324"/>
                <a:gd name="T79" fmla="*/ 2147483646 h 93"/>
                <a:gd name="T80" fmla="*/ 2147483646 w 324"/>
                <a:gd name="T81" fmla="*/ 2147483646 h 93"/>
                <a:gd name="T82" fmla="*/ 2147483646 w 324"/>
                <a:gd name="T83" fmla="*/ 214748364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93">
                  <a:moveTo>
                    <a:pt x="0" y="45"/>
                  </a:moveTo>
                  <a:lnTo>
                    <a:pt x="2" y="45"/>
                  </a:lnTo>
                  <a:lnTo>
                    <a:pt x="5" y="49"/>
                  </a:lnTo>
                  <a:lnTo>
                    <a:pt x="7" y="45"/>
                  </a:lnTo>
                  <a:lnTo>
                    <a:pt x="9" y="51"/>
                  </a:lnTo>
                  <a:lnTo>
                    <a:pt x="12" y="49"/>
                  </a:lnTo>
                  <a:lnTo>
                    <a:pt x="14" y="41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30" y="45"/>
                  </a:lnTo>
                  <a:lnTo>
                    <a:pt x="32" y="47"/>
                  </a:lnTo>
                  <a:lnTo>
                    <a:pt x="35" y="49"/>
                  </a:lnTo>
                  <a:lnTo>
                    <a:pt x="37" y="47"/>
                  </a:lnTo>
                  <a:lnTo>
                    <a:pt x="41" y="45"/>
                  </a:lnTo>
                  <a:lnTo>
                    <a:pt x="43" y="47"/>
                  </a:lnTo>
                  <a:lnTo>
                    <a:pt x="46" y="45"/>
                  </a:lnTo>
                  <a:lnTo>
                    <a:pt x="48" y="47"/>
                  </a:lnTo>
                  <a:lnTo>
                    <a:pt x="51" y="51"/>
                  </a:lnTo>
                  <a:lnTo>
                    <a:pt x="53" y="47"/>
                  </a:lnTo>
                  <a:lnTo>
                    <a:pt x="57" y="41"/>
                  </a:lnTo>
                  <a:lnTo>
                    <a:pt x="58" y="51"/>
                  </a:lnTo>
                  <a:lnTo>
                    <a:pt x="60" y="45"/>
                  </a:lnTo>
                  <a:lnTo>
                    <a:pt x="64" y="41"/>
                  </a:lnTo>
                  <a:lnTo>
                    <a:pt x="66" y="51"/>
                  </a:lnTo>
                  <a:lnTo>
                    <a:pt x="69" y="47"/>
                  </a:lnTo>
                  <a:lnTo>
                    <a:pt x="71" y="47"/>
                  </a:lnTo>
                  <a:lnTo>
                    <a:pt x="74" y="45"/>
                  </a:lnTo>
                  <a:lnTo>
                    <a:pt x="76" y="45"/>
                  </a:lnTo>
                  <a:lnTo>
                    <a:pt x="80" y="45"/>
                  </a:lnTo>
                  <a:lnTo>
                    <a:pt x="81" y="49"/>
                  </a:lnTo>
                  <a:lnTo>
                    <a:pt x="83" y="47"/>
                  </a:lnTo>
                  <a:lnTo>
                    <a:pt x="87" y="49"/>
                  </a:lnTo>
                  <a:lnTo>
                    <a:pt x="89" y="53"/>
                  </a:lnTo>
                  <a:lnTo>
                    <a:pt x="92" y="51"/>
                  </a:lnTo>
                  <a:lnTo>
                    <a:pt x="94" y="47"/>
                  </a:lnTo>
                  <a:lnTo>
                    <a:pt x="97" y="43"/>
                  </a:lnTo>
                  <a:lnTo>
                    <a:pt x="99" y="45"/>
                  </a:lnTo>
                  <a:lnTo>
                    <a:pt x="103" y="47"/>
                  </a:lnTo>
                  <a:lnTo>
                    <a:pt x="104" y="45"/>
                  </a:lnTo>
                  <a:lnTo>
                    <a:pt x="106" y="51"/>
                  </a:lnTo>
                  <a:lnTo>
                    <a:pt x="110" y="47"/>
                  </a:lnTo>
                  <a:lnTo>
                    <a:pt x="111" y="51"/>
                  </a:lnTo>
                  <a:lnTo>
                    <a:pt x="115" y="51"/>
                  </a:lnTo>
                  <a:lnTo>
                    <a:pt x="117" y="47"/>
                  </a:lnTo>
                  <a:lnTo>
                    <a:pt x="120" y="49"/>
                  </a:lnTo>
                  <a:lnTo>
                    <a:pt x="122" y="49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9" y="51"/>
                  </a:lnTo>
                  <a:lnTo>
                    <a:pt x="133" y="45"/>
                  </a:lnTo>
                  <a:lnTo>
                    <a:pt x="134" y="43"/>
                  </a:lnTo>
                  <a:lnTo>
                    <a:pt x="138" y="35"/>
                  </a:lnTo>
                  <a:lnTo>
                    <a:pt x="140" y="27"/>
                  </a:lnTo>
                  <a:lnTo>
                    <a:pt x="143" y="14"/>
                  </a:lnTo>
                  <a:lnTo>
                    <a:pt x="145" y="6"/>
                  </a:lnTo>
                  <a:lnTo>
                    <a:pt x="149" y="0"/>
                  </a:lnTo>
                  <a:lnTo>
                    <a:pt x="150" y="4"/>
                  </a:lnTo>
                  <a:lnTo>
                    <a:pt x="152" y="18"/>
                  </a:lnTo>
                  <a:lnTo>
                    <a:pt x="156" y="39"/>
                  </a:lnTo>
                  <a:lnTo>
                    <a:pt x="157" y="54"/>
                  </a:lnTo>
                  <a:lnTo>
                    <a:pt x="161" y="66"/>
                  </a:lnTo>
                  <a:lnTo>
                    <a:pt x="163" y="83"/>
                  </a:lnTo>
                  <a:lnTo>
                    <a:pt x="166" y="89"/>
                  </a:lnTo>
                  <a:lnTo>
                    <a:pt x="168" y="93"/>
                  </a:lnTo>
                  <a:lnTo>
                    <a:pt x="172" y="91"/>
                  </a:lnTo>
                  <a:lnTo>
                    <a:pt x="173" y="82"/>
                  </a:lnTo>
                  <a:lnTo>
                    <a:pt x="175" y="62"/>
                  </a:lnTo>
                  <a:lnTo>
                    <a:pt x="179" y="56"/>
                  </a:lnTo>
                  <a:lnTo>
                    <a:pt x="180" y="51"/>
                  </a:lnTo>
                  <a:lnTo>
                    <a:pt x="184" y="51"/>
                  </a:lnTo>
                  <a:lnTo>
                    <a:pt x="186" y="51"/>
                  </a:lnTo>
                  <a:lnTo>
                    <a:pt x="189" y="45"/>
                  </a:lnTo>
                  <a:lnTo>
                    <a:pt x="191" y="43"/>
                  </a:lnTo>
                  <a:lnTo>
                    <a:pt x="195" y="43"/>
                  </a:lnTo>
                  <a:lnTo>
                    <a:pt x="196" y="49"/>
                  </a:lnTo>
                  <a:lnTo>
                    <a:pt x="200" y="45"/>
                  </a:lnTo>
                  <a:lnTo>
                    <a:pt x="202" y="45"/>
                  </a:lnTo>
                  <a:lnTo>
                    <a:pt x="203" y="47"/>
                  </a:lnTo>
                  <a:lnTo>
                    <a:pt x="207" y="45"/>
                  </a:lnTo>
                  <a:lnTo>
                    <a:pt x="209" y="51"/>
                  </a:lnTo>
                  <a:lnTo>
                    <a:pt x="212" y="51"/>
                  </a:lnTo>
                  <a:lnTo>
                    <a:pt x="214" y="47"/>
                  </a:lnTo>
                  <a:lnTo>
                    <a:pt x="218" y="47"/>
                  </a:lnTo>
                  <a:lnTo>
                    <a:pt x="219" y="45"/>
                  </a:lnTo>
                  <a:lnTo>
                    <a:pt x="223" y="49"/>
                  </a:lnTo>
                  <a:lnTo>
                    <a:pt x="225" y="51"/>
                  </a:lnTo>
                  <a:lnTo>
                    <a:pt x="226" y="43"/>
                  </a:lnTo>
                  <a:lnTo>
                    <a:pt x="230" y="43"/>
                  </a:lnTo>
                  <a:lnTo>
                    <a:pt x="232" y="41"/>
                  </a:lnTo>
                  <a:lnTo>
                    <a:pt x="235" y="45"/>
                  </a:lnTo>
                  <a:lnTo>
                    <a:pt x="237" y="49"/>
                  </a:lnTo>
                  <a:lnTo>
                    <a:pt x="241" y="47"/>
                  </a:lnTo>
                  <a:lnTo>
                    <a:pt x="242" y="45"/>
                  </a:lnTo>
                  <a:lnTo>
                    <a:pt x="246" y="47"/>
                  </a:lnTo>
                  <a:lnTo>
                    <a:pt x="248" y="47"/>
                  </a:lnTo>
                  <a:lnTo>
                    <a:pt x="249" y="49"/>
                  </a:lnTo>
                  <a:lnTo>
                    <a:pt x="253" y="45"/>
                  </a:lnTo>
                  <a:lnTo>
                    <a:pt x="255" y="43"/>
                  </a:lnTo>
                  <a:lnTo>
                    <a:pt x="258" y="43"/>
                  </a:lnTo>
                  <a:lnTo>
                    <a:pt x="260" y="45"/>
                  </a:lnTo>
                  <a:lnTo>
                    <a:pt x="264" y="49"/>
                  </a:lnTo>
                  <a:lnTo>
                    <a:pt x="265" y="49"/>
                  </a:lnTo>
                  <a:lnTo>
                    <a:pt x="269" y="49"/>
                  </a:lnTo>
                  <a:lnTo>
                    <a:pt x="271" y="47"/>
                  </a:lnTo>
                  <a:lnTo>
                    <a:pt x="272" y="51"/>
                  </a:lnTo>
                  <a:lnTo>
                    <a:pt x="276" y="49"/>
                  </a:lnTo>
                  <a:lnTo>
                    <a:pt x="278" y="49"/>
                  </a:lnTo>
                  <a:lnTo>
                    <a:pt x="281" y="49"/>
                  </a:lnTo>
                  <a:lnTo>
                    <a:pt x="283" y="45"/>
                  </a:lnTo>
                  <a:lnTo>
                    <a:pt x="287" y="49"/>
                  </a:lnTo>
                  <a:lnTo>
                    <a:pt x="288" y="49"/>
                  </a:lnTo>
                  <a:lnTo>
                    <a:pt x="292" y="43"/>
                  </a:lnTo>
                  <a:lnTo>
                    <a:pt x="294" y="45"/>
                  </a:lnTo>
                  <a:lnTo>
                    <a:pt x="295" y="43"/>
                  </a:lnTo>
                  <a:lnTo>
                    <a:pt x="299" y="45"/>
                  </a:lnTo>
                  <a:lnTo>
                    <a:pt x="301" y="47"/>
                  </a:lnTo>
                  <a:lnTo>
                    <a:pt x="304" y="49"/>
                  </a:lnTo>
                  <a:lnTo>
                    <a:pt x="306" y="49"/>
                  </a:lnTo>
                  <a:lnTo>
                    <a:pt x="309" y="45"/>
                  </a:lnTo>
                  <a:lnTo>
                    <a:pt x="311" y="49"/>
                  </a:lnTo>
                  <a:lnTo>
                    <a:pt x="315" y="47"/>
                  </a:lnTo>
                  <a:lnTo>
                    <a:pt x="317" y="49"/>
                  </a:lnTo>
                  <a:lnTo>
                    <a:pt x="320" y="45"/>
                  </a:lnTo>
                  <a:lnTo>
                    <a:pt x="322" y="43"/>
                  </a:lnTo>
                  <a:lnTo>
                    <a:pt x="324" y="49"/>
                  </a:lnTo>
                </a:path>
              </a:pathLst>
            </a:custGeom>
            <a:noFill/>
            <a:ln w="9360" cap="sq">
              <a:solidFill>
                <a:srgbClr val="3F3F3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25" name="Freeform 322">
              <a:extLst>
                <a:ext uri="{FF2B5EF4-FFF2-40B4-BE49-F238E27FC236}">
                  <a16:creationId xmlns:a16="http://schemas.microsoft.com/office/drawing/2014/main" id="{686BA1CC-E02D-184F-858F-AAA716049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5081" y="2333624"/>
              <a:ext cx="80962" cy="19050"/>
            </a:xfrm>
            <a:custGeom>
              <a:avLst/>
              <a:gdLst>
                <a:gd name="G0" fmla="+- 13 0 0"/>
                <a:gd name="G1" fmla="+- 8 0 0"/>
                <a:gd name="G2" fmla="+- 14 0 0"/>
                <a:gd name="G3" fmla="cos 4 G2"/>
                <a:gd name="G4" fmla="*/ 1 11005 5120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*/ 1 62361 45568"/>
                <a:gd name="G18" fmla="+- 1 0 0"/>
                <a:gd name="G19" fmla="+- 1 0 0"/>
                <a:gd name="G20" fmla="+- 32767 0 0"/>
                <a:gd name="G21" fmla="+- 1 0 0"/>
                <a:gd name="T0" fmla="*/ 0 w 51"/>
                <a:gd name="T1" fmla="*/ 2147483646 h 12"/>
                <a:gd name="T2" fmla="*/ 2147483646 w 51"/>
                <a:gd name="T3" fmla="*/ 0 h 12"/>
                <a:gd name="T4" fmla="*/ 2147483646 w 51"/>
                <a:gd name="T5" fmla="*/ 2147483646 h 12"/>
                <a:gd name="T6" fmla="*/ 2147483646 w 51"/>
                <a:gd name="T7" fmla="*/ 2147483646 h 12"/>
                <a:gd name="T8" fmla="*/ 2147483646 w 51"/>
                <a:gd name="T9" fmla="*/ 2147483646 h 12"/>
                <a:gd name="T10" fmla="*/ 2147483646 w 51"/>
                <a:gd name="T11" fmla="*/ 2147483646 h 12"/>
                <a:gd name="T12" fmla="*/ 2147483646 w 51"/>
                <a:gd name="T13" fmla="*/ 2147483646 h 12"/>
                <a:gd name="T14" fmla="*/ 2147483646 w 51"/>
                <a:gd name="T15" fmla="*/ 2147483646 h 12"/>
                <a:gd name="T16" fmla="*/ 2147483646 w 51"/>
                <a:gd name="T17" fmla="*/ 2147483646 h 12"/>
                <a:gd name="T18" fmla="*/ 2147483646 w 51"/>
                <a:gd name="T19" fmla="*/ 2147483646 h 12"/>
                <a:gd name="T20" fmla="*/ 2147483646 w 51"/>
                <a:gd name="T21" fmla="*/ 2147483646 h 12"/>
                <a:gd name="T22" fmla="*/ 2147483646 w 51"/>
                <a:gd name="T23" fmla="*/ 2147483646 h 12"/>
                <a:gd name="T24" fmla="*/ 2147483646 w 51"/>
                <a:gd name="T25" fmla="*/ 2147483646 h 12"/>
                <a:gd name="T26" fmla="*/ 2147483646 w 51"/>
                <a:gd name="T27" fmla="*/ 2147483646 h 12"/>
                <a:gd name="T28" fmla="*/ 2147483646 w 51"/>
                <a:gd name="T29" fmla="*/ 2147483646 h 12"/>
                <a:gd name="T30" fmla="*/ 2147483646 w 51"/>
                <a:gd name="T31" fmla="*/ 2147483646 h 12"/>
                <a:gd name="T32" fmla="*/ 2147483646 w 51"/>
                <a:gd name="T33" fmla="*/ 2147483646 h 12"/>
                <a:gd name="T34" fmla="*/ 2147483646 w 51"/>
                <a:gd name="T35" fmla="*/ 2147483646 h 12"/>
                <a:gd name="T36" fmla="*/ 2147483646 w 51"/>
                <a:gd name="T37" fmla="*/ 2147483646 h 12"/>
                <a:gd name="T38" fmla="*/ 2147483646 w 51"/>
                <a:gd name="T39" fmla="*/ 2147483646 h 12"/>
                <a:gd name="T40" fmla="*/ 2147483646 w 51"/>
                <a:gd name="T41" fmla="*/ 214748364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2">
                  <a:moveTo>
                    <a:pt x="0" y="10"/>
                  </a:moveTo>
                  <a:lnTo>
                    <a:pt x="3" y="0"/>
                  </a:lnTo>
                  <a:lnTo>
                    <a:pt x="5" y="8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9" y="2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6" y="4"/>
                  </a:lnTo>
                  <a:lnTo>
                    <a:pt x="28" y="12"/>
                  </a:lnTo>
                  <a:lnTo>
                    <a:pt x="31" y="2"/>
                  </a:lnTo>
                  <a:lnTo>
                    <a:pt x="33" y="6"/>
                  </a:lnTo>
                  <a:lnTo>
                    <a:pt x="37" y="2"/>
                  </a:lnTo>
                  <a:lnTo>
                    <a:pt x="39" y="10"/>
                  </a:lnTo>
                  <a:lnTo>
                    <a:pt x="42" y="6"/>
                  </a:lnTo>
                  <a:lnTo>
                    <a:pt x="44" y="10"/>
                  </a:lnTo>
                  <a:lnTo>
                    <a:pt x="46" y="8"/>
                  </a:lnTo>
                  <a:lnTo>
                    <a:pt x="49" y="12"/>
                  </a:lnTo>
                  <a:lnTo>
                    <a:pt x="51" y="6"/>
                  </a:lnTo>
                </a:path>
              </a:pathLst>
            </a:custGeom>
            <a:noFill/>
            <a:ln w="9360" cap="sq">
              <a:solidFill>
                <a:srgbClr val="3F3F3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27" name="Freeform 324">
              <a:extLst>
                <a:ext uri="{FF2B5EF4-FFF2-40B4-BE49-F238E27FC236}">
                  <a16:creationId xmlns:a16="http://schemas.microsoft.com/office/drawing/2014/main" id="{12024608-3329-E644-A087-6510D2CCD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0731" y="2287587"/>
              <a:ext cx="514350" cy="153987"/>
            </a:xfrm>
            <a:custGeom>
              <a:avLst/>
              <a:gdLst>
                <a:gd name="T0" fmla="*/ 2147483646 w 324"/>
                <a:gd name="T1" fmla="*/ 2147483646 h 97"/>
                <a:gd name="T2" fmla="*/ 2147483646 w 324"/>
                <a:gd name="T3" fmla="*/ 2147483646 h 97"/>
                <a:gd name="T4" fmla="*/ 2147483646 w 324"/>
                <a:gd name="T5" fmla="*/ 2147483646 h 97"/>
                <a:gd name="T6" fmla="*/ 2147483646 w 324"/>
                <a:gd name="T7" fmla="*/ 2147483646 h 97"/>
                <a:gd name="T8" fmla="*/ 2147483646 w 324"/>
                <a:gd name="T9" fmla="*/ 2147483646 h 97"/>
                <a:gd name="T10" fmla="*/ 2147483646 w 324"/>
                <a:gd name="T11" fmla="*/ 2147483646 h 97"/>
                <a:gd name="T12" fmla="*/ 2147483646 w 324"/>
                <a:gd name="T13" fmla="*/ 2147483646 h 97"/>
                <a:gd name="T14" fmla="*/ 2147483646 w 324"/>
                <a:gd name="T15" fmla="*/ 2147483646 h 97"/>
                <a:gd name="T16" fmla="*/ 2147483646 w 324"/>
                <a:gd name="T17" fmla="*/ 2147483646 h 97"/>
                <a:gd name="T18" fmla="*/ 2147483646 w 324"/>
                <a:gd name="T19" fmla="*/ 2147483646 h 97"/>
                <a:gd name="T20" fmla="*/ 2147483646 w 324"/>
                <a:gd name="T21" fmla="*/ 0 h 97"/>
                <a:gd name="T22" fmla="*/ 2147483646 w 324"/>
                <a:gd name="T23" fmla="*/ 2147483646 h 97"/>
                <a:gd name="T24" fmla="*/ 2147483646 w 324"/>
                <a:gd name="T25" fmla="*/ 2147483646 h 97"/>
                <a:gd name="T26" fmla="*/ 2147483646 w 324"/>
                <a:gd name="T27" fmla="*/ 2147483646 h 97"/>
                <a:gd name="T28" fmla="*/ 2147483646 w 324"/>
                <a:gd name="T29" fmla="*/ 2147483646 h 97"/>
                <a:gd name="T30" fmla="*/ 2147483646 w 324"/>
                <a:gd name="T31" fmla="*/ 2147483646 h 97"/>
                <a:gd name="T32" fmla="*/ 2147483646 w 324"/>
                <a:gd name="T33" fmla="*/ 2147483646 h 97"/>
                <a:gd name="T34" fmla="*/ 2147483646 w 324"/>
                <a:gd name="T35" fmla="*/ 2147483646 h 97"/>
                <a:gd name="T36" fmla="*/ 2147483646 w 324"/>
                <a:gd name="T37" fmla="*/ 2147483646 h 97"/>
                <a:gd name="T38" fmla="*/ 2147483646 w 324"/>
                <a:gd name="T39" fmla="*/ 2147483646 h 97"/>
                <a:gd name="T40" fmla="*/ 2147483646 w 324"/>
                <a:gd name="T41" fmla="*/ 2147483646 h 97"/>
                <a:gd name="T42" fmla="*/ 2147483646 w 324"/>
                <a:gd name="T43" fmla="*/ 2147483646 h 97"/>
                <a:gd name="T44" fmla="*/ 2147483646 w 324"/>
                <a:gd name="T45" fmla="*/ 2147483646 h 97"/>
                <a:gd name="T46" fmla="*/ 2147483646 w 324"/>
                <a:gd name="T47" fmla="*/ 2147483646 h 97"/>
                <a:gd name="T48" fmla="*/ 2147483646 w 324"/>
                <a:gd name="T49" fmla="*/ 2147483646 h 97"/>
                <a:gd name="T50" fmla="*/ 2147483646 w 324"/>
                <a:gd name="T51" fmla="*/ 2147483646 h 97"/>
                <a:gd name="T52" fmla="*/ 2147483646 w 324"/>
                <a:gd name="T53" fmla="*/ 2147483646 h 97"/>
                <a:gd name="T54" fmla="*/ 2147483646 w 324"/>
                <a:gd name="T55" fmla="*/ 2147483646 h 97"/>
                <a:gd name="T56" fmla="*/ 2147483646 w 324"/>
                <a:gd name="T57" fmla="*/ 2147483646 h 97"/>
                <a:gd name="T58" fmla="*/ 2147483646 w 324"/>
                <a:gd name="T59" fmla="*/ 2147483646 h 97"/>
                <a:gd name="T60" fmla="*/ 2147483646 w 324"/>
                <a:gd name="T61" fmla="*/ 2147483646 h 97"/>
                <a:gd name="T62" fmla="*/ 2147483646 w 324"/>
                <a:gd name="T63" fmla="*/ 2147483646 h 97"/>
                <a:gd name="T64" fmla="*/ 2147483646 w 324"/>
                <a:gd name="T65" fmla="*/ 2147483646 h 97"/>
                <a:gd name="T66" fmla="*/ 2147483646 w 324"/>
                <a:gd name="T67" fmla="*/ 2147483646 h 97"/>
                <a:gd name="T68" fmla="*/ 2147483646 w 324"/>
                <a:gd name="T69" fmla="*/ 2147483646 h 97"/>
                <a:gd name="T70" fmla="*/ 2147483646 w 324"/>
                <a:gd name="T71" fmla="*/ 2147483646 h 97"/>
                <a:gd name="T72" fmla="*/ 2147483646 w 324"/>
                <a:gd name="T73" fmla="*/ 2147483646 h 97"/>
                <a:gd name="T74" fmla="*/ 2147483646 w 324"/>
                <a:gd name="T75" fmla="*/ 2147483646 h 97"/>
                <a:gd name="T76" fmla="*/ 2147483646 w 324"/>
                <a:gd name="T77" fmla="*/ 2147483646 h 97"/>
                <a:gd name="T78" fmla="*/ 2147483646 w 324"/>
                <a:gd name="T79" fmla="*/ 2147483646 h 97"/>
                <a:gd name="T80" fmla="*/ 2147483646 w 324"/>
                <a:gd name="T81" fmla="*/ 2147483646 h 97"/>
                <a:gd name="T82" fmla="*/ 2147483646 w 324"/>
                <a:gd name="T83" fmla="*/ 214748364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97">
                  <a:moveTo>
                    <a:pt x="0" y="46"/>
                  </a:moveTo>
                  <a:lnTo>
                    <a:pt x="2" y="46"/>
                  </a:lnTo>
                  <a:lnTo>
                    <a:pt x="5" y="48"/>
                  </a:lnTo>
                  <a:lnTo>
                    <a:pt x="7" y="48"/>
                  </a:lnTo>
                  <a:lnTo>
                    <a:pt x="9" y="43"/>
                  </a:lnTo>
                  <a:lnTo>
                    <a:pt x="12" y="50"/>
                  </a:lnTo>
                  <a:lnTo>
                    <a:pt x="14" y="46"/>
                  </a:lnTo>
                  <a:lnTo>
                    <a:pt x="18" y="48"/>
                  </a:lnTo>
                  <a:lnTo>
                    <a:pt x="20" y="43"/>
                  </a:lnTo>
                  <a:lnTo>
                    <a:pt x="23" y="44"/>
                  </a:lnTo>
                  <a:lnTo>
                    <a:pt x="25" y="48"/>
                  </a:lnTo>
                  <a:lnTo>
                    <a:pt x="28" y="48"/>
                  </a:lnTo>
                  <a:lnTo>
                    <a:pt x="30" y="48"/>
                  </a:lnTo>
                  <a:lnTo>
                    <a:pt x="32" y="44"/>
                  </a:lnTo>
                  <a:lnTo>
                    <a:pt x="35" y="48"/>
                  </a:lnTo>
                  <a:lnTo>
                    <a:pt x="37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1" y="44"/>
                  </a:lnTo>
                  <a:lnTo>
                    <a:pt x="53" y="43"/>
                  </a:lnTo>
                  <a:lnTo>
                    <a:pt x="57" y="46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4" y="46"/>
                  </a:lnTo>
                  <a:lnTo>
                    <a:pt x="66" y="48"/>
                  </a:lnTo>
                  <a:lnTo>
                    <a:pt x="69" y="43"/>
                  </a:lnTo>
                  <a:lnTo>
                    <a:pt x="71" y="37"/>
                  </a:lnTo>
                  <a:lnTo>
                    <a:pt x="74" y="21"/>
                  </a:lnTo>
                  <a:lnTo>
                    <a:pt x="76" y="16"/>
                  </a:lnTo>
                  <a:lnTo>
                    <a:pt x="80" y="2"/>
                  </a:lnTo>
                  <a:lnTo>
                    <a:pt x="81" y="0"/>
                  </a:lnTo>
                  <a:lnTo>
                    <a:pt x="83" y="12"/>
                  </a:lnTo>
                  <a:lnTo>
                    <a:pt x="87" y="29"/>
                  </a:lnTo>
                  <a:lnTo>
                    <a:pt x="89" y="37"/>
                  </a:lnTo>
                  <a:lnTo>
                    <a:pt x="92" y="50"/>
                  </a:lnTo>
                  <a:lnTo>
                    <a:pt x="94" y="52"/>
                  </a:lnTo>
                  <a:lnTo>
                    <a:pt x="97" y="70"/>
                  </a:lnTo>
                  <a:lnTo>
                    <a:pt x="99" y="83"/>
                  </a:lnTo>
                  <a:lnTo>
                    <a:pt x="103" y="93"/>
                  </a:lnTo>
                  <a:lnTo>
                    <a:pt x="104" y="97"/>
                  </a:lnTo>
                  <a:lnTo>
                    <a:pt x="106" y="93"/>
                  </a:lnTo>
                  <a:lnTo>
                    <a:pt x="110" y="81"/>
                  </a:lnTo>
                  <a:lnTo>
                    <a:pt x="111" y="70"/>
                  </a:lnTo>
                  <a:lnTo>
                    <a:pt x="115" y="60"/>
                  </a:lnTo>
                  <a:lnTo>
                    <a:pt x="117" y="54"/>
                  </a:lnTo>
                  <a:lnTo>
                    <a:pt x="120" y="54"/>
                  </a:lnTo>
                  <a:lnTo>
                    <a:pt x="122" y="44"/>
                  </a:lnTo>
                  <a:lnTo>
                    <a:pt x="126" y="46"/>
                  </a:lnTo>
                  <a:lnTo>
                    <a:pt x="127" y="52"/>
                  </a:lnTo>
                  <a:lnTo>
                    <a:pt x="129" y="43"/>
                  </a:lnTo>
                  <a:lnTo>
                    <a:pt x="133" y="48"/>
                  </a:lnTo>
                  <a:lnTo>
                    <a:pt x="134" y="46"/>
                  </a:lnTo>
                  <a:lnTo>
                    <a:pt x="138" y="46"/>
                  </a:lnTo>
                  <a:lnTo>
                    <a:pt x="140" y="44"/>
                  </a:lnTo>
                  <a:lnTo>
                    <a:pt x="143" y="48"/>
                  </a:lnTo>
                  <a:lnTo>
                    <a:pt x="145" y="46"/>
                  </a:lnTo>
                  <a:lnTo>
                    <a:pt x="149" y="44"/>
                  </a:lnTo>
                  <a:lnTo>
                    <a:pt x="150" y="48"/>
                  </a:lnTo>
                  <a:lnTo>
                    <a:pt x="152" y="50"/>
                  </a:lnTo>
                  <a:lnTo>
                    <a:pt x="156" y="46"/>
                  </a:lnTo>
                  <a:lnTo>
                    <a:pt x="157" y="50"/>
                  </a:lnTo>
                  <a:lnTo>
                    <a:pt x="161" y="44"/>
                  </a:lnTo>
                  <a:lnTo>
                    <a:pt x="163" y="50"/>
                  </a:lnTo>
                  <a:lnTo>
                    <a:pt x="166" y="48"/>
                  </a:lnTo>
                  <a:lnTo>
                    <a:pt x="168" y="50"/>
                  </a:lnTo>
                  <a:lnTo>
                    <a:pt x="172" y="46"/>
                  </a:lnTo>
                  <a:lnTo>
                    <a:pt x="173" y="44"/>
                  </a:lnTo>
                  <a:lnTo>
                    <a:pt x="175" y="52"/>
                  </a:lnTo>
                  <a:lnTo>
                    <a:pt x="179" y="46"/>
                  </a:lnTo>
                  <a:lnTo>
                    <a:pt x="180" y="43"/>
                  </a:lnTo>
                  <a:lnTo>
                    <a:pt x="184" y="48"/>
                  </a:lnTo>
                  <a:lnTo>
                    <a:pt x="186" y="44"/>
                  </a:lnTo>
                  <a:lnTo>
                    <a:pt x="189" y="46"/>
                  </a:lnTo>
                  <a:lnTo>
                    <a:pt x="191" y="46"/>
                  </a:lnTo>
                  <a:lnTo>
                    <a:pt x="195" y="46"/>
                  </a:lnTo>
                  <a:lnTo>
                    <a:pt x="196" y="50"/>
                  </a:lnTo>
                  <a:lnTo>
                    <a:pt x="200" y="48"/>
                  </a:lnTo>
                  <a:lnTo>
                    <a:pt x="202" y="46"/>
                  </a:lnTo>
                  <a:lnTo>
                    <a:pt x="203" y="46"/>
                  </a:lnTo>
                  <a:lnTo>
                    <a:pt x="207" y="48"/>
                  </a:lnTo>
                  <a:lnTo>
                    <a:pt x="209" y="43"/>
                  </a:lnTo>
                  <a:lnTo>
                    <a:pt x="212" y="46"/>
                  </a:lnTo>
                  <a:lnTo>
                    <a:pt x="214" y="44"/>
                  </a:lnTo>
                  <a:lnTo>
                    <a:pt x="218" y="48"/>
                  </a:lnTo>
                  <a:lnTo>
                    <a:pt x="219" y="46"/>
                  </a:lnTo>
                  <a:lnTo>
                    <a:pt x="223" y="48"/>
                  </a:lnTo>
                  <a:lnTo>
                    <a:pt x="225" y="41"/>
                  </a:lnTo>
                  <a:lnTo>
                    <a:pt x="226" y="46"/>
                  </a:lnTo>
                  <a:lnTo>
                    <a:pt x="230" y="48"/>
                  </a:lnTo>
                  <a:lnTo>
                    <a:pt x="232" y="43"/>
                  </a:lnTo>
                  <a:lnTo>
                    <a:pt x="235" y="46"/>
                  </a:lnTo>
                  <a:lnTo>
                    <a:pt x="237" y="46"/>
                  </a:lnTo>
                  <a:lnTo>
                    <a:pt x="241" y="50"/>
                  </a:lnTo>
                  <a:lnTo>
                    <a:pt x="242" y="46"/>
                  </a:lnTo>
                  <a:lnTo>
                    <a:pt x="246" y="46"/>
                  </a:lnTo>
                  <a:lnTo>
                    <a:pt x="248" y="50"/>
                  </a:lnTo>
                  <a:lnTo>
                    <a:pt x="249" y="48"/>
                  </a:lnTo>
                  <a:lnTo>
                    <a:pt x="253" y="54"/>
                  </a:lnTo>
                  <a:lnTo>
                    <a:pt x="255" y="46"/>
                  </a:lnTo>
                  <a:lnTo>
                    <a:pt x="258" y="46"/>
                  </a:lnTo>
                  <a:lnTo>
                    <a:pt x="260" y="43"/>
                  </a:lnTo>
                  <a:lnTo>
                    <a:pt x="264" y="56"/>
                  </a:lnTo>
                  <a:lnTo>
                    <a:pt x="265" y="44"/>
                  </a:lnTo>
                  <a:lnTo>
                    <a:pt x="269" y="48"/>
                  </a:lnTo>
                  <a:lnTo>
                    <a:pt x="271" y="44"/>
                  </a:lnTo>
                  <a:lnTo>
                    <a:pt x="272" y="44"/>
                  </a:lnTo>
                  <a:lnTo>
                    <a:pt x="276" y="46"/>
                  </a:lnTo>
                  <a:lnTo>
                    <a:pt x="278" y="44"/>
                  </a:lnTo>
                  <a:lnTo>
                    <a:pt x="281" y="44"/>
                  </a:lnTo>
                  <a:lnTo>
                    <a:pt x="283" y="46"/>
                  </a:lnTo>
                  <a:lnTo>
                    <a:pt x="287" y="48"/>
                  </a:lnTo>
                  <a:lnTo>
                    <a:pt x="288" y="48"/>
                  </a:lnTo>
                  <a:lnTo>
                    <a:pt x="292" y="44"/>
                  </a:lnTo>
                  <a:lnTo>
                    <a:pt x="294" y="44"/>
                  </a:lnTo>
                  <a:lnTo>
                    <a:pt x="295" y="52"/>
                  </a:lnTo>
                  <a:lnTo>
                    <a:pt x="299" y="50"/>
                  </a:lnTo>
                  <a:lnTo>
                    <a:pt x="301" y="46"/>
                  </a:lnTo>
                  <a:lnTo>
                    <a:pt x="304" y="48"/>
                  </a:lnTo>
                  <a:lnTo>
                    <a:pt x="306" y="44"/>
                  </a:lnTo>
                  <a:lnTo>
                    <a:pt x="309" y="46"/>
                  </a:lnTo>
                  <a:lnTo>
                    <a:pt x="311" y="52"/>
                  </a:lnTo>
                  <a:lnTo>
                    <a:pt x="315" y="44"/>
                  </a:lnTo>
                  <a:lnTo>
                    <a:pt x="317" y="46"/>
                  </a:lnTo>
                  <a:lnTo>
                    <a:pt x="320" y="48"/>
                  </a:lnTo>
                  <a:lnTo>
                    <a:pt x="322" y="46"/>
                  </a:lnTo>
                  <a:lnTo>
                    <a:pt x="324" y="50"/>
                  </a:lnTo>
                </a:path>
              </a:pathLst>
            </a:custGeom>
            <a:noFill/>
            <a:ln w="936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28" name="Freeform 325">
              <a:extLst>
                <a:ext uri="{FF2B5EF4-FFF2-40B4-BE49-F238E27FC236}">
                  <a16:creationId xmlns:a16="http://schemas.microsoft.com/office/drawing/2014/main" id="{62A05953-6277-6A42-A4C9-7803DD7EB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5081" y="2355849"/>
              <a:ext cx="80962" cy="20638"/>
            </a:xfrm>
            <a:custGeom>
              <a:avLst/>
              <a:gdLst>
                <a:gd name="G0" fmla="+- 3 0 0"/>
                <a:gd name="G1" fmla="+- 8 0 0"/>
                <a:gd name="G2" fmla="+- 14 0 0"/>
                <a:gd name="G3" fmla="cos 5 G2"/>
                <a:gd name="G4" fmla="*/ 1 24111 1024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*/ 1 62361 45568"/>
                <a:gd name="G18" fmla="+- 1 0 0"/>
                <a:gd name="G19" fmla="+- 1 0 0"/>
                <a:gd name="G20" fmla="+- 1 0 0"/>
                <a:gd name="G21" fmla="+- 1 0 0"/>
                <a:gd name="T0" fmla="*/ 0 w 51"/>
                <a:gd name="T1" fmla="*/ 2147483646 h 13"/>
                <a:gd name="T2" fmla="*/ 2147483646 w 51"/>
                <a:gd name="T3" fmla="*/ 2147483646 h 13"/>
                <a:gd name="T4" fmla="*/ 2147483646 w 51"/>
                <a:gd name="T5" fmla="*/ 2147483646 h 13"/>
                <a:gd name="T6" fmla="*/ 2147483646 w 51"/>
                <a:gd name="T7" fmla="*/ 2147483646 h 13"/>
                <a:gd name="T8" fmla="*/ 2147483646 w 51"/>
                <a:gd name="T9" fmla="*/ 2147483646 h 13"/>
                <a:gd name="T10" fmla="*/ 2147483646 w 51"/>
                <a:gd name="T11" fmla="*/ 2147483646 h 13"/>
                <a:gd name="T12" fmla="*/ 2147483646 w 51"/>
                <a:gd name="T13" fmla="*/ 2147483646 h 13"/>
                <a:gd name="T14" fmla="*/ 2147483646 w 51"/>
                <a:gd name="T15" fmla="*/ 2147483646 h 13"/>
                <a:gd name="T16" fmla="*/ 2147483646 w 51"/>
                <a:gd name="T17" fmla="*/ 2147483646 h 13"/>
                <a:gd name="T18" fmla="*/ 2147483646 w 51"/>
                <a:gd name="T19" fmla="*/ 2147483646 h 13"/>
                <a:gd name="T20" fmla="*/ 2147483646 w 51"/>
                <a:gd name="T21" fmla="*/ 0 h 13"/>
                <a:gd name="T22" fmla="*/ 2147483646 w 51"/>
                <a:gd name="T23" fmla="*/ 2147483646 h 13"/>
                <a:gd name="T24" fmla="*/ 2147483646 w 51"/>
                <a:gd name="T25" fmla="*/ 2147483646 h 13"/>
                <a:gd name="T26" fmla="*/ 2147483646 w 51"/>
                <a:gd name="T27" fmla="*/ 2147483646 h 13"/>
                <a:gd name="T28" fmla="*/ 2147483646 w 51"/>
                <a:gd name="T29" fmla="*/ 2147483646 h 13"/>
                <a:gd name="T30" fmla="*/ 2147483646 w 51"/>
                <a:gd name="T31" fmla="*/ 2147483646 h 13"/>
                <a:gd name="T32" fmla="*/ 2147483646 w 51"/>
                <a:gd name="T33" fmla="*/ 0 h 13"/>
                <a:gd name="T34" fmla="*/ 2147483646 w 51"/>
                <a:gd name="T35" fmla="*/ 2147483646 h 13"/>
                <a:gd name="T36" fmla="*/ 2147483646 w 51"/>
                <a:gd name="T37" fmla="*/ 2147483646 h 13"/>
                <a:gd name="T38" fmla="*/ 2147483646 w 51"/>
                <a:gd name="T39" fmla="*/ 2147483646 h 13"/>
                <a:gd name="T40" fmla="*/ 2147483646 w 51"/>
                <a:gd name="T41" fmla="*/ 214748364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13">
                  <a:moveTo>
                    <a:pt x="0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8" y="1"/>
                  </a:lnTo>
                  <a:lnTo>
                    <a:pt x="10" y="5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9" y="5"/>
                  </a:lnTo>
                  <a:lnTo>
                    <a:pt x="21" y="1"/>
                  </a:lnTo>
                  <a:lnTo>
                    <a:pt x="23" y="7"/>
                  </a:lnTo>
                  <a:lnTo>
                    <a:pt x="26" y="0"/>
                  </a:lnTo>
                  <a:lnTo>
                    <a:pt x="28" y="5"/>
                  </a:lnTo>
                  <a:lnTo>
                    <a:pt x="31" y="7"/>
                  </a:lnTo>
                  <a:lnTo>
                    <a:pt x="33" y="5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4" y="7"/>
                  </a:lnTo>
                  <a:lnTo>
                    <a:pt x="46" y="1"/>
                  </a:lnTo>
                  <a:lnTo>
                    <a:pt x="49" y="13"/>
                  </a:lnTo>
                  <a:lnTo>
                    <a:pt x="51" y="5"/>
                  </a:lnTo>
                </a:path>
              </a:pathLst>
            </a:custGeom>
            <a:noFill/>
            <a:ln w="936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329" name="Rectangle 326">
              <a:extLst>
                <a:ext uri="{FF2B5EF4-FFF2-40B4-BE49-F238E27FC236}">
                  <a16:creationId xmlns:a16="http://schemas.microsoft.com/office/drawing/2014/main" id="{33EDCC2D-AF81-4C4F-8E1C-2823C6607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2080" y="1476375"/>
              <a:ext cx="1525588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2400" b="1" dirty="0"/>
                <a:t>Trace</a:t>
              </a:r>
            </a:p>
          </p:txBody>
        </p:sp>
        <p:sp>
          <p:nvSpPr>
            <p:cNvPr id="330" name="Rectangle 327">
              <a:extLst>
                <a:ext uri="{FF2B5EF4-FFF2-40B4-BE49-F238E27FC236}">
                  <a16:creationId xmlns:a16="http://schemas.microsoft.com/office/drawing/2014/main" id="{AEE2F02E-1245-C342-8E00-2E745280D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1422" y="5761572"/>
              <a:ext cx="4144963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2400" b="1" dirty="0"/>
                <a:t>Word Spotting</a:t>
              </a:r>
            </a:p>
          </p:txBody>
        </p:sp>
        <p:sp>
          <p:nvSpPr>
            <p:cNvPr id="331" name="Text Box 328">
              <a:extLst>
                <a:ext uri="{FF2B5EF4-FFF2-40B4-BE49-F238E27FC236}">
                  <a16:creationId xmlns:a16="http://schemas.microsoft.com/office/drawing/2014/main" id="{12912F5C-ADF2-EB46-B49A-6E502A085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4985" y="5076296"/>
              <a:ext cx="728663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000" b="1"/>
                <a:t>Gun</a:t>
              </a:r>
            </a:p>
          </p:txBody>
        </p:sp>
        <p:grpSp>
          <p:nvGrpSpPr>
            <p:cNvPr id="334" name="Group 332">
              <a:extLst>
                <a:ext uri="{FF2B5EF4-FFF2-40B4-BE49-F238E27FC236}">
                  <a16:creationId xmlns:a16="http://schemas.microsoft.com/office/drawing/2014/main" id="{778A5A7A-0FBC-A745-AC69-640F9B73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6473" y="2307696"/>
              <a:ext cx="2085975" cy="1303337"/>
              <a:chOff x="101" y="451"/>
              <a:chExt cx="1314" cy="821"/>
            </a:xfrm>
          </p:grpSpPr>
          <p:grpSp>
            <p:nvGrpSpPr>
              <p:cNvPr id="335" name="Group 333">
                <a:extLst>
                  <a:ext uri="{FF2B5EF4-FFF2-40B4-BE49-F238E27FC236}">
                    <a16:creationId xmlns:a16="http://schemas.microsoft.com/office/drawing/2014/main" id="{64F1F5EC-DFAA-CC45-A6C7-5742B3684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" y="937"/>
                <a:ext cx="1314" cy="335"/>
                <a:chOff x="101" y="937"/>
                <a:chExt cx="1314" cy="335"/>
              </a:xfrm>
            </p:grpSpPr>
            <p:sp>
              <p:nvSpPr>
                <p:cNvPr id="4699" name="Freeform 334">
                  <a:extLst>
                    <a:ext uri="{FF2B5EF4-FFF2-40B4-BE49-F238E27FC236}">
                      <a16:creationId xmlns:a16="http://schemas.microsoft.com/office/drawing/2014/main" id="{B7054FCF-D82C-9046-9728-FC6CC4E799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" y="945"/>
                  <a:ext cx="209" cy="325"/>
                </a:xfrm>
                <a:custGeom>
                  <a:avLst/>
                  <a:gdLst>
                    <a:gd name="T0" fmla="*/ 3 w 187"/>
                    <a:gd name="T1" fmla="*/ 296 h 308"/>
                    <a:gd name="T2" fmla="*/ 9 w 187"/>
                    <a:gd name="T3" fmla="*/ 247 h 308"/>
                    <a:gd name="T4" fmla="*/ 13 w 187"/>
                    <a:gd name="T5" fmla="*/ 165 h 308"/>
                    <a:gd name="T6" fmla="*/ 19 w 187"/>
                    <a:gd name="T7" fmla="*/ 132 h 308"/>
                    <a:gd name="T8" fmla="*/ 22 w 187"/>
                    <a:gd name="T9" fmla="*/ 127 h 308"/>
                    <a:gd name="T10" fmla="*/ 25 w 187"/>
                    <a:gd name="T11" fmla="*/ 129 h 308"/>
                    <a:gd name="T12" fmla="*/ 28 w 187"/>
                    <a:gd name="T13" fmla="*/ 125 h 308"/>
                    <a:gd name="T14" fmla="*/ 31 w 187"/>
                    <a:gd name="T15" fmla="*/ 129 h 308"/>
                    <a:gd name="T16" fmla="*/ 34 w 187"/>
                    <a:gd name="T17" fmla="*/ 127 h 308"/>
                    <a:gd name="T18" fmla="*/ 41 w 187"/>
                    <a:gd name="T19" fmla="*/ 132 h 308"/>
                    <a:gd name="T20" fmla="*/ 44 w 187"/>
                    <a:gd name="T21" fmla="*/ 125 h 308"/>
                    <a:gd name="T22" fmla="*/ 47 w 187"/>
                    <a:gd name="T23" fmla="*/ 108 h 308"/>
                    <a:gd name="T24" fmla="*/ 53 w 187"/>
                    <a:gd name="T25" fmla="*/ 99 h 308"/>
                    <a:gd name="T26" fmla="*/ 56 w 187"/>
                    <a:gd name="T27" fmla="*/ 54 h 308"/>
                    <a:gd name="T28" fmla="*/ 62 w 187"/>
                    <a:gd name="T29" fmla="*/ 21 h 308"/>
                    <a:gd name="T30" fmla="*/ 65 w 187"/>
                    <a:gd name="T31" fmla="*/ 0 h 308"/>
                    <a:gd name="T32" fmla="*/ 69 w 187"/>
                    <a:gd name="T33" fmla="*/ 9 h 308"/>
                    <a:gd name="T34" fmla="*/ 75 w 187"/>
                    <a:gd name="T35" fmla="*/ 33 h 308"/>
                    <a:gd name="T36" fmla="*/ 78 w 187"/>
                    <a:gd name="T37" fmla="*/ 61 h 308"/>
                    <a:gd name="T38" fmla="*/ 84 w 187"/>
                    <a:gd name="T39" fmla="*/ 94 h 308"/>
                    <a:gd name="T40" fmla="*/ 87 w 187"/>
                    <a:gd name="T41" fmla="*/ 125 h 308"/>
                    <a:gd name="T42" fmla="*/ 93 w 187"/>
                    <a:gd name="T43" fmla="*/ 129 h 308"/>
                    <a:gd name="T44" fmla="*/ 97 w 187"/>
                    <a:gd name="T45" fmla="*/ 134 h 308"/>
                    <a:gd name="T46" fmla="*/ 103 w 187"/>
                    <a:gd name="T47" fmla="*/ 141 h 308"/>
                    <a:gd name="T48" fmla="*/ 106 w 187"/>
                    <a:gd name="T49" fmla="*/ 148 h 308"/>
                    <a:gd name="T50" fmla="*/ 109 w 187"/>
                    <a:gd name="T51" fmla="*/ 155 h 308"/>
                    <a:gd name="T52" fmla="*/ 115 w 187"/>
                    <a:gd name="T53" fmla="*/ 153 h 308"/>
                    <a:gd name="T54" fmla="*/ 118 w 187"/>
                    <a:gd name="T55" fmla="*/ 139 h 308"/>
                    <a:gd name="T56" fmla="*/ 125 w 187"/>
                    <a:gd name="T57" fmla="*/ 129 h 308"/>
                    <a:gd name="T58" fmla="*/ 128 w 187"/>
                    <a:gd name="T59" fmla="*/ 96 h 308"/>
                    <a:gd name="T60" fmla="*/ 134 w 187"/>
                    <a:gd name="T61" fmla="*/ 85 h 308"/>
                    <a:gd name="T62" fmla="*/ 137 w 187"/>
                    <a:gd name="T63" fmla="*/ 106 h 308"/>
                    <a:gd name="T64" fmla="*/ 143 w 187"/>
                    <a:gd name="T65" fmla="*/ 125 h 308"/>
                    <a:gd name="T66" fmla="*/ 146 w 187"/>
                    <a:gd name="T67" fmla="*/ 148 h 308"/>
                    <a:gd name="T68" fmla="*/ 153 w 187"/>
                    <a:gd name="T69" fmla="*/ 179 h 308"/>
                    <a:gd name="T70" fmla="*/ 156 w 187"/>
                    <a:gd name="T71" fmla="*/ 172 h 308"/>
                    <a:gd name="T72" fmla="*/ 162 w 187"/>
                    <a:gd name="T73" fmla="*/ 153 h 308"/>
                    <a:gd name="T74" fmla="*/ 165 w 187"/>
                    <a:gd name="T75" fmla="*/ 158 h 308"/>
                    <a:gd name="T76" fmla="*/ 168 w 187"/>
                    <a:gd name="T77" fmla="*/ 176 h 308"/>
                    <a:gd name="T78" fmla="*/ 174 w 187"/>
                    <a:gd name="T79" fmla="*/ 181 h 308"/>
                    <a:gd name="T80" fmla="*/ 177 w 187"/>
                    <a:gd name="T81" fmla="*/ 209 h 308"/>
                    <a:gd name="T82" fmla="*/ 184 w 187"/>
                    <a:gd name="T83" fmla="*/ 228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87" h="308">
                      <a:moveTo>
                        <a:pt x="0" y="308"/>
                      </a:moveTo>
                      <a:lnTo>
                        <a:pt x="3" y="304"/>
                      </a:lnTo>
                      <a:lnTo>
                        <a:pt x="3" y="296"/>
                      </a:lnTo>
                      <a:lnTo>
                        <a:pt x="6" y="287"/>
                      </a:lnTo>
                      <a:lnTo>
                        <a:pt x="6" y="266"/>
                      </a:lnTo>
                      <a:lnTo>
                        <a:pt x="9" y="247"/>
                      </a:lnTo>
                      <a:lnTo>
                        <a:pt x="9" y="202"/>
                      </a:lnTo>
                      <a:lnTo>
                        <a:pt x="13" y="191"/>
                      </a:lnTo>
                      <a:lnTo>
                        <a:pt x="13" y="165"/>
                      </a:lnTo>
                      <a:lnTo>
                        <a:pt x="16" y="160"/>
                      </a:lnTo>
                      <a:lnTo>
                        <a:pt x="16" y="144"/>
                      </a:lnTo>
                      <a:lnTo>
                        <a:pt x="19" y="132"/>
                      </a:lnTo>
                      <a:lnTo>
                        <a:pt x="19" y="134"/>
                      </a:lnTo>
                      <a:lnTo>
                        <a:pt x="19" y="132"/>
                      </a:lnTo>
                      <a:lnTo>
                        <a:pt x="22" y="127"/>
                      </a:lnTo>
                      <a:lnTo>
                        <a:pt x="22" y="125"/>
                      </a:lnTo>
                      <a:lnTo>
                        <a:pt x="22" y="127"/>
                      </a:lnTo>
                      <a:lnTo>
                        <a:pt x="25" y="129"/>
                      </a:lnTo>
                      <a:lnTo>
                        <a:pt x="25" y="125"/>
                      </a:lnTo>
                      <a:lnTo>
                        <a:pt x="28" y="129"/>
                      </a:lnTo>
                      <a:lnTo>
                        <a:pt x="28" y="125"/>
                      </a:lnTo>
                      <a:lnTo>
                        <a:pt x="28" y="127"/>
                      </a:lnTo>
                      <a:lnTo>
                        <a:pt x="31" y="125"/>
                      </a:lnTo>
                      <a:lnTo>
                        <a:pt x="31" y="129"/>
                      </a:lnTo>
                      <a:lnTo>
                        <a:pt x="34" y="125"/>
                      </a:lnTo>
                      <a:lnTo>
                        <a:pt x="34" y="129"/>
                      </a:lnTo>
                      <a:lnTo>
                        <a:pt x="34" y="127"/>
                      </a:lnTo>
                      <a:lnTo>
                        <a:pt x="37" y="129"/>
                      </a:lnTo>
                      <a:lnTo>
                        <a:pt x="41" y="127"/>
                      </a:lnTo>
                      <a:lnTo>
                        <a:pt x="41" y="132"/>
                      </a:lnTo>
                      <a:lnTo>
                        <a:pt x="44" y="127"/>
                      </a:lnTo>
                      <a:lnTo>
                        <a:pt x="44" y="132"/>
                      </a:lnTo>
                      <a:lnTo>
                        <a:pt x="44" y="125"/>
                      </a:lnTo>
                      <a:lnTo>
                        <a:pt x="47" y="115"/>
                      </a:lnTo>
                      <a:lnTo>
                        <a:pt x="47" y="118"/>
                      </a:lnTo>
                      <a:lnTo>
                        <a:pt x="47" y="108"/>
                      </a:lnTo>
                      <a:lnTo>
                        <a:pt x="50" y="108"/>
                      </a:lnTo>
                      <a:lnTo>
                        <a:pt x="50" y="99"/>
                      </a:lnTo>
                      <a:lnTo>
                        <a:pt x="53" y="99"/>
                      </a:lnTo>
                      <a:lnTo>
                        <a:pt x="53" y="78"/>
                      </a:lnTo>
                      <a:lnTo>
                        <a:pt x="56" y="75"/>
                      </a:lnTo>
                      <a:lnTo>
                        <a:pt x="56" y="54"/>
                      </a:lnTo>
                      <a:lnTo>
                        <a:pt x="59" y="47"/>
                      </a:lnTo>
                      <a:lnTo>
                        <a:pt x="59" y="31"/>
                      </a:lnTo>
                      <a:lnTo>
                        <a:pt x="62" y="21"/>
                      </a:lnTo>
                      <a:lnTo>
                        <a:pt x="62" y="7"/>
                      </a:lnTo>
                      <a:lnTo>
                        <a:pt x="65" y="9"/>
                      </a:lnTo>
                      <a:lnTo>
                        <a:pt x="65" y="0"/>
                      </a:lnTo>
                      <a:lnTo>
                        <a:pt x="65" y="2"/>
                      </a:lnTo>
                      <a:lnTo>
                        <a:pt x="69" y="5"/>
                      </a:lnTo>
                      <a:lnTo>
                        <a:pt x="69" y="9"/>
                      </a:lnTo>
                      <a:lnTo>
                        <a:pt x="72" y="14"/>
                      </a:lnTo>
                      <a:lnTo>
                        <a:pt x="72" y="26"/>
                      </a:lnTo>
                      <a:lnTo>
                        <a:pt x="75" y="33"/>
                      </a:lnTo>
                      <a:lnTo>
                        <a:pt x="75" y="38"/>
                      </a:lnTo>
                      <a:lnTo>
                        <a:pt x="78" y="42"/>
                      </a:lnTo>
                      <a:lnTo>
                        <a:pt x="78" y="61"/>
                      </a:lnTo>
                      <a:lnTo>
                        <a:pt x="81" y="71"/>
                      </a:lnTo>
                      <a:lnTo>
                        <a:pt x="81" y="85"/>
                      </a:lnTo>
                      <a:lnTo>
                        <a:pt x="84" y="94"/>
                      </a:lnTo>
                      <a:lnTo>
                        <a:pt x="84" y="111"/>
                      </a:lnTo>
                      <a:lnTo>
                        <a:pt x="87" y="111"/>
                      </a:lnTo>
                      <a:lnTo>
                        <a:pt x="87" y="125"/>
                      </a:lnTo>
                      <a:lnTo>
                        <a:pt x="90" y="129"/>
                      </a:lnTo>
                      <a:lnTo>
                        <a:pt x="90" y="136"/>
                      </a:lnTo>
                      <a:lnTo>
                        <a:pt x="93" y="129"/>
                      </a:lnTo>
                      <a:lnTo>
                        <a:pt x="93" y="134"/>
                      </a:lnTo>
                      <a:lnTo>
                        <a:pt x="93" y="129"/>
                      </a:lnTo>
                      <a:lnTo>
                        <a:pt x="97" y="134"/>
                      </a:lnTo>
                      <a:lnTo>
                        <a:pt x="97" y="141"/>
                      </a:lnTo>
                      <a:lnTo>
                        <a:pt x="100" y="144"/>
                      </a:lnTo>
                      <a:lnTo>
                        <a:pt x="103" y="141"/>
                      </a:lnTo>
                      <a:lnTo>
                        <a:pt x="103" y="146"/>
                      </a:lnTo>
                      <a:lnTo>
                        <a:pt x="103" y="144"/>
                      </a:lnTo>
                      <a:lnTo>
                        <a:pt x="106" y="148"/>
                      </a:lnTo>
                      <a:lnTo>
                        <a:pt x="106" y="151"/>
                      </a:lnTo>
                      <a:lnTo>
                        <a:pt x="109" y="158"/>
                      </a:lnTo>
                      <a:lnTo>
                        <a:pt x="109" y="155"/>
                      </a:lnTo>
                      <a:lnTo>
                        <a:pt x="112" y="153"/>
                      </a:lnTo>
                      <a:lnTo>
                        <a:pt x="112" y="148"/>
                      </a:lnTo>
                      <a:lnTo>
                        <a:pt x="115" y="153"/>
                      </a:lnTo>
                      <a:lnTo>
                        <a:pt x="115" y="151"/>
                      </a:lnTo>
                      <a:lnTo>
                        <a:pt x="118" y="146"/>
                      </a:lnTo>
                      <a:lnTo>
                        <a:pt x="118" y="139"/>
                      </a:lnTo>
                      <a:lnTo>
                        <a:pt x="121" y="136"/>
                      </a:lnTo>
                      <a:lnTo>
                        <a:pt x="121" y="129"/>
                      </a:lnTo>
                      <a:lnTo>
                        <a:pt x="125" y="129"/>
                      </a:lnTo>
                      <a:lnTo>
                        <a:pt x="125" y="115"/>
                      </a:lnTo>
                      <a:lnTo>
                        <a:pt x="128" y="104"/>
                      </a:lnTo>
                      <a:lnTo>
                        <a:pt x="128" y="96"/>
                      </a:lnTo>
                      <a:lnTo>
                        <a:pt x="131" y="89"/>
                      </a:lnTo>
                      <a:lnTo>
                        <a:pt x="131" y="82"/>
                      </a:lnTo>
                      <a:lnTo>
                        <a:pt x="134" y="85"/>
                      </a:lnTo>
                      <a:lnTo>
                        <a:pt x="134" y="94"/>
                      </a:lnTo>
                      <a:lnTo>
                        <a:pt x="137" y="94"/>
                      </a:lnTo>
                      <a:lnTo>
                        <a:pt x="137" y="106"/>
                      </a:lnTo>
                      <a:lnTo>
                        <a:pt x="140" y="113"/>
                      </a:lnTo>
                      <a:lnTo>
                        <a:pt x="140" y="120"/>
                      </a:lnTo>
                      <a:lnTo>
                        <a:pt x="143" y="125"/>
                      </a:lnTo>
                      <a:lnTo>
                        <a:pt x="143" y="134"/>
                      </a:lnTo>
                      <a:lnTo>
                        <a:pt x="146" y="134"/>
                      </a:lnTo>
                      <a:lnTo>
                        <a:pt x="146" y="148"/>
                      </a:lnTo>
                      <a:lnTo>
                        <a:pt x="149" y="160"/>
                      </a:lnTo>
                      <a:lnTo>
                        <a:pt x="149" y="172"/>
                      </a:lnTo>
                      <a:lnTo>
                        <a:pt x="153" y="179"/>
                      </a:lnTo>
                      <a:lnTo>
                        <a:pt x="156" y="172"/>
                      </a:lnTo>
                      <a:lnTo>
                        <a:pt x="156" y="174"/>
                      </a:lnTo>
                      <a:lnTo>
                        <a:pt x="156" y="172"/>
                      </a:lnTo>
                      <a:lnTo>
                        <a:pt x="159" y="169"/>
                      </a:lnTo>
                      <a:lnTo>
                        <a:pt x="159" y="155"/>
                      </a:lnTo>
                      <a:lnTo>
                        <a:pt x="162" y="153"/>
                      </a:lnTo>
                      <a:lnTo>
                        <a:pt x="162" y="151"/>
                      </a:lnTo>
                      <a:lnTo>
                        <a:pt x="162" y="153"/>
                      </a:lnTo>
                      <a:lnTo>
                        <a:pt x="165" y="158"/>
                      </a:lnTo>
                      <a:lnTo>
                        <a:pt x="165" y="165"/>
                      </a:lnTo>
                      <a:lnTo>
                        <a:pt x="168" y="174"/>
                      </a:lnTo>
                      <a:lnTo>
                        <a:pt x="168" y="176"/>
                      </a:lnTo>
                      <a:lnTo>
                        <a:pt x="171" y="174"/>
                      </a:lnTo>
                      <a:lnTo>
                        <a:pt x="171" y="179"/>
                      </a:lnTo>
                      <a:lnTo>
                        <a:pt x="174" y="181"/>
                      </a:lnTo>
                      <a:lnTo>
                        <a:pt x="174" y="198"/>
                      </a:lnTo>
                      <a:lnTo>
                        <a:pt x="177" y="205"/>
                      </a:lnTo>
                      <a:lnTo>
                        <a:pt x="177" y="209"/>
                      </a:lnTo>
                      <a:lnTo>
                        <a:pt x="181" y="214"/>
                      </a:lnTo>
                      <a:lnTo>
                        <a:pt x="181" y="226"/>
                      </a:lnTo>
                      <a:lnTo>
                        <a:pt x="184" y="228"/>
                      </a:lnTo>
                      <a:lnTo>
                        <a:pt x="184" y="216"/>
                      </a:lnTo>
                      <a:lnTo>
                        <a:pt x="187" y="207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00" name="Freeform 335">
                  <a:extLst>
                    <a:ext uri="{FF2B5EF4-FFF2-40B4-BE49-F238E27FC236}">
                      <a16:creationId xmlns:a16="http://schemas.microsoft.com/office/drawing/2014/main" id="{14CC2989-9C3A-5C4C-9D93-720011A6C2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" y="952"/>
                  <a:ext cx="232" cy="273"/>
                </a:xfrm>
                <a:custGeom>
                  <a:avLst/>
                  <a:gdLst>
                    <a:gd name="T0" fmla="*/ 3 w 208"/>
                    <a:gd name="T1" fmla="*/ 165 h 259"/>
                    <a:gd name="T2" fmla="*/ 6 w 208"/>
                    <a:gd name="T3" fmla="*/ 108 h 259"/>
                    <a:gd name="T4" fmla="*/ 12 w 208"/>
                    <a:gd name="T5" fmla="*/ 47 h 259"/>
                    <a:gd name="T6" fmla="*/ 15 w 208"/>
                    <a:gd name="T7" fmla="*/ 9 h 259"/>
                    <a:gd name="T8" fmla="*/ 21 w 208"/>
                    <a:gd name="T9" fmla="*/ 5 h 259"/>
                    <a:gd name="T10" fmla="*/ 25 w 208"/>
                    <a:gd name="T11" fmla="*/ 35 h 259"/>
                    <a:gd name="T12" fmla="*/ 31 w 208"/>
                    <a:gd name="T13" fmla="*/ 82 h 259"/>
                    <a:gd name="T14" fmla="*/ 34 w 208"/>
                    <a:gd name="T15" fmla="*/ 127 h 259"/>
                    <a:gd name="T16" fmla="*/ 43 w 208"/>
                    <a:gd name="T17" fmla="*/ 134 h 259"/>
                    <a:gd name="T18" fmla="*/ 46 w 208"/>
                    <a:gd name="T19" fmla="*/ 125 h 259"/>
                    <a:gd name="T20" fmla="*/ 49 w 208"/>
                    <a:gd name="T21" fmla="*/ 120 h 259"/>
                    <a:gd name="T22" fmla="*/ 53 w 208"/>
                    <a:gd name="T23" fmla="*/ 97 h 259"/>
                    <a:gd name="T24" fmla="*/ 59 w 208"/>
                    <a:gd name="T25" fmla="*/ 115 h 259"/>
                    <a:gd name="T26" fmla="*/ 68 w 208"/>
                    <a:gd name="T27" fmla="*/ 115 h 259"/>
                    <a:gd name="T28" fmla="*/ 71 w 208"/>
                    <a:gd name="T29" fmla="*/ 129 h 259"/>
                    <a:gd name="T30" fmla="*/ 74 w 208"/>
                    <a:gd name="T31" fmla="*/ 132 h 259"/>
                    <a:gd name="T32" fmla="*/ 77 w 208"/>
                    <a:gd name="T33" fmla="*/ 132 h 259"/>
                    <a:gd name="T34" fmla="*/ 81 w 208"/>
                    <a:gd name="T35" fmla="*/ 94 h 259"/>
                    <a:gd name="T36" fmla="*/ 87 w 208"/>
                    <a:gd name="T37" fmla="*/ 92 h 259"/>
                    <a:gd name="T38" fmla="*/ 90 w 208"/>
                    <a:gd name="T39" fmla="*/ 89 h 259"/>
                    <a:gd name="T40" fmla="*/ 99 w 208"/>
                    <a:gd name="T41" fmla="*/ 113 h 259"/>
                    <a:gd name="T42" fmla="*/ 105 w 208"/>
                    <a:gd name="T43" fmla="*/ 127 h 259"/>
                    <a:gd name="T44" fmla="*/ 109 w 208"/>
                    <a:gd name="T45" fmla="*/ 113 h 259"/>
                    <a:gd name="T46" fmla="*/ 115 w 208"/>
                    <a:gd name="T47" fmla="*/ 125 h 259"/>
                    <a:gd name="T48" fmla="*/ 121 w 208"/>
                    <a:gd name="T49" fmla="*/ 118 h 259"/>
                    <a:gd name="T50" fmla="*/ 124 w 208"/>
                    <a:gd name="T51" fmla="*/ 129 h 259"/>
                    <a:gd name="T52" fmla="*/ 130 w 208"/>
                    <a:gd name="T53" fmla="*/ 146 h 259"/>
                    <a:gd name="T54" fmla="*/ 133 w 208"/>
                    <a:gd name="T55" fmla="*/ 186 h 259"/>
                    <a:gd name="T56" fmla="*/ 140 w 208"/>
                    <a:gd name="T57" fmla="*/ 226 h 259"/>
                    <a:gd name="T58" fmla="*/ 146 w 208"/>
                    <a:gd name="T59" fmla="*/ 257 h 259"/>
                    <a:gd name="T60" fmla="*/ 152 w 208"/>
                    <a:gd name="T61" fmla="*/ 247 h 259"/>
                    <a:gd name="T62" fmla="*/ 155 w 208"/>
                    <a:gd name="T63" fmla="*/ 198 h 259"/>
                    <a:gd name="T64" fmla="*/ 161 w 208"/>
                    <a:gd name="T65" fmla="*/ 146 h 259"/>
                    <a:gd name="T66" fmla="*/ 165 w 208"/>
                    <a:gd name="T67" fmla="*/ 101 h 259"/>
                    <a:gd name="T68" fmla="*/ 168 w 208"/>
                    <a:gd name="T69" fmla="*/ 89 h 259"/>
                    <a:gd name="T70" fmla="*/ 177 w 208"/>
                    <a:gd name="T71" fmla="*/ 89 h 259"/>
                    <a:gd name="T72" fmla="*/ 180 w 208"/>
                    <a:gd name="T73" fmla="*/ 101 h 259"/>
                    <a:gd name="T74" fmla="*/ 183 w 208"/>
                    <a:gd name="T75" fmla="*/ 118 h 259"/>
                    <a:gd name="T76" fmla="*/ 193 w 208"/>
                    <a:gd name="T77" fmla="*/ 129 h 259"/>
                    <a:gd name="T78" fmla="*/ 196 w 208"/>
                    <a:gd name="T79" fmla="*/ 122 h 259"/>
                    <a:gd name="T80" fmla="*/ 202 w 208"/>
                    <a:gd name="T81" fmla="*/ 106 h 259"/>
                    <a:gd name="T82" fmla="*/ 205 w 208"/>
                    <a:gd name="T83" fmla="*/ 8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8" h="259">
                      <a:moveTo>
                        <a:pt x="0" y="200"/>
                      </a:moveTo>
                      <a:lnTo>
                        <a:pt x="0" y="179"/>
                      </a:lnTo>
                      <a:lnTo>
                        <a:pt x="3" y="165"/>
                      </a:lnTo>
                      <a:lnTo>
                        <a:pt x="3" y="146"/>
                      </a:lnTo>
                      <a:lnTo>
                        <a:pt x="6" y="139"/>
                      </a:lnTo>
                      <a:lnTo>
                        <a:pt x="6" y="108"/>
                      </a:lnTo>
                      <a:lnTo>
                        <a:pt x="9" y="92"/>
                      </a:lnTo>
                      <a:lnTo>
                        <a:pt x="9" y="64"/>
                      </a:lnTo>
                      <a:lnTo>
                        <a:pt x="12" y="47"/>
                      </a:lnTo>
                      <a:lnTo>
                        <a:pt x="12" y="26"/>
                      </a:lnTo>
                      <a:lnTo>
                        <a:pt x="15" y="17"/>
                      </a:lnTo>
                      <a:lnTo>
                        <a:pt x="15" y="9"/>
                      </a:lnTo>
                      <a:lnTo>
                        <a:pt x="18" y="5"/>
                      </a:lnTo>
                      <a:lnTo>
                        <a:pt x="18" y="0"/>
                      </a:lnTo>
                      <a:lnTo>
                        <a:pt x="21" y="5"/>
                      </a:lnTo>
                      <a:lnTo>
                        <a:pt x="21" y="17"/>
                      </a:lnTo>
                      <a:lnTo>
                        <a:pt x="25" y="21"/>
                      </a:lnTo>
                      <a:lnTo>
                        <a:pt x="25" y="35"/>
                      </a:lnTo>
                      <a:lnTo>
                        <a:pt x="28" y="40"/>
                      </a:lnTo>
                      <a:lnTo>
                        <a:pt x="28" y="64"/>
                      </a:lnTo>
                      <a:lnTo>
                        <a:pt x="31" y="82"/>
                      </a:lnTo>
                      <a:lnTo>
                        <a:pt x="31" y="97"/>
                      </a:lnTo>
                      <a:lnTo>
                        <a:pt x="34" y="111"/>
                      </a:lnTo>
                      <a:lnTo>
                        <a:pt x="34" y="127"/>
                      </a:lnTo>
                      <a:lnTo>
                        <a:pt x="37" y="129"/>
                      </a:lnTo>
                      <a:lnTo>
                        <a:pt x="37" y="127"/>
                      </a:lnTo>
                      <a:lnTo>
                        <a:pt x="43" y="134"/>
                      </a:lnTo>
                      <a:lnTo>
                        <a:pt x="40" y="134"/>
                      </a:lnTo>
                      <a:lnTo>
                        <a:pt x="43" y="132"/>
                      </a:lnTo>
                      <a:lnTo>
                        <a:pt x="46" y="125"/>
                      </a:lnTo>
                      <a:lnTo>
                        <a:pt x="46" y="127"/>
                      </a:lnTo>
                      <a:lnTo>
                        <a:pt x="46" y="125"/>
                      </a:lnTo>
                      <a:lnTo>
                        <a:pt x="49" y="120"/>
                      </a:lnTo>
                      <a:lnTo>
                        <a:pt x="49" y="111"/>
                      </a:lnTo>
                      <a:lnTo>
                        <a:pt x="53" y="101"/>
                      </a:lnTo>
                      <a:lnTo>
                        <a:pt x="53" y="97"/>
                      </a:lnTo>
                      <a:lnTo>
                        <a:pt x="56" y="92"/>
                      </a:lnTo>
                      <a:lnTo>
                        <a:pt x="59" y="101"/>
                      </a:lnTo>
                      <a:lnTo>
                        <a:pt x="59" y="115"/>
                      </a:lnTo>
                      <a:lnTo>
                        <a:pt x="62" y="120"/>
                      </a:lnTo>
                      <a:lnTo>
                        <a:pt x="62" y="122"/>
                      </a:lnTo>
                      <a:lnTo>
                        <a:pt x="68" y="115"/>
                      </a:lnTo>
                      <a:lnTo>
                        <a:pt x="65" y="115"/>
                      </a:lnTo>
                      <a:lnTo>
                        <a:pt x="68" y="122"/>
                      </a:lnTo>
                      <a:lnTo>
                        <a:pt x="71" y="129"/>
                      </a:lnTo>
                      <a:lnTo>
                        <a:pt x="71" y="127"/>
                      </a:lnTo>
                      <a:lnTo>
                        <a:pt x="71" y="129"/>
                      </a:lnTo>
                      <a:lnTo>
                        <a:pt x="74" y="132"/>
                      </a:lnTo>
                      <a:lnTo>
                        <a:pt x="74" y="137"/>
                      </a:lnTo>
                      <a:lnTo>
                        <a:pt x="74" y="132"/>
                      </a:lnTo>
                      <a:lnTo>
                        <a:pt x="77" y="132"/>
                      </a:lnTo>
                      <a:lnTo>
                        <a:pt x="77" y="120"/>
                      </a:lnTo>
                      <a:lnTo>
                        <a:pt x="81" y="111"/>
                      </a:lnTo>
                      <a:lnTo>
                        <a:pt x="81" y="94"/>
                      </a:lnTo>
                      <a:lnTo>
                        <a:pt x="84" y="87"/>
                      </a:lnTo>
                      <a:lnTo>
                        <a:pt x="84" y="85"/>
                      </a:lnTo>
                      <a:lnTo>
                        <a:pt x="87" y="92"/>
                      </a:lnTo>
                      <a:lnTo>
                        <a:pt x="87" y="101"/>
                      </a:lnTo>
                      <a:lnTo>
                        <a:pt x="90" y="97"/>
                      </a:lnTo>
                      <a:lnTo>
                        <a:pt x="90" y="89"/>
                      </a:lnTo>
                      <a:lnTo>
                        <a:pt x="93" y="97"/>
                      </a:lnTo>
                      <a:lnTo>
                        <a:pt x="99" y="101"/>
                      </a:lnTo>
                      <a:lnTo>
                        <a:pt x="99" y="113"/>
                      </a:lnTo>
                      <a:lnTo>
                        <a:pt x="102" y="115"/>
                      </a:lnTo>
                      <a:lnTo>
                        <a:pt x="102" y="122"/>
                      </a:lnTo>
                      <a:lnTo>
                        <a:pt x="105" y="127"/>
                      </a:lnTo>
                      <a:lnTo>
                        <a:pt x="105" y="125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12" y="118"/>
                      </a:lnTo>
                      <a:lnTo>
                        <a:pt x="115" y="118"/>
                      </a:lnTo>
                      <a:lnTo>
                        <a:pt x="115" y="125"/>
                      </a:lnTo>
                      <a:lnTo>
                        <a:pt x="118" y="122"/>
                      </a:lnTo>
                      <a:lnTo>
                        <a:pt x="121" y="122"/>
                      </a:lnTo>
                      <a:lnTo>
                        <a:pt x="121" y="118"/>
                      </a:lnTo>
                      <a:lnTo>
                        <a:pt x="121" y="122"/>
                      </a:lnTo>
                      <a:lnTo>
                        <a:pt x="124" y="125"/>
                      </a:lnTo>
                      <a:lnTo>
                        <a:pt x="124" y="129"/>
                      </a:lnTo>
                      <a:lnTo>
                        <a:pt x="127" y="125"/>
                      </a:lnTo>
                      <a:lnTo>
                        <a:pt x="127" y="141"/>
                      </a:lnTo>
                      <a:lnTo>
                        <a:pt x="130" y="146"/>
                      </a:lnTo>
                      <a:lnTo>
                        <a:pt x="130" y="162"/>
                      </a:lnTo>
                      <a:lnTo>
                        <a:pt x="133" y="172"/>
                      </a:lnTo>
                      <a:lnTo>
                        <a:pt x="133" y="186"/>
                      </a:lnTo>
                      <a:lnTo>
                        <a:pt x="137" y="191"/>
                      </a:lnTo>
                      <a:lnTo>
                        <a:pt x="137" y="214"/>
                      </a:lnTo>
                      <a:lnTo>
                        <a:pt x="140" y="226"/>
                      </a:lnTo>
                      <a:lnTo>
                        <a:pt x="140" y="240"/>
                      </a:lnTo>
                      <a:lnTo>
                        <a:pt x="146" y="252"/>
                      </a:lnTo>
                      <a:lnTo>
                        <a:pt x="146" y="257"/>
                      </a:lnTo>
                      <a:lnTo>
                        <a:pt x="149" y="259"/>
                      </a:lnTo>
                      <a:lnTo>
                        <a:pt x="149" y="249"/>
                      </a:lnTo>
                      <a:lnTo>
                        <a:pt x="152" y="247"/>
                      </a:lnTo>
                      <a:lnTo>
                        <a:pt x="152" y="231"/>
                      </a:lnTo>
                      <a:lnTo>
                        <a:pt x="155" y="221"/>
                      </a:lnTo>
                      <a:lnTo>
                        <a:pt x="155" y="198"/>
                      </a:lnTo>
                      <a:lnTo>
                        <a:pt x="158" y="188"/>
                      </a:lnTo>
                      <a:lnTo>
                        <a:pt x="158" y="160"/>
                      </a:lnTo>
                      <a:lnTo>
                        <a:pt x="161" y="146"/>
                      </a:lnTo>
                      <a:lnTo>
                        <a:pt x="161" y="122"/>
                      </a:lnTo>
                      <a:lnTo>
                        <a:pt x="165" y="111"/>
                      </a:lnTo>
                      <a:lnTo>
                        <a:pt x="165" y="101"/>
                      </a:lnTo>
                      <a:lnTo>
                        <a:pt x="165" y="104"/>
                      </a:lnTo>
                      <a:lnTo>
                        <a:pt x="168" y="94"/>
                      </a:lnTo>
                      <a:lnTo>
                        <a:pt x="168" y="89"/>
                      </a:lnTo>
                      <a:lnTo>
                        <a:pt x="171" y="87"/>
                      </a:lnTo>
                      <a:lnTo>
                        <a:pt x="171" y="85"/>
                      </a:lnTo>
                      <a:lnTo>
                        <a:pt x="177" y="89"/>
                      </a:lnTo>
                      <a:lnTo>
                        <a:pt x="177" y="97"/>
                      </a:lnTo>
                      <a:lnTo>
                        <a:pt x="180" y="97"/>
                      </a:lnTo>
                      <a:lnTo>
                        <a:pt x="180" y="101"/>
                      </a:lnTo>
                      <a:lnTo>
                        <a:pt x="183" y="118"/>
                      </a:lnTo>
                      <a:lnTo>
                        <a:pt x="183" y="115"/>
                      </a:lnTo>
                      <a:lnTo>
                        <a:pt x="183" y="118"/>
                      </a:lnTo>
                      <a:lnTo>
                        <a:pt x="186" y="122"/>
                      </a:lnTo>
                      <a:lnTo>
                        <a:pt x="186" y="127"/>
                      </a:lnTo>
                      <a:lnTo>
                        <a:pt x="193" y="129"/>
                      </a:lnTo>
                      <a:lnTo>
                        <a:pt x="193" y="127"/>
                      </a:lnTo>
                      <a:lnTo>
                        <a:pt x="196" y="127"/>
                      </a:lnTo>
                      <a:lnTo>
                        <a:pt x="196" y="122"/>
                      </a:lnTo>
                      <a:lnTo>
                        <a:pt x="199" y="122"/>
                      </a:lnTo>
                      <a:lnTo>
                        <a:pt x="199" y="118"/>
                      </a:lnTo>
                      <a:lnTo>
                        <a:pt x="202" y="106"/>
                      </a:lnTo>
                      <a:lnTo>
                        <a:pt x="202" y="99"/>
                      </a:lnTo>
                      <a:lnTo>
                        <a:pt x="205" y="94"/>
                      </a:lnTo>
                      <a:lnTo>
                        <a:pt x="205" y="80"/>
                      </a:lnTo>
                      <a:lnTo>
                        <a:pt x="208" y="71"/>
                      </a:lnTo>
                      <a:lnTo>
                        <a:pt x="208" y="49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01" name="Freeform 336">
                  <a:extLst>
                    <a:ext uri="{FF2B5EF4-FFF2-40B4-BE49-F238E27FC236}">
                      <a16:creationId xmlns:a16="http://schemas.microsoft.com/office/drawing/2014/main" id="{32DC2A56-C29F-3743-8336-01AB98205B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7" y="937"/>
                  <a:ext cx="222" cy="300"/>
                </a:xfrm>
                <a:custGeom>
                  <a:avLst/>
                  <a:gdLst>
                    <a:gd name="T0" fmla="*/ 3 w 199"/>
                    <a:gd name="T1" fmla="*/ 40 h 285"/>
                    <a:gd name="T2" fmla="*/ 9 w 199"/>
                    <a:gd name="T3" fmla="*/ 14 h 285"/>
                    <a:gd name="T4" fmla="*/ 12 w 199"/>
                    <a:gd name="T5" fmla="*/ 0 h 285"/>
                    <a:gd name="T6" fmla="*/ 19 w 199"/>
                    <a:gd name="T7" fmla="*/ 16 h 285"/>
                    <a:gd name="T8" fmla="*/ 22 w 199"/>
                    <a:gd name="T9" fmla="*/ 54 h 285"/>
                    <a:gd name="T10" fmla="*/ 28 w 199"/>
                    <a:gd name="T11" fmla="*/ 92 h 285"/>
                    <a:gd name="T12" fmla="*/ 31 w 199"/>
                    <a:gd name="T13" fmla="*/ 127 h 285"/>
                    <a:gd name="T14" fmla="*/ 37 w 199"/>
                    <a:gd name="T15" fmla="*/ 143 h 285"/>
                    <a:gd name="T16" fmla="*/ 40 w 199"/>
                    <a:gd name="T17" fmla="*/ 136 h 285"/>
                    <a:gd name="T18" fmla="*/ 44 w 199"/>
                    <a:gd name="T19" fmla="*/ 141 h 285"/>
                    <a:gd name="T20" fmla="*/ 50 w 199"/>
                    <a:gd name="T21" fmla="*/ 127 h 285"/>
                    <a:gd name="T22" fmla="*/ 53 w 199"/>
                    <a:gd name="T23" fmla="*/ 129 h 285"/>
                    <a:gd name="T24" fmla="*/ 56 w 199"/>
                    <a:gd name="T25" fmla="*/ 136 h 285"/>
                    <a:gd name="T26" fmla="*/ 59 w 199"/>
                    <a:gd name="T27" fmla="*/ 155 h 285"/>
                    <a:gd name="T28" fmla="*/ 65 w 199"/>
                    <a:gd name="T29" fmla="*/ 172 h 285"/>
                    <a:gd name="T30" fmla="*/ 68 w 199"/>
                    <a:gd name="T31" fmla="*/ 193 h 285"/>
                    <a:gd name="T32" fmla="*/ 72 w 199"/>
                    <a:gd name="T33" fmla="*/ 195 h 285"/>
                    <a:gd name="T34" fmla="*/ 78 w 199"/>
                    <a:gd name="T35" fmla="*/ 181 h 285"/>
                    <a:gd name="T36" fmla="*/ 81 w 199"/>
                    <a:gd name="T37" fmla="*/ 141 h 285"/>
                    <a:gd name="T38" fmla="*/ 87 w 199"/>
                    <a:gd name="T39" fmla="*/ 103 h 285"/>
                    <a:gd name="T40" fmla="*/ 90 w 199"/>
                    <a:gd name="T41" fmla="*/ 73 h 285"/>
                    <a:gd name="T42" fmla="*/ 100 w 199"/>
                    <a:gd name="T43" fmla="*/ 78 h 285"/>
                    <a:gd name="T44" fmla="*/ 103 w 199"/>
                    <a:gd name="T45" fmla="*/ 96 h 285"/>
                    <a:gd name="T46" fmla="*/ 109 w 199"/>
                    <a:gd name="T47" fmla="*/ 118 h 285"/>
                    <a:gd name="T48" fmla="*/ 112 w 199"/>
                    <a:gd name="T49" fmla="*/ 120 h 285"/>
                    <a:gd name="T50" fmla="*/ 115 w 199"/>
                    <a:gd name="T51" fmla="*/ 125 h 285"/>
                    <a:gd name="T52" fmla="*/ 124 w 199"/>
                    <a:gd name="T53" fmla="*/ 129 h 285"/>
                    <a:gd name="T54" fmla="*/ 128 w 199"/>
                    <a:gd name="T55" fmla="*/ 111 h 285"/>
                    <a:gd name="T56" fmla="*/ 134 w 199"/>
                    <a:gd name="T57" fmla="*/ 120 h 285"/>
                    <a:gd name="T58" fmla="*/ 140 w 199"/>
                    <a:gd name="T59" fmla="*/ 134 h 285"/>
                    <a:gd name="T60" fmla="*/ 143 w 199"/>
                    <a:gd name="T61" fmla="*/ 153 h 285"/>
                    <a:gd name="T62" fmla="*/ 149 w 199"/>
                    <a:gd name="T63" fmla="*/ 200 h 285"/>
                    <a:gd name="T64" fmla="*/ 152 w 199"/>
                    <a:gd name="T65" fmla="*/ 261 h 285"/>
                    <a:gd name="T66" fmla="*/ 159 w 199"/>
                    <a:gd name="T67" fmla="*/ 280 h 285"/>
                    <a:gd name="T68" fmla="*/ 165 w 199"/>
                    <a:gd name="T69" fmla="*/ 278 h 285"/>
                    <a:gd name="T70" fmla="*/ 168 w 199"/>
                    <a:gd name="T71" fmla="*/ 235 h 285"/>
                    <a:gd name="T72" fmla="*/ 174 w 199"/>
                    <a:gd name="T73" fmla="*/ 183 h 285"/>
                    <a:gd name="T74" fmla="*/ 177 w 199"/>
                    <a:gd name="T75" fmla="*/ 153 h 285"/>
                    <a:gd name="T76" fmla="*/ 180 w 199"/>
                    <a:gd name="T77" fmla="*/ 115 h 285"/>
                    <a:gd name="T78" fmla="*/ 187 w 199"/>
                    <a:gd name="T79" fmla="*/ 94 h 285"/>
                    <a:gd name="T80" fmla="*/ 193 w 199"/>
                    <a:gd name="T81" fmla="*/ 103 h 285"/>
                    <a:gd name="T82" fmla="*/ 196 w 199"/>
                    <a:gd name="T83" fmla="*/ 122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9" h="285">
                      <a:moveTo>
                        <a:pt x="0" y="63"/>
                      </a:moveTo>
                      <a:lnTo>
                        <a:pt x="3" y="52"/>
                      </a:lnTo>
                      <a:lnTo>
                        <a:pt x="3" y="40"/>
                      </a:lnTo>
                      <a:lnTo>
                        <a:pt x="6" y="33"/>
                      </a:lnTo>
                      <a:lnTo>
                        <a:pt x="6" y="21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12" y="7"/>
                      </a:lnTo>
                      <a:lnTo>
                        <a:pt x="12" y="0"/>
                      </a:lnTo>
                      <a:lnTo>
                        <a:pt x="16" y="2"/>
                      </a:lnTo>
                      <a:lnTo>
                        <a:pt x="16" y="14"/>
                      </a:lnTo>
                      <a:lnTo>
                        <a:pt x="19" y="16"/>
                      </a:lnTo>
                      <a:lnTo>
                        <a:pt x="19" y="28"/>
                      </a:lnTo>
                      <a:lnTo>
                        <a:pt x="22" y="35"/>
                      </a:lnTo>
                      <a:lnTo>
                        <a:pt x="22" y="54"/>
                      </a:lnTo>
                      <a:lnTo>
                        <a:pt x="25" y="66"/>
                      </a:lnTo>
                      <a:lnTo>
                        <a:pt x="25" y="85"/>
                      </a:lnTo>
                      <a:lnTo>
                        <a:pt x="28" y="92"/>
                      </a:lnTo>
                      <a:lnTo>
                        <a:pt x="28" y="111"/>
                      </a:lnTo>
                      <a:lnTo>
                        <a:pt x="31" y="118"/>
                      </a:lnTo>
                      <a:lnTo>
                        <a:pt x="31" y="127"/>
                      </a:lnTo>
                      <a:lnTo>
                        <a:pt x="34" y="129"/>
                      </a:lnTo>
                      <a:lnTo>
                        <a:pt x="34" y="143"/>
                      </a:lnTo>
                      <a:lnTo>
                        <a:pt x="37" y="143"/>
                      </a:lnTo>
                      <a:lnTo>
                        <a:pt x="37" y="136"/>
                      </a:lnTo>
                      <a:lnTo>
                        <a:pt x="40" y="143"/>
                      </a:lnTo>
                      <a:lnTo>
                        <a:pt x="40" y="136"/>
                      </a:lnTo>
                      <a:lnTo>
                        <a:pt x="44" y="141"/>
                      </a:lnTo>
                      <a:lnTo>
                        <a:pt x="44" y="143"/>
                      </a:lnTo>
                      <a:lnTo>
                        <a:pt x="44" y="141"/>
                      </a:lnTo>
                      <a:lnTo>
                        <a:pt x="47" y="139"/>
                      </a:lnTo>
                      <a:lnTo>
                        <a:pt x="47" y="129"/>
                      </a:lnTo>
                      <a:lnTo>
                        <a:pt x="50" y="127"/>
                      </a:lnTo>
                      <a:lnTo>
                        <a:pt x="50" y="125"/>
                      </a:lnTo>
                      <a:lnTo>
                        <a:pt x="50" y="127"/>
                      </a:lnTo>
                      <a:lnTo>
                        <a:pt x="53" y="129"/>
                      </a:lnTo>
                      <a:lnTo>
                        <a:pt x="53" y="127"/>
                      </a:lnTo>
                      <a:lnTo>
                        <a:pt x="53" y="134"/>
                      </a:lnTo>
                      <a:lnTo>
                        <a:pt x="56" y="136"/>
                      </a:lnTo>
                      <a:lnTo>
                        <a:pt x="56" y="139"/>
                      </a:lnTo>
                      <a:lnTo>
                        <a:pt x="59" y="143"/>
                      </a:lnTo>
                      <a:lnTo>
                        <a:pt x="59" y="155"/>
                      </a:lnTo>
                      <a:lnTo>
                        <a:pt x="62" y="158"/>
                      </a:lnTo>
                      <a:lnTo>
                        <a:pt x="62" y="169"/>
                      </a:lnTo>
                      <a:lnTo>
                        <a:pt x="65" y="172"/>
                      </a:lnTo>
                      <a:lnTo>
                        <a:pt x="65" y="186"/>
                      </a:lnTo>
                      <a:lnTo>
                        <a:pt x="68" y="195"/>
                      </a:lnTo>
                      <a:lnTo>
                        <a:pt x="68" y="193"/>
                      </a:lnTo>
                      <a:lnTo>
                        <a:pt x="68" y="195"/>
                      </a:lnTo>
                      <a:lnTo>
                        <a:pt x="72" y="198"/>
                      </a:lnTo>
                      <a:lnTo>
                        <a:pt x="72" y="195"/>
                      </a:lnTo>
                      <a:lnTo>
                        <a:pt x="75" y="193"/>
                      </a:lnTo>
                      <a:lnTo>
                        <a:pt x="75" y="183"/>
                      </a:lnTo>
                      <a:lnTo>
                        <a:pt x="78" y="181"/>
                      </a:lnTo>
                      <a:lnTo>
                        <a:pt x="78" y="172"/>
                      </a:lnTo>
                      <a:lnTo>
                        <a:pt x="81" y="165"/>
                      </a:lnTo>
                      <a:lnTo>
                        <a:pt x="81" y="141"/>
                      </a:lnTo>
                      <a:lnTo>
                        <a:pt x="84" y="134"/>
                      </a:lnTo>
                      <a:lnTo>
                        <a:pt x="84" y="113"/>
                      </a:lnTo>
                      <a:lnTo>
                        <a:pt x="87" y="103"/>
                      </a:lnTo>
                      <a:lnTo>
                        <a:pt x="87" y="92"/>
                      </a:lnTo>
                      <a:lnTo>
                        <a:pt x="90" y="87"/>
                      </a:lnTo>
                      <a:lnTo>
                        <a:pt x="90" y="73"/>
                      </a:lnTo>
                      <a:lnTo>
                        <a:pt x="96" y="73"/>
                      </a:lnTo>
                      <a:lnTo>
                        <a:pt x="96" y="78"/>
                      </a:lnTo>
                      <a:lnTo>
                        <a:pt x="100" y="78"/>
                      </a:lnTo>
                      <a:lnTo>
                        <a:pt x="100" y="82"/>
                      </a:lnTo>
                      <a:lnTo>
                        <a:pt x="103" y="82"/>
                      </a:lnTo>
                      <a:lnTo>
                        <a:pt x="103" y="96"/>
                      </a:lnTo>
                      <a:lnTo>
                        <a:pt x="106" y="99"/>
                      </a:lnTo>
                      <a:lnTo>
                        <a:pt x="106" y="108"/>
                      </a:lnTo>
                      <a:lnTo>
                        <a:pt x="109" y="118"/>
                      </a:lnTo>
                      <a:lnTo>
                        <a:pt x="109" y="115"/>
                      </a:lnTo>
                      <a:lnTo>
                        <a:pt x="109" y="118"/>
                      </a:lnTo>
                      <a:lnTo>
                        <a:pt x="112" y="120"/>
                      </a:lnTo>
                      <a:lnTo>
                        <a:pt x="112" y="125"/>
                      </a:lnTo>
                      <a:lnTo>
                        <a:pt x="115" y="129"/>
                      </a:lnTo>
                      <a:lnTo>
                        <a:pt x="115" y="125"/>
                      </a:lnTo>
                      <a:lnTo>
                        <a:pt x="118" y="125"/>
                      </a:lnTo>
                      <a:lnTo>
                        <a:pt x="121" y="127"/>
                      </a:lnTo>
                      <a:lnTo>
                        <a:pt x="124" y="129"/>
                      </a:lnTo>
                      <a:lnTo>
                        <a:pt x="124" y="125"/>
                      </a:lnTo>
                      <a:lnTo>
                        <a:pt x="128" y="120"/>
                      </a:lnTo>
                      <a:lnTo>
                        <a:pt x="128" y="111"/>
                      </a:lnTo>
                      <a:lnTo>
                        <a:pt x="131" y="111"/>
                      </a:lnTo>
                      <a:lnTo>
                        <a:pt x="131" y="115"/>
                      </a:lnTo>
                      <a:lnTo>
                        <a:pt x="134" y="120"/>
                      </a:lnTo>
                      <a:lnTo>
                        <a:pt x="137" y="120"/>
                      </a:lnTo>
                      <a:lnTo>
                        <a:pt x="137" y="127"/>
                      </a:lnTo>
                      <a:lnTo>
                        <a:pt x="140" y="134"/>
                      </a:lnTo>
                      <a:lnTo>
                        <a:pt x="140" y="141"/>
                      </a:lnTo>
                      <a:lnTo>
                        <a:pt x="143" y="146"/>
                      </a:lnTo>
                      <a:lnTo>
                        <a:pt x="143" y="153"/>
                      </a:lnTo>
                      <a:lnTo>
                        <a:pt x="146" y="160"/>
                      </a:lnTo>
                      <a:lnTo>
                        <a:pt x="146" y="186"/>
                      </a:lnTo>
                      <a:lnTo>
                        <a:pt x="149" y="200"/>
                      </a:lnTo>
                      <a:lnTo>
                        <a:pt x="149" y="231"/>
                      </a:lnTo>
                      <a:lnTo>
                        <a:pt x="152" y="242"/>
                      </a:lnTo>
                      <a:lnTo>
                        <a:pt x="152" y="261"/>
                      </a:lnTo>
                      <a:lnTo>
                        <a:pt x="156" y="268"/>
                      </a:lnTo>
                      <a:lnTo>
                        <a:pt x="156" y="271"/>
                      </a:lnTo>
                      <a:lnTo>
                        <a:pt x="159" y="280"/>
                      </a:lnTo>
                      <a:lnTo>
                        <a:pt x="162" y="285"/>
                      </a:lnTo>
                      <a:lnTo>
                        <a:pt x="162" y="280"/>
                      </a:lnTo>
                      <a:lnTo>
                        <a:pt x="165" y="278"/>
                      </a:lnTo>
                      <a:lnTo>
                        <a:pt x="165" y="263"/>
                      </a:lnTo>
                      <a:lnTo>
                        <a:pt x="168" y="254"/>
                      </a:lnTo>
                      <a:lnTo>
                        <a:pt x="168" y="235"/>
                      </a:lnTo>
                      <a:lnTo>
                        <a:pt x="171" y="223"/>
                      </a:lnTo>
                      <a:lnTo>
                        <a:pt x="171" y="198"/>
                      </a:lnTo>
                      <a:lnTo>
                        <a:pt x="174" y="183"/>
                      </a:lnTo>
                      <a:lnTo>
                        <a:pt x="174" y="158"/>
                      </a:lnTo>
                      <a:lnTo>
                        <a:pt x="177" y="148"/>
                      </a:lnTo>
                      <a:lnTo>
                        <a:pt x="177" y="153"/>
                      </a:lnTo>
                      <a:lnTo>
                        <a:pt x="177" y="148"/>
                      </a:lnTo>
                      <a:lnTo>
                        <a:pt x="180" y="132"/>
                      </a:lnTo>
                      <a:lnTo>
                        <a:pt x="180" y="115"/>
                      </a:lnTo>
                      <a:lnTo>
                        <a:pt x="184" y="101"/>
                      </a:lnTo>
                      <a:lnTo>
                        <a:pt x="184" y="94"/>
                      </a:lnTo>
                      <a:lnTo>
                        <a:pt x="187" y="94"/>
                      </a:lnTo>
                      <a:lnTo>
                        <a:pt x="187" y="103"/>
                      </a:lnTo>
                      <a:lnTo>
                        <a:pt x="190" y="103"/>
                      </a:lnTo>
                      <a:lnTo>
                        <a:pt x="193" y="103"/>
                      </a:lnTo>
                      <a:lnTo>
                        <a:pt x="193" y="111"/>
                      </a:lnTo>
                      <a:lnTo>
                        <a:pt x="196" y="118"/>
                      </a:lnTo>
                      <a:lnTo>
                        <a:pt x="196" y="122"/>
                      </a:lnTo>
                      <a:lnTo>
                        <a:pt x="199" y="122"/>
                      </a:lnTo>
                      <a:lnTo>
                        <a:pt x="199" y="103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02" name="Freeform 337">
                  <a:extLst>
                    <a:ext uri="{FF2B5EF4-FFF2-40B4-BE49-F238E27FC236}">
                      <a16:creationId xmlns:a16="http://schemas.microsoft.com/office/drawing/2014/main" id="{A69D7729-8392-4840-86F0-DBDEAA491A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1" y="942"/>
                  <a:ext cx="212" cy="225"/>
                </a:xfrm>
                <a:custGeom>
                  <a:avLst/>
                  <a:gdLst>
                    <a:gd name="T0" fmla="*/ 3 w 190"/>
                    <a:gd name="T1" fmla="*/ 122 h 214"/>
                    <a:gd name="T2" fmla="*/ 9 w 190"/>
                    <a:gd name="T3" fmla="*/ 127 h 214"/>
                    <a:gd name="T4" fmla="*/ 12 w 190"/>
                    <a:gd name="T5" fmla="*/ 120 h 214"/>
                    <a:gd name="T6" fmla="*/ 19 w 190"/>
                    <a:gd name="T7" fmla="*/ 98 h 214"/>
                    <a:gd name="T8" fmla="*/ 22 w 190"/>
                    <a:gd name="T9" fmla="*/ 89 h 214"/>
                    <a:gd name="T10" fmla="*/ 28 w 190"/>
                    <a:gd name="T11" fmla="*/ 58 h 214"/>
                    <a:gd name="T12" fmla="*/ 31 w 190"/>
                    <a:gd name="T13" fmla="*/ 51 h 214"/>
                    <a:gd name="T14" fmla="*/ 37 w 190"/>
                    <a:gd name="T15" fmla="*/ 77 h 214"/>
                    <a:gd name="T16" fmla="*/ 40 w 190"/>
                    <a:gd name="T17" fmla="*/ 117 h 214"/>
                    <a:gd name="T18" fmla="*/ 47 w 190"/>
                    <a:gd name="T19" fmla="*/ 167 h 214"/>
                    <a:gd name="T20" fmla="*/ 50 w 190"/>
                    <a:gd name="T21" fmla="*/ 204 h 214"/>
                    <a:gd name="T22" fmla="*/ 56 w 190"/>
                    <a:gd name="T23" fmla="*/ 214 h 214"/>
                    <a:gd name="T24" fmla="*/ 59 w 190"/>
                    <a:gd name="T25" fmla="*/ 193 h 214"/>
                    <a:gd name="T26" fmla="*/ 65 w 190"/>
                    <a:gd name="T27" fmla="*/ 167 h 214"/>
                    <a:gd name="T28" fmla="*/ 68 w 190"/>
                    <a:gd name="T29" fmla="*/ 124 h 214"/>
                    <a:gd name="T30" fmla="*/ 75 w 190"/>
                    <a:gd name="T31" fmla="*/ 122 h 214"/>
                    <a:gd name="T32" fmla="*/ 78 w 190"/>
                    <a:gd name="T33" fmla="*/ 115 h 214"/>
                    <a:gd name="T34" fmla="*/ 81 w 190"/>
                    <a:gd name="T35" fmla="*/ 110 h 214"/>
                    <a:gd name="T36" fmla="*/ 84 w 190"/>
                    <a:gd name="T37" fmla="*/ 106 h 214"/>
                    <a:gd name="T38" fmla="*/ 90 w 190"/>
                    <a:gd name="T39" fmla="*/ 127 h 214"/>
                    <a:gd name="T40" fmla="*/ 93 w 190"/>
                    <a:gd name="T41" fmla="*/ 120 h 214"/>
                    <a:gd name="T42" fmla="*/ 100 w 190"/>
                    <a:gd name="T43" fmla="*/ 127 h 214"/>
                    <a:gd name="T44" fmla="*/ 103 w 190"/>
                    <a:gd name="T45" fmla="*/ 127 h 214"/>
                    <a:gd name="T46" fmla="*/ 109 w 190"/>
                    <a:gd name="T47" fmla="*/ 134 h 214"/>
                    <a:gd name="T48" fmla="*/ 112 w 190"/>
                    <a:gd name="T49" fmla="*/ 117 h 214"/>
                    <a:gd name="T50" fmla="*/ 118 w 190"/>
                    <a:gd name="T51" fmla="*/ 94 h 214"/>
                    <a:gd name="T52" fmla="*/ 124 w 190"/>
                    <a:gd name="T53" fmla="*/ 63 h 214"/>
                    <a:gd name="T54" fmla="*/ 128 w 190"/>
                    <a:gd name="T55" fmla="*/ 28 h 214"/>
                    <a:gd name="T56" fmla="*/ 134 w 190"/>
                    <a:gd name="T57" fmla="*/ 0 h 214"/>
                    <a:gd name="T58" fmla="*/ 137 w 190"/>
                    <a:gd name="T59" fmla="*/ 14 h 214"/>
                    <a:gd name="T60" fmla="*/ 143 w 190"/>
                    <a:gd name="T61" fmla="*/ 26 h 214"/>
                    <a:gd name="T62" fmla="*/ 146 w 190"/>
                    <a:gd name="T63" fmla="*/ 58 h 214"/>
                    <a:gd name="T64" fmla="*/ 152 w 190"/>
                    <a:gd name="T65" fmla="*/ 91 h 214"/>
                    <a:gd name="T66" fmla="*/ 156 w 190"/>
                    <a:gd name="T67" fmla="*/ 106 h 214"/>
                    <a:gd name="T68" fmla="*/ 162 w 190"/>
                    <a:gd name="T69" fmla="*/ 124 h 214"/>
                    <a:gd name="T70" fmla="*/ 165 w 190"/>
                    <a:gd name="T71" fmla="*/ 141 h 214"/>
                    <a:gd name="T72" fmla="*/ 168 w 190"/>
                    <a:gd name="T73" fmla="*/ 146 h 214"/>
                    <a:gd name="T74" fmla="*/ 174 w 190"/>
                    <a:gd name="T75" fmla="*/ 146 h 214"/>
                    <a:gd name="T76" fmla="*/ 177 w 190"/>
                    <a:gd name="T77" fmla="*/ 148 h 214"/>
                    <a:gd name="T78" fmla="*/ 180 w 190"/>
                    <a:gd name="T79" fmla="*/ 117 h 214"/>
                    <a:gd name="T80" fmla="*/ 187 w 190"/>
                    <a:gd name="T81" fmla="*/ 103 h 214"/>
                    <a:gd name="T82" fmla="*/ 190 w 190"/>
                    <a:gd name="T83" fmla="*/ 10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0" h="214">
                      <a:moveTo>
                        <a:pt x="0" y="98"/>
                      </a:moveTo>
                      <a:lnTo>
                        <a:pt x="3" y="110"/>
                      </a:lnTo>
                      <a:lnTo>
                        <a:pt x="3" y="122"/>
                      </a:lnTo>
                      <a:lnTo>
                        <a:pt x="6" y="131"/>
                      </a:lnTo>
                      <a:lnTo>
                        <a:pt x="9" y="131"/>
                      </a:lnTo>
                      <a:lnTo>
                        <a:pt x="9" y="127"/>
                      </a:lnTo>
                      <a:lnTo>
                        <a:pt x="12" y="120"/>
                      </a:lnTo>
                      <a:lnTo>
                        <a:pt x="12" y="122"/>
                      </a:lnTo>
                      <a:lnTo>
                        <a:pt x="12" y="120"/>
                      </a:lnTo>
                      <a:lnTo>
                        <a:pt x="16" y="110"/>
                      </a:lnTo>
                      <a:lnTo>
                        <a:pt x="16" y="108"/>
                      </a:lnTo>
                      <a:lnTo>
                        <a:pt x="19" y="98"/>
                      </a:lnTo>
                      <a:lnTo>
                        <a:pt x="19" y="89"/>
                      </a:lnTo>
                      <a:lnTo>
                        <a:pt x="22" y="84"/>
                      </a:lnTo>
                      <a:lnTo>
                        <a:pt x="22" y="89"/>
                      </a:lnTo>
                      <a:lnTo>
                        <a:pt x="25" y="80"/>
                      </a:lnTo>
                      <a:lnTo>
                        <a:pt x="25" y="68"/>
                      </a:lnTo>
                      <a:lnTo>
                        <a:pt x="28" y="58"/>
                      </a:lnTo>
                      <a:lnTo>
                        <a:pt x="28" y="49"/>
                      </a:lnTo>
                      <a:lnTo>
                        <a:pt x="31" y="47"/>
                      </a:lnTo>
                      <a:lnTo>
                        <a:pt x="31" y="51"/>
                      </a:lnTo>
                      <a:lnTo>
                        <a:pt x="34" y="51"/>
                      </a:lnTo>
                      <a:lnTo>
                        <a:pt x="34" y="68"/>
                      </a:lnTo>
                      <a:lnTo>
                        <a:pt x="37" y="77"/>
                      </a:lnTo>
                      <a:lnTo>
                        <a:pt x="37" y="94"/>
                      </a:lnTo>
                      <a:lnTo>
                        <a:pt x="40" y="106"/>
                      </a:lnTo>
                      <a:lnTo>
                        <a:pt x="40" y="117"/>
                      </a:lnTo>
                      <a:lnTo>
                        <a:pt x="44" y="134"/>
                      </a:lnTo>
                      <a:lnTo>
                        <a:pt x="44" y="155"/>
                      </a:lnTo>
                      <a:lnTo>
                        <a:pt x="47" y="167"/>
                      </a:lnTo>
                      <a:lnTo>
                        <a:pt x="47" y="183"/>
                      </a:lnTo>
                      <a:lnTo>
                        <a:pt x="50" y="193"/>
                      </a:lnTo>
                      <a:lnTo>
                        <a:pt x="50" y="204"/>
                      </a:lnTo>
                      <a:lnTo>
                        <a:pt x="53" y="211"/>
                      </a:lnTo>
                      <a:lnTo>
                        <a:pt x="53" y="209"/>
                      </a:lnTo>
                      <a:lnTo>
                        <a:pt x="56" y="214"/>
                      </a:lnTo>
                      <a:lnTo>
                        <a:pt x="56" y="204"/>
                      </a:lnTo>
                      <a:lnTo>
                        <a:pt x="59" y="200"/>
                      </a:lnTo>
                      <a:lnTo>
                        <a:pt x="59" y="193"/>
                      </a:lnTo>
                      <a:lnTo>
                        <a:pt x="62" y="190"/>
                      </a:lnTo>
                      <a:lnTo>
                        <a:pt x="62" y="174"/>
                      </a:lnTo>
                      <a:lnTo>
                        <a:pt x="65" y="167"/>
                      </a:lnTo>
                      <a:lnTo>
                        <a:pt x="65" y="150"/>
                      </a:lnTo>
                      <a:lnTo>
                        <a:pt x="68" y="141"/>
                      </a:lnTo>
                      <a:lnTo>
                        <a:pt x="68" y="124"/>
                      </a:lnTo>
                      <a:lnTo>
                        <a:pt x="72" y="122"/>
                      </a:lnTo>
                      <a:lnTo>
                        <a:pt x="72" y="131"/>
                      </a:lnTo>
                      <a:lnTo>
                        <a:pt x="75" y="122"/>
                      </a:lnTo>
                      <a:lnTo>
                        <a:pt x="78" y="115"/>
                      </a:lnTo>
                      <a:lnTo>
                        <a:pt x="78" y="122"/>
                      </a:lnTo>
                      <a:lnTo>
                        <a:pt x="78" y="115"/>
                      </a:lnTo>
                      <a:lnTo>
                        <a:pt x="81" y="110"/>
                      </a:lnTo>
                      <a:lnTo>
                        <a:pt x="81" y="108"/>
                      </a:lnTo>
                      <a:lnTo>
                        <a:pt x="81" y="110"/>
                      </a:lnTo>
                      <a:lnTo>
                        <a:pt x="84" y="106"/>
                      </a:lnTo>
                      <a:lnTo>
                        <a:pt x="84" y="101"/>
                      </a:lnTo>
                      <a:lnTo>
                        <a:pt x="84" y="106"/>
                      </a:lnTo>
                      <a:lnTo>
                        <a:pt x="87" y="106"/>
                      </a:lnTo>
                      <a:lnTo>
                        <a:pt x="87" y="120"/>
                      </a:lnTo>
                      <a:lnTo>
                        <a:pt x="90" y="127"/>
                      </a:lnTo>
                      <a:lnTo>
                        <a:pt x="90" y="134"/>
                      </a:lnTo>
                      <a:lnTo>
                        <a:pt x="93" y="131"/>
                      </a:lnTo>
                      <a:lnTo>
                        <a:pt x="93" y="120"/>
                      </a:lnTo>
                      <a:lnTo>
                        <a:pt x="96" y="127"/>
                      </a:lnTo>
                      <a:lnTo>
                        <a:pt x="100" y="131"/>
                      </a:lnTo>
                      <a:lnTo>
                        <a:pt x="100" y="127"/>
                      </a:lnTo>
                      <a:lnTo>
                        <a:pt x="100" y="131"/>
                      </a:lnTo>
                      <a:lnTo>
                        <a:pt x="103" y="134"/>
                      </a:lnTo>
                      <a:lnTo>
                        <a:pt x="103" y="127"/>
                      </a:lnTo>
                      <a:lnTo>
                        <a:pt x="106" y="134"/>
                      </a:lnTo>
                      <a:lnTo>
                        <a:pt x="106" y="131"/>
                      </a:lnTo>
                      <a:lnTo>
                        <a:pt x="109" y="134"/>
                      </a:lnTo>
                      <a:lnTo>
                        <a:pt x="109" y="131"/>
                      </a:lnTo>
                      <a:lnTo>
                        <a:pt x="112" y="127"/>
                      </a:lnTo>
                      <a:lnTo>
                        <a:pt x="112" y="117"/>
                      </a:lnTo>
                      <a:lnTo>
                        <a:pt x="115" y="115"/>
                      </a:lnTo>
                      <a:lnTo>
                        <a:pt x="118" y="103"/>
                      </a:lnTo>
                      <a:lnTo>
                        <a:pt x="118" y="94"/>
                      </a:lnTo>
                      <a:lnTo>
                        <a:pt x="121" y="87"/>
                      </a:lnTo>
                      <a:lnTo>
                        <a:pt x="121" y="70"/>
                      </a:lnTo>
                      <a:lnTo>
                        <a:pt x="124" y="63"/>
                      </a:lnTo>
                      <a:lnTo>
                        <a:pt x="124" y="51"/>
                      </a:lnTo>
                      <a:lnTo>
                        <a:pt x="128" y="37"/>
                      </a:lnTo>
                      <a:lnTo>
                        <a:pt x="128" y="28"/>
                      </a:lnTo>
                      <a:lnTo>
                        <a:pt x="131" y="14"/>
                      </a:lnTo>
                      <a:lnTo>
                        <a:pt x="131" y="2"/>
                      </a:lnTo>
                      <a:lnTo>
                        <a:pt x="134" y="0"/>
                      </a:lnTo>
                      <a:lnTo>
                        <a:pt x="134" y="2"/>
                      </a:lnTo>
                      <a:lnTo>
                        <a:pt x="137" y="4"/>
                      </a:lnTo>
                      <a:lnTo>
                        <a:pt x="137" y="14"/>
                      </a:lnTo>
                      <a:lnTo>
                        <a:pt x="140" y="18"/>
                      </a:lnTo>
                      <a:lnTo>
                        <a:pt x="140" y="21"/>
                      </a:lnTo>
                      <a:lnTo>
                        <a:pt x="143" y="26"/>
                      </a:lnTo>
                      <a:lnTo>
                        <a:pt x="143" y="40"/>
                      </a:lnTo>
                      <a:lnTo>
                        <a:pt x="146" y="47"/>
                      </a:lnTo>
                      <a:lnTo>
                        <a:pt x="146" y="58"/>
                      </a:lnTo>
                      <a:lnTo>
                        <a:pt x="149" y="68"/>
                      </a:lnTo>
                      <a:lnTo>
                        <a:pt x="149" y="77"/>
                      </a:lnTo>
                      <a:lnTo>
                        <a:pt x="152" y="91"/>
                      </a:lnTo>
                      <a:lnTo>
                        <a:pt x="152" y="98"/>
                      </a:lnTo>
                      <a:lnTo>
                        <a:pt x="156" y="101"/>
                      </a:lnTo>
                      <a:lnTo>
                        <a:pt x="156" y="106"/>
                      </a:lnTo>
                      <a:lnTo>
                        <a:pt x="159" y="108"/>
                      </a:lnTo>
                      <a:lnTo>
                        <a:pt x="159" y="120"/>
                      </a:lnTo>
                      <a:lnTo>
                        <a:pt x="162" y="124"/>
                      </a:lnTo>
                      <a:lnTo>
                        <a:pt x="162" y="134"/>
                      </a:lnTo>
                      <a:lnTo>
                        <a:pt x="165" y="138"/>
                      </a:lnTo>
                      <a:lnTo>
                        <a:pt x="165" y="141"/>
                      </a:lnTo>
                      <a:lnTo>
                        <a:pt x="165" y="138"/>
                      </a:lnTo>
                      <a:lnTo>
                        <a:pt x="168" y="138"/>
                      </a:lnTo>
                      <a:lnTo>
                        <a:pt x="168" y="146"/>
                      </a:lnTo>
                      <a:lnTo>
                        <a:pt x="171" y="141"/>
                      </a:lnTo>
                      <a:lnTo>
                        <a:pt x="171" y="148"/>
                      </a:lnTo>
                      <a:lnTo>
                        <a:pt x="174" y="146"/>
                      </a:lnTo>
                      <a:lnTo>
                        <a:pt x="174" y="153"/>
                      </a:lnTo>
                      <a:lnTo>
                        <a:pt x="174" y="148"/>
                      </a:lnTo>
                      <a:lnTo>
                        <a:pt x="177" y="148"/>
                      </a:lnTo>
                      <a:lnTo>
                        <a:pt x="177" y="143"/>
                      </a:lnTo>
                      <a:lnTo>
                        <a:pt x="180" y="136"/>
                      </a:lnTo>
                      <a:lnTo>
                        <a:pt x="180" y="117"/>
                      </a:lnTo>
                      <a:lnTo>
                        <a:pt x="184" y="110"/>
                      </a:lnTo>
                      <a:lnTo>
                        <a:pt x="184" y="101"/>
                      </a:lnTo>
                      <a:lnTo>
                        <a:pt x="187" y="103"/>
                      </a:lnTo>
                      <a:lnTo>
                        <a:pt x="187" y="101"/>
                      </a:lnTo>
                      <a:lnTo>
                        <a:pt x="187" y="108"/>
                      </a:lnTo>
                      <a:lnTo>
                        <a:pt x="190" y="103"/>
                      </a:lnTo>
                      <a:lnTo>
                        <a:pt x="190" y="101"/>
                      </a:lnTo>
                      <a:lnTo>
                        <a:pt x="190" y="103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03" name="Freeform 338">
                  <a:extLst>
                    <a:ext uri="{FF2B5EF4-FFF2-40B4-BE49-F238E27FC236}">
                      <a16:creationId xmlns:a16="http://schemas.microsoft.com/office/drawing/2014/main" id="{0A2E3B05-A455-1642-8BB2-0B9C18FCB4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950"/>
                  <a:ext cx="223" cy="273"/>
                </a:xfrm>
                <a:custGeom>
                  <a:avLst/>
                  <a:gdLst>
                    <a:gd name="T0" fmla="*/ 6 w 199"/>
                    <a:gd name="T1" fmla="*/ 89 h 259"/>
                    <a:gd name="T2" fmla="*/ 9 w 199"/>
                    <a:gd name="T3" fmla="*/ 89 h 259"/>
                    <a:gd name="T4" fmla="*/ 12 w 199"/>
                    <a:gd name="T5" fmla="*/ 108 h 259"/>
                    <a:gd name="T6" fmla="*/ 15 w 199"/>
                    <a:gd name="T7" fmla="*/ 127 h 259"/>
                    <a:gd name="T8" fmla="*/ 21 w 199"/>
                    <a:gd name="T9" fmla="*/ 143 h 259"/>
                    <a:gd name="T10" fmla="*/ 25 w 199"/>
                    <a:gd name="T11" fmla="*/ 204 h 259"/>
                    <a:gd name="T12" fmla="*/ 31 w 199"/>
                    <a:gd name="T13" fmla="*/ 235 h 259"/>
                    <a:gd name="T14" fmla="*/ 34 w 199"/>
                    <a:gd name="T15" fmla="*/ 259 h 259"/>
                    <a:gd name="T16" fmla="*/ 40 w 199"/>
                    <a:gd name="T17" fmla="*/ 249 h 259"/>
                    <a:gd name="T18" fmla="*/ 46 w 199"/>
                    <a:gd name="T19" fmla="*/ 209 h 259"/>
                    <a:gd name="T20" fmla="*/ 49 w 199"/>
                    <a:gd name="T21" fmla="*/ 153 h 259"/>
                    <a:gd name="T22" fmla="*/ 56 w 199"/>
                    <a:gd name="T23" fmla="*/ 124 h 259"/>
                    <a:gd name="T24" fmla="*/ 59 w 199"/>
                    <a:gd name="T25" fmla="*/ 110 h 259"/>
                    <a:gd name="T26" fmla="*/ 62 w 199"/>
                    <a:gd name="T27" fmla="*/ 120 h 259"/>
                    <a:gd name="T28" fmla="*/ 68 w 199"/>
                    <a:gd name="T29" fmla="*/ 108 h 259"/>
                    <a:gd name="T30" fmla="*/ 71 w 199"/>
                    <a:gd name="T31" fmla="*/ 108 h 259"/>
                    <a:gd name="T32" fmla="*/ 77 w 199"/>
                    <a:gd name="T33" fmla="*/ 127 h 259"/>
                    <a:gd name="T34" fmla="*/ 84 w 199"/>
                    <a:gd name="T35" fmla="*/ 115 h 259"/>
                    <a:gd name="T36" fmla="*/ 90 w 199"/>
                    <a:gd name="T37" fmla="*/ 106 h 259"/>
                    <a:gd name="T38" fmla="*/ 93 w 199"/>
                    <a:gd name="T39" fmla="*/ 115 h 259"/>
                    <a:gd name="T40" fmla="*/ 96 w 199"/>
                    <a:gd name="T41" fmla="*/ 99 h 259"/>
                    <a:gd name="T42" fmla="*/ 102 w 199"/>
                    <a:gd name="T43" fmla="*/ 91 h 259"/>
                    <a:gd name="T44" fmla="*/ 109 w 199"/>
                    <a:gd name="T45" fmla="*/ 122 h 259"/>
                    <a:gd name="T46" fmla="*/ 115 w 199"/>
                    <a:gd name="T47" fmla="*/ 136 h 259"/>
                    <a:gd name="T48" fmla="*/ 118 w 199"/>
                    <a:gd name="T49" fmla="*/ 129 h 259"/>
                    <a:gd name="T50" fmla="*/ 124 w 199"/>
                    <a:gd name="T51" fmla="*/ 127 h 259"/>
                    <a:gd name="T52" fmla="*/ 130 w 199"/>
                    <a:gd name="T53" fmla="*/ 115 h 259"/>
                    <a:gd name="T54" fmla="*/ 133 w 199"/>
                    <a:gd name="T55" fmla="*/ 113 h 259"/>
                    <a:gd name="T56" fmla="*/ 137 w 199"/>
                    <a:gd name="T57" fmla="*/ 115 h 259"/>
                    <a:gd name="T58" fmla="*/ 143 w 199"/>
                    <a:gd name="T59" fmla="*/ 141 h 259"/>
                    <a:gd name="T60" fmla="*/ 146 w 199"/>
                    <a:gd name="T61" fmla="*/ 148 h 259"/>
                    <a:gd name="T62" fmla="*/ 149 w 199"/>
                    <a:gd name="T63" fmla="*/ 150 h 259"/>
                    <a:gd name="T64" fmla="*/ 152 w 199"/>
                    <a:gd name="T65" fmla="*/ 148 h 259"/>
                    <a:gd name="T66" fmla="*/ 158 w 199"/>
                    <a:gd name="T67" fmla="*/ 136 h 259"/>
                    <a:gd name="T68" fmla="*/ 161 w 199"/>
                    <a:gd name="T69" fmla="*/ 108 h 259"/>
                    <a:gd name="T70" fmla="*/ 168 w 199"/>
                    <a:gd name="T71" fmla="*/ 77 h 259"/>
                    <a:gd name="T72" fmla="*/ 171 w 199"/>
                    <a:gd name="T73" fmla="*/ 28 h 259"/>
                    <a:gd name="T74" fmla="*/ 177 w 199"/>
                    <a:gd name="T75" fmla="*/ 11 h 259"/>
                    <a:gd name="T76" fmla="*/ 180 w 199"/>
                    <a:gd name="T77" fmla="*/ 0 h 259"/>
                    <a:gd name="T78" fmla="*/ 186 w 199"/>
                    <a:gd name="T79" fmla="*/ 16 h 259"/>
                    <a:gd name="T80" fmla="*/ 189 w 199"/>
                    <a:gd name="T81" fmla="*/ 87 h 259"/>
                    <a:gd name="T82" fmla="*/ 196 w 199"/>
                    <a:gd name="T83" fmla="*/ 148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9" h="259">
                      <a:moveTo>
                        <a:pt x="0" y="96"/>
                      </a:moveTo>
                      <a:lnTo>
                        <a:pt x="3" y="94"/>
                      </a:lnTo>
                      <a:lnTo>
                        <a:pt x="6" y="89"/>
                      </a:lnTo>
                      <a:lnTo>
                        <a:pt x="6" y="87"/>
                      </a:lnTo>
                      <a:lnTo>
                        <a:pt x="6" y="89"/>
                      </a:lnTo>
                      <a:lnTo>
                        <a:pt x="9" y="89"/>
                      </a:lnTo>
                      <a:lnTo>
                        <a:pt x="9" y="94"/>
                      </a:lnTo>
                      <a:lnTo>
                        <a:pt x="12" y="110"/>
                      </a:lnTo>
                      <a:lnTo>
                        <a:pt x="12" y="108"/>
                      </a:lnTo>
                      <a:lnTo>
                        <a:pt x="12" y="110"/>
                      </a:lnTo>
                      <a:lnTo>
                        <a:pt x="15" y="117"/>
                      </a:lnTo>
                      <a:lnTo>
                        <a:pt x="15" y="127"/>
                      </a:lnTo>
                      <a:lnTo>
                        <a:pt x="18" y="122"/>
                      </a:lnTo>
                      <a:lnTo>
                        <a:pt x="18" y="129"/>
                      </a:lnTo>
                      <a:lnTo>
                        <a:pt x="21" y="143"/>
                      </a:lnTo>
                      <a:lnTo>
                        <a:pt x="21" y="164"/>
                      </a:lnTo>
                      <a:lnTo>
                        <a:pt x="25" y="176"/>
                      </a:lnTo>
                      <a:lnTo>
                        <a:pt x="25" y="204"/>
                      </a:lnTo>
                      <a:lnTo>
                        <a:pt x="28" y="211"/>
                      </a:lnTo>
                      <a:lnTo>
                        <a:pt x="28" y="226"/>
                      </a:lnTo>
                      <a:lnTo>
                        <a:pt x="31" y="235"/>
                      </a:lnTo>
                      <a:lnTo>
                        <a:pt x="31" y="251"/>
                      </a:lnTo>
                      <a:lnTo>
                        <a:pt x="37" y="259"/>
                      </a:lnTo>
                      <a:lnTo>
                        <a:pt x="34" y="259"/>
                      </a:lnTo>
                      <a:lnTo>
                        <a:pt x="37" y="259"/>
                      </a:lnTo>
                      <a:lnTo>
                        <a:pt x="40" y="256"/>
                      </a:lnTo>
                      <a:lnTo>
                        <a:pt x="40" y="249"/>
                      </a:lnTo>
                      <a:lnTo>
                        <a:pt x="43" y="240"/>
                      </a:lnTo>
                      <a:lnTo>
                        <a:pt x="43" y="221"/>
                      </a:lnTo>
                      <a:lnTo>
                        <a:pt x="46" y="209"/>
                      </a:lnTo>
                      <a:lnTo>
                        <a:pt x="46" y="186"/>
                      </a:lnTo>
                      <a:lnTo>
                        <a:pt x="49" y="181"/>
                      </a:lnTo>
                      <a:lnTo>
                        <a:pt x="49" y="153"/>
                      </a:lnTo>
                      <a:lnTo>
                        <a:pt x="53" y="139"/>
                      </a:lnTo>
                      <a:lnTo>
                        <a:pt x="53" y="129"/>
                      </a:lnTo>
                      <a:lnTo>
                        <a:pt x="56" y="124"/>
                      </a:lnTo>
                      <a:lnTo>
                        <a:pt x="56" y="122"/>
                      </a:lnTo>
                      <a:lnTo>
                        <a:pt x="59" y="120"/>
                      </a:lnTo>
                      <a:lnTo>
                        <a:pt x="59" y="110"/>
                      </a:lnTo>
                      <a:lnTo>
                        <a:pt x="62" y="117"/>
                      </a:lnTo>
                      <a:lnTo>
                        <a:pt x="62" y="115"/>
                      </a:lnTo>
                      <a:lnTo>
                        <a:pt x="62" y="120"/>
                      </a:lnTo>
                      <a:lnTo>
                        <a:pt x="65" y="117"/>
                      </a:lnTo>
                      <a:lnTo>
                        <a:pt x="65" y="110"/>
                      </a:lnTo>
                      <a:lnTo>
                        <a:pt x="68" y="108"/>
                      </a:lnTo>
                      <a:lnTo>
                        <a:pt x="68" y="103"/>
                      </a:lnTo>
                      <a:lnTo>
                        <a:pt x="71" y="101"/>
                      </a:lnTo>
                      <a:lnTo>
                        <a:pt x="71" y="108"/>
                      </a:lnTo>
                      <a:lnTo>
                        <a:pt x="74" y="120"/>
                      </a:lnTo>
                      <a:lnTo>
                        <a:pt x="74" y="124"/>
                      </a:lnTo>
                      <a:lnTo>
                        <a:pt x="77" y="127"/>
                      </a:lnTo>
                      <a:lnTo>
                        <a:pt x="81" y="129"/>
                      </a:lnTo>
                      <a:lnTo>
                        <a:pt x="84" y="124"/>
                      </a:lnTo>
                      <a:lnTo>
                        <a:pt x="84" y="115"/>
                      </a:lnTo>
                      <a:lnTo>
                        <a:pt x="87" y="110"/>
                      </a:lnTo>
                      <a:lnTo>
                        <a:pt x="87" y="103"/>
                      </a:lnTo>
                      <a:lnTo>
                        <a:pt x="90" y="106"/>
                      </a:lnTo>
                      <a:lnTo>
                        <a:pt x="90" y="110"/>
                      </a:lnTo>
                      <a:lnTo>
                        <a:pt x="93" y="110"/>
                      </a:lnTo>
                      <a:lnTo>
                        <a:pt x="93" y="115"/>
                      </a:lnTo>
                      <a:lnTo>
                        <a:pt x="93" y="110"/>
                      </a:lnTo>
                      <a:lnTo>
                        <a:pt x="96" y="108"/>
                      </a:lnTo>
                      <a:lnTo>
                        <a:pt x="96" y="99"/>
                      </a:lnTo>
                      <a:lnTo>
                        <a:pt x="99" y="96"/>
                      </a:lnTo>
                      <a:lnTo>
                        <a:pt x="99" y="91"/>
                      </a:lnTo>
                      <a:lnTo>
                        <a:pt x="102" y="91"/>
                      </a:lnTo>
                      <a:lnTo>
                        <a:pt x="105" y="96"/>
                      </a:lnTo>
                      <a:lnTo>
                        <a:pt x="105" y="113"/>
                      </a:lnTo>
                      <a:lnTo>
                        <a:pt x="109" y="122"/>
                      </a:lnTo>
                      <a:lnTo>
                        <a:pt x="109" y="141"/>
                      </a:lnTo>
                      <a:lnTo>
                        <a:pt x="115" y="141"/>
                      </a:lnTo>
                      <a:lnTo>
                        <a:pt x="115" y="136"/>
                      </a:lnTo>
                      <a:lnTo>
                        <a:pt x="115" y="139"/>
                      </a:lnTo>
                      <a:lnTo>
                        <a:pt x="118" y="131"/>
                      </a:lnTo>
                      <a:lnTo>
                        <a:pt x="118" y="129"/>
                      </a:lnTo>
                      <a:lnTo>
                        <a:pt x="118" y="131"/>
                      </a:lnTo>
                      <a:lnTo>
                        <a:pt x="121" y="129"/>
                      </a:lnTo>
                      <a:lnTo>
                        <a:pt x="124" y="127"/>
                      </a:lnTo>
                      <a:lnTo>
                        <a:pt x="127" y="124"/>
                      </a:lnTo>
                      <a:lnTo>
                        <a:pt x="127" y="117"/>
                      </a:lnTo>
                      <a:lnTo>
                        <a:pt x="130" y="115"/>
                      </a:lnTo>
                      <a:lnTo>
                        <a:pt x="130" y="108"/>
                      </a:lnTo>
                      <a:lnTo>
                        <a:pt x="133" y="110"/>
                      </a:lnTo>
                      <a:lnTo>
                        <a:pt x="133" y="113"/>
                      </a:lnTo>
                      <a:lnTo>
                        <a:pt x="137" y="115"/>
                      </a:lnTo>
                      <a:lnTo>
                        <a:pt x="137" y="117"/>
                      </a:lnTo>
                      <a:lnTo>
                        <a:pt x="137" y="115"/>
                      </a:lnTo>
                      <a:lnTo>
                        <a:pt x="140" y="129"/>
                      </a:lnTo>
                      <a:lnTo>
                        <a:pt x="140" y="136"/>
                      </a:lnTo>
                      <a:lnTo>
                        <a:pt x="143" y="141"/>
                      </a:lnTo>
                      <a:lnTo>
                        <a:pt x="143" y="148"/>
                      </a:lnTo>
                      <a:lnTo>
                        <a:pt x="146" y="150"/>
                      </a:lnTo>
                      <a:lnTo>
                        <a:pt x="146" y="148"/>
                      </a:lnTo>
                      <a:lnTo>
                        <a:pt x="149" y="153"/>
                      </a:lnTo>
                      <a:lnTo>
                        <a:pt x="149" y="146"/>
                      </a:lnTo>
                      <a:lnTo>
                        <a:pt x="149" y="150"/>
                      </a:lnTo>
                      <a:lnTo>
                        <a:pt x="152" y="148"/>
                      </a:lnTo>
                      <a:lnTo>
                        <a:pt x="152" y="146"/>
                      </a:lnTo>
                      <a:lnTo>
                        <a:pt x="152" y="148"/>
                      </a:lnTo>
                      <a:lnTo>
                        <a:pt x="155" y="143"/>
                      </a:lnTo>
                      <a:lnTo>
                        <a:pt x="155" y="141"/>
                      </a:lnTo>
                      <a:lnTo>
                        <a:pt x="158" y="136"/>
                      </a:lnTo>
                      <a:lnTo>
                        <a:pt x="158" y="129"/>
                      </a:lnTo>
                      <a:lnTo>
                        <a:pt x="161" y="117"/>
                      </a:lnTo>
                      <a:lnTo>
                        <a:pt x="161" y="108"/>
                      </a:lnTo>
                      <a:lnTo>
                        <a:pt x="165" y="103"/>
                      </a:lnTo>
                      <a:lnTo>
                        <a:pt x="165" y="84"/>
                      </a:lnTo>
                      <a:lnTo>
                        <a:pt x="168" y="77"/>
                      </a:lnTo>
                      <a:lnTo>
                        <a:pt x="168" y="54"/>
                      </a:lnTo>
                      <a:lnTo>
                        <a:pt x="171" y="42"/>
                      </a:lnTo>
                      <a:lnTo>
                        <a:pt x="171" y="28"/>
                      </a:lnTo>
                      <a:lnTo>
                        <a:pt x="174" y="21"/>
                      </a:lnTo>
                      <a:lnTo>
                        <a:pt x="174" y="14"/>
                      </a:lnTo>
                      <a:lnTo>
                        <a:pt x="177" y="11"/>
                      </a:lnTo>
                      <a:lnTo>
                        <a:pt x="177" y="4"/>
                      </a:lnTo>
                      <a:lnTo>
                        <a:pt x="180" y="2"/>
                      </a:lnTo>
                      <a:lnTo>
                        <a:pt x="180" y="0"/>
                      </a:lnTo>
                      <a:lnTo>
                        <a:pt x="183" y="2"/>
                      </a:lnTo>
                      <a:lnTo>
                        <a:pt x="183" y="7"/>
                      </a:lnTo>
                      <a:lnTo>
                        <a:pt x="186" y="16"/>
                      </a:lnTo>
                      <a:lnTo>
                        <a:pt x="186" y="42"/>
                      </a:lnTo>
                      <a:lnTo>
                        <a:pt x="189" y="54"/>
                      </a:lnTo>
                      <a:lnTo>
                        <a:pt x="189" y="87"/>
                      </a:lnTo>
                      <a:lnTo>
                        <a:pt x="193" y="106"/>
                      </a:lnTo>
                      <a:lnTo>
                        <a:pt x="193" y="131"/>
                      </a:lnTo>
                      <a:lnTo>
                        <a:pt x="196" y="148"/>
                      </a:lnTo>
                      <a:lnTo>
                        <a:pt x="196" y="162"/>
                      </a:lnTo>
                      <a:lnTo>
                        <a:pt x="199" y="176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04" name="Freeform 339">
                  <a:extLst>
                    <a:ext uri="{FF2B5EF4-FFF2-40B4-BE49-F238E27FC236}">
                      <a16:creationId xmlns:a16="http://schemas.microsoft.com/office/drawing/2014/main" id="{15A3AEA2-2B22-E74E-A4CB-EBFA5045CE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1" y="974"/>
                  <a:ext cx="204" cy="298"/>
                </a:xfrm>
                <a:custGeom>
                  <a:avLst/>
                  <a:gdLst>
                    <a:gd name="T0" fmla="*/ 0 w 183"/>
                    <a:gd name="T1" fmla="*/ 172 h 283"/>
                    <a:gd name="T2" fmla="*/ 3 w 183"/>
                    <a:gd name="T3" fmla="*/ 198 h 283"/>
                    <a:gd name="T4" fmla="*/ 6 w 183"/>
                    <a:gd name="T5" fmla="*/ 203 h 283"/>
                    <a:gd name="T6" fmla="*/ 9 w 183"/>
                    <a:gd name="T7" fmla="*/ 193 h 283"/>
                    <a:gd name="T8" fmla="*/ 12 w 183"/>
                    <a:gd name="T9" fmla="*/ 177 h 283"/>
                    <a:gd name="T10" fmla="*/ 15 w 183"/>
                    <a:gd name="T11" fmla="*/ 160 h 283"/>
                    <a:gd name="T12" fmla="*/ 18 w 183"/>
                    <a:gd name="T13" fmla="*/ 153 h 283"/>
                    <a:gd name="T14" fmla="*/ 22 w 183"/>
                    <a:gd name="T15" fmla="*/ 139 h 283"/>
                    <a:gd name="T16" fmla="*/ 25 w 183"/>
                    <a:gd name="T17" fmla="*/ 127 h 283"/>
                    <a:gd name="T18" fmla="*/ 28 w 183"/>
                    <a:gd name="T19" fmla="*/ 137 h 283"/>
                    <a:gd name="T20" fmla="*/ 28 w 183"/>
                    <a:gd name="T21" fmla="*/ 137 h 283"/>
                    <a:gd name="T22" fmla="*/ 31 w 183"/>
                    <a:gd name="T23" fmla="*/ 125 h 283"/>
                    <a:gd name="T24" fmla="*/ 40 w 183"/>
                    <a:gd name="T25" fmla="*/ 118 h 283"/>
                    <a:gd name="T26" fmla="*/ 40 w 183"/>
                    <a:gd name="T27" fmla="*/ 104 h 283"/>
                    <a:gd name="T28" fmla="*/ 43 w 183"/>
                    <a:gd name="T29" fmla="*/ 94 h 283"/>
                    <a:gd name="T30" fmla="*/ 46 w 183"/>
                    <a:gd name="T31" fmla="*/ 92 h 283"/>
                    <a:gd name="T32" fmla="*/ 49 w 183"/>
                    <a:gd name="T33" fmla="*/ 87 h 283"/>
                    <a:gd name="T34" fmla="*/ 53 w 183"/>
                    <a:gd name="T35" fmla="*/ 116 h 283"/>
                    <a:gd name="T36" fmla="*/ 59 w 183"/>
                    <a:gd name="T37" fmla="*/ 125 h 283"/>
                    <a:gd name="T38" fmla="*/ 62 w 183"/>
                    <a:gd name="T39" fmla="*/ 125 h 283"/>
                    <a:gd name="T40" fmla="*/ 65 w 183"/>
                    <a:gd name="T41" fmla="*/ 132 h 283"/>
                    <a:gd name="T42" fmla="*/ 68 w 183"/>
                    <a:gd name="T43" fmla="*/ 137 h 283"/>
                    <a:gd name="T44" fmla="*/ 71 w 183"/>
                    <a:gd name="T45" fmla="*/ 130 h 283"/>
                    <a:gd name="T46" fmla="*/ 74 w 183"/>
                    <a:gd name="T47" fmla="*/ 111 h 283"/>
                    <a:gd name="T48" fmla="*/ 77 w 183"/>
                    <a:gd name="T49" fmla="*/ 87 h 283"/>
                    <a:gd name="T50" fmla="*/ 77 w 183"/>
                    <a:gd name="T51" fmla="*/ 85 h 283"/>
                    <a:gd name="T52" fmla="*/ 81 w 183"/>
                    <a:gd name="T53" fmla="*/ 76 h 283"/>
                    <a:gd name="T54" fmla="*/ 84 w 183"/>
                    <a:gd name="T55" fmla="*/ 76 h 283"/>
                    <a:gd name="T56" fmla="*/ 87 w 183"/>
                    <a:gd name="T57" fmla="*/ 73 h 283"/>
                    <a:gd name="T58" fmla="*/ 90 w 183"/>
                    <a:gd name="T59" fmla="*/ 76 h 283"/>
                    <a:gd name="T60" fmla="*/ 93 w 183"/>
                    <a:gd name="T61" fmla="*/ 85 h 283"/>
                    <a:gd name="T62" fmla="*/ 96 w 183"/>
                    <a:gd name="T63" fmla="*/ 90 h 283"/>
                    <a:gd name="T64" fmla="*/ 99 w 183"/>
                    <a:gd name="T65" fmla="*/ 92 h 283"/>
                    <a:gd name="T66" fmla="*/ 99 w 183"/>
                    <a:gd name="T67" fmla="*/ 85 h 283"/>
                    <a:gd name="T68" fmla="*/ 102 w 183"/>
                    <a:gd name="T69" fmla="*/ 78 h 283"/>
                    <a:gd name="T70" fmla="*/ 105 w 183"/>
                    <a:gd name="T71" fmla="*/ 68 h 283"/>
                    <a:gd name="T72" fmla="*/ 109 w 183"/>
                    <a:gd name="T73" fmla="*/ 54 h 283"/>
                    <a:gd name="T74" fmla="*/ 112 w 183"/>
                    <a:gd name="T75" fmla="*/ 33 h 283"/>
                    <a:gd name="T76" fmla="*/ 115 w 183"/>
                    <a:gd name="T77" fmla="*/ 14 h 283"/>
                    <a:gd name="T78" fmla="*/ 118 w 183"/>
                    <a:gd name="T79" fmla="*/ 7 h 283"/>
                    <a:gd name="T80" fmla="*/ 121 w 183"/>
                    <a:gd name="T81" fmla="*/ 0 h 283"/>
                    <a:gd name="T82" fmla="*/ 124 w 183"/>
                    <a:gd name="T83" fmla="*/ 0 h 283"/>
                    <a:gd name="T84" fmla="*/ 127 w 183"/>
                    <a:gd name="T85" fmla="*/ 19 h 283"/>
                    <a:gd name="T86" fmla="*/ 130 w 183"/>
                    <a:gd name="T87" fmla="*/ 31 h 283"/>
                    <a:gd name="T88" fmla="*/ 133 w 183"/>
                    <a:gd name="T89" fmla="*/ 43 h 283"/>
                    <a:gd name="T90" fmla="*/ 137 w 183"/>
                    <a:gd name="T91" fmla="*/ 59 h 283"/>
                    <a:gd name="T92" fmla="*/ 137 w 183"/>
                    <a:gd name="T93" fmla="*/ 64 h 283"/>
                    <a:gd name="T94" fmla="*/ 140 w 183"/>
                    <a:gd name="T95" fmla="*/ 71 h 283"/>
                    <a:gd name="T96" fmla="*/ 143 w 183"/>
                    <a:gd name="T97" fmla="*/ 85 h 283"/>
                    <a:gd name="T98" fmla="*/ 146 w 183"/>
                    <a:gd name="T99" fmla="*/ 78 h 283"/>
                    <a:gd name="T100" fmla="*/ 149 w 183"/>
                    <a:gd name="T101" fmla="*/ 83 h 283"/>
                    <a:gd name="T102" fmla="*/ 152 w 183"/>
                    <a:gd name="T103" fmla="*/ 76 h 283"/>
                    <a:gd name="T104" fmla="*/ 155 w 183"/>
                    <a:gd name="T105" fmla="*/ 83 h 283"/>
                    <a:gd name="T106" fmla="*/ 158 w 183"/>
                    <a:gd name="T107" fmla="*/ 80 h 283"/>
                    <a:gd name="T108" fmla="*/ 161 w 183"/>
                    <a:gd name="T109" fmla="*/ 92 h 283"/>
                    <a:gd name="T110" fmla="*/ 165 w 183"/>
                    <a:gd name="T111" fmla="*/ 97 h 283"/>
                    <a:gd name="T112" fmla="*/ 168 w 183"/>
                    <a:gd name="T113" fmla="*/ 106 h 283"/>
                    <a:gd name="T114" fmla="*/ 171 w 183"/>
                    <a:gd name="T115" fmla="*/ 137 h 283"/>
                    <a:gd name="T116" fmla="*/ 174 w 183"/>
                    <a:gd name="T117" fmla="*/ 196 h 283"/>
                    <a:gd name="T118" fmla="*/ 177 w 183"/>
                    <a:gd name="T119" fmla="*/ 247 h 283"/>
                    <a:gd name="T120" fmla="*/ 180 w 183"/>
                    <a:gd name="T121" fmla="*/ 273 h 283"/>
                    <a:gd name="T122" fmla="*/ 183 w 183"/>
                    <a:gd name="T123" fmla="*/ 283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83" h="283">
                      <a:moveTo>
                        <a:pt x="0" y="153"/>
                      </a:moveTo>
                      <a:lnTo>
                        <a:pt x="0" y="172"/>
                      </a:lnTo>
                      <a:lnTo>
                        <a:pt x="3" y="181"/>
                      </a:lnTo>
                      <a:lnTo>
                        <a:pt x="3" y="198"/>
                      </a:lnTo>
                      <a:lnTo>
                        <a:pt x="6" y="200"/>
                      </a:lnTo>
                      <a:lnTo>
                        <a:pt x="6" y="203"/>
                      </a:lnTo>
                      <a:lnTo>
                        <a:pt x="9" y="198"/>
                      </a:lnTo>
                      <a:lnTo>
                        <a:pt x="9" y="193"/>
                      </a:lnTo>
                      <a:lnTo>
                        <a:pt x="12" y="188"/>
                      </a:lnTo>
                      <a:lnTo>
                        <a:pt x="12" y="177"/>
                      </a:lnTo>
                      <a:lnTo>
                        <a:pt x="15" y="170"/>
                      </a:lnTo>
                      <a:lnTo>
                        <a:pt x="15" y="160"/>
                      </a:lnTo>
                      <a:lnTo>
                        <a:pt x="18" y="151"/>
                      </a:lnTo>
                      <a:lnTo>
                        <a:pt x="18" y="153"/>
                      </a:lnTo>
                      <a:lnTo>
                        <a:pt x="22" y="144"/>
                      </a:lnTo>
                      <a:lnTo>
                        <a:pt x="22" y="139"/>
                      </a:lnTo>
                      <a:lnTo>
                        <a:pt x="25" y="137"/>
                      </a:lnTo>
                      <a:lnTo>
                        <a:pt x="25" y="127"/>
                      </a:lnTo>
                      <a:lnTo>
                        <a:pt x="25" y="132"/>
                      </a:lnTo>
                      <a:lnTo>
                        <a:pt x="28" y="137"/>
                      </a:lnTo>
                      <a:lnTo>
                        <a:pt x="28" y="132"/>
                      </a:lnTo>
                      <a:lnTo>
                        <a:pt x="28" y="137"/>
                      </a:lnTo>
                      <a:lnTo>
                        <a:pt x="31" y="130"/>
                      </a:lnTo>
                      <a:lnTo>
                        <a:pt x="31" y="125"/>
                      </a:lnTo>
                      <a:lnTo>
                        <a:pt x="34" y="118"/>
                      </a:lnTo>
                      <a:lnTo>
                        <a:pt x="40" y="118"/>
                      </a:lnTo>
                      <a:lnTo>
                        <a:pt x="37" y="118"/>
                      </a:lnTo>
                      <a:lnTo>
                        <a:pt x="40" y="104"/>
                      </a:lnTo>
                      <a:lnTo>
                        <a:pt x="43" y="104"/>
                      </a:lnTo>
                      <a:lnTo>
                        <a:pt x="43" y="94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9" y="85"/>
                      </a:lnTo>
                      <a:lnTo>
                        <a:pt x="49" y="87"/>
                      </a:lnTo>
                      <a:lnTo>
                        <a:pt x="53" y="97"/>
                      </a:lnTo>
                      <a:lnTo>
                        <a:pt x="53" y="116"/>
                      </a:lnTo>
                      <a:lnTo>
                        <a:pt x="59" y="123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62" y="125"/>
                      </a:lnTo>
                      <a:lnTo>
                        <a:pt x="62" y="130"/>
                      </a:lnTo>
                      <a:lnTo>
                        <a:pt x="65" y="132"/>
                      </a:lnTo>
                      <a:lnTo>
                        <a:pt x="65" y="134"/>
                      </a:lnTo>
                      <a:lnTo>
                        <a:pt x="68" y="137"/>
                      </a:lnTo>
                      <a:lnTo>
                        <a:pt x="68" y="132"/>
                      </a:lnTo>
                      <a:lnTo>
                        <a:pt x="71" y="130"/>
                      </a:lnTo>
                      <a:lnTo>
                        <a:pt x="71" y="120"/>
                      </a:lnTo>
                      <a:lnTo>
                        <a:pt x="74" y="111"/>
                      </a:lnTo>
                      <a:lnTo>
                        <a:pt x="74" y="94"/>
                      </a:lnTo>
                      <a:lnTo>
                        <a:pt x="77" y="87"/>
                      </a:lnTo>
                      <a:lnTo>
                        <a:pt x="77" y="80"/>
                      </a:lnTo>
                      <a:lnTo>
                        <a:pt x="77" y="85"/>
                      </a:lnTo>
                      <a:lnTo>
                        <a:pt x="81" y="78"/>
                      </a:lnTo>
                      <a:lnTo>
                        <a:pt x="81" y="76"/>
                      </a:lnTo>
                      <a:lnTo>
                        <a:pt x="81" y="78"/>
                      </a:lnTo>
                      <a:lnTo>
                        <a:pt x="84" y="76"/>
                      </a:lnTo>
                      <a:lnTo>
                        <a:pt x="87" y="71"/>
                      </a:lnTo>
                      <a:lnTo>
                        <a:pt x="87" y="73"/>
                      </a:lnTo>
                      <a:lnTo>
                        <a:pt x="90" y="71"/>
                      </a:lnTo>
                      <a:lnTo>
                        <a:pt x="90" y="76"/>
                      </a:lnTo>
                      <a:lnTo>
                        <a:pt x="93" y="80"/>
                      </a:lnTo>
                      <a:lnTo>
                        <a:pt x="93" y="85"/>
                      </a:lnTo>
                      <a:lnTo>
                        <a:pt x="96" y="87"/>
                      </a:lnTo>
                      <a:lnTo>
                        <a:pt x="96" y="90"/>
                      </a:lnTo>
                      <a:lnTo>
                        <a:pt x="96" y="87"/>
                      </a:lnTo>
                      <a:lnTo>
                        <a:pt x="99" y="92"/>
                      </a:lnTo>
                      <a:lnTo>
                        <a:pt x="99" y="94"/>
                      </a:lnTo>
                      <a:lnTo>
                        <a:pt x="99" y="85"/>
                      </a:lnTo>
                      <a:lnTo>
                        <a:pt x="102" y="87"/>
                      </a:lnTo>
                      <a:lnTo>
                        <a:pt x="102" y="78"/>
                      </a:lnTo>
                      <a:lnTo>
                        <a:pt x="105" y="76"/>
                      </a:lnTo>
                      <a:lnTo>
                        <a:pt x="105" y="68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12" y="47"/>
                      </a:lnTo>
                      <a:lnTo>
                        <a:pt x="112" y="33"/>
                      </a:lnTo>
                      <a:lnTo>
                        <a:pt x="115" y="24"/>
                      </a:lnTo>
                      <a:lnTo>
                        <a:pt x="115" y="14"/>
                      </a:lnTo>
                      <a:lnTo>
                        <a:pt x="118" y="12"/>
                      </a:lnTo>
                      <a:lnTo>
                        <a:pt x="118" y="7"/>
                      </a:lnTo>
                      <a:lnTo>
                        <a:pt x="121" y="5"/>
                      </a:lnTo>
                      <a:lnTo>
                        <a:pt x="121" y="0"/>
                      </a:lnTo>
                      <a:lnTo>
                        <a:pt x="121" y="3"/>
                      </a:lnTo>
                      <a:lnTo>
                        <a:pt x="124" y="0"/>
                      </a:lnTo>
                      <a:lnTo>
                        <a:pt x="124" y="14"/>
                      </a:lnTo>
                      <a:lnTo>
                        <a:pt x="127" y="19"/>
                      </a:lnTo>
                      <a:lnTo>
                        <a:pt x="127" y="24"/>
                      </a:lnTo>
                      <a:lnTo>
                        <a:pt x="130" y="31"/>
                      </a:lnTo>
                      <a:lnTo>
                        <a:pt x="130" y="40"/>
                      </a:lnTo>
                      <a:lnTo>
                        <a:pt x="133" y="43"/>
                      </a:lnTo>
                      <a:lnTo>
                        <a:pt x="133" y="52"/>
                      </a:lnTo>
                      <a:lnTo>
                        <a:pt x="137" y="59"/>
                      </a:lnTo>
                      <a:lnTo>
                        <a:pt x="137" y="66"/>
                      </a:lnTo>
                      <a:lnTo>
                        <a:pt x="137" y="64"/>
                      </a:lnTo>
                      <a:lnTo>
                        <a:pt x="140" y="66"/>
                      </a:lnTo>
                      <a:lnTo>
                        <a:pt x="140" y="71"/>
                      </a:lnTo>
                      <a:lnTo>
                        <a:pt x="143" y="78"/>
                      </a:lnTo>
                      <a:lnTo>
                        <a:pt x="143" y="85"/>
                      </a:lnTo>
                      <a:lnTo>
                        <a:pt x="146" y="92"/>
                      </a:lnTo>
                      <a:lnTo>
                        <a:pt x="146" y="78"/>
                      </a:lnTo>
                      <a:lnTo>
                        <a:pt x="149" y="73"/>
                      </a:lnTo>
                      <a:lnTo>
                        <a:pt x="149" y="83"/>
                      </a:lnTo>
                      <a:lnTo>
                        <a:pt x="152" y="83"/>
                      </a:lnTo>
                      <a:lnTo>
                        <a:pt x="152" y="76"/>
                      </a:lnTo>
                      <a:lnTo>
                        <a:pt x="152" y="80"/>
                      </a:lnTo>
                      <a:lnTo>
                        <a:pt x="155" y="83"/>
                      </a:lnTo>
                      <a:lnTo>
                        <a:pt x="155" y="76"/>
                      </a:lnTo>
                      <a:lnTo>
                        <a:pt x="158" y="80"/>
                      </a:lnTo>
                      <a:lnTo>
                        <a:pt x="158" y="85"/>
                      </a:lnTo>
                      <a:lnTo>
                        <a:pt x="161" y="92"/>
                      </a:lnTo>
                      <a:lnTo>
                        <a:pt x="161" y="97"/>
                      </a:lnTo>
                      <a:lnTo>
                        <a:pt x="165" y="97"/>
                      </a:lnTo>
                      <a:lnTo>
                        <a:pt x="165" y="106"/>
                      </a:lnTo>
                      <a:lnTo>
                        <a:pt x="168" y="106"/>
                      </a:lnTo>
                      <a:lnTo>
                        <a:pt x="168" y="130"/>
                      </a:lnTo>
                      <a:lnTo>
                        <a:pt x="171" y="137"/>
                      </a:lnTo>
                      <a:lnTo>
                        <a:pt x="171" y="170"/>
                      </a:lnTo>
                      <a:lnTo>
                        <a:pt x="174" y="196"/>
                      </a:lnTo>
                      <a:lnTo>
                        <a:pt x="174" y="233"/>
                      </a:lnTo>
                      <a:lnTo>
                        <a:pt x="177" y="247"/>
                      </a:lnTo>
                      <a:lnTo>
                        <a:pt x="177" y="266"/>
                      </a:lnTo>
                      <a:lnTo>
                        <a:pt x="180" y="273"/>
                      </a:lnTo>
                      <a:lnTo>
                        <a:pt x="180" y="278"/>
                      </a:lnTo>
                      <a:lnTo>
                        <a:pt x="183" y="283"/>
                      </a:lnTo>
                      <a:lnTo>
                        <a:pt x="183" y="280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336" name="Group 340">
                <a:extLst>
                  <a:ext uri="{FF2B5EF4-FFF2-40B4-BE49-F238E27FC236}">
                    <a16:creationId xmlns:a16="http://schemas.microsoft.com/office/drawing/2014/main" id="{E7A50E94-A241-A143-A3F4-845EC9D109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2" y="451"/>
                <a:ext cx="379" cy="314"/>
                <a:chOff x="562" y="451"/>
                <a:chExt cx="379" cy="314"/>
              </a:xfrm>
            </p:grpSpPr>
            <p:grpSp>
              <p:nvGrpSpPr>
                <p:cNvPr id="2527" name="Group 341">
                  <a:extLst>
                    <a:ext uri="{FF2B5EF4-FFF2-40B4-BE49-F238E27FC236}">
                      <a16:creationId xmlns:a16="http://schemas.microsoft.com/office/drawing/2014/main" id="{5C05A218-9E4A-784D-A52F-B3D8F242CA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684"/>
                  <a:ext cx="55" cy="79"/>
                  <a:chOff x="621" y="684"/>
                  <a:chExt cx="55" cy="79"/>
                </a:xfrm>
              </p:grpSpPr>
              <p:sp>
                <p:nvSpPr>
                  <p:cNvPr id="4499" name="Oval 342">
                    <a:extLst>
                      <a:ext uri="{FF2B5EF4-FFF2-40B4-BE49-F238E27FC236}">
                        <a16:creationId xmlns:a16="http://schemas.microsoft.com/office/drawing/2014/main" id="{E93DE2C2-D197-2249-A655-B2517D5CF4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6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00" name="Rectangle 343">
                    <a:extLst>
                      <a:ext uri="{FF2B5EF4-FFF2-40B4-BE49-F238E27FC236}">
                        <a16:creationId xmlns:a16="http://schemas.microsoft.com/office/drawing/2014/main" id="{13679A08-2805-6347-8A02-7E00084903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01" name="Oval 344">
                    <a:extLst>
                      <a:ext uri="{FF2B5EF4-FFF2-40B4-BE49-F238E27FC236}">
                        <a16:creationId xmlns:a16="http://schemas.microsoft.com/office/drawing/2014/main" id="{A5D0F2AA-F162-124A-9DE2-74A169B885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6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02" name="Rectangle 345">
                    <a:extLst>
                      <a:ext uri="{FF2B5EF4-FFF2-40B4-BE49-F238E27FC236}">
                        <a16:creationId xmlns:a16="http://schemas.microsoft.com/office/drawing/2014/main" id="{D8106AF6-4983-394F-BEB2-652B84F7D9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03" name="Oval 346">
                    <a:extLst>
                      <a:ext uri="{FF2B5EF4-FFF2-40B4-BE49-F238E27FC236}">
                        <a16:creationId xmlns:a16="http://schemas.microsoft.com/office/drawing/2014/main" id="{D2C093C2-17D2-4A47-8D96-DA567A79B8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04" name="Rectangle 347">
                    <a:extLst>
                      <a:ext uri="{FF2B5EF4-FFF2-40B4-BE49-F238E27FC236}">
                        <a16:creationId xmlns:a16="http://schemas.microsoft.com/office/drawing/2014/main" id="{156DAB21-5EA5-B847-99C6-D39AF5A5E0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05" name="Oval 348">
                    <a:extLst>
                      <a:ext uri="{FF2B5EF4-FFF2-40B4-BE49-F238E27FC236}">
                        <a16:creationId xmlns:a16="http://schemas.microsoft.com/office/drawing/2014/main" id="{83B505CB-33CB-B841-920D-EB9045E869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06" name="Rectangle 349">
                    <a:extLst>
                      <a:ext uri="{FF2B5EF4-FFF2-40B4-BE49-F238E27FC236}">
                        <a16:creationId xmlns:a16="http://schemas.microsoft.com/office/drawing/2014/main" id="{EE96438A-F5D3-9D47-80F9-D2474B9EF5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07" name="Oval 350">
                    <a:extLst>
                      <a:ext uri="{FF2B5EF4-FFF2-40B4-BE49-F238E27FC236}">
                        <a16:creationId xmlns:a16="http://schemas.microsoft.com/office/drawing/2014/main" id="{7942EB44-E641-1944-AAE4-7FA852F686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08" name="Rectangle 351">
                    <a:extLst>
                      <a:ext uri="{FF2B5EF4-FFF2-40B4-BE49-F238E27FC236}">
                        <a16:creationId xmlns:a16="http://schemas.microsoft.com/office/drawing/2014/main" id="{5828F131-52B7-6A48-B725-4BBD64B419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09" name="Oval 352">
                    <a:extLst>
                      <a:ext uri="{FF2B5EF4-FFF2-40B4-BE49-F238E27FC236}">
                        <a16:creationId xmlns:a16="http://schemas.microsoft.com/office/drawing/2014/main" id="{49EC360E-77AA-5C44-85BF-1EFEE27925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10" name="Rectangle 353">
                    <a:extLst>
                      <a:ext uri="{FF2B5EF4-FFF2-40B4-BE49-F238E27FC236}">
                        <a16:creationId xmlns:a16="http://schemas.microsoft.com/office/drawing/2014/main" id="{3CB7E82B-DC2F-6E4E-9686-B57795A6FE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11" name="Oval 354">
                    <a:extLst>
                      <a:ext uri="{FF2B5EF4-FFF2-40B4-BE49-F238E27FC236}">
                        <a16:creationId xmlns:a16="http://schemas.microsoft.com/office/drawing/2014/main" id="{46B0D2BB-7A18-A747-B868-F6728118C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12" name="Rectangle 355">
                    <a:extLst>
                      <a:ext uri="{FF2B5EF4-FFF2-40B4-BE49-F238E27FC236}">
                        <a16:creationId xmlns:a16="http://schemas.microsoft.com/office/drawing/2014/main" id="{2E6B6564-34C7-C94D-9587-1FB666782A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13" name="Oval 356">
                    <a:extLst>
                      <a:ext uri="{FF2B5EF4-FFF2-40B4-BE49-F238E27FC236}">
                        <a16:creationId xmlns:a16="http://schemas.microsoft.com/office/drawing/2014/main" id="{14CA82EF-755E-D44C-8370-2133229D2A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14" name="Rectangle 357">
                    <a:extLst>
                      <a:ext uri="{FF2B5EF4-FFF2-40B4-BE49-F238E27FC236}">
                        <a16:creationId xmlns:a16="http://schemas.microsoft.com/office/drawing/2014/main" id="{E9C1CBB2-1B3A-3E48-BA4A-EB148145ED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15" name="Oval 358">
                    <a:extLst>
                      <a:ext uri="{FF2B5EF4-FFF2-40B4-BE49-F238E27FC236}">
                        <a16:creationId xmlns:a16="http://schemas.microsoft.com/office/drawing/2014/main" id="{F8EAB24C-3447-F643-BFC7-ABDE91D3BE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16" name="Rectangle 359">
                    <a:extLst>
                      <a:ext uri="{FF2B5EF4-FFF2-40B4-BE49-F238E27FC236}">
                        <a16:creationId xmlns:a16="http://schemas.microsoft.com/office/drawing/2014/main" id="{C134469C-4C11-8442-A248-8449B913A9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17" name="Oval 360">
                    <a:extLst>
                      <a:ext uri="{FF2B5EF4-FFF2-40B4-BE49-F238E27FC236}">
                        <a16:creationId xmlns:a16="http://schemas.microsoft.com/office/drawing/2014/main" id="{AF11C394-A595-2E4F-AE4C-2B40090FA0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18" name="Rectangle 361">
                    <a:extLst>
                      <a:ext uri="{FF2B5EF4-FFF2-40B4-BE49-F238E27FC236}">
                        <a16:creationId xmlns:a16="http://schemas.microsoft.com/office/drawing/2014/main" id="{F49914D8-7923-734A-8698-F427BF6F94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19" name="Oval 362">
                    <a:extLst>
                      <a:ext uri="{FF2B5EF4-FFF2-40B4-BE49-F238E27FC236}">
                        <a16:creationId xmlns:a16="http://schemas.microsoft.com/office/drawing/2014/main" id="{75327D8D-12D0-7442-B4D7-90BD565B1A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20" name="Rectangle 363">
                    <a:extLst>
                      <a:ext uri="{FF2B5EF4-FFF2-40B4-BE49-F238E27FC236}">
                        <a16:creationId xmlns:a16="http://schemas.microsoft.com/office/drawing/2014/main" id="{08F15218-98F8-394A-B29A-76AEBD6065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21" name="Oval 364">
                    <a:extLst>
                      <a:ext uri="{FF2B5EF4-FFF2-40B4-BE49-F238E27FC236}">
                        <a16:creationId xmlns:a16="http://schemas.microsoft.com/office/drawing/2014/main" id="{EA8EBBC8-C5C1-B448-9F04-1C84057408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22" name="Rectangle 365">
                    <a:extLst>
                      <a:ext uri="{FF2B5EF4-FFF2-40B4-BE49-F238E27FC236}">
                        <a16:creationId xmlns:a16="http://schemas.microsoft.com/office/drawing/2014/main" id="{478F6A14-D326-BA45-99D4-503C57773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23" name="Oval 366">
                    <a:extLst>
                      <a:ext uri="{FF2B5EF4-FFF2-40B4-BE49-F238E27FC236}">
                        <a16:creationId xmlns:a16="http://schemas.microsoft.com/office/drawing/2014/main" id="{B3A44A91-8FA0-1B4C-8337-0B132D075A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74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24" name="Rectangle 367">
                    <a:extLst>
                      <a:ext uri="{FF2B5EF4-FFF2-40B4-BE49-F238E27FC236}">
                        <a16:creationId xmlns:a16="http://schemas.microsoft.com/office/drawing/2014/main" id="{F1A7F644-5CC3-1341-A77C-9338C39C87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25" name="Oval 368">
                    <a:extLst>
                      <a:ext uri="{FF2B5EF4-FFF2-40B4-BE49-F238E27FC236}">
                        <a16:creationId xmlns:a16="http://schemas.microsoft.com/office/drawing/2014/main" id="{19FB4D26-96FB-D643-9E14-9CDFE8E6E8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74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26" name="Rectangle 369">
                    <a:extLst>
                      <a:ext uri="{FF2B5EF4-FFF2-40B4-BE49-F238E27FC236}">
                        <a16:creationId xmlns:a16="http://schemas.microsoft.com/office/drawing/2014/main" id="{DDF5932F-857A-F643-9DEA-18299C63DD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27" name="Oval 370">
                    <a:extLst>
                      <a:ext uri="{FF2B5EF4-FFF2-40B4-BE49-F238E27FC236}">
                        <a16:creationId xmlns:a16="http://schemas.microsoft.com/office/drawing/2014/main" id="{D9E0EDAA-2C7D-6A45-9204-DBB901F1A9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74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28" name="Rectangle 371">
                    <a:extLst>
                      <a:ext uri="{FF2B5EF4-FFF2-40B4-BE49-F238E27FC236}">
                        <a16:creationId xmlns:a16="http://schemas.microsoft.com/office/drawing/2014/main" id="{5220469B-1C85-7144-A046-B91EAF513B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29" name="Oval 372">
                    <a:extLst>
                      <a:ext uri="{FF2B5EF4-FFF2-40B4-BE49-F238E27FC236}">
                        <a16:creationId xmlns:a16="http://schemas.microsoft.com/office/drawing/2014/main" id="{2148F2D4-0BE1-D44F-905E-E58C16D664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30" name="Rectangle 373">
                    <a:extLst>
                      <a:ext uri="{FF2B5EF4-FFF2-40B4-BE49-F238E27FC236}">
                        <a16:creationId xmlns:a16="http://schemas.microsoft.com/office/drawing/2014/main" id="{11450C59-CF81-3E46-A37B-2C698B5FDA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31" name="Oval 374">
                    <a:extLst>
                      <a:ext uri="{FF2B5EF4-FFF2-40B4-BE49-F238E27FC236}">
                        <a16:creationId xmlns:a16="http://schemas.microsoft.com/office/drawing/2014/main" id="{1C1FE409-0D35-B44B-B116-DD533A3652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32" name="Rectangle 375">
                    <a:extLst>
                      <a:ext uri="{FF2B5EF4-FFF2-40B4-BE49-F238E27FC236}">
                        <a16:creationId xmlns:a16="http://schemas.microsoft.com/office/drawing/2014/main" id="{2EAEE8A2-0D79-204D-ACBD-9A12C945A6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33" name="Oval 376">
                    <a:extLst>
                      <a:ext uri="{FF2B5EF4-FFF2-40B4-BE49-F238E27FC236}">
                        <a16:creationId xmlns:a16="http://schemas.microsoft.com/office/drawing/2014/main" id="{E0272326-CE31-BE47-B68F-D3E30D641F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34" name="Rectangle 377">
                    <a:extLst>
                      <a:ext uri="{FF2B5EF4-FFF2-40B4-BE49-F238E27FC236}">
                        <a16:creationId xmlns:a16="http://schemas.microsoft.com/office/drawing/2014/main" id="{F452AAE0-881E-044C-A9D8-118E5B5C84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35" name="Oval 378">
                    <a:extLst>
                      <a:ext uri="{FF2B5EF4-FFF2-40B4-BE49-F238E27FC236}">
                        <a16:creationId xmlns:a16="http://schemas.microsoft.com/office/drawing/2014/main" id="{D4701338-1B46-024D-B717-4A21D9A267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36" name="Rectangle 379">
                    <a:extLst>
                      <a:ext uri="{FF2B5EF4-FFF2-40B4-BE49-F238E27FC236}">
                        <a16:creationId xmlns:a16="http://schemas.microsoft.com/office/drawing/2014/main" id="{AC7FD80D-2971-9E49-850F-C1ED1E887F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4" y="7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37" name="Oval 380">
                    <a:extLst>
                      <a:ext uri="{FF2B5EF4-FFF2-40B4-BE49-F238E27FC236}">
                        <a16:creationId xmlns:a16="http://schemas.microsoft.com/office/drawing/2014/main" id="{752B49BE-4E41-D944-8C38-08E8F6490E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38" name="Rectangle 381">
                    <a:extLst>
                      <a:ext uri="{FF2B5EF4-FFF2-40B4-BE49-F238E27FC236}">
                        <a16:creationId xmlns:a16="http://schemas.microsoft.com/office/drawing/2014/main" id="{FE70A596-DCB1-734A-8105-6B238FFA85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4" y="7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39" name="Oval 382">
                    <a:extLst>
                      <a:ext uri="{FF2B5EF4-FFF2-40B4-BE49-F238E27FC236}">
                        <a16:creationId xmlns:a16="http://schemas.microsoft.com/office/drawing/2014/main" id="{9BF462BC-0084-0940-8E66-3FED5F6BDF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40" name="Rectangle 383">
                    <a:extLst>
                      <a:ext uri="{FF2B5EF4-FFF2-40B4-BE49-F238E27FC236}">
                        <a16:creationId xmlns:a16="http://schemas.microsoft.com/office/drawing/2014/main" id="{AEDF4153-948A-E649-8A60-0D87340D6E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4" y="7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41" name="Oval 384">
                    <a:extLst>
                      <a:ext uri="{FF2B5EF4-FFF2-40B4-BE49-F238E27FC236}">
                        <a16:creationId xmlns:a16="http://schemas.microsoft.com/office/drawing/2014/main" id="{E974579D-2840-C64A-8E2C-6E7BF57838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74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42" name="Rectangle 385">
                    <a:extLst>
                      <a:ext uri="{FF2B5EF4-FFF2-40B4-BE49-F238E27FC236}">
                        <a16:creationId xmlns:a16="http://schemas.microsoft.com/office/drawing/2014/main" id="{1C456909-32E9-554B-970E-928EB29D4B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7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43" name="Oval 386">
                    <a:extLst>
                      <a:ext uri="{FF2B5EF4-FFF2-40B4-BE49-F238E27FC236}">
                        <a16:creationId xmlns:a16="http://schemas.microsoft.com/office/drawing/2014/main" id="{623E8850-0DAF-F44D-B9AE-EAE921F085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73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44" name="Rectangle 387">
                    <a:extLst>
                      <a:ext uri="{FF2B5EF4-FFF2-40B4-BE49-F238E27FC236}">
                        <a16:creationId xmlns:a16="http://schemas.microsoft.com/office/drawing/2014/main" id="{7EFFC660-A75A-C14B-B1F4-EA12116989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7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45" name="Oval 388">
                    <a:extLst>
                      <a:ext uri="{FF2B5EF4-FFF2-40B4-BE49-F238E27FC236}">
                        <a16:creationId xmlns:a16="http://schemas.microsoft.com/office/drawing/2014/main" id="{4A5CF96A-4078-A044-B645-C4A8AD194B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73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46" name="Rectangle 389">
                    <a:extLst>
                      <a:ext uri="{FF2B5EF4-FFF2-40B4-BE49-F238E27FC236}">
                        <a16:creationId xmlns:a16="http://schemas.microsoft.com/office/drawing/2014/main" id="{6A5C84A0-F217-934A-B128-FA62DAB9B2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7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47" name="Oval 390">
                    <a:extLst>
                      <a:ext uri="{FF2B5EF4-FFF2-40B4-BE49-F238E27FC236}">
                        <a16:creationId xmlns:a16="http://schemas.microsoft.com/office/drawing/2014/main" id="{E324F742-6D84-5B4E-AA61-CD816F6C9E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73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48" name="Rectangle 391">
                    <a:extLst>
                      <a:ext uri="{FF2B5EF4-FFF2-40B4-BE49-F238E27FC236}">
                        <a16:creationId xmlns:a16="http://schemas.microsoft.com/office/drawing/2014/main" id="{47A04E10-850D-AC47-9930-6D40B408FC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49" name="Oval 392">
                    <a:extLst>
                      <a:ext uri="{FF2B5EF4-FFF2-40B4-BE49-F238E27FC236}">
                        <a16:creationId xmlns:a16="http://schemas.microsoft.com/office/drawing/2014/main" id="{F12CBCCC-3834-5945-AEC0-B200A06842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73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50" name="Rectangle 393">
                    <a:extLst>
                      <a:ext uri="{FF2B5EF4-FFF2-40B4-BE49-F238E27FC236}">
                        <a16:creationId xmlns:a16="http://schemas.microsoft.com/office/drawing/2014/main" id="{2E9EBBCD-110E-6B44-A73F-01942C23F3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51" name="Oval 394">
                    <a:extLst>
                      <a:ext uri="{FF2B5EF4-FFF2-40B4-BE49-F238E27FC236}">
                        <a16:creationId xmlns:a16="http://schemas.microsoft.com/office/drawing/2014/main" id="{9AD0E1C9-8C54-3346-81EF-DE375BB1AB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52" name="Rectangle 395">
                    <a:extLst>
                      <a:ext uri="{FF2B5EF4-FFF2-40B4-BE49-F238E27FC236}">
                        <a16:creationId xmlns:a16="http://schemas.microsoft.com/office/drawing/2014/main" id="{781DF1CB-6C09-1043-8939-DBDE09421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53" name="Oval 396">
                    <a:extLst>
                      <a:ext uri="{FF2B5EF4-FFF2-40B4-BE49-F238E27FC236}">
                        <a16:creationId xmlns:a16="http://schemas.microsoft.com/office/drawing/2014/main" id="{2384BC86-EF11-894D-A561-B00B201D1D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54" name="Rectangle 397">
                    <a:extLst>
                      <a:ext uri="{FF2B5EF4-FFF2-40B4-BE49-F238E27FC236}">
                        <a16:creationId xmlns:a16="http://schemas.microsoft.com/office/drawing/2014/main" id="{F96DA071-647F-CA44-A5A6-CE9B4561C2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55" name="Oval 398">
                    <a:extLst>
                      <a:ext uri="{FF2B5EF4-FFF2-40B4-BE49-F238E27FC236}">
                        <a16:creationId xmlns:a16="http://schemas.microsoft.com/office/drawing/2014/main" id="{B812651C-D347-7948-B365-869F8C2328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56" name="Rectangle 399">
                    <a:extLst>
                      <a:ext uri="{FF2B5EF4-FFF2-40B4-BE49-F238E27FC236}">
                        <a16:creationId xmlns:a16="http://schemas.microsoft.com/office/drawing/2014/main" id="{166A5856-2599-3B4D-890E-7872D35E39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57" name="Oval 400">
                    <a:extLst>
                      <a:ext uri="{FF2B5EF4-FFF2-40B4-BE49-F238E27FC236}">
                        <a16:creationId xmlns:a16="http://schemas.microsoft.com/office/drawing/2014/main" id="{E9BB8D3D-F84F-E240-A41A-9D9359D534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58" name="Rectangle 401">
                    <a:extLst>
                      <a:ext uri="{FF2B5EF4-FFF2-40B4-BE49-F238E27FC236}">
                        <a16:creationId xmlns:a16="http://schemas.microsoft.com/office/drawing/2014/main" id="{C79B62DF-85E8-B246-8384-959DE23B81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59" name="Oval 402">
                    <a:extLst>
                      <a:ext uri="{FF2B5EF4-FFF2-40B4-BE49-F238E27FC236}">
                        <a16:creationId xmlns:a16="http://schemas.microsoft.com/office/drawing/2014/main" id="{E14902CC-2E7E-4948-AF4B-14C12B52B7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60" name="Rectangle 403">
                    <a:extLst>
                      <a:ext uri="{FF2B5EF4-FFF2-40B4-BE49-F238E27FC236}">
                        <a16:creationId xmlns:a16="http://schemas.microsoft.com/office/drawing/2014/main" id="{71E68CBD-8B0C-424B-94BA-779E916CBB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61" name="Oval 404">
                    <a:extLst>
                      <a:ext uri="{FF2B5EF4-FFF2-40B4-BE49-F238E27FC236}">
                        <a16:creationId xmlns:a16="http://schemas.microsoft.com/office/drawing/2014/main" id="{19B0CFA8-EE27-594D-B509-EEB1CCAB80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62" name="Rectangle 405">
                    <a:extLst>
                      <a:ext uri="{FF2B5EF4-FFF2-40B4-BE49-F238E27FC236}">
                        <a16:creationId xmlns:a16="http://schemas.microsoft.com/office/drawing/2014/main" id="{1E1B1045-62F4-C24E-BFDE-DB24C84DEF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7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63" name="Oval 406">
                    <a:extLst>
                      <a:ext uri="{FF2B5EF4-FFF2-40B4-BE49-F238E27FC236}">
                        <a16:creationId xmlns:a16="http://schemas.microsoft.com/office/drawing/2014/main" id="{BCF4C5C1-F73F-1A4F-B896-5DDEB0B481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2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64" name="Rectangle 407">
                    <a:extLst>
                      <a:ext uri="{FF2B5EF4-FFF2-40B4-BE49-F238E27FC236}">
                        <a16:creationId xmlns:a16="http://schemas.microsoft.com/office/drawing/2014/main" id="{F9E0C0A0-7BD6-BE4B-8494-0CBB3D9E5C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7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65" name="Oval 408">
                    <a:extLst>
                      <a:ext uri="{FF2B5EF4-FFF2-40B4-BE49-F238E27FC236}">
                        <a16:creationId xmlns:a16="http://schemas.microsoft.com/office/drawing/2014/main" id="{14BB1E2A-7989-F34E-951D-8F3ADDE5C3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72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66" name="Rectangle 409">
                    <a:extLst>
                      <a:ext uri="{FF2B5EF4-FFF2-40B4-BE49-F238E27FC236}">
                        <a16:creationId xmlns:a16="http://schemas.microsoft.com/office/drawing/2014/main" id="{A522B26A-33BA-6647-8E9D-3F8CE667F0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7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67" name="Oval 410">
                    <a:extLst>
                      <a:ext uri="{FF2B5EF4-FFF2-40B4-BE49-F238E27FC236}">
                        <a16:creationId xmlns:a16="http://schemas.microsoft.com/office/drawing/2014/main" id="{599A491E-8498-0D4B-BA1D-FAFCF91741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72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68" name="Rectangle 411">
                    <a:extLst>
                      <a:ext uri="{FF2B5EF4-FFF2-40B4-BE49-F238E27FC236}">
                        <a16:creationId xmlns:a16="http://schemas.microsoft.com/office/drawing/2014/main" id="{F522E392-1DCC-7C48-9E44-F6B688D12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7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69" name="Oval 412">
                    <a:extLst>
                      <a:ext uri="{FF2B5EF4-FFF2-40B4-BE49-F238E27FC236}">
                        <a16:creationId xmlns:a16="http://schemas.microsoft.com/office/drawing/2014/main" id="{5AF91BED-526D-EB47-8F29-1BB775F15F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7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70" name="Rectangle 413">
                    <a:extLst>
                      <a:ext uri="{FF2B5EF4-FFF2-40B4-BE49-F238E27FC236}">
                        <a16:creationId xmlns:a16="http://schemas.microsoft.com/office/drawing/2014/main" id="{CBBD7734-720C-7542-B0C8-D777DC17B0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71" name="Oval 414">
                    <a:extLst>
                      <a:ext uri="{FF2B5EF4-FFF2-40B4-BE49-F238E27FC236}">
                        <a16:creationId xmlns:a16="http://schemas.microsoft.com/office/drawing/2014/main" id="{DCF4398D-ADE5-C74E-B55B-E5C322CC2D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6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72" name="Rectangle 415">
                    <a:extLst>
                      <a:ext uri="{FF2B5EF4-FFF2-40B4-BE49-F238E27FC236}">
                        <a16:creationId xmlns:a16="http://schemas.microsoft.com/office/drawing/2014/main" id="{9EB3D853-A258-FD46-83C8-B1037F2656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73" name="Oval 416">
                    <a:extLst>
                      <a:ext uri="{FF2B5EF4-FFF2-40B4-BE49-F238E27FC236}">
                        <a16:creationId xmlns:a16="http://schemas.microsoft.com/office/drawing/2014/main" id="{4E442B9C-E294-464E-853D-8E434A9E5F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5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74" name="Rectangle 417">
                    <a:extLst>
                      <a:ext uri="{FF2B5EF4-FFF2-40B4-BE49-F238E27FC236}">
                        <a16:creationId xmlns:a16="http://schemas.microsoft.com/office/drawing/2014/main" id="{75A00439-5F32-794D-B3A6-1B91188CE0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7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75" name="Oval 418">
                    <a:extLst>
                      <a:ext uri="{FF2B5EF4-FFF2-40B4-BE49-F238E27FC236}">
                        <a16:creationId xmlns:a16="http://schemas.microsoft.com/office/drawing/2014/main" id="{8B278C2E-3987-354A-93B3-4E4A18C2D0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76" name="Rectangle 419">
                    <a:extLst>
                      <a:ext uri="{FF2B5EF4-FFF2-40B4-BE49-F238E27FC236}">
                        <a16:creationId xmlns:a16="http://schemas.microsoft.com/office/drawing/2014/main" id="{25D81C0A-46DB-7F46-923E-0A42B147CE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77" name="Oval 420">
                    <a:extLst>
                      <a:ext uri="{FF2B5EF4-FFF2-40B4-BE49-F238E27FC236}">
                        <a16:creationId xmlns:a16="http://schemas.microsoft.com/office/drawing/2014/main" id="{E1ACABFA-6909-4C4F-AABF-A826C8E847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78" name="Rectangle 421">
                    <a:extLst>
                      <a:ext uri="{FF2B5EF4-FFF2-40B4-BE49-F238E27FC236}">
                        <a16:creationId xmlns:a16="http://schemas.microsoft.com/office/drawing/2014/main" id="{AD4BEA23-2EC6-5F4F-93FF-9C8A5C383E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7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79" name="Oval 422">
                    <a:extLst>
                      <a:ext uri="{FF2B5EF4-FFF2-40B4-BE49-F238E27FC236}">
                        <a16:creationId xmlns:a16="http://schemas.microsoft.com/office/drawing/2014/main" id="{7641DFBD-FB93-6C48-B289-CBDFB2741F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72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80" name="Rectangle 423">
                    <a:extLst>
                      <a:ext uri="{FF2B5EF4-FFF2-40B4-BE49-F238E27FC236}">
                        <a16:creationId xmlns:a16="http://schemas.microsoft.com/office/drawing/2014/main" id="{8AA23BA6-1643-764E-BFB9-CEB148B7E7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7" y="7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81" name="Oval 424">
                    <a:extLst>
                      <a:ext uri="{FF2B5EF4-FFF2-40B4-BE49-F238E27FC236}">
                        <a16:creationId xmlns:a16="http://schemas.microsoft.com/office/drawing/2014/main" id="{05A5978C-092E-3540-826D-CDC77DF149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72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82" name="Rectangle 425">
                    <a:extLst>
                      <a:ext uri="{FF2B5EF4-FFF2-40B4-BE49-F238E27FC236}">
                        <a16:creationId xmlns:a16="http://schemas.microsoft.com/office/drawing/2014/main" id="{56688999-BEE4-0B4F-A9E2-AB1DD44978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7" y="7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83" name="Oval 426">
                    <a:extLst>
                      <a:ext uri="{FF2B5EF4-FFF2-40B4-BE49-F238E27FC236}">
                        <a16:creationId xmlns:a16="http://schemas.microsoft.com/office/drawing/2014/main" id="{D39328F0-B1B9-644C-858C-D57780CD4C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8" y="71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84" name="Rectangle 427">
                    <a:extLst>
                      <a:ext uri="{FF2B5EF4-FFF2-40B4-BE49-F238E27FC236}">
                        <a16:creationId xmlns:a16="http://schemas.microsoft.com/office/drawing/2014/main" id="{B7BF7B98-E9A9-D14D-AAA9-93C14B8701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85" name="Oval 428">
                    <a:extLst>
                      <a:ext uri="{FF2B5EF4-FFF2-40B4-BE49-F238E27FC236}">
                        <a16:creationId xmlns:a16="http://schemas.microsoft.com/office/drawing/2014/main" id="{02B5EB4B-D297-164E-8F13-2475BA539E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86" name="Rectangle 429">
                    <a:extLst>
                      <a:ext uri="{FF2B5EF4-FFF2-40B4-BE49-F238E27FC236}">
                        <a16:creationId xmlns:a16="http://schemas.microsoft.com/office/drawing/2014/main" id="{AD7CA740-90F7-8D4A-B219-F0B9CA7C39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87" name="Oval 430">
                    <a:extLst>
                      <a:ext uri="{FF2B5EF4-FFF2-40B4-BE49-F238E27FC236}">
                        <a16:creationId xmlns:a16="http://schemas.microsoft.com/office/drawing/2014/main" id="{A416F9BB-604C-D64F-93B9-7C776967A6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88" name="Rectangle 431">
                    <a:extLst>
                      <a:ext uri="{FF2B5EF4-FFF2-40B4-BE49-F238E27FC236}">
                        <a16:creationId xmlns:a16="http://schemas.microsoft.com/office/drawing/2014/main" id="{034145DB-1465-DA4E-BC4A-7CE8C67F7B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89" name="Oval 432">
                    <a:extLst>
                      <a:ext uri="{FF2B5EF4-FFF2-40B4-BE49-F238E27FC236}">
                        <a16:creationId xmlns:a16="http://schemas.microsoft.com/office/drawing/2014/main" id="{C597A14C-E050-D541-BF0E-4916A27221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90" name="Rectangle 433">
                    <a:extLst>
                      <a:ext uri="{FF2B5EF4-FFF2-40B4-BE49-F238E27FC236}">
                        <a16:creationId xmlns:a16="http://schemas.microsoft.com/office/drawing/2014/main" id="{69EAD7C7-D54A-C042-BCF8-D1C89F159F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1" y="7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91" name="Oval 434">
                    <a:extLst>
                      <a:ext uri="{FF2B5EF4-FFF2-40B4-BE49-F238E27FC236}">
                        <a16:creationId xmlns:a16="http://schemas.microsoft.com/office/drawing/2014/main" id="{FD755A16-F441-1B40-B6F2-4D980307CD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92" name="Rectangle 435">
                    <a:extLst>
                      <a:ext uri="{FF2B5EF4-FFF2-40B4-BE49-F238E27FC236}">
                        <a16:creationId xmlns:a16="http://schemas.microsoft.com/office/drawing/2014/main" id="{BCA2BB3D-94E2-2E4D-82D0-B2BF1ACCB5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1" y="7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93" name="Oval 436">
                    <a:extLst>
                      <a:ext uri="{FF2B5EF4-FFF2-40B4-BE49-F238E27FC236}">
                        <a16:creationId xmlns:a16="http://schemas.microsoft.com/office/drawing/2014/main" id="{565A6B81-6BA3-5A4D-A465-2A72E4DF1C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3" y="71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94" name="Rectangle 437">
                    <a:extLst>
                      <a:ext uri="{FF2B5EF4-FFF2-40B4-BE49-F238E27FC236}">
                        <a16:creationId xmlns:a16="http://schemas.microsoft.com/office/drawing/2014/main" id="{C66276DE-97CD-5C45-8641-01F5A9072A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95" name="Oval 438">
                    <a:extLst>
                      <a:ext uri="{FF2B5EF4-FFF2-40B4-BE49-F238E27FC236}">
                        <a16:creationId xmlns:a16="http://schemas.microsoft.com/office/drawing/2014/main" id="{0111372A-B0DA-254F-91EC-975458A402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3" y="71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96" name="Rectangle 439">
                    <a:extLst>
                      <a:ext uri="{FF2B5EF4-FFF2-40B4-BE49-F238E27FC236}">
                        <a16:creationId xmlns:a16="http://schemas.microsoft.com/office/drawing/2014/main" id="{D607570F-0D6B-1740-A162-BA0771F2B2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97" name="Oval 440">
                    <a:extLst>
                      <a:ext uri="{FF2B5EF4-FFF2-40B4-BE49-F238E27FC236}">
                        <a16:creationId xmlns:a16="http://schemas.microsoft.com/office/drawing/2014/main" id="{69B8AC1D-C829-FA48-94C2-F7AF31A7D3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98" name="Rectangle 441">
                    <a:extLst>
                      <a:ext uri="{FF2B5EF4-FFF2-40B4-BE49-F238E27FC236}">
                        <a16:creationId xmlns:a16="http://schemas.microsoft.com/office/drawing/2014/main" id="{20419465-F6FA-8240-A649-22A7B9C750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599" name="Oval 442">
                    <a:extLst>
                      <a:ext uri="{FF2B5EF4-FFF2-40B4-BE49-F238E27FC236}">
                        <a16:creationId xmlns:a16="http://schemas.microsoft.com/office/drawing/2014/main" id="{83768AFE-7A66-A44F-BC63-EC7DEA2BE5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00" name="Rectangle 443">
                    <a:extLst>
                      <a:ext uri="{FF2B5EF4-FFF2-40B4-BE49-F238E27FC236}">
                        <a16:creationId xmlns:a16="http://schemas.microsoft.com/office/drawing/2014/main" id="{5B81A921-AB7A-244A-959C-C03B9B40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7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01" name="Oval 444">
                    <a:extLst>
                      <a:ext uri="{FF2B5EF4-FFF2-40B4-BE49-F238E27FC236}">
                        <a16:creationId xmlns:a16="http://schemas.microsoft.com/office/drawing/2014/main" id="{761EC9AE-983A-024A-83CF-85BA77563D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02" name="Rectangle 445">
                    <a:extLst>
                      <a:ext uri="{FF2B5EF4-FFF2-40B4-BE49-F238E27FC236}">
                        <a16:creationId xmlns:a16="http://schemas.microsoft.com/office/drawing/2014/main" id="{37B5A057-39AA-3749-A806-50BC793D5C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7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03" name="Oval 446">
                    <a:extLst>
                      <a:ext uri="{FF2B5EF4-FFF2-40B4-BE49-F238E27FC236}">
                        <a16:creationId xmlns:a16="http://schemas.microsoft.com/office/drawing/2014/main" id="{62DECDB8-2737-6341-A5FA-49DF22A879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70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04" name="Rectangle 447">
                    <a:extLst>
                      <a:ext uri="{FF2B5EF4-FFF2-40B4-BE49-F238E27FC236}">
                        <a16:creationId xmlns:a16="http://schemas.microsoft.com/office/drawing/2014/main" id="{83ED512A-5A13-4C42-ABA6-18FAB2AE34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7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05" name="Oval 448">
                    <a:extLst>
                      <a:ext uri="{FF2B5EF4-FFF2-40B4-BE49-F238E27FC236}">
                        <a16:creationId xmlns:a16="http://schemas.microsoft.com/office/drawing/2014/main" id="{DC33EF98-3BEF-C547-BE03-6C90CF13F4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70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06" name="Rectangle 449">
                    <a:extLst>
                      <a:ext uri="{FF2B5EF4-FFF2-40B4-BE49-F238E27FC236}">
                        <a16:creationId xmlns:a16="http://schemas.microsoft.com/office/drawing/2014/main" id="{1C6AFE89-ACE0-B347-8FD8-B84011AE13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7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07" name="Oval 450">
                    <a:extLst>
                      <a:ext uri="{FF2B5EF4-FFF2-40B4-BE49-F238E27FC236}">
                        <a16:creationId xmlns:a16="http://schemas.microsoft.com/office/drawing/2014/main" id="{1D6FE5FC-F24D-DD45-90C7-7220638952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70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08" name="Rectangle 451">
                    <a:extLst>
                      <a:ext uri="{FF2B5EF4-FFF2-40B4-BE49-F238E27FC236}">
                        <a16:creationId xmlns:a16="http://schemas.microsoft.com/office/drawing/2014/main" id="{F923190B-F222-5643-BFB7-5F8E8AB68E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7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09" name="Oval 452">
                    <a:extLst>
                      <a:ext uri="{FF2B5EF4-FFF2-40B4-BE49-F238E27FC236}">
                        <a16:creationId xmlns:a16="http://schemas.microsoft.com/office/drawing/2014/main" id="{3777F0C9-3E45-3C4F-8CFC-DEF3DD690E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7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10" name="Rectangle 453">
                    <a:extLst>
                      <a:ext uri="{FF2B5EF4-FFF2-40B4-BE49-F238E27FC236}">
                        <a16:creationId xmlns:a16="http://schemas.microsoft.com/office/drawing/2014/main" id="{A0BA3144-CB90-314A-B4C4-E9F899BC9D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7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11" name="Oval 454">
                    <a:extLst>
                      <a:ext uri="{FF2B5EF4-FFF2-40B4-BE49-F238E27FC236}">
                        <a16:creationId xmlns:a16="http://schemas.microsoft.com/office/drawing/2014/main" id="{91EAFD39-2B8A-4442-B799-C0C891A130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70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12" name="Rectangle 455">
                    <a:extLst>
                      <a:ext uri="{FF2B5EF4-FFF2-40B4-BE49-F238E27FC236}">
                        <a16:creationId xmlns:a16="http://schemas.microsoft.com/office/drawing/2014/main" id="{9FD9213B-0179-4B49-AD54-3443C820DD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3" y="7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13" name="Oval 456">
                    <a:extLst>
                      <a:ext uri="{FF2B5EF4-FFF2-40B4-BE49-F238E27FC236}">
                        <a16:creationId xmlns:a16="http://schemas.microsoft.com/office/drawing/2014/main" id="{1186604A-D7FA-A04E-A287-63233ACC51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3" y="70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14" name="Rectangle 457">
                    <a:extLst>
                      <a:ext uri="{FF2B5EF4-FFF2-40B4-BE49-F238E27FC236}">
                        <a16:creationId xmlns:a16="http://schemas.microsoft.com/office/drawing/2014/main" id="{362CF716-0C3E-AE4A-95FE-C0E384F380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7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15" name="Oval 458">
                    <a:extLst>
                      <a:ext uri="{FF2B5EF4-FFF2-40B4-BE49-F238E27FC236}">
                        <a16:creationId xmlns:a16="http://schemas.microsoft.com/office/drawing/2014/main" id="{1D347192-CB0C-E341-BBEE-746FDD933D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3" y="70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16" name="Rectangle 459">
                    <a:extLst>
                      <a:ext uri="{FF2B5EF4-FFF2-40B4-BE49-F238E27FC236}">
                        <a16:creationId xmlns:a16="http://schemas.microsoft.com/office/drawing/2014/main" id="{750CA93F-7ECF-C047-AD6D-A138612925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7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17" name="Oval 460">
                    <a:extLst>
                      <a:ext uri="{FF2B5EF4-FFF2-40B4-BE49-F238E27FC236}">
                        <a16:creationId xmlns:a16="http://schemas.microsoft.com/office/drawing/2014/main" id="{F8D7167A-E0B6-7A4B-8A42-0740D26AD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70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18" name="Rectangle 461">
                    <a:extLst>
                      <a:ext uri="{FF2B5EF4-FFF2-40B4-BE49-F238E27FC236}">
                        <a16:creationId xmlns:a16="http://schemas.microsoft.com/office/drawing/2014/main" id="{0855A75C-2547-8847-A3A8-E8D3D9EA6C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7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19" name="Oval 462">
                    <a:extLst>
                      <a:ext uri="{FF2B5EF4-FFF2-40B4-BE49-F238E27FC236}">
                        <a16:creationId xmlns:a16="http://schemas.microsoft.com/office/drawing/2014/main" id="{B0431F71-2DCE-9F43-A057-2C9267493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70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20" name="Rectangle 463">
                    <a:extLst>
                      <a:ext uri="{FF2B5EF4-FFF2-40B4-BE49-F238E27FC236}">
                        <a16:creationId xmlns:a16="http://schemas.microsoft.com/office/drawing/2014/main" id="{3A289CC4-1E86-5347-825A-962EF86525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70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21" name="Oval 464">
                    <a:extLst>
                      <a:ext uri="{FF2B5EF4-FFF2-40B4-BE49-F238E27FC236}">
                        <a16:creationId xmlns:a16="http://schemas.microsoft.com/office/drawing/2014/main" id="{588F71CB-43D8-C24A-B55F-D286FC0885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69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22" name="Rectangle 465">
                    <a:extLst>
                      <a:ext uri="{FF2B5EF4-FFF2-40B4-BE49-F238E27FC236}">
                        <a16:creationId xmlns:a16="http://schemas.microsoft.com/office/drawing/2014/main" id="{85DCC2DE-98DF-7040-8CB3-938903D46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7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23" name="Oval 466">
                    <a:extLst>
                      <a:ext uri="{FF2B5EF4-FFF2-40B4-BE49-F238E27FC236}">
                        <a16:creationId xmlns:a16="http://schemas.microsoft.com/office/drawing/2014/main" id="{A6719C0E-09EB-4D40-B483-8581E49D6A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69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24" name="Rectangle 467">
                    <a:extLst>
                      <a:ext uri="{FF2B5EF4-FFF2-40B4-BE49-F238E27FC236}">
                        <a16:creationId xmlns:a16="http://schemas.microsoft.com/office/drawing/2014/main" id="{C9DCA4C2-7389-4848-88C9-E9B25A8EB8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69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25" name="Oval 468">
                    <a:extLst>
                      <a:ext uri="{FF2B5EF4-FFF2-40B4-BE49-F238E27FC236}">
                        <a16:creationId xmlns:a16="http://schemas.microsoft.com/office/drawing/2014/main" id="{5B658371-2995-D043-9A17-C3BF97CCDE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3" y="69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26" name="Rectangle 469">
                    <a:extLst>
                      <a:ext uri="{FF2B5EF4-FFF2-40B4-BE49-F238E27FC236}">
                        <a16:creationId xmlns:a16="http://schemas.microsoft.com/office/drawing/2014/main" id="{26D4B3F0-A921-3E4A-B3E7-5F5DA1914E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6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27" name="Oval 470">
                    <a:extLst>
                      <a:ext uri="{FF2B5EF4-FFF2-40B4-BE49-F238E27FC236}">
                        <a16:creationId xmlns:a16="http://schemas.microsoft.com/office/drawing/2014/main" id="{CA349009-1F37-0044-9F47-8B9B692B6F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69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28" name="Rectangle 471">
                    <a:extLst>
                      <a:ext uri="{FF2B5EF4-FFF2-40B4-BE49-F238E27FC236}">
                        <a16:creationId xmlns:a16="http://schemas.microsoft.com/office/drawing/2014/main" id="{B2DB35DC-B2BA-FB47-89E7-D0E0497CC0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3" y="6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29" name="Oval 472">
                    <a:extLst>
                      <a:ext uri="{FF2B5EF4-FFF2-40B4-BE49-F238E27FC236}">
                        <a16:creationId xmlns:a16="http://schemas.microsoft.com/office/drawing/2014/main" id="{4B6D026F-B5FF-0549-AD0C-E4C94D4BFD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6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30" name="Rectangle 473">
                    <a:extLst>
                      <a:ext uri="{FF2B5EF4-FFF2-40B4-BE49-F238E27FC236}">
                        <a16:creationId xmlns:a16="http://schemas.microsoft.com/office/drawing/2014/main" id="{00509663-4311-1848-8A8E-453AB09304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6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31" name="Oval 474">
                    <a:extLst>
                      <a:ext uri="{FF2B5EF4-FFF2-40B4-BE49-F238E27FC236}">
                        <a16:creationId xmlns:a16="http://schemas.microsoft.com/office/drawing/2014/main" id="{95BE3E15-414D-5243-BE37-DDD6EB87BD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6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32" name="Rectangle 475">
                    <a:extLst>
                      <a:ext uri="{FF2B5EF4-FFF2-40B4-BE49-F238E27FC236}">
                        <a16:creationId xmlns:a16="http://schemas.microsoft.com/office/drawing/2014/main" id="{0AC1EC33-8713-4342-94C2-02668C5EEC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6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33" name="Oval 476">
                    <a:extLst>
                      <a:ext uri="{FF2B5EF4-FFF2-40B4-BE49-F238E27FC236}">
                        <a16:creationId xmlns:a16="http://schemas.microsoft.com/office/drawing/2014/main" id="{7CCF529B-D4E1-E645-B31D-4BE5309266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6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34" name="Rectangle 477">
                    <a:extLst>
                      <a:ext uri="{FF2B5EF4-FFF2-40B4-BE49-F238E27FC236}">
                        <a16:creationId xmlns:a16="http://schemas.microsoft.com/office/drawing/2014/main" id="{01298E45-67DD-F749-8B80-64FBE10221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35" name="Oval 478">
                    <a:extLst>
                      <a:ext uri="{FF2B5EF4-FFF2-40B4-BE49-F238E27FC236}">
                        <a16:creationId xmlns:a16="http://schemas.microsoft.com/office/drawing/2014/main" id="{CDE79E08-E29F-FF48-8675-B1B2E3DC1D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6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36" name="Rectangle 479">
                    <a:extLst>
                      <a:ext uri="{FF2B5EF4-FFF2-40B4-BE49-F238E27FC236}">
                        <a16:creationId xmlns:a16="http://schemas.microsoft.com/office/drawing/2014/main" id="{BD58C747-4F8E-5F48-BCAB-0697AF3BF7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37" name="Oval 480">
                    <a:extLst>
                      <a:ext uri="{FF2B5EF4-FFF2-40B4-BE49-F238E27FC236}">
                        <a16:creationId xmlns:a16="http://schemas.microsoft.com/office/drawing/2014/main" id="{5AF5A0F0-41C0-B044-8048-2F6523A34A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6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38" name="Rectangle 481">
                    <a:extLst>
                      <a:ext uri="{FF2B5EF4-FFF2-40B4-BE49-F238E27FC236}">
                        <a16:creationId xmlns:a16="http://schemas.microsoft.com/office/drawing/2014/main" id="{00A80F69-4AE5-D24C-A6D5-C1A395CB45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39" name="Oval 482">
                    <a:extLst>
                      <a:ext uri="{FF2B5EF4-FFF2-40B4-BE49-F238E27FC236}">
                        <a16:creationId xmlns:a16="http://schemas.microsoft.com/office/drawing/2014/main" id="{8EB9E7C9-E412-0746-AB3D-AB7CCAF591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3" y="6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40" name="Rectangle 483">
                    <a:extLst>
                      <a:ext uri="{FF2B5EF4-FFF2-40B4-BE49-F238E27FC236}">
                        <a16:creationId xmlns:a16="http://schemas.microsoft.com/office/drawing/2014/main" id="{A9F1CFE7-A989-E44D-8365-978D513986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41" name="Oval 484">
                    <a:extLst>
                      <a:ext uri="{FF2B5EF4-FFF2-40B4-BE49-F238E27FC236}">
                        <a16:creationId xmlns:a16="http://schemas.microsoft.com/office/drawing/2014/main" id="{33B577EE-9689-8E46-B93D-663A9D5380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6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42" name="Rectangle 485">
                    <a:extLst>
                      <a:ext uri="{FF2B5EF4-FFF2-40B4-BE49-F238E27FC236}">
                        <a16:creationId xmlns:a16="http://schemas.microsoft.com/office/drawing/2014/main" id="{DFC7CB00-A590-7543-A77D-9861A23859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1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43" name="Oval 486">
                    <a:extLst>
                      <a:ext uri="{FF2B5EF4-FFF2-40B4-BE49-F238E27FC236}">
                        <a16:creationId xmlns:a16="http://schemas.microsoft.com/office/drawing/2014/main" id="{7F7EF518-D603-5744-8B06-D4332DCF8B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69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44" name="Rectangle 487">
                    <a:extLst>
                      <a:ext uri="{FF2B5EF4-FFF2-40B4-BE49-F238E27FC236}">
                        <a16:creationId xmlns:a16="http://schemas.microsoft.com/office/drawing/2014/main" id="{A3F96EDF-CCCB-9D45-9815-63747509FE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6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45" name="Oval 488">
                    <a:extLst>
                      <a:ext uri="{FF2B5EF4-FFF2-40B4-BE49-F238E27FC236}">
                        <a16:creationId xmlns:a16="http://schemas.microsoft.com/office/drawing/2014/main" id="{1D98D0BF-437A-3A42-BAC0-9ED2D1BF2F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8" y="6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46" name="Rectangle 489">
                    <a:extLst>
                      <a:ext uri="{FF2B5EF4-FFF2-40B4-BE49-F238E27FC236}">
                        <a16:creationId xmlns:a16="http://schemas.microsoft.com/office/drawing/2014/main" id="{E7E67CEE-630E-A245-A107-85F082F96B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6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47" name="Oval 490">
                    <a:extLst>
                      <a:ext uri="{FF2B5EF4-FFF2-40B4-BE49-F238E27FC236}">
                        <a16:creationId xmlns:a16="http://schemas.microsoft.com/office/drawing/2014/main" id="{D17013FE-21D6-FF4F-824F-4EAD5BA871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6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48" name="Rectangle 491">
                    <a:extLst>
                      <a:ext uri="{FF2B5EF4-FFF2-40B4-BE49-F238E27FC236}">
                        <a16:creationId xmlns:a16="http://schemas.microsoft.com/office/drawing/2014/main" id="{53C67342-730A-8440-A966-F245233F2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7" y="6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49" name="Oval 492">
                    <a:extLst>
                      <a:ext uri="{FF2B5EF4-FFF2-40B4-BE49-F238E27FC236}">
                        <a16:creationId xmlns:a16="http://schemas.microsoft.com/office/drawing/2014/main" id="{C2C40EAC-A069-6244-9C3F-77D6DF64EF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6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50" name="Rectangle 493">
                    <a:extLst>
                      <a:ext uri="{FF2B5EF4-FFF2-40B4-BE49-F238E27FC236}">
                        <a16:creationId xmlns:a16="http://schemas.microsoft.com/office/drawing/2014/main" id="{FDAED06F-B596-C940-AAB0-D5870107C7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51" name="Oval 494">
                    <a:extLst>
                      <a:ext uri="{FF2B5EF4-FFF2-40B4-BE49-F238E27FC236}">
                        <a16:creationId xmlns:a16="http://schemas.microsoft.com/office/drawing/2014/main" id="{FDAAD2A2-8EC8-FA43-B5BF-3DAEA6718D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6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52" name="Rectangle 495">
                    <a:extLst>
                      <a:ext uri="{FF2B5EF4-FFF2-40B4-BE49-F238E27FC236}">
                        <a16:creationId xmlns:a16="http://schemas.microsoft.com/office/drawing/2014/main" id="{532461FC-0693-1047-9DE3-FA0A620DC5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53" name="Oval 496">
                    <a:extLst>
                      <a:ext uri="{FF2B5EF4-FFF2-40B4-BE49-F238E27FC236}">
                        <a16:creationId xmlns:a16="http://schemas.microsoft.com/office/drawing/2014/main" id="{31F028E6-AFD2-0F46-B7E8-A1CAF302B4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6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54" name="Rectangle 497">
                    <a:extLst>
                      <a:ext uri="{FF2B5EF4-FFF2-40B4-BE49-F238E27FC236}">
                        <a16:creationId xmlns:a16="http://schemas.microsoft.com/office/drawing/2014/main" id="{39FF3CD7-0D56-7447-A5FA-F6F9980CB6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55" name="Oval 498">
                    <a:extLst>
                      <a:ext uri="{FF2B5EF4-FFF2-40B4-BE49-F238E27FC236}">
                        <a16:creationId xmlns:a16="http://schemas.microsoft.com/office/drawing/2014/main" id="{DA49A0AF-02B5-074C-B3E3-15B443DB48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6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56" name="Rectangle 499">
                    <a:extLst>
                      <a:ext uri="{FF2B5EF4-FFF2-40B4-BE49-F238E27FC236}">
                        <a16:creationId xmlns:a16="http://schemas.microsoft.com/office/drawing/2014/main" id="{F6C990F9-6247-6447-9EB7-EA9FB3D9F7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57" name="Oval 500">
                    <a:extLst>
                      <a:ext uri="{FF2B5EF4-FFF2-40B4-BE49-F238E27FC236}">
                        <a16:creationId xmlns:a16="http://schemas.microsoft.com/office/drawing/2014/main" id="{F38C8703-A920-1944-8DE5-54921BA4CF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6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58" name="Rectangle 501">
                    <a:extLst>
                      <a:ext uri="{FF2B5EF4-FFF2-40B4-BE49-F238E27FC236}">
                        <a16:creationId xmlns:a16="http://schemas.microsoft.com/office/drawing/2014/main" id="{01B9D247-EBD2-5A45-B4C2-0DFFEFBB15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59" name="Oval 502">
                    <a:extLst>
                      <a:ext uri="{FF2B5EF4-FFF2-40B4-BE49-F238E27FC236}">
                        <a16:creationId xmlns:a16="http://schemas.microsoft.com/office/drawing/2014/main" id="{AA71973F-A6CF-3E4E-8780-ED9D20EA5E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69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60" name="Rectangle 503">
                    <a:extLst>
                      <a:ext uri="{FF2B5EF4-FFF2-40B4-BE49-F238E27FC236}">
                        <a16:creationId xmlns:a16="http://schemas.microsoft.com/office/drawing/2014/main" id="{14AE1C0F-3FBA-8945-A3AC-2B52BCC91C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61" name="Oval 504">
                    <a:extLst>
                      <a:ext uri="{FF2B5EF4-FFF2-40B4-BE49-F238E27FC236}">
                        <a16:creationId xmlns:a16="http://schemas.microsoft.com/office/drawing/2014/main" id="{DE32DC0E-49D9-A644-B63A-6B60028F6E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69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62" name="Rectangle 505">
                    <a:extLst>
                      <a:ext uri="{FF2B5EF4-FFF2-40B4-BE49-F238E27FC236}">
                        <a16:creationId xmlns:a16="http://schemas.microsoft.com/office/drawing/2014/main" id="{0C595CD4-09EB-F343-A09D-D748DD3E69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63" name="Oval 506">
                    <a:extLst>
                      <a:ext uri="{FF2B5EF4-FFF2-40B4-BE49-F238E27FC236}">
                        <a16:creationId xmlns:a16="http://schemas.microsoft.com/office/drawing/2014/main" id="{63A8512B-54F4-8943-BA2E-E0559CCE91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69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64" name="Rectangle 507">
                    <a:extLst>
                      <a:ext uri="{FF2B5EF4-FFF2-40B4-BE49-F238E27FC236}">
                        <a16:creationId xmlns:a16="http://schemas.microsoft.com/office/drawing/2014/main" id="{6EA232D2-1475-E648-90FA-1E28FC4954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65" name="Oval 508">
                    <a:extLst>
                      <a:ext uri="{FF2B5EF4-FFF2-40B4-BE49-F238E27FC236}">
                        <a16:creationId xmlns:a16="http://schemas.microsoft.com/office/drawing/2014/main" id="{CA82FADF-A704-6847-BC68-738EB3BF28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6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66" name="Rectangle 509">
                    <a:extLst>
                      <a:ext uri="{FF2B5EF4-FFF2-40B4-BE49-F238E27FC236}">
                        <a16:creationId xmlns:a16="http://schemas.microsoft.com/office/drawing/2014/main" id="{CEEA29E3-8F7E-684A-AD10-FAA2E75BC0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4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67" name="Oval 510">
                    <a:extLst>
                      <a:ext uri="{FF2B5EF4-FFF2-40B4-BE49-F238E27FC236}">
                        <a16:creationId xmlns:a16="http://schemas.microsoft.com/office/drawing/2014/main" id="{CE90C552-72CA-D24E-A818-677FD19094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69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68" name="Rectangle 511">
                    <a:extLst>
                      <a:ext uri="{FF2B5EF4-FFF2-40B4-BE49-F238E27FC236}">
                        <a16:creationId xmlns:a16="http://schemas.microsoft.com/office/drawing/2014/main" id="{129E29CE-967A-9A4F-AC88-0121AAD8BE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69" name="Oval 512">
                    <a:extLst>
                      <a:ext uri="{FF2B5EF4-FFF2-40B4-BE49-F238E27FC236}">
                        <a16:creationId xmlns:a16="http://schemas.microsoft.com/office/drawing/2014/main" id="{94D4B52E-CAF3-654B-89E5-59B7740032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6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70" name="Rectangle 513">
                    <a:extLst>
                      <a:ext uri="{FF2B5EF4-FFF2-40B4-BE49-F238E27FC236}">
                        <a16:creationId xmlns:a16="http://schemas.microsoft.com/office/drawing/2014/main" id="{120640F6-374C-A44A-8201-A4C40C4606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71" name="Oval 514">
                    <a:extLst>
                      <a:ext uri="{FF2B5EF4-FFF2-40B4-BE49-F238E27FC236}">
                        <a16:creationId xmlns:a16="http://schemas.microsoft.com/office/drawing/2014/main" id="{25AB9E57-2DD0-F141-BD37-10D60703AA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6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72" name="Rectangle 515">
                    <a:extLst>
                      <a:ext uri="{FF2B5EF4-FFF2-40B4-BE49-F238E27FC236}">
                        <a16:creationId xmlns:a16="http://schemas.microsoft.com/office/drawing/2014/main" id="{C36B8608-1C04-6C4A-9B06-FB016745E9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6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73" name="Oval 516">
                    <a:extLst>
                      <a:ext uri="{FF2B5EF4-FFF2-40B4-BE49-F238E27FC236}">
                        <a16:creationId xmlns:a16="http://schemas.microsoft.com/office/drawing/2014/main" id="{E91CDFE6-001B-374B-A99A-6B7EF3E124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6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74" name="Rectangle 517">
                    <a:extLst>
                      <a:ext uri="{FF2B5EF4-FFF2-40B4-BE49-F238E27FC236}">
                        <a16:creationId xmlns:a16="http://schemas.microsoft.com/office/drawing/2014/main" id="{65C536A4-46D0-1E41-A178-273A3B3029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6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75" name="Oval 518">
                    <a:extLst>
                      <a:ext uri="{FF2B5EF4-FFF2-40B4-BE49-F238E27FC236}">
                        <a16:creationId xmlns:a16="http://schemas.microsoft.com/office/drawing/2014/main" id="{765F1F22-3AFF-674C-B44B-58ED73B435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68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76" name="Rectangle 519">
                    <a:extLst>
                      <a:ext uri="{FF2B5EF4-FFF2-40B4-BE49-F238E27FC236}">
                        <a16:creationId xmlns:a16="http://schemas.microsoft.com/office/drawing/2014/main" id="{2CC3EED7-8026-D245-9A66-3726EB0F7C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6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77" name="Oval 520">
                    <a:extLst>
                      <a:ext uri="{FF2B5EF4-FFF2-40B4-BE49-F238E27FC236}">
                        <a16:creationId xmlns:a16="http://schemas.microsoft.com/office/drawing/2014/main" id="{D30E384B-5C04-4048-8970-E9211B17AA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5" y="68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78" name="Rectangle 521">
                    <a:extLst>
                      <a:ext uri="{FF2B5EF4-FFF2-40B4-BE49-F238E27FC236}">
                        <a16:creationId xmlns:a16="http://schemas.microsoft.com/office/drawing/2014/main" id="{8CEBE5B9-AAD5-FA43-9377-0E2A3C5369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6" y="6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79" name="Oval 522">
                    <a:extLst>
                      <a:ext uri="{FF2B5EF4-FFF2-40B4-BE49-F238E27FC236}">
                        <a16:creationId xmlns:a16="http://schemas.microsoft.com/office/drawing/2014/main" id="{CB6CAE62-4F71-0A40-AE55-8F920E222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68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80" name="Rectangle 523">
                    <a:extLst>
                      <a:ext uri="{FF2B5EF4-FFF2-40B4-BE49-F238E27FC236}">
                        <a16:creationId xmlns:a16="http://schemas.microsoft.com/office/drawing/2014/main" id="{35FC461F-AB77-CA4E-8EA8-02A209805D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5" y="6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81" name="Oval 524">
                    <a:extLst>
                      <a:ext uri="{FF2B5EF4-FFF2-40B4-BE49-F238E27FC236}">
                        <a16:creationId xmlns:a16="http://schemas.microsoft.com/office/drawing/2014/main" id="{0190B069-F947-A44E-B0BD-8EE5369097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68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82" name="Rectangle 525">
                    <a:extLst>
                      <a:ext uri="{FF2B5EF4-FFF2-40B4-BE49-F238E27FC236}">
                        <a16:creationId xmlns:a16="http://schemas.microsoft.com/office/drawing/2014/main" id="{21D05C04-695D-0246-A1BC-35D20E8473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6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83" name="Oval 526">
                    <a:extLst>
                      <a:ext uri="{FF2B5EF4-FFF2-40B4-BE49-F238E27FC236}">
                        <a16:creationId xmlns:a16="http://schemas.microsoft.com/office/drawing/2014/main" id="{E3902C78-EE34-1F44-A600-DA99C96E61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84" name="Rectangle 527">
                    <a:extLst>
                      <a:ext uri="{FF2B5EF4-FFF2-40B4-BE49-F238E27FC236}">
                        <a16:creationId xmlns:a16="http://schemas.microsoft.com/office/drawing/2014/main" id="{CAD65B8A-98D2-0643-A7EC-1E677E01B5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85" name="Oval 528">
                    <a:extLst>
                      <a:ext uri="{FF2B5EF4-FFF2-40B4-BE49-F238E27FC236}">
                        <a16:creationId xmlns:a16="http://schemas.microsoft.com/office/drawing/2014/main" id="{CCA64438-F697-4C4C-B770-102BAF773E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68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86" name="Rectangle 529">
                    <a:extLst>
                      <a:ext uri="{FF2B5EF4-FFF2-40B4-BE49-F238E27FC236}">
                        <a16:creationId xmlns:a16="http://schemas.microsoft.com/office/drawing/2014/main" id="{DF326DAD-6C59-7249-ADBC-8927410CDD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87" name="Oval 530">
                    <a:extLst>
                      <a:ext uri="{FF2B5EF4-FFF2-40B4-BE49-F238E27FC236}">
                        <a16:creationId xmlns:a16="http://schemas.microsoft.com/office/drawing/2014/main" id="{863C3031-880D-FE41-A576-2096B399E1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88" name="Rectangle 531">
                    <a:extLst>
                      <a:ext uri="{FF2B5EF4-FFF2-40B4-BE49-F238E27FC236}">
                        <a16:creationId xmlns:a16="http://schemas.microsoft.com/office/drawing/2014/main" id="{50530CA6-F6F1-FA46-B6A8-0A318B23E1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6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89" name="Oval 532">
                    <a:extLst>
                      <a:ext uri="{FF2B5EF4-FFF2-40B4-BE49-F238E27FC236}">
                        <a16:creationId xmlns:a16="http://schemas.microsoft.com/office/drawing/2014/main" id="{6AE055D0-6C80-6544-BC33-A8BF1F6C1D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90" name="Rectangle 533">
                    <a:extLst>
                      <a:ext uri="{FF2B5EF4-FFF2-40B4-BE49-F238E27FC236}">
                        <a16:creationId xmlns:a16="http://schemas.microsoft.com/office/drawing/2014/main" id="{7F3043E8-840B-024C-BA01-AB476F9F1C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6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91" name="Oval 534">
                    <a:extLst>
                      <a:ext uri="{FF2B5EF4-FFF2-40B4-BE49-F238E27FC236}">
                        <a16:creationId xmlns:a16="http://schemas.microsoft.com/office/drawing/2014/main" id="{3B3529F8-3252-F44F-A502-F02E04B290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92" name="Rectangle 535">
                    <a:extLst>
                      <a:ext uri="{FF2B5EF4-FFF2-40B4-BE49-F238E27FC236}">
                        <a16:creationId xmlns:a16="http://schemas.microsoft.com/office/drawing/2014/main" id="{B357F20E-CC17-FF47-AB15-ACBDBFD4D0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93" name="Oval 536">
                    <a:extLst>
                      <a:ext uri="{FF2B5EF4-FFF2-40B4-BE49-F238E27FC236}">
                        <a16:creationId xmlns:a16="http://schemas.microsoft.com/office/drawing/2014/main" id="{9F31F6DA-C524-054C-8172-24286C6405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6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94" name="Rectangle 537">
                    <a:extLst>
                      <a:ext uri="{FF2B5EF4-FFF2-40B4-BE49-F238E27FC236}">
                        <a16:creationId xmlns:a16="http://schemas.microsoft.com/office/drawing/2014/main" id="{65C6C42C-AD50-8A44-9B79-EF18A7DDD1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95" name="Oval 538">
                    <a:extLst>
                      <a:ext uri="{FF2B5EF4-FFF2-40B4-BE49-F238E27FC236}">
                        <a16:creationId xmlns:a16="http://schemas.microsoft.com/office/drawing/2014/main" id="{5AC8B77F-D6C8-B342-80FF-83461A775E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686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96" name="Rectangle 539">
                    <a:extLst>
                      <a:ext uri="{FF2B5EF4-FFF2-40B4-BE49-F238E27FC236}">
                        <a16:creationId xmlns:a16="http://schemas.microsoft.com/office/drawing/2014/main" id="{7D5915DC-A483-8F44-909D-EB8189C058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97" name="Oval 540">
                    <a:extLst>
                      <a:ext uri="{FF2B5EF4-FFF2-40B4-BE49-F238E27FC236}">
                        <a16:creationId xmlns:a16="http://schemas.microsoft.com/office/drawing/2014/main" id="{523EBB82-9A01-2D48-9B86-FBC57A941F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684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698" name="Rectangle 541">
                    <a:extLst>
                      <a:ext uri="{FF2B5EF4-FFF2-40B4-BE49-F238E27FC236}">
                        <a16:creationId xmlns:a16="http://schemas.microsoft.com/office/drawing/2014/main" id="{27B1F8EA-C7DE-3F41-A1C9-C01E4573A2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2528" name="Group 542">
                  <a:extLst>
                    <a:ext uri="{FF2B5EF4-FFF2-40B4-BE49-F238E27FC236}">
                      <a16:creationId xmlns:a16="http://schemas.microsoft.com/office/drawing/2014/main" id="{2FA22E2D-BC91-6740-A066-462FB06B45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62" y="613"/>
                  <a:ext cx="59" cy="72"/>
                  <a:chOff x="562" y="613"/>
                  <a:chExt cx="59" cy="72"/>
                </a:xfrm>
              </p:grpSpPr>
              <p:sp>
                <p:nvSpPr>
                  <p:cNvPr id="4299" name="Oval 543">
                    <a:extLst>
                      <a:ext uri="{FF2B5EF4-FFF2-40B4-BE49-F238E27FC236}">
                        <a16:creationId xmlns:a16="http://schemas.microsoft.com/office/drawing/2014/main" id="{37054B05-07D2-164B-A39B-DF9233BE75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0" y="684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00" name="Rectangle 544">
                    <a:extLst>
                      <a:ext uri="{FF2B5EF4-FFF2-40B4-BE49-F238E27FC236}">
                        <a16:creationId xmlns:a16="http://schemas.microsoft.com/office/drawing/2014/main" id="{8BC99105-6FEB-E645-9DD0-1AE4A5E63A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68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01" name="Oval 545">
                    <a:extLst>
                      <a:ext uri="{FF2B5EF4-FFF2-40B4-BE49-F238E27FC236}">
                        <a16:creationId xmlns:a16="http://schemas.microsoft.com/office/drawing/2014/main" id="{ED93DAAB-EF18-EA49-AC7B-0F364C39F3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9" y="683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02" name="Rectangle 546">
                    <a:extLst>
                      <a:ext uri="{FF2B5EF4-FFF2-40B4-BE49-F238E27FC236}">
                        <a16:creationId xmlns:a16="http://schemas.microsoft.com/office/drawing/2014/main" id="{65704BB1-D14F-E049-B1B3-5D2EC5866F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0" y="6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03" name="Oval 547">
                    <a:extLst>
                      <a:ext uri="{FF2B5EF4-FFF2-40B4-BE49-F238E27FC236}">
                        <a16:creationId xmlns:a16="http://schemas.microsoft.com/office/drawing/2014/main" id="{0B3D6099-9ADA-3448-9824-4D709428F7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682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04" name="Rectangle 548">
                    <a:extLst>
                      <a:ext uri="{FF2B5EF4-FFF2-40B4-BE49-F238E27FC236}">
                        <a16:creationId xmlns:a16="http://schemas.microsoft.com/office/drawing/2014/main" id="{1861F07D-8F3E-2046-A1BC-9C32E7145F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6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05" name="Oval 549">
                    <a:extLst>
                      <a:ext uri="{FF2B5EF4-FFF2-40B4-BE49-F238E27FC236}">
                        <a16:creationId xmlns:a16="http://schemas.microsoft.com/office/drawing/2014/main" id="{72F7E475-9BC6-7246-B22F-C4DE49E259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68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06" name="Rectangle 550">
                    <a:extLst>
                      <a:ext uri="{FF2B5EF4-FFF2-40B4-BE49-F238E27FC236}">
                        <a16:creationId xmlns:a16="http://schemas.microsoft.com/office/drawing/2014/main" id="{177A8349-BFA2-A04C-B336-8A27C439DC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6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07" name="Oval 551">
                    <a:extLst>
                      <a:ext uri="{FF2B5EF4-FFF2-40B4-BE49-F238E27FC236}">
                        <a16:creationId xmlns:a16="http://schemas.microsoft.com/office/drawing/2014/main" id="{33218BD8-FB35-F14D-8682-1A013B73AD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68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08" name="Rectangle 552">
                    <a:extLst>
                      <a:ext uri="{FF2B5EF4-FFF2-40B4-BE49-F238E27FC236}">
                        <a16:creationId xmlns:a16="http://schemas.microsoft.com/office/drawing/2014/main" id="{AE183F54-D1E7-FD4C-A3A8-7EF6AB9E3F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6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09" name="Oval 553">
                    <a:extLst>
                      <a:ext uri="{FF2B5EF4-FFF2-40B4-BE49-F238E27FC236}">
                        <a16:creationId xmlns:a16="http://schemas.microsoft.com/office/drawing/2014/main" id="{257E8799-03AB-144A-A4FD-494C3F652E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68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10" name="Rectangle 554">
                    <a:extLst>
                      <a:ext uri="{FF2B5EF4-FFF2-40B4-BE49-F238E27FC236}">
                        <a16:creationId xmlns:a16="http://schemas.microsoft.com/office/drawing/2014/main" id="{CE8914AC-742D-F142-B863-0BD418BF70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6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11" name="Oval 555">
                    <a:extLst>
                      <a:ext uri="{FF2B5EF4-FFF2-40B4-BE49-F238E27FC236}">
                        <a16:creationId xmlns:a16="http://schemas.microsoft.com/office/drawing/2014/main" id="{C46A7509-69C4-F84D-8238-13846659C2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68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12" name="Rectangle 556">
                    <a:extLst>
                      <a:ext uri="{FF2B5EF4-FFF2-40B4-BE49-F238E27FC236}">
                        <a16:creationId xmlns:a16="http://schemas.microsoft.com/office/drawing/2014/main" id="{6BA48C0A-16B4-A249-B66D-4B8F04F199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6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13" name="Oval 557">
                    <a:extLst>
                      <a:ext uri="{FF2B5EF4-FFF2-40B4-BE49-F238E27FC236}">
                        <a16:creationId xmlns:a16="http://schemas.microsoft.com/office/drawing/2014/main" id="{C899710D-0EEA-CD4E-817E-13CC184B6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68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14" name="Rectangle 558">
                    <a:extLst>
                      <a:ext uri="{FF2B5EF4-FFF2-40B4-BE49-F238E27FC236}">
                        <a16:creationId xmlns:a16="http://schemas.microsoft.com/office/drawing/2014/main" id="{56762D5D-37B2-C643-833D-96A98E58A9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6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15" name="Oval 559">
                    <a:extLst>
                      <a:ext uri="{FF2B5EF4-FFF2-40B4-BE49-F238E27FC236}">
                        <a16:creationId xmlns:a16="http://schemas.microsoft.com/office/drawing/2014/main" id="{0E553D4C-D7B6-1C44-8E63-78C83D844E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8" y="67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16" name="Rectangle 560">
                    <a:extLst>
                      <a:ext uri="{FF2B5EF4-FFF2-40B4-BE49-F238E27FC236}">
                        <a16:creationId xmlns:a16="http://schemas.microsoft.com/office/drawing/2014/main" id="{09AD69AC-6665-3642-A66D-38889D0E6C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8" y="6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17" name="Oval 561">
                    <a:extLst>
                      <a:ext uri="{FF2B5EF4-FFF2-40B4-BE49-F238E27FC236}">
                        <a16:creationId xmlns:a16="http://schemas.microsoft.com/office/drawing/2014/main" id="{30019FD1-9027-1F42-9497-1318DDA20B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6" y="67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18" name="Rectangle 562">
                    <a:extLst>
                      <a:ext uri="{FF2B5EF4-FFF2-40B4-BE49-F238E27FC236}">
                        <a16:creationId xmlns:a16="http://schemas.microsoft.com/office/drawing/2014/main" id="{4E751733-8F50-F945-8CA2-DC1692F15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8" y="6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19" name="Oval 563">
                    <a:extLst>
                      <a:ext uri="{FF2B5EF4-FFF2-40B4-BE49-F238E27FC236}">
                        <a16:creationId xmlns:a16="http://schemas.microsoft.com/office/drawing/2014/main" id="{A6370115-157B-294D-A364-F449D1CDB3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67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20" name="Rectangle 564">
                    <a:extLst>
                      <a:ext uri="{FF2B5EF4-FFF2-40B4-BE49-F238E27FC236}">
                        <a16:creationId xmlns:a16="http://schemas.microsoft.com/office/drawing/2014/main" id="{6476CD3A-23D0-8740-9E3A-D026AF873A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6" y="67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21" name="Oval 565">
                    <a:extLst>
                      <a:ext uri="{FF2B5EF4-FFF2-40B4-BE49-F238E27FC236}">
                        <a16:creationId xmlns:a16="http://schemas.microsoft.com/office/drawing/2014/main" id="{7FF25C4F-760C-7B40-ADDA-FE1230CB58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3" y="67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22" name="Rectangle 566">
                    <a:extLst>
                      <a:ext uri="{FF2B5EF4-FFF2-40B4-BE49-F238E27FC236}">
                        <a16:creationId xmlns:a16="http://schemas.microsoft.com/office/drawing/2014/main" id="{2825EBCE-E871-3D47-ACE1-7F85647C7A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4" y="6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23" name="Oval 567">
                    <a:extLst>
                      <a:ext uri="{FF2B5EF4-FFF2-40B4-BE49-F238E27FC236}">
                        <a16:creationId xmlns:a16="http://schemas.microsoft.com/office/drawing/2014/main" id="{069DC474-EAE5-604E-9CB3-6FEB6E7D65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67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24" name="Rectangle 568">
                    <a:extLst>
                      <a:ext uri="{FF2B5EF4-FFF2-40B4-BE49-F238E27FC236}">
                        <a16:creationId xmlns:a16="http://schemas.microsoft.com/office/drawing/2014/main" id="{C2462899-DBA4-4E45-BE65-C563806465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3" y="6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25" name="Oval 569">
                    <a:extLst>
                      <a:ext uri="{FF2B5EF4-FFF2-40B4-BE49-F238E27FC236}">
                        <a16:creationId xmlns:a16="http://schemas.microsoft.com/office/drawing/2014/main" id="{6AAB234B-D859-8B4E-82DF-BB647ADEB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7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26" name="Rectangle 570">
                    <a:extLst>
                      <a:ext uri="{FF2B5EF4-FFF2-40B4-BE49-F238E27FC236}">
                        <a16:creationId xmlns:a16="http://schemas.microsoft.com/office/drawing/2014/main" id="{7E5468DC-F2E9-234B-8134-4016B88243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27" name="Oval 571">
                    <a:extLst>
                      <a:ext uri="{FF2B5EF4-FFF2-40B4-BE49-F238E27FC236}">
                        <a16:creationId xmlns:a16="http://schemas.microsoft.com/office/drawing/2014/main" id="{34FDC7BC-DA9E-B542-BBC8-96A9329CC6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7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28" name="Rectangle 572">
                    <a:extLst>
                      <a:ext uri="{FF2B5EF4-FFF2-40B4-BE49-F238E27FC236}">
                        <a16:creationId xmlns:a16="http://schemas.microsoft.com/office/drawing/2014/main" id="{10D07902-752D-654D-9C67-DDCD22F8B0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29" name="Oval 573">
                    <a:extLst>
                      <a:ext uri="{FF2B5EF4-FFF2-40B4-BE49-F238E27FC236}">
                        <a16:creationId xmlns:a16="http://schemas.microsoft.com/office/drawing/2014/main" id="{C189A8C4-84A6-1545-B046-00CA826C1D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67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30" name="Rectangle 574">
                    <a:extLst>
                      <a:ext uri="{FF2B5EF4-FFF2-40B4-BE49-F238E27FC236}">
                        <a16:creationId xmlns:a16="http://schemas.microsoft.com/office/drawing/2014/main" id="{8257122E-1DEB-9F4C-A26E-E5E0A7EEA9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7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31" name="Oval 575">
                    <a:extLst>
                      <a:ext uri="{FF2B5EF4-FFF2-40B4-BE49-F238E27FC236}">
                        <a16:creationId xmlns:a16="http://schemas.microsoft.com/office/drawing/2014/main" id="{C8781079-086F-EA4D-BA76-6A81CC2BA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67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32" name="Rectangle 576">
                    <a:extLst>
                      <a:ext uri="{FF2B5EF4-FFF2-40B4-BE49-F238E27FC236}">
                        <a16:creationId xmlns:a16="http://schemas.microsoft.com/office/drawing/2014/main" id="{C82EEBFA-103B-E24E-8E47-1A055415F4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33" name="Oval 577">
                    <a:extLst>
                      <a:ext uri="{FF2B5EF4-FFF2-40B4-BE49-F238E27FC236}">
                        <a16:creationId xmlns:a16="http://schemas.microsoft.com/office/drawing/2014/main" id="{5819DA12-2FA6-CB4F-A25F-9FF78D1267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66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34" name="Rectangle 578">
                    <a:extLst>
                      <a:ext uri="{FF2B5EF4-FFF2-40B4-BE49-F238E27FC236}">
                        <a16:creationId xmlns:a16="http://schemas.microsoft.com/office/drawing/2014/main" id="{D2EB8719-8838-DF46-A6F3-059A11BA26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7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35" name="Oval 579">
                    <a:extLst>
                      <a:ext uri="{FF2B5EF4-FFF2-40B4-BE49-F238E27FC236}">
                        <a16:creationId xmlns:a16="http://schemas.microsoft.com/office/drawing/2014/main" id="{18C7A21C-94B9-8947-A764-708F10C563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6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36" name="Rectangle 580">
                    <a:extLst>
                      <a:ext uri="{FF2B5EF4-FFF2-40B4-BE49-F238E27FC236}">
                        <a16:creationId xmlns:a16="http://schemas.microsoft.com/office/drawing/2014/main" id="{6FB7BF07-E417-A146-8D22-F13529EC3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37" name="Oval 581">
                    <a:extLst>
                      <a:ext uri="{FF2B5EF4-FFF2-40B4-BE49-F238E27FC236}">
                        <a16:creationId xmlns:a16="http://schemas.microsoft.com/office/drawing/2014/main" id="{177CB1FA-D39F-224A-8560-D3C7D428A5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6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38" name="Rectangle 582">
                    <a:extLst>
                      <a:ext uri="{FF2B5EF4-FFF2-40B4-BE49-F238E27FC236}">
                        <a16:creationId xmlns:a16="http://schemas.microsoft.com/office/drawing/2014/main" id="{D2F55FD2-E807-574D-9FED-1346949DE1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66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39" name="Oval 583">
                    <a:extLst>
                      <a:ext uri="{FF2B5EF4-FFF2-40B4-BE49-F238E27FC236}">
                        <a16:creationId xmlns:a16="http://schemas.microsoft.com/office/drawing/2014/main" id="{427D3CD1-93CC-4A46-A09C-FE12D4027E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40" name="Rectangle 584">
                    <a:extLst>
                      <a:ext uri="{FF2B5EF4-FFF2-40B4-BE49-F238E27FC236}">
                        <a16:creationId xmlns:a16="http://schemas.microsoft.com/office/drawing/2014/main" id="{2C7F78B3-E5C2-454A-821A-9A1035E5D9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6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41" name="Oval 585">
                    <a:extLst>
                      <a:ext uri="{FF2B5EF4-FFF2-40B4-BE49-F238E27FC236}">
                        <a16:creationId xmlns:a16="http://schemas.microsoft.com/office/drawing/2014/main" id="{1229036F-052F-7844-82FA-2D5A098781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6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42" name="Rectangle 586">
                    <a:extLst>
                      <a:ext uri="{FF2B5EF4-FFF2-40B4-BE49-F238E27FC236}">
                        <a16:creationId xmlns:a16="http://schemas.microsoft.com/office/drawing/2014/main" id="{D7395054-F9E9-0049-9C73-096B18462A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6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43" name="Oval 587">
                    <a:extLst>
                      <a:ext uri="{FF2B5EF4-FFF2-40B4-BE49-F238E27FC236}">
                        <a16:creationId xmlns:a16="http://schemas.microsoft.com/office/drawing/2014/main" id="{49F78344-3701-F845-87C2-65CE3E89D1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6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44" name="Rectangle 588">
                    <a:extLst>
                      <a:ext uri="{FF2B5EF4-FFF2-40B4-BE49-F238E27FC236}">
                        <a16:creationId xmlns:a16="http://schemas.microsoft.com/office/drawing/2014/main" id="{7808E713-1F32-B948-B94C-B982493B19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45" name="Oval 589">
                    <a:extLst>
                      <a:ext uri="{FF2B5EF4-FFF2-40B4-BE49-F238E27FC236}">
                        <a16:creationId xmlns:a16="http://schemas.microsoft.com/office/drawing/2014/main" id="{BEEC6420-5632-624C-B7EE-245AAAB4B7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66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46" name="Rectangle 590">
                    <a:extLst>
                      <a:ext uri="{FF2B5EF4-FFF2-40B4-BE49-F238E27FC236}">
                        <a16:creationId xmlns:a16="http://schemas.microsoft.com/office/drawing/2014/main" id="{47144F2D-7581-2E4B-9746-AA0B716A8E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47" name="Oval 591">
                    <a:extLst>
                      <a:ext uri="{FF2B5EF4-FFF2-40B4-BE49-F238E27FC236}">
                        <a16:creationId xmlns:a16="http://schemas.microsoft.com/office/drawing/2014/main" id="{994AC3FB-B7BB-8141-9D50-727AAE9A1F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66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48" name="Rectangle 592">
                    <a:extLst>
                      <a:ext uri="{FF2B5EF4-FFF2-40B4-BE49-F238E27FC236}">
                        <a16:creationId xmlns:a16="http://schemas.microsoft.com/office/drawing/2014/main" id="{3FC6A2B3-3B52-4F46-91AA-04EA52BB30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6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49" name="Oval 593">
                    <a:extLst>
                      <a:ext uri="{FF2B5EF4-FFF2-40B4-BE49-F238E27FC236}">
                        <a16:creationId xmlns:a16="http://schemas.microsoft.com/office/drawing/2014/main" id="{08565BF3-2735-4C40-9C10-D007CB5D51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66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50" name="Rectangle 594">
                    <a:extLst>
                      <a:ext uri="{FF2B5EF4-FFF2-40B4-BE49-F238E27FC236}">
                        <a16:creationId xmlns:a16="http://schemas.microsoft.com/office/drawing/2014/main" id="{77EE40DC-158B-1647-BC18-F20C471ACB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6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51" name="Oval 595">
                    <a:extLst>
                      <a:ext uri="{FF2B5EF4-FFF2-40B4-BE49-F238E27FC236}">
                        <a16:creationId xmlns:a16="http://schemas.microsoft.com/office/drawing/2014/main" id="{48C9902E-5C5C-1844-9A5B-146C20ED3C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6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52" name="Rectangle 596">
                    <a:extLst>
                      <a:ext uri="{FF2B5EF4-FFF2-40B4-BE49-F238E27FC236}">
                        <a16:creationId xmlns:a16="http://schemas.microsoft.com/office/drawing/2014/main" id="{B3CF2ECC-034C-7D48-955E-D8A115EE0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6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53" name="Oval 597">
                    <a:extLst>
                      <a:ext uri="{FF2B5EF4-FFF2-40B4-BE49-F238E27FC236}">
                        <a16:creationId xmlns:a16="http://schemas.microsoft.com/office/drawing/2014/main" id="{A109E9B3-CCEA-9A45-AE63-7354984041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66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54" name="Rectangle 598">
                    <a:extLst>
                      <a:ext uri="{FF2B5EF4-FFF2-40B4-BE49-F238E27FC236}">
                        <a16:creationId xmlns:a16="http://schemas.microsoft.com/office/drawing/2014/main" id="{88C916F0-1E1F-5945-B39F-F9A75EB6A7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55" name="Oval 599">
                    <a:extLst>
                      <a:ext uri="{FF2B5EF4-FFF2-40B4-BE49-F238E27FC236}">
                        <a16:creationId xmlns:a16="http://schemas.microsoft.com/office/drawing/2014/main" id="{44B9A78F-F4B6-E847-92AE-ED36149708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6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56" name="Rectangle 600">
                    <a:extLst>
                      <a:ext uri="{FF2B5EF4-FFF2-40B4-BE49-F238E27FC236}">
                        <a16:creationId xmlns:a16="http://schemas.microsoft.com/office/drawing/2014/main" id="{85396293-8675-BF46-8DCE-834A76E56E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6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57" name="Oval 601">
                    <a:extLst>
                      <a:ext uri="{FF2B5EF4-FFF2-40B4-BE49-F238E27FC236}">
                        <a16:creationId xmlns:a16="http://schemas.microsoft.com/office/drawing/2014/main" id="{F5D7B88F-F3BF-F941-997D-0FAE293E5B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6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58" name="Rectangle 602">
                    <a:extLst>
                      <a:ext uri="{FF2B5EF4-FFF2-40B4-BE49-F238E27FC236}">
                        <a16:creationId xmlns:a16="http://schemas.microsoft.com/office/drawing/2014/main" id="{50D70E74-D46A-F746-AC2D-85E54C39A1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59" name="Oval 603">
                    <a:extLst>
                      <a:ext uri="{FF2B5EF4-FFF2-40B4-BE49-F238E27FC236}">
                        <a16:creationId xmlns:a16="http://schemas.microsoft.com/office/drawing/2014/main" id="{3CA2FCD6-E50D-634B-8E62-0ECD9EEB97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66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60" name="Rectangle 604">
                    <a:extLst>
                      <a:ext uri="{FF2B5EF4-FFF2-40B4-BE49-F238E27FC236}">
                        <a16:creationId xmlns:a16="http://schemas.microsoft.com/office/drawing/2014/main" id="{0D4E6939-44FC-6246-BBB3-0AFB732C11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61" name="Oval 605">
                    <a:extLst>
                      <a:ext uri="{FF2B5EF4-FFF2-40B4-BE49-F238E27FC236}">
                        <a16:creationId xmlns:a16="http://schemas.microsoft.com/office/drawing/2014/main" id="{11D4765D-A98C-0641-9412-D68569DCA0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6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62" name="Rectangle 606">
                    <a:extLst>
                      <a:ext uri="{FF2B5EF4-FFF2-40B4-BE49-F238E27FC236}">
                        <a16:creationId xmlns:a16="http://schemas.microsoft.com/office/drawing/2014/main" id="{31C26ED0-83BA-6A49-BDAA-589C8BB072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6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63" name="Oval 607">
                    <a:extLst>
                      <a:ext uri="{FF2B5EF4-FFF2-40B4-BE49-F238E27FC236}">
                        <a16:creationId xmlns:a16="http://schemas.microsoft.com/office/drawing/2014/main" id="{D7B4D665-E47F-4349-B25D-58F75850E5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6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64" name="Rectangle 608">
                    <a:extLst>
                      <a:ext uri="{FF2B5EF4-FFF2-40B4-BE49-F238E27FC236}">
                        <a16:creationId xmlns:a16="http://schemas.microsoft.com/office/drawing/2014/main" id="{DE3FBDD8-2FFC-7A48-8EAF-8EED38AD19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65" name="Oval 609">
                    <a:extLst>
                      <a:ext uri="{FF2B5EF4-FFF2-40B4-BE49-F238E27FC236}">
                        <a16:creationId xmlns:a16="http://schemas.microsoft.com/office/drawing/2014/main" id="{E210DB23-EF90-7545-9E2D-FBCC155099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4" y="66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66" name="Rectangle 610">
                    <a:extLst>
                      <a:ext uri="{FF2B5EF4-FFF2-40B4-BE49-F238E27FC236}">
                        <a16:creationId xmlns:a16="http://schemas.microsoft.com/office/drawing/2014/main" id="{C83B4634-6A0D-3347-9D7A-78A96D8C3B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67" name="Oval 611">
                    <a:extLst>
                      <a:ext uri="{FF2B5EF4-FFF2-40B4-BE49-F238E27FC236}">
                        <a16:creationId xmlns:a16="http://schemas.microsoft.com/office/drawing/2014/main" id="{98A8AF9D-29F4-814F-95D4-41F74B7CAB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6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68" name="Rectangle 612">
                    <a:extLst>
                      <a:ext uri="{FF2B5EF4-FFF2-40B4-BE49-F238E27FC236}">
                        <a16:creationId xmlns:a16="http://schemas.microsoft.com/office/drawing/2014/main" id="{BB64535A-7A2D-B749-A06A-BF0EF45A18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69" name="Oval 613">
                    <a:extLst>
                      <a:ext uri="{FF2B5EF4-FFF2-40B4-BE49-F238E27FC236}">
                        <a16:creationId xmlns:a16="http://schemas.microsoft.com/office/drawing/2014/main" id="{A08DC26C-7973-014B-8F0A-C2659215F0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66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70" name="Rectangle 614">
                    <a:extLst>
                      <a:ext uri="{FF2B5EF4-FFF2-40B4-BE49-F238E27FC236}">
                        <a16:creationId xmlns:a16="http://schemas.microsoft.com/office/drawing/2014/main" id="{73D4B7B6-FFF5-4249-8BBE-3065428FCD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71" name="Oval 615">
                    <a:extLst>
                      <a:ext uri="{FF2B5EF4-FFF2-40B4-BE49-F238E27FC236}">
                        <a16:creationId xmlns:a16="http://schemas.microsoft.com/office/drawing/2014/main" id="{4B949C2E-1C03-5840-81E0-7A29134309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65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72" name="Rectangle 616">
                    <a:extLst>
                      <a:ext uri="{FF2B5EF4-FFF2-40B4-BE49-F238E27FC236}">
                        <a16:creationId xmlns:a16="http://schemas.microsoft.com/office/drawing/2014/main" id="{1EE3963A-0DAF-8440-AA2D-92489BA02D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6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73" name="Oval 617">
                    <a:extLst>
                      <a:ext uri="{FF2B5EF4-FFF2-40B4-BE49-F238E27FC236}">
                        <a16:creationId xmlns:a16="http://schemas.microsoft.com/office/drawing/2014/main" id="{AA1F1378-D6CC-FF47-9B5F-84B43DA2D1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65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74" name="Rectangle 618">
                    <a:extLst>
                      <a:ext uri="{FF2B5EF4-FFF2-40B4-BE49-F238E27FC236}">
                        <a16:creationId xmlns:a16="http://schemas.microsoft.com/office/drawing/2014/main" id="{B0B6E5B0-3584-A94A-A09E-ACBCBCD82C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6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75" name="Oval 619">
                    <a:extLst>
                      <a:ext uri="{FF2B5EF4-FFF2-40B4-BE49-F238E27FC236}">
                        <a16:creationId xmlns:a16="http://schemas.microsoft.com/office/drawing/2014/main" id="{498CF8FD-7424-F347-9819-D6E040B867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6" y="65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76" name="Rectangle 620">
                    <a:extLst>
                      <a:ext uri="{FF2B5EF4-FFF2-40B4-BE49-F238E27FC236}">
                        <a16:creationId xmlns:a16="http://schemas.microsoft.com/office/drawing/2014/main" id="{AA18459E-5C90-3742-B7D1-3017F622A3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7" y="6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77" name="Oval 621">
                    <a:extLst>
                      <a:ext uri="{FF2B5EF4-FFF2-40B4-BE49-F238E27FC236}">
                        <a16:creationId xmlns:a16="http://schemas.microsoft.com/office/drawing/2014/main" id="{E5898594-909D-8B47-9EE1-453B210C3F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5" y="65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78" name="Rectangle 622">
                    <a:extLst>
                      <a:ext uri="{FF2B5EF4-FFF2-40B4-BE49-F238E27FC236}">
                        <a16:creationId xmlns:a16="http://schemas.microsoft.com/office/drawing/2014/main" id="{7BAEC915-F4D5-E24B-8C78-E90F84B3A0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6" y="6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79" name="Oval 623">
                    <a:extLst>
                      <a:ext uri="{FF2B5EF4-FFF2-40B4-BE49-F238E27FC236}">
                        <a16:creationId xmlns:a16="http://schemas.microsoft.com/office/drawing/2014/main" id="{291D35C6-DFF5-9547-A6C3-324CF6B55D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4" y="65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80" name="Rectangle 624">
                    <a:extLst>
                      <a:ext uri="{FF2B5EF4-FFF2-40B4-BE49-F238E27FC236}">
                        <a16:creationId xmlns:a16="http://schemas.microsoft.com/office/drawing/2014/main" id="{945232BB-7992-0544-B9B9-61D2EAA14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5" y="6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81" name="Oval 625">
                    <a:extLst>
                      <a:ext uri="{FF2B5EF4-FFF2-40B4-BE49-F238E27FC236}">
                        <a16:creationId xmlns:a16="http://schemas.microsoft.com/office/drawing/2014/main" id="{683D4FFA-2740-474A-AA48-FEB0DB4BB8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5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82" name="Rectangle 626">
                    <a:extLst>
                      <a:ext uri="{FF2B5EF4-FFF2-40B4-BE49-F238E27FC236}">
                        <a16:creationId xmlns:a16="http://schemas.microsoft.com/office/drawing/2014/main" id="{41EF7009-055A-BC47-A640-01D08F308E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3" y="6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83" name="Oval 627">
                    <a:extLst>
                      <a:ext uri="{FF2B5EF4-FFF2-40B4-BE49-F238E27FC236}">
                        <a16:creationId xmlns:a16="http://schemas.microsoft.com/office/drawing/2014/main" id="{87E7687A-1E4B-6A4E-9172-E1BFEEA4D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84" name="Rectangle 628">
                    <a:extLst>
                      <a:ext uri="{FF2B5EF4-FFF2-40B4-BE49-F238E27FC236}">
                        <a16:creationId xmlns:a16="http://schemas.microsoft.com/office/drawing/2014/main" id="{AC27664D-2AC9-D146-8D41-D37D619DA9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85" name="Oval 629">
                    <a:extLst>
                      <a:ext uri="{FF2B5EF4-FFF2-40B4-BE49-F238E27FC236}">
                        <a16:creationId xmlns:a16="http://schemas.microsoft.com/office/drawing/2014/main" id="{3D3D5484-96DD-6048-BD71-FE347EC275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86" name="Rectangle 630">
                    <a:extLst>
                      <a:ext uri="{FF2B5EF4-FFF2-40B4-BE49-F238E27FC236}">
                        <a16:creationId xmlns:a16="http://schemas.microsoft.com/office/drawing/2014/main" id="{0041BA55-FFC7-5146-98A2-204519C149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87" name="Oval 631">
                    <a:extLst>
                      <a:ext uri="{FF2B5EF4-FFF2-40B4-BE49-F238E27FC236}">
                        <a16:creationId xmlns:a16="http://schemas.microsoft.com/office/drawing/2014/main" id="{13174CAA-99B9-7A43-B894-9D82A6B10A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88" name="Rectangle 632">
                    <a:extLst>
                      <a:ext uri="{FF2B5EF4-FFF2-40B4-BE49-F238E27FC236}">
                        <a16:creationId xmlns:a16="http://schemas.microsoft.com/office/drawing/2014/main" id="{E84467CF-1F8B-B849-8DE5-DBED9C1C07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89" name="Oval 633">
                    <a:extLst>
                      <a:ext uri="{FF2B5EF4-FFF2-40B4-BE49-F238E27FC236}">
                        <a16:creationId xmlns:a16="http://schemas.microsoft.com/office/drawing/2014/main" id="{833C34A1-56F9-1247-BDF4-CBB117C900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90" name="Rectangle 634">
                    <a:extLst>
                      <a:ext uri="{FF2B5EF4-FFF2-40B4-BE49-F238E27FC236}">
                        <a16:creationId xmlns:a16="http://schemas.microsoft.com/office/drawing/2014/main" id="{6DCA8A08-3F2B-564B-B6FF-D857CEF35E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91" name="Oval 635">
                    <a:extLst>
                      <a:ext uri="{FF2B5EF4-FFF2-40B4-BE49-F238E27FC236}">
                        <a16:creationId xmlns:a16="http://schemas.microsoft.com/office/drawing/2014/main" id="{D2446D62-97EF-F644-A2B7-B4F5172A75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92" name="Rectangle 636">
                    <a:extLst>
                      <a:ext uri="{FF2B5EF4-FFF2-40B4-BE49-F238E27FC236}">
                        <a16:creationId xmlns:a16="http://schemas.microsoft.com/office/drawing/2014/main" id="{1B00BF35-57BC-9B4F-A298-08523E7E2E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93" name="Oval 637">
                    <a:extLst>
                      <a:ext uri="{FF2B5EF4-FFF2-40B4-BE49-F238E27FC236}">
                        <a16:creationId xmlns:a16="http://schemas.microsoft.com/office/drawing/2014/main" id="{782750BE-8047-B942-B002-777531F452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5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94" name="Rectangle 638">
                    <a:extLst>
                      <a:ext uri="{FF2B5EF4-FFF2-40B4-BE49-F238E27FC236}">
                        <a16:creationId xmlns:a16="http://schemas.microsoft.com/office/drawing/2014/main" id="{875EDA19-73A1-7A44-94EE-2649E56516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95" name="Oval 639">
                    <a:extLst>
                      <a:ext uri="{FF2B5EF4-FFF2-40B4-BE49-F238E27FC236}">
                        <a16:creationId xmlns:a16="http://schemas.microsoft.com/office/drawing/2014/main" id="{C9CBD9AB-2AAE-E04F-9735-05A3B1AF84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4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96" name="Rectangle 640">
                    <a:extLst>
                      <a:ext uri="{FF2B5EF4-FFF2-40B4-BE49-F238E27FC236}">
                        <a16:creationId xmlns:a16="http://schemas.microsoft.com/office/drawing/2014/main" id="{AC683A43-F800-4A46-9445-31B20CB1E2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97" name="Oval 641">
                    <a:extLst>
                      <a:ext uri="{FF2B5EF4-FFF2-40B4-BE49-F238E27FC236}">
                        <a16:creationId xmlns:a16="http://schemas.microsoft.com/office/drawing/2014/main" id="{F648C62C-FF66-FD4C-8939-84274BF023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4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98" name="Rectangle 642">
                    <a:extLst>
                      <a:ext uri="{FF2B5EF4-FFF2-40B4-BE49-F238E27FC236}">
                        <a16:creationId xmlns:a16="http://schemas.microsoft.com/office/drawing/2014/main" id="{B5CCA939-BD42-BC4F-92F8-D3D4E68687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399" name="Oval 643">
                    <a:extLst>
                      <a:ext uri="{FF2B5EF4-FFF2-40B4-BE49-F238E27FC236}">
                        <a16:creationId xmlns:a16="http://schemas.microsoft.com/office/drawing/2014/main" id="{D4DDB594-69B4-7843-9C15-B48FD2A89A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4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00" name="Rectangle 644">
                    <a:extLst>
                      <a:ext uri="{FF2B5EF4-FFF2-40B4-BE49-F238E27FC236}">
                        <a16:creationId xmlns:a16="http://schemas.microsoft.com/office/drawing/2014/main" id="{F3A1D40A-08B2-8B46-939A-215545C9DE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01" name="Oval 645">
                    <a:extLst>
                      <a:ext uri="{FF2B5EF4-FFF2-40B4-BE49-F238E27FC236}">
                        <a16:creationId xmlns:a16="http://schemas.microsoft.com/office/drawing/2014/main" id="{EA1E28C1-4726-2746-B42D-D86DFAC65D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4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02" name="Rectangle 646">
                    <a:extLst>
                      <a:ext uri="{FF2B5EF4-FFF2-40B4-BE49-F238E27FC236}">
                        <a16:creationId xmlns:a16="http://schemas.microsoft.com/office/drawing/2014/main" id="{B60B2BCD-A15A-2241-A094-AEF976BB3A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03" name="Oval 647">
                    <a:extLst>
                      <a:ext uri="{FF2B5EF4-FFF2-40B4-BE49-F238E27FC236}">
                        <a16:creationId xmlns:a16="http://schemas.microsoft.com/office/drawing/2014/main" id="{D38E345D-5CCD-9440-A9EF-1F275FC5E7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4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04" name="Rectangle 648">
                    <a:extLst>
                      <a:ext uri="{FF2B5EF4-FFF2-40B4-BE49-F238E27FC236}">
                        <a16:creationId xmlns:a16="http://schemas.microsoft.com/office/drawing/2014/main" id="{1EE1D77A-458A-234C-B38E-99EA3F7DA2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05" name="Oval 649">
                    <a:extLst>
                      <a:ext uri="{FF2B5EF4-FFF2-40B4-BE49-F238E27FC236}">
                        <a16:creationId xmlns:a16="http://schemas.microsoft.com/office/drawing/2014/main" id="{D332853E-D2CA-7947-A00C-950B6A0ECE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4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06" name="Rectangle 650">
                    <a:extLst>
                      <a:ext uri="{FF2B5EF4-FFF2-40B4-BE49-F238E27FC236}">
                        <a16:creationId xmlns:a16="http://schemas.microsoft.com/office/drawing/2014/main" id="{F1E6FB71-9EB6-334F-BF29-E15054B29B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07" name="Oval 651">
                    <a:extLst>
                      <a:ext uri="{FF2B5EF4-FFF2-40B4-BE49-F238E27FC236}">
                        <a16:creationId xmlns:a16="http://schemas.microsoft.com/office/drawing/2014/main" id="{DCD2EDD4-0B55-8142-9C95-4156BA810B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4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08" name="Rectangle 652">
                    <a:extLst>
                      <a:ext uri="{FF2B5EF4-FFF2-40B4-BE49-F238E27FC236}">
                        <a16:creationId xmlns:a16="http://schemas.microsoft.com/office/drawing/2014/main" id="{FDDFE8DE-25D0-C34D-9E1C-3B09939834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09" name="Oval 653">
                    <a:extLst>
                      <a:ext uri="{FF2B5EF4-FFF2-40B4-BE49-F238E27FC236}">
                        <a16:creationId xmlns:a16="http://schemas.microsoft.com/office/drawing/2014/main" id="{B830159B-067B-D04F-8891-426FBF26AF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43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10" name="Rectangle 654">
                    <a:extLst>
                      <a:ext uri="{FF2B5EF4-FFF2-40B4-BE49-F238E27FC236}">
                        <a16:creationId xmlns:a16="http://schemas.microsoft.com/office/drawing/2014/main" id="{61165E60-39FF-DA4F-8779-0BF7716E40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11" name="Oval 655">
                    <a:extLst>
                      <a:ext uri="{FF2B5EF4-FFF2-40B4-BE49-F238E27FC236}">
                        <a16:creationId xmlns:a16="http://schemas.microsoft.com/office/drawing/2014/main" id="{DF137558-D9C7-1C46-A271-61764DB868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42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12" name="Rectangle 656">
                    <a:extLst>
                      <a:ext uri="{FF2B5EF4-FFF2-40B4-BE49-F238E27FC236}">
                        <a16:creationId xmlns:a16="http://schemas.microsoft.com/office/drawing/2014/main" id="{ACB88A61-049D-B14C-A5FC-4F91D59BC3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13" name="Oval 657">
                    <a:extLst>
                      <a:ext uri="{FF2B5EF4-FFF2-40B4-BE49-F238E27FC236}">
                        <a16:creationId xmlns:a16="http://schemas.microsoft.com/office/drawing/2014/main" id="{5B6DDA6C-6A22-5941-BDC4-D3CA68140A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41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14" name="Rectangle 658">
                    <a:extLst>
                      <a:ext uri="{FF2B5EF4-FFF2-40B4-BE49-F238E27FC236}">
                        <a16:creationId xmlns:a16="http://schemas.microsoft.com/office/drawing/2014/main" id="{415ED8EF-8887-B44A-B938-6E2CEA0EAB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15" name="Oval 659">
                    <a:extLst>
                      <a:ext uri="{FF2B5EF4-FFF2-40B4-BE49-F238E27FC236}">
                        <a16:creationId xmlns:a16="http://schemas.microsoft.com/office/drawing/2014/main" id="{45A1318E-DD7D-174B-AFE7-D8651A5C18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4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16" name="Rectangle 660">
                    <a:extLst>
                      <a:ext uri="{FF2B5EF4-FFF2-40B4-BE49-F238E27FC236}">
                        <a16:creationId xmlns:a16="http://schemas.microsoft.com/office/drawing/2014/main" id="{D93EDE84-A5CA-984E-81BE-7BC06D43DB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17" name="Oval 661">
                    <a:extLst>
                      <a:ext uri="{FF2B5EF4-FFF2-40B4-BE49-F238E27FC236}">
                        <a16:creationId xmlns:a16="http://schemas.microsoft.com/office/drawing/2014/main" id="{0E5524C8-06C0-264A-B9D8-2F54E99C7F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3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18" name="Rectangle 662">
                    <a:extLst>
                      <a:ext uri="{FF2B5EF4-FFF2-40B4-BE49-F238E27FC236}">
                        <a16:creationId xmlns:a16="http://schemas.microsoft.com/office/drawing/2014/main" id="{34163197-04A3-0547-AFEF-9149A7425A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19" name="Oval 663">
                    <a:extLst>
                      <a:ext uri="{FF2B5EF4-FFF2-40B4-BE49-F238E27FC236}">
                        <a16:creationId xmlns:a16="http://schemas.microsoft.com/office/drawing/2014/main" id="{26881FEE-7F6F-3E4F-B5F8-705350C159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3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20" name="Rectangle 664">
                    <a:extLst>
                      <a:ext uri="{FF2B5EF4-FFF2-40B4-BE49-F238E27FC236}">
                        <a16:creationId xmlns:a16="http://schemas.microsoft.com/office/drawing/2014/main" id="{A9FD0111-B822-A345-97B2-AA62A1D99D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21" name="Oval 665">
                    <a:extLst>
                      <a:ext uri="{FF2B5EF4-FFF2-40B4-BE49-F238E27FC236}">
                        <a16:creationId xmlns:a16="http://schemas.microsoft.com/office/drawing/2014/main" id="{8297361C-D96E-5446-9FA2-6B73E69C8B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3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22" name="Rectangle 666">
                    <a:extLst>
                      <a:ext uri="{FF2B5EF4-FFF2-40B4-BE49-F238E27FC236}">
                        <a16:creationId xmlns:a16="http://schemas.microsoft.com/office/drawing/2014/main" id="{4AF4E4AE-4820-F241-8D48-4E59578933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23" name="Oval 667">
                    <a:extLst>
                      <a:ext uri="{FF2B5EF4-FFF2-40B4-BE49-F238E27FC236}">
                        <a16:creationId xmlns:a16="http://schemas.microsoft.com/office/drawing/2014/main" id="{D2763F82-4A93-584F-BBB3-C61669EC94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24" name="Rectangle 668">
                    <a:extLst>
                      <a:ext uri="{FF2B5EF4-FFF2-40B4-BE49-F238E27FC236}">
                        <a16:creationId xmlns:a16="http://schemas.microsoft.com/office/drawing/2014/main" id="{F8CDD6CA-0C44-0F4F-8735-8C41868705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5" y="6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25" name="Oval 669">
                    <a:extLst>
                      <a:ext uri="{FF2B5EF4-FFF2-40B4-BE49-F238E27FC236}">
                        <a16:creationId xmlns:a16="http://schemas.microsoft.com/office/drawing/2014/main" id="{6D1CE795-1B30-004E-B7BD-2856275230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26" name="Rectangle 670">
                    <a:extLst>
                      <a:ext uri="{FF2B5EF4-FFF2-40B4-BE49-F238E27FC236}">
                        <a16:creationId xmlns:a16="http://schemas.microsoft.com/office/drawing/2014/main" id="{49EDAD5C-D1E3-ED44-A117-D7D5B01E6A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5" y="6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27" name="Oval 671">
                    <a:extLst>
                      <a:ext uri="{FF2B5EF4-FFF2-40B4-BE49-F238E27FC236}">
                        <a16:creationId xmlns:a16="http://schemas.microsoft.com/office/drawing/2014/main" id="{555EF0AE-F146-794C-8A6C-5CC6D5EDD6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2" y="6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28" name="Rectangle 672">
                    <a:extLst>
                      <a:ext uri="{FF2B5EF4-FFF2-40B4-BE49-F238E27FC236}">
                        <a16:creationId xmlns:a16="http://schemas.microsoft.com/office/drawing/2014/main" id="{12631BC8-69FE-3947-9B2D-ACCF1AA6D4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29" name="Oval 673">
                    <a:extLst>
                      <a:ext uri="{FF2B5EF4-FFF2-40B4-BE49-F238E27FC236}">
                        <a16:creationId xmlns:a16="http://schemas.microsoft.com/office/drawing/2014/main" id="{D14CAFD9-D385-DA40-9C9A-CB35C9D9F8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2" y="6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30" name="Rectangle 674">
                    <a:extLst>
                      <a:ext uri="{FF2B5EF4-FFF2-40B4-BE49-F238E27FC236}">
                        <a16:creationId xmlns:a16="http://schemas.microsoft.com/office/drawing/2014/main" id="{D7671E04-249A-534A-8F25-E6E888F540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31" name="Oval 675">
                    <a:extLst>
                      <a:ext uri="{FF2B5EF4-FFF2-40B4-BE49-F238E27FC236}">
                        <a16:creationId xmlns:a16="http://schemas.microsoft.com/office/drawing/2014/main" id="{77919B3B-2850-2549-AA76-A169C5798C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2" y="6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32" name="Rectangle 676">
                    <a:extLst>
                      <a:ext uri="{FF2B5EF4-FFF2-40B4-BE49-F238E27FC236}">
                        <a16:creationId xmlns:a16="http://schemas.microsoft.com/office/drawing/2014/main" id="{B7D23B17-0EB6-4F4D-AD61-40A2871DFB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33" name="Oval 677">
                    <a:extLst>
                      <a:ext uri="{FF2B5EF4-FFF2-40B4-BE49-F238E27FC236}">
                        <a16:creationId xmlns:a16="http://schemas.microsoft.com/office/drawing/2014/main" id="{4ED6AA7B-7D51-3A4C-9E78-9A1DA50D5F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2" y="6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34" name="Rectangle 678">
                    <a:extLst>
                      <a:ext uri="{FF2B5EF4-FFF2-40B4-BE49-F238E27FC236}">
                        <a16:creationId xmlns:a16="http://schemas.microsoft.com/office/drawing/2014/main" id="{37F75CAD-C657-B04F-83C1-153D04BA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35" name="Oval 679">
                    <a:extLst>
                      <a:ext uri="{FF2B5EF4-FFF2-40B4-BE49-F238E27FC236}">
                        <a16:creationId xmlns:a16="http://schemas.microsoft.com/office/drawing/2014/main" id="{FC075F48-BC06-7947-AB9A-1EA192B291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2" y="62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36" name="Rectangle 680">
                    <a:extLst>
                      <a:ext uri="{FF2B5EF4-FFF2-40B4-BE49-F238E27FC236}">
                        <a16:creationId xmlns:a16="http://schemas.microsoft.com/office/drawing/2014/main" id="{D00B0531-D6B0-124B-8ACA-C8CA8770A1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37" name="Oval 681">
                    <a:extLst>
                      <a:ext uri="{FF2B5EF4-FFF2-40B4-BE49-F238E27FC236}">
                        <a16:creationId xmlns:a16="http://schemas.microsoft.com/office/drawing/2014/main" id="{99E5B122-B706-1F42-B0EB-2167A9CDCF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38" name="Rectangle 682">
                    <a:extLst>
                      <a:ext uri="{FF2B5EF4-FFF2-40B4-BE49-F238E27FC236}">
                        <a16:creationId xmlns:a16="http://schemas.microsoft.com/office/drawing/2014/main" id="{09C21C2D-3D9F-A34F-A6B6-54FE675AF3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5" y="6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39" name="Oval 683">
                    <a:extLst>
                      <a:ext uri="{FF2B5EF4-FFF2-40B4-BE49-F238E27FC236}">
                        <a16:creationId xmlns:a16="http://schemas.microsoft.com/office/drawing/2014/main" id="{132453BB-54E3-414A-B45F-97759D68BA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40" name="Rectangle 684">
                    <a:extLst>
                      <a:ext uri="{FF2B5EF4-FFF2-40B4-BE49-F238E27FC236}">
                        <a16:creationId xmlns:a16="http://schemas.microsoft.com/office/drawing/2014/main" id="{87218B51-56C4-114E-95A8-315FC12E66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5" y="6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41" name="Oval 685">
                    <a:extLst>
                      <a:ext uri="{FF2B5EF4-FFF2-40B4-BE49-F238E27FC236}">
                        <a16:creationId xmlns:a16="http://schemas.microsoft.com/office/drawing/2014/main" id="{AD913A5C-ABA9-314C-A7E5-47868DF19F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2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42" name="Rectangle 686">
                    <a:extLst>
                      <a:ext uri="{FF2B5EF4-FFF2-40B4-BE49-F238E27FC236}">
                        <a16:creationId xmlns:a16="http://schemas.microsoft.com/office/drawing/2014/main" id="{C2910A86-C3C5-2544-82EA-E9A640BDE4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43" name="Oval 687">
                    <a:extLst>
                      <a:ext uri="{FF2B5EF4-FFF2-40B4-BE49-F238E27FC236}">
                        <a16:creationId xmlns:a16="http://schemas.microsoft.com/office/drawing/2014/main" id="{BDADBC86-632C-3145-B798-FFDF1AF3D8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2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44" name="Rectangle 688">
                    <a:extLst>
                      <a:ext uri="{FF2B5EF4-FFF2-40B4-BE49-F238E27FC236}">
                        <a16:creationId xmlns:a16="http://schemas.microsoft.com/office/drawing/2014/main" id="{EAF5465F-EF3E-294F-B1B0-2724B4453A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45" name="Oval 689">
                    <a:extLst>
                      <a:ext uri="{FF2B5EF4-FFF2-40B4-BE49-F238E27FC236}">
                        <a16:creationId xmlns:a16="http://schemas.microsoft.com/office/drawing/2014/main" id="{82BCEEEE-DFE3-6A4B-A235-611EA7A196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2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46" name="Rectangle 690">
                    <a:extLst>
                      <a:ext uri="{FF2B5EF4-FFF2-40B4-BE49-F238E27FC236}">
                        <a16:creationId xmlns:a16="http://schemas.microsoft.com/office/drawing/2014/main" id="{D14B7CD8-6199-914E-922C-CBC3C3F8AD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47" name="Oval 691">
                    <a:extLst>
                      <a:ext uri="{FF2B5EF4-FFF2-40B4-BE49-F238E27FC236}">
                        <a16:creationId xmlns:a16="http://schemas.microsoft.com/office/drawing/2014/main" id="{AAE6C159-C057-3B4E-B407-FEC5303175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2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48" name="Rectangle 692">
                    <a:extLst>
                      <a:ext uri="{FF2B5EF4-FFF2-40B4-BE49-F238E27FC236}">
                        <a16:creationId xmlns:a16="http://schemas.microsoft.com/office/drawing/2014/main" id="{C2A8729A-6659-634E-ACDC-649F555CCA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49" name="Oval 693">
                    <a:extLst>
                      <a:ext uri="{FF2B5EF4-FFF2-40B4-BE49-F238E27FC236}">
                        <a16:creationId xmlns:a16="http://schemas.microsoft.com/office/drawing/2014/main" id="{9F5B70D7-5EDB-524B-B4DE-3F044BB161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2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50" name="Rectangle 694">
                    <a:extLst>
                      <a:ext uri="{FF2B5EF4-FFF2-40B4-BE49-F238E27FC236}">
                        <a16:creationId xmlns:a16="http://schemas.microsoft.com/office/drawing/2014/main" id="{41B60368-C83A-C34A-80E6-7C62C7A02E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51" name="Oval 695">
                    <a:extLst>
                      <a:ext uri="{FF2B5EF4-FFF2-40B4-BE49-F238E27FC236}">
                        <a16:creationId xmlns:a16="http://schemas.microsoft.com/office/drawing/2014/main" id="{831D218E-126A-6E46-BAF4-F93B26425B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2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52" name="Rectangle 696">
                    <a:extLst>
                      <a:ext uri="{FF2B5EF4-FFF2-40B4-BE49-F238E27FC236}">
                        <a16:creationId xmlns:a16="http://schemas.microsoft.com/office/drawing/2014/main" id="{0EAA9286-2E8A-C547-B826-F81499CCBE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3" y="6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53" name="Oval 697">
                    <a:extLst>
                      <a:ext uri="{FF2B5EF4-FFF2-40B4-BE49-F238E27FC236}">
                        <a16:creationId xmlns:a16="http://schemas.microsoft.com/office/drawing/2014/main" id="{3B7FDE3A-E60C-0248-93F6-A3452A8423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4" y="62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54" name="Rectangle 698">
                    <a:extLst>
                      <a:ext uri="{FF2B5EF4-FFF2-40B4-BE49-F238E27FC236}">
                        <a16:creationId xmlns:a16="http://schemas.microsoft.com/office/drawing/2014/main" id="{6FD09198-0779-064C-A3CB-03402E761C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5" y="6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55" name="Oval 699">
                    <a:extLst>
                      <a:ext uri="{FF2B5EF4-FFF2-40B4-BE49-F238E27FC236}">
                        <a16:creationId xmlns:a16="http://schemas.microsoft.com/office/drawing/2014/main" id="{E88C0EB7-F81E-5B42-A2D6-E764083E52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5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56" name="Rectangle 700">
                    <a:extLst>
                      <a:ext uri="{FF2B5EF4-FFF2-40B4-BE49-F238E27FC236}">
                        <a16:creationId xmlns:a16="http://schemas.microsoft.com/office/drawing/2014/main" id="{A5D16355-B3B0-8245-9F33-CF40A18DDD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6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57" name="Oval 701">
                    <a:extLst>
                      <a:ext uri="{FF2B5EF4-FFF2-40B4-BE49-F238E27FC236}">
                        <a16:creationId xmlns:a16="http://schemas.microsoft.com/office/drawing/2014/main" id="{53AE9E58-66CF-6A46-8CE3-A308A2688E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6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58" name="Rectangle 702">
                    <a:extLst>
                      <a:ext uri="{FF2B5EF4-FFF2-40B4-BE49-F238E27FC236}">
                        <a16:creationId xmlns:a16="http://schemas.microsoft.com/office/drawing/2014/main" id="{7B67BC19-2C2C-4A4C-95F6-EB43187056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7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59" name="Oval 703">
                    <a:extLst>
                      <a:ext uri="{FF2B5EF4-FFF2-40B4-BE49-F238E27FC236}">
                        <a16:creationId xmlns:a16="http://schemas.microsoft.com/office/drawing/2014/main" id="{763F8732-CA12-6748-8E74-200C14D3FC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60" name="Rectangle 704">
                    <a:extLst>
                      <a:ext uri="{FF2B5EF4-FFF2-40B4-BE49-F238E27FC236}">
                        <a16:creationId xmlns:a16="http://schemas.microsoft.com/office/drawing/2014/main" id="{EE8F91E5-8505-B54E-A940-9B7E397558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61" name="Oval 705">
                    <a:extLst>
                      <a:ext uri="{FF2B5EF4-FFF2-40B4-BE49-F238E27FC236}">
                        <a16:creationId xmlns:a16="http://schemas.microsoft.com/office/drawing/2014/main" id="{8E6318A2-BA6D-A44A-97C3-C83A9BCE19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62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62" name="Rectangle 706">
                    <a:extLst>
                      <a:ext uri="{FF2B5EF4-FFF2-40B4-BE49-F238E27FC236}">
                        <a16:creationId xmlns:a16="http://schemas.microsoft.com/office/drawing/2014/main" id="{2A917F84-CC43-D946-B7CF-58EBBB9784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63" name="Oval 707">
                    <a:extLst>
                      <a:ext uri="{FF2B5EF4-FFF2-40B4-BE49-F238E27FC236}">
                        <a16:creationId xmlns:a16="http://schemas.microsoft.com/office/drawing/2014/main" id="{E5135B98-61CB-C347-8FE0-7DBA4A64A2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64" name="Rectangle 708">
                    <a:extLst>
                      <a:ext uri="{FF2B5EF4-FFF2-40B4-BE49-F238E27FC236}">
                        <a16:creationId xmlns:a16="http://schemas.microsoft.com/office/drawing/2014/main" id="{CF9EC326-457A-C543-9DCA-AA655BD8A5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65" name="Oval 709">
                    <a:extLst>
                      <a:ext uri="{FF2B5EF4-FFF2-40B4-BE49-F238E27FC236}">
                        <a16:creationId xmlns:a16="http://schemas.microsoft.com/office/drawing/2014/main" id="{8BA140D3-6D4C-3340-9458-DAAE2C25B9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66" name="Rectangle 710">
                    <a:extLst>
                      <a:ext uri="{FF2B5EF4-FFF2-40B4-BE49-F238E27FC236}">
                        <a16:creationId xmlns:a16="http://schemas.microsoft.com/office/drawing/2014/main" id="{F4695018-8431-A044-84F1-EA856D590C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67" name="Oval 711">
                    <a:extLst>
                      <a:ext uri="{FF2B5EF4-FFF2-40B4-BE49-F238E27FC236}">
                        <a16:creationId xmlns:a16="http://schemas.microsoft.com/office/drawing/2014/main" id="{7D06065C-03ED-C148-8B22-551EB88670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4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68" name="Rectangle 712">
                    <a:extLst>
                      <a:ext uri="{FF2B5EF4-FFF2-40B4-BE49-F238E27FC236}">
                        <a16:creationId xmlns:a16="http://schemas.microsoft.com/office/drawing/2014/main" id="{CD7E401A-31FD-2144-BDA7-DB98421278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69" name="Oval 713">
                    <a:extLst>
                      <a:ext uri="{FF2B5EF4-FFF2-40B4-BE49-F238E27FC236}">
                        <a16:creationId xmlns:a16="http://schemas.microsoft.com/office/drawing/2014/main" id="{6A37C540-95C9-7B49-BEFE-88811BB592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2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70" name="Rectangle 714">
                    <a:extLst>
                      <a:ext uri="{FF2B5EF4-FFF2-40B4-BE49-F238E27FC236}">
                        <a16:creationId xmlns:a16="http://schemas.microsoft.com/office/drawing/2014/main" id="{6912865B-40C5-9C4C-8B5C-01B0035ADC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71" name="Oval 715">
                    <a:extLst>
                      <a:ext uri="{FF2B5EF4-FFF2-40B4-BE49-F238E27FC236}">
                        <a16:creationId xmlns:a16="http://schemas.microsoft.com/office/drawing/2014/main" id="{1059816A-A68C-8740-87F5-BA8A3FFD89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72" name="Rectangle 716">
                    <a:extLst>
                      <a:ext uri="{FF2B5EF4-FFF2-40B4-BE49-F238E27FC236}">
                        <a16:creationId xmlns:a16="http://schemas.microsoft.com/office/drawing/2014/main" id="{5E137FCF-17D8-954F-A72C-B8394BFF7A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73" name="Oval 717">
                    <a:extLst>
                      <a:ext uri="{FF2B5EF4-FFF2-40B4-BE49-F238E27FC236}">
                        <a16:creationId xmlns:a16="http://schemas.microsoft.com/office/drawing/2014/main" id="{569A4696-7523-9248-9E98-1523201433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74" name="Rectangle 718">
                    <a:extLst>
                      <a:ext uri="{FF2B5EF4-FFF2-40B4-BE49-F238E27FC236}">
                        <a16:creationId xmlns:a16="http://schemas.microsoft.com/office/drawing/2014/main" id="{1B02FC3D-5AF3-5247-BCFC-88A4D9ACC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75" name="Oval 719">
                    <a:extLst>
                      <a:ext uri="{FF2B5EF4-FFF2-40B4-BE49-F238E27FC236}">
                        <a16:creationId xmlns:a16="http://schemas.microsoft.com/office/drawing/2014/main" id="{B1A13E54-7465-8142-A789-11CB97D3C4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76" name="Rectangle 720">
                    <a:extLst>
                      <a:ext uri="{FF2B5EF4-FFF2-40B4-BE49-F238E27FC236}">
                        <a16:creationId xmlns:a16="http://schemas.microsoft.com/office/drawing/2014/main" id="{798CD358-C90B-AF42-8025-BD6B53925F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77" name="Oval 721">
                    <a:extLst>
                      <a:ext uri="{FF2B5EF4-FFF2-40B4-BE49-F238E27FC236}">
                        <a16:creationId xmlns:a16="http://schemas.microsoft.com/office/drawing/2014/main" id="{04A07207-6E2B-4140-83C9-23F9A8206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2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78" name="Rectangle 722">
                    <a:extLst>
                      <a:ext uri="{FF2B5EF4-FFF2-40B4-BE49-F238E27FC236}">
                        <a16:creationId xmlns:a16="http://schemas.microsoft.com/office/drawing/2014/main" id="{17455B13-9D1C-684D-97B1-F6E3C0CB9B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79" name="Oval 723">
                    <a:extLst>
                      <a:ext uri="{FF2B5EF4-FFF2-40B4-BE49-F238E27FC236}">
                        <a16:creationId xmlns:a16="http://schemas.microsoft.com/office/drawing/2014/main" id="{4BA693DF-A6BF-264B-892C-EB1DAC69C3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62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80" name="Rectangle 724">
                    <a:extLst>
                      <a:ext uri="{FF2B5EF4-FFF2-40B4-BE49-F238E27FC236}">
                        <a16:creationId xmlns:a16="http://schemas.microsoft.com/office/drawing/2014/main" id="{0BB210B8-60E4-C140-BAFB-AFC0A612D2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81" name="Oval 725">
                    <a:extLst>
                      <a:ext uri="{FF2B5EF4-FFF2-40B4-BE49-F238E27FC236}">
                        <a16:creationId xmlns:a16="http://schemas.microsoft.com/office/drawing/2014/main" id="{DCF3B52C-4087-124C-99D0-B5EC29F6FE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62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82" name="Rectangle 726">
                    <a:extLst>
                      <a:ext uri="{FF2B5EF4-FFF2-40B4-BE49-F238E27FC236}">
                        <a16:creationId xmlns:a16="http://schemas.microsoft.com/office/drawing/2014/main" id="{A2F6E2B4-1EBD-BC4A-BD35-9A00648592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83" name="Oval 727">
                    <a:extLst>
                      <a:ext uri="{FF2B5EF4-FFF2-40B4-BE49-F238E27FC236}">
                        <a16:creationId xmlns:a16="http://schemas.microsoft.com/office/drawing/2014/main" id="{A6D8C32B-9895-CA4D-8325-B972A4BC61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62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84" name="Rectangle 728">
                    <a:extLst>
                      <a:ext uri="{FF2B5EF4-FFF2-40B4-BE49-F238E27FC236}">
                        <a16:creationId xmlns:a16="http://schemas.microsoft.com/office/drawing/2014/main" id="{1DD37AA9-6FAB-3647-8D3E-337E612450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85" name="Oval 729">
                    <a:extLst>
                      <a:ext uri="{FF2B5EF4-FFF2-40B4-BE49-F238E27FC236}">
                        <a16:creationId xmlns:a16="http://schemas.microsoft.com/office/drawing/2014/main" id="{5B15A6EE-12CA-A142-B433-E67937F24E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62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86" name="Rectangle 730">
                    <a:extLst>
                      <a:ext uri="{FF2B5EF4-FFF2-40B4-BE49-F238E27FC236}">
                        <a16:creationId xmlns:a16="http://schemas.microsoft.com/office/drawing/2014/main" id="{A0D5CA8F-F3CE-8745-8ED9-088F73D8E1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87" name="Oval 731">
                    <a:extLst>
                      <a:ext uri="{FF2B5EF4-FFF2-40B4-BE49-F238E27FC236}">
                        <a16:creationId xmlns:a16="http://schemas.microsoft.com/office/drawing/2014/main" id="{99C510EB-AEF5-334A-8472-243A528DED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1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88" name="Rectangle 732">
                    <a:extLst>
                      <a:ext uri="{FF2B5EF4-FFF2-40B4-BE49-F238E27FC236}">
                        <a16:creationId xmlns:a16="http://schemas.microsoft.com/office/drawing/2014/main" id="{91D2BD86-B459-7042-B4B4-85374BCD67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6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89" name="Oval 733">
                    <a:extLst>
                      <a:ext uri="{FF2B5EF4-FFF2-40B4-BE49-F238E27FC236}">
                        <a16:creationId xmlns:a16="http://schemas.microsoft.com/office/drawing/2014/main" id="{00164147-F5F2-9F44-A6B0-CC93A038E9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1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90" name="Rectangle 734">
                    <a:extLst>
                      <a:ext uri="{FF2B5EF4-FFF2-40B4-BE49-F238E27FC236}">
                        <a16:creationId xmlns:a16="http://schemas.microsoft.com/office/drawing/2014/main" id="{6A61304B-BD65-8C49-9996-B3006EC4A4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6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91" name="Oval 735">
                    <a:extLst>
                      <a:ext uri="{FF2B5EF4-FFF2-40B4-BE49-F238E27FC236}">
                        <a16:creationId xmlns:a16="http://schemas.microsoft.com/office/drawing/2014/main" id="{2269EA86-D01C-5D4A-B2D6-4FE29A1553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1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92" name="Rectangle 736">
                    <a:extLst>
                      <a:ext uri="{FF2B5EF4-FFF2-40B4-BE49-F238E27FC236}">
                        <a16:creationId xmlns:a16="http://schemas.microsoft.com/office/drawing/2014/main" id="{ED88AF0E-BC07-6947-8BE2-5B8C071320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6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93" name="Oval 737">
                    <a:extLst>
                      <a:ext uri="{FF2B5EF4-FFF2-40B4-BE49-F238E27FC236}">
                        <a16:creationId xmlns:a16="http://schemas.microsoft.com/office/drawing/2014/main" id="{F269D3D5-A738-CD40-BCFA-BE61BDF54F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94" name="Rectangle 738">
                    <a:extLst>
                      <a:ext uri="{FF2B5EF4-FFF2-40B4-BE49-F238E27FC236}">
                        <a16:creationId xmlns:a16="http://schemas.microsoft.com/office/drawing/2014/main" id="{4D5AF050-CBEA-B442-B135-C6ECFE7059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95" name="Oval 739">
                    <a:extLst>
                      <a:ext uri="{FF2B5EF4-FFF2-40B4-BE49-F238E27FC236}">
                        <a16:creationId xmlns:a16="http://schemas.microsoft.com/office/drawing/2014/main" id="{077858D2-F1D4-FF4F-B9E8-2AE387A372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1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96" name="Rectangle 740">
                    <a:extLst>
                      <a:ext uri="{FF2B5EF4-FFF2-40B4-BE49-F238E27FC236}">
                        <a16:creationId xmlns:a16="http://schemas.microsoft.com/office/drawing/2014/main" id="{7713A265-A9EF-9546-A15A-CAA354C1D6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97" name="Oval 741">
                    <a:extLst>
                      <a:ext uri="{FF2B5EF4-FFF2-40B4-BE49-F238E27FC236}">
                        <a16:creationId xmlns:a16="http://schemas.microsoft.com/office/drawing/2014/main" id="{A2C02421-129A-5F47-B187-7B4B24B418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61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498" name="Rectangle 742">
                    <a:extLst>
                      <a:ext uri="{FF2B5EF4-FFF2-40B4-BE49-F238E27FC236}">
                        <a16:creationId xmlns:a16="http://schemas.microsoft.com/office/drawing/2014/main" id="{4FF418C7-3739-C244-9A74-796E92BCA4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1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2529" name="Group 743">
                  <a:extLst>
                    <a:ext uri="{FF2B5EF4-FFF2-40B4-BE49-F238E27FC236}">
                      <a16:creationId xmlns:a16="http://schemas.microsoft.com/office/drawing/2014/main" id="{FF808CB1-DCCD-9C44-BAD4-4CFE926D3B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78" y="516"/>
                  <a:ext cx="13" cy="98"/>
                  <a:chOff x="578" y="516"/>
                  <a:chExt cx="13" cy="98"/>
                </a:xfrm>
              </p:grpSpPr>
              <p:sp>
                <p:nvSpPr>
                  <p:cNvPr id="4099" name="Oval 744">
                    <a:extLst>
                      <a:ext uri="{FF2B5EF4-FFF2-40B4-BE49-F238E27FC236}">
                        <a16:creationId xmlns:a16="http://schemas.microsoft.com/office/drawing/2014/main" id="{8D68A82A-13A3-9041-B170-3AFB18863E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61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00" name="Rectangle 745">
                    <a:extLst>
                      <a:ext uri="{FF2B5EF4-FFF2-40B4-BE49-F238E27FC236}">
                        <a16:creationId xmlns:a16="http://schemas.microsoft.com/office/drawing/2014/main" id="{F307DC83-CC41-144C-BF63-F14BA43E2A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6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01" name="Oval 746">
                    <a:extLst>
                      <a:ext uri="{FF2B5EF4-FFF2-40B4-BE49-F238E27FC236}">
                        <a16:creationId xmlns:a16="http://schemas.microsoft.com/office/drawing/2014/main" id="{95C0AD6B-C2CD-4D4F-B311-E1FE489E89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1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02" name="Rectangle 747">
                    <a:extLst>
                      <a:ext uri="{FF2B5EF4-FFF2-40B4-BE49-F238E27FC236}">
                        <a16:creationId xmlns:a16="http://schemas.microsoft.com/office/drawing/2014/main" id="{C75EFE46-3EEB-354C-B68D-CFD2E6FABB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6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03" name="Oval 748">
                    <a:extLst>
                      <a:ext uri="{FF2B5EF4-FFF2-40B4-BE49-F238E27FC236}">
                        <a16:creationId xmlns:a16="http://schemas.microsoft.com/office/drawing/2014/main" id="{ECF40826-ADB1-1443-8B73-F99DCBDE88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1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04" name="Rectangle 749">
                    <a:extLst>
                      <a:ext uri="{FF2B5EF4-FFF2-40B4-BE49-F238E27FC236}">
                        <a16:creationId xmlns:a16="http://schemas.microsoft.com/office/drawing/2014/main" id="{AF7DB749-4C39-1542-AA13-1B76AF041D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6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05" name="Oval 750">
                    <a:extLst>
                      <a:ext uri="{FF2B5EF4-FFF2-40B4-BE49-F238E27FC236}">
                        <a16:creationId xmlns:a16="http://schemas.microsoft.com/office/drawing/2014/main" id="{0EB3E5D7-E58F-884E-8EDF-F7EF8DC6BE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0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06" name="Rectangle 751">
                    <a:extLst>
                      <a:ext uri="{FF2B5EF4-FFF2-40B4-BE49-F238E27FC236}">
                        <a16:creationId xmlns:a16="http://schemas.microsoft.com/office/drawing/2014/main" id="{119155E0-D1E4-414A-BAD7-25E7E45F7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6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07" name="Oval 752">
                    <a:extLst>
                      <a:ext uri="{FF2B5EF4-FFF2-40B4-BE49-F238E27FC236}">
                        <a16:creationId xmlns:a16="http://schemas.microsoft.com/office/drawing/2014/main" id="{DF823E2F-0C6F-554E-B91D-8A9DE25D93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08" name="Rectangle 753">
                    <a:extLst>
                      <a:ext uri="{FF2B5EF4-FFF2-40B4-BE49-F238E27FC236}">
                        <a16:creationId xmlns:a16="http://schemas.microsoft.com/office/drawing/2014/main" id="{38B537E4-B54F-F842-BD2E-9B27EB2043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09" name="Oval 754">
                    <a:extLst>
                      <a:ext uri="{FF2B5EF4-FFF2-40B4-BE49-F238E27FC236}">
                        <a16:creationId xmlns:a16="http://schemas.microsoft.com/office/drawing/2014/main" id="{09BDA52B-543E-7D4A-84E3-79A9428FBF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10" name="Rectangle 755">
                    <a:extLst>
                      <a:ext uri="{FF2B5EF4-FFF2-40B4-BE49-F238E27FC236}">
                        <a16:creationId xmlns:a16="http://schemas.microsoft.com/office/drawing/2014/main" id="{761498E0-A1B8-1741-A4C6-8F3F219AA9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11" name="Oval 756">
                    <a:extLst>
                      <a:ext uri="{FF2B5EF4-FFF2-40B4-BE49-F238E27FC236}">
                        <a16:creationId xmlns:a16="http://schemas.microsoft.com/office/drawing/2014/main" id="{FE00DBFA-6E2A-374F-A9CD-997E2FA088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12" name="Rectangle 757">
                    <a:extLst>
                      <a:ext uri="{FF2B5EF4-FFF2-40B4-BE49-F238E27FC236}">
                        <a16:creationId xmlns:a16="http://schemas.microsoft.com/office/drawing/2014/main" id="{9BCC4E65-B3B4-D740-B324-5D04AC551E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13" name="Oval 758">
                    <a:extLst>
                      <a:ext uri="{FF2B5EF4-FFF2-40B4-BE49-F238E27FC236}">
                        <a16:creationId xmlns:a16="http://schemas.microsoft.com/office/drawing/2014/main" id="{71C1F74E-96E3-1349-9E36-4C4A691EF0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14" name="Rectangle 759">
                    <a:extLst>
                      <a:ext uri="{FF2B5EF4-FFF2-40B4-BE49-F238E27FC236}">
                        <a16:creationId xmlns:a16="http://schemas.microsoft.com/office/drawing/2014/main" id="{025C79B1-A23A-0F44-966A-4837166656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15" name="Oval 760">
                    <a:extLst>
                      <a:ext uri="{FF2B5EF4-FFF2-40B4-BE49-F238E27FC236}">
                        <a16:creationId xmlns:a16="http://schemas.microsoft.com/office/drawing/2014/main" id="{D6379143-92B8-B049-8135-DD866A39FE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16" name="Rectangle 761">
                    <a:extLst>
                      <a:ext uri="{FF2B5EF4-FFF2-40B4-BE49-F238E27FC236}">
                        <a16:creationId xmlns:a16="http://schemas.microsoft.com/office/drawing/2014/main" id="{B9E8FBCA-A4B1-1842-B31F-84D51AAAF0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17" name="Oval 762">
                    <a:extLst>
                      <a:ext uri="{FF2B5EF4-FFF2-40B4-BE49-F238E27FC236}">
                        <a16:creationId xmlns:a16="http://schemas.microsoft.com/office/drawing/2014/main" id="{DA055D87-3679-464A-AB76-42E7C44FC2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18" name="Rectangle 763">
                    <a:extLst>
                      <a:ext uri="{FF2B5EF4-FFF2-40B4-BE49-F238E27FC236}">
                        <a16:creationId xmlns:a16="http://schemas.microsoft.com/office/drawing/2014/main" id="{D62A1F50-DA95-5642-8223-A53CD902C1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19" name="Oval 764">
                    <a:extLst>
                      <a:ext uri="{FF2B5EF4-FFF2-40B4-BE49-F238E27FC236}">
                        <a16:creationId xmlns:a16="http://schemas.microsoft.com/office/drawing/2014/main" id="{E6EE1B95-56E3-5D44-8AC2-4CD3A1B2D7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20" name="Rectangle 765">
                    <a:extLst>
                      <a:ext uri="{FF2B5EF4-FFF2-40B4-BE49-F238E27FC236}">
                        <a16:creationId xmlns:a16="http://schemas.microsoft.com/office/drawing/2014/main" id="{199F74A8-245C-3C4D-A4B3-085F3C1E3B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21" name="Oval 766">
                    <a:extLst>
                      <a:ext uri="{FF2B5EF4-FFF2-40B4-BE49-F238E27FC236}">
                        <a16:creationId xmlns:a16="http://schemas.microsoft.com/office/drawing/2014/main" id="{F97F2B3B-6DC6-E34F-A828-EF25B76CE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01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22" name="Rectangle 767">
                    <a:extLst>
                      <a:ext uri="{FF2B5EF4-FFF2-40B4-BE49-F238E27FC236}">
                        <a16:creationId xmlns:a16="http://schemas.microsoft.com/office/drawing/2014/main" id="{8EF99F59-72CF-3146-9FB7-6812C0CC95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23" name="Oval 768">
                    <a:extLst>
                      <a:ext uri="{FF2B5EF4-FFF2-40B4-BE49-F238E27FC236}">
                        <a16:creationId xmlns:a16="http://schemas.microsoft.com/office/drawing/2014/main" id="{35CF1D1D-E6F5-FB47-878C-85ECAF7CD9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0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24" name="Rectangle 769">
                    <a:extLst>
                      <a:ext uri="{FF2B5EF4-FFF2-40B4-BE49-F238E27FC236}">
                        <a16:creationId xmlns:a16="http://schemas.microsoft.com/office/drawing/2014/main" id="{44462D2B-FD62-A140-B300-57139DEC7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25" name="Oval 770">
                    <a:extLst>
                      <a:ext uri="{FF2B5EF4-FFF2-40B4-BE49-F238E27FC236}">
                        <a16:creationId xmlns:a16="http://schemas.microsoft.com/office/drawing/2014/main" id="{59035537-7B26-D74C-97A5-7E4F4A174E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26" name="Rectangle 771">
                    <a:extLst>
                      <a:ext uri="{FF2B5EF4-FFF2-40B4-BE49-F238E27FC236}">
                        <a16:creationId xmlns:a16="http://schemas.microsoft.com/office/drawing/2014/main" id="{0B04EFA7-6024-B94F-AD5C-3AFEC2C049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27" name="Oval 772">
                    <a:extLst>
                      <a:ext uri="{FF2B5EF4-FFF2-40B4-BE49-F238E27FC236}">
                        <a16:creationId xmlns:a16="http://schemas.microsoft.com/office/drawing/2014/main" id="{A529BB88-C06E-E345-BCA5-C2272E0B2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28" name="Rectangle 773">
                    <a:extLst>
                      <a:ext uri="{FF2B5EF4-FFF2-40B4-BE49-F238E27FC236}">
                        <a16:creationId xmlns:a16="http://schemas.microsoft.com/office/drawing/2014/main" id="{B9F13331-EAD6-BF48-9363-D1885AAFD9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29" name="Oval 774">
                    <a:extLst>
                      <a:ext uri="{FF2B5EF4-FFF2-40B4-BE49-F238E27FC236}">
                        <a16:creationId xmlns:a16="http://schemas.microsoft.com/office/drawing/2014/main" id="{852385A6-A4FE-8141-83BC-DEC191C1A4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30" name="Rectangle 775">
                    <a:extLst>
                      <a:ext uri="{FF2B5EF4-FFF2-40B4-BE49-F238E27FC236}">
                        <a16:creationId xmlns:a16="http://schemas.microsoft.com/office/drawing/2014/main" id="{ACEE5DA4-A06F-054E-B6F0-5271804603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31" name="Oval 776">
                    <a:extLst>
                      <a:ext uri="{FF2B5EF4-FFF2-40B4-BE49-F238E27FC236}">
                        <a16:creationId xmlns:a16="http://schemas.microsoft.com/office/drawing/2014/main" id="{187D99E0-386A-D548-9881-0DAEA60FF1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32" name="Rectangle 777">
                    <a:extLst>
                      <a:ext uri="{FF2B5EF4-FFF2-40B4-BE49-F238E27FC236}">
                        <a16:creationId xmlns:a16="http://schemas.microsoft.com/office/drawing/2014/main" id="{5FB262FC-001F-A94A-9B7C-8DA136C6E4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33" name="Oval 778">
                    <a:extLst>
                      <a:ext uri="{FF2B5EF4-FFF2-40B4-BE49-F238E27FC236}">
                        <a16:creationId xmlns:a16="http://schemas.microsoft.com/office/drawing/2014/main" id="{957F5900-ED4C-7043-9FB3-9DDF888373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34" name="Rectangle 779">
                    <a:extLst>
                      <a:ext uri="{FF2B5EF4-FFF2-40B4-BE49-F238E27FC236}">
                        <a16:creationId xmlns:a16="http://schemas.microsoft.com/office/drawing/2014/main" id="{7D2AAF56-785D-7148-BE80-9791B23A78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35" name="Oval 780">
                    <a:extLst>
                      <a:ext uri="{FF2B5EF4-FFF2-40B4-BE49-F238E27FC236}">
                        <a16:creationId xmlns:a16="http://schemas.microsoft.com/office/drawing/2014/main" id="{58066C64-8E4C-DD4B-A298-30C1F22D28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36" name="Rectangle 781">
                    <a:extLst>
                      <a:ext uri="{FF2B5EF4-FFF2-40B4-BE49-F238E27FC236}">
                        <a16:creationId xmlns:a16="http://schemas.microsoft.com/office/drawing/2014/main" id="{486B143D-1DAD-3241-87C8-38037238B5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37" name="Oval 782">
                    <a:extLst>
                      <a:ext uri="{FF2B5EF4-FFF2-40B4-BE49-F238E27FC236}">
                        <a16:creationId xmlns:a16="http://schemas.microsoft.com/office/drawing/2014/main" id="{31EA132E-FD02-AB4C-A463-0E8A349E54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38" name="Rectangle 783">
                    <a:extLst>
                      <a:ext uri="{FF2B5EF4-FFF2-40B4-BE49-F238E27FC236}">
                        <a16:creationId xmlns:a16="http://schemas.microsoft.com/office/drawing/2014/main" id="{14616B5C-BCD0-DE49-A00F-B4905A1EA0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39" name="Oval 784">
                    <a:extLst>
                      <a:ext uri="{FF2B5EF4-FFF2-40B4-BE49-F238E27FC236}">
                        <a16:creationId xmlns:a16="http://schemas.microsoft.com/office/drawing/2014/main" id="{6F94F7CA-2C1E-E14F-92DD-EBBC4CF008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40" name="Rectangle 785">
                    <a:extLst>
                      <a:ext uri="{FF2B5EF4-FFF2-40B4-BE49-F238E27FC236}">
                        <a16:creationId xmlns:a16="http://schemas.microsoft.com/office/drawing/2014/main" id="{BCD51A9D-DBCC-A043-B082-FB415B48F5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41" name="Oval 786">
                    <a:extLst>
                      <a:ext uri="{FF2B5EF4-FFF2-40B4-BE49-F238E27FC236}">
                        <a16:creationId xmlns:a16="http://schemas.microsoft.com/office/drawing/2014/main" id="{53EC847C-D15C-E34E-A735-1F9CCFD16A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42" name="Rectangle 787">
                    <a:extLst>
                      <a:ext uri="{FF2B5EF4-FFF2-40B4-BE49-F238E27FC236}">
                        <a16:creationId xmlns:a16="http://schemas.microsoft.com/office/drawing/2014/main" id="{33111C77-228C-854B-89A1-8D1F6C9A65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43" name="Oval 788">
                    <a:extLst>
                      <a:ext uri="{FF2B5EF4-FFF2-40B4-BE49-F238E27FC236}">
                        <a16:creationId xmlns:a16="http://schemas.microsoft.com/office/drawing/2014/main" id="{A170B6E0-90CA-C242-90EC-E891F48A8D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44" name="Rectangle 789">
                    <a:extLst>
                      <a:ext uri="{FF2B5EF4-FFF2-40B4-BE49-F238E27FC236}">
                        <a16:creationId xmlns:a16="http://schemas.microsoft.com/office/drawing/2014/main" id="{8477F318-84B5-5B42-A407-CBFDABB9F3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45" name="Oval 790">
                    <a:extLst>
                      <a:ext uri="{FF2B5EF4-FFF2-40B4-BE49-F238E27FC236}">
                        <a16:creationId xmlns:a16="http://schemas.microsoft.com/office/drawing/2014/main" id="{DB240AB4-7BF4-FD46-B669-A12148DC2D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46" name="Rectangle 791">
                    <a:extLst>
                      <a:ext uri="{FF2B5EF4-FFF2-40B4-BE49-F238E27FC236}">
                        <a16:creationId xmlns:a16="http://schemas.microsoft.com/office/drawing/2014/main" id="{7EBD9010-85F7-3447-B9FE-820172BA12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47" name="Oval 792">
                    <a:extLst>
                      <a:ext uri="{FF2B5EF4-FFF2-40B4-BE49-F238E27FC236}">
                        <a16:creationId xmlns:a16="http://schemas.microsoft.com/office/drawing/2014/main" id="{178DA10F-A84C-2E4A-B3A6-5C6EAA7A5E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8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48" name="Rectangle 793">
                    <a:extLst>
                      <a:ext uri="{FF2B5EF4-FFF2-40B4-BE49-F238E27FC236}">
                        <a16:creationId xmlns:a16="http://schemas.microsoft.com/office/drawing/2014/main" id="{93C03FC3-6847-F848-BB06-3FB3209086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49" name="Oval 794">
                    <a:extLst>
                      <a:ext uri="{FF2B5EF4-FFF2-40B4-BE49-F238E27FC236}">
                        <a16:creationId xmlns:a16="http://schemas.microsoft.com/office/drawing/2014/main" id="{9E35538F-212C-C64C-8B31-5E5400E511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50" name="Rectangle 795">
                    <a:extLst>
                      <a:ext uri="{FF2B5EF4-FFF2-40B4-BE49-F238E27FC236}">
                        <a16:creationId xmlns:a16="http://schemas.microsoft.com/office/drawing/2014/main" id="{58FE3BF7-AB2C-AD47-880B-DA78E671E7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51" name="Oval 796">
                    <a:extLst>
                      <a:ext uri="{FF2B5EF4-FFF2-40B4-BE49-F238E27FC236}">
                        <a16:creationId xmlns:a16="http://schemas.microsoft.com/office/drawing/2014/main" id="{0F37D169-4545-BC4A-8A4C-5A0ADDBA0E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52" name="Rectangle 797">
                    <a:extLst>
                      <a:ext uri="{FF2B5EF4-FFF2-40B4-BE49-F238E27FC236}">
                        <a16:creationId xmlns:a16="http://schemas.microsoft.com/office/drawing/2014/main" id="{0DAEFF51-D815-1E48-AB7C-B23256FB17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53" name="Oval 798">
                    <a:extLst>
                      <a:ext uri="{FF2B5EF4-FFF2-40B4-BE49-F238E27FC236}">
                        <a16:creationId xmlns:a16="http://schemas.microsoft.com/office/drawing/2014/main" id="{D5EA8FB4-E395-554B-9FA0-4CFB1AA922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54" name="Rectangle 799">
                    <a:extLst>
                      <a:ext uri="{FF2B5EF4-FFF2-40B4-BE49-F238E27FC236}">
                        <a16:creationId xmlns:a16="http://schemas.microsoft.com/office/drawing/2014/main" id="{599A0CDE-1574-B445-8EDE-F9510C846F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55" name="Oval 800">
                    <a:extLst>
                      <a:ext uri="{FF2B5EF4-FFF2-40B4-BE49-F238E27FC236}">
                        <a16:creationId xmlns:a16="http://schemas.microsoft.com/office/drawing/2014/main" id="{84FE2A60-6043-294E-8DD7-F81CB03A24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8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56" name="Rectangle 801">
                    <a:extLst>
                      <a:ext uri="{FF2B5EF4-FFF2-40B4-BE49-F238E27FC236}">
                        <a16:creationId xmlns:a16="http://schemas.microsoft.com/office/drawing/2014/main" id="{BBB29DEE-1E46-F84A-917F-D7A89C57E6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57" name="Oval 802">
                    <a:extLst>
                      <a:ext uri="{FF2B5EF4-FFF2-40B4-BE49-F238E27FC236}">
                        <a16:creationId xmlns:a16="http://schemas.microsoft.com/office/drawing/2014/main" id="{AD9C82F6-0FA2-BA4C-927C-07574998E8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58" name="Rectangle 803">
                    <a:extLst>
                      <a:ext uri="{FF2B5EF4-FFF2-40B4-BE49-F238E27FC236}">
                        <a16:creationId xmlns:a16="http://schemas.microsoft.com/office/drawing/2014/main" id="{60804E0C-1584-7E4D-98F1-2C447B9B5A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8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59" name="Oval 804">
                    <a:extLst>
                      <a:ext uri="{FF2B5EF4-FFF2-40B4-BE49-F238E27FC236}">
                        <a16:creationId xmlns:a16="http://schemas.microsoft.com/office/drawing/2014/main" id="{F2E890B6-391D-0E40-A179-17A2D10EB6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60" name="Rectangle 805">
                    <a:extLst>
                      <a:ext uri="{FF2B5EF4-FFF2-40B4-BE49-F238E27FC236}">
                        <a16:creationId xmlns:a16="http://schemas.microsoft.com/office/drawing/2014/main" id="{78E296C5-0B7F-9247-838E-2ADD5AA16E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8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61" name="Oval 806">
                    <a:extLst>
                      <a:ext uri="{FF2B5EF4-FFF2-40B4-BE49-F238E27FC236}">
                        <a16:creationId xmlns:a16="http://schemas.microsoft.com/office/drawing/2014/main" id="{1D40EB05-B445-334B-94B5-271361BDB6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8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62" name="Rectangle 807">
                    <a:extLst>
                      <a:ext uri="{FF2B5EF4-FFF2-40B4-BE49-F238E27FC236}">
                        <a16:creationId xmlns:a16="http://schemas.microsoft.com/office/drawing/2014/main" id="{2C069B6E-4425-344B-8D1E-DFF948AF6F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63" name="Oval 808">
                    <a:extLst>
                      <a:ext uri="{FF2B5EF4-FFF2-40B4-BE49-F238E27FC236}">
                        <a16:creationId xmlns:a16="http://schemas.microsoft.com/office/drawing/2014/main" id="{C7FA0418-F08D-B14F-A4DD-132ACAA32D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8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64" name="Rectangle 809">
                    <a:extLst>
                      <a:ext uri="{FF2B5EF4-FFF2-40B4-BE49-F238E27FC236}">
                        <a16:creationId xmlns:a16="http://schemas.microsoft.com/office/drawing/2014/main" id="{22763F32-B9FB-6747-A4CC-4539CF470C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65" name="Oval 810">
                    <a:extLst>
                      <a:ext uri="{FF2B5EF4-FFF2-40B4-BE49-F238E27FC236}">
                        <a16:creationId xmlns:a16="http://schemas.microsoft.com/office/drawing/2014/main" id="{6A74DE4F-3053-6648-A302-5EC91BEBEB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8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66" name="Rectangle 811">
                    <a:extLst>
                      <a:ext uri="{FF2B5EF4-FFF2-40B4-BE49-F238E27FC236}">
                        <a16:creationId xmlns:a16="http://schemas.microsoft.com/office/drawing/2014/main" id="{28A261F7-36FA-9A46-97BB-627DF5E32A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67" name="Oval 812">
                    <a:extLst>
                      <a:ext uri="{FF2B5EF4-FFF2-40B4-BE49-F238E27FC236}">
                        <a16:creationId xmlns:a16="http://schemas.microsoft.com/office/drawing/2014/main" id="{270C977B-11F2-C745-BD1A-AA8FF38039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7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68" name="Rectangle 813">
                    <a:extLst>
                      <a:ext uri="{FF2B5EF4-FFF2-40B4-BE49-F238E27FC236}">
                        <a16:creationId xmlns:a16="http://schemas.microsoft.com/office/drawing/2014/main" id="{E9AD9F60-1B24-8142-A959-D0D6CB4654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69" name="Oval 814">
                    <a:extLst>
                      <a:ext uri="{FF2B5EF4-FFF2-40B4-BE49-F238E27FC236}">
                        <a16:creationId xmlns:a16="http://schemas.microsoft.com/office/drawing/2014/main" id="{10061EC4-4574-D349-8272-04CBBA8701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7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70" name="Rectangle 815">
                    <a:extLst>
                      <a:ext uri="{FF2B5EF4-FFF2-40B4-BE49-F238E27FC236}">
                        <a16:creationId xmlns:a16="http://schemas.microsoft.com/office/drawing/2014/main" id="{F6A80B61-147F-5248-9955-F41EA97347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71" name="Oval 816">
                    <a:extLst>
                      <a:ext uri="{FF2B5EF4-FFF2-40B4-BE49-F238E27FC236}">
                        <a16:creationId xmlns:a16="http://schemas.microsoft.com/office/drawing/2014/main" id="{BA76C715-805C-DE44-BC2B-AC7C53F38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72" name="Rectangle 817">
                    <a:extLst>
                      <a:ext uri="{FF2B5EF4-FFF2-40B4-BE49-F238E27FC236}">
                        <a16:creationId xmlns:a16="http://schemas.microsoft.com/office/drawing/2014/main" id="{2F478B7C-CA51-604B-8A71-099F393DA5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7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73" name="Oval 818">
                    <a:extLst>
                      <a:ext uri="{FF2B5EF4-FFF2-40B4-BE49-F238E27FC236}">
                        <a16:creationId xmlns:a16="http://schemas.microsoft.com/office/drawing/2014/main" id="{62666863-87DF-7043-A172-8B4BEC26D1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74" name="Rectangle 819">
                    <a:extLst>
                      <a:ext uri="{FF2B5EF4-FFF2-40B4-BE49-F238E27FC236}">
                        <a16:creationId xmlns:a16="http://schemas.microsoft.com/office/drawing/2014/main" id="{624BAEC6-3F97-384F-8801-8731A5DF26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75" name="Oval 820">
                    <a:extLst>
                      <a:ext uri="{FF2B5EF4-FFF2-40B4-BE49-F238E27FC236}">
                        <a16:creationId xmlns:a16="http://schemas.microsoft.com/office/drawing/2014/main" id="{1B64282A-0DB3-3141-9DF2-1E10893FB8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76" name="Rectangle 821">
                    <a:extLst>
                      <a:ext uri="{FF2B5EF4-FFF2-40B4-BE49-F238E27FC236}">
                        <a16:creationId xmlns:a16="http://schemas.microsoft.com/office/drawing/2014/main" id="{F99AFC6D-2CD2-AB49-BF50-8E659038CA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77" name="Oval 822">
                    <a:extLst>
                      <a:ext uri="{FF2B5EF4-FFF2-40B4-BE49-F238E27FC236}">
                        <a16:creationId xmlns:a16="http://schemas.microsoft.com/office/drawing/2014/main" id="{38F4894B-4913-3E4A-AAF3-F3B950B381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78" name="Rectangle 823">
                    <a:extLst>
                      <a:ext uri="{FF2B5EF4-FFF2-40B4-BE49-F238E27FC236}">
                        <a16:creationId xmlns:a16="http://schemas.microsoft.com/office/drawing/2014/main" id="{BEF4773F-BAE2-2749-8684-A57D087A0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79" name="Oval 824">
                    <a:extLst>
                      <a:ext uri="{FF2B5EF4-FFF2-40B4-BE49-F238E27FC236}">
                        <a16:creationId xmlns:a16="http://schemas.microsoft.com/office/drawing/2014/main" id="{4616B90F-AC42-AA4A-918B-A32C4D159F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80" name="Rectangle 825">
                    <a:extLst>
                      <a:ext uri="{FF2B5EF4-FFF2-40B4-BE49-F238E27FC236}">
                        <a16:creationId xmlns:a16="http://schemas.microsoft.com/office/drawing/2014/main" id="{BFF368CF-DD2A-8B45-93ED-369C7DF3C5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81" name="Oval 826">
                    <a:extLst>
                      <a:ext uri="{FF2B5EF4-FFF2-40B4-BE49-F238E27FC236}">
                        <a16:creationId xmlns:a16="http://schemas.microsoft.com/office/drawing/2014/main" id="{F547F78D-163E-054D-8F14-136B0F0278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82" name="Rectangle 827">
                    <a:extLst>
                      <a:ext uri="{FF2B5EF4-FFF2-40B4-BE49-F238E27FC236}">
                        <a16:creationId xmlns:a16="http://schemas.microsoft.com/office/drawing/2014/main" id="{AA91852C-2C9C-8642-BBE4-C51A317257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83" name="Oval 828">
                    <a:extLst>
                      <a:ext uri="{FF2B5EF4-FFF2-40B4-BE49-F238E27FC236}">
                        <a16:creationId xmlns:a16="http://schemas.microsoft.com/office/drawing/2014/main" id="{0F42F365-FFCA-6742-A083-0E4356E85D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84" name="Rectangle 829">
                    <a:extLst>
                      <a:ext uri="{FF2B5EF4-FFF2-40B4-BE49-F238E27FC236}">
                        <a16:creationId xmlns:a16="http://schemas.microsoft.com/office/drawing/2014/main" id="{39C0A206-BB65-C841-8E5C-09A58E33FD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85" name="Oval 830">
                    <a:extLst>
                      <a:ext uri="{FF2B5EF4-FFF2-40B4-BE49-F238E27FC236}">
                        <a16:creationId xmlns:a16="http://schemas.microsoft.com/office/drawing/2014/main" id="{E3DCB9D8-7F41-414F-9666-DDBDA59ED7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86" name="Rectangle 831">
                    <a:extLst>
                      <a:ext uri="{FF2B5EF4-FFF2-40B4-BE49-F238E27FC236}">
                        <a16:creationId xmlns:a16="http://schemas.microsoft.com/office/drawing/2014/main" id="{CC45C286-77C0-C543-B8DC-836C094149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87" name="Oval 832">
                    <a:extLst>
                      <a:ext uri="{FF2B5EF4-FFF2-40B4-BE49-F238E27FC236}">
                        <a16:creationId xmlns:a16="http://schemas.microsoft.com/office/drawing/2014/main" id="{F894864F-6EC3-DB4F-9B28-4CD5C93302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6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88" name="Rectangle 833">
                    <a:extLst>
                      <a:ext uri="{FF2B5EF4-FFF2-40B4-BE49-F238E27FC236}">
                        <a16:creationId xmlns:a16="http://schemas.microsoft.com/office/drawing/2014/main" id="{339E5D89-2620-EA41-8BDB-B56DD4C94B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89" name="Oval 834">
                    <a:extLst>
                      <a:ext uri="{FF2B5EF4-FFF2-40B4-BE49-F238E27FC236}">
                        <a16:creationId xmlns:a16="http://schemas.microsoft.com/office/drawing/2014/main" id="{9D576CD0-A25D-5B4F-ADF6-9230046A44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6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90" name="Rectangle 835">
                    <a:extLst>
                      <a:ext uri="{FF2B5EF4-FFF2-40B4-BE49-F238E27FC236}">
                        <a16:creationId xmlns:a16="http://schemas.microsoft.com/office/drawing/2014/main" id="{4DE51FC3-AAE7-4A49-9044-B3992C7794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91" name="Oval 836">
                    <a:extLst>
                      <a:ext uri="{FF2B5EF4-FFF2-40B4-BE49-F238E27FC236}">
                        <a16:creationId xmlns:a16="http://schemas.microsoft.com/office/drawing/2014/main" id="{77A62FED-9093-A747-8BDB-B0265EB14F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92" name="Rectangle 837">
                    <a:extLst>
                      <a:ext uri="{FF2B5EF4-FFF2-40B4-BE49-F238E27FC236}">
                        <a16:creationId xmlns:a16="http://schemas.microsoft.com/office/drawing/2014/main" id="{F686597B-46CD-A84C-93AF-9FAD3CA32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93" name="Oval 838">
                    <a:extLst>
                      <a:ext uri="{FF2B5EF4-FFF2-40B4-BE49-F238E27FC236}">
                        <a16:creationId xmlns:a16="http://schemas.microsoft.com/office/drawing/2014/main" id="{582F0A2E-F4DC-2D41-8246-A9385EDA6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94" name="Rectangle 839">
                    <a:extLst>
                      <a:ext uri="{FF2B5EF4-FFF2-40B4-BE49-F238E27FC236}">
                        <a16:creationId xmlns:a16="http://schemas.microsoft.com/office/drawing/2014/main" id="{4E7398DD-B6BF-7543-8050-E4D7E61237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95" name="Oval 840">
                    <a:extLst>
                      <a:ext uri="{FF2B5EF4-FFF2-40B4-BE49-F238E27FC236}">
                        <a16:creationId xmlns:a16="http://schemas.microsoft.com/office/drawing/2014/main" id="{E31576B5-C19C-0A4C-A43E-367727DAB3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96" name="Rectangle 841">
                    <a:extLst>
                      <a:ext uri="{FF2B5EF4-FFF2-40B4-BE49-F238E27FC236}">
                        <a16:creationId xmlns:a16="http://schemas.microsoft.com/office/drawing/2014/main" id="{F2998E8E-346C-334B-AAC3-0DA2AE83D5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97" name="Oval 842">
                    <a:extLst>
                      <a:ext uri="{FF2B5EF4-FFF2-40B4-BE49-F238E27FC236}">
                        <a16:creationId xmlns:a16="http://schemas.microsoft.com/office/drawing/2014/main" id="{0497F8A6-94C7-DB47-8699-7DD67A6128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98" name="Rectangle 843">
                    <a:extLst>
                      <a:ext uri="{FF2B5EF4-FFF2-40B4-BE49-F238E27FC236}">
                        <a16:creationId xmlns:a16="http://schemas.microsoft.com/office/drawing/2014/main" id="{6469913D-70FE-804E-AEA8-C1ACCD4D73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199" name="Oval 844">
                    <a:extLst>
                      <a:ext uri="{FF2B5EF4-FFF2-40B4-BE49-F238E27FC236}">
                        <a16:creationId xmlns:a16="http://schemas.microsoft.com/office/drawing/2014/main" id="{2D04ADC4-1037-4640-AC2B-885D0C4E8C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6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00" name="Rectangle 845">
                    <a:extLst>
                      <a:ext uri="{FF2B5EF4-FFF2-40B4-BE49-F238E27FC236}">
                        <a16:creationId xmlns:a16="http://schemas.microsoft.com/office/drawing/2014/main" id="{43187F99-8739-C747-BF6D-8A1C9EF470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01" name="Oval 846">
                    <a:extLst>
                      <a:ext uri="{FF2B5EF4-FFF2-40B4-BE49-F238E27FC236}">
                        <a16:creationId xmlns:a16="http://schemas.microsoft.com/office/drawing/2014/main" id="{DEF6565E-52D4-384F-ABEC-9A3D944DB3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6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02" name="Rectangle 847">
                    <a:extLst>
                      <a:ext uri="{FF2B5EF4-FFF2-40B4-BE49-F238E27FC236}">
                        <a16:creationId xmlns:a16="http://schemas.microsoft.com/office/drawing/2014/main" id="{873AD78C-AB63-674A-B867-B1E20626B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03" name="Oval 848">
                    <a:extLst>
                      <a:ext uri="{FF2B5EF4-FFF2-40B4-BE49-F238E27FC236}">
                        <a16:creationId xmlns:a16="http://schemas.microsoft.com/office/drawing/2014/main" id="{24ABBD86-9B88-084B-86AE-DDD3A79A10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6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04" name="Rectangle 849">
                    <a:extLst>
                      <a:ext uri="{FF2B5EF4-FFF2-40B4-BE49-F238E27FC236}">
                        <a16:creationId xmlns:a16="http://schemas.microsoft.com/office/drawing/2014/main" id="{40A28C6B-7703-0B48-82AA-51996DA914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05" name="Oval 850">
                    <a:extLst>
                      <a:ext uri="{FF2B5EF4-FFF2-40B4-BE49-F238E27FC236}">
                        <a16:creationId xmlns:a16="http://schemas.microsoft.com/office/drawing/2014/main" id="{6DDA7B4B-8FEA-064A-B110-56E0209665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06" name="Rectangle 851">
                    <a:extLst>
                      <a:ext uri="{FF2B5EF4-FFF2-40B4-BE49-F238E27FC236}">
                        <a16:creationId xmlns:a16="http://schemas.microsoft.com/office/drawing/2014/main" id="{401C1508-DD57-1B4D-8574-4B355E9037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07" name="Oval 852">
                    <a:extLst>
                      <a:ext uri="{FF2B5EF4-FFF2-40B4-BE49-F238E27FC236}">
                        <a16:creationId xmlns:a16="http://schemas.microsoft.com/office/drawing/2014/main" id="{5C11D89A-7DC9-634D-B788-BE7B459579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62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08" name="Rectangle 853">
                    <a:extLst>
                      <a:ext uri="{FF2B5EF4-FFF2-40B4-BE49-F238E27FC236}">
                        <a16:creationId xmlns:a16="http://schemas.microsoft.com/office/drawing/2014/main" id="{48A1B265-A665-5C42-A180-B340314912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09" name="Oval 854">
                    <a:extLst>
                      <a:ext uri="{FF2B5EF4-FFF2-40B4-BE49-F238E27FC236}">
                        <a16:creationId xmlns:a16="http://schemas.microsoft.com/office/drawing/2014/main" id="{A0A5C0EF-C962-CC48-93A1-5B474F7C13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61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10" name="Rectangle 855">
                    <a:extLst>
                      <a:ext uri="{FF2B5EF4-FFF2-40B4-BE49-F238E27FC236}">
                        <a16:creationId xmlns:a16="http://schemas.microsoft.com/office/drawing/2014/main" id="{6F8021A2-F01B-7B4B-AE5B-EAFC78238C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11" name="Oval 856">
                    <a:extLst>
                      <a:ext uri="{FF2B5EF4-FFF2-40B4-BE49-F238E27FC236}">
                        <a16:creationId xmlns:a16="http://schemas.microsoft.com/office/drawing/2014/main" id="{B2A726DD-CDA5-C644-B7AB-6D00AC2328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6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12" name="Rectangle 857">
                    <a:extLst>
                      <a:ext uri="{FF2B5EF4-FFF2-40B4-BE49-F238E27FC236}">
                        <a16:creationId xmlns:a16="http://schemas.microsoft.com/office/drawing/2014/main" id="{668DA574-DF2B-8F44-A79A-AF03B8D7FD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13" name="Oval 858">
                    <a:extLst>
                      <a:ext uri="{FF2B5EF4-FFF2-40B4-BE49-F238E27FC236}">
                        <a16:creationId xmlns:a16="http://schemas.microsoft.com/office/drawing/2014/main" id="{BB51C0D0-17CC-A14D-86CB-7CBA759FDC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14" name="Rectangle 859">
                    <a:extLst>
                      <a:ext uri="{FF2B5EF4-FFF2-40B4-BE49-F238E27FC236}">
                        <a16:creationId xmlns:a16="http://schemas.microsoft.com/office/drawing/2014/main" id="{6546F25B-4606-114A-937F-6154375C4D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15" name="Oval 860">
                    <a:extLst>
                      <a:ext uri="{FF2B5EF4-FFF2-40B4-BE49-F238E27FC236}">
                        <a16:creationId xmlns:a16="http://schemas.microsoft.com/office/drawing/2014/main" id="{CF1BFEF0-409B-9942-BE9D-D06E50D6A0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16" name="Rectangle 861">
                    <a:extLst>
                      <a:ext uri="{FF2B5EF4-FFF2-40B4-BE49-F238E27FC236}">
                        <a16:creationId xmlns:a16="http://schemas.microsoft.com/office/drawing/2014/main" id="{30D98893-381B-1C4F-84AB-94EE80140E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17" name="Oval 862">
                    <a:extLst>
                      <a:ext uri="{FF2B5EF4-FFF2-40B4-BE49-F238E27FC236}">
                        <a16:creationId xmlns:a16="http://schemas.microsoft.com/office/drawing/2014/main" id="{F61E26DC-5E44-2245-8AD2-97E71056EC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18" name="Rectangle 863">
                    <a:extLst>
                      <a:ext uri="{FF2B5EF4-FFF2-40B4-BE49-F238E27FC236}">
                        <a16:creationId xmlns:a16="http://schemas.microsoft.com/office/drawing/2014/main" id="{2D93AB4D-EFA6-2E45-87F3-37E92C2742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19" name="Oval 864">
                    <a:extLst>
                      <a:ext uri="{FF2B5EF4-FFF2-40B4-BE49-F238E27FC236}">
                        <a16:creationId xmlns:a16="http://schemas.microsoft.com/office/drawing/2014/main" id="{F77762AB-34CB-6542-9FBD-4AC422593B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20" name="Rectangle 865">
                    <a:extLst>
                      <a:ext uri="{FF2B5EF4-FFF2-40B4-BE49-F238E27FC236}">
                        <a16:creationId xmlns:a16="http://schemas.microsoft.com/office/drawing/2014/main" id="{EA5ED8E7-2FD9-EB48-A6BA-656E78B963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21" name="Oval 866">
                    <a:extLst>
                      <a:ext uri="{FF2B5EF4-FFF2-40B4-BE49-F238E27FC236}">
                        <a16:creationId xmlns:a16="http://schemas.microsoft.com/office/drawing/2014/main" id="{FA888ABE-1A4B-2E45-ADD4-94BA308A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22" name="Rectangle 867">
                    <a:extLst>
                      <a:ext uri="{FF2B5EF4-FFF2-40B4-BE49-F238E27FC236}">
                        <a16:creationId xmlns:a16="http://schemas.microsoft.com/office/drawing/2014/main" id="{466372F7-C5C8-3D47-AD2D-0C413C6A9F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23" name="Oval 868">
                    <a:extLst>
                      <a:ext uri="{FF2B5EF4-FFF2-40B4-BE49-F238E27FC236}">
                        <a16:creationId xmlns:a16="http://schemas.microsoft.com/office/drawing/2014/main" id="{DB3534C9-D33D-EB4A-8D94-721C0CD4BC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24" name="Rectangle 869">
                    <a:extLst>
                      <a:ext uri="{FF2B5EF4-FFF2-40B4-BE49-F238E27FC236}">
                        <a16:creationId xmlns:a16="http://schemas.microsoft.com/office/drawing/2014/main" id="{F371A1A6-B4DB-484A-BF0A-17122A62A7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25" name="Oval 870">
                    <a:extLst>
                      <a:ext uri="{FF2B5EF4-FFF2-40B4-BE49-F238E27FC236}">
                        <a16:creationId xmlns:a16="http://schemas.microsoft.com/office/drawing/2014/main" id="{2C9355BA-AAC6-8A4F-91CB-FAEAD370D3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26" name="Rectangle 871">
                    <a:extLst>
                      <a:ext uri="{FF2B5EF4-FFF2-40B4-BE49-F238E27FC236}">
                        <a16:creationId xmlns:a16="http://schemas.microsoft.com/office/drawing/2014/main" id="{E060348C-616D-5E44-9951-7BC377E4BD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27" name="Oval 872">
                    <a:extLst>
                      <a:ext uri="{FF2B5EF4-FFF2-40B4-BE49-F238E27FC236}">
                        <a16:creationId xmlns:a16="http://schemas.microsoft.com/office/drawing/2014/main" id="{A61CCE9D-E65D-F34E-B0E2-4ACDB895D4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28" name="Rectangle 873">
                    <a:extLst>
                      <a:ext uri="{FF2B5EF4-FFF2-40B4-BE49-F238E27FC236}">
                        <a16:creationId xmlns:a16="http://schemas.microsoft.com/office/drawing/2014/main" id="{FC83F61D-D2FD-1842-A89D-226A1D288B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29" name="Oval 874">
                    <a:extLst>
                      <a:ext uri="{FF2B5EF4-FFF2-40B4-BE49-F238E27FC236}">
                        <a16:creationId xmlns:a16="http://schemas.microsoft.com/office/drawing/2014/main" id="{1DC3EA31-D7FB-B044-96C9-5D77B02221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5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30" name="Rectangle 875">
                    <a:extLst>
                      <a:ext uri="{FF2B5EF4-FFF2-40B4-BE49-F238E27FC236}">
                        <a16:creationId xmlns:a16="http://schemas.microsoft.com/office/drawing/2014/main" id="{A79B2172-EC4D-6944-94EF-D2308E16DB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31" name="Oval 876">
                    <a:extLst>
                      <a:ext uri="{FF2B5EF4-FFF2-40B4-BE49-F238E27FC236}">
                        <a16:creationId xmlns:a16="http://schemas.microsoft.com/office/drawing/2014/main" id="{C278E95D-76A9-3C41-9626-3FE939EB5F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32" name="Rectangle 877">
                    <a:extLst>
                      <a:ext uri="{FF2B5EF4-FFF2-40B4-BE49-F238E27FC236}">
                        <a16:creationId xmlns:a16="http://schemas.microsoft.com/office/drawing/2014/main" id="{E9A40689-184C-7A4D-9E34-A72735B0C5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33" name="Oval 878">
                    <a:extLst>
                      <a:ext uri="{FF2B5EF4-FFF2-40B4-BE49-F238E27FC236}">
                        <a16:creationId xmlns:a16="http://schemas.microsoft.com/office/drawing/2014/main" id="{7223CE39-2B2C-D740-A9D7-716531A02E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34" name="Rectangle 879">
                    <a:extLst>
                      <a:ext uri="{FF2B5EF4-FFF2-40B4-BE49-F238E27FC236}">
                        <a16:creationId xmlns:a16="http://schemas.microsoft.com/office/drawing/2014/main" id="{F590322B-82A6-A44C-BC3C-A0F54AA4AC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35" name="Oval 880">
                    <a:extLst>
                      <a:ext uri="{FF2B5EF4-FFF2-40B4-BE49-F238E27FC236}">
                        <a16:creationId xmlns:a16="http://schemas.microsoft.com/office/drawing/2014/main" id="{B8F27C6E-FEB6-C749-8149-7D933D80C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36" name="Rectangle 881">
                    <a:extLst>
                      <a:ext uri="{FF2B5EF4-FFF2-40B4-BE49-F238E27FC236}">
                        <a16:creationId xmlns:a16="http://schemas.microsoft.com/office/drawing/2014/main" id="{E3D28CFD-26FB-3D4A-A739-16AAEE02BE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37" name="Oval 882">
                    <a:extLst>
                      <a:ext uri="{FF2B5EF4-FFF2-40B4-BE49-F238E27FC236}">
                        <a16:creationId xmlns:a16="http://schemas.microsoft.com/office/drawing/2014/main" id="{ECEA012B-C27E-084D-A916-3CA6E78AF8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38" name="Rectangle 883">
                    <a:extLst>
                      <a:ext uri="{FF2B5EF4-FFF2-40B4-BE49-F238E27FC236}">
                        <a16:creationId xmlns:a16="http://schemas.microsoft.com/office/drawing/2014/main" id="{DC809EF4-C0FF-D647-BA17-F907019C43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39" name="Oval 884">
                    <a:extLst>
                      <a:ext uri="{FF2B5EF4-FFF2-40B4-BE49-F238E27FC236}">
                        <a16:creationId xmlns:a16="http://schemas.microsoft.com/office/drawing/2014/main" id="{E062CE44-0E5D-3F41-97B4-C1E4D9B1AB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40" name="Rectangle 885">
                    <a:extLst>
                      <a:ext uri="{FF2B5EF4-FFF2-40B4-BE49-F238E27FC236}">
                        <a16:creationId xmlns:a16="http://schemas.microsoft.com/office/drawing/2014/main" id="{7FF05B9B-EC90-7747-85AE-5FE900B772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41" name="Oval 886">
                    <a:extLst>
                      <a:ext uri="{FF2B5EF4-FFF2-40B4-BE49-F238E27FC236}">
                        <a16:creationId xmlns:a16="http://schemas.microsoft.com/office/drawing/2014/main" id="{584EBE1B-EE9C-7C40-8AD2-63FB676966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42" name="Rectangle 887">
                    <a:extLst>
                      <a:ext uri="{FF2B5EF4-FFF2-40B4-BE49-F238E27FC236}">
                        <a16:creationId xmlns:a16="http://schemas.microsoft.com/office/drawing/2014/main" id="{77277497-2938-464F-A191-44F2B561F1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43" name="Oval 888">
                    <a:extLst>
                      <a:ext uri="{FF2B5EF4-FFF2-40B4-BE49-F238E27FC236}">
                        <a16:creationId xmlns:a16="http://schemas.microsoft.com/office/drawing/2014/main" id="{6584F681-B0B3-4D40-9C2B-95BC9914BA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44" name="Rectangle 889">
                    <a:extLst>
                      <a:ext uri="{FF2B5EF4-FFF2-40B4-BE49-F238E27FC236}">
                        <a16:creationId xmlns:a16="http://schemas.microsoft.com/office/drawing/2014/main" id="{88A540A5-4E68-3042-8F55-98C060A9F4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45" name="Oval 890">
                    <a:extLst>
                      <a:ext uri="{FF2B5EF4-FFF2-40B4-BE49-F238E27FC236}">
                        <a16:creationId xmlns:a16="http://schemas.microsoft.com/office/drawing/2014/main" id="{2BD5FC1F-A7E9-A240-860F-66C4900F37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46" name="Rectangle 891">
                    <a:extLst>
                      <a:ext uri="{FF2B5EF4-FFF2-40B4-BE49-F238E27FC236}">
                        <a16:creationId xmlns:a16="http://schemas.microsoft.com/office/drawing/2014/main" id="{BE42FBFA-9265-8F44-AC9B-D470FB4D9A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47" name="Oval 892">
                    <a:extLst>
                      <a:ext uri="{FF2B5EF4-FFF2-40B4-BE49-F238E27FC236}">
                        <a16:creationId xmlns:a16="http://schemas.microsoft.com/office/drawing/2014/main" id="{EACF866D-9C2E-234D-8D14-56C201E8F5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48" name="Rectangle 893">
                    <a:extLst>
                      <a:ext uri="{FF2B5EF4-FFF2-40B4-BE49-F238E27FC236}">
                        <a16:creationId xmlns:a16="http://schemas.microsoft.com/office/drawing/2014/main" id="{3E07E0D7-47F5-BB40-807F-D94FAD91CE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49" name="Oval 894">
                    <a:extLst>
                      <a:ext uri="{FF2B5EF4-FFF2-40B4-BE49-F238E27FC236}">
                        <a16:creationId xmlns:a16="http://schemas.microsoft.com/office/drawing/2014/main" id="{886B203A-EF83-5648-878E-DD051EC25C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50" name="Rectangle 895">
                    <a:extLst>
                      <a:ext uri="{FF2B5EF4-FFF2-40B4-BE49-F238E27FC236}">
                        <a16:creationId xmlns:a16="http://schemas.microsoft.com/office/drawing/2014/main" id="{32702AF1-87B0-8749-A1B2-86D7161553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51" name="Oval 896">
                    <a:extLst>
                      <a:ext uri="{FF2B5EF4-FFF2-40B4-BE49-F238E27FC236}">
                        <a16:creationId xmlns:a16="http://schemas.microsoft.com/office/drawing/2014/main" id="{8959F39B-DB27-D24F-8539-E9618B02D0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3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52" name="Rectangle 897">
                    <a:extLst>
                      <a:ext uri="{FF2B5EF4-FFF2-40B4-BE49-F238E27FC236}">
                        <a16:creationId xmlns:a16="http://schemas.microsoft.com/office/drawing/2014/main" id="{E5C60522-253E-D64D-912B-3A3862F943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53" name="Oval 898">
                    <a:extLst>
                      <a:ext uri="{FF2B5EF4-FFF2-40B4-BE49-F238E27FC236}">
                        <a16:creationId xmlns:a16="http://schemas.microsoft.com/office/drawing/2014/main" id="{FC97277E-EDE7-1744-B858-8FF08A032B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3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54" name="Rectangle 899">
                    <a:extLst>
                      <a:ext uri="{FF2B5EF4-FFF2-40B4-BE49-F238E27FC236}">
                        <a16:creationId xmlns:a16="http://schemas.microsoft.com/office/drawing/2014/main" id="{984BDE2D-FFA9-7547-ADC9-DD8B2171CC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55" name="Oval 900">
                    <a:extLst>
                      <a:ext uri="{FF2B5EF4-FFF2-40B4-BE49-F238E27FC236}">
                        <a16:creationId xmlns:a16="http://schemas.microsoft.com/office/drawing/2014/main" id="{1A931619-9A03-3D4B-8B11-0D63763702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56" name="Rectangle 901">
                    <a:extLst>
                      <a:ext uri="{FF2B5EF4-FFF2-40B4-BE49-F238E27FC236}">
                        <a16:creationId xmlns:a16="http://schemas.microsoft.com/office/drawing/2014/main" id="{329D7592-71C0-D741-948A-39AE0C1D50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3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57" name="Oval 902">
                    <a:extLst>
                      <a:ext uri="{FF2B5EF4-FFF2-40B4-BE49-F238E27FC236}">
                        <a16:creationId xmlns:a16="http://schemas.microsoft.com/office/drawing/2014/main" id="{35F4D5D2-23CD-B843-8836-4AD3A315D5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58" name="Rectangle 903">
                    <a:extLst>
                      <a:ext uri="{FF2B5EF4-FFF2-40B4-BE49-F238E27FC236}">
                        <a16:creationId xmlns:a16="http://schemas.microsoft.com/office/drawing/2014/main" id="{7B590D77-0367-E241-AE2D-E5F7D4BFCB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59" name="Oval 904">
                    <a:extLst>
                      <a:ext uri="{FF2B5EF4-FFF2-40B4-BE49-F238E27FC236}">
                        <a16:creationId xmlns:a16="http://schemas.microsoft.com/office/drawing/2014/main" id="{E49FBACC-6E81-364B-88E8-1191E6BA36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60" name="Rectangle 905">
                    <a:extLst>
                      <a:ext uri="{FF2B5EF4-FFF2-40B4-BE49-F238E27FC236}">
                        <a16:creationId xmlns:a16="http://schemas.microsoft.com/office/drawing/2014/main" id="{C30D2C22-2773-1B40-A1EB-7002C73B15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3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61" name="Oval 906">
                    <a:extLst>
                      <a:ext uri="{FF2B5EF4-FFF2-40B4-BE49-F238E27FC236}">
                        <a16:creationId xmlns:a16="http://schemas.microsoft.com/office/drawing/2014/main" id="{E8748AFA-A286-724F-9B4F-8564B82CF9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62" name="Rectangle 907">
                    <a:extLst>
                      <a:ext uri="{FF2B5EF4-FFF2-40B4-BE49-F238E27FC236}">
                        <a16:creationId xmlns:a16="http://schemas.microsoft.com/office/drawing/2014/main" id="{63E429BC-78DF-7E49-980A-2E0941A1CF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63" name="Oval 908">
                    <a:extLst>
                      <a:ext uri="{FF2B5EF4-FFF2-40B4-BE49-F238E27FC236}">
                        <a16:creationId xmlns:a16="http://schemas.microsoft.com/office/drawing/2014/main" id="{E11DA561-0F14-3947-8356-91EC8F020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64" name="Rectangle 909">
                    <a:extLst>
                      <a:ext uri="{FF2B5EF4-FFF2-40B4-BE49-F238E27FC236}">
                        <a16:creationId xmlns:a16="http://schemas.microsoft.com/office/drawing/2014/main" id="{10D9EC6B-B293-374A-8036-2245451BC2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65" name="Oval 910">
                    <a:extLst>
                      <a:ext uri="{FF2B5EF4-FFF2-40B4-BE49-F238E27FC236}">
                        <a16:creationId xmlns:a16="http://schemas.microsoft.com/office/drawing/2014/main" id="{DD13D693-3E6E-9844-A1DF-A08ACBBECF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66" name="Rectangle 911">
                    <a:extLst>
                      <a:ext uri="{FF2B5EF4-FFF2-40B4-BE49-F238E27FC236}">
                        <a16:creationId xmlns:a16="http://schemas.microsoft.com/office/drawing/2014/main" id="{2105EA8F-5D9B-C748-8672-FA7C20ED46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67" name="Oval 912">
                    <a:extLst>
                      <a:ext uri="{FF2B5EF4-FFF2-40B4-BE49-F238E27FC236}">
                        <a16:creationId xmlns:a16="http://schemas.microsoft.com/office/drawing/2014/main" id="{967A69B8-8C5B-CB42-BC11-40A93876A8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68" name="Rectangle 913">
                    <a:extLst>
                      <a:ext uri="{FF2B5EF4-FFF2-40B4-BE49-F238E27FC236}">
                        <a16:creationId xmlns:a16="http://schemas.microsoft.com/office/drawing/2014/main" id="{6AF838E0-C173-4E41-AC40-E14A6D0B94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69" name="Oval 914">
                    <a:extLst>
                      <a:ext uri="{FF2B5EF4-FFF2-40B4-BE49-F238E27FC236}">
                        <a16:creationId xmlns:a16="http://schemas.microsoft.com/office/drawing/2014/main" id="{2BB0EDCB-AF96-DC40-9690-8D49F9D19A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70" name="Rectangle 915">
                    <a:extLst>
                      <a:ext uri="{FF2B5EF4-FFF2-40B4-BE49-F238E27FC236}">
                        <a16:creationId xmlns:a16="http://schemas.microsoft.com/office/drawing/2014/main" id="{BC8A3937-4253-AB45-942C-E4AFFB2C4C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71" name="Oval 916">
                    <a:extLst>
                      <a:ext uri="{FF2B5EF4-FFF2-40B4-BE49-F238E27FC236}">
                        <a16:creationId xmlns:a16="http://schemas.microsoft.com/office/drawing/2014/main" id="{60058383-1DEC-F44C-A0FA-E84BA2411A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72" name="Rectangle 917">
                    <a:extLst>
                      <a:ext uri="{FF2B5EF4-FFF2-40B4-BE49-F238E27FC236}">
                        <a16:creationId xmlns:a16="http://schemas.microsoft.com/office/drawing/2014/main" id="{05DF55CD-441F-DC40-AF0A-FE8530968E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73" name="Oval 918">
                    <a:extLst>
                      <a:ext uri="{FF2B5EF4-FFF2-40B4-BE49-F238E27FC236}">
                        <a16:creationId xmlns:a16="http://schemas.microsoft.com/office/drawing/2014/main" id="{C6ED29C3-FA50-9A41-B117-F4A8428743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74" name="Rectangle 919">
                    <a:extLst>
                      <a:ext uri="{FF2B5EF4-FFF2-40B4-BE49-F238E27FC236}">
                        <a16:creationId xmlns:a16="http://schemas.microsoft.com/office/drawing/2014/main" id="{F28D88C4-4BC3-D64F-87F1-A491E73C40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75" name="Oval 920">
                    <a:extLst>
                      <a:ext uri="{FF2B5EF4-FFF2-40B4-BE49-F238E27FC236}">
                        <a16:creationId xmlns:a16="http://schemas.microsoft.com/office/drawing/2014/main" id="{C6FDB6E9-06ED-DF42-BFDA-42B67C990D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76" name="Rectangle 921">
                    <a:extLst>
                      <a:ext uri="{FF2B5EF4-FFF2-40B4-BE49-F238E27FC236}">
                        <a16:creationId xmlns:a16="http://schemas.microsoft.com/office/drawing/2014/main" id="{B8D513B3-6F1F-3E45-B7D1-63586CA10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77" name="Oval 922">
                    <a:extLst>
                      <a:ext uri="{FF2B5EF4-FFF2-40B4-BE49-F238E27FC236}">
                        <a16:creationId xmlns:a16="http://schemas.microsoft.com/office/drawing/2014/main" id="{3889F2F1-874C-254E-9950-5584D7015A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78" name="Rectangle 923">
                    <a:extLst>
                      <a:ext uri="{FF2B5EF4-FFF2-40B4-BE49-F238E27FC236}">
                        <a16:creationId xmlns:a16="http://schemas.microsoft.com/office/drawing/2014/main" id="{B07054F7-246E-A14B-8472-F904A32A73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79" name="Oval 924">
                    <a:extLst>
                      <a:ext uri="{FF2B5EF4-FFF2-40B4-BE49-F238E27FC236}">
                        <a16:creationId xmlns:a16="http://schemas.microsoft.com/office/drawing/2014/main" id="{B4101651-FC0A-B644-8AC2-BFE7C0EA65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80" name="Rectangle 925">
                    <a:extLst>
                      <a:ext uri="{FF2B5EF4-FFF2-40B4-BE49-F238E27FC236}">
                        <a16:creationId xmlns:a16="http://schemas.microsoft.com/office/drawing/2014/main" id="{2AFCD834-E68B-EE46-A64A-47E677F5A2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81" name="Oval 926">
                    <a:extLst>
                      <a:ext uri="{FF2B5EF4-FFF2-40B4-BE49-F238E27FC236}">
                        <a16:creationId xmlns:a16="http://schemas.microsoft.com/office/drawing/2014/main" id="{76271DCF-D9F2-EE41-9412-FE26E4B93D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82" name="Rectangle 927">
                    <a:extLst>
                      <a:ext uri="{FF2B5EF4-FFF2-40B4-BE49-F238E27FC236}">
                        <a16:creationId xmlns:a16="http://schemas.microsoft.com/office/drawing/2014/main" id="{A1552EB3-219B-AA42-895C-16DD7A9259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83" name="Oval 928">
                    <a:extLst>
                      <a:ext uri="{FF2B5EF4-FFF2-40B4-BE49-F238E27FC236}">
                        <a16:creationId xmlns:a16="http://schemas.microsoft.com/office/drawing/2014/main" id="{1B22DBDA-6CE5-DB4C-B9F9-E83A626B27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84" name="Rectangle 929">
                    <a:extLst>
                      <a:ext uri="{FF2B5EF4-FFF2-40B4-BE49-F238E27FC236}">
                        <a16:creationId xmlns:a16="http://schemas.microsoft.com/office/drawing/2014/main" id="{DDC3ABF2-EE1B-E646-AC48-441820627B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85" name="Oval 930">
                    <a:extLst>
                      <a:ext uri="{FF2B5EF4-FFF2-40B4-BE49-F238E27FC236}">
                        <a16:creationId xmlns:a16="http://schemas.microsoft.com/office/drawing/2014/main" id="{4B229565-90A8-3C4C-8B38-E1F963C76D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86" name="Rectangle 931">
                    <a:extLst>
                      <a:ext uri="{FF2B5EF4-FFF2-40B4-BE49-F238E27FC236}">
                        <a16:creationId xmlns:a16="http://schemas.microsoft.com/office/drawing/2014/main" id="{85AB1F61-E9AC-0B4C-BF62-06C669F915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87" name="Oval 932">
                    <a:extLst>
                      <a:ext uri="{FF2B5EF4-FFF2-40B4-BE49-F238E27FC236}">
                        <a16:creationId xmlns:a16="http://schemas.microsoft.com/office/drawing/2014/main" id="{1F7711FB-E15F-1C4F-A4F3-9EB58E20A1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1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88" name="Rectangle 933">
                    <a:extLst>
                      <a:ext uri="{FF2B5EF4-FFF2-40B4-BE49-F238E27FC236}">
                        <a16:creationId xmlns:a16="http://schemas.microsoft.com/office/drawing/2014/main" id="{86157257-BF7B-E444-88C1-0BBD48AB3C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89" name="Oval 934">
                    <a:extLst>
                      <a:ext uri="{FF2B5EF4-FFF2-40B4-BE49-F238E27FC236}">
                        <a16:creationId xmlns:a16="http://schemas.microsoft.com/office/drawing/2014/main" id="{BFBB6732-22F6-2F42-9F97-DEB8093FFA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90" name="Rectangle 935">
                    <a:extLst>
                      <a:ext uri="{FF2B5EF4-FFF2-40B4-BE49-F238E27FC236}">
                        <a16:creationId xmlns:a16="http://schemas.microsoft.com/office/drawing/2014/main" id="{2BBBBE5B-101B-5946-B269-624B10DF9E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91" name="Oval 936">
                    <a:extLst>
                      <a:ext uri="{FF2B5EF4-FFF2-40B4-BE49-F238E27FC236}">
                        <a16:creationId xmlns:a16="http://schemas.microsoft.com/office/drawing/2014/main" id="{62C2976F-B4E5-DD41-BBE3-3414B107CD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92" name="Rectangle 937">
                    <a:extLst>
                      <a:ext uri="{FF2B5EF4-FFF2-40B4-BE49-F238E27FC236}">
                        <a16:creationId xmlns:a16="http://schemas.microsoft.com/office/drawing/2014/main" id="{6E39A212-2C01-AD46-A4A8-843663AF33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93" name="Oval 938">
                    <a:extLst>
                      <a:ext uri="{FF2B5EF4-FFF2-40B4-BE49-F238E27FC236}">
                        <a16:creationId xmlns:a16="http://schemas.microsoft.com/office/drawing/2014/main" id="{DFBE5047-ABC2-4343-9A45-0BC1D074F7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8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94" name="Rectangle 939">
                    <a:extLst>
                      <a:ext uri="{FF2B5EF4-FFF2-40B4-BE49-F238E27FC236}">
                        <a16:creationId xmlns:a16="http://schemas.microsoft.com/office/drawing/2014/main" id="{017A4F85-B8DC-264C-8E98-ADFA1CD0D3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95" name="Oval 940">
                    <a:extLst>
                      <a:ext uri="{FF2B5EF4-FFF2-40B4-BE49-F238E27FC236}">
                        <a16:creationId xmlns:a16="http://schemas.microsoft.com/office/drawing/2014/main" id="{9519EE7A-A00D-1D43-8AF4-BA672ECC77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96" name="Rectangle 941">
                    <a:extLst>
                      <a:ext uri="{FF2B5EF4-FFF2-40B4-BE49-F238E27FC236}">
                        <a16:creationId xmlns:a16="http://schemas.microsoft.com/office/drawing/2014/main" id="{5EF42568-1A8F-7347-9FE3-3DCF66AFC5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97" name="Oval 942">
                    <a:extLst>
                      <a:ext uri="{FF2B5EF4-FFF2-40B4-BE49-F238E27FC236}">
                        <a16:creationId xmlns:a16="http://schemas.microsoft.com/office/drawing/2014/main" id="{7545FAC2-AE23-4849-9D27-A8DDB098BF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298" name="Rectangle 943">
                    <a:extLst>
                      <a:ext uri="{FF2B5EF4-FFF2-40B4-BE49-F238E27FC236}">
                        <a16:creationId xmlns:a16="http://schemas.microsoft.com/office/drawing/2014/main" id="{89940A36-FBDF-1149-B3FE-79E7E65A62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2530" name="Group 944">
                  <a:extLst>
                    <a:ext uri="{FF2B5EF4-FFF2-40B4-BE49-F238E27FC236}">
                      <a16:creationId xmlns:a16="http://schemas.microsoft.com/office/drawing/2014/main" id="{8201C6AD-354C-8C44-90B7-185C2CCAB8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79" y="505"/>
                  <a:ext cx="105" cy="52"/>
                  <a:chOff x="579" y="505"/>
                  <a:chExt cx="105" cy="52"/>
                </a:xfrm>
              </p:grpSpPr>
              <p:sp>
                <p:nvSpPr>
                  <p:cNvPr id="3899" name="Oval 945">
                    <a:extLst>
                      <a:ext uri="{FF2B5EF4-FFF2-40B4-BE49-F238E27FC236}">
                        <a16:creationId xmlns:a16="http://schemas.microsoft.com/office/drawing/2014/main" id="{69FDFA21-9A0F-374A-94B0-504BDA94DB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1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00" name="Rectangle 946">
                    <a:extLst>
                      <a:ext uri="{FF2B5EF4-FFF2-40B4-BE49-F238E27FC236}">
                        <a16:creationId xmlns:a16="http://schemas.microsoft.com/office/drawing/2014/main" id="{6B3A1F7A-31B4-F045-90E6-4AE77A395F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01" name="Oval 947">
                    <a:extLst>
                      <a:ext uri="{FF2B5EF4-FFF2-40B4-BE49-F238E27FC236}">
                        <a16:creationId xmlns:a16="http://schemas.microsoft.com/office/drawing/2014/main" id="{6E9160A1-4E12-474D-8F4E-50C50F59A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1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02" name="Rectangle 948">
                    <a:extLst>
                      <a:ext uri="{FF2B5EF4-FFF2-40B4-BE49-F238E27FC236}">
                        <a16:creationId xmlns:a16="http://schemas.microsoft.com/office/drawing/2014/main" id="{532E5732-A7D3-7B4F-BFAE-DFE504E165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03" name="Oval 949">
                    <a:extLst>
                      <a:ext uri="{FF2B5EF4-FFF2-40B4-BE49-F238E27FC236}">
                        <a16:creationId xmlns:a16="http://schemas.microsoft.com/office/drawing/2014/main" id="{15C4CD9E-1FF0-CB4D-AF2C-D8203E3A4C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1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04" name="Rectangle 950">
                    <a:extLst>
                      <a:ext uri="{FF2B5EF4-FFF2-40B4-BE49-F238E27FC236}">
                        <a16:creationId xmlns:a16="http://schemas.microsoft.com/office/drawing/2014/main" id="{507A33B1-8095-7D45-8496-84929FD3D3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05" name="Oval 951">
                    <a:extLst>
                      <a:ext uri="{FF2B5EF4-FFF2-40B4-BE49-F238E27FC236}">
                        <a16:creationId xmlns:a16="http://schemas.microsoft.com/office/drawing/2014/main" id="{7AC5B89D-7EA1-084A-B7C9-0856972723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1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06" name="Rectangle 952">
                    <a:extLst>
                      <a:ext uri="{FF2B5EF4-FFF2-40B4-BE49-F238E27FC236}">
                        <a16:creationId xmlns:a16="http://schemas.microsoft.com/office/drawing/2014/main" id="{773D5FDA-EA42-AA42-8F7A-3563F1F380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07" name="Oval 953">
                    <a:extLst>
                      <a:ext uri="{FF2B5EF4-FFF2-40B4-BE49-F238E27FC236}">
                        <a16:creationId xmlns:a16="http://schemas.microsoft.com/office/drawing/2014/main" id="{7548B883-E0B5-A641-B01D-DDFBA9059A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1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08" name="Rectangle 954">
                    <a:extLst>
                      <a:ext uri="{FF2B5EF4-FFF2-40B4-BE49-F238E27FC236}">
                        <a16:creationId xmlns:a16="http://schemas.microsoft.com/office/drawing/2014/main" id="{309455C3-0805-984D-AF52-F712631CD0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09" name="Oval 955">
                    <a:extLst>
                      <a:ext uri="{FF2B5EF4-FFF2-40B4-BE49-F238E27FC236}">
                        <a16:creationId xmlns:a16="http://schemas.microsoft.com/office/drawing/2014/main" id="{906A4513-8AAD-C148-A5C9-9547144F39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0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10" name="Rectangle 956">
                    <a:extLst>
                      <a:ext uri="{FF2B5EF4-FFF2-40B4-BE49-F238E27FC236}">
                        <a16:creationId xmlns:a16="http://schemas.microsoft.com/office/drawing/2014/main" id="{69BB4148-1DDA-8D4B-B9F8-8BB737DACB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11" name="Oval 957">
                    <a:extLst>
                      <a:ext uri="{FF2B5EF4-FFF2-40B4-BE49-F238E27FC236}">
                        <a16:creationId xmlns:a16="http://schemas.microsoft.com/office/drawing/2014/main" id="{809EB177-5057-D542-8997-E5A43E4068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0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12" name="Rectangle 958">
                    <a:extLst>
                      <a:ext uri="{FF2B5EF4-FFF2-40B4-BE49-F238E27FC236}">
                        <a16:creationId xmlns:a16="http://schemas.microsoft.com/office/drawing/2014/main" id="{C7DDD162-F9AA-EE47-B60A-2B32A0D5A8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13" name="Oval 959">
                    <a:extLst>
                      <a:ext uri="{FF2B5EF4-FFF2-40B4-BE49-F238E27FC236}">
                        <a16:creationId xmlns:a16="http://schemas.microsoft.com/office/drawing/2014/main" id="{8A70A333-3635-F64C-B8E9-18198446E0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0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14" name="Rectangle 960">
                    <a:extLst>
                      <a:ext uri="{FF2B5EF4-FFF2-40B4-BE49-F238E27FC236}">
                        <a16:creationId xmlns:a16="http://schemas.microsoft.com/office/drawing/2014/main" id="{4EC8A7D9-4022-5846-80A2-504EF21B79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15" name="Oval 961">
                    <a:extLst>
                      <a:ext uri="{FF2B5EF4-FFF2-40B4-BE49-F238E27FC236}">
                        <a16:creationId xmlns:a16="http://schemas.microsoft.com/office/drawing/2014/main" id="{6D5DD796-A14C-E743-AF82-856CC3345B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0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16" name="Rectangle 962">
                    <a:extLst>
                      <a:ext uri="{FF2B5EF4-FFF2-40B4-BE49-F238E27FC236}">
                        <a16:creationId xmlns:a16="http://schemas.microsoft.com/office/drawing/2014/main" id="{51C5FB92-AD82-134A-BD82-5070030AC9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17" name="Oval 963">
                    <a:extLst>
                      <a:ext uri="{FF2B5EF4-FFF2-40B4-BE49-F238E27FC236}">
                        <a16:creationId xmlns:a16="http://schemas.microsoft.com/office/drawing/2014/main" id="{0B0759C5-5374-9649-86EB-924B85DFCB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18" name="Rectangle 964">
                    <a:extLst>
                      <a:ext uri="{FF2B5EF4-FFF2-40B4-BE49-F238E27FC236}">
                        <a16:creationId xmlns:a16="http://schemas.microsoft.com/office/drawing/2014/main" id="{8C10A4DF-1804-2445-A6FD-D327AFCC06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19" name="Oval 965">
                    <a:extLst>
                      <a:ext uri="{FF2B5EF4-FFF2-40B4-BE49-F238E27FC236}">
                        <a16:creationId xmlns:a16="http://schemas.microsoft.com/office/drawing/2014/main" id="{FEC3C158-F639-DC4A-A98D-3417A7F383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0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20" name="Rectangle 966">
                    <a:extLst>
                      <a:ext uri="{FF2B5EF4-FFF2-40B4-BE49-F238E27FC236}">
                        <a16:creationId xmlns:a16="http://schemas.microsoft.com/office/drawing/2014/main" id="{A90E2EEA-6BDC-2141-AEE8-8846CCC51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21" name="Oval 967">
                    <a:extLst>
                      <a:ext uri="{FF2B5EF4-FFF2-40B4-BE49-F238E27FC236}">
                        <a16:creationId xmlns:a16="http://schemas.microsoft.com/office/drawing/2014/main" id="{87B540AA-F025-8243-94CF-C8DF49D2B7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22" name="Rectangle 968">
                    <a:extLst>
                      <a:ext uri="{FF2B5EF4-FFF2-40B4-BE49-F238E27FC236}">
                        <a16:creationId xmlns:a16="http://schemas.microsoft.com/office/drawing/2014/main" id="{78B5FE3C-9697-4C4D-AE4C-0AA31FB400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23" name="Oval 969">
                    <a:extLst>
                      <a:ext uri="{FF2B5EF4-FFF2-40B4-BE49-F238E27FC236}">
                        <a16:creationId xmlns:a16="http://schemas.microsoft.com/office/drawing/2014/main" id="{BB7AA3E7-0AD0-8345-93DD-A10DF2C1AA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5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24" name="Rectangle 970">
                    <a:extLst>
                      <a:ext uri="{FF2B5EF4-FFF2-40B4-BE49-F238E27FC236}">
                        <a16:creationId xmlns:a16="http://schemas.microsoft.com/office/drawing/2014/main" id="{E9EF0694-19D5-2D4D-AEB6-13DA40CE1B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25" name="Oval 971">
                    <a:extLst>
                      <a:ext uri="{FF2B5EF4-FFF2-40B4-BE49-F238E27FC236}">
                        <a16:creationId xmlns:a16="http://schemas.microsoft.com/office/drawing/2014/main" id="{32DED6D6-AD7D-544F-8F7B-93A620CB7F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5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26" name="Rectangle 972">
                    <a:extLst>
                      <a:ext uri="{FF2B5EF4-FFF2-40B4-BE49-F238E27FC236}">
                        <a16:creationId xmlns:a16="http://schemas.microsoft.com/office/drawing/2014/main" id="{CA8ABCA5-31BD-FD47-9F13-03DC26EFB3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27" name="Oval 973">
                    <a:extLst>
                      <a:ext uri="{FF2B5EF4-FFF2-40B4-BE49-F238E27FC236}">
                        <a16:creationId xmlns:a16="http://schemas.microsoft.com/office/drawing/2014/main" id="{004C867D-6ACB-2246-8FC5-90366ED7AB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50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28" name="Rectangle 974">
                    <a:extLst>
                      <a:ext uri="{FF2B5EF4-FFF2-40B4-BE49-F238E27FC236}">
                        <a16:creationId xmlns:a16="http://schemas.microsoft.com/office/drawing/2014/main" id="{C8618C1F-0A1C-9B41-9AD2-8582B3EDCB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5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29" name="Oval 975">
                    <a:extLst>
                      <a:ext uri="{FF2B5EF4-FFF2-40B4-BE49-F238E27FC236}">
                        <a16:creationId xmlns:a16="http://schemas.microsoft.com/office/drawing/2014/main" id="{02A1D60B-85C6-1340-ADB8-0D1CBFE35A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50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30" name="Rectangle 976">
                    <a:extLst>
                      <a:ext uri="{FF2B5EF4-FFF2-40B4-BE49-F238E27FC236}">
                        <a16:creationId xmlns:a16="http://schemas.microsoft.com/office/drawing/2014/main" id="{FE2A7084-662A-EF4F-B30A-9BD5411DB3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5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31" name="Oval 977">
                    <a:extLst>
                      <a:ext uri="{FF2B5EF4-FFF2-40B4-BE49-F238E27FC236}">
                        <a16:creationId xmlns:a16="http://schemas.microsoft.com/office/drawing/2014/main" id="{9EEFCFAA-7D60-8846-8C68-3AFF36B786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0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32" name="Rectangle 978">
                    <a:extLst>
                      <a:ext uri="{FF2B5EF4-FFF2-40B4-BE49-F238E27FC236}">
                        <a16:creationId xmlns:a16="http://schemas.microsoft.com/office/drawing/2014/main" id="{83145F3C-1FF8-274E-8CE8-2F02ECD00D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33" name="Oval 979">
                    <a:extLst>
                      <a:ext uri="{FF2B5EF4-FFF2-40B4-BE49-F238E27FC236}">
                        <a16:creationId xmlns:a16="http://schemas.microsoft.com/office/drawing/2014/main" id="{70BD9DCB-B8D5-EC4B-B2AB-D68F8F9405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0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34" name="Rectangle 980">
                    <a:extLst>
                      <a:ext uri="{FF2B5EF4-FFF2-40B4-BE49-F238E27FC236}">
                        <a16:creationId xmlns:a16="http://schemas.microsoft.com/office/drawing/2014/main" id="{B955FC6D-D588-3B4F-81EC-CB3626EB5C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35" name="Oval 981">
                    <a:extLst>
                      <a:ext uri="{FF2B5EF4-FFF2-40B4-BE49-F238E27FC236}">
                        <a16:creationId xmlns:a16="http://schemas.microsoft.com/office/drawing/2014/main" id="{7329EE31-9A04-BA4D-ADAC-8DF2714732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1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36" name="Rectangle 982">
                    <a:extLst>
                      <a:ext uri="{FF2B5EF4-FFF2-40B4-BE49-F238E27FC236}">
                        <a16:creationId xmlns:a16="http://schemas.microsoft.com/office/drawing/2014/main" id="{E61AB527-52F3-8546-BD50-40CBCAA3D3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5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37" name="Oval 983">
                    <a:extLst>
                      <a:ext uri="{FF2B5EF4-FFF2-40B4-BE49-F238E27FC236}">
                        <a16:creationId xmlns:a16="http://schemas.microsoft.com/office/drawing/2014/main" id="{31E27B61-2E40-7E4F-B438-A5C89E15F3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1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38" name="Rectangle 984">
                    <a:extLst>
                      <a:ext uri="{FF2B5EF4-FFF2-40B4-BE49-F238E27FC236}">
                        <a16:creationId xmlns:a16="http://schemas.microsoft.com/office/drawing/2014/main" id="{47D862B6-6AF6-FD46-96FE-506BDC7AE8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5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39" name="Oval 985">
                    <a:extLst>
                      <a:ext uri="{FF2B5EF4-FFF2-40B4-BE49-F238E27FC236}">
                        <a16:creationId xmlns:a16="http://schemas.microsoft.com/office/drawing/2014/main" id="{7FDC4FB8-ADCD-6F42-B82F-EE775386E2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51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40" name="Rectangle 986">
                    <a:extLst>
                      <a:ext uri="{FF2B5EF4-FFF2-40B4-BE49-F238E27FC236}">
                        <a16:creationId xmlns:a16="http://schemas.microsoft.com/office/drawing/2014/main" id="{E85DB561-FC38-9E43-B430-6980A840A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5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41" name="Oval 987">
                    <a:extLst>
                      <a:ext uri="{FF2B5EF4-FFF2-40B4-BE49-F238E27FC236}">
                        <a16:creationId xmlns:a16="http://schemas.microsoft.com/office/drawing/2014/main" id="{D064768F-D0F8-4044-9CCD-71D473F91E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51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42" name="Rectangle 988">
                    <a:extLst>
                      <a:ext uri="{FF2B5EF4-FFF2-40B4-BE49-F238E27FC236}">
                        <a16:creationId xmlns:a16="http://schemas.microsoft.com/office/drawing/2014/main" id="{2B21B0F9-1766-1349-95AC-65B5EDED30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43" name="Oval 989">
                    <a:extLst>
                      <a:ext uri="{FF2B5EF4-FFF2-40B4-BE49-F238E27FC236}">
                        <a16:creationId xmlns:a16="http://schemas.microsoft.com/office/drawing/2014/main" id="{E2375839-16E8-B244-81E2-B45CA7FBD9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51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44" name="Rectangle 990">
                    <a:extLst>
                      <a:ext uri="{FF2B5EF4-FFF2-40B4-BE49-F238E27FC236}">
                        <a16:creationId xmlns:a16="http://schemas.microsoft.com/office/drawing/2014/main" id="{73334AC8-0AD2-234C-ACE4-3684809A36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45" name="Oval 991">
                    <a:extLst>
                      <a:ext uri="{FF2B5EF4-FFF2-40B4-BE49-F238E27FC236}">
                        <a16:creationId xmlns:a16="http://schemas.microsoft.com/office/drawing/2014/main" id="{C675911F-86D9-4945-B9DF-45F8323C24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5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46" name="Rectangle 992">
                    <a:extLst>
                      <a:ext uri="{FF2B5EF4-FFF2-40B4-BE49-F238E27FC236}">
                        <a16:creationId xmlns:a16="http://schemas.microsoft.com/office/drawing/2014/main" id="{02638A29-31D7-C24B-BBDE-C5F05F28EF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5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47" name="Oval 993">
                    <a:extLst>
                      <a:ext uri="{FF2B5EF4-FFF2-40B4-BE49-F238E27FC236}">
                        <a16:creationId xmlns:a16="http://schemas.microsoft.com/office/drawing/2014/main" id="{310851EA-29A1-3B4E-8088-998E6842FD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51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48" name="Rectangle 994">
                    <a:extLst>
                      <a:ext uri="{FF2B5EF4-FFF2-40B4-BE49-F238E27FC236}">
                        <a16:creationId xmlns:a16="http://schemas.microsoft.com/office/drawing/2014/main" id="{C7BF5D4C-C1BB-C54B-93DC-D0529C3D81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9" y="5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49" name="Oval 995">
                    <a:extLst>
                      <a:ext uri="{FF2B5EF4-FFF2-40B4-BE49-F238E27FC236}">
                        <a16:creationId xmlns:a16="http://schemas.microsoft.com/office/drawing/2014/main" id="{500D7E8F-AF52-0242-BFED-6BBA9349A3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518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50" name="Rectangle 996">
                    <a:extLst>
                      <a:ext uri="{FF2B5EF4-FFF2-40B4-BE49-F238E27FC236}">
                        <a16:creationId xmlns:a16="http://schemas.microsoft.com/office/drawing/2014/main" id="{B4DF24C9-A78D-EA48-A7D2-E2353B469D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9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51" name="Oval 997">
                    <a:extLst>
                      <a:ext uri="{FF2B5EF4-FFF2-40B4-BE49-F238E27FC236}">
                        <a16:creationId xmlns:a16="http://schemas.microsoft.com/office/drawing/2014/main" id="{A7FFB59B-5729-2640-BFAB-9E670602B2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9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52" name="Rectangle 998">
                    <a:extLst>
                      <a:ext uri="{FF2B5EF4-FFF2-40B4-BE49-F238E27FC236}">
                        <a16:creationId xmlns:a16="http://schemas.microsoft.com/office/drawing/2014/main" id="{D0FF76CA-3226-A644-B4DE-F66C11EEA4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1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53" name="Oval 999">
                    <a:extLst>
                      <a:ext uri="{FF2B5EF4-FFF2-40B4-BE49-F238E27FC236}">
                        <a16:creationId xmlns:a16="http://schemas.microsoft.com/office/drawing/2014/main" id="{42D1D3E9-7D9E-7C4D-B5A9-5A63091DAC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1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54" name="Rectangle 1000">
                    <a:extLst>
                      <a:ext uri="{FF2B5EF4-FFF2-40B4-BE49-F238E27FC236}">
                        <a16:creationId xmlns:a16="http://schemas.microsoft.com/office/drawing/2014/main" id="{D2E6301F-43A8-4F45-86E2-3C49AFA0C9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55" name="Oval 1001">
                    <a:extLst>
                      <a:ext uri="{FF2B5EF4-FFF2-40B4-BE49-F238E27FC236}">
                        <a16:creationId xmlns:a16="http://schemas.microsoft.com/office/drawing/2014/main" id="{765F61F2-184E-8D4A-8FFA-71D284A4DB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52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56" name="Rectangle 1002">
                    <a:extLst>
                      <a:ext uri="{FF2B5EF4-FFF2-40B4-BE49-F238E27FC236}">
                        <a16:creationId xmlns:a16="http://schemas.microsoft.com/office/drawing/2014/main" id="{224075BF-3F75-434B-AF32-50C25C957F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3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57" name="Oval 1003">
                    <a:extLst>
                      <a:ext uri="{FF2B5EF4-FFF2-40B4-BE49-F238E27FC236}">
                        <a16:creationId xmlns:a16="http://schemas.microsoft.com/office/drawing/2014/main" id="{37066920-79AD-E343-AF29-3325B2BBD5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4" y="521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58" name="Rectangle 1004">
                    <a:extLst>
                      <a:ext uri="{FF2B5EF4-FFF2-40B4-BE49-F238E27FC236}">
                        <a16:creationId xmlns:a16="http://schemas.microsoft.com/office/drawing/2014/main" id="{3DD25E5D-C6D3-9E45-B360-764852B23D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59" name="Oval 1005">
                    <a:extLst>
                      <a:ext uri="{FF2B5EF4-FFF2-40B4-BE49-F238E27FC236}">
                        <a16:creationId xmlns:a16="http://schemas.microsoft.com/office/drawing/2014/main" id="{A95FDBBB-6D63-7B48-AA0B-292C74E2B0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52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60" name="Rectangle 1006">
                    <a:extLst>
                      <a:ext uri="{FF2B5EF4-FFF2-40B4-BE49-F238E27FC236}">
                        <a16:creationId xmlns:a16="http://schemas.microsoft.com/office/drawing/2014/main" id="{C30A4E08-828B-614E-A16A-C426E639FC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7" y="5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61" name="Oval 1007">
                    <a:extLst>
                      <a:ext uri="{FF2B5EF4-FFF2-40B4-BE49-F238E27FC236}">
                        <a16:creationId xmlns:a16="http://schemas.microsoft.com/office/drawing/2014/main" id="{8D685324-E7DC-B94D-A35B-4B28E8616D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7" y="52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62" name="Rectangle 1008">
                    <a:extLst>
                      <a:ext uri="{FF2B5EF4-FFF2-40B4-BE49-F238E27FC236}">
                        <a16:creationId xmlns:a16="http://schemas.microsoft.com/office/drawing/2014/main" id="{6C227C20-5A58-0743-8E8E-3CF08CA3F7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7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63" name="Oval 1009">
                    <a:extLst>
                      <a:ext uri="{FF2B5EF4-FFF2-40B4-BE49-F238E27FC236}">
                        <a16:creationId xmlns:a16="http://schemas.microsoft.com/office/drawing/2014/main" id="{CB3FCA3D-0DD3-6947-8D5C-9A0E90BD8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" y="52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64" name="Rectangle 1010">
                    <a:extLst>
                      <a:ext uri="{FF2B5EF4-FFF2-40B4-BE49-F238E27FC236}">
                        <a16:creationId xmlns:a16="http://schemas.microsoft.com/office/drawing/2014/main" id="{4BBC5F55-18DB-3440-8B05-8B090C9955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5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65" name="Oval 1011">
                    <a:extLst>
                      <a:ext uri="{FF2B5EF4-FFF2-40B4-BE49-F238E27FC236}">
                        <a16:creationId xmlns:a16="http://schemas.microsoft.com/office/drawing/2014/main" id="{206AF069-E841-944E-B3ED-983C275B9F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5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66" name="Rectangle 1012">
                    <a:extLst>
                      <a:ext uri="{FF2B5EF4-FFF2-40B4-BE49-F238E27FC236}">
                        <a16:creationId xmlns:a16="http://schemas.microsoft.com/office/drawing/2014/main" id="{584E9964-6F8E-2D48-9D5A-D11C299395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5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67" name="Oval 1013">
                    <a:extLst>
                      <a:ext uri="{FF2B5EF4-FFF2-40B4-BE49-F238E27FC236}">
                        <a16:creationId xmlns:a16="http://schemas.microsoft.com/office/drawing/2014/main" id="{E2DA7B56-E57F-764E-9B26-3C860229F0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52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68" name="Rectangle 1014">
                    <a:extLst>
                      <a:ext uri="{FF2B5EF4-FFF2-40B4-BE49-F238E27FC236}">
                        <a16:creationId xmlns:a16="http://schemas.microsoft.com/office/drawing/2014/main" id="{4F3B22ED-539C-434C-8237-D0EA45FD14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69" name="Oval 1015">
                    <a:extLst>
                      <a:ext uri="{FF2B5EF4-FFF2-40B4-BE49-F238E27FC236}">
                        <a16:creationId xmlns:a16="http://schemas.microsoft.com/office/drawing/2014/main" id="{B8BC2321-82D5-A84D-9B27-F0DD65F91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52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70" name="Rectangle 1016">
                    <a:extLst>
                      <a:ext uri="{FF2B5EF4-FFF2-40B4-BE49-F238E27FC236}">
                        <a16:creationId xmlns:a16="http://schemas.microsoft.com/office/drawing/2014/main" id="{B65C927C-3F8B-2C4A-B117-546A118F7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71" name="Oval 1017">
                    <a:extLst>
                      <a:ext uri="{FF2B5EF4-FFF2-40B4-BE49-F238E27FC236}">
                        <a16:creationId xmlns:a16="http://schemas.microsoft.com/office/drawing/2014/main" id="{01FAC441-316B-8142-B76F-6BC7E980AB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52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72" name="Rectangle 1018">
                    <a:extLst>
                      <a:ext uri="{FF2B5EF4-FFF2-40B4-BE49-F238E27FC236}">
                        <a16:creationId xmlns:a16="http://schemas.microsoft.com/office/drawing/2014/main" id="{F789D514-F160-0341-B247-2A6F49C063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73" name="Oval 1019">
                    <a:extLst>
                      <a:ext uri="{FF2B5EF4-FFF2-40B4-BE49-F238E27FC236}">
                        <a16:creationId xmlns:a16="http://schemas.microsoft.com/office/drawing/2014/main" id="{E7F273FE-8F7D-6E46-AFEC-7315719AAE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5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74" name="Rectangle 1020">
                    <a:extLst>
                      <a:ext uri="{FF2B5EF4-FFF2-40B4-BE49-F238E27FC236}">
                        <a16:creationId xmlns:a16="http://schemas.microsoft.com/office/drawing/2014/main" id="{E4342634-EA73-6845-A160-C92035B151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7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75" name="Oval 1021">
                    <a:extLst>
                      <a:ext uri="{FF2B5EF4-FFF2-40B4-BE49-F238E27FC236}">
                        <a16:creationId xmlns:a16="http://schemas.microsoft.com/office/drawing/2014/main" id="{A4FE1D16-F6D0-1641-AEE6-63CAB92BDB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52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76" name="Rectangle 1022">
                    <a:extLst>
                      <a:ext uri="{FF2B5EF4-FFF2-40B4-BE49-F238E27FC236}">
                        <a16:creationId xmlns:a16="http://schemas.microsoft.com/office/drawing/2014/main" id="{C6C66193-D0E0-BB43-B68E-B11021319E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9" y="5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77" name="Oval 1023">
                    <a:extLst>
                      <a:ext uri="{FF2B5EF4-FFF2-40B4-BE49-F238E27FC236}">
                        <a16:creationId xmlns:a16="http://schemas.microsoft.com/office/drawing/2014/main" id="{6E646B42-17F0-1342-AD94-8D87CC6D0A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9" y="52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78" name="Rectangle 1024">
                    <a:extLst>
                      <a:ext uri="{FF2B5EF4-FFF2-40B4-BE49-F238E27FC236}">
                        <a16:creationId xmlns:a16="http://schemas.microsoft.com/office/drawing/2014/main" id="{4444EC58-886F-D748-8D30-F6CE27A0F2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0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79" name="Oval 1025">
                    <a:extLst>
                      <a:ext uri="{FF2B5EF4-FFF2-40B4-BE49-F238E27FC236}">
                        <a16:creationId xmlns:a16="http://schemas.microsoft.com/office/drawing/2014/main" id="{C2F274EA-D495-244D-B11E-13910826CC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0" y="53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80" name="Rectangle 1026">
                    <a:extLst>
                      <a:ext uri="{FF2B5EF4-FFF2-40B4-BE49-F238E27FC236}">
                        <a16:creationId xmlns:a16="http://schemas.microsoft.com/office/drawing/2014/main" id="{CA3BAD1C-B0C8-DD44-B9D7-699577BB17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81" name="Oval 1027">
                    <a:extLst>
                      <a:ext uri="{FF2B5EF4-FFF2-40B4-BE49-F238E27FC236}">
                        <a16:creationId xmlns:a16="http://schemas.microsoft.com/office/drawing/2014/main" id="{702223B4-1D8C-2941-B6AE-CF8955E7CA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82" name="Rectangle 1028">
                    <a:extLst>
                      <a:ext uri="{FF2B5EF4-FFF2-40B4-BE49-F238E27FC236}">
                        <a16:creationId xmlns:a16="http://schemas.microsoft.com/office/drawing/2014/main" id="{40EDC0B7-CE0F-3141-94F9-E425C4E92A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83" name="Oval 1029">
                    <a:extLst>
                      <a:ext uri="{FF2B5EF4-FFF2-40B4-BE49-F238E27FC236}">
                        <a16:creationId xmlns:a16="http://schemas.microsoft.com/office/drawing/2014/main" id="{3F5BEEED-64D8-2243-BD1D-233F857B65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53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84" name="Rectangle 1030">
                    <a:extLst>
                      <a:ext uri="{FF2B5EF4-FFF2-40B4-BE49-F238E27FC236}">
                        <a16:creationId xmlns:a16="http://schemas.microsoft.com/office/drawing/2014/main" id="{7D01056D-538F-3E46-8D81-7F649E080F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3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85" name="Oval 1031">
                    <a:extLst>
                      <a:ext uri="{FF2B5EF4-FFF2-40B4-BE49-F238E27FC236}">
                        <a16:creationId xmlns:a16="http://schemas.microsoft.com/office/drawing/2014/main" id="{77438BEF-D753-DF44-99DC-9C2697C461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3" y="5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86" name="Rectangle 1032">
                    <a:extLst>
                      <a:ext uri="{FF2B5EF4-FFF2-40B4-BE49-F238E27FC236}">
                        <a16:creationId xmlns:a16="http://schemas.microsoft.com/office/drawing/2014/main" id="{A9A11EA6-B57A-374C-B2EA-1001C5AE43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87" name="Oval 1033">
                    <a:extLst>
                      <a:ext uri="{FF2B5EF4-FFF2-40B4-BE49-F238E27FC236}">
                        <a16:creationId xmlns:a16="http://schemas.microsoft.com/office/drawing/2014/main" id="{A49094A9-BC5B-0B4B-9F4D-BB392F36E9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5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88" name="Rectangle 1034">
                    <a:extLst>
                      <a:ext uri="{FF2B5EF4-FFF2-40B4-BE49-F238E27FC236}">
                        <a16:creationId xmlns:a16="http://schemas.microsoft.com/office/drawing/2014/main" id="{836C97BF-39BE-7B4D-8980-F62305BFB8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89" name="Oval 1035">
                    <a:extLst>
                      <a:ext uri="{FF2B5EF4-FFF2-40B4-BE49-F238E27FC236}">
                        <a16:creationId xmlns:a16="http://schemas.microsoft.com/office/drawing/2014/main" id="{A4EFC505-B8B9-BC41-A645-C49C88E7DF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5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90" name="Rectangle 1036">
                    <a:extLst>
                      <a:ext uri="{FF2B5EF4-FFF2-40B4-BE49-F238E27FC236}">
                        <a16:creationId xmlns:a16="http://schemas.microsoft.com/office/drawing/2014/main" id="{03800575-6574-6544-AAA5-751AF0BEEF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91" name="Oval 1037">
                    <a:extLst>
                      <a:ext uri="{FF2B5EF4-FFF2-40B4-BE49-F238E27FC236}">
                        <a16:creationId xmlns:a16="http://schemas.microsoft.com/office/drawing/2014/main" id="{75D45355-662E-3A47-B3E1-C016B664C2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52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92" name="Rectangle 1038">
                    <a:extLst>
                      <a:ext uri="{FF2B5EF4-FFF2-40B4-BE49-F238E27FC236}">
                        <a16:creationId xmlns:a16="http://schemas.microsoft.com/office/drawing/2014/main" id="{7AC3A58E-24F1-6B4D-9DD6-3B10177FDF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93" name="Oval 1039">
                    <a:extLst>
                      <a:ext uri="{FF2B5EF4-FFF2-40B4-BE49-F238E27FC236}">
                        <a16:creationId xmlns:a16="http://schemas.microsoft.com/office/drawing/2014/main" id="{E53CA115-2555-4040-82A3-5639482836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94" name="Rectangle 1040">
                    <a:extLst>
                      <a:ext uri="{FF2B5EF4-FFF2-40B4-BE49-F238E27FC236}">
                        <a16:creationId xmlns:a16="http://schemas.microsoft.com/office/drawing/2014/main" id="{8DD49A0E-6E18-9A45-A0BC-AA59DB0472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95" name="Oval 1041">
                    <a:extLst>
                      <a:ext uri="{FF2B5EF4-FFF2-40B4-BE49-F238E27FC236}">
                        <a16:creationId xmlns:a16="http://schemas.microsoft.com/office/drawing/2014/main" id="{180E616B-BF17-5941-8C34-A9CD7D90F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96" name="Rectangle 1042">
                    <a:extLst>
                      <a:ext uri="{FF2B5EF4-FFF2-40B4-BE49-F238E27FC236}">
                        <a16:creationId xmlns:a16="http://schemas.microsoft.com/office/drawing/2014/main" id="{BDBD54F8-9223-EA4D-9720-10511EEBAC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97" name="Oval 1043">
                    <a:extLst>
                      <a:ext uri="{FF2B5EF4-FFF2-40B4-BE49-F238E27FC236}">
                        <a16:creationId xmlns:a16="http://schemas.microsoft.com/office/drawing/2014/main" id="{A704B08B-2B7C-8246-AAAB-B02A6C5145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98" name="Rectangle 1044">
                    <a:extLst>
                      <a:ext uri="{FF2B5EF4-FFF2-40B4-BE49-F238E27FC236}">
                        <a16:creationId xmlns:a16="http://schemas.microsoft.com/office/drawing/2014/main" id="{BA55F427-AD5B-8443-A9C0-CF5ED862C8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5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999" name="Oval 1045">
                    <a:extLst>
                      <a:ext uri="{FF2B5EF4-FFF2-40B4-BE49-F238E27FC236}">
                        <a16:creationId xmlns:a16="http://schemas.microsoft.com/office/drawing/2014/main" id="{128B88A0-7F73-1646-BD0E-B9FA2A9854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53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00" name="Rectangle 1046">
                    <a:extLst>
                      <a:ext uri="{FF2B5EF4-FFF2-40B4-BE49-F238E27FC236}">
                        <a16:creationId xmlns:a16="http://schemas.microsoft.com/office/drawing/2014/main" id="{796500A5-B7D7-2146-99A5-3061C2E99C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5" y="5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01" name="Oval 1047">
                    <a:extLst>
                      <a:ext uri="{FF2B5EF4-FFF2-40B4-BE49-F238E27FC236}">
                        <a16:creationId xmlns:a16="http://schemas.microsoft.com/office/drawing/2014/main" id="{84670B24-5611-AC4C-AEDC-2A7C7FAB1E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6" y="53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02" name="Rectangle 1048">
                    <a:extLst>
                      <a:ext uri="{FF2B5EF4-FFF2-40B4-BE49-F238E27FC236}">
                        <a16:creationId xmlns:a16="http://schemas.microsoft.com/office/drawing/2014/main" id="{120817FA-258A-1842-A9D3-FE6D30F649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5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03" name="Oval 1049">
                    <a:extLst>
                      <a:ext uri="{FF2B5EF4-FFF2-40B4-BE49-F238E27FC236}">
                        <a16:creationId xmlns:a16="http://schemas.microsoft.com/office/drawing/2014/main" id="{9CB9EB45-8FDD-C340-B995-C163285C70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5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04" name="Rectangle 1050">
                    <a:extLst>
                      <a:ext uri="{FF2B5EF4-FFF2-40B4-BE49-F238E27FC236}">
                        <a16:creationId xmlns:a16="http://schemas.microsoft.com/office/drawing/2014/main" id="{8372C8EB-0AEB-3442-B8A6-6057CC7A17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8" y="5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05" name="Oval 1051">
                    <a:extLst>
                      <a:ext uri="{FF2B5EF4-FFF2-40B4-BE49-F238E27FC236}">
                        <a16:creationId xmlns:a16="http://schemas.microsoft.com/office/drawing/2014/main" id="{CF1AF285-CF18-D644-BBC2-DF034BA254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8" y="53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06" name="Rectangle 1052">
                    <a:extLst>
                      <a:ext uri="{FF2B5EF4-FFF2-40B4-BE49-F238E27FC236}">
                        <a16:creationId xmlns:a16="http://schemas.microsoft.com/office/drawing/2014/main" id="{9CCDD8B3-780C-3F49-8542-6ED42CE244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5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07" name="Oval 1053">
                    <a:extLst>
                      <a:ext uri="{FF2B5EF4-FFF2-40B4-BE49-F238E27FC236}">
                        <a16:creationId xmlns:a16="http://schemas.microsoft.com/office/drawing/2014/main" id="{7D4C7C1E-231C-7C44-BD29-18F906A131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0" y="53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08" name="Rectangle 1054">
                    <a:extLst>
                      <a:ext uri="{FF2B5EF4-FFF2-40B4-BE49-F238E27FC236}">
                        <a16:creationId xmlns:a16="http://schemas.microsoft.com/office/drawing/2014/main" id="{26767C14-B24D-C84C-97B4-BF8207503F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53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09" name="Oval 1055">
                    <a:extLst>
                      <a:ext uri="{FF2B5EF4-FFF2-40B4-BE49-F238E27FC236}">
                        <a16:creationId xmlns:a16="http://schemas.microsoft.com/office/drawing/2014/main" id="{020ECB21-F983-154D-B742-207E35732E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53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10" name="Rectangle 1056">
                    <a:extLst>
                      <a:ext uri="{FF2B5EF4-FFF2-40B4-BE49-F238E27FC236}">
                        <a16:creationId xmlns:a16="http://schemas.microsoft.com/office/drawing/2014/main" id="{0FA4F039-4E83-8E42-A5D6-E82F128C62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5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11" name="Oval 1057">
                    <a:extLst>
                      <a:ext uri="{FF2B5EF4-FFF2-40B4-BE49-F238E27FC236}">
                        <a16:creationId xmlns:a16="http://schemas.microsoft.com/office/drawing/2014/main" id="{F8B9F9C7-D14C-A04C-98A7-92D24F2A5B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53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12" name="Rectangle 1058">
                    <a:extLst>
                      <a:ext uri="{FF2B5EF4-FFF2-40B4-BE49-F238E27FC236}">
                        <a16:creationId xmlns:a16="http://schemas.microsoft.com/office/drawing/2014/main" id="{E18D001D-61E5-1746-8996-0CB8E18DDE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3" y="5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13" name="Oval 1059">
                    <a:extLst>
                      <a:ext uri="{FF2B5EF4-FFF2-40B4-BE49-F238E27FC236}">
                        <a16:creationId xmlns:a16="http://schemas.microsoft.com/office/drawing/2014/main" id="{E8BB72B5-CF1E-4F42-9C8E-CF9F44A9AF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5" y="54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14" name="Rectangle 1060">
                    <a:extLst>
                      <a:ext uri="{FF2B5EF4-FFF2-40B4-BE49-F238E27FC236}">
                        <a16:creationId xmlns:a16="http://schemas.microsoft.com/office/drawing/2014/main" id="{057BCBF9-C175-434B-93A1-D56DF63C7D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5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15" name="Oval 1061">
                    <a:extLst>
                      <a:ext uri="{FF2B5EF4-FFF2-40B4-BE49-F238E27FC236}">
                        <a16:creationId xmlns:a16="http://schemas.microsoft.com/office/drawing/2014/main" id="{82F24C2B-87AA-354C-B373-DAC3BDE962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54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16" name="Rectangle 1062">
                    <a:extLst>
                      <a:ext uri="{FF2B5EF4-FFF2-40B4-BE49-F238E27FC236}">
                        <a16:creationId xmlns:a16="http://schemas.microsoft.com/office/drawing/2014/main" id="{F389C36C-E2A1-3C46-BF18-0203D11275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5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17" name="Oval 1063">
                    <a:extLst>
                      <a:ext uri="{FF2B5EF4-FFF2-40B4-BE49-F238E27FC236}">
                        <a16:creationId xmlns:a16="http://schemas.microsoft.com/office/drawing/2014/main" id="{19A0319B-BC6F-3349-8944-58EB387724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54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18" name="Rectangle 1064">
                    <a:extLst>
                      <a:ext uri="{FF2B5EF4-FFF2-40B4-BE49-F238E27FC236}">
                        <a16:creationId xmlns:a16="http://schemas.microsoft.com/office/drawing/2014/main" id="{5B30CF8A-01F2-7848-9C0D-FCB76D97B2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5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19" name="Oval 1065">
                    <a:extLst>
                      <a:ext uri="{FF2B5EF4-FFF2-40B4-BE49-F238E27FC236}">
                        <a16:creationId xmlns:a16="http://schemas.microsoft.com/office/drawing/2014/main" id="{E79BDD8B-0601-4A46-B021-D728DD63CC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54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20" name="Rectangle 1066">
                    <a:extLst>
                      <a:ext uri="{FF2B5EF4-FFF2-40B4-BE49-F238E27FC236}">
                        <a16:creationId xmlns:a16="http://schemas.microsoft.com/office/drawing/2014/main" id="{08D2A7EE-7D82-D842-B3B0-DD398CB195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5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21" name="Oval 1067">
                    <a:extLst>
                      <a:ext uri="{FF2B5EF4-FFF2-40B4-BE49-F238E27FC236}">
                        <a16:creationId xmlns:a16="http://schemas.microsoft.com/office/drawing/2014/main" id="{251566DF-8308-A141-9B6C-6EB84F2AB3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54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22" name="Rectangle 1068">
                    <a:extLst>
                      <a:ext uri="{FF2B5EF4-FFF2-40B4-BE49-F238E27FC236}">
                        <a16:creationId xmlns:a16="http://schemas.microsoft.com/office/drawing/2014/main" id="{79BF188E-9C0B-5B4C-9FF7-0671024064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5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23" name="Oval 1069">
                    <a:extLst>
                      <a:ext uri="{FF2B5EF4-FFF2-40B4-BE49-F238E27FC236}">
                        <a16:creationId xmlns:a16="http://schemas.microsoft.com/office/drawing/2014/main" id="{F2A91C02-C49A-D64A-B1D7-1F26E921DC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54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24" name="Rectangle 1070">
                    <a:extLst>
                      <a:ext uri="{FF2B5EF4-FFF2-40B4-BE49-F238E27FC236}">
                        <a16:creationId xmlns:a16="http://schemas.microsoft.com/office/drawing/2014/main" id="{7C5526FD-38B5-2D47-8966-F68330BA59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5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25" name="Oval 1071">
                    <a:extLst>
                      <a:ext uri="{FF2B5EF4-FFF2-40B4-BE49-F238E27FC236}">
                        <a16:creationId xmlns:a16="http://schemas.microsoft.com/office/drawing/2014/main" id="{4D23F109-0F70-7540-95BB-2271DC2CDF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3" y="54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26" name="Rectangle 1072">
                    <a:extLst>
                      <a:ext uri="{FF2B5EF4-FFF2-40B4-BE49-F238E27FC236}">
                        <a16:creationId xmlns:a16="http://schemas.microsoft.com/office/drawing/2014/main" id="{385BBD63-3B76-7649-8A8C-A5CB19D50D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5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27" name="Oval 1073">
                    <a:extLst>
                      <a:ext uri="{FF2B5EF4-FFF2-40B4-BE49-F238E27FC236}">
                        <a16:creationId xmlns:a16="http://schemas.microsoft.com/office/drawing/2014/main" id="{1D604668-8F27-244F-9FA3-FCC0D6D82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54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28" name="Rectangle 1074">
                    <a:extLst>
                      <a:ext uri="{FF2B5EF4-FFF2-40B4-BE49-F238E27FC236}">
                        <a16:creationId xmlns:a16="http://schemas.microsoft.com/office/drawing/2014/main" id="{533BC4B0-B2FE-8143-82EA-57D18C20A1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5" y="5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29" name="Oval 1075">
                    <a:extLst>
                      <a:ext uri="{FF2B5EF4-FFF2-40B4-BE49-F238E27FC236}">
                        <a16:creationId xmlns:a16="http://schemas.microsoft.com/office/drawing/2014/main" id="{03AA4F65-E917-D24F-9C5C-31F3CC9CE0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5" y="54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30" name="Rectangle 1076">
                    <a:extLst>
                      <a:ext uri="{FF2B5EF4-FFF2-40B4-BE49-F238E27FC236}">
                        <a16:creationId xmlns:a16="http://schemas.microsoft.com/office/drawing/2014/main" id="{8AA65777-DE14-E444-A5E2-017BA86CED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5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31" name="Oval 1077">
                    <a:extLst>
                      <a:ext uri="{FF2B5EF4-FFF2-40B4-BE49-F238E27FC236}">
                        <a16:creationId xmlns:a16="http://schemas.microsoft.com/office/drawing/2014/main" id="{ADD67B87-93F4-134A-B183-F6DA9CA90C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7" y="54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32" name="Rectangle 1078">
                    <a:extLst>
                      <a:ext uri="{FF2B5EF4-FFF2-40B4-BE49-F238E27FC236}">
                        <a16:creationId xmlns:a16="http://schemas.microsoft.com/office/drawing/2014/main" id="{76E98F84-3AA0-0F44-8D45-2028841F07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8" y="5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33" name="Oval 1079">
                    <a:extLst>
                      <a:ext uri="{FF2B5EF4-FFF2-40B4-BE49-F238E27FC236}">
                        <a16:creationId xmlns:a16="http://schemas.microsoft.com/office/drawing/2014/main" id="{DCD67677-0EE0-694E-A77A-0F24DFC3F0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7" y="54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34" name="Rectangle 1080">
                    <a:extLst>
                      <a:ext uri="{FF2B5EF4-FFF2-40B4-BE49-F238E27FC236}">
                        <a16:creationId xmlns:a16="http://schemas.microsoft.com/office/drawing/2014/main" id="{52DE83F4-17CA-4748-ABDE-B4845BB1D9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8" y="5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35" name="Oval 1081">
                    <a:extLst>
                      <a:ext uri="{FF2B5EF4-FFF2-40B4-BE49-F238E27FC236}">
                        <a16:creationId xmlns:a16="http://schemas.microsoft.com/office/drawing/2014/main" id="{BB0CBF54-ABBB-0A40-9A4A-1A49DDD5D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8" y="54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36" name="Rectangle 1082">
                    <a:extLst>
                      <a:ext uri="{FF2B5EF4-FFF2-40B4-BE49-F238E27FC236}">
                        <a16:creationId xmlns:a16="http://schemas.microsoft.com/office/drawing/2014/main" id="{9A43333D-B1E7-1442-B392-F30C257018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5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37" name="Oval 1083">
                    <a:extLst>
                      <a:ext uri="{FF2B5EF4-FFF2-40B4-BE49-F238E27FC236}">
                        <a16:creationId xmlns:a16="http://schemas.microsoft.com/office/drawing/2014/main" id="{CDCA8BB3-5FC7-9244-87EF-5EE4D3818A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54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38" name="Rectangle 1084">
                    <a:extLst>
                      <a:ext uri="{FF2B5EF4-FFF2-40B4-BE49-F238E27FC236}">
                        <a16:creationId xmlns:a16="http://schemas.microsoft.com/office/drawing/2014/main" id="{AD1CE7EC-ACC6-7D48-B890-2E0DD2D62C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1" y="5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39" name="Oval 1085">
                    <a:extLst>
                      <a:ext uri="{FF2B5EF4-FFF2-40B4-BE49-F238E27FC236}">
                        <a16:creationId xmlns:a16="http://schemas.microsoft.com/office/drawing/2014/main" id="{0D728940-5075-9047-87E7-C7320CEC93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2" y="55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40" name="Rectangle 1086">
                    <a:extLst>
                      <a:ext uri="{FF2B5EF4-FFF2-40B4-BE49-F238E27FC236}">
                        <a16:creationId xmlns:a16="http://schemas.microsoft.com/office/drawing/2014/main" id="{6EAE6CC8-28D4-E943-9E62-DC55632D29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3" y="5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41" name="Oval 1087">
                    <a:extLst>
                      <a:ext uri="{FF2B5EF4-FFF2-40B4-BE49-F238E27FC236}">
                        <a16:creationId xmlns:a16="http://schemas.microsoft.com/office/drawing/2014/main" id="{DB27F2E5-2CEF-7740-8900-90E217DC86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3" y="5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42" name="Rectangle 1088">
                    <a:extLst>
                      <a:ext uri="{FF2B5EF4-FFF2-40B4-BE49-F238E27FC236}">
                        <a16:creationId xmlns:a16="http://schemas.microsoft.com/office/drawing/2014/main" id="{1B6BD670-BC25-9D47-9DC3-80BE9915F9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43" name="Oval 1089">
                    <a:extLst>
                      <a:ext uri="{FF2B5EF4-FFF2-40B4-BE49-F238E27FC236}">
                        <a16:creationId xmlns:a16="http://schemas.microsoft.com/office/drawing/2014/main" id="{E9783028-CCA5-9B4F-8545-83D4D074E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55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44" name="Rectangle 1090">
                    <a:extLst>
                      <a:ext uri="{FF2B5EF4-FFF2-40B4-BE49-F238E27FC236}">
                        <a16:creationId xmlns:a16="http://schemas.microsoft.com/office/drawing/2014/main" id="{0C545774-3BFB-C943-945B-3B7FE9E3CE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5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45" name="Oval 1091">
                    <a:extLst>
                      <a:ext uri="{FF2B5EF4-FFF2-40B4-BE49-F238E27FC236}">
                        <a16:creationId xmlns:a16="http://schemas.microsoft.com/office/drawing/2014/main" id="{B6959EE9-B151-9941-9F3A-62EF0CCBDA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55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46" name="Rectangle 1092">
                    <a:extLst>
                      <a:ext uri="{FF2B5EF4-FFF2-40B4-BE49-F238E27FC236}">
                        <a16:creationId xmlns:a16="http://schemas.microsoft.com/office/drawing/2014/main" id="{91DD7E4A-C8FC-C541-BA0F-B81AF9A86F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7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47" name="Oval 1093">
                    <a:extLst>
                      <a:ext uri="{FF2B5EF4-FFF2-40B4-BE49-F238E27FC236}">
                        <a16:creationId xmlns:a16="http://schemas.microsoft.com/office/drawing/2014/main" id="{FDD1D9BF-D107-4E4F-94CF-138573AAB2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7" y="5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48" name="Rectangle 1094">
                    <a:extLst>
                      <a:ext uri="{FF2B5EF4-FFF2-40B4-BE49-F238E27FC236}">
                        <a16:creationId xmlns:a16="http://schemas.microsoft.com/office/drawing/2014/main" id="{639A2EBD-014E-B14E-8A81-01CAEAB3A2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49" name="Oval 1095">
                    <a:extLst>
                      <a:ext uri="{FF2B5EF4-FFF2-40B4-BE49-F238E27FC236}">
                        <a16:creationId xmlns:a16="http://schemas.microsoft.com/office/drawing/2014/main" id="{C3D118F1-59B7-0E43-B293-35AE349C00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5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50" name="Rectangle 1096">
                    <a:extLst>
                      <a:ext uri="{FF2B5EF4-FFF2-40B4-BE49-F238E27FC236}">
                        <a16:creationId xmlns:a16="http://schemas.microsoft.com/office/drawing/2014/main" id="{7B3C53B2-2C58-CB47-897D-4D651CE021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51" name="Oval 1097">
                    <a:extLst>
                      <a:ext uri="{FF2B5EF4-FFF2-40B4-BE49-F238E27FC236}">
                        <a16:creationId xmlns:a16="http://schemas.microsoft.com/office/drawing/2014/main" id="{933C57A9-7F0C-A444-ADED-284EC47CDA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55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52" name="Rectangle 1098">
                    <a:extLst>
                      <a:ext uri="{FF2B5EF4-FFF2-40B4-BE49-F238E27FC236}">
                        <a16:creationId xmlns:a16="http://schemas.microsoft.com/office/drawing/2014/main" id="{DD499013-AE61-2C4E-AC76-98F45E4226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53" name="Oval 1099">
                    <a:extLst>
                      <a:ext uri="{FF2B5EF4-FFF2-40B4-BE49-F238E27FC236}">
                        <a16:creationId xmlns:a16="http://schemas.microsoft.com/office/drawing/2014/main" id="{066B8402-F2B7-394C-A1BC-C88207B909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55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54" name="Rectangle 1100">
                    <a:extLst>
                      <a:ext uri="{FF2B5EF4-FFF2-40B4-BE49-F238E27FC236}">
                        <a16:creationId xmlns:a16="http://schemas.microsoft.com/office/drawing/2014/main" id="{2AA3F1B0-9D33-EB44-9908-4CFEC2345A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2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55" name="Oval 1101">
                    <a:extLst>
                      <a:ext uri="{FF2B5EF4-FFF2-40B4-BE49-F238E27FC236}">
                        <a16:creationId xmlns:a16="http://schemas.microsoft.com/office/drawing/2014/main" id="{7C455193-A82F-8841-9A8E-8477B2E50F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2" y="55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56" name="Rectangle 1102">
                    <a:extLst>
                      <a:ext uri="{FF2B5EF4-FFF2-40B4-BE49-F238E27FC236}">
                        <a16:creationId xmlns:a16="http://schemas.microsoft.com/office/drawing/2014/main" id="{165D1B89-6A1E-584E-8C64-FA85EFACA3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5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57" name="Oval 1103">
                    <a:extLst>
                      <a:ext uri="{FF2B5EF4-FFF2-40B4-BE49-F238E27FC236}">
                        <a16:creationId xmlns:a16="http://schemas.microsoft.com/office/drawing/2014/main" id="{0A95998F-45D4-5F42-9622-6F20F51592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55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58" name="Rectangle 1104">
                    <a:extLst>
                      <a:ext uri="{FF2B5EF4-FFF2-40B4-BE49-F238E27FC236}">
                        <a16:creationId xmlns:a16="http://schemas.microsoft.com/office/drawing/2014/main" id="{44DCF6F6-83C3-2740-8A3E-83D8AFE219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59" name="Oval 1105">
                    <a:extLst>
                      <a:ext uri="{FF2B5EF4-FFF2-40B4-BE49-F238E27FC236}">
                        <a16:creationId xmlns:a16="http://schemas.microsoft.com/office/drawing/2014/main" id="{E574476E-0AF7-E44C-B26E-E4ED1CCC92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55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60" name="Rectangle 1106">
                    <a:extLst>
                      <a:ext uri="{FF2B5EF4-FFF2-40B4-BE49-F238E27FC236}">
                        <a16:creationId xmlns:a16="http://schemas.microsoft.com/office/drawing/2014/main" id="{4109CB3D-89EF-C649-B2CD-D5DDFDFC9A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61" name="Oval 1107">
                    <a:extLst>
                      <a:ext uri="{FF2B5EF4-FFF2-40B4-BE49-F238E27FC236}">
                        <a16:creationId xmlns:a16="http://schemas.microsoft.com/office/drawing/2014/main" id="{1D6EE655-DA0D-354A-9169-D0131EB726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55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62" name="Rectangle 1108">
                    <a:extLst>
                      <a:ext uri="{FF2B5EF4-FFF2-40B4-BE49-F238E27FC236}">
                        <a16:creationId xmlns:a16="http://schemas.microsoft.com/office/drawing/2014/main" id="{CABB8831-7E44-5F4F-85F6-78977D60D5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63" name="Oval 1109">
                    <a:extLst>
                      <a:ext uri="{FF2B5EF4-FFF2-40B4-BE49-F238E27FC236}">
                        <a16:creationId xmlns:a16="http://schemas.microsoft.com/office/drawing/2014/main" id="{500B8A45-190D-C544-BF12-778D3E1906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5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64" name="Rectangle 1110">
                    <a:extLst>
                      <a:ext uri="{FF2B5EF4-FFF2-40B4-BE49-F238E27FC236}">
                        <a16:creationId xmlns:a16="http://schemas.microsoft.com/office/drawing/2014/main" id="{B3303B28-AAB4-424E-97EE-C8ACFBABAE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65" name="Oval 1111">
                    <a:extLst>
                      <a:ext uri="{FF2B5EF4-FFF2-40B4-BE49-F238E27FC236}">
                        <a16:creationId xmlns:a16="http://schemas.microsoft.com/office/drawing/2014/main" id="{F08043C4-2E21-244E-8557-FB5B0557CC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4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66" name="Rectangle 1112">
                    <a:extLst>
                      <a:ext uri="{FF2B5EF4-FFF2-40B4-BE49-F238E27FC236}">
                        <a16:creationId xmlns:a16="http://schemas.microsoft.com/office/drawing/2014/main" id="{8B86C9BE-8D2B-8E41-BC22-1F80A7D012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67" name="Oval 1113">
                    <a:extLst>
                      <a:ext uri="{FF2B5EF4-FFF2-40B4-BE49-F238E27FC236}">
                        <a16:creationId xmlns:a16="http://schemas.microsoft.com/office/drawing/2014/main" id="{BF555A1A-183A-A346-83D2-C956698CA4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4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68" name="Rectangle 1114">
                    <a:extLst>
                      <a:ext uri="{FF2B5EF4-FFF2-40B4-BE49-F238E27FC236}">
                        <a16:creationId xmlns:a16="http://schemas.microsoft.com/office/drawing/2014/main" id="{464D0F18-F553-9940-B11C-7FA7C239E0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69" name="Oval 1115">
                    <a:extLst>
                      <a:ext uri="{FF2B5EF4-FFF2-40B4-BE49-F238E27FC236}">
                        <a16:creationId xmlns:a16="http://schemas.microsoft.com/office/drawing/2014/main" id="{CCA7434B-6F09-2945-90E5-DAD2A25DDD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4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70" name="Rectangle 1116">
                    <a:extLst>
                      <a:ext uri="{FF2B5EF4-FFF2-40B4-BE49-F238E27FC236}">
                        <a16:creationId xmlns:a16="http://schemas.microsoft.com/office/drawing/2014/main" id="{AB0B91DF-EC5C-4440-B97B-D889B70A29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71" name="Oval 1117">
                    <a:extLst>
                      <a:ext uri="{FF2B5EF4-FFF2-40B4-BE49-F238E27FC236}">
                        <a16:creationId xmlns:a16="http://schemas.microsoft.com/office/drawing/2014/main" id="{05DD005F-0001-644D-89C4-B0C9CEC6AB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72" name="Rectangle 1118">
                    <a:extLst>
                      <a:ext uri="{FF2B5EF4-FFF2-40B4-BE49-F238E27FC236}">
                        <a16:creationId xmlns:a16="http://schemas.microsoft.com/office/drawing/2014/main" id="{01AC496B-F71A-6540-92CF-B395B8E12F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73" name="Oval 1119">
                    <a:extLst>
                      <a:ext uri="{FF2B5EF4-FFF2-40B4-BE49-F238E27FC236}">
                        <a16:creationId xmlns:a16="http://schemas.microsoft.com/office/drawing/2014/main" id="{92ADD187-D6F0-5B40-9DB7-A9BAC42076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74" name="Rectangle 1120">
                    <a:extLst>
                      <a:ext uri="{FF2B5EF4-FFF2-40B4-BE49-F238E27FC236}">
                        <a16:creationId xmlns:a16="http://schemas.microsoft.com/office/drawing/2014/main" id="{90648BCD-0136-D342-A7A0-61EF78E17F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75" name="Oval 1121">
                    <a:extLst>
                      <a:ext uri="{FF2B5EF4-FFF2-40B4-BE49-F238E27FC236}">
                        <a16:creationId xmlns:a16="http://schemas.microsoft.com/office/drawing/2014/main" id="{82A7D6F7-780C-E34A-BB4B-A975763B37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76" name="Rectangle 1122">
                    <a:extLst>
                      <a:ext uri="{FF2B5EF4-FFF2-40B4-BE49-F238E27FC236}">
                        <a16:creationId xmlns:a16="http://schemas.microsoft.com/office/drawing/2014/main" id="{42D95D1F-77B4-7742-B707-10983F8D81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77" name="Oval 1123">
                    <a:extLst>
                      <a:ext uri="{FF2B5EF4-FFF2-40B4-BE49-F238E27FC236}">
                        <a16:creationId xmlns:a16="http://schemas.microsoft.com/office/drawing/2014/main" id="{F663E58C-B4B1-6A46-8C21-749EF207A3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9" y="54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78" name="Rectangle 1124">
                    <a:extLst>
                      <a:ext uri="{FF2B5EF4-FFF2-40B4-BE49-F238E27FC236}">
                        <a16:creationId xmlns:a16="http://schemas.microsoft.com/office/drawing/2014/main" id="{CC46F0BE-A6F0-B84B-AB89-9A02E65AC7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79" name="Oval 1125">
                    <a:extLst>
                      <a:ext uri="{FF2B5EF4-FFF2-40B4-BE49-F238E27FC236}">
                        <a16:creationId xmlns:a16="http://schemas.microsoft.com/office/drawing/2014/main" id="{F548171B-079C-5148-822B-ABA0F4D5A1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9" y="54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80" name="Rectangle 1126">
                    <a:extLst>
                      <a:ext uri="{FF2B5EF4-FFF2-40B4-BE49-F238E27FC236}">
                        <a16:creationId xmlns:a16="http://schemas.microsoft.com/office/drawing/2014/main" id="{AEE0B500-B2E1-A748-8BB9-9A3189C8AA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81" name="Oval 1127">
                    <a:extLst>
                      <a:ext uri="{FF2B5EF4-FFF2-40B4-BE49-F238E27FC236}">
                        <a16:creationId xmlns:a16="http://schemas.microsoft.com/office/drawing/2014/main" id="{AEB41609-3DD9-3543-8592-64C7FB9F17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4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82" name="Rectangle 1128">
                    <a:extLst>
                      <a:ext uri="{FF2B5EF4-FFF2-40B4-BE49-F238E27FC236}">
                        <a16:creationId xmlns:a16="http://schemas.microsoft.com/office/drawing/2014/main" id="{C30C8711-9734-0441-955E-08850C0C17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83" name="Oval 1129">
                    <a:extLst>
                      <a:ext uri="{FF2B5EF4-FFF2-40B4-BE49-F238E27FC236}">
                        <a16:creationId xmlns:a16="http://schemas.microsoft.com/office/drawing/2014/main" id="{2715F843-331B-5947-BA5E-1CF7C8887D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4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84" name="Rectangle 1130">
                    <a:extLst>
                      <a:ext uri="{FF2B5EF4-FFF2-40B4-BE49-F238E27FC236}">
                        <a16:creationId xmlns:a16="http://schemas.microsoft.com/office/drawing/2014/main" id="{BCC78443-2250-BA47-A636-9DC55A9C52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85" name="Oval 1131">
                    <a:extLst>
                      <a:ext uri="{FF2B5EF4-FFF2-40B4-BE49-F238E27FC236}">
                        <a16:creationId xmlns:a16="http://schemas.microsoft.com/office/drawing/2014/main" id="{AE699608-C4A8-514F-A3F5-DEEA25D400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3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86" name="Rectangle 1132">
                    <a:extLst>
                      <a:ext uri="{FF2B5EF4-FFF2-40B4-BE49-F238E27FC236}">
                        <a16:creationId xmlns:a16="http://schemas.microsoft.com/office/drawing/2014/main" id="{90AE7F00-1DFA-EB41-802D-8C4CE5B9C7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87" name="Oval 1133">
                    <a:extLst>
                      <a:ext uri="{FF2B5EF4-FFF2-40B4-BE49-F238E27FC236}">
                        <a16:creationId xmlns:a16="http://schemas.microsoft.com/office/drawing/2014/main" id="{563D2DED-EFEB-574F-B170-9C89C6F15E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3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88" name="Rectangle 1134">
                    <a:extLst>
                      <a:ext uri="{FF2B5EF4-FFF2-40B4-BE49-F238E27FC236}">
                        <a16:creationId xmlns:a16="http://schemas.microsoft.com/office/drawing/2014/main" id="{E895B4F0-390B-4445-B073-B93EE3AF5E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89" name="Oval 1135">
                    <a:extLst>
                      <a:ext uri="{FF2B5EF4-FFF2-40B4-BE49-F238E27FC236}">
                        <a16:creationId xmlns:a16="http://schemas.microsoft.com/office/drawing/2014/main" id="{C9C5A279-31BE-504A-B70E-CC8EFBDFF5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3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90" name="Rectangle 1136">
                    <a:extLst>
                      <a:ext uri="{FF2B5EF4-FFF2-40B4-BE49-F238E27FC236}">
                        <a16:creationId xmlns:a16="http://schemas.microsoft.com/office/drawing/2014/main" id="{EC744EA9-E627-5B43-9E74-85498B700D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91" name="Oval 1137">
                    <a:extLst>
                      <a:ext uri="{FF2B5EF4-FFF2-40B4-BE49-F238E27FC236}">
                        <a16:creationId xmlns:a16="http://schemas.microsoft.com/office/drawing/2014/main" id="{8E32D23A-F386-AE4C-B2CE-B3897277D2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92" name="Rectangle 1138">
                    <a:extLst>
                      <a:ext uri="{FF2B5EF4-FFF2-40B4-BE49-F238E27FC236}">
                        <a16:creationId xmlns:a16="http://schemas.microsoft.com/office/drawing/2014/main" id="{9D091F88-5A2E-E145-B791-0DA7472A82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2" y="5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93" name="Oval 1139">
                    <a:extLst>
                      <a:ext uri="{FF2B5EF4-FFF2-40B4-BE49-F238E27FC236}">
                        <a16:creationId xmlns:a16="http://schemas.microsoft.com/office/drawing/2014/main" id="{F3A0DDDD-FD9F-BF4B-8674-56E5348430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94" name="Rectangle 1140">
                    <a:extLst>
                      <a:ext uri="{FF2B5EF4-FFF2-40B4-BE49-F238E27FC236}">
                        <a16:creationId xmlns:a16="http://schemas.microsoft.com/office/drawing/2014/main" id="{0A841E28-F762-0C4B-BCB0-4AC059B755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2" y="5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95" name="Oval 1141">
                    <a:extLst>
                      <a:ext uri="{FF2B5EF4-FFF2-40B4-BE49-F238E27FC236}">
                        <a16:creationId xmlns:a16="http://schemas.microsoft.com/office/drawing/2014/main" id="{595ECC17-595B-824F-BA4D-1181C5D945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96" name="Rectangle 1142">
                    <a:extLst>
                      <a:ext uri="{FF2B5EF4-FFF2-40B4-BE49-F238E27FC236}">
                        <a16:creationId xmlns:a16="http://schemas.microsoft.com/office/drawing/2014/main" id="{4D4DCAE4-7BE9-CE47-BEEC-82355AC181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2" y="5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97" name="Oval 1143">
                    <a:extLst>
                      <a:ext uri="{FF2B5EF4-FFF2-40B4-BE49-F238E27FC236}">
                        <a16:creationId xmlns:a16="http://schemas.microsoft.com/office/drawing/2014/main" id="{2401DEE7-5014-6E44-A856-F28485C78A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4098" name="Rectangle 1144">
                    <a:extLst>
                      <a:ext uri="{FF2B5EF4-FFF2-40B4-BE49-F238E27FC236}">
                        <a16:creationId xmlns:a16="http://schemas.microsoft.com/office/drawing/2014/main" id="{CC887B09-8029-1A44-A0C5-3026DFAC0C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2" y="5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2531" name="Group 1145">
                  <a:extLst>
                    <a:ext uri="{FF2B5EF4-FFF2-40B4-BE49-F238E27FC236}">
                      <a16:creationId xmlns:a16="http://schemas.microsoft.com/office/drawing/2014/main" id="{7304F3FD-029E-634A-B498-C74F03C2D0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83" y="461"/>
                  <a:ext cx="98" cy="71"/>
                  <a:chOff x="683" y="461"/>
                  <a:chExt cx="98" cy="71"/>
                </a:xfrm>
              </p:grpSpPr>
              <p:sp>
                <p:nvSpPr>
                  <p:cNvPr id="3699" name="Oval 1146">
                    <a:extLst>
                      <a:ext uri="{FF2B5EF4-FFF2-40B4-BE49-F238E27FC236}">
                        <a16:creationId xmlns:a16="http://schemas.microsoft.com/office/drawing/2014/main" id="{4592C2C3-54C6-D64A-A4D8-02C0E6FC7F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3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00" name="Rectangle 1147">
                    <a:extLst>
                      <a:ext uri="{FF2B5EF4-FFF2-40B4-BE49-F238E27FC236}">
                        <a16:creationId xmlns:a16="http://schemas.microsoft.com/office/drawing/2014/main" id="{78DBC051-4EB4-F849-9DF0-C6A211B6A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3" y="5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01" name="Oval 1148">
                    <a:extLst>
                      <a:ext uri="{FF2B5EF4-FFF2-40B4-BE49-F238E27FC236}">
                        <a16:creationId xmlns:a16="http://schemas.microsoft.com/office/drawing/2014/main" id="{AFCCA77A-9C32-5749-8380-CE2F904EC1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4" y="52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02" name="Rectangle 1149">
                    <a:extLst>
                      <a:ext uri="{FF2B5EF4-FFF2-40B4-BE49-F238E27FC236}">
                        <a16:creationId xmlns:a16="http://schemas.microsoft.com/office/drawing/2014/main" id="{8731ACE6-61B9-7041-B1AE-447B279923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03" name="Oval 1150">
                    <a:extLst>
                      <a:ext uri="{FF2B5EF4-FFF2-40B4-BE49-F238E27FC236}">
                        <a16:creationId xmlns:a16="http://schemas.microsoft.com/office/drawing/2014/main" id="{B031DF60-4BC1-7B46-AB98-AC1204C27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4" y="5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04" name="Rectangle 1151">
                    <a:extLst>
                      <a:ext uri="{FF2B5EF4-FFF2-40B4-BE49-F238E27FC236}">
                        <a16:creationId xmlns:a16="http://schemas.microsoft.com/office/drawing/2014/main" id="{4EA36F05-9429-3240-91F3-9D916BDFF8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05" name="Oval 1152">
                    <a:extLst>
                      <a:ext uri="{FF2B5EF4-FFF2-40B4-BE49-F238E27FC236}">
                        <a16:creationId xmlns:a16="http://schemas.microsoft.com/office/drawing/2014/main" id="{336EF7B7-7FD8-584C-9D99-F9F289D775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4" y="5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06" name="Rectangle 1153">
                    <a:extLst>
                      <a:ext uri="{FF2B5EF4-FFF2-40B4-BE49-F238E27FC236}">
                        <a16:creationId xmlns:a16="http://schemas.microsoft.com/office/drawing/2014/main" id="{EBD20262-319C-4644-AB25-3171C79B92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07" name="Oval 1154">
                    <a:extLst>
                      <a:ext uri="{FF2B5EF4-FFF2-40B4-BE49-F238E27FC236}">
                        <a16:creationId xmlns:a16="http://schemas.microsoft.com/office/drawing/2014/main" id="{C59C3205-9D0F-9F4C-B5BE-4DD5EA53CB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2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08" name="Rectangle 1155">
                    <a:extLst>
                      <a:ext uri="{FF2B5EF4-FFF2-40B4-BE49-F238E27FC236}">
                        <a16:creationId xmlns:a16="http://schemas.microsoft.com/office/drawing/2014/main" id="{6AA13122-D945-424C-B4C6-430E875226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7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09" name="Oval 1156">
                    <a:extLst>
                      <a:ext uri="{FF2B5EF4-FFF2-40B4-BE49-F238E27FC236}">
                        <a16:creationId xmlns:a16="http://schemas.microsoft.com/office/drawing/2014/main" id="{D92C2709-D0B0-AB49-9DFD-8591CC174C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2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10" name="Rectangle 1157">
                    <a:extLst>
                      <a:ext uri="{FF2B5EF4-FFF2-40B4-BE49-F238E27FC236}">
                        <a16:creationId xmlns:a16="http://schemas.microsoft.com/office/drawing/2014/main" id="{B5387574-7BE1-B044-B1B4-C07AFBF8BA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7" y="5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11" name="Oval 1158">
                    <a:extLst>
                      <a:ext uri="{FF2B5EF4-FFF2-40B4-BE49-F238E27FC236}">
                        <a16:creationId xmlns:a16="http://schemas.microsoft.com/office/drawing/2014/main" id="{9E1F0F6D-176B-6C41-A740-841B238824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2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12" name="Rectangle 1159">
                    <a:extLst>
                      <a:ext uri="{FF2B5EF4-FFF2-40B4-BE49-F238E27FC236}">
                        <a16:creationId xmlns:a16="http://schemas.microsoft.com/office/drawing/2014/main" id="{75EDB7AD-F633-B346-A369-474E531FDA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7" y="5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13" name="Oval 1160">
                    <a:extLst>
                      <a:ext uri="{FF2B5EF4-FFF2-40B4-BE49-F238E27FC236}">
                        <a16:creationId xmlns:a16="http://schemas.microsoft.com/office/drawing/2014/main" id="{BEA56996-9658-C24D-B198-E783F48259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7" y="52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14" name="Rectangle 1161">
                    <a:extLst>
                      <a:ext uri="{FF2B5EF4-FFF2-40B4-BE49-F238E27FC236}">
                        <a16:creationId xmlns:a16="http://schemas.microsoft.com/office/drawing/2014/main" id="{8DE58DD8-B308-E944-87D3-DC321E9F2A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7" y="5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15" name="Oval 1162">
                    <a:extLst>
                      <a:ext uri="{FF2B5EF4-FFF2-40B4-BE49-F238E27FC236}">
                        <a16:creationId xmlns:a16="http://schemas.microsoft.com/office/drawing/2014/main" id="{C8AF3827-B900-974E-A2A5-C333EE8577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9" y="52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16" name="Rectangle 1163">
                    <a:extLst>
                      <a:ext uri="{FF2B5EF4-FFF2-40B4-BE49-F238E27FC236}">
                        <a16:creationId xmlns:a16="http://schemas.microsoft.com/office/drawing/2014/main" id="{61004C1C-E1D5-C04E-A205-6D61F3157B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0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17" name="Oval 1164">
                    <a:extLst>
                      <a:ext uri="{FF2B5EF4-FFF2-40B4-BE49-F238E27FC236}">
                        <a16:creationId xmlns:a16="http://schemas.microsoft.com/office/drawing/2014/main" id="{E8B1F378-877D-D64A-98EF-72289CC736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0" y="52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18" name="Rectangle 1165">
                    <a:extLst>
                      <a:ext uri="{FF2B5EF4-FFF2-40B4-BE49-F238E27FC236}">
                        <a16:creationId xmlns:a16="http://schemas.microsoft.com/office/drawing/2014/main" id="{F66AE049-3068-8447-B242-4C687A2A51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1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19" name="Oval 1166">
                    <a:extLst>
                      <a:ext uri="{FF2B5EF4-FFF2-40B4-BE49-F238E27FC236}">
                        <a16:creationId xmlns:a16="http://schemas.microsoft.com/office/drawing/2014/main" id="{ECBB0E2A-CDB5-7C44-B940-139D3A36BC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1" y="52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20" name="Rectangle 1167">
                    <a:extLst>
                      <a:ext uri="{FF2B5EF4-FFF2-40B4-BE49-F238E27FC236}">
                        <a16:creationId xmlns:a16="http://schemas.microsoft.com/office/drawing/2014/main" id="{4059DDB7-7FAD-C142-A2B7-5E3D9B3B56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2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21" name="Oval 1168">
                    <a:extLst>
                      <a:ext uri="{FF2B5EF4-FFF2-40B4-BE49-F238E27FC236}">
                        <a16:creationId xmlns:a16="http://schemas.microsoft.com/office/drawing/2014/main" id="{B6A1A199-1541-754C-A593-3D51D54045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3" y="52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22" name="Rectangle 1169">
                    <a:extLst>
                      <a:ext uri="{FF2B5EF4-FFF2-40B4-BE49-F238E27FC236}">
                        <a16:creationId xmlns:a16="http://schemas.microsoft.com/office/drawing/2014/main" id="{D126F2DC-FA1F-464F-9698-D66718FA3F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23" name="Oval 1170">
                    <a:extLst>
                      <a:ext uri="{FF2B5EF4-FFF2-40B4-BE49-F238E27FC236}">
                        <a16:creationId xmlns:a16="http://schemas.microsoft.com/office/drawing/2014/main" id="{ECB4BB72-19E2-3745-AB69-4850D33C95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1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24" name="Rectangle 1171">
                    <a:extLst>
                      <a:ext uri="{FF2B5EF4-FFF2-40B4-BE49-F238E27FC236}">
                        <a16:creationId xmlns:a16="http://schemas.microsoft.com/office/drawing/2014/main" id="{805EDE86-91AB-494E-9384-7C21CBBA59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25" name="Oval 1172">
                    <a:extLst>
                      <a:ext uri="{FF2B5EF4-FFF2-40B4-BE49-F238E27FC236}">
                        <a16:creationId xmlns:a16="http://schemas.microsoft.com/office/drawing/2014/main" id="{2AF7F75D-31D5-4F4C-B900-4401F4027A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0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26" name="Rectangle 1173">
                    <a:extLst>
                      <a:ext uri="{FF2B5EF4-FFF2-40B4-BE49-F238E27FC236}">
                        <a16:creationId xmlns:a16="http://schemas.microsoft.com/office/drawing/2014/main" id="{FC77E92A-E01B-E642-BAA9-1258AC2BB7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27" name="Oval 1174">
                    <a:extLst>
                      <a:ext uri="{FF2B5EF4-FFF2-40B4-BE49-F238E27FC236}">
                        <a16:creationId xmlns:a16="http://schemas.microsoft.com/office/drawing/2014/main" id="{A634A77B-61F9-8B40-9B92-A78347CF88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28" name="Rectangle 1175">
                    <a:extLst>
                      <a:ext uri="{FF2B5EF4-FFF2-40B4-BE49-F238E27FC236}">
                        <a16:creationId xmlns:a16="http://schemas.microsoft.com/office/drawing/2014/main" id="{C10068F1-82F4-C349-8268-7212926395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29" name="Oval 1176">
                    <a:extLst>
                      <a:ext uri="{FF2B5EF4-FFF2-40B4-BE49-F238E27FC236}">
                        <a16:creationId xmlns:a16="http://schemas.microsoft.com/office/drawing/2014/main" id="{6E737313-8F30-D04F-8A0E-A188F161EE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1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30" name="Rectangle 1177">
                    <a:extLst>
                      <a:ext uri="{FF2B5EF4-FFF2-40B4-BE49-F238E27FC236}">
                        <a16:creationId xmlns:a16="http://schemas.microsoft.com/office/drawing/2014/main" id="{715F9FD7-9169-1644-82B0-BD6F9E2C06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31" name="Oval 1178">
                    <a:extLst>
                      <a:ext uri="{FF2B5EF4-FFF2-40B4-BE49-F238E27FC236}">
                        <a16:creationId xmlns:a16="http://schemas.microsoft.com/office/drawing/2014/main" id="{68BCDF51-DFD9-D446-9264-9B88F6E751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1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32" name="Rectangle 1179">
                    <a:extLst>
                      <a:ext uri="{FF2B5EF4-FFF2-40B4-BE49-F238E27FC236}">
                        <a16:creationId xmlns:a16="http://schemas.microsoft.com/office/drawing/2014/main" id="{D8B4E7BB-E832-B641-885F-88DC000AD0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5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33" name="Oval 1180">
                    <a:extLst>
                      <a:ext uri="{FF2B5EF4-FFF2-40B4-BE49-F238E27FC236}">
                        <a16:creationId xmlns:a16="http://schemas.microsoft.com/office/drawing/2014/main" id="{E87FC94A-D6DE-844A-9B5A-76E8F7633A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34" name="Rectangle 1181">
                    <a:extLst>
                      <a:ext uri="{FF2B5EF4-FFF2-40B4-BE49-F238E27FC236}">
                        <a16:creationId xmlns:a16="http://schemas.microsoft.com/office/drawing/2014/main" id="{A5B985A9-A080-064D-B60F-170C964D96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5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35" name="Oval 1182">
                    <a:extLst>
                      <a:ext uri="{FF2B5EF4-FFF2-40B4-BE49-F238E27FC236}">
                        <a16:creationId xmlns:a16="http://schemas.microsoft.com/office/drawing/2014/main" id="{6E2FA6D4-9EFB-3646-AAED-AC4EE660D3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36" name="Rectangle 1183">
                    <a:extLst>
                      <a:ext uri="{FF2B5EF4-FFF2-40B4-BE49-F238E27FC236}">
                        <a16:creationId xmlns:a16="http://schemas.microsoft.com/office/drawing/2014/main" id="{DA3BF6AC-DDB5-FB4C-88C5-C7FC13A524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37" name="Oval 1184">
                    <a:extLst>
                      <a:ext uri="{FF2B5EF4-FFF2-40B4-BE49-F238E27FC236}">
                        <a16:creationId xmlns:a16="http://schemas.microsoft.com/office/drawing/2014/main" id="{53600F26-9F12-1B46-A4F9-071F93CE47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8" y="51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38" name="Rectangle 1185">
                    <a:extLst>
                      <a:ext uri="{FF2B5EF4-FFF2-40B4-BE49-F238E27FC236}">
                        <a16:creationId xmlns:a16="http://schemas.microsoft.com/office/drawing/2014/main" id="{A8B453FE-FF0B-9846-B969-0E8C347C7C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39" name="Oval 1186">
                    <a:extLst>
                      <a:ext uri="{FF2B5EF4-FFF2-40B4-BE49-F238E27FC236}">
                        <a16:creationId xmlns:a16="http://schemas.microsoft.com/office/drawing/2014/main" id="{1E370081-706F-504A-A2E6-3C7356872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8" y="51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40" name="Rectangle 1187">
                    <a:extLst>
                      <a:ext uri="{FF2B5EF4-FFF2-40B4-BE49-F238E27FC236}">
                        <a16:creationId xmlns:a16="http://schemas.microsoft.com/office/drawing/2014/main" id="{6C3F5F32-689F-3C43-884B-F386AEE053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41" name="Oval 1188">
                    <a:extLst>
                      <a:ext uri="{FF2B5EF4-FFF2-40B4-BE49-F238E27FC236}">
                        <a16:creationId xmlns:a16="http://schemas.microsoft.com/office/drawing/2014/main" id="{BE08944A-93F0-6649-ACC6-1C33AF1D08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8" y="51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42" name="Rectangle 1189">
                    <a:extLst>
                      <a:ext uri="{FF2B5EF4-FFF2-40B4-BE49-F238E27FC236}">
                        <a16:creationId xmlns:a16="http://schemas.microsoft.com/office/drawing/2014/main" id="{77134A38-B7D7-3C44-AE0D-45EE7D6774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43" name="Oval 1190">
                    <a:extLst>
                      <a:ext uri="{FF2B5EF4-FFF2-40B4-BE49-F238E27FC236}">
                        <a16:creationId xmlns:a16="http://schemas.microsoft.com/office/drawing/2014/main" id="{15AFD10A-AEC7-8344-8E49-B234FF281A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8" y="51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44" name="Rectangle 1191">
                    <a:extLst>
                      <a:ext uri="{FF2B5EF4-FFF2-40B4-BE49-F238E27FC236}">
                        <a16:creationId xmlns:a16="http://schemas.microsoft.com/office/drawing/2014/main" id="{D15985D7-0791-F647-BF3A-77429A2937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45" name="Oval 1192">
                    <a:extLst>
                      <a:ext uri="{FF2B5EF4-FFF2-40B4-BE49-F238E27FC236}">
                        <a16:creationId xmlns:a16="http://schemas.microsoft.com/office/drawing/2014/main" id="{5B814410-D13F-6D47-98AE-578817C039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0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46" name="Rectangle 1193">
                    <a:extLst>
                      <a:ext uri="{FF2B5EF4-FFF2-40B4-BE49-F238E27FC236}">
                        <a16:creationId xmlns:a16="http://schemas.microsoft.com/office/drawing/2014/main" id="{349232CC-2461-474B-998E-6BD5FBE05C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47" name="Oval 1194">
                    <a:extLst>
                      <a:ext uri="{FF2B5EF4-FFF2-40B4-BE49-F238E27FC236}">
                        <a16:creationId xmlns:a16="http://schemas.microsoft.com/office/drawing/2014/main" id="{9083656E-FED1-EB4B-9DB0-9D03E123DE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0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48" name="Rectangle 1195">
                    <a:extLst>
                      <a:ext uri="{FF2B5EF4-FFF2-40B4-BE49-F238E27FC236}">
                        <a16:creationId xmlns:a16="http://schemas.microsoft.com/office/drawing/2014/main" id="{71D8BF3E-937C-B64C-B1E2-B56218B84D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49" name="Oval 1196">
                    <a:extLst>
                      <a:ext uri="{FF2B5EF4-FFF2-40B4-BE49-F238E27FC236}">
                        <a16:creationId xmlns:a16="http://schemas.microsoft.com/office/drawing/2014/main" id="{997DB244-CCF6-E041-ADBF-113900A20A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0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50" name="Rectangle 1197">
                    <a:extLst>
                      <a:ext uri="{FF2B5EF4-FFF2-40B4-BE49-F238E27FC236}">
                        <a16:creationId xmlns:a16="http://schemas.microsoft.com/office/drawing/2014/main" id="{56E192D0-4B72-7445-BBA4-7F0BC43E41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51" name="Oval 1198">
                    <a:extLst>
                      <a:ext uri="{FF2B5EF4-FFF2-40B4-BE49-F238E27FC236}">
                        <a16:creationId xmlns:a16="http://schemas.microsoft.com/office/drawing/2014/main" id="{C6BDCD32-B962-1B48-BC70-2167C99513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0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52" name="Rectangle 1199">
                    <a:extLst>
                      <a:ext uri="{FF2B5EF4-FFF2-40B4-BE49-F238E27FC236}">
                        <a16:creationId xmlns:a16="http://schemas.microsoft.com/office/drawing/2014/main" id="{A62D1670-92F0-3249-924A-B96D60DECF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53" name="Oval 1200">
                    <a:extLst>
                      <a:ext uri="{FF2B5EF4-FFF2-40B4-BE49-F238E27FC236}">
                        <a16:creationId xmlns:a16="http://schemas.microsoft.com/office/drawing/2014/main" id="{EAF8F53B-9631-9941-9089-60E7CA7541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1" y="5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54" name="Rectangle 1201">
                    <a:extLst>
                      <a:ext uri="{FF2B5EF4-FFF2-40B4-BE49-F238E27FC236}">
                        <a16:creationId xmlns:a16="http://schemas.microsoft.com/office/drawing/2014/main" id="{FE120657-22D6-9D44-8E93-309129A10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2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55" name="Oval 1202">
                    <a:extLst>
                      <a:ext uri="{FF2B5EF4-FFF2-40B4-BE49-F238E27FC236}">
                        <a16:creationId xmlns:a16="http://schemas.microsoft.com/office/drawing/2014/main" id="{86DC661C-FBC8-6E42-AC03-435238FC89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2" y="50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56" name="Rectangle 1203">
                    <a:extLst>
                      <a:ext uri="{FF2B5EF4-FFF2-40B4-BE49-F238E27FC236}">
                        <a16:creationId xmlns:a16="http://schemas.microsoft.com/office/drawing/2014/main" id="{4E393D31-5830-564E-A030-C411B7DB78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3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57" name="Oval 1204">
                    <a:extLst>
                      <a:ext uri="{FF2B5EF4-FFF2-40B4-BE49-F238E27FC236}">
                        <a16:creationId xmlns:a16="http://schemas.microsoft.com/office/drawing/2014/main" id="{E1F64BB2-3B52-F440-82F6-38532DA3D5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3" y="50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58" name="Rectangle 1205">
                    <a:extLst>
                      <a:ext uri="{FF2B5EF4-FFF2-40B4-BE49-F238E27FC236}">
                        <a16:creationId xmlns:a16="http://schemas.microsoft.com/office/drawing/2014/main" id="{852CF45D-B0CD-E149-8614-B1099654E5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4" y="5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59" name="Oval 1206">
                    <a:extLst>
                      <a:ext uri="{FF2B5EF4-FFF2-40B4-BE49-F238E27FC236}">
                        <a16:creationId xmlns:a16="http://schemas.microsoft.com/office/drawing/2014/main" id="{AADFE94C-FE47-1541-BB2F-67857DB546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50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60" name="Rectangle 1207">
                    <a:extLst>
                      <a:ext uri="{FF2B5EF4-FFF2-40B4-BE49-F238E27FC236}">
                        <a16:creationId xmlns:a16="http://schemas.microsoft.com/office/drawing/2014/main" id="{59297658-442C-D746-997F-2E55BAF85B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7" y="5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61" name="Oval 1208">
                    <a:extLst>
                      <a:ext uri="{FF2B5EF4-FFF2-40B4-BE49-F238E27FC236}">
                        <a16:creationId xmlns:a16="http://schemas.microsoft.com/office/drawing/2014/main" id="{68348819-10DE-F240-93F4-D8581AF931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50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62" name="Rectangle 1209">
                    <a:extLst>
                      <a:ext uri="{FF2B5EF4-FFF2-40B4-BE49-F238E27FC236}">
                        <a16:creationId xmlns:a16="http://schemas.microsoft.com/office/drawing/2014/main" id="{15999405-7F33-764A-8024-ACBFBC3FD8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7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63" name="Oval 1210">
                    <a:extLst>
                      <a:ext uri="{FF2B5EF4-FFF2-40B4-BE49-F238E27FC236}">
                        <a16:creationId xmlns:a16="http://schemas.microsoft.com/office/drawing/2014/main" id="{0B3EA0EC-54D9-DB43-9A05-37F66F1B6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7" y="50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64" name="Rectangle 1211">
                    <a:extLst>
                      <a:ext uri="{FF2B5EF4-FFF2-40B4-BE49-F238E27FC236}">
                        <a16:creationId xmlns:a16="http://schemas.microsoft.com/office/drawing/2014/main" id="{7A924D3D-5B67-E349-B37A-6AB1E5032E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65" name="Oval 1212">
                    <a:extLst>
                      <a:ext uri="{FF2B5EF4-FFF2-40B4-BE49-F238E27FC236}">
                        <a16:creationId xmlns:a16="http://schemas.microsoft.com/office/drawing/2014/main" id="{808A3741-5F5F-B144-8659-9A0BE7C380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50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66" name="Rectangle 1213">
                    <a:extLst>
                      <a:ext uri="{FF2B5EF4-FFF2-40B4-BE49-F238E27FC236}">
                        <a16:creationId xmlns:a16="http://schemas.microsoft.com/office/drawing/2014/main" id="{1F5BCD47-659D-E64F-B21A-71CB0275D4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9" y="5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67" name="Oval 1214">
                    <a:extLst>
                      <a:ext uri="{FF2B5EF4-FFF2-40B4-BE49-F238E27FC236}">
                        <a16:creationId xmlns:a16="http://schemas.microsoft.com/office/drawing/2014/main" id="{75C87BAF-EBAE-9942-B16D-E725A2057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0" y="50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68" name="Rectangle 1215">
                    <a:extLst>
                      <a:ext uri="{FF2B5EF4-FFF2-40B4-BE49-F238E27FC236}">
                        <a16:creationId xmlns:a16="http://schemas.microsoft.com/office/drawing/2014/main" id="{DBD7C1B8-3E76-754E-98B2-D7592D8C49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1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69" name="Oval 1216">
                    <a:extLst>
                      <a:ext uri="{FF2B5EF4-FFF2-40B4-BE49-F238E27FC236}">
                        <a16:creationId xmlns:a16="http://schemas.microsoft.com/office/drawing/2014/main" id="{1C03039C-6E66-0541-915D-CBAE61E203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1" y="49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70" name="Rectangle 1217">
                    <a:extLst>
                      <a:ext uri="{FF2B5EF4-FFF2-40B4-BE49-F238E27FC236}">
                        <a16:creationId xmlns:a16="http://schemas.microsoft.com/office/drawing/2014/main" id="{8BC4193F-3748-8046-BE4E-3FD81188E0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2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71" name="Oval 1218">
                    <a:extLst>
                      <a:ext uri="{FF2B5EF4-FFF2-40B4-BE49-F238E27FC236}">
                        <a16:creationId xmlns:a16="http://schemas.microsoft.com/office/drawing/2014/main" id="{00EC520F-3172-B544-9735-EB7E76A417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2" y="49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72" name="Rectangle 1219">
                    <a:extLst>
                      <a:ext uri="{FF2B5EF4-FFF2-40B4-BE49-F238E27FC236}">
                        <a16:creationId xmlns:a16="http://schemas.microsoft.com/office/drawing/2014/main" id="{2A690450-2923-3F4B-B059-1AA7F7AB19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4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73" name="Oval 1220">
                    <a:extLst>
                      <a:ext uri="{FF2B5EF4-FFF2-40B4-BE49-F238E27FC236}">
                        <a16:creationId xmlns:a16="http://schemas.microsoft.com/office/drawing/2014/main" id="{0CDC72B5-5051-2B41-A85F-FCDF55FEF6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5" y="4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74" name="Rectangle 1221">
                    <a:extLst>
                      <a:ext uri="{FF2B5EF4-FFF2-40B4-BE49-F238E27FC236}">
                        <a16:creationId xmlns:a16="http://schemas.microsoft.com/office/drawing/2014/main" id="{7ECDD346-D2FE-EB4D-8743-2F7EAE2776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6" y="4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75" name="Oval 1222">
                    <a:extLst>
                      <a:ext uri="{FF2B5EF4-FFF2-40B4-BE49-F238E27FC236}">
                        <a16:creationId xmlns:a16="http://schemas.microsoft.com/office/drawing/2014/main" id="{F4E0A948-8DAE-9144-BFB5-D442C66F00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6" y="4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76" name="Rectangle 1223">
                    <a:extLst>
                      <a:ext uri="{FF2B5EF4-FFF2-40B4-BE49-F238E27FC236}">
                        <a16:creationId xmlns:a16="http://schemas.microsoft.com/office/drawing/2014/main" id="{96CCFED5-BB4B-A744-A1D6-CDE2602E3F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7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77" name="Oval 1224">
                    <a:extLst>
                      <a:ext uri="{FF2B5EF4-FFF2-40B4-BE49-F238E27FC236}">
                        <a16:creationId xmlns:a16="http://schemas.microsoft.com/office/drawing/2014/main" id="{A357F804-4F68-3841-9C7E-1FEE345C92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7" y="4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78" name="Rectangle 1225">
                    <a:extLst>
                      <a:ext uri="{FF2B5EF4-FFF2-40B4-BE49-F238E27FC236}">
                        <a16:creationId xmlns:a16="http://schemas.microsoft.com/office/drawing/2014/main" id="{9DAF1D9D-CA34-FD4B-8C54-18FA2DCA4B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8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79" name="Oval 1226">
                    <a:extLst>
                      <a:ext uri="{FF2B5EF4-FFF2-40B4-BE49-F238E27FC236}">
                        <a16:creationId xmlns:a16="http://schemas.microsoft.com/office/drawing/2014/main" id="{A0BE2C06-CB0C-BD48-8CD1-8BF4E9C487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8" y="4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80" name="Rectangle 1227">
                    <a:extLst>
                      <a:ext uri="{FF2B5EF4-FFF2-40B4-BE49-F238E27FC236}">
                        <a16:creationId xmlns:a16="http://schemas.microsoft.com/office/drawing/2014/main" id="{8542F6C4-B522-C945-8B91-216E275F4F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9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81" name="Oval 1228">
                    <a:extLst>
                      <a:ext uri="{FF2B5EF4-FFF2-40B4-BE49-F238E27FC236}">
                        <a16:creationId xmlns:a16="http://schemas.microsoft.com/office/drawing/2014/main" id="{45D85499-825D-684B-899D-52651268DE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0" y="4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82" name="Rectangle 1229">
                    <a:extLst>
                      <a:ext uri="{FF2B5EF4-FFF2-40B4-BE49-F238E27FC236}">
                        <a16:creationId xmlns:a16="http://schemas.microsoft.com/office/drawing/2014/main" id="{E34CEA32-F398-1B4D-8E50-9DCCC6940F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1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83" name="Oval 1230">
                    <a:extLst>
                      <a:ext uri="{FF2B5EF4-FFF2-40B4-BE49-F238E27FC236}">
                        <a16:creationId xmlns:a16="http://schemas.microsoft.com/office/drawing/2014/main" id="{FFBE67AB-B49F-644A-8637-64A22C7280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1" y="49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84" name="Rectangle 1231">
                    <a:extLst>
                      <a:ext uri="{FF2B5EF4-FFF2-40B4-BE49-F238E27FC236}">
                        <a16:creationId xmlns:a16="http://schemas.microsoft.com/office/drawing/2014/main" id="{787C6ED0-0C8E-6549-B475-029BB27EF3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2" y="4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85" name="Oval 1232">
                    <a:extLst>
                      <a:ext uri="{FF2B5EF4-FFF2-40B4-BE49-F238E27FC236}">
                        <a16:creationId xmlns:a16="http://schemas.microsoft.com/office/drawing/2014/main" id="{5C815B17-D3F5-FB4B-A5FF-06150179FA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2" y="49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86" name="Rectangle 1233">
                    <a:extLst>
                      <a:ext uri="{FF2B5EF4-FFF2-40B4-BE49-F238E27FC236}">
                        <a16:creationId xmlns:a16="http://schemas.microsoft.com/office/drawing/2014/main" id="{363ADC9A-B14E-9846-AE02-2350F4FAAC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4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87" name="Oval 1234">
                    <a:extLst>
                      <a:ext uri="{FF2B5EF4-FFF2-40B4-BE49-F238E27FC236}">
                        <a16:creationId xmlns:a16="http://schemas.microsoft.com/office/drawing/2014/main" id="{6491FC3D-4FDC-EB4C-8025-8296FE568E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5" y="50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88" name="Rectangle 1235">
                    <a:extLst>
                      <a:ext uri="{FF2B5EF4-FFF2-40B4-BE49-F238E27FC236}">
                        <a16:creationId xmlns:a16="http://schemas.microsoft.com/office/drawing/2014/main" id="{09995386-7470-6B48-AD8B-F2594F0D90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6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89" name="Oval 1236">
                    <a:extLst>
                      <a:ext uri="{FF2B5EF4-FFF2-40B4-BE49-F238E27FC236}">
                        <a16:creationId xmlns:a16="http://schemas.microsoft.com/office/drawing/2014/main" id="{EC07BDA3-29D6-C44C-B1F9-C6B80FDF7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6" y="50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90" name="Rectangle 1237">
                    <a:extLst>
                      <a:ext uri="{FF2B5EF4-FFF2-40B4-BE49-F238E27FC236}">
                        <a16:creationId xmlns:a16="http://schemas.microsoft.com/office/drawing/2014/main" id="{43763D7A-8CF7-D846-A3DD-FB23042E8B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5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91" name="Oval 1238">
                    <a:extLst>
                      <a:ext uri="{FF2B5EF4-FFF2-40B4-BE49-F238E27FC236}">
                        <a16:creationId xmlns:a16="http://schemas.microsoft.com/office/drawing/2014/main" id="{45A543D8-C917-5242-A8DB-ACCC901BD3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50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92" name="Rectangle 1239">
                    <a:extLst>
                      <a:ext uri="{FF2B5EF4-FFF2-40B4-BE49-F238E27FC236}">
                        <a16:creationId xmlns:a16="http://schemas.microsoft.com/office/drawing/2014/main" id="{1FC168E4-42E7-B745-92DC-305B0174E5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93" name="Oval 1240">
                    <a:extLst>
                      <a:ext uri="{FF2B5EF4-FFF2-40B4-BE49-F238E27FC236}">
                        <a16:creationId xmlns:a16="http://schemas.microsoft.com/office/drawing/2014/main" id="{2BE162FA-6166-3741-8CE0-9666543D7F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8" y="50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94" name="Rectangle 1241">
                    <a:extLst>
                      <a:ext uri="{FF2B5EF4-FFF2-40B4-BE49-F238E27FC236}">
                        <a16:creationId xmlns:a16="http://schemas.microsoft.com/office/drawing/2014/main" id="{D43DBCCB-7BA4-A642-B101-B243BFB869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9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95" name="Oval 1242">
                    <a:extLst>
                      <a:ext uri="{FF2B5EF4-FFF2-40B4-BE49-F238E27FC236}">
                        <a16:creationId xmlns:a16="http://schemas.microsoft.com/office/drawing/2014/main" id="{E10A1187-5C11-B543-B50C-4D9E99A283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9" y="50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96" name="Rectangle 1243">
                    <a:extLst>
                      <a:ext uri="{FF2B5EF4-FFF2-40B4-BE49-F238E27FC236}">
                        <a16:creationId xmlns:a16="http://schemas.microsoft.com/office/drawing/2014/main" id="{CF161F05-D698-794F-B434-9EF8156DA7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0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97" name="Oval 1244">
                    <a:extLst>
                      <a:ext uri="{FF2B5EF4-FFF2-40B4-BE49-F238E27FC236}">
                        <a16:creationId xmlns:a16="http://schemas.microsoft.com/office/drawing/2014/main" id="{474B2B9B-BB0E-BA45-97B8-0CBEDB5EF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0" y="50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98" name="Rectangle 1245">
                    <a:extLst>
                      <a:ext uri="{FF2B5EF4-FFF2-40B4-BE49-F238E27FC236}">
                        <a16:creationId xmlns:a16="http://schemas.microsoft.com/office/drawing/2014/main" id="{E339F4C9-36CB-B543-ABE9-21C87A0C7C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1" y="5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799" name="Oval 1246">
                    <a:extLst>
                      <a:ext uri="{FF2B5EF4-FFF2-40B4-BE49-F238E27FC236}">
                        <a16:creationId xmlns:a16="http://schemas.microsoft.com/office/drawing/2014/main" id="{49D30970-ED77-CF4E-85F7-7346844D12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3" y="50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00" name="Rectangle 1247">
                    <a:extLst>
                      <a:ext uri="{FF2B5EF4-FFF2-40B4-BE49-F238E27FC236}">
                        <a16:creationId xmlns:a16="http://schemas.microsoft.com/office/drawing/2014/main" id="{207DC7DA-938C-F94B-86FF-21A33B7641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4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01" name="Oval 1248">
                    <a:extLst>
                      <a:ext uri="{FF2B5EF4-FFF2-40B4-BE49-F238E27FC236}">
                        <a16:creationId xmlns:a16="http://schemas.microsoft.com/office/drawing/2014/main" id="{179731B5-2FC1-5A41-AEC4-BFA5E0AF7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4" y="50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02" name="Rectangle 1249">
                    <a:extLst>
                      <a:ext uri="{FF2B5EF4-FFF2-40B4-BE49-F238E27FC236}">
                        <a16:creationId xmlns:a16="http://schemas.microsoft.com/office/drawing/2014/main" id="{69B67DC4-1FFB-DC4F-B430-1F08A49DD7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03" name="Oval 1250">
                    <a:extLst>
                      <a:ext uri="{FF2B5EF4-FFF2-40B4-BE49-F238E27FC236}">
                        <a16:creationId xmlns:a16="http://schemas.microsoft.com/office/drawing/2014/main" id="{E289372E-CB42-1240-A848-40C22732CB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50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04" name="Rectangle 1251">
                    <a:extLst>
                      <a:ext uri="{FF2B5EF4-FFF2-40B4-BE49-F238E27FC236}">
                        <a16:creationId xmlns:a16="http://schemas.microsoft.com/office/drawing/2014/main" id="{AA066DA3-8AAA-344E-AD89-17EE0DC60F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6" y="5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05" name="Oval 1252">
                    <a:extLst>
                      <a:ext uri="{FF2B5EF4-FFF2-40B4-BE49-F238E27FC236}">
                        <a16:creationId xmlns:a16="http://schemas.microsoft.com/office/drawing/2014/main" id="{8191A946-EF58-8A46-8C78-3C5FC9BB6C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50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06" name="Rectangle 1253">
                    <a:extLst>
                      <a:ext uri="{FF2B5EF4-FFF2-40B4-BE49-F238E27FC236}">
                        <a16:creationId xmlns:a16="http://schemas.microsoft.com/office/drawing/2014/main" id="{E0040992-87B1-324C-992D-7D0E68F71D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6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07" name="Oval 1254">
                    <a:extLst>
                      <a:ext uri="{FF2B5EF4-FFF2-40B4-BE49-F238E27FC236}">
                        <a16:creationId xmlns:a16="http://schemas.microsoft.com/office/drawing/2014/main" id="{8407D91C-9C0D-2245-B1B0-CBCFB97BF7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49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08" name="Rectangle 1255">
                    <a:extLst>
                      <a:ext uri="{FF2B5EF4-FFF2-40B4-BE49-F238E27FC236}">
                        <a16:creationId xmlns:a16="http://schemas.microsoft.com/office/drawing/2014/main" id="{4489F5C1-050D-0B43-AFD6-110314C112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6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09" name="Oval 1256">
                    <a:extLst>
                      <a:ext uri="{FF2B5EF4-FFF2-40B4-BE49-F238E27FC236}">
                        <a16:creationId xmlns:a16="http://schemas.microsoft.com/office/drawing/2014/main" id="{F81CA0A1-E255-C545-8313-FB7F88A611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7" y="4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10" name="Rectangle 1257">
                    <a:extLst>
                      <a:ext uri="{FF2B5EF4-FFF2-40B4-BE49-F238E27FC236}">
                        <a16:creationId xmlns:a16="http://schemas.microsoft.com/office/drawing/2014/main" id="{F04CDBBC-C3A8-1E48-A850-FA8D2C867E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4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11" name="Oval 1258">
                    <a:extLst>
                      <a:ext uri="{FF2B5EF4-FFF2-40B4-BE49-F238E27FC236}">
                        <a16:creationId xmlns:a16="http://schemas.microsoft.com/office/drawing/2014/main" id="{23AF2049-01D5-9443-B711-F2AFB09C0E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7" y="4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12" name="Rectangle 1259">
                    <a:extLst>
                      <a:ext uri="{FF2B5EF4-FFF2-40B4-BE49-F238E27FC236}">
                        <a16:creationId xmlns:a16="http://schemas.microsoft.com/office/drawing/2014/main" id="{8F4B1B16-F315-0E4E-9D1F-BD3761293C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13" name="Oval 1260">
                    <a:extLst>
                      <a:ext uri="{FF2B5EF4-FFF2-40B4-BE49-F238E27FC236}">
                        <a16:creationId xmlns:a16="http://schemas.microsoft.com/office/drawing/2014/main" id="{5FE1696C-645A-F147-9242-2928893571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4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14" name="Rectangle 1261">
                    <a:extLst>
                      <a:ext uri="{FF2B5EF4-FFF2-40B4-BE49-F238E27FC236}">
                        <a16:creationId xmlns:a16="http://schemas.microsoft.com/office/drawing/2014/main" id="{F4C20333-7248-524B-979B-FFB6B03BC8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4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15" name="Oval 1262">
                    <a:extLst>
                      <a:ext uri="{FF2B5EF4-FFF2-40B4-BE49-F238E27FC236}">
                        <a16:creationId xmlns:a16="http://schemas.microsoft.com/office/drawing/2014/main" id="{ECF4A097-BFBF-2448-AE9F-A63C25DBE1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49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16" name="Rectangle 1263">
                    <a:extLst>
                      <a:ext uri="{FF2B5EF4-FFF2-40B4-BE49-F238E27FC236}">
                        <a16:creationId xmlns:a16="http://schemas.microsoft.com/office/drawing/2014/main" id="{5601FEC5-3A82-184E-A4D2-857FE79205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4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17" name="Oval 1264">
                    <a:extLst>
                      <a:ext uri="{FF2B5EF4-FFF2-40B4-BE49-F238E27FC236}">
                        <a16:creationId xmlns:a16="http://schemas.microsoft.com/office/drawing/2014/main" id="{6EB219B6-CE53-D74A-839D-EC6876C67B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4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18" name="Rectangle 1265">
                    <a:extLst>
                      <a:ext uri="{FF2B5EF4-FFF2-40B4-BE49-F238E27FC236}">
                        <a16:creationId xmlns:a16="http://schemas.microsoft.com/office/drawing/2014/main" id="{14F51C2A-2D79-8D45-9269-97CC500A8C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1" y="4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19" name="Oval 1266">
                    <a:extLst>
                      <a:ext uri="{FF2B5EF4-FFF2-40B4-BE49-F238E27FC236}">
                        <a16:creationId xmlns:a16="http://schemas.microsoft.com/office/drawing/2014/main" id="{45C84061-7374-4843-9D60-57012710B7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2" y="4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20" name="Rectangle 1267">
                    <a:extLst>
                      <a:ext uri="{FF2B5EF4-FFF2-40B4-BE49-F238E27FC236}">
                        <a16:creationId xmlns:a16="http://schemas.microsoft.com/office/drawing/2014/main" id="{F126D11F-12A9-F644-9129-A51F295527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3" y="4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21" name="Oval 1268">
                    <a:extLst>
                      <a:ext uri="{FF2B5EF4-FFF2-40B4-BE49-F238E27FC236}">
                        <a16:creationId xmlns:a16="http://schemas.microsoft.com/office/drawing/2014/main" id="{3DAED576-E0EA-814C-BAF0-66A15F9BF1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3" y="4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22" name="Rectangle 1269">
                    <a:extLst>
                      <a:ext uri="{FF2B5EF4-FFF2-40B4-BE49-F238E27FC236}">
                        <a16:creationId xmlns:a16="http://schemas.microsoft.com/office/drawing/2014/main" id="{0BB091EF-C3DE-6646-B99F-651D9F589A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4" y="4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23" name="Oval 1270">
                    <a:extLst>
                      <a:ext uri="{FF2B5EF4-FFF2-40B4-BE49-F238E27FC236}">
                        <a16:creationId xmlns:a16="http://schemas.microsoft.com/office/drawing/2014/main" id="{6EA710E7-D126-3442-A690-FB9247A090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4" y="49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24" name="Rectangle 1271">
                    <a:extLst>
                      <a:ext uri="{FF2B5EF4-FFF2-40B4-BE49-F238E27FC236}">
                        <a16:creationId xmlns:a16="http://schemas.microsoft.com/office/drawing/2014/main" id="{8139BDCF-0BFD-A444-B773-9A09AE1360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5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25" name="Oval 1272">
                    <a:extLst>
                      <a:ext uri="{FF2B5EF4-FFF2-40B4-BE49-F238E27FC236}">
                        <a16:creationId xmlns:a16="http://schemas.microsoft.com/office/drawing/2014/main" id="{6FE6C72A-0B3F-0C48-8E08-750DEC34C5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6" y="49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26" name="Rectangle 1273">
                    <a:extLst>
                      <a:ext uri="{FF2B5EF4-FFF2-40B4-BE49-F238E27FC236}">
                        <a16:creationId xmlns:a16="http://schemas.microsoft.com/office/drawing/2014/main" id="{2F60F0B6-0B28-9F41-809D-A8261CF322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7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27" name="Oval 1274">
                    <a:extLst>
                      <a:ext uri="{FF2B5EF4-FFF2-40B4-BE49-F238E27FC236}">
                        <a16:creationId xmlns:a16="http://schemas.microsoft.com/office/drawing/2014/main" id="{13203EE0-CDF6-D04A-8705-D4AD9A0227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7" y="4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28" name="Rectangle 1275">
                    <a:extLst>
                      <a:ext uri="{FF2B5EF4-FFF2-40B4-BE49-F238E27FC236}">
                        <a16:creationId xmlns:a16="http://schemas.microsoft.com/office/drawing/2014/main" id="{4253D3F9-53DB-6B48-9143-952303215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8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29" name="Oval 1276">
                    <a:extLst>
                      <a:ext uri="{FF2B5EF4-FFF2-40B4-BE49-F238E27FC236}">
                        <a16:creationId xmlns:a16="http://schemas.microsoft.com/office/drawing/2014/main" id="{B49A1CD1-35AD-E540-B41F-5514DDEA80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8" y="4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30" name="Rectangle 1277">
                    <a:extLst>
                      <a:ext uri="{FF2B5EF4-FFF2-40B4-BE49-F238E27FC236}">
                        <a16:creationId xmlns:a16="http://schemas.microsoft.com/office/drawing/2014/main" id="{2543DDDF-8EB3-EE43-BA38-080D72139E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0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31" name="Oval 1278">
                    <a:extLst>
                      <a:ext uri="{FF2B5EF4-FFF2-40B4-BE49-F238E27FC236}">
                        <a16:creationId xmlns:a16="http://schemas.microsoft.com/office/drawing/2014/main" id="{95CC5F89-FF82-2D49-A2E3-A60990E66D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1" y="49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32" name="Rectangle 1279">
                    <a:extLst>
                      <a:ext uri="{FF2B5EF4-FFF2-40B4-BE49-F238E27FC236}">
                        <a16:creationId xmlns:a16="http://schemas.microsoft.com/office/drawing/2014/main" id="{1AC6E6D6-B526-1747-B4D2-0FA54B6CAB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2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33" name="Oval 1280">
                    <a:extLst>
                      <a:ext uri="{FF2B5EF4-FFF2-40B4-BE49-F238E27FC236}">
                        <a16:creationId xmlns:a16="http://schemas.microsoft.com/office/drawing/2014/main" id="{4E4E52B5-3142-5346-B404-7CA8CE1676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2" y="48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34" name="Rectangle 1281">
                    <a:extLst>
                      <a:ext uri="{FF2B5EF4-FFF2-40B4-BE49-F238E27FC236}">
                        <a16:creationId xmlns:a16="http://schemas.microsoft.com/office/drawing/2014/main" id="{B600F669-C9CD-D64F-B86C-1E04BEFCA9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35" name="Oval 1282">
                    <a:extLst>
                      <a:ext uri="{FF2B5EF4-FFF2-40B4-BE49-F238E27FC236}">
                        <a16:creationId xmlns:a16="http://schemas.microsoft.com/office/drawing/2014/main" id="{32DFA9D9-AADB-B643-8E39-B646764C3B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2" y="48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36" name="Rectangle 1283">
                    <a:extLst>
                      <a:ext uri="{FF2B5EF4-FFF2-40B4-BE49-F238E27FC236}">
                        <a16:creationId xmlns:a16="http://schemas.microsoft.com/office/drawing/2014/main" id="{B7F3446D-F8B6-0A44-A531-E98734AFED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37" name="Oval 1284">
                    <a:extLst>
                      <a:ext uri="{FF2B5EF4-FFF2-40B4-BE49-F238E27FC236}">
                        <a16:creationId xmlns:a16="http://schemas.microsoft.com/office/drawing/2014/main" id="{64C8B27D-2551-D54C-973E-FD0240F39C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38" name="Rectangle 1285">
                    <a:extLst>
                      <a:ext uri="{FF2B5EF4-FFF2-40B4-BE49-F238E27FC236}">
                        <a16:creationId xmlns:a16="http://schemas.microsoft.com/office/drawing/2014/main" id="{B43EC0DA-AAA2-E841-A196-B8656C003C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39" name="Oval 1286">
                    <a:extLst>
                      <a:ext uri="{FF2B5EF4-FFF2-40B4-BE49-F238E27FC236}">
                        <a16:creationId xmlns:a16="http://schemas.microsoft.com/office/drawing/2014/main" id="{ED104960-CFEE-1346-BE25-58D9184843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40" name="Rectangle 1287">
                    <a:extLst>
                      <a:ext uri="{FF2B5EF4-FFF2-40B4-BE49-F238E27FC236}">
                        <a16:creationId xmlns:a16="http://schemas.microsoft.com/office/drawing/2014/main" id="{F8985E4F-0020-114D-9BBA-2519D10A83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41" name="Oval 1288">
                    <a:extLst>
                      <a:ext uri="{FF2B5EF4-FFF2-40B4-BE49-F238E27FC236}">
                        <a16:creationId xmlns:a16="http://schemas.microsoft.com/office/drawing/2014/main" id="{83D8624F-535A-CB40-9E44-2439875C9A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42" name="Rectangle 1289">
                    <a:extLst>
                      <a:ext uri="{FF2B5EF4-FFF2-40B4-BE49-F238E27FC236}">
                        <a16:creationId xmlns:a16="http://schemas.microsoft.com/office/drawing/2014/main" id="{1F6E631A-A995-FA4B-91E3-BFDABDC8BD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43" name="Oval 1290">
                    <a:extLst>
                      <a:ext uri="{FF2B5EF4-FFF2-40B4-BE49-F238E27FC236}">
                        <a16:creationId xmlns:a16="http://schemas.microsoft.com/office/drawing/2014/main" id="{6EC6AE54-6C9B-6547-A74E-4A5B12CFF3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4" y="48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44" name="Rectangle 1291">
                    <a:extLst>
                      <a:ext uri="{FF2B5EF4-FFF2-40B4-BE49-F238E27FC236}">
                        <a16:creationId xmlns:a16="http://schemas.microsoft.com/office/drawing/2014/main" id="{43A095BC-F651-7F48-9400-072F8E33EC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5" y="48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45" name="Oval 1292">
                    <a:extLst>
                      <a:ext uri="{FF2B5EF4-FFF2-40B4-BE49-F238E27FC236}">
                        <a16:creationId xmlns:a16="http://schemas.microsoft.com/office/drawing/2014/main" id="{BDA8A5E5-32ED-3B4E-BB6D-0DF6EDA04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5" y="48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46" name="Rectangle 1293">
                    <a:extLst>
                      <a:ext uri="{FF2B5EF4-FFF2-40B4-BE49-F238E27FC236}">
                        <a16:creationId xmlns:a16="http://schemas.microsoft.com/office/drawing/2014/main" id="{87E3CFAB-46CF-B845-B61C-D58F6AEEDB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4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47" name="Oval 1294">
                    <a:extLst>
                      <a:ext uri="{FF2B5EF4-FFF2-40B4-BE49-F238E27FC236}">
                        <a16:creationId xmlns:a16="http://schemas.microsoft.com/office/drawing/2014/main" id="{29902D60-5D96-7642-AF84-F094ED6C93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5" y="48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48" name="Rectangle 1295">
                    <a:extLst>
                      <a:ext uri="{FF2B5EF4-FFF2-40B4-BE49-F238E27FC236}">
                        <a16:creationId xmlns:a16="http://schemas.microsoft.com/office/drawing/2014/main" id="{B1C10CB5-8E61-644A-90D9-4DDF9C2B17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4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49" name="Oval 1296">
                    <a:extLst>
                      <a:ext uri="{FF2B5EF4-FFF2-40B4-BE49-F238E27FC236}">
                        <a16:creationId xmlns:a16="http://schemas.microsoft.com/office/drawing/2014/main" id="{4BEA792E-0E0E-FE49-BB06-111D14CED3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48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50" name="Rectangle 1297">
                    <a:extLst>
                      <a:ext uri="{FF2B5EF4-FFF2-40B4-BE49-F238E27FC236}">
                        <a16:creationId xmlns:a16="http://schemas.microsoft.com/office/drawing/2014/main" id="{33FA976E-CF14-1B45-A753-0BC6F9C53C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4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51" name="Oval 1298">
                    <a:extLst>
                      <a:ext uri="{FF2B5EF4-FFF2-40B4-BE49-F238E27FC236}">
                        <a16:creationId xmlns:a16="http://schemas.microsoft.com/office/drawing/2014/main" id="{1CC219E4-F4D3-F241-9992-B005EBB73A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47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52" name="Rectangle 1299">
                    <a:extLst>
                      <a:ext uri="{FF2B5EF4-FFF2-40B4-BE49-F238E27FC236}">
                        <a16:creationId xmlns:a16="http://schemas.microsoft.com/office/drawing/2014/main" id="{34C6C8A5-695C-0240-A10C-1EDFFE48A9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4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53" name="Oval 1300">
                    <a:extLst>
                      <a:ext uri="{FF2B5EF4-FFF2-40B4-BE49-F238E27FC236}">
                        <a16:creationId xmlns:a16="http://schemas.microsoft.com/office/drawing/2014/main" id="{56C5C21C-69FA-324A-A0FA-2ADB955348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47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54" name="Rectangle 1301">
                    <a:extLst>
                      <a:ext uri="{FF2B5EF4-FFF2-40B4-BE49-F238E27FC236}">
                        <a16:creationId xmlns:a16="http://schemas.microsoft.com/office/drawing/2014/main" id="{46B3E320-62AE-C24A-B218-349F08B256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4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55" name="Oval 1302">
                    <a:extLst>
                      <a:ext uri="{FF2B5EF4-FFF2-40B4-BE49-F238E27FC236}">
                        <a16:creationId xmlns:a16="http://schemas.microsoft.com/office/drawing/2014/main" id="{DD741008-43FD-934F-9A0D-F32515276D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478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56" name="Rectangle 1303">
                    <a:extLst>
                      <a:ext uri="{FF2B5EF4-FFF2-40B4-BE49-F238E27FC236}">
                        <a16:creationId xmlns:a16="http://schemas.microsoft.com/office/drawing/2014/main" id="{F8B949CD-7636-3F4B-80BC-70A3036B82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4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57" name="Oval 1304">
                    <a:extLst>
                      <a:ext uri="{FF2B5EF4-FFF2-40B4-BE49-F238E27FC236}">
                        <a16:creationId xmlns:a16="http://schemas.microsoft.com/office/drawing/2014/main" id="{D1291259-B8F4-834B-88E7-1C029254DD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477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58" name="Rectangle 1305">
                    <a:extLst>
                      <a:ext uri="{FF2B5EF4-FFF2-40B4-BE49-F238E27FC236}">
                        <a16:creationId xmlns:a16="http://schemas.microsoft.com/office/drawing/2014/main" id="{C5BBBF56-3DC4-3A46-8873-4B03BFE1F7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47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59" name="Oval 1306">
                    <a:extLst>
                      <a:ext uri="{FF2B5EF4-FFF2-40B4-BE49-F238E27FC236}">
                        <a16:creationId xmlns:a16="http://schemas.microsoft.com/office/drawing/2014/main" id="{143DF1D9-BCA4-0D4A-AB20-01D40784BD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476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60" name="Rectangle 1307">
                    <a:extLst>
                      <a:ext uri="{FF2B5EF4-FFF2-40B4-BE49-F238E27FC236}">
                        <a16:creationId xmlns:a16="http://schemas.microsoft.com/office/drawing/2014/main" id="{AA90A33E-A536-D348-8822-392DC1A2AB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4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61" name="Oval 1308">
                    <a:extLst>
                      <a:ext uri="{FF2B5EF4-FFF2-40B4-BE49-F238E27FC236}">
                        <a16:creationId xmlns:a16="http://schemas.microsoft.com/office/drawing/2014/main" id="{7D111069-1110-4C42-BE51-68CE042EBE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47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62" name="Rectangle 1309">
                    <a:extLst>
                      <a:ext uri="{FF2B5EF4-FFF2-40B4-BE49-F238E27FC236}">
                        <a16:creationId xmlns:a16="http://schemas.microsoft.com/office/drawing/2014/main" id="{B9FE9F1A-EEDE-A947-9638-63D95AD1D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2" y="4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63" name="Oval 1310">
                    <a:extLst>
                      <a:ext uri="{FF2B5EF4-FFF2-40B4-BE49-F238E27FC236}">
                        <a16:creationId xmlns:a16="http://schemas.microsoft.com/office/drawing/2014/main" id="{F2445723-82E2-CB41-A77C-5637396313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2" y="47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64" name="Rectangle 1311">
                    <a:extLst>
                      <a:ext uri="{FF2B5EF4-FFF2-40B4-BE49-F238E27FC236}">
                        <a16:creationId xmlns:a16="http://schemas.microsoft.com/office/drawing/2014/main" id="{BCC472D0-A23D-8641-A16D-563E1E53FA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3" y="4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65" name="Oval 1312">
                    <a:extLst>
                      <a:ext uri="{FF2B5EF4-FFF2-40B4-BE49-F238E27FC236}">
                        <a16:creationId xmlns:a16="http://schemas.microsoft.com/office/drawing/2014/main" id="{FFBD0E40-DD8F-ED4A-ADC1-55C14E6B6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4" y="47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66" name="Rectangle 1313">
                    <a:extLst>
                      <a:ext uri="{FF2B5EF4-FFF2-40B4-BE49-F238E27FC236}">
                        <a16:creationId xmlns:a16="http://schemas.microsoft.com/office/drawing/2014/main" id="{F8261ACE-585C-F74F-AC76-44119E5082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5" y="4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67" name="Oval 1314">
                    <a:extLst>
                      <a:ext uri="{FF2B5EF4-FFF2-40B4-BE49-F238E27FC236}">
                        <a16:creationId xmlns:a16="http://schemas.microsoft.com/office/drawing/2014/main" id="{9758C099-083A-764C-83C2-A4CF9077D4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5" y="476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68" name="Rectangle 1315">
                    <a:extLst>
                      <a:ext uri="{FF2B5EF4-FFF2-40B4-BE49-F238E27FC236}">
                        <a16:creationId xmlns:a16="http://schemas.microsoft.com/office/drawing/2014/main" id="{2D36CADA-3FB4-FF42-8DC1-8AFA4398E7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6" y="4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69" name="Oval 1316">
                    <a:extLst>
                      <a:ext uri="{FF2B5EF4-FFF2-40B4-BE49-F238E27FC236}">
                        <a16:creationId xmlns:a16="http://schemas.microsoft.com/office/drawing/2014/main" id="{BC876DB2-038D-F04D-9583-303AF88EB0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6" y="476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70" name="Rectangle 1317">
                    <a:extLst>
                      <a:ext uri="{FF2B5EF4-FFF2-40B4-BE49-F238E27FC236}">
                        <a16:creationId xmlns:a16="http://schemas.microsoft.com/office/drawing/2014/main" id="{FC4DB6A5-7AE9-3B44-8B47-8EB5635F40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8" y="4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71" name="Oval 1318">
                    <a:extLst>
                      <a:ext uri="{FF2B5EF4-FFF2-40B4-BE49-F238E27FC236}">
                        <a16:creationId xmlns:a16="http://schemas.microsoft.com/office/drawing/2014/main" id="{B111DE13-638B-E144-9928-FF2A179FA6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9" y="47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72" name="Rectangle 1319">
                    <a:extLst>
                      <a:ext uri="{FF2B5EF4-FFF2-40B4-BE49-F238E27FC236}">
                        <a16:creationId xmlns:a16="http://schemas.microsoft.com/office/drawing/2014/main" id="{10995F21-DF06-1943-AAF8-33256765D5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4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73" name="Oval 1320">
                    <a:extLst>
                      <a:ext uri="{FF2B5EF4-FFF2-40B4-BE49-F238E27FC236}">
                        <a16:creationId xmlns:a16="http://schemas.microsoft.com/office/drawing/2014/main" id="{051AC595-DC9C-4241-94A9-4BD05B9919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47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74" name="Rectangle 1321">
                    <a:extLst>
                      <a:ext uri="{FF2B5EF4-FFF2-40B4-BE49-F238E27FC236}">
                        <a16:creationId xmlns:a16="http://schemas.microsoft.com/office/drawing/2014/main" id="{E265A9B1-FBD8-4840-8375-E11039CB3A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47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75" name="Oval 1322">
                    <a:extLst>
                      <a:ext uri="{FF2B5EF4-FFF2-40B4-BE49-F238E27FC236}">
                        <a16:creationId xmlns:a16="http://schemas.microsoft.com/office/drawing/2014/main" id="{AB64A9BC-D05A-B443-B34E-53567EA433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47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76" name="Rectangle 1323">
                    <a:extLst>
                      <a:ext uri="{FF2B5EF4-FFF2-40B4-BE49-F238E27FC236}">
                        <a16:creationId xmlns:a16="http://schemas.microsoft.com/office/drawing/2014/main" id="{774F498E-4266-2149-8B0D-E3DDC30302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4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77" name="Oval 1324">
                    <a:extLst>
                      <a:ext uri="{FF2B5EF4-FFF2-40B4-BE49-F238E27FC236}">
                        <a16:creationId xmlns:a16="http://schemas.microsoft.com/office/drawing/2014/main" id="{C4076270-E49D-3643-97F9-B931FDCA8A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47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78" name="Rectangle 1325">
                    <a:extLst>
                      <a:ext uri="{FF2B5EF4-FFF2-40B4-BE49-F238E27FC236}">
                        <a16:creationId xmlns:a16="http://schemas.microsoft.com/office/drawing/2014/main" id="{35638A3C-F1D9-4244-B2C0-76F5A175C7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47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79" name="Oval 1326">
                    <a:extLst>
                      <a:ext uri="{FF2B5EF4-FFF2-40B4-BE49-F238E27FC236}">
                        <a16:creationId xmlns:a16="http://schemas.microsoft.com/office/drawing/2014/main" id="{48DE71F0-F70D-7943-83FF-D1B14264FC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47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80" name="Rectangle 1327">
                    <a:extLst>
                      <a:ext uri="{FF2B5EF4-FFF2-40B4-BE49-F238E27FC236}">
                        <a16:creationId xmlns:a16="http://schemas.microsoft.com/office/drawing/2014/main" id="{DD3F5BB0-1D55-AB4C-A913-7CEBE8F893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2" y="47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81" name="Oval 1328">
                    <a:extLst>
                      <a:ext uri="{FF2B5EF4-FFF2-40B4-BE49-F238E27FC236}">
                        <a16:creationId xmlns:a16="http://schemas.microsoft.com/office/drawing/2014/main" id="{231A8119-0933-CF4B-828F-283DC60672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3" y="47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82" name="Rectangle 1329">
                    <a:extLst>
                      <a:ext uri="{FF2B5EF4-FFF2-40B4-BE49-F238E27FC236}">
                        <a16:creationId xmlns:a16="http://schemas.microsoft.com/office/drawing/2014/main" id="{599A4C1C-704D-AF4D-9186-C057E4E60B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4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83" name="Oval 1330">
                    <a:extLst>
                      <a:ext uri="{FF2B5EF4-FFF2-40B4-BE49-F238E27FC236}">
                        <a16:creationId xmlns:a16="http://schemas.microsoft.com/office/drawing/2014/main" id="{5BE00499-D08F-1E4D-A1D8-431D69148F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46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84" name="Rectangle 1331">
                    <a:extLst>
                      <a:ext uri="{FF2B5EF4-FFF2-40B4-BE49-F238E27FC236}">
                        <a16:creationId xmlns:a16="http://schemas.microsoft.com/office/drawing/2014/main" id="{1100169B-D402-EB46-B103-E4E3FA9883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47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85" name="Oval 1332">
                    <a:extLst>
                      <a:ext uri="{FF2B5EF4-FFF2-40B4-BE49-F238E27FC236}">
                        <a16:creationId xmlns:a16="http://schemas.microsoft.com/office/drawing/2014/main" id="{D383A897-C7B1-9943-97FF-E1BAEDBB15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46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86" name="Rectangle 1333">
                    <a:extLst>
                      <a:ext uri="{FF2B5EF4-FFF2-40B4-BE49-F238E27FC236}">
                        <a16:creationId xmlns:a16="http://schemas.microsoft.com/office/drawing/2014/main" id="{2F3C1743-E45C-7548-A7BD-CBD0A414B1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4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87" name="Oval 1334">
                    <a:extLst>
                      <a:ext uri="{FF2B5EF4-FFF2-40B4-BE49-F238E27FC236}">
                        <a16:creationId xmlns:a16="http://schemas.microsoft.com/office/drawing/2014/main" id="{0741B6FB-6F38-8B40-90C3-F3C549D685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46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88" name="Rectangle 1335">
                    <a:extLst>
                      <a:ext uri="{FF2B5EF4-FFF2-40B4-BE49-F238E27FC236}">
                        <a16:creationId xmlns:a16="http://schemas.microsoft.com/office/drawing/2014/main" id="{2F0013A4-6ADC-D947-B6AF-17FD17B72B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46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89" name="Oval 1336">
                    <a:extLst>
                      <a:ext uri="{FF2B5EF4-FFF2-40B4-BE49-F238E27FC236}">
                        <a16:creationId xmlns:a16="http://schemas.microsoft.com/office/drawing/2014/main" id="{15158818-487E-B847-AA6A-33BDFAE07A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4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90" name="Rectangle 1337">
                    <a:extLst>
                      <a:ext uri="{FF2B5EF4-FFF2-40B4-BE49-F238E27FC236}">
                        <a16:creationId xmlns:a16="http://schemas.microsoft.com/office/drawing/2014/main" id="{4F45C46B-0DDC-6D45-92BF-1F2E01505D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7" y="4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91" name="Oval 1338">
                    <a:extLst>
                      <a:ext uri="{FF2B5EF4-FFF2-40B4-BE49-F238E27FC236}">
                        <a16:creationId xmlns:a16="http://schemas.microsoft.com/office/drawing/2014/main" id="{854781F1-0E44-A74F-998A-193119B56A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46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92" name="Rectangle 1339">
                    <a:extLst>
                      <a:ext uri="{FF2B5EF4-FFF2-40B4-BE49-F238E27FC236}">
                        <a16:creationId xmlns:a16="http://schemas.microsoft.com/office/drawing/2014/main" id="{68355434-4C16-6B4A-BA0E-4E9075B6E2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7" y="4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93" name="Oval 1340">
                    <a:extLst>
                      <a:ext uri="{FF2B5EF4-FFF2-40B4-BE49-F238E27FC236}">
                        <a16:creationId xmlns:a16="http://schemas.microsoft.com/office/drawing/2014/main" id="{6269E63A-DFC8-124B-863A-B1F580AE2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8" y="46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94" name="Rectangle 1341">
                    <a:extLst>
                      <a:ext uri="{FF2B5EF4-FFF2-40B4-BE49-F238E27FC236}">
                        <a16:creationId xmlns:a16="http://schemas.microsoft.com/office/drawing/2014/main" id="{DBE0C217-1F8C-AB47-95DE-F6A2CA5584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9" y="4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95" name="Oval 1342">
                    <a:extLst>
                      <a:ext uri="{FF2B5EF4-FFF2-40B4-BE49-F238E27FC236}">
                        <a16:creationId xmlns:a16="http://schemas.microsoft.com/office/drawing/2014/main" id="{C6ED7A4C-37E5-CA47-ABA7-4D29D903DD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9" y="46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96" name="Rectangle 1343">
                    <a:extLst>
                      <a:ext uri="{FF2B5EF4-FFF2-40B4-BE49-F238E27FC236}">
                        <a16:creationId xmlns:a16="http://schemas.microsoft.com/office/drawing/2014/main" id="{6FE15B88-71EE-424F-9058-2A96A8D48E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97" name="Oval 1344">
                    <a:extLst>
                      <a:ext uri="{FF2B5EF4-FFF2-40B4-BE49-F238E27FC236}">
                        <a16:creationId xmlns:a16="http://schemas.microsoft.com/office/drawing/2014/main" id="{F91CE252-4570-ED4F-BAF5-6D0A066E4A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898" name="Rectangle 1345">
                    <a:extLst>
                      <a:ext uri="{FF2B5EF4-FFF2-40B4-BE49-F238E27FC236}">
                        <a16:creationId xmlns:a16="http://schemas.microsoft.com/office/drawing/2014/main" id="{C523CCB7-CE1C-C640-AB48-A685CD3BAC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2532" name="Group 1346">
                  <a:extLst>
                    <a:ext uri="{FF2B5EF4-FFF2-40B4-BE49-F238E27FC236}">
                      <a16:creationId xmlns:a16="http://schemas.microsoft.com/office/drawing/2014/main" id="{85269D40-0E7A-8140-9E0B-7685C1E479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80" y="451"/>
                  <a:ext cx="55" cy="71"/>
                  <a:chOff x="780" y="451"/>
                  <a:chExt cx="55" cy="71"/>
                </a:xfrm>
              </p:grpSpPr>
              <p:sp>
                <p:nvSpPr>
                  <p:cNvPr id="3499" name="Oval 1347">
                    <a:extLst>
                      <a:ext uri="{FF2B5EF4-FFF2-40B4-BE49-F238E27FC236}">
                        <a16:creationId xmlns:a16="http://schemas.microsoft.com/office/drawing/2014/main" id="{198845D3-1658-9C4F-9101-48F3241093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00" name="Rectangle 1348">
                    <a:extLst>
                      <a:ext uri="{FF2B5EF4-FFF2-40B4-BE49-F238E27FC236}">
                        <a16:creationId xmlns:a16="http://schemas.microsoft.com/office/drawing/2014/main" id="{0A2CC524-5BC8-E747-B8B3-9FFEE65591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01" name="Oval 1349">
                    <a:extLst>
                      <a:ext uri="{FF2B5EF4-FFF2-40B4-BE49-F238E27FC236}">
                        <a16:creationId xmlns:a16="http://schemas.microsoft.com/office/drawing/2014/main" id="{A053A910-1B22-DA42-A371-09FA43DDFD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5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02" name="Rectangle 1350">
                    <a:extLst>
                      <a:ext uri="{FF2B5EF4-FFF2-40B4-BE49-F238E27FC236}">
                        <a16:creationId xmlns:a16="http://schemas.microsoft.com/office/drawing/2014/main" id="{66D2C85F-5B0D-774F-9684-EDE0E4254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03" name="Oval 1351">
                    <a:extLst>
                      <a:ext uri="{FF2B5EF4-FFF2-40B4-BE49-F238E27FC236}">
                        <a16:creationId xmlns:a16="http://schemas.microsoft.com/office/drawing/2014/main" id="{37CCA857-D63D-5947-9E06-1AC036DFF8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1" y="45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04" name="Rectangle 1352">
                    <a:extLst>
                      <a:ext uri="{FF2B5EF4-FFF2-40B4-BE49-F238E27FC236}">
                        <a16:creationId xmlns:a16="http://schemas.microsoft.com/office/drawing/2014/main" id="{835B5966-A2F1-7B49-B8E9-E70F5575CF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4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05" name="Oval 1353">
                    <a:extLst>
                      <a:ext uri="{FF2B5EF4-FFF2-40B4-BE49-F238E27FC236}">
                        <a16:creationId xmlns:a16="http://schemas.microsoft.com/office/drawing/2014/main" id="{7D3D7E17-B2F7-5F47-BE5C-16D112E000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1" y="45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06" name="Rectangle 1354">
                    <a:extLst>
                      <a:ext uri="{FF2B5EF4-FFF2-40B4-BE49-F238E27FC236}">
                        <a16:creationId xmlns:a16="http://schemas.microsoft.com/office/drawing/2014/main" id="{5869D98C-0130-2445-877C-5A1E1608D0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4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07" name="Oval 1355">
                    <a:extLst>
                      <a:ext uri="{FF2B5EF4-FFF2-40B4-BE49-F238E27FC236}">
                        <a16:creationId xmlns:a16="http://schemas.microsoft.com/office/drawing/2014/main" id="{3D23E8D0-D7E5-B249-BD25-C59442A1D5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1" y="45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08" name="Rectangle 1356">
                    <a:extLst>
                      <a:ext uri="{FF2B5EF4-FFF2-40B4-BE49-F238E27FC236}">
                        <a16:creationId xmlns:a16="http://schemas.microsoft.com/office/drawing/2014/main" id="{E64EF843-9F15-0747-B519-496CF449A0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4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09" name="Oval 1357">
                    <a:extLst>
                      <a:ext uri="{FF2B5EF4-FFF2-40B4-BE49-F238E27FC236}">
                        <a16:creationId xmlns:a16="http://schemas.microsoft.com/office/drawing/2014/main" id="{26695D4B-6CB2-5648-ABEF-4AE7E29C89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45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10" name="Rectangle 1358">
                    <a:extLst>
                      <a:ext uri="{FF2B5EF4-FFF2-40B4-BE49-F238E27FC236}">
                        <a16:creationId xmlns:a16="http://schemas.microsoft.com/office/drawing/2014/main" id="{D9C01897-B4C7-2B4B-B5EB-A2A2E63698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3" y="4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11" name="Oval 1359">
                    <a:extLst>
                      <a:ext uri="{FF2B5EF4-FFF2-40B4-BE49-F238E27FC236}">
                        <a16:creationId xmlns:a16="http://schemas.microsoft.com/office/drawing/2014/main" id="{45263F61-CAE5-EC48-8816-D27EDAD17A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3" y="4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12" name="Rectangle 1360">
                    <a:extLst>
                      <a:ext uri="{FF2B5EF4-FFF2-40B4-BE49-F238E27FC236}">
                        <a16:creationId xmlns:a16="http://schemas.microsoft.com/office/drawing/2014/main" id="{373EC190-205E-DF41-8070-E72A8B1D53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5" y="4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13" name="Oval 1361">
                    <a:extLst>
                      <a:ext uri="{FF2B5EF4-FFF2-40B4-BE49-F238E27FC236}">
                        <a16:creationId xmlns:a16="http://schemas.microsoft.com/office/drawing/2014/main" id="{423AF241-5899-834C-BD0C-8DE08EE880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6" y="4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14" name="Rectangle 1362">
                    <a:extLst>
                      <a:ext uri="{FF2B5EF4-FFF2-40B4-BE49-F238E27FC236}">
                        <a16:creationId xmlns:a16="http://schemas.microsoft.com/office/drawing/2014/main" id="{4F0B7FD5-157F-884B-8318-08079062B2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7" y="4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15" name="Oval 1363">
                    <a:extLst>
                      <a:ext uri="{FF2B5EF4-FFF2-40B4-BE49-F238E27FC236}">
                        <a16:creationId xmlns:a16="http://schemas.microsoft.com/office/drawing/2014/main" id="{64526DAF-584D-4E4E-92A2-612C7E0968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7" y="4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16" name="Rectangle 1364">
                    <a:extLst>
                      <a:ext uri="{FF2B5EF4-FFF2-40B4-BE49-F238E27FC236}">
                        <a16:creationId xmlns:a16="http://schemas.microsoft.com/office/drawing/2014/main" id="{76864A57-16AA-954B-B4C1-41CA3A317E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8" y="4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17" name="Oval 1365">
                    <a:extLst>
                      <a:ext uri="{FF2B5EF4-FFF2-40B4-BE49-F238E27FC236}">
                        <a16:creationId xmlns:a16="http://schemas.microsoft.com/office/drawing/2014/main" id="{5E10B75F-3E84-C04C-B635-F95A57C64B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8" y="45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18" name="Rectangle 1366">
                    <a:extLst>
                      <a:ext uri="{FF2B5EF4-FFF2-40B4-BE49-F238E27FC236}">
                        <a16:creationId xmlns:a16="http://schemas.microsoft.com/office/drawing/2014/main" id="{C8713770-A832-8A47-ADC2-972E92D9C7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4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19" name="Oval 1367">
                    <a:extLst>
                      <a:ext uri="{FF2B5EF4-FFF2-40B4-BE49-F238E27FC236}">
                        <a16:creationId xmlns:a16="http://schemas.microsoft.com/office/drawing/2014/main" id="{7AAC5CE7-D50E-174D-BD4C-43C4EA50EA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45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20" name="Rectangle 1368">
                    <a:extLst>
                      <a:ext uri="{FF2B5EF4-FFF2-40B4-BE49-F238E27FC236}">
                        <a16:creationId xmlns:a16="http://schemas.microsoft.com/office/drawing/2014/main" id="{7AFCDA9D-5B53-354E-9F61-54E616CC3D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1" y="4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21" name="Oval 1369">
                    <a:extLst>
                      <a:ext uri="{FF2B5EF4-FFF2-40B4-BE49-F238E27FC236}">
                        <a16:creationId xmlns:a16="http://schemas.microsoft.com/office/drawing/2014/main" id="{A5E66EF9-1820-6E4D-818A-5DC5D433B7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1" y="4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22" name="Rectangle 1370">
                    <a:extLst>
                      <a:ext uri="{FF2B5EF4-FFF2-40B4-BE49-F238E27FC236}">
                        <a16:creationId xmlns:a16="http://schemas.microsoft.com/office/drawing/2014/main" id="{ED46D34C-3A5F-EA44-8489-65EB5ACA28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2" y="4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23" name="Oval 1371">
                    <a:extLst>
                      <a:ext uri="{FF2B5EF4-FFF2-40B4-BE49-F238E27FC236}">
                        <a16:creationId xmlns:a16="http://schemas.microsoft.com/office/drawing/2014/main" id="{07F181B8-D8ED-CD4A-A5C0-D15B9CF268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2" y="4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24" name="Rectangle 1372">
                    <a:extLst>
                      <a:ext uri="{FF2B5EF4-FFF2-40B4-BE49-F238E27FC236}">
                        <a16:creationId xmlns:a16="http://schemas.microsoft.com/office/drawing/2014/main" id="{1D65C52D-2DB8-D840-ACEF-0D02F402F1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4" y="4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25" name="Oval 1373">
                    <a:extLst>
                      <a:ext uri="{FF2B5EF4-FFF2-40B4-BE49-F238E27FC236}">
                        <a16:creationId xmlns:a16="http://schemas.microsoft.com/office/drawing/2014/main" id="{C51109D0-C216-3A48-A5EC-623ABDA11E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5" y="4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26" name="Rectangle 1374">
                    <a:extLst>
                      <a:ext uri="{FF2B5EF4-FFF2-40B4-BE49-F238E27FC236}">
                        <a16:creationId xmlns:a16="http://schemas.microsoft.com/office/drawing/2014/main" id="{4A0BFD3B-4136-E843-86AB-E79895F2B0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27" name="Oval 1375">
                    <a:extLst>
                      <a:ext uri="{FF2B5EF4-FFF2-40B4-BE49-F238E27FC236}">
                        <a16:creationId xmlns:a16="http://schemas.microsoft.com/office/drawing/2014/main" id="{76735271-DB47-3241-9FAB-9058E0C30D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5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28" name="Rectangle 1376">
                    <a:extLst>
                      <a:ext uri="{FF2B5EF4-FFF2-40B4-BE49-F238E27FC236}">
                        <a16:creationId xmlns:a16="http://schemas.microsoft.com/office/drawing/2014/main" id="{4E928196-FC7E-7A44-945E-C15C8A57D6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29" name="Oval 1377">
                    <a:extLst>
                      <a:ext uri="{FF2B5EF4-FFF2-40B4-BE49-F238E27FC236}">
                        <a16:creationId xmlns:a16="http://schemas.microsoft.com/office/drawing/2014/main" id="{E1BA9AB8-57FF-5C46-9E2B-1D5CB09AF5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30" name="Rectangle 1378">
                    <a:extLst>
                      <a:ext uri="{FF2B5EF4-FFF2-40B4-BE49-F238E27FC236}">
                        <a16:creationId xmlns:a16="http://schemas.microsoft.com/office/drawing/2014/main" id="{78F7AADD-0C85-5A43-9C3A-9A3F043A74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31" name="Oval 1379">
                    <a:extLst>
                      <a:ext uri="{FF2B5EF4-FFF2-40B4-BE49-F238E27FC236}">
                        <a16:creationId xmlns:a16="http://schemas.microsoft.com/office/drawing/2014/main" id="{EB138097-CE0E-8B49-90AD-51EF7AC39D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32" name="Rectangle 1380">
                    <a:extLst>
                      <a:ext uri="{FF2B5EF4-FFF2-40B4-BE49-F238E27FC236}">
                        <a16:creationId xmlns:a16="http://schemas.microsoft.com/office/drawing/2014/main" id="{31365395-7A3B-744E-8BAF-FE87C6E9F3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33" name="Oval 1381">
                    <a:extLst>
                      <a:ext uri="{FF2B5EF4-FFF2-40B4-BE49-F238E27FC236}">
                        <a16:creationId xmlns:a16="http://schemas.microsoft.com/office/drawing/2014/main" id="{A8FE06EC-77B6-AF4F-AEF2-8392806EEF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34" name="Rectangle 1382">
                    <a:extLst>
                      <a:ext uri="{FF2B5EF4-FFF2-40B4-BE49-F238E27FC236}">
                        <a16:creationId xmlns:a16="http://schemas.microsoft.com/office/drawing/2014/main" id="{15E70CB1-C0A1-404B-9EBA-F7FFA4F8FB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35" name="Oval 1383">
                    <a:extLst>
                      <a:ext uri="{FF2B5EF4-FFF2-40B4-BE49-F238E27FC236}">
                        <a16:creationId xmlns:a16="http://schemas.microsoft.com/office/drawing/2014/main" id="{50FCE0A2-FF36-EC48-8F3B-AA4DFE9A25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36" name="Rectangle 1384">
                    <a:extLst>
                      <a:ext uri="{FF2B5EF4-FFF2-40B4-BE49-F238E27FC236}">
                        <a16:creationId xmlns:a16="http://schemas.microsoft.com/office/drawing/2014/main" id="{02F4FA16-E9D5-F04E-95DC-D9B8E3DB99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37" name="Oval 1385">
                    <a:extLst>
                      <a:ext uri="{FF2B5EF4-FFF2-40B4-BE49-F238E27FC236}">
                        <a16:creationId xmlns:a16="http://schemas.microsoft.com/office/drawing/2014/main" id="{4FAF1F4E-0DFE-F944-BF68-C8D5E90616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38" name="Rectangle 1386">
                    <a:extLst>
                      <a:ext uri="{FF2B5EF4-FFF2-40B4-BE49-F238E27FC236}">
                        <a16:creationId xmlns:a16="http://schemas.microsoft.com/office/drawing/2014/main" id="{7C4225D7-8DB4-EA4D-A771-CF6B4282D8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39" name="Oval 1387">
                    <a:extLst>
                      <a:ext uri="{FF2B5EF4-FFF2-40B4-BE49-F238E27FC236}">
                        <a16:creationId xmlns:a16="http://schemas.microsoft.com/office/drawing/2014/main" id="{2F9B6588-1561-3E4A-BB10-E99DF28717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40" name="Rectangle 1388">
                    <a:extLst>
                      <a:ext uri="{FF2B5EF4-FFF2-40B4-BE49-F238E27FC236}">
                        <a16:creationId xmlns:a16="http://schemas.microsoft.com/office/drawing/2014/main" id="{D746162C-EA4F-3041-94C1-E33E60AFB3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41" name="Oval 1389">
                    <a:extLst>
                      <a:ext uri="{FF2B5EF4-FFF2-40B4-BE49-F238E27FC236}">
                        <a16:creationId xmlns:a16="http://schemas.microsoft.com/office/drawing/2014/main" id="{82A174AC-C703-C146-BF7C-985948C2D2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42" name="Rectangle 1390">
                    <a:extLst>
                      <a:ext uri="{FF2B5EF4-FFF2-40B4-BE49-F238E27FC236}">
                        <a16:creationId xmlns:a16="http://schemas.microsoft.com/office/drawing/2014/main" id="{A26088B8-316D-FA4A-B61C-5666D16DDE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43" name="Oval 1391">
                    <a:extLst>
                      <a:ext uri="{FF2B5EF4-FFF2-40B4-BE49-F238E27FC236}">
                        <a16:creationId xmlns:a16="http://schemas.microsoft.com/office/drawing/2014/main" id="{6053A48D-690E-5840-98E7-0771D098ED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44" name="Rectangle 1392">
                    <a:extLst>
                      <a:ext uri="{FF2B5EF4-FFF2-40B4-BE49-F238E27FC236}">
                        <a16:creationId xmlns:a16="http://schemas.microsoft.com/office/drawing/2014/main" id="{2E35D68E-3C8B-0C4B-B568-A23458A2A4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45" name="Oval 1393">
                    <a:extLst>
                      <a:ext uri="{FF2B5EF4-FFF2-40B4-BE49-F238E27FC236}">
                        <a16:creationId xmlns:a16="http://schemas.microsoft.com/office/drawing/2014/main" id="{955457EA-E810-6048-8CBD-AEB2EFB962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46" name="Rectangle 1394">
                    <a:extLst>
                      <a:ext uri="{FF2B5EF4-FFF2-40B4-BE49-F238E27FC236}">
                        <a16:creationId xmlns:a16="http://schemas.microsoft.com/office/drawing/2014/main" id="{A50292AB-8D42-9947-BE22-607679AEFF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47" name="Oval 1395">
                    <a:extLst>
                      <a:ext uri="{FF2B5EF4-FFF2-40B4-BE49-F238E27FC236}">
                        <a16:creationId xmlns:a16="http://schemas.microsoft.com/office/drawing/2014/main" id="{9DAE7513-28C6-DF42-8991-B3C44705E6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6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48" name="Rectangle 1396">
                    <a:extLst>
                      <a:ext uri="{FF2B5EF4-FFF2-40B4-BE49-F238E27FC236}">
                        <a16:creationId xmlns:a16="http://schemas.microsoft.com/office/drawing/2014/main" id="{344FD71F-DC21-DB42-AFC7-DF39753A76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49" name="Oval 1397">
                    <a:extLst>
                      <a:ext uri="{FF2B5EF4-FFF2-40B4-BE49-F238E27FC236}">
                        <a16:creationId xmlns:a16="http://schemas.microsoft.com/office/drawing/2014/main" id="{47FC5A32-B244-0E47-ACBC-0B1A044F23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6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50" name="Rectangle 1398">
                    <a:extLst>
                      <a:ext uri="{FF2B5EF4-FFF2-40B4-BE49-F238E27FC236}">
                        <a16:creationId xmlns:a16="http://schemas.microsoft.com/office/drawing/2014/main" id="{283B86E8-97A3-4142-AC7F-E28BCEFF01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51" name="Oval 1399">
                    <a:extLst>
                      <a:ext uri="{FF2B5EF4-FFF2-40B4-BE49-F238E27FC236}">
                        <a16:creationId xmlns:a16="http://schemas.microsoft.com/office/drawing/2014/main" id="{FD1B4F08-A2D2-5F4C-8A5C-C4EBCB73AB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6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52" name="Rectangle 1400">
                    <a:extLst>
                      <a:ext uri="{FF2B5EF4-FFF2-40B4-BE49-F238E27FC236}">
                        <a16:creationId xmlns:a16="http://schemas.microsoft.com/office/drawing/2014/main" id="{72DF2E01-E706-624A-8737-A5EBCE479F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53" name="Oval 1401">
                    <a:extLst>
                      <a:ext uri="{FF2B5EF4-FFF2-40B4-BE49-F238E27FC236}">
                        <a16:creationId xmlns:a16="http://schemas.microsoft.com/office/drawing/2014/main" id="{379EE4B1-BA46-0D45-B682-99299C4A05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6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54" name="Rectangle 1402">
                    <a:extLst>
                      <a:ext uri="{FF2B5EF4-FFF2-40B4-BE49-F238E27FC236}">
                        <a16:creationId xmlns:a16="http://schemas.microsoft.com/office/drawing/2014/main" id="{1A2A0E03-DD1A-2545-A910-D8DEED9726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55" name="Oval 1403">
                    <a:extLst>
                      <a:ext uri="{FF2B5EF4-FFF2-40B4-BE49-F238E27FC236}">
                        <a16:creationId xmlns:a16="http://schemas.microsoft.com/office/drawing/2014/main" id="{B1B16C6B-487E-2847-AA77-0E3ED25EB6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6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56" name="Rectangle 1404">
                    <a:extLst>
                      <a:ext uri="{FF2B5EF4-FFF2-40B4-BE49-F238E27FC236}">
                        <a16:creationId xmlns:a16="http://schemas.microsoft.com/office/drawing/2014/main" id="{28C51315-8E7F-BD45-9D3A-17BEB0D997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57" name="Oval 1405">
                    <a:extLst>
                      <a:ext uri="{FF2B5EF4-FFF2-40B4-BE49-F238E27FC236}">
                        <a16:creationId xmlns:a16="http://schemas.microsoft.com/office/drawing/2014/main" id="{6CB941A9-1DA2-A04C-B31E-B720E2E775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58" name="Rectangle 1406">
                    <a:extLst>
                      <a:ext uri="{FF2B5EF4-FFF2-40B4-BE49-F238E27FC236}">
                        <a16:creationId xmlns:a16="http://schemas.microsoft.com/office/drawing/2014/main" id="{B7217558-2493-D94A-8945-B3FFFF9532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59" name="Oval 1407">
                    <a:extLst>
                      <a:ext uri="{FF2B5EF4-FFF2-40B4-BE49-F238E27FC236}">
                        <a16:creationId xmlns:a16="http://schemas.microsoft.com/office/drawing/2014/main" id="{22A845F6-F3C1-2A46-8E41-8667859D9C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6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60" name="Rectangle 1408">
                    <a:extLst>
                      <a:ext uri="{FF2B5EF4-FFF2-40B4-BE49-F238E27FC236}">
                        <a16:creationId xmlns:a16="http://schemas.microsoft.com/office/drawing/2014/main" id="{474EE46B-7D9F-E249-B3E4-7A7D87E87C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61" name="Oval 1409">
                    <a:extLst>
                      <a:ext uri="{FF2B5EF4-FFF2-40B4-BE49-F238E27FC236}">
                        <a16:creationId xmlns:a16="http://schemas.microsoft.com/office/drawing/2014/main" id="{4382DA0D-FA19-1A4E-9DBF-9C3210978E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6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62" name="Rectangle 1410">
                    <a:extLst>
                      <a:ext uri="{FF2B5EF4-FFF2-40B4-BE49-F238E27FC236}">
                        <a16:creationId xmlns:a16="http://schemas.microsoft.com/office/drawing/2014/main" id="{D4289AF7-DEC6-A542-8BEA-126F3299EF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63" name="Oval 1411">
                    <a:extLst>
                      <a:ext uri="{FF2B5EF4-FFF2-40B4-BE49-F238E27FC236}">
                        <a16:creationId xmlns:a16="http://schemas.microsoft.com/office/drawing/2014/main" id="{C31CB7D5-EC68-CB4B-9E35-1B9027435D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6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64" name="Rectangle 1412">
                    <a:extLst>
                      <a:ext uri="{FF2B5EF4-FFF2-40B4-BE49-F238E27FC236}">
                        <a16:creationId xmlns:a16="http://schemas.microsoft.com/office/drawing/2014/main" id="{0D4B2A85-F44E-1A4D-B333-9D0F9D7B4B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7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65" name="Oval 1413">
                    <a:extLst>
                      <a:ext uri="{FF2B5EF4-FFF2-40B4-BE49-F238E27FC236}">
                        <a16:creationId xmlns:a16="http://schemas.microsoft.com/office/drawing/2014/main" id="{2EB6EC48-122E-6441-AEA8-66F67110C7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66" name="Rectangle 1414">
                    <a:extLst>
                      <a:ext uri="{FF2B5EF4-FFF2-40B4-BE49-F238E27FC236}">
                        <a16:creationId xmlns:a16="http://schemas.microsoft.com/office/drawing/2014/main" id="{090FCD9F-0FEC-5C4D-B536-4488CD9518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67" name="Oval 1415">
                    <a:extLst>
                      <a:ext uri="{FF2B5EF4-FFF2-40B4-BE49-F238E27FC236}">
                        <a16:creationId xmlns:a16="http://schemas.microsoft.com/office/drawing/2014/main" id="{AA33B288-2EF6-2141-A3A8-00C1386D5B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68" name="Rectangle 1416">
                    <a:extLst>
                      <a:ext uri="{FF2B5EF4-FFF2-40B4-BE49-F238E27FC236}">
                        <a16:creationId xmlns:a16="http://schemas.microsoft.com/office/drawing/2014/main" id="{80B5A88E-9DE4-564C-B06A-40E7ACAEC7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7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69" name="Oval 1417">
                    <a:extLst>
                      <a:ext uri="{FF2B5EF4-FFF2-40B4-BE49-F238E27FC236}">
                        <a16:creationId xmlns:a16="http://schemas.microsoft.com/office/drawing/2014/main" id="{310D10AF-19F8-8842-B975-3083D983E0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7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70" name="Rectangle 1418">
                    <a:extLst>
                      <a:ext uri="{FF2B5EF4-FFF2-40B4-BE49-F238E27FC236}">
                        <a16:creationId xmlns:a16="http://schemas.microsoft.com/office/drawing/2014/main" id="{CC51148F-0FA1-E842-B6D8-8B8E587F3D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71" name="Oval 1419">
                    <a:extLst>
                      <a:ext uri="{FF2B5EF4-FFF2-40B4-BE49-F238E27FC236}">
                        <a16:creationId xmlns:a16="http://schemas.microsoft.com/office/drawing/2014/main" id="{F5582C5E-AB54-A440-BACC-6B85006828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7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72" name="Rectangle 1420">
                    <a:extLst>
                      <a:ext uri="{FF2B5EF4-FFF2-40B4-BE49-F238E27FC236}">
                        <a16:creationId xmlns:a16="http://schemas.microsoft.com/office/drawing/2014/main" id="{2AAE4C2C-9C38-954F-9745-40A6CEA87E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73" name="Oval 1421">
                    <a:extLst>
                      <a:ext uri="{FF2B5EF4-FFF2-40B4-BE49-F238E27FC236}">
                        <a16:creationId xmlns:a16="http://schemas.microsoft.com/office/drawing/2014/main" id="{B3C8F65F-0474-9643-965E-1015E0E336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7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74" name="Rectangle 1422">
                    <a:extLst>
                      <a:ext uri="{FF2B5EF4-FFF2-40B4-BE49-F238E27FC236}">
                        <a16:creationId xmlns:a16="http://schemas.microsoft.com/office/drawing/2014/main" id="{B7A3DF00-4ED8-5D4B-B390-B610BA7D6D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75" name="Oval 1423">
                    <a:extLst>
                      <a:ext uri="{FF2B5EF4-FFF2-40B4-BE49-F238E27FC236}">
                        <a16:creationId xmlns:a16="http://schemas.microsoft.com/office/drawing/2014/main" id="{46C13722-48F5-1243-8788-818738F255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7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76" name="Rectangle 1424">
                    <a:extLst>
                      <a:ext uri="{FF2B5EF4-FFF2-40B4-BE49-F238E27FC236}">
                        <a16:creationId xmlns:a16="http://schemas.microsoft.com/office/drawing/2014/main" id="{24D2C551-375F-8145-BEC1-57C4061FFF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77" name="Oval 1425">
                    <a:extLst>
                      <a:ext uri="{FF2B5EF4-FFF2-40B4-BE49-F238E27FC236}">
                        <a16:creationId xmlns:a16="http://schemas.microsoft.com/office/drawing/2014/main" id="{21DA6CA4-4912-9249-8364-E8668B29C6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6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78" name="Rectangle 1426">
                    <a:extLst>
                      <a:ext uri="{FF2B5EF4-FFF2-40B4-BE49-F238E27FC236}">
                        <a16:creationId xmlns:a16="http://schemas.microsoft.com/office/drawing/2014/main" id="{3F090FB9-1C14-2C47-9A8A-DBD39B007E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79" name="Oval 1427">
                    <a:extLst>
                      <a:ext uri="{FF2B5EF4-FFF2-40B4-BE49-F238E27FC236}">
                        <a16:creationId xmlns:a16="http://schemas.microsoft.com/office/drawing/2014/main" id="{011B09CB-3D8C-E740-8A91-D169D7B47C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80" name="Rectangle 1428">
                    <a:extLst>
                      <a:ext uri="{FF2B5EF4-FFF2-40B4-BE49-F238E27FC236}">
                        <a16:creationId xmlns:a16="http://schemas.microsoft.com/office/drawing/2014/main" id="{8AE559AB-8839-1049-8831-7F041D7651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7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81" name="Oval 1429">
                    <a:extLst>
                      <a:ext uri="{FF2B5EF4-FFF2-40B4-BE49-F238E27FC236}">
                        <a16:creationId xmlns:a16="http://schemas.microsoft.com/office/drawing/2014/main" id="{D0978BC5-6C6D-444A-A7EF-9D543D77C9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8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82" name="Rectangle 1430">
                    <a:extLst>
                      <a:ext uri="{FF2B5EF4-FFF2-40B4-BE49-F238E27FC236}">
                        <a16:creationId xmlns:a16="http://schemas.microsoft.com/office/drawing/2014/main" id="{BAAF9288-9A49-9145-88AA-65AD970EA8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83" name="Oval 1431">
                    <a:extLst>
                      <a:ext uri="{FF2B5EF4-FFF2-40B4-BE49-F238E27FC236}">
                        <a16:creationId xmlns:a16="http://schemas.microsoft.com/office/drawing/2014/main" id="{5D2F3FED-9814-6D48-8116-AF55F4C6AD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8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84" name="Rectangle 1432">
                    <a:extLst>
                      <a:ext uri="{FF2B5EF4-FFF2-40B4-BE49-F238E27FC236}">
                        <a16:creationId xmlns:a16="http://schemas.microsoft.com/office/drawing/2014/main" id="{7ED32BED-4198-CA41-A26A-AFE544E31F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85" name="Oval 1433">
                    <a:extLst>
                      <a:ext uri="{FF2B5EF4-FFF2-40B4-BE49-F238E27FC236}">
                        <a16:creationId xmlns:a16="http://schemas.microsoft.com/office/drawing/2014/main" id="{C2610AD1-5277-BC47-BA23-0EF43638C7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8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86" name="Rectangle 1434">
                    <a:extLst>
                      <a:ext uri="{FF2B5EF4-FFF2-40B4-BE49-F238E27FC236}">
                        <a16:creationId xmlns:a16="http://schemas.microsoft.com/office/drawing/2014/main" id="{F9EB1263-29A5-8042-9DAE-53F9DC518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87" name="Oval 1435">
                    <a:extLst>
                      <a:ext uri="{FF2B5EF4-FFF2-40B4-BE49-F238E27FC236}">
                        <a16:creationId xmlns:a16="http://schemas.microsoft.com/office/drawing/2014/main" id="{C9C0ED64-1BC0-F94F-AB4C-8736753C7A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8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88" name="Rectangle 1436">
                    <a:extLst>
                      <a:ext uri="{FF2B5EF4-FFF2-40B4-BE49-F238E27FC236}">
                        <a16:creationId xmlns:a16="http://schemas.microsoft.com/office/drawing/2014/main" id="{81361247-0780-DF40-ABD1-30B65FA7B7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89" name="Oval 1437">
                    <a:extLst>
                      <a:ext uri="{FF2B5EF4-FFF2-40B4-BE49-F238E27FC236}">
                        <a16:creationId xmlns:a16="http://schemas.microsoft.com/office/drawing/2014/main" id="{A2E09A05-C620-6643-8875-7BB2A13AD1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8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90" name="Rectangle 1438">
                    <a:extLst>
                      <a:ext uri="{FF2B5EF4-FFF2-40B4-BE49-F238E27FC236}">
                        <a16:creationId xmlns:a16="http://schemas.microsoft.com/office/drawing/2014/main" id="{DCC25DF5-21F2-654A-84D3-C2DB86E35D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91" name="Oval 1439">
                    <a:extLst>
                      <a:ext uri="{FF2B5EF4-FFF2-40B4-BE49-F238E27FC236}">
                        <a16:creationId xmlns:a16="http://schemas.microsoft.com/office/drawing/2014/main" id="{FC83CC13-1A7D-5647-BFEA-E649955C2D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92" name="Rectangle 1440">
                    <a:extLst>
                      <a:ext uri="{FF2B5EF4-FFF2-40B4-BE49-F238E27FC236}">
                        <a16:creationId xmlns:a16="http://schemas.microsoft.com/office/drawing/2014/main" id="{F5E409B6-8E6C-AF46-BDAB-9B9447DAFB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93" name="Oval 1441">
                    <a:extLst>
                      <a:ext uri="{FF2B5EF4-FFF2-40B4-BE49-F238E27FC236}">
                        <a16:creationId xmlns:a16="http://schemas.microsoft.com/office/drawing/2014/main" id="{E64A63E7-2D55-2149-90C0-C736161781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94" name="Rectangle 1442">
                    <a:extLst>
                      <a:ext uri="{FF2B5EF4-FFF2-40B4-BE49-F238E27FC236}">
                        <a16:creationId xmlns:a16="http://schemas.microsoft.com/office/drawing/2014/main" id="{D09CDE5E-8633-2C40-AEEE-29BE5D176F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8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95" name="Oval 1443">
                    <a:extLst>
                      <a:ext uri="{FF2B5EF4-FFF2-40B4-BE49-F238E27FC236}">
                        <a16:creationId xmlns:a16="http://schemas.microsoft.com/office/drawing/2014/main" id="{2EAE01FF-9C0B-7C42-AFE9-5A666A2948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96" name="Rectangle 1444">
                    <a:extLst>
                      <a:ext uri="{FF2B5EF4-FFF2-40B4-BE49-F238E27FC236}">
                        <a16:creationId xmlns:a16="http://schemas.microsoft.com/office/drawing/2014/main" id="{A476B9F0-9DBC-D945-8285-F8302D6C67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97" name="Oval 1445">
                    <a:extLst>
                      <a:ext uri="{FF2B5EF4-FFF2-40B4-BE49-F238E27FC236}">
                        <a16:creationId xmlns:a16="http://schemas.microsoft.com/office/drawing/2014/main" id="{5EDDA29C-C0E9-A449-B492-2A09F880D6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98" name="Rectangle 1446">
                    <a:extLst>
                      <a:ext uri="{FF2B5EF4-FFF2-40B4-BE49-F238E27FC236}">
                        <a16:creationId xmlns:a16="http://schemas.microsoft.com/office/drawing/2014/main" id="{5572D511-A4D0-C44B-848C-64AF43C3BE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599" name="Oval 1447">
                    <a:extLst>
                      <a:ext uri="{FF2B5EF4-FFF2-40B4-BE49-F238E27FC236}">
                        <a16:creationId xmlns:a16="http://schemas.microsoft.com/office/drawing/2014/main" id="{BBD52E68-E536-3543-9566-8BDCDDEA74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00" name="Rectangle 1448">
                    <a:extLst>
                      <a:ext uri="{FF2B5EF4-FFF2-40B4-BE49-F238E27FC236}">
                        <a16:creationId xmlns:a16="http://schemas.microsoft.com/office/drawing/2014/main" id="{1D60C82F-EE11-DC4F-98D2-71B46200DA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01" name="Oval 1449">
                    <a:extLst>
                      <a:ext uri="{FF2B5EF4-FFF2-40B4-BE49-F238E27FC236}">
                        <a16:creationId xmlns:a16="http://schemas.microsoft.com/office/drawing/2014/main" id="{D2081060-7735-9C44-A31B-3C0CCC6787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02" name="Rectangle 1450">
                    <a:extLst>
                      <a:ext uri="{FF2B5EF4-FFF2-40B4-BE49-F238E27FC236}">
                        <a16:creationId xmlns:a16="http://schemas.microsoft.com/office/drawing/2014/main" id="{5C7DDD53-8B0C-2B4D-8F09-5B410349A9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03" name="Oval 1451">
                    <a:extLst>
                      <a:ext uri="{FF2B5EF4-FFF2-40B4-BE49-F238E27FC236}">
                        <a16:creationId xmlns:a16="http://schemas.microsoft.com/office/drawing/2014/main" id="{C21A2959-4553-4443-91F0-EEC410208E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04" name="Rectangle 1452">
                    <a:extLst>
                      <a:ext uri="{FF2B5EF4-FFF2-40B4-BE49-F238E27FC236}">
                        <a16:creationId xmlns:a16="http://schemas.microsoft.com/office/drawing/2014/main" id="{86658024-16D7-EE46-BC25-A136BDA840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05" name="Oval 1453">
                    <a:extLst>
                      <a:ext uri="{FF2B5EF4-FFF2-40B4-BE49-F238E27FC236}">
                        <a16:creationId xmlns:a16="http://schemas.microsoft.com/office/drawing/2014/main" id="{96EC3883-2FBF-C844-982B-731F1F1F02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8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06" name="Rectangle 1454">
                    <a:extLst>
                      <a:ext uri="{FF2B5EF4-FFF2-40B4-BE49-F238E27FC236}">
                        <a16:creationId xmlns:a16="http://schemas.microsoft.com/office/drawing/2014/main" id="{E3053A61-6F6E-2342-AAE7-23842ABD47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3" y="4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07" name="Oval 1455">
                    <a:extLst>
                      <a:ext uri="{FF2B5EF4-FFF2-40B4-BE49-F238E27FC236}">
                        <a16:creationId xmlns:a16="http://schemas.microsoft.com/office/drawing/2014/main" id="{D145DB1F-5887-BB4B-8E0A-E3073B80B9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4" y="48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08" name="Rectangle 1456">
                    <a:extLst>
                      <a:ext uri="{FF2B5EF4-FFF2-40B4-BE49-F238E27FC236}">
                        <a16:creationId xmlns:a16="http://schemas.microsoft.com/office/drawing/2014/main" id="{DC62F3A9-D061-4243-9F03-3CCD9EA893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09" name="Oval 1457">
                    <a:extLst>
                      <a:ext uri="{FF2B5EF4-FFF2-40B4-BE49-F238E27FC236}">
                        <a16:creationId xmlns:a16="http://schemas.microsoft.com/office/drawing/2014/main" id="{2680F1DF-195C-1F42-B401-DA9F5B2F84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10" name="Rectangle 1458">
                    <a:extLst>
                      <a:ext uri="{FF2B5EF4-FFF2-40B4-BE49-F238E27FC236}">
                        <a16:creationId xmlns:a16="http://schemas.microsoft.com/office/drawing/2014/main" id="{A4507BEE-3AE1-0040-9242-02975F3DF0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11" name="Oval 1459">
                    <a:extLst>
                      <a:ext uri="{FF2B5EF4-FFF2-40B4-BE49-F238E27FC236}">
                        <a16:creationId xmlns:a16="http://schemas.microsoft.com/office/drawing/2014/main" id="{98D31308-98EB-8D43-B18F-0E6564A238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12" name="Rectangle 1460">
                    <a:extLst>
                      <a:ext uri="{FF2B5EF4-FFF2-40B4-BE49-F238E27FC236}">
                        <a16:creationId xmlns:a16="http://schemas.microsoft.com/office/drawing/2014/main" id="{40F753E3-1690-EC4C-AE39-F17AB6F729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13" name="Oval 1461">
                    <a:extLst>
                      <a:ext uri="{FF2B5EF4-FFF2-40B4-BE49-F238E27FC236}">
                        <a16:creationId xmlns:a16="http://schemas.microsoft.com/office/drawing/2014/main" id="{D7BCC92B-2D38-DD43-A145-00D76759DA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14" name="Rectangle 1462">
                    <a:extLst>
                      <a:ext uri="{FF2B5EF4-FFF2-40B4-BE49-F238E27FC236}">
                        <a16:creationId xmlns:a16="http://schemas.microsoft.com/office/drawing/2014/main" id="{BE74DF35-BB6D-8C4E-99AF-0317131321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15" name="Oval 1463">
                    <a:extLst>
                      <a:ext uri="{FF2B5EF4-FFF2-40B4-BE49-F238E27FC236}">
                        <a16:creationId xmlns:a16="http://schemas.microsoft.com/office/drawing/2014/main" id="{AA64F95F-C366-5845-9FBB-2BE0F2BEF0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16" name="Rectangle 1464">
                    <a:extLst>
                      <a:ext uri="{FF2B5EF4-FFF2-40B4-BE49-F238E27FC236}">
                        <a16:creationId xmlns:a16="http://schemas.microsoft.com/office/drawing/2014/main" id="{AC92DA40-928B-2643-B3C6-5AD5C8A002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17" name="Oval 1465">
                    <a:extLst>
                      <a:ext uri="{FF2B5EF4-FFF2-40B4-BE49-F238E27FC236}">
                        <a16:creationId xmlns:a16="http://schemas.microsoft.com/office/drawing/2014/main" id="{7CB9877E-C5BB-CC4C-85AD-CDABF1806E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18" name="Rectangle 1466">
                    <a:extLst>
                      <a:ext uri="{FF2B5EF4-FFF2-40B4-BE49-F238E27FC236}">
                        <a16:creationId xmlns:a16="http://schemas.microsoft.com/office/drawing/2014/main" id="{D255F10F-1714-A346-B31E-A4AE7AB7D2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19" name="Oval 1467">
                    <a:extLst>
                      <a:ext uri="{FF2B5EF4-FFF2-40B4-BE49-F238E27FC236}">
                        <a16:creationId xmlns:a16="http://schemas.microsoft.com/office/drawing/2014/main" id="{203E7413-2674-1D4D-BEE1-58F3E173A4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20" name="Rectangle 1468">
                    <a:extLst>
                      <a:ext uri="{FF2B5EF4-FFF2-40B4-BE49-F238E27FC236}">
                        <a16:creationId xmlns:a16="http://schemas.microsoft.com/office/drawing/2014/main" id="{6E49F534-DC87-EC44-9470-ADA8E9F977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21" name="Oval 1469">
                    <a:extLst>
                      <a:ext uri="{FF2B5EF4-FFF2-40B4-BE49-F238E27FC236}">
                        <a16:creationId xmlns:a16="http://schemas.microsoft.com/office/drawing/2014/main" id="{90EE9326-E0BE-614C-8844-60911A030D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22" name="Rectangle 1470">
                    <a:extLst>
                      <a:ext uri="{FF2B5EF4-FFF2-40B4-BE49-F238E27FC236}">
                        <a16:creationId xmlns:a16="http://schemas.microsoft.com/office/drawing/2014/main" id="{063196CD-4445-004A-90C7-E4EE506900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23" name="Oval 1471">
                    <a:extLst>
                      <a:ext uri="{FF2B5EF4-FFF2-40B4-BE49-F238E27FC236}">
                        <a16:creationId xmlns:a16="http://schemas.microsoft.com/office/drawing/2014/main" id="{7332A566-DD3F-374D-AFCC-C1AD91AD4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24" name="Rectangle 1472">
                    <a:extLst>
                      <a:ext uri="{FF2B5EF4-FFF2-40B4-BE49-F238E27FC236}">
                        <a16:creationId xmlns:a16="http://schemas.microsoft.com/office/drawing/2014/main" id="{83378C1B-DE09-C340-A19D-44205CC855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25" name="Oval 1473">
                    <a:extLst>
                      <a:ext uri="{FF2B5EF4-FFF2-40B4-BE49-F238E27FC236}">
                        <a16:creationId xmlns:a16="http://schemas.microsoft.com/office/drawing/2014/main" id="{478DF022-E92C-6B4E-9A88-56D7AAE567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26" name="Rectangle 1474">
                    <a:extLst>
                      <a:ext uri="{FF2B5EF4-FFF2-40B4-BE49-F238E27FC236}">
                        <a16:creationId xmlns:a16="http://schemas.microsoft.com/office/drawing/2014/main" id="{A66D78AA-24FF-F542-B592-FDD7E289DE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27" name="Oval 1475">
                    <a:extLst>
                      <a:ext uri="{FF2B5EF4-FFF2-40B4-BE49-F238E27FC236}">
                        <a16:creationId xmlns:a16="http://schemas.microsoft.com/office/drawing/2014/main" id="{4AA4DED0-84D9-F24E-AAFE-AAFC32A73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28" name="Rectangle 1476">
                    <a:extLst>
                      <a:ext uri="{FF2B5EF4-FFF2-40B4-BE49-F238E27FC236}">
                        <a16:creationId xmlns:a16="http://schemas.microsoft.com/office/drawing/2014/main" id="{2AD29180-153D-5B4A-A74E-1DBFA40896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29" name="Oval 1477">
                    <a:extLst>
                      <a:ext uri="{FF2B5EF4-FFF2-40B4-BE49-F238E27FC236}">
                        <a16:creationId xmlns:a16="http://schemas.microsoft.com/office/drawing/2014/main" id="{613145CB-B87B-3C42-8453-CEAC92E6A8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30" name="Rectangle 1478">
                    <a:extLst>
                      <a:ext uri="{FF2B5EF4-FFF2-40B4-BE49-F238E27FC236}">
                        <a16:creationId xmlns:a16="http://schemas.microsoft.com/office/drawing/2014/main" id="{ABF2FE5B-7F1C-784E-8B42-36EFDEF964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31" name="Oval 1479">
                    <a:extLst>
                      <a:ext uri="{FF2B5EF4-FFF2-40B4-BE49-F238E27FC236}">
                        <a16:creationId xmlns:a16="http://schemas.microsoft.com/office/drawing/2014/main" id="{DC8F1737-064F-594D-9077-1F3CCD5AE5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32" name="Rectangle 1480">
                    <a:extLst>
                      <a:ext uri="{FF2B5EF4-FFF2-40B4-BE49-F238E27FC236}">
                        <a16:creationId xmlns:a16="http://schemas.microsoft.com/office/drawing/2014/main" id="{73E063BD-A808-6741-B1DD-622FC0BCBB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33" name="Oval 1481">
                    <a:extLst>
                      <a:ext uri="{FF2B5EF4-FFF2-40B4-BE49-F238E27FC236}">
                        <a16:creationId xmlns:a16="http://schemas.microsoft.com/office/drawing/2014/main" id="{FAB17EEB-460E-4748-B41B-960664E788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34" name="Rectangle 1482">
                    <a:extLst>
                      <a:ext uri="{FF2B5EF4-FFF2-40B4-BE49-F238E27FC236}">
                        <a16:creationId xmlns:a16="http://schemas.microsoft.com/office/drawing/2014/main" id="{05FE8EA3-41DF-E44A-86D6-EDCC513160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35" name="Oval 1483">
                    <a:extLst>
                      <a:ext uri="{FF2B5EF4-FFF2-40B4-BE49-F238E27FC236}">
                        <a16:creationId xmlns:a16="http://schemas.microsoft.com/office/drawing/2014/main" id="{F91A953E-7F67-FE4F-BC13-E512E1882C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36" name="Rectangle 1484">
                    <a:extLst>
                      <a:ext uri="{FF2B5EF4-FFF2-40B4-BE49-F238E27FC236}">
                        <a16:creationId xmlns:a16="http://schemas.microsoft.com/office/drawing/2014/main" id="{4E626191-5753-2A46-A70F-8463C57E2A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37" name="Oval 1485">
                    <a:extLst>
                      <a:ext uri="{FF2B5EF4-FFF2-40B4-BE49-F238E27FC236}">
                        <a16:creationId xmlns:a16="http://schemas.microsoft.com/office/drawing/2014/main" id="{5D3D8DE4-6B1C-4241-981F-4509FA0AF4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38" name="Rectangle 1486">
                    <a:extLst>
                      <a:ext uri="{FF2B5EF4-FFF2-40B4-BE49-F238E27FC236}">
                        <a16:creationId xmlns:a16="http://schemas.microsoft.com/office/drawing/2014/main" id="{911E3523-6C9A-1649-9442-0B66058989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39" name="Oval 1487">
                    <a:extLst>
                      <a:ext uri="{FF2B5EF4-FFF2-40B4-BE49-F238E27FC236}">
                        <a16:creationId xmlns:a16="http://schemas.microsoft.com/office/drawing/2014/main" id="{701D6BD9-E528-D447-B964-D06AF6D644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40" name="Rectangle 1488">
                    <a:extLst>
                      <a:ext uri="{FF2B5EF4-FFF2-40B4-BE49-F238E27FC236}">
                        <a16:creationId xmlns:a16="http://schemas.microsoft.com/office/drawing/2014/main" id="{161B1654-D15F-F84A-9BA6-8D0BA8DD78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41" name="Oval 1489">
                    <a:extLst>
                      <a:ext uri="{FF2B5EF4-FFF2-40B4-BE49-F238E27FC236}">
                        <a16:creationId xmlns:a16="http://schemas.microsoft.com/office/drawing/2014/main" id="{F500F3CF-96BE-0742-B5CB-DB00CB677E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42" name="Rectangle 1490">
                    <a:extLst>
                      <a:ext uri="{FF2B5EF4-FFF2-40B4-BE49-F238E27FC236}">
                        <a16:creationId xmlns:a16="http://schemas.microsoft.com/office/drawing/2014/main" id="{9D217098-17D4-3540-8ABB-2AE9E7049A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7" y="5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43" name="Oval 1491">
                    <a:extLst>
                      <a:ext uri="{FF2B5EF4-FFF2-40B4-BE49-F238E27FC236}">
                        <a16:creationId xmlns:a16="http://schemas.microsoft.com/office/drawing/2014/main" id="{AB04F184-E142-7F40-890A-09C0EE8579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44" name="Rectangle 1492">
                    <a:extLst>
                      <a:ext uri="{FF2B5EF4-FFF2-40B4-BE49-F238E27FC236}">
                        <a16:creationId xmlns:a16="http://schemas.microsoft.com/office/drawing/2014/main" id="{868517B2-6797-7C4D-8FFA-777DBAADD1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7" y="5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45" name="Oval 1493">
                    <a:extLst>
                      <a:ext uri="{FF2B5EF4-FFF2-40B4-BE49-F238E27FC236}">
                        <a16:creationId xmlns:a16="http://schemas.microsoft.com/office/drawing/2014/main" id="{C561418C-F847-3A4B-938B-BA63BE68AB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0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46" name="Rectangle 1494">
                    <a:extLst>
                      <a:ext uri="{FF2B5EF4-FFF2-40B4-BE49-F238E27FC236}">
                        <a16:creationId xmlns:a16="http://schemas.microsoft.com/office/drawing/2014/main" id="{52CDA07E-E3A5-BC44-9144-80E9B4F81F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47" name="Oval 1495">
                    <a:extLst>
                      <a:ext uri="{FF2B5EF4-FFF2-40B4-BE49-F238E27FC236}">
                        <a16:creationId xmlns:a16="http://schemas.microsoft.com/office/drawing/2014/main" id="{1F743C6C-1191-FE4E-B811-B21670E465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0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48" name="Rectangle 1496">
                    <a:extLst>
                      <a:ext uri="{FF2B5EF4-FFF2-40B4-BE49-F238E27FC236}">
                        <a16:creationId xmlns:a16="http://schemas.microsoft.com/office/drawing/2014/main" id="{AE4B0F62-040F-9D48-BF17-239088219E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49" name="Oval 1497">
                    <a:extLst>
                      <a:ext uri="{FF2B5EF4-FFF2-40B4-BE49-F238E27FC236}">
                        <a16:creationId xmlns:a16="http://schemas.microsoft.com/office/drawing/2014/main" id="{82E257D9-3155-D446-94FC-32D18E5097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1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50" name="Rectangle 1498">
                    <a:extLst>
                      <a:ext uri="{FF2B5EF4-FFF2-40B4-BE49-F238E27FC236}">
                        <a16:creationId xmlns:a16="http://schemas.microsoft.com/office/drawing/2014/main" id="{742E2F52-1651-224B-9419-C13CAF4B4A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51" name="Oval 1499">
                    <a:extLst>
                      <a:ext uri="{FF2B5EF4-FFF2-40B4-BE49-F238E27FC236}">
                        <a16:creationId xmlns:a16="http://schemas.microsoft.com/office/drawing/2014/main" id="{83EF6279-4A0D-2E4D-BA07-E1D1E88BFA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1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52" name="Rectangle 1500">
                    <a:extLst>
                      <a:ext uri="{FF2B5EF4-FFF2-40B4-BE49-F238E27FC236}">
                        <a16:creationId xmlns:a16="http://schemas.microsoft.com/office/drawing/2014/main" id="{8AA1A539-FE38-CB41-8024-85C360642F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53" name="Oval 1501">
                    <a:extLst>
                      <a:ext uri="{FF2B5EF4-FFF2-40B4-BE49-F238E27FC236}">
                        <a16:creationId xmlns:a16="http://schemas.microsoft.com/office/drawing/2014/main" id="{9CF88804-CE3C-9B47-AC9E-1FE7E9880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1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54" name="Rectangle 1502">
                    <a:extLst>
                      <a:ext uri="{FF2B5EF4-FFF2-40B4-BE49-F238E27FC236}">
                        <a16:creationId xmlns:a16="http://schemas.microsoft.com/office/drawing/2014/main" id="{FEA520CE-8BC1-714B-BFFA-D7659DE076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55" name="Oval 1503">
                    <a:extLst>
                      <a:ext uri="{FF2B5EF4-FFF2-40B4-BE49-F238E27FC236}">
                        <a16:creationId xmlns:a16="http://schemas.microsoft.com/office/drawing/2014/main" id="{E959D7E4-948A-3B4F-9167-CDB9E52A9D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1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56" name="Rectangle 1504">
                    <a:extLst>
                      <a:ext uri="{FF2B5EF4-FFF2-40B4-BE49-F238E27FC236}">
                        <a16:creationId xmlns:a16="http://schemas.microsoft.com/office/drawing/2014/main" id="{73D2A3DA-4CFE-AC42-AC4B-BCD840B37A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57" name="Oval 1505">
                    <a:extLst>
                      <a:ext uri="{FF2B5EF4-FFF2-40B4-BE49-F238E27FC236}">
                        <a16:creationId xmlns:a16="http://schemas.microsoft.com/office/drawing/2014/main" id="{5A84CC3F-096E-BD42-8C5B-C455F5CF31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58" name="Rectangle 1506">
                    <a:extLst>
                      <a:ext uri="{FF2B5EF4-FFF2-40B4-BE49-F238E27FC236}">
                        <a16:creationId xmlns:a16="http://schemas.microsoft.com/office/drawing/2014/main" id="{FC973B87-9D5D-9A41-B6DA-0F19EE9306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59" name="Oval 1507">
                    <a:extLst>
                      <a:ext uri="{FF2B5EF4-FFF2-40B4-BE49-F238E27FC236}">
                        <a16:creationId xmlns:a16="http://schemas.microsoft.com/office/drawing/2014/main" id="{780EBED5-C2B3-C140-B785-941C607372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60" name="Rectangle 1508">
                    <a:extLst>
                      <a:ext uri="{FF2B5EF4-FFF2-40B4-BE49-F238E27FC236}">
                        <a16:creationId xmlns:a16="http://schemas.microsoft.com/office/drawing/2014/main" id="{D48E9859-6F6E-AE42-94D2-ADAF877332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5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61" name="Oval 1509">
                    <a:extLst>
                      <a:ext uri="{FF2B5EF4-FFF2-40B4-BE49-F238E27FC236}">
                        <a16:creationId xmlns:a16="http://schemas.microsoft.com/office/drawing/2014/main" id="{757251E0-CD33-3641-984B-E4BF0B011D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62" name="Rectangle 1510">
                    <a:extLst>
                      <a:ext uri="{FF2B5EF4-FFF2-40B4-BE49-F238E27FC236}">
                        <a16:creationId xmlns:a16="http://schemas.microsoft.com/office/drawing/2014/main" id="{0DC504BD-B8D3-DA4E-B6B2-E5F5767C9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5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63" name="Oval 1511">
                    <a:extLst>
                      <a:ext uri="{FF2B5EF4-FFF2-40B4-BE49-F238E27FC236}">
                        <a16:creationId xmlns:a16="http://schemas.microsoft.com/office/drawing/2014/main" id="{56236074-4134-AD49-8ECB-513FA17002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518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64" name="Rectangle 1512">
                    <a:extLst>
                      <a:ext uri="{FF2B5EF4-FFF2-40B4-BE49-F238E27FC236}">
                        <a16:creationId xmlns:a16="http://schemas.microsoft.com/office/drawing/2014/main" id="{95123EBE-0EF6-604C-8688-46FF621AD9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2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65" name="Oval 1513">
                    <a:extLst>
                      <a:ext uri="{FF2B5EF4-FFF2-40B4-BE49-F238E27FC236}">
                        <a16:creationId xmlns:a16="http://schemas.microsoft.com/office/drawing/2014/main" id="{F37DBDBD-84CA-6A4E-AEF9-942383C7C7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3" y="518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66" name="Rectangle 1514">
                    <a:extLst>
                      <a:ext uri="{FF2B5EF4-FFF2-40B4-BE49-F238E27FC236}">
                        <a16:creationId xmlns:a16="http://schemas.microsoft.com/office/drawing/2014/main" id="{E5D15898-EE30-6447-8CA8-29C05C11FA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67" name="Oval 1515">
                    <a:extLst>
                      <a:ext uri="{FF2B5EF4-FFF2-40B4-BE49-F238E27FC236}">
                        <a16:creationId xmlns:a16="http://schemas.microsoft.com/office/drawing/2014/main" id="{0713D039-9704-D746-816D-091C51B229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518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68" name="Rectangle 1516">
                    <a:extLst>
                      <a:ext uri="{FF2B5EF4-FFF2-40B4-BE49-F238E27FC236}">
                        <a16:creationId xmlns:a16="http://schemas.microsoft.com/office/drawing/2014/main" id="{9741798F-E1FA-A747-B256-B076CE6B8D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69" name="Oval 1517">
                    <a:extLst>
                      <a:ext uri="{FF2B5EF4-FFF2-40B4-BE49-F238E27FC236}">
                        <a16:creationId xmlns:a16="http://schemas.microsoft.com/office/drawing/2014/main" id="{1188C6E7-C6D1-3446-BE6B-192AA133A8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70" name="Rectangle 1518">
                    <a:extLst>
                      <a:ext uri="{FF2B5EF4-FFF2-40B4-BE49-F238E27FC236}">
                        <a16:creationId xmlns:a16="http://schemas.microsoft.com/office/drawing/2014/main" id="{B55BE47E-FF08-DA40-B160-9893DA1326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71" name="Oval 1519">
                    <a:extLst>
                      <a:ext uri="{FF2B5EF4-FFF2-40B4-BE49-F238E27FC236}">
                        <a16:creationId xmlns:a16="http://schemas.microsoft.com/office/drawing/2014/main" id="{85B27FBA-7ECC-BC4F-BDAC-6D8A0C452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72" name="Rectangle 1520">
                    <a:extLst>
                      <a:ext uri="{FF2B5EF4-FFF2-40B4-BE49-F238E27FC236}">
                        <a16:creationId xmlns:a16="http://schemas.microsoft.com/office/drawing/2014/main" id="{D607D46F-4405-CE42-B0D2-37D2726E0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73" name="Oval 1521">
                    <a:extLst>
                      <a:ext uri="{FF2B5EF4-FFF2-40B4-BE49-F238E27FC236}">
                        <a16:creationId xmlns:a16="http://schemas.microsoft.com/office/drawing/2014/main" id="{CD6944C5-F0C6-3047-B2B0-AAF75DA561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74" name="Rectangle 1522">
                    <a:extLst>
                      <a:ext uri="{FF2B5EF4-FFF2-40B4-BE49-F238E27FC236}">
                        <a16:creationId xmlns:a16="http://schemas.microsoft.com/office/drawing/2014/main" id="{3CE58C4D-8C8E-6740-98CB-8C48C17891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75" name="Oval 1523">
                    <a:extLst>
                      <a:ext uri="{FF2B5EF4-FFF2-40B4-BE49-F238E27FC236}">
                        <a16:creationId xmlns:a16="http://schemas.microsoft.com/office/drawing/2014/main" id="{4F595233-2A95-0D42-8833-1F3DD1FA7E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76" name="Rectangle 1524">
                    <a:extLst>
                      <a:ext uri="{FF2B5EF4-FFF2-40B4-BE49-F238E27FC236}">
                        <a16:creationId xmlns:a16="http://schemas.microsoft.com/office/drawing/2014/main" id="{77C977F1-56DD-7340-9636-BF1DD6FFE8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77" name="Oval 1525">
                    <a:extLst>
                      <a:ext uri="{FF2B5EF4-FFF2-40B4-BE49-F238E27FC236}">
                        <a16:creationId xmlns:a16="http://schemas.microsoft.com/office/drawing/2014/main" id="{89AEF35E-58FA-B14B-B2AB-0177EDA4EC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78" name="Rectangle 1526">
                    <a:extLst>
                      <a:ext uri="{FF2B5EF4-FFF2-40B4-BE49-F238E27FC236}">
                        <a16:creationId xmlns:a16="http://schemas.microsoft.com/office/drawing/2014/main" id="{D9E8DF02-A579-F944-AED6-D141E151F7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79" name="Oval 1527">
                    <a:extLst>
                      <a:ext uri="{FF2B5EF4-FFF2-40B4-BE49-F238E27FC236}">
                        <a16:creationId xmlns:a16="http://schemas.microsoft.com/office/drawing/2014/main" id="{0255C784-DF4C-2942-A6BE-BDCF841F0A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80" name="Rectangle 1528">
                    <a:extLst>
                      <a:ext uri="{FF2B5EF4-FFF2-40B4-BE49-F238E27FC236}">
                        <a16:creationId xmlns:a16="http://schemas.microsoft.com/office/drawing/2014/main" id="{A30D1B5C-DB80-F84E-BA9F-A27B012269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81" name="Oval 1529">
                    <a:extLst>
                      <a:ext uri="{FF2B5EF4-FFF2-40B4-BE49-F238E27FC236}">
                        <a16:creationId xmlns:a16="http://schemas.microsoft.com/office/drawing/2014/main" id="{CE20407D-B9E5-8342-B70E-E5D865D798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82" name="Rectangle 1530">
                    <a:extLst>
                      <a:ext uri="{FF2B5EF4-FFF2-40B4-BE49-F238E27FC236}">
                        <a16:creationId xmlns:a16="http://schemas.microsoft.com/office/drawing/2014/main" id="{8BC50766-73F3-284B-A934-F1DF180AAE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83" name="Oval 1531">
                    <a:extLst>
                      <a:ext uri="{FF2B5EF4-FFF2-40B4-BE49-F238E27FC236}">
                        <a16:creationId xmlns:a16="http://schemas.microsoft.com/office/drawing/2014/main" id="{BA5AB1E3-4B74-7943-81B9-47C21BB923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84" name="Rectangle 1532">
                    <a:extLst>
                      <a:ext uri="{FF2B5EF4-FFF2-40B4-BE49-F238E27FC236}">
                        <a16:creationId xmlns:a16="http://schemas.microsoft.com/office/drawing/2014/main" id="{8A7140D4-3125-614D-9069-4994DD4D46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85" name="Oval 1533">
                    <a:extLst>
                      <a:ext uri="{FF2B5EF4-FFF2-40B4-BE49-F238E27FC236}">
                        <a16:creationId xmlns:a16="http://schemas.microsoft.com/office/drawing/2014/main" id="{846F4935-3966-5349-BCB2-461D0ED535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86" name="Rectangle 1534">
                    <a:extLst>
                      <a:ext uri="{FF2B5EF4-FFF2-40B4-BE49-F238E27FC236}">
                        <a16:creationId xmlns:a16="http://schemas.microsoft.com/office/drawing/2014/main" id="{FB8E6DA5-F1EA-D248-BE11-13AA58D4F7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87" name="Oval 1535">
                    <a:extLst>
                      <a:ext uri="{FF2B5EF4-FFF2-40B4-BE49-F238E27FC236}">
                        <a16:creationId xmlns:a16="http://schemas.microsoft.com/office/drawing/2014/main" id="{CE224D93-E436-6743-99F5-AAD6E2B902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88" name="Rectangle 1536">
                    <a:extLst>
                      <a:ext uri="{FF2B5EF4-FFF2-40B4-BE49-F238E27FC236}">
                        <a16:creationId xmlns:a16="http://schemas.microsoft.com/office/drawing/2014/main" id="{2BE0CC96-D2F5-F14E-90D2-79E3D81CA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89" name="Oval 1537">
                    <a:extLst>
                      <a:ext uri="{FF2B5EF4-FFF2-40B4-BE49-F238E27FC236}">
                        <a16:creationId xmlns:a16="http://schemas.microsoft.com/office/drawing/2014/main" id="{7EE13AA1-9B73-F546-A6EB-C9944BF1F9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19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90" name="Rectangle 1538">
                    <a:extLst>
                      <a:ext uri="{FF2B5EF4-FFF2-40B4-BE49-F238E27FC236}">
                        <a16:creationId xmlns:a16="http://schemas.microsoft.com/office/drawing/2014/main" id="{81D24058-04D2-0D4B-8C4D-3C4DA745B4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91" name="Oval 1539">
                    <a:extLst>
                      <a:ext uri="{FF2B5EF4-FFF2-40B4-BE49-F238E27FC236}">
                        <a16:creationId xmlns:a16="http://schemas.microsoft.com/office/drawing/2014/main" id="{5BAC5356-4942-8D40-8C4D-05FCE1367C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19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92" name="Rectangle 1540">
                    <a:extLst>
                      <a:ext uri="{FF2B5EF4-FFF2-40B4-BE49-F238E27FC236}">
                        <a16:creationId xmlns:a16="http://schemas.microsoft.com/office/drawing/2014/main" id="{45AD8657-D8D5-BA4A-AD39-7EE7B66FA8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93" name="Oval 1541">
                    <a:extLst>
                      <a:ext uri="{FF2B5EF4-FFF2-40B4-BE49-F238E27FC236}">
                        <a16:creationId xmlns:a16="http://schemas.microsoft.com/office/drawing/2014/main" id="{14FEE94F-6A87-1C49-BAF3-DE36FE5CEA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19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94" name="Rectangle 1542">
                    <a:extLst>
                      <a:ext uri="{FF2B5EF4-FFF2-40B4-BE49-F238E27FC236}">
                        <a16:creationId xmlns:a16="http://schemas.microsoft.com/office/drawing/2014/main" id="{F5C4FFFC-0CB2-D245-829C-215D8328D8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95" name="Oval 1543">
                    <a:extLst>
                      <a:ext uri="{FF2B5EF4-FFF2-40B4-BE49-F238E27FC236}">
                        <a16:creationId xmlns:a16="http://schemas.microsoft.com/office/drawing/2014/main" id="{74C02B4E-94F4-9A40-9BC6-019F20C828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520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96" name="Rectangle 1544">
                    <a:extLst>
                      <a:ext uri="{FF2B5EF4-FFF2-40B4-BE49-F238E27FC236}">
                        <a16:creationId xmlns:a16="http://schemas.microsoft.com/office/drawing/2014/main" id="{5B62E031-5175-D549-A015-D8A1F4AC01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97" name="Oval 1545">
                    <a:extLst>
                      <a:ext uri="{FF2B5EF4-FFF2-40B4-BE49-F238E27FC236}">
                        <a16:creationId xmlns:a16="http://schemas.microsoft.com/office/drawing/2014/main" id="{E3AFAFDC-D59C-694B-B464-4AD5B9D2C1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521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698" name="Rectangle 1546">
                    <a:extLst>
                      <a:ext uri="{FF2B5EF4-FFF2-40B4-BE49-F238E27FC236}">
                        <a16:creationId xmlns:a16="http://schemas.microsoft.com/office/drawing/2014/main" id="{0C2E15FF-9C52-3E46-A2EA-1B2D86F5A6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2533" name="Group 1547">
                  <a:extLst>
                    <a:ext uri="{FF2B5EF4-FFF2-40B4-BE49-F238E27FC236}">
                      <a16:creationId xmlns:a16="http://schemas.microsoft.com/office/drawing/2014/main" id="{6FE40026-F6C7-AC48-8EA8-715B5A374C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7" y="521"/>
                  <a:ext cx="39" cy="77"/>
                  <a:chOff x="817" y="521"/>
                  <a:chExt cx="39" cy="77"/>
                </a:xfrm>
              </p:grpSpPr>
              <p:sp>
                <p:nvSpPr>
                  <p:cNvPr id="3299" name="Oval 1548">
                    <a:extLst>
                      <a:ext uri="{FF2B5EF4-FFF2-40B4-BE49-F238E27FC236}">
                        <a16:creationId xmlns:a16="http://schemas.microsoft.com/office/drawing/2014/main" id="{41FCDCC1-6A8E-B44F-AC8D-6B24B42A23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52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00" name="Rectangle 1549">
                    <a:extLst>
                      <a:ext uri="{FF2B5EF4-FFF2-40B4-BE49-F238E27FC236}">
                        <a16:creationId xmlns:a16="http://schemas.microsoft.com/office/drawing/2014/main" id="{1C244966-0942-204E-A96D-904964752C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01" name="Oval 1550">
                    <a:extLst>
                      <a:ext uri="{FF2B5EF4-FFF2-40B4-BE49-F238E27FC236}">
                        <a16:creationId xmlns:a16="http://schemas.microsoft.com/office/drawing/2014/main" id="{382E2952-420A-F64B-9CE6-9877905C6B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52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02" name="Rectangle 1551">
                    <a:extLst>
                      <a:ext uri="{FF2B5EF4-FFF2-40B4-BE49-F238E27FC236}">
                        <a16:creationId xmlns:a16="http://schemas.microsoft.com/office/drawing/2014/main" id="{4CE056FB-3592-F948-B750-65D2669DC8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03" name="Oval 1552">
                    <a:extLst>
                      <a:ext uri="{FF2B5EF4-FFF2-40B4-BE49-F238E27FC236}">
                        <a16:creationId xmlns:a16="http://schemas.microsoft.com/office/drawing/2014/main" id="{D42497D0-6A4A-5F4F-92CC-41221D129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04" name="Rectangle 1553">
                    <a:extLst>
                      <a:ext uri="{FF2B5EF4-FFF2-40B4-BE49-F238E27FC236}">
                        <a16:creationId xmlns:a16="http://schemas.microsoft.com/office/drawing/2014/main" id="{7F9B63F7-8508-5C48-B682-33D8ACDFD2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05" name="Oval 1554">
                    <a:extLst>
                      <a:ext uri="{FF2B5EF4-FFF2-40B4-BE49-F238E27FC236}">
                        <a16:creationId xmlns:a16="http://schemas.microsoft.com/office/drawing/2014/main" id="{AA282D37-4977-8944-9E1F-C6F6033CD0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06" name="Rectangle 1555">
                    <a:extLst>
                      <a:ext uri="{FF2B5EF4-FFF2-40B4-BE49-F238E27FC236}">
                        <a16:creationId xmlns:a16="http://schemas.microsoft.com/office/drawing/2014/main" id="{16F0C60D-2310-5A43-A6D8-2ED67BB756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07" name="Oval 1556">
                    <a:extLst>
                      <a:ext uri="{FF2B5EF4-FFF2-40B4-BE49-F238E27FC236}">
                        <a16:creationId xmlns:a16="http://schemas.microsoft.com/office/drawing/2014/main" id="{1C2E8658-3E2F-5543-B853-BDAAD210E5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08" name="Rectangle 1557">
                    <a:extLst>
                      <a:ext uri="{FF2B5EF4-FFF2-40B4-BE49-F238E27FC236}">
                        <a16:creationId xmlns:a16="http://schemas.microsoft.com/office/drawing/2014/main" id="{D2EDAA02-9D70-9B47-A10A-9E3FD0DDCE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09" name="Oval 1558">
                    <a:extLst>
                      <a:ext uri="{FF2B5EF4-FFF2-40B4-BE49-F238E27FC236}">
                        <a16:creationId xmlns:a16="http://schemas.microsoft.com/office/drawing/2014/main" id="{E34AD469-53C7-9A44-AE6F-5011BC41C7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10" name="Rectangle 1559">
                    <a:extLst>
                      <a:ext uri="{FF2B5EF4-FFF2-40B4-BE49-F238E27FC236}">
                        <a16:creationId xmlns:a16="http://schemas.microsoft.com/office/drawing/2014/main" id="{B09060B7-85C8-3244-9830-F68CDF12F6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11" name="Oval 1560">
                    <a:extLst>
                      <a:ext uri="{FF2B5EF4-FFF2-40B4-BE49-F238E27FC236}">
                        <a16:creationId xmlns:a16="http://schemas.microsoft.com/office/drawing/2014/main" id="{6BF19E00-55CB-4549-B891-37979343D0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12" name="Rectangle 1561">
                    <a:extLst>
                      <a:ext uri="{FF2B5EF4-FFF2-40B4-BE49-F238E27FC236}">
                        <a16:creationId xmlns:a16="http://schemas.microsoft.com/office/drawing/2014/main" id="{ED7CED8A-2293-4140-8489-C478967D0B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13" name="Oval 1562">
                    <a:extLst>
                      <a:ext uri="{FF2B5EF4-FFF2-40B4-BE49-F238E27FC236}">
                        <a16:creationId xmlns:a16="http://schemas.microsoft.com/office/drawing/2014/main" id="{1C83AFD9-D7BC-7545-A4B8-0DD9E3AF62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14" name="Rectangle 1563">
                    <a:extLst>
                      <a:ext uri="{FF2B5EF4-FFF2-40B4-BE49-F238E27FC236}">
                        <a16:creationId xmlns:a16="http://schemas.microsoft.com/office/drawing/2014/main" id="{C686C62D-8C7C-3440-BF78-33B7B56761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15" name="Oval 1564">
                    <a:extLst>
                      <a:ext uri="{FF2B5EF4-FFF2-40B4-BE49-F238E27FC236}">
                        <a16:creationId xmlns:a16="http://schemas.microsoft.com/office/drawing/2014/main" id="{37DA1A21-BFD7-D843-82C8-FE6D3CC46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16" name="Rectangle 1565">
                    <a:extLst>
                      <a:ext uri="{FF2B5EF4-FFF2-40B4-BE49-F238E27FC236}">
                        <a16:creationId xmlns:a16="http://schemas.microsoft.com/office/drawing/2014/main" id="{6193C8E1-A45C-8841-8255-71D7C56147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17" name="Oval 1566">
                    <a:extLst>
                      <a:ext uri="{FF2B5EF4-FFF2-40B4-BE49-F238E27FC236}">
                        <a16:creationId xmlns:a16="http://schemas.microsoft.com/office/drawing/2014/main" id="{DE9EA09E-A525-1343-BF36-9B7E22AC8B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18" name="Rectangle 1567">
                    <a:extLst>
                      <a:ext uri="{FF2B5EF4-FFF2-40B4-BE49-F238E27FC236}">
                        <a16:creationId xmlns:a16="http://schemas.microsoft.com/office/drawing/2014/main" id="{56E6B4BA-0A1E-3141-AC74-65DD75AB35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19" name="Oval 1568">
                    <a:extLst>
                      <a:ext uri="{FF2B5EF4-FFF2-40B4-BE49-F238E27FC236}">
                        <a16:creationId xmlns:a16="http://schemas.microsoft.com/office/drawing/2014/main" id="{0BD9740B-25C7-BC43-9EDE-31351AA801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20" name="Rectangle 1569">
                    <a:extLst>
                      <a:ext uri="{FF2B5EF4-FFF2-40B4-BE49-F238E27FC236}">
                        <a16:creationId xmlns:a16="http://schemas.microsoft.com/office/drawing/2014/main" id="{6510BD97-0486-3D47-A208-B93797BFF2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21" name="Oval 1570">
                    <a:extLst>
                      <a:ext uri="{FF2B5EF4-FFF2-40B4-BE49-F238E27FC236}">
                        <a16:creationId xmlns:a16="http://schemas.microsoft.com/office/drawing/2014/main" id="{E4290D69-49B6-E847-919D-9AED680138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3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22" name="Rectangle 1571">
                    <a:extLst>
                      <a:ext uri="{FF2B5EF4-FFF2-40B4-BE49-F238E27FC236}">
                        <a16:creationId xmlns:a16="http://schemas.microsoft.com/office/drawing/2014/main" id="{D810A925-D122-AA42-9D0C-F8C031567E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23" name="Oval 1572">
                    <a:extLst>
                      <a:ext uri="{FF2B5EF4-FFF2-40B4-BE49-F238E27FC236}">
                        <a16:creationId xmlns:a16="http://schemas.microsoft.com/office/drawing/2014/main" id="{6B324BAC-3FF5-084D-B1BD-4EC7117E6D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3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24" name="Rectangle 1573">
                    <a:extLst>
                      <a:ext uri="{FF2B5EF4-FFF2-40B4-BE49-F238E27FC236}">
                        <a16:creationId xmlns:a16="http://schemas.microsoft.com/office/drawing/2014/main" id="{6C2977DF-6F30-1243-B15E-57ED3C9388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25" name="Oval 1574">
                    <a:extLst>
                      <a:ext uri="{FF2B5EF4-FFF2-40B4-BE49-F238E27FC236}">
                        <a16:creationId xmlns:a16="http://schemas.microsoft.com/office/drawing/2014/main" id="{9B4B265D-D357-784C-A3F4-79364623EF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3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26" name="Rectangle 1575">
                    <a:extLst>
                      <a:ext uri="{FF2B5EF4-FFF2-40B4-BE49-F238E27FC236}">
                        <a16:creationId xmlns:a16="http://schemas.microsoft.com/office/drawing/2014/main" id="{0F447D21-9C60-7245-B5F6-B9014862A8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27" name="Oval 1576">
                    <a:extLst>
                      <a:ext uri="{FF2B5EF4-FFF2-40B4-BE49-F238E27FC236}">
                        <a16:creationId xmlns:a16="http://schemas.microsoft.com/office/drawing/2014/main" id="{1B8F263C-AFF0-D24C-8DCE-5031FC654D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3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28" name="Rectangle 1577">
                    <a:extLst>
                      <a:ext uri="{FF2B5EF4-FFF2-40B4-BE49-F238E27FC236}">
                        <a16:creationId xmlns:a16="http://schemas.microsoft.com/office/drawing/2014/main" id="{520574D4-A070-4846-9C78-729C29D14D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29" name="Oval 1578">
                    <a:extLst>
                      <a:ext uri="{FF2B5EF4-FFF2-40B4-BE49-F238E27FC236}">
                        <a16:creationId xmlns:a16="http://schemas.microsoft.com/office/drawing/2014/main" id="{0EB3707A-E5D0-CA42-8A9B-2B5C0A2910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3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30" name="Rectangle 1579">
                    <a:extLst>
                      <a:ext uri="{FF2B5EF4-FFF2-40B4-BE49-F238E27FC236}">
                        <a16:creationId xmlns:a16="http://schemas.microsoft.com/office/drawing/2014/main" id="{BE55E3DC-B4B6-8341-ABAF-49496AA5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31" name="Oval 1580">
                    <a:extLst>
                      <a:ext uri="{FF2B5EF4-FFF2-40B4-BE49-F238E27FC236}">
                        <a16:creationId xmlns:a16="http://schemas.microsoft.com/office/drawing/2014/main" id="{445F7D0B-1EE1-DB45-8E79-1FAFF67201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32" name="Rectangle 1581">
                    <a:extLst>
                      <a:ext uri="{FF2B5EF4-FFF2-40B4-BE49-F238E27FC236}">
                        <a16:creationId xmlns:a16="http://schemas.microsoft.com/office/drawing/2014/main" id="{91DE0AA7-C5D0-6B49-AFC0-B540B1C579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33" name="Oval 1582">
                    <a:extLst>
                      <a:ext uri="{FF2B5EF4-FFF2-40B4-BE49-F238E27FC236}">
                        <a16:creationId xmlns:a16="http://schemas.microsoft.com/office/drawing/2014/main" id="{937B06FB-8867-694C-9E39-B5BCE5B823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3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34" name="Rectangle 1583">
                    <a:extLst>
                      <a:ext uri="{FF2B5EF4-FFF2-40B4-BE49-F238E27FC236}">
                        <a16:creationId xmlns:a16="http://schemas.microsoft.com/office/drawing/2014/main" id="{96A10C39-5055-F544-B305-3FA298B3DC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35" name="Oval 1584">
                    <a:extLst>
                      <a:ext uri="{FF2B5EF4-FFF2-40B4-BE49-F238E27FC236}">
                        <a16:creationId xmlns:a16="http://schemas.microsoft.com/office/drawing/2014/main" id="{DF687C15-4FE3-D241-9EF7-78B0350F5D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4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36" name="Rectangle 1585">
                    <a:extLst>
                      <a:ext uri="{FF2B5EF4-FFF2-40B4-BE49-F238E27FC236}">
                        <a16:creationId xmlns:a16="http://schemas.microsoft.com/office/drawing/2014/main" id="{1404174E-E835-B444-9EE5-619ED0268C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37" name="Oval 1586">
                    <a:extLst>
                      <a:ext uri="{FF2B5EF4-FFF2-40B4-BE49-F238E27FC236}">
                        <a16:creationId xmlns:a16="http://schemas.microsoft.com/office/drawing/2014/main" id="{D3D34DD3-6D48-0D4A-850B-64A09CC033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4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38" name="Rectangle 1587">
                    <a:extLst>
                      <a:ext uri="{FF2B5EF4-FFF2-40B4-BE49-F238E27FC236}">
                        <a16:creationId xmlns:a16="http://schemas.microsoft.com/office/drawing/2014/main" id="{F233D3A0-3130-434A-A0AA-F952AC13DB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39" name="Oval 1588">
                    <a:extLst>
                      <a:ext uri="{FF2B5EF4-FFF2-40B4-BE49-F238E27FC236}">
                        <a16:creationId xmlns:a16="http://schemas.microsoft.com/office/drawing/2014/main" id="{32B90FE8-E8DE-634F-97EE-266000D84F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4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40" name="Rectangle 1589">
                    <a:extLst>
                      <a:ext uri="{FF2B5EF4-FFF2-40B4-BE49-F238E27FC236}">
                        <a16:creationId xmlns:a16="http://schemas.microsoft.com/office/drawing/2014/main" id="{3542472E-38E4-1541-B935-739F69990B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41" name="Oval 1590">
                    <a:extLst>
                      <a:ext uri="{FF2B5EF4-FFF2-40B4-BE49-F238E27FC236}">
                        <a16:creationId xmlns:a16="http://schemas.microsoft.com/office/drawing/2014/main" id="{FC781612-C390-D541-8324-1A6AA460E7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4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42" name="Rectangle 1591">
                    <a:extLst>
                      <a:ext uri="{FF2B5EF4-FFF2-40B4-BE49-F238E27FC236}">
                        <a16:creationId xmlns:a16="http://schemas.microsoft.com/office/drawing/2014/main" id="{60D562DD-BB5A-D04A-BBC1-6E8C195FF2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43" name="Oval 1592">
                    <a:extLst>
                      <a:ext uri="{FF2B5EF4-FFF2-40B4-BE49-F238E27FC236}">
                        <a16:creationId xmlns:a16="http://schemas.microsoft.com/office/drawing/2014/main" id="{C4FA9E62-DE56-724F-BF6C-A6C7634F5A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4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44" name="Rectangle 1593">
                    <a:extLst>
                      <a:ext uri="{FF2B5EF4-FFF2-40B4-BE49-F238E27FC236}">
                        <a16:creationId xmlns:a16="http://schemas.microsoft.com/office/drawing/2014/main" id="{890D60C2-F43E-2A48-B65E-1760789540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45" name="Oval 1594">
                    <a:extLst>
                      <a:ext uri="{FF2B5EF4-FFF2-40B4-BE49-F238E27FC236}">
                        <a16:creationId xmlns:a16="http://schemas.microsoft.com/office/drawing/2014/main" id="{4A1AEB95-9CC7-F947-BF35-9C92D98F4C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4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46" name="Rectangle 1595">
                    <a:extLst>
                      <a:ext uri="{FF2B5EF4-FFF2-40B4-BE49-F238E27FC236}">
                        <a16:creationId xmlns:a16="http://schemas.microsoft.com/office/drawing/2014/main" id="{84A57FAF-3E15-424C-85E4-58A22E52D8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47" name="Oval 1596">
                    <a:extLst>
                      <a:ext uri="{FF2B5EF4-FFF2-40B4-BE49-F238E27FC236}">
                        <a16:creationId xmlns:a16="http://schemas.microsoft.com/office/drawing/2014/main" id="{C8A4913E-6854-F64B-BDE3-95CC22430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4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48" name="Rectangle 1597">
                    <a:extLst>
                      <a:ext uri="{FF2B5EF4-FFF2-40B4-BE49-F238E27FC236}">
                        <a16:creationId xmlns:a16="http://schemas.microsoft.com/office/drawing/2014/main" id="{75AD5296-39F7-604F-B28C-954A84E00D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49" name="Oval 1598">
                    <a:extLst>
                      <a:ext uri="{FF2B5EF4-FFF2-40B4-BE49-F238E27FC236}">
                        <a16:creationId xmlns:a16="http://schemas.microsoft.com/office/drawing/2014/main" id="{C31200EB-5B9F-1740-8313-5F57AE3DAC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4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50" name="Rectangle 1599">
                    <a:extLst>
                      <a:ext uri="{FF2B5EF4-FFF2-40B4-BE49-F238E27FC236}">
                        <a16:creationId xmlns:a16="http://schemas.microsoft.com/office/drawing/2014/main" id="{FB5F3EBD-ABB0-8B4A-ADFA-4E736E3A82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51" name="Oval 1600">
                    <a:extLst>
                      <a:ext uri="{FF2B5EF4-FFF2-40B4-BE49-F238E27FC236}">
                        <a16:creationId xmlns:a16="http://schemas.microsoft.com/office/drawing/2014/main" id="{8B4F119B-29EB-9441-BA81-DAC03F2167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4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52" name="Rectangle 1601">
                    <a:extLst>
                      <a:ext uri="{FF2B5EF4-FFF2-40B4-BE49-F238E27FC236}">
                        <a16:creationId xmlns:a16="http://schemas.microsoft.com/office/drawing/2014/main" id="{10FB784E-9032-4D4D-98FC-A2AB799724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53" name="Oval 1602">
                    <a:extLst>
                      <a:ext uri="{FF2B5EF4-FFF2-40B4-BE49-F238E27FC236}">
                        <a16:creationId xmlns:a16="http://schemas.microsoft.com/office/drawing/2014/main" id="{CDF82A17-0130-3F45-8994-5C294C36B8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4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54" name="Rectangle 1603">
                    <a:extLst>
                      <a:ext uri="{FF2B5EF4-FFF2-40B4-BE49-F238E27FC236}">
                        <a16:creationId xmlns:a16="http://schemas.microsoft.com/office/drawing/2014/main" id="{EB486D76-3F99-9048-B473-1793C2797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55" name="Oval 1604">
                    <a:extLst>
                      <a:ext uri="{FF2B5EF4-FFF2-40B4-BE49-F238E27FC236}">
                        <a16:creationId xmlns:a16="http://schemas.microsoft.com/office/drawing/2014/main" id="{9D3577ED-0F4F-574B-A8A3-E0970371DD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56" name="Rectangle 1605">
                    <a:extLst>
                      <a:ext uri="{FF2B5EF4-FFF2-40B4-BE49-F238E27FC236}">
                        <a16:creationId xmlns:a16="http://schemas.microsoft.com/office/drawing/2014/main" id="{5BE5323E-C967-4848-B111-DEE78E46A2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57" name="Oval 1606">
                    <a:extLst>
                      <a:ext uri="{FF2B5EF4-FFF2-40B4-BE49-F238E27FC236}">
                        <a16:creationId xmlns:a16="http://schemas.microsoft.com/office/drawing/2014/main" id="{ECFE956A-B909-6345-A127-4710CBB2BF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58" name="Rectangle 1607">
                    <a:extLst>
                      <a:ext uri="{FF2B5EF4-FFF2-40B4-BE49-F238E27FC236}">
                        <a16:creationId xmlns:a16="http://schemas.microsoft.com/office/drawing/2014/main" id="{C2C33624-2D93-3F49-B9E6-2F22B31E70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59" name="Oval 1608">
                    <a:extLst>
                      <a:ext uri="{FF2B5EF4-FFF2-40B4-BE49-F238E27FC236}">
                        <a16:creationId xmlns:a16="http://schemas.microsoft.com/office/drawing/2014/main" id="{1A01C5C1-0D97-2B4B-BC3C-A39CF7BA0E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60" name="Rectangle 1609">
                    <a:extLst>
                      <a:ext uri="{FF2B5EF4-FFF2-40B4-BE49-F238E27FC236}">
                        <a16:creationId xmlns:a16="http://schemas.microsoft.com/office/drawing/2014/main" id="{3488C3AE-9380-7341-9BCB-6C53E6A209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61" name="Oval 1610">
                    <a:extLst>
                      <a:ext uri="{FF2B5EF4-FFF2-40B4-BE49-F238E27FC236}">
                        <a16:creationId xmlns:a16="http://schemas.microsoft.com/office/drawing/2014/main" id="{B6004E0A-5464-3941-BDF4-62BC9D12EB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5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62" name="Rectangle 1611">
                    <a:extLst>
                      <a:ext uri="{FF2B5EF4-FFF2-40B4-BE49-F238E27FC236}">
                        <a16:creationId xmlns:a16="http://schemas.microsoft.com/office/drawing/2014/main" id="{D496D891-7856-5D4B-B522-C8D5A4A1B8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63" name="Oval 1612">
                    <a:extLst>
                      <a:ext uri="{FF2B5EF4-FFF2-40B4-BE49-F238E27FC236}">
                        <a16:creationId xmlns:a16="http://schemas.microsoft.com/office/drawing/2014/main" id="{D6F80891-A0A3-4E46-A039-1417536B34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64" name="Rectangle 1613">
                    <a:extLst>
                      <a:ext uri="{FF2B5EF4-FFF2-40B4-BE49-F238E27FC236}">
                        <a16:creationId xmlns:a16="http://schemas.microsoft.com/office/drawing/2014/main" id="{EBD5149C-8A47-1642-AEE4-4E30B88A9C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65" name="Oval 1614">
                    <a:extLst>
                      <a:ext uri="{FF2B5EF4-FFF2-40B4-BE49-F238E27FC236}">
                        <a16:creationId xmlns:a16="http://schemas.microsoft.com/office/drawing/2014/main" id="{A23D9E23-596F-E943-B4FD-42C743252C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5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66" name="Rectangle 1615">
                    <a:extLst>
                      <a:ext uri="{FF2B5EF4-FFF2-40B4-BE49-F238E27FC236}">
                        <a16:creationId xmlns:a16="http://schemas.microsoft.com/office/drawing/2014/main" id="{77CEB587-1FE3-7648-83D3-706A11DA6F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67" name="Oval 1616">
                    <a:extLst>
                      <a:ext uri="{FF2B5EF4-FFF2-40B4-BE49-F238E27FC236}">
                        <a16:creationId xmlns:a16="http://schemas.microsoft.com/office/drawing/2014/main" id="{9836BDA4-5A09-FB45-8017-2B909BCF2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5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68" name="Rectangle 1617">
                    <a:extLst>
                      <a:ext uri="{FF2B5EF4-FFF2-40B4-BE49-F238E27FC236}">
                        <a16:creationId xmlns:a16="http://schemas.microsoft.com/office/drawing/2014/main" id="{588F0367-FDC7-7943-95F6-0F06637D5F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69" name="Oval 1618">
                    <a:extLst>
                      <a:ext uri="{FF2B5EF4-FFF2-40B4-BE49-F238E27FC236}">
                        <a16:creationId xmlns:a16="http://schemas.microsoft.com/office/drawing/2014/main" id="{973BCCAE-8CED-5C49-9D66-9EF10CDF2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5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70" name="Rectangle 1619">
                    <a:extLst>
                      <a:ext uri="{FF2B5EF4-FFF2-40B4-BE49-F238E27FC236}">
                        <a16:creationId xmlns:a16="http://schemas.microsoft.com/office/drawing/2014/main" id="{D5C4D39D-7A50-9A4C-8905-5E04B0113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71" name="Oval 1620">
                    <a:extLst>
                      <a:ext uri="{FF2B5EF4-FFF2-40B4-BE49-F238E27FC236}">
                        <a16:creationId xmlns:a16="http://schemas.microsoft.com/office/drawing/2014/main" id="{23BB40E4-263E-CC4F-B4E5-35D3D94780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5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72" name="Rectangle 1621">
                    <a:extLst>
                      <a:ext uri="{FF2B5EF4-FFF2-40B4-BE49-F238E27FC236}">
                        <a16:creationId xmlns:a16="http://schemas.microsoft.com/office/drawing/2014/main" id="{C099FF32-2292-6446-81B2-D5735DD90D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73" name="Oval 1622">
                    <a:extLst>
                      <a:ext uri="{FF2B5EF4-FFF2-40B4-BE49-F238E27FC236}">
                        <a16:creationId xmlns:a16="http://schemas.microsoft.com/office/drawing/2014/main" id="{D090DA64-7493-AD4A-B473-9A4160491C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5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74" name="Rectangle 1623">
                    <a:extLst>
                      <a:ext uri="{FF2B5EF4-FFF2-40B4-BE49-F238E27FC236}">
                        <a16:creationId xmlns:a16="http://schemas.microsoft.com/office/drawing/2014/main" id="{FED00D4B-8A09-594C-88A7-119B7A9AE0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75" name="Oval 1624">
                    <a:extLst>
                      <a:ext uri="{FF2B5EF4-FFF2-40B4-BE49-F238E27FC236}">
                        <a16:creationId xmlns:a16="http://schemas.microsoft.com/office/drawing/2014/main" id="{0D3ABEF3-04E9-7543-A3B2-A5B19586F1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0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76" name="Rectangle 1625">
                    <a:extLst>
                      <a:ext uri="{FF2B5EF4-FFF2-40B4-BE49-F238E27FC236}">
                        <a16:creationId xmlns:a16="http://schemas.microsoft.com/office/drawing/2014/main" id="{14CB6154-49C5-3148-AC9C-78CE3358C1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77" name="Oval 1626">
                    <a:extLst>
                      <a:ext uri="{FF2B5EF4-FFF2-40B4-BE49-F238E27FC236}">
                        <a16:creationId xmlns:a16="http://schemas.microsoft.com/office/drawing/2014/main" id="{3F098604-3E26-4E42-B9AF-13D59B73B5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1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78" name="Rectangle 1627">
                    <a:extLst>
                      <a:ext uri="{FF2B5EF4-FFF2-40B4-BE49-F238E27FC236}">
                        <a16:creationId xmlns:a16="http://schemas.microsoft.com/office/drawing/2014/main" id="{63152A5A-2F52-4646-8479-876DE88343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79" name="Oval 1628">
                    <a:extLst>
                      <a:ext uri="{FF2B5EF4-FFF2-40B4-BE49-F238E27FC236}">
                        <a16:creationId xmlns:a16="http://schemas.microsoft.com/office/drawing/2014/main" id="{E5F349D0-7AFA-3342-B8B8-4662B0F500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2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80" name="Rectangle 1629">
                    <a:extLst>
                      <a:ext uri="{FF2B5EF4-FFF2-40B4-BE49-F238E27FC236}">
                        <a16:creationId xmlns:a16="http://schemas.microsoft.com/office/drawing/2014/main" id="{1B018B1A-42D7-1C45-9F1E-4E785F8F68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81" name="Oval 1630">
                    <a:extLst>
                      <a:ext uri="{FF2B5EF4-FFF2-40B4-BE49-F238E27FC236}">
                        <a16:creationId xmlns:a16="http://schemas.microsoft.com/office/drawing/2014/main" id="{9FFCB937-ADE3-424A-8D8F-F54EE6C21D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82" name="Rectangle 1631">
                    <a:extLst>
                      <a:ext uri="{FF2B5EF4-FFF2-40B4-BE49-F238E27FC236}">
                        <a16:creationId xmlns:a16="http://schemas.microsoft.com/office/drawing/2014/main" id="{A3E0C625-FE74-834E-B587-4FFBA54106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83" name="Oval 1632">
                    <a:extLst>
                      <a:ext uri="{FF2B5EF4-FFF2-40B4-BE49-F238E27FC236}">
                        <a16:creationId xmlns:a16="http://schemas.microsoft.com/office/drawing/2014/main" id="{75335B40-D5B0-5240-8D9B-00F86EF6C5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6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84" name="Rectangle 1633">
                    <a:extLst>
                      <a:ext uri="{FF2B5EF4-FFF2-40B4-BE49-F238E27FC236}">
                        <a16:creationId xmlns:a16="http://schemas.microsoft.com/office/drawing/2014/main" id="{2CDBD52D-C9F4-2E43-859E-1FF302D648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85" name="Oval 1634">
                    <a:extLst>
                      <a:ext uri="{FF2B5EF4-FFF2-40B4-BE49-F238E27FC236}">
                        <a16:creationId xmlns:a16="http://schemas.microsoft.com/office/drawing/2014/main" id="{332BBDE2-81C4-F84E-8D40-FD7058A169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6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86" name="Rectangle 1635">
                    <a:extLst>
                      <a:ext uri="{FF2B5EF4-FFF2-40B4-BE49-F238E27FC236}">
                        <a16:creationId xmlns:a16="http://schemas.microsoft.com/office/drawing/2014/main" id="{8DFA9879-89A1-EE4F-95E8-34EB4D4214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87" name="Oval 1636">
                    <a:extLst>
                      <a:ext uri="{FF2B5EF4-FFF2-40B4-BE49-F238E27FC236}">
                        <a16:creationId xmlns:a16="http://schemas.microsoft.com/office/drawing/2014/main" id="{2F78994F-A08A-0745-85A8-3490E3C626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6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88" name="Rectangle 1637">
                    <a:extLst>
                      <a:ext uri="{FF2B5EF4-FFF2-40B4-BE49-F238E27FC236}">
                        <a16:creationId xmlns:a16="http://schemas.microsoft.com/office/drawing/2014/main" id="{9A05351B-DD6B-7F4F-9B83-EE0A0E1E4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89" name="Oval 1638">
                    <a:extLst>
                      <a:ext uri="{FF2B5EF4-FFF2-40B4-BE49-F238E27FC236}">
                        <a16:creationId xmlns:a16="http://schemas.microsoft.com/office/drawing/2014/main" id="{9B6E8487-24F5-0949-99FA-77C8C1CF99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90" name="Rectangle 1639">
                    <a:extLst>
                      <a:ext uri="{FF2B5EF4-FFF2-40B4-BE49-F238E27FC236}">
                        <a16:creationId xmlns:a16="http://schemas.microsoft.com/office/drawing/2014/main" id="{8973BB65-4B3D-674D-94B6-7B3B2635AD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91" name="Oval 1640">
                    <a:extLst>
                      <a:ext uri="{FF2B5EF4-FFF2-40B4-BE49-F238E27FC236}">
                        <a16:creationId xmlns:a16="http://schemas.microsoft.com/office/drawing/2014/main" id="{15CDFE88-564D-DA4C-90FD-EC0001BC24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6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92" name="Rectangle 1641">
                    <a:extLst>
                      <a:ext uri="{FF2B5EF4-FFF2-40B4-BE49-F238E27FC236}">
                        <a16:creationId xmlns:a16="http://schemas.microsoft.com/office/drawing/2014/main" id="{ED55DF81-6714-3F4F-97B4-543BE5A9A1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6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93" name="Oval 1642">
                    <a:extLst>
                      <a:ext uri="{FF2B5EF4-FFF2-40B4-BE49-F238E27FC236}">
                        <a16:creationId xmlns:a16="http://schemas.microsoft.com/office/drawing/2014/main" id="{48CB4568-1483-F24C-8097-1CAE210FAC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6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94" name="Rectangle 1643">
                    <a:extLst>
                      <a:ext uri="{FF2B5EF4-FFF2-40B4-BE49-F238E27FC236}">
                        <a16:creationId xmlns:a16="http://schemas.microsoft.com/office/drawing/2014/main" id="{ED6D9889-5FC3-7F40-A966-1494498424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7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95" name="Oval 1644">
                    <a:extLst>
                      <a:ext uri="{FF2B5EF4-FFF2-40B4-BE49-F238E27FC236}">
                        <a16:creationId xmlns:a16="http://schemas.microsoft.com/office/drawing/2014/main" id="{9C113D4C-0AFB-BB4F-834C-BFBA46B2CA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96" name="Rectangle 1645">
                    <a:extLst>
                      <a:ext uri="{FF2B5EF4-FFF2-40B4-BE49-F238E27FC236}">
                        <a16:creationId xmlns:a16="http://schemas.microsoft.com/office/drawing/2014/main" id="{8DE354F4-DFD7-F041-86F0-E71EB55E09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97" name="Oval 1646">
                    <a:extLst>
                      <a:ext uri="{FF2B5EF4-FFF2-40B4-BE49-F238E27FC236}">
                        <a16:creationId xmlns:a16="http://schemas.microsoft.com/office/drawing/2014/main" id="{ECBB6A83-63E2-1045-AEB1-0DA218FB6F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98" name="Rectangle 1647">
                    <a:extLst>
                      <a:ext uri="{FF2B5EF4-FFF2-40B4-BE49-F238E27FC236}">
                        <a16:creationId xmlns:a16="http://schemas.microsoft.com/office/drawing/2014/main" id="{A44E62BB-388E-9147-BA8B-A50F0B9627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399" name="Oval 1648">
                    <a:extLst>
                      <a:ext uri="{FF2B5EF4-FFF2-40B4-BE49-F238E27FC236}">
                        <a16:creationId xmlns:a16="http://schemas.microsoft.com/office/drawing/2014/main" id="{488AF76E-777C-694A-9E9B-2791FBFCD6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00" name="Rectangle 1649">
                    <a:extLst>
                      <a:ext uri="{FF2B5EF4-FFF2-40B4-BE49-F238E27FC236}">
                        <a16:creationId xmlns:a16="http://schemas.microsoft.com/office/drawing/2014/main" id="{6298E124-2B4D-CA4B-AD4E-84FFB56F5C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01" name="Oval 1650">
                    <a:extLst>
                      <a:ext uri="{FF2B5EF4-FFF2-40B4-BE49-F238E27FC236}">
                        <a16:creationId xmlns:a16="http://schemas.microsoft.com/office/drawing/2014/main" id="{F0D0079F-B7F9-8742-A7AB-54859C11D2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02" name="Rectangle 1651">
                    <a:extLst>
                      <a:ext uri="{FF2B5EF4-FFF2-40B4-BE49-F238E27FC236}">
                        <a16:creationId xmlns:a16="http://schemas.microsoft.com/office/drawing/2014/main" id="{46C3F614-A97C-3140-A4ED-EC9B9C10CE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03" name="Oval 1652">
                    <a:extLst>
                      <a:ext uri="{FF2B5EF4-FFF2-40B4-BE49-F238E27FC236}">
                        <a16:creationId xmlns:a16="http://schemas.microsoft.com/office/drawing/2014/main" id="{63A1874F-2810-3D43-98ED-6761BD1E77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04" name="Rectangle 1653">
                    <a:extLst>
                      <a:ext uri="{FF2B5EF4-FFF2-40B4-BE49-F238E27FC236}">
                        <a16:creationId xmlns:a16="http://schemas.microsoft.com/office/drawing/2014/main" id="{8E7B5274-812D-2246-956B-B58BAF48A1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05" name="Oval 1654">
                    <a:extLst>
                      <a:ext uri="{FF2B5EF4-FFF2-40B4-BE49-F238E27FC236}">
                        <a16:creationId xmlns:a16="http://schemas.microsoft.com/office/drawing/2014/main" id="{F55AD7DC-37E4-4E49-8D84-5C88C9588A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06" name="Rectangle 1655">
                    <a:extLst>
                      <a:ext uri="{FF2B5EF4-FFF2-40B4-BE49-F238E27FC236}">
                        <a16:creationId xmlns:a16="http://schemas.microsoft.com/office/drawing/2014/main" id="{1363D90A-CD90-454B-BF76-4DF90A9DDE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07" name="Oval 1656">
                    <a:extLst>
                      <a:ext uri="{FF2B5EF4-FFF2-40B4-BE49-F238E27FC236}">
                        <a16:creationId xmlns:a16="http://schemas.microsoft.com/office/drawing/2014/main" id="{154FCF52-4F6F-B647-A5B8-B3C66D2F47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08" name="Rectangle 1657">
                    <a:extLst>
                      <a:ext uri="{FF2B5EF4-FFF2-40B4-BE49-F238E27FC236}">
                        <a16:creationId xmlns:a16="http://schemas.microsoft.com/office/drawing/2014/main" id="{0B641067-AACA-324E-B9DE-B165525712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09" name="Oval 1658">
                    <a:extLst>
                      <a:ext uri="{FF2B5EF4-FFF2-40B4-BE49-F238E27FC236}">
                        <a16:creationId xmlns:a16="http://schemas.microsoft.com/office/drawing/2014/main" id="{F31D7AAE-1B13-C74D-B95F-D64DC71F44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10" name="Rectangle 1659">
                    <a:extLst>
                      <a:ext uri="{FF2B5EF4-FFF2-40B4-BE49-F238E27FC236}">
                        <a16:creationId xmlns:a16="http://schemas.microsoft.com/office/drawing/2014/main" id="{1C05E25A-B372-8340-9054-9563357ECC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11" name="Oval 1660">
                    <a:extLst>
                      <a:ext uri="{FF2B5EF4-FFF2-40B4-BE49-F238E27FC236}">
                        <a16:creationId xmlns:a16="http://schemas.microsoft.com/office/drawing/2014/main" id="{8DD6FE37-CD3D-BA4B-8009-E81CF87623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12" name="Rectangle 1661">
                    <a:extLst>
                      <a:ext uri="{FF2B5EF4-FFF2-40B4-BE49-F238E27FC236}">
                        <a16:creationId xmlns:a16="http://schemas.microsoft.com/office/drawing/2014/main" id="{F1863C83-3074-B444-9F8A-B5D6ABA76E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13" name="Oval 1662">
                    <a:extLst>
                      <a:ext uri="{FF2B5EF4-FFF2-40B4-BE49-F238E27FC236}">
                        <a16:creationId xmlns:a16="http://schemas.microsoft.com/office/drawing/2014/main" id="{78036027-8F7B-0F48-BDA0-4FD9391AE7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14" name="Rectangle 1663">
                    <a:extLst>
                      <a:ext uri="{FF2B5EF4-FFF2-40B4-BE49-F238E27FC236}">
                        <a16:creationId xmlns:a16="http://schemas.microsoft.com/office/drawing/2014/main" id="{10CC9613-6962-4145-9A3F-533826186B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15" name="Oval 1664">
                    <a:extLst>
                      <a:ext uri="{FF2B5EF4-FFF2-40B4-BE49-F238E27FC236}">
                        <a16:creationId xmlns:a16="http://schemas.microsoft.com/office/drawing/2014/main" id="{AF91E849-7EFF-D14E-96BF-105A94A224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16" name="Rectangle 1665">
                    <a:extLst>
                      <a:ext uri="{FF2B5EF4-FFF2-40B4-BE49-F238E27FC236}">
                        <a16:creationId xmlns:a16="http://schemas.microsoft.com/office/drawing/2014/main" id="{997A22BD-BAFF-3A46-80C0-0A3C152A13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17" name="Oval 1666">
                    <a:extLst>
                      <a:ext uri="{FF2B5EF4-FFF2-40B4-BE49-F238E27FC236}">
                        <a16:creationId xmlns:a16="http://schemas.microsoft.com/office/drawing/2014/main" id="{C9576A44-3696-1444-95D4-832E4C6849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18" name="Rectangle 1667">
                    <a:extLst>
                      <a:ext uri="{FF2B5EF4-FFF2-40B4-BE49-F238E27FC236}">
                        <a16:creationId xmlns:a16="http://schemas.microsoft.com/office/drawing/2014/main" id="{ED79E4D6-B556-994B-9131-F8E060FEC2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19" name="Oval 1668">
                    <a:extLst>
                      <a:ext uri="{FF2B5EF4-FFF2-40B4-BE49-F238E27FC236}">
                        <a16:creationId xmlns:a16="http://schemas.microsoft.com/office/drawing/2014/main" id="{21D04843-AC9D-9446-ADD9-124DFF860C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20" name="Rectangle 1669">
                    <a:extLst>
                      <a:ext uri="{FF2B5EF4-FFF2-40B4-BE49-F238E27FC236}">
                        <a16:creationId xmlns:a16="http://schemas.microsoft.com/office/drawing/2014/main" id="{EDFC90F2-F5E8-9A49-BFF6-4E249A929B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21" name="Oval 1670">
                    <a:extLst>
                      <a:ext uri="{FF2B5EF4-FFF2-40B4-BE49-F238E27FC236}">
                        <a16:creationId xmlns:a16="http://schemas.microsoft.com/office/drawing/2014/main" id="{29C48F8A-BDC9-5B4E-998B-A452C2B34C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22" name="Rectangle 1671">
                    <a:extLst>
                      <a:ext uri="{FF2B5EF4-FFF2-40B4-BE49-F238E27FC236}">
                        <a16:creationId xmlns:a16="http://schemas.microsoft.com/office/drawing/2014/main" id="{AA11044E-98A5-044A-89D0-3A95F6441D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23" name="Oval 1672">
                    <a:extLst>
                      <a:ext uri="{FF2B5EF4-FFF2-40B4-BE49-F238E27FC236}">
                        <a16:creationId xmlns:a16="http://schemas.microsoft.com/office/drawing/2014/main" id="{4F2429EA-92A7-124B-A73F-644180F824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8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24" name="Rectangle 1673">
                    <a:extLst>
                      <a:ext uri="{FF2B5EF4-FFF2-40B4-BE49-F238E27FC236}">
                        <a16:creationId xmlns:a16="http://schemas.microsoft.com/office/drawing/2014/main" id="{56E9641E-25F7-E148-923A-C5A26F2FA0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25" name="Oval 1674">
                    <a:extLst>
                      <a:ext uri="{FF2B5EF4-FFF2-40B4-BE49-F238E27FC236}">
                        <a16:creationId xmlns:a16="http://schemas.microsoft.com/office/drawing/2014/main" id="{B7E5383B-96C0-4845-8768-E7E77F97D0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8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26" name="Rectangle 1675">
                    <a:extLst>
                      <a:ext uri="{FF2B5EF4-FFF2-40B4-BE49-F238E27FC236}">
                        <a16:creationId xmlns:a16="http://schemas.microsoft.com/office/drawing/2014/main" id="{BEFA44EC-564B-CB4C-A40E-961EB1B295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27" name="Oval 1676">
                    <a:extLst>
                      <a:ext uri="{FF2B5EF4-FFF2-40B4-BE49-F238E27FC236}">
                        <a16:creationId xmlns:a16="http://schemas.microsoft.com/office/drawing/2014/main" id="{B8AB2BBB-4643-C746-A8BC-62B728761F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28" name="Rectangle 1677">
                    <a:extLst>
                      <a:ext uri="{FF2B5EF4-FFF2-40B4-BE49-F238E27FC236}">
                        <a16:creationId xmlns:a16="http://schemas.microsoft.com/office/drawing/2014/main" id="{BF3A0A09-CDE1-5F49-BF1E-DC85D3FFF6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29" name="Oval 1678">
                    <a:extLst>
                      <a:ext uri="{FF2B5EF4-FFF2-40B4-BE49-F238E27FC236}">
                        <a16:creationId xmlns:a16="http://schemas.microsoft.com/office/drawing/2014/main" id="{B5760074-59B0-5841-8E04-4F3BBABC62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30" name="Rectangle 1679">
                    <a:extLst>
                      <a:ext uri="{FF2B5EF4-FFF2-40B4-BE49-F238E27FC236}">
                        <a16:creationId xmlns:a16="http://schemas.microsoft.com/office/drawing/2014/main" id="{DF88884E-286A-8D4D-B0EB-95D25FC854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31" name="Oval 1680">
                    <a:extLst>
                      <a:ext uri="{FF2B5EF4-FFF2-40B4-BE49-F238E27FC236}">
                        <a16:creationId xmlns:a16="http://schemas.microsoft.com/office/drawing/2014/main" id="{426BD471-6868-CD4E-99FF-BDA7513CE2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32" name="Rectangle 1681">
                    <a:extLst>
                      <a:ext uri="{FF2B5EF4-FFF2-40B4-BE49-F238E27FC236}">
                        <a16:creationId xmlns:a16="http://schemas.microsoft.com/office/drawing/2014/main" id="{DAF3627B-0CC2-EE4B-B0B0-B76844C0D5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33" name="Oval 1682">
                    <a:extLst>
                      <a:ext uri="{FF2B5EF4-FFF2-40B4-BE49-F238E27FC236}">
                        <a16:creationId xmlns:a16="http://schemas.microsoft.com/office/drawing/2014/main" id="{AE5D53B1-D8C2-4342-94FD-F9DE6DB948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34" name="Rectangle 1683">
                    <a:extLst>
                      <a:ext uri="{FF2B5EF4-FFF2-40B4-BE49-F238E27FC236}">
                        <a16:creationId xmlns:a16="http://schemas.microsoft.com/office/drawing/2014/main" id="{BB8C3B34-8C67-644B-88B6-8AFEFEF0DF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35" name="Oval 1684">
                    <a:extLst>
                      <a:ext uri="{FF2B5EF4-FFF2-40B4-BE49-F238E27FC236}">
                        <a16:creationId xmlns:a16="http://schemas.microsoft.com/office/drawing/2014/main" id="{C2A522DB-43AD-5A48-AD8B-A98F504C5F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36" name="Rectangle 1685">
                    <a:extLst>
                      <a:ext uri="{FF2B5EF4-FFF2-40B4-BE49-F238E27FC236}">
                        <a16:creationId xmlns:a16="http://schemas.microsoft.com/office/drawing/2014/main" id="{FFB84D2D-3568-7D4A-A6BB-6E588A7490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37" name="Oval 1686">
                    <a:extLst>
                      <a:ext uri="{FF2B5EF4-FFF2-40B4-BE49-F238E27FC236}">
                        <a16:creationId xmlns:a16="http://schemas.microsoft.com/office/drawing/2014/main" id="{9C07C7EF-1620-4745-BC9D-70F3E00797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38" name="Rectangle 1687">
                    <a:extLst>
                      <a:ext uri="{FF2B5EF4-FFF2-40B4-BE49-F238E27FC236}">
                        <a16:creationId xmlns:a16="http://schemas.microsoft.com/office/drawing/2014/main" id="{F32E116A-22E6-9E4F-8390-5973F5BCC9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39" name="Oval 1688">
                    <a:extLst>
                      <a:ext uri="{FF2B5EF4-FFF2-40B4-BE49-F238E27FC236}">
                        <a16:creationId xmlns:a16="http://schemas.microsoft.com/office/drawing/2014/main" id="{B95EA629-0340-0F47-8F63-FB48EBB8F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40" name="Rectangle 1689">
                    <a:extLst>
                      <a:ext uri="{FF2B5EF4-FFF2-40B4-BE49-F238E27FC236}">
                        <a16:creationId xmlns:a16="http://schemas.microsoft.com/office/drawing/2014/main" id="{2C517CDB-7FE0-E244-A473-3E00CDC5E0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41" name="Oval 1690">
                    <a:extLst>
                      <a:ext uri="{FF2B5EF4-FFF2-40B4-BE49-F238E27FC236}">
                        <a16:creationId xmlns:a16="http://schemas.microsoft.com/office/drawing/2014/main" id="{4A2171D5-3BAD-EB49-AF5D-2888B9E067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42" name="Rectangle 1691">
                    <a:extLst>
                      <a:ext uri="{FF2B5EF4-FFF2-40B4-BE49-F238E27FC236}">
                        <a16:creationId xmlns:a16="http://schemas.microsoft.com/office/drawing/2014/main" id="{E7E0D6BF-DF7C-A945-B5EB-10A51E05F3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43" name="Oval 1692">
                    <a:extLst>
                      <a:ext uri="{FF2B5EF4-FFF2-40B4-BE49-F238E27FC236}">
                        <a16:creationId xmlns:a16="http://schemas.microsoft.com/office/drawing/2014/main" id="{B04A55F8-6610-7846-AD70-F2A5758094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5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44" name="Rectangle 1693">
                    <a:extLst>
                      <a:ext uri="{FF2B5EF4-FFF2-40B4-BE49-F238E27FC236}">
                        <a16:creationId xmlns:a16="http://schemas.microsoft.com/office/drawing/2014/main" id="{A19F4E3C-99C0-A54B-A88F-0F779F8124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45" name="Oval 1694">
                    <a:extLst>
                      <a:ext uri="{FF2B5EF4-FFF2-40B4-BE49-F238E27FC236}">
                        <a16:creationId xmlns:a16="http://schemas.microsoft.com/office/drawing/2014/main" id="{0C36AD06-9955-C74D-BAEC-02341D0B21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46" name="Rectangle 1695">
                    <a:extLst>
                      <a:ext uri="{FF2B5EF4-FFF2-40B4-BE49-F238E27FC236}">
                        <a16:creationId xmlns:a16="http://schemas.microsoft.com/office/drawing/2014/main" id="{4C0162D7-AF97-3B40-AD3E-1A765505FA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47" name="Oval 1696">
                    <a:extLst>
                      <a:ext uri="{FF2B5EF4-FFF2-40B4-BE49-F238E27FC236}">
                        <a16:creationId xmlns:a16="http://schemas.microsoft.com/office/drawing/2014/main" id="{4FF3B785-141F-3B43-BB8C-EBCA35110D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48" name="Rectangle 1697">
                    <a:extLst>
                      <a:ext uri="{FF2B5EF4-FFF2-40B4-BE49-F238E27FC236}">
                        <a16:creationId xmlns:a16="http://schemas.microsoft.com/office/drawing/2014/main" id="{9EC171F7-0CF3-5B49-B5EF-DBB4B77C1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49" name="Oval 1698">
                    <a:extLst>
                      <a:ext uri="{FF2B5EF4-FFF2-40B4-BE49-F238E27FC236}">
                        <a16:creationId xmlns:a16="http://schemas.microsoft.com/office/drawing/2014/main" id="{528C1612-CA2C-C34D-AF18-F1DCE4F60B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50" name="Rectangle 1699">
                    <a:extLst>
                      <a:ext uri="{FF2B5EF4-FFF2-40B4-BE49-F238E27FC236}">
                        <a16:creationId xmlns:a16="http://schemas.microsoft.com/office/drawing/2014/main" id="{E21CEFBE-EA33-8144-96A5-11C211FD0F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51" name="Oval 1700">
                    <a:extLst>
                      <a:ext uri="{FF2B5EF4-FFF2-40B4-BE49-F238E27FC236}">
                        <a16:creationId xmlns:a16="http://schemas.microsoft.com/office/drawing/2014/main" id="{5E202E53-DAF5-8040-8B78-D2F686EE19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52" name="Rectangle 1701">
                    <a:extLst>
                      <a:ext uri="{FF2B5EF4-FFF2-40B4-BE49-F238E27FC236}">
                        <a16:creationId xmlns:a16="http://schemas.microsoft.com/office/drawing/2014/main" id="{2992B12F-02FE-BA47-B0C6-904AAAA85D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53" name="Oval 1702">
                    <a:extLst>
                      <a:ext uri="{FF2B5EF4-FFF2-40B4-BE49-F238E27FC236}">
                        <a16:creationId xmlns:a16="http://schemas.microsoft.com/office/drawing/2014/main" id="{3CF9692B-316C-BB42-9BF3-7C1D892574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54" name="Rectangle 1703">
                    <a:extLst>
                      <a:ext uri="{FF2B5EF4-FFF2-40B4-BE49-F238E27FC236}">
                        <a16:creationId xmlns:a16="http://schemas.microsoft.com/office/drawing/2014/main" id="{884B1F74-CD80-9D4A-9C1F-FE67977947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55" name="Oval 1704">
                    <a:extLst>
                      <a:ext uri="{FF2B5EF4-FFF2-40B4-BE49-F238E27FC236}">
                        <a16:creationId xmlns:a16="http://schemas.microsoft.com/office/drawing/2014/main" id="{5F3A2764-7134-B246-B168-1F1DC8BB36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56" name="Rectangle 1705">
                    <a:extLst>
                      <a:ext uri="{FF2B5EF4-FFF2-40B4-BE49-F238E27FC236}">
                        <a16:creationId xmlns:a16="http://schemas.microsoft.com/office/drawing/2014/main" id="{F7051C8F-CC7C-F24A-AE33-9391DEDA84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57" name="Oval 1706">
                    <a:extLst>
                      <a:ext uri="{FF2B5EF4-FFF2-40B4-BE49-F238E27FC236}">
                        <a16:creationId xmlns:a16="http://schemas.microsoft.com/office/drawing/2014/main" id="{5C37560F-D5E2-7347-9085-B292DF03BC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58" name="Rectangle 1707">
                    <a:extLst>
                      <a:ext uri="{FF2B5EF4-FFF2-40B4-BE49-F238E27FC236}">
                        <a16:creationId xmlns:a16="http://schemas.microsoft.com/office/drawing/2014/main" id="{235FF897-5AE6-414C-BA1A-0BBB15C9CC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59" name="Oval 1708">
                    <a:extLst>
                      <a:ext uri="{FF2B5EF4-FFF2-40B4-BE49-F238E27FC236}">
                        <a16:creationId xmlns:a16="http://schemas.microsoft.com/office/drawing/2014/main" id="{03510AB5-5411-5C4E-A019-6261C1C722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60" name="Rectangle 1709">
                    <a:extLst>
                      <a:ext uri="{FF2B5EF4-FFF2-40B4-BE49-F238E27FC236}">
                        <a16:creationId xmlns:a16="http://schemas.microsoft.com/office/drawing/2014/main" id="{A96FA4D5-39E7-8D40-9F1C-459941F621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61" name="Oval 1710">
                    <a:extLst>
                      <a:ext uri="{FF2B5EF4-FFF2-40B4-BE49-F238E27FC236}">
                        <a16:creationId xmlns:a16="http://schemas.microsoft.com/office/drawing/2014/main" id="{B18B06F2-AD92-9448-8737-8235300CD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62" name="Rectangle 1711">
                    <a:extLst>
                      <a:ext uri="{FF2B5EF4-FFF2-40B4-BE49-F238E27FC236}">
                        <a16:creationId xmlns:a16="http://schemas.microsoft.com/office/drawing/2014/main" id="{19613CC4-E355-E94C-9DD7-29B5E5C141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63" name="Oval 1712">
                    <a:extLst>
                      <a:ext uri="{FF2B5EF4-FFF2-40B4-BE49-F238E27FC236}">
                        <a16:creationId xmlns:a16="http://schemas.microsoft.com/office/drawing/2014/main" id="{25B496F8-88D1-7445-8215-13E2DE6176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9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64" name="Rectangle 1713">
                    <a:extLst>
                      <a:ext uri="{FF2B5EF4-FFF2-40B4-BE49-F238E27FC236}">
                        <a16:creationId xmlns:a16="http://schemas.microsoft.com/office/drawing/2014/main" id="{041F189C-CDE3-8246-B3E3-359586E19F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65" name="Oval 1714">
                    <a:extLst>
                      <a:ext uri="{FF2B5EF4-FFF2-40B4-BE49-F238E27FC236}">
                        <a16:creationId xmlns:a16="http://schemas.microsoft.com/office/drawing/2014/main" id="{0F002067-9334-9042-9FB8-B7ED6354C8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9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66" name="Rectangle 1715">
                    <a:extLst>
                      <a:ext uri="{FF2B5EF4-FFF2-40B4-BE49-F238E27FC236}">
                        <a16:creationId xmlns:a16="http://schemas.microsoft.com/office/drawing/2014/main" id="{F40A616B-B648-B847-BAF9-8706E2D029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67" name="Oval 1716">
                    <a:extLst>
                      <a:ext uri="{FF2B5EF4-FFF2-40B4-BE49-F238E27FC236}">
                        <a16:creationId xmlns:a16="http://schemas.microsoft.com/office/drawing/2014/main" id="{BB06787E-8765-F742-8400-F518F7C09A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9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68" name="Rectangle 1717">
                    <a:extLst>
                      <a:ext uri="{FF2B5EF4-FFF2-40B4-BE49-F238E27FC236}">
                        <a16:creationId xmlns:a16="http://schemas.microsoft.com/office/drawing/2014/main" id="{00321DBE-D81E-5844-988F-6B64745C8A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69" name="Oval 1718">
                    <a:extLst>
                      <a:ext uri="{FF2B5EF4-FFF2-40B4-BE49-F238E27FC236}">
                        <a16:creationId xmlns:a16="http://schemas.microsoft.com/office/drawing/2014/main" id="{6D4CC7F3-5499-0D45-817E-17A0FA8A7D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70" name="Rectangle 1719">
                    <a:extLst>
                      <a:ext uri="{FF2B5EF4-FFF2-40B4-BE49-F238E27FC236}">
                        <a16:creationId xmlns:a16="http://schemas.microsoft.com/office/drawing/2014/main" id="{66C91817-5879-1A4C-B6E8-A3A9F6FAEB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71" name="Oval 1720">
                    <a:extLst>
                      <a:ext uri="{FF2B5EF4-FFF2-40B4-BE49-F238E27FC236}">
                        <a16:creationId xmlns:a16="http://schemas.microsoft.com/office/drawing/2014/main" id="{B2C5E663-9508-1F4D-BAE5-49AE75DAF8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72" name="Rectangle 1721">
                    <a:extLst>
                      <a:ext uri="{FF2B5EF4-FFF2-40B4-BE49-F238E27FC236}">
                        <a16:creationId xmlns:a16="http://schemas.microsoft.com/office/drawing/2014/main" id="{A0A0229C-8DF8-054C-8B79-CEEA94990A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73" name="Oval 1722">
                    <a:extLst>
                      <a:ext uri="{FF2B5EF4-FFF2-40B4-BE49-F238E27FC236}">
                        <a16:creationId xmlns:a16="http://schemas.microsoft.com/office/drawing/2014/main" id="{9FAA7C5C-B24B-C344-81B9-AE4ED22442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74" name="Rectangle 1723">
                    <a:extLst>
                      <a:ext uri="{FF2B5EF4-FFF2-40B4-BE49-F238E27FC236}">
                        <a16:creationId xmlns:a16="http://schemas.microsoft.com/office/drawing/2014/main" id="{D81630D3-437D-264C-AC18-2C62972B5B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8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75" name="Oval 1724">
                    <a:extLst>
                      <a:ext uri="{FF2B5EF4-FFF2-40B4-BE49-F238E27FC236}">
                        <a16:creationId xmlns:a16="http://schemas.microsoft.com/office/drawing/2014/main" id="{43797B46-F666-5641-8D3E-EECB0290AF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9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76" name="Rectangle 1725">
                    <a:extLst>
                      <a:ext uri="{FF2B5EF4-FFF2-40B4-BE49-F238E27FC236}">
                        <a16:creationId xmlns:a16="http://schemas.microsoft.com/office/drawing/2014/main" id="{3F9008F2-589D-574B-A6E1-70EFE7C4CF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0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77" name="Oval 1726">
                    <a:extLst>
                      <a:ext uri="{FF2B5EF4-FFF2-40B4-BE49-F238E27FC236}">
                        <a16:creationId xmlns:a16="http://schemas.microsoft.com/office/drawing/2014/main" id="{D757F6A0-944B-CF4C-ADD9-0DB0A06562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0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78" name="Rectangle 1727">
                    <a:extLst>
                      <a:ext uri="{FF2B5EF4-FFF2-40B4-BE49-F238E27FC236}">
                        <a16:creationId xmlns:a16="http://schemas.microsoft.com/office/drawing/2014/main" id="{19A44E7C-BAB8-C34B-949B-6420B80EC0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1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79" name="Oval 1728">
                    <a:extLst>
                      <a:ext uri="{FF2B5EF4-FFF2-40B4-BE49-F238E27FC236}">
                        <a16:creationId xmlns:a16="http://schemas.microsoft.com/office/drawing/2014/main" id="{2B1EAAF5-35C5-C742-8B93-29D0D1B1A6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1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80" name="Rectangle 1729">
                    <a:extLst>
                      <a:ext uri="{FF2B5EF4-FFF2-40B4-BE49-F238E27FC236}">
                        <a16:creationId xmlns:a16="http://schemas.microsoft.com/office/drawing/2014/main" id="{C7BAAE17-56F0-7F4D-9A44-EFEAA3C734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1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81" name="Oval 1730">
                    <a:extLst>
                      <a:ext uri="{FF2B5EF4-FFF2-40B4-BE49-F238E27FC236}">
                        <a16:creationId xmlns:a16="http://schemas.microsoft.com/office/drawing/2014/main" id="{ACC1FA82-A71B-DE40-BAE7-78EE3A3F3D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2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82" name="Rectangle 1731">
                    <a:extLst>
                      <a:ext uri="{FF2B5EF4-FFF2-40B4-BE49-F238E27FC236}">
                        <a16:creationId xmlns:a16="http://schemas.microsoft.com/office/drawing/2014/main" id="{230C2FA6-16DF-934E-83D4-0346C41D4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3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83" name="Oval 1732">
                    <a:extLst>
                      <a:ext uri="{FF2B5EF4-FFF2-40B4-BE49-F238E27FC236}">
                        <a16:creationId xmlns:a16="http://schemas.microsoft.com/office/drawing/2014/main" id="{82E937C6-1559-AF49-8A4E-6924E4265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3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84" name="Rectangle 1733">
                    <a:extLst>
                      <a:ext uri="{FF2B5EF4-FFF2-40B4-BE49-F238E27FC236}">
                        <a16:creationId xmlns:a16="http://schemas.microsoft.com/office/drawing/2014/main" id="{18A5A3CB-54D1-B648-92F5-51552FA406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5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85" name="Oval 1734">
                    <a:extLst>
                      <a:ext uri="{FF2B5EF4-FFF2-40B4-BE49-F238E27FC236}">
                        <a16:creationId xmlns:a16="http://schemas.microsoft.com/office/drawing/2014/main" id="{C3012C5F-7EE2-5A4F-ABA0-EA6DC86A59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5" y="5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86" name="Rectangle 1735">
                    <a:extLst>
                      <a:ext uri="{FF2B5EF4-FFF2-40B4-BE49-F238E27FC236}">
                        <a16:creationId xmlns:a16="http://schemas.microsoft.com/office/drawing/2014/main" id="{E07E9241-03CA-7D48-841D-3150D0445E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5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87" name="Oval 1736">
                    <a:extLst>
                      <a:ext uri="{FF2B5EF4-FFF2-40B4-BE49-F238E27FC236}">
                        <a16:creationId xmlns:a16="http://schemas.microsoft.com/office/drawing/2014/main" id="{3D353E2D-2FA8-1E4B-92EC-06F593E716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7" y="5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88" name="Rectangle 1737">
                    <a:extLst>
                      <a:ext uri="{FF2B5EF4-FFF2-40B4-BE49-F238E27FC236}">
                        <a16:creationId xmlns:a16="http://schemas.microsoft.com/office/drawing/2014/main" id="{71116EBE-FAB7-3C41-B4CF-9E25A6ACC8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8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89" name="Oval 1738">
                    <a:extLst>
                      <a:ext uri="{FF2B5EF4-FFF2-40B4-BE49-F238E27FC236}">
                        <a16:creationId xmlns:a16="http://schemas.microsoft.com/office/drawing/2014/main" id="{55E47BBF-AED7-9C40-9695-FF17B4C266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8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90" name="Rectangle 1739">
                    <a:extLst>
                      <a:ext uri="{FF2B5EF4-FFF2-40B4-BE49-F238E27FC236}">
                        <a16:creationId xmlns:a16="http://schemas.microsoft.com/office/drawing/2014/main" id="{1F3C5F6A-2151-0F43-B978-01B82C907C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9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91" name="Oval 1740">
                    <a:extLst>
                      <a:ext uri="{FF2B5EF4-FFF2-40B4-BE49-F238E27FC236}">
                        <a16:creationId xmlns:a16="http://schemas.microsoft.com/office/drawing/2014/main" id="{D7EE199B-1FD5-164B-AFF0-382448F8FA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9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92" name="Rectangle 1741">
                    <a:extLst>
                      <a:ext uri="{FF2B5EF4-FFF2-40B4-BE49-F238E27FC236}">
                        <a16:creationId xmlns:a16="http://schemas.microsoft.com/office/drawing/2014/main" id="{CA21CD46-B936-E64C-81E6-2747DAC7ED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0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93" name="Oval 1742">
                    <a:extLst>
                      <a:ext uri="{FF2B5EF4-FFF2-40B4-BE49-F238E27FC236}">
                        <a16:creationId xmlns:a16="http://schemas.microsoft.com/office/drawing/2014/main" id="{2A3D8AB4-1E49-6D44-B936-87C11F8799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0" y="5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94" name="Rectangle 1743">
                    <a:extLst>
                      <a:ext uri="{FF2B5EF4-FFF2-40B4-BE49-F238E27FC236}">
                        <a16:creationId xmlns:a16="http://schemas.microsoft.com/office/drawing/2014/main" id="{B9EDC087-73E1-B141-90AA-C43AF7FB7C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1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95" name="Oval 1744">
                    <a:extLst>
                      <a:ext uri="{FF2B5EF4-FFF2-40B4-BE49-F238E27FC236}">
                        <a16:creationId xmlns:a16="http://schemas.microsoft.com/office/drawing/2014/main" id="{527806E2-2495-494B-8BAA-1B0EACD600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2" y="59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96" name="Rectangle 1745">
                    <a:extLst>
                      <a:ext uri="{FF2B5EF4-FFF2-40B4-BE49-F238E27FC236}">
                        <a16:creationId xmlns:a16="http://schemas.microsoft.com/office/drawing/2014/main" id="{92EBBB2C-DDAD-F84C-AC9C-A0092B6320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3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97" name="Oval 1746">
                    <a:extLst>
                      <a:ext uri="{FF2B5EF4-FFF2-40B4-BE49-F238E27FC236}">
                        <a16:creationId xmlns:a16="http://schemas.microsoft.com/office/drawing/2014/main" id="{A9679104-633B-4145-830A-031B0464C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3" y="5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498" name="Rectangle 1747">
                    <a:extLst>
                      <a:ext uri="{FF2B5EF4-FFF2-40B4-BE49-F238E27FC236}">
                        <a16:creationId xmlns:a16="http://schemas.microsoft.com/office/drawing/2014/main" id="{1FD30056-B71D-FF42-911B-B8FC67DA2E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2534" name="Group 1748">
                  <a:extLst>
                    <a:ext uri="{FF2B5EF4-FFF2-40B4-BE49-F238E27FC236}">
                      <a16:creationId xmlns:a16="http://schemas.microsoft.com/office/drawing/2014/main" id="{444D9916-BA6C-9343-BFC5-9D4EE786FC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56" y="585"/>
                  <a:ext cx="84" cy="44"/>
                  <a:chOff x="856" y="585"/>
                  <a:chExt cx="84" cy="44"/>
                </a:xfrm>
              </p:grpSpPr>
              <p:sp>
                <p:nvSpPr>
                  <p:cNvPr id="3099" name="Oval 1749">
                    <a:extLst>
                      <a:ext uri="{FF2B5EF4-FFF2-40B4-BE49-F238E27FC236}">
                        <a16:creationId xmlns:a16="http://schemas.microsoft.com/office/drawing/2014/main" id="{455A5DCD-50D0-1948-BD4D-52FDDEA5D5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6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00" name="Rectangle 1750">
                    <a:extLst>
                      <a:ext uri="{FF2B5EF4-FFF2-40B4-BE49-F238E27FC236}">
                        <a16:creationId xmlns:a16="http://schemas.microsoft.com/office/drawing/2014/main" id="{D469C4BA-EFFB-D04D-B306-B270396BCD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01" name="Oval 1751">
                    <a:extLst>
                      <a:ext uri="{FF2B5EF4-FFF2-40B4-BE49-F238E27FC236}">
                        <a16:creationId xmlns:a16="http://schemas.microsoft.com/office/drawing/2014/main" id="{5FF72004-E371-E245-B484-E6286042B0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59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02" name="Rectangle 1752">
                    <a:extLst>
                      <a:ext uri="{FF2B5EF4-FFF2-40B4-BE49-F238E27FC236}">
                        <a16:creationId xmlns:a16="http://schemas.microsoft.com/office/drawing/2014/main" id="{45C5C122-42DF-8546-9D27-89C9D75680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9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03" name="Oval 1753">
                    <a:extLst>
                      <a:ext uri="{FF2B5EF4-FFF2-40B4-BE49-F238E27FC236}">
                        <a16:creationId xmlns:a16="http://schemas.microsoft.com/office/drawing/2014/main" id="{87D9A4D9-B5F3-CF45-A42F-8A9033FD65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9" y="59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04" name="Rectangle 1754">
                    <a:extLst>
                      <a:ext uri="{FF2B5EF4-FFF2-40B4-BE49-F238E27FC236}">
                        <a16:creationId xmlns:a16="http://schemas.microsoft.com/office/drawing/2014/main" id="{A8142979-872A-1C4B-BFEF-88EBBF1010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05" name="Oval 1755">
                    <a:extLst>
                      <a:ext uri="{FF2B5EF4-FFF2-40B4-BE49-F238E27FC236}">
                        <a16:creationId xmlns:a16="http://schemas.microsoft.com/office/drawing/2014/main" id="{1D5CB54C-07D7-C144-9F8A-C45889A11A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59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06" name="Rectangle 1756">
                    <a:extLst>
                      <a:ext uri="{FF2B5EF4-FFF2-40B4-BE49-F238E27FC236}">
                        <a16:creationId xmlns:a16="http://schemas.microsoft.com/office/drawing/2014/main" id="{B60FA8CA-1076-DF40-B1D0-C01FD5271C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07" name="Oval 1757">
                    <a:extLst>
                      <a:ext uri="{FF2B5EF4-FFF2-40B4-BE49-F238E27FC236}">
                        <a16:creationId xmlns:a16="http://schemas.microsoft.com/office/drawing/2014/main" id="{6684D107-55C5-D247-841C-4A64848DAC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1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08" name="Rectangle 1758">
                    <a:extLst>
                      <a:ext uri="{FF2B5EF4-FFF2-40B4-BE49-F238E27FC236}">
                        <a16:creationId xmlns:a16="http://schemas.microsoft.com/office/drawing/2014/main" id="{8D91F588-8632-B843-B99E-C67CE82804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3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09" name="Oval 1759">
                    <a:extLst>
                      <a:ext uri="{FF2B5EF4-FFF2-40B4-BE49-F238E27FC236}">
                        <a16:creationId xmlns:a16="http://schemas.microsoft.com/office/drawing/2014/main" id="{1015C1D5-90E8-744B-AF11-6424FDF607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3" y="5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10" name="Rectangle 1760">
                    <a:extLst>
                      <a:ext uri="{FF2B5EF4-FFF2-40B4-BE49-F238E27FC236}">
                        <a16:creationId xmlns:a16="http://schemas.microsoft.com/office/drawing/2014/main" id="{DDEBB77C-E0B4-F445-9EFD-1E7CBDA49C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3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11" name="Oval 1761">
                    <a:extLst>
                      <a:ext uri="{FF2B5EF4-FFF2-40B4-BE49-F238E27FC236}">
                        <a16:creationId xmlns:a16="http://schemas.microsoft.com/office/drawing/2014/main" id="{D92F3896-4DB2-F84D-A411-F70C3A2F06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3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12" name="Rectangle 1762">
                    <a:extLst>
                      <a:ext uri="{FF2B5EF4-FFF2-40B4-BE49-F238E27FC236}">
                        <a16:creationId xmlns:a16="http://schemas.microsoft.com/office/drawing/2014/main" id="{80904C52-574E-D549-B13F-BC0487BBDE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13" name="Oval 1763">
                    <a:extLst>
                      <a:ext uri="{FF2B5EF4-FFF2-40B4-BE49-F238E27FC236}">
                        <a16:creationId xmlns:a16="http://schemas.microsoft.com/office/drawing/2014/main" id="{BCD32C4F-C124-6E43-8AE1-F87E118F26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6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14" name="Rectangle 1764">
                    <a:extLst>
                      <a:ext uri="{FF2B5EF4-FFF2-40B4-BE49-F238E27FC236}">
                        <a16:creationId xmlns:a16="http://schemas.microsoft.com/office/drawing/2014/main" id="{85DA005F-96E9-624E-A9B0-9B086EA7F4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7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15" name="Oval 1765">
                    <a:extLst>
                      <a:ext uri="{FF2B5EF4-FFF2-40B4-BE49-F238E27FC236}">
                        <a16:creationId xmlns:a16="http://schemas.microsoft.com/office/drawing/2014/main" id="{D1BCA3BB-5765-1945-9762-BD453E0D07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7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16" name="Rectangle 1766">
                    <a:extLst>
                      <a:ext uri="{FF2B5EF4-FFF2-40B4-BE49-F238E27FC236}">
                        <a16:creationId xmlns:a16="http://schemas.microsoft.com/office/drawing/2014/main" id="{2F6ED769-AE4B-CB44-9474-85BE273470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8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17" name="Oval 1767">
                    <a:extLst>
                      <a:ext uri="{FF2B5EF4-FFF2-40B4-BE49-F238E27FC236}">
                        <a16:creationId xmlns:a16="http://schemas.microsoft.com/office/drawing/2014/main" id="{8D9FF44C-2A56-D744-957D-B8F78F253E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8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18" name="Rectangle 1768">
                    <a:extLst>
                      <a:ext uri="{FF2B5EF4-FFF2-40B4-BE49-F238E27FC236}">
                        <a16:creationId xmlns:a16="http://schemas.microsoft.com/office/drawing/2014/main" id="{07BFED37-9765-9049-9662-AF0EBF0F97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9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19" name="Oval 1769">
                    <a:extLst>
                      <a:ext uri="{FF2B5EF4-FFF2-40B4-BE49-F238E27FC236}">
                        <a16:creationId xmlns:a16="http://schemas.microsoft.com/office/drawing/2014/main" id="{EE925233-4DB1-0C4E-8486-8859E5E1D5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0" y="59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20" name="Rectangle 1770">
                    <a:extLst>
                      <a:ext uri="{FF2B5EF4-FFF2-40B4-BE49-F238E27FC236}">
                        <a16:creationId xmlns:a16="http://schemas.microsoft.com/office/drawing/2014/main" id="{8932DFB1-AFDF-8D48-9882-26AE7BAF21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1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21" name="Oval 1771">
                    <a:extLst>
                      <a:ext uri="{FF2B5EF4-FFF2-40B4-BE49-F238E27FC236}">
                        <a16:creationId xmlns:a16="http://schemas.microsoft.com/office/drawing/2014/main" id="{6EE078AB-0542-3440-A4E0-6C247C60F2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1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22" name="Rectangle 1772">
                    <a:extLst>
                      <a:ext uri="{FF2B5EF4-FFF2-40B4-BE49-F238E27FC236}">
                        <a16:creationId xmlns:a16="http://schemas.microsoft.com/office/drawing/2014/main" id="{FBAED8B0-2494-8E47-9A1C-6D8F4422B5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3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23" name="Oval 1773">
                    <a:extLst>
                      <a:ext uri="{FF2B5EF4-FFF2-40B4-BE49-F238E27FC236}">
                        <a16:creationId xmlns:a16="http://schemas.microsoft.com/office/drawing/2014/main" id="{ECCFB81E-0C8E-4F40-AEE4-7ADD26B9DB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3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24" name="Rectangle 1774">
                    <a:extLst>
                      <a:ext uri="{FF2B5EF4-FFF2-40B4-BE49-F238E27FC236}">
                        <a16:creationId xmlns:a16="http://schemas.microsoft.com/office/drawing/2014/main" id="{A6522CA7-7EE9-5843-B027-28A8EE5BD5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4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25" name="Oval 1775">
                    <a:extLst>
                      <a:ext uri="{FF2B5EF4-FFF2-40B4-BE49-F238E27FC236}">
                        <a16:creationId xmlns:a16="http://schemas.microsoft.com/office/drawing/2014/main" id="{14F97A13-0F6D-154A-A497-7C4A8E77D2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5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26" name="Rectangle 1776">
                    <a:extLst>
                      <a:ext uri="{FF2B5EF4-FFF2-40B4-BE49-F238E27FC236}">
                        <a16:creationId xmlns:a16="http://schemas.microsoft.com/office/drawing/2014/main" id="{C662866E-5667-3E44-BE56-F90CB5914D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6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27" name="Oval 1777">
                    <a:extLst>
                      <a:ext uri="{FF2B5EF4-FFF2-40B4-BE49-F238E27FC236}">
                        <a16:creationId xmlns:a16="http://schemas.microsoft.com/office/drawing/2014/main" id="{CEE1F4F9-035E-8143-B23F-7FCCC06D06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6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28" name="Rectangle 1778">
                    <a:extLst>
                      <a:ext uri="{FF2B5EF4-FFF2-40B4-BE49-F238E27FC236}">
                        <a16:creationId xmlns:a16="http://schemas.microsoft.com/office/drawing/2014/main" id="{A6B08026-1E58-A242-A577-7CA47C72F4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7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29" name="Oval 1779">
                    <a:extLst>
                      <a:ext uri="{FF2B5EF4-FFF2-40B4-BE49-F238E27FC236}">
                        <a16:creationId xmlns:a16="http://schemas.microsoft.com/office/drawing/2014/main" id="{F8DD12DF-3B29-A94B-9C74-3C8C679E6A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7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30" name="Rectangle 1780">
                    <a:extLst>
                      <a:ext uri="{FF2B5EF4-FFF2-40B4-BE49-F238E27FC236}">
                        <a16:creationId xmlns:a16="http://schemas.microsoft.com/office/drawing/2014/main" id="{E588BFC4-CB7F-D947-A2A4-100639470E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8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31" name="Oval 1781">
                    <a:extLst>
                      <a:ext uri="{FF2B5EF4-FFF2-40B4-BE49-F238E27FC236}">
                        <a16:creationId xmlns:a16="http://schemas.microsoft.com/office/drawing/2014/main" id="{638613E1-E46E-BC45-AAEE-419F60452A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32" name="Rectangle 1782">
                    <a:extLst>
                      <a:ext uri="{FF2B5EF4-FFF2-40B4-BE49-F238E27FC236}">
                        <a16:creationId xmlns:a16="http://schemas.microsoft.com/office/drawing/2014/main" id="{5EB35E2A-0988-7E40-B56B-66E77DA94D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33" name="Oval 1783">
                    <a:extLst>
                      <a:ext uri="{FF2B5EF4-FFF2-40B4-BE49-F238E27FC236}">
                        <a16:creationId xmlns:a16="http://schemas.microsoft.com/office/drawing/2014/main" id="{60D7DB6C-6E00-4B49-9DD2-2143A3383B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34" name="Rectangle 1784">
                    <a:extLst>
                      <a:ext uri="{FF2B5EF4-FFF2-40B4-BE49-F238E27FC236}">
                        <a16:creationId xmlns:a16="http://schemas.microsoft.com/office/drawing/2014/main" id="{A80777E9-500A-4646-86FC-8808592AFF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2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35" name="Oval 1785">
                    <a:extLst>
                      <a:ext uri="{FF2B5EF4-FFF2-40B4-BE49-F238E27FC236}">
                        <a16:creationId xmlns:a16="http://schemas.microsoft.com/office/drawing/2014/main" id="{FC2369CF-06A8-804C-937C-8650D19CAE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36" name="Rectangle 1786">
                    <a:extLst>
                      <a:ext uri="{FF2B5EF4-FFF2-40B4-BE49-F238E27FC236}">
                        <a16:creationId xmlns:a16="http://schemas.microsoft.com/office/drawing/2014/main" id="{898E5B12-7311-BC4E-BF8F-B17610C267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2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37" name="Oval 1787">
                    <a:extLst>
                      <a:ext uri="{FF2B5EF4-FFF2-40B4-BE49-F238E27FC236}">
                        <a16:creationId xmlns:a16="http://schemas.microsoft.com/office/drawing/2014/main" id="{9DE2AD0F-BE49-7541-8F1B-A7086B24A9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38" name="Rectangle 1788">
                    <a:extLst>
                      <a:ext uri="{FF2B5EF4-FFF2-40B4-BE49-F238E27FC236}">
                        <a16:creationId xmlns:a16="http://schemas.microsoft.com/office/drawing/2014/main" id="{2D760E15-D3F9-954D-92CD-D36064F00E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2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39" name="Oval 1789">
                    <a:extLst>
                      <a:ext uri="{FF2B5EF4-FFF2-40B4-BE49-F238E27FC236}">
                        <a16:creationId xmlns:a16="http://schemas.microsoft.com/office/drawing/2014/main" id="{7A01BE95-A071-0C43-A2F6-B45152755A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2" y="59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40" name="Rectangle 1790">
                    <a:extLst>
                      <a:ext uri="{FF2B5EF4-FFF2-40B4-BE49-F238E27FC236}">
                        <a16:creationId xmlns:a16="http://schemas.microsoft.com/office/drawing/2014/main" id="{2049EE96-29AA-9746-944C-49C65ABEA8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3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41" name="Oval 1791">
                    <a:extLst>
                      <a:ext uri="{FF2B5EF4-FFF2-40B4-BE49-F238E27FC236}">
                        <a16:creationId xmlns:a16="http://schemas.microsoft.com/office/drawing/2014/main" id="{533BE533-7372-6548-8B60-AE362B3388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59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42" name="Rectangle 1792">
                    <a:extLst>
                      <a:ext uri="{FF2B5EF4-FFF2-40B4-BE49-F238E27FC236}">
                        <a16:creationId xmlns:a16="http://schemas.microsoft.com/office/drawing/2014/main" id="{F92A5E1C-BDD0-884F-A361-AE5CAF5065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43" name="Oval 1793">
                    <a:extLst>
                      <a:ext uri="{FF2B5EF4-FFF2-40B4-BE49-F238E27FC236}">
                        <a16:creationId xmlns:a16="http://schemas.microsoft.com/office/drawing/2014/main" id="{CD4F525C-A867-8E41-AADE-68FC5C2C0D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59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44" name="Rectangle 1794">
                    <a:extLst>
                      <a:ext uri="{FF2B5EF4-FFF2-40B4-BE49-F238E27FC236}">
                        <a16:creationId xmlns:a16="http://schemas.microsoft.com/office/drawing/2014/main" id="{59D8419C-9937-8140-B848-281E0E6753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45" name="Oval 1795">
                    <a:extLst>
                      <a:ext uri="{FF2B5EF4-FFF2-40B4-BE49-F238E27FC236}">
                        <a16:creationId xmlns:a16="http://schemas.microsoft.com/office/drawing/2014/main" id="{EB22C424-479D-934C-8F29-73FA775D25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59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46" name="Rectangle 1796">
                    <a:extLst>
                      <a:ext uri="{FF2B5EF4-FFF2-40B4-BE49-F238E27FC236}">
                        <a16:creationId xmlns:a16="http://schemas.microsoft.com/office/drawing/2014/main" id="{12C1732A-3067-6044-9611-9D2749BAE9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47" name="Oval 1797">
                    <a:extLst>
                      <a:ext uri="{FF2B5EF4-FFF2-40B4-BE49-F238E27FC236}">
                        <a16:creationId xmlns:a16="http://schemas.microsoft.com/office/drawing/2014/main" id="{98D4DD25-3744-5248-B57B-B95B31A659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48" name="Rectangle 1798">
                    <a:extLst>
                      <a:ext uri="{FF2B5EF4-FFF2-40B4-BE49-F238E27FC236}">
                        <a16:creationId xmlns:a16="http://schemas.microsoft.com/office/drawing/2014/main" id="{35C17079-3CA9-4440-8BBE-CF28C6EE55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49" name="Oval 1799">
                    <a:extLst>
                      <a:ext uri="{FF2B5EF4-FFF2-40B4-BE49-F238E27FC236}">
                        <a16:creationId xmlns:a16="http://schemas.microsoft.com/office/drawing/2014/main" id="{D3B5035E-ED4D-5741-8DBE-4EF71891E1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50" name="Rectangle 1800">
                    <a:extLst>
                      <a:ext uri="{FF2B5EF4-FFF2-40B4-BE49-F238E27FC236}">
                        <a16:creationId xmlns:a16="http://schemas.microsoft.com/office/drawing/2014/main" id="{4CB9BA69-71FB-0A49-91CB-808CB31D3F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0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51" name="Oval 1801">
                    <a:extLst>
                      <a:ext uri="{FF2B5EF4-FFF2-40B4-BE49-F238E27FC236}">
                        <a16:creationId xmlns:a16="http://schemas.microsoft.com/office/drawing/2014/main" id="{3AB202E2-BFAB-8248-A740-E96FCBF015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0" y="59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52" name="Rectangle 1802">
                    <a:extLst>
                      <a:ext uri="{FF2B5EF4-FFF2-40B4-BE49-F238E27FC236}">
                        <a16:creationId xmlns:a16="http://schemas.microsoft.com/office/drawing/2014/main" id="{0B6022AE-1966-3A4B-A6B3-569CA47C3C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1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53" name="Oval 1803">
                    <a:extLst>
                      <a:ext uri="{FF2B5EF4-FFF2-40B4-BE49-F238E27FC236}">
                        <a16:creationId xmlns:a16="http://schemas.microsoft.com/office/drawing/2014/main" id="{4AFBCEFB-381D-AA46-8692-7F4016F9F7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2" y="5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54" name="Rectangle 1804">
                    <a:extLst>
                      <a:ext uri="{FF2B5EF4-FFF2-40B4-BE49-F238E27FC236}">
                        <a16:creationId xmlns:a16="http://schemas.microsoft.com/office/drawing/2014/main" id="{DB885C47-FFFB-D84E-A198-EBB7B83B17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55" name="Oval 1805">
                    <a:extLst>
                      <a:ext uri="{FF2B5EF4-FFF2-40B4-BE49-F238E27FC236}">
                        <a16:creationId xmlns:a16="http://schemas.microsoft.com/office/drawing/2014/main" id="{557FE4D7-7DC2-F848-955C-8A31B2BDC7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56" name="Rectangle 1806">
                    <a:extLst>
                      <a:ext uri="{FF2B5EF4-FFF2-40B4-BE49-F238E27FC236}">
                        <a16:creationId xmlns:a16="http://schemas.microsoft.com/office/drawing/2014/main" id="{4BF2F699-900D-704E-9704-F307E53EE2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4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57" name="Oval 1807">
                    <a:extLst>
                      <a:ext uri="{FF2B5EF4-FFF2-40B4-BE49-F238E27FC236}">
                        <a16:creationId xmlns:a16="http://schemas.microsoft.com/office/drawing/2014/main" id="{088975AB-24E4-D64C-9AB8-AE935B62AC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4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58" name="Rectangle 1808">
                    <a:extLst>
                      <a:ext uri="{FF2B5EF4-FFF2-40B4-BE49-F238E27FC236}">
                        <a16:creationId xmlns:a16="http://schemas.microsoft.com/office/drawing/2014/main" id="{5C8CA84B-3FE0-524E-A524-A979F80DB8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5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59" name="Oval 1809">
                    <a:extLst>
                      <a:ext uri="{FF2B5EF4-FFF2-40B4-BE49-F238E27FC236}">
                        <a16:creationId xmlns:a16="http://schemas.microsoft.com/office/drawing/2014/main" id="{A038C964-1571-F54F-A48E-2AD651461F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5" y="5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60" name="Rectangle 1810">
                    <a:extLst>
                      <a:ext uri="{FF2B5EF4-FFF2-40B4-BE49-F238E27FC236}">
                        <a16:creationId xmlns:a16="http://schemas.microsoft.com/office/drawing/2014/main" id="{A6E6EAD4-A8AA-3547-A917-8623006198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6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61" name="Oval 1811">
                    <a:extLst>
                      <a:ext uri="{FF2B5EF4-FFF2-40B4-BE49-F238E27FC236}">
                        <a16:creationId xmlns:a16="http://schemas.microsoft.com/office/drawing/2014/main" id="{67E3EF15-0A3F-C94B-AC54-82C217F9A7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5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62" name="Rectangle 1812">
                    <a:extLst>
                      <a:ext uri="{FF2B5EF4-FFF2-40B4-BE49-F238E27FC236}">
                        <a16:creationId xmlns:a16="http://schemas.microsoft.com/office/drawing/2014/main" id="{3CA44BD1-6433-4140-8455-DCD79A44FA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9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63" name="Oval 1813">
                    <a:extLst>
                      <a:ext uri="{FF2B5EF4-FFF2-40B4-BE49-F238E27FC236}">
                        <a16:creationId xmlns:a16="http://schemas.microsoft.com/office/drawing/2014/main" id="{0A23D71D-CA95-EA45-ACE1-6A23088F30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9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64" name="Rectangle 1814">
                    <a:extLst>
                      <a:ext uri="{FF2B5EF4-FFF2-40B4-BE49-F238E27FC236}">
                        <a16:creationId xmlns:a16="http://schemas.microsoft.com/office/drawing/2014/main" id="{3032346F-4FE1-4C4B-8E84-90DF90B135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0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65" name="Oval 1815">
                    <a:extLst>
                      <a:ext uri="{FF2B5EF4-FFF2-40B4-BE49-F238E27FC236}">
                        <a16:creationId xmlns:a16="http://schemas.microsoft.com/office/drawing/2014/main" id="{E677AF0A-A5BC-804C-A628-41CC7DB5F5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0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66" name="Rectangle 1816">
                    <a:extLst>
                      <a:ext uri="{FF2B5EF4-FFF2-40B4-BE49-F238E27FC236}">
                        <a16:creationId xmlns:a16="http://schemas.microsoft.com/office/drawing/2014/main" id="{884B0811-15CC-FA47-8E40-17F44CE714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1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67" name="Oval 1817">
                    <a:extLst>
                      <a:ext uri="{FF2B5EF4-FFF2-40B4-BE49-F238E27FC236}">
                        <a16:creationId xmlns:a16="http://schemas.microsoft.com/office/drawing/2014/main" id="{101E3F98-F0F0-4543-A18F-F649C2D51D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2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68" name="Rectangle 1818">
                    <a:extLst>
                      <a:ext uri="{FF2B5EF4-FFF2-40B4-BE49-F238E27FC236}">
                        <a16:creationId xmlns:a16="http://schemas.microsoft.com/office/drawing/2014/main" id="{28BFCB19-90FA-8746-8D24-64A1E8146C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69" name="Oval 1819">
                    <a:extLst>
                      <a:ext uri="{FF2B5EF4-FFF2-40B4-BE49-F238E27FC236}">
                        <a16:creationId xmlns:a16="http://schemas.microsoft.com/office/drawing/2014/main" id="{B83847E2-8D2F-5241-A90C-C4BE8457B7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59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70" name="Rectangle 1820">
                    <a:extLst>
                      <a:ext uri="{FF2B5EF4-FFF2-40B4-BE49-F238E27FC236}">
                        <a16:creationId xmlns:a16="http://schemas.microsoft.com/office/drawing/2014/main" id="{D94FAB5F-6BCE-844B-9AD1-5C5692EBAC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4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71" name="Oval 1821">
                    <a:extLst>
                      <a:ext uri="{FF2B5EF4-FFF2-40B4-BE49-F238E27FC236}">
                        <a16:creationId xmlns:a16="http://schemas.microsoft.com/office/drawing/2014/main" id="{FC9A2701-6DBB-5D4B-B195-F60B1DDA2E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4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72" name="Rectangle 1822">
                    <a:extLst>
                      <a:ext uri="{FF2B5EF4-FFF2-40B4-BE49-F238E27FC236}">
                        <a16:creationId xmlns:a16="http://schemas.microsoft.com/office/drawing/2014/main" id="{E35359DE-F68A-1342-84B0-36949F4F0E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73" name="Oval 1823">
                    <a:extLst>
                      <a:ext uri="{FF2B5EF4-FFF2-40B4-BE49-F238E27FC236}">
                        <a16:creationId xmlns:a16="http://schemas.microsoft.com/office/drawing/2014/main" id="{D652458A-A077-514B-ADE7-0F5A000991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7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74" name="Rectangle 1824">
                    <a:extLst>
                      <a:ext uri="{FF2B5EF4-FFF2-40B4-BE49-F238E27FC236}">
                        <a16:creationId xmlns:a16="http://schemas.microsoft.com/office/drawing/2014/main" id="{CC8F721B-72CE-974A-BC78-61A314ED6A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7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75" name="Oval 1825">
                    <a:extLst>
                      <a:ext uri="{FF2B5EF4-FFF2-40B4-BE49-F238E27FC236}">
                        <a16:creationId xmlns:a16="http://schemas.microsoft.com/office/drawing/2014/main" id="{3C9575C2-12EA-B742-87F3-D942562CE9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7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76" name="Rectangle 1826">
                    <a:extLst>
                      <a:ext uri="{FF2B5EF4-FFF2-40B4-BE49-F238E27FC236}">
                        <a16:creationId xmlns:a16="http://schemas.microsoft.com/office/drawing/2014/main" id="{9EF43995-8B4B-C043-B9E7-7E7F31D6EF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9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77" name="Oval 1827">
                    <a:extLst>
                      <a:ext uri="{FF2B5EF4-FFF2-40B4-BE49-F238E27FC236}">
                        <a16:creationId xmlns:a16="http://schemas.microsoft.com/office/drawing/2014/main" id="{BDA753E4-ADEB-B242-A68E-38D01E8764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9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78" name="Rectangle 1828">
                    <a:extLst>
                      <a:ext uri="{FF2B5EF4-FFF2-40B4-BE49-F238E27FC236}">
                        <a16:creationId xmlns:a16="http://schemas.microsoft.com/office/drawing/2014/main" id="{312D7093-63B0-0D45-8EC4-D92BD32183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0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79" name="Oval 1829">
                    <a:extLst>
                      <a:ext uri="{FF2B5EF4-FFF2-40B4-BE49-F238E27FC236}">
                        <a16:creationId xmlns:a16="http://schemas.microsoft.com/office/drawing/2014/main" id="{057639A8-0EB0-564E-93ED-3C2C175E96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58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80" name="Rectangle 1830">
                    <a:extLst>
                      <a:ext uri="{FF2B5EF4-FFF2-40B4-BE49-F238E27FC236}">
                        <a16:creationId xmlns:a16="http://schemas.microsoft.com/office/drawing/2014/main" id="{D65FB16F-4FB6-294B-88E2-D070184C78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81" name="Oval 1831">
                    <a:extLst>
                      <a:ext uri="{FF2B5EF4-FFF2-40B4-BE49-F238E27FC236}">
                        <a16:creationId xmlns:a16="http://schemas.microsoft.com/office/drawing/2014/main" id="{49964921-3C36-FF47-9042-CFE094938C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58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82" name="Rectangle 1832">
                    <a:extLst>
                      <a:ext uri="{FF2B5EF4-FFF2-40B4-BE49-F238E27FC236}">
                        <a16:creationId xmlns:a16="http://schemas.microsoft.com/office/drawing/2014/main" id="{FC80262A-598B-C141-BB16-F9ED2DC74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83" name="Oval 1833">
                    <a:extLst>
                      <a:ext uri="{FF2B5EF4-FFF2-40B4-BE49-F238E27FC236}">
                        <a16:creationId xmlns:a16="http://schemas.microsoft.com/office/drawing/2014/main" id="{B5795E77-6406-7D42-9918-766B3D3EFF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59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84" name="Rectangle 1834">
                    <a:extLst>
                      <a:ext uri="{FF2B5EF4-FFF2-40B4-BE49-F238E27FC236}">
                        <a16:creationId xmlns:a16="http://schemas.microsoft.com/office/drawing/2014/main" id="{5E5D39D8-FB01-B943-A1ED-A2BDA54389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85" name="Oval 1835">
                    <a:extLst>
                      <a:ext uri="{FF2B5EF4-FFF2-40B4-BE49-F238E27FC236}">
                        <a16:creationId xmlns:a16="http://schemas.microsoft.com/office/drawing/2014/main" id="{A00C5641-45B4-5C45-9414-580462CD9B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59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86" name="Rectangle 1836">
                    <a:extLst>
                      <a:ext uri="{FF2B5EF4-FFF2-40B4-BE49-F238E27FC236}">
                        <a16:creationId xmlns:a16="http://schemas.microsoft.com/office/drawing/2014/main" id="{5F99B2A9-1D2E-2F41-A831-BA6CBE3BAB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87" name="Oval 1837">
                    <a:extLst>
                      <a:ext uri="{FF2B5EF4-FFF2-40B4-BE49-F238E27FC236}">
                        <a16:creationId xmlns:a16="http://schemas.microsoft.com/office/drawing/2014/main" id="{2E7B297B-941F-7544-9C87-12C1C3D234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88" name="Rectangle 1838">
                    <a:extLst>
                      <a:ext uri="{FF2B5EF4-FFF2-40B4-BE49-F238E27FC236}">
                        <a16:creationId xmlns:a16="http://schemas.microsoft.com/office/drawing/2014/main" id="{B42189F8-7F0F-1B4C-B6DF-E3A35B8F46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8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89" name="Oval 1839">
                    <a:extLst>
                      <a:ext uri="{FF2B5EF4-FFF2-40B4-BE49-F238E27FC236}">
                        <a16:creationId xmlns:a16="http://schemas.microsoft.com/office/drawing/2014/main" id="{F8E94336-6AAA-DC48-B028-3698BB571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8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90" name="Rectangle 1840">
                    <a:extLst>
                      <a:ext uri="{FF2B5EF4-FFF2-40B4-BE49-F238E27FC236}">
                        <a16:creationId xmlns:a16="http://schemas.microsoft.com/office/drawing/2014/main" id="{725BF4A4-F545-F14C-B7ED-672FD57BF7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9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91" name="Oval 1841">
                    <a:extLst>
                      <a:ext uri="{FF2B5EF4-FFF2-40B4-BE49-F238E27FC236}">
                        <a16:creationId xmlns:a16="http://schemas.microsoft.com/office/drawing/2014/main" id="{B093BA21-FB8B-7646-9C2B-521933F7BD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92" name="Rectangle 1842">
                    <a:extLst>
                      <a:ext uri="{FF2B5EF4-FFF2-40B4-BE49-F238E27FC236}">
                        <a16:creationId xmlns:a16="http://schemas.microsoft.com/office/drawing/2014/main" id="{2C0D9050-D10D-0148-AF19-713931486C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93" name="Oval 1843">
                    <a:extLst>
                      <a:ext uri="{FF2B5EF4-FFF2-40B4-BE49-F238E27FC236}">
                        <a16:creationId xmlns:a16="http://schemas.microsoft.com/office/drawing/2014/main" id="{88CC08A2-103E-C644-9ABD-BF5DF8F24F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94" name="Rectangle 1844">
                    <a:extLst>
                      <a:ext uri="{FF2B5EF4-FFF2-40B4-BE49-F238E27FC236}">
                        <a16:creationId xmlns:a16="http://schemas.microsoft.com/office/drawing/2014/main" id="{39A4D9A7-3505-A440-9C3F-4080C65650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95" name="Oval 1845">
                    <a:extLst>
                      <a:ext uri="{FF2B5EF4-FFF2-40B4-BE49-F238E27FC236}">
                        <a16:creationId xmlns:a16="http://schemas.microsoft.com/office/drawing/2014/main" id="{6EDFE2A2-EFB1-974A-B40D-DB3247B6C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96" name="Rectangle 1846">
                    <a:extLst>
                      <a:ext uri="{FF2B5EF4-FFF2-40B4-BE49-F238E27FC236}">
                        <a16:creationId xmlns:a16="http://schemas.microsoft.com/office/drawing/2014/main" id="{4AA8E353-D239-8A4D-B13E-6A44CF5F4C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3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97" name="Oval 1847">
                    <a:extLst>
                      <a:ext uri="{FF2B5EF4-FFF2-40B4-BE49-F238E27FC236}">
                        <a16:creationId xmlns:a16="http://schemas.microsoft.com/office/drawing/2014/main" id="{F3384B9F-1EB0-F04B-B09A-E928CB8FDA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4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98" name="Rectangle 1848">
                    <a:extLst>
                      <a:ext uri="{FF2B5EF4-FFF2-40B4-BE49-F238E27FC236}">
                        <a16:creationId xmlns:a16="http://schemas.microsoft.com/office/drawing/2014/main" id="{5CBE8CC4-70D1-7D4C-B058-79394CBD3A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199" name="Oval 1849">
                    <a:extLst>
                      <a:ext uri="{FF2B5EF4-FFF2-40B4-BE49-F238E27FC236}">
                        <a16:creationId xmlns:a16="http://schemas.microsoft.com/office/drawing/2014/main" id="{1684F6F0-EF43-B347-851B-2FE68F562D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5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00" name="Rectangle 1850">
                    <a:extLst>
                      <a:ext uri="{FF2B5EF4-FFF2-40B4-BE49-F238E27FC236}">
                        <a16:creationId xmlns:a16="http://schemas.microsoft.com/office/drawing/2014/main" id="{9E2DB7CA-116D-1F48-B28E-8B9B1259C3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01" name="Oval 1851">
                    <a:extLst>
                      <a:ext uri="{FF2B5EF4-FFF2-40B4-BE49-F238E27FC236}">
                        <a16:creationId xmlns:a16="http://schemas.microsoft.com/office/drawing/2014/main" id="{684C79AB-F26E-6B4B-A6CA-32A13ADBC1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5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02" name="Rectangle 1852">
                    <a:extLst>
                      <a:ext uri="{FF2B5EF4-FFF2-40B4-BE49-F238E27FC236}">
                        <a16:creationId xmlns:a16="http://schemas.microsoft.com/office/drawing/2014/main" id="{1268F965-D17C-F94B-9FD1-BD495A761D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03" name="Oval 1853">
                    <a:extLst>
                      <a:ext uri="{FF2B5EF4-FFF2-40B4-BE49-F238E27FC236}">
                        <a16:creationId xmlns:a16="http://schemas.microsoft.com/office/drawing/2014/main" id="{B17B087E-D6D7-7B4E-9CC7-F13E8E29D8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9" y="5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04" name="Rectangle 1854">
                    <a:extLst>
                      <a:ext uri="{FF2B5EF4-FFF2-40B4-BE49-F238E27FC236}">
                        <a16:creationId xmlns:a16="http://schemas.microsoft.com/office/drawing/2014/main" id="{5213B27D-5B91-8A4E-BFF3-C0B48200B7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05" name="Oval 1855">
                    <a:extLst>
                      <a:ext uri="{FF2B5EF4-FFF2-40B4-BE49-F238E27FC236}">
                        <a16:creationId xmlns:a16="http://schemas.microsoft.com/office/drawing/2014/main" id="{BC364DB3-EF69-F040-AE87-C6D4436A50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5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06" name="Rectangle 1856">
                    <a:extLst>
                      <a:ext uri="{FF2B5EF4-FFF2-40B4-BE49-F238E27FC236}">
                        <a16:creationId xmlns:a16="http://schemas.microsoft.com/office/drawing/2014/main" id="{1295536A-C407-E54E-B9D8-C7D1680339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07" name="Oval 1857">
                    <a:extLst>
                      <a:ext uri="{FF2B5EF4-FFF2-40B4-BE49-F238E27FC236}">
                        <a16:creationId xmlns:a16="http://schemas.microsoft.com/office/drawing/2014/main" id="{6BEDEB87-FB3B-7745-9F92-DD1A701116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58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08" name="Rectangle 1858">
                    <a:extLst>
                      <a:ext uri="{FF2B5EF4-FFF2-40B4-BE49-F238E27FC236}">
                        <a16:creationId xmlns:a16="http://schemas.microsoft.com/office/drawing/2014/main" id="{ED717D7A-D9D7-A140-8A0F-314FD6EA04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2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09" name="Oval 1859">
                    <a:extLst>
                      <a:ext uri="{FF2B5EF4-FFF2-40B4-BE49-F238E27FC236}">
                        <a16:creationId xmlns:a16="http://schemas.microsoft.com/office/drawing/2014/main" id="{7B14C963-61EE-CD4E-920F-1CE0DFA79A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2" y="58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10" name="Rectangle 1860">
                    <a:extLst>
                      <a:ext uri="{FF2B5EF4-FFF2-40B4-BE49-F238E27FC236}">
                        <a16:creationId xmlns:a16="http://schemas.microsoft.com/office/drawing/2014/main" id="{F9D575A1-91D8-3147-9EC9-EC4C9C663F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11" name="Oval 1861">
                    <a:extLst>
                      <a:ext uri="{FF2B5EF4-FFF2-40B4-BE49-F238E27FC236}">
                        <a16:creationId xmlns:a16="http://schemas.microsoft.com/office/drawing/2014/main" id="{46E4327E-43F8-0241-A99C-286AC74CD1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8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12" name="Rectangle 1862">
                    <a:extLst>
                      <a:ext uri="{FF2B5EF4-FFF2-40B4-BE49-F238E27FC236}">
                        <a16:creationId xmlns:a16="http://schemas.microsoft.com/office/drawing/2014/main" id="{0F77741A-DDDD-5A40-B857-E9BB405B1E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13" name="Oval 1863">
                    <a:extLst>
                      <a:ext uri="{FF2B5EF4-FFF2-40B4-BE49-F238E27FC236}">
                        <a16:creationId xmlns:a16="http://schemas.microsoft.com/office/drawing/2014/main" id="{DDB4F7B5-F28C-3A4F-9054-110468E34E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8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14" name="Rectangle 1864">
                    <a:extLst>
                      <a:ext uri="{FF2B5EF4-FFF2-40B4-BE49-F238E27FC236}">
                        <a16:creationId xmlns:a16="http://schemas.microsoft.com/office/drawing/2014/main" id="{19D3F556-7117-CC48-BE76-D9967D8E59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15" name="Oval 1865">
                    <a:extLst>
                      <a:ext uri="{FF2B5EF4-FFF2-40B4-BE49-F238E27FC236}">
                        <a16:creationId xmlns:a16="http://schemas.microsoft.com/office/drawing/2014/main" id="{3799AB3F-5717-C440-B910-645095AB5E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8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16" name="Rectangle 1866">
                    <a:extLst>
                      <a:ext uri="{FF2B5EF4-FFF2-40B4-BE49-F238E27FC236}">
                        <a16:creationId xmlns:a16="http://schemas.microsoft.com/office/drawing/2014/main" id="{CF04824B-83DA-074E-BCB4-26740AD5D6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17" name="Oval 1867">
                    <a:extLst>
                      <a:ext uri="{FF2B5EF4-FFF2-40B4-BE49-F238E27FC236}">
                        <a16:creationId xmlns:a16="http://schemas.microsoft.com/office/drawing/2014/main" id="{7475D4AB-BE1B-D048-A13E-FBF89D1F88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8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18" name="Rectangle 1868">
                    <a:extLst>
                      <a:ext uri="{FF2B5EF4-FFF2-40B4-BE49-F238E27FC236}">
                        <a16:creationId xmlns:a16="http://schemas.microsoft.com/office/drawing/2014/main" id="{3F794E41-89D1-3340-80A5-67099CF6E6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19" name="Oval 1869">
                    <a:extLst>
                      <a:ext uri="{FF2B5EF4-FFF2-40B4-BE49-F238E27FC236}">
                        <a16:creationId xmlns:a16="http://schemas.microsoft.com/office/drawing/2014/main" id="{E9AAC1CC-F3CD-404E-A5EE-2241D61D0F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8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20" name="Rectangle 1870">
                    <a:extLst>
                      <a:ext uri="{FF2B5EF4-FFF2-40B4-BE49-F238E27FC236}">
                        <a16:creationId xmlns:a16="http://schemas.microsoft.com/office/drawing/2014/main" id="{BE9CF04B-D086-3245-9F6B-B70B07A623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21" name="Oval 1871">
                    <a:extLst>
                      <a:ext uri="{FF2B5EF4-FFF2-40B4-BE49-F238E27FC236}">
                        <a16:creationId xmlns:a16="http://schemas.microsoft.com/office/drawing/2014/main" id="{776B9C4D-07B9-3B48-AB1A-7F995CB9CC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8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22" name="Rectangle 1872">
                    <a:extLst>
                      <a:ext uri="{FF2B5EF4-FFF2-40B4-BE49-F238E27FC236}">
                        <a16:creationId xmlns:a16="http://schemas.microsoft.com/office/drawing/2014/main" id="{FD7FE052-CD74-E440-B6A3-44B68925A4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23" name="Oval 1873">
                    <a:extLst>
                      <a:ext uri="{FF2B5EF4-FFF2-40B4-BE49-F238E27FC236}">
                        <a16:creationId xmlns:a16="http://schemas.microsoft.com/office/drawing/2014/main" id="{9782CC06-B2B1-3843-AB63-912E896F53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8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24" name="Rectangle 1874">
                    <a:extLst>
                      <a:ext uri="{FF2B5EF4-FFF2-40B4-BE49-F238E27FC236}">
                        <a16:creationId xmlns:a16="http://schemas.microsoft.com/office/drawing/2014/main" id="{7096A4A4-F540-1D4D-B6AD-FA959D79D6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25" name="Oval 1875">
                    <a:extLst>
                      <a:ext uri="{FF2B5EF4-FFF2-40B4-BE49-F238E27FC236}">
                        <a16:creationId xmlns:a16="http://schemas.microsoft.com/office/drawing/2014/main" id="{1D3FBA28-BC19-8144-810D-00234832FB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9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26" name="Rectangle 1876">
                    <a:extLst>
                      <a:ext uri="{FF2B5EF4-FFF2-40B4-BE49-F238E27FC236}">
                        <a16:creationId xmlns:a16="http://schemas.microsoft.com/office/drawing/2014/main" id="{09266BD8-335C-B64D-8E52-A3795EB7ED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27" name="Oval 1877">
                    <a:extLst>
                      <a:ext uri="{FF2B5EF4-FFF2-40B4-BE49-F238E27FC236}">
                        <a16:creationId xmlns:a16="http://schemas.microsoft.com/office/drawing/2014/main" id="{546988F3-21DD-DD41-A2E7-97E0468328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9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28" name="Rectangle 1878">
                    <a:extLst>
                      <a:ext uri="{FF2B5EF4-FFF2-40B4-BE49-F238E27FC236}">
                        <a16:creationId xmlns:a16="http://schemas.microsoft.com/office/drawing/2014/main" id="{7154AF9A-5A7B-ED4A-BE70-59D7DC28FE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29" name="Oval 1879">
                    <a:extLst>
                      <a:ext uri="{FF2B5EF4-FFF2-40B4-BE49-F238E27FC236}">
                        <a16:creationId xmlns:a16="http://schemas.microsoft.com/office/drawing/2014/main" id="{4BB76A88-7ABD-CD49-BF25-E212A2D8E1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9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30" name="Rectangle 1880">
                    <a:extLst>
                      <a:ext uri="{FF2B5EF4-FFF2-40B4-BE49-F238E27FC236}">
                        <a16:creationId xmlns:a16="http://schemas.microsoft.com/office/drawing/2014/main" id="{B67EBE20-9168-D649-9220-E948564FE3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31" name="Oval 1881">
                    <a:extLst>
                      <a:ext uri="{FF2B5EF4-FFF2-40B4-BE49-F238E27FC236}">
                        <a16:creationId xmlns:a16="http://schemas.microsoft.com/office/drawing/2014/main" id="{CE9BAC76-F93B-C44C-8BD8-599C0534B9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9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32" name="Rectangle 1882">
                    <a:extLst>
                      <a:ext uri="{FF2B5EF4-FFF2-40B4-BE49-F238E27FC236}">
                        <a16:creationId xmlns:a16="http://schemas.microsoft.com/office/drawing/2014/main" id="{1142A70D-BCC4-F947-912F-10A4BB4B69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33" name="Oval 1883">
                    <a:extLst>
                      <a:ext uri="{FF2B5EF4-FFF2-40B4-BE49-F238E27FC236}">
                        <a16:creationId xmlns:a16="http://schemas.microsoft.com/office/drawing/2014/main" id="{A15B6D4C-35E6-B848-A789-30C919FE42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34" name="Rectangle 1884">
                    <a:extLst>
                      <a:ext uri="{FF2B5EF4-FFF2-40B4-BE49-F238E27FC236}">
                        <a16:creationId xmlns:a16="http://schemas.microsoft.com/office/drawing/2014/main" id="{086536F5-EF0E-2041-9C4F-B1D454E0BA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35" name="Oval 1885">
                    <a:extLst>
                      <a:ext uri="{FF2B5EF4-FFF2-40B4-BE49-F238E27FC236}">
                        <a16:creationId xmlns:a16="http://schemas.microsoft.com/office/drawing/2014/main" id="{1EDC4BC6-A568-9F46-992B-84E8511837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36" name="Rectangle 1886">
                    <a:extLst>
                      <a:ext uri="{FF2B5EF4-FFF2-40B4-BE49-F238E27FC236}">
                        <a16:creationId xmlns:a16="http://schemas.microsoft.com/office/drawing/2014/main" id="{8D63CE21-1874-B044-9F32-1F4CD7FC17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37" name="Oval 1887">
                    <a:extLst>
                      <a:ext uri="{FF2B5EF4-FFF2-40B4-BE49-F238E27FC236}">
                        <a16:creationId xmlns:a16="http://schemas.microsoft.com/office/drawing/2014/main" id="{DE195D03-93E9-7F43-8562-0B5065EB78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38" name="Rectangle 1888">
                    <a:extLst>
                      <a:ext uri="{FF2B5EF4-FFF2-40B4-BE49-F238E27FC236}">
                        <a16:creationId xmlns:a16="http://schemas.microsoft.com/office/drawing/2014/main" id="{540E86A2-296B-0C47-9142-D9A89DF9AB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39" name="Oval 1889">
                    <a:extLst>
                      <a:ext uri="{FF2B5EF4-FFF2-40B4-BE49-F238E27FC236}">
                        <a16:creationId xmlns:a16="http://schemas.microsoft.com/office/drawing/2014/main" id="{3C1CC813-AD81-9D4B-9F7B-5E1BC2BA52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2" y="5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40" name="Rectangle 1890">
                    <a:extLst>
                      <a:ext uri="{FF2B5EF4-FFF2-40B4-BE49-F238E27FC236}">
                        <a16:creationId xmlns:a16="http://schemas.microsoft.com/office/drawing/2014/main" id="{12A05674-D0B3-C649-BC64-636C6F8EEE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41" name="Oval 1891">
                    <a:extLst>
                      <a:ext uri="{FF2B5EF4-FFF2-40B4-BE49-F238E27FC236}">
                        <a16:creationId xmlns:a16="http://schemas.microsoft.com/office/drawing/2014/main" id="{1271612D-C2DE-E34E-B339-83CDE4BB2F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2" y="59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42" name="Rectangle 1892">
                    <a:extLst>
                      <a:ext uri="{FF2B5EF4-FFF2-40B4-BE49-F238E27FC236}">
                        <a16:creationId xmlns:a16="http://schemas.microsoft.com/office/drawing/2014/main" id="{A0CEEF34-A1F9-4745-97D1-9B9D099319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43" name="Oval 1893">
                    <a:extLst>
                      <a:ext uri="{FF2B5EF4-FFF2-40B4-BE49-F238E27FC236}">
                        <a16:creationId xmlns:a16="http://schemas.microsoft.com/office/drawing/2014/main" id="{1F604256-340C-3844-A6D6-88C0D8D8D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59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44" name="Rectangle 1894">
                    <a:extLst>
                      <a:ext uri="{FF2B5EF4-FFF2-40B4-BE49-F238E27FC236}">
                        <a16:creationId xmlns:a16="http://schemas.microsoft.com/office/drawing/2014/main" id="{B6A3B7DD-22DF-0B44-A6CD-DA7B103169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2" y="6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45" name="Oval 1895">
                    <a:extLst>
                      <a:ext uri="{FF2B5EF4-FFF2-40B4-BE49-F238E27FC236}">
                        <a16:creationId xmlns:a16="http://schemas.microsoft.com/office/drawing/2014/main" id="{18A911AC-F73E-C841-86F8-5A7A30F8E3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60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46" name="Rectangle 1896">
                    <a:extLst>
                      <a:ext uri="{FF2B5EF4-FFF2-40B4-BE49-F238E27FC236}">
                        <a16:creationId xmlns:a16="http://schemas.microsoft.com/office/drawing/2014/main" id="{EF4092BC-829C-0C46-9B67-913250F62C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60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47" name="Oval 1897">
                    <a:extLst>
                      <a:ext uri="{FF2B5EF4-FFF2-40B4-BE49-F238E27FC236}">
                        <a16:creationId xmlns:a16="http://schemas.microsoft.com/office/drawing/2014/main" id="{4399C678-D3C2-E74E-8192-110ACD0153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9" y="601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48" name="Rectangle 1898">
                    <a:extLst>
                      <a:ext uri="{FF2B5EF4-FFF2-40B4-BE49-F238E27FC236}">
                        <a16:creationId xmlns:a16="http://schemas.microsoft.com/office/drawing/2014/main" id="{58379F4E-638A-0D40-8D46-22CCCECD87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49" name="Oval 1899">
                    <a:extLst>
                      <a:ext uri="{FF2B5EF4-FFF2-40B4-BE49-F238E27FC236}">
                        <a16:creationId xmlns:a16="http://schemas.microsoft.com/office/drawing/2014/main" id="{3A24E0DA-0AF6-6042-BC2F-5F663235A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3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50" name="Rectangle 1900">
                    <a:extLst>
                      <a:ext uri="{FF2B5EF4-FFF2-40B4-BE49-F238E27FC236}">
                        <a16:creationId xmlns:a16="http://schemas.microsoft.com/office/drawing/2014/main" id="{908F127F-0C76-D948-A5E4-5980CEC36C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51" name="Oval 1901">
                    <a:extLst>
                      <a:ext uri="{FF2B5EF4-FFF2-40B4-BE49-F238E27FC236}">
                        <a16:creationId xmlns:a16="http://schemas.microsoft.com/office/drawing/2014/main" id="{6B5B1C69-938A-1F48-A72C-7AD5A576E0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60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52" name="Rectangle 1902">
                    <a:extLst>
                      <a:ext uri="{FF2B5EF4-FFF2-40B4-BE49-F238E27FC236}">
                        <a16:creationId xmlns:a16="http://schemas.microsoft.com/office/drawing/2014/main" id="{A8837027-3D92-6C40-9426-07C5985178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53" name="Oval 1903">
                    <a:extLst>
                      <a:ext uri="{FF2B5EF4-FFF2-40B4-BE49-F238E27FC236}">
                        <a16:creationId xmlns:a16="http://schemas.microsoft.com/office/drawing/2014/main" id="{B9BDB839-3600-D548-B916-10DCA7B0FA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60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54" name="Rectangle 1904">
                    <a:extLst>
                      <a:ext uri="{FF2B5EF4-FFF2-40B4-BE49-F238E27FC236}">
                        <a16:creationId xmlns:a16="http://schemas.microsoft.com/office/drawing/2014/main" id="{A653D278-B97D-FB43-8BFF-5D0CAADC6D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55" name="Oval 1905">
                    <a:extLst>
                      <a:ext uri="{FF2B5EF4-FFF2-40B4-BE49-F238E27FC236}">
                        <a16:creationId xmlns:a16="http://schemas.microsoft.com/office/drawing/2014/main" id="{BFD7C2C5-E979-304A-809B-B17248E8AF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60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56" name="Rectangle 1906">
                    <a:extLst>
                      <a:ext uri="{FF2B5EF4-FFF2-40B4-BE49-F238E27FC236}">
                        <a16:creationId xmlns:a16="http://schemas.microsoft.com/office/drawing/2014/main" id="{111A0307-238D-184F-9448-3A7C93B30D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57" name="Oval 1907">
                    <a:extLst>
                      <a:ext uri="{FF2B5EF4-FFF2-40B4-BE49-F238E27FC236}">
                        <a16:creationId xmlns:a16="http://schemas.microsoft.com/office/drawing/2014/main" id="{F5AAF83C-36D8-584F-A17C-EF47676E73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6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58" name="Rectangle 1908">
                    <a:extLst>
                      <a:ext uri="{FF2B5EF4-FFF2-40B4-BE49-F238E27FC236}">
                        <a16:creationId xmlns:a16="http://schemas.microsoft.com/office/drawing/2014/main" id="{B2F0D0BE-A691-A34F-9CF4-2290724A56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59" name="Oval 1909">
                    <a:extLst>
                      <a:ext uri="{FF2B5EF4-FFF2-40B4-BE49-F238E27FC236}">
                        <a16:creationId xmlns:a16="http://schemas.microsoft.com/office/drawing/2014/main" id="{826FA7F5-A4F4-284E-BC4B-9F4B93BF3F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4" y="60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60" name="Rectangle 1910">
                    <a:extLst>
                      <a:ext uri="{FF2B5EF4-FFF2-40B4-BE49-F238E27FC236}">
                        <a16:creationId xmlns:a16="http://schemas.microsoft.com/office/drawing/2014/main" id="{16A32892-FE50-3447-8A6A-79A8F891A0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6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61" name="Oval 1911">
                    <a:extLst>
                      <a:ext uri="{FF2B5EF4-FFF2-40B4-BE49-F238E27FC236}">
                        <a16:creationId xmlns:a16="http://schemas.microsoft.com/office/drawing/2014/main" id="{8DBFA14C-E4AD-2C48-B9DF-6B321BE61F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60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62" name="Rectangle 1912">
                    <a:extLst>
                      <a:ext uri="{FF2B5EF4-FFF2-40B4-BE49-F238E27FC236}">
                        <a16:creationId xmlns:a16="http://schemas.microsoft.com/office/drawing/2014/main" id="{3F04F087-C283-DE41-8107-3475E31FA6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3" y="6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63" name="Oval 1913">
                    <a:extLst>
                      <a:ext uri="{FF2B5EF4-FFF2-40B4-BE49-F238E27FC236}">
                        <a16:creationId xmlns:a16="http://schemas.microsoft.com/office/drawing/2014/main" id="{04A2C25D-316B-024A-84FA-EAD1811795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60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64" name="Rectangle 1914">
                    <a:extLst>
                      <a:ext uri="{FF2B5EF4-FFF2-40B4-BE49-F238E27FC236}">
                        <a16:creationId xmlns:a16="http://schemas.microsoft.com/office/drawing/2014/main" id="{94A9FD59-4188-6344-AB4C-62163E07DC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3" y="6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65" name="Oval 1915">
                    <a:extLst>
                      <a:ext uri="{FF2B5EF4-FFF2-40B4-BE49-F238E27FC236}">
                        <a16:creationId xmlns:a16="http://schemas.microsoft.com/office/drawing/2014/main" id="{03F46950-8B6E-DC41-9BDC-62A7492EA0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61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66" name="Rectangle 1916">
                    <a:extLst>
                      <a:ext uri="{FF2B5EF4-FFF2-40B4-BE49-F238E27FC236}">
                        <a16:creationId xmlns:a16="http://schemas.microsoft.com/office/drawing/2014/main" id="{6514926E-2440-3D45-B912-B874441BC4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6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67" name="Oval 1917">
                    <a:extLst>
                      <a:ext uri="{FF2B5EF4-FFF2-40B4-BE49-F238E27FC236}">
                        <a16:creationId xmlns:a16="http://schemas.microsoft.com/office/drawing/2014/main" id="{27E1426F-BBE9-8945-B5BC-C75413E2D7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61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68" name="Rectangle 1918">
                    <a:extLst>
                      <a:ext uri="{FF2B5EF4-FFF2-40B4-BE49-F238E27FC236}">
                        <a16:creationId xmlns:a16="http://schemas.microsoft.com/office/drawing/2014/main" id="{A030D4DC-6177-7B49-B059-0D6D128DE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6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69" name="Oval 1919">
                    <a:extLst>
                      <a:ext uri="{FF2B5EF4-FFF2-40B4-BE49-F238E27FC236}">
                        <a16:creationId xmlns:a16="http://schemas.microsoft.com/office/drawing/2014/main" id="{37B8286E-CD35-B741-9AC3-089A5948AB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61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70" name="Rectangle 1920">
                    <a:extLst>
                      <a:ext uri="{FF2B5EF4-FFF2-40B4-BE49-F238E27FC236}">
                        <a16:creationId xmlns:a16="http://schemas.microsoft.com/office/drawing/2014/main" id="{F90D1064-FBE9-6D4A-A23D-B309575627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6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71" name="Oval 1921">
                    <a:extLst>
                      <a:ext uri="{FF2B5EF4-FFF2-40B4-BE49-F238E27FC236}">
                        <a16:creationId xmlns:a16="http://schemas.microsoft.com/office/drawing/2014/main" id="{26317022-EBAF-9945-B4B6-5A34903D8F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8" y="61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72" name="Rectangle 1922">
                    <a:extLst>
                      <a:ext uri="{FF2B5EF4-FFF2-40B4-BE49-F238E27FC236}">
                        <a16:creationId xmlns:a16="http://schemas.microsoft.com/office/drawing/2014/main" id="{B24C33E5-A2B6-0B4E-9A8A-37BDB8AB7D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9" y="61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73" name="Oval 1923">
                    <a:extLst>
                      <a:ext uri="{FF2B5EF4-FFF2-40B4-BE49-F238E27FC236}">
                        <a16:creationId xmlns:a16="http://schemas.microsoft.com/office/drawing/2014/main" id="{62389538-53B6-5A49-B42A-6688959EA5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61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74" name="Rectangle 1924">
                    <a:extLst>
                      <a:ext uri="{FF2B5EF4-FFF2-40B4-BE49-F238E27FC236}">
                        <a16:creationId xmlns:a16="http://schemas.microsoft.com/office/drawing/2014/main" id="{C204A085-4317-BA46-AEBD-331433028C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8" y="6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75" name="Oval 1925">
                    <a:extLst>
                      <a:ext uri="{FF2B5EF4-FFF2-40B4-BE49-F238E27FC236}">
                        <a16:creationId xmlns:a16="http://schemas.microsoft.com/office/drawing/2014/main" id="{D40A14E5-1D97-7A4E-8F6C-D172D48BB6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61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76" name="Rectangle 1926">
                    <a:extLst>
                      <a:ext uri="{FF2B5EF4-FFF2-40B4-BE49-F238E27FC236}">
                        <a16:creationId xmlns:a16="http://schemas.microsoft.com/office/drawing/2014/main" id="{648D4F25-CC62-8D44-B6E9-6646E93B09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6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77" name="Oval 1927">
                    <a:extLst>
                      <a:ext uri="{FF2B5EF4-FFF2-40B4-BE49-F238E27FC236}">
                        <a16:creationId xmlns:a16="http://schemas.microsoft.com/office/drawing/2014/main" id="{5AA783D3-D127-0546-AD74-D7779854BF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61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78" name="Rectangle 1928">
                    <a:extLst>
                      <a:ext uri="{FF2B5EF4-FFF2-40B4-BE49-F238E27FC236}">
                        <a16:creationId xmlns:a16="http://schemas.microsoft.com/office/drawing/2014/main" id="{E05B6A7F-2E5A-4F43-A6CB-41BA5DCE59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6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79" name="Oval 1929">
                    <a:extLst>
                      <a:ext uri="{FF2B5EF4-FFF2-40B4-BE49-F238E27FC236}">
                        <a16:creationId xmlns:a16="http://schemas.microsoft.com/office/drawing/2014/main" id="{C5E22EEF-9AE3-144F-ACE0-9B9C28A45E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1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80" name="Rectangle 1930">
                    <a:extLst>
                      <a:ext uri="{FF2B5EF4-FFF2-40B4-BE49-F238E27FC236}">
                        <a16:creationId xmlns:a16="http://schemas.microsoft.com/office/drawing/2014/main" id="{F1886669-F812-3247-87F5-ABD8B2EA39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6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81" name="Oval 1931">
                    <a:extLst>
                      <a:ext uri="{FF2B5EF4-FFF2-40B4-BE49-F238E27FC236}">
                        <a16:creationId xmlns:a16="http://schemas.microsoft.com/office/drawing/2014/main" id="{D26EF7D9-71D2-E846-8A21-A7F54722D1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61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82" name="Rectangle 1932">
                    <a:extLst>
                      <a:ext uri="{FF2B5EF4-FFF2-40B4-BE49-F238E27FC236}">
                        <a16:creationId xmlns:a16="http://schemas.microsoft.com/office/drawing/2014/main" id="{E0517CAF-A135-AB4D-AFEB-F73B3EEA11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83" name="Oval 1933">
                    <a:extLst>
                      <a:ext uri="{FF2B5EF4-FFF2-40B4-BE49-F238E27FC236}">
                        <a16:creationId xmlns:a16="http://schemas.microsoft.com/office/drawing/2014/main" id="{F399073D-CE9A-1746-9F9F-E200163D0B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61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84" name="Rectangle 1934">
                    <a:extLst>
                      <a:ext uri="{FF2B5EF4-FFF2-40B4-BE49-F238E27FC236}">
                        <a16:creationId xmlns:a16="http://schemas.microsoft.com/office/drawing/2014/main" id="{5159F0C6-9887-DF4E-94D2-F8CA8F593E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85" name="Oval 1935">
                    <a:extLst>
                      <a:ext uri="{FF2B5EF4-FFF2-40B4-BE49-F238E27FC236}">
                        <a16:creationId xmlns:a16="http://schemas.microsoft.com/office/drawing/2014/main" id="{3239EB1D-28DE-0240-9572-4F1D2B542D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62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86" name="Rectangle 1936">
                    <a:extLst>
                      <a:ext uri="{FF2B5EF4-FFF2-40B4-BE49-F238E27FC236}">
                        <a16:creationId xmlns:a16="http://schemas.microsoft.com/office/drawing/2014/main" id="{10A773EC-DD9E-FE44-AC30-45BA069131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87" name="Oval 1937">
                    <a:extLst>
                      <a:ext uri="{FF2B5EF4-FFF2-40B4-BE49-F238E27FC236}">
                        <a16:creationId xmlns:a16="http://schemas.microsoft.com/office/drawing/2014/main" id="{C13213A1-8A52-8B47-A572-6B22453A8F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88" name="Rectangle 1938">
                    <a:extLst>
                      <a:ext uri="{FF2B5EF4-FFF2-40B4-BE49-F238E27FC236}">
                        <a16:creationId xmlns:a16="http://schemas.microsoft.com/office/drawing/2014/main" id="{BF43E77F-BD7E-9340-BB16-EF0A70E0E1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6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89" name="Oval 1939">
                    <a:extLst>
                      <a:ext uri="{FF2B5EF4-FFF2-40B4-BE49-F238E27FC236}">
                        <a16:creationId xmlns:a16="http://schemas.microsoft.com/office/drawing/2014/main" id="{404A4D8D-FF20-4E49-8505-EEE97B7873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90" name="Rectangle 1940">
                    <a:extLst>
                      <a:ext uri="{FF2B5EF4-FFF2-40B4-BE49-F238E27FC236}">
                        <a16:creationId xmlns:a16="http://schemas.microsoft.com/office/drawing/2014/main" id="{DD317253-B622-174F-8774-2FEF6A93A8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6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91" name="Oval 1941">
                    <a:extLst>
                      <a:ext uri="{FF2B5EF4-FFF2-40B4-BE49-F238E27FC236}">
                        <a16:creationId xmlns:a16="http://schemas.microsoft.com/office/drawing/2014/main" id="{2BC9CB0F-B864-2B44-A87E-B5A9410C79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62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92" name="Rectangle 1942">
                    <a:extLst>
                      <a:ext uri="{FF2B5EF4-FFF2-40B4-BE49-F238E27FC236}">
                        <a16:creationId xmlns:a16="http://schemas.microsoft.com/office/drawing/2014/main" id="{F176ED5C-EF28-2A44-81DB-B39234B557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93" name="Oval 1943">
                    <a:extLst>
                      <a:ext uri="{FF2B5EF4-FFF2-40B4-BE49-F238E27FC236}">
                        <a16:creationId xmlns:a16="http://schemas.microsoft.com/office/drawing/2014/main" id="{19D02395-EB53-094C-A417-9F209A94FC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62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94" name="Rectangle 1944">
                    <a:extLst>
                      <a:ext uri="{FF2B5EF4-FFF2-40B4-BE49-F238E27FC236}">
                        <a16:creationId xmlns:a16="http://schemas.microsoft.com/office/drawing/2014/main" id="{9893F51C-9ABF-B64A-B84E-6A9EE33B5F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95" name="Oval 1945">
                    <a:extLst>
                      <a:ext uri="{FF2B5EF4-FFF2-40B4-BE49-F238E27FC236}">
                        <a16:creationId xmlns:a16="http://schemas.microsoft.com/office/drawing/2014/main" id="{3AC1F813-E61B-AC41-8CBC-3E3F460E0A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9" y="62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96" name="Rectangle 1946">
                    <a:extLst>
                      <a:ext uri="{FF2B5EF4-FFF2-40B4-BE49-F238E27FC236}">
                        <a16:creationId xmlns:a16="http://schemas.microsoft.com/office/drawing/2014/main" id="{FEAC9D18-3342-7B4D-BBE3-090D28DD7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0" y="6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97" name="Oval 1947">
                    <a:extLst>
                      <a:ext uri="{FF2B5EF4-FFF2-40B4-BE49-F238E27FC236}">
                        <a16:creationId xmlns:a16="http://schemas.microsoft.com/office/drawing/2014/main" id="{33C862E9-5538-B64A-9DC2-0B8A5DD29A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9" y="62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298" name="Rectangle 1948">
                    <a:extLst>
                      <a:ext uri="{FF2B5EF4-FFF2-40B4-BE49-F238E27FC236}">
                        <a16:creationId xmlns:a16="http://schemas.microsoft.com/office/drawing/2014/main" id="{8A55EC7E-43B1-B348-93A7-FB2C62AF08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0" y="6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2535" name="Group 1949">
                  <a:extLst>
                    <a:ext uri="{FF2B5EF4-FFF2-40B4-BE49-F238E27FC236}">
                      <a16:creationId xmlns:a16="http://schemas.microsoft.com/office/drawing/2014/main" id="{294DC991-096C-3747-B998-C600DECA44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8" y="628"/>
                  <a:ext cx="100" cy="79"/>
                  <a:chOff x="808" y="628"/>
                  <a:chExt cx="100" cy="79"/>
                </a:xfrm>
              </p:grpSpPr>
              <p:sp>
                <p:nvSpPr>
                  <p:cNvPr id="2899" name="Oval 1950">
                    <a:extLst>
                      <a:ext uri="{FF2B5EF4-FFF2-40B4-BE49-F238E27FC236}">
                        <a16:creationId xmlns:a16="http://schemas.microsoft.com/office/drawing/2014/main" id="{198F1563-466D-5C45-B22D-75E2479734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6" y="6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00" name="Rectangle 1951">
                    <a:extLst>
                      <a:ext uri="{FF2B5EF4-FFF2-40B4-BE49-F238E27FC236}">
                        <a16:creationId xmlns:a16="http://schemas.microsoft.com/office/drawing/2014/main" id="{975C1F78-70D6-E248-8C47-FDCBE3A22C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8" y="6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01" name="Oval 1952">
                    <a:extLst>
                      <a:ext uri="{FF2B5EF4-FFF2-40B4-BE49-F238E27FC236}">
                        <a16:creationId xmlns:a16="http://schemas.microsoft.com/office/drawing/2014/main" id="{67756BEA-CBE3-F043-AC95-6D59F27A37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62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02" name="Rectangle 1953">
                    <a:extLst>
                      <a:ext uri="{FF2B5EF4-FFF2-40B4-BE49-F238E27FC236}">
                        <a16:creationId xmlns:a16="http://schemas.microsoft.com/office/drawing/2014/main" id="{BD9D402D-2A5F-C744-9BB9-E03D984C06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6" y="6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03" name="Oval 1954">
                    <a:extLst>
                      <a:ext uri="{FF2B5EF4-FFF2-40B4-BE49-F238E27FC236}">
                        <a16:creationId xmlns:a16="http://schemas.microsoft.com/office/drawing/2014/main" id="{A699E08E-5752-9347-A7E3-897CE582E1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6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04" name="Rectangle 1955">
                    <a:extLst>
                      <a:ext uri="{FF2B5EF4-FFF2-40B4-BE49-F238E27FC236}">
                        <a16:creationId xmlns:a16="http://schemas.microsoft.com/office/drawing/2014/main" id="{A57CC9C8-5E91-FF47-B1C7-2DF252F1CC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4" y="6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05" name="Oval 1956">
                    <a:extLst>
                      <a:ext uri="{FF2B5EF4-FFF2-40B4-BE49-F238E27FC236}">
                        <a16:creationId xmlns:a16="http://schemas.microsoft.com/office/drawing/2014/main" id="{86A9B30D-EE11-9748-9EEF-C49A05F105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2" y="63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06" name="Rectangle 1957">
                    <a:extLst>
                      <a:ext uri="{FF2B5EF4-FFF2-40B4-BE49-F238E27FC236}">
                        <a16:creationId xmlns:a16="http://schemas.microsoft.com/office/drawing/2014/main" id="{124256D9-1427-2440-BB34-B7D5913410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6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07" name="Oval 1958">
                    <a:extLst>
                      <a:ext uri="{FF2B5EF4-FFF2-40B4-BE49-F238E27FC236}">
                        <a16:creationId xmlns:a16="http://schemas.microsoft.com/office/drawing/2014/main" id="{FB93E81A-087E-6248-AAB0-E53AAA4E72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1" y="6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08" name="Rectangle 1959">
                    <a:extLst>
                      <a:ext uri="{FF2B5EF4-FFF2-40B4-BE49-F238E27FC236}">
                        <a16:creationId xmlns:a16="http://schemas.microsoft.com/office/drawing/2014/main" id="{3AFEB869-1048-F44A-8A59-03625832CF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2" y="6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09" name="Oval 1960">
                    <a:extLst>
                      <a:ext uri="{FF2B5EF4-FFF2-40B4-BE49-F238E27FC236}">
                        <a16:creationId xmlns:a16="http://schemas.microsoft.com/office/drawing/2014/main" id="{F7B53CED-8BE1-ED48-ABD8-FFB56E4E9F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8" y="6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10" name="Rectangle 1961">
                    <a:extLst>
                      <a:ext uri="{FF2B5EF4-FFF2-40B4-BE49-F238E27FC236}">
                        <a16:creationId xmlns:a16="http://schemas.microsoft.com/office/drawing/2014/main" id="{EF9EADA7-7D4C-6740-B5FC-4F878F2B16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0" y="6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11" name="Oval 1962">
                    <a:extLst>
                      <a:ext uri="{FF2B5EF4-FFF2-40B4-BE49-F238E27FC236}">
                        <a16:creationId xmlns:a16="http://schemas.microsoft.com/office/drawing/2014/main" id="{1F1EACFD-4CF3-D141-9744-25024BA01F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6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12" name="Rectangle 1963">
                    <a:extLst>
                      <a:ext uri="{FF2B5EF4-FFF2-40B4-BE49-F238E27FC236}">
                        <a16:creationId xmlns:a16="http://schemas.microsoft.com/office/drawing/2014/main" id="{47123AAA-E47B-134A-9C46-9A56B5ED3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8" y="6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13" name="Oval 1964">
                    <a:extLst>
                      <a:ext uri="{FF2B5EF4-FFF2-40B4-BE49-F238E27FC236}">
                        <a16:creationId xmlns:a16="http://schemas.microsoft.com/office/drawing/2014/main" id="{E711E0EA-C2E5-334B-9CDB-2717950B7F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63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14" name="Rectangle 1965">
                    <a:extLst>
                      <a:ext uri="{FF2B5EF4-FFF2-40B4-BE49-F238E27FC236}">
                        <a16:creationId xmlns:a16="http://schemas.microsoft.com/office/drawing/2014/main" id="{E2842BFB-D05E-AC4E-9C02-7150FC3DB5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8" y="6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15" name="Oval 1966">
                    <a:extLst>
                      <a:ext uri="{FF2B5EF4-FFF2-40B4-BE49-F238E27FC236}">
                        <a16:creationId xmlns:a16="http://schemas.microsoft.com/office/drawing/2014/main" id="{37B0207A-E5B1-2344-A5AF-2335BDDFE6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63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16" name="Rectangle 1967">
                    <a:extLst>
                      <a:ext uri="{FF2B5EF4-FFF2-40B4-BE49-F238E27FC236}">
                        <a16:creationId xmlns:a16="http://schemas.microsoft.com/office/drawing/2014/main" id="{3DEA273E-658C-0649-AB5E-34AAB93B9D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8" y="6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17" name="Oval 1968">
                    <a:extLst>
                      <a:ext uri="{FF2B5EF4-FFF2-40B4-BE49-F238E27FC236}">
                        <a16:creationId xmlns:a16="http://schemas.microsoft.com/office/drawing/2014/main" id="{44D539AA-3A0E-CF48-904D-328E55A900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63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18" name="Rectangle 1969">
                    <a:extLst>
                      <a:ext uri="{FF2B5EF4-FFF2-40B4-BE49-F238E27FC236}">
                        <a16:creationId xmlns:a16="http://schemas.microsoft.com/office/drawing/2014/main" id="{7480EEAD-74EF-2246-88DF-2415E6353C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8" y="6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19" name="Oval 1970">
                    <a:extLst>
                      <a:ext uri="{FF2B5EF4-FFF2-40B4-BE49-F238E27FC236}">
                        <a16:creationId xmlns:a16="http://schemas.microsoft.com/office/drawing/2014/main" id="{2F108BC6-3647-FB4F-9058-9459E8619D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6" y="63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20" name="Rectangle 1971">
                    <a:extLst>
                      <a:ext uri="{FF2B5EF4-FFF2-40B4-BE49-F238E27FC236}">
                        <a16:creationId xmlns:a16="http://schemas.microsoft.com/office/drawing/2014/main" id="{73F7277E-B4DB-8A42-8A00-34C773AC42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6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21" name="Oval 1972">
                    <a:extLst>
                      <a:ext uri="{FF2B5EF4-FFF2-40B4-BE49-F238E27FC236}">
                        <a16:creationId xmlns:a16="http://schemas.microsoft.com/office/drawing/2014/main" id="{2F57D17D-57F5-F446-87B8-C1ED9611D9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4" y="63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22" name="Rectangle 1973">
                    <a:extLst>
                      <a:ext uri="{FF2B5EF4-FFF2-40B4-BE49-F238E27FC236}">
                        <a16:creationId xmlns:a16="http://schemas.microsoft.com/office/drawing/2014/main" id="{31039107-AA14-A74D-88F3-CF47466EA0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5" y="6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23" name="Oval 1974">
                    <a:extLst>
                      <a:ext uri="{FF2B5EF4-FFF2-40B4-BE49-F238E27FC236}">
                        <a16:creationId xmlns:a16="http://schemas.microsoft.com/office/drawing/2014/main" id="{8BD5ED62-C409-FC4F-927A-F40337CCFB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4" y="641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24" name="Rectangle 1975">
                    <a:extLst>
                      <a:ext uri="{FF2B5EF4-FFF2-40B4-BE49-F238E27FC236}">
                        <a16:creationId xmlns:a16="http://schemas.microsoft.com/office/drawing/2014/main" id="{48FCC4F8-E20F-1D43-B52A-CD57EF603B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5" y="6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25" name="Oval 1976">
                    <a:extLst>
                      <a:ext uri="{FF2B5EF4-FFF2-40B4-BE49-F238E27FC236}">
                        <a16:creationId xmlns:a16="http://schemas.microsoft.com/office/drawing/2014/main" id="{DAEF340A-39B3-8844-8270-DA6E1FFFA2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642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26" name="Rectangle 1977">
                    <a:extLst>
                      <a:ext uri="{FF2B5EF4-FFF2-40B4-BE49-F238E27FC236}">
                        <a16:creationId xmlns:a16="http://schemas.microsoft.com/office/drawing/2014/main" id="{CAF66E9D-F9B4-6840-A317-26649F2722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4" y="6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27" name="Oval 1978">
                    <a:extLst>
                      <a:ext uri="{FF2B5EF4-FFF2-40B4-BE49-F238E27FC236}">
                        <a16:creationId xmlns:a16="http://schemas.microsoft.com/office/drawing/2014/main" id="{7A2D6373-4193-4A4F-AFFD-E7BBD6A6FD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2" y="64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28" name="Rectangle 1979">
                    <a:extLst>
                      <a:ext uri="{FF2B5EF4-FFF2-40B4-BE49-F238E27FC236}">
                        <a16:creationId xmlns:a16="http://schemas.microsoft.com/office/drawing/2014/main" id="{DBD9550F-7005-8C4B-BAC6-862EE74C35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6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29" name="Oval 1980">
                    <a:extLst>
                      <a:ext uri="{FF2B5EF4-FFF2-40B4-BE49-F238E27FC236}">
                        <a16:creationId xmlns:a16="http://schemas.microsoft.com/office/drawing/2014/main" id="{B2552AB2-E846-4F47-BCF3-6DE79264E8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1" y="644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30" name="Rectangle 1981">
                    <a:extLst>
                      <a:ext uri="{FF2B5EF4-FFF2-40B4-BE49-F238E27FC236}">
                        <a16:creationId xmlns:a16="http://schemas.microsoft.com/office/drawing/2014/main" id="{008352CB-FEF5-3A44-AD4F-274A66FFCC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2" y="6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31" name="Oval 1982">
                    <a:extLst>
                      <a:ext uri="{FF2B5EF4-FFF2-40B4-BE49-F238E27FC236}">
                        <a16:creationId xmlns:a16="http://schemas.microsoft.com/office/drawing/2014/main" id="{1370C4F6-8795-B140-B551-0317BA1EFB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644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32" name="Rectangle 1983">
                    <a:extLst>
                      <a:ext uri="{FF2B5EF4-FFF2-40B4-BE49-F238E27FC236}">
                        <a16:creationId xmlns:a16="http://schemas.microsoft.com/office/drawing/2014/main" id="{6F61A69A-B4C3-9449-AA67-5097EA385A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6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33" name="Oval 1984">
                    <a:extLst>
                      <a:ext uri="{FF2B5EF4-FFF2-40B4-BE49-F238E27FC236}">
                        <a16:creationId xmlns:a16="http://schemas.microsoft.com/office/drawing/2014/main" id="{3CFDA001-4B08-E648-B750-2A8E5427EF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4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34" name="Rectangle 1985">
                    <a:extLst>
                      <a:ext uri="{FF2B5EF4-FFF2-40B4-BE49-F238E27FC236}">
                        <a16:creationId xmlns:a16="http://schemas.microsoft.com/office/drawing/2014/main" id="{3ACA04F4-7E67-B94D-8CF8-1431511A2D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6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35" name="Oval 1986">
                    <a:extLst>
                      <a:ext uri="{FF2B5EF4-FFF2-40B4-BE49-F238E27FC236}">
                        <a16:creationId xmlns:a16="http://schemas.microsoft.com/office/drawing/2014/main" id="{63BE2B10-A87D-CD4E-A7B8-2B1867733D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64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36" name="Rectangle 1987">
                    <a:extLst>
                      <a:ext uri="{FF2B5EF4-FFF2-40B4-BE49-F238E27FC236}">
                        <a16:creationId xmlns:a16="http://schemas.microsoft.com/office/drawing/2014/main" id="{C2B68468-C624-C54C-99D0-378FF788B6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37" name="Oval 1988">
                    <a:extLst>
                      <a:ext uri="{FF2B5EF4-FFF2-40B4-BE49-F238E27FC236}">
                        <a16:creationId xmlns:a16="http://schemas.microsoft.com/office/drawing/2014/main" id="{F4839877-FA4F-1B45-9FAC-25F335C556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4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38" name="Rectangle 1989">
                    <a:extLst>
                      <a:ext uri="{FF2B5EF4-FFF2-40B4-BE49-F238E27FC236}">
                        <a16:creationId xmlns:a16="http://schemas.microsoft.com/office/drawing/2014/main" id="{E10E8E3A-0FD2-6346-AC49-65B90FCD53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39" name="Oval 1990">
                    <a:extLst>
                      <a:ext uri="{FF2B5EF4-FFF2-40B4-BE49-F238E27FC236}">
                        <a16:creationId xmlns:a16="http://schemas.microsoft.com/office/drawing/2014/main" id="{7C9C7A17-AB2F-964F-8D2A-A87EDF4CBB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4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40" name="Rectangle 1991">
                    <a:extLst>
                      <a:ext uri="{FF2B5EF4-FFF2-40B4-BE49-F238E27FC236}">
                        <a16:creationId xmlns:a16="http://schemas.microsoft.com/office/drawing/2014/main" id="{1AE3A7A0-7E62-E448-A138-F3D9B3B923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41" name="Oval 1992">
                    <a:extLst>
                      <a:ext uri="{FF2B5EF4-FFF2-40B4-BE49-F238E27FC236}">
                        <a16:creationId xmlns:a16="http://schemas.microsoft.com/office/drawing/2014/main" id="{8B8A10B1-C7B2-D648-82B1-6B297246D3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3" y="64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42" name="Rectangle 1993">
                    <a:extLst>
                      <a:ext uri="{FF2B5EF4-FFF2-40B4-BE49-F238E27FC236}">
                        <a16:creationId xmlns:a16="http://schemas.microsoft.com/office/drawing/2014/main" id="{CEC8485A-F551-FD47-B052-AC796F3279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43" name="Oval 1994">
                    <a:extLst>
                      <a:ext uri="{FF2B5EF4-FFF2-40B4-BE49-F238E27FC236}">
                        <a16:creationId xmlns:a16="http://schemas.microsoft.com/office/drawing/2014/main" id="{34E51F89-40E5-B042-999D-054C8A5B45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3" y="64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44" name="Rectangle 1995">
                    <a:extLst>
                      <a:ext uri="{FF2B5EF4-FFF2-40B4-BE49-F238E27FC236}">
                        <a16:creationId xmlns:a16="http://schemas.microsoft.com/office/drawing/2014/main" id="{E8AD4EEE-C19C-D444-B235-F9186F0DCF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45" name="Oval 1996">
                    <a:extLst>
                      <a:ext uri="{FF2B5EF4-FFF2-40B4-BE49-F238E27FC236}">
                        <a16:creationId xmlns:a16="http://schemas.microsoft.com/office/drawing/2014/main" id="{0678BE46-C397-8B41-9C79-3EED08F277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3" y="64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46" name="Rectangle 1997">
                    <a:extLst>
                      <a:ext uri="{FF2B5EF4-FFF2-40B4-BE49-F238E27FC236}">
                        <a16:creationId xmlns:a16="http://schemas.microsoft.com/office/drawing/2014/main" id="{B527ACD6-5C7B-0547-9F7A-839D41D86A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47" name="Oval 1998">
                    <a:extLst>
                      <a:ext uri="{FF2B5EF4-FFF2-40B4-BE49-F238E27FC236}">
                        <a16:creationId xmlns:a16="http://schemas.microsoft.com/office/drawing/2014/main" id="{E21F0288-D1AC-2C42-82DE-F86A34C1B0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5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48" name="Rectangle 1999">
                    <a:extLst>
                      <a:ext uri="{FF2B5EF4-FFF2-40B4-BE49-F238E27FC236}">
                        <a16:creationId xmlns:a16="http://schemas.microsoft.com/office/drawing/2014/main" id="{C6E0A57E-FEC2-D040-800F-42DC87389B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49" name="Oval 2000">
                    <a:extLst>
                      <a:ext uri="{FF2B5EF4-FFF2-40B4-BE49-F238E27FC236}">
                        <a16:creationId xmlns:a16="http://schemas.microsoft.com/office/drawing/2014/main" id="{2026BBA5-7E49-044E-A61E-69091BB078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50" name="Rectangle 2001">
                    <a:extLst>
                      <a:ext uri="{FF2B5EF4-FFF2-40B4-BE49-F238E27FC236}">
                        <a16:creationId xmlns:a16="http://schemas.microsoft.com/office/drawing/2014/main" id="{F318E7D8-9DB3-A047-B771-6201D23F25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51" name="Oval 2002">
                    <a:extLst>
                      <a:ext uri="{FF2B5EF4-FFF2-40B4-BE49-F238E27FC236}">
                        <a16:creationId xmlns:a16="http://schemas.microsoft.com/office/drawing/2014/main" id="{2251C361-C0F3-BD41-91DF-669385BE7C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6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52" name="Rectangle 2003">
                    <a:extLst>
                      <a:ext uri="{FF2B5EF4-FFF2-40B4-BE49-F238E27FC236}">
                        <a16:creationId xmlns:a16="http://schemas.microsoft.com/office/drawing/2014/main" id="{4BA498C7-FBF1-E54B-BEF6-E3F55EA1B3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53" name="Oval 2004">
                    <a:extLst>
                      <a:ext uri="{FF2B5EF4-FFF2-40B4-BE49-F238E27FC236}">
                        <a16:creationId xmlns:a16="http://schemas.microsoft.com/office/drawing/2014/main" id="{8EC77D67-B064-9B42-BD1D-6D257D6411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54" name="Rectangle 2005">
                    <a:extLst>
                      <a:ext uri="{FF2B5EF4-FFF2-40B4-BE49-F238E27FC236}">
                        <a16:creationId xmlns:a16="http://schemas.microsoft.com/office/drawing/2014/main" id="{327CFC63-35FE-444D-9E50-F0BAD872D2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6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55" name="Oval 2006">
                    <a:extLst>
                      <a:ext uri="{FF2B5EF4-FFF2-40B4-BE49-F238E27FC236}">
                        <a16:creationId xmlns:a16="http://schemas.microsoft.com/office/drawing/2014/main" id="{5B032139-2264-F040-9173-EB3670EFBF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56" name="Rectangle 2007">
                    <a:extLst>
                      <a:ext uri="{FF2B5EF4-FFF2-40B4-BE49-F238E27FC236}">
                        <a16:creationId xmlns:a16="http://schemas.microsoft.com/office/drawing/2014/main" id="{5206D185-67E3-E745-B0C5-FF4D0DFC28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6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57" name="Oval 2008">
                    <a:extLst>
                      <a:ext uri="{FF2B5EF4-FFF2-40B4-BE49-F238E27FC236}">
                        <a16:creationId xmlns:a16="http://schemas.microsoft.com/office/drawing/2014/main" id="{3E72E059-9228-A443-8071-D28CCC551B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65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58" name="Rectangle 2009">
                    <a:extLst>
                      <a:ext uri="{FF2B5EF4-FFF2-40B4-BE49-F238E27FC236}">
                        <a16:creationId xmlns:a16="http://schemas.microsoft.com/office/drawing/2014/main" id="{54EE50DB-340A-0944-BAAA-264BB6E16C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59" name="Oval 2010">
                    <a:extLst>
                      <a:ext uri="{FF2B5EF4-FFF2-40B4-BE49-F238E27FC236}">
                        <a16:creationId xmlns:a16="http://schemas.microsoft.com/office/drawing/2014/main" id="{AA16E91E-F1AD-DB45-A544-9840115D2C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60" name="Rectangle 2011">
                    <a:extLst>
                      <a:ext uri="{FF2B5EF4-FFF2-40B4-BE49-F238E27FC236}">
                        <a16:creationId xmlns:a16="http://schemas.microsoft.com/office/drawing/2014/main" id="{E980308E-BC7A-EB46-9123-FCA0DA03A7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61" name="Oval 2012">
                    <a:extLst>
                      <a:ext uri="{FF2B5EF4-FFF2-40B4-BE49-F238E27FC236}">
                        <a16:creationId xmlns:a16="http://schemas.microsoft.com/office/drawing/2014/main" id="{36D2D198-DE23-3342-A33A-D0BB1468EE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5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62" name="Rectangle 2013">
                    <a:extLst>
                      <a:ext uri="{FF2B5EF4-FFF2-40B4-BE49-F238E27FC236}">
                        <a16:creationId xmlns:a16="http://schemas.microsoft.com/office/drawing/2014/main" id="{9B674F5D-DBE7-9E47-B6A7-11FB04454B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63" name="Oval 2014">
                    <a:extLst>
                      <a:ext uri="{FF2B5EF4-FFF2-40B4-BE49-F238E27FC236}">
                        <a16:creationId xmlns:a16="http://schemas.microsoft.com/office/drawing/2014/main" id="{B223360F-2D3D-E94A-9C67-FBD2D7FB52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3" y="65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64" name="Rectangle 2015">
                    <a:extLst>
                      <a:ext uri="{FF2B5EF4-FFF2-40B4-BE49-F238E27FC236}">
                        <a16:creationId xmlns:a16="http://schemas.microsoft.com/office/drawing/2014/main" id="{9A13BF9C-F5BC-3D4D-B290-B24F03A568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65" name="Oval 2016">
                    <a:extLst>
                      <a:ext uri="{FF2B5EF4-FFF2-40B4-BE49-F238E27FC236}">
                        <a16:creationId xmlns:a16="http://schemas.microsoft.com/office/drawing/2014/main" id="{A7F5E1F8-23D8-864C-8D95-256FC109C0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66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66" name="Rectangle 2017">
                    <a:extLst>
                      <a:ext uri="{FF2B5EF4-FFF2-40B4-BE49-F238E27FC236}">
                        <a16:creationId xmlns:a16="http://schemas.microsoft.com/office/drawing/2014/main" id="{8AB48D07-BAA5-C24C-8FAE-0D6B0A211B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2" y="6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67" name="Oval 2018">
                    <a:extLst>
                      <a:ext uri="{FF2B5EF4-FFF2-40B4-BE49-F238E27FC236}">
                        <a16:creationId xmlns:a16="http://schemas.microsoft.com/office/drawing/2014/main" id="{8C37E361-97C9-BC4F-AED2-ACA3FC264D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66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68" name="Rectangle 2019">
                    <a:extLst>
                      <a:ext uri="{FF2B5EF4-FFF2-40B4-BE49-F238E27FC236}">
                        <a16:creationId xmlns:a16="http://schemas.microsoft.com/office/drawing/2014/main" id="{FA627F4B-53F4-9646-872F-A8713C0B3B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6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69" name="Oval 2020">
                    <a:extLst>
                      <a:ext uri="{FF2B5EF4-FFF2-40B4-BE49-F238E27FC236}">
                        <a16:creationId xmlns:a16="http://schemas.microsoft.com/office/drawing/2014/main" id="{0FBEC2D4-F94B-404A-9937-BA27DD67C8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8" y="66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70" name="Rectangle 2021">
                    <a:extLst>
                      <a:ext uri="{FF2B5EF4-FFF2-40B4-BE49-F238E27FC236}">
                        <a16:creationId xmlns:a16="http://schemas.microsoft.com/office/drawing/2014/main" id="{60130841-3CB6-1749-8F7F-308BF47673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6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71" name="Oval 2022">
                    <a:extLst>
                      <a:ext uri="{FF2B5EF4-FFF2-40B4-BE49-F238E27FC236}">
                        <a16:creationId xmlns:a16="http://schemas.microsoft.com/office/drawing/2014/main" id="{D925FAA0-0483-0D45-A8D2-D29B65D132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8" y="66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72" name="Rectangle 2023">
                    <a:extLst>
                      <a:ext uri="{FF2B5EF4-FFF2-40B4-BE49-F238E27FC236}">
                        <a16:creationId xmlns:a16="http://schemas.microsoft.com/office/drawing/2014/main" id="{0B0CDFC6-1FB2-CB46-9136-C1B16167F0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6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73" name="Oval 2024">
                    <a:extLst>
                      <a:ext uri="{FF2B5EF4-FFF2-40B4-BE49-F238E27FC236}">
                        <a16:creationId xmlns:a16="http://schemas.microsoft.com/office/drawing/2014/main" id="{11D0169D-6D59-1E43-ACA3-7AF23A1F34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6" y="66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74" name="Rectangle 2025">
                    <a:extLst>
                      <a:ext uri="{FF2B5EF4-FFF2-40B4-BE49-F238E27FC236}">
                        <a16:creationId xmlns:a16="http://schemas.microsoft.com/office/drawing/2014/main" id="{D76297CE-F516-704C-ABCA-4A2E5D678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7" y="6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75" name="Oval 2026">
                    <a:extLst>
                      <a:ext uri="{FF2B5EF4-FFF2-40B4-BE49-F238E27FC236}">
                        <a16:creationId xmlns:a16="http://schemas.microsoft.com/office/drawing/2014/main" id="{221FBE80-DFBF-A349-80F0-380F47A07A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5" y="66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76" name="Rectangle 2027">
                    <a:extLst>
                      <a:ext uri="{FF2B5EF4-FFF2-40B4-BE49-F238E27FC236}">
                        <a16:creationId xmlns:a16="http://schemas.microsoft.com/office/drawing/2014/main" id="{29CD4DD5-5A14-6548-BC38-01A5C6BC4D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6" y="6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77" name="Oval 2028">
                    <a:extLst>
                      <a:ext uri="{FF2B5EF4-FFF2-40B4-BE49-F238E27FC236}">
                        <a16:creationId xmlns:a16="http://schemas.microsoft.com/office/drawing/2014/main" id="{DD2C6621-91E8-A349-80FA-6EE4F3665A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4" y="66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78" name="Rectangle 2029">
                    <a:extLst>
                      <a:ext uri="{FF2B5EF4-FFF2-40B4-BE49-F238E27FC236}">
                        <a16:creationId xmlns:a16="http://schemas.microsoft.com/office/drawing/2014/main" id="{45DDB21D-4638-2848-A32B-D869BCEBFD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5" y="6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79" name="Oval 2030">
                    <a:extLst>
                      <a:ext uri="{FF2B5EF4-FFF2-40B4-BE49-F238E27FC236}">
                        <a16:creationId xmlns:a16="http://schemas.microsoft.com/office/drawing/2014/main" id="{7F788A75-EB92-2F47-B979-DDB7E48E80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2" y="66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80" name="Rectangle 2031">
                    <a:extLst>
                      <a:ext uri="{FF2B5EF4-FFF2-40B4-BE49-F238E27FC236}">
                        <a16:creationId xmlns:a16="http://schemas.microsoft.com/office/drawing/2014/main" id="{2CB05E75-085F-BD40-B8FC-E2AD741C18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3" y="6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81" name="Oval 2032">
                    <a:extLst>
                      <a:ext uri="{FF2B5EF4-FFF2-40B4-BE49-F238E27FC236}">
                        <a16:creationId xmlns:a16="http://schemas.microsoft.com/office/drawing/2014/main" id="{B8E4AF03-4FDA-2743-9164-9AF8A3B4EC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0" y="6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82" name="Rectangle 2033">
                    <a:extLst>
                      <a:ext uri="{FF2B5EF4-FFF2-40B4-BE49-F238E27FC236}">
                        <a16:creationId xmlns:a16="http://schemas.microsoft.com/office/drawing/2014/main" id="{F5CDC7D4-BFE4-3B44-81ED-9CA6E1273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2" y="6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83" name="Oval 2034">
                    <a:extLst>
                      <a:ext uri="{FF2B5EF4-FFF2-40B4-BE49-F238E27FC236}">
                        <a16:creationId xmlns:a16="http://schemas.microsoft.com/office/drawing/2014/main" id="{C182536D-336C-F649-A3E6-C29690B529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9" y="66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84" name="Rectangle 2035">
                    <a:extLst>
                      <a:ext uri="{FF2B5EF4-FFF2-40B4-BE49-F238E27FC236}">
                        <a16:creationId xmlns:a16="http://schemas.microsoft.com/office/drawing/2014/main" id="{5D29F48D-B5F2-DA48-AB4C-F2C9067247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0" y="6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85" name="Oval 2036">
                    <a:extLst>
                      <a:ext uri="{FF2B5EF4-FFF2-40B4-BE49-F238E27FC236}">
                        <a16:creationId xmlns:a16="http://schemas.microsoft.com/office/drawing/2014/main" id="{8C1A917C-DFF8-B543-880B-DF811083DF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7" y="66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86" name="Rectangle 2037">
                    <a:extLst>
                      <a:ext uri="{FF2B5EF4-FFF2-40B4-BE49-F238E27FC236}">
                        <a16:creationId xmlns:a16="http://schemas.microsoft.com/office/drawing/2014/main" id="{9BD841A8-9E5C-374E-B277-245A668855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8" y="6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87" name="Oval 2038">
                    <a:extLst>
                      <a:ext uri="{FF2B5EF4-FFF2-40B4-BE49-F238E27FC236}">
                        <a16:creationId xmlns:a16="http://schemas.microsoft.com/office/drawing/2014/main" id="{736C31C0-9083-9742-B554-E3A0BD4F7C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6" y="66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88" name="Rectangle 2039">
                    <a:extLst>
                      <a:ext uri="{FF2B5EF4-FFF2-40B4-BE49-F238E27FC236}">
                        <a16:creationId xmlns:a16="http://schemas.microsoft.com/office/drawing/2014/main" id="{E0872DA0-9F9F-DD4F-81A0-F173B6BF40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7" y="6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89" name="Oval 2040">
                    <a:extLst>
                      <a:ext uri="{FF2B5EF4-FFF2-40B4-BE49-F238E27FC236}">
                        <a16:creationId xmlns:a16="http://schemas.microsoft.com/office/drawing/2014/main" id="{AC9A2D55-741B-0743-8317-CF910B71A0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67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90" name="Rectangle 2041">
                    <a:extLst>
                      <a:ext uri="{FF2B5EF4-FFF2-40B4-BE49-F238E27FC236}">
                        <a16:creationId xmlns:a16="http://schemas.microsoft.com/office/drawing/2014/main" id="{60DA3832-8B47-DE4E-8DCC-A0560B5CF8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6" y="6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91" name="Oval 2042">
                    <a:extLst>
                      <a:ext uri="{FF2B5EF4-FFF2-40B4-BE49-F238E27FC236}">
                        <a16:creationId xmlns:a16="http://schemas.microsoft.com/office/drawing/2014/main" id="{E8A72DB9-1C9E-5A4E-A981-576B8E8B4A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2" y="67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92" name="Rectangle 2043">
                    <a:extLst>
                      <a:ext uri="{FF2B5EF4-FFF2-40B4-BE49-F238E27FC236}">
                        <a16:creationId xmlns:a16="http://schemas.microsoft.com/office/drawing/2014/main" id="{244ABE13-902B-7E4B-806A-46FE7AD337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4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93" name="Oval 2044">
                    <a:extLst>
                      <a:ext uri="{FF2B5EF4-FFF2-40B4-BE49-F238E27FC236}">
                        <a16:creationId xmlns:a16="http://schemas.microsoft.com/office/drawing/2014/main" id="{59DE8330-6BAE-CB4B-89B9-D17F308EAC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2" y="67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94" name="Rectangle 2045">
                    <a:extLst>
                      <a:ext uri="{FF2B5EF4-FFF2-40B4-BE49-F238E27FC236}">
                        <a16:creationId xmlns:a16="http://schemas.microsoft.com/office/drawing/2014/main" id="{6D3FB6A2-A98B-C84C-8054-4FF7047FF3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2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95" name="Oval 2046">
                    <a:extLst>
                      <a:ext uri="{FF2B5EF4-FFF2-40B4-BE49-F238E27FC236}">
                        <a16:creationId xmlns:a16="http://schemas.microsoft.com/office/drawing/2014/main" id="{F75BFA78-F8D6-1F4B-B15D-4EFA06B289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67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96" name="Rectangle 2047">
                    <a:extLst>
                      <a:ext uri="{FF2B5EF4-FFF2-40B4-BE49-F238E27FC236}">
                        <a16:creationId xmlns:a16="http://schemas.microsoft.com/office/drawing/2014/main" id="{F4EC8A6D-BE1E-2F40-9C92-1ACDCC7233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2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97" name="Oval 2048">
                    <a:extLst>
                      <a:ext uri="{FF2B5EF4-FFF2-40B4-BE49-F238E27FC236}">
                        <a16:creationId xmlns:a16="http://schemas.microsoft.com/office/drawing/2014/main" id="{280691C4-639D-5241-B5FD-4294B3456F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9" y="67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98" name="Rectangle 2049">
                    <a:extLst>
                      <a:ext uri="{FF2B5EF4-FFF2-40B4-BE49-F238E27FC236}">
                        <a16:creationId xmlns:a16="http://schemas.microsoft.com/office/drawing/2014/main" id="{03DF315E-24FD-E247-B381-E5FF59B948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9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999" name="Oval 2050">
                    <a:extLst>
                      <a:ext uri="{FF2B5EF4-FFF2-40B4-BE49-F238E27FC236}">
                        <a16:creationId xmlns:a16="http://schemas.microsoft.com/office/drawing/2014/main" id="{21311155-CF1F-1C4A-BA76-0CDBBA808A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67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00" name="Rectangle 2051">
                    <a:extLst>
                      <a:ext uri="{FF2B5EF4-FFF2-40B4-BE49-F238E27FC236}">
                        <a16:creationId xmlns:a16="http://schemas.microsoft.com/office/drawing/2014/main" id="{3A677865-A720-3447-B180-B1BB3A2C71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9" y="6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01" name="Oval 2052">
                    <a:extLst>
                      <a:ext uri="{FF2B5EF4-FFF2-40B4-BE49-F238E27FC236}">
                        <a16:creationId xmlns:a16="http://schemas.microsoft.com/office/drawing/2014/main" id="{8AC5894B-8C6F-9C43-9483-317A0CFE43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7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02" name="Rectangle 2053">
                    <a:extLst>
                      <a:ext uri="{FF2B5EF4-FFF2-40B4-BE49-F238E27FC236}">
                        <a16:creationId xmlns:a16="http://schemas.microsoft.com/office/drawing/2014/main" id="{9B4A1D46-F699-524E-9373-FB37E26646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6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03" name="Oval 2054">
                    <a:extLst>
                      <a:ext uri="{FF2B5EF4-FFF2-40B4-BE49-F238E27FC236}">
                        <a16:creationId xmlns:a16="http://schemas.microsoft.com/office/drawing/2014/main" id="{BABBE308-32B2-7343-93EB-BB4FF6AC6A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7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04" name="Rectangle 2055">
                    <a:extLst>
                      <a:ext uri="{FF2B5EF4-FFF2-40B4-BE49-F238E27FC236}">
                        <a16:creationId xmlns:a16="http://schemas.microsoft.com/office/drawing/2014/main" id="{DF1EFE84-AC89-F041-9908-97ECA54E4E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05" name="Oval 2056">
                    <a:extLst>
                      <a:ext uri="{FF2B5EF4-FFF2-40B4-BE49-F238E27FC236}">
                        <a16:creationId xmlns:a16="http://schemas.microsoft.com/office/drawing/2014/main" id="{34781509-6AE2-2346-BF63-4A726DCB2A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7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06" name="Rectangle 2057">
                    <a:extLst>
                      <a:ext uri="{FF2B5EF4-FFF2-40B4-BE49-F238E27FC236}">
                        <a16:creationId xmlns:a16="http://schemas.microsoft.com/office/drawing/2014/main" id="{7EA4A5BE-E5CD-A748-92DB-36577268A1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07" name="Oval 2058">
                    <a:extLst>
                      <a:ext uri="{FF2B5EF4-FFF2-40B4-BE49-F238E27FC236}">
                        <a16:creationId xmlns:a16="http://schemas.microsoft.com/office/drawing/2014/main" id="{9238240E-EABA-884C-9811-A552E0BDF2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7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08" name="Rectangle 2059">
                    <a:extLst>
                      <a:ext uri="{FF2B5EF4-FFF2-40B4-BE49-F238E27FC236}">
                        <a16:creationId xmlns:a16="http://schemas.microsoft.com/office/drawing/2014/main" id="{1DC95E01-6980-DE4E-A9DE-F73625AB63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09" name="Oval 2060">
                    <a:extLst>
                      <a:ext uri="{FF2B5EF4-FFF2-40B4-BE49-F238E27FC236}">
                        <a16:creationId xmlns:a16="http://schemas.microsoft.com/office/drawing/2014/main" id="{E35DD896-8E41-B447-8213-D9D1E2513E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7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10" name="Rectangle 2061">
                    <a:extLst>
                      <a:ext uri="{FF2B5EF4-FFF2-40B4-BE49-F238E27FC236}">
                        <a16:creationId xmlns:a16="http://schemas.microsoft.com/office/drawing/2014/main" id="{C71E5E4A-CEF0-FD48-895B-5CA7F0E416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11" name="Oval 2062">
                    <a:extLst>
                      <a:ext uri="{FF2B5EF4-FFF2-40B4-BE49-F238E27FC236}">
                        <a16:creationId xmlns:a16="http://schemas.microsoft.com/office/drawing/2014/main" id="{0753C2D0-7504-224A-877E-388079B645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8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12" name="Rectangle 2063">
                    <a:extLst>
                      <a:ext uri="{FF2B5EF4-FFF2-40B4-BE49-F238E27FC236}">
                        <a16:creationId xmlns:a16="http://schemas.microsoft.com/office/drawing/2014/main" id="{9DDCAC8A-A50D-1B4A-BEA0-A81FF0539F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6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13" name="Oval 2064">
                    <a:extLst>
                      <a:ext uri="{FF2B5EF4-FFF2-40B4-BE49-F238E27FC236}">
                        <a16:creationId xmlns:a16="http://schemas.microsoft.com/office/drawing/2014/main" id="{3310BDE3-EC93-AC43-9C20-04890091EE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8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14" name="Rectangle 2065">
                    <a:extLst>
                      <a:ext uri="{FF2B5EF4-FFF2-40B4-BE49-F238E27FC236}">
                        <a16:creationId xmlns:a16="http://schemas.microsoft.com/office/drawing/2014/main" id="{9A9EF9B1-E040-2846-B752-CECCD8F11E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6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15" name="Oval 2066">
                    <a:extLst>
                      <a:ext uri="{FF2B5EF4-FFF2-40B4-BE49-F238E27FC236}">
                        <a16:creationId xmlns:a16="http://schemas.microsoft.com/office/drawing/2014/main" id="{6E91A8E4-7494-714A-837C-4D15DC7D60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82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16" name="Rectangle 2067">
                    <a:extLst>
                      <a:ext uri="{FF2B5EF4-FFF2-40B4-BE49-F238E27FC236}">
                        <a16:creationId xmlns:a16="http://schemas.microsoft.com/office/drawing/2014/main" id="{472AAC73-57E3-9A48-B985-BD522B14CC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6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17" name="Oval 2068">
                    <a:extLst>
                      <a:ext uri="{FF2B5EF4-FFF2-40B4-BE49-F238E27FC236}">
                        <a16:creationId xmlns:a16="http://schemas.microsoft.com/office/drawing/2014/main" id="{FF4474E5-24F5-5646-A754-11C1F91B71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8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18" name="Rectangle 2069">
                    <a:extLst>
                      <a:ext uri="{FF2B5EF4-FFF2-40B4-BE49-F238E27FC236}">
                        <a16:creationId xmlns:a16="http://schemas.microsoft.com/office/drawing/2014/main" id="{3BA17BED-67DA-1143-BE99-18D0FB0F7F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19" name="Oval 2070">
                    <a:extLst>
                      <a:ext uri="{FF2B5EF4-FFF2-40B4-BE49-F238E27FC236}">
                        <a16:creationId xmlns:a16="http://schemas.microsoft.com/office/drawing/2014/main" id="{0292338B-543E-4E4E-933C-BF8AF41416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3" y="684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20" name="Rectangle 2071">
                    <a:extLst>
                      <a:ext uri="{FF2B5EF4-FFF2-40B4-BE49-F238E27FC236}">
                        <a16:creationId xmlns:a16="http://schemas.microsoft.com/office/drawing/2014/main" id="{A7F94401-F8CB-8941-A2AF-C4C82E3A91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21" name="Oval 2072">
                    <a:extLst>
                      <a:ext uri="{FF2B5EF4-FFF2-40B4-BE49-F238E27FC236}">
                        <a16:creationId xmlns:a16="http://schemas.microsoft.com/office/drawing/2014/main" id="{C3BEDBE9-65EB-D246-86BF-7D5043384F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2" y="686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22" name="Rectangle 2073">
                    <a:extLst>
                      <a:ext uri="{FF2B5EF4-FFF2-40B4-BE49-F238E27FC236}">
                        <a16:creationId xmlns:a16="http://schemas.microsoft.com/office/drawing/2014/main" id="{59ED99F0-8050-3F4B-AD42-7E0251B5F9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3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23" name="Oval 2074">
                    <a:extLst>
                      <a:ext uri="{FF2B5EF4-FFF2-40B4-BE49-F238E27FC236}">
                        <a16:creationId xmlns:a16="http://schemas.microsoft.com/office/drawing/2014/main" id="{EFA71F09-1D01-9149-B6A7-0555DC0CE7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1" y="686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24" name="Rectangle 2075">
                    <a:extLst>
                      <a:ext uri="{FF2B5EF4-FFF2-40B4-BE49-F238E27FC236}">
                        <a16:creationId xmlns:a16="http://schemas.microsoft.com/office/drawing/2014/main" id="{22393122-8EEF-2D41-80C0-78E5C3AA22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2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25" name="Oval 2076">
                    <a:extLst>
                      <a:ext uri="{FF2B5EF4-FFF2-40B4-BE49-F238E27FC236}">
                        <a16:creationId xmlns:a16="http://schemas.microsoft.com/office/drawing/2014/main" id="{62E80083-0F99-424D-A302-B244071F6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0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26" name="Rectangle 2077">
                    <a:extLst>
                      <a:ext uri="{FF2B5EF4-FFF2-40B4-BE49-F238E27FC236}">
                        <a16:creationId xmlns:a16="http://schemas.microsoft.com/office/drawing/2014/main" id="{AD699067-C3C6-7F4C-9D4F-A6AD6F382E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1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27" name="Oval 2078">
                    <a:extLst>
                      <a:ext uri="{FF2B5EF4-FFF2-40B4-BE49-F238E27FC236}">
                        <a16:creationId xmlns:a16="http://schemas.microsoft.com/office/drawing/2014/main" id="{B74D454F-FC95-2D45-BFF8-0CA0651D8E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9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28" name="Rectangle 2079">
                    <a:extLst>
                      <a:ext uri="{FF2B5EF4-FFF2-40B4-BE49-F238E27FC236}">
                        <a16:creationId xmlns:a16="http://schemas.microsoft.com/office/drawing/2014/main" id="{0211458D-665A-FD47-A1FC-E70DDB3CCC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0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29" name="Oval 2080">
                    <a:extLst>
                      <a:ext uri="{FF2B5EF4-FFF2-40B4-BE49-F238E27FC236}">
                        <a16:creationId xmlns:a16="http://schemas.microsoft.com/office/drawing/2014/main" id="{E0FD118F-A20D-E34E-96AB-C55F180838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8" y="6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30" name="Rectangle 2081">
                    <a:extLst>
                      <a:ext uri="{FF2B5EF4-FFF2-40B4-BE49-F238E27FC236}">
                        <a16:creationId xmlns:a16="http://schemas.microsoft.com/office/drawing/2014/main" id="{2E1A589B-2F8E-AE4A-8C8F-BFCAD513CD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9" y="6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31" name="Oval 2082">
                    <a:extLst>
                      <a:ext uri="{FF2B5EF4-FFF2-40B4-BE49-F238E27FC236}">
                        <a16:creationId xmlns:a16="http://schemas.microsoft.com/office/drawing/2014/main" id="{71CAB9BF-F3E7-E445-9319-3B7696E090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6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32" name="Rectangle 2083">
                    <a:extLst>
                      <a:ext uri="{FF2B5EF4-FFF2-40B4-BE49-F238E27FC236}">
                        <a16:creationId xmlns:a16="http://schemas.microsoft.com/office/drawing/2014/main" id="{9C2C1305-0857-CF4D-A50B-4505700C2B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6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33" name="Oval 2084">
                    <a:extLst>
                      <a:ext uri="{FF2B5EF4-FFF2-40B4-BE49-F238E27FC236}">
                        <a16:creationId xmlns:a16="http://schemas.microsoft.com/office/drawing/2014/main" id="{724DF8C5-4F1E-3A48-B5B4-D46878B8C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4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34" name="Rectangle 2085">
                    <a:extLst>
                      <a:ext uri="{FF2B5EF4-FFF2-40B4-BE49-F238E27FC236}">
                        <a16:creationId xmlns:a16="http://schemas.microsoft.com/office/drawing/2014/main" id="{DC8EDE98-3BED-8E4A-90EE-8C9ADCFF54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6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35" name="Oval 2086">
                    <a:extLst>
                      <a:ext uri="{FF2B5EF4-FFF2-40B4-BE49-F238E27FC236}">
                        <a16:creationId xmlns:a16="http://schemas.microsoft.com/office/drawing/2014/main" id="{A3DE8214-9316-F34D-BF49-F4B53745CB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3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36" name="Rectangle 2087">
                    <a:extLst>
                      <a:ext uri="{FF2B5EF4-FFF2-40B4-BE49-F238E27FC236}">
                        <a16:creationId xmlns:a16="http://schemas.microsoft.com/office/drawing/2014/main" id="{2EFC0322-9477-2142-BFC1-20C00519F5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4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37" name="Oval 2088">
                    <a:extLst>
                      <a:ext uri="{FF2B5EF4-FFF2-40B4-BE49-F238E27FC236}">
                        <a16:creationId xmlns:a16="http://schemas.microsoft.com/office/drawing/2014/main" id="{D78BF968-E1D9-5945-88B8-24598B7D6C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1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38" name="Rectangle 2089">
                    <a:extLst>
                      <a:ext uri="{FF2B5EF4-FFF2-40B4-BE49-F238E27FC236}">
                        <a16:creationId xmlns:a16="http://schemas.microsoft.com/office/drawing/2014/main" id="{7D7AFBF7-BEC3-9A4F-9239-AFE3DF4D4E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2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39" name="Oval 2090">
                    <a:extLst>
                      <a:ext uri="{FF2B5EF4-FFF2-40B4-BE49-F238E27FC236}">
                        <a16:creationId xmlns:a16="http://schemas.microsoft.com/office/drawing/2014/main" id="{1DBDB450-C728-9F4C-9D89-17E2E00689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0" y="68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40" name="Rectangle 2091">
                    <a:extLst>
                      <a:ext uri="{FF2B5EF4-FFF2-40B4-BE49-F238E27FC236}">
                        <a16:creationId xmlns:a16="http://schemas.microsoft.com/office/drawing/2014/main" id="{B66826D8-EE34-6A4A-9F65-0352CCA075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1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41" name="Oval 2092">
                    <a:extLst>
                      <a:ext uri="{FF2B5EF4-FFF2-40B4-BE49-F238E27FC236}">
                        <a16:creationId xmlns:a16="http://schemas.microsoft.com/office/drawing/2014/main" id="{EB4FD79E-06C9-A549-8181-EA6AA425FA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9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42" name="Rectangle 2093">
                    <a:extLst>
                      <a:ext uri="{FF2B5EF4-FFF2-40B4-BE49-F238E27FC236}">
                        <a16:creationId xmlns:a16="http://schemas.microsoft.com/office/drawing/2014/main" id="{66887111-BD9A-FE46-AAB3-E082096FEC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0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43" name="Oval 2094">
                    <a:extLst>
                      <a:ext uri="{FF2B5EF4-FFF2-40B4-BE49-F238E27FC236}">
                        <a16:creationId xmlns:a16="http://schemas.microsoft.com/office/drawing/2014/main" id="{ABFD00A7-19E3-C14F-B79E-229E1C2666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44" name="Rectangle 2095">
                    <a:extLst>
                      <a:ext uri="{FF2B5EF4-FFF2-40B4-BE49-F238E27FC236}">
                        <a16:creationId xmlns:a16="http://schemas.microsoft.com/office/drawing/2014/main" id="{4790CA0D-3586-AF48-8655-9AC5075A06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8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45" name="Oval 2096">
                    <a:extLst>
                      <a:ext uri="{FF2B5EF4-FFF2-40B4-BE49-F238E27FC236}">
                        <a16:creationId xmlns:a16="http://schemas.microsoft.com/office/drawing/2014/main" id="{C172EF6F-A1DC-E84E-B9DF-3289F72C2D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46" name="Rectangle 2097">
                    <a:extLst>
                      <a:ext uri="{FF2B5EF4-FFF2-40B4-BE49-F238E27FC236}">
                        <a16:creationId xmlns:a16="http://schemas.microsoft.com/office/drawing/2014/main" id="{CBC729E0-19D3-3F45-BEB8-6A1CE07D1F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47" name="Oval 2098">
                    <a:extLst>
                      <a:ext uri="{FF2B5EF4-FFF2-40B4-BE49-F238E27FC236}">
                        <a16:creationId xmlns:a16="http://schemas.microsoft.com/office/drawing/2014/main" id="{E23EF94D-9AEA-6842-9282-43ED4E672F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68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48" name="Rectangle 2099">
                    <a:extLst>
                      <a:ext uri="{FF2B5EF4-FFF2-40B4-BE49-F238E27FC236}">
                        <a16:creationId xmlns:a16="http://schemas.microsoft.com/office/drawing/2014/main" id="{D3345D1A-58C7-8744-A433-ACB4661841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49" name="Oval 2100">
                    <a:extLst>
                      <a:ext uri="{FF2B5EF4-FFF2-40B4-BE49-F238E27FC236}">
                        <a16:creationId xmlns:a16="http://schemas.microsoft.com/office/drawing/2014/main" id="{DDD2FB8E-3C92-3A4D-815F-AFE1AD93E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68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50" name="Rectangle 2101">
                    <a:extLst>
                      <a:ext uri="{FF2B5EF4-FFF2-40B4-BE49-F238E27FC236}">
                        <a16:creationId xmlns:a16="http://schemas.microsoft.com/office/drawing/2014/main" id="{6C68F3CF-52B6-D448-9431-0030E25833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6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51" name="Oval 2102">
                    <a:extLst>
                      <a:ext uri="{FF2B5EF4-FFF2-40B4-BE49-F238E27FC236}">
                        <a16:creationId xmlns:a16="http://schemas.microsoft.com/office/drawing/2014/main" id="{55F09EAC-8B51-E54A-80EB-5AF8FFDA45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69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52" name="Rectangle 2103">
                    <a:extLst>
                      <a:ext uri="{FF2B5EF4-FFF2-40B4-BE49-F238E27FC236}">
                        <a16:creationId xmlns:a16="http://schemas.microsoft.com/office/drawing/2014/main" id="{5E4CBF49-9198-9F4B-ADAD-D313E7932E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53" name="Oval 2104">
                    <a:extLst>
                      <a:ext uri="{FF2B5EF4-FFF2-40B4-BE49-F238E27FC236}">
                        <a16:creationId xmlns:a16="http://schemas.microsoft.com/office/drawing/2014/main" id="{3E19F7AD-4F23-2241-A37D-A54BB7736C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69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54" name="Rectangle 2105">
                    <a:extLst>
                      <a:ext uri="{FF2B5EF4-FFF2-40B4-BE49-F238E27FC236}">
                        <a16:creationId xmlns:a16="http://schemas.microsoft.com/office/drawing/2014/main" id="{B4A7FC14-3407-B948-AD9D-387D8507B3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55" name="Oval 2106">
                    <a:extLst>
                      <a:ext uri="{FF2B5EF4-FFF2-40B4-BE49-F238E27FC236}">
                        <a16:creationId xmlns:a16="http://schemas.microsoft.com/office/drawing/2014/main" id="{44292D53-D56C-D24E-92AF-A5537AF98F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69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56" name="Rectangle 2107">
                    <a:extLst>
                      <a:ext uri="{FF2B5EF4-FFF2-40B4-BE49-F238E27FC236}">
                        <a16:creationId xmlns:a16="http://schemas.microsoft.com/office/drawing/2014/main" id="{617B8081-8CDF-2E44-86CA-9826432AD0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57" name="Oval 2108">
                    <a:extLst>
                      <a:ext uri="{FF2B5EF4-FFF2-40B4-BE49-F238E27FC236}">
                        <a16:creationId xmlns:a16="http://schemas.microsoft.com/office/drawing/2014/main" id="{FB7F9C63-325A-7F43-BFCF-0ABA1429EE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6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58" name="Rectangle 2109">
                    <a:extLst>
                      <a:ext uri="{FF2B5EF4-FFF2-40B4-BE49-F238E27FC236}">
                        <a16:creationId xmlns:a16="http://schemas.microsoft.com/office/drawing/2014/main" id="{8609ED13-97BC-4240-97CD-E85DFE1475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59" name="Oval 2110">
                    <a:extLst>
                      <a:ext uri="{FF2B5EF4-FFF2-40B4-BE49-F238E27FC236}">
                        <a16:creationId xmlns:a16="http://schemas.microsoft.com/office/drawing/2014/main" id="{52F1E126-1AB6-FF4C-BC82-5D517A85C5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6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60" name="Rectangle 2111">
                    <a:extLst>
                      <a:ext uri="{FF2B5EF4-FFF2-40B4-BE49-F238E27FC236}">
                        <a16:creationId xmlns:a16="http://schemas.microsoft.com/office/drawing/2014/main" id="{CD1D99B9-1CED-4344-A38D-ED32D55D58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61" name="Oval 2112">
                    <a:extLst>
                      <a:ext uri="{FF2B5EF4-FFF2-40B4-BE49-F238E27FC236}">
                        <a16:creationId xmlns:a16="http://schemas.microsoft.com/office/drawing/2014/main" id="{1EE6C859-F36D-6347-9B99-9B0C9C9C8E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69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62" name="Rectangle 2113">
                    <a:extLst>
                      <a:ext uri="{FF2B5EF4-FFF2-40B4-BE49-F238E27FC236}">
                        <a16:creationId xmlns:a16="http://schemas.microsoft.com/office/drawing/2014/main" id="{653C71FE-9E72-5641-BDB8-11E3B7C34B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63" name="Oval 2114">
                    <a:extLst>
                      <a:ext uri="{FF2B5EF4-FFF2-40B4-BE49-F238E27FC236}">
                        <a16:creationId xmlns:a16="http://schemas.microsoft.com/office/drawing/2014/main" id="{1ABD05DD-C376-6142-B277-749803BEBD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6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64" name="Rectangle 2115">
                    <a:extLst>
                      <a:ext uri="{FF2B5EF4-FFF2-40B4-BE49-F238E27FC236}">
                        <a16:creationId xmlns:a16="http://schemas.microsoft.com/office/drawing/2014/main" id="{36EFC5D5-9206-8249-B3DD-BFB4774210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65" name="Oval 2116">
                    <a:extLst>
                      <a:ext uri="{FF2B5EF4-FFF2-40B4-BE49-F238E27FC236}">
                        <a16:creationId xmlns:a16="http://schemas.microsoft.com/office/drawing/2014/main" id="{E3D53A7E-A981-AE43-97F6-994E889224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69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66" name="Rectangle 2117">
                    <a:extLst>
                      <a:ext uri="{FF2B5EF4-FFF2-40B4-BE49-F238E27FC236}">
                        <a16:creationId xmlns:a16="http://schemas.microsoft.com/office/drawing/2014/main" id="{0AF2CD00-6207-D64E-B9A1-EF1DEC533D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67" name="Oval 2118">
                    <a:extLst>
                      <a:ext uri="{FF2B5EF4-FFF2-40B4-BE49-F238E27FC236}">
                        <a16:creationId xmlns:a16="http://schemas.microsoft.com/office/drawing/2014/main" id="{83355CC2-0723-B040-8F1F-01F6BBC62E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6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68" name="Rectangle 2119">
                    <a:extLst>
                      <a:ext uri="{FF2B5EF4-FFF2-40B4-BE49-F238E27FC236}">
                        <a16:creationId xmlns:a16="http://schemas.microsoft.com/office/drawing/2014/main" id="{72C6A092-7B4E-5B4E-BAC5-791639794A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69" name="Oval 2120">
                    <a:extLst>
                      <a:ext uri="{FF2B5EF4-FFF2-40B4-BE49-F238E27FC236}">
                        <a16:creationId xmlns:a16="http://schemas.microsoft.com/office/drawing/2014/main" id="{BC1E5E4F-4958-1941-B746-A98C5E2396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6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70" name="Rectangle 2121">
                    <a:extLst>
                      <a:ext uri="{FF2B5EF4-FFF2-40B4-BE49-F238E27FC236}">
                        <a16:creationId xmlns:a16="http://schemas.microsoft.com/office/drawing/2014/main" id="{37711835-16F9-8445-9DA9-8D5746CC54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71" name="Oval 2122">
                    <a:extLst>
                      <a:ext uri="{FF2B5EF4-FFF2-40B4-BE49-F238E27FC236}">
                        <a16:creationId xmlns:a16="http://schemas.microsoft.com/office/drawing/2014/main" id="{BB47B404-33F5-0345-86B4-321F812B92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6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72" name="Rectangle 2123">
                    <a:extLst>
                      <a:ext uri="{FF2B5EF4-FFF2-40B4-BE49-F238E27FC236}">
                        <a16:creationId xmlns:a16="http://schemas.microsoft.com/office/drawing/2014/main" id="{8E33C7D6-5CD6-4D4F-8B5C-DFE4F5E520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73" name="Oval 2124">
                    <a:extLst>
                      <a:ext uri="{FF2B5EF4-FFF2-40B4-BE49-F238E27FC236}">
                        <a16:creationId xmlns:a16="http://schemas.microsoft.com/office/drawing/2014/main" id="{AE5CEF1B-70EE-DF4E-A76C-70C5E4D87A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6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74" name="Rectangle 2125">
                    <a:extLst>
                      <a:ext uri="{FF2B5EF4-FFF2-40B4-BE49-F238E27FC236}">
                        <a16:creationId xmlns:a16="http://schemas.microsoft.com/office/drawing/2014/main" id="{ADD5B83E-288C-D047-8370-AE2DD5B294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6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75" name="Oval 2126">
                    <a:extLst>
                      <a:ext uri="{FF2B5EF4-FFF2-40B4-BE49-F238E27FC236}">
                        <a16:creationId xmlns:a16="http://schemas.microsoft.com/office/drawing/2014/main" id="{9586F972-C734-1B43-8129-F7960AE0C1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6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76" name="Rectangle 2127">
                    <a:extLst>
                      <a:ext uri="{FF2B5EF4-FFF2-40B4-BE49-F238E27FC236}">
                        <a16:creationId xmlns:a16="http://schemas.microsoft.com/office/drawing/2014/main" id="{517FD586-0E13-A04F-90CC-CA4A8DA441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6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77" name="Oval 2128">
                    <a:extLst>
                      <a:ext uri="{FF2B5EF4-FFF2-40B4-BE49-F238E27FC236}">
                        <a16:creationId xmlns:a16="http://schemas.microsoft.com/office/drawing/2014/main" id="{E8AA5A4C-7D56-1F49-B6DF-4AFCF98E2E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6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78" name="Rectangle 2129">
                    <a:extLst>
                      <a:ext uri="{FF2B5EF4-FFF2-40B4-BE49-F238E27FC236}">
                        <a16:creationId xmlns:a16="http://schemas.microsoft.com/office/drawing/2014/main" id="{F6D82D99-6CF4-2D42-AE77-3ADEBA01A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6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79" name="Oval 2130">
                    <a:extLst>
                      <a:ext uri="{FF2B5EF4-FFF2-40B4-BE49-F238E27FC236}">
                        <a16:creationId xmlns:a16="http://schemas.microsoft.com/office/drawing/2014/main" id="{86B3D84E-52CA-7740-8F8F-32D5A206DA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3" y="69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80" name="Rectangle 2131">
                    <a:extLst>
                      <a:ext uri="{FF2B5EF4-FFF2-40B4-BE49-F238E27FC236}">
                        <a16:creationId xmlns:a16="http://schemas.microsoft.com/office/drawing/2014/main" id="{49C5B006-966F-8444-860C-34A94823C3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6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81" name="Oval 2132">
                    <a:extLst>
                      <a:ext uri="{FF2B5EF4-FFF2-40B4-BE49-F238E27FC236}">
                        <a16:creationId xmlns:a16="http://schemas.microsoft.com/office/drawing/2014/main" id="{257DDC79-1D12-9D44-A84D-853B077D91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6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82" name="Rectangle 2133">
                    <a:extLst>
                      <a:ext uri="{FF2B5EF4-FFF2-40B4-BE49-F238E27FC236}">
                        <a16:creationId xmlns:a16="http://schemas.microsoft.com/office/drawing/2014/main" id="{4FF51743-3BC3-F24B-882E-3875330528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2" y="6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83" name="Oval 2134">
                    <a:extLst>
                      <a:ext uri="{FF2B5EF4-FFF2-40B4-BE49-F238E27FC236}">
                        <a16:creationId xmlns:a16="http://schemas.microsoft.com/office/drawing/2014/main" id="{703B8120-1F9F-614B-96DC-7740C4E16E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69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84" name="Rectangle 2135">
                    <a:extLst>
                      <a:ext uri="{FF2B5EF4-FFF2-40B4-BE49-F238E27FC236}">
                        <a16:creationId xmlns:a16="http://schemas.microsoft.com/office/drawing/2014/main" id="{1A60FD63-6D1A-144D-AF0D-4435C0B355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69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85" name="Oval 2136">
                    <a:extLst>
                      <a:ext uri="{FF2B5EF4-FFF2-40B4-BE49-F238E27FC236}">
                        <a16:creationId xmlns:a16="http://schemas.microsoft.com/office/drawing/2014/main" id="{C1EFA213-B176-6B46-87DD-FA0E466560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69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86" name="Rectangle 2137">
                    <a:extLst>
                      <a:ext uri="{FF2B5EF4-FFF2-40B4-BE49-F238E27FC236}">
                        <a16:creationId xmlns:a16="http://schemas.microsoft.com/office/drawing/2014/main" id="{152BC11F-5A50-BF4C-BD67-7DCE71529D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87" name="Oval 2138">
                    <a:extLst>
                      <a:ext uri="{FF2B5EF4-FFF2-40B4-BE49-F238E27FC236}">
                        <a16:creationId xmlns:a16="http://schemas.microsoft.com/office/drawing/2014/main" id="{57B338B1-ED86-0F4A-B1D6-19936B31B4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70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88" name="Rectangle 2139">
                    <a:extLst>
                      <a:ext uri="{FF2B5EF4-FFF2-40B4-BE49-F238E27FC236}">
                        <a16:creationId xmlns:a16="http://schemas.microsoft.com/office/drawing/2014/main" id="{F8E0C3D1-CE90-E44E-A6A5-1EBB8E11F5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0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89" name="Oval 2140">
                    <a:extLst>
                      <a:ext uri="{FF2B5EF4-FFF2-40B4-BE49-F238E27FC236}">
                        <a16:creationId xmlns:a16="http://schemas.microsoft.com/office/drawing/2014/main" id="{A630299B-5C35-A84E-8488-C253B716FE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70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90" name="Rectangle 2141">
                    <a:extLst>
                      <a:ext uri="{FF2B5EF4-FFF2-40B4-BE49-F238E27FC236}">
                        <a16:creationId xmlns:a16="http://schemas.microsoft.com/office/drawing/2014/main" id="{4C4E53B4-93BD-F547-8BD6-DFBBEAE78E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91" name="Oval 2142">
                    <a:extLst>
                      <a:ext uri="{FF2B5EF4-FFF2-40B4-BE49-F238E27FC236}">
                        <a16:creationId xmlns:a16="http://schemas.microsoft.com/office/drawing/2014/main" id="{A112B148-DD95-8E4C-BA78-6A5FA876A2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0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92" name="Rectangle 2143">
                    <a:extLst>
                      <a:ext uri="{FF2B5EF4-FFF2-40B4-BE49-F238E27FC236}">
                        <a16:creationId xmlns:a16="http://schemas.microsoft.com/office/drawing/2014/main" id="{0894B831-1E39-7C40-827D-D4B71FA146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7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93" name="Oval 2144">
                    <a:extLst>
                      <a:ext uri="{FF2B5EF4-FFF2-40B4-BE49-F238E27FC236}">
                        <a16:creationId xmlns:a16="http://schemas.microsoft.com/office/drawing/2014/main" id="{39E27EF3-3CD4-C94C-ADC2-B00877538B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70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94" name="Rectangle 2145">
                    <a:extLst>
                      <a:ext uri="{FF2B5EF4-FFF2-40B4-BE49-F238E27FC236}">
                        <a16:creationId xmlns:a16="http://schemas.microsoft.com/office/drawing/2014/main" id="{98069021-5058-DB49-AC54-BC0657A6E6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2" y="7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95" name="Oval 2146">
                    <a:extLst>
                      <a:ext uri="{FF2B5EF4-FFF2-40B4-BE49-F238E27FC236}">
                        <a16:creationId xmlns:a16="http://schemas.microsoft.com/office/drawing/2014/main" id="{98E5EC3A-75D1-6E42-8F85-5688D7BBC8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3" y="70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96" name="Rectangle 2147">
                    <a:extLst>
                      <a:ext uri="{FF2B5EF4-FFF2-40B4-BE49-F238E27FC236}">
                        <a16:creationId xmlns:a16="http://schemas.microsoft.com/office/drawing/2014/main" id="{0AC1D16D-7EA0-8C49-8CD6-2E81FDED8B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7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97" name="Oval 2148">
                    <a:extLst>
                      <a:ext uri="{FF2B5EF4-FFF2-40B4-BE49-F238E27FC236}">
                        <a16:creationId xmlns:a16="http://schemas.microsoft.com/office/drawing/2014/main" id="{13F3D5C7-CBE4-7944-BD47-6906A241C4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7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3098" name="Rectangle 2149">
                    <a:extLst>
                      <a:ext uri="{FF2B5EF4-FFF2-40B4-BE49-F238E27FC236}">
                        <a16:creationId xmlns:a16="http://schemas.microsoft.com/office/drawing/2014/main" id="{B91A060E-F246-BF4F-8092-F7EF291B42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7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2536" name="Group 2150">
                  <a:extLst>
                    <a:ext uri="{FF2B5EF4-FFF2-40B4-BE49-F238E27FC236}">
                      <a16:creationId xmlns:a16="http://schemas.microsoft.com/office/drawing/2014/main" id="{8789F220-D187-A34C-ACB4-0D989CBB18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15" y="705"/>
                  <a:ext cx="116" cy="31"/>
                  <a:chOff x="715" y="705"/>
                  <a:chExt cx="116" cy="31"/>
                </a:xfrm>
              </p:grpSpPr>
              <p:sp>
                <p:nvSpPr>
                  <p:cNvPr id="2699" name="Oval 2151">
                    <a:extLst>
                      <a:ext uri="{FF2B5EF4-FFF2-40B4-BE49-F238E27FC236}">
                        <a16:creationId xmlns:a16="http://schemas.microsoft.com/office/drawing/2014/main" id="{4B4BF950-20E5-0A49-A882-2A30AF289E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70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00" name="Rectangle 2152">
                    <a:extLst>
                      <a:ext uri="{FF2B5EF4-FFF2-40B4-BE49-F238E27FC236}">
                        <a16:creationId xmlns:a16="http://schemas.microsoft.com/office/drawing/2014/main" id="{EAA2C530-49F9-6741-B13C-75793EB17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7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01" name="Oval 2153">
                    <a:extLst>
                      <a:ext uri="{FF2B5EF4-FFF2-40B4-BE49-F238E27FC236}">
                        <a16:creationId xmlns:a16="http://schemas.microsoft.com/office/drawing/2014/main" id="{7F4C956E-FE53-7A44-8F83-6822D38E1E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70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02" name="Rectangle 2154">
                    <a:extLst>
                      <a:ext uri="{FF2B5EF4-FFF2-40B4-BE49-F238E27FC236}">
                        <a16:creationId xmlns:a16="http://schemas.microsoft.com/office/drawing/2014/main" id="{450FCBE0-20A9-E849-B6F8-4DEEBC3D28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7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03" name="Oval 2155">
                    <a:extLst>
                      <a:ext uri="{FF2B5EF4-FFF2-40B4-BE49-F238E27FC236}">
                        <a16:creationId xmlns:a16="http://schemas.microsoft.com/office/drawing/2014/main" id="{A80BAF24-6669-E444-85D9-E5DF862B5B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70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04" name="Rectangle 2156">
                    <a:extLst>
                      <a:ext uri="{FF2B5EF4-FFF2-40B4-BE49-F238E27FC236}">
                        <a16:creationId xmlns:a16="http://schemas.microsoft.com/office/drawing/2014/main" id="{BDE9B23C-F191-5A4B-A0B7-799693D53A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7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05" name="Oval 2157">
                    <a:extLst>
                      <a:ext uri="{FF2B5EF4-FFF2-40B4-BE49-F238E27FC236}">
                        <a16:creationId xmlns:a16="http://schemas.microsoft.com/office/drawing/2014/main" id="{6D99B65A-E0CD-D741-8E8A-70A65EDB95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70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06" name="Rectangle 2158">
                    <a:extLst>
                      <a:ext uri="{FF2B5EF4-FFF2-40B4-BE49-F238E27FC236}">
                        <a16:creationId xmlns:a16="http://schemas.microsoft.com/office/drawing/2014/main" id="{C75E6740-36D5-2C48-8D11-C6DEE40490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7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07" name="Oval 2159">
                    <a:extLst>
                      <a:ext uri="{FF2B5EF4-FFF2-40B4-BE49-F238E27FC236}">
                        <a16:creationId xmlns:a16="http://schemas.microsoft.com/office/drawing/2014/main" id="{91EB6815-D063-9B4E-A40E-5F11329F80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71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08" name="Rectangle 2160">
                    <a:extLst>
                      <a:ext uri="{FF2B5EF4-FFF2-40B4-BE49-F238E27FC236}">
                        <a16:creationId xmlns:a16="http://schemas.microsoft.com/office/drawing/2014/main" id="{A7646F8D-9584-9A4D-A809-136DCF4B16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09" name="Oval 2161">
                    <a:extLst>
                      <a:ext uri="{FF2B5EF4-FFF2-40B4-BE49-F238E27FC236}">
                        <a16:creationId xmlns:a16="http://schemas.microsoft.com/office/drawing/2014/main" id="{3A6A12B7-E0F2-8B4C-8181-8E37D77FB1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71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10" name="Rectangle 2162">
                    <a:extLst>
                      <a:ext uri="{FF2B5EF4-FFF2-40B4-BE49-F238E27FC236}">
                        <a16:creationId xmlns:a16="http://schemas.microsoft.com/office/drawing/2014/main" id="{CBD71037-ACD7-BB40-A8CE-6CAB4F1FE7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11" name="Oval 2163">
                    <a:extLst>
                      <a:ext uri="{FF2B5EF4-FFF2-40B4-BE49-F238E27FC236}">
                        <a16:creationId xmlns:a16="http://schemas.microsoft.com/office/drawing/2014/main" id="{493861D1-8902-E041-9B55-9F36295664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1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12" name="Rectangle 2164">
                    <a:extLst>
                      <a:ext uri="{FF2B5EF4-FFF2-40B4-BE49-F238E27FC236}">
                        <a16:creationId xmlns:a16="http://schemas.microsoft.com/office/drawing/2014/main" id="{067B0CD8-3C1B-1943-BB4B-2046B61805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13" name="Oval 2165">
                    <a:extLst>
                      <a:ext uri="{FF2B5EF4-FFF2-40B4-BE49-F238E27FC236}">
                        <a16:creationId xmlns:a16="http://schemas.microsoft.com/office/drawing/2014/main" id="{01C48645-F855-D74A-B74D-77A8ACE7E4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1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14" name="Rectangle 2166">
                    <a:extLst>
                      <a:ext uri="{FF2B5EF4-FFF2-40B4-BE49-F238E27FC236}">
                        <a16:creationId xmlns:a16="http://schemas.microsoft.com/office/drawing/2014/main" id="{A5461CB6-3FE7-B944-9C16-B2356123B7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1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15" name="Oval 2167">
                    <a:extLst>
                      <a:ext uri="{FF2B5EF4-FFF2-40B4-BE49-F238E27FC236}">
                        <a16:creationId xmlns:a16="http://schemas.microsoft.com/office/drawing/2014/main" id="{DE45BE61-01A0-9D49-ABF3-C2AB98668A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1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16" name="Rectangle 2168">
                    <a:extLst>
                      <a:ext uri="{FF2B5EF4-FFF2-40B4-BE49-F238E27FC236}">
                        <a16:creationId xmlns:a16="http://schemas.microsoft.com/office/drawing/2014/main" id="{C6A1DE26-A13C-9247-9E3D-0976769B03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17" name="Oval 2169">
                    <a:extLst>
                      <a:ext uri="{FF2B5EF4-FFF2-40B4-BE49-F238E27FC236}">
                        <a16:creationId xmlns:a16="http://schemas.microsoft.com/office/drawing/2014/main" id="{2F49FD87-943F-E045-93E3-7E8A611144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18" name="Rectangle 2170">
                    <a:extLst>
                      <a:ext uri="{FF2B5EF4-FFF2-40B4-BE49-F238E27FC236}">
                        <a16:creationId xmlns:a16="http://schemas.microsoft.com/office/drawing/2014/main" id="{96AE867C-2607-2F4D-B1F4-F14512B3FD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7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19" name="Oval 2171">
                    <a:extLst>
                      <a:ext uri="{FF2B5EF4-FFF2-40B4-BE49-F238E27FC236}">
                        <a16:creationId xmlns:a16="http://schemas.microsoft.com/office/drawing/2014/main" id="{A0820D28-5625-BE4F-A3BE-CB262FB870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1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20" name="Rectangle 2172">
                    <a:extLst>
                      <a:ext uri="{FF2B5EF4-FFF2-40B4-BE49-F238E27FC236}">
                        <a16:creationId xmlns:a16="http://schemas.microsoft.com/office/drawing/2014/main" id="{A49B6CE5-FB30-C946-BC5B-4924792B17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7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21" name="Oval 2173">
                    <a:extLst>
                      <a:ext uri="{FF2B5EF4-FFF2-40B4-BE49-F238E27FC236}">
                        <a16:creationId xmlns:a16="http://schemas.microsoft.com/office/drawing/2014/main" id="{06429E1C-D69E-CD4E-8BF0-94B5EFC7E4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71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22" name="Rectangle 2174">
                    <a:extLst>
                      <a:ext uri="{FF2B5EF4-FFF2-40B4-BE49-F238E27FC236}">
                        <a16:creationId xmlns:a16="http://schemas.microsoft.com/office/drawing/2014/main" id="{DF6E1C32-E044-FD4B-804A-300315DE63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7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23" name="Oval 2175">
                    <a:extLst>
                      <a:ext uri="{FF2B5EF4-FFF2-40B4-BE49-F238E27FC236}">
                        <a16:creationId xmlns:a16="http://schemas.microsoft.com/office/drawing/2014/main" id="{ED25B7F2-A50B-A34B-BE41-ABC5036368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71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24" name="Rectangle 2176">
                    <a:extLst>
                      <a:ext uri="{FF2B5EF4-FFF2-40B4-BE49-F238E27FC236}">
                        <a16:creationId xmlns:a16="http://schemas.microsoft.com/office/drawing/2014/main" id="{3F66FF53-675D-FA4E-9B56-A2A149DF3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25" name="Oval 2177">
                    <a:extLst>
                      <a:ext uri="{FF2B5EF4-FFF2-40B4-BE49-F238E27FC236}">
                        <a16:creationId xmlns:a16="http://schemas.microsoft.com/office/drawing/2014/main" id="{CC4657E2-EE50-7D42-8A8F-59C449C2C2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1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26" name="Rectangle 2178">
                    <a:extLst>
                      <a:ext uri="{FF2B5EF4-FFF2-40B4-BE49-F238E27FC236}">
                        <a16:creationId xmlns:a16="http://schemas.microsoft.com/office/drawing/2014/main" id="{5FF3C540-65CD-9642-93A8-4032F625A5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27" name="Oval 2179">
                    <a:extLst>
                      <a:ext uri="{FF2B5EF4-FFF2-40B4-BE49-F238E27FC236}">
                        <a16:creationId xmlns:a16="http://schemas.microsoft.com/office/drawing/2014/main" id="{3F22843A-4B4C-E844-B17D-A169CFC363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72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28" name="Rectangle 2180">
                    <a:extLst>
                      <a:ext uri="{FF2B5EF4-FFF2-40B4-BE49-F238E27FC236}">
                        <a16:creationId xmlns:a16="http://schemas.microsoft.com/office/drawing/2014/main" id="{D7EA3ABC-33CC-6B4A-895B-475D86C09B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7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29" name="Oval 2181">
                    <a:extLst>
                      <a:ext uri="{FF2B5EF4-FFF2-40B4-BE49-F238E27FC236}">
                        <a16:creationId xmlns:a16="http://schemas.microsoft.com/office/drawing/2014/main" id="{426384CA-E076-674A-9CAD-BD709BC014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72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30" name="Rectangle 2182">
                    <a:extLst>
                      <a:ext uri="{FF2B5EF4-FFF2-40B4-BE49-F238E27FC236}">
                        <a16:creationId xmlns:a16="http://schemas.microsoft.com/office/drawing/2014/main" id="{6DD74769-C1BA-EA4B-A632-90A9E9E0C5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7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31" name="Oval 2183">
                    <a:extLst>
                      <a:ext uri="{FF2B5EF4-FFF2-40B4-BE49-F238E27FC236}">
                        <a16:creationId xmlns:a16="http://schemas.microsoft.com/office/drawing/2014/main" id="{20A7FE89-01FF-574B-BBC1-C3E76C97F0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72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32" name="Rectangle 2184">
                    <a:extLst>
                      <a:ext uri="{FF2B5EF4-FFF2-40B4-BE49-F238E27FC236}">
                        <a16:creationId xmlns:a16="http://schemas.microsoft.com/office/drawing/2014/main" id="{229B29AB-1289-0B4A-A74B-F4FFE61E49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7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33" name="Oval 2185">
                    <a:extLst>
                      <a:ext uri="{FF2B5EF4-FFF2-40B4-BE49-F238E27FC236}">
                        <a16:creationId xmlns:a16="http://schemas.microsoft.com/office/drawing/2014/main" id="{C88CF5D5-226B-D24A-9B16-3E3DCCE76B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23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34" name="Rectangle 2186">
                    <a:extLst>
                      <a:ext uri="{FF2B5EF4-FFF2-40B4-BE49-F238E27FC236}">
                        <a16:creationId xmlns:a16="http://schemas.microsoft.com/office/drawing/2014/main" id="{C46DE41A-F282-9F44-AD87-0458780183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35" name="Oval 2187">
                    <a:extLst>
                      <a:ext uri="{FF2B5EF4-FFF2-40B4-BE49-F238E27FC236}">
                        <a16:creationId xmlns:a16="http://schemas.microsoft.com/office/drawing/2014/main" id="{60D8CB22-DA1A-DD4C-8053-79F58D1988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725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36" name="Rectangle 2188">
                    <a:extLst>
                      <a:ext uri="{FF2B5EF4-FFF2-40B4-BE49-F238E27FC236}">
                        <a16:creationId xmlns:a16="http://schemas.microsoft.com/office/drawing/2014/main" id="{F6E52D4B-50BD-DC4F-AAF7-06CA661FD6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37" name="Oval 2189">
                    <a:extLst>
                      <a:ext uri="{FF2B5EF4-FFF2-40B4-BE49-F238E27FC236}">
                        <a16:creationId xmlns:a16="http://schemas.microsoft.com/office/drawing/2014/main" id="{0B805F54-CDE8-BD43-8AD1-5836ABBF67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725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38" name="Rectangle 2190">
                    <a:extLst>
                      <a:ext uri="{FF2B5EF4-FFF2-40B4-BE49-F238E27FC236}">
                        <a16:creationId xmlns:a16="http://schemas.microsoft.com/office/drawing/2014/main" id="{2B483FAD-976A-E042-90B7-B37B64E183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39" name="Oval 2191">
                    <a:extLst>
                      <a:ext uri="{FF2B5EF4-FFF2-40B4-BE49-F238E27FC236}">
                        <a16:creationId xmlns:a16="http://schemas.microsoft.com/office/drawing/2014/main" id="{FF902E4E-88A4-2345-9526-66C4CEA474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2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40" name="Rectangle 2192">
                    <a:extLst>
                      <a:ext uri="{FF2B5EF4-FFF2-40B4-BE49-F238E27FC236}">
                        <a16:creationId xmlns:a16="http://schemas.microsoft.com/office/drawing/2014/main" id="{5F60044F-ED82-2542-8C45-2BF55DAE52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41" name="Oval 2193">
                    <a:extLst>
                      <a:ext uri="{FF2B5EF4-FFF2-40B4-BE49-F238E27FC236}">
                        <a16:creationId xmlns:a16="http://schemas.microsoft.com/office/drawing/2014/main" id="{4B9C146A-B41F-4348-878E-C39B3B062E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27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42" name="Rectangle 2194">
                    <a:extLst>
                      <a:ext uri="{FF2B5EF4-FFF2-40B4-BE49-F238E27FC236}">
                        <a16:creationId xmlns:a16="http://schemas.microsoft.com/office/drawing/2014/main" id="{6A893D24-58F4-E34A-B581-F7E62FA440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43" name="Oval 2195">
                    <a:extLst>
                      <a:ext uri="{FF2B5EF4-FFF2-40B4-BE49-F238E27FC236}">
                        <a16:creationId xmlns:a16="http://schemas.microsoft.com/office/drawing/2014/main" id="{71609DF4-DCEC-D14B-8E72-5EFC8A00E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72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44" name="Rectangle 2196">
                    <a:extLst>
                      <a:ext uri="{FF2B5EF4-FFF2-40B4-BE49-F238E27FC236}">
                        <a16:creationId xmlns:a16="http://schemas.microsoft.com/office/drawing/2014/main" id="{440AC279-1C16-154C-BD83-88CF455C52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45" name="Oval 2197">
                    <a:extLst>
                      <a:ext uri="{FF2B5EF4-FFF2-40B4-BE49-F238E27FC236}">
                        <a16:creationId xmlns:a16="http://schemas.microsoft.com/office/drawing/2014/main" id="{F6F0ECA6-158C-D44F-84C8-55E581B168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72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46" name="Rectangle 2198">
                    <a:extLst>
                      <a:ext uri="{FF2B5EF4-FFF2-40B4-BE49-F238E27FC236}">
                        <a16:creationId xmlns:a16="http://schemas.microsoft.com/office/drawing/2014/main" id="{852B8603-DBE8-CC42-A04E-03ADF98B21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47" name="Oval 2199">
                    <a:extLst>
                      <a:ext uri="{FF2B5EF4-FFF2-40B4-BE49-F238E27FC236}">
                        <a16:creationId xmlns:a16="http://schemas.microsoft.com/office/drawing/2014/main" id="{3373EF0D-DC89-454E-9997-0F8630E0B7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7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48" name="Rectangle 2200">
                    <a:extLst>
                      <a:ext uri="{FF2B5EF4-FFF2-40B4-BE49-F238E27FC236}">
                        <a16:creationId xmlns:a16="http://schemas.microsoft.com/office/drawing/2014/main" id="{BAC4265F-3BD7-174D-A26E-B74AF4072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7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49" name="Oval 2201">
                    <a:extLst>
                      <a:ext uri="{FF2B5EF4-FFF2-40B4-BE49-F238E27FC236}">
                        <a16:creationId xmlns:a16="http://schemas.microsoft.com/office/drawing/2014/main" id="{091BBDFA-4128-6746-BA0F-FDAEA74A9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7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50" name="Rectangle 2202">
                    <a:extLst>
                      <a:ext uri="{FF2B5EF4-FFF2-40B4-BE49-F238E27FC236}">
                        <a16:creationId xmlns:a16="http://schemas.microsoft.com/office/drawing/2014/main" id="{F97F7829-7B35-B14B-B6E8-52699F445E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7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51" name="Oval 2203">
                    <a:extLst>
                      <a:ext uri="{FF2B5EF4-FFF2-40B4-BE49-F238E27FC236}">
                        <a16:creationId xmlns:a16="http://schemas.microsoft.com/office/drawing/2014/main" id="{37CAA2BF-83B4-284E-B0DB-6FF3CC64D1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72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52" name="Rectangle 2204">
                    <a:extLst>
                      <a:ext uri="{FF2B5EF4-FFF2-40B4-BE49-F238E27FC236}">
                        <a16:creationId xmlns:a16="http://schemas.microsoft.com/office/drawing/2014/main" id="{71E0427B-7D76-DF45-9561-751BB26486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7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53" name="Oval 2205">
                    <a:extLst>
                      <a:ext uri="{FF2B5EF4-FFF2-40B4-BE49-F238E27FC236}">
                        <a16:creationId xmlns:a16="http://schemas.microsoft.com/office/drawing/2014/main" id="{5B06676A-5421-C948-94EB-7C04296CCF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7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54" name="Rectangle 2206">
                    <a:extLst>
                      <a:ext uri="{FF2B5EF4-FFF2-40B4-BE49-F238E27FC236}">
                        <a16:creationId xmlns:a16="http://schemas.microsoft.com/office/drawing/2014/main" id="{D37991C1-C6A0-4342-8644-CFF7FFF8A2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7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55" name="Oval 2207">
                    <a:extLst>
                      <a:ext uri="{FF2B5EF4-FFF2-40B4-BE49-F238E27FC236}">
                        <a16:creationId xmlns:a16="http://schemas.microsoft.com/office/drawing/2014/main" id="{0A044D4E-AC83-5645-BC46-AC38960D24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3" y="72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56" name="Rectangle 2208">
                    <a:extLst>
                      <a:ext uri="{FF2B5EF4-FFF2-40B4-BE49-F238E27FC236}">
                        <a16:creationId xmlns:a16="http://schemas.microsoft.com/office/drawing/2014/main" id="{4512B087-76AE-7443-9DA5-8275890C68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7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57" name="Oval 2209">
                    <a:extLst>
                      <a:ext uri="{FF2B5EF4-FFF2-40B4-BE49-F238E27FC236}">
                        <a16:creationId xmlns:a16="http://schemas.microsoft.com/office/drawing/2014/main" id="{5D1AC3A4-973A-1A4F-8A02-75A956FFEA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0" y="72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58" name="Rectangle 2210">
                    <a:extLst>
                      <a:ext uri="{FF2B5EF4-FFF2-40B4-BE49-F238E27FC236}">
                        <a16:creationId xmlns:a16="http://schemas.microsoft.com/office/drawing/2014/main" id="{42AD063A-AE07-9243-A4D9-E2548DDF63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7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59" name="Oval 2211">
                    <a:extLst>
                      <a:ext uri="{FF2B5EF4-FFF2-40B4-BE49-F238E27FC236}">
                        <a16:creationId xmlns:a16="http://schemas.microsoft.com/office/drawing/2014/main" id="{6156A024-7AEF-964A-BD39-DBB4EBB0CD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2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60" name="Rectangle 2212">
                    <a:extLst>
                      <a:ext uri="{FF2B5EF4-FFF2-40B4-BE49-F238E27FC236}">
                        <a16:creationId xmlns:a16="http://schemas.microsoft.com/office/drawing/2014/main" id="{07B451F3-83B1-C84D-9786-40E8A1E06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0" y="7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61" name="Oval 2213">
                    <a:extLst>
                      <a:ext uri="{FF2B5EF4-FFF2-40B4-BE49-F238E27FC236}">
                        <a16:creationId xmlns:a16="http://schemas.microsoft.com/office/drawing/2014/main" id="{D86D2A09-9775-9341-84B8-4834B27CC1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7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62" name="Rectangle 2214">
                    <a:extLst>
                      <a:ext uri="{FF2B5EF4-FFF2-40B4-BE49-F238E27FC236}">
                        <a16:creationId xmlns:a16="http://schemas.microsoft.com/office/drawing/2014/main" id="{B470B273-9EC8-D748-A92D-52C3328743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63" name="Oval 2215">
                    <a:extLst>
                      <a:ext uri="{FF2B5EF4-FFF2-40B4-BE49-F238E27FC236}">
                        <a16:creationId xmlns:a16="http://schemas.microsoft.com/office/drawing/2014/main" id="{60FE5624-CF18-044B-94E7-7BCEA9AB59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64" name="Rectangle 2216">
                    <a:extLst>
                      <a:ext uri="{FF2B5EF4-FFF2-40B4-BE49-F238E27FC236}">
                        <a16:creationId xmlns:a16="http://schemas.microsoft.com/office/drawing/2014/main" id="{3F28C56A-4E34-9042-8ABC-D08D6B5178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7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65" name="Oval 2217">
                    <a:extLst>
                      <a:ext uri="{FF2B5EF4-FFF2-40B4-BE49-F238E27FC236}">
                        <a16:creationId xmlns:a16="http://schemas.microsoft.com/office/drawing/2014/main" id="{6DDECBBE-BEE8-664E-ABE6-E63A90FB67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7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66" name="Rectangle 2218">
                    <a:extLst>
                      <a:ext uri="{FF2B5EF4-FFF2-40B4-BE49-F238E27FC236}">
                        <a16:creationId xmlns:a16="http://schemas.microsoft.com/office/drawing/2014/main" id="{FC36939A-7D16-8F46-8C4B-81480C3C1E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7" y="7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67" name="Oval 2219">
                    <a:extLst>
                      <a:ext uri="{FF2B5EF4-FFF2-40B4-BE49-F238E27FC236}">
                        <a16:creationId xmlns:a16="http://schemas.microsoft.com/office/drawing/2014/main" id="{4612DE88-8713-F648-93AF-8788CF93D2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73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68" name="Rectangle 2220">
                    <a:extLst>
                      <a:ext uri="{FF2B5EF4-FFF2-40B4-BE49-F238E27FC236}">
                        <a16:creationId xmlns:a16="http://schemas.microsoft.com/office/drawing/2014/main" id="{716AD000-1A63-D644-A1D1-04042730C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69" name="Oval 2221">
                    <a:extLst>
                      <a:ext uri="{FF2B5EF4-FFF2-40B4-BE49-F238E27FC236}">
                        <a16:creationId xmlns:a16="http://schemas.microsoft.com/office/drawing/2014/main" id="{A4B27811-8A3E-CF44-8E98-785F1FFB1E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73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70" name="Rectangle 2222">
                    <a:extLst>
                      <a:ext uri="{FF2B5EF4-FFF2-40B4-BE49-F238E27FC236}">
                        <a16:creationId xmlns:a16="http://schemas.microsoft.com/office/drawing/2014/main" id="{5F326C58-9F0A-A64F-9C77-5EEE2BA965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71" name="Oval 2223">
                    <a:extLst>
                      <a:ext uri="{FF2B5EF4-FFF2-40B4-BE49-F238E27FC236}">
                        <a16:creationId xmlns:a16="http://schemas.microsoft.com/office/drawing/2014/main" id="{FF641D76-9AE5-5044-BE08-EF28694F0F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4" y="73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72" name="Rectangle 2224">
                    <a:extLst>
                      <a:ext uri="{FF2B5EF4-FFF2-40B4-BE49-F238E27FC236}">
                        <a16:creationId xmlns:a16="http://schemas.microsoft.com/office/drawing/2014/main" id="{342064F8-6768-644A-80B8-3233905EC5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73" name="Oval 2225">
                    <a:extLst>
                      <a:ext uri="{FF2B5EF4-FFF2-40B4-BE49-F238E27FC236}">
                        <a16:creationId xmlns:a16="http://schemas.microsoft.com/office/drawing/2014/main" id="{31B533C6-0B04-9B43-9923-08CFDE2E59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1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74" name="Rectangle 2226">
                    <a:extLst>
                      <a:ext uri="{FF2B5EF4-FFF2-40B4-BE49-F238E27FC236}">
                        <a16:creationId xmlns:a16="http://schemas.microsoft.com/office/drawing/2014/main" id="{65EDC2BE-D775-624E-AE14-F874FB0AC3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75" name="Oval 2227">
                    <a:extLst>
                      <a:ext uri="{FF2B5EF4-FFF2-40B4-BE49-F238E27FC236}">
                        <a16:creationId xmlns:a16="http://schemas.microsoft.com/office/drawing/2014/main" id="{43780FF2-01C5-B747-93E8-0A77A0D944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76" name="Rectangle 2228">
                    <a:extLst>
                      <a:ext uri="{FF2B5EF4-FFF2-40B4-BE49-F238E27FC236}">
                        <a16:creationId xmlns:a16="http://schemas.microsoft.com/office/drawing/2014/main" id="{FCE4CA6F-1C84-9F41-AAAE-0997E86F83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1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77" name="Oval 2229">
                    <a:extLst>
                      <a:ext uri="{FF2B5EF4-FFF2-40B4-BE49-F238E27FC236}">
                        <a16:creationId xmlns:a16="http://schemas.microsoft.com/office/drawing/2014/main" id="{3D149681-3A9B-D642-9B80-258649A778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78" name="Rectangle 2230">
                    <a:extLst>
                      <a:ext uri="{FF2B5EF4-FFF2-40B4-BE49-F238E27FC236}">
                        <a16:creationId xmlns:a16="http://schemas.microsoft.com/office/drawing/2014/main" id="{88978204-C4D5-5A4D-8D90-98F0EE2731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79" name="Oval 2231">
                    <a:extLst>
                      <a:ext uri="{FF2B5EF4-FFF2-40B4-BE49-F238E27FC236}">
                        <a16:creationId xmlns:a16="http://schemas.microsoft.com/office/drawing/2014/main" id="{A107FE89-C950-514B-ABD4-734523C639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80" name="Rectangle 2232">
                    <a:extLst>
                      <a:ext uri="{FF2B5EF4-FFF2-40B4-BE49-F238E27FC236}">
                        <a16:creationId xmlns:a16="http://schemas.microsoft.com/office/drawing/2014/main" id="{55C70263-AA95-9343-909B-5E6E4DEA0A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81" name="Oval 2233">
                    <a:extLst>
                      <a:ext uri="{FF2B5EF4-FFF2-40B4-BE49-F238E27FC236}">
                        <a16:creationId xmlns:a16="http://schemas.microsoft.com/office/drawing/2014/main" id="{10873C30-E00D-5B45-A5BF-57AEAE24DD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82" name="Rectangle 2234">
                    <a:extLst>
                      <a:ext uri="{FF2B5EF4-FFF2-40B4-BE49-F238E27FC236}">
                        <a16:creationId xmlns:a16="http://schemas.microsoft.com/office/drawing/2014/main" id="{5B5BA39E-0455-1E40-AE8B-0E857FB6B1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83" name="Oval 2235">
                    <a:extLst>
                      <a:ext uri="{FF2B5EF4-FFF2-40B4-BE49-F238E27FC236}">
                        <a16:creationId xmlns:a16="http://schemas.microsoft.com/office/drawing/2014/main" id="{D46825CA-1920-0741-9BEE-830CC83781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5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84" name="Rectangle 2236">
                    <a:extLst>
                      <a:ext uri="{FF2B5EF4-FFF2-40B4-BE49-F238E27FC236}">
                        <a16:creationId xmlns:a16="http://schemas.microsoft.com/office/drawing/2014/main" id="{F2286FB3-77F1-1840-8FDB-A5C751E506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85" name="Oval 2237">
                    <a:extLst>
                      <a:ext uri="{FF2B5EF4-FFF2-40B4-BE49-F238E27FC236}">
                        <a16:creationId xmlns:a16="http://schemas.microsoft.com/office/drawing/2014/main" id="{7F6D51ED-73FC-A340-AF2F-65A3CAC058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2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86" name="Rectangle 2238">
                    <a:extLst>
                      <a:ext uri="{FF2B5EF4-FFF2-40B4-BE49-F238E27FC236}">
                        <a16:creationId xmlns:a16="http://schemas.microsoft.com/office/drawing/2014/main" id="{5667A890-5CF1-0149-B47A-75BCB2E310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3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87" name="Oval 2239">
                    <a:extLst>
                      <a:ext uri="{FF2B5EF4-FFF2-40B4-BE49-F238E27FC236}">
                        <a16:creationId xmlns:a16="http://schemas.microsoft.com/office/drawing/2014/main" id="{34A9DA8E-0480-734D-A911-3B0B8FE64C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1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88" name="Rectangle 2240">
                    <a:extLst>
                      <a:ext uri="{FF2B5EF4-FFF2-40B4-BE49-F238E27FC236}">
                        <a16:creationId xmlns:a16="http://schemas.microsoft.com/office/drawing/2014/main" id="{6863E206-B34F-1145-A93F-D020EE4EFC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2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89" name="Oval 2241">
                    <a:extLst>
                      <a:ext uri="{FF2B5EF4-FFF2-40B4-BE49-F238E27FC236}">
                        <a16:creationId xmlns:a16="http://schemas.microsoft.com/office/drawing/2014/main" id="{996AD27B-58C6-9546-A88D-FAF9D093FE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90" name="Rectangle 2242">
                    <a:extLst>
                      <a:ext uri="{FF2B5EF4-FFF2-40B4-BE49-F238E27FC236}">
                        <a16:creationId xmlns:a16="http://schemas.microsoft.com/office/drawing/2014/main" id="{C9090A9B-EFF9-9F49-9F1B-8B7078B04D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1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91" name="Oval 2243">
                    <a:extLst>
                      <a:ext uri="{FF2B5EF4-FFF2-40B4-BE49-F238E27FC236}">
                        <a16:creationId xmlns:a16="http://schemas.microsoft.com/office/drawing/2014/main" id="{10201963-7F9B-E04D-8B9F-27ED5F8D1D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8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92" name="Rectangle 2244">
                    <a:extLst>
                      <a:ext uri="{FF2B5EF4-FFF2-40B4-BE49-F238E27FC236}">
                        <a16:creationId xmlns:a16="http://schemas.microsoft.com/office/drawing/2014/main" id="{686FD7C4-74AB-8544-AD78-31239CDE18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93" name="Oval 2245">
                    <a:extLst>
                      <a:ext uri="{FF2B5EF4-FFF2-40B4-BE49-F238E27FC236}">
                        <a16:creationId xmlns:a16="http://schemas.microsoft.com/office/drawing/2014/main" id="{ADF61A1F-F38C-6A4C-9CBF-B5D80C1A3C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7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94" name="Rectangle 2246">
                    <a:extLst>
                      <a:ext uri="{FF2B5EF4-FFF2-40B4-BE49-F238E27FC236}">
                        <a16:creationId xmlns:a16="http://schemas.microsoft.com/office/drawing/2014/main" id="{384D97A5-0985-9D45-ABD8-E600642591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8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95" name="Oval 2247">
                    <a:extLst>
                      <a:ext uri="{FF2B5EF4-FFF2-40B4-BE49-F238E27FC236}">
                        <a16:creationId xmlns:a16="http://schemas.microsoft.com/office/drawing/2014/main" id="{56601D44-FF87-D64F-BEA7-A80C99F65C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5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96" name="Rectangle 2248">
                    <a:extLst>
                      <a:ext uri="{FF2B5EF4-FFF2-40B4-BE49-F238E27FC236}">
                        <a16:creationId xmlns:a16="http://schemas.microsoft.com/office/drawing/2014/main" id="{6FCC3257-4BFB-7B41-92E3-47FDE780A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7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97" name="Oval 2249">
                    <a:extLst>
                      <a:ext uri="{FF2B5EF4-FFF2-40B4-BE49-F238E27FC236}">
                        <a16:creationId xmlns:a16="http://schemas.microsoft.com/office/drawing/2014/main" id="{383CAEDF-6D3F-CC4E-9D8D-33BDC586A4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3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98" name="Rectangle 2250">
                    <a:extLst>
                      <a:ext uri="{FF2B5EF4-FFF2-40B4-BE49-F238E27FC236}">
                        <a16:creationId xmlns:a16="http://schemas.microsoft.com/office/drawing/2014/main" id="{CA251AB3-965C-D34A-8AE9-D3AE6A7D2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5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799" name="Oval 2251">
                    <a:extLst>
                      <a:ext uri="{FF2B5EF4-FFF2-40B4-BE49-F238E27FC236}">
                        <a16:creationId xmlns:a16="http://schemas.microsoft.com/office/drawing/2014/main" id="{8B7FFD5A-6182-1249-9D7E-74ED27C1E1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73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00" name="Rectangle 2252">
                    <a:extLst>
                      <a:ext uri="{FF2B5EF4-FFF2-40B4-BE49-F238E27FC236}">
                        <a16:creationId xmlns:a16="http://schemas.microsoft.com/office/drawing/2014/main" id="{FC7DCEAC-BF44-944C-9813-3765E3E956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3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01" name="Oval 2253">
                    <a:extLst>
                      <a:ext uri="{FF2B5EF4-FFF2-40B4-BE49-F238E27FC236}">
                        <a16:creationId xmlns:a16="http://schemas.microsoft.com/office/drawing/2014/main" id="{0D044008-9E28-D941-A72F-720CB46D26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1" y="7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02" name="Rectangle 2254">
                    <a:extLst>
                      <a:ext uri="{FF2B5EF4-FFF2-40B4-BE49-F238E27FC236}">
                        <a16:creationId xmlns:a16="http://schemas.microsoft.com/office/drawing/2014/main" id="{7804DBAD-2F8A-264B-87E9-14166D01A0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03" name="Oval 2255">
                    <a:extLst>
                      <a:ext uri="{FF2B5EF4-FFF2-40B4-BE49-F238E27FC236}">
                        <a16:creationId xmlns:a16="http://schemas.microsoft.com/office/drawing/2014/main" id="{17BF8FB1-7ED5-4A46-BD0B-FBE6095E6A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73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04" name="Rectangle 2256">
                    <a:extLst>
                      <a:ext uri="{FF2B5EF4-FFF2-40B4-BE49-F238E27FC236}">
                        <a16:creationId xmlns:a16="http://schemas.microsoft.com/office/drawing/2014/main" id="{BB969105-AFDF-1B4F-B251-5F3B788AAC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05" name="Oval 2257">
                    <a:extLst>
                      <a:ext uri="{FF2B5EF4-FFF2-40B4-BE49-F238E27FC236}">
                        <a16:creationId xmlns:a16="http://schemas.microsoft.com/office/drawing/2014/main" id="{1B36E9B6-7B55-FF43-8D5B-B765087C8D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9" y="73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06" name="Rectangle 2258">
                    <a:extLst>
                      <a:ext uri="{FF2B5EF4-FFF2-40B4-BE49-F238E27FC236}">
                        <a16:creationId xmlns:a16="http://schemas.microsoft.com/office/drawing/2014/main" id="{7FE0E8EF-418D-944C-B5D9-A87379488F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07" name="Oval 2259">
                    <a:extLst>
                      <a:ext uri="{FF2B5EF4-FFF2-40B4-BE49-F238E27FC236}">
                        <a16:creationId xmlns:a16="http://schemas.microsoft.com/office/drawing/2014/main" id="{9F33AF58-B846-1B4E-ADB0-A79B5CB99B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8" y="73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08" name="Rectangle 2260">
                    <a:extLst>
                      <a:ext uri="{FF2B5EF4-FFF2-40B4-BE49-F238E27FC236}">
                        <a16:creationId xmlns:a16="http://schemas.microsoft.com/office/drawing/2014/main" id="{BC6D5B4B-022D-904F-BD43-DE36820E3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9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09" name="Oval 2261">
                    <a:extLst>
                      <a:ext uri="{FF2B5EF4-FFF2-40B4-BE49-F238E27FC236}">
                        <a16:creationId xmlns:a16="http://schemas.microsoft.com/office/drawing/2014/main" id="{C7FC535F-F441-284C-934F-91124C3952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10" name="Rectangle 2262">
                    <a:extLst>
                      <a:ext uri="{FF2B5EF4-FFF2-40B4-BE49-F238E27FC236}">
                        <a16:creationId xmlns:a16="http://schemas.microsoft.com/office/drawing/2014/main" id="{A926D1AB-E8BE-D346-B6CC-D35302C13F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7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11" name="Oval 2263">
                    <a:extLst>
                      <a:ext uri="{FF2B5EF4-FFF2-40B4-BE49-F238E27FC236}">
                        <a16:creationId xmlns:a16="http://schemas.microsoft.com/office/drawing/2014/main" id="{D9E9DB2C-AA48-2240-91D8-1FC344387A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12" name="Rectangle 2264">
                    <a:extLst>
                      <a:ext uri="{FF2B5EF4-FFF2-40B4-BE49-F238E27FC236}">
                        <a16:creationId xmlns:a16="http://schemas.microsoft.com/office/drawing/2014/main" id="{FDC06A63-F51C-6548-9BA4-F50A02544B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13" name="Oval 2265">
                    <a:extLst>
                      <a:ext uri="{FF2B5EF4-FFF2-40B4-BE49-F238E27FC236}">
                        <a16:creationId xmlns:a16="http://schemas.microsoft.com/office/drawing/2014/main" id="{FA77CDBE-E935-6445-BF06-A0B852E976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3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14" name="Rectangle 2266">
                    <a:extLst>
                      <a:ext uri="{FF2B5EF4-FFF2-40B4-BE49-F238E27FC236}">
                        <a16:creationId xmlns:a16="http://schemas.microsoft.com/office/drawing/2014/main" id="{2E45AFB4-6C1A-7442-9505-C3D66B45E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15" name="Oval 2267">
                    <a:extLst>
                      <a:ext uri="{FF2B5EF4-FFF2-40B4-BE49-F238E27FC236}">
                        <a16:creationId xmlns:a16="http://schemas.microsoft.com/office/drawing/2014/main" id="{980A1A7E-8807-7E47-ABD4-80AB597227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73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16" name="Rectangle 2268">
                    <a:extLst>
                      <a:ext uri="{FF2B5EF4-FFF2-40B4-BE49-F238E27FC236}">
                        <a16:creationId xmlns:a16="http://schemas.microsoft.com/office/drawing/2014/main" id="{C87738F2-CA6B-2044-A91D-0E8006F430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2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17" name="Oval 2269">
                    <a:extLst>
                      <a:ext uri="{FF2B5EF4-FFF2-40B4-BE49-F238E27FC236}">
                        <a16:creationId xmlns:a16="http://schemas.microsoft.com/office/drawing/2014/main" id="{52C4F553-18A0-3544-9B28-E3E0EBA918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18" name="Rectangle 2270">
                    <a:extLst>
                      <a:ext uri="{FF2B5EF4-FFF2-40B4-BE49-F238E27FC236}">
                        <a16:creationId xmlns:a16="http://schemas.microsoft.com/office/drawing/2014/main" id="{4595AABB-5663-EC40-B8BD-94A57CC759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19" name="Oval 2271">
                    <a:extLst>
                      <a:ext uri="{FF2B5EF4-FFF2-40B4-BE49-F238E27FC236}">
                        <a16:creationId xmlns:a16="http://schemas.microsoft.com/office/drawing/2014/main" id="{FEF01208-EEEB-9347-ABD2-2C2A9029AE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9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20" name="Rectangle 2272">
                    <a:extLst>
                      <a:ext uri="{FF2B5EF4-FFF2-40B4-BE49-F238E27FC236}">
                        <a16:creationId xmlns:a16="http://schemas.microsoft.com/office/drawing/2014/main" id="{0B5A73A6-A204-6A44-8165-F068B73BCC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21" name="Oval 2273">
                    <a:extLst>
                      <a:ext uri="{FF2B5EF4-FFF2-40B4-BE49-F238E27FC236}">
                        <a16:creationId xmlns:a16="http://schemas.microsoft.com/office/drawing/2014/main" id="{26230D30-69CA-DD4B-98C9-851B2EB42F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6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22" name="Rectangle 2274">
                    <a:extLst>
                      <a:ext uri="{FF2B5EF4-FFF2-40B4-BE49-F238E27FC236}">
                        <a16:creationId xmlns:a16="http://schemas.microsoft.com/office/drawing/2014/main" id="{0A09AD02-35C8-894B-AD5D-2002DCCE99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8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23" name="Oval 2275">
                    <a:extLst>
                      <a:ext uri="{FF2B5EF4-FFF2-40B4-BE49-F238E27FC236}">
                        <a16:creationId xmlns:a16="http://schemas.microsoft.com/office/drawing/2014/main" id="{83D08971-2C6A-424A-BA25-78F54A2800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5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24" name="Rectangle 2276">
                    <a:extLst>
                      <a:ext uri="{FF2B5EF4-FFF2-40B4-BE49-F238E27FC236}">
                        <a16:creationId xmlns:a16="http://schemas.microsoft.com/office/drawing/2014/main" id="{38EF6D05-3219-3A4F-9FE1-B2ABE958ED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6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25" name="Oval 2277">
                    <a:extLst>
                      <a:ext uri="{FF2B5EF4-FFF2-40B4-BE49-F238E27FC236}">
                        <a16:creationId xmlns:a16="http://schemas.microsoft.com/office/drawing/2014/main" id="{3D910583-598D-3C43-8643-5364DDC06F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4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26" name="Rectangle 2278">
                    <a:extLst>
                      <a:ext uri="{FF2B5EF4-FFF2-40B4-BE49-F238E27FC236}">
                        <a16:creationId xmlns:a16="http://schemas.microsoft.com/office/drawing/2014/main" id="{73E07A89-C79D-5B4F-923B-7E2CA53BCA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5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27" name="Oval 2279">
                    <a:extLst>
                      <a:ext uri="{FF2B5EF4-FFF2-40B4-BE49-F238E27FC236}">
                        <a16:creationId xmlns:a16="http://schemas.microsoft.com/office/drawing/2014/main" id="{A2604EE9-1869-004E-8191-166498D4E5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2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28" name="Rectangle 2280">
                    <a:extLst>
                      <a:ext uri="{FF2B5EF4-FFF2-40B4-BE49-F238E27FC236}">
                        <a16:creationId xmlns:a16="http://schemas.microsoft.com/office/drawing/2014/main" id="{EAF74BE2-A031-FB46-97B2-53DE95BB87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3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29" name="Oval 2281">
                    <a:extLst>
                      <a:ext uri="{FF2B5EF4-FFF2-40B4-BE49-F238E27FC236}">
                        <a16:creationId xmlns:a16="http://schemas.microsoft.com/office/drawing/2014/main" id="{21B57E17-9E72-3246-B8D5-420978EA0D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30" name="Rectangle 2282">
                    <a:extLst>
                      <a:ext uri="{FF2B5EF4-FFF2-40B4-BE49-F238E27FC236}">
                        <a16:creationId xmlns:a16="http://schemas.microsoft.com/office/drawing/2014/main" id="{2FCF2A39-1B0F-3248-AC39-454E1AFD5E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2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31" name="Oval 2283">
                    <a:extLst>
                      <a:ext uri="{FF2B5EF4-FFF2-40B4-BE49-F238E27FC236}">
                        <a16:creationId xmlns:a16="http://schemas.microsoft.com/office/drawing/2014/main" id="{6D0FE0C0-1165-7142-AC22-411CA966DA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73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32" name="Rectangle 2284">
                    <a:extLst>
                      <a:ext uri="{FF2B5EF4-FFF2-40B4-BE49-F238E27FC236}">
                        <a16:creationId xmlns:a16="http://schemas.microsoft.com/office/drawing/2014/main" id="{80BBB8F6-E043-FF41-9E6D-4D300797CA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33" name="Oval 2285">
                    <a:extLst>
                      <a:ext uri="{FF2B5EF4-FFF2-40B4-BE49-F238E27FC236}">
                        <a16:creationId xmlns:a16="http://schemas.microsoft.com/office/drawing/2014/main" id="{EC3B947C-8A00-1042-B325-500A83006A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34" name="Rectangle 2286">
                    <a:extLst>
                      <a:ext uri="{FF2B5EF4-FFF2-40B4-BE49-F238E27FC236}">
                        <a16:creationId xmlns:a16="http://schemas.microsoft.com/office/drawing/2014/main" id="{FA285C2A-FF39-FE41-9D7B-CA7AE2F453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35" name="Oval 2287">
                    <a:extLst>
                      <a:ext uri="{FF2B5EF4-FFF2-40B4-BE49-F238E27FC236}">
                        <a16:creationId xmlns:a16="http://schemas.microsoft.com/office/drawing/2014/main" id="{A73FBC7A-FAF5-9945-80A6-3A3EF47565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36" name="Rectangle 2288">
                    <a:extLst>
                      <a:ext uri="{FF2B5EF4-FFF2-40B4-BE49-F238E27FC236}">
                        <a16:creationId xmlns:a16="http://schemas.microsoft.com/office/drawing/2014/main" id="{6515EB3B-8211-8349-9CD5-B4E5471558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37" name="Oval 2289">
                    <a:extLst>
                      <a:ext uri="{FF2B5EF4-FFF2-40B4-BE49-F238E27FC236}">
                        <a16:creationId xmlns:a16="http://schemas.microsoft.com/office/drawing/2014/main" id="{381713AB-EFA0-DC4F-A31D-4C6C4E95D9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5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38" name="Rectangle 2290">
                    <a:extLst>
                      <a:ext uri="{FF2B5EF4-FFF2-40B4-BE49-F238E27FC236}">
                        <a16:creationId xmlns:a16="http://schemas.microsoft.com/office/drawing/2014/main" id="{67AB45FB-847C-5543-AC15-DC71F30917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39" name="Oval 2291">
                    <a:extLst>
                      <a:ext uri="{FF2B5EF4-FFF2-40B4-BE49-F238E27FC236}">
                        <a16:creationId xmlns:a16="http://schemas.microsoft.com/office/drawing/2014/main" id="{36881482-FB06-9D45-A458-B5B938ED99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4" y="73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40" name="Rectangle 2292">
                    <a:extLst>
                      <a:ext uri="{FF2B5EF4-FFF2-40B4-BE49-F238E27FC236}">
                        <a16:creationId xmlns:a16="http://schemas.microsoft.com/office/drawing/2014/main" id="{D2458BA1-3A6E-1B4D-943D-1923D7D78B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5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41" name="Oval 2293">
                    <a:extLst>
                      <a:ext uri="{FF2B5EF4-FFF2-40B4-BE49-F238E27FC236}">
                        <a16:creationId xmlns:a16="http://schemas.microsoft.com/office/drawing/2014/main" id="{3B5406CB-FF72-C047-B892-0B7FFE6B39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73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42" name="Rectangle 2294">
                    <a:extLst>
                      <a:ext uri="{FF2B5EF4-FFF2-40B4-BE49-F238E27FC236}">
                        <a16:creationId xmlns:a16="http://schemas.microsoft.com/office/drawing/2014/main" id="{69353F08-4ACD-A841-98F4-73F63D4315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43" name="Oval 2295">
                    <a:extLst>
                      <a:ext uri="{FF2B5EF4-FFF2-40B4-BE49-F238E27FC236}">
                        <a16:creationId xmlns:a16="http://schemas.microsoft.com/office/drawing/2014/main" id="{1663DBB2-75A7-9540-AE4A-958F7D7D46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2" y="73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44" name="Rectangle 2296">
                    <a:extLst>
                      <a:ext uri="{FF2B5EF4-FFF2-40B4-BE49-F238E27FC236}">
                        <a16:creationId xmlns:a16="http://schemas.microsoft.com/office/drawing/2014/main" id="{798B00A3-AE81-AE45-B825-3BC0B5860E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45" name="Oval 2297">
                    <a:extLst>
                      <a:ext uri="{FF2B5EF4-FFF2-40B4-BE49-F238E27FC236}">
                        <a16:creationId xmlns:a16="http://schemas.microsoft.com/office/drawing/2014/main" id="{334436E1-1613-604A-835C-A369498BCC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1" y="73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46" name="Rectangle 2298">
                    <a:extLst>
                      <a:ext uri="{FF2B5EF4-FFF2-40B4-BE49-F238E27FC236}">
                        <a16:creationId xmlns:a16="http://schemas.microsoft.com/office/drawing/2014/main" id="{B6BF16FE-7BFA-DC48-AC0B-CC9D709E62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2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47" name="Oval 2299">
                    <a:extLst>
                      <a:ext uri="{FF2B5EF4-FFF2-40B4-BE49-F238E27FC236}">
                        <a16:creationId xmlns:a16="http://schemas.microsoft.com/office/drawing/2014/main" id="{94447761-F0E5-DB41-8C68-6A8B1BD456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8" y="7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48" name="Rectangle 2300">
                    <a:extLst>
                      <a:ext uri="{FF2B5EF4-FFF2-40B4-BE49-F238E27FC236}">
                        <a16:creationId xmlns:a16="http://schemas.microsoft.com/office/drawing/2014/main" id="{F2287E21-8109-414B-BD54-8206B12F34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0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49" name="Oval 2301">
                    <a:extLst>
                      <a:ext uri="{FF2B5EF4-FFF2-40B4-BE49-F238E27FC236}">
                        <a16:creationId xmlns:a16="http://schemas.microsoft.com/office/drawing/2014/main" id="{4EDF2697-ABB2-3043-9AF4-08BE3DFEE3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7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50" name="Rectangle 2302">
                    <a:extLst>
                      <a:ext uri="{FF2B5EF4-FFF2-40B4-BE49-F238E27FC236}">
                        <a16:creationId xmlns:a16="http://schemas.microsoft.com/office/drawing/2014/main" id="{C28331C1-49A1-FA4A-AFF6-FECDD1A156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8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51" name="Oval 2303">
                    <a:extLst>
                      <a:ext uri="{FF2B5EF4-FFF2-40B4-BE49-F238E27FC236}">
                        <a16:creationId xmlns:a16="http://schemas.microsoft.com/office/drawing/2014/main" id="{91F7DFA2-688F-9945-9DCB-25FA127CE2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6" y="73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52" name="Rectangle 2304">
                    <a:extLst>
                      <a:ext uri="{FF2B5EF4-FFF2-40B4-BE49-F238E27FC236}">
                        <a16:creationId xmlns:a16="http://schemas.microsoft.com/office/drawing/2014/main" id="{19CF69B0-02DA-4042-BBAA-46426C1819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7" y="7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53" name="Oval 2305">
                    <a:extLst>
                      <a:ext uri="{FF2B5EF4-FFF2-40B4-BE49-F238E27FC236}">
                        <a16:creationId xmlns:a16="http://schemas.microsoft.com/office/drawing/2014/main" id="{85F25F0E-4729-4944-8939-1777620B21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4" y="72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54" name="Rectangle 2306">
                    <a:extLst>
                      <a:ext uri="{FF2B5EF4-FFF2-40B4-BE49-F238E27FC236}">
                        <a16:creationId xmlns:a16="http://schemas.microsoft.com/office/drawing/2014/main" id="{7692B584-A3D7-BC42-B4B7-F8BC2CE3D6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5" y="7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55" name="Oval 2307">
                    <a:extLst>
                      <a:ext uri="{FF2B5EF4-FFF2-40B4-BE49-F238E27FC236}">
                        <a16:creationId xmlns:a16="http://schemas.microsoft.com/office/drawing/2014/main" id="{142E7307-B76B-B247-96B1-EB02AE9DF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3" y="7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56" name="Rectangle 2308">
                    <a:extLst>
                      <a:ext uri="{FF2B5EF4-FFF2-40B4-BE49-F238E27FC236}">
                        <a16:creationId xmlns:a16="http://schemas.microsoft.com/office/drawing/2014/main" id="{4579C3D2-8903-FA4E-A005-5D900455C5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4" y="7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57" name="Oval 2309">
                    <a:extLst>
                      <a:ext uri="{FF2B5EF4-FFF2-40B4-BE49-F238E27FC236}">
                        <a16:creationId xmlns:a16="http://schemas.microsoft.com/office/drawing/2014/main" id="{58A0824A-BF3F-C348-A90E-C62E542490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2" y="7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58" name="Rectangle 2310">
                    <a:extLst>
                      <a:ext uri="{FF2B5EF4-FFF2-40B4-BE49-F238E27FC236}">
                        <a16:creationId xmlns:a16="http://schemas.microsoft.com/office/drawing/2014/main" id="{C2108023-E185-8C48-A343-4660219D2D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3" y="7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59" name="Oval 2311">
                    <a:extLst>
                      <a:ext uri="{FF2B5EF4-FFF2-40B4-BE49-F238E27FC236}">
                        <a16:creationId xmlns:a16="http://schemas.microsoft.com/office/drawing/2014/main" id="{A4CDD50C-35BF-EA40-A7E8-3463448D21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72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60" name="Rectangle 2312">
                    <a:extLst>
                      <a:ext uri="{FF2B5EF4-FFF2-40B4-BE49-F238E27FC236}">
                        <a16:creationId xmlns:a16="http://schemas.microsoft.com/office/drawing/2014/main" id="{F7310C41-C473-C24B-BAC5-C85920DA62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1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61" name="Oval 2313">
                    <a:extLst>
                      <a:ext uri="{FF2B5EF4-FFF2-40B4-BE49-F238E27FC236}">
                        <a16:creationId xmlns:a16="http://schemas.microsoft.com/office/drawing/2014/main" id="{DE81C1FC-AB54-424B-A4B5-B81F9B6A1C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725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62" name="Rectangle 2314">
                    <a:extLst>
                      <a:ext uri="{FF2B5EF4-FFF2-40B4-BE49-F238E27FC236}">
                        <a16:creationId xmlns:a16="http://schemas.microsoft.com/office/drawing/2014/main" id="{95296026-003C-C648-BD64-9824297CA0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1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63" name="Oval 2315">
                    <a:extLst>
                      <a:ext uri="{FF2B5EF4-FFF2-40B4-BE49-F238E27FC236}">
                        <a16:creationId xmlns:a16="http://schemas.microsoft.com/office/drawing/2014/main" id="{ABF407D8-9469-DA4B-9939-5A36F3446D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725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64" name="Rectangle 2316">
                    <a:extLst>
                      <a:ext uri="{FF2B5EF4-FFF2-40B4-BE49-F238E27FC236}">
                        <a16:creationId xmlns:a16="http://schemas.microsoft.com/office/drawing/2014/main" id="{70D34EA6-D5D9-1E45-A9F5-E37F4D5788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65" name="Oval 2317">
                    <a:extLst>
                      <a:ext uri="{FF2B5EF4-FFF2-40B4-BE49-F238E27FC236}">
                        <a16:creationId xmlns:a16="http://schemas.microsoft.com/office/drawing/2014/main" id="{DBED46DF-EC51-334D-91DB-3BD527C4C4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7" y="725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66" name="Rectangle 2318">
                    <a:extLst>
                      <a:ext uri="{FF2B5EF4-FFF2-40B4-BE49-F238E27FC236}">
                        <a16:creationId xmlns:a16="http://schemas.microsoft.com/office/drawing/2014/main" id="{28BB8860-EC22-2246-880E-F8061D50A7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67" name="Oval 2319">
                    <a:extLst>
                      <a:ext uri="{FF2B5EF4-FFF2-40B4-BE49-F238E27FC236}">
                        <a16:creationId xmlns:a16="http://schemas.microsoft.com/office/drawing/2014/main" id="{AEFF5DF0-2B3F-614F-8C5A-33756710D8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723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68" name="Rectangle 2320">
                    <a:extLst>
                      <a:ext uri="{FF2B5EF4-FFF2-40B4-BE49-F238E27FC236}">
                        <a16:creationId xmlns:a16="http://schemas.microsoft.com/office/drawing/2014/main" id="{4FDA0BB3-9BCE-E94C-A6A2-F6BD5C154A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6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69" name="Oval 2321">
                    <a:extLst>
                      <a:ext uri="{FF2B5EF4-FFF2-40B4-BE49-F238E27FC236}">
                        <a16:creationId xmlns:a16="http://schemas.microsoft.com/office/drawing/2014/main" id="{5696C974-4F21-0440-A367-801786BAD0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4" y="72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70" name="Rectangle 2322">
                    <a:extLst>
                      <a:ext uri="{FF2B5EF4-FFF2-40B4-BE49-F238E27FC236}">
                        <a16:creationId xmlns:a16="http://schemas.microsoft.com/office/drawing/2014/main" id="{C4EF8389-2461-3945-AE62-C47E681356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7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71" name="Oval 2323">
                    <a:extLst>
                      <a:ext uri="{FF2B5EF4-FFF2-40B4-BE49-F238E27FC236}">
                        <a16:creationId xmlns:a16="http://schemas.microsoft.com/office/drawing/2014/main" id="{050A8B0B-2F91-3C4B-B802-A2AD0AE52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3" y="72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72" name="Rectangle 2324">
                    <a:extLst>
                      <a:ext uri="{FF2B5EF4-FFF2-40B4-BE49-F238E27FC236}">
                        <a16:creationId xmlns:a16="http://schemas.microsoft.com/office/drawing/2014/main" id="{F467D1D1-2D76-924E-9977-581EDFADD9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4" y="7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73" name="Oval 2325">
                    <a:extLst>
                      <a:ext uri="{FF2B5EF4-FFF2-40B4-BE49-F238E27FC236}">
                        <a16:creationId xmlns:a16="http://schemas.microsoft.com/office/drawing/2014/main" id="{6739650A-0610-134B-A020-1686ED5975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0" y="72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74" name="Rectangle 2326">
                    <a:extLst>
                      <a:ext uri="{FF2B5EF4-FFF2-40B4-BE49-F238E27FC236}">
                        <a16:creationId xmlns:a16="http://schemas.microsoft.com/office/drawing/2014/main" id="{A1CBCF74-01FB-5448-AB54-F70305F553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1" y="7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75" name="Oval 2327">
                    <a:extLst>
                      <a:ext uri="{FF2B5EF4-FFF2-40B4-BE49-F238E27FC236}">
                        <a16:creationId xmlns:a16="http://schemas.microsoft.com/office/drawing/2014/main" id="{F09F3F75-0A12-024D-9FD3-69AB396651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9" y="72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76" name="Rectangle 2328">
                    <a:extLst>
                      <a:ext uri="{FF2B5EF4-FFF2-40B4-BE49-F238E27FC236}">
                        <a16:creationId xmlns:a16="http://schemas.microsoft.com/office/drawing/2014/main" id="{5431837B-C690-114A-84A5-4E05DEBC8F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0" y="7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77" name="Oval 2329">
                    <a:extLst>
                      <a:ext uri="{FF2B5EF4-FFF2-40B4-BE49-F238E27FC236}">
                        <a16:creationId xmlns:a16="http://schemas.microsoft.com/office/drawing/2014/main" id="{4AFC8FFF-C011-6B40-B191-02797563A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8" y="72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78" name="Rectangle 2330">
                    <a:extLst>
                      <a:ext uri="{FF2B5EF4-FFF2-40B4-BE49-F238E27FC236}">
                        <a16:creationId xmlns:a16="http://schemas.microsoft.com/office/drawing/2014/main" id="{598DFC85-9039-2A48-8ADF-E41BF0A434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9" y="7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79" name="Oval 2331">
                    <a:extLst>
                      <a:ext uri="{FF2B5EF4-FFF2-40B4-BE49-F238E27FC236}">
                        <a16:creationId xmlns:a16="http://schemas.microsoft.com/office/drawing/2014/main" id="{03B1C26B-E3B4-5A45-AB68-D0062F22BC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72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80" name="Rectangle 2332">
                    <a:extLst>
                      <a:ext uri="{FF2B5EF4-FFF2-40B4-BE49-F238E27FC236}">
                        <a16:creationId xmlns:a16="http://schemas.microsoft.com/office/drawing/2014/main" id="{5F2788E6-5D98-B94C-920A-5B6C1E317E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7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81" name="Oval 2333">
                    <a:extLst>
                      <a:ext uri="{FF2B5EF4-FFF2-40B4-BE49-F238E27FC236}">
                        <a16:creationId xmlns:a16="http://schemas.microsoft.com/office/drawing/2014/main" id="{D230169E-87EF-3C4F-A401-E3980A7412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6" y="72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82" name="Rectangle 2334">
                    <a:extLst>
                      <a:ext uri="{FF2B5EF4-FFF2-40B4-BE49-F238E27FC236}">
                        <a16:creationId xmlns:a16="http://schemas.microsoft.com/office/drawing/2014/main" id="{DA8B17CD-481B-3D4E-8347-87D000336B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7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83" name="Oval 2335">
                    <a:extLst>
                      <a:ext uri="{FF2B5EF4-FFF2-40B4-BE49-F238E27FC236}">
                        <a16:creationId xmlns:a16="http://schemas.microsoft.com/office/drawing/2014/main" id="{D0D4F043-E3F6-4941-B506-AF9FE6E013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5" y="71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84" name="Rectangle 2336">
                    <a:extLst>
                      <a:ext uri="{FF2B5EF4-FFF2-40B4-BE49-F238E27FC236}">
                        <a16:creationId xmlns:a16="http://schemas.microsoft.com/office/drawing/2014/main" id="{70C6BB11-945C-A149-95E5-728AF7A392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6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85" name="Oval 2337">
                    <a:extLst>
                      <a:ext uri="{FF2B5EF4-FFF2-40B4-BE49-F238E27FC236}">
                        <a16:creationId xmlns:a16="http://schemas.microsoft.com/office/drawing/2014/main" id="{577645D9-99F6-7845-AC56-59568ED6A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2" y="71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86" name="Rectangle 2338">
                    <a:extLst>
                      <a:ext uri="{FF2B5EF4-FFF2-40B4-BE49-F238E27FC236}">
                        <a16:creationId xmlns:a16="http://schemas.microsoft.com/office/drawing/2014/main" id="{0F7F8489-9AE2-314E-88A4-5776137FF1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4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87" name="Oval 2339">
                    <a:extLst>
                      <a:ext uri="{FF2B5EF4-FFF2-40B4-BE49-F238E27FC236}">
                        <a16:creationId xmlns:a16="http://schemas.microsoft.com/office/drawing/2014/main" id="{1D84961C-50B9-C44F-835A-DC2B256FD0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1" y="71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88" name="Rectangle 2340">
                    <a:extLst>
                      <a:ext uri="{FF2B5EF4-FFF2-40B4-BE49-F238E27FC236}">
                        <a16:creationId xmlns:a16="http://schemas.microsoft.com/office/drawing/2014/main" id="{4CE741F3-9F18-634F-8892-C646A0AD0A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2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89" name="Oval 2341">
                    <a:extLst>
                      <a:ext uri="{FF2B5EF4-FFF2-40B4-BE49-F238E27FC236}">
                        <a16:creationId xmlns:a16="http://schemas.microsoft.com/office/drawing/2014/main" id="{3B89A276-6246-1A4B-AF54-AF50008987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0" y="71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90" name="Rectangle 2342">
                    <a:extLst>
                      <a:ext uri="{FF2B5EF4-FFF2-40B4-BE49-F238E27FC236}">
                        <a16:creationId xmlns:a16="http://schemas.microsoft.com/office/drawing/2014/main" id="{C9B46435-66F1-A24C-8D28-01C87CD377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1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91" name="Oval 2343">
                    <a:extLst>
                      <a:ext uri="{FF2B5EF4-FFF2-40B4-BE49-F238E27FC236}">
                        <a16:creationId xmlns:a16="http://schemas.microsoft.com/office/drawing/2014/main" id="{DA774625-0CDD-204E-BD68-12A095E76F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8" y="71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92" name="Rectangle 2344">
                    <a:extLst>
                      <a:ext uri="{FF2B5EF4-FFF2-40B4-BE49-F238E27FC236}">
                        <a16:creationId xmlns:a16="http://schemas.microsoft.com/office/drawing/2014/main" id="{944FE15D-DA0A-654C-90CA-8EBE1C3E2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9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93" name="Oval 2345">
                    <a:extLst>
                      <a:ext uri="{FF2B5EF4-FFF2-40B4-BE49-F238E27FC236}">
                        <a16:creationId xmlns:a16="http://schemas.microsoft.com/office/drawing/2014/main" id="{35B7EA4C-30AC-F147-A133-4ADDEB4226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7" y="71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94" name="Rectangle 2346">
                    <a:extLst>
                      <a:ext uri="{FF2B5EF4-FFF2-40B4-BE49-F238E27FC236}">
                        <a16:creationId xmlns:a16="http://schemas.microsoft.com/office/drawing/2014/main" id="{07FE0B96-E114-4C44-AC0F-43502CDF88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8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95" name="Oval 2347">
                    <a:extLst>
                      <a:ext uri="{FF2B5EF4-FFF2-40B4-BE49-F238E27FC236}">
                        <a16:creationId xmlns:a16="http://schemas.microsoft.com/office/drawing/2014/main" id="{063310CF-2957-1540-BB32-D63AEAAD5B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6" y="71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96" name="Rectangle 2348">
                    <a:extLst>
                      <a:ext uri="{FF2B5EF4-FFF2-40B4-BE49-F238E27FC236}">
                        <a16:creationId xmlns:a16="http://schemas.microsoft.com/office/drawing/2014/main" id="{41F80533-3173-D34C-8E8E-BE66A94FED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7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97" name="Oval 2349">
                    <a:extLst>
                      <a:ext uri="{FF2B5EF4-FFF2-40B4-BE49-F238E27FC236}">
                        <a16:creationId xmlns:a16="http://schemas.microsoft.com/office/drawing/2014/main" id="{7BF72D90-DBAC-C549-B3BB-65A49C65F7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5" y="71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898" name="Rectangle 2350">
                    <a:extLst>
                      <a:ext uri="{FF2B5EF4-FFF2-40B4-BE49-F238E27FC236}">
                        <a16:creationId xmlns:a16="http://schemas.microsoft.com/office/drawing/2014/main" id="{6B767DE4-E044-2C47-9D6A-7D8FAD6AB6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6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sp>
              <p:nvSpPr>
                <p:cNvPr id="2537" name="Oval 2351">
                  <a:extLst>
                    <a:ext uri="{FF2B5EF4-FFF2-40B4-BE49-F238E27FC236}">
                      <a16:creationId xmlns:a16="http://schemas.microsoft.com/office/drawing/2014/main" id="{6E5D6E73-9C8B-E944-B333-ED784BF2A6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3" y="71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38" name="Rectangle 2352">
                  <a:extLst>
                    <a:ext uri="{FF2B5EF4-FFF2-40B4-BE49-F238E27FC236}">
                      <a16:creationId xmlns:a16="http://schemas.microsoft.com/office/drawing/2014/main" id="{11976ABE-0C5A-7443-951D-6C70EBB006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5" y="71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39" name="Oval 2353">
                  <a:extLst>
                    <a:ext uri="{FF2B5EF4-FFF2-40B4-BE49-F238E27FC236}">
                      <a16:creationId xmlns:a16="http://schemas.microsoft.com/office/drawing/2014/main" id="{CB28D5A7-6F66-2D4C-94FD-50EDC52F7E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3" y="71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40" name="Rectangle 2354">
                  <a:extLst>
                    <a:ext uri="{FF2B5EF4-FFF2-40B4-BE49-F238E27FC236}">
                      <a16:creationId xmlns:a16="http://schemas.microsoft.com/office/drawing/2014/main" id="{FEF11502-3AB8-E748-AC25-BCA789303C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3" y="71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41" name="Oval 2355">
                  <a:extLst>
                    <a:ext uri="{FF2B5EF4-FFF2-40B4-BE49-F238E27FC236}">
                      <a16:creationId xmlns:a16="http://schemas.microsoft.com/office/drawing/2014/main" id="{B85F1AE2-F563-214A-9E12-7E21BDE33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0" y="717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42" name="Rectangle 2356">
                  <a:extLst>
                    <a:ext uri="{FF2B5EF4-FFF2-40B4-BE49-F238E27FC236}">
                      <a16:creationId xmlns:a16="http://schemas.microsoft.com/office/drawing/2014/main" id="{23C4ECA8-0D5B-554B-B2BD-A255DFE6D5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3" y="71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43" name="Oval 2357">
                  <a:extLst>
                    <a:ext uri="{FF2B5EF4-FFF2-40B4-BE49-F238E27FC236}">
                      <a16:creationId xmlns:a16="http://schemas.microsoft.com/office/drawing/2014/main" id="{FBD997D0-E4A7-FE41-990E-A062395124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8" y="716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44" name="Rectangle 2358">
                  <a:extLst>
                    <a:ext uri="{FF2B5EF4-FFF2-40B4-BE49-F238E27FC236}">
                      <a16:creationId xmlns:a16="http://schemas.microsoft.com/office/drawing/2014/main" id="{6420773E-4313-5840-809A-C4B4311968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0" y="71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45" name="Oval 2359">
                  <a:extLst>
                    <a:ext uri="{FF2B5EF4-FFF2-40B4-BE49-F238E27FC236}">
                      <a16:creationId xmlns:a16="http://schemas.microsoft.com/office/drawing/2014/main" id="{9EC546CF-2621-BE49-B2E1-D9FBEFCBE1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8" y="716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46" name="Rectangle 2360">
                  <a:extLst>
                    <a:ext uri="{FF2B5EF4-FFF2-40B4-BE49-F238E27FC236}">
                      <a16:creationId xmlns:a16="http://schemas.microsoft.com/office/drawing/2014/main" id="{2E6851CD-1E6F-764B-9AEF-B5711CEACC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8" y="71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47" name="Oval 2361">
                  <a:extLst>
                    <a:ext uri="{FF2B5EF4-FFF2-40B4-BE49-F238E27FC236}">
                      <a16:creationId xmlns:a16="http://schemas.microsoft.com/office/drawing/2014/main" id="{7F2562B6-E6CF-0B44-8082-CD2237FA9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7" y="716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48" name="Rectangle 2362">
                  <a:extLst>
                    <a:ext uri="{FF2B5EF4-FFF2-40B4-BE49-F238E27FC236}">
                      <a16:creationId xmlns:a16="http://schemas.microsoft.com/office/drawing/2014/main" id="{F74E7D32-2632-EB4A-9F57-A5CCE3C833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8" y="71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49" name="Oval 2363">
                  <a:extLst>
                    <a:ext uri="{FF2B5EF4-FFF2-40B4-BE49-F238E27FC236}">
                      <a16:creationId xmlns:a16="http://schemas.microsoft.com/office/drawing/2014/main" id="{D1BD3338-4D2B-F842-B2CC-11444E7342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5" y="715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50" name="Rectangle 2364">
                  <a:extLst>
                    <a:ext uri="{FF2B5EF4-FFF2-40B4-BE49-F238E27FC236}">
                      <a16:creationId xmlns:a16="http://schemas.microsoft.com/office/drawing/2014/main" id="{D6C9A0EF-632F-F442-B03E-F1B1589C2F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5" y="71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51" name="Oval 2365">
                  <a:extLst>
                    <a:ext uri="{FF2B5EF4-FFF2-40B4-BE49-F238E27FC236}">
                      <a16:creationId xmlns:a16="http://schemas.microsoft.com/office/drawing/2014/main" id="{F5F62A65-875E-AC4D-A62C-3BE89267D3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3" y="715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52" name="Rectangle 2366">
                  <a:extLst>
                    <a:ext uri="{FF2B5EF4-FFF2-40B4-BE49-F238E27FC236}">
                      <a16:creationId xmlns:a16="http://schemas.microsoft.com/office/drawing/2014/main" id="{1E6C9AB7-BB42-A34F-B571-ADE54FD9B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5" y="71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53" name="Oval 2367">
                  <a:extLst>
                    <a:ext uri="{FF2B5EF4-FFF2-40B4-BE49-F238E27FC236}">
                      <a16:creationId xmlns:a16="http://schemas.microsoft.com/office/drawing/2014/main" id="{68686B73-F152-7F49-9387-19565CC947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2" y="714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54" name="Rectangle 2368">
                  <a:extLst>
                    <a:ext uri="{FF2B5EF4-FFF2-40B4-BE49-F238E27FC236}">
                      <a16:creationId xmlns:a16="http://schemas.microsoft.com/office/drawing/2014/main" id="{B365A511-3098-AC49-A4A6-648C285C18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3" y="71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55" name="Oval 2369">
                  <a:extLst>
                    <a:ext uri="{FF2B5EF4-FFF2-40B4-BE49-F238E27FC236}">
                      <a16:creationId xmlns:a16="http://schemas.microsoft.com/office/drawing/2014/main" id="{F235502A-E42E-0D41-B759-887AA111E5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0" y="714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56" name="Rectangle 2370">
                  <a:extLst>
                    <a:ext uri="{FF2B5EF4-FFF2-40B4-BE49-F238E27FC236}">
                      <a16:creationId xmlns:a16="http://schemas.microsoft.com/office/drawing/2014/main" id="{5AE220C1-7D3F-194C-B804-5CF16B7522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0" y="71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57" name="Oval 2371">
                  <a:extLst>
                    <a:ext uri="{FF2B5EF4-FFF2-40B4-BE49-F238E27FC236}">
                      <a16:creationId xmlns:a16="http://schemas.microsoft.com/office/drawing/2014/main" id="{52B7135D-58C7-0542-B094-B634CE2FCA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0" y="713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58" name="Rectangle 2372">
                  <a:extLst>
                    <a:ext uri="{FF2B5EF4-FFF2-40B4-BE49-F238E27FC236}">
                      <a16:creationId xmlns:a16="http://schemas.microsoft.com/office/drawing/2014/main" id="{FA9E6C6C-103C-9445-9BDA-98139EE03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0" y="71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59" name="Oval 2373">
                  <a:extLst>
                    <a:ext uri="{FF2B5EF4-FFF2-40B4-BE49-F238E27FC236}">
                      <a16:creationId xmlns:a16="http://schemas.microsoft.com/office/drawing/2014/main" id="{347AFE40-F3B4-CE4A-BC26-4C8F1FE87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8" y="713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60" name="Rectangle 2374">
                  <a:extLst>
                    <a:ext uri="{FF2B5EF4-FFF2-40B4-BE49-F238E27FC236}">
                      <a16:creationId xmlns:a16="http://schemas.microsoft.com/office/drawing/2014/main" id="{23AB8EF7-BC87-5343-91B7-2B05473F54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0" y="71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61" name="Oval 2375">
                  <a:extLst>
                    <a:ext uri="{FF2B5EF4-FFF2-40B4-BE49-F238E27FC236}">
                      <a16:creationId xmlns:a16="http://schemas.microsoft.com/office/drawing/2014/main" id="{4C059872-7B41-4940-9B90-110F970F10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" y="712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62" name="Rectangle 2376">
                  <a:extLst>
                    <a:ext uri="{FF2B5EF4-FFF2-40B4-BE49-F238E27FC236}">
                      <a16:creationId xmlns:a16="http://schemas.microsoft.com/office/drawing/2014/main" id="{3B06E026-B833-DD40-9E06-3255BB7AD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8" y="71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63" name="Oval 2377">
                  <a:extLst>
                    <a:ext uri="{FF2B5EF4-FFF2-40B4-BE49-F238E27FC236}">
                      <a16:creationId xmlns:a16="http://schemas.microsoft.com/office/drawing/2014/main" id="{2D73951E-73B2-8248-95AB-27F6852042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6" y="712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64" name="Rectangle 2378">
                  <a:extLst>
                    <a:ext uri="{FF2B5EF4-FFF2-40B4-BE49-F238E27FC236}">
                      <a16:creationId xmlns:a16="http://schemas.microsoft.com/office/drawing/2014/main" id="{CEB2684D-60C9-4442-BA89-2B9FBAF32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" y="71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65" name="Oval 2379">
                  <a:extLst>
                    <a:ext uri="{FF2B5EF4-FFF2-40B4-BE49-F238E27FC236}">
                      <a16:creationId xmlns:a16="http://schemas.microsoft.com/office/drawing/2014/main" id="{8CCB6BF0-54F2-8644-9EDE-2D7300D92A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3" y="711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66" name="Rectangle 2380">
                  <a:extLst>
                    <a:ext uri="{FF2B5EF4-FFF2-40B4-BE49-F238E27FC236}">
                      <a16:creationId xmlns:a16="http://schemas.microsoft.com/office/drawing/2014/main" id="{63ED0577-0396-1A40-815C-6432F3AF3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6" y="71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67" name="Oval 2381">
                  <a:extLst>
                    <a:ext uri="{FF2B5EF4-FFF2-40B4-BE49-F238E27FC236}">
                      <a16:creationId xmlns:a16="http://schemas.microsoft.com/office/drawing/2014/main" id="{3C7DCC01-EE71-4241-9102-D8C61D7687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" y="710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68" name="Rectangle 2382">
                  <a:extLst>
                    <a:ext uri="{FF2B5EF4-FFF2-40B4-BE49-F238E27FC236}">
                      <a16:creationId xmlns:a16="http://schemas.microsoft.com/office/drawing/2014/main" id="{1ECD93C0-A098-5F41-9FDA-494ECB2B95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3" y="71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69" name="Oval 2383">
                  <a:extLst>
                    <a:ext uri="{FF2B5EF4-FFF2-40B4-BE49-F238E27FC236}">
                      <a16:creationId xmlns:a16="http://schemas.microsoft.com/office/drawing/2014/main" id="{7A333ECD-8822-4943-9C70-D7BF983AE4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1" y="70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70" name="Rectangle 2384">
                  <a:extLst>
                    <a:ext uri="{FF2B5EF4-FFF2-40B4-BE49-F238E27FC236}">
                      <a16:creationId xmlns:a16="http://schemas.microsoft.com/office/drawing/2014/main" id="{92F860AC-5F0F-5042-A712-73DE58FEB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71" name="Oval 2385">
                  <a:extLst>
                    <a:ext uri="{FF2B5EF4-FFF2-40B4-BE49-F238E27FC236}">
                      <a16:creationId xmlns:a16="http://schemas.microsoft.com/office/drawing/2014/main" id="{3F251A0A-15CE-0649-A886-9D746452F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0" y="709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72" name="Rectangle 2386">
                  <a:extLst>
                    <a:ext uri="{FF2B5EF4-FFF2-40B4-BE49-F238E27FC236}">
                      <a16:creationId xmlns:a16="http://schemas.microsoft.com/office/drawing/2014/main" id="{EF440B00-7787-D74A-8ED4-38389C5042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1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73" name="Oval 2387">
                  <a:extLst>
                    <a:ext uri="{FF2B5EF4-FFF2-40B4-BE49-F238E27FC236}">
                      <a16:creationId xmlns:a16="http://schemas.microsoft.com/office/drawing/2014/main" id="{247C37FF-CDE9-F340-9D8A-8232DC6C51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8" y="70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74" name="Rectangle 2388">
                  <a:extLst>
                    <a:ext uri="{FF2B5EF4-FFF2-40B4-BE49-F238E27FC236}">
                      <a16:creationId xmlns:a16="http://schemas.microsoft.com/office/drawing/2014/main" id="{68AEB9A9-C860-D748-8509-15AAAE7057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8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75" name="Oval 2389">
                  <a:extLst>
                    <a:ext uri="{FF2B5EF4-FFF2-40B4-BE49-F238E27FC236}">
                      <a16:creationId xmlns:a16="http://schemas.microsoft.com/office/drawing/2014/main" id="{8D1ADE27-DCCD-4047-8B28-3033147E7C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6" y="709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76" name="Rectangle 2390">
                  <a:extLst>
                    <a:ext uri="{FF2B5EF4-FFF2-40B4-BE49-F238E27FC236}">
                      <a16:creationId xmlns:a16="http://schemas.microsoft.com/office/drawing/2014/main" id="{41FC0C38-95A7-5943-8E74-211C8893BC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8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77" name="Oval 2391">
                  <a:extLst>
                    <a:ext uri="{FF2B5EF4-FFF2-40B4-BE49-F238E27FC236}">
                      <a16:creationId xmlns:a16="http://schemas.microsoft.com/office/drawing/2014/main" id="{FE2FA813-0F44-5C47-B3AB-9205EA2AF5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5" y="70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78" name="Rectangle 2392">
                  <a:extLst>
                    <a:ext uri="{FF2B5EF4-FFF2-40B4-BE49-F238E27FC236}">
                      <a16:creationId xmlns:a16="http://schemas.microsoft.com/office/drawing/2014/main" id="{AD9E89C7-7FC6-064E-BD0D-CA63B06408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6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79" name="Oval 2393">
                  <a:extLst>
                    <a:ext uri="{FF2B5EF4-FFF2-40B4-BE49-F238E27FC236}">
                      <a16:creationId xmlns:a16="http://schemas.microsoft.com/office/drawing/2014/main" id="{2CA5289E-DED3-0C42-ACE2-9633900200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" y="70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80" name="Rectangle 2394">
                  <a:extLst>
                    <a:ext uri="{FF2B5EF4-FFF2-40B4-BE49-F238E27FC236}">
                      <a16:creationId xmlns:a16="http://schemas.microsoft.com/office/drawing/2014/main" id="{B6FBC3D9-B69F-AF4F-96DD-3383EC04F5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81" name="Oval 2395">
                  <a:extLst>
                    <a:ext uri="{FF2B5EF4-FFF2-40B4-BE49-F238E27FC236}">
                      <a16:creationId xmlns:a16="http://schemas.microsoft.com/office/drawing/2014/main" id="{52364D8F-3885-F541-AFDA-5C096AE0B7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1" y="70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82" name="Rectangle 2396">
                  <a:extLst>
                    <a:ext uri="{FF2B5EF4-FFF2-40B4-BE49-F238E27FC236}">
                      <a16:creationId xmlns:a16="http://schemas.microsoft.com/office/drawing/2014/main" id="{33488887-CF2A-D34A-A194-D4C9DA4589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83" name="Oval 2397">
                  <a:extLst>
                    <a:ext uri="{FF2B5EF4-FFF2-40B4-BE49-F238E27FC236}">
                      <a16:creationId xmlns:a16="http://schemas.microsoft.com/office/drawing/2014/main" id="{C6B43C76-0F20-CD44-8039-CC8AA5CE24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1" y="710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84" name="Rectangle 2398">
                  <a:extLst>
                    <a:ext uri="{FF2B5EF4-FFF2-40B4-BE49-F238E27FC236}">
                      <a16:creationId xmlns:a16="http://schemas.microsoft.com/office/drawing/2014/main" id="{613E60A6-9B3B-6D4D-A950-1AEE64664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1" y="71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85" name="Oval 2399">
                  <a:extLst>
                    <a:ext uri="{FF2B5EF4-FFF2-40B4-BE49-F238E27FC236}">
                      <a16:creationId xmlns:a16="http://schemas.microsoft.com/office/drawing/2014/main" id="{575B711C-5327-EC4E-9F85-876E8A32A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9" y="710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86" name="Rectangle 2400">
                  <a:extLst>
                    <a:ext uri="{FF2B5EF4-FFF2-40B4-BE49-F238E27FC236}">
                      <a16:creationId xmlns:a16="http://schemas.microsoft.com/office/drawing/2014/main" id="{1E53FE3A-4055-864C-912A-49BB56FC13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0" y="71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87" name="Oval 2401">
                  <a:extLst>
                    <a:ext uri="{FF2B5EF4-FFF2-40B4-BE49-F238E27FC236}">
                      <a16:creationId xmlns:a16="http://schemas.microsoft.com/office/drawing/2014/main" id="{D9C35326-70C1-B341-905A-D548338BEB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6" y="711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88" name="Rectangle 2402">
                  <a:extLst>
                    <a:ext uri="{FF2B5EF4-FFF2-40B4-BE49-F238E27FC236}">
                      <a16:creationId xmlns:a16="http://schemas.microsoft.com/office/drawing/2014/main" id="{6A181845-5D48-4D46-A459-C871F907DC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9" y="71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89" name="Oval 2403">
                  <a:extLst>
                    <a:ext uri="{FF2B5EF4-FFF2-40B4-BE49-F238E27FC236}">
                      <a16:creationId xmlns:a16="http://schemas.microsoft.com/office/drawing/2014/main" id="{CB30A593-393A-6940-928D-62A65981D4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6" y="712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90" name="Rectangle 2404">
                  <a:extLst>
                    <a:ext uri="{FF2B5EF4-FFF2-40B4-BE49-F238E27FC236}">
                      <a16:creationId xmlns:a16="http://schemas.microsoft.com/office/drawing/2014/main" id="{32302096-98E4-A447-9799-E35D2818D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6" y="71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91" name="Oval 2405">
                  <a:extLst>
                    <a:ext uri="{FF2B5EF4-FFF2-40B4-BE49-F238E27FC236}">
                      <a16:creationId xmlns:a16="http://schemas.microsoft.com/office/drawing/2014/main" id="{0ACC75AD-FDFB-6049-8736-01B57F6C3E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6" y="713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92" name="Rectangle 2406">
                  <a:extLst>
                    <a:ext uri="{FF2B5EF4-FFF2-40B4-BE49-F238E27FC236}">
                      <a16:creationId xmlns:a16="http://schemas.microsoft.com/office/drawing/2014/main" id="{EDC0A358-3D8B-F44D-B930-2B7A02850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6" y="71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93" name="Oval 2407">
                  <a:extLst>
                    <a:ext uri="{FF2B5EF4-FFF2-40B4-BE49-F238E27FC236}">
                      <a16:creationId xmlns:a16="http://schemas.microsoft.com/office/drawing/2014/main" id="{616B7AEE-902C-6643-BE2F-6B1DFED559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5" y="714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94" name="Rectangle 2408">
                  <a:extLst>
                    <a:ext uri="{FF2B5EF4-FFF2-40B4-BE49-F238E27FC236}">
                      <a16:creationId xmlns:a16="http://schemas.microsoft.com/office/drawing/2014/main" id="{03358A9E-343D-094E-81C5-FCFAAB7766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5" y="71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95" name="Oval 2409">
                  <a:extLst>
                    <a:ext uri="{FF2B5EF4-FFF2-40B4-BE49-F238E27FC236}">
                      <a16:creationId xmlns:a16="http://schemas.microsoft.com/office/drawing/2014/main" id="{59D512B3-122F-8447-85E3-6099255C6B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4" y="715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96" name="Rectangle 2410">
                  <a:extLst>
                    <a:ext uri="{FF2B5EF4-FFF2-40B4-BE49-F238E27FC236}">
                      <a16:creationId xmlns:a16="http://schemas.microsoft.com/office/drawing/2014/main" id="{E2E582AF-19C1-C84E-BB26-F2AE14F09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5" y="71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97" name="Oval 2411">
                  <a:extLst>
                    <a:ext uri="{FF2B5EF4-FFF2-40B4-BE49-F238E27FC236}">
                      <a16:creationId xmlns:a16="http://schemas.microsoft.com/office/drawing/2014/main" id="{60943E40-50AF-0E40-8D01-EC71AD992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3" y="716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98" name="Rectangle 2412">
                  <a:extLst>
                    <a:ext uri="{FF2B5EF4-FFF2-40B4-BE49-F238E27FC236}">
                      <a16:creationId xmlns:a16="http://schemas.microsoft.com/office/drawing/2014/main" id="{858A9DE9-D903-2240-859D-FAE3DF4C4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4" y="71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99" name="Oval 2413">
                  <a:extLst>
                    <a:ext uri="{FF2B5EF4-FFF2-40B4-BE49-F238E27FC236}">
                      <a16:creationId xmlns:a16="http://schemas.microsoft.com/office/drawing/2014/main" id="{DA36EF57-65A8-104B-8BE0-2D62CD03C1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3" y="717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00" name="Rectangle 2414">
                  <a:extLst>
                    <a:ext uri="{FF2B5EF4-FFF2-40B4-BE49-F238E27FC236}">
                      <a16:creationId xmlns:a16="http://schemas.microsoft.com/office/drawing/2014/main" id="{9702DBA8-F967-BC4A-B123-BC68AD0A7A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4" y="71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01" name="Oval 2415">
                  <a:extLst>
                    <a:ext uri="{FF2B5EF4-FFF2-40B4-BE49-F238E27FC236}">
                      <a16:creationId xmlns:a16="http://schemas.microsoft.com/office/drawing/2014/main" id="{9BA27ABC-C588-2146-BCFA-3AE488C37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1" y="718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02" name="Rectangle 2416">
                  <a:extLst>
                    <a:ext uri="{FF2B5EF4-FFF2-40B4-BE49-F238E27FC236}">
                      <a16:creationId xmlns:a16="http://schemas.microsoft.com/office/drawing/2014/main" id="{AD851633-3105-6747-91C6-11E7180D7C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3" y="719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03" name="Oval 2417">
                  <a:extLst>
                    <a:ext uri="{FF2B5EF4-FFF2-40B4-BE49-F238E27FC236}">
                      <a16:creationId xmlns:a16="http://schemas.microsoft.com/office/drawing/2014/main" id="{FFCBC453-3B2C-4649-A5A3-5F7356B071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1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04" name="Rectangle 2418">
                  <a:extLst>
                    <a:ext uri="{FF2B5EF4-FFF2-40B4-BE49-F238E27FC236}">
                      <a16:creationId xmlns:a16="http://schemas.microsoft.com/office/drawing/2014/main" id="{FAECB4E1-B896-3A42-A1D6-0AABB217F9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1" y="72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05" name="Oval 2419">
                  <a:extLst>
                    <a:ext uri="{FF2B5EF4-FFF2-40B4-BE49-F238E27FC236}">
                      <a16:creationId xmlns:a16="http://schemas.microsoft.com/office/drawing/2014/main" id="{1BB57D18-F828-304D-989F-9DEE19F0D0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0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06" name="Rectangle 2420">
                  <a:extLst>
                    <a:ext uri="{FF2B5EF4-FFF2-40B4-BE49-F238E27FC236}">
                      <a16:creationId xmlns:a16="http://schemas.microsoft.com/office/drawing/2014/main" id="{C6A98256-96C6-6D4B-85B6-16F5F6D101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1" y="72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07" name="Oval 2421">
                  <a:extLst>
                    <a:ext uri="{FF2B5EF4-FFF2-40B4-BE49-F238E27FC236}">
                      <a16:creationId xmlns:a16="http://schemas.microsoft.com/office/drawing/2014/main" id="{F44182A8-4588-2047-B2B0-BA8205171A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1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08" name="Rectangle 2422">
                  <a:extLst>
                    <a:ext uri="{FF2B5EF4-FFF2-40B4-BE49-F238E27FC236}">
                      <a16:creationId xmlns:a16="http://schemas.microsoft.com/office/drawing/2014/main" id="{7299EECB-6DAC-C942-8767-B8E924AD17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09" name="Oval 2423">
                  <a:extLst>
                    <a:ext uri="{FF2B5EF4-FFF2-40B4-BE49-F238E27FC236}">
                      <a16:creationId xmlns:a16="http://schemas.microsoft.com/office/drawing/2014/main" id="{E947EBDB-F9A6-664E-BC6D-5E0C5C6DA4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2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10" name="Rectangle 2424">
                  <a:extLst>
                    <a:ext uri="{FF2B5EF4-FFF2-40B4-BE49-F238E27FC236}">
                      <a16:creationId xmlns:a16="http://schemas.microsoft.com/office/drawing/2014/main" id="{7A85E39C-DB71-1248-8A9C-4947A084F2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11" name="Oval 2425">
                  <a:extLst>
                    <a:ext uri="{FF2B5EF4-FFF2-40B4-BE49-F238E27FC236}">
                      <a16:creationId xmlns:a16="http://schemas.microsoft.com/office/drawing/2014/main" id="{47F5AC36-59FF-8F46-A7D9-C79E663703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6" y="723"/>
                  <a:ext cx="2" cy="1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12" name="Rectangle 2426">
                  <a:extLst>
                    <a:ext uri="{FF2B5EF4-FFF2-40B4-BE49-F238E27FC236}">
                      <a16:creationId xmlns:a16="http://schemas.microsoft.com/office/drawing/2014/main" id="{F15CB405-5853-EB40-AF77-41B60A4A5F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13" name="Oval 2427">
                  <a:extLst>
                    <a:ext uri="{FF2B5EF4-FFF2-40B4-BE49-F238E27FC236}">
                      <a16:creationId xmlns:a16="http://schemas.microsoft.com/office/drawing/2014/main" id="{92D676C9-20BA-5649-9BE5-5162AC7E1C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5"/>
                  <a:ext cx="2" cy="1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14" name="Rectangle 2428">
                  <a:extLst>
                    <a:ext uri="{FF2B5EF4-FFF2-40B4-BE49-F238E27FC236}">
                      <a16:creationId xmlns:a16="http://schemas.microsoft.com/office/drawing/2014/main" id="{0C3E3405-C9CF-004D-9AE5-12058160B1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6" y="72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15" name="Oval 2429">
                  <a:extLst>
                    <a:ext uri="{FF2B5EF4-FFF2-40B4-BE49-F238E27FC236}">
                      <a16:creationId xmlns:a16="http://schemas.microsoft.com/office/drawing/2014/main" id="{455AA007-39B1-E44C-A5BF-6E1C632529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6"/>
                  <a:ext cx="3" cy="1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16" name="Rectangle 2430">
                  <a:extLst>
                    <a:ext uri="{FF2B5EF4-FFF2-40B4-BE49-F238E27FC236}">
                      <a16:creationId xmlns:a16="http://schemas.microsoft.com/office/drawing/2014/main" id="{BBA85D03-1A43-884A-B5B1-850FE46EE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17" name="Oval 2431">
                  <a:extLst>
                    <a:ext uri="{FF2B5EF4-FFF2-40B4-BE49-F238E27FC236}">
                      <a16:creationId xmlns:a16="http://schemas.microsoft.com/office/drawing/2014/main" id="{D5A1595C-9164-324B-B1F0-93CB656F28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7"/>
                  <a:ext cx="3" cy="1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18" name="Rectangle 2432">
                  <a:extLst>
                    <a:ext uri="{FF2B5EF4-FFF2-40B4-BE49-F238E27FC236}">
                      <a16:creationId xmlns:a16="http://schemas.microsoft.com/office/drawing/2014/main" id="{F5C68359-F0BC-FE4F-9937-D8B4AB4B7F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19" name="Oval 2433">
                  <a:extLst>
                    <a:ext uri="{FF2B5EF4-FFF2-40B4-BE49-F238E27FC236}">
                      <a16:creationId xmlns:a16="http://schemas.microsoft.com/office/drawing/2014/main" id="{6F556EEC-D723-7C43-810C-8DFC294AA7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20" name="Rectangle 2434">
                  <a:extLst>
                    <a:ext uri="{FF2B5EF4-FFF2-40B4-BE49-F238E27FC236}">
                      <a16:creationId xmlns:a16="http://schemas.microsoft.com/office/drawing/2014/main" id="{17B2C01B-7FF1-5C42-9218-AE9B43BDBA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21" name="Oval 2435">
                  <a:extLst>
                    <a:ext uri="{FF2B5EF4-FFF2-40B4-BE49-F238E27FC236}">
                      <a16:creationId xmlns:a16="http://schemas.microsoft.com/office/drawing/2014/main" id="{A1F3590C-3FB6-3440-99E7-CE37FA9FC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8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22" name="Rectangle 2436">
                  <a:extLst>
                    <a:ext uri="{FF2B5EF4-FFF2-40B4-BE49-F238E27FC236}">
                      <a16:creationId xmlns:a16="http://schemas.microsoft.com/office/drawing/2014/main" id="{B7FC2C7F-2A90-7D47-8602-AACFCCD85B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9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23" name="Oval 2437">
                  <a:extLst>
                    <a:ext uri="{FF2B5EF4-FFF2-40B4-BE49-F238E27FC236}">
                      <a16:creationId xmlns:a16="http://schemas.microsoft.com/office/drawing/2014/main" id="{2033CEB6-385D-8D4D-A685-A8EC63D3C6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24" name="Rectangle 2438">
                  <a:extLst>
                    <a:ext uri="{FF2B5EF4-FFF2-40B4-BE49-F238E27FC236}">
                      <a16:creationId xmlns:a16="http://schemas.microsoft.com/office/drawing/2014/main" id="{128C7AE9-0B8A-D744-AA9F-439B5FAEA7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3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25" name="Oval 2439">
                  <a:extLst>
                    <a:ext uri="{FF2B5EF4-FFF2-40B4-BE49-F238E27FC236}">
                      <a16:creationId xmlns:a16="http://schemas.microsoft.com/office/drawing/2014/main" id="{3E4FFFC3-A23F-B544-A44B-8C72145BD3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30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26" name="Rectangle 2440">
                  <a:extLst>
                    <a:ext uri="{FF2B5EF4-FFF2-40B4-BE49-F238E27FC236}">
                      <a16:creationId xmlns:a16="http://schemas.microsoft.com/office/drawing/2014/main" id="{F7D557C0-C368-B747-B868-11B98140DF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3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27" name="Oval 2441">
                  <a:extLst>
                    <a:ext uri="{FF2B5EF4-FFF2-40B4-BE49-F238E27FC236}">
                      <a16:creationId xmlns:a16="http://schemas.microsoft.com/office/drawing/2014/main" id="{8D7F3494-5EC8-1F43-BE4A-8C4CC69CC5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0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28" name="Rectangle 2442">
                  <a:extLst>
                    <a:ext uri="{FF2B5EF4-FFF2-40B4-BE49-F238E27FC236}">
                      <a16:creationId xmlns:a16="http://schemas.microsoft.com/office/drawing/2014/main" id="{FDBED1DF-DD94-7249-B6E0-B956EB20FF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29" name="Oval 2443">
                  <a:extLst>
                    <a:ext uri="{FF2B5EF4-FFF2-40B4-BE49-F238E27FC236}">
                      <a16:creationId xmlns:a16="http://schemas.microsoft.com/office/drawing/2014/main" id="{0EBBEBDF-7C4E-664C-912B-9EFA251FD4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731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30" name="Rectangle 2444">
                  <a:extLst>
                    <a:ext uri="{FF2B5EF4-FFF2-40B4-BE49-F238E27FC236}">
                      <a16:creationId xmlns:a16="http://schemas.microsoft.com/office/drawing/2014/main" id="{A3902A3A-2375-2547-80CB-6439A16077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31" name="Oval 2445">
                  <a:extLst>
                    <a:ext uri="{FF2B5EF4-FFF2-40B4-BE49-F238E27FC236}">
                      <a16:creationId xmlns:a16="http://schemas.microsoft.com/office/drawing/2014/main" id="{9D599A2E-D671-C747-88F2-CFAE0C4849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730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32" name="Rectangle 2446">
                  <a:extLst>
                    <a:ext uri="{FF2B5EF4-FFF2-40B4-BE49-F238E27FC236}">
                      <a16:creationId xmlns:a16="http://schemas.microsoft.com/office/drawing/2014/main" id="{CE10FF3C-8D66-654D-AB93-B10DC30CBD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33" name="Oval 2447">
                  <a:extLst>
                    <a:ext uri="{FF2B5EF4-FFF2-40B4-BE49-F238E27FC236}">
                      <a16:creationId xmlns:a16="http://schemas.microsoft.com/office/drawing/2014/main" id="{9A7AF29A-1626-224C-A0F4-107D56339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732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34" name="Rectangle 2448">
                  <a:extLst>
                    <a:ext uri="{FF2B5EF4-FFF2-40B4-BE49-F238E27FC236}">
                      <a16:creationId xmlns:a16="http://schemas.microsoft.com/office/drawing/2014/main" id="{D8BA051B-6E95-3946-B4E5-7DA670BF6B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35" name="Oval 2449">
                  <a:extLst>
                    <a:ext uri="{FF2B5EF4-FFF2-40B4-BE49-F238E27FC236}">
                      <a16:creationId xmlns:a16="http://schemas.microsoft.com/office/drawing/2014/main" id="{F7478C8D-7202-D94C-8BA1-41E0B4D93D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733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36" name="Rectangle 2450">
                  <a:extLst>
                    <a:ext uri="{FF2B5EF4-FFF2-40B4-BE49-F238E27FC236}">
                      <a16:creationId xmlns:a16="http://schemas.microsoft.com/office/drawing/2014/main" id="{4143D17D-B338-9448-A41A-D35AF495B3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37" name="Oval 2451">
                  <a:extLst>
                    <a:ext uri="{FF2B5EF4-FFF2-40B4-BE49-F238E27FC236}">
                      <a16:creationId xmlns:a16="http://schemas.microsoft.com/office/drawing/2014/main" id="{C4F49158-5228-9342-8D8D-F69E1667AC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8" y="734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38" name="Rectangle 2452">
                  <a:extLst>
                    <a:ext uri="{FF2B5EF4-FFF2-40B4-BE49-F238E27FC236}">
                      <a16:creationId xmlns:a16="http://schemas.microsoft.com/office/drawing/2014/main" id="{F777CD5E-6B39-0541-837B-6BFD9AEE56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73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39" name="Oval 2453">
                  <a:extLst>
                    <a:ext uri="{FF2B5EF4-FFF2-40B4-BE49-F238E27FC236}">
                      <a16:creationId xmlns:a16="http://schemas.microsoft.com/office/drawing/2014/main" id="{AEAEA084-872B-7E44-A7DA-7312DE68A9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" y="735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40" name="Rectangle 2454">
                  <a:extLst>
                    <a:ext uri="{FF2B5EF4-FFF2-40B4-BE49-F238E27FC236}">
                      <a16:creationId xmlns:a16="http://schemas.microsoft.com/office/drawing/2014/main" id="{BA330172-C3AB-2344-8985-45AB6E9A2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" y="73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41" name="Oval 2455">
                  <a:extLst>
                    <a:ext uri="{FF2B5EF4-FFF2-40B4-BE49-F238E27FC236}">
                      <a16:creationId xmlns:a16="http://schemas.microsoft.com/office/drawing/2014/main" id="{326ED2DB-5F53-7146-BC19-281391B0EC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" y="736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42" name="Rectangle 2456">
                  <a:extLst>
                    <a:ext uri="{FF2B5EF4-FFF2-40B4-BE49-F238E27FC236}">
                      <a16:creationId xmlns:a16="http://schemas.microsoft.com/office/drawing/2014/main" id="{16E6FA68-EE01-0447-9787-ED6121737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" y="73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43" name="Oval 2457">
                  <a:extLst>
                    <a:ext uri="{FF2B5EF4-FFF2-40B4-BE49-F238E27FC236}">
                      <a16:creationId xmlns:a16="http://schemas.microsoft.com/office/drawing/2014/main" id="{91281680-9C8F-A843-A1D5-A84E769DB0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" y="73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44" name="Rectangle 2458">
                  <a:extLst>
                    <a:ext uri="{FF2B5EF4-FFF2-40B4-BE49-F238E27FC236}">
                      <a16:creationId xmlns:a16="http://schemas.microsoft.com/office/drawing/2014/main" id="{46C9DA90-7CCF-6F49-9CBE-5322731BF1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" y="73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45" name="Oval 2459">
                  <a:extLst>
                    <a:ext uri="{FF2B5EF4-FFF2-40B4-BE49-F238E27FC236}">
                      <a16:creationId xmlns:a16="http://schemas.microsoft.com/office/drawing/2014/main" id="{C9DE4936-4513-6844-B871-77737B5EC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" y="738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46" name="Rectangle 2460">
                  <a:extLst>
                    <a:ext uri="{FF2B5EF4-FFF2-40B4-BE49-F238E27FC236}">
                      <a16:creationId xmlns:a16="http://schemas.microsoft.com/office/drawing/2014/main" id="{3DA0E537-36EA-E047-9691-0836A9D829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" y="739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47" name="Oval 2461">
                  <a:extLst>
                    <a:ext uri="{FF2B5EF4-FFF2-40B4-BE49-F238E27FC236}">
                      <a16:creationId xmlns:a16="http://schemas.microsoft.com/office/drawing/2014/main" id="{2B867D5F-FB02-6242-B54C-40F9F452B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739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48" name="Rectangle 2462">
                  <a:extLst>
                    <a:ext uri="{FF2B5EF4-FFF2-40B4-BE49-F238E27FC236}">
                      <a16:creationId xmlns:a16="http://schemas.microsoft.com/office/drawing/2014/main" id="{C90FC756-D472-024E-991D-24AE1286D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" y="74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49" name="Oval 2463">
                  <a:extLst>
                    <a:ext uri="{FF2B5EF4-FFF2-40B4-BE49-F238E27FC236}">
                      <a16:creationId xmlns:a16="http://schemas.microsoft.com/office/drawing/2014/main" id="{CC620B31-065E-9A45-99D7-32CAE2ED47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741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50" name="Rectangle 2464">
                  <a:extLst>
                    <a:ext uri="{FF2B5EF4-FFF2-40B4-BE49-F238E27FC236}">
                      <a16:creationId xmlns:a16="http://schemas.microsoft.com/office/drawing/2014/main" id="{1FB6B336-E510-954F-B971-01A5B7D50A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" y="74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51" name="Oval 2465">
                  <a:extLst>
                    <a:ext uri="{FF2B5EF4-FFF2-40B4-BE49-F238E27FC236}">
                      <a16:creationId xmlns:a16="http://schemas.microsoft.com/office/drawing/2014/main" id="{6C07C1E0-724F-5548-AAEF-306E0ED680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742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52" name="Rectangle 2466">
                  <a:extLst>
                    <a:ext uri="{FF2B5EF4-FFF2-40B4-BE49-F238E27FC236}">
                      <a16:creationId xmlns:a16="http://schemas.microsoft.com/office/drawing/2014/main" id="{630994DC-A54E-D041-A25A-A7909E21DA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" y="74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53" name="Oval 2467">
                  <a:extLst>
                    <a:ext uri="{FF2B5EF4-FFF2-40B4-BE49-F238E27FC236}">
                      <a16:creationId xmlns:a16="http://schemas.microsoft.com/office/drawing/2014/main" id="{4FDC25D8-5434-FA46-A858-D5C222A821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743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54" name="Rectangle 2468">
                  <a:extLst>
                    <a:ext uri="{FF2B5EF4-FFF2-40B4-BE49-F238E27FC236}">
                      <a16:creationId xmlns:a16="http://schemas.microsoft.com/office/drawing/2014/main" id="{176CB37B-0D5C-3142-B499-1E681CBD7B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" y="74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55" name="Oval 2469">
                  <a:extLst>
                    <a:ext uri="{FF2B5EF4-FFF2-40B4-BE49-F238E27FC236}">
                      <a16:creationId xmlns:a16="http://schemas.microsoft.com/office/drawing/2014/main" id="{D253D32C-7D3D-2145-A23E-3F24E437F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744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56" name="Rectangle 2470">
                  <a:extLst>
                    <a:ext uri="{FF2B5EF4-FFF2-40B4-BE49-F238E27FC236}">
                      <a16:creationId xmlns:a16="http://schemas.microsoft.com/office/drawing/2014/main" id="{17A80E90-D526-0E42-954E-52D759ED89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3" y="74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57" name="Oval 2471">
                  <a:extLst>
                    <a:ext uri="{FF2B5EF4-FFF2-40B4-BE49-F238E27FC236}">
                      <a16:creationId xmlns:a16="http://schemas.microsoft.com/office/drawing/2014/main" id="{BAEB3408-9345-4948-ACB5-FBEC325D29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745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58" name="Rectangle 2472">
                  <a:extLst>
                    <a:ext uri="{FF2B5EF4-FFF2-40B4-BE49-F238E27FC236}">
                      <a16:creationId xmlns:a16="http://schemas.microsoft.com/office/drawing/2014/main" id="{F531AF13-E9B9-F947-8E4C-BA20D06AB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3" y="74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59" name="Oval 2473">
                  <a:extLst>
                    <a:ext uri="{FF2B5EF4-FFF2-40B4-BE49-F238E27FC236}">
                      <a16:creationId xmlns:a16="http://schemas.microsoft.com/office/drawing/2014/main" id="{37A75FA7-65B9-BF4B-A585-89D7537FD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46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60" name="Rectangle 2474">
                  <a:extLst>
                    <a:ext uri="{FF2B5EF4-FFF2-40B4-BE49-F238E27FC236}">
                      <a16:creationId xmlns:a16="http://schemas.microsoft.com/office/drawing/2014/main" id="{2CCC81DA-AF08-4440-8CE9-38696F0D3C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74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61" name="Oval 2475">
                  <a:extLst>
                    <a:ext uri="{FF2B5EF4-FFF2-40B4-BE49-F238E27FC236}">
                      <a16:creationId xmlns:a16="http://schemas.microsoft.com/office/drawing/2014/main" id="{10410E1F-11C2-C04D-90CF-FFE864E119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4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62" name="Rectangle 2476">
                  <a:extLst>
                    <a:ext uri="{FF2B5EF4-FFF2-40B4-BE49-F238E27FC236}">
                      <a16:creationId xmlns:a16="http://schemas.microsoft.com/office/drawing/2014/main" id="{209B5CD1-8EF9-0140-A270-3D9637E84B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74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63" name="Oval 2477">
                  <a:extLst>
                    <a:ext uri="{FF2B5EF4-FFF2-40B4-BE49-F238E27FC236}">
                      <a16:creationId xmlns:a16="http://schemas.microsoft.com/office/drawing/2014/main" id="{1AE9B6E1-CB2F-AB4F-9612-6E0F6A9574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4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64" name="Rectangle 2478">
                  <a:extLst>
                    <a:ext uri="{FF2B5EF4-FFF2-40B4-BE49-F238E27FC236}">
                      <a16:creationId xmlns:a16="http://schemas.microsoft.com/office/drawing/2014/main" id="{E2A92429-F62D-3441-8A9D-D83251C7B2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74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65" name="Oval 2479">
                  <a:extLst>
                    <a:ext uri="{FF2B5EF4-FFF2-40B4-BE49-F238E27FC236}">
                      <a16:creationId xmlns:a16="http://schemas.microsoft.com/office/drawing/2014/main" id="{F239A1D4-D048-B940-8F7A-17CB472B02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9" y="748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66" name="Rectangle 2480">
                  <a:extLst>
                    <a:ext uri="{FF2B5EF4-FFF2-40B4-BE49-F238E27FC236}">
                      <a16:creationId xmlns:a16="http://schemas.microsoft.com/office/drawing/2014/main" id="{C87554EF-2A0E-B742-AAD9-FFA43EDB70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49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67" name="Oval 2481">
                  <a:extLst>
                    <a:ext uri="{FF2B5EF4-FFF2-40B4-BE49-F238E27FC236}">
                      <a16:creationId xmlns:a16="http://schemas.microsoft.com/office/drawing/2014/main" id="{D1CD455B-B117-5149-9B21-5A169BED7C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9" y="74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68" name="Rectangle 2482">
                  <a:extLst>
                    <a:ext uri="{FF2B5EF4-FFF2-40B4-BE49-F238E27FC236}">
                      <a16:creationId xmlns:a16="http://schemas.microsoft.com/office/drawing/2014/main" id="{CB61E8BB-8A4C-8549-B34A-DE17583A38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5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69" name="Oval 2483">
                  <a:extLst>
                    <a:ext uri="{FF2B5EF4-FFF2-40B4-BE49-F238E27FC236}">
                      <a16:creationId xmlns:a16="http://schemas.microsoft.com/office/drawing/2014/main" id="{BB39D73D-4F86-5447-9007-AEA717A286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9" y="750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70" name="Rectangle 2484">
                  <a:extLst>
                    <a:ext uri="{FF2B5EF4-FFF2-40B4-BE49-F238E27FC236}">
                      <a16:creationId xmlns:a16="http://schemas.microsoft.com/office/drawing/2014/main" id="{61D949A3-7A6B-494A-8B8C-1BABCB0F99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5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71" name="Oval 2485">
                  <a:extLst>
                    <a:ext uri="{FF2B5EF4-FFF2-40B4-BE49-F238E27FC236}">
                      <a16:creationId xmlns:a16="http://schemas.microsoft.com/office/drawing/2014/main" id="{1727DB25-C69B-6B48-A654-A1D4B0A06D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1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72" name="Rectangle 2486">
                  <a:extLst>
                    <a:ext uri="{FF2B5EF4-FFF2-40B4-BE49-F238E27FC236}">
                      <a16:creationId xmlns:a16="http://schemas.microsoft.com/office/drawing/2014/main" id="{395CE7ED-1DCD-E44A-800C-7CFF835330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73" name="Oval 2487">
                  <a:extLst>
                    <a:ext uri="{FF2B5EF4-FFF2-40B4-BE49-F238E27FC236}">
                      <a16:creationId xmlns:a16="http://schemas.microsoft.com/office/drawing/2014/main" id="{ABE00572-FB48-3844-A1D6-476C6A4591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2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74" name="Rectangle 2488">
                  <a:extLst>
                    <a:ext uri="{FF2B5EF4-FFF2-40B4-BE49-F238E27FC236}">
                      <a16:creationId xmlns:a16="http://schemas.microsoft.com/office/drawing/2014/main" id="{6FC34EC7-B6A8-ED4B-9BC4-6483206A7A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75" name="Oval 2489">
                  <a:extLst>
                    <a:ext uri="{FF2B5EF4-FFF2-40B4-BE49-F238E27FC236}">
                      <a16:creationId xmlns:a16="http://schemas.microsoft.com/office/drawing/2014/main" id="{B13C314F-E0E0-E942-8438-6D8C0B7539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3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76" name="Rectangle 2490">
                  <a:extLst>
                    <a:ext uri="{FF2B5EF4-FFF2-40B4-BE49-F238E27FC236}">
                      <a16:creationId xmlns:a16="http://schemas.microsoft.com/office/drawing/2014/main" id="{2B6FF121-A5C6-0541-A3CE-1319869C9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77" name="Oval 2491">
                  <a:extLst>
                    <a:ext uri="{FF2B5EF4-FFF2-40B4-BE49-F238E27FC236}">
                      <a16:creationId xmlns:a16="http://schemas.microsoft.com/office/drawing/2014/main" id="{04277EE9-5EF3-8446-A903-AEBFD4E44C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54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78" name="Rectangle 2492">
                  <a:extLst>
                    <a:ext uri="{FF2B5EF4-FFF2-40B4-BE49-F238E27FC236}">
                      <a16:creationId xmlns:a16="http://schemas.microsoft.com/office/drawing/2014/main" id="{DF93A248-BE55-9347-8AED-2CE6552D24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79" name="Oval 2493">
                  <a:extLst>
                    <a:ext uri="{FF2B5EF4-FFF2-40B4-BE49-F238E27FC236}">
                      <a16:creationId xmlns:a16="http://schemas.microsoft.com/office/drawing/2014/main" id="{072DDD4F-60D7-6D4F-8441-835440CECD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56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80" name="Rectangle 2494">
                  <a:extLst>
                    <a:ext uri="{FF2B5EF4-FFF2-40B4-BE49-F238E27FC236}">
                      <a16:creationId xmlns:a16="http://schemas.microsoft.com/office/drawing/2014/main" id="{DB66A009-6D39-D349-BD74-C8904D40A3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81" name="Oval 2495">
                  <a:extLst>
                    <a:ext uri="{FF2B5EF4-FFF2-40B4-BE49-F238E27FC236}">
                      <a16:creationId xmlns:a16="http://schemas.microsoft.com/office/drawing/2014/main" id="{156824C1-0C63-9D4C-A7F5-5C0D980DBD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57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82" name="Rectangle 2496">
                  <a:extLst>
                    <a:ext uri="{FF2B5EF4-FFF2-40B4-BE49-F238E27FC236}">
                      <a16:creationId xmlns:a16="http://schemas.microsoft.com/office/drawing/2014/main" id="{6DE7E576-4C50-7947-9732-4004F59E8F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83" name="Oval 2497">
                  <a:extLst>
                    <a:ext uri="{FF2B5EF4-FFF2-40B4-BE49-F238E27FC236}">
                      <a16:creationId xmlns:a16="http://schemas.microsoft.com/office/drawing/2014/main" id="{050BFD82-F7EC-AF43-9094-BEAC601D5E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57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84" name="Rectangle 2498">
                  <a:extLst>
                    <a:ext uri="{FF2B5EF4-FFF2-40B4-BE49-F238E27FC236}">
                      <a16:creationId xmlns:a16="http://schemas.microsoft.com/office/drawing/2014/main" id="{67E914C7-6883-1E48-8219-49B2A5E740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9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85" name="Oval 2499">
                  <a:extLst>
                    <a:ext uri="{FF2B5EF4-FFF2-40B4-BE49-F238E27FC236}">
                      <a16:creationId xmlns:a16="http://schemas.microsoft.com/office/drawing/2014/main" id="{E3062B7A-40F8-1244-AE58-61408E5398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6" y="759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86" name="Rectangle 2500">
                  <a:extLst>
                    <a:ext uri="{FF2B5EF4-FFF2-40B4-BE49-F238E27FC236}">
                      <a16:creationId xmlns:a16="http://schemas.microsoft.com/office/drawing/2014/main" id="{DF33CA8C-6202-C646-9143-6E53E00992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6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87" name="Oval 2501">
                  <a:extLst>
                    <a:ext uri="{FF2B5EF4-FFF2-40B4-BE49-F238E27FC236}">
                      <a16:creationId xmlns:a16="http://schemas.microsoft.com/office/drawing/2014/main" id="{CF64D087-AE23-C845-921F-61F083748D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6" y="760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88" name="Rectangle 2502">
                  <a:extLst>
                    <a:ext uri="{FF2B5EF4-FFF2-40B4-BE49-F238E27FC236}">
                      <a16:creationId xmlns:a16="http://schemas.microsoft.com/office/drawing/2014/main" id="{89BE601F-8306-524E-A91F-4B3C9E1290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6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89" name="Oval 2503">
                  <a:extLst>
                    <a:ext uri="{FF2B5EF4-FFF2-40B4-BE49-F238E27FC236}">
                      <a16:creationId xmlns:a16="http://schemas.microsoft.com/office/drawing/2014/main" id="{27FC1F23-18C8-0F4B-A5DA-5C1D40AA3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4" y="761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90" name="Rectangle 2504">
                  <a:extLst>
                    <a:ext uri="{FF2B5EF4-FFF2-40B4-BE49-F238E27FC236}">
                      <a16:creationId xmlns:a16="http://schemas.microsoft.com/office/drawing/2014/main" id="{D88F00DA-4EBA-3E45-897F-0AD88933A5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76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91" name="Oval 2505">
                  <a:extLst>
                    <a:ext uri="{FF2B5EF4-FFF2-40B4-BE49-F238E27FC236}">
                      <a16:creationId xmlns:a16="http://schemas.microsoft.com/office/drawing/2014/main" id="{C01E129E-A795-1540-B89F-44C21431D3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3" y="762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92" name="Rectangle 2506">
                  <a:extLst>
                    <a:ext uri="{FF2B5EF4-FFF2-40B4-BE49-F238E27FC236}">
                      <a16:creationId xmlns:a16="http://schemas.microsoft.com/office/drawing/2014/main" id="{ADF4B0F3-A322-3742-A048-67352C84EB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4" y="76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93" name="Oval 2507">
                  <a:extLst>
                    <a:ext uri="{FF2B5EF4-FFF2-40B4-BE49-F238E27FC236}">
                      <a16:creationId xmlns:a16="http://schemas.microsoft.com/office/drawing/2014/main" id="{51D3DED7-471A-F54B-9D40-5D8356B520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1" y="763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94" name="Rectangle 2508">
                  <a:extLst>
                    <a:ext uri="{FF2B5EF4-FFF2-40B4-BE49-F238E27FC236}">
                      <a16:creationId xmlns:a16="http://schemas.microsoft.com/office/drawing/2014/main" id="{9901F4FB-3F68-0848-B699-7C14037FFC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3" y="76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95" name="Oval 2509">
                  <a:extLst>
                    <a:ext uri="{FF2B5EF4-FFF2-40B4-BE49-F238E27FC236}">
                      <a16:creationId xmlns:a16="http://schemas.microsoft.com/office/drawing/2014/main" id="{9F329881-751C-074F-A339-E135209A10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9" y="763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96" name="Rectangle 2510">
                  <a:extLst>
                    <a:ext uri="{FF2B5EF4-FFF2-40B4-BE49-F238E27FC236}">
                      <a16:creationId xmlns:a16="http://schemas.microsoft.com/office/drawing/2014/main" id="{F6B8C3E9-43C9-844B-AEE6-9250EBD440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0" y="76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97" name="Oval 2511">
                  <a:extLst>
                    <a:ext uri="{FF2B5EF4-FFF2-40B4-BE49-F238E27FC236}">
                      <a16:creationId xmlns:a16="http://schemas.microsoft.com/office/drawing/2014/main" id="{7EDB4EE4-BB65-904F-B17D-0C17A64FEA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8" y="763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98" name="Rectangle 2512">
                  <a:extLst>
                    <a:ext uri="{FF2B5EF4-FFF2-40B4-BE49-F238E27FC236}">
                      <a16:creationId xmlns:a16="http://schemas.microsoft.com/office/drawing/2014/main" id="{7440C0E7-5870-CE4A-90D0-57125F2C09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9" y="76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337" name="Line 2513">
                <a:extLst>
                  <a:ext uri="{FF2B5EF4-FFF2-40B4-BE49-F238E27FC236}">
                    <a16:creationId xmlns:a16="http://schemas.microsoft.com/office/drawing/2014/main" id="{7CF481BA-5F15-C149-88D5-040832F879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5" y="632"/>
                <a:ext cx="256" cy="548"/>
              </a:xfrm>
              <a:prstGeom prst="line">
                <a:avLst/>
              </a:prstGeom>
              <a:noFill/>
              <a:ln w="3240" cap="rnd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38" name="Line 2514">
                <a:extLst>
                  <a:ext uri="{FF2B5EF4-FFF2-40B4-BE49-F238E27FC236}">
                    <a16:creationId xmlns:a16="http://schemas.microsoft.com/office/drawing/2014/main" id="{4CE62487-79B0-984D-9A61-1A83789837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2" y="502"/>
                <a:ext cx="109" cy="718"/>
              </a:xfrm>
              <a:prstGeom prst="line">
                <a:avLst/>
              </a:prstGeom>
              <a:noFill/>
              <a:ln w="3240" cap="rnd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39" name="Line 2515">
                <a:extLst>
                  <a:ext uri="{FF2B5EF4-FFF2-40B4-BE49-F238E27FC236}">
                    <a16:creationId xmlns:a16="http://schemas.microsoft.com/office/drawing/2014/main" id="{0D0945D8-96E1-1644-AA43-F14B11C77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23" y="453"/>
                <a:ext cx="71" cy="783"/>
              </a:xfrm>
              <a:prstGeom prst="line">
                <a:avLst/>
              </a:prstGeom>
              <a:noFill/>
              <a:ln w="3240" cap="rnd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40" name="Line 2516">
                <a:extLst>
                  <a:ext uri="{FF2B5EF4-FFF2-40B4-BE49-F238E27FC236}">
                    <a16:creationId xmlns:a16="http://schemas.microsoft.com/office/drawing/2014/main" id="{45C9CD0D-6DB8-9346-BEEF-D73280720A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" y="583"/>
                <a:ext cx="85" cy="640"/>
              </a:xfrm>
              <a:prstGeom prst="line">
                <a:avLst/>
              </a:prstGeom>
              <a:noFill/>
              <a:ln w="3240" cap="rnd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41" name="Line 2517">
                <a:extLst>
                  <a:ext uri="{FF2B5EF4-FFF2-40B4-BE49-F238E27FC236}">
                    <a16:creationId xmlns:a16="http://schemas.microsoft.com/office/drawing/2014/main" id="{49C14204-CD8B-A34C-81E8-B87314F5DD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33" y="727"/>
                <a:ext cx="371" cy="453"/>
              </a:xfrm>
              <a:prstGeom prst="line">
                <a:avLst/>
              </a:prstGeom>
              <a:noFill/>
              <a:ln w="3240" cap="rnd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342" name="Group 2518">
                <a:extLst>
                  <a:ext uri="{FF2B5EF4-FFF2-40B4-BE49-F238E27FC236}">
                    <a16:creationId xmlns:a16="http://schemas.microsoft.com/office/drawing/2014/main" id="{24EADD76-7887-D948-A8A1-AABFE554B1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" y="937"/>
                <a:ext cx="1314" cy="335"/>
                <a:chOff x="101" y="937"/>
                <a:chExt cx="1314" cy="335"/>
              </a:xfrm>
            </p:grpSpPr>
            <p:sp>
              <p:nvSpPr>
                <p:cNvPr id="2521" name="Freeform 2519">
                  <a:extLst>
                    <a:ext uri="{FF2B5EF4-FFF2-40B4-BE49-F238E27FC236}">
                      <a16:creationId xmlns:a16="http://schemas.microsoft.com/office/drawing/2014/main" id="{18BC5265-031A-924E-A76C-9483AF0823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" y="945"/>
                  <a:ext cx="209" cy="325"/>
                </a:xfrm>
                <a:custGeom>
                  <a:avLst/>
                  <a:gdLst>
                    <a:gd name="T0" fmla="*/ 3 w 187"/>
                    <a:gd name="T1" fmla="*/ 296 h 308"/>
                    <a:gd name="T2" fmla="*/ 9 w 187"/>
                    <a:gd name="T3" fmla="*/ 247 h 308"/>
                    <a:gd name="T4" fmla="*/ 13 w 187"/>
                    <a:gd name="T5" fmla="*/ 165 h 308"/>
                    <a:gd name="T6" fmla="*/ 19 w 187"/>
                    <a:gd name="T7" fmla="*/ 132 h 308"/>
                    <a:gd name="T8" fmla="*/ 22 w 187"/>
                    <a:gd name="T9" fmla="*/ 127 h 308"/>
                    <a:gd name="T10" fmla="*/ 25 w 187"/>
                    <a:gd name="T11" fmla="*/ 129 h 308"/>
                    <a:gd name="T12" fmla="*/ 28 w 187"/>
                    <a:gd name="T13" fmla="*/ 125 h 308"/>
                    <a:gd name="T14" fmla="*/ 31 w 187"/>
                    <a:gd name="T15" fmla="*/ 129 h 308"/>
                    <a:gd name="T16" fmla="*/ 34 w 187"/>
                    <a:gd name="T17" fmla="*/ 127 h 308"/>
                    <a:gd name="T18" fmla="*/ 41 w 187"/>
                    <a:gd name="T19" fmla="*/ 132 h 308"/>
                    <a:gd name="T20" fmla="*/ 44 w 187"/>
                    <a:gd name="T21" fmla="*/ 125 h 308"/>
                    <a:gd name="T22" fmla="*/ 47 w 187"/>
                    <a:gd name="T23" fmla="*/ 108 h 308"/>
                    <a:gd name="T24" fmla="*/ 53 w 187"/>
                    <a:gd name="T25" fmla="*/ 99 h 308"/>
                    <a:gd name="T26" fmla="*/ 56 w 187"/>
                    <a:gd name="T27" fmla="*/ 54 h 308"/>
                    <a:gd name="T28" fmla="*/ 62 w 187"/>
                    <a:gd name="T29" fmla="*/ 21 h 308"/>
                    <a:gd name="T30" fmla="*/ 65 w 187"/>
                    <a:gd name="T31" fmla="*/ 0 h 308"/>
                    <a:gd name="T32" fmla="*/ 69 w 187"/>
                    <a:gd name="T33" fmla="*/ 9 h 308"/>
                    <a:gd name="T34" fmla="*/ 75 w 187"/>
                    <a:gd name="T35" fmla="*/ 33 h 308"/>
                    <a:gd name="T36" fmla="*/ 78 w 187"/>
                    <a:gd name="T37" fmla="*/ 61 h 308"/>
                    <a:gd name="T38" fmla="*/ 84 w 187"/>
                    <a:gd name="T39" fmla="*/ 94 h 308"/>
                    <a:gd name="T40" fmla="*/ 87 w 187"/>
                    <a:gd name="T41" fmla="*/ 125 h 308"/>
                    <a:gd name="T42" fmla="*/ 93 w 187"/>
                    <a:gd name="T43" fmla="*/ 129 h 308"/>
                    <a:gd name="T44" fmla="*/ 97 w 187"/>
                    <a:gd name="T45" fmla="*/ 134 h 308"/>
                    <a:gd name="T46" fmla="*/ 103 w 187"/>
                    <a:gd name="T47" fmla="*/ 141 h 308"/>
                    <a:gd name="T48" fmla="*/ 106 w 187"/>
                    <a:gd name="T49" fmla="*/ 148 h 308"/>
                    <a:gd name="T50" fmla="*/ 109 w 187"/>
                    <a:gd name="T51" fmla="*/ 155 h 308"/>
                    <a:gd name="T52" fmla="*/ 115 w 187"/>
                    <a:gd name="T53" fmla="*/ 153 h 308"/>
                    <a:gd name="T54" fmla="*/ 118 w 187"/>
                    <a:gd name="T55" fmla="*/ 139 h 308"/>
                    <a:gd name="T56" fmla="*/ 125 w 187"/>
                    <a:gd name="T57" fmla="*/ 129 h 308"/>
                    <a:gd name="T58" fmla="*/ 128 w 187"/>
                    <a:gd name="T59" fmla="*/ 96 h 308"/>
                    <a:gd name="T60" fmla="*/ 134 w 187"/>
                    <a:gd name="T61" fmla="*/ 85 h 308"/>
                    <a:gd name="T62" fmla="*/ 137 w 187"/>
                    <a:gd name="T63" fmla="*/ 106 h 308"/>
                    <a:gd name="T64" fmla="*/ 143 w 187"/>
                    <a:gd name="T65" fmla="*/ 125 h 308"/>
                    <a:gd name="T66" fmla="*/ 146 w 187"/>
                    <a:gd name="T67" fmla="*/ 148 h 308"/>
                    <a:gd name="T68" fmla="*/ 153 w 187"/>
                    <a:gd name="T69" fmla="*/ 179 h 308"/>
                    <a:gd name="T70" fmla="*/ 156 w 187"/>
                    <a:gd name="T71" fmla="*/ 172 h 308"/>
                    <a:gd name="T72" fmla="*/ 162 w 187"/>
                    <a:gd name="T73" fmla="*/ 153 h 308"/>
                    <a:gd name="T74" fmla="*/ 165 w 187"/>
                    <a:gd name="T75" fmla="*/ 158 h 308"/>
                    <a:gd name="T76" fmla="*/ 168 w 187"/>
                    <a:gd name="T77" fmla="*/ 176 h 308"/>
                    <a:gd name="T78" fmla="*/ 174 w 187"/>
                    <a:gd name="T79" fmla="*/ 181 h 308"/>
                    <a:gd name="T80" fmla="*/ 177 w 187"/>
                    <a:gd name="T81" fmla="*/ 209 h 308"/>
                    <a:gd name="T82" fmla="*/ 184 w 187"/>
                    <a:gd name="T83" fmla="*/ 228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87" h="308">
                      <a:moveTo>
                        <a:pt x="0" y="308"/>
                      </a:moveTo>
                      <a:lnTo>
                        <a:pt x="3" y="304"/>
                      </a:lnTo>
                      <a:lnTo>
                        <a:pt x="3" y="296"/>
                      </a:lnTo>
                      <a:lnTo>
                        <a:pt x="6" y="287"/>
                      </a:lnTo>
                      <a:lnTo>
                        <a:pt x="6" y="266"/>
                      </a:lnTo>
                      <a:lnTo>
                        <a:pt x="9" y="247"/>
                      </a:lnTo>
                      <a:lnTo>
                        <a:pt x="9" y="202"/>
                      </a:lnTo>
                      <a:lnTo>
                        <a:pt x="13" y="191"/>
                      </a:lnTo>
                      <a:lnTo>
                        <a:pt x="13" y="165"/>
                      </a:lnTo>
                      <a:lnTo>
                        <a:pt x="16" y="160"/>
                      </a:lnTo>
                      <a:lnTo>
                        <a:pt x="16" y="144"/>
                      </a:lnTo>
                      <a:lnTo>
                        <a:pt x="19" y="132"/>
                      </a:lnTo>
                      <a:lnTo>
                        <a:pt x="19" y="134"/>
                      </a:lnTo>
                      <a:lnTo>
                        <a:pt x="19" y="132"/>
                      </a:lnTo>
                      <a:lnTo>
                        <a:pt x="22" y="127"/>
                      </a:lnTo>
                      <a:lnTo>
                        <a:pt x="22" y="125"/>
                      </a:lnTo>
                      <a:lnTo>
                        <a:pt x="22" y="127"/>
                      </a:lnTo>
                      <a:lnTo>
                        <a:pt x="25" y="129"/>
                      </a:lnTo>
                      <a:lnTo>
                        <a:pt x="25" y="125"/>
                      </a:lnTo>
                      <a:lnTo>
                        <a:pt x="28" y="129"/>
                      </a:lnTo>
                      <a:lnTo>
                        <a:pt x="28" y="125"/>
                      </a:lnTo>
                      <a:lnTo>
                        <a:pt x="28" y="127"/>
                      </a:lnTo>
                      <a:lnTo>
                        <a:pt x="31" y="125"/>
                      </a:lnTo>
                      <a:lnTo>
                        <a:pt x="31" y="129"/>
                      </a:lnTo>
                      <a:lnTo>
                        <a:pt x="34" y="125"/>
                      </a:lnTo>
                      <a:lnTo>
                        <a:pt x="34" y="129"/>
                      </a:lnTo>
                      <a:lnTo>
                        <a:pt x="34" y="127"/>
                      </a:lnTo>
                      <a:lnTo>
                        <a:pt x="37" y="129"/>
                      </a:lnTo>
                      <a:lnTo>
                        <a:pt x="41" y="127"/>
                      </a:lnTo>
                      <a:lnTo>
                        <a:pt x="41" y="132"/>
                      </a:lnTo>
                      <a:lnTo>
                        <a:pt x="44" y="127"/>
                      </a:lnTo>
                      <a:lnTo>
                        <a:pt x="44" y="132"/>
                      </a:lnTo>
                      <a:lnTo>
                        <a:pt x="44" y="125"/>
                      </a:lnTo>
                      <a:lnTo>
                        <a:pt x="47" y="115"/>
                      </a:lnTo>
                      <a:lnTo>
                        <a:pt x="47" y="118"/>
                      </a:lnTo>
                      <a:lnTo>
                        <a:pt x="47" y="108"/>
                      </a:lnTo>
                      <a:lnTo>
                        <a:pt x="50" y="108"/>
                      </a:lnTo>
                      <a:lnTo>
                        <a:pt x="50" y="99"/>
                      </a:lnTo>
                      <a:lnTo>
                        <a:pt x="53" y="99"/>
                      </a:lnTo>
                      <a:lnTo>
                        <a:pt x="53" y="78"/>
                      </a:lnTo>
                      <a:lnTo>
                        <a:pt x="56" y="75"/>
                      </a:lnTo>
                      <a:lnTo>
                        <a:pt x="56" y="54"/>
                      </a:lnTo>
                      <a:lnTo>
                        <a:pt x="59" y="47"/>
                      </a:lnTo>
                      <a:lnTo>
                        <a:pt x="59" y="31"/>
                      </a:lnTo>
                      <a:lnTo>
                        <a:pt x="62" y="21"/>
                      </a:lnTo>
                      <a:lnTo>
                        <a:pt x="62" y="7"/>
                      </a:lnTo>
                      <a:lnTo>
                        <a:pt x="65" y="9"/>
                      </a:lnTo>
                      <a:lnTo>
                        <a:pt x="65" y="0"/>
                      </a:lnTo>
                      <a:lnTo>
                        <a:pt x="65" y="2"/>
                      </a:lnTo>
                      <a:lnTo>
                        <a:pt x="69" y="5"/>
                      </a:lnTo>
                      <a:lnTo>
                        <a:pt x="69" y="9"/>
                      </a:lnTo>
                      <a:lnTo>
                        <a:pt x="72" y="14"/>
                      </a:lnTo>
                      <a:lnTo>
                        <a:pt x="72" y="26"/>
                      </a:lnTo>
                      <a:lnTo>
                        <a:pt x="75" y="33"/>
                      </a:lnTo>
                      <a:lnTo>
                        <a:pt x="75" y="38"/>
                      </a:lnTo>
                      <a:lnTo>
                        <a:pt x="78" y="42"/>
                      </a:lnTo>
                      <a:lnTo>
                        <a:pt x="78" y="61"/>
                      </a:lnTo>
                      <a:lnTo>
                        <a:pt x="81" y="71"/>
                      </a:lnTo>
                      <a:lnTo>
                        <a:pt x="81" y="85"/>
                      </a:lnTo>
                      <a:lnTo>
                        <a:pt x="84" y="94"/>
                      </a:lnTo>
                      <a:lnTo>
                        <a:pt x="84" y="111"/>
                      </a:lnTo>
                      <a:lnTo>
                        <a:pt x="87" y="111"/>
                      </a:lnTo>
                      <a:lnTo>
                        <a:pt x="87" y="125"/>
                      </a:lnTo>
                      <a:lnTo>
                        <a:pt x="90" y="129"/>
                      </a:lnTo>
                      <a:lnTo>
                        <a:pt x="90" y="136"/>
                      </a:lnTo>
                      <a:lnTo>
                        <a:pt x="93" y="129"/>
                      </a:lnTo>
                      <a:lnTo>
                        <a:pt x="93" y="134"/>
                      </a:lnTo>
                      <a:lnTo>
                        <a:pt x="93" y="129"/>
                      </a:lnTo>
                      <a:lnTo>
                        <a:pt x="97" y="134"/>
                      </a:lnTo>
                      <a:lnTo>
                        <a:pt x="97" y="141"/>
                      </a:lnTo>
                      <a:lnTo>
                        <a:pt x="100" y="144"/>
                      </a:lnTo>
                      <a:lnTo>
                        <a:pt x="103" y="141"/>
                      </a:lnTo>
                      <a:lnTo>
                        <a:pt x="103" y="146"/>
                      </a:lnTo>
                      <a:lnTo>
                        <a:pt x="103" y="144"/>
                      </a:lnTo>
                      <a:lnTo>
                        <a:pt x="106" y="148"/>
                      </a:lnTo>
                      <a:lnTo>
                        <a:pt x="106" y="151"/>
                      </a:lnTo>
                      <a:lnTo>
                        <a:pt x="109" y="158"/>
                      </a:lnTo>
                      <a:lnTo>
                        <a:pt x="109" y="155"/>
                      </a:lnTo>
                      <a:lnTo>
                        <a:pt x="112" y="153"/>
                      </a:lnTo>
                      <a:lnTo>
                        <a:pt x="112" y="148"/>
                      </a:lnTo>
                      <a:lnTo>
                        <a:pt x="115" y="153"/>
                      </a:lnTo>
                      <a:lnTo>
                        <a:pt x="115" y="151"/>
                      </a:lnTo>
                      <a:lnTo>
                        <a:pt x="118" y="146"/>
                      </a:lnTo>
                      <a:lnTo>
                        <a:pt x="118" y="139"/>
                      </a:lnTo>
                      <a:lnTo>
                        <a:pt x="121" y="136"/>
                      </a:lnTo>
                      <a:lnTo>
                        <a:pt x="121" y="129"/>
                      </a:lnTo>
                      <a:lnTo>
                        <a:pt x="125" y="129"/>
                      </a:lnTo>
                      <a:lnTo>
                        <a:pt x="125" y="115"/>
                      </a:lnTo>
                      <a:lnTo>
                        <a:pt x="128" y="104"/>
                      </a:lnTo>
                      <a:lnTo>
                        <a:pt x="128" y="96"/>
                      </a:lnTo>
                      <a:lnTo>
                        <a:pt x="131" y="89"/>
                      </a:lnTo>
                      <a:lnTo>
                        <a:pt x="131" y="82"/>
                      </a:lnTo>
                      <a:lnTo>
                        <a:pt x="134" y="85"/>
                      </a:lnTo>
                      <a:lnTo>
                        <a:pt x="134" y="94"/>
                      </a:lnTo>
                      <a:lnTo>
                        <a:pt x="137" y="94"/>
                      </a:lnTo>
                      <a:lnTo>
                        <a:pt x="137" y="106"/>
                      </a:lnTo>
                      <a:lnTo>
                        <a:pt x="140" y="113"/>
                      </a:lnTo>
                      <a:lnTo>
                        <a:pt x="140" y="120"/>
                      </a:lnTo>
                      <a:lnTo>
                        <a:pt x="143" y="125"/>
                      </a:lnTo>
                      <a:lnTo>
                        <a:pt x="143" y="134"/>
                      </a:lnTo>
                      <a:lnTo>
                        <a:pt x="146" y="134"/>
                      </a:lnTo>
                      <a:lnTo>
                        <a:pt x="146" y="148"/>
                      </a:lnTo>
                      <a:lnTo>
                        <a:pt x="149" y="160"/>
                      </a:lnTo>
                      <a:lnTo>
                        <a:pt x="149" y="172"/>
                      </a:lnTo>
                      <a:lnTo>
                        <a:pt x="153" y="179"/>
                      </a:lnTo>
                      <a:lnTo>
                        <a:pt x="156" y="172"/>
                      </a:lnTo>
                      <a:lnTo>
                        <a:pt x="156" y="174"/>
                      </a:lnTo>
                      <a:lnTo>
                        <a:pt x="156" y="172"/>
                      </a:lnTo>
                      <a:lnTo>
                        <a:pt x="159" y="169"/>
                      </a:lnTo>
                      <a:lnTo>
                        <a:pt x="159" y="155"/>
                      </a:lnTo>
                      <a:lnTo>
                        <a:pt x="162" y="153"/>
                      </a:lnTo>
                      <a:lnTo>
                        <a:pt x="162" y="151"/>
                      </a:lnTo>
                      <a:lnTo>
                        <a:pt x="162" y="153"/>
                      </a:lnTo>
                      <a:lnTo>
                        <a:pt x="165" y="158"/>
                      </a:lnTo>
                      <a:lnTo>
                        <a:pt x="165" y="165"/>
                      </a:lnTo>
                      <a:lnTo>
                        <a:pt x="168" y="174"/>
                      </a:lnTo>
                      <a:lnTo>
                        <a:pt x="168" y="176"/>
                      </a:lnTo>
                      <a:lnTo>
                        <a:pt x="171" y="174"/>
                      </a:lnTo>
                      <a:lnTo>
                        <a:pt x="171" y="179"/>
                      </a:lnTo>
                      <a:lnTo>
                        <a:pt x="174" y="181"/>
                      </a:lnTo>
                      <a:lnTo>
                        <a:pt x="174" y="198"/>
                      </a:lnTo>
                      <a:lnTo>
                        <a:pt x="177" y="205"/>
                      </a:lnTo>
                      <a:lnTo>
                        <a:pt x="177" y="209"/>
                      </a:lnTo>
                      <a:lnTo>
                        <a:pt x="181" y="214"/>
                      </a:lnTo>
                      <a:lnTo>
                        <a:pt x="181" y="226"/>
                      </a:lnTo>
                      <a:lnTo>
                        <a:pt x="184" y="228"/>
                      </a:lnTo>
                      <a:lnTo>
                        <a:pt x="184" y="216"/>
                      </a:lnTo>
                      <a:lnTo>
                        <a:pt x="187" y="207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22" name="Freeform 2520">
                  <a:extLst>
                    <a:ext uri="{FF2B5EF4-FFF2-40B4-BE49-F238E27FC236}">
                      <a16:creationId xmlns:a16="http://schemas.microsoft.com/office/drawing/2014/main" id="{9654C4A6-916D-9C47-B406-0314DF68F6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" y="952"/>
                  <a:ext cx="232" cy="273"/>
                </a:xfrm>
                <a:custGeom>
                  <a:avLst/>
                  <a:gdLst>
                    <a:gd name="T0" fmla="*/ 3 w 208"/>
                    <a:gd name="T1" fmla="*/ 165 h 259"/>
                    <a:gd name="T2" fmla="*/ 6 w 208"/>
                    <a:gd name="T3" fmla="*/ 108 h 259"/>
                    <a:gd name="T4" fmla="*/ 12 w 208"/>
                    <a:gd name="T5" fmla="*/ 47 h 259"/>
                    <a:gd name="T6" fmla="*/ 15 w 208"/>
                    <a:gd name="T7" fmla="*/ 9 h 259"/>
                    <a:gd name="T8" fmla="*/ 21 w 208"/>
                    <a:gd name="T9" fmla="*/ 5 h 259"/>
                    <a:gd name="T10" fmla="*/ 25 w 208"/>
                    <a:gd name="T11" fmla="*/ 35 h 259"/>
                    <a:gd name="T12" fmla="*/ 31 w 208"/>
                    <a:gd name="T13" fmla="*/ 82 h 259"/>
                    <a:gd name="T14" fmla="*/ 34 w 208"/>
                    <a:gd name="T15" fmla="*/ 127 h 259"/>
                    <a:gd name="T16" fmla="*/ 43 w 208"/>
                    <a:gd name="T17" fmla="*/ 134 h 259"/>
                    <a:gd name="T18" fmla="*/ 46 w 208"/>
                    <a:gd name="T19" fmla="*/ 125 h 259"/>
                    <a:gd name="T20" fmla="*/ 49 w 208"/>
                    <a:gd name="T21" fmla="*/ 120 h 259"/>
                    <a:gd name="T22" fmla="*/ 53 w 208"/>
                    <a:gd name="T23" fmla="*/ 97 h 259"/>
                    <a:gd name="T24" fmla="*/ 59 w 208"/>
                    <a:gd name="T25" fmla="*/ 115 h 259"/>
                    <a:gd name="T26" fmla="*/ 68 w 208"/>
                    <a:gd name="T27" fmla="*/ 115 h 259"/>
                    <a:gd name="T28" fmla="*/ 71 w 208"/>
                    <a:gd name="T29" fmla="*/ 129 h 259"/>
                    <a:gd name="T30" fmla="*/ 74 w 208"/>
                    <a:gd name="T31" fmla="*/ 132 h 259"/>
                    <a:gd name="T32" fmla="*/ 77 w 208"/>
                    <a:gd name="T33" fmla="*/ 132 h 259"/>
                    <a:gd name="T34" fmla="*/ 81 w 208"/>
                    <a:gd name="T35" fmla="*/ 94 h 259"/>
                    <a:gd name="T36" fmla="*/ 87 w 208"/>
                    <a:gd name="T37" fmla="*/ 92 h 259"/>
                    <a:gd name="T38" fmla="*/ 90 w 208"/>
                    <a:gd name="T39" fmla="*/ 89 h 259"/>
                    <a:gd name="T40" fmla="*/ 99 w 208"/>
                    <a:gd name="T41" fmla="*/ 113 h 259"/>
                    <a:gd name="T42" fmla="*/ 105 w 208"/>
                    <a:gd name="T43" fmla="*/ 127 h 259"/>
                    <a:gd name="T44" fmla="*/ 109 w 208"/>
                    <a:gd name="T45" fmla="*/ 113 h 259"/>
                    <a:gd name="T46" fmla="*/ 115 w 208"/>
                    <a:gd name="T47" fmla="*/ 125 h 259"/>
                    <a:gd name="T48" fmla="*/ 121 w 208"/>
                    <a:gd name="T49" fmla="*/ 118 h 259"/>
                    <a:gd name="T50" fmla="*/ 124 w 208"/>
                    <a:gd name="T51" fmla="*/ 129 h 259"/>
                    <a:gd name="T52" fmla="*/ 130 w 208"/>
                    <a:gd name="T53" fmla="*/ 146 h 259"/>
                    <a:gd name="T54" fmla="*/ 133 w 208"/>
                    <a:gd name="T55" fmla="*/ 186 h 259"/>
                    <a:gd name="T56" fmla="*/ 140 w 208"/>
                    <a:gd name="T57" fmla="*/ 226 h 259"/>
                    <a:gd name="T58" fmla="*/ 146 w 208"/>
                    <a:gd name="T59" fmla="*/ 257 h 259"/>
                    <a:gd name="T60" fmla="*/ 152 w 208"/>
                    <a:gd name="T61" fmla="*/ 247 h 259"/>
                    <a:gd name="T62" fmla="*/ 155 w 208"/>
                    <a:gd name="T63" fmla="*/ 198 h 259"/>
                    <a:gd name="T64" fmla="*/ 161 w 208"/>
                    <a:gd name="T65" fmla="*/ 146 h 259"/>
                    <a:gd name="T66" fmla="*/ 165 w 208"/>
                    <a:gd name="T67" fmla="*/ 101 h 259"/>
                    <a:gd name="T68" fmla="*/ 168 w 208"/>
                    <a:gd name="T69" fmla="*/ 89 h 259"/>
                    <a:gd name="T70" fmla="*/ 177 w 208"/>
                    <a:gd name="T71" fmla="*/ 89 h 259"/>
                    <a:gd name="T72" fmla="*/ 180 w 208"/>
                    <a:gd name="T73" fmla="*/ 101 h 259"/>
                    <a:gd name="T74" fmla="*/ 183 w 208"/>
                    <a:gd name="T75" fmla="*/ 118 h 259"/>
                    <a:gd name="T76" fmla="*/ 193 w 208"/>
                    <a:gd name="T77" fmla="*/ 129 h 259"/>
                    <a:gd name="T78" fmla="*/ 196 w 208"/>
                    <a:gd name="T79" fmla="*/ 122 h 259"/>
                    <a:gd name="T80" fmla="*/ 202 w 208"/>
                    <a:gd name="T81" fmla="*/ 106 h 259"/>
                    <a:gd name="T82" fmla="*/ 205 w 208"/>
                    <a:gd name="T83" fmla="*/ 80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8" h="259">
                      <a:moveTo>
                        <a:pt x="0" y="200"/>
                      </a:moveTo>
                      <a:lnTo>
                        <a:pt x="0" y="179"/>
                      </a:lnTo>
                      <a:lnTo>
                        <a:pt x="3" y="165"/>
                      </a:lnTo>
                      <a:lnTo>
                        <a:pt x="3" y="146"/>
                      </a:lnTo>
                      <a:lnTo>
                        <a:pt x="6" y="139"/>
                      </a:lnTo>
                      <a:lnTo>
                        <a:pt x="6" y="108"/>
                      </a:lnTo>
                      <a:lnTo>
                        <a:pt x="9" y="92"/>
                      </a:lnTo>
                      <a:lnTo>
                        <a:pt x="9" y="64"/>
                      </a:lnTo>
                      <a:lnTo>
                        <a:pt x="12" y="47"/>
                      </a:lnTo>
                      <a:lnTo>
                        <a:pt x="12" y="26"/>
                      </a:lnTo>
                      <a:lnTo>
                        <a:pt x="15" y="17"/>
                      </a:lnTo>
                      <a:lnTo>
                        <a:pt x="15" y="9"/>
                      </a:lnTo>
                      <a:lnTo>
                        <a:pt x="18" y="5"/>
                      </a:lnTo>
                      <a:lnTo>
                        <a:pt x="18" y="0"/>
                      </a:lnTo>
                      <a:lnTo>
                        <a:pt x="21" y="5"/>
                      </a:lnTo>
                      <a:lnTo>
                        <a:pt x="21" y="17"/>
                      </a:lnTo>
                      <a:lnTo>
                        <a:pt x="25" y="21"/>
                      </a:lnTo>
                      <a:lnTo>
                        <a:pt x="25" y="35"/>
                      </a:lnTo>
                      <a:lnTo>
                        <a:pt x="28" y="40"/>
                      </a:lnTo>
                      <a:lnTo>
                        <a:pt x="28" y="64"/>
                      </a:lnTo>
                      <a:lnTo>
                        <a:pt x="31" y="82"/>
                      </a:lnTo>
                      <a:lnTo>
                        <a:pt x="31" y="97"/>
                      </a:lnTo>
                      <a:lnTo>
                        <a:pt x="34" y="111"/>
                      </a:lnTo>
                      <a:lnTo>
                        <a:pt x="34" y="127"/>
                      </a:lnTo>
                      <a:lnTo>
                        <a:pt x="37" y="129"/>
                      </a:lnTo>
                      <a:lnTo>
                        <a:pt x="37" y="127"/>
                      </a:lnTo>
                      <a:lnTo>
                        <a:pt x="43" y="134"/>
                      </a:lnTo>
                      <a:lnTo>
                        <a:pt x="40" y="134"/>
                      </a:lnTo>
                      <a:lnTo>
                        <a:pt x="43" y="132"/>
                      </a:lnTo>
                      <a:lnTo>
                        <a:pt x="46" y="125"/>
                      </a:lnTo>
                      <a:lnTo>
                        <a:pt x="46" y="127"/>
                      </a:lnTo>
                      <a:lnTo>
                        <a:pt x="46" y="125"/>
                      </a:lnTo>
                      <a:lnTo>
                        <a:pt x="49" y="120"/>
                      </a:lnTo>
                      <a:lnTo>
                        <a:pt x="49" y="111"/>
                      </a:lnTo>
                      <a:lnTo>
                        <a:pt x="53" y="101"/>
                      </a:lnTo>
                      <a:lnTo>
                        <a:pt x="53" y="97"/>
                      </a:lnTo>
                      <a:lnTo>
                        <a:pt x="56" y="92"/>
                      </a:lnTo>
                      <a:lnTo>
                        <a:pt x="59" y="101"/>
                      </a:lnTo>
                      <a:lnTo>
                        <a:pt x="59" y="115"/>
                      </a:lnTo>
                      <a:lnTo>
                        <a:pt x="62" y="120"/>
                      </a:lnTo>
                      <a:lnTo>
                        <a:pt x="62" y="122"/>
                      </a:lnTo>
                      <a:lnTo>
                        <a:pt x="68" y="115"/>
                      </a:lnTo>
                      <a:lnTo>
                        <a:pt x="65" y="115"/>
                      </a:lnTo>
                      <a:lnTo>
                        <a:pt x="68" y="122"/>
                      </a:lnTo>
                      <a:lnTo>
                        <a:pt x="71" y="129"/>
                      </a:lnTo>
                      <a:lnTo>
                        <a:pt x="71" y="127"/>
                      </a:lnTo>
                      <a:lnTo>
                        <a:pt x="71" y="129"/>
                      </a:lnTo>
                      <a:lnTo>
                        <a:pt x="74" y="132"/>
                      </a:lnTo>
                      <a:lnTo>
                        <a:pt x="74" y="137"/>
                      </a:lnTo>
                      <a:lnTo>
                        <a:pt x="74" y="132"/>
                      </a:lnTo>
                      <a:lnTo>
                        <a:pt x="77" y="132"/>
                      </a:lnTo>
                      <a:lnTo>
                        <a:pt x="77" y="120"/>
                      </a:lnTo>
                      <a:lnTo>
                        <a:pt x="81" y="111"/>
                      </a:lnTo>
                      <a:lnTo>
                        <a:pt x="81" y="94"/>
                      </a:lnTo>
                      <a:lnTo>
                        <a:pt x="84" y="87"/>
                      </a:lnTo>
                      <a:lnTo>
                        <a:pt x="84" y="85"/>
                      </a:lnTo>
                      <a:lnTo>
                        <a:pt x="87" y="92"/>
                      </a:lnTo>
                      <a:lnTo>
                        <a:pt x="87" y="101"/>
                      </a:lnTo>
                      <a:lnTo>
                        <a:pt x="90" y="97"/>
                      </a:lnTo>
                      <a:lnTo>
                        <a:pt x="90" y="89"/>
                      </a:lnTo>
                      <a:lnTo>
                        <a:pt x="93" y="97"/>
                      </a:lnTo>
                      <a:lnTo>
                        <a:pt x="99" y="101"/>
                      </a:lnTo>
                      <a:lnTo>
                        <a:pt x="99" y="113"/>
                      </a:lnTo>
                      <a:lnTo>
                        <a:pt x="102" y="115"/>
                      </a:lnTo>
                      <a:lnTo>
                        <a:pt x="102" y="122"/>
                      </a:lnTo>
                      <a:lnTo>
                        <a:pt x="105" y="127"/>
                      </a:lnTo>
                      <a:lnTo>
                        <a:pt x="105" y="125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12" y="118"/>
                      </a:lnTo>
                      <a:lnTo>
                        <a:pt x="115" y="118"/>
                      </a:lnTo>
                      <a:lnTo>
                        <a:pt x="115" y="125"/>
                      </a:lnTo>
                      <a:lnTo>
                        <a:pt x="118" y="122"/>
                      </a:lnTo>
                      <a:lnTo>
                        <a:pt x="121" y="122"/>
                      </a:lnTo>
                      <a:lnTo>
                        <a:pt x="121" y="118"/>
                      </a:lnTo>
                      <a:lnTo>
                        <a:pt x="121" y="122"/>
                      </a:lnTo>
                      <a:lnTo>
                        <a:pt x="124" y="125"/>
                      </a:lnTo>
                      <a:lnTo>
                        <a:pt x="124" y="129"/>
                      </a:lnTo>
                      <a:lnTo>
                        <a:pt x="127" y="125"/>
                      </a:lnTo>
                      <a:lnTo>
                        <a:pt x="127" y="141"/>
                      </a:lnTo>
                      <a:lnTo>
                        <a:pt x="130" y="146"/>
                      </a:lnTo>
                      <a:lnTo>
                        <a:pt x="130" y="162"/>
                      </a:lnTo>
                      <a:lnTo>
                        <a:pt x="133" y="172"/>
                      </a:lnTo>
                      <a:lnTo>
                        <a:pt x="133" y="186"/>
                      </a:lnTo>
                      <a:lnTo>
                        <a:pt x="137" y="191"/>
                      </a:lnTo>
                      <a:lnTo>
                        <a:pt x="137" y="214"/>
                      </a:lnTo>
                      <a:lnTo>
                        <a:pt x="140" y="226"/>
                      </a:lnTo>
                      <a:lnTo>
                        <a:pt x="140" y="240"/>
                      </a:lnTo>
                      <a:lnTo>
                        <a:pt x="146" y="252"/>
                      </a:lnTo>
                      <a:lnTo>
                        <a:pt x="146" y="257"/>
                      </a:lnTo>
                      <a:lnTo>
                        <a:pt x="149" y="259"/>
                      </a:lnTo>
                      <a:lnTo>
                        <a:pt x="149" y="249"/>
                      </a:lnTo>
                      <a:lnTo>
                        <a:pt x="152" y="247"/>
                      </a:lnTo>
                      <a:lnTo>
                        <a:pt x="152" y="231"/>
                      </a:lnTo>
                      <a:lnTo>
                        <a:pt x="155" y="221"/>
                      </a:lnTo>
                      <a:lnTo>
                        <a:pt x="155" y="198"/>
                      </a:lnTo>
                      <a:lnTo>
                        <a:pt x="158" y="188"/>
                      </a:lnTo>
                      <a:lnTo>
                        <a:pt x="158" y="160"/>
                      </a:lnTo>
                      <a:lnTo>
                        <a:pt x="161" y="146"/>
                      </a:lnTo>
                      <a:lnTo>
                        <a:pt x="161" y="122"/>
                      </a:lnTo>
                      <a:lnTo>
                        <a:pt x="165" y="111"/>
                      </a:lnTo>
                      <a:lnTo>
                        <a:pt x="165" y="101"/>
                      </a:lnTo>
                      <a:lnTo>
                        <a:pt x="165" y="104"/>
                      </a:lnTo>
                      <a:lnTo>
                        <a:pt x="168" y="94"/>
                      </a:lnTo>
                      <a:lnTo>
                        <a:pt x="168" y="89"/>
                      </a:lnTo>
                      <a:lnTo>
                        <a:pt x="171" y="87"/>
                      </a:lnTo>
                      <a:lnTo>
                        <a:pt x="171" y="85"/>
                      </a:lnTo>
                      <a:lnTo>
                        <a:pt x="177" y="89"/>
                      </a:lnTo>
                      <a:lnTo>
                        <a:pt x="177" y="97"/>
                      </a:lnTo>
                      <a:lnTo>
                        <a:pt x="180" y="97"/>
                      </a:lnTo>
                      <a:lnTo>
                        <a:pt x="180" y="101"/>
                      </a:lnTo>
                      <a:lnTo>
                        <a:pt x="183" y="118"/>
                      </a:lnTo>
                      <a:lnTo>
                        <a:pt x="183" y="115"/>
                      </a:lnTo>
                      <a:lnTo>
                        <a:pt x="183" y="118"/>
                      </a:lnTo>
                      <a:lnTo>
                        <a:pt x="186" y="122"/>
                      </a:lnTo>
                      <a:lnTo>
                        <a:pt x="186" y="127"/>
                      </a:lnTo>
                      <a:lnTo>
                        <a:pt x="193" y="129"/>
                      </a:lnTo>
                      <a:lnTo>
                        <a:pt x="193" y="127"/>
                      </a:lnTo>
                      <a:lnTo>
                        <a:pt x="196" y="127"/>
                      </a:lnTo>
                      <a:lnTo>
                        <a:pt x="196" y="122"/>
                      </a:lnTo>
                      <a:lnTo>
                        <a:pt x="199" y="122"/>
                      </a:lnTo>
                      <a:lnTo>
                        <a:pt x="199" y="118"/>
                      </a:lnTo>
                      <a:lnTo>
                        <a:pt x="202" y="106"/>
                      </a:lnTo>
                      <a:lnTo>
                        <a:pt x="202" y="99"/>
                      </a:lnTo>
                      <a:lnTo>
                        <a:pt x="205" y="94"/>
                      </a:lnTo>
                      <a:lnTo>
                        <a:pt x="205" y="80"/>
                      </a:lnTo>
                      <a:lnTo>
                        <a:pt x="208" y="71"/>
                      </a:lnTo>
                      <a:lnTo>
                        <a:pt x="208" y="49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23" name="Freeform 2521">
                  <a:extLst>
                    <a:ext uri="{FF2B5EF4-FFF2-40B4-BE49-F238E27FC236}">
                      <a16:creationId xmlns:a16="http://schemas.microsoft.com/office/drawing/2014/main" id="{39F10FDA-BA56-7C42-97FE-7AD3C9C23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7" y="937"/>
                  <a:ext cx="222" cy="300"/>
                </a:xfrm>
                <a:custGeom>
                  <a:avLst/>
                  <a:gdLst>
                    <a:gd name="T0" fmla="*/ 3 w 199"/>
                    <a:gd name="T1" fmla="*/ 40 h 285"/>
                    <a:gd name="T2" fmla="*/ 9 w 199"/>
                    <a:gd name="T3" fmla="*/ 14 h 285"/>
                    <a:gd name="T4" fmla="*/ 12 w 199"/>
                    <a:gd name="T5" fmla="*/ 0 h 285"/>
                    <a:gd name="T6" fmla="*/ 19 w 199"/>
                    <a:gd name="T7" fmla="*/ 16 h 285"/>
                    <a:gd name="T8" fmla="*/ 22 w 199"/>
                    <a:gd name="T9" fmla="*/ 54 h 285"/>
                    <a:gd name="T10" fmla="*/ 28 w 199"/>
                    <a:gd name="T11" fmla="*/ 92 h 285"/>
                    <a:gd name="T12" fmla="*/ 31 w 199"/>
                    <a:gd name="T13" fmla="*/ 127 h 285"/>
                    <a:gd name="T14" fmla="*/ 37 w 199"/>
                    <a:gd name="T15" fmla="*/ 143 h 285"/>
                    <a:gd name="T16" fmla="*/ 40 w 199"/>
                    <a:gd name="T17" fmla="*/ 136 h 285"/>
                    <a:gd name="T18" fmla="*/ 44 w 199"/>
                    <a:gd name="T19" fmla="*/ 141 h 285"/>
                    <a:gd name="T20" fmla="*/ 50 w 199"/>
                    <a:gd name="T21" fmla="*/ 127 h 285"/>
                    <a:gd name="T22" fmla="*/ 53 w 199"/>
                    <a:gd name="T23" fmla="*/ 129 h 285"/>
                    <a:gd name="T24" fmla="*/ 56 w 199"/>
                    <a:gd name="T25" fmla="*/ 136 h 285"/>
                    <a:gd name="T26" fmla="*/ 59 w 199"/>
                    <a:gd name="T27" fmla="*/ 155 h 285"/>
                    <a:gd name="T28" fmla="*/ 65 w 199"/>
                    <a:gd name="T29" fmla="*/ 172 h 285"/>
                    <a:gd name="T30" fmla="*/ 68 w 199"/>
                    <a:gd name="T31" fmla="*/ 193 h 285"/>
                    <a:gd name="T32" fmla="*/ 72 w 199"/>
                    <a:gd name="T33" fmla="*/ 195 h 285"/>
                    <a:gd name="T34" fmla="*/ 78 w 199"/>
                    <a:gd name="T35" fmla="*/ 181 h 285"/>
                    <a:gd name="T36" fmla="*/ 81 w 199"/>
                    <a:gd name="T37" fmla="*/ 141 h 285"/>
                    <a:gd name="T38" fmla="*/ 87 w 199"/>
                    <a:gd name="T39" fmla="*/ 103 h 285"/>
                    <a:gd name="T40" fmla="*/ 90 w 199"/>
                    <a:gd name="T41" fmla="*/ 73 h 285"/>
                    <a:gd name="T42" fmla="*/ 100 w 199"/>
                    <a:gd name="T43" fmla="*/ 78 h 285"/>
                    <a:gd name="T44" fmla="*/ 103 w 199"/>
                    <a:gd name="T45" fmla="*/ 96 h 285"/>
                    <a:gd name="T46" fmla="*/ 109 w 199"/>
                    <a:gd name="T47" fmla="*/ 118 h 285"/>
                    <a:gd name="T48" fmla="*/ 112 w 199"/>
                    <a:gd name="T49" fmla="*/ 120 h 285"/>
                    <a:gd name="T50" fmla="*/ 115 w 199"/>
                    <a:gd name="T51" fmla="*/ 125 h 285"/>
                    <a:gd name="T52" fmla="*/ 124 w 199"/>
                    <a:gd name="T53" fmla="*/ 129 h 285"/>
                    <a:gd name="T54" fmla="*/ 128 w 199"/>
                    <a:gd name="T55" fmla="*/ 111 h 285"/>
                    <a:gd name="T56" fmla="*/ 134 w 199"/>
                    <a:gd name="T57" fmla="*/ 120 h 285"/>
                    <a:gd name="T58" fmla="*/ 140 w 199"/>
                    <a:gd name="T59" fmla="*/ 134 h 285"/>
                    <a:gd name="T60" fmla="*/ 143 w 199"/>
                    <a:gd name="T61" fmla="*/ 153 h 285"/>
                    <a:gd name="T62" fmla="*/ 149 w 199"/>
                    <a:gd name="T63" fmla="*/ 200 h 285"/>
                    <a:gd name="T64" fmla="*/ 152 w 199"/>
                    <a:gd name="T65" fmla="*/ 261 h 285"/>
                    <a:gd name="T66" fmla="*/ 159 w 199"/>
                    <a:gd name="T67" fmla="*/ 280 h 285"/>
                    <a:gd name="T68" fmla="*/ 165 w 199"/>
                    <a:gd name="T69" fmla="*/ 278 h 285"/>
                    <a:gd name="T70" fmla="*/ 168 w 199"/>
                    <a:gd name="T71" fmla="*/ 235 h 285"/>
                    <a:gd name="T72" fmla="*/ 174 w 199"/>
                    <a:gd name="T73" fmla="*/ 183 h 285"/>
                    <a:gd name="T74" fmla="*/ 177 w 199"/>
                    <a:gd name="T75" fmla="*/ 153 h 285"/>
                    <a:gd name="T76" fmla="*/ 180 w 199"/>
                    <a:gd name="T77" fmla="*/ 115 h 285"/>
                    <a:gd name="T78" fmla="*/ 187 w 199"/>
                    <a:gd name="T79" fmla="*/ 94 h 285"/>
                    <a:gd name="T80" fmla="*/ 193 w 199"/>
                    <a:gd name="T81" fmla="*/ 103 h 285"/>
                    <a:gd name="T82" fmla="*/ 196 w 199"/>
                    <a:gd name="T83" fmla="*/ 122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9" h="285">
                      <a:moveTo>
                        <a:pt x="0" y="63"/>
                      </a:moveTo>
                      <a:lnTo>
                        <a:pt x="3" y="52"/>
                      </a:lnTo>
                      <a:lnTo>
                        <a:pt x="3" y="40"/>
                      </a:lnTo>
                      <a:lnTo>
                        <a:pt x="6" y="33"/>
                      </a:lnTo>
                      <a:lnTo>
                        <a:pt x="6" y="21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12" y="7"/>
                      </a:lnTo>
                      <a:lnTo>
                        <a:pt x="12" y="0"/>
                      </a:lnTo>
                      <a:lnTo>
                        <a:pt x="16" y="2"/>
                      </a:lnTo>
                      <a:lnTo>
                        <a:pt x="16" y="14"/>
                      </a:lnTo>
                      <a:lnTo>
                        <a:pt x="19" y="16"/>
                      </a:lnTo>
                      <a:lnTo>
                        <a:pt x="19" y="28"/>
                      </a:lnTo>
                      <a:lnTo>
                        <a:pt x="22" y="35"/>
                      </a:lnTo>
                      <a:lnTo>
                        <a:pt x="22" y="54"/>
                      </a:lnTo>
                      <a:lnTo>
                        <a:pt x="25" y="66"/>
                      </a:lnTo>
                      <a:lnTo>
                        <a:pt x="25" y="85"/>
                      </a:lnTo>
                      <a:lnTo>
                        <a:pt x="28" y="92"/>
                      </a:lnTo>
                      <a:lnTo>
                        <a:pt x="28" y="111"/>
                      </a:lnTo>
                      <a:lnTo>
                        <a:pt x="31" y="118"/>
                      </a:lnTo>
                      <a:lnTo>
                        <a:pt x="31" y="127"/>
                      </a:lnTo>
                      <a:lnTo>
                        <a:pt x="34" y="129"/>
                      </a:lnTo>
                      <a:lnTo>
                        <a:pt x="34" y="143"/>
                      </a:lnTo>
                      <a:lnTo>
                        <a:pt x="37" y="143"/>
                      </a:lnTo>
                      <a:lnTo>
                        <a:pt x="37" y="136"/>
                      </a:lnTo>
                      <a:lnTo>
                        <a:pt x="40" y="143"/>
                      </a:lnTo>
                      <a:lnTo>
                        <a:pt x="40" y="136"/>
                      </a:lnTo>
                      <a:lnTo>
                        <a:pt x="44" y="141"/>
                      </a:lnTo>
                      <a:lnTo>
                        <a:pt x="44" y="143"/>
                      </a:lnTo>
                      <a:lnTo>
                        <a:pt x="44" y="141"/>
                      </a:lnTo>
                      <a:lnTo>
                        <a:pt x="47" y="139"/>
                      </a:lnTo>
                      <a:lnTo>
                        <a:pt x="47" y="129"/>
                      </a:lnTo>
                      <a:lnTo>
                        <a:pt x="50" y="127"/>
                      </a:lnTo>
                      <a:lnTo>
                        <a:pt x="50" y="125"/>
                      </a:lnTo>
                      <a:lnTo>
                        <a:pt x="50" y="127"/>
                      </a:lnTo>
                      <a:lnTo>
                        <a:pt x="53" y="129"/>
                      </a:lnTo>
                      <a:lnTo>
                        <a:pt x="53" y="127"/>
                      </a:lnTo>
                      <a:lnTo>
                        <a:pt x="53" y="134"/>
                      </a:lnTo>
                      <a:lnTo>
                        <a:pt x="56" y="136"/>
                      </a:lnTo>
                      <a:lnTo>
                        <a:pt x="56" y="139"/>
                      </a:lnTo>
                      <a:lnTo>
                        <a:pt x="59" y="143"/>
                      </a:lnTo>
                      <a:lnTo>
                        <a:pt x="59" y="155"/>
                      </a:lnTo>
                      <a:lnTo>
                        <a:pt x="62" y="158"/>
                      </a:lnTo>
                      <a:lnTo>
                        <a:pt x="62" y="169"/>
                      </a:lnTo>
                      <a:lnTo>
                        <a:pt x="65" y="172"/>
                      </a:lnTo>
                      <a:lnTo>
                        <a:pt x="65" y="186"/>
                      </a:lnTo>
                      <a:lnTo>
                        <a:pt x="68" y="195"/>
                      </a:lnTo>
                      <a:lnTo>
                        <a:pt x="68" y="193"/>
                      </a:lnTo>
                      <a:lnTo>
                        <a:pt x="68" y="195"/>
                      </a:lnTo>
                      <a:lnTo>
                        <a:pt x="72" y="198"/>
                      </a:lnTo>
                      <a:lnTo>
                        <a:pt x="72" y="195"/>
                      </a:lnTo>
                      <a:lnTo>
                        <a:pt x="75" y="193"/>
                      </a:lnTo>
                      <a:lnTo>
                        <a:pt x="75" y="183"/>
                      </a:lnTo>
                      <a:lnTo>
                        <a:pt x="78" y="181"/>
                      </a:lnTo>
                      <a:lnTo>
                        <a:pt x="78" y="172"/>
                      </a:lnTo>
                      <a:lnTo>
                        <a:pt x="81" y="165"/>
                      </a:lnTo>
                      <a:lnTo>
                        <a:pt x="81" y="141"/>
                      </a:lnTo>
                      <a:lnTo>
                        <a:pt x="84" y="134"/>
                      </a:lnTo>
                      <a:lnTo>
                        <a:pt x="84" y="113"/>
                      </a:lnTo>
                      <a:lnTo>
                        <a:pt x="87" y="103"/>
                      </a:lnTo>
                      <a:lnTo>
                        <a:pt x="87" y="92"/>
                      </a:lnTo>
                      <a:lnTo>
                        <a:pt x="90" y="87"/>
                      </a:lnTo>
                      <a:lnTo>
                        <a:pt x="90" y="73"/>
                      </a:lnTo>
                      <a:lnTo>
                        <a:pt x="96" y="73"/>
                      </a:lnTo>
                      <a:lnTo>
                        <a:pt x="96" y="78"/>
                      </a:lnTo>
                      <a:lnTo>
                        <a:pt x="100" y="78"/>
                      </a:lnTo>
                      <a:lnTo>
                        <a:pt x="100" y="82"/>
                      </a:lnTo>
                      <a:lnTo>
                        <a:pt x="103" y="82"/>
                      </a:lnTo>
                      <a:lnTo>
                        <a:pt x="103" y="96"/>
                      </a:lnTo>
                      <a:lnTo>
                        <a:pt x="106" y="99"/>
                      </a:lnTo>
                      <a:lnTo>
                        <a:pt x="106" y="108"/>
                      </a:lnTo>
                      <a:lnTo>
                        <a:pt x="109" y="118"/>
                      </a:lnTo>
                      <a:lnTo>
                        <a:pt x="109" y="115"/>
                      </a:lnTo>
                      <a:lnTo>
                        <a:pt x="109" y="118"/>
                      </a:lnTo>
                      <a:lnTo>
                        <a:pt x="112" y="120"/>
                      </a:lnTo>
                      <a:lnTo>
                        <a:pt x="112" y="125"/>
                      </a:lnTo>
                      <a:lnTo>
                        <a:pt x="115" y="129"/>
                      </a:lnTo>
                      <a:lnTo>
                        <a:pt x="115" y="125"/>
                      </a:lnTo>
                      <a:lnTo>
                        <a:pt x="118" y="125"/>
                      </a:lnTo>
                      <a:lnTo>
                        <a:pt x="121" y="127"/>
                      </a:lnTo>
                      <a:lnTo>
                        <a:pt x="124" y="129"/>
                      </a:lnTo>
                      <a:lnTo>
                        <a:pt x="124" y="125"/>
                      </a:lnTo>
                      <a:lnTo>
                        <a:pt x="128" y="120"/>
                      </a:lnTo>
                      <a:lnTo>
                        <a:pt x="128" y="111"/>
                      </a:lnTo>
                      <a:lnTo>
                        <a:pt x="131" y="111"/>
                      </a:lnTo>
                      <a:lnTo>
                        <a:pt x="131" y="115"/>
                      </a:lnTo>
                      <a:lnTo>
                        <a:pt x="134" y="120"/>
                      </a:lnTo>
                      <a:lnTo>
                        <a:pt x="137" y="120"/>
                      </a:lnTo>
                      <a:lnTo>
                        <a:pt x="137" y="127"/>
                      </a:lnTo>
                      <a:lnTo>
                        <a:pt x="140" y="134"/>
                      </a:lnTo>
                      <a:lnTo>
                        <a:pt x="140" y="141"/>
                      </a:lnTo>
                      <a:lnTo>
                        <a:pt x="143" y="146"/>
                      </a:lnTo>
                      <a:lnTo>
                        <a:pt x="143" y="153"/>
                      </a:lnTo>
                      <a:lnTo>
                        <a:pt x="146" y="160"/>
                      </a:lnTo>
                      <a:lnTo>
                        <a:pt x="146" y="186"/>
                      </a:lnTo>
                      <a:lnTo>
                        <a:pt x="149" y="200"/>
                      </a:lnTo>
                      <a:lnTo>
                        <a:pt x="149" y="231"/>
                      </a:lnTo>
                      <a:lnTo>
                        <a:pt x="152" y="242"/>
                      </a:lnTo>
                      <a:lnTo>
                        <a:pt x="152" y="261"/>
                      </a:lnTo>
                      <a:lnTo>
                        <a:pt x="156" y="268"/>
                      </a:lnTo>
                      <a:lnTo>
                        <a:pt x="156" y="271"/>
                      </a:lnTo>
                      <a:lnTo>
                        <a:pt x="159" y="280"/>
                      </a:lnTo>
                      <a:lnTo>
                        <a:pt x="162" y="285"/>
                      </a:lnTo>
                      <a:lnTo>
                        <a:pt x="162" y="280"/>
                      </a:lnTo>
                      <a:lnTo>
                        <a:pt x="165" y="278"/>
                      </a:lnTo>
                      <a:lnTo>
                        <a:pt x="165" y="263"/>
                      </a:lnTo>
                      <a:lnTo>
                        <a:pt x="168" y="254"/>
                      </a:lnTo>
                      <a:lnTo>
                        <a:pt x="168" y="235"/>
                      </a:lnTo>
                      <a:lnTo>
                        <a:pt x="171" y="223"/>
                      </a:lnTo>
                      <a:lnTo>
                        <a:pt x="171" y="198"/>
                      </a:lnTo>
                      <a:lnTo>
                        <a:pt x="174" y="183"/>
                      </a:lnTo>
                      <a:lnTo>
                        <a:pt x="174" y="158"/>
                      </a:lnTo>
                      <a:lnTo>
                        <a:pt x="177" y="148"/>
                      </a:lnTo>
                      <a:lnTo>
                        <a:pt x="177" y="153"/>
                      </a:lnTo>
                      <a:lnTo>
                        <a:pt x="177" y="148"/>
                      </a:lnTo>
                      <a:lnTo>
                        <a:pt x="180" y="132"/>
                      </a:lnTo>
                      <a:lnTo>
                        <a:pt x="180" y="115"/>
                      </a:lnTo>
                      <a:lnTo>
                        <a:pt x="184" y="101"/>
                      </a:lnTo>
                      <a:lnTo>
                        <a:pt x="184" y="94"/>
                      </a:lnTo>
                      <a:lnTo>
                        <a:pt x="187" y="94"/>
                      </a:lnTo>
                      <a:lnTo>
                        <a:pt x="187" y="103"/>
                      </a:lnTo>
                      <a:lnTo>
                        <a:pt x="190" y="103"/>
                      </a:lnTo>
                      <a:lnTo>
                        <a:pt x="193" y="103"/>
                      </a:lnTo>
                      <a:lnTo>
                        <a:pt x="193" y="111"/>
                      </a:lnTo>
                      <a:lnTo>
                        <a:pt x="196" y="118"/>
                      </a:lnTo>
                      <a:lnTo>
                        <a:pt x="196" y="122"/>
                      </a:lnTo>
                      <a:lnTo>
                        <a:pt x="199" y="122"/>
                      </a:lnTo>
                      <a:lnTo>
                        <a:pt x="199" y="103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24" name="Freeform 2522">
                  <a:extLst>
                    <a:ext uri="{FF2B5EF4-FFF2-40B4-BE49-F238E27FC236}">
                      <a16:creationId xmlns:a16="http://schemas.microsoft.com/office/drawing/2014/main" id="{7C35214E-157C-DC4D-8F5A-D43B2B29B5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1" y="942"/>
                  <a:ext cx="212" cy="225"/>
                </a:xfrm>
                <a:custGeom>
                  <a:avLst/>
                  <a:gdLst>
                    <a:gd name="T0" fmla="*/ 3 w 190"/>
                    <a:gd name="T1" fmla="*/ 122 h 214"/>
                    <a:gd name="T2" fmla="*/ 9 w 190"/>
                    <a:gd name="T3" fmla="*/ 127 h 214"/>
                    <a:gd name="T4" fmla="*/ 12 w 190"/>
                    <a:gd name="T5" fmla="*/ 120 h 214"/>
                    <a:gd name="T6" fmla="*/ 19 w 190"/>
                    <a:gd name="T7" fmla="*/ 98 h 214"/>
                    <a:gd name="T8" fmla="*/ 22 w 190"/>
                    <a:gd name="T9" fmla="*/ 89 h 214"/>
                    <a:gd name="T10" fmla="*/ 28 w 190"/>
                    <a:gd name="T11" fmla="*/ 58 h 214"/>
                    <a:gd name="T12" fmla="*/ 31 w 190"/>
                    <a:gd name="T13" fmla="*/ 51 h 214"/>
                    <a:gd name="T14" fmla="*/ 37 w 190"/>
                    <a:gd name="T15" fmla="*/ 77 h 214"/>
                    <a:gd name="T16" fmla="*/ 40 w 190"/>
                    <a:gd name="T17" fmla="*/ 117 h 214"/>
                    <a:gd name="T18" fmla="*/ 47 w 190"/>
                    <a:gd name="T19" fmla="*/ 167 h 214"/>
                    <a:gd name="T20" fmla="*/ 50 w 190"/>
                    <a:gd name="T21" fmla="*/ 204 h 214"/>
                    <a:gd name="T22" fmla="*/ 56 w 190"/>
                    <a:gd name="T23" fmla="*/ 214 h 214"/>
                    <a:gd name="T24" fmla="*/ 59 w 190"/>
                    <a:gd name="T25" fmla="*/ 193 h 214"/>
                    <a:gd name="T26" fmla="*/ 65 w 190"/>
                    <a:gd name="T27" fmla="*/ 167 h 214"/>
                    <a:gd name="T28" fmla="*/ 68 w 190"/>
                    <a:gd name="T29" fmla="*/ 124 h 214"/>
                    <a:gd name="T30" fmla="*/ 75 w 190"/>
                    <a:gd name="T31" fmla="*/ 122 h 214"/>
                    <a:gd name="T32" fmla="*/ 78 w 190"/>
                    <a:gd name="T33" fmla="*/ 115 h 214"/>
                    <a:gd name="T34" fmla="*/ 81 w 190"/>
                    <a:gd name="T35" fmla="*/ 110 h 214"/>
                    <a:gd name="T36" fmla="*/ 84 w 190"/>
                    <a:gd name="T37" fmla="*/ 106 h 214"/>
                    <a:gd name="T38" fmla="*/ 90 w 190"/>
                    <a:gd name="T39" fmla="*/ 127 h 214"/>
                    <a:gd name="T40" fmla="*/ 93 w 190"/>
                    <a:gd name="T41" fmla="*/ 120 h 214"/>
                    <a:gd name="T42" fmla="*/ 100 w 190"/>
                    <a:gd name="T43" fmla="*/ 127 h 214"/>
                    <a:gd name="T44" fmla="*/ 103 w 190"/>
                    <a:gd name="T45" fmla="*/ 127 h 214"/>
                    <a:gd name="T46" fmla="*/ 109 w 190"/>
                    <a:gd name="T47" fmla="*/ 134 h 214"/>
                    <a:gd name="T48" fmla="*/ 112 w 190"/>
                    <a:gd name="T49" fmla="*/ 117 h 214"/>
                    <a:gd name="T50" fmla="*/ 118 w 190"/>
                    <a:gd name="T51" fmla="*/ 94 h 214"/>
                    <a:gd name="T52" fmla="*/ 124 w 190"/>
                    <a:gd name="T53" fmla="*/ 63 h 214"/>
                    <a:gd name="T54" fmla="*/ 128 w 190"/>
                    <a:gd name="T55" fmla="*/ 28 h 214"/>
                    <a:gd name="T56" fmla="*/ 134 w 190"/>
                    <a:gd name="T57" fmla="*/ 0 h 214"/>
                    <a:gd name="T58" fmla="*/ 137 w 190"/>
                    <a:gd name="T59" fmla="*/ 14 h 214"/>
                    <a:gd name="T60" fmla="*/ 143 w 190"/>
                    <a:gd name="T61" fmla="*/ 26 h 214"/>
                    <a:gd name="T62" fmla="*/ 146 w 190"/>
                    <a:gd name="T63" fmla="*/ 58 h 214"/>
                    <a:gd name="T64" fmla="*/ 152 w 190"/>
                    <a:gd name="T65" fmla="*/ 91 h 214"/>
                    <a:gd name="T66" fmla="*/ 156 w 190"/>
                    <a:gd name="T67" fmla="*/ 106 h 214"/>
                    <a:gd name="T68" fmla="*/ 162 w 190"/>
                    <a:gd name="T69" fmla="*/ 124 h 214"/>
                    <a:gd name="T70" fmla="*/ 165 w 190"/>
                    <a:gd name="T71" fmla="*/ 141 h 214"/>
                    <a:gd name="T72" fmla="*/ 168 w 190"/>
                    <a:gd name="T73" fmla="*/ 146 h 214"/>
                    <a:gd name="T74" fmla="*/ 174 w 190"/>
                    <a:gd name="T75" fmla="*/ 146 h 214"/>
                    <a:gd name="T76" fmla="*/ 177 w 190"/>
                    <a:gd name="T77" fmla="*/ 148 h 214"/>
                    <a:gd name="T78" fmla="*/ 180 w 190"/>
                    <a:gd name="T79" fmla="*/ 117 h 214"/>
                    <a:gd name="T80" fmla="*/ 187 w 190"/>
                    <a:gd name="T81" fmla="*/ 103 h 214"/>
                    <a:gd name="T82" fmla="*/ 190 w 190"/>
                    <a:gd name="T83" fmla="*/ 10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0" h="214">
                      <a:moveTo>
                        <a:pt x="0" y="98"/>
                      </a:moveTo>
                      <a:lnTo>
                        <a:pt x="3" y="110"/>
                      </a:lnTo>
                      <a:lnTo>
                        <a:pt x="3" y="122"/>
                      </a:lnTo>
                      <a:lnTo>
                        <a:pt x="6" y="131"/>
                      </a:lnTo>
                      <a:lnTo>
                        <a:pt x="9" y="131"/>
                      </a:lnTo>
                      <a:lnTo>
                        <a:pt x="9" y="127"/>
                      </a:lnTo>
                      <a:lnTo>
                        <a:pt x="12" y="120"/>
                      </a:lnTo>
                      <a:lnTo>
                        <a:pt x="12" y="122"/>
                      </a:lnTo>
                      <a:lnTo>
                        <a:pt x="12" y="120"/>
                      </a:lnTo>
                      <a:lnTo>
                        <a:pt x="16" y="110"/>
                      </a:lnTo>
                      <a:lnTo>
                        <a:pt x="16" y="108"/>
                      </a:lnTo>
                      <a:lnTo>
                        <a:pt x="19" y="98"/>
                      </a:lnTo>
                      <a:lnTo>
                        <a:pt x="19" y="89"/>
                      </a:lnTo>
                      <a:lnTo>
                        <a:pt x="22" y="84"/>
                      </a:lnTo>
                      <a:lnTo>
                        <a:pt x="22" y="89"/>
                      </a:lnTo>
                      <a:lnTo>
                        <a:pt x="25" y="80"/>
                      </a:lnTo>
                      <a:lnTo>
                        <a:pt x="25" y="68"/>
                      </a:lnTo>
                      <a:lnTo>
                        <a:pt x="28" y="58"/>
                      </a:lnTo>
                      <a:lnTo>
                        <a:pt x="28" y="49"/>
                      </a:lnTo>
                      <a:lnTo>
                        <a:pt x="31" y="47"/>
                      </a:lnTo>
                      <a:lnTo>
                        <a:pt x="31" y="51"/>
                      </a:lnTo>
                      <a:lnTo>
                        <a:pt x="34" y="51"/>
                      </a:lnTo>
                      <a:lnTo>
                        <a:pt x="34" y="68"/>
                      </a:lnTo>
                      <a:lnTo>
                        <a:pt x="37" y="77"/>
                      </a:lnTo>
                      <a:lnTo>
                        <a:pt x="37" y="94"/>
                      </a:lnTo>
                      <a:lnTo>
                        <a:pt x="40" y="106"/>
                      </a:lnTo>
                      <a:lnTo>
                        <a:pt x="40" y="117"/>
                      </a:lnTo>
                      <a:lnTo>
                        <a:pt x="44" y="134"/>
                      </a:lnTo>
                      <a:lnTo>
                        <a:pt x="44" y="155"/>
                      </a:lnTo>
                      <a:lnTo>
                        <a:pt x="47" y="167"/>
                      </a:lnTo>
                      <a:lnTo>
                        <a:pt x="47" y="183"/>
                      </a:lnTo>
                      <a:lnTo>
                        <a:pt x="50" y="193"/>
                      </a:lnTo>
                      <a:lnTo>
                        <a:pt x="50" y="204"/>
                      </a:lnTo>
                      <a:lnTo>
                        <a:pt x="53" y="211"/>
                      </a:lnTo>
                      <a:lnTo>
                        <a:pt x="53" y="209"/>
                      </a:lnTo>
                      <a:lnTo>
                        <a:pt x="56" y="214"/>
                      </a:lnTo>
                      <a:lnTo>
                        <a:pt x="56" y="204"/>
                      </a:lnTo>
                      <a:lnTo>
                        <a:pt x="59" y="200"/>
                      </a:lnTo>
                      <a:lnTo>
                        <a:pt x="59" y="193"/>
                      </a:lnTo>
                      <a:lnTo>
                        <a:pt x="62" y="190"/>
                      </a:lnTo>
                      <a:lnTo>
                        <a:pt x="62" y="174"/>
                      </a:lnTo>
                      <a:lnTo>
                        <a:pt x="65" y="167"/>
                      </a:lnTo>
                      <a:lnTo>
                        <a:pt x="65" y="150"/>
                      </a:lnTo>
                      <a:lnTo>
                        <a:pt x="68" y="141"/>
                      </a:lnTo>
                      <a:lnTo>
                        <a:pt x="68" y="124"/>
                      </a:lnTo>
                      <a:lnTo>
                        <a:pt x="72" y="122"/>
                      </a:lnTo>
                      <a:lnTo>
                        <a:pt x="72" y="131"/>
                      </a:lnTo>
                      <a:lnTo>
                        <a:pt x="75" y="122"/>
                      </a:lnTo>
                      <a:lnTo>
                        <a:pt x="78" y="115"/>
                      </a:lnTo>
                      <a:lnTo>
                        <a:pt x="78" y="122"/>
                      </a:lnTo>
                      <a:lnTo>
                        <a:pt x="78" y="115"/>
                      </a:lnTo>
                      <a:lnTo>
                        <a:pt x="81" y="110"/>
                      </a:lnTo>
                      <a:lnTo>
                        <a:pt x="81" y="108"/>
                      </a:lnTo>
                      <a:lnTo>
                        <a:pt x="81" y="110"/>
                      </a:lnTo>
                      <a:lnTo>
                        <a:pt x="84" y="106"/>
                      </a:lnTo>
                      <a:lnTo>
                        <a:pt x="84" y="101"/>
                      </a:lnTo>
                      <a:lnTo>
                        <a:pt x="84" y="106"/>
                      </a:lnTo>
                      <a:lnTo>
                        <a:pt x="87" y="106"/>
                      </a:lnTo>
                      <a:lnTo>
                        <a:pt x="87" y="120"/>
                      </a:lnTo>
                      <a:lnTo>
                        <a:pt x="90" y="127"/>
                      </a:lnTo>
                      <a:lnTo>
                        <a:pt x="90" y="134"/>
                      </a:lnTo>
                      <a:lnTo>
                        <a:pt x="93" y="131"/>
                      </a:lnTo>
                      <a:lnTo>
                        <a:pt x="93" y="120"/>
                      </a:lnTo>
                      <a:lnTo>
                        <a:pt x="96" y="127"/>
                      </a:lnTo>
                      <a:lnTo>
                        <a:pt x="100" y="131"/>
                      </a:lnTo>
                      <a:lnTo>
                        <a:pt x="100" y="127"/>
                      </a:lnTo>
                      <a:lnTo>
                        <a:pt x="100" y="131"/>
                      </a:lnTo>
                      <a:lnTo>
                        <a:pt x="103" y="134"/>
                      </a:lnTo>
                      <a:lnTo>
                        <a:pt x="103" y="127"/>
                      </a:lnTo>
                      <a:lnTo>
                        <a:pt x="106" y="134"/>
                      </a:lnTo>
                      <a:lnTo>
                        <a:pt x="106" y="131"/>
                      </a:lnTo>
                      <a:lnTo>
                        <a:pt x="109" y="134"/>
                      </a:lnTo>
                      <a:lnTo>
                        <a:pt x="109" y="131"/>
                      </a:lnTo>
                      <a:lnTo>
                        <a:pt x="112" y="127"/>
                      </a:lnTo>
                      <a:lnTo>
                        <a:pt x="112" y="117"/>
                      </a:lnTo>
                      <a:lnTo>
                        <a:pt x="115" y="115"/>
                      </a:lnTo>
                      <a:lnTo>
                        <a:pt x="118" y="103"/>
                      </a:lnTo>
                      <a:lnTo>
                        <a:pt x="118" y="94"/>
                      </a:lnTo>
                      <a:lnTo>
                        <a:pt x="121" y="87"/>
                      </a:lnTo>
                      <a:lnTo>
                        <a:pt x="121" y="70"/>
                      </a:lnTo>
                      <a:lnTo>
                        <a:pt x="124" y="63"/>
                      </a:lnTo>
                      <a:lnTo>
                        <a:pt x="124" y="51"/>
                      </a:lnTo>
                      <a:lnTo>
                        <a:pt x="128" y="37"/>
                      </a:lnTo>
                      <a:lnTo>
                        <a:pt x="128" y="28"/>
                      </a:lnTo>
                      <a:lnTo>
                        <a:pt x="131" y="14"/>
                      </a:lnTo>
                      <a:lnTo>
                        <a:pt x="131" y="2"/>
                      </a:lnTo>
                      <a:lnTo>
                        <a:pt x="134" y="0"/>
                      </a:lnTo>
                      <a:lnTo>
                        <a:pt x="134" y="2"/>
                      </a:lnTo>
                      <a:lnTo>
                        <a:pt x="137" y="4"/>
                      </a:lnTo>
                      <a:lnTo>
                        <a:pt x="137" y="14"/>
                      </a:lnTo>
                      <a:lnTo>
                        <a:pt x="140" y="18"/>
                      </a:lnTo>
                      <a:lnTo>
                        <a:pt x="140" y="21"/>
                      </a:lnTo>
                      <a:lnTo>
                        <a:pt x="143" y="26"/>
                      </a:lnTo>
                      <a:lnTo>
                        <a:pt x="143" y="40"/>
                      </a:lnTo>
                      <a:lnTo>
                        <a:pt x="146" y="47"/>
                      </a:lnTo>
                      <a:lnTo>
                        <a:pt x="146" y="58"/>
                      </a:lnTo>
                      <a:lnTo>
                        <a:pt x="149" y="68"/>
                      </a:lnTo>
                      <a:lnTo>
                        <a:pt x="149" y="77"/>
                      </a:lnTo>
                      <a:lnTo>
                        <a:pt x="152" y="91"/>
                      </a:lnTo>
                      <a:lnTo>
                        <a:pt x="152" y="98"/>
                      </a:lnTo>
                      <a:lnTo>
                        <a:pt x="156" y="101"/>
                      </a:lnTo>
                      <a:lnTo>
                        <a:pt x="156" y="106"/>
                      </a:lnTo>
                      <a:lnTo>
                        <a:pt x="159" y="108"/>
                      </a:lnTo>
                      <a:lnTo>
                        <a:pt x="159" y="120"/>
                      </a:lnTo>
                      <a:lnTo>
                        <a:pt x="162" y="124"/>
                      </a:lnTo>
                      <a:lnTo>
                        <a:pt x="162" y="134"/>
                      </a:lnTo>
                      <a:lnTo>
                        <a:pt x="165" y="138"/>
                      </a:lnTo>
                      <a:lnTo>
                        <a:pt x="165" y="141"/>
                      </a:lnTo>
                      <a:lnTo>
                        <a:pt x="165" y="138"/>
                      </a:lnTo>
                      <a:lnTo>
                        <a:pt x="168" y="138"/>
                      </a:lnTo>
                      <a:lnTo>
                        <a:pt x="168" y="146"/>
                      </a:lnTo>
                      <a:lnTo>
                        <a:pt x="171" y="141"/>
                      </a:lnTo>
                      <a:lnTo>
                        <a:pt x="171" y="148"/>
                      </a:lnTo>
                      <a:lnTo>
                        <a:pt x="174" y="146"/>
                      </a:lnTo>
                      <a:lnTo>
                        <a:pt x="174" y="153"/>
                      </a:lnTo>
                      <a:lnTo>
                        <a:pt x="174" y="148"/>
                      </a:lnTo>
                      <a:lnTo>
                        <a:pt x="177" y="148"/>
                      </a:lnTo>
                      <a:lnTo>
                        <a:pt x="177" y="143"/>
                      </a:lnTo>
                      <a:lnTo>
                        <a:pt x="180" y="136"/>
                      </a:lnTo>
                      <a:lnTo>
                        <a:pt x="180" y="117"/>
                      </a:lnTo>
                      <a:lnTo>
                        <a:pt x="184" y="110"/>
                      </a:lnTo>
                      <a:lnTo>
                        <a:pt x="184" y="101"/>
                      </a:lnTo>
                      <a:lnTo>
                        <a:pt x="187" y="103"/>
                      </a:lnTo>
                      <a:lnTo>
                        <a:pt x="187" y="101"/>
                      </a:lnTo>
                      <a:lnTo>
                        <a:pt x="187" y="108"/>
                      </a:lnTo>
                      <a:lnTo>
                        <a:pt x="190" y="103"/>
                      </a:lnTo>
                      <a:lnTo>
                        <a:pt x="190" y="101"/>
                      </a:lnTo>
                      <a:lnTo>
                        <a:pt x="190" y="103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25" name="Freeform 2523">
                  <a:extLst>
                    <a:ext uri="{FF2B5EF4-FFF2-40B4-BE49-F238E27FC236}">
                      <a16:creationId xmlns:a16="http://schemas.microsoft.com/office/drawing/2014/main" id="{ECCBF700-17E2-DA47-BF4C-1A3271F8DD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950"/>
                  <a:ext cx="223" cy="273"/>
                </a:xfrm>
                <a:custGeom>
                  <a:avLst/>
                  <a:gdLst>
                    <a:gd name="T0" fmla="*/ 6 w 199"/>
                    <a:gd name="T1" fmla="*/ 89 h 259"/>
                    <a:gd name="T2" fmla="*/ 9 w 199"/>
                    <a:gd name="T3" fmla="*/ 89 h 259"/>
                    <a:gd name="T4" fmla="*/ 12 w 199"/>
                    <a:gd name="T5" fmla="*/ 108 h 259"/>
                    <a:gd name="T6" fmla="*/ 15 w 199"/>
                    <a:gd name="T7" fmla="*/ 127 h 259"/>
                    <a:gd name="T8" fmla="*/ 21 w 199"/>
                    <a:gd name="T9" fmla="*/ 143 h 259"/>
                    <a:gd name="T10" fmla="*/ 25 w 199"/>
                    <a:gd name="T11" fmla="*/ 204 h 259"/>
                    <a:gd name="T12" fmla="*/ 31 w 199"/>
                    <a:gd name="T13" fmla="*/ 235 h 259"/>
                    <a:gd name="T14" fmla="*/ 34 w 199"/>
                    <a:gd name="T15" fmla="*/ 259 h 259"/>
                    <a:gd name="T16" fmla="*/ 40 w 199"/>
                    <a:gd name="T17" fmla="*/ 249 h 259"/>
                    <a:gd name="T18" fmla="*/ 46 w 199"/>
                    <a:gd name="T19" fmla="*/ 209 h 259"/>
                    <a:gd name="T20" fmla="*/ 49 w 199"/>
                    <a:gd name="T21" fmla="*/ 153 h 259"/>
                    <a:gd name="T22" fmla="*/ 56 w 199"/>
                    <a:gd name="T23" fmla="*/ 124 h 259"/>
                    <a:gd name="T24" fmla="*/ 59 w 199"/>
                    <a:gd name="T25" fmla="*/ 110 h 259"/>
                    <a:gd name="T26" fmla="*/ 62 w 199"/>
                    <a:gd name="T27" fmla="*/ 120 h 259"/>
                    <a:gd name="T28" fmla="*/ 68 w 199"/>
                    <a:gd name="T29" fmla="*/ 108 h 259"/>
                    <a:gd name="T30" fmla="*/ 71 w 199"/>
                    <a:gd name="T31" fmla="*/ 108 h 259"/>
                    <a:gd name="T32" fmla="*/ 77 w 199"/>
                    <a:gd name="T33" fmla="*/ 127 h 259"/>
                    <a:gd name="T34" fmla="*/ 84 w 199"/>
                    <a:gd name="T35" fmla="*/ 115 h 259"/>
                    <a:gd name="T36" fmla="*/ 90 w 199"/>
                    <a:gd name="T37" fmla="*/ 106 h 259"/>
                    <a:gd name="T38" fmla="*/ 93 w 199"/>
                    <a:gd name="T39" fmla="*/ 115 h 259"/>
                    <a:gd name="T40" fmla="*/ 96 w 199"/>
                    <a:gd name="T41" fmla="*/ 99 h 259"/>
                    <a:gd name="T42" fmla="*/ 102 w 199"/>
                    <a:gd name="T43" fmla="*/ 91 h 259"/>
                    <a:gd name="T44" fmla="*/ 109 w 199"/>
                    <a:gd name="T45" fmla="*/ 122 h 259"/>
                    <a:gd name="T46" fmla="*/ 115 w 199"/>
                    <a:gd name="T47" fmla="*/ 136 h 259"/>
                    <a:gd name="T48" fmla="*/ 118 w 199"/>
                    <a:gd name="T49" fmla="*/ 129 h 259"/>
                    <a:gd name="T50" fmla="*/ 124 w 199"/>
                    <a:gd name="T51" fmla="*/ 127 h 259"/>
                    <a:gd name="T52" fmla="*/ 130 w 199"/>
                    <a:gd name="T53" fmla="*/ 115 h 259"/>
                    <a:gd name="T54" fmla="*/ 133 w 199"/>
                    <a:gd name="T55" fmla="*/ 113 h 259"/>
                    <a:gd name="T56" fmla="*/ 137 w 199"/>
                    <a:gd name="T57" fmla="*/ 115 h 259"/>
                    <a:gd name="T58" fmla="*/ 143 w 199"/>
                    <a:gd name="T59" fmla="*/ 141 h 259"/>
                    <a:gd name="T60" fmla="*/ 146 w 199"/>
                    <a:gd name="T61" fmla="*/ 148 h 259"/>
                    <a:gd name="T62" fmla="*/ 149 w 199"/>
                    <a:gd name="T63" fmla="*/ 150 h 259"/>
                    <a:gd name="T64" fmla="*/ 152 w 199"/>
                    <a:gd name="T65" fmla="*/ 148 h 259"/>
                    <a:gd name="T66" fmla="*/ 158 w 199"/>
                    <a:gd name="T67" fmla="*/ 136 h 259"/>
                    <a:gd name="T68" fmla="*/ 161 w 199"/>
                    <a:gd name="T69" fmla="*/ 108 h 259"/>
                    <a:gd name="T70" fmla="*/ 168 w 199"/>
                    <a:gd name="T71" fmla="*/ 77 h 259"/>
                    <a:gd name="T72" fmla="*/ 171 w 199"/>
                    <a:gd name="T73" fmla="*/ 28 h 259"/>
                    <a:gd name="T74" fmla="*/ 177 w 199"/>
                    <a:gd name="T75" fmla="*/ 11 h 259"/>
                    <a:gd name="T76" fmla="*/ 180 w 199"/>
                    <a:gd name="T77" fmla="*/ 0 h 259"/>
                    <a:gd name="T78" fmla="*/ 186 w 199"/>
                    <a:gd name="T79" fmla="*/ 16 h 259"/>
                    <a:gd name="T80" fmla="*/ 189 w 199"/>
                    <a:gd name="T81" fmla="*/ 87 h 259"/>
                    <a:gd name="T82" fmla="*/ 196 w 199"/>
                    <a:gd name="T83" fmla="*/ 148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9" h="259">
                      <a:moveTo>
                        <a:pt x="0" y="96"/>
                      </a:moveTo>
                      <a:lnTo>
                        <a:pt x="3" y="94"/>
                      </a:lnTo>
                      <a:lnTo>
                        <a:pt x="6" y="89"/>
                      </a:lnTo>
                      <a:lnTo>
                        <a:pt x="6" y="87"/>
                      </a:lnTo>
                      <a:lnTo>
                        <a:pt x="6" y="89"/>
                      </a:lnTo>
                      <a:lnTo>
                        <a:pt x="9" y="89"/>
                      </a:lnTo>
                      <a:lnTo>
                        <a:pt x="9" y="94"/>
                      </a:lnTo>
                      <a:lnTo>
                        <a:pt x="12" y="110"/>
                      </a:lnTo>
                      <a:lnTo>
                        <a:pt x="12" y="108"/>
                      </a:lnTo>
                      <a:lnTo>
                        <a:pt x="12" y="110"/>
                      </a:lnTo>
                      <a:lnTo>
                        <a:pt x="15" y="117"/>
                      </a:lnTo>
                      <a:lnTo>
                        <a:pt x="15" y="127"/>
                      </a:lnTo>
                      <a:lnTo>
                        <a:pt x="18" y="122"/>
                      </a:lnTo>
                      <a:lnTo>
                        <a:pt x="18" y="129"/>
                      </a:lnTo>
                      <a:lnTo>
                        <a:pt x="21" y="143"/>
                      </a:lnTo>
                      <a:lnTo>
                        <a:pt x="21" y="164"/>
                      </a:lnTo>
                      <a:lnTo>
                        <a:pt x="25" y="176"/>
                      </a:lnTo>
                      <a:lnTo>
                        <a:pt x="25" y="204"/>
                      </a:lnTo>
                      <a:lnTo>
                        <a:pt x="28" y="211"/>
                      </a:lnTo>
                      <a:lnTo>
                        <a:pt x="28" y="226"/>
                      </a:lnTo>
                      <a:lnTo>
                        <a:pt x="31" y="235"/>
                      </a:lnTo>
                      <a:lnTo>
                        <a:pt x="31" y="251"/>
                      </a:lnTo>
                      <a:lnTo>
                        <a:pt x="37" y="259"/>
                      </a:lnTo>
                      <a:lnTo>
                        <a:pt x="34" y="259"/>
                      </a:lnTo>
                      <a:lnTo>
                        <a:pt x="37" y="259"/>
                      </a:lnTo>
                      <a:lnTo>
                        <a:pt x="40" y="256"/>
                      </a:lnTo>
                      <a:lnTo>
                        <a:pt x="40" y="249"/>
                      </a:lnTo>
                      <a:lnTo>
                        <a:pt x="43" y="240"/>
                      </a:lnTo>
                      <a:lnTo>
                        <a:pt x="43" y="221"/>
                      </a:lnTo>
                      <a:lnTo>
                        <a:pt x="46" y="209"/>
                      </a:lnTo>
                      <a:lnTo>
                        <a:pt x="46" y="186"/>
                      </a:lnTo>
                      <a:lnTo>
                        <a:pt x="49" y="181"/>
                      </a:lnTo>
                      <a:lnTo>
                        <a:pt x="49" y="153"/>
                      </a:lnTo>
                      <a:lnTo>
                        <a:pt x="53" y="139"/>
                      </a:lnTo>
                      <a:lnTo>
                        <a:pt x="53" y="129"/>
                      </a:lnTo>
                      <a:lnTo>
                        <a:pt x="56" y="124"/>
                      </a:lnTo>
                      <a:lnTo>
                        <a:pt x="56" y="122"/>
                      </a:lnTo>
                      <a:lnTo>
                        <a:pt x="59" y="120"/>
                      </a:lnTo>
                      <a:lnTo>
                        <a:pt x="59" y="110"/>
                      </a:lnTo>
                      <a:lnTo>
                        <a:pt x="62" y="117"/>
                      </a:lnTo>
                      <a:lnTo>
                        <a:pt x="62" y="115"/>
                      </a:lnTo>
                      <a:lnTo>
                        <a:pt x="62" y="120"/>
                      </a:lnTo>
                      <a:lnTo>
                        <a:pt x="65" y="117"/>
                      </a:lnTo>
                      <a:lnTo>
                        <a:pt x="65" y="110"/>
                      </a:lnTo>
                      <a:lnTo>
                        <a:pt x="68" y="108"/>
                      </a:lnTo>
                      <a:lnTo>
                        <a:pt x="68" y="103"/>
                      </a:lnTo>
                      <a:lnTo>
                        <a:pt x="71" y="101"/>
                      </a:lnTo>
                      <a:lnTo>
                        <a:pt x="71" y="108"/>
                      </a:lnTo>
                      <a:lnTo>
                        <a:pt x="74" y="120"/>
                      </a:lnTo>
                      <a:lnTo>
                        <a:pt x="74" y="124"/>
                      </a:lnTo>
                      <a:lnTo>
                        <a:pt x="77" y="127"/>
                      </a:lnTo>
                      <a:lnTo>
                        <a:pt x="81" y="129"/>
                      </a:lnTo>
                      <a:lnTo>
                        <a:pt x="84" y="124"/>
                      </a:lnTo>
                      <a:lnTo>
                        <a:pt x="84" y="115"/>
                      </a:lnTo>
                      <a:lnTo>
                        <a:pt x="87" y="110"/>
                      </a:lnTo>
                      <a:lnTo>
                        <a:pt x="87" y="103"/>
                      </a:lnTo>
                      <a:lnTo>
                        <a:pt x="90" y="106"/>
                      </a:lnTo>
                      <a:lnTo>
                        <a:pt x="90" y="110"/>
                      </a:lnTo>
                      <a:lnTo>
                        <a:pt x="93" y="110"/>
                      </a:lnTo>
                      <a:lnTo>
                        <a:pt x="93" y="115"/>
                      </a:lnTo>
                      <a:lnTo>
                        <a:pt x="93" y="110"/>
                      </a:lnTo>
                      <a:lnTo>
                        <a:pt x="96" y="108"/>
                      </a:lnTo>
                      <a:lnTo>
                        <a:pt x="96" y="99"/>
                      </a:lnTo>
                      <a:lnTo>
                        <a:pt x="99" y="96"/>
                      </a:lnTo>
                      <a:lnTo>
                        <a:pt x="99" y="91"/>
                      </a:lnTo>
                      <a:lnTo>
                        <a:pt x="102" y="91"/>
                      </a:lnTo>
                      <a:lnTo>
                        <a:pt x="105" y="96"/>
                      </a:lnTo>
                      <a:lnTo>
                        <a:pt x="105" y="113"/>
                      </a:lnTo>
                      <a:lnTo>
                        <a:pt x="109" y="122"/>
                      </a:lnTo>
                      <a:lnTo>
                        <a:pt x="109" y="141"/>
                      </a:lnTo>
                      <a:lnTo>
                        <a:pt x="115" y="141"/>
                      </a:lnTo>
                      <a:lnTo>
                        <a:pt x="115" y="136"/>
                      </a:lnTo>
                      <a:lnTo>
                        <a:pt x="115" y="139"/>
                      </a:lnTo>
                      <a:lnTo>
                        <a:pt x="118" y="131"/>
                      </a:lnTo>
                      <a:lnTo>
                        <a:pt x="118" y="129"/>
                      </a:lnTo>
                      <a:lnTo>
                        <a:pt x="118" y="131"/>
                      </a:lnTo>
                      <a:lnTo>
                        <a:pt x="121" y="129"/>
                      </a:lnTo>
                      <a:lnTo>
                        <a:pt x="124" y="127"/>
                      </a:lnTo>
                      <a:lnTo>
                        <a:pt x="127" y="124"/>
                      </a:lnTo>
                      <a:lnTo>
                        <a:pt x="127" y="117"/>
                      </a:lnTo>
                      <a:lnTo>
                        <a:pt x="130" y="115"/>
                      </a:lnTo>
                      <a:lnTo>
                        <a:pt x="130" y="108"/>
                      </a:lnTo>
                      <a:lnTo>
                        <a:pt x="133" y="110"/>
                      </a:lnTo>
                      <a:lnTo>
                        <a:pt x="133" y="113"/>
                      </a:lnTo>
                      <a:lnTo>
                        <a:pt x="137" y="115"/>
                      </a:lnTo>
                      <a:lnTo>
                        <a:pt x="137" y="117"/>
                      </a:lnTo>
                      <a:lnTo>
                        <a:pt x="137" y="115"/>
                      </a:lnTo>
                      <a:lnTo>
                        <a:pt x="140" y="129"/>
                      </a:lnTo>
                      <a:lnTo>
                        <a:pt x="140" y="136"/>
                      </a:lnTo>
                      <a:lnTo>
                        <a:pt x="143" y="141"/>
                      </a:lnTo>
                      <a:lnTo>
                        <a:pt x="143" y="148"/>
                      </a:lnTo>
                      <a:lnTo>
                        <a:pt x="146" y="150"/>
                      </a:lnTo>
                      <a:lnTo>
                        <a:pt x="146" y="148"/>
                      </a:lnTo>
                      <a:lnTo>
                        <a:pt x="149" y="153"/>
                      </a:lnTo>
                      <a:lnTo>
                        <a:pt x="149" y="146"/>
                      </a:lnTo>
                      <a:lnTo>
                        <a:pt x="149" y="150"/>
                      </a:lnTo>
                      <a:lnTo>
                        <a:pt x="152" y="148"/>
                      </a:lnTo>
                      <a:lnTo>
                        <a:pt x="152" y="146"/>
                      </a:lnTo>
                      <a:lnTo>
                        <a:pt x="152" y="148"/>
                      </a:lnTo>
                      <a:lnTo>
                        <a:pt x="155" y="143"/>
                      </a:lnTo>
                      <a:lnTo>
                        <a:pt x="155" y="141"/>
                      </a:lnTo>
                      <a:lnTo>
                        <a:pt x="158" y="136"/>
                      </a:lnTo>
                      <a:lnTo>
                        <a:pt x="158" y="129"/>
                      </a:lnTo>
                      <a:lnTo>
                        <a:pt x="161" y="117"/>
                      </a:lnTo>
                      <a:lnTo>
                        <a:pt x="161" y="108"/>
                      </a:lnTo>
                      <a:lnTo>
                        <a:pt x="165" y="103"/>
                      </a:lnTo>
                      <a:lnTo>
                        <a:pt x="165" y="84"/>
                      </a:lnTo>
                      <a:lnTo>
                        <a:pt x="168" y="77"/>
                      </a:lnTo>
                      <a:lnTo>
                        <a:pt x="168" y="54"/>
                      </a:lnTo>
                      <a:lnTo>
                        <a:pt x="171" y="42"/>
                      </a:lnTo>
                      <a:lnTo>
                        <a:pt x="171" y="28"/>
                      </a:lnTo>
                      <a:lnTo>
                        <a:pt x="174" y="21"/>
                      </a:lnTo>
                      <a:lnTo>
                        <a:pt x="174" y="14"/>
                      </a:lnTo>
                      <a:lnTo>
                        <a:pt x="177" y="11"/>
                      </a:lnTo>
                      <a:lnTo>
                        <a:pt x="177" y="4"/>
                      </a:lnTo>
                      <a:lnTo>
                        <a:pt x="180" y="2"/>
                      </a:lnTo>
                      <a:lnTo>
                        <a:pt x="180" y="0"/>
                      </a:lnTo>
                      <a:lnTo>
                        <a:pt x="183" y="2"/>
                      </a:lnTo>
                      <a:lnTo>
                        <a:pt x="183" y="7"/>
                      </a:lnTo>
                      <a:lnTo>
                        <a:pt x="186" y="16"/>
                      </a:lnTo>
                      <a:lnTo>
                        <a:pt x="186" y="42"/>
                      </a:lnTo>
                      <a:lnTo>
                        <a:pt x="189" y="54"/>
                      </a:lnTo>
                      <a:lnTo>
                        <a:pt x="189" y="87"/>
                      </a:lnTo>
                      <a:lnTo>
                        <a:pt x="193" y="106"/>
                      </a:lnTo>
                      <a:lnTo>
                        <a:pt x="193" y="131"/>
                      </a:lnTo>
                      <a:lnTo>
                        <a:pt x="196" y="148"/>
                      </a:lnTo>
                      <a:lnTo>
                        <a:pt x="196" y="162"/>
                      </a:lnTo>
                      <a:lnTo>
                        <a:pt x="199" y="176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26" name="Freeform 2524">
                  <a:extLst>
                    <a:ext uri="{FF2B5EF4-FFF2-40B4-BE49-F238E27FC236}">
                      <a16:creationId xmlns:a16="http://schemas.microsoft.com/office/drawing/2014/main" id="{C9C96429-3B6C-3C44-ADF8-764538852A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1" y="974"/>
                  <a:ext cx="204" cy="298"/>
                </a:xfrm>
                <a:custGeom>
                  <a:avLst/>
                  <a:gdLst>
                    <a:gd name="T0" fmla="*/ 0 w 183"/>
                    <a:gd name="T1" fmla="*/ 172 h 283"/>
                    <a:gd name="T2" fmla="*/ 3 w 183"/>
                    <a:gd name="T3" fmla="*/ 198 h 283"/>
                    <a:gd name="T4" fmla="*/ 6 w 183"/>
                    <a:gd name="T5" fmla="*/ 203 h 283"/>
                    <a:gd name="T6" fmla="*/ 9 w 183"/>
                    <a:gd name="T7" fmla="*/ 193 h 283"/>
                    <a:gd name="T8" fmla="*/ 12 w 183"/>
                    <a:gd name="T9" fmla="*/ 177 h 283"/>
                    <a:gd name="T10" fmla="*/ 15 w 183"/>
                    <a:gd name="T11" fmla="*/ 160 h 283"/>
                    <a:gd name="T12" fmla="*/ 18 w 183"/>
                    <a:gd name="T13" fmla="*/ 153 h 283"/>
                    <a:gd name="T14" fmla="*/ 22 w 183"/>
                    <a:gd name="T15" fmla="*/ 139 h 283"/>
                    <a:gd name="T16" fmla="*/ 25 w 183"/>
                    <a:gd name="T17" fmla="*/ 127 h 283"/>
                    <a:gd name="T18" fmla="*/ 28 w 183"/>
                    <a:gd name="T19" fmla="*/ 137 h 283"/>
                    <a:gd name="T20" fmla="*/ 28 w 183"/>
                    <a:gd name="T21" fmla="*/ 137 h 283"/>
                    <a:gd name="T22" fmla="*/ 31 w 183"/>
                    <a:gd name="T23" fmla="*/ 125 h 283"/>
                    <a:gd name="T24" fmla="*/ 40 w 183"/>
                    <a:gd name="T25" fmla="*/ 118 h 283"/>
                    <a:gd name="T26" fmla="*/ 40 w 183"/>
                    <a:gd name="T27" fmla="*/ 104 h 283"/>
                    <a:gd name="T28" fmla="*/ 43 w 183"/>
                    <a:gd name="T29" fmla="*/ 94 h 283"/>
                    <a:gd name="T30" fmla="*/ 46 w 183"/>
                    <a:gd name="T31" fmla="*/ 92 h 283"/>
                    <a:gd name="T32" fmla="*/ 49 w 183"/>
                    <a:gd name="T33" fmla="*/ 87 h 283"/>
                    <a:gd name="T34" fmla="*/ 53 w 183"/>
                    <a:gd name="T35" fmla="*/ 116 h 283"/>
                    <a:gd name="T36" fmla="*/ 59 w 183"/>
                    <a:gd name="T37" fmla="*/ 125 h 283"/>
                    <a:gd name="T38" fmla="*/ 62 w 183"/>
                    <a:gd name="T39" fmla="*/ 125 h 283"/>
                    <a:gd name="T40" fmla="*/ 65 w 183"/>
                    <a:gd name="T41" fmla="*/ 132 h 283"/>
                    <a:gd name="T42" fmla="*/ 68 w 183"/>
                    <a:gd name="T43" fmla="*/ 137 h 283"/>
                    <a:gd name="T44" fmla="*/ 71 w 183"/>
                    <a:gd name="T45" fmla="*/ 130 h 283"/>
                    <a:gd name="T46" fmla="*/ 74 w 183"/>
                    <a:gd name="T47" fmla="*/ 111 h 283"/>
                    <a:gd name="T48" fmla="*/ 77 w 183"/>
                    <a:gd name="T49" fmla="*/ 87 h 283"/>
                    <a:gd name="T50" fmla="*/ 77 w 183"/>
                    <a:gd name="T51" fmla="*/ 85 h 283"/>
                    <a:gd name="T52" fmla="*/ 81 w 183"/>
                    <a:gd name="T53" fmla="*/ 76 h 283"/>
                    <a:gd name="T54" fmla="*/ 84 w 183"/>
                    <a:gd name="T55" fmla="*/ 76 h 283"/>
                    <a:gd name="T56" fmla="*/ 87 w 183"/>
                    <a:gd name="T57" fmla="*/ 73 h 283"/>
                    <a:gd name="T58" fmla="*/ 90 w 183"/>
                    <a:gd name="T59" fmla="*/ 76 h 283"/>
                    <a:gd name="T60" fmla="*/ 93 w 183"/>
                    <a:gd name="T61" fmla="*/ 85 h 283"/>
                    <a:gd name="T62" fmla="*/ 96 w 183"/>
                    <a:gd name="T63" fmla="*/ 90 h 283"/>
                    <a:gd name="T64" fmla="*/ 99 w 183"/>
                    <a:gd name="T65" fmla="*/ 92 h 283"/>
                    <a:gd name="T66" fmla="*/ 99 w 183"/>
                    <a:gd name="T67" fmla="*/ 85 h 283"/>
                    <a:gd name="T68" fmla="*/ 102 w 183"/>
                    <a:gd name="T69" fmla="*/ 78 h 283"/>
                    <a:gd name="T70" fmla="*/ 105 w 183"/>
                    <a:gd name="T71" fmla="*/ 68 h 283"/>
                    <a:gd name="T72" fmla="*/ 109 w 183"/>
                    <a:gd name="T73" fmla="*/ 54 h 283"/>
                    <a:gd name="T74" fmla="*/ 112 w 183"/>
                    <a:gd name="T75" fmla="*/ 33 h 283"/>
                    <a:gd name="T76" fmla="*/ 115 w 183"/>
                    <a:gd name="T77" fmla="*/ 14 h 283"/>
                    <a:gd name="T78" fmla="*/ 118 w 183"/>
                    <a:gd name="T79" fmla="*/ 7 h 283"/>
                    <a:gd name="T80" fmla="*/ 121 w 183"/>
                    <a:gd name="T81" fmla="*/ 0 h 283"/>
                    <a:gd name="T82" fmla="*/ 124 w 183"/>
                    <a:gd name="T83" fmla="*/ 0 h 283"/>
                    <a:gd name="T84" fmla="*/ 127 w 183"/>
                    <a:gd name="T85" fmla="*/ 19 h 283"/>
                    <a:gd name="T86" fmla="*/ 130 w 183"/>
                    <a:gd name="T87" fmla="*/ 31 h 283"/>
                    <a:gd name="T88" fmla="*/ 133 w 183"/>
                    <a:gd name="T89" fmla="*/ 43 h 283"/>
                    <a:gd name="T90" fmla="*/ 137 w 183"/>
                    <a:gd name="T91" fmla="*/ 59 h 283"/>
                    <a:gd name="T92" fmla="*/ 137 w 183"/>
                    <a:gd name="T93" fmla="*/ 64 h 283"/>
                    <a:gd name="T94" fmla="*/ 140 w 183"/>
                    <a:gd name="T95" fmla="*/ 71 h 283"/>
                    <a:gd name="T96" fmla="*/ 143 w 183"/>
                    <a:gd name="T97" fmla="*/ 85 h 283"/>
                    <a:gd name="T98" fmla="*/ 146 w 183"/>
                    <a:gd name="T99" fmla="*/ 78 h 283"/>
                    <a:gd name="T100" fmla="*/ 149 w 183"/>
                    <a:gd name="T101" fmla="*/ 83 h 283"/>
                    <a:gd name="T102" fmla="*/ 152 w 183"/>
                    <a:gd name="T103" fmla="*/ 76 h 283"/>
                    <a:gd name="T104" fmla="*/ 155 w 183"/>
                    <a:gd name="T105" fmla="*/ 83 h 283"/>
                    <a:gd name="T106" fmla="*/ 158 w 183"/>
                    <a:gd name="T107" fmla="*/ 80 h 283"/>
                    <a:gd name="T108" fmla="*/ 161 w 183"/>
                    <a:gd name="T109" fmla="*/ 92 h 283"/>
                    <a:gd name="T110" fmla="*/ 165 w 183"/>
                    <a:gd name="T111" fmla="*/ 97 h 283"/>
                    <a:gd name="T112" fmla="*/ 168 w 183"/>
                    <a:gd name="T113" fmla="*/ 106 h 283"/>
                    <a:gd name="T114" fmla="*/ 171 w 183"/>
                    <a:gd name="T115" fmla="*/ 137 h 283"/>
                    <a:gd name="T116" fmla="*/ 174 w 183"/>
                    <a:gd name="T117" fmla="*/ 196 h 283"/>
                    <a:gd name="T118" fmla="*/ 177 w 183"/>
                    <a:gd name="T119" fmla="*/ 247 h 283"/>
                    <a:gd name="T120" fmla="*/ 180 w 183"/>
                    <a:gd name="T121" fmla="*/ 273 h 283"/>
                    <a:gd name="T122" fmla="*/ 183 w 183"/>
                    <a:gd name="T123" fmla="*/ 283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83" h="283">
                      <a:moveTo>
                        <a:pt x="0" y="153"/>
                      </a:moveTo>
                      <a:lnTo>
                        <a:pt x="0" y="172"/>
                      </a:lnTo>
                      <a:lnTo>
                        <a:pt x="3" y="181"/>
                      </a:lnTo>
                      <a:lnTo>
                        <a:pt x="3" y="198"/>
                      </a:lnTo>
                      <a:lnTo>
                        <a:pt x="6" y="200"/>
                      </a:lnTo>
                      <a:lnTo>
                        <a:pt x="6" y="203"/>
                      </a:lnTo>
                      <a:lnTo>
                        <a:pt x="9" y="198"/>
                      </a:lnTo>
                      <a:lnTo>
                        <a:pt x="9" y="193"/>
                      </a:lnTo>
                      <a:lnTo>
                        <a:pt x="12" y="188"/>
                      </a:lnTo>
                      <a:lnTo>
                        <a:pt x="12" y="177"/>
                      </a:lnTo>
                      <a:lnTo>
                        <a:pt x="15" y="170"/>
                      </a:lnTo>
                      <a:lnTo>
                        <a:pt x="15" y="160"/>
                      </a:lnTo>
                      <a:lnTo>
                        <a:pt x="18" y="151"/>
                      </a:lnTo>
                      <a:lnTo>
                        <a:pt x="18" y="153"/>
                      </a:lnTo>
                      <a:lnTo>
                        <a:pt x="22" y="144"/>
                      </a:lnTo>
                      <a:lnTo>
                        <a:pt x="22" y="139"/>
                      </a:lnTo>
                      <a:lnTo>
                        <a:pt x="25" y="137"/>
                      </a:lnTo>
                      <a:lnTo>
                        <a:pt x="25" y="127"/>
                      </a:lnTo>
                      <a:lnTo>
                        <a:pt x="25" y="132"/>
                      </a:lnTo>
                      <a:lnTo>
                        <a:pt x="28" y="137"/>
                      </a:lnTo>
                      <a:lnTo>
                        <a:pt x="28" y="132"/>
                      </a:lnTo>
                      <a:lnTo>
                        <a:pt x="28" y="137"/>
                      </a:lnTo>
                      <a:lnTo>
                        <a:pt x="31" y="130"/>
                      </a:lnTo>
                      <a:lnTo>
                        <a:pt x="31" y="125"/>
                      </a:lnTo>
                      <a:lnTo>
                        <a:pt x="34" y="118"/>
                      </a:lnTo>
                      <a:lnTo>
                        <a:pt x="40" y="118"/>
                      </a:lnTo>
                      <a:lnTo>
                        <a:pt x="37" y="118"/>
                      </a:lnTo>
                      <a:lnTo>
                        <a:pt x="40" y="104"/>
                      </a:lnTo>
                      <a:lnTo>
                        <a:pt x="43" y="104"/>
                      </a:lnTo>
                      <a:lnTo>
                        <a:pt x="43" y="94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9" y="85"/>
                      </a:lnTo>
                      <a:lnTo>
                        <a:pt x="49" y="87"/>
                      </a:lnTo>
                      <a:lnTo>
                        <a:pt x="53" y="97"/>
                      </a:lnTo>
                      <a:lnTo>
                        <a:pt x="53" y="116"/>
                      </a:lnTo>
                      <a:lnTo>
                        <a:pt x="59" y="123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62" y="125"/>
                      </a:lnTo>
                      <a:lnTo>
                        <a:pt x="62" y="130"/>
                      </a:lnTo>
                      <a:lnTo>
                        <a:pt x="65" y="132"/>
                      </a:lnTo>
                      <a:lnTo>
                        <a:pt x="65" y="134"/>
                      </a:lnTo>
                      <a:lnTo>
                        <a:pt x="68" y="137"/>
                      </a:lnTo>
                      <a:lnTo>
                        <a:pt x="68" y="132"/>
                      </a:lnTo>
                      <a:lnTo>
                        <a:pt x="71" y="130"/>
                      </a:lnTo>
                      <a:lnTo>
                        <a:pt x="71" y="120"/>
                      </a:lnTo>
                      <a:lnTo>
                        <a:pt x="74" y="111"/>
                      </a:lnTo>
                      <a:lnTo>
                        <a:pt x="74" y="94"/>
                      </a:lnTo>
                      <a:lnTo>
                        <a:pt x="77" y="87"/>
                      </a:lnTo>
                      <a:lnTo>
                        <a:pt x="77" y="80"/>
                      </a:lnTo>
                      <a:lnTo>
                        <a:pt x="77" y="85"/>
                      </a:lnTo>
                      <a:lnTo>
                        <a:pt x="81" y="78"/>
                      </a:lnTo>
                      <a:lnTo>
                        <a:pt x="81" y="76"/>
                      </a:lnTo>
                      <a:lnTo>
                        <a:pt x="81" y="78"/>
                      </a:lnTo>
                      <a:lnTo>
                        <a:pt x="84" y="76"/>
                      </a:lnTo>
                      <a:lnTo>
                        <a:pt x="87" y="71"/>
                      </a:lnTo>
                      <a:lnTo>
                        <a:pt x="87" y="73"/>
                      </a:lnTo>
                      <a:lnTo>
                        <a:pt x="90" y="71"/>
                      </a:lnTo>
                      <a:lnTo>
                        <a:pt x="90" y="76"/>
                      </a:lnTo>
                      <a:lnTo>
                        <a:pt x="93" y="80"/>
                      </a:lnTo>
                      <a:lnTo>
                        <a:pt x="93" y="85"/>
                      </a:lnTo>
                      <a:lnTo>
                        <a:pt x="96" y="87"/>
                      </a:lnTo>
                      <a:lnTo>
                        <a:pt x="96" y="90"/>
                      </a:lnTo>
                      <a:lnTo>
                        <a:pt x="96" y="87"/>
                      </a:lnTo>
                      <a:lnTo>
                        <a:pt x="99" y="92"/>
                      </a:lnTo>
                      <a:lnTo>
                        <a:pt x="99" y="94"/>
                      </a:lnTo>
                      <a:lnTo>
                        <a:pt x="99" y="85"/>
                      </a:lnTo>
                      <a:lnTo>
                        <a:pt x="102" y="87"/>
                      </a:lnTo>
                      <a:lnTo>
                        <a:pt x="102" y="78"/>
                      </a:lnTo>
                      <a:lnTo>
                        <a:pt x="105" y="76"/>
                      </a:lnTo>
                      <a:lnTo>
                        <a:pt x="105" y="68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12" y="47"/>
                      </a:lnTo>
                      <a:lnTo>
                        <a:pt x="112" y="33"/>
                      </a:lnTo>
                      <a:lnTo>
                        <a:pt x="115" y="24"/>
                      </a:lnTo>
                      <a:lnTo>
                        <a:pt x="115" y="14"/>
                      </a:lnTo>
                      <a:lnTo>
                        <a:pt x="118" y="12"/>
                      </a:lnTo>
                      <a:lnTo>
                        <a:pt x="118" y="7"/>
                      </a:lnTo>
                      <a:lnTo>
                        <a:pt x="121" y="5"/>
                      </a:lnTo>
                      <a:lnTo>
                        <a:pt x="121" y="0"/>
                      </a:lnTo>
                      <a:lnTo>
                        <a:pt x="121" y="3"/>
                      </a:lnTo>
                      <a:lnTo>
                        <a:pt x="124" y="0"/>
                      </a:lnTo>
                      <a:lnTo>
                        <a:pt x="124" y="14"/>
                      </a:lnTo>
                      <a:lnTo>
                        <a:pt x="127" y="19"/>
                      </a:lnTo>
                      <a:lnTo>
                        <a:pt x="127" y="24"/>
                      </a:lnTo>
                      <a:lnTo>
                        <a:pt x="130" y="31"/>
                      </a:lnTo>
                      <a:lnTo>
                        <a:pt x="130" y="40"/>
                      </a:lnTo>
                      <a:lnTo>
                        <a:pt x="133" y="43"/>
                      </a:lnTo>
                      <a:lnTo>
                        <a:pt x="133" y="52"/>
                      </a:lnTo>
                      <a:lnTo>
                        <a:pt x="137" y="59"/>
                      </a:lnTo>
                      <a:lnTo>
                        <a:pt x="137" y="66"/>
                      </a:lnTo>
                      <a:lnTo>
                        <a:pt x="137" y="64"/>
                      </a:lnTo>
                      <a:lnTo>
                        <a:pt x="140" y="66"/>
                      </a:lnTo>
                      <a:lnTo>
                        <a:pt x="140" y="71"/>
                      </a:lnTo>
                      <a:lnTo>
                        <a:pt x="143" y="78"/>
                      </a:lnTo>
                      <a:lnTo>
                        <a:pt x="143" y="85"/>
                      </a:lnTo>
                      <a:lnTo>
                        <a:pt x="146" y="92"/>
                      </a:lnTo>
                      <a:lnTo>
                        <a:pt x="146" y="78"/>
                      </a:lnTo>
                      <a:lnTo>
                        <a:pt x="149" y="73"/>
                      </a:lnTo>
                      <a:lnTo>
                        <a:pt x="149" y="83"/>
                      </a:lnTo>
                      <a:lnTo>
                        <a:pt x="152" y="83"/>
                      </a:lnTo>
                      <a:lnTo>
                        <a:pt x="152" y="76"/>
                      </a:lnTo>
                      <a:lnTo>
                        <a:pt x="152" y="80"/>
                      </a:lnTo>
                      <a:lnTo>
                        <a:pt x="155" y="83"/>
                      </a:lnTo>
                      <a:lnTo>
                        <a:pt x="155" y="76"/>
                      </a:lnTo>
                      <a:lnTo>
                        <a:pt x="158" y="80"/>
                      </a:lnTo>
                      <a:lnTo>
                        <a:pt x="158" y="85"/>
                      </a:lnTo>
                      <a:lnTo>
                        <a:pt x="161" y="92"/>
                      </a:lnTo>
                      <a:lnTo>
                        <a:pt x="161" y="97"/>
                      </a:lnTo>
                      <a:lnTo>
                        <a:pt x="165" y="97"/>
                      </a:lnTo>
                      <a:lnTo>
                        <a:pt x="165" y="106"/>
                      </a:lnTo>
                      <a:lnTo>
                        <a:pt x="168" y="106"/>
                      </a:lnTo>
                      <a:lnTo>
                        <a:pt x="168" y="130"/>
                      </a:lnTo>
                      <a:lnTo>
                        <a:pt x="171" y="137"/>
                      </a:lnTo>
                      <a:lnTo>
                        <a:pt x="171" y="170"/>
                      </a:lnTo>
                      <a:lnTo>
                        <a:pt x="174" y="196"/>
                      </a:lnTo>
                      <a:lnTo>
                        <a:pt x="174" y="233"/>
                      </a:lnTo>
                      <a:lnTo>
                        <a:pt x="177" y="247"/>
                      </a:lnTo>
                      <a:lnTo>
                        <a:pt x="177" y="266"/>
                      </a:lnTo>
                      <a:lnTo>
                        <a:pt x="180" y="273"/>
                      </a:lnTo>
                      <a:lnTo>
                        <a:pt x="180" y="278"/>
                      </a:lnTo>
                      <a:lnTo>
                        <a:pt x="183" y="283"/>
                      </a:lnTo>
                      <a:lnTo>
                        <a:pt x="183" y="280"/>
                      </a:lnTo>
                    </a:path>
                  </a:pathLst>
                </a:custGeom>
                <a:noFill/>
                <a:ln w="9360" cap="flat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343" name="Group 2525">
                <a:extLst>
                  <a:ext uri="{FF2B5EF4-FFF2-40B4-BE49-F238E27FC236}">
                    <a16:creationId xmlns:a16="http://schemas.microsoft.com/office/drawing/2014/main" id="{8A777151-CD51-3348-9FCE-25DAED535F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2" y="451"/>
                <a:ext cx="379" cy="314"/>
                <a:chOff x="562" y="451"/>
                <a:chExt cx="379" cy="314"/>
              </a:xfrm>
            </p:grpSpPr>
            <p:grpSp>
              <p:nvGrpSpPr>
                <p:cNvPr id="349" name="Group 2526">
                  <a:extLst>
                    <a:ext uri="{FF2B5EF4-FFF2-40B4-BE49-F238E27FC236}">
                      <a16:creationId xmlns:a16="http://schemas.microsoft.com/office/drawing/2014/main" id="{0242424A-2716-6C45-B205-C684E378E8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1" y="684"/>
                  <a:ext cx="55" cy="79"/>
                  <a:chOff x="621" y="684"/>
                  <a:chExt cx="55" cy="79"/>
                </a:xfrm>
              </p:grpSpPr>
              <p:sp>
                <p:nvSpPr>
                  <p:cNvPr id="2321" name="Oval 2527">
                    <a:extLst>
                      <a:ext uri="{FF2B5EF4-FFF2-40B4-BE49-F238E27FC236}">
                        <a16:creationId xmlns:a16="http://schemas.microsoft.com/office/drawing/2014/main" id="{D55C0464-C5D2-E049-8400-EA20E0B810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6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22" name="Rectangle 2528">
                    <a:extLst>
                      <a:ext uri="{FF2B5EF4-FFF2-40B4-BE49-F238E27FC236}">
                        <a16:creationId xmlns:a16="http://schemas.microsoft.com/office/drawing/2014/main" id="{2DB76E79-4D66-D347-A893-5C06B2ACEB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23" name="Oval 2529">
                    <a:extLst>
                      <a:ext uri="{FF2B5EF4-FFF2-40B4-BE49-F238E27FC236}">
                        <a16:creationId xmlns:a16="http://schemas.microsoft.com/office/drawing/2014/main" id="{3DBBD678-91A8-B04B-BC23-B66FF8AD10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6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24" name="Rectangle 2530">
                    <a:extLst>
                      <a:ext uri="{FF2B5EF4-FFF2-40B4-BE49-F238E27FC236}">
                        <a16:creationId xmlns:a16="http://schemas.microsoft.com/office/drawing/2014/main" id="{6311AE1D-CD7D-3848-8C03-7EC5023D6B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25" name="Oval 2531">
                    <a:extLst>
                      <a:ext uri="{FF2B5EF4-FFF2-40B4-BE49-F238E27FC236}">
                        <a16:creationId xmlns:a16="http://schemas.microsoft.com/office/drawing/2014/main" id="{A72CEC4C-4CBA-0B45-8642-5B166F83D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26" name="Rectangle 2532">
                    <a:extLst>
                      <a:ext uri="{FF2B5EF4-FFF2-40B4-BE49-F238E27FC236}">
                        <a16:creationId xmlns:a16="http://schemas.microsoft.com/office/drawing/2014/main" id="{B8999024-5130-D647-8956-096F59BB7E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27" name="Oval 2533">
                    <a:extLst>
                      <a:ext uri="{FF2B5EF4-FFF2-40B4-BE49-F238E27FC236}">
                        <a16:creationId xmlns:a16="http://schemas.microsoft.com/office/drawing/2014/main" id="{7E9B9D05-2B90-1545-BDB3-D566777186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28" name="Rectangle 2534">
                    <a:extLst>
                      <a:ext uri="{FF2B5EF4-FFF2-40B4-BE49-F238E27FC236}">
                        <a16:creationId xmlns:a16="http://schemas.microsoft.com/office/drawing/2014/main" id="{7572FF7D-64EE-E143-8C1A-4BA4AA1A03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29" name="Oval 2535">
                    <a:extLst>
                      <a:ext uri="{FF2B5EF4-FFF2-40B4-BE49-F238E27FC236}">
                        <a16:creationId xmlns:a16="http://schemas.microsoft.com/office/drawing/2014/main" id="{19C54270-6C3A-7A4A-940B-D10E4AD48B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30" name="Rectangle 2536">
                    <a:extLst>
                      <a:ext uri="{FF2B5EF4-FFF2-40B4-BE49-F238E27FC236}">
                        <a16:creationId xmlns:a16="http://schemas.microsoft.com/office/drawing/2014/main" id="{E2708A4D-26DF-3040-901C-74C7C505E3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31" name="Oval 2537">
                    <a:extLst>
                      <a:ext uri="{FF2B5EF4-FFF2-40B4-BE49-F238E27FC236}">
                        <a16:creationId xmlns:a16="http://schemas.microsoft.com/office/drawing/2014/main" id="{E0398BDF-F51A-4B4D-B521-828411A042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32" name="Rectangle 2538">
                    <a:extLst>
                      <a:ext uri="{FF2B5EF4-FFF2-40B4-BE49-F238E27FC236}">
                        <a16:creationId xmlns:a16="http://schemas.microsoft.com/office/drawing/2014/main" id="{B705B15B-E4A5-164D-AE6E-C86E15AC84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33" name="Oval 2539">
                    <a:extLst>
                      <a:ext uri="{FF2B5EF4-FFF2-40B4-BE49-F238E27FC236}">
                        <a16:creationId xmlns:a16="http://schemas.microsoft.com/office/drawing/2014/main" id="{BDFF023A-FC39-7144-9AF0-F0CF6FE4FC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34" name="Rectangle 2540">
                    <a:extLst>
                      <a:ext uri="{FF2B5EF4-FFF2-40B4-BE49-F238E27FC236}">
                        <a16:creationId xmlns:a16="http://schemas.microsoft.com/office/drawing/2014/main" id="{35D7FDAB-3BF5-B248-B5AE-9BE46C79DD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35" name="Oval 2541">
                    <a:extLst>
                      <a:ext uri="{FF2B5EF4-FFF2-40B4-BE49-F238E27FC236}">
                        <a16:creationId xmlns:a16="http://schemas.microsoft.com/office/drawing/2014/main" id="{6E7CAC85-79D2-B541-868A-AE4EFA00F9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7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36" name="Rectangle 2542">
                    <a:extLst>
                      <a:ext uri="{FF2B5EF4-FFF2-40B4-BE49-F238E27FC236}">
                        <a16:creationId xmlns:a16="http://schemas.microsoft.com/office/drawing/2014/main" id="{05B4207C-3F4D-A844-8C10-EA9FFB3C1A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37" name="Oval 2543">
                    <a:extLst>
                      <a:ext uri="{FF2B5EF4-FFF2-40B4-BE49-F238E27FC236}">
                        <a16:creationId xmlns:a16="http://schemas.microsoft.com/office/drawing/2014/main" id="{6EF40F36-6C79-0B48-8257-830018617A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38" name="Rectangle 2544">
                    <a:extLst>
                      <a:ext uri="{FF2B5EF4-FFF2-40B4-BE49-F238E27FC236}">
                        <a16:creationId xmlns:a16="http://schemas.microsoft.com/office/drawing/2014/main" id="{3BB2A098-0946-5941-8D7B-1DB82CCCA6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39" name="Oval 2545">
                    <a:extLst>
                      <a:ext uri="{FF2B5EF4-FFF2-40B4-BE49-F238E27FC236}">
                        <a16:creationId xmlns:a16="http://schemas.microsoft.com/office/drawing/2014/main" id="{8BC3B4A4-3D8E-F04F-B9FC-54C95E54E0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40" name="Rectangle 2546">
                    <a:extLst>
                      <a:ext uri="{FF2B5EF4-FFF2-40B4-BE49-F238E27FC236}">
                        <a16:creationId xmlns:a16="http://schemas.microsoft.com/office/drawing/2014/main" id="{8592FE8B-A5A6-824B-9FDB-F1DBC0FD11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41" name="Oval 2547">
                    <a:extLst>
                      <a:ext uri="{FF2B5EF4-FFF2-40B4-BE49-F238E27FC236}">
                        <a16:creationId xmlns:a16="http://schemas.microsoft.com/office/drawing/2014/main" id="{A0675D8E-5B8E-C948-96A5-02C1939244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42" name="Rectangle 2548">
                    <a:extLst>
                      <a:ext uri="{FF2B5EF4-FFF2-40B4-BE49-F238E27FC236}">
                        <a16:creationId xmlns:a16="http://schemas.microsoft.com/office/drawing/2014/main" id="{4B0912CE-8970-654E-A929-F1C227B637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43" name="Oval 2549">
                    <a:extLst>
                      <a:ext uri="{FF2B5EF4-FFF2-40B4-BE49-F238E27FC236}">
                        <a16:creationId xmlns:a16="http://schemas.microsoft.com/office/drawing/2014/main" id="{A3849F2F-FBF2-D845-8215-F8BE525E89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44" name="Rectangle 2550">
                    <a:extLst>
                      <a:ext uri="{FF2B5EF4-FFF2-40B4-BE49-F238E27FC236}">
                        <a16:creationId xmlns:a16="http://schemas.microsoft.com/office/drawing/2014/main" id="{5D81690D-B6E1-8445-B4C8-6F6538E4CE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7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45" name="Oval 2551">
                    <a:extLst>
                      <a:ext uri="{FF2B5EF4-FFF2-40B4-BE49-F238E27FC236}">
                        <a16:creationId xmlns:a16="http://schemas.microsoft.com/office/drawing/2014/main" id="{CA6B2392-3CAE-CB44-9F9A-7A848DD5DC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74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46" name="Rectangle 2552">
                    <a:extLst>
                      <a:ext uri="{FF2B5EF4-FFF2-40B4-BE49-F238E27FC236}">
                        <a16:creationId xmlns:a16="http://schemas.microsoft.com/office/drawing/2014/main" id="{4EA7438F-7024-144A-8F4B-44E81522FF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47" name="Oval 2553">
                    <a:extLst>
                      <a:ext uri="{FF2B5EF4-FFF2-40B4-BE49-F238E27FC236}">
                        <a16:creationId xmlns:a16="http://schemas.microsoft.com/office/drawing/2014/main" id="{3A71282A-3EC0-C44D-9AA2-FA53FB035B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74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48" name="Rectangle 2554">
                    <a:extLst>
                      <a:ext uri="{FF2B5EF4-FFF2-40B4-BE49-F238E27FC236}">
                        <a16:creationId xmlns:a16="http://schemas.microsoft.com/office/drawing/2014/main" id="{ED94C0A2-56B1-1D41-BA3B-1BE455145E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49" name="Oval 2555">
                    <a:extLst>
                      <a:ext uri="{FF2B5EF4-FFF2-40B4-BE49-F238E27FC236}">
                        <a16:creationId xmlns:a16="http://schemas.microsoft.com/office/drawing/2014/main" id="{DB45397A-B8CA-9446-81F0-66EC164A79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74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50" name="Rectangle 2556">
                    <a:extLst>
                      <a:ext uri="{FF2B5EF4-FFF2-40B4-BE49-F238E27FC236}">
                        <a16:creationId xmlns:a16="http://schemas.microsoft.com/office/drawing/2014/main" id="{75272FD7-14A4-EB42-9D69-93892649DA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51" name="Oval 2557">
                    <a:extLst>
                      <a:ext uri="{FF2B5EF4-FFF2-40B4-BE49-F238E27FC236}">
                        <a16:creationId xmlns:a16="http://schemas.microsoft.com/office/drawing/2014/main" id="{16D818C9-EC25-8045-983E-68A1F7E33D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52" name="Rectangle 2558">
                    <a:extLst>
                      <a:ext uri="{FF2B5EF4-FFF2-40B4-BE49-F238E27FC236}">
                        <a16:creationId xmlns:a16="http://schemas.microsoft.com/office/drawing/2014/main" id="{86288BD8-75A0-6849-A04A-72432B5CC6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53" name="Oval 2559">
                    <a:extLst>
                      <a:ext uri="{FF2B5EF4-FFF2-40B4-BE49-F238E27FC236}">
                        <a16:creationId xmlns:a16="http://schemas.microsoft.com/office/drawing/2014/main" id="{2727B129-EF8C-3C49-B9F6-013AF87C61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54" name="Rectangle 2560">
                    <a:extLst>
                      <a:ext uri="{FF2B5EF4-FFF2-40B4-BE49-F238E27FC236}">
                        <a16:creationId xmlns:a16="http://schemas.microsoft.com/office/drawing/2014/main" id="{8570E0BE-C2F9-614A-BA80-7495607519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55" name="Oval 2561">
                    <a:extLst>
                      <a:ext uri="{FF2B5EF4-FFF2-40B4-BE49-F238E27FC236}">
                        <a16:creationId xmlns:a16="http://schemas.microsoft.com/office/drawing/2014/main" id="{DABC2598-4DFD-2942-AFFF-FD6293CBCE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56" name="Rectangle 2562">
                    <a:extLst>
                      <a:ext uri="{FF2B5EF4-FFF2-40B4-BE49-F238E27FC236}">
                        <a16:creationId xmlns:a16="http://schemas.microsoft.com/office/drawing/2014/main" id="{E751E40C-80A0-DD47-BA7C-F414C69D3D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57" name="Oval 2563">
                    <a:extLst>
                      <a:ext uri="{FF2B5EF4-FFF2-40B4-BE49-F238E27FC236}">
                        <a16:creationId xmlns:a16="http://schemas.microsoft.com/office/drawing/2014/main" id="{869B575C-505B-6047-BFEE-4E375E7086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58" name="Rectangle 2564">
                    <a:extLst>
                      <a:ext uri="{FF2B5EF4-FFF2-40B4-BE49-F238E27FC236}">
                        <a16:creationId xmlns:a16="http://schemas.microsoft.com/office/drawing/2014/main" id="{E6D34D14-57A9-E94E-AEF1-A83FC55FCF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4" y="7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59" name="Oval 2565">
                    <a:extLst>
                      <a:ext uri="{FF2B5EF4-FFF2-40B4-BE49-F238E27FC236}">
                        <a16:creationId xmlns:a16="http://schemas.microsoft.com/office/drawing/2014/main" id="{2A2EA239-C473-AB4D-AEA1-52883651D1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60" name="Rectangle 2566">
                    <a:extLst>
                      <a:ext uri="{FF2B5EF4-FFF2-40B4-BE49-F238E27FC236}">
                        <a16:creationId xmlns:a16="http://schemas.microsoft.com/office/drawing/2014/main" id="{6DF42E69-3478-6041-BFF8-119301F204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4" y="7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61" name="Oval 2567">
                    <a:extLst>
                      <a:ext uri="{FF2B5EF4-FFF2-40B4-BE49-F238E27FC236}">
                        <a16:creationId xmlns:a16="http://schemas.microsoft.com/office/drawing/2014/main" id="{0E883458-A022-3541-A8F5-8D8E9199F7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74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62" name="Rectangle 2568">
                    <a:extLst>
                      <a:ext uri="{FF2B5EF4-FFF2-40B4-BE49-F238E27FC236}">
                        <a16:creationId xmlns:a16="http://schemas.microsoft.com/office/drawing/2014/main" id="{CA1F3B2A-A251-E14F-A68C-43CE7B822F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4" y="7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63" name="Oval 2569">
                    <a:extLst>
                      <a:ext uri="{FF2B5EF4-FFF2-40B4-BE49-F238E27FC236}">
                        <a16:creationId xmlns:a16="http://schemas.microsoft.com/office/drawing/2014/main" id="{3BDFD522-D7AA-4347-89B2-7BB4C799C3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74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64" name="Rectangle 2570">
                    <a:extLst>
                      <a:ext uri="{FF2B5EF4-FFF2-40B4-BE49-F238E27FC236}">
                        <a16:creationId xmlns:a16="http://schemas.microsoft.com/office/drawing/2014/main" id="{166A661C-E8F1-6346-9D1F-1D04898766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7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65" name="Oval 2571">
                    <a:extLst>
                      <a:ext uri="{FF2B5EF4-FFF2-40B4-BE49-F238E27FC236}">
                        <a16:creationId xmlns:a16="http://schemas.microsoft.com/office/drawing/2014/main" id="{D9CB82EA-902E-684B-BC02-B9B29A28B3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73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66" name="Rectangle 2572">
                    <a:extLst>
                      <a:ext uri="{FF2B5EF4-FFF2-40B4-BE49-F238E27FC236}">
                        <a16:creationId xmlns:a16="http://schemas.microsoft.com/office/drawing/2014/main" id="{38295402-C7D2-A244-922E-CFC275ED11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7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67" name="Oval 2573">
                    <a:extLst>
                      <a:ext uri="{FF2B5EF4-FFF2-40B4-BE49-F238E27FC236}">
                        <a16:creationId xmlns:a16="http://schemas.microsoft.com/office/drawing/2014/main" id="{E9C1AAC0-BFCF-C34D-81EA-B1A829091B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73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68" name="Rectangle 2574">
                    <a:extLst>
                      <a:ext uri="{FF2B5EF4-FFF2-40B4-BE49-F238E27FC236}">
                        <a16:creationId xmlns:a16="http://schemas.microsoft.com/office/drawing/2014/main" id="{18652E90-B05A-5949-B3D2-7F5D9E7934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7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69" name="Oval 2575">
                    <a:extLst>
                      <a:ext uri="{FF2B5EF4-FFF2-40B4-BE49-F238E27FC236}">
                        <a16:creationId xmlns:a16="http://schemas.microsoft.com/office/drawing/2014/main" id="{16F319ED-A934-134A-AF7D-A875EBE377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73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70" name="Rectangle 2576">
                    <a:extLst>
                      <a:ext uri="{FF2B5EF4-FFF2-40B4-BE49-F238E27FC236}">
                        <a16:creationId xmlns:a16="http://schemas.microsoft.com/office/drawing/2014/main" id="{B70F6E30-89BB-2845-8478-C27F38658E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71" name="Oval 2577">
                    <a:extLst>
                      <a:ext uri="{FF2B5EF4-FFF2-40B4-BE49-F238E27FC236}">
                        <a16:creationId xmlns:a16="http://schemas.microsoft.com/office/drawing/2014/main" id="{7772B617-74F0-3744-B9D0-508CE9D933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73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72" name="Rectangle 2578">
                    <a:extLst>
                      <a:ext uri="{FF2B5EF4-FFF2-40B4-BE49-F238E27FC236}">
                        <a16:creationId xmlns:a16="http://schemas.microsoft.com/office/drawing/2014/main" id="{4DA4E615-CDE5-DA41-AF9E-23E67FCA4E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73" name="Oval 2579">
                    <a:extLst>
                      <a:ext uri="{FF2B5EF4-FFF2-40B4-BE49-F238E27FC236}">
                        <a16:creationId xmlns:a16="http://schemas.microsoft.com/office/drawing/2014/main" id="{A91348CE-97FC-864D-98A3-1B93E0BF1D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74" name="Rectangle 2580">
                    <a:extLst>
                      <a:ext uri="{FF2B5EF4-FFF2-40B4-BE49-F238E27FC236}">
                        <a16:creationId xmlns:a16="http://schemas.microsoft.com/office/drawing/2014/main" id="{0CDC4DD6-0928-2C4D-AA4A-6369512FF9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75" name="Oval 2581">
                    <a:extLst>
                      <a:ext uri="{FF2B5EF4-FFF2-40B4-BE49-F238E27FC236}">
                        <a16:creationId xmlns:a16="http://schemas.microsoft.com/office/drawing/2014/main" id="{4DB3BB27-5119-544B-9A12-9D71E418E2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76" name="Rectangle 2582">
                    <a:extLst>
                      <a:ext uri="{FF2B5EF4-FFF2-40B4-BE49-F238E27FC236}">
                        <a16:creationId xmlns:a16="http://schemas.microsoft.com/office/drawing/2014/main" id="{25C6B203-7A19-4646-A19A-FD7BDA3FC5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77" name="Oval 2583">
                    <a:extLst>
                      <a:ext uri="{FF2B5EF4-FFF2-40B4-BE49-F238E27FC236}">
                        <a16:creationId xmlns:a16="http://schemas.microsoft.com/office/drawing/2014/main" id="{6528F449-B5A7-8640-8AD3-0C2E6785BB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78" name="Rectangle 2584">
                    <a:extLst>
                      <a:ext uri="{FF2B5EF4-FFF2-40B4-BE49-F238E27FC236}">
                        <a16:creationId xmlns:a16="http://schemas.microsoft.com/office/drawing/2014/main" id="{21620026-F481-8647-A3CD-2E9551F531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79" name="Oval 2585">
                    <a:extLst>
                      <a:ext uri="{FF2B5EF4-FFF2-40B4-BE49-F238E27FC236}">
                        <a16:creationId xmlns:a16="http://schemas.microsoft.com/office/drawing/2014/main" id="{C24E60A6-5C48-FD47-97D2-B43A89DA7C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80" name="Rectangle 2586">
                    <a:extLst>
                      <a:ext uri="{FF2B5EF4-FFF2-40B4-BE49-F238E27FC236}">
                        <a16:creationId xmlns:a16="http://schemas.microsoft.com/office/drawing/2014/main" id="{604E8407-0D63-4D4E-A93E-771426AE26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81" name="Oval 2587">
                    <a:extLst>
                      <a:ext uri="{FF2B5EF4-FFF2-40B4-BE49-F238E27FC236}">
                        <a16:creationId xmlns:a16="http://schemas.microsoft.com/office/drawing/2014/main" id="{F18440C6-02D6-584F-A4C6-B73170C660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82" name="Rectangle 2588">
                    <a:extLst>
                      <a:ext uri="{FF2B5EF4-FFF2-40B4-BE49-F238E27FC236}">
                        <a16:creationId xmlns:a16="http://schemas.microsoft.com/office/drawing/2014/main" id="{598829F2-838F-EE44-B6DB-1348E01A7B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83" name="Oval 2589">
                    <a:extLst>
                      <a:ext uri="{FF2B5EF4-FFF2-40B4-BE49-F238E27FC236}">
                        <a16:creationId xmlns:a16="http://schemas.microsoft.com/office/drawing/2014/main" id="{56A471DE-6170-7642-B593-4BFC723B38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84" name="Rectangle 2590">
                    <a:extLst>
                      <a:ext uri="{FF2B5EF4-FFF2-40B4-BE49-F238E27FC236}">
                        <a16:creationId xmlns:a16="http://schemas.microsoft.com/office/drawing/2014/main" id="{DB4891F3-7C8D-374F-BFA1-F6EA71522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7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85" name="Oval 2591">
                    <a:extLst>
                      <a:ext uri="{FF2B5EF4-FFF2-40B4-BE49-F238E27FC236}">
                        <a16:creationId xmlns:a16="http://schemas.microsoft.com/office/drawing/2014/main" id="{5DDB709B-256F-DF4D-9814-91EC935F1B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72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86" name="Rectangle 2592">
                    <a:extLst>
                      <a:ext uri="{FF2B5EF4-FFF2-40B4-BE49-F238E27FC236}">
                        <a16:creationId xmlns:a16="http://schemas.microsoft.com/office/drawing/2014/main" id="{F89C949E-D02A-114B-B132-F8FAFC1646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7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87" name="Oval 2593">
                    <a:extLst>
                      <a:ext uri="{FF2B5EF4-FFF2-40B4-BE49-F238E27FC236}">
                        <a16:creationId xmlns:a16="http://schemas.microsoft.com/office/drawing/2014/main" id="{ECF3CBE6-D2AB-7949-80AE-F99CE16C69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72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88" name="Rectangle 2594">
                    <a:extLst>
                      <a:ext uri="{FF2B5EF4-FFF2-40B4-BE49-F238E27FC236}">
                        <a16:creationId xmlns:a16="http://schemas.microsoft.com/office/drawing/2014/main" id="{FC48A98C-AC3D-A143-90A0-A6BED0B9B5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7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89" name="Oval 2595">
                    <a:extLst>
                      <a:ext uri="{FF2B5EF4-FFF2-40B4-BE49-F238E27FC236}">
                        <a16:creationId xmlns:a16="http://schemas.microsoft.com/office/drawing/2014/main" id="{999A93E7-470C-5840-9C44-40BE951E2E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72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90" name="Rectangle 2596">
                    <a:extLst>
                      <a:ext uri="{FF2B5EF4-FFF2-40B4-BE49-F238E27FC236}">
                        <a16:creationId xmlns:a16="http://schemas.microsoft.com/office/drawing/2014/main" id="{3049F891-142F-464C-8057-65C8ABD7D5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7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91" name="Oval 2597">
                    <a:extLst>
                      <a:ext uri="{FF2B5EF4-FFF2-40B4-BE49-F238E27FC236}">
                        <a16:creationId xmlns:a16="http://schemas.microsoft.com/office/drawing/2014/main" id="{D84D88C6-FDA4-F24A-8AF0-9D81AE8B88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7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92" name="Rectangle 2598">
                    <a:extLst>
                      <a:ext uri="{FF2B5EF4-FFF2-40B4-BE49-F238E27FC236}">
                        <a16:creationId xmlns:a16="http://schemas.microsoft.com/office/drawing/2014/main" id="{6A0B9A5B-F9F6-AD45-8A48-2D03783EC0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93" name="Oval 2599">
                    <a:extLst>
                      <a:ext uri="{FF2B5EF4-FFF2-40B4-BE49-F238E27FC236}">
                        <a16:creationId xmlns:a16="http://schemas.microsoft.com/office/drawing/2014/main" id="{9785326A-8992-C54D-9F55-106A17167E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6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94" name="Rectangle 2600">
                    <a:extLst>
                      <a:ext uri="{FF2B5EF4-FFF2-40B4-BE49-F238E27FC236}">
                        <a16:creationId xmlns:a16="http://schemas.microsoft.com/office/drawing/2014/main" id="{6D06D796-B9B8-9D41-A232-D11BD1A48F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95" name="Oval 2601">
                    <a:extLst>
                      <a:ext uri="{FF2B5EF4-FFF2-40B4-BE49-F238E27FC236}">
                        <a16:creationId xmlns:a16="http://schemas.microsoft.com/office/drawing/2014/main" id="{8A0E171E-7C64-8B4C-986B-2B2B30723F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5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96" name="Rectangle 2602">
                    <a:extLst>
                      <a:ext uri="{FF2B5EF4-FFF2-40B4-BE49-F238E27FC236}">
                        <a16:creationId xmlns:a16="http://schemas.microsoft.com/office/drawing/2014/main" id="{4EDB7696-C1FF-AD49-99A0-002510F0C0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7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97" name="Oval 2603">
                    <a:extLst>
                      <a:ext uri="{FF2B5EF4-FFF2-40B4-BE49-F238E27FC236}">
                        <a16:creationId xmlns:a16="http://schemas.microsoft.com/office/drawing/2014/main" id="{C74E2659-E283-4249-9E2C-EFF1A3F26C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98" name="Rectangle 2604">
                    <a:extLst>
                      <a:ext uri="{FF2B5EF4-FFF2-40B4-BE49-F238E27FC236}">
                        <a16:creationId xmlns:a16="http://schemas.microsoft.com/office/drawing/2014/main" id="{F62FAB97-8BBF-0941-850B-1A164F8711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99" name="Oval 2605">
                    <a:extLst>
                      <a:ext uri="{FF2B5EF4-FFF2-40B4-BE49-F238E27FC236}">
                        <a16:creationId xmlns:a16="http://schemas.microsoft.com/office/drawing/2014/main" id="{B5D5958C-0B38-2D4C-A2B5-F5DD47D308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72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00" name="Rectangle 2606">
                    <a:extLst>
                      <a:ext uri="{FF2B5EF4-FFF2-40B4-BE49-F238E27FC236}">
                        <a16:creationId xmlns:a16="http://schemas.microsoft.com/office/drawing/2014/main" id="{6A335DF2-1F20-7341-A16C-F946FB87AC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7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01" name="Oval 2607">
                    <a:extLst>
                      <a:ext uri="{FF2B5EF4-FFF2-40B4-BE49-F238E27FC236}">
                        <a16:creationId xmlns:a16="http://schemas.microsoft.com/office/drawing/2014/main" id="{645AEE39-C2A0-E840-8412-48628DEA3B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72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02" name="Rectangle 2608">
                    <a:extLst>
                      <a:ext uri="{FF2B5EF4-FFF2-40B4-BE49-F238E27FC236}">
                        <a16:creationId xmlns:a16="http://schemas.microsoft.com/office/drawing/2014/main" id="{5CB60801-448C-CC4F-BC10-C613DB489A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7" y="7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03" name="Oval 2609">
                    <a:extLst>
                      <a:ext uri="{FF2B5EF4-FFF2-40B4-BE49-F238E27FC236}">
                        <a16:creationId xmlns:a16="http://schemas.microsoft.com/office/drawing/2014/main" id="{8AA30680-F1D7-0A47-9829-4894B5D5AB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72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04" name="Rectangle 2610">
                    <a:extLst>
                      <a:ext uri="{FF2B5EF4-FFF2-40B4-BE49-F238E27FC236}">
                        <a16:creationId xmlns:a16="http://schemas.microsoft.com/office/drawing/2014/main" id="{49D084E0-CC92-ED4E-A8AA-EC9BA06E87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7" y="7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05" name="Oval 2611">
                    <a:extLst>
                      <a:ext uri="{FF2B5EF4-FFF2-40B4-BE49-F238E27FC236}">
                        <a16:creationId xmlns:a16="http://schemas.microsoft.com/office/drawing/2014/main" id="{79C27942-882B-E945-AD4B-1CFCDBE8CA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8" y="71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06" name="Rectangle 2612">
                    <a:extLst>
                      <a:ext uri="{FF2B5EF4-FFF2-40B4-BE49-F238E27FC236}">
                        <a16:creationId xmlns:a16="http://schemas.microsoft.com/office/drawing/2014/main" id="{780BC20A-3D48-D44A-ACB0-429E649CF8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07" name="Oval 2613">
                    <a:extLst>
                      <a:ext uri="{FF2B5EF4-FFF2-40B4-BE49-F238E27FC236}">
                        <a16:creationId xmlns:a16="http://schemas.microsoft.com/office/drawing/2014/main" id="{71E01D05-5CAD-7642-91D9-DE779344A2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08" name="Rectangle 2614">
                    <a:extLst>
                      <a:ext uri="{FF2B5EF4-FFF2-40B4-BE49-F238E27FC236}">
                        <a16:creationId xmlns:a16="http://schemas.microsoft.com/office/drawing/2014/main" id="{D284F4FE-F4D7-8A45-935F-1CFC80F495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09" name="Oval 2615">
                    <a:extLst>
                      <a:ext uri="{FF2B5EF4-FFF2-40B4-BE49-F238E27FC236}">
                        <a16:creationId xmlns:a16="http://schemas.microsoft.com/office/drawing/2014/main" id="{B3CDDBCC-8201-D948-9C88-EF2F1B8F07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10" name="Rectangle 2616">
                    <a:extLst>
                      <a:ext uri="{FF2B5EF4-FFF2-40B4-BE49-F238E27FC236}">
                        <a16:creationId xmlns:a16="http://schemas.microsoft.com/office/drawing/2014/main" id="{6EC6AF61-7648-4B45-8A4E-36A2347EDA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11" name="Oval 2617">
                    <a:extLst>
                      <a:ext uri="{FF2B5EF4-FFF2-40B4-BE49-F238E27FC236}">
                        <a16:creationId xmlns:a16="http://schemas.microsoft.com/office/drawing/2014/main" id="{AB3DC590-0467-B240-B279-34A71AF597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12" name="Rectangle 2618">
                    <a:extLst>
                      <a:ext uri="{FF2B5EF4-FFF2-40B4-BE49-F238E27FC236}">
                        <a16:creationId xmlns:a16="http://schemas.microsoft.com/office/drawing/2014/main" id="{DC9BAD7A-4E50-8945-8A89-C826D8D4EF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1" y="7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13" name="Oval 2619">
                    <a:extLst>
                      <a:ext uri="{FF2B5EF4-FFF2-40B4-BE49-F238E27FC236}">
                        <a16:creationId xmlns:a16="http://schemas.microsoft.com/office/drawing/2014/main" id="{13DB4B30-49E0-EE45-8AE6-ECAF3D51F8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7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14" name="Rectangle 2620">
                    <a:extLst>
                      <a:ext uri="{FF2B5EF4-FFF2-40B4-BE49-F238E27FC236}">
                        <a16:creationId xmlns:a16="http://schemas.microsoft.com/office/drawing/2014/main" id="{B055D4B0-D85C-B74D-A6B3-928D349212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1" y="7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15" name="Oval 2621">
                    <a:extLst>
                      <a:ext uri="{FF2B5EF4-FFF2-40B4-BE49-F238E27FC236}">
                        <a16:creationId xmlns:a16="http://schemas.microsoft.com/office/drawing/2014/main" id="{C252B949-D811-7941-B76F-4A3E7E2577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3" y="71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16" name="Rectangle 2622">
                    <a:extLst>
                      <a:ext uri="{FF2B5EF4-FFF2-40B4-BE49-F238E27FC236}">
                        <a16:creationId xmlns:a16="http://schemas.microsoft.com/office/drawing/2014/main" id="{65BE88CC-9EE0-0B4A-AA66-1517A411A5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17" name="Oval 2623">
                    <a:extLst>
                      <a:ext uri="{FF2B5EF4-FFF2-40B4-BE49-F238E27FC236}">
                        <a16:creationId xmlns:a16="http://schemas.microsoft.com/office/drawing/2014/main" id="{80D9FA56-F519-6047-94B0-5F5C413217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3" y="71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18" name="Rectangle 2624">
                    <a:extLst>
                      <a:ext uri="{FF2B5EF4-FFF2-40B4-BE49-F238E27FC236}">
                        <a16:creationId xmlns:a16="http://schemas.microsoft.com/office/drawing/2014/main" id="{9030C86F-BF3C-4C4B-8A84-099073DA85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19" name="Oval 2625">
                    <a:extLst>
                      <a:ext uri="{FF2B5EF4-FFF2-40B4-BE49-F238E27FC236}">
                        <a16:creationId xmlns:a16="http://schemas.microsoft.com/office/drawing/2014/main" id="{95213075-C18C-5841-B564-99D878A25A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20" name="Rectangle 2626">
                    <a:extLst>
                      <a:ext uri="{FF2B5EF4-FFF2-40B4-BE49-F238E27FC236}">
                        <a16:creationId xmlns:a16="http://schemas.microsoft.com/office/drawing/2014/main" id="{A8CADB1B-CD2F-8E47-967C-97E06871A4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21" name="Oval 2627">
                    <a:extLst>
                      <a:ext uri="{FF2B5EF4-FFF2-40B4-BE49-F238E27FC236}">
                        <a16:creationId xmlns:a16="http://schemas.microsoft.com/office/drawing/2014/main" id="{DC23223B-2653-F64D-8583-186D341051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22" name="Rectangle 2628">
                    <a:extLst>
                      <a:ext uri="{FF2B5EF4-FFF2-40B4-BE49-F238E27FC236}">
                        <a16:creationId xmlns:a16="http://schemas.microsoft.com/office/drawing/2014/main" id="{3A5C280B-A1B9-B94C-A6E2-3DCF12EF6D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7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23" name="Oval 2629">
                    <a:extLst>
                      <a:ext uri="{FF2B5EF4-FFF2-40B4-BE49-F238E27FC236}">
                        <a16:creationId xmlns:a16="http://schemas.microsoft.com/office/drawing/2014/main" id="{A0307ECD-647A-7C4F-B8D1-5DC972C3D8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71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24" name="Rectangle 2630">
                    <a:extLst>
                      <a:ext uri="{FF2B5EF4-FFF2-40B4-BE49-F238E27FC236}">
                        <a16:creationId xmlns:a16="http://schemas.microsoft.com/office/drawing/2014/main" id="{514537B6-DB0E-3E4B-9D60-5216771A3B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7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25" name="Oval 2631">
                    <a:extLst>
                      <a:ext uri="{FF2B5EF4-FFF2-40B4-BE49-F238E27FC236}">
                        <a16:creationId xmlns:a16="http://schemas.microsoft.com/office/drawing/2014/main" id="{D52C3988-CD77-C646-A5EF-9773E9C296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70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26" name="Rectangle 2632">
                    <a:extLst>
                      <a:ext uri="{FF2B5EF4-FFF2-40B4-BE49-F238E27FC236}">
                        <a16:creationId xmlns:a16="http://schemas.microsoft.com/office/drawing/2014/main" id="{01FCB6EA-EADB-224F-AE02-D14B2B9F7E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7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27" name="Oval 2633">
                    <a:extLst>
                      <a:ext uri="{FF2B5EF4-FFF2-40B4-BE49-F238E27FC236}">
                        <a16:creationId xmlns:a16="http://schemas.microsoft.com/office/drawing/2014/main" id="{E74D158A-FF22-624C-AC8A-66BB0A5300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70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28" name="Rectangle 2634">
                    <a:extLst>
                      <a:ext uri="{FF2B5EF4-FFF2-40B4-BE49-F238E27FC236}">
                        <a16:creationId xmlns:a16="http://schemas.microsoft.com/office/drawing/2014/main" id="{0C9913F7-8724-4B49-87E3-2B229D8804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7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29" name="Oval 2635">
                    <a:extLst>
                      <a:ext uri="{FF2B5EF4-FFF2-40B4-BE49-F238E27FC236}">
                        <a16:creationId xmlns:a16="http://schemas.microsoft.com/office/drawing/2014/main" id="{D391A615-7EAA-424D-930D-933294C23C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70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30" name="Rectangle 2636">
                    <a:extLst>
                      <a:ext uri="{FF2B5EF4-FFF2-40B4-BE49-F238E27FC236}">
                        <a16:creationId xmlns:a16="http://schemas.microsoft.com/office/drawing/2014/main" id="{3AAAC218-D356-0847-AC05-F854FBBA09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7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31" name="Oval 2637">
                    <a:extLst>
                      <a:ext uri="{FF2B5EF4-FFF2-40B4-BE49-F238E27FC236}">
                        <a16:creationId xmlns:a16="http://schemas.microsoft.com/office/drawing/2014/main" id="{F6536CE2-71CA-AE40-8F7B-D76A752E0C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7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32" name="Rectangle 2638">
                    <a:extLst>
                      <a:ext uri="{FF2B5EF4-FFF2-40B4-BE49-F238E27FC236}">
                        <a16:creationId xmlns:a16="http://schemas.microsoft.com/office/drawing/2014/main" id="{2D14E1C6-5062-F24C-948C-23DA67546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7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33" name="Oval 2639">
                    <a:extLst>
                      <a:ext uri="{FF2B5EF4-FFF2-40B4-BE49-F238E27FC236}">
                        <a16:creationId xmlns:a16="http://schemas.microsoft.com/office/drawing/2014/main" id="{7AB7203E-0484-0F4E-9C7A-9244EFDD6F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70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34" name="Rectangle 2640">
                    <a:extLst>
                      <a:ext uri="{FF2B5EF4-FFF2-40B4-BE49-F238E27FC236}">
                        <a16:creationId xmlns:a16="http://schemas.microsoft.com/office/drawing/2014/main" id="{1FA89695-F6A3-324C-8AD8-892883B834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3" y="7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35" name="Oval 2641">
                    <a:extLst>
                      <a:ext uri="{FF2B5EF4-FFF2-40B4-BE49-F238E27FC236}">
                        <a16:creationId xmlns:a16="http://schemas.microsoft.com/office/drawing/2014/main" id="{28179511-C0E1-FC47-BBFC-6599220CCF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3" y="70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36" name="Rectangle 2642">
                    <a:extLst>
                      <a:ext uri="{FF2B5EF4-FFF2-40B4-BE49-F238E27FC236}">
                        <a16:creationId xmlns:a16="http://schemas.microsoft.com/office/drawing/2014/main" id="{16842D24-6273-2D47-9F51-3888786AE2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7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37" name="Oval 2643">
                    <a:extLst>
                      <a:ext uri="{FF2B5EF4-FFF2-40B4-BE49-F238E27FC236}">
                        <a16:creationId xmlns:a16="http://schemas.microsoft.com/office/drawing/2014/main" id="{7CDEA772-9FCC-9A40-A699-A1160E997A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3" y="70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38" name="Rectangle 2644">
                    <a:extLst>
                      <a:ext uri="{FF2B5EF4-FFF2-40B4-BE49-F238E27FC236}">
                        <a16:creationId xmlns:a16="http://schemas.microsoft.com/office/drawing/2014/main" id="{0C328538-5081-9648-A883-4E458BB61C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7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39" name="Oval 2645">
                    <a:extLst>
                      <a:ext uri="{FF2B5EF4-FFF2-40B4-BE49-F238E27FC236}">
                        <a16:creationId xmlns:a16="http://schemas.microsoft.com/office/drawing/2014/main" id="{EE2E1A13-907A-2443-B096-C72D8185B3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70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40" name="Rectangle 2646">
                    <a:extLst>
                      <a:ext uri="{FF2B5EF4-FFF2-40B4-BE49-F238E27FC236}">
                        <a16:creationId xmlns:a16="http://schemas.microsoft.com/office/drawing/2014/main" id="{24938CE2-2234-3549-85A5-0A0F26D8B4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7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41" name="Oval 2647">
                    <a:extLst>
                      <a:ext uri="{FF2B5EF4-FFF2-40B4-BE49-F238E27FC236}">
                        <a16:creationId xmlns:a16="http://schemas.microsoft.com/office/drawing/2014/main" id="{6C2EC3CC-EB02-194E-91C1-8B0DACD83D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70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42" name="Rectangle 2648">
                    <a:extLst>
                      <a:ext uri="{FF2B5EF4-FFF2-40B4-BE49-F238E27FC236}">
                        <a16:creationId xmlns:a16="http://schemas.microsoft.com/office/drawing/2014/main" id="{DBFFCD18-D711-7149-8F05-A4C38FAA74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70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43" name="Oval 2649">
                    <a:extLst>
                      <a:ext uri="{FF2B5EF4-FFF2-40B4-BE49-F238E27FC236}">
                        <a16:creationId xmlns:a16="http://schemas.microsoft.com/office/drawing/2014/main" id="{D18B47D6-4BFC-9B4F-8486-E0A29DF25E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69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44" name="Rectangle 2650">
                    <a:extLst>
                      <a:ext uri="{FF2B5EF4-FFF2-40B4-BE49-F238E27FC236}">
                        <a16:creationId xmlns:a16="http://schemas.microsoft.com/office/drawing/2014/main" id="{7D8494D6-312C-D34E-BEB2-9CE202FC1D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7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45" name="Oval 2651">
                    <a:extLst>
                      <a:ext uri="{FF2B5EF4-FFF2-40B4-BE49-F238E27FC236}">
                        <a16:creationId xmlns:a16="http://schemas.microsoft.com/office/drawing/2014/main" id="{1FD8D8E5-E6CD-A94D-80BD-B78D75E72B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69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46" name="Rectangle 2652">
                    <a:extLst>
                      <a:ext uri="{FF2B5EF4-FFF2-40B4-BE49-F238E27FC236}">
                        <a16:creationId xmlns:a16="http://schemas.microsoft.com/office/drawing/2014/main" id="{58073A76-B11E-064D-A632-6B5D729527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69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47" name="Oval 2653">
                    <a:extLst>
                      <a:ext uri="{FF2B5EF4-FFF2-40B4-BE49-F238E27FC236}">
                        <a16:creationId xmlns:a16="http://schemas.microsoft.com/office/drawing/2014/main" id="{9C95CF3D-0C1B-6A4A-BE37-D714808AA9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3" y="69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48" name="Rectangle 2654">
                    <a:extLst>
                      <a:ext uri="{FF2B5EF4-FFF2-40B4-BE49-F238E27FC236}">
                        <a16:creationId xmlns:a16="http://schemas.microsoft.com/office/drawing/2014/main" id="{AC66A7AB-10EC-154D-B376-B15FCBA705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6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49" name="Oval 2655">
                    <a:extLst>
                      <a:ext uri="{FF2B5EF4-FFF2-40B4-BE49-F238E27FC236}">
                        <a16:creationId xmlns:a16="http://schemas.microsoft.com/office/drawing/2014/main" id="{20667F49-8C83-F94A-A5B5-277FFADF22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69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50" name="Rectangle 2656">
                    <a:extLst>
                      <a:ext uri="{FF2B5EF4-FFF2-40B4-BE49-F238E27FC236}">
                        <a16:creationId xmlns:a16="http://schemas.microsoft.com/office/drawing/2014/main" id="{09878272-DE61-0C4B-B4D2-1498A33E7E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3" y="6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51" name="Oval 2657">
                    <a:extLst>
                      <a:ext uri="{FF2B5EF4-FFF2-40B4-BE49-F238E27FC236}">
                        <a16:creationId xmlns:a16="http://schemas.microsoft.com/office/drawing/2014/main" id="{B5DD027D-1A26-334E-80E6-F02000FC9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6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52" name="Rectangle 2658">
                    <a:extLst>
                      <a:ext uri="{FF2B5EF4-FFF2-40B4-BE49-F238E27FC236}">
                        <a16:creationId xmlns:a16="http://schemas.microsoft.com/office/drawing/2014/main" id="{384962B7-C61A-2541-B847-B316B6DBD7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6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53" name="Oval 2659">
                    <a:extLst>
                      <a:ext uri="{FF2B5EF4-FFF2-40B4-BE49-F238E27FC236}">
                        <a16:creationId xmlns:a16="http://schemas.microsoft.com/office/drawing/2014/main" id="{29F73C16-E087-564A-944B-9FDDAC564E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6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54" name="Rectangle 2660">
                    <a:extLst>
                      <a:ext uri="{FF2B5EF4-FFF2-40B4-BE49-F238E27FC236}">
                        <a16:creationId xmlns:a16="http://schemas.microsoft.com/office/drawing/2014/main" id="{A10AE5CD-0FC1-CF4F-B3E2-DFFA8A7AE7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6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55" name="Oval 2661">
                    <a:extLst>
                      <a:ext uri="{FF2B5EF4-FFF2-40B4-BE49-F238E27FC236}">
                        <a16:creationId xmlns:a16="http://schemas.microsoft.com/office/drawing/2014/main" id="{780BAFC4-6BED-AD48-AC5A-3F28044538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6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56" name="Rectangle 2662">
                    <a:extLst>
                      <a:ext uri="{FF2B5EF4-FFF2-40B4-BE49-F238E27FC236}">
                        <a16:creationId xmlns:a16="http://schemas.microsoft.com/office/drawing/2014/main" id="{D7A399CF-FF71-374B-BCE0-780CC2E7DB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57" name="Oval 2663">
                    <a:extLst>
                      <a:ext uri="{FF2B5EF4-FFF2-40B4-BE49-F238E27FC236}">
                        <a16:creationId xmlns:a16="http://schemas.microsoft.com/office/drawing/2014/main" id="{BD62DC32-838F-9D4E-962A-4164EAC8A0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6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58" name="Rectangle 2664">
                    <a:extLst>
                      <a:ext uri="{FF2B5EF4-FFF2-40B4-BE49-F238E27FC236}">
                        <a16:creationId xmlns:a16="http://schemas.microsoft.com/office/drawing/2014/main" id="{23AA2EF8-A44F-2543-A7ED-B736BCA46F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59" name="Oval 2665">
                    <a:extLst>
                      <a:ext uri="{FF2B5EF4-FFF2-40B4-BE49-F238E27FC236}">
                        <a16:creationId xmlns:a16="http://schemas.microsoft.com/office/drawing/2014/main" id="{76DECC1B-57B3-B64B-A235-49A34890D9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6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60" name="Rectangle 2666">
                    <a:extLst>
                      <a:ext uri="{FF2B5EF4-FFF2-40B4-BE49-F238E27FC236}">
                        <a16:creationId xmlns:a16="http://schemas.microsoft.com/office/drawing/2014/main" id="{EB25C9F1-E28C-DC48-BFEA-A887579510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61" name="Oval 2667">
                    <a:extLst>
                      <a:ext uri="{FF2B5EF4-FFF2-40B4-BE49-F238E27FC236}">
                        <a16:creationId xmlns:a16="http://schemas.microsoft.com/office/drawing/2014/main" id="{F283F6B6-D16F-ED46-A96B-6BB808CD40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3" y="6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62" name="Rectangle 2668">
                    <a:extLst>
                      <a:ext uri="{FF2B5EF4-FFF2-40B4-BE49-F238E27FC236}">
                        <a16:creationId xmlns:a16="http://schemas.microsoft.com/office/drawing/2014/main" id="{6C48AA14-A890-D749-86A2-B6A75B9D1D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63" name="Oval 2669">
                    <a:extLst>
                      <a:ext uri="{FF2B5EF4-FFF2-40B4-BE49-F238E27FC236}">
                        <a16:creationId xmlns:a16="http://schemas.microsoft.com/office/drawing/2014/main" id="{0DAD4F5E-63EB-EB45-928E-9354AF2526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6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64" name="Rectangle 2670">
                    <a:extLst>
                      <a:ext uri="{FF2B5EF4-FFF2-40B4-BE49-F238E27FC236}">
                        <a16:creationId xmlns:a16="http://schemas.microsoft.com/office/drawing/2014/main" id="{1833F4E5-BC0E-AC49-8C8B-8C72B0AA08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1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65" name="Oval 2671">
                    <a:extLst>
                      <a:ext uri="{FF2B5EF4-FFF2-40B4-BE49-F238E27FC236}">
                        <a16:creationId xmlns:a16="http://schemas.microsoft.com/office/drawing/2014/main" id="{722616A0-98AE-1349-AB98-D693457D07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69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66" name="Rectangle 2672">
                    <a:extLst>
                      <a:ext uri="{FF2B5EF4-FFF2-40B4-BE49-F238E27FC236}">
                        <a16:creationId xmlns:a16="http://schemas.microsoft.com/office/drawing/2014/main" id="{871ACFFD-EAB9-ED49-AC74-11681C5D7C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6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67" name="Oval 2673">
                    <a:extLst>
                      <a:ext uri="{FF2B5EF4-FFF2-40B4-BE49-F238E27FC236}">
                        <a16:creationId xmlns:a16="http://schemas.microsoft.com/office/drawing/2014/main" id="{0F1334B1-5956-394E-8966-3F4A352D12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8" y="6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68" name="Rectangle 2674">
                    <a:extLst>
                      <a:ext uri="{FF2B5EF4-FFF2-40B4-BE49-F238E27FC236}">
                        <a16:creationId xmlns:a16="http://schemas.microsoft.com/office/drawing/2014/main" id="{C350B4D5-C277-CF4D-A708-2242CDCEED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6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69" name="Oval 2675">
                    <a:extLst>
                      <a:ext uri="{FF2B5EF4-FFF2-40B4-BE49-F238E27FC236}">
                        <a16:creationId xmlns:a16="http://schemas.microsoft.com/office/drawing/2014/main" id="{3E749E00-F334-A74F-8CDA-624303FCDD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6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70" name="Rectangle 2676">
                    <a:extLst>
                      <a:ext uri="{FF2B5EF4-FFF2-40B4-BE49-F238E27FC236}">
                        <a16:creationId xmlns:a16="http://schemas.microsoft.com/office/drawing/2014/main" id="{B2798800-BF8F-4E4D-AFD7-65CF75CBFA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7" y="6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71" name="Oval 2677">
                    <a:extLst>
                      <a:ext uri="{FF2B5EF4-FFF2-40B4-BE49-F238E27FC236}">
                        <a16:creationId xmlns:a16="http://schemas.microsoft.com/office/drawing/2014/main" id="{BB5008DA-232A-0E4F-B325-FB7D3593E9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6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72" name="Rectangle 2678">
                    <a:extLst>
                      <a:ext uri="{FF2B5EF4-FFF2-40B4-BE49-F238E27FC236}">
                        <a16:creationId xmlns:a16="http://schemas.microsoft.com/office/drawing/2014/main" id="{E8FF550B-3324-9A4D-91EF-B393B3AC6B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73" name="Oval 2679">
                    <a:extLst>
                      <a:ext uri="{FF2B5EF4-FFF2-40B4-BE49-F238E27FC236}">
                        <a16:creationId xmlns:a16="http://schemas.microsoft.com/office/drawing/2014/main" id="{96A3D167-3D6C-AD4D-830A-A28F835399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6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74" name="Rectangle 2680">
                    <a:extLst>
                      <a:ext uri="{FF2B5EF4-FFF2-40B4-BE49-F238E27FC236}">
                        <a16:creationId xmlns:a16="http://schemas.microsoft.com/office/drawing/2014/main" id="{DAB8799B-2C68-4D42-81FF-0596972A11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75" name="Oval 2681">
                    <a:extLst>
                      <a:ext uri="{FF2B5EF4-FFF2-40B4-BE49-F238E27FC236}">
                        <a16:creationId xmlns:a16="http://schemas.microsoft.com/office/drawing/2014/main" id="{EBF2F956-28D5-9C49-AEBE-5A3DF34692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6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76" name="Rectangle 2682">
                    <a:extLst>
                      <a:ext uri="{FF2B5EF4-FFF2-40B4-BE49-F238E27FC236}">
                        <a16:creationId xmlns:a16="http://schemas.microsoft.com/office/drawing/2014/main" id="{E2B7E2AA-8E68-524B-8B95-7B6A2B5ADF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2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77" name="Oval 2683">
                    <a:extLst>
                      <a:ext uri="{FF2B5EF4-FFF2-40B4-BE49-F238E27FC236}">
                        <a16:creationId xmlns:a16="http://schemas.microsoft.com/office/drawing/2014/main" id="{2607D601-7A40-3449-A037-D59A214EBA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6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78" name="Rectangle 2684">
                    <a:extLst>
                      <a:ext uri="{FF2B5EF4-FFF2-40B4-BE49-F238E27FC236}">
                        <a16:creationId xmlns:a16="http://schemas.microsoft.com/office/drawing/2014/main" id="{F0C461A0-6FFA-9D46-A1A2-1803BD871D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79" name="Oval 2685">
                    <a:extLst>
                      <a:ext uri="{FF2B5EF4-FFF2-40B4-BE49-F238E27FC236}">
                        <a16:creationId xmlns:a16="http://schemas.microsoft.com/office/drawing/2014/main" id="{F6066A5C-7682-6846-BA24-3EFC4FA67F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6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80" name="Rectangle 2686">
                    <a:extLst>
                      <a:ext uri="{FF2B5EF4-FFF2-40B4-BE49-F238E27FC236}">
                        <a16:creationId xmlns:a16="http://schemas.microsoft.com/office/drawing/2014/main" id="{76297E77-B77D-294B-A56E-10587A6A3A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81" name="Oval 2687">
                    <a:extLst>
                      <a:ext uri="{FF2B5EF4-FFF2-40B4-BE49-F238E27FC236}">
                        <a16:creationId xmlns:a16="http://schemas.microsoft.com/office/drawing/2014/main" id="{B8BE5DCD-EA76-184E-B9BD-396963284B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69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82" name="Rectangle 2688">
                    <a:extLst>
                      <a:ext uri="{FF2B5EF4-FFF2-40B4-BE49-F238E27FC236}">
                        <a16:creationId xmlns:a16="http://schemas.microsoft.com/office/drawing/2014/main" id="{2F0C2F4A-43DF-994D-9277-326E6A9DDC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83" name="Oval 2689">
                    <a:extLst>
                      <a:ext uri="{FF2B5EF4-FFF2-40B4-BE49-F238E27FC236}">
                        <a16:creationId xmlns:a16="http://schemas.microsoft.com/office/drawing/2014/main" id="{1179B5B7-4968-7446-ADA2-F51F457C48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69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84" name="Rectangle 2690">
                    <a:extLst>
                      <a:ext uri="{FF2B5EF4-FFF2-40B4-BE49-F238E27FC236}">
                        <a16:creationId xmlns:a16="http://schemas.microsoft.com/office/drawing/2014/main" id="{541422AF-F105-F04E-AACC-C72B816D4D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85" name="Oval 2691">
                    <a:extLst>
                      <a:ext uri="{FF2B5EF4-FFF2-40B4-BE49-F238E27FC236}">
                        <a16:creationId xmlns:a16="http://schemas.microsoft.com/office/drawing/2014/main" id="{95E34539-6970-9348-AA45-98F7DDADBA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69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86" name="Rectangle 2692">
                    <a:extLst>
                      <a:ext uri="{FF2B5EF4-FFF2-40B4-BE49-F238E27FC236}">
                        <a16:creationId xmlns:a16="http://schemas.microsoft.com/office/drawing/2014/main" id="{93EF7F07-347A-6745-83B1-905251BB15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87" name="Oval 2693">
                    <a:extLst>
                      <a:ext uri="{FF2B5EF4-FFF2-40B4-BE49-F238E27FC236}">
                        <a16:creationId xmlns:a16="http://schemas.microsoft.com/office/drawing/2014/main" id="{39E70295-48F8-E141-8275-7C6FEAC735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6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88" name="Rectangle 2694">
                    <a:extLst>
                      <a:ext uri="{FF2B5EF4-FFF2-40B4-BE49-F238E27FC236}">
                        <a16:creationId xmlns:a16="http://schemas.microsoft.com/office/drawing/2014/main" id="{C9C6EB4A-A49B-9D49-9F5A-08ED40611D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4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89" name="Oval 2695">
                    <a:extLst>
                      <a:ext uri="{FF2B5EF4-FFF2-40B4-BE49-F238E27FC236}">
                        <a16:creationId xmlns:a16="http://schemas.microsoft.com/office/drawing/2014/main" id="{D8F9CDFC-B75C-B84D-977E-CE287BCE77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69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90" name="Rectangle 2696">
                    <a:extLst>
                      <a:ext uri="{FF2B5EF4-FFF2-40B4-BE49-F238E27FC236}">
                        <a16:creationId xmlns:a16="http://schemas.microsoft.com/office/drawing/2014/main" id="{97430966-7760-DB40-BA4B-9E749A4BA8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91" name="Oval 2697">
                    <a:extLst>
                      <a:ext uri="{FF2B5EF4-FFF2-40B4-BE49-F238E27FC236}">
                        <a16:creationId xmlns:a16="http://schemas.microsoft.com/office/drawing/2014/main" id="{8BA13AC4-0F27-C349-9FC4-E4100F90E0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6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92" name="Rectangle 2698">
                    <a:extLst>
                      <a:ext uri="{FF2B5EF4-FFF2-40B4-BE49-F238E27FC236}">
                        <a16:creationId xmlns:a16="http://schemas.microsoft.com/office/drawing/2014/main" id="{CD8094E1-4E3C-EC41-9654-045EEE408D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93" name="Oval 2699">
                    <a:extLst>
                      <a:ext uri="{FF2B5EF4-FFF2-40B4-BE49-F238E27FC236}">
                        <a16:creationId xmlns:a16="http://schemas.microsoft.com/office/drawing/2014/main" id="{8F55B8E0-6C7A-0D4F-8095-0A4EC90485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6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94" name="Rectangle 2700">
                    <a:extLst>
                      <a:ext uri="{FF2B5EF4-FFF2-40B4-BE49-F238E27FC236}">
                        <a16:creationId xmlns:a16="http://schemas.microsoft.com/office/drawing/2014/main" id="{319BF61E-4A83-3D46-A09D-ED470D8175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6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95" name="Oval 2701">
                    <a:extLst>
                      <a:ext uri="{FF2B5EF4-FFF2-40B4-BE49-F238E27FC236}">
                        <a16:creationId xmlns:a16="http://schemas.microsoft.com/office/drawing/2014/main" id="{33F3C8EE-043B-744B-AF37-26490BBF20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6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96" name="Rectangle 2702">
                    <a:extLst>
                      <a:ext uri="{FF2B5EF4-FFF2-40B4-BE49-F238E27FC236}">
                        <a16:creationId xmlns:a16="http://schemas.microsoft.com/office/drawing/2014/main" id="{88356577-4DD9-8946-A918-48530496CE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6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97" name="Oval 2703">
                    <a:extLst>
                      <a:ext uri="{FF2B5EF4-FFF2-40B4-BE49-F238E27FC236}">
                        <a16:creationId xmlns:a16="http://schemas.microsoft.com/office/drawing/2014/main" id="{3CF776FF-9CCC-E841-81DB-DA6477FD84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68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98" name="Rectangle 2704">
                    <a:extLst>
                      <a:ext uri="{FF2B5EF4-FFF2-40B4-BE49-F238E27FC236}">
                        <a16:creationId xmlns:a16="http://schemas.microsoft.com/office/drawing/2014/main" id="{FC395770-C568-9147-8C70-F4D03FE620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6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499" name="Oval 2705">
                    <a:extLst>
                      <a:ext uri="{FF2B5EF4-FFF2-40B4-BE49-F238E27FC236}">
                        <a16:creationId xmlns:a16="http://schemas.microsoft.com/office/drawing/2014/main" id="{037DD85C-4F76-844C-A4A2-0DC92B77D4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5" y="68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00" name="Rectangle 2706">
                    <a:extLst>
                      <a:ext uri="{FF2B5EF4-FFF2-40B4-BE49-F238E27FC236}">
                        <a16:creationId xmlns:a16="http://schemas.microsoft.com/office/drawing/2014/main" id="{B88B7B20-00D9-464B-9960-771FFE5408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6" y="6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01" name="Oval 2707">
                    <a:extLst>
                      <a:ext uri="{FF2B5EF4-FFF2-40B4-BE49-F238E27FC236}">
                        <a16:creationId xmlns:a16="http://schemas.microsoft.com/office/drawing/2014/main" id="{75960E9D-9963-F145-9BEA-B1CF885E35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68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02" name="Rectangle 2708">
                    <a:extLst>
                      <a:ext uri="{FF2B5EF4-FFF2-40B4-BE49-F238E27FC236}">
                        <a16:creationId xmlns:a16="http://schemas.microsoft.com/office/drawing/2014/main" id="{57499537-7DE2-3D49-A21D-97B426386A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5" y="6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03" name="Oval 2709">
                    <a:extLst>
                      <a:ext uri="{FF2B5EF4-FFF2-40B4-BE49-F238E27FC236}">
                        <a16:creationId xmlns:a16="http://schemas.microsoft.com/office/drawing/2014/main" id="{A572F296-431A-5541-82EF-4E02DCA1E5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68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04" name="Rectangle 2710">
                    <a:extLst>
                      <a:ext uri="{FF2B5EF4-FFF2-40B4-BE49-F238E27FC236}">
                        <a16:creationId xmlns:a16="http://schemas.microsoft.com/office/drawing/2014/main" id="{C3ECD236-4AA7-2744-B8E1-5972A0B5C1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6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05" name="Oval 2711">
                    <a:extLst>
                      <a:ext uri="{FF2B5EF4-FFF2-40B4-BE49-F238E27FC236}">
                        <a16:creationId xmlns:a16="http://schemas.microsoft.com/office/drawing/2014/main" id="{FCC291BA-B44B-7C4A-ABEE-87F147E827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06" name="Rectangle 2712">
                    <a:extLst>
                      <a:ext uri="{FF2B5EF4-FFF2-40B4-BE49-F238E27FC236}">
                        <a16:creationId xmlns:a16="http://schemas.microsoft.com/office/drawing/2014/main" id="{0B04F968-6093-F447-8C27-113BF09562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07" name="Oval 2713">
                    <a:extLst>
                      <a:ext uri="{FF2B5EF4-FFF2-40B4-BE49-F238E27FC236}">
                        <a16:creationId xmlns:a16="http://schemas.microsoft.com/office/drawing/2014/main" id="{B9A65EF6-736D-9F44-9098-8B7CB46058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68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08" name="Rectangle 2714">
                    <a:extLst>
                      <a:ext uri="{FF2B5EF4-FFF2-40B4-BE49-F238E27FC236}">
                        <a16:creationId xmlns:a16="http://schemas.microsoft.com/office/drawing/2014/main" id="{71BD5E28-E189-CE40-8C91-94BDEDCEA9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09" name="Oval 2715">
                    <a:extLst>
                      <a:ext uri="{FF2B5EF4-FFF2-40B4-BE49-F238E27FC236}">
                        <a16:creationId xmlns:a16="http://schemas.microsoft.com/office/drawing/2014/main" id="{FADCBEC4-0620-C34A-9992-1D19C7147E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10" name="Rectangle 2716">
                    <a:extLst>
                      <a:ext uri="{FF2B5EF4-FFF2-40B4-BE49-F238E27FC236}">
                        <a16:creationId xmlns:a16="http://schemas.microsoft.com/office/drawing/2014/main" id="{D6E1E7CD-76D7-3C45-B5FA-50B97B7BB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6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11" name="Oval 2717">
                    <a:extLst>
                      <a:ext uri="{FF2B5EF4-FFF2-40B4-BE49-F238E27FC236}">
                        <a16:creationId xmlns:a16="http://schemas.microsoft.com/office/drawing/2014/main" id="{23FF129C-60A5-A44C-BBA2-EDF4FDB201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12" name="Rectangle 2718">
                    <a:extLst>
                      <a:ext uri="{FF2B5EF4-FFF2-40B4-BE49-F238E27FC236}">
                        <a16:creationId xmlns:a16="http://schemas.microsoft.com/office/drawing/2014/main" id="{8AAF0A0A-BBFD-8D40-910A-4B6F9351B1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6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13" name="Oval 2719">
                    <a:extLst>
                      <a:ext uri="{FF2B5EF4-FFF2-40B4-BE49-F238E27FC236}">
                        <a16:creationId xmlns:a16="http://schemas.microsoft.com/office/drawing/2014/main" id="{FAAE42E4-9BDC-294F-B0D0-284F43E098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14" name="Rectangle 2720">
                    <a:extLst>
                      <a:ext uri="{FF2B5EF4-FFF2-40B4-BE49-F238E27FC236}">
                        <a16:creationId xmlns:a16="http://schemas.microsoft.com/office/drawing/2014/main" id="{0E4A4BD2-C2A3-E541-9001-8E56DF5C4A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15" name="Oval 2721">
                    <a:extLst>
                      <a:ext uri="{FF2B5EF4-FFF2-40B4-BE49-F238E27FC236}">
                        <a16:creationId xmlns:a16="http://schemas.microsoft.com/office/drawing/2014/main" id="{C6F84739-0D5F-6B4A-834B-6503C25395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6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16" name="Rectangle 2722">
                    <a:extLst>
                      <a:ext uri="{FF2B5EF4-FFF2-40B4-BE49-F238E27FC236}">
                        <a16:creationId xmlns:a16="http://schemas.microsoft.com/office/drawing/2014/main" id="{17114811-CF7F-1040-938C-705772E9BD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17" name="Oval 2723">
                    <a:extLst>
                      <a:ext uri="{FF2B5EF4-FFF2-40B4-BE49-F238E27FC236}">
                        <a16:creationId xmlns:a16="http://schemas.microsoft.com/office/drawing/2014/main" id="{E10E18F0-6134-004A-B687-50D8129DCE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686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18" name="Rectangle 2724">
                    <a:extLst>
                      <a:ext uri="{FF2B5EF4-FFF2-40B4-BE49-F238E27FC236}">
                        <a16:creationId xmlns:a16="http://schemas.microsoft.com/office/drawing/2014/main" id="{16E7C08E-E077-9D4E-8FB4-0AA3C9C780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19" name="Oval 2725">
                    <a:extLst>
                      <a:ext uri="{FF2B5EF4-FFF2-40B4-BE49-F238E27FC236}">
                        <a16:creationId xmlns:a16="http://schemas.microsoft.com/office/drawing/2014/main" id="{31619CB2-BEF2-B946-82B2-FA60E134D8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684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520" name="Rectangle 2726">
                    <a:extLst>
                      <a:ext uri="{FF2B5EF4-FFF2-40B4-BE49-F238E27FC236}">
                        <a16:creationId xmlns:a16="http://schemas.microsoft.com/office/drawing/2014/main" id="{63B77A0B-2217-8648-9371-623643C7DB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350" name="Group 2727">
                  <a:extLst>
                    <a:ext uri="{FF2B5EF4-FFF2-40B4-BE49-F238E27FC236}">
                      <a16:creationId xmlns:a16="http://schemas.microsoft.com/office/drawing/2014/main" id="{8AC2F78D-A856-5447-8796-6D0858679F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62" y="613"/>
                  <a:ext cx="59" cy="72"/>
                  <a:chOff x="562" y="613"/>
                  <a:chExt cx="59" cy="72"/>
                </a:xfrm>
              </p:grpSpPr>
              <p:sp>
                <p:nvSpPr>
                  <p:cNvPr id="2121" name="Oval 2728">
                    <a:extLst>
                      <a:ext uri="{FF2B5EF4-FFF2-40B4-BE49-F238E27FC236}">
                        <a16:creationId xmlns:a16="http://schemas.microsoft.com/office/drawing/2014/main" id="{C1DDE67B-95BC-9F4D-AC7B-2E07EDD6AD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0" y="684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22" name="Rectangle 2729">
                    <a:extLst>
                      <a:ext uri="{FF2B5EF4-FFF2-40B4-BE49-F238E27FC236}">
                        <a16:creationId xmlns:a16="http://schemas.microsoft.com/office/drawing/2014/main" id="{54ED8C21-9E97-F44C-A1A9-7359E1E764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68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23" name="Oval 2730">
                    <a:extLst>
                      <a:ext uri="{FF2B5EF4-FFF2-40B4-BE49-F238E27FC236}">
                        <a16:creationId xmlns:a16="http://schemas.microsoft.com/office/drawing/2014/main" id="{DBC46767-5971-AD44-A6B5-7E627C0F6D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9" y="683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24" name="Rectangle 2731">
                    <a:extLst>
                      <a:ext uri="{FF2B5EF4-FFF2-40B4-BE49-F238E27FC236}">
                        <a16:creationId xmlns:a16="http://schemas.microsoft.com/office/drawing/2014/main" id="{E0482439-EFCB-AA4B-AA82-EDF62CEDCE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0" y="6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25" name="Oval 2732">
                    <a:extLst>
                      <a:ext uri="{FF2B5EF4-FFF2-40B4-BE49-F238E27FC236}">
                        <a16:creationId xmlns:a16="http://schemas.microsoft.com/office/drawing/2014/main" id="{27C5ED50-0322-B742-90AC-809C39B0B6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682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26" name="Rectangle 2733">
                    <a:extLst>
                      <a:ext uri="{FF2B5EF4-FFF2-40B4-BE49-F238E27FC236}">
                        <a16:creationId xmlns:a16="http://schemas.microsoft.com/office/drawing/2014/main" id="{414317C1-DF20-7345-8202-A5C421F061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6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27" name="Oval 2734">
                    <a:extLst>
                      <a:ext uri="{FF2B5EF4-FFF2-40B4-BE49-F238E27FC236}">
                        <a16:creationId xmlns:a16="http://schemas.microsoft.com/office/drawing/2014/main" id="{6B5972EA-F5BF-6F4F-A072-74D57543AD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68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28" name="Rectangle 2735">
                    <a:extLst>
                      <a:ext uri="{FF2B5EF4-FFF2-40B4-BE49-F238E27FC236}">
                        <a16:creationId xmlns:a16="http://schemas.microsoft.com/office/drawing/2014/main" id="{7B0701E4-9303-2D4C-A65F-83B3A03B9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6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29" name="Oval 2736">
                    <a:extLst>
                      <a:ext uri="{FF2B5EF4-FFF2-40B4-BE49-F238E27FC236}">
                        <a16:creationId xmlns:a16="http://schemas.microsoft.com/office/drawing/2014/main" id="{C9165276-BC21-C84E-B955-604BE662B4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68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30" name="Rectangle 2737">
                    <a:extLst>
                      <a:ext uri="{FF2B5EF4-FFF2-40B4-BE49-F238E27FC236}">
                        <a16:creationId xmlns:a16="http://schemas.microsoft.com/office/drawing/2014/main" id="{7653138F-4E0A-6240-8592-05CEE2C092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6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31" name="Oval 2738">
                    <a:extLst>
                      <a:ext uri="{FF2B5EF4-FFF2-40B4-BE49-F238E27FC236}">
                        <a16:creationId xmlns:a16="http://schemas.microsoft.com/office/drawing/2014/main" id="{569DA65C-4E55-B349-B08B-87384983F2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68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32" name="Rectangle 2739">
                    <a:extLst>
                      <a:ext uri="{FF2B5EF4-FFF2-40B4-BE49-F238E27FC236}">
                        <a16:creationId xmlns:a16="http://schemas.microsoft.com/office/drawing/2014/main" id="{974C194D-A10A-794B-8FCA-BCF99DC757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6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33" name="Oval 2740">
                    <a:extLst>
                      <a:ext uri="{FF2B5EF4-FFF2-40B4-BE49-F238E27FC236}">
                        <a16:creationId xmlns:a16="http://schemas.microsoft.com/office/drawing/2014/main" id="{CD3642DE-09F0-0A42-9C70-57F7AB47E3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68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34" name="Rectangle 2741">
                    <a:extLst>
                      <a:ext uri="{FF2B5EF4-FFF2-40B4-BE49-F238E27FC236}">
                        <a16:creationId xmlns:a16="http://schemas.microsoft.com/office/drawing/2014/main" id="{C81CC941-0AD9-0648-A1B4-56BA798ECD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6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35" name="Oval 2742">
                    <a:extLst>
                      <a:ext uri="{FF2B5EF4-FFF2-40B4-BE49-F238E27FC236}">
                        <a16:creationId xmlns:a16="http://schemas.microsoft.com/office/drawing/2014/main" id="{D7F404BE-1036-0746-8B92-95012ECD1E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68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36" name="Rectangle 2743">
                    <a:extLst>
                      <a:ext uri="{FF2B5EF4-FFF2-40B4-BE49-F238E27FC236}">
                        <a16:creationId xmlns:a16="http://schemas.microsoft.com/office/drawing/2014/main" id="{375D02EA-2CE6-F74C-B0C5-71AC88EADD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6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37" name="Oval 2744">
                    <a:extLst>
                      <a:ext uri="{FF2B5EF4-FFF2-40B4-BE49-F238E27FC236}">
                        <a16:creationId xmlns:a16="http://schemas.microsoft.com/office/drawing/2014/main" id="{1663F860-468F-B446-AE65-D4A225BD21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8" y="67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38" name="Rectangle 2745">
                    <a:extLst>
                      <a:ext uri="{FF2B5EF4-FFF2-40B4-BE49-F238E27FC236}">
                        <a16:creationId xmlns:a16="http://schemas.microsoft.com/office/drawing/2014/main" id="{35485986-6FF9-3147-8179-50B1FBEAB8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8" y="6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39" name="Oval 2746">
                    <a:extLst>
                      <a:ext uri="{FF2B5EF4-FFF2-40B4-BE49-F238E27FC236}">
                        <a16:creationId xmlns:a16="http://schemas.microsoft.com/office/drawing/2014/main" id="{BED2E5E4-1ED0-C749-8852-88DD5F5DD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6" y="67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40" name="Rectangle 2747">
                    <a:extLst>
                      <a:ext uri="{FF2B5EF4-FFF2-40B4-BE49-F238E27FC236}">
                        <a16:creationId xmlns:a16="http://schemas.microsoft.com/office/drawing/2014/main" id="{7CDCFF98-D315-1A4C-B241-35B89A768E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8" y="6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41" name="Oval 2748">
                    <a:extLst>
                      <a:ext uri="{FF2B5EF4-FFF2-40B4-BE49-F238E27FC236}">
                        <a16:creationId xmlns:a16="http://schemas.microsoft.com/office/drawing/2014/main" id="{FFDCE9DD-C1F8-D944-9CEC-EDEB6C71C4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67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42" name="Rectangle 2749">
                    <a:extLst>
                      <a:ext uri="{FF2B5EF4-FFF2-40B4-BE49-F238E27FC236}">
                        <a16:creationId xmlns:a16="http://schemas.microsoft.com/office/drawing/2014/main" id="{22E157F2-315E-3A47-B989-D1D9397C10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6" y="67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43" name="Oval 2750">
                    <a:extLst>
                      <a:ext uri="{FF2B5EF4-FFF2-40B4-BE49-F238E27FC236}">
                        <a16:creationId xmlns:a16="http://schemas.microsoft.com/office/drawing/2014/main" id="{CB6BD369-9DA9-0C46-A818-26CBF85764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3" y="67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44" name="Rectangle 2751">
                    <a:extLst>
                      <a:ext uri="{FF2B5EF4-FFF2-40B4-BE49-F238E27FC236}">
                        <a16:creationId xmlns:a16="http://schemas.microsoft.com/office/drawing/2014/main" id="{ED787D2C-7B42-2044-89EB-67AE33040C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4" y="6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45" name="Oval 2752">
                    <a:extLst>
                      <a:ext uri="{FF2B5EF4-FFF2-40B4-BE49-F238E27FC236}">
                        <a16:creationId xmlns:a16="http://schemas.microsoft.com/office/drawing/2014/main" id="{96361080-2AC5-3D4B-9CB3-6E4263824E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67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46" name="Rectangle 2753">
                    <a:extLst>
                      <a:ext uri="{FF2B5EF4-FFF2-40B4-BE49-F238E27FC236}">
                        <a16:creationId xmlns:a16="http://schemas.microsoft.com/office/drawing/2014/main" id="{103609CE-45F8-8C49-AF9C-EFE4AC4F8C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3" y="6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47" name="Oval 2754">
                    <a:extLst>
                      <a:ext uri="{FF2B5EF4-FFF2-40B4-BE49-F238E27FC236}">
                        <a16:creationId xmlns:a16="http://schemas.microsoft.com/office/drawing/2014/main" id="{3E7E22FD-F254-D147-927E-941D5B7172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7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48" name="Rectangle 2755">
                    <a:extLst>
                      <a:ext uri="{FF2B5EF4-FFF2-40B4-BE49-F238E27FC236}">
                        <a16:creationId xmlns:a16="http://schemas.microsoft.com/office/drawing/2014/main" id="{C07B6294-F737-CE46-A99F-7A8C206F4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49" name="Oval 2756">
                    <a:extLst>
                      <a:ext uri="{FF2B5EF4-FFF2-40B4-BE49-F238E27FC236}">
                        <a16:creationId xmlns:a16="http://schemas.microsoft.com/office/drawing/2014/main" id="{301E3A61-1058-244A-8CD4-A53C76987B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7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50" name="Rectangle 2757">
                    <a:extLst>
                      <a:ext uri="{FF2B5EF4-FFF2-40B4-BE49-F238E27FC236}">
                        <a16:creationId xmlns:a16="http://schemas.microsoft.com/office/drawing/2014/main" id="{70A44483-53E6-C34E-8CC2-54EA22E160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51" name="Oval 2758">
                    <a:extLst>
                      <a:ext uri="{FF2B5EF4-FFF2-40B4-BE49-F238E27FC236}">
                        <a16:creationId xmlns:a16="http://schemas.microsoft.com/office/drawing/2014/main" id="{175B620A-1749-2E4B-BBBA-39097ABD9E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67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52" name="Rectangle 2759">
                    <a:extLst>
                      <a:ext uri="{FF2B5EF4-FFF2-40B4-BE49-F238E27FC236}">
                        <a16:creationId xmlns:a16="http://schemas.microsoft.com/office/drawing/2014/main" id="{CEC8C9A7-CE02-A648-826B-5C5CB7B72F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7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53" name="Oval 2760">
                    <a:extLst>
                      <a:ext uri="{FF2B5EF4-FFF2-40B4-BE49-F238E27FC236}">
                        <a16:creationId xmlns:a16="http://schemas.microsoft.com/office/drawing/2014/main" id="{C119965A-A733-C54A-AE1A-811C65773C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67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54" name="Rectangle 2761">
                    <a:extLst>
                      <a:ext uri="{FF2B5EF4-FFF2-40B4-BE49-F238E27FC236}">
                        <a16:creationId xmlns:a16="http://schemas.microsoft.com/office/drawing/2014/main" id="{196A602C-1763-7442-AF68-DA5E9E620D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55" name="Oval 2762">
                    <a:extLst>
                      <a:ext uri="{FF2B5EF4-FFF2-40B4-BE49-F238E27FC236}">
                        <a16:creationId xmlns:a16="http://schemas.microsoft.com/office/drawing/2014/main" id="{D12B680E-B3D4-1440-B218-EDED083D6E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66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56" name="Rectangle 2763">
                    <a:extLst>
                      <a:ext uri="{FF2B5EF4-FFF2-40B4-BE49-F238E27FC236}">
                        <a16:creationId xmlns:a16="http://schemas.microsoft.com/office/drawing/2014/main" id="{92AC02F1-AAAE-9A41-8898-E92810DF11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7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57" name="Oval 2764">
                    <a:extLst>
                      <a:ext uri="{FF2B5EF4-FFF2-40B4-BE49-F238E27FC236}">
                        <a16:creationId xmlns:a16="http://schemas.microsoft.com/office/drawing/2014/main" id="{88B9DFCE-3886-B145-91AE-61451F43C0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6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58" name="Rectangle 2765">
                    <a:extLst>
                      <a:ext uri="{FF2B5EF4-FFF2-40B4-BE49-F238E27FC236}">
                        <a16:creationId xmlns:a16="http://schemas.microsoft.com/office/drawing/2014/main" id="{28BB6BE5-ABB4-DB42-A8C7-27CE89301E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59" name="Oval 2766">
                    <a:extLst>
                      <a:ext uri="{FF2B5EF4-FFF2-40B4-BE49-F238E27FC236}">
                        <a16:creationId xmlns:a16="http://schemas.microsoft.com/office/drawing/2014/main" id="{FFB3D4C3-BEDC-D047-AD9D-AF28DE8C11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6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60" name="Rectangle 2767">
                    <a:extLst>
                      <a:ext uri="{FF2B5EF4-FFF2-40B4-BE49-F238E27FC236}">
                        <a16:creationId xmlns:a16="http://schemas.microsoft.com/office/drawing/2014/main" id="{C581442C-770E-FB4B-8C6C-31F8BC8C1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66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61" name="Oval 2768">
                    <a:extLst>
                      <a:ext uri="{FF2B5EF4-FFF2-40B4-BE49-F238E27FC236}">
                        <a16:creationId xmlns:a16="http://schemas.microsoft.com/office/drawing/2014/main" id="{BCB61565-BDAD-CA45-9B5B-ECC372516C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62" name="Rectangle 2769">
                    <a:extLst>
                      <a:ext uri="{FF2B5EF4-FFF2-40B4-BE49-F238E27FC236}">
                        <a16:creationId xmlns:a16="http://schemas.microsoft.com/office/drawing/2014/main" id="{A77FB5D5-B1CF-A24B-B4E1-78315C96AD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6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63" name="Oval 2770">
                    <a:extLst>
                      <a:ext uri="{FF2B5EF4-FFF2-40B4-BE49-F238E27FC236}">
                        <a16:creationId xmlns:a16="http://schemas.microsoft.com/office/drawing/2014/main" id="{67CBA61C-51B5-0841-9898-2B54FC79ED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6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64" name="Rectangle 2771">
                    <a:extLst>
                      <a:ext uri="{FF2B5EF4-FFF2-40B4-BE49-F238E27FC236}">
                        <a16:creationId xmlns:a16="http://schemas.microsoft.com/office/drawing/2014/main" id="{9312BA8C-8AB1-7D41-AC1D-941776E3D6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6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65" name="Oval 2772">
                    <a:extLst>
                      <a:ext uri="{FF2B5EF4-FFF2-40B4-BE49-F238E27FC236}">
                        <a16:creationId xmlns:a16="http://schemas.microsoft.com/office/drawing/2014/main" id="{D3989816-66F1-0240-9094-0C4F1F181B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6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66" name="Rectangle 2773">
                    <a:extLst>
                      <a:ext uri="{FF2B5EF4-FFF2-40B4-BE49-F238E27FC236}">
                        <a16:creationId xmlns:a16="http://schemas.microsoft.com/office/drawing/2014/main" id="{3824C690-84D4-5B4C-AC9B-BA494BB1E5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0" y="6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67" name="Oval 2774">
                    <a:extLst>
                      <a:ext uri="{FF2B5EF4-FFF2-40B4-BE49-F238E27FC236}">
                        <a16:creationId xmlns:a16="http://schemas.microsoft.com/office/drawing/2014/main" id="{FAC3D6F9-97D0-5546-AEAA-1CF3699135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66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68" name="Rectangle 2775">
                    <a:extLst>
                      <a:ext uri="{FF2B5EF4-FFF2-40B4-BE49-F238E27FC236}">
                        <a16:creationId xmlns:a16="http://schemas.microsoft.com/office/drawing/2014/main" id="{600DBEF1-73E3-B240-9813-AF3EAC8F27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8" y="6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69" name="Oval 2776">
                    <a:extLst>
                      <a:ext uri="{FF2B5EF4-FFF2-40B4-BE49-F238E27FC236}">
                        <a16:creationId xmlns:a16="http://schemas.microsoft.com/office/drawing/2014/main" id="{97CAD33D-D17C-2248-9636-990A09B39E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66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70" name="Rectangle 2777">
                    <a:extLst>
                      <a:ext uri="{FF2B5EF4-FFF2-40B4-BE49-F238E27FC236}">
                        <a16:creationId xmlns:a16="http://schemas.microsoft.com/office/drawing/2014/main" id="{65E71260-7AC4-544D-9D69-1774917071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6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71" name="Oval 2778">
                    <a:extLst>
                      <a:ext uri="{FF2B5EF4-FFF2-40B4-BE49-F238E27FC236}">
                        <a16:creationId xmlns:a16="http://schemas.microsoft.com/office/drawing/2014/main" id="{88E5560A-8179-AD4C-9902-43112B2B7C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66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72" name="Rectangle 2779">
                    <a:extLst>
                      <a:ext uri="{FF2B5EF4-FFF2-40B4-BE49-F238E27FC236}">
                        <a16:creationId xmlns:a16="http://schemas.microsoft.com/office/drawing/2014/main" id="{35DE103E-1775-9945-AD7A-CD93A62299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6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73" name="Oval 2780">
                    <a:extLst>
                      <a:ext uri="{FF2B5EF4-FFF2-40B4-BE49-F238E27FC236}">
                        <a16:creationId xmlns:a16="http://schemas.microsoft.com/office/drawing/2014/main" id="{4F2E4D40-05DC-C441-803A-21E3C1CFCA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6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74" name="Rectangle 2781">
                    <a:extLst>
                      <a:ext uri="{FF2B5EF4-FFF2-40B4-BE49-F238E27FC236}">
                        <a16:creationId xmlns:a16="http://schemas.microsoft.com/office/drawing/2014/main" id="{B5FECBB7-8137-3E48-8D1A-633215FE3D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6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75" name="Oval 2782">
                    <a:extLst>
                      <a:ext uri="{FF2B5EF4-FFF2-40B4-BE49-F238E27FC236}">
                        <a16:creationId xmlns:a16="http://schemas.microsoft.com/office/drawing/2014/main" id="{555035D7-FDED-9E4C-9859-8719440F3C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66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76" name="Rectangle 2783">
                    <a:extLst>
                      <a:ext uri="{FF2B5EF4-FFF2-40B4-BE49-F238E27FC236}">
                        <a16:creationId xmlns:a16="http://schemas.microsoft.com/office/drawing/2014/main" id="{0C7F7DA3-9B8C-BA4A-A8BC-26491C57AC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77" name="Oval 2784">
                    <a:extLst>
                      <a:ext uri="{FF2B5EF4-FFF2-40B4-BE49-F238E27FC236}">
                        <a16:creationId xmlns:a16="http://schemas.microsoft.com/office/drawing/2014/main" id="{C0B82F46-2419-344E-BD93-327281E88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6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78" name="Rectangle 2785">
                    <a:extLst>
                      <a:ext uri="{FF2B5EF4-FFF2-40B4-BE49-F238E27FC236}">
                        <a16:creationId xmlns:a16="http://schemas.microsoft.com/office/drawing/2014/main" id="{8D812B1E-97A1-7B46-80DF-24DC62B2CB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6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79" name="Oval 2786">
                    <a:extLst>
                      <a:ext uri="{FF2B5EF4-FFF2-40B4-BE49-F238E27FC236}">
                        <a16:creationId xmlns:a16="http://schemas.microsoft.com/office/drawing/2014/main" id="{78D6928C-8B92-134B-A1E0-B00FED103B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6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80" name="Rectangle 2787">
                    <a:extLst>
                      <a:ext uri="{FF2B5EF4-FFF2-40B4-BE49-F238E27FC236}">
                        <a16:creationId xmlns:a16="http://schemas.microsoft.com/office/drawing/2014/main" id="{1ADBBC45-DACA-1D49-B9B7-03D3D25DF9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81" name="Oval 2788">
                    <a:extLst>
                      <a:ext uri="{FF2B5EF4-FFF2-40B4-BE49-F238E27FC236}">
                        <a16:creationId xmlns:a16="http://schemas.microsoft.com/office/drawing/2014/main" id="{84666631-CA89-7F49-903B-FAB79AEEA3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66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82" name="Rectangle 2789">
                    <a:extLst>
                      <a:ext uri="{FF2B5EF4-FFF2-40B4-BE49-F238E27FC236}">
                        <a16:creationId xmlns:a16="http://schemas.microsoft.com/office/drawing/2014/main" id="{B01FDEE2-0615-8242-A683-C79F28D4E5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83" name="Oval 2790">
                    <a:extLst>
                      <a:ext uri="{FF2B5EF4-FFF2-40B4-BE49-F238E27FC236}">
                        <a16:creationId xmlns:a16="http://schemas.microsoft.com/office/drawing/2014/main" id="{9A7C2150-9E38-3548-BA59-20113B670C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6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84" name="Rectangle 2791">
                    <a:extLst>
                      <a:ext uri="{FF2B5EF4-FFF2-40B4-BE49-F238E27FC236}">
                        <a16:creationId xmlns:a16="http://schemas.microsoft.com/office/drawing/2014/main" id="{CA2E0AE8-AC5C-E049-90C2-97CFCD6F4B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6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85" name="Oval 2792">
                    <a:extLst>
                      <a:ext uri="{FF2B5EF4-FFF2-40B4-BE49-F238E27FC236}">
                        <a16:creationId xmlns:a16="http://schemas.microsoft.com/office/drawing/2014/main" id="{CF2B5192-7C4B-BC43-A5B7-79BB3D84C6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6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86" name="Rectangle 2793">
                    <a:extLst>
                      <a:ext uri="{FF2B5EF4-FFF2-40B4-BE49-F238E27FC236}">
                        <a16:creationId xmlns:a16="http://schemas.microsoft.com/office/drawing/2014/main" id="{30927A90-B5BB-D54C-B624-8E6AD89A2F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87" name="Oval 2794">
                    <a:extLst>
                      <a:ext uri="{FF2B5EF4-FFF2-40B4-BE49-F238E27FC236}">
                        <a16:creationId xmlns:a16="http://schemas.microsoft.com/office/drawing/2014/main" id="{FF3238BB-11E2-1040-B930-CC84B000A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4" y="66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88" name="Rectangle 2795">
                    <a:extLst>
                      <a:ext uri="{FF2B5EF4-FFF2-40B4-BE49-F238E27FC236}">
                        <a16:creationId xmlns:a16="http://schemas.microsoft.com/office/drawing/2014/main" id="{E85B441D-55A1-9846-8410-3C628E7F83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89" name="Oval 2796">
                    <a:extLst>
                      <a:ext uri="{FF2B5EF4-FFF2-40B4-BE49-F238E27FC236}">
                        <a16:creationId xmlns:a16="http://schemas.microsoft.com/office/drawing/2014/main" id="{D46CF43B-584C-9142-AB22-EACE87BC51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6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90" name="Rectangle 2797">
                    <a:extLst>
                      <a:ext uri="{FF2B5EF4-FFF2-40B4-BE49-F238E27FC236}">
                        <a16:creationId xmlns:a16="http://schemas.microsoft.com/office/drawing/2014/main" id="{A2F20E7A-3069-5146-933D-C670DE83E1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91" name="Oval 2798">
                    <a:extLst>
                      <a:ext uri="{FF2B5EF4-FFF2-40B4-BE49-F238E27FC236}">
                        <a16:creationId xmlns:a16="http://schemas.microsoft.com/office/drawing/2014/main" id="{9F50F361-B795-2248-9461-890D19F780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66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92" name="Rectangle 2799">
                    <a:extLst>
                      <a:ext uri="{FF2B5EF4-FFF2-40B4-BE49-F238E27FC236}">
                        <a16:creationId xmlns:a16="http://schemas.microsoft.com/office/drawing/2014/main" id="{63A721B0-B8C3-834C-92D0-439CA4582D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93" name="Oval 2800">
                    <a:extLst>
                      <a:ext uri="{FF2B5EF4-FFF2-40B4-BE49-F238E27FC236}">
                        <a16:creationId xmlns:a16="http://schemas.microsoft.com/office/drawing/2014/main" id="{FFAAF780-B608-D649-8DA7-178E31BE63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65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94" name="Rectangle 2801">
                    <a:extLst>
                      <a:ext uri="{FF2B5EF4-FFF2-40B4-BE49-F238E27FC236}">
                        <a16:creationId xmlns:a16="http://schemas.microsoft.com/office/drawing/2014/main" id="{436D3E5B-5C31-C649-BEBB-2EB994EB64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6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95" name="Oval 2802">
                    <a:extLst>
                      <a:ext uri="{FF2B5EF4-FFF2-40B4-BE49-F238E27FC236}">
                        <a16:creationId xmlns:a16="http://schemas.microsoft.com/office/drawing/2014/main" id="{CB5BCE07-EEAB-F647-A627-3A9228FE1F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65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96" name="Rectangle 2803">
                    <a:extLst>
                      <a:ext uri="{FF2B5EF4-FFF2-40B4-BE49-F238E27FC236}">
                        <a16:creationId xmlns:a16="http://schemas.microsoft.com/office/drawing/2014/main" id="{0ACCCFA1-F039-974E-B4FC-E9DF105F44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6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97" name="Oval 2804">
                    <a:extLst>
                      <a:ext uri="{FF2B5EF4-FFF2-40B4-BE49-F238E27FC236}">
                        <a16:creationId xmlns:a16="http://schemas.microsoft.com/office/drawing/2014/main" id="{B00AE9D8-CEFD-4E4F-844A-8B7702BC71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6" y="65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98" name="Rectangle 2805">
                    <a:extLst>
                      <a:ext uri="{FF2B5EF4-FFF2-40B4-BE49-F238E27FC236}">
                        <a16:creationId xmlns:a16="http://schemas.microsoft.com/office/drawing/2014/main" id="{5B0169D9-3DBD-1C49-B024-1501B23F1B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7" y="6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99" name="Oval 2806">
                    <a:extLst>
                      <a:ext uri="{FF2B5EF4-FFF2-40B4-BE49-F238E27FC236}">
                        <a16:creationId xmlns:a16="http://schemas.microsoft.com/office/drawing/2014/main" id="{C39F0A60-F400-0D42-A842-E6A74EF4E2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5" y="65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00" name="Rectangle 2807">
                    <a:extLst>
                      <a:ext uri="{FF2B5EF4-FFF2-40B4-BE49-F238E27FC236}">
                        <a16:creationId xmlns:a16="http://schemas.microsoft.com/office/drawing/2014/main" id="{A32BB7C7-15D7-1641-B4A1-AEC5FC1C6B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6" y="6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01" name="Oval 2808">
                    <a:extLst>
                      <a:ext uri="{FF2B5EF4-FFF2-40B4-BE49-F238E27FC236}">
                        <a16:creationId xmlns:a16="http://schemas.microsoft.com/office/drawing/2014/main" id="{64A24A1D-5D7E-6E4E-A7F0-FB5B448879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4" y="65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02" name="Rectangle 2809">
                    <a:extLst>
                      <a:ext uri="{FF2B5EF4-FFF2-40B4-BE49-F238E27FC236}">
                        <a16:creationId xmlns:a16="http://schemas.microsoft.com/office/drawing/2014/main" id="{933EC179-3DDF-604A-A962-556555E60D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5" y="6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03" name="Oval 2810">
                    <a:extLst>
                      <a:ext uri="{FF2B5EF4-FFF2-40B4-BE49-F238E27FC236}">
                        <a16:creationId xmlns:a16="http://schemas.microsoft.com/office/drawing/2014/main" id="{C83FD566-E98F-FD45-A225-6134AB2A49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5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04" name="Rectangle 2811">
                    <a:extLst>
                      <a:ext uri="{FF2B5EF4-FFF2-40B4-BE49-F238E27FC236}">
                        <a16:creationId xmlns:a16="http://schemas.microsoft.com/office/drawing/2014/main" id="{A5F0C596-43A8-D34C-9CA4-E7CEEC4ADF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3" y="6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05" name="Oval 2812">
                    <a:extLst>
                      <a:ext uri="{FF2B5EF4-FFF2-40B4-BE49-F238E27FC236}">
                        <a16:creationId xmlns:a16="http://schemas.microsoft.com/office/drawing/2014/main" id="{1D6D2C9F-A939-8B40-8A13-25753AC03D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06" name="Rectangle 2813">
                    <a:extLst>
                      <a:ext uri="{FF2B5EF4-FFF2-40B4-BE49-F238E27FC236}">
                        <a16:creationId xmlns:a16="http://schemas.microsoft.com/office/drawing/2014/main" id="{D9B1D393-9B46-864F-B429-CD81FC9ACE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07" name="Oval 2814">
                    <a:extLst>
                      <a:ext uri="{FF2B5EF4-FFF2-40B4-BE49-F238E27FC236}">
                        <a16:creationId xmlns:a16="http://schemas.microsoft.com/office/drawing/2014/main" id="{F44274D0-E817-2E48-973E-93AC92BF45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08" name="Rectangle 2815">
                    <a:extLst>
                      <a:ext uri="{FF2B5EF4-FFF2-40B4-BE49-F238E27FC236}">
                        <a16:creationId xmlns:a16="http://schemas.microsoft.com/office/drawing/2014/main" id="{B0E3EEF9-D0D3-104E-B806-3845E1577B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09" name="Oval 2816">
                    <a:extLst>
                      <a:ext uri="{FF2B5EF4-FFF2-40B4-BE49-F238E27FC236}">
                        <a16:creationId xmlns:a16="http://schemas.microsoft.com/office/drawing/2014/main" id="{012BE9DC-FF99-9B4E-B6E8-867C5E90B0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10" name="Rectangle 2817">
                    <a:extLst>
                      <a:ext uri="{FF2B5EF4-FFF2-40B4-BE49-F238E27FC236}">
                        <a16:creationId xmlns:a16="http://schemas.microsoft.com/office/drawing/2014/main" id="{A4EC69A6-DE75-5C49-B55B-442E5797CA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11" name="Oval 2818">
                    <a:extLst>
                      <a:ext uri="{FF2B5EF4-FFF2-40B4-BE49-F238E27FC236}">
                        <a16:creationId xmlns:a16="http://schemas.microsoft.com/office/drawing/2014/main" id="{3C4CAB5F-34BC-9548-931D-688FD90956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12" name="Rectangle 2819">
                    <a:extLst>
                      <a:ext uri="{FF2B5EF4-FFF2-40B4-BE49-F238E27FC236}">
                        <a16:creationId xmlns:a16="http://schemas.microsoft.com/office/drawing/2014/main" id="{739997E0-04B6-4A4E-A4F1-476CEC75E0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13" name="Oval 2820">
                    <a:extLst>
                      <a:ext uri="{FF2B5EF4-FFF2-40B4-BE49-F238E27FC236}">
                        <a16:creationId xmlns:a16="http://schemas.microsoft.com/office/drawing/2014/main" id="{8CEE0ECC-AD18-FF4F-98A4-E68814A88A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14" name="Rectangle 2821">
                    <a:extLst>
                      <a:ext uri="{FF2B5EF4-FFF2-40B4-BE49-F238E27FC236}">
                        <a16:creationId xmlns:a16="http://schemas.microsoft.com/office/drawing/2014/main" id="{BB9555FC-8890-B94E-91D8-3C2F27A28A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15" name="Oval 2822">
                    <a:extLst>
                      <a:ext uri="{FF2B5EF4-FFF2-40B4-BE49-F238E27FC236}">
                        <a16:creationId xmlns:a16="http://schemas.microsoft.com/office/drawing/2014/main" id="{A6701699-D3A7-554B-9384-9B519DA32D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5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16" name="Rectangle 2823">
                    <a:extLst>
                      <a:ext uri="{FF2B5EF4-FFF2-40B4-BE49-F238E27FC236}">
                        <a16:creationId xmlns:a16="http://schemas.microsoft.com/office/drawing/2014/main" id="{F362DCA8-A9E2-884F-949D-DDED2744D2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17" name="Oval 2824">
                    <a:extLst>
                      <a:ext uri="{FF2B5EF4-FFF2-40B4-BE49-F238E27FC236}">
                        <a16:creationId xmlns:a16="http://schemas.microsoft.com/office/drawing/2014/main" id="{B62290B6-46F8-AF42-9F80-E2AE06E526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4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18" name="Rectangle 2825">
                    <a:extLst>
                      <a:ext uri="{FF2B5EF4-FFF2-40B4-BE49-F238E27FC236}">
                        <a16:creationId xmlns:a16="http://schemas.microsoft.com/office/drawing/2014/main" id="{1163BD09-0E6D-4D42-ABAC-954F8D17B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19" name="Oval 2826">
                    <a:extLst>
                      <a:ext uri="{FF2B5EF4-FFF2-40B4-BE49-F238E27FC236}">
                        <a16:creationId xmlns:a16="http://schemas.microsoft.com/office/drawing/2014/main" id="{6C401D58-14ED-4E4E-AE7A-A0E889FC4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4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20" name="Rectangle 2827">
                    <a:extLst>
                      <a:ext uri="{FF2B5EF4-FFF2-40B4-BE49-F238E27FC236}">
                        <a16:creationId xmlns:a16="http://schemas.microsoft.com/office/drawing/2014/main" id="{EF2C9C47-FA61-E845-8764-686A40FEBA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21" name="Oval 2828">
                    <a:extLst>
                      <a:ext uri="{FF2B5EF4-FFF2-40B4-BE49-F238E27FC236}">
                        <a16:creationId xmlns:a16="http://schemas.microsoft.com/office/drawing/2014/main" id="{510570C8-3A15-284B-971A-F26BAFE251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4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22" name="Rectangle 2829">
                    <a:extLst>
                      <a:ext uri="{FF2B5EF4-FFF2-40B4-BE49-F238E27FC236}">
                        <a16:creationId xmlns:a16="http://schemas.microsoft.com/office/drawing/2014/main" id="{F3F916CC-4329-8E4A-B0DF-A9FCB4D0DD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23" name="Oval 2830">
                    <a:extLst>
                      <a:ext uri="{FF2B5EF4-FFF2-40B4-BE49-F238E27FC236}">
                        <a16:creationId xmlns:a16="http://schemas.microsoft.com/office/drawing/2014/main" id="{2317E637-3AD4-9D49-BDD5-4B9C1412CF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4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24" name="Rectangle 2831">
                    <a:extLst>
                      <a:ext uri="{FF2B5EF4-FFF2-40B4-BE49-F238E27FC236}">
                        <a16:creationId xmlns:a16="http://schemas.microsoft.com/office/drawing/2014/main" id="{D723B63F-BEB6-B848-B519-67D926B03A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25" name="Oval 2832">
                    <a:extLst>
                      <a:ext uri="{FF2B5EF4-FFF2-40B4-BE49-F238E27FC236}">
                        <a16:creationId xmlns:a16="http://schemas.microsoft.com/office/drawing/2014/main" id="{FDEEF712-24B9-F04E-BF78-39969C1B4A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4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26" name="Rectangle 2833">
                    <a:extLst>
                      <a:ext uri="{FF2B5EF4-FFF2-40B4-BE49-F238E27FC236}">
                        <a16:creationId xmlns:a16="http://schemas.microsoft.com/office/drawing/2014/main" id="{503E11D0-1C1A-3946-A5CB-1461BEFC03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27" name="Oval 2834">
                    <a:extLst>
                      <a:ext uri="{FF2B5EF4-FFF2-40B4-BE49-F238E27FC236}">
                        <a16:creationId xmlns:a16="http://schemas.microsoft.com/office/drawing/2014/main" id="{D106C5B3-6AED-4341-8AE6-0C0C720DB9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4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28" name="Rectangle 2835">
                    <a:extLst>
                      <a:ext uri="{FF2B5EF4-FFF2-40B4-BE49-F238E27FC236}">
                        <a16:creationId xmlns:a16="http://schemas.microsoft.com/office/drawing/2014/main" id="{90A60D4F-FF6F-2D46-92FD-841477BDF5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29" name="Oval 2836">
                    <a:extLst>
                      <a:ext uri="{FF2B5EF4-FFF2-40B4-BE49-F238E27FC236}">
                        <a16:creationId xmlns:a16="http://schemas.microsoft.com/office/drawing/2014/main" id="{C3E1F6FE-039E-684B-9BF8-F328D759B7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4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30" name="Rectangle 2837">
                    <a:extLst>
                      <a:ext uri="{FF2B5EF4-FFF2-40B4-BE49-F238E27FC236}">
                        <a16:creationId xmlns:a16="http://schemas.microsoft.com/office/drawing/2014/main" id="{8B0F573B-86AA-3B48-83DD-D91FB15223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31" name="Oval 2838">
                    <a:extLst>
                      <a:ext uri="{FF2B5EF4-FFF2-40B4-BE49-F238E27FC236}">
                        <a16:creationId xmlns:a16="http://schemas.microsoft.com/office/drawing/2014/main" id="{FA420035-3560-FD46-90D1-4BB337A2AF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43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32" name="Rectangle 2839">
                    <a:extLst>
                      <a:ext uri="{FF2B5EF4-FFF2-40B4-BE49-F238E27FC236}">
                        <a16:creationId xmlns:a16="http://schemas.microsoft.com/office/drawing/2014/main" id="{C3AF3FB5-921B-554D-A09D-3CD6716891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33" name="Oval 2840">
                    <a:extLst>
                      <a:ext uri="{FF2B5EF4-FFF2-40B4-BE49-F238E27FC236}">
                        <a16:creationId xmlns:a16="http://schemas.microsoft.com/office/drawing/2014/main" id="{6754A605-F2B3-594C-B559-AC8D1CC6FC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42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34" name="Rectangle 2841">
                    <a:extLst>
                      <a:ext uri="{FF2B5EF4-FFF2-40B4-BE49-F238E27FC236}">
                        <a16:creationId xmlns:a16="http://schemas.microsoft.com/office/drawing/2014/main" id="{0DAC68E2-ED2D-7844-91D1-A8B6B46617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35" name="Oval 2842">
                    <a:extLst>
                      <a:ext uri="{FF2B5EF4-FFF2-40B4-BE49-F238E27FC236}">
                        <a16:creationId xmlns:a16="http://schemas.microsoft.com/office/drawing/2014/main" id="{18F45734-F35B-D248-BA3D-9336AAB78A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41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36" name="Rectangle 2843">
                    <a:extLst>
                      <a:ext uri="{FF2B5EF4-FFF2-40B4-BE49-F238E27FC236}">
                        <a16:creationId xmlns:a16="http://schemas.microsoft.com/office/drawing/2014/main" id="{BEA3F8F6-00F6-7F4F-B794-E6616B8DCE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37" name="Oval 2844">
                    <a:extLst>
                      <a:ext uri="{FF2B5EF4-FFF2-40B4-BE49-F238E27FC236}">
                        <a16:creationId xmlns:a16="http://schemas.microsoft.com/office/drawing/2014/main" id="{E74AD6F6-474E-444C-BB08-EC7156A70A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4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38" name="Rectangle 2845">
                    <a:extLst>
                      <a:ext uri="{FF2B5EF4-FFF2-40B4-BE49-F238E27FC236}">
                        <a16:creationId xmlns:a16="http://schemas.microsoft.com/office/drawing/2014/main" id="{51BCE408-7CF9-8543-857C-2CFB9625EA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39" name="Oval 2846">
                    <a:extLst>
                      <a:ext uri="{FF2B5EF4-FFF2-40B4-BE49-F238E27FC236}">
                        <a16:creationId xmlns:a16="http://schemas.microsoft.com/office/drawing/2014/main" id="{A150257E-FB58-DC48-A18D-259F1B3980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3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40" name="Rectangle 2847">
                    <a:extLst>
                      <a:ext uri="{FF2B5EF4-FFF2-40B4-BE49-F238E27FC236}">
                        <a16:creationId xmlns:a16="http://schemas.microsoft.com/office/drawing/2014/main" id="{BDB70DB1-5DBE-4C46-A220-A1F3B6E9DD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41" name="Oval 2848">
                    <a:extLst>
                      <a:ext uri="{FF2B5EF4-FFF2-40B4-BE49-F238E27FC236}">
                        <a16:creationId xmlns:a16="http://schemas.microsoft.com/office/drawing/2014/main" id="{99ECDBA6-6EC0-0345-B9BC-27E6EECC48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3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42" name="Rectangle 2849">
                    <a:extLst>
                      <a:ext uri="{FF2B5EF4-FFF2-40B4-BE49-F238E27FC236}">
                        <a16:creationId xmlns:a16="http://schemas.microsoft.com/office/drawing/2014/main" id="{53671F9D-FFFF-8D4D-97BD-20D4DC8307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43" name="Oval 2850">
                    <a:extLst>
                      <a:ext uri="{FF2B5EF4-FFF2-40B4-BE49-F238E27FC236}">
                        <a16:creationId xmlns:a16="http://schemas.microsoft.com/office/drawing/2014/main" id="{E14F06D1-15E5-174C-BB0A-5AB891442F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3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44" name="Rectangle 2851">
                    <a:extLst>
                      <a:ext uri="{FF2B5EF4-FFF2-40B4-BE49-F238E27FC236}">
                        <a16:creationId xmlns:a16="http://schemas.microsoft.com/office/drawing/2014/main" id="{5F1E12E0-BFF9-D14E-B3E0-2110DBDFB4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45" name="Oval 2852">
                    <a:extLst>
                      <a:ext uri="{FF2B5EF4-FFF2-40B4-BE49-F238E27FC236}">
                        <a16:creationId xmlns:a16="http://schemas.microsoft.com/office/drawing/2014/main" id="{B51B28C2-CAAB-3840-A3D7-1C70830560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46" name="Rectangle 2853">
                    <a:extLst>
                      <a:ext uri="{FF2B5EF4-FFF2-40B4-BE49-F238E27FC236}">
                        <a16:creationId xmlns:a16="http://schemas.microsoft.com/office/drawing/2014/main" id="{BA0B6DD9-17CC-ED4D-AE43-4A92DEDBAA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5" y="6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47" name="Oval 2854">
                    <a:extLst>
                      <a:ext uri="{FF2B5EF4-FFF2-40B4-BE49-F238E27FC236}">
                        <a16:creationId xmlns:a16="http://schemas.microsoft.com/office/drawing/2014/main" id="{84EE8CF8-0548-B942-9707-25842BC191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48" name="Rectangle 2855">
                    <a:extLst>
                      <a:ext uri="{FF2B5EF4-FFF2-40B4-BE49-F238E27FC236}">
                        <a16:creationId xmlns:a16="http://schemas.microsoft.com/office/drawing/2014/main" id="{2B9B6ECB-0C35-204E-9793-BB1519259F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5" y="6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49" name="Oval 2856">
                    <a:extLst>
                      <a:ext uri="{FF2B5EF4-FFF2-40B4-BE49-F238E27FC236}">
                        <a16:creationId xmlns:a16="http://schemas.microsoft.com/office/drawing/2014/main" id="{E593CA0D-5B13-2043-A583-31521B6572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2" y="6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50" name="Rectangle 2857">
                    <a:extLst>
                      <a:ext uri="{FF2B5EF4-FFF2-40B4-BE49-F238E27FC236}">
                        <a16:creationId xmlns:a16="http://schemas.microsoft.com/office/drawing/2014/main" id="{00683AE9-0CC4-6E4C-A31C-77D3FB9FFE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51" name="Oval 2858">
                    <a:extLst>
                      <a:ext uri="{FF2B5EF4-FFF2-40B4-BE49-F238E27FC236}">
                        <a16:creationId xmlns:a16="http://schemas.microsoft.com/office/drawing/2014/main" id="{A409F651-B503-B04B-9A3B-F0A0260409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2" y="6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52" name="Rectangle 2859">
                    <a:extLst>
                      <a:ext uri="{FF2B5EF4-FFF2-40B4-BE49-F238E27FC236}">
                        <a16:creationId xmlns:a16="http://schemas.microsoft.com/office/drawing/2014/main" id="{D9CCDD5E-4AC3-0B4A-80E4-9E365A32C4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53" name="Oval 2860">
                    <a:extLst>
                      <a:ext uri="{FF2B5EF4-FFF2-40B4-BE49-F238E27FC236}">
                        <a16:creationId xmlns:a16="http://schemas.microsoft.com/office/drawing/2014/main" id="{610427D9-CB9C-3F46-ABE5-06F432CF96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2" y="6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54" name="Rectangle 2861">
                    <a:extLst>
                      <a:ext uri="{FF2B5EF4-FFF2-40B4-BE49-F238E27FC236}">
                        <a16:creationId xmlns:a16="http://schemas.microsoft.com/office/drawing/2014/main" id="{EE64E99A-94CD-F44E-AD74-044BDE9902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55" name="Oval 2862">
                    <a:extLst>
                      <a:ext uri="{FF2B5EF4-FFF2-40B4-BE49-F238E27FC236}">
                        <a16:creationId xmlns:a16="http://schemas.microsoft.com/office/drawing/2014/main" id="{675753DE-25DD-B94C-BEE8-1D5352550E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2" y="6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56" name="Rectangle 2863">
                    <a:extLst>
                      <a:ext uri="{FF2B5EF4-FFF2-40B4-BE49-F238E27FC236}">
                        <a16:creationId xmlns:a16="http://schemas.microsoft.com/office/drawing/2014/main" id="{CAC00815-24FE-E542-A8BE-28C27AB10B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57" name="Oval 2864">
                    <a:extLst>
                      <a:ext uri="{FF2B5EF4-FFF2-40B4-BE49-F238E27FC236}">
                        <a16:creationId xmlns:a16="http://schemas.microsoft.com/office/drawing/2014/main" id="{DB39C7EC-9F96-7D46-961E-8C2849224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2" y="62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58" name="Rectangle 2865">
                    <a:extLst>
                      <a:ext uri="{FF2B5EF4-FFF2-40B4-BE49-F238E27FC236}">
                        <a16:creationId xmlns:a16="http://schemas.microsoft.com/office/drawing/2014/main" id="{3EAE4550-4D97-024C-B516-CC4473CB87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59" name="Oval 2866">
                    <a:extLst>
                      <a:ext uri="{FF2B5EF4-FFF2-40B4-BE49-F238E27FC236}">
                        <a16:creationId xmlns:a16="http://schemas.microsoft.com/office/drawing/2014/main" id="{E5C25F92-F4FF-BC49-B8D2-43E4EFBA46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60" name="Rectangle 2867">
                    <a:extLst>
                      <a:ext uri="{FF2B5EF4-FFF2-40B4-BE49-F238E27FC236}">
                        <a16:creationId xmlns:a16="http://schemas.microsoft.com/office/drawing/2014/main" id="{C71F9875-2A5C-B346-BB36-EF73767AAF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5" y="6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61" name="Oval 2868">
                    <a:extLst>
                      <a:ext uri="{FF2B5EF4-FFF2-40B4-BE49-F238E27FC236}">
                        <a16:creationId xmlns:a16="http://schemas.microsoft.com/office/drawing/2014/main" id="{EDCC8563-566D-AE49-A9D8-972E52C28C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4" y="6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62" name="Rectangle 2869">
                    <a:extLst>
                      <a:ext uri="{FF2B5EF4-FFF2-40B4-BE49-F238E27FC236}">
                        <a16:creationId xmlns:a16="http://schemas.microsoft.com/office/drawing/2014/main" id="{0DB375AB-145F-2746-950B-E33F98C203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5" y="6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63" name="Oval 2870">
                    <a:extLst>
                      <a:ext uri="{FF2B5EF4-FFF2-40B4-BE49-F238E27FC236}">
                        <a16:creationId xmlns:a16="http://schemas.microsoft.com/office/drawing/2014/main" id="{AF8D9FDA-10C4-F746-92C9-A457C05915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6" y="62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64" name="Rectangle 2871">
                    <a:extLst>
                      <a:ext uri="{FF2B5EF4-FFF2-40B4-BE49-F238E27FC236}">
                        <a16:creationId xmlns:a16="http://schemas.microsoft.com/office/drawing/2014/main" id="{BB4B9779-F728-0D43-A370-3AC6906237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65" name="Oval 2872">
                    <a:extLst>
                      <a:ext uri="{FF2B5EF4-FFF2-40B4-BE49-F238E27FC236}">
                        <a16:creationId xmlns:a16="http://schemas.microsoft.com/office/drawing/2014/main" id="{CE6873A7-6D78-3B49-8AA4-744DD9A549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7" y="62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66" name="Rectangle 2873">
                    <a:extLst>
                      <a:ext uri="{FF2B5EF4-FFF2-40B4-BE49-F238E27FC236}">
                        <a16:creationId xmlns:a16="http://schemas.microsoft.com/office/drawing/2014/main" id="{6E86153C-ED5A-F14D-9B24-E296C109DB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67" name="Oval 2874">
                    <a:extLst>
                      <a:ext uri="{FF2B5EF4-FFF2-40B4-BE49-F238E27FC236}">
                        <a16:creationId xmlns:a16="http://schemas.microsoft.com/office/drawing/2014/main" id="{587B79D9-3C85-7F49-8E14-22340B9E36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2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68" name="Rectangle 2875">
                    <a:extLst>
                      <a:ext uri="{FF2B5EF4-FFF2-40B4-BE49-F238E27FC236}">
                        <a16:creationId xmlns:a16="http://schemas.microsoft.com/office/drawing/2014/main" id="{B9BE4C24-200D-D545-B60A-59A4AAD6EF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8" y="6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69" name="Oval 2876">
                    <a:extLst>
                      <a:ext uri="{FF2B5EF4-FFF2-40B4-BE49-F238E27FC236}">
                        <a16:creationId xmlns:a16="http://schemas.microsoft.com/office/drawing/2014/main" id="{B9340794-3CEC-8B42-93AE-8B9402ECD1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9" y="62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70" name="Rectangle 2877">
                    <a:extLst>
                      <a:ext uri="{FF2B5EF4-FFF2-40B4-BE49-F238E27FC236}">
                        <a16:creationId xmlns:a16="http://schemas.microsoft.com/office/drawing/2014/main" id="{44D6753D-11E8-C946-BFFE-B5340C8ABB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71" name="Oval 2878">
                    <a:extLst>
                      <a:ext uri="{FF2B5EF4-FFF2-40B4-BE49-F238E27FC236}">
                        <a16:creationId xmlns:a16="http://schemas.microsoft.com/office/drawing/2014/main" id="{F6F18DAC-5BFD-1146-A4C5-F0B957DFE3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0" y="62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72" name="Rectangle 2879">
                    <a:extLst>
                      <a:ext uri="{FF2B5EF4-FFF2-40B4-BE49-F238E27FC236}">
                        <a16:creationId xmlns:a16="http://schemas.microsoft.com/office/drawing/2014/main" id="{A8FB9513-AABC-AE4F-AF62-181B0254FD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73" name="Oval 2880">
                    <a:extLst>
                      <a:ext uri="{FF2B5EF4-FFF2-40B4-BE49-F238E27FC236}">
                        <a16:creationId xmlns:a16="http://schemas.microsoft.com/office/drawing/2014/main" id="{BAA4BEBB-4543-1146-A055-8114EEAD23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1" y="62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74" name="Rectangle 2881">
                    <a:extLst>
                      <a:ext uri="{FF2B5EF4-FFF2-40B4-BE49-F238E27FC236}">
                        <a16:creationId xmlns:a16="http://schemas.microsoft.com/office/drawing/2014/main" id="{2754FAD1-CB3C-4F4E-A7EC-400F7D154B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3" y="6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75" name="Oval 2882">
                    <a:extLst>
                      <a:ext uri="{FF2B5EF4-FFF2-40B4-BE49-F238E27FC236}">
                        <a16:creationId xmlns:a16="http://schemas.microsoft.com/office/drawing/2014/main" id="{1C2A785E-4836-6F47-BF66-17EB4F7EBF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4" y="62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76" name="Rectangle 2883">
                    <a:extLst>
                      <a:ext uri="{FF2B5EF4-FFF2-40B4-BE49-F238E27FC236}">
                        <a16:creationId xmlns:a16="http://schemas.microsoft.com/office/drawing/2014/main" id="{1414A34F-2138-A349-AD4D-6B0CABFB5E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5" y="6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77" name="Oval 2884">
                    <a:extLst>
                      <a:ext uri="{FF2B5EF4-FFF2-40B4-BE49-F238E27FC236}">
                        <a16:creationId xmlns:a16="http://schemas.microsoft.com/office/drawing/2014/main" id="{97FEC5FD-9F6E-D74E-9909-043DE35984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5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78" name="Rectangle 2885">
                    <a:extLst>
                      <a:ext uri="{FF2B5EF4-FFF2-40B4-BE49-F238E27FC236}">
                        <a16:creationId xmlns:a16="http://schemas.microsoft.com/office/drawing/2014/main" id="{031B7FF2-33DB-0247-97CD-C515C39584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6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79" name="Oval 2886">
                    <a:extLst>
                      <a:ext uri="{FF2B5EF4-FFF2-40B4-BE49-F238E27FC236}">
                        <a16:creationId xmlns:a16="http://schemas.microsoft.com/office/drawing/2014/main" id="{90B4055A-EA40-5649-A66E-830D4828E7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6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80" name="Rectangle 2887">
                    <a:extLst>
                      <a:ext uri="{FF2B5EF4-FFF2-40B4-BE49-F238E27FC236}">
                        <a16:creationId xmlns:a16="http://schemas.microsoft.com/office/drawing/2014/main" id="{9B4B5C11-0DB1-EF42-BD08-C80F81A532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7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81" name="Oval 2888">
                    <a:extLst>
                      <a:ext uri="{FF2B5EF4-FFF2-40B4-BE49-F238E27FC236}">
                        <a16:creationId xmlns:a16="http://schemas.microsoft.com/office/drawing/2014/main" id="{BC310D98-327F-7B46-A2E4-84AF155970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82" name="Rectangle 2889">
                    <a:extLst>
                      <a:ext uri="{FF2B5EF4-FFF2-40B4-BE49-F238E27FC236}">
                        <a16:creationId xmlns:a16="http://schemas.microsoft.com/office/drawing/2014/main" id="{1BE68A1B-4E34-1B4C-A096-F3A044FBC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83" name="Oval 2890">
                    <a:extLst>
                      <a:ext uri="{FF2B5EF4-FFF2-40B4-BE49-F238E27FC236}">
                        <a16:creationId xmlns:a16="http://schemas.microsoft.com/office/drawing/2014/main" id="{ACA57A7F-AC6D-1F46-94EA-8B40F7438F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62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84" name="Rectangle 2891">
                    <a:extLst>
                      <a:ext uri="{FF2B5EF4-FFF2-40B4-BE49-F238E27FC236}">
                        <a16:creationId xmlns:a16="http://schemas.microsoft.com/office/drawing/2014/main" id="{996B49CF-90BE-024C-8C67-D7B0423850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85" name="Oval 2892">
                    <a:extLst>
                      <a:ext uri="{FF2B5EF4-FFF2-40B4-BE49-F238E27FC236}">
                        <a16:creationId xmlns:a16="http://schemas.microsoft.com/office/drawing/2014/main" id="{7A7CF149-A89D-9646-9D18-CDEBAADEAC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86" name="Rectangle 2893">
                    <a:extLst>
                      <a:ext uri="{FF2B5EF4-FFF2-40B4-BE49-F238E27FC236}">
                        <a16:creationId xmlns:a16="http://schemas.microsoft.com/office/drawing/2014/main" id="{8BC36864-E40A-F942-8E10-F35CE8735A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87" name="Oval 2894">
                    <a:extLst>
                      <a:ext uri="{FF2B5EF4-FFF2-40B4-BE49-F238E27FC236}">
                        <a16:creationId xmlns:a16="http://schemas.microsoft.com/office/drawing/2014/main" id="{0C26840E-F351-E747-BF9E-D2F3D132E8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88" name="Rectangle 2895">
                    <a:extLst>
                      <a:ext uri="{FF2B5EF4-FFF2-40B4-BE49-F238E27FC236}">
                        <a16:creationId xmlns:a16="http://schemas.microsoft.com/office/drawing/2014/main" id="{BA7154B6-BCD0-2D4A-B509-690B2F6951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89" name="Oval 2896">
                    <a:extLst>
                      <a:ext uri="{FF2B5EF4-FFF2-40B4-BE49-F238E27FC236}">
                        <a16:creationId xmlns:a16="http://schemas.microsoft.com/office/drawing/2014/main" id="{4547DFCB-5A49-164E-BC93-49D38A32ED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4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90" name="Rectangle 2897">
                    <a:extLst>
                      <a:ext uri="{FF2B5EF4-FFF2-40B4-BE49-F238E27FC236}">
                        <a16:creationId xmlns:a16="http://schemas.microsoft.com/office/drawing/2014/main" id="{3F4621F3-B532-484D-92C7-B37D3D10A0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91" name="Oval 2898">
                    <a:extLst>
                      <a:ext uri="{FF2B5EF4-FFF2-40B4-BE49-F238E27FC236}">
                        <a16:creationId xmlns:a16="http://schemas.microsoft.com/office/drawing/2014/main" id="{7B285BAA-DCE2-CF4F-B8A8-E52D6CC6D6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2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92" name="Rectangle 2899">
                    <a:extLst>
                      <a:ext uri="{FF2B5EF4-FFF2-40B4-BE49-F238E27FC236}">
                        <a16:creationId xmlns:a16="http://schemas.microsoft.com/office/drawing/2014/main" id="{32F59595-E1F3-1E46-AE38-6DDD338391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93" name="Oval 2900">
                    <a:extLst>
                      <a:ext uri="{FF2B5EF4-FFF2-40B4-BE49-F238E27FC236}">
                        <a16:creationId xmlns:a16="http://schemas.microsoft.com/office/drawing/2014/main" id="{8A97A66C-E42F-7649-9452-664D4DBD36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94" name="Rectangle 2901">
                    <a:extLst>
                      <a:ext uri="{FF2B5EF4-FFF2-40B4-BE49-F238E27FC236}">
                        <a16:creationId xmlns:a16="http://schemas.microsoft.com/office/drawing/2014/main" id="{3CDF4BC4-21D8-DF40-884E-7B28D284C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95" name="Oval 2902">
                    <a:extLst>
                      <a:ext uri="{FF2B5EF4-FFF2-40B4-BE49-F238E27FC236}">
                        <a16:creationId xmlns:a16="http://schemas.microsoft.com/office/drawing/2014/main" id="{0F6220E1-9540-4E48-9107-8B62B92D6B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96" name="Rectangle 2903">
                    <a:extLst>
                      <a:ext uri="{FF2B5EF4-FFF2-40B4-BE49-F238E27FC236}">
                        <a16:creationId xmlns:a16="http://schemas.microsoft.com/office/drawing/2014/main" id="{F9509F4C-68B2-9C40-9C6A-35BDC45C41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97" name="Oval 2904">
                    <a:extLst>
                      <a:ext uri="{FF2B5EF4-FFF2-40B4-BE49-F238E27FC236}">
                        <a16:creationId xmlns:a16="http://schemas.microsoft.com/office/drawing/2014/main" id="{31792B16-9608-DA48-B32A-6A993603C2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98" name="Rectangle 2905">
                    <a:extLst>
                      <a:ext uri="{FF2B5EF4-FFF2-40B4-BE49-F238E27FC236}">
                        <a16:creationId xmlns:a16="http://schemas.microsoft.com/office/drawing/2014/main" id="{1ED1F844-C85F-8D4B-9367-1654FBA829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299" name="Oval 2906">
                    <a:extLst>
                      <a:ext uri="{FF2B5EF4-FFF2-40B4-BE49-F238E27FC236}">
                        <a16:creationId xmlns:a16="http://schemas.microsoft.com/office/drawing/2014/main" id="{DBE69E3D-74A4-2B49-990D-7EDABE4880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2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00" name="Rectangle 2907">
                    <a:extLst>
                      <a:ext uri="{FF2B5EF4-FFF2-40B4-BE49-F238E27FC236}">
                        <a16:creationId xmlns:a16="http://schemas.microsoft.com/office/drawing/2014/main" id="{CEC5921F-4FDF-174D-A22E-B1F3D2AE0D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01" name="Oval 2908">
                    <a:extLst>
                      <a:ext uri="{FF2B5EF4-FFF2-40B4-BE49-F238E27FC236}">
                        <a16:creationId xmlns:a16="http://schemas.microsoft.com/office/drawing/2014/main" id="{27B0EFED-208F-0641-8FE2-E821DFBED8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62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02" name="Rectangle 2909">
                    <a:extLst>
                      <a:ext uri="{FF2B5EF4-FFF2-40B4-BE49-F238E27FC236}">
                        <a16:creationId xmlns:a16="http://schemas.microsoft.com/office/drawing/2014/main" id="{087F8922-366F-1F46-A874-B1E048E163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03" name="Oval 2910">
                    <a:extLst>
                      <a:ext uri="{FF2B5EF4-FFF2-40B4-BE49-F238E27FC236}">
                        <a16:creationId xmlns:a16="http://schemas.microsoft.com/office/drawing/2014/main" id="{798503DB-8749-9D47-8160-F2A25BCD1B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62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04" name="Rectangle 2911">
                    <a:extLst>
                      <a:ext uri="{FF2B5EF4-FFF2-40B4-BE49-F238E27FC236}">
                        <a16:creationId xmlns:a16="http://schemas.microsoft.com/office/drawing/2014/main" id="{17A3ACEF-9D88-2141-ADF3-22ADFC79A5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05" name="Oval 2912">
                    <a:extLst>
                      <a:ext uri="{FF2B5EF4-FFF2-40B4-BE49-F238E27FC236}">
                        <a16:creationId xmlns:a16="http://schemas.microsoft.com/office/drawing/2014/main" id="{5B75F4B8-0E89-2A41-A388-D9AAE90E80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62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06" name="Rectangle 2913">
                    <a:extLst>
                      <a:ext uri="{FF2B5EF4-FFF2-40B4-BE49-F238E27FC236}">
                        <a16:creationId xmlns:a16="http://schemas.microsoft.com/office/drawing/2014/main" id="{8454F4C8-1725-F04C-A4B6-A6B8B89D76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07" name="Oval 2914">
                    <a:extLst>
                      <a:ext uri="{FF2B5EF4-FFF2-40B4-BE49-F238E27FC236}">
                        <a16:creationId xmlns:a16="http://schemas.microsoft.com/office/drawing/2014/main" id="{547F9603-1DEA-2644-8E02-987C4A0794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62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08" name="Rectangle 2915">
                    <a:extLst>
                      <a:ext uri="{FF2B5EF4-FFF2-40B4-BE49-F238E27FC236}">
                        <a16:creationId xmlns:a16="http://schemas.microsoft.com/office/drawing/2014/main" id="{1EEF344B-0481-D84B-9DD3-51A08C6837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6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09" name="Oval 2916">
                    <a:extLst>
                      <a:ext uri="{FF2B5EF4-FFF2-40B4-BE49-F238E27FC236}">
                        <a16:creationId xmlns:a16="http://schemas.microsoft.com/office/drawing/2014/main" id="{1541D664-A330-2745-B2AB-D2BA1020BC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1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10" name="Rectangle 2917">
                    <a:extLst>
                      <a:ext uri="{FF2B5EF4-FFF2-40B4-BE49-F238E27FC236}">
                        <a16:creationId xmlns:a16="http://schemas.microsoft.com/office/drawing/2014/main" id="{842AC8DA-4236-3E42-BE9E-72B4C97669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6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11" name="Oval 2918">
                    <a:extLst>
                      <a:ext uri="{FF2B5EF4-FFF2-40B4-BE49-F238E27FC236}">
                        <a16:creationId xmlns:a16="http://schemas.microsoft.com/office/drawing/2014/main" id="{82D724CF-7336-2B43-AFC1-FAB487FC0A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1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12" name="Rectangle 2919">
                    <a:extLst>
                      <a:ext uri="{FF2B5EF4-FFF2-40B4-BE49-F238E27FC236}">
                        <a16:creationId xmlns:a16="http://schemas.microsoft.com/office/drawing/2014/main" id="{BFDE80AA-C5A9-244B-A337-3FC5F9730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6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13" name="Oval 2920">
                    <a:extLst>
                      <a:ext uri="{FF2B5EF4-FFF2-40B4-BE49-F238E27FC236}">
                        <a16:creationId xmlns:a16="http://schemas.microsoft.com/office/drawing/2014/main" id="{1DA792F8-22A9-C942-937C-7770B5DE52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1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14" name="Rectangle 2921">
                    <a:extLst>
                      <a:ext uri="{FF2B5EF4-FFF2-40B4-BE49-F238E27FC236}">
                        <a16:creationId xmlns:a16="http://schemas.microsoft.com/office/drawing/2014/main" id="{E2EA54DF-0D09-514D-A71E-2D68FBCBC0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6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15" name="Oval 2922">
                    <a:extLst>
                      <a:ext uri="{FF2B5EF4-FFF2-40B4-BE49-F238E27FC236}">
                        <a16:creationId xmlns:a16="http://schemas.microsoft.com/office/drawing/2014/main" id="{3E648AC7-4668-4541-A630-19A6FB00AC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16" name="Rectangle 2923">
                    <a:extLst>
                      <a:ext uri="{FF2B5EF4-FFF2-40B4-BE49-F238E27FC236}">
                        <a16:creationId xmlns:a16="http://schemas.microsoft.com/office/drawing/2014/main" id="{F2AAD300-A660-9846-AF88-0D4F7C12C8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17" name="Oval 2924">
                    <a:extLst>
                      <a:ext uri="{FF2B5EF4-FFF2-40B4-BE49-F238E27FC236}">
                        <a16:creationId xmlns:a16="http://schemas.microsoft.com/office/drawing/2014/main" id="{FF844AD3-25B7-4049-A2CF-C21053CE9B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1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18" name="Rectangle 2925">
                    <a:extLst>
                      <a:ext uri="{FF2B5EF4-FFF2-40B4-BE49-F238E27FC236}">
                        <a16:creationId xmlns:a16="http://schemas.microsoft.com/office/drawing/2014/main" id="{824FE4F8-C2E8-5447-A10F-7C65B54619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6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19" name="Oval 2926">
                    <a:extLst>
                      <a:ext uri="{FF2B5EF4-FFF2-40B4-BE49-F238E27FC236}">
                        <a16:creationId xmlns:a16="http://schemas.microsoft.com/office/drawing/2014/main" id="{4E4F9DDA-59D4-FB48-9414-F6EB40E14D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61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320" name="Rectangle 2927">
                    <a:extLst>
                      <a:ext uri="{FF2B5EF4-FFF2-40B4-BE49-F238E27FC236}">
                        <a16:creationId xmlns:a16="http://schemas.microsoft.com/office/drawing/2014/main" id="{B552F71B-7D01-C64C-BA0F-60E843DD27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9" y="61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351" name="Group 2928">
                  <a:extLst>
                    <a:ext uri="{FF2B5EF4-FFF2-40B4-BE49-F238E27FC236}">
                      <a16:creationId xmlns:a16="http://schemas.microsoft.com/office/drawing/2014/main" id="{228EA96C-06D9-B541-A8D7-3EBCC8E1F1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78" y="516"/>
                  <a:ext cx="13" cy="98"/>
                  <a:chOff x="578" y="516"/>
                  <a:chExt cx="13" cy="98"/>
                </a:xfrm>
              </p:grpSpPr>
              <p:sp>
                <p:nvSpPr>
                  <p:cNvPr id="1921" name="Oval 2929">
                    <a:extLst>
                      <a:ext uri="{FF2B5EF4-FFF2-40B4-BE49-F238E27FC236}">
                        <a16:creationId xmlns:a16="http://schemas.microsoft.com/office/drawing/2014/main" id="{D1FCBA02-6F77-D84E-A9F9-C75AAE47FE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61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22" name="Rectangle 2930">
                    <a:extLst>
                      <a:ext uri="{FF2B5EF4-FFF2-40B4-BE49-F238E27FC236}">
                        <a16:creationId xmlns:a16="http://schemas.microsoft.com/office/drawing/2014/main" id="{4D2001B4-7794-2544-B77A-25A35F1CBE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6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23" name="Oval 2931">
                    <a:extLst>
                      <a:ext uri="{FF2B5EF4-FFF2-40B4-BE49-F238E27FC236}">
                        <a16:creationId xmlns:a16="http://schemas.microsoft.com/office/drawing/2014/main" id="{7C098D40-FFD7-BF4B-B0BD-12BFB921C3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1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24" name="Rectangle 2932">
                    <a:extLst>
                      <a:ext uri="{FF2B5EF4-FFF2-40B4-BE49-F238E27FC236}">
                        <a16:creationId xmlns:a16="http://schemas.microsoft.com/office/drawing/2014/main" id="{3BC9F3E3-9703-7C4D-A467-410C9B8140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6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25" name="Oval 2933">
                    <a:extLst>
                      <a:ext uri="{FF2B5EF4-FFF2-40B4-BE49-F238E27FC236}">
                        <a16:creationId xmlns:a16="http://schemas.microsoft.com/office/drawing/2014/main" id="{57ABDB08-FFF3-B446-A74B-ED6285912D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1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26" name="Rectangle 2934">
                    <a:extLst>
                      <a:ext uri="{FF2B5EF4-FFF2-40B4-BE49-F238E27FC236}">
                        <a16:creationId xmlns:a16="http://schemas.microsoft.com/office/drawing/2014/main" id="{1C655C25-492C-AC4A-BB02-02BCE748C1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6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27" name="Oval 2935">
                    <a:extLst>
                      <a:ext uri="{FF2B5EF4-FFF2-40B4-BE49-F238E27FC236}">
                        <a16:creationId xmlns:a16="http://schemas.microsoft.com/office/drawing/2014/main" id="{89953B2E-C362-4D43-92E5-8DCF4FF631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0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28" name="Rectangle 2936">
                    <a:extLst>
                      <a:ext uri="{FF2B5EF4-FFF2-40B4-BE49-F238E27FC236}">
                        <a16:creationId xmlns:a16="http://schemas.microsoft.com/office/drawing/2014/main" id="{7B3A2078-915D-EF4A-8BC7-30F2E77A53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6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29" name="Oval 2937">
                    <a:extLst>
                      <a:ext uri="{FF2B5EF4-FFF2-40B4-BE49-F238E27FC236}">
                        <a16:creationId xmlns:a16="http://schemas.microsoft.com/office/drawing/2014/main" id="{5746D8A7-4DC3-B24D-A5D7-C44B06D961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30" name="Rectangle 2938">
                    <a:extLst>
                      <a:ext uri="{FF2B5EF4-FFF2-40B4-BE49-F238E27FC236}">
                        <a16:creationId xmlns:a16="http://schemas.microsoft.com/office/drawing/2014/main" id="{7970A295-26EF-4D42-87FC-F1B947455A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31" name="Oval 2939">
                    <a:extLst>
                      <a:ext uri="{FF2B5EF4-FFF2-40B4-BE49-F238E27FC236}">
                        <a16:creationId xmlns:a16="http://schemas.microsoft.com/office/drawing/2014/main" id="{C7542BD4-9451-9C4D-AE1D-157F48BB30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32" name="Rectangle 2940">
                    <a:extLst>
                      <a:ext uri="{FF2B5EF4-FFF2-40B4-BE49-F238E27FC236}">
                        <a16:creationId xmlns:a16="http://schemas.microsoft.com/office/drawing/2014/main" id="{59E54F6C-4908-9C4D-8D96-0B535B827A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6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33" name="Oval 2941">
                    <a:extLst>
                      <a:ext uri="{FF2B5EF4-FFF2-40B4-BE49-F238E27FC236}">
                        <a16:creationId xmlns:a16="http://schemas.microsoft.com/office/drawing/2014/main" id="{0EB6A34D-EFC8-5646-896B-08ED24DB2D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34" name="Rectangle 2942">
                    <a:extLst>
                      <a:ext uri="{FF2B5EF4-FFF2-40B4-BE49-F238E27FC236}">
                        <a16:creationId xmlns:a16="http://schemas.microsoft.com/office/drawing/2014/main" id="{20FDD088-2D31-564A-AC0A-44214E4EF8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35" name="Oval 2943">
                    <a:extLst>
                      <a:ext uri="{FF2B5EF4-FFF2-40B4-BE49-F238E27FC236}">
                        <a16:creationId xmlns:a16="http://schemas.microsoft.com/office/drawing/2014/main" id="{20B46F7E-AAB9-4146-B32F-62189952B8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36" name="Rectangle 2944">
                    <a:extLst>
                      <a:ext uri="{FF2B5EF4-FFF2-40B4-BE49-F238E27FC236}">
                        <a16:creationId xmlns:a16="http://schemas.microsoft.com/office/drawing/2014/main" id="{9B10E5B7-0411-0447-97FE-7C79B0809B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37" name="Oval 2945">
                    <a:extLst>
                      <a:ext uri="{FF2B5EF4-FFF2-40B4-BE49-F238E27FC236}">
                        <a16:creationId xmlns:a16="http://schemas.microsoft.com/office/drawing/2014/main" id="{BCEB7A6C-F3EC-2640-96B5-7AD15CC899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38" name="Rectangle 2946">
                    <a:extLst>
                      <a:ext uri="{FF2B5EF4-FFF2-40B4-BE49-F238E27FC236}">
                        <a16:creationId xmlns:a16="http://schemas.microsoft.com/office/drawing/2014/main" id="{D0E61BA9-2B4E-AD40-BD91-D67EA1BE5C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39" name="Oval 2947">
                    <a:extLst>
                      <a:ext uri="{FF2B5EF4-FFF2-40B4-BE49-F238E27FC236}">
                        <a16:creationId xmlns:a16="http://schemas.microsoft.com/office/drawing/2014/main" id="{9B817177-55FD-344E-BD50-829119CF1C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40" name="Rectangle 2948">
                    <a:extLst>
                      <a:ext uri="{FF2B5EF4-FFF2-40B4-BE49-F238E27FC236}">
                        <a16:creationId xmlns:a16="http://schemas.microsoft.com/office/drawing/2014/main" id="{88985CC0-17F5-E343-BACB-3E3E8DA225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41" name="Oval 2949">
                    <a:extLst>
                      <a:ext uri="{FF2B5EF4-FFF2-40B4-BE49-F238E27FC236}">
                        <a16:creationId xmlns:a16="http://schemas.microsoft.com/office/drawing/2014/main" id="{051E1F2C-1FC5-1349-B062-B4C957CE8B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42" name="Rectangle 2950">
                    <a:extLst>
                      <a:ext uri="{FF2B5EF4-FFF2-40B4-BE49-F238E27FC236}">
                        <a16:creationId xmlns:a16="http://schemas.microsoft.com/office/drawing/2014/main" id="{AC6F27BC-CE25-5841-A882-A6F403DC89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43" name="Oval 2951">
                    <a:extLst>
                      <a:ext uri="{FF2B5EF4-FFF2-40B4-BE49-F238E27FC236}">
                        <a16:creationId xmlns:a16="http://schemas.microsoft.com/office/drawing/2014/main" id="{E85CEABA-E194-5A4E-BE6C-08D98B7059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01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44" name="Rectangle 2952">
                    <a:extLst>
                      <a:ext uri="{FF2B5EF4-FFF2-40B4-BE49-F238E27FC236}">
                        <a16:creationId xmlns:a16="http://schemas.microsoft.com/office/drawing/2014/main" id="{DDB74DC0-C988-404A-B317-5EFA4D967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45" name="Oval 2953">
                    <a:extLst>
                      <a:ext uri="{FF2B5EF4-FFF2-40B4-BE49-F238E27FC236}">
                        <a16:creationId xmlns:a16="http://schemas.microsoft.com/office/drawing/2014/main" id="{B7637EAB-AA6C-824E-B933-3EFE660CC7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60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46" name="Rectangle 2954">
                    <a:extLst>
                      <a:ext uri="{FF2B5EF4-FFF2-40B4-BE49-F238E27FC236}">
                        <a16:creationId xmlns:a16="http://schemas.microsoft.com/office/drawing/2014/main" id="{835D292C-1AFC-F345-9C6C-005D4D0D71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47" name="Oval 2955">
                    <a:extLst>
                      <a:ext uri="{FF2B5EF4-FFF2-40B4-BE49-F238E27FC236}">
                        <a16:creationId xmlns:a16="http://schemas.microsoft.com/office/drawing/2014/main" id="{82EBFA7C-9C68-004B-8221-4E98B22522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48" name="Rectangle 2956">
                    <a:extLst>
                      <a:ext uri="{FF2B5EF4-FFF2-40B4-BE49-F238E27FC236}">
                        <a16:creationId xmlns:a16="http://schemas.microsoft.com/office/drawing/2014/main" id="{872EF186-F006-644F-A0AC-1BB6B8E17F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6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49" name="Oval 2957">
                    <a:extLst>
                      <a:ext uri="{FF2B5EF4-FFF2-40B4-BE49-F238E27FC236}">
                        <a16:creationId xmlns:a16="http://schemas.microsoft.com/office/drawing/2014/main" id="{5E38464C-4F60-4541-8B2D-DF82B50555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50" name="Rectangle 2958">
                    <a:extLst>
                      <a:ext uri="{FF2B5EF4-FFF2-40B4-BE49-F238E27FC236}">
                        <a16:creationId xmlns:a16="http://schemas.microsoft.com/office/drawing/2014/main" id="{5CFFB2A8-E80E-0142-9E96-B318D8B463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51" name="Oval 2959">
                    <a:extLst>
                      <a:ext uri="{FF2B5EF4-FFF2-40B4-BE49-F238E27FC236}">
                        <a16:creationId xmlns:a16="http://schemas.microsoft.com/office/drawing/2014/main" id="{A6E2E0EF-F98A-FA4B-82E9-D88D0B8EBB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52" name="Rectangle 2960">
                    <a:extLst>
                      <a:ext uri="{FF2B5EF4-FFF2-40B4-BE49-F238E27FC236}">
                        <a16:creationId xmlns:a16="http://schemas.microsoft.com/office/drawing/2014/main" id="{EEA65B98-E680-254F-BEC0-E88C5B5A7D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53" name="Oval 2961">
                    <a:extLst>
                      <a:ext uri="{FF2B5EF4-FFF2-40B4-BE49-F238E27FC236}">
                        <a16:creationId xmlns:a16="http://schemas.microsoft.com/office/drawing/2014/main" id="{0E207CE2-3FAB-6343-A29B-704850808C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54" name="Rectangle 2962">
                    <a:extLst>
                      <a:ext uri="{FF2B5EF4-FFF2-40B4-BE49-F238E27FC236}">
                        <a16:creationId xmlns:a16="http://schemas.microsoft.com/office/drawing/2014/main" id="{3C25F5F2-C13C-CA4C-9C01-C442C7AD97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55" name="Oval 2963">
                    <a:extLst>
                      <a:ext uri="{FF2B5EF4-FFF2-40B4-BE49-F238E27FC236}">
                        <a16:creationId xmlns:a16="http://schemas.microsoft.com/office/drawing/2014/main" id="{79499F30-D427-0C4E-9C87-13DF36513D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56" name="Rectangle 2964">
                    <a:extLst>
                      <a:ext uri="{FF2B5EF4-FFF2-40B4-BE49-F238E27FC236}">
                        <a16:creationId xmlns:a16="http://schemas.microsoft.com/office/drawing/2014/main" id="{A3CA05FC-B3AB-9E4C-8AED-DB1C44BDC0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57" name="Oval 2965">
                    <a:extLst>
                      <a:ext uri="{FF2B5EF4-FFF2-40B4-BE49-F238E27FC236}">
                        <a16:creationId xmlns:a16="http://schemas.microsoft.com/office/drawing/2014/main" id="{62747136-1BEE-6F48-8F46-F22765A787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58" name="Rectangle 2966">
                    <a:extLst>
                      <a:ext uri="{FF2B5EF4-FFF2-40B4-BE49-F238E27FC236}">
                        <a16:creationId xmlns:a16="http://schemas.microsoft.com/office/drawing/2014/main" id="{B826EBCA-9070-F241-9F22-70DCF956F3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59" name="Oval 2967">
                    <a:extLst>
                      <a:ext uri="{FF2B5EF4-FFF2-40B4-BE49-F238E27FC236}">
                        <a16:creationId xmlns:a16="http://schemas.microsoft.com/office/drawing/2014/main" id="{F0F14EC2-B25F-A843-83F4-56350FF88B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60" name="Rectangle 2968">
                    <a:extLst>
                      <a:ext uri="{FF2B5EF4-FFF2-40B4-BE49-F238E27FC236}">
                        <a16:creationId xmlns:a16="http://schemas.microsoft.com/office/drawing/2014/main" id="{2F6BC840-B79F-0A4E-9342-61D45C133C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61" name="Oval 2969">
                    <a:extLst>
                      <a:ext uri="{FF2B5EF4-FFF2-40B4-BE49-F238E27FC236}">
                        <a16:creationId xmlns:a16="http://schemas.microsoft.com/office/drawing/2014/main" id="{4C4A3DCF-1F6C-B040-B17F-DE777F8C86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62" name="Rectangle 2970">
                    <a:extLst>
                      <a:ext uri="{FF2B5EF4-FFF2-40B4-BE49-F238E27FC236}">
                        <a16:creationId xmlns:a16="http://schemas.microsoft.com/office/drawing/2014/main" id="{50F9BB76-0555-F54A-A560-9889418CD4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63" name="Oval 2971">
                    <a:extLst>
                      <a:ext uri="{FF2B5EF4-FFF2-40B4-BE49-F238E27FC236}">
                        <a16:creationId xmlns:a16="http://schemas.microsoft.com/office/drawing/2014/main" id="{A07E9140-0729-C64D-839E-6C216B3E4D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64" name="Rectangle 2972">
                    <a:extLst>
                      <a:ext uri="{FF2B5EF4-FFF2-40B4-BE49-F238E27FC236}">
                        <a16:creationId xmlns:a16="http://schemas.microsoft.com/office/drawing/2014/main" id="{8DCC76B0-1972-234F-8C5B-954D7B980D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65" name="Oval 2973">
                    <a:extLst>
                      <a:ext uri="{FF2B5EF4-FFF2-40B4-BE49-F238E27FC236}">
                        <a16:creationId xmlns:a16="http://schemas.microsoft.com/office/drawing/2014/main" id="{90E81F1E-9E23-A149-B1EC-EF5D30C7BA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66" name="Rectangle 2974">
                    <a:extLst>
                      <a:ext uri="{FF2B5EF4-FFF2-40B4-BE49-F238E27FC236}">
                        <a16:creationId xmlns:a16="http://schemas.microsoft.com/office/drawing/2014/main" id="{3BBBBA20-EA09-5D4C-998E-D37CCDC876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67" name="Oval 2975">
                    <a:extLst>
                      <a:ext uri="{FF2B5EF4-FFF2-40B4-BE49-F238E27FC236}">
                        <a16:creationId xmlns:a16="http://schemas.microsoft.com/office/drawing/2014/main" id="{C8716DDB-A317-F44C-9D58-9AF88B6AF7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68" name="Rectangle 2976">
                    <a:extLst>
                      <a:ext uri="{FF2B5EF4-FFF2-40B4-BE49-F238E27FC236}">
                        <a16:creationId xmlns:a16="http://schemas.microsoft.com/office/drawing/2014/main" id="{E8E0D51F-6627-694B-9EF9-4CCEC79EF5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69" name="Oval 2977">
                    <a:extLst>
                      <a:ext uri="{FF2B5EF4-FFF2-40B4-BE49-F238E27FC236}">
                        <a16:creationId xmlns:a16="http://schemas.microsoft.com/office/drawing/2014/main" id="{6DA36043-3E47-514E-B4FD-001D0D5772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8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70" name="Rectangle 2978">
                    <a:extLst>
                      <a:ext uri="{FF2B5EF4-FFF2-40B4-BE49-F238E27FC236}">
                        <a16:creationId xmlns:a16="http://schemas.microsoft.com/office/drawing/2014/main" id="{18166CE1-B364-C647-ABD5-7A113042D4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71" name="Oval 2979">
                    <a:extLst>
                      <a:ext uri="{FF2B5EF4-FFF2-40B4-BE49-F238E27FC236}">
                        <a16:creationId xmlns:a16="http://schemas.microsoft.com/office/drawing/2014/main" id="{F2977FDE-E537-DB43-AB08-733EC4877F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72" name="Rectangle 2980">
                    <a:extLst>
                      <a:ext uri="{FF2B5EF4-FFF2-40B4-BE49-F238E27FC236}">
                        <a16:creationId xmlns:a16="http://schemas.microsoft.com/office/drawing/2014/main" id="{77966DC0-127D-1D4E-8C61-50021ABA80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73" name="Oval 2981">
                    <a:extLst>
                      <a:ext uri="{FF2B5EF4-FFF2-40B4-BE49-F238E27FC236}">
                        <a16:creationId xmlns:a16="http://schemas.microsoft.com/office/drawing/2014/main" id="{3D997569-42FC-4241-B2CC-802089E2CD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74" name="Rectangle 2982">
                    <a:extLst>
                      <a:ext uri="{FF2B5EF4-FFF2-40B4-BE49-F238E27FC236}">
                        <a16:creationId xmlns:a16="http://schemas.microsoft.com/office/drawing/2014/main" id="{C074556D-1CC9-4B49-B308-AD67BACEF1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75" name="Oval 2983">
                    <a:extLst>
                      <a:ext uri="{FF2B5EF4-FFF2-40B4-BE49-F238E27FC236}">
                        <a16:creationId xmlns:a16="http://schemas.microsoft.com/office/drawing/2014/main" id="{1941FB75-5358-2A44-8FF6-7D14742849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76" name="Rectangle 2984">
                    <a:extLst>
                      <a:ext uri="{FF2B5EF4-FFF2-40B4-BE49-F238E27FC236}">
                        <a16:creationId xmlns:a16="http://schemas.microsoft.com/office/drawing/2014/main" id="{17859987-EB91-3942-A31E-1433098E4B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77" name="Oval 2985">
                    <a:extLst>
                      <a:ext uri="{FF2B5EF4-FFF2-40B4-BE49-F238E27FC236}">
                        <a16:creationId xmlns:a16="http://schemas.microsoft.com/office/drawing/2014/main" id="{398F0E3F-FFF2-5F4C-8F40-A7A11D9354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8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78" name="Rectangle 2986">
                    <a:extLst>
                      <a:ext uri="{FF2B5EF4-FFF2-40B4-BE49-F238E27FC236}">
                        <a16:creationId xmlns:a16="http://schemas.microsoft.com/office/drawing/2014/main" id="{334F903F-421C-B045-9F1B-31F28988C4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79" name="Oval 2987">
                    <a:extLst>
                      <a:ext uri="{FF2B5EF4-FFF2-40B4-BE49-F238E27FC236}">
                        <a16:creationId xmlns:a16="http://schemas.microsoft.com/office/drawing/2014/main" id="{B3F94AA7-E66C-414B-B215-E82CD55AC0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80" name="Rectangle 2988">
                    <a:extLst>
                      <a:ext uri="{FF2B5EF4-FFF2-40B4-BE49-F238E27FC236}">
                        <a16:creationId xmlns:a16="http://schemas.microsoft.com/office/drawing/2014/main" id="{3CCE4DD7-D4E9-9045-BB30-353B97E400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8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81" name="Oval 2989">
                    <a:extLst>
                      <a:ext uri="{FF2B5EF4-FFF2-40B4-BE49-F238E27FC236}">
                        <a16:creationId xmlns:a16="http://schemas.microsoft.com/office/drawing/2014/main" id="{4CAFB7DC-787C-5541-9D09-FB39ABFB33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82" name="Rectangle 2990">
                    <a:extLst>
                      <a:ext uri="{FF2B5EF4-FFF2-40B4-BE49-F238E27FC236}">
                        <a16:creationId xmlns:a16="http://schemas.microsoft.com/office/drawing/2014/main" id="{C23FEBCE-8F2B-5C4C-B93D-9B12EED69F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8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83" name="Oval 2991">
                    <a:extLst>
                      <a:ext uri="{FF2B5EF4-FFF2-40B4-BE49-F238E27FC236}">
                        <a16:creationId xmlns:a16="http://schemas.microsoft.com/office/drawing/2014/main" id="{24981A1A-77A2-824F-8048-BAC6B3BAB7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8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84" name="Rectangle 2992">
                    <a:extLst>
                      <a:ext uri="{FF2B5EF4-FFF2-40B4-BE49-F238E27FC236}">
                        <a16:creationId xmlns:a16="http://schemas.microsoft.com/office/drawing/2014/main" id="{93DF1A79-201E-C644-BF55-7173D7D76C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85" name="Oval 2993">
                    <a:extLst>
                      <a:ext uri="{FF2B5EF4-FFF2-40B4-BE49-F238E27FC236}">
                        <a16:creationId xmlns:a16="http://schemas.microsoft.com/office/drawing/2014/main" id="{FFAA757C-1A9C-EA4B-91B0-F7118B01C9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8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86" name="Rectangle 2994">
                    <a:extLst>
                      <a:ext uri="{FF2B5EF4-FFF2-40B4-BE49-F238E27FC236}">
                        <a16:creationId xmlns:a16="http://schemas.microsoft.com/office/drawing/2014/main" id="{042F1AA2-A90B-054D-B6EB-B4D8A50355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87" name="Oval 2995">
                    <a:extLst>
                      <a:ext uri="{FF2B5EF4-FFF2-40B4-BE49-F238E27FC236}">
                        <a16:creationId xmlns:a16="http://schemas.microsoft.com/office/drawing/2014/main" id="{032C4EAC-70BD-9848-9A74-7074EB02E8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8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88" name="Rectangle 2996">
                    <a:extLst>
                      <a:ext uri="{FF2B5EF4-FFF2-40B4-BE49-F238E27FC236}">
                        <a16:creationId xmlns:a16="http://schemas.microsoft.com/office/drawing/2014/main" id="{A881F4AF-80E5-FC4D-902A-1A11995C39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89" name="Oval 2997">
                    <a:extLst>
                      <a:ext uri="{FF2B5EF4-FFF2-40B4-BE49-F238E27FC236}">
                        <a16:creationId xmlns:a16="http://schemas.microsoft.com/office/drawing/2014/main" id="{AB641BCA-C504-D845-BEAB-280BBC4506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7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90" name="Rectangle 2998">
                    <a:extLst>
                      <a:ext uri="{FF2B5EF4-FFF2-40B4-BE49-F238E27FC236}">
                        <a16:creationId xmlns:a16="http://schemas.microsoft.com/office/drawing/2014/main" id="{DC962CBC-A3CB-444C-B0B3-B6FBC35843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91" name="Oval 2999">
                    <a:extLst>
                      <a:ext uri="{FF2B5EF4-FFF2-40B4-BE49-F238E27FC236}">
                        <a16:creationId xmlns:a16="http://schemas.microsoft.com/office/drawing/2014/main" id="{E4576C3F-2834-074F-BC1B-43BDED422F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7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92" name="Rectangle 3000">
                    <a:extLst>
                      <a:ext uri="{FF2B5EF4-FFF2-40B4-BE49-F238E27FC236}">
                        <a16:creationId xmlns:a16="http://schemas.microsoft.com/office/drawing/2014/main" id="{D72C8717-FBD3-2549-8E86-02E4C3BE0D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93" name="Oval 3001">
                    <a:extLst>
                      <a:ext uri="{FF2B5EF4-FFF2-40B4-BE49-F238E27FC236}">
                        <a16:creationId xmlns:a16="http://schemas.microsoft.com/office/drawing/2014/main" id="{DBA25EFB-F385-944C-8C1C-AE75C94250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94" name="Rectangle 3002">
                    <a:extLst>
                      <a:ext uri="{FF2B5EF4-FFF2-40B4-BE49-F238E27FC236}">
                        <a16:creationId xmlns:a16="http://schemas.microsoft.com/office/drawing/2014/main" id="{6239F93C-9D1B-3D43-A395-EB5C4EF83A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7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95" name="Oval 3003">
                    <a:extLst>
                      <a:ext uri="{FF2B5EF4-FFF2-40B4-BE49-F238E27FC236}">
                        <a16:creationId xmlns:a16="http://schemas.microsoft.com/office/drawing/2014/main" id="{CB9F483D-6047-4841-B38D-B1F98577A1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96" name="Rectangle 3004">
                    <a:extLst>
                      <a:ext uri="{FF2B5EF4-FFF2-40B4-BE49-F238E27FC236}">
                        <a16:creationId xmlns:a16="http://schemas.microsoft.com/office/drawing/2014/main" id="{E44A3BB5-AD01-1A42-8976-F12F8B431B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97" name="Oval 3005">
                    <a:extLst>
                      <a:ext uri="{FF2B5EF4-FFF2-40B4-BE49-F238E27FC236}">
                        <a16:creationId xmlns:a16="http://schemas.microsoft.com/office/drawing/2014/main" id="{1C396799-5794-C74E-8397-DF54C3CA0C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98" name="Rectangle 3006">
                    <a:extLst>
                      <a:ext uri="{FF2B5EF4-FFF2-40B4-BE49-F238E27FC236}">
                        <a16:creationId xmlns:a16="http://schemas.microsoft.com/office/drawing/2014/main" id="{5D77B2B2-2336-8240-9573-FDE2C6D880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99" name="Oval 3007">
                    <a:extLst>
                      <a:ext uri="{FF2B5EF4-FFF2-40B4-BE49-F238E27FC236}">
                        <a16:creationId xmlns:a16="http://schemas.microsoft.com/office/drawing/2014/main" id="{B3C69E7D-9890-7444-B6BF-724C1F8DC5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00" name="Rectangle 3008">
                    <a:extLst>
                      <a:ext uri="{FF2B5EF4-FFF2-40B4-BE49-F238E27FC236}">
                        <a16:creationId xmlns:a16="http://schemas.microsoft.com/office/drawing/2014/main" id="{97BCF9AF-DBA6-7647-BFD8-65CFBBEA8A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01" name="Oval 3009">
                    <a:extLst>
                      <a:ext uri="{FF2B5EF4-FFF2-40B4-BE49-F238E27FC236}">
                        <a16:creationId xmlns:a16="http://schemas.microsoft.com/office/drawing/2014/main" id="{2BF93E6E-8EF4-6D43-BC6D-D095D9EC99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02" name="Rectangle 3010">
                    <a:extLst>
                      <a:ext uri="{FF2B5EF4-FFF2-40B4-BE49-F238E27FC236}">
                        <a16:creationId xmlns:a16="http://schemas.microsoft.com/office/drawing/2014/main" id="{57E4DE79-3A5F-D949-8961-60A1FB0EE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03" name="Oval 3011">
                    <a:extLst>
                      <a:ext uri="{FF2B5EF4-FFF2-40B4-BE49-F238E27FC236}">
                        <a16:creationId xmlns:a16="http://schemas.microsoft.com/office/drawing/2014/main" id="{C4C85816-2094-9249-B40E-AD36015A03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04" name="Rectangle 3012">
                    <a:extLst>
                      <a:ext uri="{FF2B5EF4-FFF2-40B4-BE49-F238E27FC236}">
                        <a16:creationId xmlns:a16="http://schemas.microsoft.com/office/drawing/2014/main" id="{7454A2B5-006B-B540-BBF8-06D99FAB0F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05" name="Oval 3013">
                    <a:extLst>
                      <a:ext uri="{FF2B5EF4-FFF2-40B4-BE49-F238E27FC236}">
                        <a16:creationId xmlns:a16="http://schemas.microsoft.com/office/drawing/2014/main" id="{6C944F72-E759-A144-AE7B-2035BF6991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06" name="Rectangle 3014">
                    <a:extLst>
                      <a:ext uri="{FF2B5EF4-FFF2-40B4-BE49-F238E27FC236}">
                        <a16:creationId xmlns:a16="http://schemas.microsoft.com/office/drawing/2014/main" id="{E06D5473-B502-DD44-B35E-70DBF10095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07" name="Oval 3015">
                    <a:extLst>
                      <a:ext uri="{FF2B5EF4-FFF2-40B4-BE49-F238E27FC236}">
                        <a16:creationId xmlns:a16="http://schemas.microsoft.com/office/drawing/2014/main" id="{7914B546-3BE0-C74E-95C0-45ADBCF04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7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08" name="Rectangle 3016">
                    <a:extLst>
                      <a:ext uri="{FF2B5EF4-FFF2-40B4-BE49-F238E27FC236}">
                        <a16:creationId xmlns:a16="http://schemas.microsoft.com/office/drawing/2014/main" id="{755B3DFE-88CB-E64A-A2F0-AA853E66B3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09" name="Oval 3017">
                    <a:extLst>
                      <a:ext uri="{FF2B5EF4-FFF2-40B4-BE49-F238E27FC236}">
                        <a16:creationId xmlns:a16="http://schemas.microsoft.com/office/drawing/2014/main" id="{DFA0CBAB-91CC-A64C-A669-575048CE40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6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10" name="Rectangle 3018">
                    <a:extLst>
                      <a:ext uri="{FF2B5EF4-FFF2-40B4-BE49-F238E27FC236}">
                        <a16:creationId xmlns:a16="http://schemas.microsoft.com/office/drawing/2014/main" id="{9A1EA61C-7D08-7644-A16B-1125F0AF43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7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11" name="Oval 3019">
                    <a:extLst>
                      <a:ext uri="{FF2B5EF4-FFF2-40B4-BE49-F238E27FC236}">
                        <a16:creationId xmlns:a16="http://schemas.microsoft.com/office/drawing/2014/main" id="{FBF70517-E46D-DA42-ADC5-EEE261B5DF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6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12" name="Rectangle 3020">
                    <a:extLst>
                      <a:ext uri="{FF2B5EF4-FFF2-40B4-BE49-F238E27FC236}">
                        <a16:creationId xmlns:a16="http://schemas.microsoft.com/office/drawing/2014/main" id="{8F9D3FA7-A042-F34B-A7FB-C50B8E2357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13" name="Oval 3021">
                    <a:extLst>
                      <a:ext uri="{FF2B5EF4-FFF2-40B4-BE49-F238E27FC236}">
                        <a16:creationId xmlns:a16="http://schemas.microsoft.com/office/drawing/2014/main" id="{46418C61-9DB5-9244-828B-AD110718BC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14" name="Rectangle 3022">
                    <a:extLst>
                      <a:ext uri="{FF2B5EF4-FFF2-40B4-BE49-F238E27FC236}">
                        <a16:creationId xmlns:a16="http://schemas.microsoft.com/office/drawing/2014/main" id="{E97F751A-BA00-7E4D-ABEA-7AFE2E46A7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15" name="Oval 3023">
                    <a:extLst>
                      <a:ext uri="{FF2B5EF4-FFF2-40B4-BE49-F238E27FC236}">
                        <a16:creationId xmlns:a16="http://schemas.microsoft.com/office/drawing/2014/main" id="{78E55D73-463F-C44E-B88B-43EAEA6939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16" name="Rectangle 3024">
                    <a:extLst>
                      <a:ext uri="{FF2B5EF4-FFF2-40B4-BE49-F238E27FC236}">
                        <a16:creationId xmlns:a16="http://schemas.microsoft.com/office/drawing/2014/main" id="{AD46B083-62C8-8641-8B66-9B5512C517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17" name="Oval 3025">
                    <a:extLst>
                      <a:ext uri="{FF2B5EF4-FFF2-40B4-BE49-F238E27FC236}">
                        <a16:creationId xmlns:a16="http://schemas.microsoft.com/office/drawing/2014/main" id="{1E78509C-C37C-9E4B-84B6-46B6B34F5C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18" name="Rectangle 3026">
                    <a:extLst>
                      <a:ext uri="{FF2B5EF4-FFF2-40B4-BE49-F238E27FC236}">
                        <a16:creationId xmlns:a16="http://schemas.microsoft.com/office/drawing/2014/main" id="{95E9DFB6-D572-A247-9AB9-75C9E71EC4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19" name="Oval 3027">
                    <a:extLst>
                      <a:ext uri="{FF2B5EF4-FFF2-40B4-BE49-F238E27FC236}">
                        <a16:creationId xmlns:a16="http://schemas.microsoft.com/office/drawing/2014/main" id="{5BEA0CA8-9A9C-4046-B72E-66F1CC02EC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20" name="Rectangle 3028">
                    <a:extLst>
                      <a:ext uri="{FF2B5EF4-FFF2-40B4-BE49-F238E27FC236}">
                        <a16:creationId xmlns:a16="http://schemas.microsoft.com/office/drawing/2014/main" id="{9C0B3FD0-E785-C346-B8E9-0AAE6C0D20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21" name="Oval 3029">
                    <a:extLst>
                      <a:ext uri="{FF2B5EF4-FFF2-40B4-BE49-F238E27FC236}">
                        <a16:creationId xmlns:a16="http://schemas.microsoft.com/office/drawing/2014/main" id="{D6652071-39A8-2F47-A963-2D5A284F21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6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22" name="Rectangle 3030">
                    <a:extLst>
                      <a:ext uri="{FF2B5EF4-FFF2-40B4-BE49-F238E27FC236}">
                        <a16:creationId xmlns:a16="http://schemas.microsoft.com/office/drawing/2014/main" id="{CE6DA89F-C91C-9C44-87A8-3B40DBBF9D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23" name="Oval 3031">
                    <a:extLst>
                      <a:ext uri="{FF2B5EF4-FFF2-40B4-BE49-F238E27FC236}">
                        <a16:creationId xmlns:a16="http://schemas.microsoft.com/office/drawing/2014/main" id="{82BABD5D-1ACE-3543-ADCA-0286C9BCCA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6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24" name="Rectangle 3032">
                    <a:extLst>
                      <a:ext uri="{FF2B5EF4-FFF2-40B4-BE49-F238E27FC236}">
                        <a16:creationId xmlns:a16="http://schemas.microsoft.com/office/drawing/2014/main" id="{BE54BA78-0D21-F44C-9DD0-8E5367DDA1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25" name="Oval 3033">
                    <a:extLst>
                      <a:ext uri="{FF2B5EF4-FFF2-40B4-BE49-F238E27FC236}">
                        <a16:creationId xmlns:a16="http://schemas.microsoft.com/office/drawing/2014/main" id="{4D5B3EF0-C9CE-1445-9479-2DBC7F97F4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6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26" name="Rectangle 3034">
                    <a:extLst>
                      <a:ext uri="{FF2B5EF4-FFF2-40B4-BE49-F238E27FC236}">
                        <a16:creationId xmlns:a16="http://schemas.microsoft.com/office/drawing/2014/main" id="{9E44FDC6-62D5-994D-8A3F-97B8D549D1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27" name="Oval 3035">
                    <a:extLst>
                      <a:ext uri="{FF2B5EF4-FFF2-40B4-BE49-F238E27FC236}">
                        <a16:creationId xmlns:a16="http://schemas.microsoft.com/office/drawing/2014/main" id="{7283ACD2-5069-BC41-8C05-0E90586A4C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28" name="Rectangle 3036">
                    <a:extLst>
                      <a:ext uri="{FF2B5EF4-FFF2-40B4-BE49-F238E27FC236}">
                        <a16:creationId xmlns:a16="http://schemas.microsoft.com/office/drawing/2014/main" id="{386CCE70-27A9-0A4E-B774-74B333F8F0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29" name="Oval 3037">
                    <a:extLst>
                      <a:ext uri="{FF2B5EF4-FFF2-40B4-BE49-F238E27FC236}">
                        <a16:creationId xmlns:a16="http://schemas.microsoft.com/office/drawing/2014/main" id="{9F82670D-4AF6-494C-A731-C9FDB0DC37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62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30" name="Rectangle 3038">
                    <a:extLst>
                      <a:ext uri="{FF2B5EF4-FFF2-40B4-BE49-F238E27FC236}">
                        <a16:creationId xmlns:a16="http://schemas.microsoft.com/office/drawing/2014/main" id="{7520EEA2-EA80-DB4C-9358-48B9F3A2F5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31" name="Oval 3039">
                    <a:extLst>
                      <a:ext uri="{FF2B5EF4-FFF2-40B4-BE49-F238E27FC236}">
                        <a16:creationId xmlns:a16="http://schemas.microsoft.com/office/drawing/2014/main" id="{B8454A56-55CE-9445-A100-D810612306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61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32" name="Rectangle 3040">
                    <a:extLst>
                      <a:ext uri="{FF2B5EF4-FFF2-40B4-BE49-F238E27FC236}">
                        <a16:creationId xmlns:a16="http://schemas.microsoft.com/office/drawing/2014/main" id="{69A05C4F-060A-5247-821B-AF32945692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33" name="Oval 3041">
                    <a:extLst>
                      <a:ext uri="{FF2B5EF4-FFF2-40B4-BE49-F238E27FC236}">
                        <a16:creationId xmlns:a16="http://schemas.microsoft.com/office/drawing/2014/main" id="{F152467E-C526-AB48-804C-268C1CD68F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6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34" name="Rectangle 3042">
                    <a:extLst>
                      <a:ext uri="{FF2B5EF4-FFF2-40B4-BE49-F238E27FC236}">
                        <a16:creationId xmlns:a16="http://schemas.microsoft.com/office/drawing/2014/main" id="{12A03947-5B44-7342-A55B-A9259A9C0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35" name="Oval 3043">
                    <a:extLst>
                      <a:ext uri="{FF2B5EF4-FFF2-40B4-BE49-F238E27FC236}">
                        <a16:creationId xmlns:a16="http://schemas.microsoft.com/office/drawing/2014/main" id="{80320873-937C-654E-AEE4-05E7BD667F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36" name="Rectangle 3044">
                    <a:extLst>
                      <a:ext uri="{FF2B5EF4-FFF2-40B4-BE49-F238E27FC236}">
                        <a16:creationId xmlns:a16="http://schemas.microsoft.com/office/drawing/2014/main" id="{710B2F63-9A86-7342-AE1D-A01D586BC5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37" name="Oval 3045">
                    <a:extLst>
                      <a:ext uri="{FF2B5EF4-FFF2-40B4-BE49-F238E27FC236}">
                        <a16:creationId xmlns:a16="http://schemas.microsoft.com/office/drawing/2014/main" id="{6C4F7601-EDEF-6D49-8C7F-31F2EDF4CB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38" name="Rectangle 3046">
                    <a:extLst>
                      <a:ext uri="{FF2B5EF4-FFF2-40B4-BE49-F238E27FC236}">
                        <a16:creationId xmlns:a16="http://schemas.microsoft.com/office/drawing/2014/main" id="{21AAAAA1-FC19-734F-B20D-1D5A173B73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39" name="Oval 3047">
                    <a:extLst>
                      <a:ext uri="{FF2B5EF4-FFF2-40B4-BE49-F238E27FC236}">
                        <a16:creationId xmlns:a16="http://schemas.microsoft.com/office/drawing/2014/main" id="{050648C2-A272-0C4E-9D18-31DAD914D7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40" name="Rectangle 3048">
                    <a:extLst>
                      <a:ext uri="{FF2B5EF4-FFF2-40B4-BE49-F238E27FC236}">
                        <a16:creationId xmlns:a16="http://schemas.microsoft.com/office/drawing/2014/main" id="{713D4E78-9C6A-9640-8FCB-4B448B0D4D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41" name="Oval 3049">
                    <a:extLst>
                      <a:ext uri="{FF2B5EF4-FFF2-40B4-BE49-F238E27FC236}">
                        <a16:creationId xmlns:a16="http://schemas.microsoft.com/office/drawing/2014/main" id="{53B2BAFB-95E8-274B-AF10-988C298128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42" name="Rectangle 3050">
                    <a:extLst>
                      <a:ext uri="{FF2B5EF4-FFF2-40B4-BE49-F238E27FC236}">
                        <a16:creationId xmlns:a16="http://schemas.microsoft.com/office/drawing/2014/main" id="{FCB9720E-A3DC-CD46-8AFF-C786CDDD3D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43" name="Oval 3051">
                    <a:extLst>
                      <a:ext uri="{FF2B5EF4-FFF2-40B4-BE49-F238E27FC236}">
                        <a16:creationId xmlns:a16="http://schemas.microsoft.com/office/drawing/2014/main" id="{9A5A3489-EEC6-4643-8191-C94F81CEA2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44" name="Rectangle 3052">
                    <a:extLst>
                      <a:ext uri="{FF2B5EF4-FFF2-40B4-BE49-F238E27FC236}">
                        <a16:creationId xmlns:a16="http://schemas.microsoft.com/office/drawing/2014/main" id="{7322EB9D-B084-AF4C-BAE3-EE14F4FBC6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45" name="Oval 3053">
                    <a:extLst>
                      <a:ext uri="{FF2B5EF4-FFF2-40B4-BE49-F238E27FC236}">
                        <a16:creationId xmlns:a16="http://schemas.microsoft.com/office/drawing/2014/main" id="{2C1C8B8C-3A06-794B-9EEC-B32B8D177F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46" name="Rectangle 3054">
                    <a:extLst>
                      <a:ext uri="{FF2B5EF4-FFF2-40B4-BE49-F238E27FC236}">
                        <a16:creationId xmlns:a16="http://schemas.microsoft.com/office/drawing/2014/main" id="{D8576182-7987-0649-BAB3-513A2FE161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47" name="Oval 3055">
                    <a:extLst>
                      <a:ext uri="{FF2B5EF4-FFF2-40B4-BE49-F238E27FC236}">
                        <a16:creationId xmlns:a16="http://schemas.microsoft.com/office/drawing/2014/main" id="{AE8DB861-05A8-4842-A9DE-49F3307780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48" name="Rectangle 3056">
                    <a:extLst>
                      <a:ext uri="{FF2B5EF4-FFF2-40B4-BE49-F238E27FC236}">
                        <a16:creationId xmlns:a16="http://schemas.microsoft.com/office/drawing/2014/main" id="{8397BACC-E0B5-E248-BB7C-BD63E60ECD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49" name="Oval 3057">
                    <a:extLst>
                      <a:ext uri="{FF2B5EF4-FFF2-40B4-BE49-F238E27FC236}">
                        <a16:creationId xmlns:a16="http://schemas.microsoft.com/office/drawing/2014/main" id="{12115D20-7D26-E241-9211-8443DFD99E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50" name="Rectangle 3058">
                    <a:extLst>
                      <a:ext uri="{FF2B5EF4-FFF2-40B4-BE49-F238E27FC236}">
                        <a16:creationId xmlns:a16="http://schemas.microsoft.com/office/drawing/2014/main" id="{72CB0220-C4A2-594F-BC8F-72407089D9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51" name="Oval 3059">
                    <a:extLst>
                      <a:ext uri="{FF2B5EF4-FFF2-40B4-BE49-F238E27FC236}">
                        <a16:creationId xmlns:a16="http://schemas.microsoft.com/office/drawing/2014/main" id="{8BCBA54A-DAD2-4845-8AFE-6CCBD9790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5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52" name="Rectangle 3060">
                    <a:extLst>
                      <a:ext uri="{FF2B5EF4-FFF2-40B4-BE49-F238E27FC236}">
                        <a16:creationId xmlns:a16="http://schemas.microsoft.com/office/drawing/2014/main" id="{07901211-2E9D-0F43-941A-2576A88406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53" name="Oval 3061">
                    <a:extLst>
                      <a:ext uri="{FF2B5EF4-FFF2-40B4-BE49-F238E27FC236}">
                        <a16:creationId xmlns:a16="http://schemas.microsoft.com/office/drawing/2014/main" id="{249F1A1E-9D66-9D48-9F64-0EFED43CA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54" name="Rectangle 3062">
                    <a:extLst>
                      <a:ext uri="{FF2B5EF4-FFF2-40B4-BE49-F238E27FC236}">
                        <a16:creationId xmlns:a16="http://schemas.microsoft.com/office/drawing/2014/main" id="{C97D81AA-073D-7345-9AA0-19CAEAB94F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55" name="Oval 3063">
                    <a:extLst>
                      <a:ext uri="{FF2B5EF4-FFF2-40B4-BE49-F238E27FC236}">
                        <a16:creationId xmlns:a16="http://schemas.microsoft.com/office/drawing/2014/main" id="{6FB856BA-7187-1546-9EAC-0A9454BE9D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56" name="Rectangle 3064">
                    <a:extLst>
                      <a:ext uri="{FF2B5EF4-FFF2-40B4-BE49-F238E27FC236}">
                        <a16:creationId xmlns:a16="http://schemas.microsoft.com/office/drawing/2014/main" id="{2117BF0C-1F00-6748-A19A-D7E3A41EA5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57" name="Oval 3065">
                    <a:extLst>
                      <a:ext uri="{FF2B5EF4-FFF2-40B4-BE49-F238E27FC236}">
                        <a16:creationId xmlns:a16="http://schemas.microsoft.com/office/drawing/2014/main" id="{1F4DDD2F-BC9E-944E-B0DE-37228DB4C4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58" name="Rectangle 3066">
                    <a:extLst>
                      <a:ext uri="{FF2B5EF4-FFF2-40B4-BE49-F238E27FC236}">
                        <a16:creationId xmlns:a16="http://schemas.microsoft.com/office/drawing/2014/main" id="{30A26894-BC50-4748-A558-6B6B22EECD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59" name="Oval 3067">
                    <a:extLst>
                      <a:ext uri="{FF2B5EF4-FFF2-40B4-BE49-F238E27FC236}">
                        <a16:creationId xmlns:a16="http://schemas.microsoft.com/office/drawing/2014/main" id="{3186EBB8-5624-364F-AE83-A6DA34020E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60" name="Rectangle 3068">
                    <a:extLst>
                      <a:ext uri="{FF2B5EF4-FFF2-40B4-BE49-F238E27FC236}">
                        <a16:creationId xmlns:a16="http://schemas.microsoft.com/office/drawing/2014/main" id="{3297DA20-D150-9445-B3B8-54D089D1CA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61" name="Oval 3069">
                    <a:extLst>
                      <a:ext uri="{FF2B5EF4-FFF2-40B4-BE49-F238E27FC236}">
                        <a16:creationId xmlns:a16="http://schemas.microsoft.com/office/drawing/2014/main" id="{3B13C5A2-0DEA-BF43-9655-3E6DBADFE0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62" name="Rectangle 3070">
                    <a:extLst>
                      <a:ext uri="{FF2B5EF4-FFF2-40B4-BE49-F238E27FC236}">
                        <a16:creationId xmlns:a16="http://schemas.microsoft.com/office/drawing/2014/main" id="{B2235B46-3EE6-AF44-9E8C-4D88BE83CA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63" name="Oval 3071">
                    <a:extLst>
                      <a:ext uri="{FF2B5EF4-FFF2-40B4-BE49-F238E27FC236}">
                        <a16:creationId xmlns:a16="http://schemas.microsoft.com/office/drawing/2014/main" id="{AF432270-1E9B-A640-8ABF-20635BD7C5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64" name="Rectangle 3072">
                    <a:extLst>
                      <a:ext uri="{FF2B5EF4-FFF2-40B4-BE49-F238E27FC236}">
                        <a16:creationId xmlns:a16="http://schemas.microsoft.com/office/drawing/2014/main" id="{4B31806C-156E-694B-88F8-3DF7F668AB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65" name="Oval 3073">
                    <a:extLst>
                      <a:ext uri="{FF2B5EF4-FFF2-40B4-BE49-F238E27FC236}">
                        <a16:creationId xmlns:a16="http://schemas.microsoft.com/office/drawing/2014/main" id="{D21F22FC-B9AC-D74C-89C3-B91A8C9D04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66" name="Rectangle 3074">
                    <a:extLst>
                      <a:ext uri="{FF2B5EF4-FFF2-40B4-BE49-F238E27FC236}">
                        <a16:creationId xmlns:a16="http://schemas.microsoft.com/office/drawing/2014/main" id="{8B9BA71F-0601-304C-864A-39E5546C1F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67" name="Oval 3075">
                    <a:extLst>
                      <a:ext uri="{FF2B5EF4-FFF2-40B4-BE49-F238E27FC236}">
                        <a16:creationId xmlns:a16="http://schemas.microsoft.com/office/drawing/2014/main" id="{1C3D6043-04B6-634E-A090-4A93ABDE75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4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68" name="Rectangle 3076">
                    <a:extLst>
                      <a:ext uri="{FF2B5EF4-FFF2-40B4-BE49-F238E27FC236}">
                        <a16:creationId xmlns:a16="http://schemas.microsoft.com/office/drawing/2014/main" id="{FBB0767A-1F97-3E4F-B73F-CF93F6B66D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69" name="Oval 3077">
                    <a:extLst>
                      <a:ext uri="{FF2B5EF4-FFF2-40B4-BE49-F238E27FC236}">
                        <a16:creationId xmlns:a16="http://schemas.microsoft.com/office/drawing/2014/main" id="{573CD325-E387-354C-A777-1ECF4BFA16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70" name="Rectangle 3078">
                    <a:extLst>
                      <a:ext uri="{FF2B5EF4-FFF2-40B4-BE49-F238E27FC236}">
                        <a16:creationId xmlns:a16="http://schemas.microsoft.com/office/drawing/2014/main" id="{E4B0D761-3458-B84F-8A1F-D0F6C6A345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71" name="Oval 3079">
                    <a:extLst>
                      <a:ext uri="{FF2B5EF4-FFF2-40B4-BE49-F238E27FC236}">
                        <a16:creationId xmlns:a16="http://schemas.microsoft.com/office/drawing/2014/main" id="{27556B28-046E-F847-8A41-1618EC732C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4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72" name="Rectangle 3080">
                    <a:extLst>
                      <a:ext uri="{FF2B5EF4-FFF2-40B4-BE49-F238E27FC236}">
                        <a16:creationId xmlns:a16="http://schemas.microsoft.com/office/drawing/2014/main" id="{32C0419C-E0EF-9845-A296-173BF6D6A5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73" name="Oval 3081">
                    <a:extLst>
                      <a:ext uri="{FF2B5EF4-FFF2-40B4-BE49-F238E27FC236}">
                        <a16:creationId xmlns:a16="http://schemas.microsoft.com/office/drawing/2014/main" id="{58FFED1B-66ED-AB44-BB16-B08F4C6866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3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74" name="Rectangle 3082">
                    <a:extLst>
                      <a:ext uri="{FF2B5EF4-FFF2-40B4-BE49-F238E27FC236}">
                        <a16:creationId xmlns:a16="http://schemas.microsoft.com/office/drawing/2014/main" id="{FCD90659-E236-1445-8392-0F98E513AC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75" name="Oval 3083">
                    <a:extLst>
                      <a:ext uri="{FF2B5EF4-FFF2-40B4-BE49-F238E27FC236}">
                        <a16:creationId xmlns:a16="http://schemas.microsoft.com/office/drawing/2014/main" id="{8A21EB3C-8922-C845-AC64-78B178265E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3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76" name="Rectangle 3084">
                    <a:extLst>
                      <a:ext uri="{FF2B5EF4-FFF2-40B4-BE49-F238E27FC236}">
                        <a16:creationId xmlns:a16="http://schemas.microsoft.com/office/drawing/2014/main" id="{849CB60B-3D2F-754B-8670-24C2B59192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77" name="Oval 3085">
                    <a:extLst>
                      <a:ext uri="{FF2B5EF4-FFF2-40B4-BE49-F238E27FC236}">
                        <a16:creationId xmlns:a16="http://schemas.microsoft.com/office/drawing/2014/main" id="{A1BDAF10-BFBA-754E-B185-0E80C3AE86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78" name="Rectangle 3086">
                    <a:extLst>
                      <a:ext uri="{FF2B5EF4-FFF2-40B4-BE49-F238E27FC236}">
                        <a16:creationId xmlns:a16="http://schemas.microsoft.com/office/drawing/2014/main" id="{14237E6E-3ACD-184B-B684-75B4D201EA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3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79" name="Oval 3087">
                    <a:extLst>
                      <a:ext uri="{FF2B5EF4-FFF2-40B4-BE49-F238E27FC236}">
                        <a16:creationId xmlns:a16="http://schemas.microsoft.com/office/drawing/2014/main" id="{36EC0EF1-1181-C04F-A5CD-6D27169D35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80" name="Rectangle 3088">
                    <a:extLst>
                      <a:ext uri="{FF2B5EF4-FFF2-40B4-BE49-F238E27FC236}">
                        <a16:creationId xmlns:a16="http://schemas.microsoft.com/office/drawing/2014/main" id="{00E90579-8D6C-C845-B617-3B2662AB49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81" name="Oval 3089">
                    <a:extLst>
                      <a:ext uri="{FF2B5EF4-FFF2-40B4-BE49-F238E27FC236}">
                        <a16:creationId xmlns:a16="http://schemas.microsoft.com/office/drawing/2014/main" id="{2631DEC9-623E-DE45-8FBD-EED537D6CB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82" name="Rectangle 3090">
                    <a:extLst>
                      <a:ext uri="{FF2B5EF4-FFF2-40B4-BE49-F238E27FC236}">
                        <a16:creationId xmlns:a16="http://schemas.microsoft.com/office/drawing/2014/main" id="{14B7EE97-6D05-154B-8A9B-2CDB24129B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3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83" name="Oval 3091">
                    <a:extLst>
                      <a:ext uri="{FF2B5EF4-FFF2-40B4-BE49-F238E27FC236}">
                        <a16:creationId xmlns:a16="http://schemas.microsoft.com/office/drawing/2014/main" id="{FE456DA3-2485-8548-BA10-F5D844D6DA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84" name="Rectangle 3092">
                    <a:extLst>
                      <a:ext uri="{FF2B5EF4-FFF2-40B4-BE49-F238E27FC236}">
                        <a16:creationId xmlns:a16="http://schemas.microsoft.com/office/drawing/2014/main" id="{AEE09DAF-8F26-7F44-BF67-02739FD6F7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85" name="Oval 3093">
                    <a:extLst>
                      <a:ext uri="{FF2B5EF4-FFF2-40B4-BE49-F238E27FC236}">
                        <a16:creationId xmlns:a16="http://schemas.microsoft.com/office/drawing/2014/main" id="{85A59216-43C5-804C-8DDE-2E37931156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86" name="Rectangle 3094">
                    <a:extLst>
                      <a:ext uri="{FF2B5EF4-FFF2-40B4-BE49-F238E27FC236}">
                        <a16:creationId xmlns:a16="http://schemas.microsoft.com/office/drawing/2014/main" id="{A5393E1D-F32B-194B-908D-DC8B405CEE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87" name="Oval 3095">
                    <a:extLst>
                      <a:ext uri="{FF2B5EF4-FFF2-40B4-BE49-F238E27FC236}">
                        <a16:creationId xmlns:a16="http://schemas.microsoft.com/office/drawing/2014/main" id="{BFCEF874-B22F-9745-917E-3079D6476B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88" name="Rectangle 3096">
                    <a:extLst>
                      <a:ext uri="{FF2B5EF4-FFF2-40B4-BE49-F238E27FC236}">
                        <a16:creationId xmlns:a16="http://schemas.microsoft.com/office/drawing/2014/main" id="{09553ED3-2A96-A241-A797-D37AD51A66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89" name="Oval 3097">
                    <a:extLst>
                      <a:ext uri="{FF2B5EF4-FFF2-40B4-BE49-F238E27FC236}">
                        <a16:creationId xmlns:a16="http://schemas.microsoft.com/office/drawing/2014/main" id="{335CC64E-05E3-5F46-B638-B85B4FFD3A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90" name="Rectangle 3098">
                    <a:extLst>
                      <a:ext uri="{FF2B5EF4-FFF2-40B4-BE49-F238E27FC236}">
                        <a16:creationId xmlns:a16="http://schemas.microsoft.com/office/drawing/2014/main" id="{398D58D9-11E5-B04E-A840-F3B1A33B41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91" name="Oval 3099">
                    <a:extLst>
                      <a:ext uri="{FF2B5EF4-FFF2-40B4-BE49-F238E27FC236}">
                        <a16:creationId xmlns:a16="http://schemas.microsoft.com/office/drawing/2014/main" id="{C9A685BD-2676-1342-AA46-C595404EEC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92" name="Rectangle 3100">
                    <a:extLst>
                      <a:ext uri="{FF2B5EF4-FFF2-40B4-BE49-F238E27FC236}">
                        <a16:creationId xmlns:a16="http://schemas.microsoft.com/office/drawing/2014/main" id="{8B068CC3-F936-9B4F-82BB-0996B38C87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93" name="Oval 3101">
                    <a:extLst>
                      <a:ext uri="{FF2B5EF4-FFF2-40B4-BE49-F238E27FC236}">
                        <a16:creationId xmlns:a16="http://schemas.microsoft.com/office/drawing/2014/main" id="{B0A92772-16D5-B644-8AAD-E83E5D3504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94" name="Rectangle 3102">
                    <a:extLst>
                      <a:ext uri="{FF2B5EF4-FFF2-40B4-BE49-F238E27FC236}">
                        <a16:creationId xmlns:a16="http://schemas.microsoft.com/office/drawing/2014/main" id="{15DFCBF4-BDDD-C249-B8A4-83D51A3D59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95" name="Oval 3103">
                    <a:extLst>
                      <a:ext uri="{FF2B5EF4-FFF2-40B4-BE49-F238E27FC236}">
                        <a16:creationId xmlns:a16="http://schemas.microsoft.com/office/drawing/2014/main" id="{2EB61074-48DF-484D-AB01-34A97F36B2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96" name="Rectangle 3104">
                    <a:extLst>
                      <a:ext uri="{FF2B5EF4-FFF2-40B4-BE49-F238E27FC236}">
                        <a16:creationId xmlns:a16="http://schemas.microsoft.com/office/drawing/2014/main" id="{3D5374D6-0E95-A642-A16C-F9295F5E42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97" name="Oval 3105">
                    <a:extLst>
                      <a:ext uri="{FF2B5EF4-FFF2-40B4-BE49-F238E27FC236}">
                        <a16:creationId xmlns:a16="http://schemas.microsoft.com/office/drawing/2014/main" id="{210280AA-FA77-D649-A4D8-D0ED59A3C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98" name="Rectangle 3106">
                    <a:extLst>
                      <a:ext uri="{FF2B5EF4-FFF2-40B4-BE49-F238E27FC236}">
                        <a16:creationId xmlns:a16="http://schemas.microsoft.com/office/drawing/2014/main" id="{721DB35E-B64E-234A-8519-6C8B657546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099" name="Oval 3107">
                    <a:extLst>
                      <a:ext uri="{FF2B5EF4-FFF2-40B4-BE49-F238E27FC236}">
                        <a16:creationId xmlns:a16="http://schemas.microsoft.com/office/drawing/2014/main" id="{0DB28CBC-CE5E-F944-9FB6-51AA134B6E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00" name="Rectangle 3108">
                    <a:extLst>
                      <a:ext uri="{FF2B5EF4-FFF2-40B4-BE49-F238E27FC236}">
                        <a16:creationId xmlns:a16="http://schemas.microsoft.com/office/drawing/2014/main" id="{59D31503-F310-8D4B-87AC-3B0BEBA2DE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01" name="Oval 3109">
                    <a:extLst>
                      <a:ext uri="{FF2B5EF4-FFF2-40B4-BE49-F238E27FC236}">
                        <a16:creationId xmlns:a16="http://schemas.microsoft.com/office/drawing/2014/main" id="{9A33287F-75A5-DC4C-8146-64B08E446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02" name="Rectangle 3110">
                    <a:extLst>
                      <a:ext uri="{FF2B5EF4-FFF2-40B4-BE49-F238E27FC236}">
                        <a16:creationId xmlns:a16="http://schemas.microsoft.com/office/drawing/2014/main" id="{21ABA84A-9B96-ED4E-A811-ECA781567C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03" name="Oval 3111">
                    <a:extLst>
                      <a:ext uri="{FF2B5EF4-FFF2-40B4-BE49-F238E27FC236}">
                        <a16:creationId xmlns:a16="http://schemas.microsoft.com/office/drawing/2014/main" id="{C1BCAD82-1DC7-D54C-9FBE-397CBBD93B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04" name="Rectangle 3112">
                    <a:extLst>
                      <a:ext uri="{FF2B5EF4-FFF2-40B4-BE49-F238E27FC236}">
                        <a16:creationId xmlns:a16="http://schemas.microsoft.com/office/drawing/2014/main" id="{37599F68-F0BD-A348-AC6D-4EC3CF0A10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05" name="Oval 3113">
                    <a:extLst>
                      <a:ext uri="{FF2B5EF4-FFF2-40B4-BE49-F238E27FC236}">
                        <a16:creationId xmlns:a16="http://schemas.microsoft.com/office/drawing/2014/main" id="{2F914016-6FE1-1D46-B3C3-6A746F4E78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06" name="Rectangle 3114">
                    <a:extLst>
                      <a:ext uri="{FF2B5EF4-FFF2-40B4-BE49-F238E27FC236}">
                        <a16:creationId xmlns:a16="http://schemas.microsoft.com/office/drawing/2014/main" id="{0CE41222-9938-A64D-A26C-1222A72D00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07" name="Oval 3115">
                    <a:extLst>
                      <a:ext uri="{FF2B5EF4-FFF2-40B4-BE49-F238E27FC236}">
                        <a16:creationId xmlns:a16="http://schemas.microsoft.com/office/drawing/2014/main" id="{741F1CF7-93F4-1B4B-8105-8068310881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08" name="Rectangle 3116">
                    <a:extLst>
                      <a:ext uri="{FF2B5EF4-FFF2-40B4-BE49-F238E27FC236}">
                        <a16:creationId xmlns:a16="http://schemas.microsoft.com/office/drawing/2014/main" id="{BD611554-59F4-8C4D-9DBC-854B1A3F34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09" name="Oval 3117">
                    <a:extLst>
                      <a:ext uri="{FF2B5EF4-FFF2-40B4-BE49-F238E27FC236}">
                        <a16:creationId xmlns:a16="http://schemas.microsoft.com/office/drawing/2014/main" id="{4EF9A623-8E1E-894E-9242-F142C1A042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1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10" name="Rectangle 3118">
                    <a:extLst>
                      <a:ext uri="{FF2B5EF4-FFF2-40B4-BE49-F238E27FC236}">
                        <a16:creationId xmlns:a16="http://schemas.microsoft.com/office/drawing/2014/main" id="{43DE29E9-7DB5-C846-B8B9-224B734989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11" name="Oval 3119">
                    <a:extLst>
                      <a:ext uri="{FF2B5EF4-FFF2-40B4-BE49-F238E27FC236}">
                        <a16:creationId xmlns:a16="http://schemas.microsoft.com/office/drawing/2014/main" id="{8FD2124C-8339-9044-8530-FEB43CE4E5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12" name="Rectangle 3120">
                    <a:extLst>
                      <a:ext uri="{FF2B5EF4-FFF2-40B4-BE49-F238E27FC236}">
                        <a16:creationId xmlns:a16="http://schemas.microsoft.com/office/drawing/2014/main" id="{C30BD6EA-D14E-4940-B4A4-DE85A8744E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13" name="Oval 3121">
                    <a:extLst>
                      <a:ext uri="{FF2B5EF4-FFF2-40B4-BE49-F238E27FC236}">
                        <a16:creationId xmlns:a16="http://schemas.microsoft.com/office/drawing/2014/main" id="{3039250A-C882-7341-94A9-296BECD221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14" name="Rectangle 3122">
                    <a:extLst>
                      <a:ext uri="{FF2B5EF4-FFF2-40B4-BE49-F238E27FC236}">
                        <a16:creationId xmlns:a16="http://schemas.microsoft.com/office/drawing/2014/main" id="{E8A47E6A-FC86-294E-AAB2-3824EC234B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15" name="Oval 3123">
                    <a:extLst>
                      <a:ext uri="{FF2B5EF4-FFF2-40B4-BE49-F238E27FC236}">
                        <a16:creationId xmlns:a16="http://schemas.microsoft.com/office/drawing/2014/main" id="{61184934-06E2-CE43-956C-1C47741F3A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8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16" name="Rectangle 3124">
                    <a:extLst>
                      <a:ext uri="{FF2B5EF4-FFF2-40B4-BE49-F238E27FC236}">
                        <a16:creationId xmlns:a16="http://schemas.microsoft.com/office/drawing/2014/main" id="{F069242D-9ECA-294B-89FC-AC8D516B93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17" name="Oval 3125">
                    <a:extLst>
                      <a:ext uri="{FF2B5EF4-FFF2-40B4-BE49-F238E27FC236}">
                        <a16:creationId xmlns:a16="http://schemas.microsoft.com/office/drawing/2014/main" id="{5B04B844-C5D9-9E4F-A119-9FD0726B1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18" name="Rectangle 3126">
                    <a:extLst>
                      <a:ext uri="{FF2B5EF4-FFF2-40B4-BE49-F238E27FC236}">
                        <a16:creationId xmlns:a16="http://schemas.microsoft.com/office/drawing/2014/main" id="{F2471398-01CE-5D4F-97D4-8B61F25F1E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19" name="Oval 3127">
                    <a:extLst>
                      <a:ext uri="{FF2B5EF4-FFF2-40B4-BE49-F238E27FC236}">
                        <a16:creationId xmlns:a16="http://schemas.microsoft.com/office/drawing/2014/main" id="{05630FBE-C4BC-694B-A2DF-9991821357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8" y="51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2120" name="Rectangle 3128">
                    <a:extLst>
                      <a:ext uri="{FF2B5EF4-FFF2-40B4-BE49-F238E27FC236}">
                        <a16:creationId xmlns:a16="http://schemas.microsoft.com/office/drawing/2014/main" id="{D2645E63-9D7A-6948-942F-AE93E407A0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352" name="Group 3129">
                  <a:extLst>
                    <a:ext uri="{FF2B5EF4-FFF2-40B4-BE49-F238E27FC236}">
                      <a16:creationId xmlns:a16="http://schemas.microsoft.com/office/drawing/2014/main" id="{1E617D93-5981-5744-921F-01B39ECB78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79" y="505"/>
                  <a:ext cx="105" cy="52"/>
                  <a:chOff x="579" y="505"/>
                  <a:chExt cx="105" cy="52"/>
                </a:xfrm>
              </p:grpSpPr>
              <p:sp>
                <p:nvSpPr>
                  <p:cNvPr id="1721" name="Oval 3130">
                    <a:extLst>
                      <a:ext uri="{FF2B5EF4-FFF2-40B4-BE49-F238E27FC236}">
                        <a16:creationId xmlns:a16="http://schemas.microsoft.com/office/drawing/2014/main" id="{B697E615-8BC9-E242-BE58-A7ED903537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1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22" name="Rectangle 3131">
                    <a:extLst>
                      <a:ext uri="{FF2B5EF4-FFF2-40B4-BE49-F238E27FC236}">
                        <a16:creationId xmlns:a16="http://schemas.microsoft.com/office/drawing/2014/main" id="{8B4E8415-9DF7-7D46-AD74-A482B14CC1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23" name="Oval 3132">
                    <a:extLst>
                      <a:ext uri="{FF2B5EF4-FFF2-40B4-BE49-F238E27FC236}">
                        <a16:creationId xmlns:a16="http://schemas.microsoft.com/office/drawing/2014/main" id="{F99C5850-D4F7-5847-96E0-0F7C7C9314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1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24" name="Rectangle 3133">
                    <a:extLst>
                      <a:ext uri="{FF2B5EF4-FFF2-40B4-BE49-F238E27FC236}">
                        <a16:creationId xmlns:a16="http://schemas.microsoft.com/office/drawing/2014/main" id="{08E988A4-A135-2945-B336-55AF8F236A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25" name="Oval 3134">
                    <a:extLst>
                      <a:ext uri="{FF2B5EF4-FFF2-40B4-BE49-F238E27FC236}">
                        <a16:creationId xmlns:a16="http://schemas.microsoft.com/office/drawing/2014/main" id="{AF3EEA32-6B17-3941-A9D6-43EE87F4D2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1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26" name="Rectangle 3135">
                    <a:extLst>
                      <a:ext uri="{FF2B5EF4-FFF2-40B4-BE49-F238E27FC236}">
                        <a16:creationId xmlns:a16="http://schemas.microsoft.com/office/drawing/2014/main" id="{1E015C70-5572-724C-B23B-9CEC2F038E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27" name="Oval 3136">
                    <a:extLst>
                      <a:ext uri="{FF2B5EF4-FFF2-40B4-BE49-F238E27FC236}">
                        <a16:creationId xmlns:a16="http://schemas.microsoft.com/office/drawing/2014/main" id="{59CA783F-B19A-E94F-8721-9DF8CAFD15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1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28" name="Rectangle 3137">
                    <a:extLst>
                      <a:ext uri="{FF2B5EF4-FFF2-40B4-BE49-F238E27FC236}">
                        <a16:creationId xmlns:a16="http://schemas.microsoft.com/office/drawing/2014/main" id="{345F1DEB-50B0-B344-B16B-1C65B7AEC1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29" name="Oval 3138">
                    <a:extLst>
                      <a:ext uri="{FF2B5EF4-FFF2-40B4-BE49-F238E27FC236}">
                        <a16:creationId xmlns:a16="http://schemas.microsoft.com/office/drawing/2014/main" id="{638AA7B1-844A-424F-B92C-AB91E0B1C6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1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30" name="Rectangle 3139">
                    <a:extLst>
                      <a:ext uri="{FF2B5EF4-FFF2-40B4-BE49-F238E27FC236}">
                        <a16:creationId xmlns:a16="http://schemas.microsoft.com/office/drawing/2014/main" id="{014A39D3-5A50-E14D-8528-3194152443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31" name="Oval 3140">
                    <a:extLst>
                      <a:ext uri="{FF2B5EF4-FFF2-40B4-BE49-F238E27FC236}">
                        <a16:creationId xmlns:a16="http://schemas.microsoft.com/office/drawing/2014/main" id="{301828E5-78AD-CD44-9166-64784EF7D8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79" y="50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32" name="Rectangle 3141">
                    <a:extLst>
                      <a:ext uri="{FF2B5EF4-FFF2-40B4-BE49-F238E27FC236}">
                        <a16:creationId xmlns:a16="http://schemas.microsoft.com/office/drawing/2014/main" id="{427B92E3-7D8A-FD43-8DB0-23DC1E5F77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33" name="Oval 3142">
                    <a:extLst>
                      <a:ext uri="{FF2B5EF4-FFF2-40B4-BE49-F238E27FC236}">
                        <a16:creationId xmlns:a16="http://schemas.microsoft.com/office/drawing/2014/main" id="{81D1ED32-6E20-1849-A807-8C0C80D965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0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34" name="Rectangle 3143">
                    <a:extLst>
                      <a:ext uri="{FF2B5EF4-FFF2-40B4-BE49-F238E27FC236}">
                        <a16:creationId xmlns:a16="http://schemas.microsoft.com/office/drawing/2014/main" id="{6374013C-94CB-B244-91F8-1850E42AD2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35" name="Oval 3144">
                    <a:extLst>
                      <a:ext uri="{FF2B5EF4-FFF2-40B4-BE49-F238E27FC236}">
                        <a16:creationId xmlns:a16="http://schemas.microsoft.com/office/drawing/2014/main" id="{C390EF65-3FAF-974E-AEC6-2EE9CF9EEF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0" y="50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36" name="Rectangle 3145">
                    <a:extLst>
                      <a:ext uri="{FF2B5EF4-FFF2-40B4-BE49-F238E27FC236}">
                        <a16:creationId xmlns:a16="http://schemas.microsoft.com/office/drawing/2014/main" id="{1CC86C66-87B5-3547-9420-F07F1FE32B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37" name="Oval 3146">
                    <a:extLst>
                      <a:ext uri="{FF2B5EF4-FFF2-40B4-BE49-F238E27FC236}">
                        <a16:creationId xmlns:a16="http://schemas.microsoft.com/office/drawing/2014/main" id="{E7B5E8BE-9B95-E345-9110-0071C576C5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50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38" name="Rectangle 3147">
                    <a:extLst>
                      <a:ext uri="{FF2B5EF4-FFF2-40B4-BE49-F238E27FC236}">
                        <a16:creationId xmlns:a16="http://schemas.microsoft.com/office/drawing/2014/main" id="{D18C8369-CE42-0A44-84C6-4430C2FD70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39" name="Oval 3148">
                    <a:extLst>
                      <a:ext uri="{FF2B5EF4-FFF2-40B4-BE49-F238E27FC236}">
                        <a16:creationId xmlns:a16="http://schemas.microsoft.com/office/drawing/2014/main" id="{2E480C8B-1028-D648-BE94-019C60AFA3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3" y="5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40" name="Rectangle 3149">
                    <a:extLst>
                      <a:ext uri="{FF2B5EF4-FFF2-40B4-BE49-F238E27FC236}">
                        <a16:creationId xmlns:a16="http://schemas.microsoft.com/office/drawing/2014/main" id="{EAD8E1F4-62DB-644F-B152-C9F1BED5A3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41" name="Oval 3150">
                    <a:extLst>
                      <a:ext uri="{FF2B5EF4-FFF2-40B4-BE49-F238E27FC236}">
                        <a16:creationId xmlns:a16="http://schemas.microsoft.com/office/drawing/2014/main" id="{FB8A1E19-C589-CC44-91AA-6B3BFF8A98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5" y="50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42" name="Rectangle 3151">
                    <a:extLst>
                      <a:ext uri="{FF2B5EF4-FFF2-40B4-BE49-F238E27FC236}">
                        <a16:creationId xmlns:a16="http://schemas.microsoft.com/office/drawing/2014/main" id="{3D0D84BB-6064-2F4F-9395-DEE70F45E0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43" name="Oval 3152">
                    <a:extLst>
                      <a:ext uri="{FF2B5EF4-FFF2-40B4-BE49-F238E27FC236}">
                        <a16:creationId xmlns:a16="http://schemas.microsoft.com/office/drawing/2014/main" id="{5E31E4AA-0040-D248-AAE1-EA18529F4C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6" y="5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44" name="Rectangle 3153">
                    <a:extLst>
                      <a:ext uri="{FF2B5EF4-FFF2-40B4-BE49-F238E27FC236}">
                        <a16:creationId xmlns:a16="http://schemas.microsoft.com/office/drawing/2014/main" id="{CD2A3C1B-08FB-2A42-889C-921607B76D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7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45" name="Oval 3154">
                    <a:extLst>
                      <a:ext uri="{FF2B5EF4-FFF2-40B4-BE49-F238E27FC236}">
                        <a16:creationId xmlns:a16="http://schemas.microsoft.com/office/drawing/2014/main" id="{73428351-BA88-674E-826A-9D1BC6632D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5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46" name="Rectangle 3155">
                    <a:extLst>
                      <a:ext uri="{FF2B5EF4-FFF2-40B4-BE49-F238E27FC236}">
                        <a16:creationId xmlns:a16="http://schemas.microsoft.com/office/drawing/2014/main" id="{0D295CBB-3A8E-5245-B7B5-248D220CD2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47" name="Oval 3156">
                    <a:extLst>
                      <a:ext uri="{FF2B5EF4-FFF2-40B4-BE49-F238E27FC236}">
                        <a16:creationId xmlns:a16="http://schemas.microsoft.com/office/drawing/2014/main" id="{0327C262-D34A-B54B-AEF4-6313A8EA53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8" y="5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48" name="Rectangle 3157">
                    <a:extLst>
                      <a:ext uri="{FF2B5EF4-FFF2-40B4-BE49-F238E27FC236}">
                        <a16:creationId xmlns:a16="http://schemas.microsoft.com/office/drawing/2014/main" id="{ED07EC5D-F6B1-5B4E-82F2-66E67A82F0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49" name="Oval 3158">
                    <a:extLst>
                      <a:ext uri="{FF2B5EF4-FFF2-40B4-BE49-F238E27FC236}">
                        <a16:creationId xmlns:a16="http://schemas.microsoft.com/office/drawing/2014/main" id="{CF8BF7AB-0C47-A643-AE26-A61BC13D1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50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50" name="Rectangle 3159">
                    <a:extLst>
                      <a:ext uri="{FF2B5EF4-FFF2-40B4-BE49-F238E27FC236}">
                        <a16:creationId xmlns:a16="http://schemas.microsoft.com/office/drawing/2014/main" id="{EC657917-7BD1-2F43-8D17-36BADB9D3B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5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51" name="Oval 3160">
                    <a:extLst>
                      <a:ext uri="{FF2B5EF4-FFF2-40B4-BE49-F238E27FC236}">
                        <a16:creationId xmlns:a16="http://schemas.microsoft.com/office/drawing/2014/main" id="{33888CD2-7BE1-804B-9298-2094984380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1" y="50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52" name="Rectangle 3161">
                    <a:extLst>
                      <a:ext uri="{FF2B5EF4-FFF2-40B4-BE49-F238E27FC236}">
                        <a16:creationId xmlns:a16="http://schemas.microsoft.com/office/drawing/2014/main" id="{85D08ADC-7EC8-B848-83A1-4C79F72404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2" y="5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53" name="Oval 3162">
                    <a:extLst>
                      <a:ext uri="{FF2B5EF4-FFF2-40B4-BE49-F238E27FC236}">
                        <a16:creationId xmlns:a16="http://schemas.microsoft.com/office/drawing/2014/main" id="{5E1B1897-5BE4-3E47-B6D0-98B3F2660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0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54" name="Rectangle 3163">
                    <a:extLst>
                      <a:ext uri="{FF2B5EF4-FFF2-40B4-BE49-F238E27FC236}">
                        <a16:creationId xmlns:a16="http://schemas.microsoft.com/office/drawing/2014/main" id="{D1ED434C-775D-CD4F-B5CC-50273E7D87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55" name="Oval 3164">
                    <a:extLst>
                      <a:ext uri="{FF2B5EF4-FFF2-40B4-BE49-F238E27FC236}">
                        <a16:creationId xmlns:a16="http://schemas.microsoft.com/office/drawing/2014/main" id="{95AF0045-BF6E-D54B-948F-39F33E333A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0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56" name="Rectangle 3165">
                    <a:extLst>
                      <a:ext uri="{FF2B5EF4-FFF2-40B4-BE49-F238E27FC236}">
                        <a16:creationId xmlns:a16="http://schemas.microsoft.com/office/drawing/2014/main" id="{7AD43899-1F63-3549-943B-429E0A1CEF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57" name="Oval 3166">
                    <a:extLst>
                      <a:ext uri="{FF2B5EF4-FFF2-40B4-BE49-F238E27FC236}">
                        <a16:creationId xmlns:a16="http://schemas.microsoft.com/office/drawing/2014/main" id="{4D46ECD1-39B0-A948-BFC1-511DBCC2E4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1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58" name="Rectangle 3167">
                    <a:extLst>
                      <a:ext uri="{FF2B5EF4-FFF2-40B4-BE49-F238E27FC236}">
                        <a16:creationId xmlns:a16="http://schemas.microsoft.com/office/drawing/2014/main" id="{A35EB6CF-1340-8C49-8619-98C3CA0007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5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59" name="Oval 3168">
                    <a:extLst>
                      <a:ext uri="{FF2B5EF4-FFF2-40B4-BE49-F238E27FC236}">
                        <a16:creationId xmlns:a16="http://schemas.microsoft.com/office/drawing/2014/main" id="{6F0ABCFA-1A45-EA43-A02C-BDF0679C98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3" y="51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60" name="Rectangle 3169">
                    <a:extLst>
                      <a:ext uri="{FF2B5EF4-FFF2-40B4-BE49-F238E27FC236}">
                        <a16:creationId xmlns:a16="http://schemas.microsoft.com/office/drawing/2014/main" id="{F40BCA93-4B58-B44E-8DD1-448FE21165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5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61" name="Oval 3170">
                    <a:extLst>
                      <a:ext uri="{FF2B5EF4-FFF2-40B4-BE49-F238E27FC236}">
                        <a16:creationId xmlns:a16="http://schemas.microsoft.com/office/drawing/2014/main" id="{6D698640-57A8-C745-9978-68A329A29A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51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62" name="Rectangle 3171">
                    <a:extLst>
                      <a:ext uri="{FF2B5EF4-FFF2-40B4-BE49-F238E27FC236}">
                        <a16:creationId xmlns:a16="http://schemas.microsoft.com/office/drawing/2014/main" id="{F5B100F3-1711-2448-88D1-F53B2C36D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5" y="5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63" name="Oval 3172">
                    <a:extLst>
                      <a:ext uri="{FF2B5EF4-FFF2-40B4-BE49-F238E27FC236}">
                        <a16:creationId xmlns:a16="http://schemas.microsoft.com/office/drawing/2014/main" id="{E6C7E12A-C013-654B-91B7-D19687F5AE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51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64" name="Rectangle 3173">
                    <a:extLst>
                      <a:ext uri="{FF2B5EF4-FFF2-40B4-BE49-F238E27FC236}">
                        <a16:creationId xmlns:a16="http://schemas.microsoft.com/office/drawing/2014/main" id="{22D5080A-F106-984E-9CB8-6E1D89A9EE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65" name="Oval 3174">
                    <a:extLst>
                      <a:ext uri="{FF2B5EF4-FFF2-40B4-BE49-F238E27FC236}">
                        <a16:creationId xmlns:a16="http://schemas.microsoft.com/office/drawing/2014/main" id="{0A97F8BC-1C38-4E45-9174-9052D02920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51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66" name="Rectangle 3175">
                    <a:extLst>
                      <a:ext uri="{FF2B5EF4-FFF2-40B4-BE49-F238E27FC236}">
                        <a16:creationId xmlns:a16="http://schemas.microsoft.com/office/drawing/2014/main" id="{862EFF96-BF82-A746-9E5F-3BD66D2DF4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67" name="Oval 3176">
                    <a:extLst>
                      <a:ext uri="{FF2B5EF4-FFF2-40B4-BE49-F238E27FC236}">
                        <a16:creationId xmlns:a16="http://schemas.microsoft.com/office/drawing/2014/main" id="{E9B611E4-264A-5649-80F7-BFB0B7D307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6" y="5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68" name="Rectangle 3177">
                    <a:extLst>
                      <a:ext uri="{FF2B5EF4-FFF2-40B4-BE49-F238E27FC236}">
                        <a16:creationId xmlns:a16="http://schemas.microsoft.com/office/drawing/2014/main" id="{A45E6B70-A58D-C442-9A55-3FA0BA7027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5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69" name="Oval 3178">
                    <a:extLst>
                      <a:ext uri="{FF2B5EF4-FFF2-40B4-BE49-F238E27FC236}">
                        <a16:creationId xmlns:a16="http://schemas.microsoft.com/office/drawing/2014/main" id="{0CD9467E-1D07-164A-A0ED-3EC07EDBEA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51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70" name="Rectangle 3179">
                    <a:extLst>
                      <a:ext uri="{FF2B5EF4-FFF2-40B4-BE49-F238E27FC236}">
                        <a16:creationId xmlns:a16="http://schemas.microsoft.com/office/drawing/2014/main" id="{EE6EB68B-8457-D249-BFC3-825A22CC6D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9" y="5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71" name="Oval 3180">
                    <a:extLst>
                      <a:ext uri="{FF2B5EF4-FFF2-40B4-BE49-F238E27FC236}">
                        <a16:creationId xmlns:a16="http://schemas.microsoft.com/office/drawing/2014/main" id="{E35ABC68-C347-4A46-8D3F-147D54446E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7" y="518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72" name="Rectangle 3181">
                    <a:extLst>
                      <a:ext uri="{FF2B5EF4-FFF2-40B4-BE49-F238E27FC236}">
                        <a16:creationId xmlns:a16="http://schemas.microsoft.com/office/drawing/2014/main" id="{B970E078-7A08-3B43-9CA3-0D61E3138F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9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73" name="Oval 3182">
                    <a:extLst>
                      <a:ext uri="{FF2B5EF4-FFF2-40B4-BE49-F238E27FC236}">
                        <a16:creationId xmlns:a16="http://schemas.microsoft.com/office/drawing/2014/main" id="{8269F50F-39BA-CB4C-A5AD-4AAC304AEC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9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74" name="Rectangle 3183">
                    <a:extLst>
                      <a:ext uri="{FF2B5EF4-FFF2-40B4-BE49-F238E27FC236}">
                        <a16:creationId xmlns:a16="http://schemas.microsoft.com/office/drawing/2014/main" id="{86B60FB4-88FD-CC47-8414-6AAB343217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1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75" name="Oval 3184">
                    <a:extLst>
                      <a:ext uri="{FF2B5EF4-FFF2-40B4-BE49-F238E27FC236}">
                        <a16:creationId xmlns:a16="http://schemas.microsoft.com/office/drawing/2014/main" id="{0E5655CE-2C25-C94E-A040-F7C338FB30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1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76" name="Rectangle 3185">
                    <a:extLst>
                      <a:ext uri="{FF2B5EF4-FFF2-40B4-BE49-F238E27FC236}">
                        <a16:creationId xmlns:a16="http://schemas.microsoft.com/office/drawing/2014/main" id="{6FA16788-3264-1040-82A2-6844DC7015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77" name="Oval 3186">
                    <a:extLst>
                      <a:ext uri="{FF2B5EF4-FFF2-40B4-BE49-F238E27FC236}">
                        <a16:creationId xmlns:a16="http://schemas.microsoft.com/office/drawing/2014/main" id="{5036475C-AF57-BD41-A26F-547E682DD9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2" y="52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78" name="Rectangle 3187">
                    <a:extLst>
                      <a:ext uri="{FF2B5EF4-FFF2-40B4-BE49-F238E27FC236}">
                        <a16:creationId xmlns:a16="http://schemas.microsoft.com/office/drawing/2014/main" id="{89C0C483-07D3-9B43-8293-4E7A475894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3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79" name="Oval 3188">
                    <a:extLst>
                      <a:ext uri="{FF2B5EF4-FFF2-40B4-BE49-F238E27FC236}">
                        <a16:creationId xmlns:a16="http://schemas.microsoft.com/office/drawing/2014/main" id="{330ACFDA-04FE-204E-AD76-31E15E99E0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4" y="521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80" name="Rectangle 3189">
                    <a:extLst>
                      <a:ext uri="{FF2B5EF4-FFF2-40B4-BE49-F238E27FC236}">
                        <a16:creationId xmlns:a16="http://schemas.microsoft.com/office/drawing/2014/main" id="{798EC8A0-7DE3-A045-90E1-368BCA2B37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81" name="Oval 3190">
                    <a:extLst>
                      <a:ext uri="{FF2B5EF4-FFF2-40B4-BE49-F238E27FC236}">
                        <a16:creationId xmlns:a16="http://schemas.microsoft.com/office/drawing/2014/main" id="{97654556-06C5-A548-B5AF-7B723108C1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5" y="52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82" name="Rectangle 3191">
                    <a:extLst>
                      <a:ext uri="{FF2B5EF4-FFF2-40B4-BE49-F238E27FC236}">
                        <a16:creationId xmlns:a16="http://schemas.microsoft.com/office/drawing/2014/main" id="{D3F27A92-AC13-364F-B021-346293A1FE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7" y="5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83" name="Oval 3192">
                    <a:extLst>
                      <a:ext uri="{FF2B5EF4-FFF2-40B4-BE49-F238E27FC236}">
                        <a16:creationId xmlns:a16="http://schemas.microsoft.com/office/drawing/2014/main" id="{11EADF9A-B064-D44A-8570-4E2E1A4740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7" y="52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84" name="Rectangle 3193">
                    <a:extLst>
                      <a:ext uri="{FF2B5EF4-FFF2-40B4-BE49-F238E27FC236}">
                        <a16:creationId xmlns:a16="http://schemas.microsoft.com/office/drawing/2014/main" id="{79D83E22-EBD5-044C-B2D2-0D8BAD7656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7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85" name="Oval 3194">
                    <a:extLst>
                      <a:ext uri="{FF2B5EF4-FFF2-40B4-BE49-F238E27FC236}">
                        <a16:creationId xmlns:a16="http://schemas.microsoft.com/office/drawing/2014/main" id="{7A53B7F8-B93F-2048-B368-2FD63D27FD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" y="52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86" name="Rectangle 3195">
                    <a:extLst>
                      <a:ext uri="{FF2B5EF4-FFF2-40B4-BE49-F238E27FC236}">
                        <a16:creationId xmlns:a16="http://schemas.microsoft.com/office/drawing/2014/main" id="{304D32A0-F8DD-8446-89F3-AB7F16C2CC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5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87" name="Oval 3196">
                    <a:extLst>
                      <a:ext uri="{FF2B5EF4-FFF2-40B4-BE49-F238E27FC236}">
                        <a16:creationId xmlns:a16="http://schemas.microsoft.com/office/drawing/2014/main" id="{5DA08F87-E87B-0344-B478-1B6E779CF4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0" y="52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88" name="Rectangle 3197">
                    <a:extLst>
                      <a:ext uri="{FF2B5EF4-FFF2-40B4-BE49-F238E27FC236}">
                        <a16:creationId xmlns:a16="http://schemas.microsoft.com/office/drawing/2014/main" id="{C2D08DA8-672A-4A41-986D-43F0844E4C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5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89" name="Oval 3198">
                    <a:extLst>
                      <a:ext uri="{FF2B5EF4-FFF2-40B4-BE49-F238E27FC236}">
                        <a16:creationId xmlns:a16="http://schemas.microsoft.com/office/drawing/2014/main" id="{8C134D2C-6909-E240-8CCD-7CE6AEA1F2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52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90" name="Rectangle 3199">
                    <a:extLst>
                      <a:ext uri="{FF2B5EF4-FFF2-40B4-BE49-F238E27FC236}">
                        <a16:creationId xmlns:a16="http://schemas.microsoft.com/office/drawing/2014/main" id="{0DD17756-AB1E-A546-B60B-B917D02272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91" name="Oval 3200">
                    <a:extLst>
                      <a:ext uri="{FF2B5EF4-FFF2-40B4-BE49-F238E27FC236}">
                        <a16:creationId xmlns:a16="http://schemas.microsoft.com/office/drawing/2014/main" id="{ED6EA2EA-E91C-5D4E-A7BE-FDF43CA4F8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52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92" name="Rectangle 3201">
                    <a:extLst>
                      <a:ext uri="{FF2B5EF4-FFF2-40B4-BE49-F238E27FC236}">
                        <a16:creationId xmlns:a16="http://schemas.microsoft.com/office/drawing/2014/main" id="{CA3D5318-3978-E14C-B054-5F4D809359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93" name="Oval 3202">
                    <a:extLst>
                      <a:ext uri="{FF2B5EF4-FFF2-40B4-BE49-F238E27FC236}">
                        <a16:creationId xmlns:a16="http://schemas.microsoft.com/office/drawing/2014/main" id="{E5E45774-8386-1C4A-AEB9-C1CA83419E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52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94" name="Rectangle 3203">
                    <a:extLst>
                      <a:ext uri="{FF2B5EF4-FFF2-40B4-BE49-F238E27FC236}">
                        <a16:creationId xmlns:a16="http://schemas.microsoft.com/office/drawing/2014/main" id="{5310EB3F-A3EA-2B4D-BA04-D211197190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95" name="Oval 3204">
                    <a:extLst>
                      <a:ext uri="{FF2B5EF4-FFF2-40B4-BE49-F238E27FC236}">
                        <a16:creationId xmlns:a16="http://schemas.microsoft.com/office/drawing/2014/main" id="{FFFF1BC5-ADE5-3E45-96A2-2BACF5F9AA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5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96" name="Rectangle 3205">
                    <a:extLst>
                      <a:ext uri="{FF2B5EF4-FFF2-40B4-BE49-F238E27FC236}">
                        <a16:creationId xmlns:a16="http://schemas.microsoft.com/office/drawing/2014/main" id="{4260687E-FBF0-1E4B-A86C-9294E382FD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7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97" name="Oval 3206">
                    <a:extLst>
                      <a:ext uri="{FF2B5EF4-FFF2-40B4-BE49-F238E27FC236}">
                        <a16:creationId xmlns:a16="http://schemas.microsoft.com/office/drawing/2014/main" id="{598101B1-86FC-F841-BAA6-B03E82FC58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52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98" name="Rectangle 3207">
                    <a:extLst>
                      <a:ext uri="{FF2B5EF4-FFF2-40B4-BE49-F238E27FC236}">
                        <a16:creationId xmlns:a16="http://schemas.microsoft.com/office/drawing/2014/main" id="{0883B32F-15AF-E445-8A7D-ED8D003803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9" y="5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99" name="Oval 3208">
                    <a:extLst>
                      <a:ext uri="{FF2B5EF4-FFF2-40B4-BE49-F238E27FC236}">
                        <a16:creationId xmlns:a16="http://schemas.microsoft.com/office/drawing/2014/main" id="{9647E234-ACCD-4D48-BC03-6E39EABBC3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9" y="52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00" name="Rectangle 3209">
                    <a:extLst>
                      <a:ext uri="{FF2B5EF4-FFF2-40B4-BE49-F238E27FC236}">
                        <a16:creationId xmlns:a16="http://schemas.microsoft.com/office/drawing/2014/main" id="{755C9725-6C20-3346-808A-B8B706170E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0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01" name="Oval 3210">
                    <a:extLst>
                      <a:ext uri="{FF2B5EF4-FFF2-40B4-BE49-F238E27FC236}">
                        <a16:creationId xmlns:a16="http://schemas.microsoft.com/office/drawing/2014/main" id="{2318C944-E403-D647-B907-C2B90BF8B4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0" y="53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02" name="Rectangle 3211">
                    <a:extLst>
                      <a:ext uri="{FF2B5EF4-FFF2-40B4-BE49-F238E27FC236}">
                        <a16:creationId xmlns:a16="http://schemas.microsoft.com/office/drawing/2014/main" id="{32B80207-13ED-ED49-8B0A-FF3A11FBDC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03" name="Oval 3212">
                    <a:extLst>
                      <a:ext uri="{FF2B5EF4-FFF2-40B4-BE49-F238E27FC236}">
                        <a16:creationId xmlns:a16="http://schemas.microsoft.com/office/drawing/2014/main" id="{82600294-1403-734A-9ABD-A72A16933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04" name="Rectangle 3213">
                    <a:extLst>
                      <a:ext uri="{FF2B5EF4-FFF2-40B4-BE49-F238E27FC236}">
                        <a16:creationId xmlns:a16="http://schemas.microsoft.com/office/drawing/2014/main" id="{A9FE216B-7594-7F41-88B4-010F0392D4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05" name="Oval 3214">
                    <a:extLst>
                      <a:ext uri="{FF2B5EF4-FFF2-40B4-BE49-F238E27FC236}">
                        <a16:creationId xmlns:a16="http://schemas.microsoft.com/office/drawing/2014/main" id="{B9B44A4B-A5D0-7446-BFF6-3134F9D44E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2" y="53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06" name="Rectangle 3215">
                    <a:extLst>
                      <a:ext uri="{FF2B5EF4-FFF2-40B4-BE49-F238E27FC236}">
                        <a16:creationId xmlns:a16="http://schemas.microsoft.com/office/drawing/2014/main" id="{2A5FEA7E-039A-1B47-90ED-5CE1C22F98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3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07" name="Oval 3216">
                    <a:extLst>
                      <a:ext uri="{FF2B5EF4-FFF2-40B4-BE49-F238E27FC236}">
                        <a16:creationId xmlns:a16="http://schemas.microsoft.com/office/drawing/2014/main" id="{8641EB96-0B16-884E-8688-2C3734E3D7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3" y="5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08" name="Rectangle 3217">
                    <a:extLst>
                      <a:ext uri="{FF2B5EF4-FFF2-40B4-BE49-F238E27FC236}">
                        <a16:creationId xmlns:a16="http://schemas.microsoft.com/office/drawing/2014/main" id="{2ECFEE46-7E9B-9B40-B513-403936B304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09" name="Oval 3218">
                    <a:extLst>
                      <a:ext uri="{FF2B5EF4-FFF2-40B4-BE49-F238E27FC236}">
                        <a16:creationId xmlns:a16="http://schemas.microsoft.com/office/drawing/2014/main" id="{3D7D555F-36E3-F04F-A727-41AAEF3BBA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5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10" name="Rectangle 3219">
                    <a:extLst>
                      <a:ext uri="{FF2B5EF4-FFF2-40B4-BE49-F238E27FC236}">
                        <a16:creationId xmlns:a16="http://schemas.microsoft.com/office/drawing/2014/main" id="{F0B22280-E7CD-6544-A4D9-854F48C077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11" name="Oval 3220">
                    <a:extLst>
                      <a:ext uri="{FF2B5EF4-FFF2-40B4-BE49-F238E27FC236}">
                        <a16:creationId xmlns:a16="http://schemas.microsoft.com/office/drawing/2014/main" id="{DEDAF5E9-0B8A-6B41-853A-F07C420F0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5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12" name="Rectangle 3221">
                    <a:extLst>
                      <a:ext uri="{FF2B5EF4-FFF2-40B4-BE49-F238E27FC236}">
                        <a16:creationId xmlns:a16="http://schemas.microsoft.com/office/drawing/2014/main" id="{23E054B2-EA8B-A041-BF12-9A2A81A11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13" name="Oval 3222">
                    <a:extLst>
                      <a:ext uri="{FF2B5EF4-FFF2-40B4-BE49-F238E27FC236}">
                        <a16:creationId xmlns:a16="http://schemas.microsoft.com/office/drawing/2014/main" id="{D0E40680-CB31-8B48-BE67-A54BBA6D68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52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14" name="Rectangle 3223">
                    <a:extLst>
                      <a:ext uri="{FF2B5EF4-FFF2-40B4-BE49-F238E27FC236}">
                        <a16:creationId xmlns:a16="http://schemas.microsoft.com/office/drawing/2014/main" id="{5C52BBD6-6811-ED49-86ED-BC1CD3FC1A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15" name="Oval 3224">
                    <a:extLst>
                      <a:ext uri="{FF2B5EF4-FFF2-40B4-BE49-F238E27FC236}">
                        <a16:creationId xmlns:a16="http://schemas.microsoft.com/office/drawing/2014/main" id="{E8F04947-04D5-1E4A-BD18-814A38DA82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16" name="Rectangle 3225">
                    <a:extLst>
                      <a:ext uri="{FF2B5EF4-FFF2-40B4-BE49-F238E27FC236}">
                        <a16:creationId xmlns:a16="http://schemas.microsoft.com/office/drawing/2014/main" id="{55AC8F25-A560-6F42-B6FA-B53A40EDF7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17" name="Oval 3226">
                    <a:extLst>
                      <a:ext uri="{FF2B5EF4-FFF2-40B4-BE49-F238E27FC236}">
                        <a16:creationId xmlns:a16="http://schemas.microsoft.com/office/drawing/2014/main" id="{60F48F5F-40D3-8C48-963A-71371296AE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18" name="Rectangle 3227">
                    <a:extLst>
                      <a:ext uri="{FF2B5EF4-FFF2-40B4-BE49-F238E27FC236}">
                        <a16:creationId xmlns:a16="http://schemas.microsoft.com/office/drawing/2014/main" id="{C9B984FA-1585-2745-A593-F31E9CE8B2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19" name="Oval 3228">
                    <a:extLst>
                      <a:ext uri="{FF2B5EF4-FFF2-40B4-BE49-F238E27FC236}">
                        <a16:creationId xmlns:a16="http://schemas.microsoft.com/office/drawing/2014/main" id="{E242380F-2A77-5F41-AF71-0ECDEBC63E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20" name="Rectangle 3229">
                    <a:extLst>
                      <a:ext uri="{FF2B5EF4-FFF2-40B4-BE49-F238E27FC236}">
                        <a16:creationId xmlns:a16="http://schemas.microsoft.com/office/drawing/2014/main" id="{F8843D4F-9406-0149-87C4-DED0D7C3BD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5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21" name="Oval 3230">
                    <a:extLst>
                      <a:ext uri="{FF2B5EF4-FFF2-40B4-BE49-F238E27FC236}">
                        <a16:creationId xmlns:a16="http://schemas.microsoft.com/office/drawing/2014/main" id="{0DA20C0F-05B6-4641-8691-185B375EAF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53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22" name="Rectangle 3231">
                    <a:extLst>
                      <a:ext uri="{FF2B5EF4-FFF2-40B4-BE49-F238E27FC236}">
                        <a16:creationId xmlns:a16="http://schemas.microsoft.com/office/drawing/2014/main" id="{07C77F7B-FE49-AA44-874D-94E62FE6C7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5" y="5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23" name="Oval 3232">
                    <a:extLst>
                      <a:ext uri="{FF2B5EF4-FFF2-40B4-BE49-F238E27FC236}">
                        <a16:creationId xmlns:a16="http://schemas.microsoft.com/office/drawing/2014/main" id="{E5FAE5AD-1146-BF4C-B9AE-7C453BDD0C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6" y="53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24" name="Rectangle 3233">
                    <a:extLst>
                      <a:ext uri="{FF2B5EF4-FFF2-40B4-BE49-F238E27FC236}">
                        <a16:creationId xmlns:a16="http://schemas.microsoft.com/office/drawing/2014/main" id="{ECA606A5-8E29-3149-8ED2-FDE6E91792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5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25" name="Oval 3234">
                    <a:extLst>
                      <a:ext uri="{FF2B5EF4-FFF2-40B4-BE49-F238E27FC236}">
                        <a16:creationId xmlns:a16="http://schemas.microsoft.com/office/drawing/2014/main" id="{7B495A5B-C403-4E46-BCC1-178BC42843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7" y="5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26" name="Rectangle 3235">
                    <a:extLst>
                      <a:ext uri="{FF2B5EF4-FFF2-40B4-BE49-F238E27FC236}">
                        <a16:creationId xmlns:a16="http://schemas.microsoft.com/office/drawing/2014/main" id="{88EB0809-97A8-6F41-B4DA-52708D1028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8" y="5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27" name="Oval 3236">
                    <a:extLst>
                      <a:ext uri="{FF2B5EF4-FFF2-40B4-BE49-F238E27FC236}">
                        <a16:creationId xmlns:a16="http://schemas.microsoft.com/office/drawing/2014/main" id="{7BF8963F-697F-354F-B3A0-C8B5344982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8" y="53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28" name="Rectangle 3237">
                    <a:extLst>
                      <a:ext uri="{FF2B5EF4-FFF2-40B4-BE49-F238E27FC236}">
                        <a16:creationId xmlns:a16="http://schemas.microsoft.com/office/drawing/2014/main" id="{AA8C3A38-6FE7-BD40-B4BB-ECD1264F8F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9" y="5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29" name="Oval 3238">
                    <a:extLst>
                      <a:ext uri="{FF2B5EF4-FFF2-40B4-BE49-F238E27FC236}">
                        <a16:creationId xmlns:a16="http://schemas.microsoft.com/office/drawing/2014/main" id="{5349881C-D247-9E4A-8BA0-846195ECA0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0" y="53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30" name="Rectangle 3239">
                    <a:extLst>
                      <a:ext uri="{FF2B5EF4-FFF2-40B4-BE49-F238E27FC236}">
                        <a16:creationId xmlns:a16="http://schemas.microsoft.com/office/drawing/2014/main" id="{BBC7E18C-91E4-AD4C-994C-3FB20E7B2D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53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31" name="Oval 3240">
                    <a:extLst>
                      <a:ext uri="{FF2B5EF4-FFF2-40B4-BE49-F238E27FC236}">
                        <a16:creationId xmlns:a16="http://schemas.microsoft.com/office/drawing/2014/main" id="{2752F5C1-BBA5-E848-A834-70AE8648AA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1" y="53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32" name="Rectangle 3241">
                    <a:extLst>
                      <a:ext uri="{FF2B5EF4-FFF2-40B4-BE49-F238E27FC236}">
                        <a16:creationId xmlns:a16="http://schemas.microsoft.com/office/drawing/2014/main" id="{77DEF64F-0101-2642-90FE-A7EA9DB0D9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5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33" name="Oval 3242">
                    <a:extLst>
                      <a:ext uri="{FF2B5EF4-FFF2-40B4-BE49-F238E27FC236}">
                        <a16:creationId xmlns:a16="http://schemas.microsoft.com/office/drawing/2014/main" id="{51E75605-6358-354E-B176-8E98F153AF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2" y="53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34" name="Rectangle 3243">
                    <a:extLst>
                      <a:ext uri="{FF2B5EF4-FFF2-40B4-BE49-F238E27FC236}">
                        <a16:creationId xmlns:a16="http://schemas.microsoft.com/office/drawing/2014/main" id="{F3DBDE11-6244-A742-9DB3-1EA0162D77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3" y="5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35" name="Oval 3244">
                    <a:extLst>
                      <a:ext uri="{FF2B5EF4-FFF2-40B4-BE49-F238E27FC236}">
                        <a16:creationId xmlns:a16="http://schemas.microsoft.com/office/drawing/2014/main" id="{1FD1D536-E2E0-9C49-BA45-3D6C8BF6DC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5" y="54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36" name="Rectangle 3245">
                    <a:extLst>
                      <a:ext uri="{FF2B5EF4-FFF2-40B4-BE49-F238E27FC236}">
                        <a16:creationId xmlns:a16="http://schemas.microsoft.com/office/drawing/2014/main" id="{AF635B3F-A1D0-B043-A9FA-A7E6F25E2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5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37" name="Oval 3246">
                    <a:extLst>
                      <a:ext uri="{FF2B5EF4-FFF2-40B4-BE49-F238E27FC236}">
                        <a16:creationId xmlns:a16="http://schemas.microsoft.com/office/drawing/2014/main" id="{3ADA2E4D-A4B9-6346-9D40-FBB6A34002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54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38" name="Rectangle 3247">
                    <a:extLst>
                      <a:ext uri="{FF2B5EF4-FFF2-40B4-BE49-F238E27FC236}">
                        <a16:creationId xmlns:a16="http://schemas.microsoft.com/office/drawing/2014/main" id="{E4F5F0DF-2745-5140-AD04-2ECEB91F1E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5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39" name="Oval 3248">
                    <a:extLst>
                      <a:ext uri="{FF2B5EF4-FFF2-40B4-BE49-F238E27FC236}">
                        <a16:creationId xmlns:a16="http://schemas.microsoft.com/office/drawing/2014/main" id="{73009046-A91B-FE42-B37D-C4499EE6FE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54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40" name="Rectangle 3249">
                    <a:extLst>
                      <a:ext uri="{FF2B5EF4-FFF2-40B4-BE49-F238E27FC236}">
                        <a16:creationId xmlns:a16="http://schemas.microsoft.com/office/drawing/2014/main" id="{ED224D4A-1EE0-B24A-AC1E-A4DF589A61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7" y="5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41" name="Oval 3250">
                    <a:extLst>
                      <a:ext uri="{FF2B5EF4-FFF2-40B4-BE49-F238E27FC236}">
                        <a16:creationId xmlns:a16="http://schemas.microsoft.com/office/drawing/2014/main" id="{A2BA75F3-D4FE-F542-828D-93EF41817F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54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42" name="Rectangle 3251">
                    <a:extLst>
                      <a:ext uri="{FF2B5EF4-FFF2-40B4-BE49-F238E27FC236}">
                        <a16:creationId xmlns:a16="http://schemas.microsoft.com/office/drawing/2014/main" id="{C1E36362-789C-EF40-BE05-2A8531BD65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5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43" name="Oval 3252">
                    <a:extLst>
                      <a:ext uri="{FF2B5EF4-FFF2-40B4-BE49-F238E27FC236}">
                        <a16:creationId xmlns:a16="http://schemas.microsoft.com/office/drawing/2014/main" id="{4990AADA-56BF-664B-A07B-B40C43899F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9" y="54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44" name="Rectangle 3253">
                    <a:extLst>
                      <a:ext uri="{FF2B5EF4-FFF2-40B4-BE49-F238E27FC236}">
                        <a16:creationId xmlns:a16="http://schemas.microsoft.com/office/drawing/2014/main" id="{C4F55219-0A66-9E45-B4B8-E23E59C037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5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45" name="Oval 3254">
                    <a:extLst>
                      <a:ext uri="{FF2B5EF4-FFF2-40B4-BE49-F238E27FC236}">
                        <a16:creationId xmlns:a16="http://schemas.microsoft.com/office/drawing/2014/main" id="{D27B3C4F-8E91-8B47-AD41-B4C2476EFD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0" y="54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46" name="Rectangle 3255">
                    <a:extLst>
                      <a:ext uri="{FF2B5EF4-FFF2-40B4-BE49-F238E27FC236}">
                        <a16:creationId xmlns:a16="http://schemas.microsoft.com/office/drawing/2014/main" id="{78908128-0550-2649-9615-9D446CF2E4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1" y="5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47" name="Oval 3256">
                    <a:extLst>
                      <a:ext uri="{FF2B5EF4-FFF2-40B4-BE49-F238E27FC236}">
                        <a16:creationId xmlns:a16="http://schemas.microsoft.com/office/drawing/2014/main" id="{5A7E0A49-B87C-9B41-B9FC-2626A8E258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3" y="54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48" name="Rectangle 3257">
                    <a:extLst>
                      <a:ext uri="{FF2B5EF4-FFF2-40B4-BE49-F238E27FC236}">
                        <a16:creationId xmlns:a16="http://schemas.microsoft.com/office/drawing/2014/main" id="{1842013B-1F76-7348-90A7-09F8317D69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5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49" name="Oval 3258">
                    <a:extLst>
                      <a:ext uri="{FF2B5EF4-FFF2-40B4-BE49-F238E27FC236}">
                        <a16:creationId xmlns:a16="http://schemas.microsoft.com/office/drawing/2014/main" id="{78E63C82-BEEA-6442-B48A-5ED21E59A2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54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50" name="Rectangle 3259">
                    <a:extLst>
                      <a:ext uri="{FF2B5EF4-FFF2-40B4-BE49-F238E27FC236}">
                        <a16:creationId xmlns:a16="http://schemas.microsoft.com/office/drawing/2014/main" id="{75294422-7AB8-7546-A696-18AAC844EF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5" y="5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51" name="Oval 3260">
                    <a:extLst>
                      <a:ext uri="{FF2B5EF4-FFF2-40B4-BE49-F238E27FC236}">
                        <a16:creationId xmlns:a16="http://schemas.microsoft.com/office/drawing/2014/main" id="{5B3E779D-8927-724F-95D7-069E5C0B1E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5" y="54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52" name="Rectangle 3261">
                    <a:extLst>
                      <a:ext uri="{FF2B5EF4-FFF2-40B4-BE49-F238E27FC236}">
                        <a16:creationId xmlns:a16="http://schemas.microsoft.com/office/drawing/2014/main" id="{B6FD4B2C-898C-A74B-95A1-D351A6B90A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6" y="5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53" name="Oval 3262">
                    <a:extLst>
                      <a:ext uri="{FF2B5EF4-FFF2-40B4-BE49-F238E27FC236}">
                        <a16:creationId xmlns:a16="http://schemas.microsoft.com/office/drawing/2014/main" id="{101BCC30-201D-8A40-8832-A71C134FF5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7" y="54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54" name="Rectangle 3263">
                    <a:extLst>
                      <a:ext uri="{FF2B5EF4-FFF2-40B4-BE49-F238E27FC236}">
                        <a16:creationId xmlns:a16="http://schemas.microsoft.com/office/drawing/2014/main" id="{DA34435B-BDA4-7042-B51A-9223795CE2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8" y="5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55" name="Oval 3264">
                    <a:extLst>
                      <a:ext uri="{FF2B5EF4-FFF2-40B4-BE49-F238E27FC236}">
                        <a16:creationId xmlns:a16="http://schemas.microsoft.com/office/drawing/2014/main" id="{AFBDBB0E-C6DB-604F-B522-7E083D862C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7" y="54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56" name="Rectangle 3265">
                    <a:extLst>
                      <a:ext uri="{FF2B5EF4-FFF2-40B4-BE49-F238E27FC236}">
                        <a16:creationId xmlns:a16="http://schemas.microsoft.com/office/drawing/2014/main" id="{2EF966EA-670B-744B-A665-684150E16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8" y="5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57" name="Oval 3266">
                    <a:extLst>
                      <a:ext uri="{FF2B5EF4-FFF2-40B4-BE49-F238E27FC236}">
                        <a16:creationId xmlns:a16="http://schemas.microsoft.com/office/drawing/2014/main" id="{035713FF-0CD4-314E-BA9D-142A7B6C13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8" y="54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58" name="Rectangle 3267">
                    <a:extLst>
                      <a:ext uri="{FF2B5EF4-FFF2-40B4-BE49-F238E27FC236}">
                        <a16:creationId xmlns:a16="http://schemas.microsoft.com/office/drawing/2014/main" id="{213DAB55-36DB-8E40-B8C4-1BD0F9C74B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5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59" name="Oval 3268">
                    <a:extLst>
                      <a:ext uri="{FF2B5EF4-FFF2-40B4-BE49-F238E27FC236}">
                        <a16:creationId xmlns:a16="http://schemas.microsoft.com/office/drawing/2014/main" id="{3CD65470-866D-604B-8D48-FDEE5F52B8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54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60" name="Rectangle 3269">
                    <a:extLst>
                      <a:ext uri="{FF2B5EF4-FFF2-40B4-BE49-F238E27FC236}">
                        <a16:creationId xmlns:a16="http://schemas.microsoft.com/office/drawing/2014/main" id="{621F6ACE-B744-0648-B691-287FA94E20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1" y="5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61" name="Oval 3270">
                    <a:extLst>
                      <a:ext uri="{FF2B5EF4-FFF2-40B4-BE49-F238E27FC236}">
                        <a16:creationId xmlns:a16="http://schemas.microsoft.com/office/drawing/2014/main" id="{86C66ED8-AB61-CC46-8B58-2C4E6501CD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2" y="55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62" name="Rectangle 3271">
                    <a:extLst>
                      <a:ext uri="{FF2B5EF4-FFF2-40B4-BE49-F238E27FC236}">
                        <a16:creationId xmlns:a16="http://schemas.microsoft.com/office/drawing/2014/main" id="{0CDE8872-468F-9243-A307-78C295B7F8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3" y="5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63" name="Oval 3272">
                    <a:extLst>
                      <a:ext uri="{FF2B5EF4-FFF2-40B4-BE49-F238E27FC236}">
                        <a16:creationId xmlns:a16="http://schemas.microsoft.com/office/drawing/2014/main" id="{7DE7C42B-4B95-B747-A2A6-41E4A66CDC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3" y="5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64" name="Rectangle 3273">
                    <a:extLst>
                      <a:ext uri="{FF2B5EF4-FFF2-40B4-BE49-F238E27FC236}">
                        <a16:creationId xmlns:a16="http://schemas.microsoft.com/office/drawing/2014/main" id="{F17B2EEC-64EC-BA4E-827D-59E8038E31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65" name="Oval 3274">
                    <a:extLst>
                      <a:ext uri="{FF2B5EF4-FFF2-40B4-BE49-F238E27FC236}">
                        <a16:creationId xmlns:a16="http://schemas.microsoft.com/office/drawing/2014/main" id="{D201F02B-0BB1-2C4E-A71F-4C1FA9557A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4" y="55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66" name="Rectangle 3275">
                    <a:extLst>
                      <a:ext uri="{FF2B5EF4-FFF2-40B4-BE49-F238E27FC236}">
                        <a16:creationId xmlns:a16="http://schemas.microsoft.com/office/drawing/2014/main" id="{81C0437B-BE1D-DA45-A7F2-E4F29BEB55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5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67" name="Oval 3276">
                    <a:extLst>
                      <a:ext uri="{FF2B5EF4-FFF2-40B4-BE49-F238E27FC236}">
                        <a16:creationId xmlns:a16="http://schemas.microsoft.com/office/drawing/2014/main" id="{AA70EF11-C7A0-0547-B110-8084CB0BF2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6" y="55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68" name="Rectangle 3277">
                    <a:extLst>
                      <a:ext uri="{FF2B5EF4-FFF2-40B4-BE49-F238E27FC236}">
                        <a16:creationId xmlns:a16="http://schemas.microsoft.com/office/drawing/2014/main" id="{F12A2544-45FA-2848-BB94-824D97B974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7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69" name="Oval 3278">
                    <a:extLst>
                      <a:ext uri="{FF2B5EF4-FFF2-40B4-BE49-F238E27FC236}">
                        <a16:creationId xmlns:a16="http://schemas.microsoft.com/office/drawing/2014/main" id="{18D448C1-E0FB-9248-AA11-8D5E7ADBEC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7" y="5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70" name="Rectangle 3279">
                    <a:extLst>
                      <a:ext uri="{FF2B5EF4-FFF2-40B4-BE49-F238E27FC236}">
                        <a16:creationId xmlns:a16="http://schemas.microsoft.com/office/drawing/2014/main" id="{CEFD12C6-95DB-2B4C-BCFC-2A4BE1E555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71" name="Oval 3280">
                    <a:extLst>
                      <a:ext uri="{FF2B5EF4-FFF2-40B4-BE49-F238E27FC236}">
                        <a16:creationId xmlns:a16="http://schemas.microsoft.com/office/drawing/2014/main" id="{A57F59A4-E99A-EE43-944D-BB0E6676F3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8" y="5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72" name="Rectangle 3281">
                    <a:extLst>
                      <a:ext uri="{FF2B5EF4-FFF2-40B4-BE49-F238E27FC236}">
                        <a16:creationId xmlns:a16="http://schemas.microsoft.com/office/drawing/2014/main" id="{87BB0B9E-41A4-D34A-8BCE-8356C6A19C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73" name="Oval 3282">
                    <a:extLst>
                      <a:ext uri="{FF2B5EF4-FFF2-40B4-BE49-F238E27FC236}">
                        <a16:creationId xmlns:a16="http://schemas.microsoft.com/office/drawing/2014/main" id="{236EB313-8B55-D14B-9922-ABE4ED35F1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69" y="55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74" name="Rectangle 3283">
                    <a:extLst>
                      <a:ext uri="{FF2B5EF4-FFF2-40B4-BE49-F238E27FC236}">
                        <a16:creationId xmlns:a16="http://schemas.microsoft.com/office/drawing/2014/main" id="{3C85E370-00B5-FD46-A4D5-D33C44B689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75" name="Oval 3284">
                    <a:extLst>
                      <a:ext uri="{FF2B5EF4-FFF2-40B4-BE49-F238E27FC236}">
                        <a16:creationId xmlns:a16="http://schemas.microsoft.com/office/drawing/2014/main" id="{E08DCD3C-7C28-894F-A714-3B9A7D5DDD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1" y="55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76" name="Rectangle 3285">
                    <a:extLst>
                      <a:ext uri="{FF2B5EF4-FFF2-40B4-BE49-F238E27FC236}">
                        <a16:creationId xmlns:a16="http://schemas.microsoft.com/office/drawing/2014/main" id="{0ECFCFA1-F2D7-214E-8770-B14AE4BE49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2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77" name="Oval 3286">
                    <a:extLst>
                      <a:ext uri="{FF2B5EF4-FFF2-40B4-BE49-F238E27FC236}">
                        <a16:creationId xmlns:a16="http://schemas.microsoft.com/office/drawing/2014/main" id="{2B9E217C-A9FD-3741-98F2-770D48AB79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2" y="55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78" name="Rectangle 3287">
                    <a:extLst>
                      <a:ext uri="{FF2B5EF4-FFF2-40B4-BE49-F238E27FC236}">
                        <a16:creationId xmlns:a16="http://schemas.microsoft.com/office/drawing/2014/main" id="{B704A9D8-1770-4F43-9749-78045E9B5F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5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79" name="Oval 3288">
                    <a:extLst>
                      <a:ext uri="{FF2B5EF4-FFF2-40B4-BE49-F238E27FC236}">
                        <a16:creationId xmlns:a16="http://schemas.microsoft.com/office/drawing/2014/main" id="{06C1CDAD-EF83-0244-A33B-AEB716FC9E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55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80" name="Rectangle 3289">
                    <a:extLst>
                      <a:ext uri="{FF2B5EF4-FFF2-40B4-BE49-F238E27FC236}">
                        <a16:creationId xmlns:a16="http://schemas.microsoft.com/office/drawing/2014/main" id="{86658907-4C3D-8449-B665-D8DD0181B0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81" name="Oval 3290">
                    <a:extLst>
                      <a:ext uri="{FF2B5EF4-FFF2-40B4-BE49-F238E27FC236}">
                        <a16:creationId xmlns:a16="http://schemas.microsoft.com/office/drawing/2014/main" id="{A9521CBA-695A-E24D-BF07-1C9CBD56E0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55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82" name="Rectangle 3291">
                    <a:extLst>
                      <a:ext uri="{FF2B5EF4-FFF2-40B4-BE49-F238E27FC236}">
                        <a16:creationId xmlns:a16="http://schemas.microsoft.com/office/drawing/2014/main" id="{2FCDF584-08C7-CB49-B79B-6D6922476E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83" name="Oval 3292">
                    <a:extLst>
                      <a:ext uri="{FF2B5EF4-FFF2-40B4-BE49-F238E27FC236}">
                        <a16:creationId xmlns:a16="http://schemas.microsoft.com/office/drawing/2014/main" id="{1C7E5150-E96C-024A-BD5F-65EF4FC79B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4" y="55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84" name="Rectangle 3293">
                    <a:extLst>
                      <a:ext uri="{FF2B5EF4-FFF2-40B4-BE49-F238E27FC236}">
                        <a16:creationId xmlns:a16="http://schemas.microsoft.com/office/drawing/2014/main" id="{009B89AA-7117-4A47-8F40-D728AC70DC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85" name="Oval 3294">
                    <a:extLst>
                      <a:ext uri="{FF2B5EF4-FFF2-40B4-BE49-F238E27FC236}">
                        <a16:creationId xmlns:a16="http://schemas.microsoft.com/office/drawing/2014/main" id="{64FD1C18-6B76-F941-BDC4-CB5AB031F4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5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86" name="Rectangle 3295">
                    <a:extLst>
                      <a:ext uri="{FF2B5EF4-FFF2-40B4-BE49-F238E27FC236}">
                        <a16:creationId xmlns:a16="http://schemas.microsoft.com/office/drawing/2014/main" id="{479750A5-DE58-DE4D-ACB1-B14DAECE0E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87" name="Oval 3296">
                    <a:extLst>
                      <a:ext uri="{FF2B5EF4-FFF2-40B4-BE49-F238E27FC236}">
                        <a16:creationId xmlns:a16="http://schemas.microsoft.com/office/drawing/2014/main" id="{6AFA889B-DDF8-5542-A180-E08F07074A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4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88" name="Rectangle 3297">
                    <a:extLst>
                      <a:ext uri="{FF2B5EF4-FFF2-40B4-BE49-F238E27FC236}">
                        <a16:creationId xmlns:a16="http://schemas.microsoft.com/office/drawing/2014/main" id="{C8DE0055-1D84-6042-BB9B-BF373C0D38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89" name="Oval 3298">
                    <a:extLst>
                      <a:ext uri="{FF2B5EF4-FFF2-40B4-BE49-F238E27FC236}">
                        <a16:creationId xmlns:a16="http://schemas.microsoft.com/office/drawing/2014/main" id="{ACD6EBCC-8DAD-4449-B220-59C3723503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4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90" name="Rectangle 3299">
                    <a:extLst>
                      <a:ext uri="{FF2B5EF4-FFF2-40B4-BE49-F238E27FC236}">
                        <a16:creationId xmlns:a16="http://schemas.microsoft.com/office/drawing/2014/main" id="{FA128C87-9963-254C-A77A-A5A186970E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91" name="Oval 3300">
                    <a:extLst>
                      <a:ext uri="{FF2B5EF4-FFF2-40B4-BE49-F238E27FC236}">
                        <a16:creationId xmlns:a16="http://schemas.microsoft.com/office/drawing/2014/main" id="{A9AF7DE8-9675-994D-B5E3-DDD40B62F2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5" y="54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92" name="Rectangle 3301">
                    <a:extLst>
                      <a:ext uri="{FF2B5EF4-FFF2-40B4-BE49-F238E27FC236}">
                        <a16:creationId xmlns:a16="http://schemas.microsoft.com/office/drawing/2014/main" id="{4DCD1CD9-C00D-2147-9FB5-3407F7EEE4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93" name="Oval 3302">
                    <a:extLst>
                      <a:ext uri="{FF2B5EF4-FFF2-40B4-BE49-F238E27FC236}">
                        <a16:creationId xmlns:a16="http://schemas.microsoft.com/office/drawing/2014/main" id="{443AE6BD-B4E7-E34C-AF6A-678AF7F09F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94" name="Rectangle 3303">
                    <a:extLst>
                      <a:ext uri="{FF2B5EF4-FFF2-40B4-BE49-F238E27FC236}">
                        <a16:creationId xmlns:a16="http://schemas.microsoft.com/office/drawing/2014/main" id="{D2759628-D856-4B46-8B20-9D48824C6B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95" name="Oval 3304">
                    <a:extLst>
                      <a:ext uri="{FF2B5EF4-FFF2-40B4-BE49-F238E27FC236}">
                        <a16:creationId xmlns:a16="http://schemas.microsoft.com/office/drawing/2014/main" id="{C8B0B000-6BA7-EF4E-BE39-6CBFAB3779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96" name="Rectangle 3305">
                    <a:extLst>
                      <a:ext uri="{FF2B5EF4-FFF2-40B4-BE49-F238E27FC236}">
                        <a16:creationId xmlns:a16="http://schemas.microsoft.com/office/drawing/2014/main" id="{79CAFF06-43D3-E840-A4CE-A382BF0723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97" name="Oval 3306">
                    <a:extLst>
                      <a:ext uri="{FF2B5EF4-FFF2-40B4-BE49-F238E27FC236}">
                        <a16:creationId xmlns:a16="http://schemas.microsoft.com/office/drawing/2014/main" id="{D59C791C-C82F-B44A-BB06-206785A57C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98" name="Rectangle 3307">
                    <a:extLst>
                      <a:ext uri="{FF2B5EF4-FFF2-40B4-BE49-F238E27FC236}">
                        <a16:creationId xmlns:a16="http://schemas.microsoft.com/office/drawing/2014/main" id="{C3C619DA-1BF7-9D48-9BE9-F674B75DA1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7" y="5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899" name="Oval 3308">
                    <a:extLst>
                      <a:ext uri="{FF2B5EF4-FFF2-40B4-BE49-F238E27FC236}">
                        <a16:creationId xmlns:a16="http://schemas.microsoft.com/office/drawing/2014/main" id="{487F9D67-05E4-BB4D-9FD1-D7ECBDF81C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9" y="54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00" name="Rectangle 3309">
                    <a:extLst>
                      <a:ext uri="{FF2B5EF4-FFF2-40B4-BE49-F238E27FC236}">
                        <a16:creationId xmlns:a16="http://schemas.microsoft.com/office/drawing/2014/main" id="{54A6330F-8DAF-A84A-9663-3DC3933116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01" name="Oval 3310">
                    <a:extLst>
                      <a:ext uri="{FF2B5EF4-FFF2-40B4-BE49-F238E27FC236}">
                        <a16:creationId xmlns:a16="http://schemas.microsoft.com/office/drawing/2014/main" id="{C700D72B-17FB-2641-A4DA-708F348631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79" y="54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02" name="Rectangle 3311">
                    <a:extLst>
                      <a:ext uri="{FF2B5EF4-FFF2-40B4-BE49-F238E27FC236}">
                        <a16:creationId xmlns:a16="http://schemas.microsoft.com/office/drawing/2014/main" id="{0C232823-3D54-8B43-A782-2A1112900D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03" name="Oval 3312">
                    <a:extLst>
                      <a:ext uri="{FF2B5EF4-FFF2-40B4-BE49-F238E27FC236}">
                        <a16:creationId xmlns:a16="http://schemas.microsoft.com/office/drawing/2014/main" id="{E52CA8ED-A0B9-3B4E-AA9D-30AD0505CD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4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04" name="Rectangle 3313">
                    <a:extLst>
                      <a:ext uri="{FF2B5EF4-FFF2-40B4-BE49-F238E27FC236}">
                        <a16:creationId xmlns:a16="http://schemas.microsoft.com/office/drawing/2014/main" id="{32B0C9BD-E5AD-CF4D-A21A-C152176FD8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05" name="Oval 3314">
                    <a:extLst>
                      <a:ext uri="{FF2B5EF4-FFF2-40B4-BE49-F238E27FC236}">
                        <a16:creationId xmlns:a16="http://schemas.microsoft.com/office/drawing/2014/main" id="{2032BE3C-F493-CC49-8C07-7071EAE9C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4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06" name="Rectangle 3315">
                    <a:extLst>
                      <a:ext uri="{FF2B5EF4-FFF2-40B4-BE49-F238E27FC236}">
                        <a16:creationId xmlns:a16="http://schemas.microsoft.com/office/drawing/2014/main" id="{530567E4-75DC-4A46-92E2-C78C07B1D6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07" name="Oval 3316">
                    <a:extLst>
                      <a:ext uri="{FF2B5EF4-FFF2-40B4-BE49-F238E27FC236}">
                        <a16:creationId xmlns:a16="http://schemas.microsoft.com/office/drawing/2014/main" id="{58F9DB1D-0E90-2B45-A77A-02939C8B28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3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08" name="Rectangle 3317">
                    <a:extLst>
                      <a:ext uri="{FF2B5EF4-FFF2-40B4-BE49-F238E27FC236}">
                        <a16:creationId xmlns:a16="http://schemas.microsoft.com/office/drawing/2014/main" id="{C1B55FE7-88C9-D94C-8DCF-5DD23258CA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09" name="Oval 3318">
                    <a:extLst>
                      <a:ext uri="{FF2B5EF4-FFF2-40B4-BE49-F238E27FC236}">
                        <a16:creationId xmlns:a16="http://schemas.microsoft.com/office/drawing/2014/main" id="{7A2E13A0-9BB3-D44D-885B-6F824F7D21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3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10" name="Rectangle 3319">
                    <a:extLst>
                      <a:ext uri="{FF2B5EF4-FFF2-40B4-BE49-F238E27FC236}">
                        <a16:creationId xmlns:a16="http://schemas.microsoft.com/office/drawing/2014/main" id="{B5FDB9AA-6F2F-2C40-90E8-B9272412FA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11" name="Oval 3320">
                    <a:extLst>
                      <a:ext uri="{FF2B5EF4-FFF2-40B4-BE49-F238E27FC236}">
                        <a16:creationId xmlns:a16="http://schemas.microsoft.com/office/drawing/2014/main" id="{C6735B09-FAF8-3E41-9F39-0148394CCC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0" y="53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12" name="Rectangle 3321">
                    <a:extLst>
                      <a:ext uri="{FF2B5EF4-FFF2-40B4-BE49-F238E27FC236}">
                        <a16:creationId xmlns:a16="http://schemas.microsoft.com/office/drawing/2014/main" id="{2941EA91-A675-B940-94D5-83C73F90B0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13" name="Oval 3322">
                    <a:extLst>
                      <a:ext uri="{FF2B5EF4-FFF2-40B4-BE49-F238E27FC236}">
                        <a16:creationId xmlns:a16="http://schemas.microsoft.com/office/drawing/2014/main" id="{93CC8303-6126-FC4E-AD99-B2B4EFA197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14" name="Rectangle 3323">
                    <a:extLst>
                      <a:ext uri="{FF2B5EF4-FFF2-40B4-BE49-F238E27FC236}">
                        <a16:creationId xmlns:a16="http://schemas.microsoft.com/office/drawing/2014/main" id="{C44DF78C-FE5E-C448-A5AF-CF5D1B93D6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2" y="5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15" name="Oval 3324">
                    <a:extLst>
                      <a:ext uri="{FF2B5EF4-FFF2-40B4-BE49-F238E27FC236}">
                        <a16:creationId xmlns:a16="http://schemas.microsoft.com/office/drawing/2014/main" id="{981B0DA8-6A7B-4549-A484-D606269F38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16" name="Rectangle 3325">
                    <a:extLst>
                      <a:ext uri="{FF2B5EF4-FFF2-40B4-BE49-F238E27FC236}">
                        <a16:creationId xmlns:a16="http://schemas.microsoft.com/office/drawing/2014/main" id="{3C1237B7-35F5-3940-AFA9-A4EBB1FBE4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2" y="5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17" name="Oval 3326">
                    <a:extLst>
                      <a:ext uri="{FF2B5EF4-FFF2-40B4-BE49-F238E27FC236}">
                        <a16:creationId xmlns:a16="http://schemas.microsoft.com/office/drawing/2014/main" id="{CF479C65-B61D-D340-B2CA-F92C148D13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18" name="Rectangle 3327">
                    <a:extLst>
                      <a:ext uri="{FF2B5EF4-FFF2-40B4-BE49-F238E27FC236}">
                        <a16:creationId xmlns:a16="http://schemas.microsoft.com/office/drawing/2014/main" id="{229CC818-42C1-114B-B990-42CA706CFA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2" y="5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19" name="Oval 3328">
                    <a:extLst>
                      <a:ext uri="{FF2B5EF4-FFF2-40B4-BE49-F238E27FC236}">
                        <a16:creationId xmlns:a16="http://schemas.microsoft.com/office/drawing/2014/main" id="{4E51D476-CB79-3147-9570-BA272BB659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1" y="5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920" name="Rectangle 3329">
                    <a:extLst>
                      <a:ext uri="{FF2B5EF4-FFF2-40B4-BE49-F238E27FC236}">
                        <a16:creationId xmlns:a16="http://schemas.microsoft.com/office/drawing/2014/main" id="{444C17DE-5529-CB4B-A1A9-69AF5BE3AF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2" y="5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353" name="Group 3330">
                  <a:extLst>
                    <a:ext uri="{FF2B5EF4-FFF2-40B4-BE49-F238E27FC236}">
                      <a16:creationId xmlns:a16="http://schemas.microsoft.com/office/drawing/2014/main" id="{03F1C878-239B-B24A-A00B-5F95F67EF2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83" y="461"/>
                  <a:ext cx="98" cy="71"/>
                  <a:chOff x="683" y="461"/>
                  <a:chExt cx="98" cy="71"/>
                </a:xfrm>
              </p:grpSpPr>
              <p:sp>
                <p:nvSpPr>
                  <p:cNvPr id="1521" name="Oval 3331">
                    <a:extLst>
                      <a:ext uri="{FF2B5EF4-FFF2-40B4-BE49-F238E27FC236}">
                        <a16:creationId xmlns:a16="http://schemas.microsoft.com/office/drawing/2014/main" id="{9FCAF384-E86A-6C44-8D40-D88A15B86A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3" y="5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22" name="Rectangle 3332">
                    <a:extLst>
                      <a:ext uri="{FF2B5EF4-FFF2-40B4-BE49-F238E27FC236}">
                        <a16:creationId xmlns:a16="http://schemas.microsoft.com/office/drawing/2014/main" id="{9BDA1F89-3F3E-884C-98E9-D2F69E1A2E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3" y="5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23" name="Oval 3333">
                    <a:extLst>
                      <a:ext uri="{FF2B5EF4-FFF2-40B4-BE49-F238E27FC236}">
                        <a16:creationId xmlns:a16="http://schemas.microsoft.com/office/drawing/2014/main" id="{9D35ED04-860F-ED44-B98C-4F9B7E9E8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4" y="52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24" name="Rectangle 3334">
                    <a:extLst>
                      <a:ext uri="{FF2B5EF4-FFF2-40B4-BE49-F238E27FC236}">
                        <a16:creationId xmlns:a16="http://schemas.microsoft.com/office/drawing/2014/main" id="{82C7D6DD-1D4F-8549-87AF-F095414C85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25" name="Oval 3335">
                    <a:extLst>
                      <a:ext uri="{FF2B5EF4-FFF2-40B4-BE49-F238E27FC236}">
                        <a16:creationId xmlns:a16="http://schemas.microsoft.com/office/drawing/2014/main" id="{90864F5D-0F4D-D140-80CD-5FDA2E9CC8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4" y="5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26" name="Rectangle 3336">
                    <a:extLst>
                      <a:ext uri="{FF2B5EF4-FFF2-40B4-BE49-F238E27FC236}">
                        <a16:creationId xmlns:a16="http://schemas.microsoft.com/office/drawing/2014/main" id="{8A82B4B2-F8F7-B344-9A49-98E313AA68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27" name="Oval 3337">
                    <a:extLst>
                      <a:ext uri="{FF2B5EF4-FFF2-40B4-BE49-F238E27FC236}">
                        <a16:creationId xmlns:a16="http://schemas.microsoft.com/office/drawing/2014/main" id="{0DA4B52B-8DE6-8F42-BF3C-E39B57A9C8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4" y="5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28" name="Rectangle 3338">
                    <a:extLst>
                      <a:ext uri="{FF2B5EF4-FFF2-40B4-BE49-F238E27FC236}">
                        <a16:creationId xmlns:a16="http://schemas.microsoft.com/office/drawing/2014/main" id="{C17F7133-2C2B-8D49-9239-8CDF49BD9B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29" name="Oval 3339">
                    <a:extLst>
                      <a:ext uri="{FF2B5EF4-FFF2-40B4-BE49-F238E27FC236}">
                        <a16:creationId xmlns:a16="http://schemas.microsoft.com/office/drawing/2014/main" id="{B0F68EB8-86C0-DC44-93DE-6CBAF2D8F6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2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30" name="Rectangle 3340">
                    <a:extLst>
                      <a:ext uri="{FF2B5EF4-FFF2-40B4-BE49-F238E27FC236}">
                        <a16:creationId xmlns:a16="http://schemas.microsoft.com/office/drawing/2014/main" id="{D61B65B4-A2C1-604F-8157-6A696A4F0A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7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31" name="Oval 3341">
                    <a:extLst>
                      <a:ext uri="{FF2B5EF4-FFF2-40B4-BE49-F238E27FC236}">
                        <a16:creationId xmlns:a16="http://schemas.microsoft.com/office/drawing/2014/main" id="{F4EBA09A-CB18-B649-8391-8E7C39B196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2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32" name="Rectangle 3342">
                    <a:extLst>
                      <a:ext uri="{FF2B5EF4-FFF2-40B4-BE49-F238E27FC236}">
                        <a16:creationId xmlns:a16="http://schemas.microsoft.com/office/drawing/2014/main" id="{C506AAB5-38F3-A046-9912-CE72A372FE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7" y="5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33" name="Oval 3343">
                    <a:extLst>
                      <a:ext uri="{FF2B5EF4-FFF2-40B4-BE49-F238E27FC236}">
                        <a16:creationId xmlns:a16="http://schemas.microsoft.com/office/drawing/2014/main" id="{384C3C1B-CA88-4C4B-8325-9C823A8C60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5" y="52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34" name="Rectangle 3344">
                    <a:extLst>
                      <a:ext uri="{FF2B5EF4-FFF2-40B4-BE49-F238E27FC236}">
                        <a16:creationId xmlns:a16="http://schemas.microsoft.com/office/drawing/2014/main" id="{72FCC9AA-3DF2-3B40-83EA-44D1473A5B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7" y="5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35" name="Oval 3345">
                    <a:extLst>
                      <a:ext uri="{FF2B5EF4-FFF2-40B4-BE49-F238E27FC236}">
                        <a16:creationId xmlns:a16="http://schemas.microsoft.com/office/drawing/2014/main" id="{2C4F7BE3-DD9F-0341-99E9-900CD53596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7" y="52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36" name="Rectangle 3346">
                    <a:extLst>
                      <a:ext uri="{FF2B5EF4-FFF2-40B4-BE49-F238E27FC236}">
                        <a16:creationId xmlns:a16="http://schemas.microsoft.com/office/drawing/2014/main" id="{15939DEF-8D41-1E4A-B5B7-66E8B0CB3C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7" y="5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37" name="Oval 3347">
                    <a:extLst>
                      <a:ext uri="{FF2B5EF4-FFF2-40B4-BE49-F238E27FC236}">
                        <a16:creationId xmlns:a16="http://schemas.microsoft.com/office/drawing/2014/main" id="{C28290C6-B38D-5545-B1C4-D3D668619B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89" y="52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38" name="Rectangle 3348">
                    <a:extLst>
                      <a:ext uri="{FF2B5EF4-FFF2-40B4-BE49-F238E27FC236}">
                        <a16:creationId xmlns:a16="http://schemas.microsoft.com/office/drawing/2014/main" id="{7BCCA4B5-52E9-E44D-A507-B3982A0CAF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0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39" name="Oval 3349">
                    <a:extLst>
                      <a:ext uri="{FF2B5EF4-FFF2-40B4-BE49-F238E27FC236}">
                        <a16:creationId xmlns:a16="http://schemas.microsoft.com/office/drawing/2014/main" id="{7176D0DF-CD49-D246-A815-131EA9659A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0" y="52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40" name="Rectangle 3350">
                    <a:extLst>
                      <a:ext uri="{FF2B5EF4-FFF2-40B4-BE49-F238E27FC236}">
                        <a16:creationId xmlns:a16="http://schemas.microsoft.com/office/drawing/2014/main" id="{E4929910-AC87-764D-A65B-396CB747C9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1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41" name="Oval 3351">
                    <a:extLst>
                      <a:ext uri="{FF2B5EF4-FFF2-40B4-BE49-F238E27FC236}">
                        <a16:creationId xmlns:a16="http://schemas.microsoft.com/office/drawing/2014/main" id="{5C9E4067-F05F-4042-8D5B-41344872D4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1" y="52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42" name="Rectangle 3352">
                    <a:extLst>
                      <a:ext uri="{FF2B5EF4-FFF2-40B4-BE49-F238E27FC236}">
                        <a16:creationId xmlns:a16="http://schemas.microsoft.com/office/drawing/2014/main" id="{862E99FB-1391-C64D-955E-EBA420F19B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2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43" name="Oval 3353">
                    <a:extLst>
                      <a:ext uri="{FF2B5EF4-FFF2-40B4-BE49-F238E27FC236}">
                        <a16:creationId xmlns:a16="http://schemas.microsoft.com/office/drawing/2014/main" id="{C0EC7A42-768B-7D47-94D9-2DA559C6FA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3" y="52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44" name="Rectangle 3354">
                    <a:extLst>
                      <a:ext uri="{FF2B5EF4-FFF2-40B4-BE49-F238E27FC236}">
                        <a16:creationId xmlns:a16="http://schemas.microsoft.com/office/drawing/2014/main" id="{73DE8E45-C6CD-E04F-BC0B-AB355EE3EA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45" name="Oval 3355">
                    <a:extLst>
                      <a:ext uri="{FF2B5EF4-FFF2-40B4-BE49-F238E27FC236}">
                        <a16:creationId xmlns:a16="http://schemas.microsoft.com/office/drawing/2014/main" id="{628AAAC6-9C6E-E74A-A50C-08859C38BD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1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46" name="Rectangle 3356">
                    <a:extLst>
                      <a:ext uri="{FF2B5EF4-FFF2-40B4-BE49-F238E27FC236}">
                        <a16:creationId xmlns:a16="http://schemas.microsoft.com/office/drawing/2014/main" id="{7A445FA2-F37E-E943-A51E-D51AE98631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47" name="Oval 3357">
                    <a:extLst>
                      <a:ext uri="{FF2B5EF4-FFF2-40B4-BE49-F238E27FC236}">
                        <a16:creationId xmlns:a16="http://schemas.microsoft.com/office/drawing/2014/main" id="{B7341C2A-F1E8-7C47-AD40-F83D23544E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0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48" name="Rectangle 3358">
                    <a:extLst>
                      <a:ext uri="{FF2B5EF4-FFF2-40B4-BE49-F238E27FC236}">
                        <a16:creationId xmlns:a16="http://schemas.microsoft.com/office/drawing/2014/main" id="{79BF388B-202F-2143-B87F-40BB16BAD3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49" name="Oval 3359">
                    <a:extLst>
                      <a:ext uri="{FF2B5EF4-FFF2-40B4-BE49-F238E27FC236}">
                        <a16:creationId xmlns:a16="http://schemas.microsoft.com/office/drawing/2014/main" id="{3992C87B-8D7B-3A43-A645-ED8A2887A8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50" name="Rectangle 3360">
                    <a:extLst>
                      <a:ext uri="{FF2B5EF4-FFF2-40B4-BE49-F238E27FC236}">
                        <a16:creationId xmlns:a16="http://schemas.microsoft.com/office/drawing/2014/main" id="{124A44FD-97D8-EB40-ADB9-95AC8C01A4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51" name="Oval 3361">
                    <a:extLst>
                      <a:ext uri="{FF2B5EF4-FFF2-40B4-BE49-F238E27FC236}">
                        <a16:creationId xmlns:a16="http://schemas.microsoft.com/office/drawing/2014/main" id="{57F660E6-EA12-2D41-B06D-C3CE3C188D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1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52" name="Rectangle 3362">
                    <a:extLst>
                      <a:ext uri="{FF2B5EF4-FFF2-40B4-BE49-F238E27FC236}">
                        <a16:creationId xmlns:a16="http://schemas.microsoft.com/office/drawing/2014/main" id="{D66AAA0A-4B83-FB45-B425-A115D2F9C2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53" name="Oval 3363">
                    <a:extLst>
                      <a:ext uri="{FF2B5EF4-FFF2-40B4-BE49-F238E27FC236}">
                        <a16:creationId xmlns:a16="http://schemas.microsoft.com/office/drawing/2014/main" id="{151B73A6-6190-D04E-82B8-7D2E19AE30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1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54" name="Rectangle 3364">
                    <a:extLst>
                      <a:ext uri="{FF2B5EF4-FFF2-40B4-BE49-F238E27FC236}">
                        <a16:creationId xmlns:a16="http://schemas.microsoft.com/office/drawing/2014/main" id="{F08B321F-0F73-DF4A-B622-38952CC7DA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5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55" name="Oval 3365">
                    <a:extLst>
                      <a:ext uri="{FF2B5EF4-FFF2-40B4-BE49-F238E27FC236}">
                        <a16:creationId xmlns:a16="http://schemas.microsoft.com/office/drawing/2014/main" id="{BEC5FFB3-8DEA-BF4F-9AAD-34DDB2ACC5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56" name="Rectangle 3366">
                    <a:extLst>
                      <a:ext uri="{FF2B5EF4-FFF2-40B4-BE49-F238E27FC236}">
                        <a16:creationId xmlns:a16="http://schemas.microsoft.com/office/drawing/2014/main" id="{6267F39F-8ECC-C946-9ADE-6A8E795756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5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57" name="Oval 3367">
                    <a:extLst>
                      <a:ext uri="{FF2B5EF4-FFF2-40B4-BE49-F238E27FC236}">
                        <a16:creationId xmlns:a16="http://schemas.microsoft.com/office/drawing/2014/main" id="{B3B20036-00DC-0F4A-86D2-D199DD7FEA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5" y="5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58" name="Rectangle 3368">
                    <a:extLst>
                      <a:ext uri="{FF2B5EF4-FFF2-40B4-BE49-F238E27FC236}">
                        <a16:creationId xmlns:a16="http://schemas.microsoft.com/office/drawing/2014/main" id="{3B15F0FA-946E-DA49-B9C3-26D6A53FA1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7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59" name="Oval 3369">
                    <a:extLst>
                      <a:ext uri="{FF2B5EF4-FFF2-40B4-BE49-F238E27FC236}">
                        <a16:creationId xmlns:a16="http://schemas.microsoft.com/office/drawing/2014/main" id="{EF9E430B-E24A-934F-B082-FDD3371261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8" y="51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60" name="Rectangle 3370">
                    <a:extLst>
                      <a:ext uri="{FF2B5EF4-FFF2-40B4-BE49-F238E27FC236}">
                        <a16:creationId xmlns:a16="http://schemas.microsoft.com/office/drawing/2014/main" id="{56E4AD6E-8D83-2543-89CC-C3A1BC325E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61" name="Oval 3371">
                    <a:extLst>
                      <a:ext uri="{FF2B5EF4-FFF2-40B4-BE49-F238E27FC236}">
                        <a16:creationId xmlns:a16="http://schemas.microsoft.com/office/drawing/2014/main" id="{F256A844-E92C-8B48-A60A-B93CCD6EA0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8" y="51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62" name="Rectangle 3372">
                    <a:extLst>
                      <a:ext uri="{FF2B5EF4-FFF2-40B4-BE49-F238E27FC236}">
                        <a16:creationId xmlns:a16="http://schemas.microsoft.com/office/drawing/2014/main" id="{17182F5D-3C45-D244-8BFF-0B3C9BCC5D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63" name="Oval 3373">
                    <a:extLst>
                      <a:ext uri="{FF2B5EF4-FFF2-40B4-BE49-F238E27FC236}">
                        <a16:creationId xmlns:a16="http://schemas.microsoft.com/office/drawing/2014/main" id="{D292E79F-C549-8244-8493-22E5EDBBAA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8" y="51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64" name="Rectangle 3374">
                    <a:extLst>
                      <a:ext uri="{FF2B5EF4-FFF2-40B4-BE49-F238E27FC236}">
                        <a16:creationId xmlns:a16="http://schemas.microsoft.com/office/drawing/2014/main" id="{CFC22D8B-4312-224C-A0E3-3E48F781C3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65" name="Oval 3375">
                    <a:extLst>
                      <a:ext uri="{FF2B5EF4-FFF2-40B4-BE49-F238E27FC236}">
                        <a16:creationId xmlns:a16="http://schemas.microsoft.com/office/drawing/2014/main" id="{87D2A707-8D09-5547-8910-5BAEF10BE9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8" y="51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66" name="Rectangle 3376">
                    <a:extLst>
                      <a:ext uri="{FF2B5EF4-FFF2-40B4-BE49-F238E27FC236}">
                        <a16:creationId xmlns:a16="http://schemas.microsoft.com/office/drawing/2014/main" id="{9D7EFC58-FE23-024B-8957-C90DBC898D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67" name="Oval 3377">
                    <a:extLst>
                      <a:ext uri="{FF2B5EF4-FFF2-40B4-BE49-F238E27FC236}">
                        <a16:creationId xmlns:a16="http://schemas.microsoft.com/office/drawing/2014/main" id="{0F4967FD-4E4C-B64E-9B38-BA8573E719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0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68" name="Rectangle 3378">
                    <a:extLst>
                      <a:ext uri="{FF2B5EF4-FFF2-40B4-BE49-F238E27FC236}">
                        <a16:creationId xmlns:a16="http://schemas.microsoft.com/office/drawing/2014/main" id="{B5C49ED1-69A7-6B4A-9EB5-9C15959405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69" name="Oval 3379">
                    <a:extLst>
                      <a:ext uri="{FF2B5EF4-FFF2-40B4-BE49-F238E27FC236}">
                        <a16:creationId xmlns:a16="http://schemas.microsoft.com/office/drawing/2014/main" id="{471800E5-0BA9-7743-8333-2FBD263ABE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99" y="50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70" name="Rectangle 3380">
                    <a:extLst>
                      <a:ext uri="{FF2B5EF4-FFF2-40B4-BE49-F238E27FC236}">
                        <a16:creationId xmlns:a16="http://schemas.microsoft.com/office/drawing/2014/main" id="{9D82EA6B-DD1D-8740-97EF-2061BD40CB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71" name="Oval 3381">
                    <a:extLst>
                      <a:ext uri="{FF2B5EF4-FFF2-40B4-BE49-F238E27FC236}">
                        <a16:creationId xmlns:a16="http://schemas.microsoft.com/office/drawing/2014/main" id="{423A4B2D-AEE4-4744-811D-FFEE48F3F4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0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72" name="Rectangle 3382">
                    <a:extLst>
                      <a:ext uri="{FF2B5EF4-FFF2-40B4-BE49-F238E27FC236}">
                        <a16:creationId xmlns:a16="http://schemas.microsoft.com/office/drawing/2014/main" id="{D6308D16-64EC-9F48-B82F-5D63095F9B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73" name="Oval 3383">
                    <a:extLst>
                      <a:ext uri="{FF2B5EF4-FFF2-40B4-BE49-F238E27FC236}">
                        <a16:creationId xmlns:a16="http://schemas.microsoft.com/office/drawing/2014/main" id="{C3F756E0-D901-D54D-A579-9AD557811A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0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74" name="Rectangle 3384">
                    <a:extLst>
                      <a:ext uri="{FF2B5EF4-FFF2-40B4-BE49-F238E27FC236}">
                        <a16:creationId xmlns:a16="http://schemas.microsoft.com/office/drawing/2014/main" id="{7B57B8D4-D743-EC4B-B3B8-A81F990894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0" y="5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75" name="Oval 3385">
                    <a:extLst>
                      <a:ext uri="{FF2B5EF4-FFF2-40B4-BE49-F238E27FC236}">
                        <a16:creationId xmlns:a16="http://schemas.microsoft.com/office/drawing/2014/main" id="{9029BF91-B5EE-2C43-ADDD-C6804A7F92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1" y="5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76" name="Rectangle 3386">
                    <a:extLst>
                      <a:ext uri="{FF2B5EF4-FFF2-40B4-BE49-F238E27FC236}">
                        <a16:creationId xmlns:a16="http://schemas.microsoft.com/office/drawing/2014/main" id="{50581EAD-739F-2D47-BB2E-419C62ABE2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2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77" name="Oval 3387">
                    <a:extLst>
                      <a:ext uri="{FF2B5EF4-FFF2-40B4-BE49-F238E27FC236}">
                        <a16:creationId xmlns:a16="http://schemas.microsoft.com/office/drawing/2014/main" id="{2F8D3C16-29C1-234D-8BCD-CFE6AEF7D9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2" y="50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78" name="Rectangle 3388">
                    <a:extLst>
                      <a:ext uri="{FF2B5EF4-FFF2-40B4-BE49-F238E27FC236}">
                        <a16:creationId xmlns:a16="http://schemas.microsoft.com/office/drawing/2014/main" id="{9FF02D79-B2F4-E742-B16C-392477F287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3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79" name="Oval 3389">
                    <a:extLst>
                      <a:ext uri="{FF2B5EF4-FFF2-40B4-BE49-F238E27FC236}">
                        <a16:creationId xmlns:a16="http://schemas.microsoft.com/office/drawing/2014/main" id="{49423B56-3812-634A-A26F-BBBD181616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3" y="50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80" name="Rectangle 3390">
                    <a:extLst>
                      <a:ext uri="{FF2B5EF4-FFF2-40B4-BE49-F238E27FC236}">
                        <a16:creationId xmlns:a16="http://schemas.microsoft.com/office/drawing/2014/main" id="{EF04883D-2F09-404E-B7C5-2C5192C65D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4" y="5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81" name="Oval 3391">
                    <a:extLst>
                      <a:ext uri="{FF2B5EF4-FFF2-40B4-BE49-F238E27FC236}">
                        <a16:creationId xmlns:a16="http://schemas.microsoft.com/office/drawing/2014/main" id="{CDDB9B91-007A-D142-BF3F-1040993F1A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50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82" name="Rectangle 3392">
                    <a:extLst>
                      <a:ext uri="{FF2B5EF4-FFF2-40B4-BE49-F238E27FC236}">
                        <a16:creationId xmlns:a16="http://schemas.microsoft.com/office/drawing/2014/main" id="{77380389-2D6F-7146-AB4C-FAA1E684F3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7" y="5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83" name="Oval 3393">
                    <a:extLst>
                      <a:ext uri="{FF2B5EF4-FFF2-40B4-BE49-F238E27FC236}">
                        <a16:creationId xmlns:a16="http://schemas.microsoft.com/office/drawing/2014/main" id="{9FE1EF40-ADE2-7743-9591-68A0CD88A9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6" y="50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84" name="Rectangle 3394">
                    <a:extLst>
                      <a:ext uri="{FF2B5EF4-FFF2-40B4-BE49-F238E27FC236}">
                        <a16:creationId xmlns:a16="http://schemas.microsoft.com/office/drawing/2014/main" id="{ED77A9E4-CDA8-BE42-BEE4-90EB299DAC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7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85" name="Oval 3395">
                    <a:extLst>
                      <a:ext uri="{FF2B5EF4-FFF2-40B4-BE49-F238E27FC236}">
                        <a16:creationId xmlns:a16="http://schemas.microsoft.com/office/drawing/2014/main" id="{5251BCEC-0CB5-D64D-96E6-6AAEB6B966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7" y="50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86" name="Rectangle 3396">
                    <a:extLst>
                      <a:ext uri="{FF2B5EF4-FFF2-40B4-BE49-F238E27FC236}">
                        <a16:creationId xmlns:a16="http://schemas.microsoft.com/office/drawing/2014/main" id="{29C99850-75F3-B44D-9958-D43DF4FE07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87" name="Oval 3397">
                    <a:extLst>
                      <a:ext uri="{FF2B5EF4-FFF2-40B4-BE49-F238E27FC236}">
                        <a16:creationId xmlns:a16="http://schemas.microsoft.com/office/drawing/2014/main" id="{B700DE9B-B7BC-0742-B780-08C312CE2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50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88" name="Rectangle 3398">
                    <a:extLst>
                      <a:ext uri="{FF2B5EF4-FFF2-40B4-BE49-F238E27FC236}">
                        <a16:creationId xmlns:a16="http://schemas.microsoft.com/office/drawing/2014/main" id="{1F412BFE-5695-3E42-A2FE-6AA3A43169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9" y="5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89" name="Oval 3399">
                    <a:extLst>
                      <a:ext uri="{FF2B5EF4-FFF2-40B4-BE49-F238E27FC236}">
                        <a16:creationId xmlns:a16="http://schemas.microsoft.com/office/drawing/2014/main" id="{A58D1690-4D00-074C-9CE9-F44D34F86A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0" y="50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90" name="Rectangle 3400">
                    <a:extLst>
                      <a:ext uri="{FF2B5EF4-FFF2-40B4-BE49-F238E27FC236}">
                        <a16:creationId xmlns:a16="http://schemas.microsoft.com/office/drawing/2014/main" id="{BC1377CF-1C97-7C4A-A3FE-8D44B74D02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1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91" name="Oval 3401">
                    <a:extLst>
                      <a:ext uri="{FF2B5EF4-FFF2-40B4-BE49-F238E27FC236}">
                        <a16:creationId xmlns:a16="http://schemas.microsoft.com/office/drawing/2014/main" id="{1CE81FD8-03BA-3A49-A974-8CB4EF7F1E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1" y="49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92" name="Rectangle 3402">
                    <a:extLst>
                      <a:ext uri="{FF2B5EF4-FFF2-40B4-BE49-F238E27FC236}">
                        <a16:creationId xmlns:a16="http://schemas.microsoft.com/office/drawing/2014/main" id="{94F0FABF-50A1-BD47-B58E-8EB8FB4B6B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2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93" name="Oval 3403">
                    <a:extLst>
                      <a:ext uri="{FF2B5EF4-FFF2-40B4-BE49-F238E27FC236}">
                        <a16:creationId xmlns:a16="http://schemas.microsoft.com/office/drawing/2014/main" id="{649ABB5E-B4D1-954F-B124-ECFA771482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2" y="49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94" name="Rectangle 3404">
                    <a:extLst>
                      <a:ext uri="{FF2B5EF4-FFF2-40B4-BE49-F238E27FC236}">
                        <a16:creationId xmlns:a16="http://schemas.microsoft.com/office/drawing/2014/main" id="{D1E3BBA9-740B-2A4E-A0E2-AFE7F91CD9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4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95" name="Oval 3405">
                    <a:extLst>
                      <a:ext uri="{FF2B5EF4-FFF2-40B4-BE49-F238E27FC236}">
                        <a16:creationId xmlns:a16="http://schemas.microsoft.com/office/drawing/2014/main" id="{3D5674E3-01F9-EA4D-B4F0-EBC0038277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5" y="4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96" name="Rectangle 3406">
                    <a:extLst>
                      <a:ext uri="{FF2B5EF4-FFF2-40B4-BE49-F238E27FC236}">
                        <a16:creationId xmlns:a16="http://schemas.microsoft.com/office/drawing/2014/main" id="{BFC1DEBB-7738-0B41-83CB-905DB3776F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6" y="4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97" name="Oval 3407">
                    <a:extLst>
                      <a:ext uri="{FF2B5EF4-FFF2-40B4-BE49-F238E27FC236}">
                        <a16:creationId xmlns:a16="http://schemas.microsoft.com/office/drawing/2014/main" id="{98C7D9DE-5977-0549-96CB-F964BEDA2E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6" y="4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98" name="Rectangle 3408">
                    <a:extLst>
                      <a:ext uri="{FF2B5EF4-FFF2-40B4-BE49-F238E27FC236}">
                        <a16:creationId xmlns:a16="http://schemas.microsoft.com/office/drawing/2014/main" id="{5425BDB6-4A61-3444-94A9-944987D479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7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99" name="Oval 3409">
                    <a:extLst>
                      <a:ext uri="{FF2B5EF4-FFF2-40B4-BE49-F238E27FC236}">
                        <a16:creationId xmlns:a16="http://schemas.microsoft.com/office/drawing/2014/main" id="{1E76C043-1B05-9D42-BE3A-8615508C95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7" y="4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00" name="Rectangle 3410">
                    <a:extLst>
                      <a:ext uri="{FF2B5EF4-FFF2-40B4-BE49-F238E27FC236}">
                        <a16:creationId xmlns:a16="http://schemas.microsoft.com/office/drawing/2014/main" id="{0B34CBCC-6170-AE45-A582-E6501281D1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8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01" name="Oval 3411">
                    <a:extLst>
                      <a:ext uri="{FF2B5EF4-FFF2-40B4-BE49-F238E27FC236}">
                        <a16:creationId xmlns:a16="http://schemas.microsoft.com/office/drawing/2014/main" id="{5706D40E-D32E-0741-B5BB-650F45F6E8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8" y="4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02" name="Rectangle 3412">
                    <a:extLst>
                      <a:ext uri="{FF2B5EF4-FFF2-40B4-BE49-F238E27FC236}">
                        <a16:creationId xmlns:a16="http://schemas.microsoft.com/office/drawing/2014/main" id="{AD6C7C4F-E89A-6D4F-8E43-E3A43317A4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9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03" name="Oval 3413">
                    <a:extLst>
                      <a:ext uri="{FF2B5EF4-FFF2-40B4-BE49-F238E27FC236}">
                        <a16:creationId xmlns:a16="http://schemas.microsoft.com/office/drawing/2014/main" id="{6CF3F01D-FBE2-E04A-9DEE-BAFFFD44BF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0" y="4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04" name="Rectangle 3414">
                    <a:extLst>
                      <a:ext uri="{FF2B5EF4-FFF2-40B4-BE49-F238E27FC236}">
                        <a16:creationId xmlns:a16="http://schemas.microsoft.com/office/drawing/2014/main" id="{3C966A33-0323-4F47-A03B-5E98D26B8A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1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05" name="Oval 3415">
                    <a:extLst>
                      <a:ext uri="{FF2B5EF4-FFF2-40B4-BE49-F238E27FC236}">
                        <a16:creationId xmlns:a16="http://schemas.microsoft.com/office/drawing/2014/main" id="{0EC63A52-D836-9143-A494-A0E11E1A8A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1" y="49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06" name="Rectangle 3416">
                    <a:extLst>
                      <a:ext uri="{FF2B5EF4-FFF2-40B4-BE49-F238E27FC236}">
                        <a16:creationId xmlns:a16="http://schemas.microsoft.com/office/drawing/2014/main" id="{A56299F2-4ECB-564B-8FF2-8ED2B1BE06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2" y="4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07" name="Oval 3417">
                    <a:extLst>
                      <a:ext uri="{FF2B5EF4-FFF2-40B4-BE49-F238E27FC236}">
                        <a16:creationId xmlns:a16="http://schemas.microsoft.com/office/drawing/2014/main" id="{CB8E30C4-F910-4840-B20C-4E8EF023B5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2" y="49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08" name="Rectangle 3418">
                    <a:extLst>
                      <a:ext uri="{FF2B5EF4-FFF2-40B4-BE49-F238E27FC236}">
                        <a16:creationId xmlns:a16="http://schemas.microsoft.com/office/drawing/2014/main" id="{C492FB92-C935-DB48-89F4-4BC78024E2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4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09" name="Oval 3419">
                    <a:extLst>
                      <a:ext uri="{FF2B5EF4-FFF2-40B4-BE49-F238E27FC236}">
                        <a16:creationId xmlns:a16="http://schemas.microsoft.com/office/drawing/2014/main" id="{9D5D54C2-4E96-214F-8F19-BFF6E47545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5" y="50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10" name="Rectangle 3420">
                    <a:extLst>
                      <a:ext uri="{FF2B5EF4-FFF2-40B4-BE49-F238E27FC236}">
                        <a16:creationId xmlns:a16="http://schemas.microsoft.com/office/drawing/2014/main" id="{E047AFB4-E6AD-0647-B323-9C20D6BF04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6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11" name="Oval 3421">
                    <a:extLst>
                      <a:ext uri="{FF2B5EF4-FFF2-40B4-BE49-F238E27FC236}">
                        <a16:creationId xmlns:a16="http://schemas.microsoft.com/office/drawing/2014/main" id="{3A7E8CA9-C3F4-A34C-8F97-8C6CDA9E49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6" y="50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12" name="Rectangle 3422">
                    <a:extLst>
                      <a:ext uri="{FF2B5EF4-FFF2-40B4-BE49-F238E27FC236}">
                        <a16:creationId xmlns:a16="http://schemas.microsoft.com/office/drawing/2014/main" id="{1A30DCFB-4139-9840-AA94-1E9EF45E44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5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13" name="Oval 3423">
                    <a:extLst>
                      <a:ext uri="{FF2B5EF4-FFF2-40B4-BE49-F238E27FC236}">
                        <a16:creationId xmlns:a16="http://schemas.microsoft.com/office/drawing/2014/main" id="{B2197627-1389-2C45-8D16-DBCC2C196A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50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14" name="Rectangle 3424">
                    <a:extLst>
                      <a:ext uri="{FF2B5EF4-FFF2-40B4-BE49-F238E27FC236}">
                        <a16:creationId xmlns:a16="http://schemas.microsoft.com/office/drawing/2014/main" id="{E8F7C1D7-BF52-6F49-A565-A93C2BBD85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15" name="Oval 3425">
                    <a:extLst>
                      <a:ext uri="{FF2B5EF4-FFF2-40B4-BE49-F238E27FC236}">
                        <a16:creationId xmlns:a16="http://schemas.microsoft.com/office/drawing/2014/main" id="{DB4141DA-3B01-E648-BBE6-90F6A45D2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8" y="50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16" name="Rectangle 3426">
                    <a:extLst>
                      <a:ext uri="{FF2B5EF4-FFF2-40B4-BE49-F238E27FC236}">
                        <a16:creationId xmlns:a16="http://schemas.microsoft.com/office/drawing/2014/main" id="{D2E26AF4-7F3C-004A-8381-1A5719D704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9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17" name="Oval 3427">
                    <a:extLst>
                      <a:ext uri="{FF2B5EF4-FFF2-40B4-BE49-F238E27FC236}">
                        <a16:creationId xmlns:a16="http://schemas.microsoft.com/office/drawing/2014/main" id="{C6ADBB1A-F3B7-5D42-9427-012BEE365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9" y="50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18" name="Rectangle 3428">
                    <a:extLst>
                      <a:ext uri="{FF2B5EF4-FFF2-40B4-BE49-F238E27FC236}">
                        <a16:creationId xmlns:a16="http://schemas.microsoft.com/office/drawing/2014/main" id="{378D5FD1-ECCB-8746-A5E7-F9731F7671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0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19" name="Oval 3429">
                    <a:extLst>
                      <a:ext uri="{FF2B5EF4-FFF2-40B4-BE49-F238E27FC236}">
                        <a16:creationId xmlns:a16="http://schemas.microsoft.com/office/drawing/2014/main" id="{C03DABB4-989A-C04F-A2FE-7702D074C3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0" y="50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20" name="Rectangle 3430">
                    <a:extLst>
                      <a:ext uri="{FF2B5EF4-FFF2-40B4-BE49-F238E27FC236}">
                        <a16:creationId xmlns:a16="http://schemas.microsoft.com/office/drawing/2014/main" id="{7B416332-CC16-0B4A-B83B-DE31AF3C0F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1" y="5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21" name="Oval 3431">
                    <a:extLst>
                      <a:ext uri="{FF2B5EF4-FFF2-40B4-BE49-F238E27FC236}">
                        <a16:creationId xmlns:a16="http://schemas.microsoft.com/office/drawing/2014/main" id="{D2CD2A78-ADF4-694E-B962-D502ED5028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3" y="50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22" name="Rectangle 3432">
                    <a:extLst>
                      <a:ext uri="{FF2B5EF4-FFF2-40B4-BE49-F238E27FC236}">
                        <a16:creationId xmlns:a16="http://schemas.microsoft.com/office/drawing/2014/main" id="{5986378C-9B43-1049-854B-F3612C3B99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4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23" name="Oval 3433">
                    <a:extLst>
                      <a:ext uri="{FF2B5EF4-FFF2-40B4-BE49-F238E27FC236}">
                        <a16:creationId xmlns:a16="http://schemas.microsoft.com/office/drawing/2014/main" id="{C975C5C4-4543-924E-9D0F-6FF4AD7AF2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4" y="50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24" name="Rectangle 3434">
                    <a:extLst>
                      <a:ext uri="{FF2B5EF4-FFF2-40B4-BE49-F238E27FC236}">
                        <a16:creationId xmlns:a16="http://schemas.microsoft.com/office/drawing/2014/main" id="{416B5DD3-60B1-C54A-87AF-69AF77E30A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25" name="Oval 3435">
                    <a:extLst>
                      <a:ext uri="{FF2B5EF4-FFF2-40B4-BE49-F238E27FC236}">
                        <a16:creationId xmlns:a16="http://schemas.microsoft.com/office/drawing/2014/main" id="{103AAA00-AEF4-5044-910D-A141656990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50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26" name="Rectangle 3436">
                    <a:extLst>
                      <a:ext uri="{FF2B5EF4-FFF2-40B4-BE49-F238E27FC236}">
                        <a16:creationId xmlns:a16="http://schemas.microsoft.com/office/drawing/2014/main" id="{D4CE3B35-E43C-3945-8E63-7CC161F230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6" y="5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27" name="Oval 3437">
                    <a:extLst>
                      <a:ext uri="{FF2B5EF4-FFF2-40B4-BE49-F238E27FC236}">
                        <a16:creationId xmlns:a16="http://schemas.microsoft.com/office/drawing/2014/main" id="{F7DF6BE8-2F78-0946-8684-4480349C61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50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28" name="Rectangle 3438">
                    <a:extLst>
                      <a:ext uri="{FF2B5EF4-FFF2-40B4-BE49-F238E27FC236}">
                        <a16:creationId xmlns:a16="http://schemas.microsoft.com/office/drawing/2014/main" id="{9C2F84DE-064E-9049-ACC9-7F8606DD43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6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29" name="Oval 3439">
                    <a:extLst>
                      <a:ext uri="{FF2B5EF4-FFF2-40B4-BE49-F238E27FC236}">
                        <a16:creationId xmlns:a16="http://schemas.microsoft.com/office/drawing/2014/main" id="{BEC0CBA8-B16E-624F-AF70-1F30200553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49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30" name="Rectangle 3440">
                    <a:extLst>
                      <a:ext uri="{FF2B5EF4-FFF2-40B4-BE49-F238E27FC236}">
                        <a16:creationId xmlns:a16="http://schemas.microsoft.com/office/drawing/2014/main" id="{BDE5CC07-ED67-EC4B-8CA9-66FEDE6670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6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31" name="Oval 3441">
                    <a:extLst>
                      <a:ext uri="{FF2B5EF4-FFF2-40B4-BE49-F238E27FC236}">
                        <a16:creationId xmlns:a16="http://schemas.microsoft.com/office/drawing/2014/main" id="{1B8DB5CD-B148-A543-B970-566F28002D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7" y="4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32" name="Rectangle 3442">
                    <a:extLst>
                      <a:ext uri="{FF2B5EF4-FFF2-40B4-BE49-F238E27FC236}">
                        <a16:creationId xmlns:a16="http://schemas.microsoft.com/office/drawing/2014/main" id="{E4593FA7-D2FE-9942-8531-BA973D747B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4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33" name="Oval 3443">
                    <a:extLst>
                      <a:ext uri="{FF2B5EF4-FFF2-40B4-BE49-F238E27FC236}">
                        <a16:creationId xmlns:a16="http://schemas.microsoft.com/office/drawing/2014/main" id="{7DEA5087-DACC-D447-B5D0-291D9A36E2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7" y="4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34" name="Rectangle 3444">
                    <a:extLst>
                      <a:ext uri="{FF2B5EF4-FFF2-40B4-BE49-F238E27FC236}">
                        <a16:creationId xmlns:a16="http://schemas.microsoft.com/office/drawing/2014/main" id="{D8F17B47-D93C-2E44-84B0-2D8DFB65DD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35" name="Oval 3445">
                    <a:extLst>
                      <a:ext uri="{FF2B5EF4-FFF2-40B4-BE49-F238E27FC236}">
                        <a16:creationId xmlns:a16="http://schemas.microsoft.com/office/drawing/2014/main" id="{00F900B2-B27D-3D46-B351-F076940FF5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4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36" name="Rectangle 3446">
                    <a:extLst>
                      <a:ext uri="{FF2B5EF4-FFF2-40B4-BE49-F238E27FC236}">
                        <a16:creationId xmlns:a16="http://schemas.microsoft.com/office/drawing/2014/main" id="{6BD50C54-6DEB-2C41-96DE-2336BE9889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4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37" name="Oval 3447">
                    <a:extLst>
                      <a:ext uri="{FF2B5EF4-FFF2-40B4-BE49-F238E27FC236}">
                        <a16:creationId xmlns:a16="http://schemas.microsoft.com/office/drawing/2014/main" id="{B9A2EBEB-BC3B-BD4C-93B7-549C4940C5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49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38" name="Rectangle 3448">
                    <a:extLst>
                      <a:ext uri="{FF2B5EF4-FFF2-40B4-BE49-F238E27FC236}">
                        <a16:creationId xmlns:a16="http://schemas.microsoft.com/office/drawing/2014/main" id="{5F64F20B-CCE0-F945-97C2-F0566249C5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4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39" name="Oval 3449">
                    <a:extLst>
                      <a:ext uri="{FF2B5EF4-FFF2-40B4-BE49-F238E27FC236}">
                        <a16:creationId xmlns:a16="http://schemas.microsoft.com/office/drawing/2014/main" id="{23138F79-8322-0447-B253-403DFC0E7C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4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40" name="Rectangle 3450">
                    <a:extLst>
                      <a:ext uri="{FF2B5EF4-FFF2-40B4-BE49-F238E27FC236}">
                        <a16:creationId xmlns:a16="http://schemas.microsoft.com/office/drawing/2014/main" id="{68CA786F-234C-5A4B-9558-CD015B3721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1" y="4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41" name="Oval 3451">
                    <a:extLst>
                      <a:ext uri="{FF2B5EF4-FFF2-40B4-BE49-F238E27FC236}">
                        <a16:creationId xmlns:a16="http://schemas.microsoft.com/office/drawing/2014/main" id="{95F1D591-874A-DA4A-A646-C5DE147C2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2" y="4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42" name="Rectangle 3452">
                    <a:extLst>
                      <a:ext uri="{FF2B5EF4-FFF2-40B4-BE49-F238E27FC236}">
                        <a16:creationId xmlns:a16="http://schemas.microsoft.com/office/drawing/2014/main" id="{93E9F6C3-AC28-BE4C-AD5B-52F6801C55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3" y="4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43" name="Oval 3453">
                    <a:extLst>
                      <a:ext uri="{FF2B5EF4-FFF2-40B4-BE49-F238E27FC236}">
                        <a16:creationId xmlns:a16="http://schemas.microsoft.com/office/drawing/2014/main" id="{2A0B6C14-550D-4F4C-B0A9-322B73F8E6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3" y="4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44" name="Rectangle 3454">
                    <a:extLst>
                      <a:ext uri="{FF2B5EF4-FFF2-40B4-BE49-F238E27FC236}">
                        <a16:creationId xmlns:a16="http://schemas.microsoft.com/office/drawing/2014/main" id="{29D0FAA2-9421-5A43-B91D-A3772945CF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4" y="4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45" name="Oval 3455">
                    <a:extLst>
                      <a:ext uri="{FF2B5EF4-FFF2-40B4-BE49-F238E27FC236}">
                        <a16:creationId xmlns:a16="http://schemas.microsoft.com/office/drawing/2014/main" id="{9982058D-F348-AD4E-9F6A-7461A631FF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4" y="49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46" name="Rectangle 3456">
                    <a:extLst>
                      <a:ext uri="{FF2B5EF4-FFF2-40B4-BE49-F238E27FC236}">
                        <a16:creationId xmlns:a16="http://schemas.microsoft.com/office/drawing/2014/main" id="{40205AE5-80B5-E048-A02E-C3AEE53313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5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47" name="Oval 3457">
                    <a:extLst>
                      <a:ext uri="{FF2B5EF4-FFF2-40B4-BE49-F238E27FC236}">
                        <a16:creationId xmlns:a16="http://schemas.microsoft.com/office/drawing/2014/main" id="{6928D210-60C8-D848-919E-378968E21C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6" y="49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48" name="Rectangle 3458">
                    <a:extLst>
                      <a:ext uri="{FF2B5EF4-FFF2-40B4-BE49-F238E27FC236}">
                        <a16:creationId xmlns:a16="http://schemas.microsoft.com/office/drawing/2014/main" id="{FAAB436A-0C3F-194F-AC1E-185FCE9755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7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49" name="Oval 3459">
                    <a:extLst>
                      <a:ext uri="{FF2B5EF4-FFF2-40B4-BE49-F238E27FC236}">
                        <a16:creationId xmlns:a16="http://schemas.microsoft.com/office/drawing/2014/main" id="{31B5F267-D60E-7D4F-B0EB-E0E23F222B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7" y="4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50" name="Rectangle 3460">
                    <a:extLst>
                      <a:ext uri="{FF2B5EF4-FFF2-40B4-BE49-F238E27FC236}">
                        <a16:creationId xmlns:a16="http://schemas.microsoft.com/office/drawing/2014/main" id="{C9E09AFD-22D6-E845-8A98-BA6592DA4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8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51" name="Oval 3461">
                    <a:extLst>
                      <a:ext uri="{FF2B5EF4-FFF2-40B4-BE49-F238E27FC236}">
                        <a16:creationId xmlns:a16="http://schemas.microsoft.com/office/drawing/2014/main" id="{CD2AD801-807F-124C-8221-727BDBF5E8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8" y="4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52" name="Rectangle 3462">
                    <a:extLst>
                      <a:ext uri="{FF2B5EF4-FFF2-40B4-BE49-F238E27FC236}">
                        <a16:creationId xmlns:a16="http://schemas.microsoft.com/office/drawing/2014/main" id="{D2223A9D-DA57-2044-B858-1D9599D6BA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0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53" name="Oval 3463">
                    <a:extLst>
                      <a:ext uri="{FF2B5EF4-FFF2-40B4-BE49-F238E27FC236}">
                        <a16:creationId xmlns:a16="http://schemas.microsoft.com/office/drawing/2014/main" id="{9C45F82B-8309-1743-8AEF-71EEFBF400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1" y="49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54" name="Rectangle 3464">
                    <a:extLst>
                      <a:ext uri="{FF2B5EF4-FFF2-40B4-BE49-F238E27FC236}">
                        <a16:creationId xmlns:a16="http://schemas.microsoft.com/office/drawing/2014/main" id="{0747B3F0-3537-8D45-B59C-F5EFFDAA95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2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55" name="Oval 3465">
                    <a:extLst>
                      <a:ext uri="{FF2B5EF4-FFF2-40B4-BE49-F238E27FC236}">
                        <a16:creationId xmlns:a16="http://schemas.microsoft.com/office/drawing/2014/main" id="{DBA561D0-D44F-5D41-A6F4-F6B3F0ED54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2" y="48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56" name="Rectangle 3466">
                    <a:extLst>
                      <a:ext uri="{FF2B5EF4-FFF2-40B4-BE49-F238E27FC236}">
                        <a16:creationId xmlns:a16="http://schemas.microsoft.com/office/drawing/2014/main" id="{34AF3E0C-D497-6547-91F3-08F500EE21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57" name="Oval 3467">
                    <a:extLst>
                      <a:ext uri="{FF2B5EF4-FFF2-40B4-BE49-F238E27FC236}">
                        <a16:creationId xmlns:a16="http://schemas.microsoft.com/office/drawing/2014/main" id="{EC3AFCA3-0B48-FA43-B571-51E002D8A2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2" y="48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58" name="Rectangle 3468">
                    <a:extLst>
                      <a:ext uri="{FF2B5EF4-FFF2-40B4-BE49-F238E27FC236}">
                        <a16:creationId xmlns:a16="http://schemas.microsoft.com/office/drawing/2014/main" id="{DCDA6242-4FAC-804E-9953-133D83DC13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59" name="Oval 3469">
                    <a:extLst>
                      <a:ext uri="{FF2B5EF4-FFF2-40B4-BE49-F238E27FC236}">
                        <a16:creationId xmlns:a16="http://schemas.microsoft.com/office/drawing/2014/main" id="{53F249C8-C19C-EE41-8C5E-48826D8C4D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60" name="Rectangle 3470">
                    <a:extLst>
                      <a:ext uri="{FF2B5EF4-FFF2-40B4-BE49-F238E27FC236}">
                        <a16:creationId xmlns:a16="http://schemas.microsoft.com/office/drawing/2014/main" id="{ED736D35-881B-7A47-8656-D0B082306A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61" name="Oval 3471">
                    <a:extLst>
                      <a:ext uri="{FF2B5EF4-FFF2-40B4-BE49-F238E27FC236}">
                        <a16:creationId xmlns:a16="http://schemas.microsoft.com/office/drawing/2014/main" id="{D81C3BAC-A2EB-C64E-8DBC-7A11190530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62" name="Rectangle 3472">
                    <a:extLst>
                      <a:ext uri="{FF2B5EF4-FFF2-40B4-BE49-F238E27FC236}">
                        <a16:creationId xmlns:a16="http://schemas.microsoft.com/office/drawing/2014/main" id="{318B8820-8FEB-204F-AA6F-35B39F549A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63" name="Oval 3473">
                    <a:extLst>
                      <a:ext uri="{FF2B5EF4-FFF2-40B4-BE49-F238E27FC236}">
                        <a16:creationId xmlns:a16="http://schemas.microsoft.com/office/drawing/2014/main" id="{494E5213-343B-8C46-98E3-9A735F68D0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64" name="Rectangle 3474">
                    <a:extLst>
                      <a:ext uri="{FF2B5EF4-FFF2-40B4-BE49-F238E27FC236}">
                        <a16:creationId xmlns:a16="http://schemas.microsoft.com/office/drawing/2014/main" id="{73D1C839-6FB2-6145-9ACA-4F796831AA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4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65" name="Oval 3475">
                    <a:extLst>
                      <a:ext uri="{FF2B5EF4-FFF2-40B4-BE49-F238E27FC236}">
                        <a16:creationId xmlns:a16="http://schemas.microsoft.com/office/drawing/2014/main" id="{A9D2B3A9-FC3A-1C4C-B6DE-1BEDA1AC72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4" y="48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66" name="Rectangle 3476">
                    <a:extLst>
                      <a:ext uri="{FF2B5EF4-FFF2-40B4-BE49-F238E27FC236}">
                        <a16:creationId xmlns:a16="http://schemas.microsoft.com/office/drawing/2014/main" id="{D399B2C8-0120-EC48-9CF9-A4E6853AAB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5" y="48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67" name="Oval 3477">
                    <a:extLst>
                      <a:ext uri="{FF2B5EF4-FFF2-40B4-BE49-F238E27FC236}">
                        <a16:creationId xmlns:a16="http://schemas.microsoft.com/office/drawing/2014/main" id="{DFD1F3D3-633D-FA43-A6C4-BC570622B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5" y="48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68" name="Rectangle 3478">
                    <a:extLst>
                      <a:ext uri="{FF2B5EF4-FFF2-40B4-BE49-F238E27FC236}">
                        <a16:creationId xmlns:a16="http://schemas.microsoft.com/office/drawing/2014/main" id="{67437BDA-4D79-4C48-8075-2C4EAAF069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4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69" name="Oval 3479">
                    <a:extLst>
                      <a:ext uri="{FF2B5EF4-FFF2-40B4-BE49-F238E27FC236}">
                        <a16:creationId xmlns:a16="http://schemas.microsoft.com/office/drawing/2014/main" id="{4CFA5CA1-A579-4B47-A171-F67472BBF8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5" y="48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70" name="Rectangle 3480">
                    <a:extLst>
                      <a:ext uri="{FF2B5EF4-FFF2-40B4-BE49-F238E27FC236}">
                        <a16:creationId xmlns:a16="http://schemas.microsoft.com/office/drawing/2014/main" id="{CDB1671C-852C-7148-B2A5-1E14CF8A37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4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71" name="Oval 3481">
                    <a:extLst>
                      <a:ext uri="{FF2B5EF4-FFF2-40B4-BE49-F238E27FC236}">
                        <a16:creationId xmlns:a16="http://schemas.microsoft.com/office/drawing/2014/main" id="{6A1C8D12-D429-EF43-A92C-126D00E7E6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48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72" name="Rectangle 3482">
                    <a:extLst>
                      <a:ext uri="{FF2B5EF4-FFF2-40B4-BE49-F238E27FC236}">
                        <a16:creationId xmlns:a16="http://schemas.microsoft.com/office/drawing/2014/main" id="{200D747B-1DD1-E946-8256-C1C6AE8389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4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73" name="Oval 3483">
                    <a:extLst>
                      <a:ext uri="{FF2B5EF4-FFF2-40B4-BE49-F238E27FC236}">
                        <a16:creationId xmlns:a16="http://schemas.microsoft.com/office/drawing/2014/main" id="{D38AD9D1-D508-0D4D-977C-848F894092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47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74" name="Rectangle 3484">
                    <a:extLst>
                      <a:ext uri="{FF2B5EF4-FFF2-40B4-BE49-F238E27FC236}">
                        <a16:creationId xmlns:a16="http://schemas.microsoft.com/office/drawing/2014/main" id="{3D32C386-DF7E-4A4C-920F-2C25C08CA7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4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75" name="Oval 3485">
                    <a:extLst>
                      <a:ext uri="{FF2B5EF4-FFF2-40B4-BE49-F238E27FC236}">
                        <a16:creationId xmlns:a16="http://schemas.microsoft.com/office/drawing/2014/main" id="{E86DA4E7-A220-1F4B-B360-DB6C7B1BE2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47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76" name="Rectangle 3486">
                    <a:extLst>
                      <a:ext uri="{FF2B5EF4-FFF2-40B4-BE49-F238E27FC236}">
                        <a16:creationId xmlns:a16="http://schemas.microsoft.com/office/drawing/2014/main" id="{FF707FCD-3943-4A4D-89E4-2457D52591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4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77" name="Oval 3487">
                    <a:extLst>
                      <a:ext uri="{FF2B5EF4-FFF2-40B4-BE49-F238E27FC236}">
                        <a16:creationId xmlns:a16="http://schemas.microsoft.com/office/drawing/2014/main" id="{163515D2-C0A6-3245-ABC8-35DC14B276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478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78" name="Rectangle 3488">
                    <a:extLst>
                      <a:ext uri="{FF2B5EF4-FFF2-40B4-BE49-F238E27FC236}">
                        <a16:creationId xmlns:a16="http://schemas.microsoft.com/office/drawing/2014/main" id="{D30B49AF-774D-524C-9CC8-1520FC4139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4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79" name="Oval 3489">
                    <a:extLst>
                      <a:ext uri="{FF2B5EF4-FFF2-40B4-BE49-F238E27FC236}">
                        <a16:creationId xmlns:a16="http://schemas.microsoft.com/office/drawing/2014/main" id="{D2743C62-D534-F944-A86B-B831420942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477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80" name="Rectangle 3490">
                    <a:extLst>
                      <a:ext uri="{FF2B5EF4-FFF2-40B4-BE49-F238E27FC236}">
                        <a16:creationId xmlns:a16="http://schemas.microsoft.com/office/drawing/2014/main" id="{5E12FB64-AAEB-1F4B-AFA7-33222610DB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47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81" name="Oval 3491">
                    <a:extLst>
                      <a:ext uri="{FF2B5EF4-FFF2-40B4-BE49-F238E27FC236}">
                        <a16:creationId xmlns:a16="http://schemas.microsoft.com/office/drawing/2014/main" id="{88E2C594-2D23-EF4F-9C7A-F465D5F26B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476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82" name="Rectangle 3492">
                    <a:extLst>
                      <a:ext uri="{FF2B5EF4-FFF2-40B4-BE49-F238E27FC236}">
                        <a16:creationId xmlns:a16="http://schemas.microsoft.com/office/drawing/2014/main" id="{2463E76D-0D93-8E48-86E8-3E0F763108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4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83" name="Oval 3493">
                    <a:extLst>
                      <a:ext uri="{FF2B5EF4-FFF2-40B4-BE49-F238E27FC236}">
                        <a16:creationId xmlns:a16="http://schemas.microsoft.com/office/drawing/2014/main" id="{A4E8B535-20D0-1142-961D-48C6FEA5F6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47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84" name="Rectangle 3494">
                    <a:extLst>
                      <a:ext uri="{FF2B5EF4-FFF2-40B4-BE49-F238E27FC236}">
                        <a16:creationId xmlns:a16="http://schemas.microsoft.com/office/drawing/2014/main" id="{EBBE5C9D-67BC-504A-93BB-B45919EE6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2" y="4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85" name="Oval 3495">
                    <a:extLst>
                      <a:ext uri="{FF2B5EF4-FFF2-40B4-BE49-F238E27FC236}">
                        <a16:creationId xmlns:a16="http://schemas.microsoft.com/office/drawing/2014/main" id="{DAF872D2-F727-FF40-B2F9-6DAB00121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2" y="47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86" name="Rectangle 3496">
                    <a:extLst>
                      <a:ext uri="{FF2B5EF4-FFF2-40B4-BE49-F238E27FC236}">
                        <a16:creationId xmlns:a16="http://schemas.microsoft.com/office/drawing/2014/main" id="{857032C4-B8C4-E248-9ED7-24601AE09E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3" y="4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87" name="Oval 3497">
                    <a:extLst>
                      <a:ext uri="{FF2B5EF4-FFF2-40B4-BE49-F238E27FC236}">
                        <a16:creationId xmlns:a16="http://schemas.microsoft.com/office/drawing/2014/main" id="{7D97CB29-82A8-D344-8525-A33E28002C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4" y="47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88" name="Rectangle 3498">
                    <a:extLst>
                      <a:ext uri="{FF2B5EF4-FFF2-40B4-BE49-F238E27FC236}">
                        <a16:creationId xmlns:a16="http://schemas.microsoft.com/office/drawing/2014/main" id="{60B2E3DE-7118-5944-8B23-52011A133D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5" y="4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89" name="Oval 3499">
                    <a:extLst>
                      <a:ext uri="{FF2B5EF4-FFF2-40B4-BE49-F238E27FC236}">
                        <a16:creationId xmlns:a16="http://schemas.microsoft.com/office/drawing/2014/main" id="{BDF871E9-C5D3-3F4D-BB8F-A2ABFA0C85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5" y="476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90" name="Rectangle 3500">
                    <a:extLst>
                      <a:ext uri="{FF2B5EF4-FFF2-40B4-BE49-F238E27FC236}">
                        <a16:creationId xmlns:a16="http://schemas.microsoft.com/office/drawing/2014/main" id="{4F608097-3296-084D-B17E-89AD4687A1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6" y="4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91" name="Oval 3501">
                    <a:extLst>
                      <a:ext uri="{FF2B5EF4-FFF2-40B4-BE49-F238E27FC236}">
                        <a16:creationId xmlns:a16="http://schemas.microsoft.com/office/drawing/2014/main" id="{9E4ED323-43C3-FB42-8A93-7B9CDF3A8C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6" y="476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92" name="Rectangle 3502">
                    <a:extLst>
                      <a:ext uri="{FF2B5EF4-FFF2-40B4-BE49-F238E27FC236}">
                        <a16:creationId xmlns:a16="http://schemas.microsoft.com/office/drawing/2014/main" id="{494C0159-79A1-FC4D-B817-D4D007274A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8" y="4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93" name="Oval 3503">
                    <a:extLst>
                      <a:ext uri="{FF2B5EF4-FFF2-40B4-BE49-F238E27FC236}">
                        <a16:creationId xmlns:a16="http://schemas.microsoft.com/office/drawing/2014/main" id="{A5DE678A-2DB8-0141-A3FD-BF9B51FE4D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9" y="47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94" name="Rectangle 3504">
                    <a:extLst>
                      <a:ext uri="{FF2B5EF4-FFF2-40B4-BE49-F238E27FC236}">
                        <a16:creationId xmlns:a16="http://schemas.microsoft.com/office/drawing/2014/main" id="{4A3A41A9-780D-5F4F-B8DC-F896B1EEAB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4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95" name="Oval 3505">
                    <a:extLst>
                      <a:ext uri="{FF2B5EF4-FFF2-40B4-BE49-F238E27FC236}">
                        <a16:creationId xmlns:a16="http://schemas.microsoft.com/office/drawing/2014/main" id="{52AA2B80-752E-7A47-98DF-F8C21CA52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47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96" name="Rectangle 3506">
                    <a:extLst>
                      <a:ext uri="{FF2B5EF4-FFF2-40B4-BE49-F238E27FC236}">
                        <a16:creationId xmlns:a16="http://schemas.microsoft.com/office/drawing/2014/main" id="{65BC883B-562C-7040-AA7B-43C7071286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47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97" name="Oval 3507">
                    <a:extLst>
                      <a:ext uri="{FF2B5EF4-FFF2-40B4-BE49-F238E27FC236}">
                        <a16:creationId xmlns:a16="http://schemas.microsoft.com/office/drawing/2014/main" id="{FD0C9E6D-4F97-BD47-A1E3-32705F7BC9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47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98" name="Rectangle 3508">
                    <a:extLst>
                      <a:ext uri="{FF2B5EF4-FFF2-40B4-BE49-F238E27FC236}">
                        <a16:creationId xmlns:a16="http://schemas.microsoft.com/office/drawing/2014/main" id="{48D12266-D722-7044-9283-B0E181BDF2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4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699" name="Oval 3509">
                    <a:extLst>
                      <a:ext uri="{FF2B5EF4-FFF2-40B4-BE49-F238E27FC236}">
                        <a16:creationId xmlns:a16="http://schemas.microsoft.com/office/drawing/2014/main" id="{ED8D1995-C5FA-5145-983C-6EFF9E33B1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47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00" name="Rectangle 3510">
                    <a:extLst>
                      <a:ext uri="{FF2B5EF4-FFF2-40B4-BE49-F238E27FC236}">
                        <a16:creationId xmlns:a16="http://schemas.microsoft.com/office/drawing/2014/main" id="{E8F33254-7569-7C4F-83D0-D3E7ED91A6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47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01" name="Oval 3511">
                    <a:extLst>
                      <a:ext uri="{FF2B5EF4-FFF2-40B4-BE49-F238E27FC236}">
                        <a16:creationId xmlns:a16="http://schemas.microsoft.com/office/drawing/2014/main" id="{26D93357-3531-0A4F-AA91-F58E45FB18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47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02" name="Rectangle 3512">
                    <a:extLst>
                      <a:ext uri="{FF2B5EF4-FFF2-40B4-BE49-F238E27FC236}">
                        <a16:creationId xmlns:a16="http://schemas.microsoft.com/office/drawing/2014/main" id="{079CC633-9CD6-5F49-B820-2337034BA0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2" y="47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03" name="Oval 3513">
                    <a:extLst>
                      <a:ext uri="{FF2B5EF4-FFF2-40B4-BE49-F238E27FC236}">
                        <a16:creationId xmlns:a16="http://schemas.microsoft.com/office/drawing/2014/main" id="{9E30172C-05BA-C640-92E7-4E04D444DB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3" y="47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04" name="Rectangle 3514">
                    <a:extLst>
                      <a:ext uri="{FF2B5EF4-FFF2-40B4-BE49-F238E27FC236}">
                        <a16:creationId xmlns:a16="http://schemas.microsoft.com/office/drawing/2014/main" id="{F273554E-A3DD-3B42-81BF-DF0551BE0D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4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05" name="Oval 3515">
                    <a:extLst>
                      <a:ext uri="{FF2B5EF4-FFF2-40B4-BE49-F238E27FC236}">
                        <a16:creationId xmlns:a16="http://schemas.microsoft.com/office/drawing/2014/main" id="{68450F0A-3AAD-504D-9395-EDC5207D5A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46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06" name="Rectangle 3516">
                    <a:extLst>
                      <a:ext uri="{FF2B5EF4-FFF2-40B4-BE49-F238E27FC236}">
                        <a16:creationId xmlns:a16="http://schemas.microsoft.com/office/drawing/2014/main" id="{D61B6C1D-6927-B14B-8AA4-99F65DBA4F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47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07" name="Oval 3517">
                    <a:extLst>
                      <a:ext uri="{FF2B5EF4-FFF2-40B4-BE49-F238E27FC236}">
                        <a16:creationId xmlns:a16="http://schemas.microsoft.com/office/drawing/2014/main" id="{5A097715-5BE3-3E4B-AB09-5D23BF54FB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46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08" name="Rectangle 3518">
                    <a:extLst>
                      <a:ext uri="{FF2B5EF4-FFF2-40B4-BE49-F238E27FC236}">
                        <a16:creationId xmlns:a16="http://schemas.microsoft.com/office/drawing/2014/main" id="{E916E16B-BA4D-A246-AF39-4A7F8A1E86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4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09" name="Oval 3519">
                    <a:extLst>
                      <a:ext uri="{FF2B5EF4-FFF2-40B4-BE49-F238E27FC236}">
                        <a16:creationId xmlns:a16="http://schemas.microsoft.com/office/drawing/2014/main" id="{E376D96B-6371-1046-8F62-9D70549733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46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10" name="Rectangle 3520">
                    <a:extLst>
                      <a:ext uri="{FF2B5EF4-FFF2-40B4-BE49-F238E27FC236}">
                        <a16:creationId xmlns:a16="http://schemas.microsoft.com/office/drawing/2014/main" id="{6A307973-01E4-3644-96BA-89B97E2AE6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46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11" name="Oval 3521">
                    <a:extLst>
                      <a:ext uri="{FF2B5EF4-FFF2-40B4-BE49-F238E27FC236}">
                        <a16:creationId xmlns:a16="http://schemas.microsoft.com/office/drawing/2014/main" id="{89D8C792-07B6-734E-A853-3C897CEE7E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4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12" name="Rectangle 3522">
                    <a:extLst>
                      <a:ext uri="{FF2B5EF4-FFF2-40B4-BE49-F238E27FC236}">
                        <a16:creationId xmlns:a16="http://schemas.microsoft.com/office/drawing/2014/main" id="{CAAC0700-D58D-5D48-8AAD-C5CBC9BC73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7" y="4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13" name="Oval 3523">
                    <a:extLst>
                      <a:ext uri="{FF2B5EF4-FFF2-40B4-BE49-F238E27FC236}">
                        <a16:creationId xmlns:a16="http://schemas.microsoft.com/office/drawing/2014/main" id="{EB16037B-43C5-4C4B-95FE-763C4A64B6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46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14" name="Rectangle 3524">
                    <a:extLst>
                      <a:ext uri="{FF2B5EF4-FFF2-40B4-BE49-F238E27FC236}">
                        <a16:creationId xmlns:a16="http://schemas.microsoft.com/office/drawing/2014/main" id="{872F6F72-3E01-F04B-9E1C-66A1689471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7" y="4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15" name="Oval 3525">
                    <a:extLst>
                      <a:ext uri="{FF2B5EF4-FFF2-40B4-BE49-F238E27FC236}">
                        <a16:creationId xmlns:a16="http://schemas.microsoft.com/office/drawing/2014/main" id="{88027293-5CED-C64A-81A7-A59F453225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8" y="46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16" name="Rectangle 3526">
                    <a:extLst>
                      <a:ext uri="{FF2B5EF4-FFF2-40B4-BE49-F238E27FC236}">
                        <a16:creationId xmlns:a16="http://schemas.microsoft.com/office/drawing/2014/main" id="{39B65E2A-F292-2341-96B6-979F517B9C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9" y="4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17" name="Oval 3527">
                    <a:extLst>
                      <a:ext uri="{FF2B5EF4-FFF2-40B4-BE49-F238E27FC236}">
                        <a16:creationId xmlns:a16="http://schemas.microsoft.com/office/drawing/2014/main" id="{46D7F8DA-073E-D742-ACD5-3422C4056C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9" y="46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18" name="Rectangle 3528">
                    <a:extLst>
                      <a:ext uri="{FF2B5EF4-FFF2-40B4-BE49-F238E27FC236}">
                        <a16:creationId xmlns:a16="http://schemas.microsoft.com/office/drawing/2014/main" id="{A0720B6A-8DBF-9A4B-A466-64BD6EE2B3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19" name="Oval 3529">
                    <a:extLst>
                      <a:ext uri="{FF2B5EF4-FFF2-40B4-BE49-F238E27FC236}">
                        <a16:creationId xmlns:a16="http://schemas.microsoft.com/office/drawing/2014/main" id="{BF917F5A-2FEA-C04D-A7DE-B463752712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720" name="Rectangle 3530">
                    <a:extLst>
                      <a:ext uri="{FF2B5EF4-FFF2-40B4-BE49-F238E27FC236}">
                        <a16:creationId xmlns:a16="http://schemas.microsoft.com/office/drawing/2014/main" id="{498437D5-2F40-CD46-AA64-3E11FD4B41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354" name="Group 3531">
                  <a:extLst>
                    <a:ext uri="{FF2B5EF4-FFF2-40B4-BE49-F238E27FC236}">
                      <a16:creationId xmlns:a16="http://schemas.microsoft.com/office/drawing/2014/main" id="{DC6E5D49-F724-BF43-940E-948190FA71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80" y="451"/>
                  <a:ext cx="55" cy="71"/>
                  <a:chOff x="780" y="451"/>
                  <a:chExt cx="55" cy="71"/>
                </a:xfrm>
              </p:grpSpPr>
              <p:sp>
                <p:nvSpPr>
                  <p:cNvPr id="1321" name="Oval 3532">
                    <a:extLst>
                      <a:ext uri="{FF2B5EF4-FFF2-40B4-BE49-F238E27FC236}">
                        <a16:creationId xmlns:a16="http://schemas.microsoft.com/office/drawing/2014/main" id="{279225C7-5084-864A-B9D5-D4FCF856D8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22" name="Rectangle 3533">
                    <a:extLst>
                      <a:ext uri="{FF2B5EF4-FFF2-40B4-BE49-F238E27FC236}">
                        <a16:creationId xmlns:a16="http://schemas.microsoft.com/office/drawing/2014/main" id="{A4D6F1E6-D75E-5847-81F5-1D1BF6E2D1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23" name="Oval 3534">
                    <a:extLst>
                      <a:ext uri="{FF2B5EF4-FFF2-40B4-BE49-F238E27FC236}">
                        <a16:creationId xmlns:a16="http://schemas.microsoft.com/office/drawing/2014/main" id="{FE2F5EAE-2DA7-A04F-A3EA-644E35C07A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5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24" name="Rectangle 3535">
                    <a:extLst>
                      <a:ext uri="{FF2B5EF4-FFF2-40B4-BE49-F238E27FC236}">
                        <a16:creationId xmlns:a16="http://schemas.microsoft.com/office/drawing/2014/main" id="{E39A02BF-C22A-0446-8DF2-719A71D48F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4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25" name="Oval 3536">
                    <a:extLst>
                      <a:ext uri="{FF2B5EF4-FFF2-40B4-BE49-F238E27FC236}">
                        <a16:creationId xmlns:a16="http://schemas.microsoft.com/office/drawing/2014/main" id="{FC072397-3CC1-A548-81F1-19EA19F539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1" y="45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26" name="Rectangle 3537">
                    <a:extLst>
                      <a:ext uri="{FF2B5EF4-FFF2-40B4-BE49-F238E27FC236}">
                        <a16:creationId xmlns:a16="http://schemas.microsoft.com/office/drawing/2014/main" id="{51132711-58FF-1B4A-8030-5E80BDBB30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4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27" name="Oval 3538">
                    <a:extLst>
                      <a:ext uri="{FF2B5EF4-FFF2-40B4-BE49-F238E27FC236}">
                        <a16:creationId xmlns:a16="http://schemas.microsoft.com/office/drawing/2014/main" id="{6F4713A7-7FAF-D14A-A4C4-4B32AE3685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1" y="45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28" name="Rectangle 3539">
                    <a:extLst>
                      <a:ext uri="{FF2B5EF4-FFF2-40B4-BE49-F238E27FC236}">
                        <a16:creationId xmlns:a16="http://schemas.microsoft.com/office/drawing/2014/main" id="{33C69604-9C9B-2243-9E16-8C46221C7D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4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29" name="Oval 3540">
                    <a:extLst>
                      <a:ext uri="{FF2B5EF4-FFF2-40B4-BE49-F238E27FC236}">
                        <a16:creationId xmlns:a16="http://schemas.microsoft.com/office/drawing/2014/main" id="{C3E699EE-424A-CE45-BF5A-D78602902E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1" y="45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30" name="Rectangle 3541">
                    <a:extLst>
                      <a:ext uri="{FF2B5EF4-FFF2-40B4-BE49-F238E27FC236}">
                        <a16:creationId xmlns:a16="http://schemas.microsoft.com/office/drawing/2014/main" id="{30192FB9-DCD5-FD41-A111-D50E9DB81D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4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31" name="Oval 3542">
                    <a:extLst>
                      <a:ext uri="{FF2B5EF4-FFF2-40B4-BE49-F238E27FC236}">
                        <a16:creationId xmlns:a16="http://schemas.microsoft.com/office/drawing/2014/main" id="{289B4018-DAC8-5949-95C5-EFFE399EED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45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32" name="Rectangle 3543">
                    <a:extLst>
                      <a:ext uri="{FF2B5EF4-FFF2-40B4-BE49-F238E27FC236}">
                        <a16:creationId xmlns:a16="http://schemas.microsoft.com/office/drawing/2014/main" id="{793B6303-BB2F-E843-8EE3-7B63318A97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3" y="4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33" name="Oval 3544">
                    <a:extLst>
                      <a:ext uri="{FF2B5EF4-FFF2-40B4-BE49-F238E27FC236}">
                        <a16:creationId xmlns:a16="http://schemas.microsoft.com/office/drawing/2014/main" id="{4579BC51-A4FF-6C43-9017-810FF26023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3" y="4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34" name="Rectangle 3545">
                    <a:extLst>
                      <a:ext uri="{FF2B5EF4-FFF2-40B4-BE49-F238E27FC236}">
                        <a16:creationId xmlns:a16="http://schemas.microsoft.com/office/drawing/2014/main" id="{4B7AD54A-E2C4-E248-B904-89D35CE0D1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5" y="4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35" name="Oval 3546">
                    <a:extLst>
                      <a:ext uri="{FF2B5EF4-FFF2-40B4-BE49-F238E27FC236}">
                        <a16:creationId xmlns:a16="http://schemas.microsoft.com/office/drawing/2014/main" id="{AA75EBA1-CFC1-4049-A923-0B663E57B0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6" y="4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36" name="Rectangle 3547">
                    <a:extLst>
                      <a:ext uri="{FF2B5EF4-FFF2-40B4-BE49-F238E27FC236}">
                        <a16:creationId xmlns:a16="http://schemas.microsoft.com/office/drawing/2014/main" id="{67F37AF4-0779-0E48-A5FF-E499BA5E54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7" y="4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37" name="Oval 3548">
                    <a:extLst>
                      <a:ext uri="{FF2B5EF4-FFF2-40B4-BE49-F238E27FC236}">
                        <a16:creationId xmlns:a16="http://schemas.microsoft.com/office/drawing/2014/main" id="{6CBBB729-F155-204B-9DB0-A6685E58EA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7" y="4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38" name="Rectangle 3549">
                    <a:extLst>
                      <a:ext uri="{FF2B5EF4-FFF2-40B4-BE49-F238E27FC236}">
                        <a16:creationId xmlns:a16="http://schemas.microsoft.com/office/drawing/2014/main" id="{CFE79A63-BDCC-2747-9D40-461DB4AFFF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8" y="4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39" name="Oval 3550">
                    <a:extLst>
                      <a:ext uri="{FF2B5EF4-FFF2-40B4-BE49-F238E27FC236}">
                        <a16:creationId xmlns:a16="http://schemas.microsoft.com/office/drawing/2014/main" id="{8B02D728-2F99-3449-8DC2-91003D6994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8" y="45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40" name="Rectangle 3551">
                    <a:extLst>
                      <a:ext uri="{FF2B5EF4-FFF2-40B4-BE49-F238E27FC236}">
                        <a16:creationId xmlns:a16="http://schemas.microsoft.com/office/drawing/2014/main" id="{34CA47C8-1645-D747-A456-6174E8A937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4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41" name="Oval 3552">
                    <a:extLst>
                      <a:ext uri="{FF2B5EF4-FFF2-40B4-BE49-F238E27FC236}">
                        <a16:creationId xmlns:a16="http://schemas.microsoft.com/office/drawing/2014/main" id="{C8CAF8F0-9990-8D4E-92BD-F5A3565A74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45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42" name="Rectangle 3553">
                    <a:extLst>
                      <a:ext uri="{FF2B5EF4-FFF2-40B4-BE49-F238E27FC236}">
                        <a16:creationId xmlns:a16="http://schemas.microsoft.com/office/drawing/2014/main" id="{79C464A2-65B8-0949-A754-7C83F7F687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1" y="4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43" name="Oval 3554">
                    <a:extLst>
                      <a:ext uri="{FF2B5EF4-FFF2-40B4-BE49-F238E27FC236}">
                        <a16:creationId xmlns:a16="http://schemas.microsoft.com/office/drawing/2014/main" id="{5A343505-DAF1-ED4D-909A-3CB83E3C02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1" y="4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44" name="Rectangle 3555">
                    <a:extLst>
                      <a:ext uri="{FF2B5EF4-FFF2-40B4-BE49-F238E27FC236}">
                        <a16:creationId xmlns:a16="http://schemas.microsoft.com/office/drawing/2014/main" id="{81FF766E-14A1-6F45-917C-7E4E2B66C4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2" y="4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45" name="Oval 3556">
                    <a:extLst>
                      <a:ext uri="{FF2B5EF4-FFF2-40B4-BE49-F238E27FC236}">
                        <a16:creationId xmlns:a16="http://schemas.microsoft.com/office/drawing/2014/main" id="{C4E1C973-9FA9-F84D-A8EE-B533AFDD21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2" y="4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46" name="Rectangle 3557">
                    <a:extLst>
                      <a:ext uri="{FF2B5EF4-FFF2-40B4-BE49-F238E27FC236}">
                        <a16:creationId xmlns:a16="http://schemas.microsoft.com/office/drawing/2014/main" id="{1A66F474-5797-D940-A6A5-39B8B90185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4" y="4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47" name="Oval 3558">
                    <a:extLst>
                      <a:ext uri="{FF2B5EF4-FFF2-40B4-BE49-F238E27FC236}">
                        <a16:creationId xmlns:a16="http://schemas.microsoft.com/office/drawing/2014/main" id="{D2D715ED-1CE2-0347-82D8-33E79BED21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5" y="4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48" name="Rectangle 3559">
                    <a:extLst>
                      <a:ext uri="{FF2B5EF4-FFF2-40B4-BE49-F238E27FC236}">
                        <a16:creationId xmlns:a16="http://schemas.microsoft.com/office/drawing/2014/main" id="{D535DA14-448E-5444-9DB0-6C0C2EF9D1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49" name="Oval 3560">
                    <a:extLst>
                      <a:ext uri="{FF2B5EF4-FFF2-40B4-BE49-F238E27FC236}">
                        <a16:creationId xmlns:a16="http://schemas.microsoft.com/office/drawing/2014/main" id="{10B7193C-7685-824A-88E8-D1DA081769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5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50" name="Rectangle 3561">
                    <a:extLst>
                      <a:ext uri="{FF2B5EF4-FFF2-40B4-BE49-F238E27FC236}">
                        <a16:creationId xmlns:a16="http://schemas.microsoft.com/office/drawing/2014/main" id="{3BC431D7-A5D0-EA47-8367-B9BECEEF70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51" name="Oval 3562">
                    <a:extLst>
                      <a:ext uri="{FF2B5EF4-FFF2-40B4-BE49-F238E27FC236}">
                        <a16:creationId xmlns:a16="http://schemas.microsoft.com/office/drawing/2014/main" id="{4CF1D328-3051-4745-BE36-D982BC7A68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52" name="Rectangle 3563">
                    <a:extLst>
                      <a:ext uri="{FF2B5EF4-FFF2-40B4-BE49-F238E27FC236}">
                        <a16:creationId xmlns:a16="http://schemas.microsoft.com/office/drawing/2014/main" id="{6DDC24E4-FBB9-454C-B134-6AB449D417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53" name="Oval 3564">
                    <a:extLst>
                      <a:ext uri="{FF2B5EF4-FFF2-40B4-BE49-F238E27FC236}">
                        <a16:creationId xmlns:a16="http://schemas.microsoft.com/office/drawing/2014/main" id="{B50B0168-23C8-5342-9D6A-2D8F3007A4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54" name="Rectangle 3565">
                    <a:extLst>
                      <a:ext uri="{FF2B5EF4-FFF2-40B4-BE49-F238E27FC236}">
                        <a16:creationId xmlns:a16="http://schemas.microsoft.com/office/drawing/2014/main" id="{57E28298-EF6B-A545-911D-98121164A7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55" name="Oval 3566">
                    <a:extLst>
                      <a:ext uri="{FF2B5EF4-FFF2-40B4-BE49-F238E27FC236}">
                        <a16:creationId xmlns:a16="http://schemas.microsoft.com/office/drawing/2014/main" id="{668897AE-9358-9245-967D-DC86DDDC53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56" name="Rectangle 3567">
                    <a:extLst>
                      <a:ext uri="{FF2B5EF4-FFF2-40B4-BE49-F238E27FC236}">
                        <a16:creationId xmlns:a16="http://schemas.microsoft.com/office/drawing/2014/main" id="{D2DA7D38-0739-FB41-B5D3-F527B305A6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57" name="Oval 3568">
                    <a:extLst>
                      <a:ext uri="{FF2B5EF4-FFF2-40B4-BE49-F238E27FC236}">
                        <a16:creationId xmlns:a16="http://schemas.microsoft.com/office/drawing/2014/main" id="{7C6328A3-855D-D449-B1D3-8BEF86333D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58" name="Rectangle 3569">
                    <a:extLst>
                      <a:ext uri="{FF2B5EF4-FFF2-40B4-BE49-F238E27FC236}">
                        <a16:creationId xmlns:a16="http://schemas.microsoft.com/office/drawing/2014/main" id="{11884978-EDC4-7643-A017-190C31F9DD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59" name="Oval 3570">
                    <a:extLst>
                      <a:ext uri="{FF2B5EF4-FFF2-40B4-BE49-F238E27FC236}">
                        <a16:creationId xmlns:a16="http://schemas.microsoft.com/office/drawing/2014/main" id="{3C2ADF76-4F44-D84F-87DC-592444B5A4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60" name="Rectangle 3571">
                    <a:extLst>
                      <a:ext uri="{FF2B5EF4-FFF2-40B4-BE49-F238E27FC236}">
                        <a16:creationId xmlns:a16="http://schemas.microsoft.com/office/drawing/2014/main" id="{A2641E87-BC08-6A42-A508-DFF5EF0476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61" name="Oval 3572">
                    <a:extLst>
                      <a:ext uri="{FF2B5EF4-FFF2-40B4-BE49-F238E27FC236}">
                        <a16:creationId xmlns:a16="http://schemas.microsoft.com/office/drawing/2014/main" id="{9629377D-6D48-244A-822D-3E9020143B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62" name="Rectangle 3573">
                    <a:extLst>
                      <a:ext uri="{FF2B5EF4-FFF2-40B4-BE49-F238E27FC236}">
                        <a16:creationId xmlns:a16="http://schemas.microsoft.com/office/drawing/2014/main" id="{9D6EF46D-0481-D241-AA5C-901FD2D6C9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63" name="Oval 3574">
                    <a:extLst>
                      <a:ext uri="{FF2B5EF4-FFF2-40B4-BE49-F238E27FC236}">
                        <a16:creationId xmlns:a16="http://schemas.microsoft.com/office/drawing/2014/main" id="{85DCF763-6157-ED49-BFDF-04730A8A9A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64" name="Rectangle 3575">
                    <a:extLst>
                      <a:ext uri="{FF2B5EF4-FFF2-40B4-BE49-F238E27FC236}">
                        <a16:creationId xmlns:a16="http://schemas.microsoft.com/office/drawing/2014/main" id="{D31EC6A9-8FFA-BD46-8F4D-49A48B648F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65" name="Oval 3576">
                    <a:extLst>
                      <a:ext uri="{FF2B5EF4-FFF2-40B4-BE49-F238E27FC236}">
                        <a16:creationId xmlns:a16="http://schemas.microsoft.com/office/drawing/2014/main" id="{C6ACCF92-07C9-5B4C-8126-36C07C11BC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66" name="Rectangle 3577">
                    <a:extLst>
                      <a:ext uri="{FF2B5EF4-FFF2-40B4-BE49-F238E27FC236}">
                        <a16:creationId xmlns:a16="http://schemas.microsoft.com/office/drawing/2014/main" id="{120F4E18-4F16-5447-B5AC-986062DFBE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67" name="Oval 3578">
                    <a:extLst>
                      <a:ext uri="{FF2B5EF4-FFF2-40B4-BE49-F238E27FC236}">
                        <a16:creationId xmlns:a16="http://schemas.microsoft.com/office/drawing/2014/main" id="{50C09D87-5689-0943-A1BF-748A00A5B8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5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68" name="Rectangle 3579">
                    <a:extLst>
                      <a:ext uri="{FF2B5EF4-FFF2-40B4-BE49-F238E27FC236}">
                        <a16:creationId xmlns:a16="http://schemas.microsoft.com/office/drawing/2014/main" id="{71134A6B-E9DE-A94A-A230-F32B14B4BF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69" name="Oval 3580">
                    <a:extLst>
                      <a:ext uri="{FF2B5EF4-FFF2-40B4-BE49-F238E27FC236}">
                        <a16:creationId xmlns:a16="http://schemas.microsoft.com/office/drawing/2014/main" id="{1C1B7384-DB90-8D4C-86D8-E6276F3C4E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6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70" name="Rectangle 3581">
                    <a:extLst>
                      <a:ext uri="{FF2B5EF4-FFF2-40B4-BE49-F238E27FC236}">
                        <a16:creationId xmlns:a16="http://schemas.microsoft.com/office/drawing/2014/main" id="{70A690A0-08EB-604E-9DF7-D0199883D4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71" name="Oval 3582">
                    <a:extLst>
                      <a:ext uri="{FF2B5EF4-FFF2-40B4-BE49-F238E27FC236}">
                        <a16:creationId xmlns:a16="http://schemas.microsoft.com/office/drawing/2014/main" id="{CB46CB46-045F-5246-8AD6-4DB443642D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6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72" name="Rectangle 3583">
                    <a:extLst>
                      <a:ext uri="{FF2B5EF4-FFF2-40B4-BE49-F238E27FC236}">
                        <a16:creationId xmlns:a16="http://schemas.microsoft.com/office/drawing/2014/main" id="{31AD73A6-D7E9-014E-946B-BDAA050BB1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73" name="Oval 3584">
                    <a:extLst>
                      <a:ext uri="{FF2B5EF4-FFF2-40B4-BE49-F238E27FC236}">
                        <a16:creationId xmlns:a16="http://schemas.microsoft.com/office/drawing/2014/main" id="{94C87C40-F910-A941-B855-F7C659B051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6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74" name="Rectangle 3585">
                    <a:extLst>
                      <a:ext uri="{FF2B5EF4-FFF2-40B4-BE49-F238E27FC236}">
                        <a16:creationId xmlns:a16="http://schemas.microsoft.com/office/drawing/2014/main" id="{DAEC1AF8-8258-5645-90F8-698B3C8300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75" name="Oval 3586">
                    <a:extLst>
                      <a:ext uri="{FF2B5EF4-FFF2-40B4-BE49-F238E27FC236}">
                        <a16:creationId xmlns:a16="http://schemas.microsoft.com/office/drawing/2014/main" id="{702B0043-B2E8-8E4E-8DE7-9F3D1A990E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6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76" name="Rectangle 3587">
                    <a:extLst>
                      <a:ext uri="{FF2B5EF4-FFF2-40B4-BE49-F238E27FC236}">
                        <a16:creationId xmlns:a16="http://schemas.microsoft.com/office/drawing/2014/main" id="{E9DDA7B9-3188-E943-8DEA-D7089D1E11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77" name="Oval 3588">
                    <a:extLst>
                      <a:ext uri="{FF2B5EF4-FFF2-40B4-BE49-F238E27FC236}">
                        <a16:creationId xmlns:a16="http://schemas.microsoft.com/office/drawing/2014/main" id="{B71F304B-54CB-D04F-B636-DC790BBAC2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6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78" name="Rectangle 3589">
                    <a:extLst>
                      <a:ext uri="{FF2B5EF4-FFF2-40B4-BE49-F238E27FC236}">
                        <a16:creationId xmlns:a16="http://schemas.microsoft.com/office/drawing/2014/main" id="{742C4803-A643-BC40-A671-36645D3961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79" name="Oval 3590">
                    <a:extLst>
                      <a:ext uri="{FF2B5EF4-FFF2-40B4-BE49-F238E27FC236}">
                        <a16:creationId xmlns:a16="http://schemas.microsoft.com/office/drawing/2014/main" id="{56F8E0D6-BA08-064B-961F-56DBAE888B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80" name="Rectangle 3591">
                    <a:extLst>
                      <a:ext uri="{FF2B5EF4-FFF2-40B4-BE49-F238E27FC236}">
                        <a16:creationId xmlns:a16="http://schemas.microsoft.com/office/drawing/2014/main" id="{5594A34C-E096-F847-91B7-D654619E47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81" name="Oval 3592">
                    <a:extLst>
                      <a:ext uri="{FF2B5EF4-FFF2-40B4-BE49-F238E27FC236}">
                        <a16:creationId xmlns:a16="http://schemas.microsoft.com/office/drawing/2014/main" id="{23FFA166-6868-3541-A1B3-76779FEA34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6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82" name="Rectangle 3593">
                    <a:extLst>
                      <a:ext uri="{FF2B5EF4-FFF2-40B4-BE49-F238E27FC236}">
                        <a16:creationId xmlns:a16="http://schemas.microsoft.com/office/drawing/2014/main" id="{C70765AA-D49B-8B40-ADD2-D83C075B58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83" name="Oval 3594">
                    <a:extLst>
                      <a:ext uri="{FF2B5EF4-FFF2-40B4-BE49-F238E27FC236}">
                        <a16:creationId xmlns:a16="http://schemas.microsoft.com/office/drawing/2014/main" id="{A201AF20-1B62-BF44-A128-F08761A7E2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6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84" name="Rectangle 3595">
                    <a:extLst>
                      <a:ext uri="{FF2B5EF4-FFF2-40B4-BE49-F238E27FC236}">
                        <a16:creationId xmlns:a16="http://schemas.microsoft.com/office/drawing/2014/main" id="{73B3D311-B196-894F-ABA2-8E4739E5AF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85" name="Oval 3596">
                    <a:extLst>
                      <a:ext uri="{FF2B5EF4-FFF2-40B4-BE49-F238E27FC236}">
                        <a16:creationId xmlns:a16="http://schemas.microsoft.com/office/drawing/2014/main" id="{E0B191E1-8D38-E24F-83FF-993F7534DC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6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86" name="Rectangle 3597">
                    <a:extLst>
                      <a:ext uri="{FF2B5EF4-FFF2-40B4-BE49-F238E27FC236}">
                        <a16:creationId xmlns:a16="http://schemas.microsoft.com/office/drawing/2014/main" id="{BD4B3092-C2B8-5A46-830D-9D7441D5CA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7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87" name="Oval 3598">
                    <a:extLst>
                      <a:ext uri="{FF2B5EF4-FFF2-40B4-BE49-F238E27FC236}">
                        <a16:creationId xmlns:a16="http://schemas.microsoft.com/office/drawing/2014/main" id="{ADEAFCDE-93D1-6F4D-A82F-73D713D686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88" name="Rectangle 3599">
                    <a:extLst>
                      <a:ext uri="{FF2B5EF4-FFF2-40B4-BE49-F238E27FC236}">
                        <a16:creationId xmlns:a16="http://schemas.microsoft.com/office/drawing/2014/main" id="{3E033547-1471-0C42-A1EA-7A0935D1B9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89" name="Oval 3600">
                    <a:extLst>
                      <a:ext uri="{FF2B5EF4-FFF2-40B4-BE49-F238E27FC236}">
                        <a16:creationId xmlns:a16="http://schemas.microsoft.com/office/drawing/2014/main" id="{90F7F287-4FC1-4442-A70B-42B3395C50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90" name="Rectangle 3601">
                    <a:extLst>
                      <a:ext uri="{FF2B5EF4-FFF2-40B4-BE49-F238E27FC236}">
                        <a16:creationId xmlns:a16="http://schemas.microsoft.com/office/drawing/2014/main" id="{00B9A277-B5B7-4549-9924-F33465A414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7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91" name="Oval 3602">
                    <a:extLst>
                      <a:ext uri="{FF2B5EF4-FFF2-40B4-BE49-F238E27FC236}">
                        <a16:creationId xmlns:a16="http://schemas.microsoft.com/office/drawing/2014/main" id="{A1F039A5-5AD9-B843-ADA0-FE196DB85E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7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92" name="Rectangle 3603">
                    <a:extLst>
                      <a:ext uri="{FF2B5EF4-FFF2-40B4-BE49-F238E27FC236}">
                        <a16:creationId xmlns:a16="http://schemas.microsoft.com/office/drawing/2014/main" id="{AFF5A588-DC6C-234C-9FF6-80BE446B87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93" name="Oval 3604">
                    <a:extLst>
                      <a:ext uri="{FF2B5EF4-FFF2-40B4-BE49-F238E27FC236}">
                        <a16:creationId xmlns:a16="http://schemas.microsoft.com/office/drawing/2014/main" id="{95EC6B65-6BB5-FA40-AF3C-497EB1B46B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7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94" name="Rectangle 3605">
                    <a:extLst>
                      <a:ext uri="{FF2B5EF4-FFF2-40B4-BE49-F238E27FC236}">
                        <a16:creationId xmlns:a16="http://schemas.microsoft.com/office/drawing/2014/main" id="{F5B663EF-0BFE-184E-9DA3-E32DCC3DF6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95" name="Oval 3606">
                    <a:extLst>
                      <a:ext uri="{FF2B5EF4-FFF2-40B4-BE49-F238E27FC236}">
                        <a16:creationId xmlns:a16="http://schemas.microsoft.com/office/drawing/2014/main" id="{ADD547AF-E81D-FE4A-90DE-A3538C1A59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7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96" name="Rectangle 3607">
                    <a:extLst>
                      <a:ext uri="{FF2B5EF4-FFF2-40B4-BE49-F238E27FC236}">
                        <a16:creationId xmlns:a16="http://schemas.microsoft.com/office/drawing/2014/main" id="{BC863EAD-7C22-B448-BDAE-D444C7A7E0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97" name="Oval 3608">
                    <a:extLst>
                      <a:ext uri="{FF2B5EF4-FFF2-40B4-BE49-F238E27FC236}">
                        <a16:creationId xmlns:a16="http://schemas.microsoft.com/office/drawing/2014/main" id="{B6273723-11D3-4E47-9043-3119F0086D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47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98" name="Rectangle 3609">
                    <a:extLst>
                      <a:ext uri="{FF2B5EF4-FFF2-40B4-BE49-F238E27FC236}">
                        <a16:creationId xmlns:a16="http://schemas.microsoft.com/office/drawing/2014/main" id="{18634315-CEFF-7F43-9B2F-BF881152CD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99" name="Oval 3610">
                    <a:extLst>
                      <a:ext uri="{FF2B5EF4-FFF2-40B4-BE49-F238E27FC236}">
                        <a16:creationId xmlns:a16="http://schemas.microsoft.com/office/drawing/2014/main" id="{16FC0168-DA9A-1E47-B7A9-FB33C0A5F4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6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00" name="Rectangle 3611">
                    <a:extLst>
                      <a:ext uri="{FF2B5EF4-FFF2-40B4-BE49-F238E27FC236}">
                        <a16:creationId xmlns:a16="http://schemas.microsoft.com/office/drawing/2014/main" id="{ED1985FA-D0D5-1E4B-A344-82DAB3B17F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01" name="Oval 3612">
                    <a:extLst>
                      <a:ext uri="{FF2B5EF4-FFF2-40B4-BE49-F238E27FC236}">
                        <a16:creationId xmlns:a16="http://schemas.microsoft.com/office/drawing/2014/main" id="{14A37824-F649-8442-8148-26EC2FB628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02" name="Rectangle 3613">
                    <a:extLst>
                      <a:ext uri="{FF2B5EF4-FFF2-40B4-BE49-F238E27FC236}">
                        <a16:creationId xmlns:a16="http://schemas.microsoft.com/office/drawing/2014/main" id="{AA1E3CFF-E06B-2448-9E92-813F98463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7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03" name="Oval 3614">
                    <a:extLst>
                      <a:ext uri="{FF2B5EF4-FFF2-40B4-BE49-F238E27FC236}">
                        <a16:creationId xmlns:a16="http://schemas.microsoft.com/office/drawing/2014/main" id="{82045683-2826-B74B-86B1-FA383CCD94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78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04" name="Rectangle 3615">
                    <a:extLst>
                      <a:ext uri="{FF2B5EF4-FFF2-40B4-BE49-F238E27FC236}">
                        <a16:creationId xmlns:a16="http://schemas.microsoft.com/office/drawing/2014/main" id="{39B7E85B-96F2-BF4A-B61B-D9C703567C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05" name="Oval 3616">
                    <a:extLst>
                      <a:ext uri="{FF2B5EF4-FFF2-40B4-BE49-F238E27FC236}">
                        <a16:creationId xmlns:a16="http://schemas.microsoft.com/office/drawing/2014/main" id="{4FF66191-4C04-7644-B408-C28CEBC4F3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8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06" name="Rectangle 3617">
                    <a:extLst>
                      <a:ext uri="{FF2B5EF4-FFF2-40B4-BE49-F238E27FC236}">
                        <a16:creationId xmlns:a16="http://schemas.microsoft.com/office/drawing/2014/main" id="{A574A78C-0282-C045-A939-1D430FDCB2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07" name="Oval 3618">
                    <a:extLst>
                      <a:ext uri="{FF2B5EF4-FFF2-40B4-BE49-F238E27FC236}">
                        <a16:creationId xmlns:a16="http://schemas.microsoft.com/office/drawing/2014/main" id="{5F760932-4A40-CF45-BFDF-5A49D40F03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48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08" name="Rectangle 3619">
                    <a:extLst>
                      <a:ext uri="{FF2B5EF4-FFF2-40B4-BE49-F238E27FC236}">
                        <a16:creationId xmlns:a16="http://schemas.microsoft.com/office/drawing/2014/main" id="{6CCE9707-D748-DD47-8689-FC3EB15E0C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4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09" name="Oval 3620">
                    <a:extLst>
                      <a:ext uri="{FF2B5EF4-FFF2-40B4-BE49-F238E27FC236}">
                        <a16:creationId xmlns:a16="http://schemas.microsoft.com/office/drawing/2014/main" id="{AC13A127-9680-F54A-9F4C-57028A9D15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8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10" name="Rectangle 3621">
                    <a:extLst>
                      <a:ext uri="{FF2B5EF4-FFF2-40B4-BE49-F238E27FC236}">
                        <a16:creationId xmlns:a16="http://schemas.microsoft.com/office/drawing/2014/main" id="{F8B53E39-5663-454C-BE44-5918580E4D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11" name="Oval 3622">
                    <a:extLst>
                      <a:ext uri="{FF2B5EF4-FFF2-40B4-BE49-F238E27FC236}">
                        <a16:creationId xmlns:a16="http://schemas.microsoft.com/office/drawing/2014/main" id="{3FAB5DA8-29C3-2649-8D55-14E5B7774B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8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12" name="Rectangle 3623">
                    <a:extLst>
                      <a:ext uri="{FF2B5EF4-FFF2-40B4-BE49-F238E27FC236}">
                        <a16:creationId xmlns:a16="http://schemas.microsoft.com/office/drawing/2014/main" id="{FBBE7D69-3518-5040-823E-2C7666B773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13" name="Oval 3624">
                    <a:extLst>
                      <a:ext uri="{FF2B5EF4-FFF2-40B4-BE49-F238E27FC236}">
                        <a16:creationId xmlns:a16="http://schemas.microsoft.com/office/drawing/2014/main" id="{F68FD1B4-21A7-F147-8877-AADC7E5AD1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14" name="Rectangle 3625">
                    <a:extLst>
                      <a:ext uri="{FF2B5EF4-FFF2-40B4-BE49-F238E27FC236}">
                        <a16:creationId xmlns:a16="http://schemas.microsoft.com/office/drawing/2014/main" id="{8B7C6B0D-353D-7743-B15B-2503FC8E40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15" name="Oval 3626">
                    <a:extLst>
                      <a:ext uri="{FF2B5EF4-FFF2-40B4-BE49-F238E27FC236}">
                        <a16:creationId xmlns:a16="http://schemas.microsoft.com/office/drawing/2014/main" id="{AB2B6252-3EAA-6146-BD47-20404FBB0A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16" name="Rectangle 3627">
                    <a:extLst>
                      <a:ext uri="{FF2B5EF4-FFF2-40B4-BE49-F238E27FC236}">
                        <a16:creationId xmlns:a16="http://schemas.microsoft.com/office/drawing/2014/main" id="{F20ABC28-3E6B-4B4E-BCA8-93E10A17F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8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17" name="Oval 3628">
                    <a:extLst>
                      <a:ext uri="{FF2B5EF4-FFF2-40B4-BE49-F238E27FC236}">
                        <a16:creationId xmlns:a16="http://schemas.microsoft.com/office/drawing/2014/main" id="{94B436EF-DFEC-564D-9ACC-358A8AA212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18" name="Rectangle 3629">
                    <a:extLst>
                      <a:ext uri="{FF2B5EF4-FFF2-40B4-BE49-F238E27FC236}">
                        <a16:creationId xmlns:a16="http://schemas.microsoft.com/office/drawing/2014/main" id="{4CFF3566-4ABB-9340-AFF0-213C372964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19" name="Oval 3630">
                    <a:extLst>
                      <a:ext uri="{FF2B5EF4-FFF2-40B4-BE49-F238E27FC236}">
                        <a16:creationId xmlns:a16="http://schemas.microsoft.com/office/drawing/2014/main" id="{8E3F1027-7D14-2443-8AB5-DCE5731D9E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20" name="Rectangle 3631">
                    <a:extLst>
                      <a:ext uri="{FF2B5EF4-FFF2-40B4-BE49-F238E27FC236}">
                        <a16:creationId xmlns:a16="http://schemas.microsoft.com/office/drawing/2014/main" id="{DAF4E172-D069-5944-9E0A-8BC204C781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21" name="Oval 3632">
                    <a:extLst>
                      <a:ext uri="{FF2B5EF4-FFF2-40B4-BE49-F238E27FC236}">
                        <a16:creationId xmlns:a16="http://schemas.microsoft.com/office/drawing/2014/main" id="{7C28AB1A-DD8F-4841-89F0-F82FC797A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22" name="Rectangle 3633">
                    <a:extLst>
                      <a:ext uri="{FF2B5EF4-FFF2-40B4-BE49-F238E27FC236}">
                        <a16:creationId xmlns:a16="http://schemas.microsoft.com/office/drawing/2014/main" id="{BAC71486-4C27-3148-96B6-ABA2D1E2E0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23" name="Oval 3634">
                    <a:extLst>
                      <a:ext uri="{FF2B5EF4-FFF2-40B4-BE49-F238E27FC236}">
                        <a16:creationId xmlns:a16="http://schemas.microsoft.com/office/drawing/2014/main" id="{51FF70E6-1FFD-4841-99A1-206A614224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4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24" name="Rectangle 3635">
                    <a:extLst>
                      <a:ext uri="{FF2B5EF4-FFF2-40B4-BE49-F238E27FC236}">
                        <a16:creationId xmlns:a16="http://schemas.microsoft.com/office/drawing/2014/main" id="{ACA52166-839E-384B-98C4-C10A69C799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25" name="Oval 3636">
                    <a:extLst>
                      <a:ext uri="{FF2B5EF4-FFF2-40B4-BE49-F238E27FC236}">
                        <a16:creationId xmlns:a16="http://schemas.microsoft.com/office/drawing/2014/main" id="{C40EACCE-3420-CC4B-AF07-F6472C398C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48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26" name="Rectangle 3637">
                    <a:extLst>
                      <a:ext uri="{FF2B5EF4-FFF2-40B4-BE49-F238E27FC236}">
                        <a16:creationId xmlns:a16="http://schemas.microsoft.com/office/drawing/2014/main" id="{ECF47B7A-5365-DE4D-8638-0BD54B366B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27" name="Oval 3638">
                    <a:extLst>
                      <a:ext uri="{FF2B5EF4-FFF2-40B4-BE49-F238E27FC236}">
                        <a16:creationId xmlns:a16="http://schemas.microsoft.com/office/drawing/2014/main" id="{8A2B2FE5-7968-F740-BDCC-4895C29398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48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28" name="Rectangle 3639">
                    <a:extLst>
                      <a:ext uri="{FF2B5EF4-FFF2-40B4-BE49-F238E27FC236}">
                        <a16:creationId xmlns:a16="http://schemas.microsoft.com/office/drawing/2014/main" id="{638DFB32-AF8F-0D4E-B236-4125BADA97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3" y="4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29" name="Oval 3640">
                    <a:extLst>
                      <a:ext uri="{FF2B5EF4-FFF2-40B4-BE49-F238E27FC236}">
                        <a16:creationId xmlns:a16="http://schemas.microsoft.com/office/drawing/2014/main" id="{B38EAF85-BCE5-FA49-91EF-4104DD911B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4" y="48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30" name="Rectangle 3641">
                    <a:extLst>
                      <a:ext uri="{FF2B5EF4-FFF2-40B4-BE49-F238E27FC236}">
                        <a16:creationId xmlns:a16="http://schemas.microsoft.com/office/drawing/2014/main" id="{678682BC-E36B-3547-B46B-23E422AC50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31" name="Oval 3642">
                    <a:extLst>
                      <a:ext uri="{FF2B5EF4-FFF2-40B4-BE49-F238E27FC236}">
                        <a16:creationId xmlns:a16="http://schemas.microsoft.com/office/drawing/2014/main" id="{171879F3-7C11-884A-9AAA-51CB19DF1D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32" name="Rectangle 3643">
                    <a:extLst>
                      <a:ext uri="{FF2B5EF4-FFF2-40B4-BE49-F238E27FC236}">
                        <a16:creationId xmlns:a16="http://schemas.microsoft.com/office/drawing/2014/main" id="{200C6B83-AF25-9245-AB0E-5967831406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33" name="Oval 3644">
                    <a:extLst>
                      <a:ext uri="{FF2B5EF4-FFF2-40B4-BE49-F238E27FC236}">
                        <a16:creationId xmlns:a16="http://schemas.microsoft.com/office/drawing/2014/main" id="{24EFBD19-3D06-6E44-8268-6549EBB059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34" name="Rectangle 3645">
                    <a:extLst>
                      <a:ext uri="{FF2B5EF4-FFF2-40B4-BE49-F238E27FC236}">
                        <a16:creationId xmlns:a16="http://schemas.microsoft.com/office/drawing/2014/main" id="{9842F0C6-3D3A-B643-BD98-7B736FBCAA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35" name="Oval 3646">
                    <a:extLst>
                      <a:ext uri="{FF2B5EF4-FFF2-40B4-BE49-F238E27FC236}">
                        <a16:creationId xmlns:a16="http://schemas.microsoft.com/office/drawing/2014/main" id="{B974D5F8-CDDC-DB43-8EDA-EC62E695CB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36" name="Rectangle 3647">
                    <a:extLst>
                      <a:ext uri="{FF2B5EF4-FFF2-40B4-BE49-F238E27FC236}">
                        <a16:creationId xmlns:a16="http://schemas.microsoft.com/office/drawing/2014/main" id="{BCD404C8-4407-8240-AABB-7B33C0E99A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37" name="Oval 3648">
                    <a:extLst>
                      <a:ext uri="{FF2B5EF4-FFF2-40B4-BE49-F238E27FC236}">
                        <a16:creationId xmlns:a16="http://schemas.microsoft.com/office/drawing/2014/main" id="{C6151D7C-5DC9-5546-9B89-714AA385BD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38" name="Rectangle 3649">
                    <a:extLst>
                      <a:ext uri="{FF2B5EF4-FFF2-40B4-BE49-F238E27FC236}">
                        <a16:creationId xmlns:a16="http://schemas.microsoft.com/office/drawing/2014/main" id="{6F753D4D-241C-9E43-8ACB-1F36B8DD58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39" name="Oval 3650">
                    <a:extLst>
                      <a:ext uri="{FF2B5EF4-FFF2-40B4-BE49-F238E27FC236}">
                        <a16:creationId xmlns:a16="http://schemas.microsoft.com/office/drawing/2014/main" id="{16ABDF81-2E20-A94C-824F-EC043D78F5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40" name="Rectangle 3651">
                    <a:extLst>
                      <a:ext uri="{FF2B5EF4-FFF2-40B4-BE49-F238E27FC236}">
                        <a16:creationId xmlns:a16="http://schemas.microsoft.com/office/drawing/2014/main" id="{EED72F3B-41C9-B940-9AC9-E85092DD23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41" name="Oval 3652">
                    <a:extLst>
                      <a:ext uri="{FF2B5EF4-FFF2-40B4-BE49-F238E27FC236}">
                        <a16:creationId xmlns:a16="http://schemas.microsoft.com/office/drawing/2014/main" id="{2D30FC25-1C40-674E-9D77-E2221160B4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42" name="Rectangle 3653">
                    <a:extLst>
                      <a:ext uri="{FF2B5EF4-FFF2-40B4-BE49-F238E27FC236}">
                        <a16:creationId xmlns:a16="http://schemas.microsoft.com/office/drawing/2014/main" id="{0176DFEC-0AA8-C54C-A4F5-FBA7A3E938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43" name="Oval 3654">
                    <a:extLst>
                      <a:ext uri="{FF2B5EF4-FFF2-40B4-BE49-F238E27FC236}">
                        <a16:creationId xmlns:a16="http://schemas.microsoft.com/office/drawing/2014/main" id="{AA4C906E-6686-E647-990D-2CF22D5E75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44" name="Rectangle 3655">
                    <a:extLst>
                      <a:ext uri="{FF2B5EF4-FFF2-40B4-BE49-F238E27FC236}">
                        <a16:creationId xmlns:a16="http://schemas.microsoft.com/office/drawing/2014/main" id="{655D0A49-3197-C747-A254-529DDBEA51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45" name="Oval 3656">
                    <a:extLst>
                      <a:ext uri="{FF2B5EF4-FFF2-40B4-BE49-F238E27FC236}">
                        <a16:creationId xmlns:a16="http://schemas.microsoft.com/office/drawing/2014/main" id="{2699C2B1-31D4-2943-82D2-9F5D3723D1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46" name="Rectangle 3657">
                    <a:extLst>
                      <a:ext uri="{FF2B5EF4-FFF2-40B4-BE49-F238E27FC236}">
                        <a16:creationId xmlns:a16="http://schemas.microsoft.com/office/drawing/2014/main" id="{EE3CABCE-D8DC-7948-A741-9437A24ED6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4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47" name="Oval 3658">
                    <a:extLst>
                      <a:ext uri="{FF2B5EF4-FFF2-40B4-BE49-F238E27FC236}">
                        <a16:creationId xmlns:a16="http://schemas.microsoft.com/office/drawing/2014/main" id="{092A2251-4549-B042-82FD-38A759B1E2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49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48" name="Rectangle 3659">
                    <a:extLst>
                      <a:ext uri="{FF2B5EF4-FFF2-40B4-BE49-F238E27FC236}">
                        <a16:creationId xmlns:a16="http://schemas.microsoft.com/office/drawing/2014/main" id="{779B962C-890E-B541-8BEC-462F62D8AA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49" name="Oval 3660">
                    <a:extLst>
                      <a:ext uri="{FF2B5EF4-FFF2-40B4-BE49-F238E27FC236}">
                        <a16:creationId xmlns:a16="http://schemas.microsoft.com/office/drawing/2014/main" id="{CC17221A-FA11-CE4D-A2ED-B92652265A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50" name="Rectangle 3661">
                    <a:extLst>
                      <a:ext uri="{FF2B5EF4-FFF2-40B4-BE49-F238E27FC236}">
                        <a16:creationId xmlns:a16="http://schemas.microsoft.com/office/drawing/2014/main" id="{383232E0-8502-7940-BCE9-F9270FC285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51" name="Oval 3662">
                    <a:extLst>
                      <a:ext uri="{FF2B5EF4-FFF2-40B4-BE49-F238E27FC236}">
                        <a16:creationId xmlns:a16="http://schemas.microsoft.com/office/drawing/2014/main" id="{D66D65B4-AD82-5949-BC3D-21346662F9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52" name="Rectangle 3663">
                    <a:extLst>
                      <a:ext uri="{FF2B5EF4-FFF2-40B4-BE49-F238E27FC236}">
                        <a16:creationId xmlns:a16="http://schemas.microsoft.com/office/drawing/2014/main" id="{C1495A69-2527-3844-9C78-0634DBF911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53" name="Oval 3664">
                    <a:extLst>
                      <a:ext uri="{FF2B5EF4-FFF2-40B4-BE49-F238E27FC236}">
                        <a16:creationId xmlns:a16="http://schemas.microsoft.com/office/drawing/2014/main" id="{FC9896AD-24DB-5E45-AA32-E8EDC5DA23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54" name="Rectangle 3665">
                    <a:extLst>
                      <a:ext uri="{FF2B5EF4-FFF2-40B4-BE49-F238E27FC236}">
                        <a16:creationId xmlns:a16="http://schemas.microsoft.com/office/drawing/2014/main" id="{1E8226A7-A7FD-CA4E-85B7-DD741A5882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55" name="Oval 3666">
                    <a:extLst>
                      <a:ext uri="{FF2B5EF4-FFF2-40B4-BE49-F238E27FC236}">
                        <a16:creationId xmlns:a16="http://schemas.microsoft.com/office/drawing/2014/main" id="{F5F5569D-350E-274A-9480-28738D6490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56" name="Rectangle 3667">
                    <a:extLst>
                      <a:ext uri="{FF2B5EF4-FFF2-40B4-BE49-F238E27FC236}">
                        <a16:creationId xmlns:a16="http://schemas.microsoft.com/office/drawing/2014/main" id="{3B927D6A-4A55-F341-86D1-9906210036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57" name="Oval 3668">
                    <a:extLst>
                      <a:ext uri="{FF2B5EF4-FFF2-40B4-BE49-F238E27FC236}">
                        <a16:creationId xmlns:a16="http://schemas.microsoft.com/office/drawing/2014/main" id="{0E74F287-80D5-1849-B7E2-868FF9B5B2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58" name="Rectangle 3669">
                    <a:extLst>
                      <a:ext uri="{FF2B5EF4-FFF2-40B4-BE49-F238E27FC236}">
                        <a16:creationId xmlns:a16="http://schemas.microsoft.com/office/drawing/2014/main" id="{EAB3E8FB-BCA8-C546-874A-CEB584C497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59" name="Oval 3670">
                    <a:extLst>
                      <a:ext uri="{FF2B5EF4-FFF2-40B4-BE49-F238E27FC236}">
                        <a16:creationId xmlns:a16="http://schemas.microsoft.com/office/drawing/2014/main" id="{E89B027A-D5D6-8949-BE91-8C98639CD6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50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60" name="Rectangle 3671">
                    <a:extLst>
                      <a:ext uri="{FF2B5EF4-FFF2-40B4-BE49-F238E27FC236}">
                        <a16:creationId xmlns:a16="http://schemas.microsoft.com/office/drawing/2014/main" id="{23EB173E-9EC9-1D41-9556-9FAD0B379A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61" name="Oval 3672">
                    <a:extLst>
                      <a:ext uri="{FF2B5EF4-FFF2-40B4-BE49-F238E27FC236}">
                        <a16:creationId xmlns:a16="http://schemas.microsoft.com/office/drawing/2014/main" id="{51031EA0-5797-0C4C-A256-E888271A87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62" name="Rectangle 3673">
                    <a:extLst>
                      <a:ext uri="{FF2B5EF4-FFF2-40B4-BE49-F238E27FC236}">
                        <a16:creationId xmlns:a16="http://schemas.microsoft.com/office/drawing/2014/main" id="{2105182F-9E0E-0D49-8BC2-315A5E7C5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63" name="Oval 3674">
                    <a:extLst>
                      <a:ext uri="{FF2B5EF4-FFF2-40B4-BE49-F238E27FC236}">
                        <a16:creationId xmlns:a16="http://schemas.microsoft.com/office/drawing/2014/main" id="{CDFEF84C-85D0-8040-BF06-B1DBFAD34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64" name="Rectangle 3675">
                    <a:extLst>
                      <a:ext uri="{FF2B5EF4-FFF2-40B4-BE49-F238E27FC236}">
                        <a16:creationId xmlns:a16="http://schemas.microsoft.com/office/drawing/2014/main" id="{BD89FADF-9CCD-254D-B3E8-BB6C2CD947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7" y="5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65" name="Oval 3676">
                    <a:extLst>
                      <a:ext uri="{FF2B5EF4-FFF2-40B4-BE49-F238E27FC236}">
                        <a16:creationId xmlns:a16="http://schemas.microsoft.com/office/drawing/2014/main" id="{9B10B948-D3B7-EE40-915D-EFD5C08DA1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50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66" name="Rectangle 3677">
                    <a:extLst>
                      <a:ext uri="{FF2B5EF4-FFF2-40B4-BE49-F238E27FC236}">
                        <a16:creationId xmlns:a16="http://schemas.microsoft.com/office/drawing/2014/main" id="{6EC3494B-3C16-0A42-BB16-9640D3C565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7" y="5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67" name="Oval 3678">
                    <a:extLst>
                      <a:ext uri="{FF2B5EF4-FFF2-40B4-BE49-F238E27FC236}">
                        <a16:creationId xmlns:a16="http://schemas.microsoft.com/office/drawing/2014/main" id="{789775BC-60DB-CD49-B4C0-4798DBE1D8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0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68" name="Rectangle 3679">
                    <a:extLst>
                      <a:ext uri="{FF2B5EF4-FFF2-40B4-BE49-F238E27FC236}">
                        <a16:creationId xmlns:a16="http://schemas.microsoft.com/office/drawing/2014/main" id="{3512370E-CF50-8E4D-832D-04CF5854CE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69" name="Oval 3680">
                    <a:extLst>
                      <a:ext uri="{FF2B5EF4-FFF2-40B4-BE49-F238E27FC236}">
                        <a16:creationId xmlns:a16="http://schemas.microsoft.com/office/drawing/2014/main" id="{FAA7149F-18B8-5C44-85F8-0F8ECB8236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0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70" name="Rectangle 3681">
                    <a:extLst>
                      <a:ext uri="{FF2B5EF4-FFF2-40B4-BE49-F238E27FC236}">
                        <a16:creationId xmlns:a16="http://schemas.microsoft.com/office/drawing/2014/main" id="{23D72D28-17B4-7541-98E8-5A3239943C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71" name="Oval 3682">
                    <a:extLst>
                      <a:ext uri="{FF2B5EF4-FFF2-40B4-BE49-F238E27FC236}">
                        <a16:creationId xmlns:a16="http://schemas.microsoft.com/office/drawing/2014/main" id="{BA46FA81-0CE2-1E47-98A0-8810C62959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1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72" name="Rectangle 3683">
                    <a:extLst>
                      <a:ext uri="{FF2B5EF4-FFF2-40B4-BE49-F238E27FC236}">
                        <a16:creationId xmlns:a16="http://schemas.microsoft.com/office/drawing/2014/main" id="{88049B40-E0AC-CF48-A468-4001745565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73" name="Oval 3684">
                    <a:extLst>
                      <a:ext uri="{FF2B5EF4-FFF2-40B4-BE49-F238E27FC236}">
                        <a16:creationId xmlns:a16="http://schemas.microsoft.com/office/drawing/2014/main" id="{CB67B77C-B5AD-6D4C-BE48-4D50B3278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1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74" name="Rectangle 3685">
                    <a:extLst>
                      <a:ext uri="{FF2B5EF4-FFF2-40B4-BE49-F238E27FC236}">
                        <a16:creationId xmlns:a16="http://schemas.microsoft.com/office/drawing/2014/main" id="{F26AB31C-65D0-CC48-ADE6-FE4A73C2A2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75" name="Oval 3686">
                    <a:extLst>
                      <a:ext uri="{FF2B5EF4-FFF2-40B4-BE49-F238E27FC236}">
                        <a16:creationId xmlns:a16="http://schemas.microsoft.com/office/drawing/2014/main" id="{15B86F02-DBB7-B84A-B8BA-93DB7149CA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1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76" name="Rectangle 3687">
                    <a:extLst>
                      <a:ext uri="{FF2B5EF4-FFF2-40B4-BE49-F238E27FC236}">
                        <a16:creationId xmlns:a16="http://schemas.microsoft.com/office/drawing/2014/main" id="{50C07E0C-E53B-0E44-8E65-BCD281BED9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77" name="Oval 3688">
                    <a:extLst>
                      <a:ext uri="{FF2B5EF4-FFF2-40B4-BE49-F238E27FC236}">
                        <a16:creationId xmlns:a16="http://schemas.microsoft.com/office/drawing/2014/main" id="{8E1D01FB-09F9-3F49-BC60-0B90DF41EC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51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78" name="Rectangle 3689">
                    <a:extLst>
                      <a:ext uri="{FF2B5EF4-FFF2-40B4-BE49-F238E27FC236}">
                        <a16:creationId xmlns:a16="http://schemas.microsoft.com/office/drawing/2014/main" id="{FC723A00-977A-F14E-8869-E282F894CC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79" name="Oval 3690">
                    <a:extLst>
                      <a:ext uri="{FF2B5EF4-FFF2-40B4-BE49-F238E27FC236}">
                        <a16:creationId xmlns:a16="http://schemas.microsoft.com/office/drawing/2014/main" id="{F11E44FF-84F2-4B47-ABD4-17829BCB26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80" name="Rectangle 3691">
                    <a:extLst>
                      <a:ext uri="{FF2B5EF4-FFF2-40B4-BE49-F238E27FC236}">
                        <a16:creationId xmlns:a16="http://schemas.microsoft.com/office/drawing/2014/main" id="{5796633E-7592-9647-862F-CCFF1A56BD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5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81" name="Oval 3692">
                    <a:extLst>
                      <a:ext uri="{FF2B5EF4-FFF2-40B4-BE49-F238E27FC236}">
                        <a16:creationId xmlns:a16="http://schemas.microsoft.com/office/drawing/2014/main" id="{41BDF7A0-F1C0-7349-B0CD-3E4488E1A6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82" name="Rectangle 3693">
                    <a:extLst>
                      <a:ext uri="{FF2B5EF4-FFF2-40B4-BE49-F238E27FC236}">
                        <a16:creationId xmlns:a16="http://schemas.microsoft.com/office/drawing/2014/main" id="{8A92253F-6B78-414E-9AAE-7779A8C9C8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5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83" name="Oval 3694">
                    <a:extLst>
                      <a:ext uri="{FF2B5EF4-FFF2-40B4-BE49-F238E27FC236}">
                        <a16:creationId xmlns:a16="http://schemas.microsoft.com/office/drawing/2014/main" id="{A4BE08D4-99F4-7349-A4BB-37550E688B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51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84" name="Rectangle 3695">
                    <a:extLst>
                      <a:ext uri="{FF2B5EF4-FFF2-40B4-BE49-F238E27FC236}">
                        <a16:creationId xmlns:a16="http://schemas.microsoft.com/office/drawing/2014/main" id="{E1E3D159-531A-DF44-8B54-E02CCF6BE7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5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85" name="Oval 3696">
                    <a:extLst>
                      <a:ext uri="{FF2B5EF4-FFF2-40B4-BE49-F238E27FC236}">
                        <a16:creationId xmlns:a16="http://schemas.microsoft.com/office/drawing/2014/main" id="{72C25A31-1484-654B-8290-7C543485FC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518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86" name="Rectangle 3697">
                    <a:extLst>
                      <a:ext uri="{FF2B5EF4-FFF2-40B4-BE49-F238E27FC236}">
                        <a16:creationId xmlns:a16="http://schemas.microsoft.com/office/drawing/2014/main" id="{C9ADDB50-01E8-324E-8C50-75BAC5C741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2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87" name="Oval 3698">
                    <a:extLst>
                      <a:ext uri="{FF2B5EF4-FFF2-40B4-BE49-F238E27FC236}">
                        <a16:creationId xmlns:a16="http://schemas.microsoft.com/office/drawing/2014/main" id="{751EB284-9448-8845-B067-EF4AF17DD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3" y="518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88" name="Rectangle 3699">
                    <a:extLst>
                      <a:ext uri="{FF2B5EF4-FFF2-40B4-BE49-F238E27FC236}">
                        <a16:creationId xmlns:a16="http://schemas.microsoft.com/office/drawing/2014/main" id="{6224513D-5318-4A4C-8522-F619F6E568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89" name="Oval 3700">
                    <a:extLst>
                      <a:ext uri="{FF2B5EF4-FFF2-40B4-BE49-F238E27FC236}">
                        <a16:creationId xmlns:a16="http://schemas.microsoft.com/office/drawing/2014/main" id="{7919C7C8-8F07-4A4D-B538-5C92648082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518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90" name="Rectangle 3701">
                    <a:extLst>
                      <a:ext uri="{FF2B5EF4-FFF2-40B4-BE49-F238E27FC236}">
                        <a16:creationId xmlns:a16="http://schemas.microsoft.com/office/drawing/2014/main" id="{09D443E6-3F77-DE45-8A47-8834A40EB6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5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91" name="Oval 3702">
                    <a:extLst>
                      <a:ext uri="{FF2B5EF4-FFF2-40B4-BE49-F238E27FC236}">
                        <a16:creationId xmlns:a16="http://schemas.microsoft.com/office/drawing/2014/main" id="{65AC4388-6EE9-6549-9322-AD483C41D6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92" name="Rectangle 3703">
                    <a:extLst>
                      <a:ext uri="{FF2B5EF4-FFF2-40B4-BE49-F238E27FC236}">
                        <a16:creationId xmlns:a16="http://schemas.microsoft.com/office/drawing/2014/main" id="{93D3BAB4-B143-ED49-A0B2-39B859E7B4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93" name="Oval 3704">
                    <a:extLst>
                      <a:ext uri="{FF2B5EF4-FFF2-40B4-BE49-F238E27FC236}">
                        <a16:creationId xmlns:a16="http://schemas.microsoft.com/office/drawing/2014/main" id="{2564685F-3AB1-6247-A82F-D995468D6B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94" name="Rectangle 3705">
                    <a:extLst>
                      <a:ext uri="{FF2B5EF4-FFF2-40B4-BE49-F238E27FC236}">
                        <a16:creationId xmlns:a16="http://schemas.microsoft.com/office/drawing/2014/main" id="{8D7E172B-7996-3249-93DD-B34AFFBBDC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95" name="Oval 3706">
                    <a:extLst>
                      <a:ext uri="{FF2B5EF4-FFF2-40B4-BE49-F238E27FC236}">
                        <a16:creationId xmlns:a16="http://schemas.microsoft.com/office/drawing/2014/main" id="{09E3DA4C-C8EB-2845-80AD-0E17F9974D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96" name="Rectangle 3707">
                    <a:extLst>
                      <a:ext uri="{FF2B5EF4-FFF2-40B4-BE49-F238E27FC236}">
                        <a16:creationId xmlns:a16="http://schemas.microsoft.com/office/drawing/2014/main" id="{6D011AB5-7767-D340-95D7-710D3DB706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97" name="Oval 3708">
                    <a:extLst>
                      <a:ext uri="{FF2B5EF4-FFF2-40B4-BE49-F238E27FC236}">
                        <a16:creationId xmlns:a16="http://schemas.microsoft.com/office/drawing/2014/main" id="{0864BFCB-DD37-284C-B7C7-1F1276DF43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98" name="Rectangle 3709">
                    <a:extLst>
                      <a:ext uri="{FF2B5EF4-FFF2-40B4-BE49-F238E27FC236}">
                        <a16:creationId xmlns:a16="http://schemas.microsoft.com/office/drawing/2014/main" id="{28C163EB-75F6-0740-A904-280F6B8988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499" name="Oval 3710">
                    <a:extLst>
                      <a:ext uri="{FF2B5EF4-FFF2-40B4-BE49-F238E27FC236}">
                        <a16:creationId xmlns:a16="http://schemas.microsoft.com/office/drawing/2014/main" id="{3FD1CD2F-DA37-FB42-9D68-0BB08711A4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00" name="Rectangle 3711">
                    <a:extLst>
                      <a:ext uri="{FF2B5EF4-FFF2-40B4-BE49-F238E27FC236}">
                        <a16:creationId xmlns:a16="http://schemas.microsoft.com/office/drawing/2014/main" id="{C982C849-7E41-514B-9283-5A1A00DEF4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01" name="Oval 3712">
                    <a:extLst>
                      <a:ext uri="{FF2B5EF4-FFF2-40B4-BE49-F238E27FC236}">
                        <a16:creationId xmlns:a16="http://schemas.microsoft.com/office/drawing/2014/main" id="{A089820C-2682-3048-AEE8-90828C6992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02" name="Rectangle 3713">
                    <a:extLst>
                      <a:ext uri="{FF2B5EF4-FFF2-40B4-BE49-F238E27FC236}">
                        <a16:creationId xmlns:a16="http://schemas.microsoft.com/office/drawing/2014/main" id="{679377AA-AAF2-EE47-B597-52088212EA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03" name="Oval 3714">
                    <a:extLst>
                      <a:ext uri="{FF2B5EF4-FFF2-40B4-BE49-F238E27FC236}">
                        <a16:creationId xmlns:a16="http://schemas.microsoft.com/office/drawing/2014/main" id="{167CA2BE-6A32-904C-AB01-C014D77AEE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04" name="Rectangle 3715">
                    <a:extLst>
                      <a:ext uri="{FF2B5EF4-FFF2-40B4-BE49-F238E27FC236}">
                        <a16:creationId xmlns:a16="http://schemas.microsoft.com/office/drawing/2014/main" id="{EEEE8107-7623-B045-8B04-32996A979A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05" name="Oval 3716">
                    <a:extLst>
                      <a:ext uri="{FF2B5EF4-FFF2-40B4-BE49-F238E27FC236}">
                        <a16:creationId xmlns:a16="http://schemas.microsoft.com/office/drawing/2014/main" id="{E31FC905-C1B8-F847-AA0B-27C7DF7FEE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06" name="Rectangle 3717">
                    <a:extLst>
                      <a:ext uri="{FF2B5EF4-FFF2-40B4-BE49-F238E27FC236}">
                        <a16:creationId xmlns:a16="http://schemas.microsoft.com/office/drawing/2014/main" id="{EDA9AB4A-734B-124A-8EA4-6981C13814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07" name="Oval 3718">
                    <a:extLst>
                      <a:ext uri="{FF2B5EF4-FFF2-40B4-BE49-F238E27FC236}">
                        <a16:creationId xmlns:a16="http://schemas.microsoft.com/office/drawing/2014/main" id="{4DBA7508-2679-DF42-A625-5029F78F77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19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08" name="Rectangle 3719">
                    <a:extLst>
                      <a:ext uri="{FF2B5EF4-FFF2-40B4-BE49-F238E27FC236}">
                        <a16:creationId xmlns:a16="http://schemas.microsoft.com/office/drawing/2014/main" id="{66DB908F-1328-C24E-A4CF-BF84A53370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09" name="Oval 3720">
                    <a:extLst>
                      <a:ext uri="{FF2B5EF4-FFF2-40B4-BE49-F238E27FC236}">
                        <a16:creationId xmlns:a16="http://schemas.microsoft.com/office/drawing/2014/main" id="{918570F3-2AFC-414F-B92E-D9128EEDAE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1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10" name="Rectangle 3721">
                    <a:extLst>
                      <a:ext uri="{FF2B5EF4-FFF2-40B4-BE49-F238E27FC236}">
                        <a16:creationId xmlns:a16="http://schemas.microsoft.com/office/drawing/2014/main" id="{B47DBE37-2EB6-8846-9EC3-D25980980E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11" name="Oval 3722">
                    <a:extLst>
                      <a:ext uri="{FF2B5EF4-FFF2-40B4-BE49-F238E27FC236}">
                        <a16:creationId xmlns:a16="http://schemas.microsoft.com/office/drawing/2014/main" id="{1513875D-FCE8-D842-95B8-C699D9C75F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19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12" name="Rectangle 3723">
                    <a:extLst>
                      <a:ext uri="{FF2B5EF4-FFF2-40B4-BE49-F238E27FC236}">
                        <a16:creationId xmlns:a16="http://schemas.microsoft.com/office/drawing/2014/main" id="{F9C43F7B-6B18-A145-9FC4-4F1D3415BE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13" name="Oval 3724">
                    <a:extLst>
                      <a:ext uri="{FF2B5EF4-FFF2-40B4-BE49-F238E27FC236}">
                        <a16:creationId xmlns:a16="http://schemas.microsoft.com/office/drawing/2014/main" id="{4DE58C6F-F6FC-244E-9360-7EBABD52A2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19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14" name="Rectangle 3725">
                    <a:extLst>
                      <a:ext uri="{FF2B5EF4-FFF2-40B4-BE49-F238E27FC236}">
                        <a16:creationId xmlns:a16="http://schemas.microsoft.com/office/drawing/2014/main" id="{A648E004-30D4-854C-8CFA-4DC9B65066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15" name="Oval 3726">
                    <a:extLst>
                      <a:ext uri="{FF2B5EF4-FFF2-40B4-BE49-F238E27FC236}">
                        <a16:creationId xmlns:a16="http://schemas.microsoft.com/office/drawing/2014/main" id="{22864AC3-28B2-1044-BDC0-07D4E037E3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19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16" name="Rectangle 3727">
                    <a:extLst>
                      <a:ext uri="{FF2B5EF4-FFF2-40B4-BE49-F238E27FC236}">
                        <a16:creationId xmlns:a16="http://schemas.microsoft.com/office/drawing/2014/main" id="{3531BDE4-7937-8B4C-9C22-D7F46A33B2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17" name="Oval 3728">
                    <a:extLst>
                      <a:ext uri="{FF2B5EF4-FFF2-40B4-BE49-F238E27FC236}">
                        <a16:creationId xmlns:a16="http://schemas.microsoft.com/office/drawing/2014/main" id="{0F85E958-8BB9-4645-B7C8-16A14B09E3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520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18" name="Rectangle 3729">
                    <a:extLst>
                      <a:ext uri="{FF2B5EF4-FFF2-40B4-BE49-F238E27FC236}">
                        <a16:creationId xmlns:a16="http://schemas.microsoft.com/office/drawing/2014/main" id="{6266A7EF-5237-F04F-A94F-93F7F4236E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19" name="Oval 3730">
                    <a:extLst>
                      <a:ext uri="{FF2B5EF4-FFF2-40B4-BE49-F238E27FC236}">
                        <a16:creationId xmlns:a16="http://schemas.microsoft.com/office/drawing/2014/main" id="{04E551C3-37DB-9445-8109-DDBA75268D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521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520" name="Rectangle 3731">
                    <a:extLst>
                      <a:ext uri="{FF2B5EF4-FFF2-40B4-BE49-F238E27FC236}">
                        <a16:creationId xmlns:a16="http://schemas.microsoft.com/office/drawing/2014/main" id="{3AFA2119-213F-034B-BCB7-9FE33A101E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355" name="Group 3732">
                  <a:extLst>
                    <a:ext uri="{FF2B5EF4-FFF2-40B4-BE49-F238E27FC236}">
                      <a16:creationId xmlns:a16="http://schemas.microsoft.com/office/drawing/2014/main" id="{7D493452-DE24-6F47-87E1-DE208AF133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7" y="521"/>
                  <a:ext cx="39" cy="77"/>
                  <a:chOff x="817" y="521"/>
                  <a:chExt cx="39" cy="77"/>
                </a:xfrm>
              </p:grpSpPr>
              <p:sp>
                <p:nvSpPr>
                  <p:cNvPr id="1121" name="Oval 3733">
                    <a:extLst>
                      <a:ext uri="{FF2B5EF4-FFF2-40B4-BE49-F238E27FC236}">
                        <a16:creationId xmlns:a16="http://schemas.microsoft.com/office/drawing/2014/main" id="{F1C2B593-AEF1-6D46-858C-C6F2FB3C21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52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22" name="Rectangle 3734">
                    <a:extLst>
                      <a:ext uri="{FF2B5EF4-FFF2-40B4-BE49-F238E27FC236}">
                        <a16:creationId xmlns:a16="http://schemas.microsoft.com/office/drawing/2014/main" id="{F9FA22A7-00A8-4741-BA3D-60620E1E03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23" name="Oval 3735">
                    <a:extLst>
                      <a:ext uri="{FF2B5EF4-FFF2-40B4-BE49-F238E27FC236}">
                        <a16:creationId xmlns:a16="http://schemas.microsoft.com/office/drawing/2014/main" id="{80C4656E-742A-A340-A4F3-E62A0F9542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52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24" name="Rectangle 3736">
                    <a:extLst>
                      <a:ext uri="{FF2B5EF4-FFF2-40B4-BE49-F238E27FC236}">
                        <a16:creationId xmlns:a16="http://schemas.microsoft.com/office/drawing/2014/main" id="{2F6AF4C4-2A2B-DB49-9BD9-56187209D3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25" name="Oval 3737">
                    <a:extLst>
                      <a:ext uri="{FF2B5EF4-FFF2-40B4-BE49-F238E27FC236}">
                        <a16:creationId xmlns:a16="http://schemas.microsoft.com/office/drawing/2014/main" id="{D9E2A5BC-6529-A546-A4FB-61A193CDDC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26" name="Rectangle 3738">
                    <a:extLst>
                      <a:ext uri="{FF2B5EF4-FFF2-40B4-BE49-F238E27FC236}">
                        <a16:creationId xmlns:a16="http://schemas.microsoft.com/office/drawing/2014/main" id="{97DE40F9-5DD2-464C-AC07-587435EA09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27" name="Oval 3739">
                    <a:extLst>
                      <a:ext uri="{FF2B5EF4-FFF2-40B4-BE49-F238E27FC236}">
                        <a16:creationId xmlns:a16="http://schemas.microsoft.com/office/drawing/2014/main" id="{CFE09D03-D834-5F43-AE3C-AD7BEABDF1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28" name="Rectangle 3740">
                    <a:extLst>
                      <a:ext uri="{FF2B5EF4-FFF2-40B4-BE49-F238E27FC236}">
                        <a16:creationId xmlns:a16="http://schemas.microsoft.com/office/drawing/2014/main" id="{6A594EE3-E40D-7C42-B98B-58DCC9F740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29" name="Oval 3741">
                    <a:extLst>
                      <a:ext uri="{FF2B5EF4-FFF2-40B4-BE49-F238E27FC236}">
                        <a16:creationId xmlns:a16="http://schemas.microsoft.com/office/drawing/2014/main" id="{C86933AB-75AB-7746-AB66-08191972C5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30" name="Rectangle 3742">
                    <a:extLst>
                      <a:ext uri="{FF2B5EF4-FFF2-40B4-BE49-F238E27FC236}">
                        <a16:creationId xmlns:a16="http://schemas.microsoft.com/office/drawing/2014/main" id="{4FEBAA67-B730-9A4D-9436-EB32F01C49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31" name="Oval 3743">
                    <a:extLst>
                      <a:ext uri="{FF2B5EF4-FFF2-40B4-BE49-F238E27FC236}">
                        <a16:creationId xmlns:a16="http://schemas.microsoft.com/office/drawing/2014/main" id="{6A3C46F6-DC74-324E-8730-5038BE227A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32" name="Rectangle 3744">
                    <a:extLst>
                      <a:ext uri="{FF2B5EF4-FFF2-40B4-BE49-F238E27FC236}">
                        <a16:creationId xmlns:a16="http://schemas.microsoft.com/office/drawing/2014/main" id="{C9EA7032-2D91-2944-B613-A5276FF40E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33" name="Oval 3745">
                    <a:extLst>
                      <a:ext uri="{FF2B5EF4-FFF2-40B4-BE49-F238E27FC236}">
                        <a16:creationId xmlns:a16="http://schemas.microsoft.com/office/drawing/2014/main" id="{70D74050-97FB-5A4F-AC83-2119DF7FCC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34" name="Rectangle 3746">
                    <a:extLst>
                      <a:ext uri="{FF2B5EF4-FFF2-40B4-BE49-F238E27FC236}">
                        <a16:creationId xmlns:a16="http://schemas.microsoft.com/office/drawing/2014/main" id="{445F0172-1B91-DC4C-B37F-EA40505E9A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35" name="Oval 3747">
                    <a:extLst>
                      <a:ext uri="{FF2B5EF4-FFF2-40B4-BE49-F238E27FC236}">
                        <a16:creationId xmlns:a16="http://schemas.microsoft.com/office/drawing/2014/main" id="{F30735AF-7B34-2D4E-8FE3-46C7507C53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36" name="Rectangle 3748">
                    <a:extLst>
                      <a:ext uri="{FF2B5EF4-FFF2-40B4-BE49-F238E27FC236}">
                        <a16:creationId xmlns:a16="http://schemas.microsoft.com/office/drawing/2014/main" id="{3549085C-A585-D14E-B50C-BF45A4BE95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37" name="Oval 3749">
                    <a:extLst>
                      <a:ext uri="{FF2B5EF4-FFF2-40B4-BE49-F238E27FC236}">
                        <a16:creationId xmlns:a16="http://schemas.microsoft.com/office/drawing/2014/main" id="{C17ADA0A-8D63-DA43-B76F-EB3896E10A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2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38" name="Rectangle 3750">
                    <a:extLst>
                      <a:ext uri="{FF2B5EF4-FFF2-40B4-BE49-F238E27FC236}">
                        <a16:creationId xmlns:a16="http://schemas.microsoft.com/office/drawing/2014/main" id="{AB24F1A3-9CB3-0141-A32F-AD00AF17B1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39" name="Oval 3751">
                    <a:extLst>
                      <a:ext uri="{FF2B5EF4-FFF2-40B4-BE49-F238E27FC236}">
                        <a16:creationId xmlns:a16="http://schemas.microsoft.com/office/drawing/2014/main" id="{4E1C54BB-8F45-0649-B706-E7E46B653E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40" name="Rectangle 3752">
                    <a:extLst>
                      <a:ext uri="{FF2B5EF4-FFF2-40B4-BE49-F238E27FC236}">
                        <a16:creationId xmlns:a16="http://schemas.microsoft.com/office/drawing/2014/main" id="{D29FA11C-4987-2042-8CC2-AF94064AE8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41" name="Oval 3753">
                    <a:extLst>
                      <a:ext uri="{FF2B5EF4-FFF2-40B4-BE49-F238E27FC236}">
                        <a16:creationId xmlns:a16="http://schemas.microsoft.com/office/drawing/2014/main" id="{0C1E220B-0433-F546-A0AD-EAEFB7AAFE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42" name="Rectangle 3754">
                    <a:extLst>
                      <a:ext uri="{FF2B5EF4-FFF2-40B4-BE49-F238E27FC236}">
                        <a16:creationId xmlns:a16="http://schemas.microsoft.com/office/drawing/2014/main" id="{81B960D3-152E-8F4A-A8E5-E542A42B9F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43" name="Oval 3755">
                    <a:extLst>
                      <a:ext uri="{FF2B5EF4-FFF2-40B4-BE49-F238E27FC236}">
                        <a16:creationId xmlns:a16="http://schemas.microsoft.com/office/drawing/2014/main" id="{F3E1034F-1127-EC4C-A80A-3664CEBE23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3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44" name="Rectangle 3756">
                    <a:extLst>
                      <a:ext uri="{FF2B5EF4-FFF2-40B4-BE49-F238E27FC236}">
                        <a16:creationId xmlns:a16="http://schemas.microsoft.com/office/drawing/2014/main" id="{9B29710C-71E0-514E-96A2-31FF3602B6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45" name="Oval 3757">
                    <a:extLst>
                      <a:ext uri="{FF2B5EF4-FFF2-40B4-BE49-F238E27FC236}">
                        <a16:creationId xmlns:a16="http://schemas.microsoft.com/office/drawing/2014/main" id="{494542DA-2950-534E-A056-F023238500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3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46" name="Rectangle 3758">
                    <a:extLst>
                      <a:ext uri="{FF2B5EF4-FFF2-40B4-BE49-F238E27FC236}">
                        <a16:creationId xmlns:a16="http://schemas.microsoft.com/office/drawing/2014/main" id="{675B403F-3A0E-F44E-A34C-6102731D73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47" name="Oval 3759">
                    <a:extLst>
                      <a:ext uri="{FF2B5EF4-FFF2-40B4-BE49-F238E27FC236}">
                        <a16:creationId xmlns:a16="http://schemas.microsoft.com/office/drawing/2014/main" id="{EC0E7442-21B0-484C-B5EA-F4244EB6E8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3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48" name="Rectangle 3760">
                    <a:extLst>
                      <a:ext uri="{FF2B5EF4-FFF2-40B4-BE49-F238E27FC236}">
                        <a16:creationId xmlns:a16="http://schemas.microsoft.com/office/drawing/2014/main" id="{E3744838-3A39-9E41-99D9-E4B087AC2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49" name="Oval 3761">
                    <a:extLst>
                      <a:ext uri="{FF2B5EF4-FFF2-40B4-BE49-F238E27FC236}">
                        <a16:creationId xmlns:a16="http://schemas.microsoft.com/office/drawing/2014/main" id="{57A5DE27-9337-A241-A30A-8338B95B74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3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50" name="Rectangle 3762">
                    <a:extLst>
                      <a:ext uri="{FF2B5EF4-FFF2-40B4-BE49-F238E27FC236}">
                        <a16:creationId xmlns:a16="http://schemas.microsoft.com/office/drawing/2014/main" id="{F488030C-3950-394F-9E17-4A39F3E41C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51" name="Oval 3763">
                    <a:extLst>
                      <a:ext uri="{FF2B5EF4-FFF2-40B4-BE49-F238E27FC236}">
                        <a16:creationId xmlns:a16="http://schemas.microsoft.com/office/drawing/2014/main" id="{819D55AC-13F9-1247-AFA8-6018628B2E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3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52" name="Rectangle 3764">
                    <a:extLst>
                      <a:ext uri="{FF2B5EF4-FFF2-40B4-BE49-F238E27FC236}">
                        <a16:creationId xmlns:a16="http://schemas.microsoft.com/office/drawing/2014/main" id="{160691B2-9A6D-264D-9350-E53A199B3A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53" name="Oval 3765">
                    <a:extLst>
                      <a:ext uri="{FF2B5EF4-FFF2-40B4-BE49-F238E27FC236}">
                        <a16:creationId xmlns:a16="http://schemas.microsoft.com/office/drawing/2014/main" id="{03714B5C-4808-164A-BDA0-C7726DAAA1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3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54" name="Rectangle 3766">
                    <a:extLst>
                      <a:ext uri="{FF2B5EF4-FFF2-40B4-BE49-F238E27FC236}">
                        <a16:creationId xmlns:a16="http://schemas.microsoft.com/office/drawing/2014/main" id="{AEECD1CE-77A9-5C4C-9768-D2710866F0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55" name="Oval 3767">
                    <a:extLst>
                      <a:ext uri="{FF2B5EF4-FFF2-40B4-BE49-F238E27FC236}">
                        <a16:creationId xmlns:a16="http://schemas.microsoft.com/office/drawing/2014/main" id="{DEBCC1C2-1F32-F448-81E7-BC614F862D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3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56" name="Rectangle 3768">
                    <a:extLst>
                      <a:ext uri="{FF2B5EF4-FFF2-40B4-BE49-F238E27FC236}">
                        <a16:creationId xmlns:a16="http://schemas.microsoft.com/office/drawing/2014/main" id="{0097AA38-B537-D34A-BC46-DB295ABCA9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4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57" name="Oval 3769">
                    <a:extLst>
                      <a:ext uri="{FF2B5EF4-FFF2-40B4-BE49-F238E27FC236}">
                        <a16:creationId xmlns:a16="http://schemas.microsoft.com/office/drawing/2014/main" id="{F2A10A6F-4FAC-3445-BF8B-1066AEEEF8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4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58" name="Rectangle 3770">
                    <a:extLst>
                      <a:ext uri="{FF2B5EF4-FFF2-40B4-BE49-F238E27FC236}">
                        <a16:creationId xmlns:a16="http://schemas.microsoft.com/office/drawing/2014/main" id="{0F1B29D5-FFDC-3342-A794-559681D1A5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59" name="Oval 3771">
                    <a:extLst>
                      <a:ext uri="{FF2B5EF4-FFF2-40B4-BE49-F238E27FC236}">
                        <a16:creationId xmlns:a16="http://schemas.microsoft.com/office/drawing/2014/main" id="{96522572-FA47-A448-AE63-678F6FAAF9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4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60" name="Rectangle 3772">
                    <a:extLst>
                      <a:ext uri="{FF2B5EF4-FFF2-40B4-BE49-F238E27FC236}">
                        <a16:creationId xmlns:a16="http://schemas.microsoft.com/office/drawing/2014/main" id="{6583319C-0480-324F-BEE5-445AB10D30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61" name="Oval 3773">
                    <a:extLst>
                      <a:ext uri="{FF2B5EF4-FFF2-40B4-BE49-F238E27FC236}">
                        <a16:creationId xmlns:a16="http://schemas.microsoft.com/office/drawing/2014/main" id="{88742CA0-7C23-F541-83E1-E58E195657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4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62" name="Rectangle 3774">
                    <a:extLst>
                      <a:ext uri="{FF2B5EF4-FFF2-40B4-BE49-F238E27FC236}">
                        <a16:creationId xmlns:a16="http://schemas.microsoft.com/office/drawing/2014/main" id="{E181C66B-DE03-4C4C-8CCC-F979F0ED84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63" name="Oval 3775">
                    <a:extLst>
                      <a:ext uri="{FF2B5EF4-FFF2-40B4-BE49-F238E27FC236}">
                        <a16:creationId xmlns:a16="http://schemas.microsoft.com/office/drawing/2014/main" id="{936AAADD-F400-7A43-8EB5-5EFBFA39E5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4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64" name="Rectangle 3776">
                    <a:extLst>
                      <a:ext uri="{FF2B5EF4-FFF2-40B4-BE49-F238E27FC236}">
                        <a16:creationId xmlns:a16="http://schemas.microsoft.com/office/drawing/2014/main" id="{0A4095FF-884E-EC4C-A8C4-EB1CD855DB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65" name="Oval 3777">
                    <a:extLst>
                      <a:ext uri="{FF2B5EF4-FFF2-40B4-BE49-F238E27FC236}">
                        <a16:creationId xmlns:a16="http://schemas.microsoft.com/office/drawing/2014/main" id="{50BF21B5-C423-9444-BC9A-742EE06944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4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66" name="Rectangle 3778">
                    <a:extLst>
                      <a:ext uri="{FF2B5EF4-FFF2-40B4-BE49-F238E27FC236}">
                        <a16:creationId xmlns:a16="http://schemas.microsoft.com/office/drawing/2014/main" id="{00B55E6E-1D62-9D42-AE1B-0204D0E9BB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67" name="Oval 3779">
                    <a:extLst>
                      <a:ext uri="{FF2B5EF4-FFF2-40B4-BE49-F238E27FC236}">
                        <a16:creationId xmlns:a16="http://schemas.microsoft.com/office/drawing/2014/main" id="{F73F6F6C-C88A-F345-850A-C186832E5E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4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68" name="Rectangle 3780">
                    <a:extLst>
                      <a:ext uri="{FF2B5EF4-FFF2-40B4-BE49-F238E27FC236}">
                        <a16:creationId xmlns:a16="http://schemas.microsoft.com/office/drawing/2014/main" id="{8C6D413A-0478-BE4B-B14A-3892CA32A7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69" name="Oval 3781">
                    <a:extLst>
                      <a:ext uri="{FF2B5EF4-FFF2-40B4-BE49-F238E27FC236}">
                        <a16:creationId xmlns:a16="http://schemas.microsoft.com/office/drawing/2014/main" id="{5061DA86-F549-B54E-B296-F7988F78F6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4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70" name="Rectangle 3782">
                    <a:extLst>
                      <a:ext uri="{FF2B5EF4-FFF2-40B4-BE49-F238E27FC236}">
                        <a16:creationId xmlns:a16="http://schemas.microsoft.com/office/drawing/2014/main" id="{E6E513D7-E56A-8945-89D0-789DC32BD4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71" name="Oval 3783">
                    <a:extLst>
                      <a:ext uri="{FF2B5EF4-FFF2-40B4-BE49-F238E27FC236}">
                        <a16:creationId xmlns:a16="http://schemas.microsoft.com/office/drawing/2014/main" id="{B93B74DC-1922-1A42-8108-3C8D299F49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4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72" name="Rectangle 3784">
                    <a:extLst>
                      <a:ext uri="{FF2B5EF4-FFF2-40B4-BE49-F238E27FC236}">
                        <a16:creationId xmlns:a16="http://schemas.microsoft.com/office/drawing/2014/main" id="{857895A5-591D-F248-944F-E06E18EB1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73" name="Oval 3785">
                    <a:extLst>
                      <a:ext uri="{FF2B5EF4-FFF2-40B4-BE49-F238E27FC236}">
                        <a16:creationId xmlns:a16="http://schemas.microsoft.com/office/drawing/2014/main" id="{D7A75FDE-E8AE-964C-94B2-76D3B575D0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4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74" name="Rectangle 3786">
                    <a:extLst>
                      <a:ext uri="{FF2B5EF4-FFF2-40B4-BE49-F238E27FC236}">
                        <a16:creationId xmlns:a16="http://schemas.microsoft.com/office/drawing/2014/main" id="{13D476D7-30E4-EB4C-B98E-346C1F6EE2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75" name="Oval 3787">
                    <a:extLst>
                      <a:ext uri="{FF2B5EF4-FFF2-40B4-BE49-F238E27FC236}">
                        <a16:creationId xmlns:a16="http://schemas.microsoft.com/office/drawing/2014/main" id="{748A8671-1518-FE40-B4F3-0EF5BB9FF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4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76" name="Rectangle 3788">
                    <a:extLst>
                      <a:ext uri="{FF2B5EF4-FFF2-40B4-BE49-F238E27FC236}">
                        <a16:creationId xmlns:a16="http://schemas.microsoft.com/office/drawing/2014/main" id="{0751F95D-4E4D-1740-91C4-6684ADB0EE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77" name="Oval 3789">
                    <a:extLst>
                      <a:ext uri="{FF2B5EF4-FFF2-40B4-BE49-F238E27FC236}">
                        <a16:creationId xmlns:a16="http://schemas.microsoft.com/office/drawing/2014/main" id="{4F867BA7-B1F7-6D40-A7DD-646FCFB796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5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78" name="Rectangle 3790">
                    <a:extLst>
                      <a:ext uri="{FF2B5EF4-FFF2-40B4-BE49-F238E27FC236}">
                        <a16:creationId xmlns:a16="http://schemas.microsoft.com/office/drawing/2014/main" id="{2C682C49-B225-0149-AD8C-19A1CE3893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79" name="Oval 3791">
                    <a:extLst>
                      <a:ext uri="{FF2B5EF4-FFF2-40B4-BE49-F238E27FC236}">
                        <a16:creationId xmlns:a16="http://schemas.microsoft.com/office/drawing/2014/main" id="{09D04C00-9C95-5A41-B7CD-C3E7BDE26A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80" name="Rectangle 3792">
                    <a:extLst>
                      <a:ext uri="{FF2B5EF4-FFF2-40B4-BE49-F238E27FC236}">
                        <a16:creationId xmlns:a16="http://schemas.microsoft.com/office/drawing/2014/main" id="{9F03177B-72D1-7F46-9623-ED74C88123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81" name="Oval 3793">
                    <a:extLst>
                      <a:ext uri="{FF2B5EF4-FFF2-40B4-BE49-F238E27FC236}">
                        <a16:creationId xmlns:a16="http://schemas.microsoft.com/office/drawing/2014/main" id="{787C99BB-0B9E-0945-99BF-E48DF135D8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82" name="Rectangle 3794">
                    <a:extLst>
                      <a:ext uri="{FF2B5EF4-FFF2-40B4-BE49-F238E27FC236}">
                        <a16:creationId xmlns:a16="http://schemas.microsoft.com/office/drawing/2014/main" id="{8C3D9BDA-49DA-954A-BFD2-EFFB857485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83" name="Oval 3795">
                    <a:extLst>
                      <a:ext uri="{FF2B5EF4-FFF2-40B4-BE49-F238E27FC236}">
                        <a16:creationId xmlns:a16="http://schemas.microsoft.com/office/drawing/2014/main" id="{B5FAD373-995D-F045-B329-2A6F995523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5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84" name="Rectangle 3796">
                    <a:extLst>
                      <a:ext uri="{FF2B5EF4-FFF2-40B4-BE49-F238E27FC236}">
                        <a16:creationId xmlns:a16="http://schemas.microsoft.com/office/drawing/2014/main" id="{5435DFC0-9DC3-8240-8E1E-A8CBE5D152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85" name="Oval 3797">
                    <a:extLst>
                      <a:ext uri="{FF2B5EF4-FFF2-40B4-BE49-F238E27FC236}">
                        <a16:creationId xmlns:a16="http://schemas.microsoft.com/office/drawing/2014/main" id="{20F1115E-C6F0-D149-BFAD-CCF1DF63E3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86" name="Rectangle 3798">
                    <a:extLst>
                      <a:ext uri="{FF2B5EF4-FFF2-40B4-BE49-F238E27FC236}">
                        <a16:creationId xmlns:a16="http://schemas.microsoft.com/office/drawing/2014/main" id="{069D4EE4-B358-CE49-A325-B720302BB1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87" name="Oval 3799">
                    <a:extLst>
                      <a:ext uri="{FF2B5EF4-FFF2-40B4-BE49-F238E27FC236}">
                        <a16:creationId xmlns:a16="http://schemas.microsoft.com/office/drawing/2014/main" id="{7931067D-CB09-3E4C-A19F-E02C6AD0E3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5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88" name="Rectangle 3800">
                    <a:extLst>
                      <a:ext uri="{FF2B5EF4-FFF2-40B4-BE49-F238E27FC236}">
                        <a16:creationId xmlns:a16="http://schemas.microsoft.com/office/drawing/2014/main" id="{AE9B221D-ECB1-F04D-845E-8E76C18C43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5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89" name="Oval 3801">
                    <a:extLst>
                      <a:ext uri="{FF2B5EF4-FFF2-40B4-BE49-F238E27FC236}">
                        <a16:creationId xmlns:a16="http://schemas.microsoft.com/office/drawing/2014/main" id="{7FDB19A3-1CE7-444E-A96E-5FFE0A866A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5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90" name="Rectangle 3802">
                    <a:extLst>
                      <a:ext uri="{FF2B5EF4-FFF2-40B4-BE49-F238E27FC236}">
                        <a16:creationId xmlns:a16="http://schemas.microsoft.com/office/drawing/2014/main" id="{65824B2C-C092-864A-86CA-7DA9E61076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91" name="Oval 3803">
                    <a:extLst>
                      <a:ext uri="{FF2B5EF4-FFF2-40B4-BE49-F238E27FC236}">
                        <a16:creationId xmlns:a16="http://schemas.microsoft.com/office/drawing/2014/main" id="{8FA4A9B1-89CB-1046-91E6-F4FC087D8A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5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92" name="Rectangle 3804">
                    <a:extLst>
                      <a:ext uri="{FF2B5EF4-FFF2-40B4-BE49-F238E27FC236}">
                        <a16:creationId xmlns:a16="http://schemas.microsoft.com/office/drawing/2014/main" id="{A4DCD3FE-B797-6D43-A148-2DD8C77F5A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93" name="Oval 3805">
                    <a:extLst>
                      <a:ext uri="{FF2B5EF4-FFF2-40B4-BE49-F238E27FC236}">
                        <a16:creationId xmlns:a16="http://schemas.microsoft.com/office/drawing/2014/main" id="{D965A53F-EF60-F543-A345-8BB08B0318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5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94" name="Rectangle 3806">
                    <a:extLst>
                      <a:ext uri="{FF2B5EF4-FFF2-40B4-BE49-F238E27FC236}">
                        <a16:creationId xmlns:a16="http://schemas.microsoft.com/office/drawing/2014/main" id="{0DDC3A0D-9402-CD4F-90A5-E16139E70C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95" name="Oval 3807">
                    <a:extLst>
                      <a:ext uri="{FF2B5EF4-FFF2-40B4-BE49-F238E27FC236}">
                        <a16:creationId xmlns:a16="http://schemas.microsoft.com/office/drawing/2014/main" id="{69799F41-E0F8-614E-9ECA-6A400F336D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59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96" name="Rectangle 3808">
                    <a:extLst>
                      <a:ext uri="{FF2B5EF4-FFF2-40B4-BE49-F238E27FC236}">
                        <a16:creationId xmlns:a16="http://schemas.microsoft.com/office/drawing/2014/main" id="{659F3711-AA4A-4B49-B5B1-FF79D43085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97" name="Oval 3809">
                    <a:extLst>
                      <a:ext uri="{FF2B5EF4-FFF2-40B4-BE49-F238E27FC236}">
                        <a16:creationId xmlns:a16="http://schemas.microsoft.com/office/drawing/2014/main" id="{716FFEAA-EA5C-8F49-BEB6-D0490BE638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0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98" name="Rectangle 3810">
                    <a:extLst>
                      <a:ext uri="{FF2B5EF4-FFF2-40B4-BE49-F238E27FC236}">
                        <a16:creationId xmlns:a16="http://schemas.microsoft.com/office/drawing/2014/main" id="{D2FC27A4-25D0-324A-89AA-1CAB4CBFCB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99" name="Oval 3811">
                    <a:extLst>
                      <a:ext uri="{FF2B5EF4-FFF2-40B4-BE49-F238E27FC236}">
                        <a16:creationId xmlns:a16="http://schemas.microsoft.com/office/drawing/2014/main" id="{20044733-A82E-B84D-AFBE-77F57A65F8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1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00" name="Rectangle 3812">
                    <a:extLst>
                      <a:ext uri="{FF2B5EF4-FFF2-40B4-BE49-F238E27FC236}">
                        <a16:creationId xmlns:a16="http://schemas.microsoft.com/office/drawing/2014/main" id="{4F916922-0690-3041-9E6F-72E2A7414E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01" name="Oval 3813">
                    <a:extLst>
                      <a:ext uri="{FF2B5EF4-FFF2-40B4-BE49-F238E27FC236}">
                        <a16:creationId xmlns:a16="http://schemas.microsoft.com/office/drawing/2014/main" id="{C86AC3D5-30A3-9D4B-81F9-24220AB97B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2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02" name="Rectangle 3814">
                    <a:extLst>
                      <a:ext uri="{FF2B5EF4-FFF2-40B4-BE49-F238E27FC236}">
                        <a16:creationId xmlns:a16="http://schemas.microsoft.com/office/drawing/2014/main" id="{BCE72950-C8C2-994E-B0B0-9666E2D014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03" name="Oval 3815">
                    <a:extLst>
                      <a:ext uri="{FF2B5EF4-FFF2-40B4-BE49-F238E27FC236}">
                        <a16:creationId xmlns:a16="http://schemas.microsoft.com/office/drawing/2014/main" id="{C3492E8C-C973-7F4A-91C6-17837AA7D9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04" name="Rectangle 3816">
                    <a:extLst>
                      <a:ext uri="{FF2B5EF4-FFF2-40B4-BE49-F238E27FC236}">
                        <a16:creationId xmlns:a16="http://schemas.microsoft.com/office/drawing/2014/main" id="{41E09414-913A-EB43-A610-621135C23C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05" name="Oval 3817">
                    <a:extLst>
                      <a:ext uri="{FF2B5EF4-FFF2-40B4-BE49-F238E27FC236}">
                        <a16:creationId xmlns:a16="http://schemas.microsoft.com/office/drawing/2014/main" id="{B595B29D-104A-D444-A1CC-C9412B666A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6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06" name="Rectangle 3818">
                    <a:extLst>
                      <a:ext uri="{FF2B5EF4-FFF2-40B4-BE49-F238E27FC236}">
                        <a16:creationId xmlns:a16="http://schemas.microsoft.com/office/drawing/2014/main" id="{061405CF-51D5-0F45-B8B8-1CF5EBFB56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07" name="Oval 3819">
                    <a:extLst>
                      <a:ext uri="{FF2B5EF4-FFF2-40B4-BE49-F238E27FC236}">
                        <a16:creationId xmlns:a16="http://schemas.microsoft.com/office/drawing/2014/main" id="{5945F9F9-D3E7-9F4C-BF67-283E6051D5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6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08" name="Rectangle 3820">
                    <a:extLst>
                      <a:ext uri="{FF2B5EF4-FFF2-40B4-BE49-F238E27FC236}">
                        <a16:creationId xmlns:a16="http://schemas.microsoft.com/office/drawing/2014/main" id="{B374B608-20E8-FF44-A86F-44652D5007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09" name="Oval 3821">
                    <a:extLst>
                      <a:ext uri="{FF2B5EF4-FFF2-40B4-BE49-F238E27FC236}">
                        <a16:creationId xmlns:a16="http://schemas.microsoft.com/office/drawing/2014/main" id="{BB660DFD-DAB3-004A-8FDE-F7C1307765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6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10" name="Rectangle 3822">
                    <a:extLst>
                      <a:ext uri="{FF2B5EF4-FFF2-40B4-BE49-F238E27FC236}">
                        <a16:creationId xmlns:a16="http://schemas.microsoft.com/office/drawing/2014/main" id="{056A2087-6598-904C-B105-8E0B4353A4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11" name="Oval 3823">
                    <a:extLst>
                      <a:ext uri="{FF2B5EF4-FFF2-40B4-BE49-F238E27FC236}">
                        <a16:creationId xmlns:a16="http://schemas.microsoft.com/office/drawing/2014/main" id="{8B3E2A37-23D8-8A44-897B-D60DBB7F99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12" name="Rectangle 3824">
                    <a:extLst>
                      <a:ext uri="{FF2B5EF4-FFF2-40B4-BE49-F238E27FC236}">
                        <a16:creationId xmlns:a16="http://schemas.microsoft.com/office/drawing/2014/main" id="{1FC41385-2FF1-8448-9B85-DE9AE0F78B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13" name="Oval 3825">
                    <a:extLst>
                      <a:ext uri="{FF2B5EF4-FFF2-40B4-BE49-F238E27FC236}">
                        <a16:creationId xmlns:a16="http://schemas.microsoft.com/office/drawing/2014/main" id="{37792CB8-0C1F-4247-B46F-B1B04E85EA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6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14" name="Rectangle 3826">
                    <a:extLst>
                      <a:ext uri="{FF2B5EF4-FFF2-40B4-BE49-F238E27FC236}">
                        <a16:creationId xmlns:a16="http://schemas.microsoft.com/office/drawing/2014/main" id="{FF1FFB6A-680F-DC4C-A67C-897FCA94E1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6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15" name="Oval 3827">
                    <a:extLst>
                      <a:ext uri="{FF2B5EF4-FFF2-40B4-BE49-F238E27FC236}">
                        <a16:creationId xmlns:a16="http://schemas.microsoft.com/office/drawing/2014/main" id="{8CE9AB55-94CF-F243-AE66-E1AFBEE191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6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16" name="Rectangle 3828">
                    <a:extLst>
                      <a:ext uri="{FF2B5EF4-FFF2-40B4-BE49-F238E27FC236}">
                        <a16:creationId xmlns:a16="http://schemas.microsoft.com/office/drawing/2014/main" id="{208D5206-3029-ED4E-9041-F49705ACD7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7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17" name="Oval 3829">
                    <a:extLst>
                      <a:ext uri="{FF2B5EF4-FFF2-40B4-BE49-F238E27FC236}">
                        <a16:creationId xmlns:a16="http://schemas.microsoft.com/office/drawing/2014/main" id="{4F38A3DE-AAB9-534F-940E-D6148141E9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18" name="Rectangle 3830">
                    <a:extLst>
                      <a:ext uri="{FF2B5EF4-FFF2-40B4-BE49-F238E27FC236}">
                        <a16:creationId xmlns:a16="http://schemas.microsoft.com/office/drawing/2014/main" id="{711E1554-44FC-994E-BE6E-EB691BF6DB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19" name="Oval 3831">
                    <a:extLst>
                      <a:ext uri="{FF2B5EF4-FFF2-40B4-BE49-F238E27FC236}">
                        <a16:creationId xmlns:a16="http://schemas.microsoft.com/office/drawing/2014/main" id="{B3CEC871-88E0-4342-9D21-A8E7770A29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20" name="Rectangle 3832">
                    <a:extLst>
                      <a:ext uri="{FF2B5EF4-FFF2-40B4-BE49-F238E27FC236}">
                        <a16:creationId xmlns:a16="http://schemas.microsoft.com/office/drawing/2014/main" id="{238A4EF7-E16C-2C40-9A2F-0422B63EB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21" name="Oval 3833">
                    <a:extLst>
                      <a:ext uri="{FF2B5EF4-FFF2-40B4-BE49-F238E27FC236}">
                        <a16:creationId xmlns:a16="http://schemas.microsoft.com/office/drawing/2014/main" id="{7AFEE134-DF8F-D44F-98A5-0F50504660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22" name="Rectangle 3834">
                    <a:extLst>
                      <a:ext uri="{FF2B5EF4-FFF2-40B4-BE49-F238E27FC236}">
                        <a16:creationId xmlns:a16="http://schemas.microsoft.com/office/drawing/2014/main" id="{EA195FED-B0C5-B443-A9A3-508C460A97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23" name="Oval 3835">
                    <a:extLst>
                      <a:ext uri="{FF2B5EF4-FFF2-40B4-BE49-F238E27FC236}">
                        <a16:creationId xmlns:a16="http://schemas.microsoft.com/office/drawing/2014/main" id="{E4F51F84-F04D-AE4A-8B24-2C1C1C4087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24" name="Rectangle 3836">
                    <a:extLst>
                      <a:ext uri="{FF2B5EF4-FFF2-40B4-BE49-F238E27FC236}">
                        <a16:creationId xmlns:a16="http://schemas.microsoft.com/office/drawing/2014/main" id="{1573E21D-B812-0B48-AA49-9C045AACB0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25" name="Oval 3837">
                    <a:extLst>
                      <a:ext uri="{FF2B5EF4-FFF2-40B4-BE49-F238E27FC236}">
                        <a16:creationId xmlns:a16="http://schemas.microsoft.com/office/drawing/2014/main" id="{1F84AF7F-2897-C143-A37D-9227CAE8C2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26" name="Rectangle 3838">
                    <a:extLst>
                      <a:ext uri="{FF2B5EF4-FFF2-40B4-BE49-F238E27FC236}">
                        <a16:creationId xmlns:a16="http://schemas.microsoft.com/office/drawing/2014/main" id="{A94E0AE8-C3E7-CB49-A9A5-D6B2B0CB1A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27" name="Oval 3839">
                    <a:extLst>
                      <a:ext uri="{FF2B5EF4-FFF2-40B4-BE49-F238E27FC236}">
                        <a16:creationId xmlns:a16="http://schemas.microsoft.com/office/drawing/2014/main" id="{C3F6596E-D641-5F40-BA32-7EA3C78F31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28" name="Rectangle 3840">
                    <a:extLst>
                      <a:ext uri="{FF2B5EF4-FFF2-40B4-BE49-F238E27FC236}">
                        <a16:creationId xmlns:a16="http://schemas.microsoft.com/office/drawing/2014/main" id="{31250226-99A3-4647-8128-8A97AD1522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29" name="Oval 3841">
                    <a:extLst>
                      <a:ext uri="{FF2B5EF4-FFF2-40B4-BE49-F238E27FC236}">
                        <a16:creationId xmlns:a16="http://schemas.microsoft.com/office/drawing/2014/main" id="{AAD07DBC-A24D-DC43-8628-D659D56EF1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30" name="Rectangle 3842">
                    <a:extLst>
                      <a:ext uri="{FF2B5EF4-FFF2-40B4-BE49-F238E27FC236}">
                        <a16:creationId xmlns:a16="http://schemas.microsoft.com/office/drawing/2014/main" id="{D08E0772-D3CF-2049-9C4B-FAC2E0729A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31" name="Oval 3843">
                    <a:extLst>
                      <a:ext uri="{FF2B5EF4-FFF2-40B4-BE49-F238E27FC236}">
                        <a16:creationId xmlns:a16="http://schemas.microsoft.com/office/drawing/2014/main" id="{F0F7F275-CC3B-884D-A9D4-C18376A4B3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32" name="Rectangle 3844">
                    <a:extLst>
                      <a:ext uri="{FF2B5EF4-FFF2-40B4-BE49-F238E27FC236}">
                        <a16:creationId xmlns:a16="http://schemas.microsoft.com/office/drawing/2014/main" id="{99D19593-0526-6E43-917F-CFEA3F5EA3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33" name="Oval 3845">
                    <a:extLst>
                      <a:ext uri="{FF2B5EF4-FFF2-40B4-BE49-F238E27FC236}">
                        <a16:creationId xmlns:a16="http://schemas.microsoft.com/office/drawing/2014/main" id="{30AD0654-4874-0A48-AEB6-B19AF139C4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34" name="Rectangle 3846">
                    <a:extLst>
                      <a:ext uri="{FF2B5EF4-FFF2-40B4-BE49-F238E27FC236}">
                        <a16:creationId xmlns:a16="http://schemas.microsoft.com/office/drawing/2014/main" id="{3B3451C0-3599-2242-A2D8-E281389108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35" name="Oval 3847">
                    <a:extLst>
                      <a:ext uri="{FF2B5EF4-FFF2-40B4-BE49-F238E27FC236}">
                        <a16:creationId xmlns:a16="http://schemas.microsoft.com/office/drawing/2014/main" id="{D7423A10-9D7C-FD45-9711-7B7E6125D1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7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36" name="Rectangle 3848">
                    <a:extLst>
                      <a:ext uri="{FF2B5EF4-FFF2-40B4-BE49-F238E27FC236}">
                        <a16:creationId xmlns:a16="http://schemas.microsoft.com/office/drawing/2014/main" id="{37AD9C9C-0301-F944-9290-D6E378DDED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8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37" name="Oval 3849">
                    <a:extLst>
                      <a:ext uri="{FF2B5EF4-FFF2-40B4-BE49-F238E27FC236}">
                        <a16:creationId xmlns:a16="http://schemas.microsoft.com/office/drawing/2014/main" id="{097A08AF-D94D-C84A-9B1B-771140459C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38" name="Rectangle 3850">
                    <a:extLst>
                      <a:ext uri="{FF2B5EF4-FFF2-40B4-BE49-F238E27FC236}">
                        <a16:creationId xmlns:a16="http://schemas.microsoft.com/office/drawing/2014/main" id="{2844CB7C-B162-B640-AE60-FFA91CF6E4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39" name="Oval 3851">
                    <a:extLst>
                      <a:ext uri="{FF2B5EF4-FFF2-40B4-BE49-F238E27FC236}">
                        <a16:creationId xmlns:a16="http://schemas.microsoft.com/office/drawing/2014/main" id="{EAEF3628-FFFF-C04F-B4DA-24FC0BD854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40" name="Rectangle 3852">
                    <a:extLst>
                      <a:ext uri="{FF2B5EF4-FFF2-40B4-BE49-F238E27FC236}">
                        <a16:creationId xmlns:a16="http://schemas.microsoft.com/office/drawing/2014/main" id="{8CA38E3B-F3B9-A740-B5D7-11BB9E45C5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41" name="Oval 3853">
                    <a:extLst>
                      <a:ext uri="{FF2B5EF4-FFF2-40B4-BE49-F238E27FC236}">
                        <a16:creationId xmlns:a16="http://schemas.microsoft.com/office/drawing/2014/main" id="{A0CF9E8C-6F6C-5D44-9CB7-1129944527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42" name="Rectangle 3854">
                    <a:extLst>
                      <a:ext uri="{FF2B5EF4-FFF2-40B4-BE49-F238E27FC236}">
                        <a16:creationId xmlns:a16="http://schemas.microsoft.com/office/drawing/2014/main" id="{AA322E2C-485C-6A44-AC2F-0FF68DC192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43" name="Oval 3855">
                    <a:extLst>
                      <a:ext uri="{FF2B5EF4-FFF2-40B4-BE49-F238E27FC236}">
                        <a16:creationId xmlns:a16="http://schemas.microsoft.com/office/drawing/2014/main" id="{7935F3A8-100C-8F44-818D-B0A5644D1C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44" name="Rectangle 3856">
                    <a:extLst>
                      <a:ext uri="{FF2B5EF4-FFF2-40B4-BE49-F238E27FC236}">
                        <a16:creationId xmlns:a16="http://schemas.microsoft.com/office/drawing/2014/main" id="{D29A5097-461B-E04B-903E-448D9CBCD4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45" name="Oval 3857">
                    <a:extLst>
                      <a:ext uri="{FF2B5EF4-FFF2-40B4-BE49-F238E27FC236}">
                        <a16:creationId xmlns:a16="http://schemas.microsoft.com/office/drawing/2014/main" id="{A5E313A0-A953-4845-B7B9-E63B012B48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8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46" name="Rectangle 3858">
                    <a:extLst>
                      <a:ext uri="{FF2B5EF4-FFF2-40B4-BE49-F238E27FC236}">
                        <a16:creationId xmlns:a16="http://schemas.microsoft.com/office/drawing/2014/main" id="{4C863036-D78B-034C-88BC-6BC58E11B3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47" name="Oval 3859">
                    <a:extLst>
                      <a:ext uri="{FF2B5EF4-FFF2-40B4-BE49-F238E27FC236}">
                        <a16:creationId xmlns:a16="http://schemas.microsoft.com/office/drawing/2014/main" id="{E7392170-6D8B-3548-9C20-E9FDE701CC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8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48" name="Rectangle 3860">
                    <a:extLst>
                      <a:ext uri="{FF2B5EF4-FFF2-40B4-BE49-F238E27FC236}">
                        <a16:creationId xmlns:a16="http://schemas.microsoft.com/office/drawing/2014/main" id="{88CB574A-DDA5-E149-90DA-128E4D4730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49" name="Oval 3861">
                    <a:extLst>
                      <a:ext uri="{FF2B5EF4-FFF2-40B4-BE49-F238E27FC236}">
                        <a16:creationId xmlns:a16="http://schemas.microsoft.com/office/drawing/2014/main" id="{716603AE-6D3D-C743-9014-347464BB7D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50" name="Rectangle 3862">
                    <a:extLst>
                      <a:ext uri="{FF2B5EF4-FFF2-40B4-BE49-F238E27FC236}">
                        <a16:creationId xmlns:a16="http://schemas.microsoft.com/office/drawing/2014/main" id="{06A8462B-0032-A649-90AF-016995A8A1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51" name="Oval 3863">
                    <a:extLst>
                      <a:ext uri="{FF2B5EF4-FFF2-40B4-BE49-F238E27FC236}">
                        <a16:creationId xmlns:a16="http://schemas.microsoft.com/office/drawing/2014/main" id="{8D1AF49D-7C7C-D845-9FD2-03A3D483CA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52" name="Rectangle 3864">
                    <a:extLst>
                      <a:ext uri="{FF2B5EF4-FFF2-40B4-BE49-F238E27FC236}">
                        <a16:creationId xmlns:a16="http://schemas.microsoft.com/office/drawing/2014/main" id="{138F7CDD-3FFC-9546-BE30-0AA84BD3C0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53" name="Oval 3865">
                    <a:extLst>
                      <a:ext uri="{FF2B5EF4-FFF2-40B4-BE49-F238E27FC236}">
                        <a16:creationId xmlns:a16="http://schemas.microsoft.com/office/drawing/2014/main" id="{13FC6DFF-25B4-A047-A99E-7A482F24AD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54" name="Rectangle 3866">
                    <a:extLst>
                      <a:ext uri="{FF2B5EF4-FFF2-40B4-BE49-F238E27FC236}">
                        <a16:creationId xmlns:a16="http://schemas.microsoft.com/office/drawing/2014/main" id="{95EC87E8-6632-3744-8031-7F8FF195F2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55" name="Oval 3867">
                    <a:extLst>
                      <a:ext uri="{FF2B5EF4-FFF2-40B4-BE49-F238E27FC236}">
                        <a16:creationId xmlns:a16="http://schemas.microsoft.com/office/drawing/2014/main" id="{BC06EE5D-8DA0-2144-B023-2A29B12813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56" name="Rectangle 3868">
                    <a:extLst>
                      <a:ext uri="{FF2B5EF4-FFF2-40B4-BE49-F238E27FC236}">
                        <a16:creationId xmlns:a16="http://schemas.microsoft.com/office/drawing/2014/main" id="{D62590CE-E4F8-8046-9327-BD809F7F54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57" name="Oval 3869">
                    <a:extLst>
                      <a:ext uri="{FF2B5EF4-FFF2-40B4-BE49-F238E27FC236}">
                        <a16:creationId xmlns:a16="http://schemas.microsoft.com/office/drawing/2014/main" id="{02F21933-E740-0845-8868-467DAA1F4E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58" name="Rectangle 3870">
                    <a:extLst>
                      <a:ext uri="{FF2B5EF4-FFF2-40B4-BE49-F238E27FC236}">
                        <a16:creationId xmlns:a16="http://schemas.microsoft.com/office/drawing/2014/main" id="{AC8BE255-5381-3943-A6D0-8A2D5E0F65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59" name="Oval 3871">
                    <a:extLst>
                      <a:ext uri="{FF2B5EF4-FFF2-40B4-BE49-F238E27FC236}">
                        <a16:creationId xmlns:a16="http://schemas.microsoft.com/office/drawing/2014/main" id="{4088564B-5CE9-3447-822A-3B0666466A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60" name="Rectangle 3872">
                    <a:extLst>
                      <a:ext uri="{FF2B5EF4-FFF2-40B4-BE49-F238E27FC236}">
                        <a16:creationId xmlns:a16="http://schemas.microsoft.com/office/drawing/2014/main" id="{783617E5-FFB8-3543-A02D-3E21D3991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61" name="Oval 3873">
                    <a:extLst>
                      <a:ext uri="{FF2B5EF4-FFF2-40B4-BE49-F238E27FC236}">
                        <a16:creationId xmlns:a16="http://schemas.microsoft.com/office/drawing/2014/main" id="{3BDA8E23-D189-CB4B-95FB-89C0E3FBBE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62" name="Rectangle 3874">
                    <a:extLst>
                      <a:ext uri="{FF2B5EF4-FFF2-40B4-BE49-F238E27FC236}">
                        <a16:creationId xmlns:a16="http://schemas.microsoft.com/office/drawing/2014/main" id="{165D7D3C-C8BB-1444-B1A5-43EA539BB4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63" name="Oval 3875">
                    <a:extLst>
                      <a:ext uri="{FF2B5EF4-FFF2-40B4-BE49-F238E27FC236}">
                        <a16:creationId xmlns:a16="http://schemas.microsoft.com/office/drawing/2014/main" id="{95962CBB-46E4-8341-A551-654803B522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64" name="Rectangle 3876">
                    <a:extLst>
                      <a:ext uri="{FF2B5EF4-FFF2-40B4-BE49-F238E27FC236}">
                        <a16:creationId xmlns:a16="http://schemas.microsoft.com/office/drawing/2014/main" id="{17E4003A-C7D0-1F48-82C5-F9E9203AA1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65" name="Oval 3877">
                    <a:extLst>
                      <a:ext uri="{FF2B5EF4-FFF2-40B4-BE49-F238E27FC236}">
                        <a16:creationId xmlns:a16="http://schemas.microsoft.com/office/drawing/2014/main" id="{3D0F68E5-092D-8C4A-B63D-94AE5D5ED9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5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66" name="Rectangle 3878">
                    <a:extLst>
                      <a:ext uri="{FF2B5EF4-FFF2-40B4-BE49-F238E27FC236}">
                        <a16:creationId xmlns:a16="http://schemas.microsoft.com/office/drawing/2014/main" id="{A1321EB6-563B-0E45-BCE3-A4C1CEAFAF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67" name="Oval 3879">
                    <a:extLst>
                      <a:ext uri="{FF2B5EF4-FFF2-40B4-BE49-F238E27FC236}">
                        <a16:creationId xmlns:a16="http://schemas.microsoft.com/office/drawing/2014/main" id="{F891E817-5F64-9B49-976E-11C4B5E3B2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68" name="Rectangle 3880">
                    <a:extLst>
                      <a:ext uri="{FF2B5EF4-FFF2-40B4-BE49-F238E27FC236}">
                        <a16:creationId xmlns:a16="http://schemas.microsoft.com/office/drawing/2014/main" id="{0C5BA5E3-DE87-F84E-A7E7-2DBB51A272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69" name="Oval 3881">
                    <a:extLst>
                      <a:ext uri="{FF2B5EF4-FFF2-40B4-BE49-F238E27FC236}">
                        <a16:creationId xmlns:a16="http://schemas.microsoft.com/office/drawing/2014/main" id="{203E782F-E0B0-F54E-8D03-C66C289FFC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70" name="Rectangle 3882">
                    <a:extLst>
                      <a:ext uri="{FF2B5EF4-FFF2-40B4-BE49-F238E27FC236}">
                        <a16:creationId xmlns:a16="http://schemas.microsoft.com/office/drawing/2014/main" id="{0496F834-4C54-A943-9E1E-6E61C0ED57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71" name="Oval 3883">
                    <a:extLst>
                      <a:ext uri="{FF2B5EF4-FFF2-40B4-BE49-F238E27FC236}">
                        <a16:creationId xmlns:a16="http://schemas.microsoft.com/office/drawing/2014/main" id="{6CFF0CEC-D2B1-B849-B3A2-31705D5E86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0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72" name="Rectangle 3884">
                    <a:extLst>
                      <a:ext uri="{FF2B5EF4-FFF2-40B4-BE49-F238E27FC236}">
                        <a16:creationId xmlns:a16="http://schemas.microsoft.com/office/drawing/2014/main" id="{4F4508DE-C2B3-B444-8038-A685BC94A0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73" name="Oval 3885">
                    <a:extLst>
                      <a:ext uri="{FF2B5EF4-FFF2-40B4-BE49-F238E27FC236}">
                        <a16:creationId xmlns:a16="http://schemas.microsoft.com/office/drawing/2014/main" id="{22D628C7-BFCF-0147-8FEE-CC9F0CE1F0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74" name="Rectangle 3886">
                    <a:extLst>
                      <a:ext uri="{FF2B5EF4-FFF2-40B4-BE49-F238E27FC236}">
                        <a16:creationId xmlns:a16="http://schemas.microsoft.com/office/drawing/2014/main" id="{59F43A1C-3880-3742-BB06-1540B65997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75" name="Oval 3887">
                    <a:extLst>
                      <a:ext uri="{FF2B5EF4-FFF2-40B4-BE49-F238E27FC236}">
                        <a16:creationId xmlns:a16="http://schemas.microsoft.com/office/drawing/2014/main" id="{164CC8C3-3EF8-7F4B-B1FA-7448F1C636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76" name="Rectangle 3888">
                    <a:extLst>
                      <a:ext uri="{FF2B5EF4-FFF2-40B4-BE49-F238E27FC236}">
                        <a16:creationId xmlns:a16="http://schemas.microsoft.com/office/drawing/2014/main" id="{65582EC7-BC26-5549-9E76-1B75B698CF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77" name="Oval 3889">
                    <a:extLst>
                      <a:ext uri="{FF2B5EF4-FFF2-40B4-BE49-F238E27FC236}">
                        <a16:creationId xmlns:a16="http://schemas.microsoft.com/office/drawing/2014/main" id="{64F39C33-A3E4-954C-AFC3-C2F9E95A12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78" name="Rectangle 3890">
                    <a:extLst>
                      <a:ext uri="{FF2B5EF4-FFF2-40B4-BE49-F238E27FC236}">
                        <a16:creationId xmlns:a16="http://schemas.microsoft.com/office/drawing/2014/main" id="{EE354D8F-C61E-8A49-9F47-ED4B1DE36E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79" name="Oval 3891">
                    <a:extLst>
                      <a:ext uri="{FF2B5EF4-FFF2-40B4-BE49-F238E27FC236}">
                        <a16:creationId xmlns:a16="http://schemas.microsoft.com/office/drawing/2014/main" id="{B006A25F-732B-064C-89E9-1C10307041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80" name="Rectangle 3892">
                    <a:extLst>
                      <a:ext uri="{FF2B5EF4-FFF2-40B4-BE49-F238E27FC236}">
                        <a16:creationId xmlns:a16="http://schemas.microsoft.com/office/drawing/2014/main" id="{8707C144-041A-4541-9681-56C80D192C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81" name="Oval 3893">
                    <a:extLst>
                      <a:ext uri="{FF2B5EF4-FFF2-40B4-BE49-F238E27FC236}">
                        <a16:creationId xmlns:a16="http://schemas.microsoft.com/office/drawing/2014/main" id="{72BA08EE-3AE0-2D4A-A269-94B5E69659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82" name="Rectangle 3894">
                    <a:extLst>
                      <a:ext uri="{FF2B5EF4-FFF2-40B4-BE49-F238E27FC236}">
                        <a16:creationId xmlns:a16="http://schemas.microsoft.com/office/drawing/2014/main" id="{03364D28-E3D5-8244-9DF3-76E9C7E4F2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83" name="Oval 3895">
                    <a:extLst>
                      <a:ext uri="{FF2B5EF4-FFF2-40B4-BE49-F238E27FC236}">
                        <a16:creationId xmlns:a16="http://schemas.microsoft.com/office/drawing/2014/main" id="{342EE18F-989B-F04B-8B43-A2F65EBD06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84" name="Rectangle 3896">
                    <a:extLst>
                      <a:ext uri="{FF2B5EF4-FFF2-40B4-BE49-F238E27FC236}">
                        <a16:creationId xmlns:a16="http://schemas.microsoft.com/office/drawing/2014/main" id="{04D5F79E-BE22-F645-B74C-ED8E94DAAF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85" name="Oval 3897">
                    <a:extLst>
                      <a:ext uri="{FF2B5EF4-FFF2-40B4-BE49-F238E27FC236}">
                        <a16:creationId xmlns:a16="http://schemas.microsoft.com/office/drawing/2014/main" id="{6B2A0BEF-2084-A34D-848D-0EE504BC78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59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86" name="Rectangle 3898">
                    <a:extLst>
                      <a:ext uri="{FF2B5EF4-FFF2-40B4-BE49-F238E27FC236}">
                        <a16:creationId xmlns:a16="http://schemas.microsoft.com/office/drawing/2014/main" id="{E13563FB-EB81-CD4E-BDED-F5879EB1CE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87" name="Oval 3899">
                    <a:extLst>
                      <a:ext uri="{FF2B5EF4-FFF2-40B4-BE49-F238E27FC236}">
                        <a16:creationId xmlns:a16="http://schemas.microsoft.com/office/drawing/2014/main" id="{65D417F2-8660-EA41-910E-EB1D93D203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59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88" name="Rectangle 3900">
                    <a:extLst>
                      <a:ext uri="{FF2B5EF4-FFF2-40B4-BE49-F238E27FC236}">
                        <a16:creationId xmlns:a16="http://schemas.microsoft.com/office/drawing/2014/main" id="{743721BD-C02D-3149-9341-18C49BDF5D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89" name="Oval 3901">
                    <a:extLst>
                      <a:ext uri="{FF2B5EF4-FFF2-40B4-BE49-F238E27FC236}">
                        <a16:creationId xmlns:a16="http://schemas.microsoft.com/office/drawing/2014/main" id="{EBEC088B-0ACC-D648-BDE2-EC6A40B016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9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90" name="Rectangle 3902">
                    <a:extLst>
                      <a:ext uri="{FF2B5EF4-FFF2-40B4-BE49-F238E27FC236}">
                        <a16:creationId xmlns:a16="http://schemas.microsoft.com/office/drawing/2014/main" id="{A88405B2-3BD5-4F45-BEBC-C573FF56E7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91" name="Oval 3903">
                    <a:extLst>
                      <a:ext uri="{FF2B5EF4-FFF2-40B4-BE49-F238E27FC236}">
                        <a16:creationId xmlns:a16="http://schemas.microsoft.com/office/drawing/2014/main" id="{CA6E6974-1D70-B644-9018-8DC2B55128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92" name="Rectangle 3904">
                    <a:extLst>
                      <a:ext uri="{FF2B5EF4-FFF2-40B4-BE49-F238E27FC236}">
                        <a16:creationId xmlns:a16="http://schemas.microsoft.com/office/drawing/2014/main" id="{83433AAA-61C7-2A4F-A225-D724D6345C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93" name="Oval 3905">
                    <a:extLst>
                      <a:ext uri="{FF2B5EF4-FFF2-40B4-BE49-F238E27FC236}">
                        <a16:creationId xmlns:a16="http://schemas.microsoft.com/office/drawing/2014/main" id="{92EB685F-F7E2-114F-94EC-738F7C2984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94" name="Rectangle 3906">
                    <a:extLst>
                      <a:ext uri="{FF2B5EF4-FFF2-40B4-BE49-F238E27FC236}">
                        <a16:creationId xmlns:a16="http://schemas.microsoft.com/office/drawing/2014/main" id="{B06F3BDF-00CD-934E-85CC-559B4F25F2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95" name="Oval 3907">
                    <a:extLst>
                      <a:ext uri="{FF2B5EF4-FFF2-40B4-BE49-F238E27FC236}">
                        <a16:creationId xmlns:a16="http://schemas.microsoft.com/office/drawing/2014/main" id="{49956471-0988-AC49-917E-AE7785A54F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96" name="Rectangle 3908">
                    <a:extLst>
                      <a:ext uri="{FF2B5EF4-FFF2-40B4-BE49-F238E27FC236}">
                        <a16:creationId xmlns:a16="http://schemas.microsoft.com/office/drawing/2014/main" id="{16D36876-2FBE-0340-B35B-A25EED7DF6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8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97" name="Oval 3909">
                    <a:extLst>
                      <a:ext uri="{FF2B5EF4-FFF2-40B4-BE49-F238E27FC236}">
                        <a16:creationId xmlns:a16="http://schemas.microsoft.com/office/drawing/2014/main" id="{CCB737BB-C24A-EA4D-B3DF-E8F087A8A8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9" y="5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98" name="Rectangle 3910">
                    <a:extLst>
                      <a:ext uri="{FF2B5EF4-FFF2-40B4-BE49-F238E27FC236}">
                        <a16:creationId xmlns:a16="http://schemas.microsoft.com/office/drawing/2014/main" id="{BD154801-CE32-7440-A5A5-F935EAD88E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0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299" name="Oval 3911">
                    <a:extLst>
                      <a:ext uri="{FF2B5EF4-FFF2-40B4-BE49-F238E27FC236}">
                        <a16:creationId xmlns:a16="http://schemas.microsoft.com/office/drawing/2014/main" id="{AC75AE6C-D886-334D-B59B-BE2583BB94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0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00" name="Rectangle 3912">
                    <a:extLst>
                      <a:ext uri="{FF2B5EF4-FFF2-40B4-BE49-F238E27FC236}">
                        <a16:creationId xmlns:a16="http://schemas.microsoft.com/office/drawing/2014/main" id="{6A03CA40-4552-9146-AB3D-522E6B803E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1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01" name="Oval 3913">
                    <a:extLst>
                      <a:ext uri="{FF2B5EF4-FFF2-40B4-BE49-F238E27FC236}">
                        <a16:creationId xmlns:a16="http://schemas.microsoft.com/office/drawing/2014/main" id="{F45BEABB-AC47-CE40-8B6C-9D4E682C44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1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02" name="Rectangle 3914">
                    <a:extLst>
                      <a:ext uri="{FF2B5EF4-FFF2-40B4-BE49-F238E27FC236}">
                        <a16:creationId xmlns:a16="http://schemas.microsoft.com/office/drawing/2014/main" id="{10527487-19AB-4740-8806-3284344327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1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03" name="Oval 3915">
                    <a:extLst>
                      <a:ext uri="{FF2B5EF4-FFF2-40B4-BE49-F238E27FC236}">
                        <a16:creationId xmlns:a16="http://schemas.microsoft.com/office/drawing/2014/main" id="{81380A19-9041-F84E-86A8-0B480A6481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2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04" name="Rectangle 3916">
                    <a:extLst>
                      <a:ext uri="{FF2B5EF4-FFF2-40B4-BE49-F238E27FC236}">
                        <a16:creationId xmlns:a16="http://schemas.microsoft.com/office/drawing/2014/main" id="{5BD61F90-46CF-2548-BCD3-FCC2AC8E17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3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05" name="Oval 3917">
                    <a:extLst>
                      <a:ext uri="{FF2B5EF4-FFF2-40B4-BE49-F238E27FC236}">
                        <a16:creationId xmlns:a16="http://schemas.microsoft.com/office/drawing/2014/main" id="{D03BFF18-EF66-BF4A-A924-9164381714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3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06" name="Rectangle 3918">
                    <a:extLst>
                      <a:ext uri="{FF2B5EF4-FFF2-40B4-BE49-F238E27FC236}">
                        <a16:creationId xmlns:a16="http://schemas.microsoft.com/office/drawing/2014/main" id="{328FF36B-D94D-1A42-BC5B-E30D1F447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5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07" name="Oval 3919">
                    <a:extLst>
                      <a:ext uri="{FF2B5EF4-FFF2-40B4-BE49-F238E27FC236}">
                        <a16:creationId xmlns:a16="http://schemas.microsoft.com/office/drawing/2014/main" id="{8AAED6CF-C731-6546-9787-10C487DB98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5" y="5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08" name="Rectangle 3920">
                    <a:extLst>
                      <a:ext uri="{FF2B5EF4-FFF2-40B4-BE49-F238E27FC236}">
                        <a16:creationId xmlns:a16="http://schemas.microsoft.com/office/drawing/2014/main" id="{F470B346-236A-954C-BB83-AB3FF77279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5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09" name="Oval 3921">
                    <a:extLst>
                      <a:ext uri="{FF2B5EF4-FFF2-40B4-BE49-F238E27FC236}">
                        <a16:creationId xmlns:a16="http://schemas.microsoft.com/office/drawing/2014/main" id="{AE5E32B1-8536-DC43-A52F-E5F39E2BBD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7" y="5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10" name="Rectangle 3922">
                    <a:extLst>
                      <a:ext uri="{FF2B5EF4-FFF2-40B4-BE49-F238E27FC236}">
                        <a16:creationId xmlns:a16="http://schemas.microsoft.com/office/drawing/2014/main" id="{4261D6B4-2455-B94C-8E65-D55E332304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8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11" name="Oval 3923">
                    <a:extLst>
                      <a:ext uri="{FF2B5EF4-FFF2-40B4-BE49-F238E27FC236}">
                        <a16:creationId xmlns:a16="http://schemas.microsoft.com/office/drawing/2014/main" id="{79BC034B-7E67-A040-B495-7A74A44AD7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8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12" name="Rectangle 3924">
                    <a:extLst>
                      <a:ext uri="{FF2B5EF4-FFF2-40B4-BE49-F238E27FC236}">
                        <a16:creationId xmlns:a16="http://schemas.microsoft.com/office/drawing/2014/main" id="{822CEF17-8AAE-7844-BD6F-1F4695D48F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9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13" name="Oval 3925">
                    <a:extLst>
                      <a:ext uri="{FF2B5EF4-FFF2-40B4-BE49-F238E27FC236}">
                        <a16:creationId xmlns:a16="http://schemas.microsoft.com/office/drawing/2014/main" id="{6D803FB0-1C7B-AB43-8424-9EB2EB65E9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9" y="5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14" name="Rectangle 3926">
                    <a:extLst>
                      <a:ext uri="{FF2B5EF4-FFF2-40B4-BE49-F238E27FC236}">
                        <a16:creationId xmlns:a16="http://schemas.microsoft.com/office/drawing/2014/main" id="{9D8E6A95-D697-5048-9C6C-F21AEB7EB5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0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15" name="Oval 3927">
                    <a:extLst>
                      <a:ext uri="{FF2B5EF4-FFF2-40B4-BE49-F238E27FC236}">
                        <a16:creationId xmlns:a16="http://schemas.microsoft.com/office/drawing/2014/main" id="{563CBCB5-3158-0445-9F5B-1625AFF426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0" y="5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16" name="Rectangle 3928">
                    <a:extLst>
                      <a:ext uri="{FF2B5EF4-FFF2-40B4-BE49-F238E27FC236}">
                        <a16:creationId xmlns:a16="http://schemas.microsoft.com/office/drawing/2014/main" id="{5B384496-51FB-484E-AB7A-3354F6B889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1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17" name="Oval 3929">
                    <a:extLst>
                      <a:ext uri="{FF2B5EF4-FFF2-40B4-BE49-F238E27FC236}">
                        <a16:creationId xmlns:a16="http://schemas.microsoft.com/office/drawing/2014/main" id="{4D93A0C1-140E-3D49-A4C2-FD411C6EF2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2" y="59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18" name="Rectangle 3930">
                    <a:extLst>
                      <a:ext uri="{FF2B5EF4-FFF2-40B4-BE49-F238E27FC236}">
                        <a16:creationId xmlns:a16="http://schemas.microsoft.com/office/drawing/2014/main" id="{DF9D3AA7-20CC-6244-A1C9-08B6C660B9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3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19" name="Oval 3931">
                    <a:extLst>
                      <a:ext uri="{FF2B5EF4-FFF2-40B4-BE49-F238E27FC236}">
                        <a16:creationId xmlns:a16="http://schemas.microsoft.com/office/drawing/2014/main" id="{EF4E87E3-79E5-CE4B-8F03-6FFCDE23EC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3" y="5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320" name="Rectangle 3932">
                    <a:extLst>
                      <a:ext uri="{FF2B5EF4-FFF2-40B4-BE49-F238E27FC236}">
                        <a16:creationId xmlns:a16="http://schemas.microsoft.com/office/drawing/2014/main" id="{17DDCF78-D726-9E46-A7F3-6B341732B3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356" name="Group 3933">
                  <a:extLst>
                    <a:ext uri="{FF2B5EF4-FFF2-40B4-BE49-F238E27FC236}">
                      <a16:creationId xmlns:a16="http://schemas.microsoft.com/office/drawing/2014/main" id="{D96E8FD5-118B-3B46-9762-092240600F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56" y="585"/>
                  <a:ext cx="84" cy="44"/>
                  <a:chOff x="856" y="585"/>
                  <a:chExt cx="84" cy="44"/>
                </a:xfrm>
              </p:grpSpPr>
              <p:sp>
                <p:nvSpPr>
                  <p:cNvPr id="921" name="Oval 3934">
                    <a:extLst>
                      <a:ext uri="{FF2B5EF4-FFF2-40B4-BE49-F238E27FC236}">
                        <a16:creationId xmlns:a16="http://schemas.microsoft.com/office/drawing/2014/main" id="{E905323D-283F-9445-AB9A-6396A663F8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6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22" name="Rectangle 3935">
                    <a:extLst>
                      <a:ext uri="{FF2B5EF4-FFF2-40B4-BE49-F238E27FC236}">
                        <a16:creationId xmlns:a16="http://schemas.microsoft.com/office/drawing/2014/main" id="{E6ED2D22-A8BE-2B41-835B-8D3099B775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23" name="Oval 3936">
                    <a:extLst>
                      <a:ext uri="{FF2B5EF4-FFF2-40B4-BE49-F238E27FC236}">
                        <a16:creationId xmlns:a16="http://schemas.microsoft.com/office/drawing/2014/main" id="{696A6169-C31C-084F-ADD3-0AA6FE546F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59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24" name="Rectangle 3937">
                    <a:extLst>
                      <a:ext uri="{FF2B5EF4-FFF2-40B4-BE49-F238E27FC236}">
                        <a16:creationId xmlns:a16="http://schemas.microsoft.com/office/drawing/2014/main" id="{45ADCAEF-5793-5847-90AF-90D53442BD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9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25" name="Oval 3938">
                    <a:extLst>
                      <a:ext uri="{FF2B5EF4-FFF2-40B4-BE49-F238E27FC236}">
                        <a16:creationId xmlns:a16="http://schemas.microsoft.com/office/drawing/2014/main" id="{0F17A272-C478-C44F-8ACA-C221CEDE5E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9" y="59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26" name="Rectangle 3939">
                    <a:extLst>
                      <a:ext uri="{FF2B5EF4-FFF2-40B4-BE49-F238E27FC236}">
                        <a16:creationId xmlns:a16="http://schemas.microsoft.com/office/drawing/2014/main" id="{D66999BE-1F17-2C40-857C-6738135D6A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27" name="Oval 3940">
                    <a:extLst>
                      <a:ext uri="{FF2B5EF4-FFF2-40B4-BE49-F238E27FC236}">
                        <a16:creationId xmlns:a16="http://schemas.microsoft.com/office/drawing/2014/main" id="{95E493B9-CC6B-6849-8501-48FA4AC929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59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28" name="Rectangle 3941">
                    <a:extLst>
                      <a:ext uri="{FF2B5EF4-FFF2-40B4-BE49-F238E27FC236}">
                        <a16:creationId xmlns:a16="http://schemas.microsoft.com/office/drawing/2014/main" id="{FDA95A32-077A-FE49-A31E-47E1531500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29" name="Oval 3942">
                    <a:extLst>
                      <a:ext uri="{FF2B5EF4-FFF2-40B4-BE49-F238E27FC236}">
                        <a16:creationId xmlns:a16="http://schemas.microsoft.com/office/drawing/2014/main" id="{45ED2DAB-09C0-9A4D-B79C-C397BAE68B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1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30" name="Rectangle 3943">
                    <a:extLst>
                      <a:ext uri="{FF2B5EF4-FFF2-40B4-BE49-F238E27FC236}">
                        <a16:creationId xmlns:a16="http://schemas.microsoft.com/office/drawing/2014/main" id="{DCA1E84A-C06E-C34B-91A4-F9C9C23B91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3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31" name="Oval 3944">
                    <a:extLst>
                      <a:ext uri="{FF2B5EF4-FFF2-40B4-BE49-F238E27FC236}">
                        <a16:creationId xmlns:a16="http://schemas.microsoft.com/office/drawing/2014/main" id="{E67D1880-EED1-6E4F-8F69-EF8E92B1CB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3" y="5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32" name="Rectangle 3945">
                    <a:extLst>
                      <a:ext uri="{FF2B5EF4-FFF2-40B4-BE49-F238E27FC236}">
                        <a16:creationId xmlns:a16="http://schemas.microsoft.com/office/drawing/2014/main" id="{EFB39F92-9BBB-8645-9B8F-98C91B626D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3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33" name="Oval 3946">
                    <a:extLst>
                      <a:ext uri="{FF2B5EF4-FFF2-40B4-BE49-F238E27FC236}">
                        <a16:creationId xmlns:a16="http://schemas.microsoft.com/office/drawing/2014/main" id="{8424DE45-82F1-EA4C-9DDA-810C21950C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3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34" name="Rectangle 3947">
                    <a:extLst>
                      <a:ext uri="{FF2B5EF4-FFF2-40B4-BE49-F238E27FC236}">
                        <a16:creationId xmlns:a16="http://schemas.microsoft.com/office/drawing/2014/main" id="{34CEF0CF-CA8A-D240-BECC-3793F6FB59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35" name="Oval 3948">
                    <a:extLst>
                      <a:ext uri="{FF2B5EF4-FFF2-40B4-BE49-F238E27FC236}">
                        <a16:creationId xmlns:a16="http://schemas.microsoft.com/office/drawing/2014/main" id="{BD153FEA-9232-6942-83B8-90C33665BB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6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36" name="Rectangle 3949">
                    <a:extLst>
                      <a:ext uri="{FF2B5EF4-FFF2-40B4-BE49-F238E27FC236}">
                        <a16:creationId xmlns:a16="http://schemas.microsoft.com/office/drawing/2014/main" id="{803F0238-2BAC-8D40-9C2C-8AD24ED93B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7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37" name="Oval 3950">
                    <a:extLst>
                      <a:ext uri="{FF2B5EF4-FFF2-40B4-BE49-F238E27FC236}">
                        <a16:creationId xmlns:a16="http://schemas.microsoft.com/office/drawing/2014/main" id="{C914D0A3-F93A-4740-96A8-FC5E389DA4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7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38" name="Rectangle 3951">
                    <a:extLst>
                      <a:ext uri="{FF2B5EF4-FFF2-40B4-BE49-F238E27FC236}">
                        <a16:creationId xmlns:a16="http://schemas.microsoft.com/office/drawing/2014/main" id="{B82478DA-703D-8647-8A01-0B8A2419C7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8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39" name="Oval 3952">
                    <a:extLst>
                      <a:ext uri="{FF2B5EF4-FFF2-40B4-BE49-F238E27FC236}">
                        <a16:creationId xmlns:a16="http://schemas.microsoft.com/office/drawing/2014/main" id="{0B6E7150-3EB8-514A-BB03-6AAED2AA15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8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40" name="Rectangle 3953">
                    <a:extLst>
                      <a:ext uri="{FF2B5EF4-FFF2-40B4-BE49-F238E27FC236}">
                        <a16:creationId xmlns:a16="http://schemas.microsoft.com/office/drawing/2014/main" id="{DC83ADCE-BE3E-E64F-A4CD-A8DC32531D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9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41" name="Oval 3954">
                    <a:extLst>
                      <a:ext uri="{FF2B5EF4-FFF2-40B4-BE49-F238E27FC236}">
                        <a16:creationId xmlns:a16="http://schemas.microsoft.com/office/drawing/2014/main" id="{B45F45A7-2E00-8F40-A566-8437EB33E9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0" y="59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42" name="Rectangle 3955">
                    <a:extLst>
                      <a:ext uri="{FF2B5EF4-FFF2-40B4-BE49-F238E27FC236}">
                        <a16:creationId xmlns:a16="http://schemas.microsoft.com/office/drawing/2014/main" id="{BC9038D5-6555-464A-B9D0-21BFEFD388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1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43" name="Oval 3956">
                    <a:extLst>
                      <a:ext uri="{FF2B5EF4-FFF2-40B4-BE49-F238E27FC236}">
                        <a16:creationId xmlns:a16="http://schemas.microsoft.com/office/drawing/2014/main" id="{BED2AFE2-45CB-1843-8459-53C85902EC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1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44" name="Rectangle 3957">
                    <a:extLst>
                      <a:ext uri="{FF2B5EF4-FFF2-40B4-BE49-F238E27FC236}">
                        <a16:creationId xmlns:a16="http://schemas.microsoft.com/office/drawing/2014/main" id="{90B74169-7578-6D42-A8B3-0E5C4070AF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3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45" name="Oval 3958">
                    <a:extLst>
                      <a:ext uri="{FF2B5EF4-FFF2-40B4-BE49-F238E27FC236}">
                        <a16:creationId xmlns:a16="http://schemas.microsoft.com/office/drawing/2014/main" id="{105FC1B8-05B4-3043-9BA8-0AE0238164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3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46" name="Rectangle 3959">
                    <a:extLst>
                      <a:ext uri="{FF2B5EF4-FFF2-40B4-BE49-F238E27FC236}">
                        <a16:creationId xmlns:a16="http://schemas.microsoft.com/office/drawing/2014/main" id="{EB056F32-0386-0742-8298-455952EC59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4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47" name="Oval 3960">
                    <a:extLst>
                      <a:ext uri="{FF2B5EF4-FFF2-40B4-BE49-F238E27FC236}">
                        <a16:creationId xmlns:a16="http://schemas.microsoft.com/office/drawing/2014/main" id="{1A76EC2B-85E1-9942-BC55-EFC88A8CF6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5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48" name="Rectangle 3961">
                    <a:extLst>
                      <a:ext uri="{FF2B5EF4-FFF2-40B4-BE49-F238E27FC236}">
                        <a16:creationId xmlns:a16="http://schemas.microsoft.com/office/drawing/2014/main" id="{B373298C-7C93-F447-9E29-5AAF7044AB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6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49" name="Oval 3962">
                    <a:extLst>
                      <a:ext uri="{FF2B5EF4-FFF2-40B4-BE49-F238E27FC236}">
                        <a16:creationId xmlns:a16="http://schemas.microsoft.com/office/drawing/2014/main" id="{D2519013-F488-3B4A-AA31-1FB2B73AE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6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50" name="Rectangle 3963">
                    <a:extLst>
                      <a:ext uri="{FF2B5EF4-FFF2-40B4-BE49-F238E27FC236}">
                        <a16:creationId xmlns:a16="http://schemas.microsoft.com/office/drawing/2014/main" id="{7D804A73-0690-3B4E-8C67-62CF089F03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7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51" name="Oval 3964">
                    <a:extLst>
                      <a:ext uri="{FF2B5EF4-FFF2-40B4-BE49-F238E27FC236}">
                        <a16:creationId xmlns:a16="http://schemas.microsoft.com/office/drawing/2014/main" id="{43137CA6-5E03-CE46-919A-C4AFCCC2A7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7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52" name="Rectangle 3965">
                    <a:extLst>
                      <a:ext uri="{FF2B5EF4-FFF2-40B4-BE49-F238E27FC236}">
                        <a16:creationId xmlns:a16="http://schemas.microsoft.com/office/drawing/2014/main" id="{49AD1B23-B905-1447-921E-3FDB489779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8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53" name="Oval 3966">
                    <a:extLst>
                      <a:ext uri="{FF2B5EF4-FFF2-40B4-BE49-F238E27FC236}">
                        <a16:creationId xmlns:a16="http://schemas.microsoft.com/office/drawing/2014/main" id="{F22F097B-4FE7-A94D-85FC-72DE7857CD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54" name="Rectangle 3967">
                    <a:extLst>
                      <a:ext uri="{FF2B5EF4-FFF2-40B4-BE49-F238E27FC236}">
                        <a16:creationId xmlns:a16="http://schemas.microsoft.com/office/drawing/2014/main" id="{F9C007B0-023B-9A4F-B4BC-8FA5D3F56A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55" name="Oval 3968">
                    <a:extLst>
                      <a:ext uri="{FF2B5EF4-FFF2-40B4-BE49-F238E27FC236}">
                        <a16:creationId xmlns:a16="http://schemas.microsoft.com/office/drawing/2014/main" id="{CA2E72F6-E297-E749-B192-3EDFF76A6D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56" name="Rectangle 3969">
                    <a:extLst>
                      <a:ext uri="{FF2B5EF4-FFF2-40B4-BE49-F238E27FC236}">
                        <a16:creationId xmlns:a16="http://schemas.microsoft.com/office/drawing/2014/main" id="{BFB15A86-F9AB-CD4B-9797-1D7E817A1F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2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57" name="Oval 3970">
                    <a:extLst>
                      <a:ext uri="{FF2B5EF4-FFF2-40B4-BE49-F238E27FC236}">
                        <a16:creationId xmlns:a16="http://schemas.microsoft.com/office/drawing/2014/main" id="{FFEB3E75-0C0F-A645-9A9B-9ADFD50FF5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58" name="Rectangle 3971">
                    <a:extLst>
                      <a:ext uri="{FF2B5EF4-FFF2-40B4-BE49-F238E27FC236}">
                        <a16:creationId xmlns:a16="http://schemas.microsoft.com/office/drawing/2014/main" id="{A04C0986-7229-C941-9ED5-541E2918B0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2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59" name="Oval 3972">
                    <a:extLst>
                      <a:ext uri="{FF2B5EF4-FFF2-40B4-BE49-F238E27FC236}">
                        <a16:creationId xmlns:a16="http://schemas.microsoft.com/office/drawing/2014/main" id="{D4439C0D-55BF-7245-B3FA-2B3A5AA254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60" name="Rectangle 3973">
                    <a:extLst>
                      <a:ext uri="{FF2B5EF4-FFF2-40B4-BE49-F238E27FC236}">
                        <a16:creationId xmlns:a16="http://schemas.microsoft.com/office/drawing/2014/main" id="{2D35189B-13FC-5C47-9B1E-826B94E255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2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61" name="Oval 3974">
                    <a:extLst>
                      <a:ext uri="{FF2B5EF4-FFF2-40B4-BE49-F238E27FC236}">
                        <a16:creationId xmlns:a16="http://schemas.microsoft.com/office/drawing/2014/main" id="{AFC9F57E-9DB2-6C42-9984-3EC7AB1EBE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2" y="59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62" name="Rectangle 3975">
                    <a:extLst>
                      <a:ext uri="{FF2B5EF4-FFF2-40B4-BE49-F238E27FC236}">
                        <a16:creationId xmlns:a16="http://schemas.microsoft.com/office/drawing/2014/main" id="{D4825459-5F50-F841-9634-56C4A47343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3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63" name="Oval 3976">
                    <a:extLst>
                      <a:ext uri="{FF2B5EF4-FFF2-40B4-BE49-F238E27FC236}">
                        <a16:creationId xmlns:a16="http://schemas.microsoft.com/office/drawing/2014/main" id="{337F8A22-CFE8-3343-80DE-D7AF5257F5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59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64" name="Rectangle 3977">
                    <a:extLst>
                      <a:ext uri="{FF2B5EF4-FFF2-40B4-BE49-F238E27FC236}">
                        <a16:creationId xmlns:a16="http://schemas.microsoft.com/office/drawing/2014/main" id="{EEEF9596-6778-9D4B-8890-4228F8C577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65" name="Oval 3978">
                    <a:extLst>
                      <a:ext uri="{FF2B5EF4-FFF2-40B4-BE49-F238E27FC236}">
                        <a16:creationId xmlns:a16="http://schemas.microsoft.com/office/drawing/2014/main" id="{8BC6B978-F01B-3743-A8E4-749FBA3C83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59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66" name="Rectangle 3979">
                    <a:extLst>
                      <a:ext uri="{FF2B5EF4-FFF2-40B4-BE49-F238E27FC236}">
                        <a16:creationId xmlns:a16="http://schemas.microsoft.com/office/drawing/2014/main" id="{5ADC9670-57E9-C646-AF95-E1D7E239F1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67" name="Oval 3980">
                    <a:extLst>
                      <a:ext uri="{FF2B5EF4-FFF2-40B4-BE49-F238E27FC236}">
                        <a16:creationId xmlns:a16="http://schemas.microsoft.com/office/drawing/2014/main" id="{2E69A4A0-1092-DB42-905F-091610EA29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59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68" name="Rectangle 3981">
                    <a:extLst>
                      <a:ext uri="{FF2B5EF4-FFF2-40B4-BE49-F238E27FC236}">
                        <a16:creationId xmlns:a16="http://schemas.microsoft.com/office/drawing/2014/main" id="{5CE7C26C-511B-B643-8E48-793CF93EA3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69" name="Oval 3982">
                    <a:extLst>
                      <a:ext uri="{FF2B5EF4-FFF2-40B4-BE49-F238E27FC236}">
                        <a16:creationId xmlns:a16="http://schemas.microsoft.com/office/drawing/2014/main" id="{6EF4E671-A39E-AA4C-87DC-811336F6AE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70" name="Rectangle 3983">
                    <a:extLst>
                      <a:ext uri="{FF2B5EF4-FFF2-40B4-BE49-F238E27FC236}">
                        <a16:creationId xmlns:a16="http://schemas.microsoft.com/office/drawing/2014/main" id="{D4DEB0AB-3CAF-1D46-BBB1-6E3960A666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71" name="Oval 3984">
                    <a:extLst>
                      <a:ext uri="{FF2B5EF4-FFF2-40B4-BE49-F238E27FC236}">
                        <a16:creationId xmlns:a16="http://schemas.microsoft.com/office/drawing/2014/main" id="{FB6EFC5D-1E2D-5B4C-8E20-4BC118CEED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5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72" name="Rectangle 3985">
                    <a:extLst>
                      <a:ext uri="{FF2B5EF4-FFF2-40B4-BE49-F238E27FC236}">
                        <a16:creationId xmlns:a16="http://schemas.microsoft.com/office/drawing/2014/main" id="{0CE0C140-53A4-AA46-A257-A69884BF0A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0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73" name="Oval 3986">
                    <a:extLst>
                      <a:ext uri="{FF2B5EF4-FFF2-40B4-BE49-F238E27FC236}">
                        <a16:creationId xmlns:a16="http://schemas.microsoft.com/office/drawing/2014/main" id="{D6A8EE4F-2912-DE47-8173-B709067B04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0" y="59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74" name="Rectangle 3987">
                    <a:extLst>
                      <a:ext uri="{FF2B5EF4-FFF2-40B4-BE49-F238E27FC236}">
                        <a16:creationId xmlns:a16="http://schemas.microsoft.com/office/drawing/2014/main" id="{9E37124A-3568-6E4F-B6D5-9A9EB3F4AD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1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75" name="Oval 3988">
                    <a:extLst>
                      <a:ext uri="{FF2B5EF4-FFF2-40B4-BE49-F238E27FC236}">
                        <a16:creationId xmlns:a16="http://schemas.microsoft.com/office/drawing/2014/main" id="{EF7BE0AF-DA15-BA42-BEB1-1C338CDDD9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2" y="5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76" name="Rectangle 3989">
                    <a:extLst>
                      <a:ext uri="{FF2B5EF4-FFF2-40B4-BE49-F238E27FC236}">
                        <a16:creationId xmlns:a16="http://schemas.microsoft.com/office/drawing/2014/main" id="{01146EEF-FF25-944E-9C1A-B104A53657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77" name="Oval 3990">
                    <a:extLst>
                      <a:ext uri="{FF2B5EF4-FFF2-40B4-BE49-F238E27FC236}">
                        <a16:creationId xmlns:a16="http://schemas.microsoft.com/office/drawing/2014/main" id="{8FC1F947-3172-AA49-BFD0-328B84871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78" name="Rectangle 3991">
                    <a:extLst>
                      <a:ext uri="{FF2B5EF4-FFF2-40B4-BE49-F238E27FC236}">
                        <a16:creationId xmlns:a16="http://schemas.microsoft.com/office/drawing/2014/main" id="{EA5CEE55-14A7-FF40-936F-74093879E8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4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79" name="Oval 3992">
                    <a:extLst>
                      <a:ext uri="{FF2B5EF4-FFF2-40B4-BE49-F238E27FC236}">
                        <a16:creationId xmlns:a16="http://schemas.microsoft.com/office/drawing/2014/main" id="{EE5AA0D9-3C74-7845-B886-94C5F7F200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4" y="59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80" name="Rectangle 3993">
                    <a:extLst>
                      <a:ext uri="{FF2B5EF4-FFF2-40B4-BE49-F238E27FC236}">
                        <a16:creationId xmlns:a16="http://schemas.microsoft.com/office/drawing/2014/main" id="{811CFC5F-A07B-2A43-B398-BBCCF9F57A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5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81" name="Oval 3994">
                    <a:extLst>
                      <a:ext uri="{FF2B5EF4-FFF2-40B4-BE49-F238E27FC236}">
                        <a16:creationId xmlns:a16="http://schemas.microsoft.com/office/drawing/2014/main" id="{DA96477F-4C49-434D-AD24-E474C8C4F0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5" y="5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82" name="Rectangle 3995">
                    <a:extLst>
                      <a:ext uri="{FF2B5EF4-FFF2-40B4-BE49-F238E27FC236}">
                        <a16:creationId xmlns:a16="http://schemas.microsoft.com/office/drawing/2014/main" id="{B5E62F72-A31A-1841-A08D-E28D277235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6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83" name="Oval 3996">
                    <a:extLst>
                      <a:ext uri="{FF2B5EF4-FFF2-40B4-BE49-F238E27FC236}">
                        <a16:creationId xmlns:a16="http://schemas.microsoft.com/office/drawing/2014/main" id="{8B980039-42D8-5748-8348-69C68B34A5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5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84" name="Rectangle 3997">
                    <a:extLst>
                      <a:ext uri="{FF2B5EF4-FFF2-40B4-BE49-F238E27FC236}">
                        <a16:creationId xmlns:a16="http://schemas.microsoft.com/office/drawing/2014/main" id="{F7D96244-15BC-C04D-B5B8-FF5F2F91FD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9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85" name="Oval 3998">
                    <a:extLst>
                      <a:ext uri="{FF2B5EF4-FFF2-40B4-BE49-F238E27FC236}">
                        <a16:creationId xmlns:a16="http://schemas.microsoft.com/office/drawing/2014/main" id="{87442A24-062C-C24D-80BF-7A3C998390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9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86" name="Rectangle 3999">
                    <a:extLst>
                      <a:ext uri="{FF2B5EF4-FFF2-40B4-BE49-F238E27FC236}">
                        <a16:creationId xmlns:a16="http://schemas.microsoft.com/office/drawing/2014/main" id="{080A69AA-BE63-C04B-922A-567122CE7D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0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87" name="Oval 4000">
                    <a:extLst>
                      <a:ext uri="{FF2B5EF4-FFF2-40B4-BE49-F238E27FC236}">
                        <a16:creationId xmlns:a16="http://schemas.microsoft.com/office/drawing/2014/main" id="{75F9F096-DFB9-F140-8AD0-B5C1326C2A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0" y="59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88" name="Rectangle 4001">
                    <a:extLst>
                      <a:ext uri="{FF2B5EF4-FFF2-40B4-BE49-F238E27FC236}">
                        <a16:creationId xmlns:a16="http://schemas.microsoft.com/office/drawing/2014/main" id="{EC779CF7-49DA-FF4C-B377-A32800C7FA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1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89" name="Oval 4002">
                    <a:extLst>
                      <a:ext uri="{FF2B5EF4-FFF2-40B4-BE49-F238E27FC236}">
                        <a16:creationId xmlns:a16="http://schemas.microsoft.com/office/drawing/2014/main" id="{E86A3BEE-D901-9C4D-929F-EF4D576770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2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90" name="Rectangle 4003">
                    <a:extLst>
                      <a:ext uri="{FF2B5EF4-FFF2-40B4-BE49-F238E27FC236}">
                        <a16:creationId xmlns:a16="http://schemas.microsoft.com/office/drawing/2014/main" id="{4BF2234E-45D0-FC45-A9FA-376CC38DE9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91" name="Oval 4004">
                    <a:extLst>
                      <a:ext uri="{FF2B5EF4-FFF2-40B4-BE49-F238E27FC236}">
                        <a16:creationId xmlns:a16="http://schemas.microsoft.com/office/drawing/2014/main" id="{A644BF5C-7DA3-E04A-A948-3AC8EB3542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59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92" name="Rectangle 4005">
                    <a:extLst>
                      <a:ext uri="{FF2B5EF4-FFF2-40B4-BE49-F238E27FC236}">
                        <a16:creationId xmlns:a16="http://schemas.microsoft.com/office/drawing/2014/main" id="{EBA19404-AD61-1845-8E44-7CDB4A095E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4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93" name="Oval 4006">
                    <a:extLst>
                      <a:ext uri="{FF2B5EF4-FFF2-40B4-BE49-F238E27FC236}">
                        <a16:creationId xmlns:a16="http://schemas.microsoft.com/office/drawing/2014/main" id="{3230BE96-5394-234B-A059-96F8445353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4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94" name="Rectangle 4007">
                    <a:extLst>
                      <a:ext uri="{FF2B5EF4-FFF2-40B4-BE49-F238E27FC236}">
                        <a16:creationId xmlns:a16="http://schemas.microsoft.com/office/drawing/2014/main" id="{749AFFB8-A223-884A-BE32-549E5CC27F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95" name="Oval 4008">
                    <a:extLst>
                      <a:ext uri="{FF2B5EF4-FFF2-40B4-BE49-F238E27FC236}">
                        <a16:creationId xmlns:a16="http://schemas.microsoft.com/office/drawing/2014/main" id="{0969FC21-B67F-7E47-BB6C-05A7BA673F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7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96" name="Rectangle 4009">
                    <a:extLst>
                      <a:ext uri="{FF2B5EF4-FFF2-40B4-BE49-F238E27FC236}">
                        <a16:creationId xmlns:a16="http://schemas.microsoft.com/office/drawing/2014/main" id="{7AA367AF-0B36-6647-9E1D-72FD75AA84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7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97" name="Oval 4010">
                    <a:extLst>
                      <a:ext uri="{FF2B5EF4-FFF2-40B4-BE49-F238E27FC236}">
                        <a16:creationId xmlns:a16="http://schemas.microsoft.com/office/drawing/2014/main" id="{C642B806-DF2B-D24C-BF58-8571EB17C6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7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98" name="Rectangle 4011">
                    <a:extLst>
                      <a:ext uri="{FF2B5EF4-FFF2-40B4-BE49-F238E27FC236}">
                        <a16:creationId xmlns:a16="http://schemas.microsoft.com/office/drawing/2014/main" id="{8F7CF643-4AF9-2240-8D05-36BFE2F25A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9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99" name="Oval 4012">
                    <a:extLst>
                      <a:ext uri="{FF2B5EF4-FFF2-40B4-BE49-F238E27FC236}">
                        <a16:creationId xmlns:a16="http://schemas.microsoft.com/office/drawing/2014/main" id="{DB8CCE36-D15B-A943-9397-AD35A046DB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9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0" name="Rectangle 4013">
                    <a:extLst>
                      <a:ext uri="{FF2B5EF4-FFF2-40B4-BE49-F238E27FC236}">
                        <a16:creationId xmlns:a16="http://schemas.microsoft.com/office/drawing/2014/main" id="{B7BB367D-DC17-9544-B186-DA68513F6A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0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1" name="Oval 4014">
                    <a:extLst>
                      <a:ext uri="{FF2B5EF4-FFF2-40B4-BE49-F238E27FC236}">
                        <a16:creationId xmlns:a16="http://schemas.microsoft.com/office/drawing/2014/main" id="{E5126999-D160-FD4B-BE1B-B54F1A820D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58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2" name="Rectangle 4015">
                    <a:extLst>
                      <a:ext uri="{FF2B5EF4-FFF2-40B4-BE49-F238E27FC236}">
                        <a16:creationId xmlns:a16="http://schemas.microsoft.com/office/drawing/2014/main" id="{DF74F1F5-3D71-1B48-AF79-C4303991D1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3" name="Oval 4016">
                    <a:extLst>
                      <a:ext uri="{FF2B5EF4-FFF2-40B4-BE49-F238E27FC236}">
                        <a16:creationId xmlns:a16="http://schemas.microsoft.com/office/drawing/2014/main" id="{94B94B58-2472-9044-B5A2-DE792A0598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58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4" name="Rectangle 4017">
                    <a:extLst>
                      <a:ext uri="{FF2B5EF4-FFF2-40B4-BE49-F238E27FC236}">
                        <a16:creationId xmlns:a16="http://schemas.microsoft.com/office/drawing/2014/main" id="{4A7FC063-59B0-CC48-A085-79B14EC5B3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5" name="Oval 4018">
                    <a:extLst>
                      <a:ext uri="{FF2B5EF4-FFF2-40B4-BE49-F238E27FC236}">
                        <a16:creationId xmlns:a16="http://schemas.microsoft.com/office/drawing/2014/main" id="{DA82F324-46D0-F842-AEBC-36E3D08D19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59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6" name="Rectangle 4019">
                    <a:extLst>
                      <a:ext uri="{FF2B5EF4-FFF2-40B4-BE49-F238E27FC236}">
                        <a16:creationId xmlns:a16="http://schemas.microsoft.com/office/drawing/2014/main" id="{2B950856-242F-A445-B9CA-4ACA9FBB5E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7" name="Oval 4020">
                    <a:extLst>
                      <a:ext uri="{FF2B5EF4-FFF2-40B4-BE49-F238E27FC236}">
                        <a16:creationId xmlns:a16="http://schemas.microsoft.com/office/drawing/2014/main" id="{29690181-ED1D-4F47-A07E-D53E521E5A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59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8" name="Rectangle 4021">
                    <a:extLst>
                      <a:ext uri="{FF2B5EF4-FFF2-40B4-BE49-F238E27FC236}">
                        <a16:creationId xmlns:a16="http://schemas.microsoft.com/office/drawing/2014/main" id="{81731053-9AD2-6848-AAEB-B2C10C573B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09" name="Oval 4022">
                    <a:extLst>
                      <a:ext uri="{FF2B5EF4-FFF2-40B4-BE49-F238E27FC236}">
                        <a16:creationId xmlns:a16="http://schemas.microsoft.com/office/drawing/2014/main" id="{6824756D-3E45-204E-86C8-3E4DC47997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59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10" name="Rectangle 4023">
                    <a:extLst>
                      <a:ext uri="{FF2B5EF4-FFF2-40B4-BE49-F238E27FC236}">
                        <a16:creationId xmlns:a16="http://schemas.microsoft.com/office/drawing/2014/main" id="{F5E89CB8-581B-0A4C-BCBE-724536A743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8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11" name="Oval 4024">
                    <a:extLst>
                      <a:ext uri="{FF2B5EF4-FFF2-40B4-BE49-F238E27FC236}">
                        <a16:creationId xmlns:a16="http://schemas.microsoft.com/office/drawing/2014/main" id="{8A27A769-8F8D-E248-95E1-F051159931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8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12" name="Rectangle 4025">
                    <a:extLst>
                      <a:ext uri="{FF2B5EF4-FFF2-40B4-BE49-F238E27FC236}">
                        <a16:creationId xmlns:a16="http://schemas.microsoft.com/office/drawing/2014/main" id="{01F62E63-429A-1445-87B7-B9B454F3A7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9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13" name="Oval 4026">
                    <a:extLst>
                      <a:ext uri="{FF2B5EF4-FFF2-40B4-BE49-F238E27FC236}">
                        <a16:creationId xmlns:a16="http://schemas.microsoft.com/office/drawing/2014/main" id="{A1D275F7-B990-9746-AD0F-6FDA3463C5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14" name="Rectangle 4027">
                    <a:extLst>
                      <a:ext uri="{FF2B5EF4-FFF2-40B4-BE49-F238E27FC236}">
                        <a16:creationId xmlns:a16="http://schemas.microsoft.com/office/drawing/2014/main" id="{ADD3DC96-66A0-CF43-9518-7C3EA418AD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15" name="Oval 4028">
                    <a:extLst>
                      <a:ext uri="{FF2B5EF4-FFF2-40B4-BE49-F238E27FC236}">
                        <a16:creationId xmlns:a16="http://schemas.microsoft.com/office/drawing/2014/main" id="{F635A3A4-7F1C-2248-A635-D77B88C4F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58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16" name="Rectangle 4029">
                    <a:extLst>
                      <a:ext uri="{FF2B5EF4-FFF2-40B4-BE49-F238E27FC236}">
                        <a16:creationId xmlns:a16="http://schemas.microsoft.com/office/drawing/2014/main" id="{38C84232-68F7-CF45-9D0B-62A6F93D49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17" name="Oval 4030">
                    <a:extLst>
                      <a:ext uri="{FF2B5EF4-FFF2-40B4-BE49-F238E27FC236}">
                        <a16:creationId xmlns:a16="http://schemas.microsoft.com/office/drawing/2014/main" id="{635E73C4-42F2-F544-9558-3ABDD79206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18" name="Rectangle 4031">
                    <a:extLst>
                      <a:ext uri="{FF2B5EF4-FFF2-40B4-BE49-F238E27FC236}">
                        <a16:creationId xmlns:a16="http://schemas.microsoft.com/office/drawing/2014/main" id="{4F8BABB0-CF9E-8F47-8E85-D4C6EDF3DC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3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19" name="Oval 4032">
                    <a:extLst>
                      <a:ext uri="{FF2B5EF4-FFF2-40B4-BE49-F238E27FC236}">
                        <a16:creationId xmlns:a16="http://schemas.microsoft.com/office/drawing/2014/main" id="{B8ED9CDE-8AEE-3746-B270-51F23141F0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4" y="58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20" name="Rectangle 4033">
                    <a:extLst>
                      <a:ext uri="{FF2B5EF4-FFF2-40B4-BE49-F238E27FC236}">
                        <a16:creationId xmlns:a16="http://schemas.microsoft.com/office/drawing/2014/main" id="{C4DDC0A5-C05E-B843-9B0F-9D59DFB2CF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21" name="Oval 4034">
                    <a:extLst>
                      <a:ext uri="{FF2B5EF4-FFF2-40B4-BE49-F238E27FC236}">
                        <a16:creationId xmlns:a16="http://schemas.microsoft.com/office/drawing/2014/main" id="{4AA51C2B-42CA-3744-92AB-356EC970C6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5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22" name="Rectangle 4035">
                    <a:extLst>
                      <a:ext uri="{FF2B5EF4-FFF2-40B4-BE49-F238E27FC236}">
                        <a16:creationId xmlns:a16="http://schemas.microsoft.com/office/drawing/2014/main" id="{01B11C45-FAA6-3A47-980F-BECDC9BC09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23" name="Oval 4036">
                    <a:extLst>
                      <a:ext uri="{FF2B5EF4-FFF2-40B4-BE49-F238E27FC236}">
                        <a16:creationId xmlns:a16="http://schemas.microsoft.com/office/drawing/2014/main" id="{CAF99A20-57F5-EA42-92D3-9876BED728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5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24" name="Rectangle 4037">
                    <a:extLst>
                      <a:ext uri="{FF2B5EF4-FFF2-40B4-BE49-F238E27FC236}">
                        <a16:creationId xmlns:a16="http://schemas.microsoft.com/office/drawing/2014/main" id="{12CE3CF2-802A-E242-AB42-CE23392BA3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25" name="Oval 4038">
                    <a:extLst>
                      <a:ext uri="{FF2B5EF4-FFF2-40B4-BE49-F238E27FC236}">
                        <a16:creationId xmlns:a16="http://schemas.microsoft.com/office/drawing/2014/main" id="{959F01D2-3DF0-FD4E-8399-DC3F30A074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9" y="5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26" name="Rectangle 4039">
                    <a:extLst>
                      <a:ext uri="{FF2B5EF4-FFF2-40B4-BE49-F238E27FC236}">
                        <a16:creationId xmlns:a16="http://schemas.microsoft.com/office/drawing/2014/main" id="{58056A79-387F-084C-8513-BC206335E9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27" name="Oval 4040">
                    <a:extLst>
                      <a:ext uri="{FF2B5EF4-FFF2-40B4-BE49-F238E27FC236}">
                        <a16:creationId xmlns:a16="http://schemas.microsoft.com/office/drawing/2014/main" id="{BF33305E-35BF-5B48-9192-ABC6F0C1BC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5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28" name="Rectangle 4041">
                    <a:extLst>
                      <a:ext uri="{FF2B5EF4-FFF2-40B4-BE49-F238E27FC236}">
                        <a16:creationId xmlns:a16="http://schemas.microsoft.com/office/drawing/2014/main" id="{94411EB2-23EA-774E-88FD-473F3FA739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29" name="Oval 4042">
                    <a:extLst>
                      <a:ext uri="{FF2B5EF4-FFF2-40B4-BE49-F238E27FC236}">
                        <a16:creationId xmlns:a16="http://schemas.microsoft.com/office/drawing/2014/main" id="{D7E2BC7B-849E-F044-90B7-9347CD076F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58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0" name="Rectangle 4043">
                    <a:extLst>
                      <a:ext uri="{FF2B5EF4-FFF2-40B4-BE49-F238E27FC236}">
                        <a16:creationId xmlns:a16="http://schemas.microsoft.com/office/drawing/2014/main" id="{49309D15-A6EE-B740-AAB0-2148A9A388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2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1" name="Oval 4044">
                    <a:extLst>
                      <a:ext uri="{FF2B5EF4-FFF2-40B4-BE49-F238E27FC236}">
                        <a16:creationId xmlns:a16="http://schemas.microsoft.com/office/drawing/2014/main" id="{4006938D-7AE2-DE48-BDBF-F549186F8E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2" y="58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2" name="Rectangle 4045">
                    <a:extLst>
                      <a:ext uri="{FF2B5EF4-FFF2-40B4-BE49-F238E27FC236}">
                        <a16:creationId xmlns:a16="http://schemas.microsoft.com/office/drawing/2014/main" id="{87217581-6308-FF4E-904A-B2E4E8F53F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3" name="Oval 4046">
                    <a:extLst>
                      <a:ext uri="{FF2B5EF4-FFF2-40B4-BE49-F238E27FC236}">
                        <a16:creationId xmlns:a16="http://schemas.microsoft.com/office/drawing/2014/main" id="{7349643E-2936-A847-9463-40A915078A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8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4" name="Rectangle 4047">
                    <a:extLst>
                      <a:ext uri="{FF2B5EF4-FFF2-40B4-BE49-F238E27FC236}">
                        <a16:creationId xmlns:a16="http://schemas.microsoft.com/office/drawing/2014/main" id="{8F41E8BD-D924-314F-AE65-7F3BF6D730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5" name="Oval 4048">
                    <a:extLst>
                      <a:ext uri="{FF2B5EF4-FFF2-40B4-BE49-F238E27FC236}">
                        <a16:creationId xmlns:a16="http://schemas.microsoft.com/office/drawing/2014/main" id="{3858EBE4-450F-774B-8ED1-28C8BE8B3B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8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6" name="Rectangle 4049">
                    <a:extLst>
                      <a:ext uri="{FF2B5EF4-FFF2-40B4-BE49-F238E27FC236}">
                        <a16:creationId xmlns:a16="http://schemas.microsoft.com/office/drawing/2014/main" id="{EA90D693-E7B3-EE4E-B38E-EA9329F350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7" name="Oval 4050">
                    <a:extLst>
                      <a:ext uri="{FF2B5EF4-FFF2-40B4-BE49-F238E27FC236}">
                        <a16:creationId xmlns:a16="http://schemas.microsoft.com/office/drawing/2014/main" id="{63E12807-B552-7C40-BF3D-CFBF4B5FFB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8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8" name="Rectangle 4051">
                    <a:extLst>
                      <a:ext uri="{FF2B5EF4-FFF2-40B4-BE49-F238E27FC236}">
                        <a16:creationId xmlns:a16="http://schemas.microsoft.com/office/drawing/2014/main" id="{F1DAFBF3-C95B-2841-A593-B3F726E347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39" name="Oval 4052">
                    <a:extLst>
                      <a:ext uri="{FF2B5EF4-FFF2-40B4-BE49-F238E27FC236}">
                        <a16:creationId xmlns:a16="http://schemas.microsoft.com/office/drawing/2014/main" id="{EFDC1EBD-8473-904E-8705-2C399BC0B8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8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40" name="Rectangle 4053">
                    <a:extLst>
                      <a:ext uri="{FF2B5EF4-FFF2-40B4-BE49-F238E27FC236}">
                        <a16:creationId xmlns:a16="http://schemas.microsoft.com/office/drawing/2014/main" id="{2E55509D-2212-B845-9F80-E387629C84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41" name="Oval 4054">
                    <a:extLst>
                      <a:ext uri="{FF2B5EF4-FFF2-40B4-BE49-F238E27FC236}">
                        <a16:creationId xmlns:a16="http://schemas.microsoft.com/office/drawing/2014/main" id="{8FF54149-A248-F744-84E0-A20A54F5CD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8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42" name="Rectangle 4055">
                    <a:extLst>
                      <a:ext uri="{FF2B5EF4-FFF2-40B4-BE49-F238E27FC236}">
                        <a16:creationId xmlns:a16="http://schemas.microsoft.com/office/drawing/2014/main" id="{2FED5EF0-800C-9846-95DF-398D5D576F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43" name="Oval 4056">
                    <a:extLst>
                      <a:ext uri="{FF2B5EF4-FFF2-40B4-BE49-F238E27FC236}">
                        <a16:creationId xmlns:a16="http://schemas.microsoft.com/office/drawing/2014/main" id="{A483AB40-94E0-D840-A6DC-13B8CB5D5D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8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44" name="Rectangle 4057">
                    <a:extLst>
                      <a:ext uri="{FF2B5EF4-FFF2-40B4-BE49-F238E27FC236}">
                        <a16:creationId xmlns:a16="http://schemas.microsoft.com/office/drawing/2014/main" id="{C6E60BE7-FAB2-6842-BB7D-A69D153BEB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8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45" name="Oval 4058">
                    <a:extLst>
                      <a:ext uri="{FF2B5EF4-FFF2-40B4-BE49-F238E27FC236}">
                        <a16:creationId xmlns:a16="http://schemas.microsoft.com/office/drawing/2014/main" id="{09C9BC3E-8C96-C34A-AF1D-57BE4035A7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8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46" name="Rectangle 4059">
                    <a:extLst>
                      <a:ext uri="{FF2B5EF4-FFF2-40B4-BE49-F238E27FC236}">
                        <a16:creationId xmlns:a16="http://schemas.microsoft.com/office/drawing/2014/main" id="{77E55FEE-8B9B-6042-B51B-154D3FFDD0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47" name="Oval 4060">
                    <a:extLst>
                      <a:ext uri="{FF2B5EF4-FFF2-40B4-BE49-F238E27FC236}">
                        <a16:creationId xmlns:a16="http://schemas.microsoft.com/office/drawing/2014/main" id="{24EAF2E9-5139-CA47-A476-BCD8CBCF17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9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48" name="Rectangle 4061">
                    <a:extLst>
                      <a:ext uri="{FF2B5EF4-FFF2-40B4-BE49-F238E27FC236}">
                        <a16:creationId xmlns:a16="http://schemas.microsoft.com/office/drawing/2014/main" id="{4597CC1D-283F-6E4C-B1E4-2717656CBE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40" y="59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49" name="Oval 4062">
                    <a:extLst>
                      <a:ext uri="{FF2B5EF4-FFF2-40B4-BE49-F238E27FC236}">
                        <a16:creationId xmlns:a16="http://schemas.microsoft.com/office/drawing/2014/main" id="{91EFF0B6-CE25-CA4F-B947-CAF5D5AAFE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9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50" name="Rectangle 4063">
                    <a:extLst>
                      <a:ext uri="{FF2B5EF4-FFF2-40B4-BE49-F238E27FC236}">
                        <a16:creationId xmlns:a16="http://schemas.microsoft.com/office/drawing/2014/main" id="{3B7C8554-00AD-4043-9670-AD04F6104A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51" name="Oval 4064">
                    <a:extLst>
                      <a:ext uri="{FF2B5EF4-FFF2-40B4-BE49-F238E27FC236}">
                        <a16:creationId xmlns:a16="http://schemas.microsoft.com/office/drawing/2014/main" id="{83473B93-88A6-DA45-9FBF-D65FAED709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9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52" name="Rectangle 4065">
                    <a:extLst>
                      <a:ext uri="{FF2B5EF4-FFF2-40B4-BE49-F238E27FC236}">
                        <a16:creationId xmlns:a16="http://schemas.microsoft.com/office/drawing/2014/main" id="{8B791821-8F24-CA43-9185-DCB8099169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53" name="Oval 4066">
                    <a:extLst>
                      <a:ext uri="{FF2B5EF4-FFF2-40B4-BE49-F238E27FC236}">
                        <a16:creationId xmlns:a16="http://schemas.microsoft.com/office/drawing/2014/main" id="{A6E8E062-C2BB-504F-80A2-F17550ACF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9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54" name="Rectangle 4067">
                    <a:extLst>
                      <a:ext uri="{FF2B5EF4-FFF2-40B4-BE49-F238E27FC236}">
                        <a16:creationId xmlns:a16="http://schemas.microsoft.com/office/drawing/2014/main" id="{76EEC07E-89CA-5046-A171-7F8CD02439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9" y="59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55" name="Oval 4068">
                    <a:extLst>
                      <a:ext uri="{FF2B5EF4-FFF2-40B4-BE49-F238E27FC236}">
                        <a16:creationId xmlns:a16="http://schemas.microsoft.com/office/drawing/2014/main" id="{AEAD7DDE-DCB4-054E-91F4-3120E8569E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56" name="Rectangle 4069">
                    <a:extLst>
                      <a:ext uri="{FF2B5EF4-FFF2-40B4-BE49-F238E27FC236}">
                        <a16:creationId xmlns:a16="http://schemas.microsoft.com/office/drawing/2014/main" id="{72EA44C6-A0BF-3849-BA67-087D68D223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7" y="5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57" name="Oval 4070">
                    <a:extLst>
                      <a:ext uri="{FF2B5EF4-FFF2-40B4-BE49-F238E27FC236}">
                        <a16:creationId xmlns:a16="http://schemas.microsoft.com/office/drawing/2014/main" id="{B8FB6CF4-86A5-1E44-B339-104DD8EF8D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58" name="Rectangle 4071">
                    <a:extLst>
                      <a:ext uri="{FF2B5EF4-FFF2-40B4-BE49-F238E27FC236}">
                        <a16:creationId xmlns:a16="http://schemas.microsoft.com/office/drawing/2014/main" id="{BB2D436A-475E-404F-AD83-32EE36B598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59" name="Oval 4072">
                    <a:extLst>
                      <a:ext uri="{FF2B5EF4-FFF2-40B4-BE49-F238E27FC236}">
                        <a16:creationId xmlns:a16="http://schemas.microsoft.com/office/drawing/2014/main" id="{739B3221-F3DF-6F42-A042-E10027D4D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60" name="Rectangle 4073">
                    <a:extLst>
                      <a:ext uri="{FF2B5EF4-FFF2-40B4-BE49-F238E27FC236}">
                        <a16:creationId xmlns:a16="http://schemas.microsoft.com/office/drawing/2014/main" id="{F3657ACA-1A8D-8142-92BD-5186CF781A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61" name="Oval 4074">
                    <a:extLst>
                      <a:ext uri="{FF2B5EF4-FFF2-40B4-BE49-F238E27FC236}">
                        <a16:creationId xmlns:a16="http://schemas.microsoft.com/office/drawing/2014/main" id="{075D2BD8-AEC5-5E4D-B44E-B8B9434F39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2" y="5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62" name="Rectangle 4075">
                    <a:extLst>
                      <a:ext uri="{FF2B5EF4-FFF2-40B4-BE49-F238E27FC236}">
                        <a16:creationId xmlns:a16="http://schemas.microsoft.com/office/drawing/2014/main" id="{19B092B4-44A5-F542-BB7E-5F8A0EF38D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63" name="Oval 4076">
                    <a:extLst>
                      <a:ext uri="{FF2B5EF4-FFF2-40B4-BE49-F238E27FC236}">
                        <a16:creationId xmlns:a16="http://schemas.microsoft.com/office/drawing/2014/main" id="{3BD21C86-6A45-364E-AFF2-8D3F0EFF44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2" y="59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64" name="Rectangle 4077">
                    <a:extLst>
                      <a:ext uri="{FF2B5EF4-FFF2-40B4-BE49-F238E27FC236}">
                        <a16:creationId xmlns:a16="http://schemas.microsoft.com/office/drawing/2014/main" id="{BE53A72B-045B-9F43-8D05-77851DF04E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5" y="59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65" name="Oval 4078">
                    <a:extLst>
                      <a:ext uri="{FF2B5EF4-FFF2-40B4-BE49-F238E27FC236}">
                        <a16:creationId xmlns:a16="http://schemas.microsoft.com/office/drawing/2014/main" id="{7FCB2825-1FA5-BA44-9E57-8644DDB5BA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59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66" name="Rectangle 4079">
                    <a:extLst>
                      <a:ext uri="{FF2B5EF4-FFF2-40B4-BE49-F238E27FC236}">
                        <a16:creationId xmlns:a16="http://schemas.microsoft.com/office/drawing/2014/main" id="{F0AF4020-29D3-FF4F-87F9-4A25DE51E7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2" y="6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67" name="Oval 4080">
                    <a:extLst>
                      <a:ext uri="{FF2B5EF4-FFF2-40B4-BE49-F238E27FC236}">
                        <a16:creationId xmlns:a16="http://schemas.microsoft.com/office/drawing/2014/main" id="{C1F9AD2B-9C16-144E-ADAD-9A819221E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600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68" name="Rectangle 4081">
                    <a:extLst>
                      <a:ext uri="{FF2B5EF4-FFF2-40B4-BE49-F238E27FC236}">
                        <a16:creationId xmlns:a16="http://schemas.microsoft.com/office/drawing/2014/main" id="{5E250F6E-FD5F-C447-9167-4D78DC8F3D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60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69" name="Oval 4082">
                    <a:extLst>
                      <a:ext uri="{FF2B5EF4-FFF2-40B4-BE49-F238E27FC236}">
                        <a16:creationId xmlns:a16="http://schemas.microsoft.com/office/drawing/2014/main" id="{1D5A6678-28BF-9C41-BACF-980DB630D9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9" y="601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70" name="Rectangle 4083">
                    <a:extLst>
                      <a:ext uri="{FF2B5EF4-FFF2-40B4-BE49-F238E27FC236}">
                        <a16:creationId xmlns:a16="http://schemas.microsoft.com/office/drawing/2014/main" id="{C10C3FC9-B028-B04B-B9F8-1DE5E84927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0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71" name="Oval 4084">
                    <a:extLst>
                      <a:ext uri="{FF2B5EF4-FFF2-40B4-BE49-F238E27FC236}">
                        <a16:creationId xmlns:a16="http://schemas.microsoft.com/office/drawing/2014/main" id="{5AE93977-E666-7A4D-A9BE-B9C44A5D62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3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72" name="Rectangle 4085">
                    <a:extLst>
                      <a:ext uri="{FF2B5EF4-FFF2-40B4-BE49-F238E27FC236}">
                        <a16:creationId xmlns:a16="http://schemas.microsoft.com/office/drawing/2014/main" id="{1FFDACA2-B039-9840-98A5-0EFB62BF2A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73" name="Oval 4086">
                    <a:extLst>
                      <a:ext uri="{FF2B5EF4-FFF2-40B4-BE49-F238E27FC236}">
                        <a16:creationId xmlns:a16="http://schemas.microsoft.com/office/drawing/2014/main" id="{0C7ED525-D407-154A-92FB-AA89874F16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60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74" name="Rectangle 4087">
                    <a:extLst>
                      <a:ext uri="{FF2B5EF4-FFF2-40B4-BE49-F238E27FC236}">
                        <a16:creationId xmlns:a16="http://schemas.microsoft.com/office/drawing/2014/main" id="{E20E28BD-341D-FF4E-8E0D-B03250739B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75" name="Oval 4088">
                    <a:extLst>
                      <a:ext uri="{FF2B5EF4-FFF2-40B4-BE49-F238E27FC236}">
                        <a16:creationId xmlns:a16="http://schemas.microsoft.com/office/drawing/2014/main" id="{A9EE8305-5604-1748-BDF4-555DDA1060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60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76" name="Rectangle 4089">
                    <a:extLst>
                      <a:ext uri="{FF2B5EF4-FFF2-40B4-BE49-F238E27FC236}">
                        <a16:creationId xmlns:a16="http://schemas.microsoft.com/office/drawing/2014/main" id="{D695B513-E395-144F-8DBA-0E4C2DC778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77" name="Oval 4090">
                    <a:extLst>
                      <a:ext uri="{FF2B5EF4-FFF2-40B4-BE49-F238E27FC236}">
                        <a16:creationId xmlns:a16="http://schemas.microsoft.com/office/drawing/2014/main" id="{4A545EB8-A9A8-8042-BCC1-964F93D140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60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78" name="Rectangle 4091">
                    <a:extLst>
                      <a:ext uri="{FF2B5EF4-FFF2-40B4-BE49-F238E27FC236}">
                        <a16:creationId xmlns:a16="http://schemas.microsoft.com/office/drawing/2014/main" id="{8A5E17C1-4584-3944-B774-8CC2E00635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79" name="Oval 4092">
                    <a:extLst>
                      <a:ext uri="{FF2B5EF4-FFF2-40B4-BE49-F238E27FC236}">
                        <a16:creationId xmlns:a16="http://schemas.microsoft.com/office/drawing/2014/main" id="{3417DA41-64A9-C148-8547-B844D3D2AB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6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80" name="Rectangle 4093">
                    <a:extLst>
                      <a:ext uri="{FF2B5EF4-FFF2-40B4-BE49-F238E27FC236}">
                        <a16:creationId xmlns:a16="http://schemas.microsoft.com/office/drawing/2014/main" id="{2D56C27E-10F0-5D43-8ECF-5697BAC9C3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7" y="6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81" name="Oval 4094">
                    <a:extLst>
                      <a:ext uri="{FF2B5EF4-FFF2-40B4-BE49-F238E27FC236}">
                        <a16:creationId xmlns:a16="http://schemas.microsoft.com/office/drawing/2014/main" id="{013305FB-1F58-4349-83C5-3892D94961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4" y="60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82" name="Rectangle 4095">
                    <a:extLst>
                      <a:ext uri="{FF2B5EF4-FFF2-40B4-BE49-F238E27FC236}">
                        <a16:creationId xmlns:a16="http://schemas.microsoft.com/office/drawing/2014/main" id="{E922AB71-4180-3E49-BED5-3186330412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" y="6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83" name="Oval 4096">
                    <a:extLst>
                      <a:ext uri="{FF2B5EF4-FFF2-40B4-BE49-F238E27FC236}">
                        <a16:creationId xmlns:a16="http://schemas.microsoft.com/office/drawing/2014/main" id="{2160A753-9417-6A46-982F-F9CEAB9325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60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84" name="Rectangle 4097">
                    <a:extLst>
                      <a:ext uri="{FF2B5EF4-FFF2-40B4-BE49-F238E27FC236}">
                        <a16:creationId xmlns:a16="http://schemas.microsoft.com/office/drawing/2014/main" id="{32DE316D-3439-314B-97A6-1304365B9A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3" y="6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85" name="Oval 4098">
                    <a:extLst>
                      <a:ext uri="{FF2B5EF4-FFF2-40B4-BE49-F238E27FC236}">
                        <a16:creationId xmlns:a16="http://schemas.microsoft.com/office/drawing/2014/main" id="{12568CFB-D266-0E48-9954-D6F89AB55F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60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86" name="Rectangle 4099">
                    <a:extLst>
                      <a:ext uri="{FF2B5EF4-FFF2-40B4-BE49-F238E27FC236}">
                        <a16:creationId xmlns:a16="http://schemas.microsoft.com/office/drawing/2014/main" id="{E28EB8BC-2B1E-4A4B-B1F1-9746910492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3" y="6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87" name="Oval 4100">
                    <a:extLst>
                      <a:ext uri="{FF2B5EF4-FFF2-40B4-BE49-F238E27FC236}">
                        <a16:creationId xmlns:a16="http://schemas.microsoft.com/office/drawing/2014/main" id="{19E2243A-E7CC-EA40-A540-D595B55A51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61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88" name="Rectangle 4101">
                    <a:extLst>
                      <a:ext uri="{FF2B5EF4-FFF2-40B4-BE49-F238E27FC236}">
                        <a16:creationId xmlns:a16="http://schemas.microsoft.com/office/drawing/2014/main" id="{B31749A5-D016-4E42-A5F9-6B411AB761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6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89" name="Oval 4102">
                    <a:extLst>
                      <a:ext uri="{FF2B5EF4-FFF2-40B4-BE49-F238E27FC236}">
                        <a16:creationId xmlns:a16="http://schemas.microsoft.com/office/drawing/2014/main" id="{D270A923-D54E-EE47-8A60-9DDB674998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61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90" name="Rectangle 4103">
                    <a:extLst>
                      <a:ext uri="{FF2B5EF4-FFF2-40B4-BE49-F238E27FC236}">
                        <a16:creationId xmlns:a16="http://schemas.microsoft.com/office/drawing/2014/main" id="{B9A611F4-A370-0142-84C2-580B69A008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2" y="6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91" name="Oval 4104">
                    <a:extLst>
                      <a:ext uri="{FF2B5EF4-FFF2-40B4-BE49-F238E27FC236}">
                        <a16:creationId xmlns:a16="http://schemas.microsoft.com/office/drawing/2014/main" id="{C5B29C28-DAC2-8547-B3B8-53B3BEE5A4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61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92" name="Rectangle 4105">
                    <a:extLst>
                      <a:ext uri="{FF2B5EF4-FFF2-40B4-BE49-F238E27FC236}">
                        <a16:creationId xmlns:a16="http://schemas.microsoft.com/office/drawing/2014/main" id="{701CC110-831C-AA44-8A07-2FA51E22ED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0" y="6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93" name="Oval 4106">
                    <a:extLst>
                      <a:ext uri="{FF2B5EF4-FFF2-40B4-BE49-F238E27FC236}">
                        <a16:creationId xmlns:a16="http://schemas.microsoft.com/office/drawing/2014/main" id="{30303CED-1268-714C-A1F4-D6B1E658FA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8" y="61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94" name="Rectangle 4107">
                    <a:extLst>
                      <a:ext uri="{FF2B5EF4-FFF2-40B4-BE49-F238E27FC236}">
                        <a16:creationId xmlns:a16="http://schemas.microsoft.com/office/drawing/2014/main" id="{74355EB1-53CF-C14F-AD87-5EDC0AFD26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9" y="61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95" name="Oval 4108">
                    <a:extLst>
                      <a:ext uri="{FF2B5EF4-FFF2-40B4-BE49-F238E27FC236}">
                        <a16:creationId xmlns:a16="http://schemas.microsoft.com/office/drawing/2014/main" id="{B80F62E3-47BD-494E-852A-54938DCFE7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61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96" name="Rectangle 4109">
                    <a:extLst>
                      <a:ext uri="{FF2B5EF4-FFF2-40B4-BE49-F238E27FC236}">
                        <a16:creationId xmlns:a16="http://schemas.microsoft.com/office/drawing/2014/main" id="{0898D85B-3802-6A48-8D15-F88DF36813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8" y="6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97" name="Oval 4110">
                    <a:extLst>
                      <a:ext uri="{FF2B5EF4-FFF2-40B4-BE49-F238E27FC236}">
                        <a16:creationId xmlns:a16="http://schemas.microsoft.com/office/drawing/2014/main" id="{45593EE2-8A15-6842-B5D2-9F094A2380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61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98" name="Rectangle 4111">
                    <a:extLst>
                      <a:ext uri="{FF2B5EF4-FFF2-40B4-BE49-F238E27FC236}">
                        <a16:creationId xmlns:a16="http://schemas.microsoft.com/office/drawing/2014/main" id="{7413D2CD-978E-9C4E-87D2-A10F46BBED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5" y="6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099" name="Oval 4112">
                    <a:extLst>
                      <a:ext uri="{FF2B5EF4-FFF2-40B4-BE49-F238E27FC236}">
                        <a16:creationId xmlns:a16="http://schemas.microsoft.com/office/drawing/2014/main" id="{8DEA7D6A-053E-0146-AFC2-D866E4D00D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61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00" name="Rectangle 4113">
                    <a:extLst>
                      <a:ext uri="{FF2B5EF4-FFF2-40B4-BE49-F238E27FC236}">
                        <a16:creationId xmlns:a16="http://schemas.microsoft.com/office/drawing/2014/main" id="{F30655F0-C175-BE47-8E1B-A41C80225F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6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01" name="Oval 4114">
                    <a:extLst>
                      <a:ext uri="{FF2B5EF4-FFF2-40B4-BE49-F238E27FC236}">
                        <a16:creationId xmlns:a16="http://schemas.microsoft.com/office/drawing/2014/main" id="{1E288AFF-9FFA-AE4D-9767-CA43B6D8BD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1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02" name="Rectangle 4115">
                    <a:extLst>
                      <a:ext uri="{FF2B5EF4-FFF2-40B4-BE49-F238E27FC236}">
                        <a16:creationId xmlns:a16="http://schemas.microsoft.com/office/drawing/2014/main" id="{D0D36BD1-989A-934A-8040-1FFADCB040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6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03" name="Oval 4116">
                    <a:extLst>
                      <a:ext uri="{FF2B5EF4-FFF2-40B4-BE49-F238E27FC236}">
                        <a16:creationId xmlns:a16="http://schemas.microsoft.com/office/drawing/2014/main" id="{D5CF0074-2640-1D41-9ACE-0F0B7CE95A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61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04" name="Rectangle 4117">
                    <a:extLst>
                      <a:ext uri="{FF2B5EF4-FFF2-40B4-BE49-F238E27FC236}">
                        <a16:creationId xmlns:a16="http://schemas.microsoft.com/office/drawing/2014/main" id="{2D6834FE-FD5A-E649-BFF7-79426402E6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05" name="Oval 4118">
                    <a:extLst>
                      <a:ext uri="{FF2B5EF4-FFF2-40B4-BE49-F238E27FC236}">
                        <a16:creationId xmlns:a16="http://schemas.microsoft.com/office/drawing/2014/main" id="{44F8BDA3-0B05-5C48-A649-39E6A3A8B0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61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06" name="Rectangle 4119">
                    <a:extLst>
                      <a:ext uri="{FF2B5EF4-FFF2-40B4-BE49-F238E27FC236}">
                        <a16:creationId xmlns:a16="http://schemas.microsoft.com/office/drawing/2014/main" id="{E28E04D6-A6C3-664C-97C5-68C49712BD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07" name="Oval 4120">
                    <a:extLst>
                      <a:ext uri="{FF2B5EF4-FFF2-40B4-BE49-F238E27FC236}">
                        <a16:creationId xmlns:a16="http://schemas.microsoft.com/office/drawing/2014/main" id="{548764A4-5201-B844-A0A8-7A0B67B47F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62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08" name="Rectangle 4121">
                    <a:extLst>
                      <a:ext uri="{FF2B5EF4-FFF2-40B4-BE49-F238E27FC236}">
                        <a16:creationId xmlns:a16="http://schemas.microsoft.com/office/drawing/2014/main" id="{F5974C5B-DD87-AF49-AF6A-AEB08FED78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09" name="Oval 4122">
                    <a:extLst>
                      <a:ext uri="{FF2B5EF4-FFF2-40B4-BE49-F238E27FC236}">
                        <a16:creationId xmlns:a16="http://schemas.microsoft.com/office/drawing/2014/main" id="{14A71E2A-CA71-7A43-8976-D8CC1824E6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10" name="Rectangle 4123">
                    <a:extLst>
                      <a:ext uri="{FF2B5EF4-FFF2-40B4-BE49-F238E27FC236}">
                        <a16:creationId xmlns:a16="http://schemas.microsoft.com/office/drawing/2014/main" id="{F2D8CA40-5C4D-294E-9682-863C969296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6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11" name="Oval 4124">
                    <a:extLst>
                      <a:ext uri="{FF2B5EF4-FFF2-40B4-BE49-F238E27FC236}">
                        <a16:creationId xmlns:a16="http://schemas.microsoft.com/office/drawing/2014/main" id="{9CBCD4DD-16B1-C742-9CBD-1EA8069599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12" name="Rectangle 4125">
                    <a:extLst>
                      <a:ext uri="{FF2B5EF4-FFF2-40B4-BE49-F238E27FC236}">
                        <a16:creationId xmlns:a16="http://schemas.microsoft.com/office/drawing/2014/main" id="{14A7C3E7-A502-3B4E-B6F2-C3C8E21384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3" y="62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13" name="Oval 4126">
                    <a:extLst>
                      <a:ext uri="{FF2B5EF4-FFF2-40B4-BE49-F238E27FC236}">
                        <a16:creationId xmlns:a16="http://schemas.microsoft.com/office/drawing/2014/main" id="{01AF98F0-1D20-454E-AA99-F7E6C4B394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62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14" name="Rectangle 4127">
                    <a:extLst>
                      <a:ext uri="{FF2B5EF4-FFF2-40B4-BE49-F238E27FC236}">
                        <a16:creationId xmlns:a16="http://schemas.microsoft.com/office/drawing/2014/main" id="{4399B832-51F5-D84F-818C-9DE49BE28D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15" name="Oval 4128">
                    <a:extLst>
                      <a:ext uri="{FF2B5EF4-FFF2-40B4-BE49-F238E27FC236}">
                        <a16:creationId xmlns:a16="http://schemas.microsoft.com/office/drawing/2014/main" id="{C2C50094-A702-214B-AE94-7DC0AF8049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1" y="62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16" name="Rectangle 4129">
                    <a:extLst>
                      <a:ext uri="{FF2B5EF4-FFF2-40B4-BE49-F238E27FC236}">
                        <a16:creationId xmlns:a16="http://schemas.microsoft.com/office/drawing/2014/main" id="{AF8735F6-30BC-E344-A533-D607EFCC28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2" y="62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17" name="Oval 4130">
                    <a:extLst>
                      <a:ext uri="{FF2B5EF4-FFF2-40B4-BE49-F238E27FC236}">
                        <a16:creationId xmlns:a16="http://schemas.microsoft.com/office/drawing/2014/main" id="{BCD4988E-6C60-4243-9A27-C8143DED0C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9" y="62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18" name="Rectangle 4131">
                    <a:extLst>
                      <a:ext uri="{FF2B5EF4-FFF2-40B4-BE49-F238E27FC236}">
                        <a16:creationId xmlns:a16="http://schemas.microsoft.com/office/drawing/2014/main" id="{4C6DE4BD-2722-9F46-A43C-95B37F0008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0" y="6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19" name="Oval 4132">
                    <a:extLst>
                      <a:ext uri="{FF2B5EF4-FFF2-40B4-BE49-F238E27FC236}">
                        <a16:creationId xmlns:a16="http://schemas.microsoft.com/office/drawing/2014/main" id="{16995E56-2B38-AB4C-8AAA-FEF80E9E61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9" y="62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1120" name="Rectangle 4133">
                    <a:extLst>
                      <a:ext uri="{FF2B5EF4-FFF2-40B4-BE49-F238E27FC236}">
                        <a16:creationId xmlns:a16="http://schemas.microsoft.com/office/drawing/2014/main" id="{045CF5D3-7E9C-234A-9B14-430F171796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10" y="6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357" name="Group 4134">
                  <a:extLst>
                    <a:ext uri="{FF2B5EF4-FFF2-40B4-BE49-F238E27FC236}">
                      <a16:creationId xmlns:a16="http://schemas.microsoft.com/office/drawing/2014/main" id="{FC335E01-2D3A-2846-8204-64C606E6A3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8" y="628"/>
                  <a:ext cx="100" cy="79"/>
                  <a:chOff x="808" y="628"/>
                  <a:chExt cx="100" cy="79"/>
                </a:xfrm>
              </p:grpSpPr>
              <p:sp>
                <p:nvSpPr>
                  <p:cNvPr id="721" name="Oval 4135">
                    <a:extLst>
                      <a:ext uri="{FF2B5EF4-FFF2-40B4-BE49-F238E27FC236}">
                        <a16:creationId xmlns:a16="http://schemas.microsoft.com/office/drawing/2014/main" id="{D7E0502B-172D-904C-A31C-28D72AA498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6" y="6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22" name="Rectangle 4136">
                    <a:extLst>
                      <a:ext uri="{FF2B5EF4-FFF2-40B4-BE49-F238E27FC236}">
                        <a16:creationId xmlns:a16="http://schemas.microsoft.com/office/drawing/2014/main" id="{EB2245A4-16BC-954C-9CD6-29A411D843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8" y="6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23" name="Oval 4137">
                    <a:extLst>
                      <a:ext uri="{FF2B5EF4-FFF2-40B4-BE49-F238E27FC236}">
                        <a16:creationId xmlns:a16="http://schemas.microsoft.com/office/drawing/2014/main" id="{4BA790AD-2689-9B48-94AC-006B8D338A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5" y="62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24" name="Rectangle 4138">
                    <a:extLst>
                      <a:ext uri="{FF2B5EF4-FFF2-40B4-BE49-F238E27FC236}">
                        <a16:creationId xmlns:a16="http://schemas.microsoft.com/office/drawing/2014/main" id="{B719D5B2-7C45-FE4E-9A22-B78E115DC4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6" y="6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25" name="Oval 4139">
                    <a:extLst>
                      <a:ext uri="{FF2B5EF4-FFF2-40B4-BE49-F238E27FC236}">
                        <a16:creationId xmlns:a16="http://schemas.microsoft.com/office/drawing/2014/main" id="{CE5D47F1-1DFB-5445-9925-F67C80FDE5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6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26" name="Rectangle 4140">
                    <a:extLst>
                      <a:ext uri="{FF2B5EF4-FFF2-40B4-BE49-F238E27FC236}">
                        <a16:creationId xmlns:a16="http://schemas.microsoft.com/office/drawing/2014/main" id="{7A4AE044-26B0-B14C-BDBE-BD00112008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4" y="6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27" name="Oval 4141">
                    <a:extLst>
                      <a:ext uri="{FF2B5EF4-FFF2-40B4-BE49-F238E27FC236}">
                        <a16:creationId xmlns:a16="http://schemas.microsoft.com/office/drawing/2014/main" id="{48DE4F50-9B5F-FC43-82C9-7AFE15570D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2" y="63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28" name="Rectangle 4142">
                    <a:extLst>
                      <a:ext uri="{FF2B5EF4-FFF2-40B4-BE49-F238E27FC236}">
                        <a16:creationId xmlns:a16="http://schemas.microsoft.com/office/drawing/2014/main" id="{964F35E7-EBAD-9648-8BC0-DA3B1FB130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3" y="6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29" name="Oval 4143">
                    <a:extLst>
                      <a:ext uri="{FF2B5EF4-FFF2-40B4-BE49-F238E27FC236}">
                        <a16:creationId xmlns:a16="http://schemas.microsoft.com/office/drawing/2014/main" id="{1CCBEC75-0C42-ED48-9054-9FB9F1AB74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1" y="6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30" name="Rectangle 4144">
                    <a:extLst>
                      <a:ext uri="{FF2B5EF4-FFF2-40B4-BE49-F238E27FC236}">
                        <a16:creationId xmlns:a16="http://schemas.microsoft.com/office/drawing/2014/main" id="{0E6A1DEC-18AD-2B4B-8F50-87C41CC110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2" y="6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31" name="Oval 4145">
                    <a:extLst>
                      <a:ext uri="{FF2B5EF4-FFF2-40B4-BE49-F238E27FC236}">
                        <a16:creationId xmlns:a16="http://schemas.microsoft.com/office/drawing/2014/main" id="{C8A28BEE-E6EB-0E4B-82A1-C5D4399FFC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8" y="6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32" name="Rectangle 4146">
                    <a:extLst>
                      <a:ext uri="{FF2B5EF4-FFF2-40B4-BE49-F238E27FC236}">
                        <a16:creationId xmlns:a16="http://schemas.microsoft.com/office/drawing/2014/main" id="{BA6078E8-0C18-E24F-B16A-C297E67C58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00" y="6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33" name="Oval 4147">
                    <a:extLst>
                      <a:ext uri="{FF2B5EF4-FFF2-40B4-BE49-F238E27FC236}">
                        <a16:creationId xmlns:a16="http://schemas.microsoft.com/office/drawing/2014/main" id="{69281A11-0DA0-7A42-B754-885D93C594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6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34" name="Rectangle 4148">
                    <a:extLst>
                      <a:ext uri="{FF2B5EF4-FFF2-40B4-BE49-F238E27FC236}">
                        <a16:creationId xmlns:a16="http://schemas.microsoft.com/office/drawing/2014/main" id="{2D740323-435D-9240-BBC2-A20A65C8CB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8" y="6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35" name="Oval 4149">
                    <a:extLst>
                      <a:ext uri="{FF2B5EF4-FFF2-40B4-BE49-F238E27FC236}">
                        <a16:creationId xmlns:a16="http://schemas.microsoft.com/office/drawing/2014/main" id="{54359D0A-91B7-C840-8C28-3310AEF83D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63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36" name="Rectangle 4150">
                    <a:extLst>
                      <a:ext uri="{FF2B5EF4-FFF2-40B4-BE49-F238E27FC236}">
                        <a16:creationId xmlns:a16="http://schemas.microsoft.com/office/drawing/2014/main" id="{2A734BCF-2083-B649-88CC-16D18BF4BE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8" y="6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37" name="Oval 4151">
                    <a:extLst>
                      <a:ext uri="{FF2B5EF4-FFF2-40B4-BE49-F238E27FC236}">
                        <a16:creationId xmlns:a16="http://schemas.microsoft.com/office/drawing/2014/main" id="{87FFFD56-5FB1-9C40-8A10-D99DB18257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63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38" name="Rectangle 4152">
                    <a:extLst>
                      <a:ext uri="{FF2B5EF4-FFF2-40B4-BE49-F238E27FC236}">
                        <a16:creationId xmlns:a16="http://schemas.microsoft.com/office/drawing/2014/main" id="{C6CA9D85-0B23-314F-8472-82B1D81B31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8" y="63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39" name="Oval 4153">
                    <a:extLst>
                      <a:ext uri="{FF2B5EF4-FFF2-40B4-BE49-F238E27FC236}">
                        <a16:creationId xmlns:a16="http://schemas.microsoft.com/office/drawing/2014/main" id="{26985DAE-1CC4-384B-9CB2-66354149BC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63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40" name="Rectangle 4154">
                    <a:extLst>
                      <a:ext uri="{FF2B5EF4-FFF2-40B4-BE49-F238E27FC236}">
                        <a16:creationId xmlns:a16="http://schemas.microsoft.com/office/drawing/2014/main" id="{A785303C-8C9A-8446-A96D-EF5A4DA0B7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8" y="6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41" name="Oval 4155">
                    <a:extLst>
                      <a:ext uri="{FF2B5EF4-FFF2-40B4-BE49-F238E27FC236}">
                        <a16:creationId xmlns:a16="http://schemas.microsoft.com/office/drawing/2014/main" id="{725F5286-20F1-6F47-8C90-D48218C009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6" y="63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42" name="Rectangle 4156">
                    <a:extLst>
                      <a:ext uri="{FF2B5EF4-FFF2-40B4-BE49-F238E27FC236}">
                        <a16:creationId xmlns:a16="http://schemas.microsoft.com/office/drawing/2014/main" id="{A171F7B5-0368-2249-BB9D-75B63B2A59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7" y="63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43" name="Oval 4157">
                    <a:extLst>
                      <a:ext uri="{FF2B5EF4-FFF2-40B4-BE49-F238E27FC236}">
                        <a16:creationId xmlns:a16="http://schemas.microsoft.com/office/drawing/2014/main" id="{9FA56295-BE3B-D643-854E-801B8D2848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4" y="63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44" name="Rectangle 4158">
                    <a:extLst>
                      <a:ext uri="{FF2B5EF4-FFF2-40B4-BE49-F238E27FC236}">
                        <a16:creationId xmlns:a16="http://schemas.microsoft.com/office/drawing/2014/main" id="{18A2D9F6-D143-A34D-B962-835BFCA99D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5" y="64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45" name="Oval 4159">
                    <a:extLst>
                      <a:ext uri="{FF2B5EF4-FFF2-40B4-BE49-F238E27FC236}">
                        <a16:creationId xmlns:a16="http://schemas.microsoft.com/office/drawing/2014/main" id="{96041488-3B2B-EB44-B5CA-4688A3C934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4" y="641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46" name="Rectangle 4160">
                    <a:extLst>
                      <a:ext uri="{FF2B5EF4-FFF2-40B4-BE49-F238E27FC236}">
                        <a16:creationId xmlns:a16="http://schemas.microsoft.com/office/drawing/2014/main" id="{E0A31867-D269-0346-8BAC-D58BFEE202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5" y="64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47" name="Oval 4161">
                    <a:extLst>
                      <a:ext uri="{FF2B5EF4-FFF2-40B4-BE49-F238E27FC236}">
                        <a16:creationId xmlns:a16="http://schemas.microsoft.com/office/drawing/2014/main" id="{1E6BA5D9-410D-E746-B5DE-BA7293E337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642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48" name="Rectangle 4162">
                    <a:extLst>
                      <a:ext uri="{FF2B5EF4-FFF2-40B4-BE49-F238E27FC236}">
                        <a16:creationId xmlns:a16="http://schemas.microsoft.com/office/drawing/2014/main" id="{C55A6A18-CF1B-5441-9076-844BA7788B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4" y="64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49" name="Oval 4163">
                    <a:extLst>
                      <a:ext uri="{FF2B5EF4-FFF2-40B4-BE49-F238E27FC236}">
                        <a16:creationId xmlns:a16="http://schemas.microsoft.com/office/drawing/2014/main" id="{D22EF365-8555-F34B-B19C-E73177E463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2" y="64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50" name="Rectangle 4164">
                    <a:extLst>
                      <a:ext uri="{FF2B5EF4-FFF2-40B4-BE49-F238E27FC236}">
                        <a16:creationId xmlns:a16="http://schemas.microsoft.com/office/drawing/2014/main" id="{B310811A-E5AE-DC47-8248-7E6A5C86CF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3" y="6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51" name="Oval 4165">
                    <a:extLst>
                      <a:ext uri="{FF2B5EF4-FFF2-40B4-BE49-F238E27FC236}">
                        <a16:creationId xmlns:a16="http://schemas.microsoft.com/office/drawing/2014/main" id="{9CA4ECCF-B3D9-A649-A352-905EFCE3BC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1" y="644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52" name="Rectangle 4166">
                    <a:extLst>
                      <a:ext uri="{FF2B5EF4-FFF2-40B4-BE49-F238E27FC236}">
                        <a16:creationId xmlns:a16="http://schemas.microsoft.com/office/drawing/2014/main" id="{7D67D0F5-75BD-C64D-868D-6C11BC6ECB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2" y="6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53" name="Oval 4167">
                    <a:extLst>
                      <a:ext uri="{FF2B5EF4-FFF2-40B4-BE49-F238E27FC236}">
                        <a16:creationId xmlns:a16="http://schemas.microsoft.com/office/drawing/2014/main" id="{9A54B431-2494-4640-8489-ADDF806954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644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54" name="Rectangle 4168">
                    <a:extLst>
                      <a:ext uri="{FF2B5EF4-FFF2-40B4-BE49-F238E27FC236}">
                        <a16:creationId xmlns:a16="http://schemas.microsoft.com/office/drawing/2014/main" id="{ABDAEF57-550B-3F4A-84A8-1CD9A8AB60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64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55" name="Oval 4169">
                    <a:extLst>
                      <a:ext uri="{FF2B5EF4-FFF2-40B4-BE49-F238E27FC236}">
                        <a16:creationId xmlns:a16="http://schemas.microsoft.com/office/drawing/2014/main" id="{886FA2F5-9E53-F647-B542-C26B19685C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4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56" name="Rectangle 4170">
                    <a:extLst>
                      <a:ext uri="{FF2B5EF4-FFF2-40B4-BE49-F238E27FC236}">
                        <a16:creationId xmlns:a16="http://schemas.microsoft.com/office/drawing/2014/main" id="{FFBD6A72-DB2B-AF43-984B-E90BAEF322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6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57" name="Oval 4171">
                    <a:extLst>
                      <a:ext uri="{FF2B5EF4-FFF2-40B4-BE49-F238E27FC236}">
                        <a16:creationId xmlns:a16="http://schemas.microsoft.com/office/drawing/2014/main" id="{5F64654C-9D6B-334A-94F3-9DBFAE257D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64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58" name="Rectangle 4172">
                    <a:extLst>
                      <a:ext uri="{FF2B5EF4-FFF2-40B4-BE49-F238E27FC236}">
                        <a16:creationId xmlns:a16="http://schemas.microsoft.com/office/drawing/2014/main" id="{8B0B489D-D35D-4E40-8423-425920D08F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4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59" name="Oval 4173">
                    <a:extLst>
                      <a:ext uri="{FF2B5EF4-FFF2-40B4-BE49-F238E27FC236}">
                        <a16:creationId xmlns:a16="http://schemas.microsoft.com/office/drawing/2014/main" id="{443AB6DA-8E88-034C-AAAF-81325488FD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45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60" name="Rectangle 4174">
                    <a:extLst>
                      <a:ext uri="{FF2B5EF4-FFF2-40B4-BE49-F238E27FC236}">
                        <a16:creationId xmlns:a16="http://schemas.microsoft.com/office/drawing/2014/main" id="{01B7190A-3706-1345-99B3-ACB40CE4D6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4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61" name="Oval 4175">
                    <a:extLst>
                      <a:ext uri="{FF2B5EF4-FFF2-40B4-BE49-F238E27FC236}">
                        <a16:creationId xmlns:a16="http://schemas.microsoft.com/office/drawing/2014/main" id="{01B22107-24DF-BA48-861B-4D2DCC8B1E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4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62" name="Rectangle 4176">
                    <a:extLst>
                      <a:ext uri="{FF2B5EF4-FFF2-40B4-BE49-F238E27FC236}">
                        <a16:creationId xmlns:a16="http://schemas.microsoft.com/office/drawing/2014/main" id="{46E6CE56-D3FC-0E4C-9317-7B8CA9DDD3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4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63" name="Oval 4177">
                    <a:extLst>
                      <a:ext uri="{FF2B5EF4-FFF2-40B4-BE49-F238E27FC236}">
                        <a16:creationId xmlns:a16="http://schemas.microsoft.com/office/drawing/2014/main" id="{C3A45169-EE18-7C44-AC27-2109191781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3" y="64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64" name="Rectangle 4178">
                    <a:extLst>
                      <a:ext uri="{FF2B5EF4-FFF2-40B4-BE49-F238E27FC236}">
                        <a16:creationId xmlns:a16="http://schemas.microsoft.com/office/drawing/2014/main" id="{BEC15747-86A0-3E42-9C13-57A61D5D38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4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65" name="Oval 4179">
                    <a:extLst>
                      <a:ext uri="{FF2B5EF4-FFF2-40B4-BE49-F238E27FC236}">
                        <a16:creationId xmlns:a16="http://schemas.microsoft.com/office/drawing/2014/main" id="{3671FBDB-7828-A54D-8622-C43B7C1003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3" y="64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66" name="Rectangle 4180">
                    <a:extLst>
                      <a:ext uri="{FF2B5EF4-FFF2-40B4-BE49-F238E27FC236}">
                        <a16:creationId xmlns:a16="http://schemas.microsoft.com/office/drawing/2014/main" id="{DD17F4E6-63B1-5F4C-AF20-4560D84912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4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67" name="Oval 4181">
                    <a:extLst>
                      <a:ext uri="{FF2B5EF4-FFF2-40B4-BE49-F238E27FC236}">
                        <a16:creationId xmlns:a16="http://schemas.microsoft.com/office/drawing/2014/main" id="{1C709C41-FF84-CA42-B3BE-44E79ACEDF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3" y="64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68" name="Rectangle 4182">
                    <a:extLst>
                      <a:ext uri="{FF2B5EF4-FFF2-40B4-BE49-F238E27FC236}">
                        <a16:creationId xmlns:a16="http://schemas.microsoft.com/office/drawing/2014/main" id="{F8FF9993-55CA-A249-BE56-BAF83B3E2C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5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69" name="Oval 4183">
                    <a:extLst>
                      <a:ext uri="{FF2B5EF4-FFF2-40B4-BE49-F238E27FC236}">
                        <a16:creationId xmlns:a16="http://schemas.microsoft.com/office/drawing/2014/main" id="{AFF231E7-F0C3-104F-99AA-39DD59BBD7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5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70" name="Rectangle 4184">
                    <a:extLst>
                      <a:ext uri="{FF2B5EF4-FFF2-40B4-BE49-F238E27FC236}">
                        <a16:creationId xmlns:a16="http://schemas.microsoft.com/office/drawing/2014/main" id="{6F1FD52D-7212-0744-9A53-02DB0D4B2D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71" name="Oval 4185">
                    <a:extLst>
                      <a:ext uri="{FF2B5EF4-FFF2-40B4-BE49-F238E27FC236}">
                        <a16:creationId xmlns:a16="http://schemas.microsoft.com/office/drawing/2014/main" id="{5A7B48E4-F413-3845-B527-E1516DD62B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72" name="Rectangle 4186">
                    <a:extLst>
                      <a:ext uri="{FF2B5EF4-FFF2-40B4-BE49-F238E27FC236}">
                        <a16:creationId xmlns:a16="http://schemas.microsoft.com/office/drawing/2014/main" id="{7E2DB792-C287-4E41-82EE-835061051E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73" name="Oval 4187">
                    <a:extLst>
                      <a:ext uri="{FF2B5EF4-FFF2-40B4-BE49-F238E27FC236}">
                        <a16:creationId xmlns:a16="http://schemas.microsoft.com/office/drawing/2014/main" id="{A2E5FB59-BF27-384B-A7E5-3EF6455463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65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74" name="Rectangle 4188">
                    <a:extLst>
                      <a:ext uri="{FF2B5EF4-FFF2-40B4-BE49-F238E27FC236}">
                        <a16:creationId xmlns:a16="http://schemas.microsoft.com/office/drawing/2014/main" id="{4F49EF54-AB96-114B-823B-BEF63A5265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5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75" name="Oval 4189">
                    <a:extLst>
                      <a:ext uri="{FF2B5EF4-FFF2-40B4-BE49-F238E27FC236}">
                        <a16:creationId xmlns:a16="http://schemas.microsoft.com/office/drawing/2014/main" id="{8317F305-78E7-5C46-91CA-8B2725006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5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76" name="Rectangle 4190">
                    <a:extLst>
                      <a:ext uri="{FF2B5EF4-FFF2-40B4-BE49-F238E27FC236}">
                        <a16:creationId xmlns:a16="http://schemas.microsoft.com/office/drawing/2014/main" id="{040717F1-20C9-8249-A0C0-85F35418E4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65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77" name="Oval 4191">
                    <a:extLst>
                      <a:ext uri="{FF2B5EF4-FFF2-40B4-BE49-F238E27FC236}">
                        <a16:creationId xmlns:a16="http://schemas.microsoft.com/office/drawing/2014/main" id="{CFF73A2E-2F28-314C-96ED-3994E74619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5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78" name="Rectangle 4192">
                    <a:extLst>
                      <a:ext uri="{FF2B5EF4-FFF2-40B4-BE49-F238E27FC236}">
                        <a16:creationId xmlns:a16="http://schemas.microsoft.com/office/drawing/2014/main" id="{42CF2270-234C-D24C-A099-5EA13D05A9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8" y="65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79" name="Oval 4193">
                    <a:extLst>
                      <a:ext uri="{FF2B5EF4-FFF2-40B4-BE49-F238E27FC236}">
                        <a16:creationId xmlns:a16="http://schemas.microsoft.com/office/drawing/2014/main" id="{46C7D08F-24BB-3A41-A3DF-1AFD02E714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6" y="65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80" name="Rectangle 4194">
                    <a:extLst>
                      <a:ext uri="{FF2B5EF4-FFF2-40B4-BE49-F238E27FC236}">
                        <a16:creationId xmlns:a16="http://schemas.microsoft.com/office/drawing/2014/main" id="{B0B4E2CC-F188-8C4C-B92C-6DEB7BBF86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7" y="65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81" name="Oval 4195">
                    <a:extLst>
                      <a:ext uri="{FF2B5EF4-FFF2-40B4-BE49-F238E27FC236}">
                        <a16:creationId xmlns:a16="http://schemas.microsoft.com/office/drawing/2014/main" id="{6B380790-CE10-9642-A6AC-803F03E1F7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7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82" name="Rectangle 4196">
                    <a:extLst>
                      <a:ext uri="{FF2B5EF4-FFF2-40B4-BE49-F238E27FC236}">
                        <a16:creationId xmlns:a16="http://schemas.microsoft.com/office/drawing/2014/main" id="{8F5559FD-4355-F34E-9387-A1F3D57D9B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83" name="Oval 4197">
                    <a:extLst>
                      <a:ext uri="{FF2B5EF4-FFF2-40B4-BE49-F238E27FC236}">
                        <a16:creationId xmlns:a16="http://schemas.microsoft.com/office/drawing/2014/main" id="{787A790F-B221-AC4E-813F-7FD08C551A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58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84" name="Rectangle 4198">
                    <a:extLst>
                      <a:ext uri="{FF2B5EF4-FFF2-40B4-BE49-F238E27FC236}">
                        <a16:creationId xmlns:a16="http://schemas.microsoft.com/office/drawing/2014/main" id="{99C3E6F4-6BCF-E34F-A2F1-98C9CE39B2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5" y="65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85" name="Oval 4199">
                    <a:extLst>
                      <a:ext uri="{FF2B5EF4-FFF2-40B4-BE49-F238E27FC236}">
                        <a16:creationId xmlns:a16="http://schemas.microsoft.com/office/drawing/2014/main" id="{A4033412-083D-4F46-8133-10FFA3A4C0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3" y="65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86" name="Rectangle 4200">
                    <a:extLst>
                      <a:ext uri="{FF2B5EF4-FFF2-40B4-BE49-F238E27FC236}">
                        <a16:creationId xmlns:a16="http://schemas.microsoft.com/office/drawing/2014/main" id="{0BD558A1-412B-7941-B6D8-21A473449D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4" y="66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87" name="Oval 4201">
                    <a:extLst>
                      <a:ext uri="{FF2B5EF4-FFF2-40B4-BE49-F238E27FC236}">
                        <a16:creationId xmlns:a16="http://schemas.microsoft.com/office/drawing/2014/main" id="{C69FFFC7-22D5-0E4F-B8BE-B662665031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66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88" name="Rectangle 4202">
                    <a:extLst>
                      <a:ext uri="{FF2B5EF4-FFF2-40B4-BE49-F238E27FC236}">
                        <a16:creationId xmlns:a16="http://schemas.microsoft.com/office/drawing/2014/main" id="{F7D3B6CC-BD98-5C4C-8017-DF6DAB597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2" y="6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89" name="Oval 4203">
                    <a:extLst>
                      <a:ext uri="{FF2B5EF4-FFF2-40B4-BE49-F238E27FC236}">
                        <a16:creationId xmlns:a16="http://schemas.microsoft.com/office/drawing/2014/main" id="{DE9C189A-CA01-E641-A61E-07FF517639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66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90" name="Rectangle 4204">
                    <a:extLst>
                      <a:ext uri="{FF2B5EF4-FFF2-40B4-BE49-F238E27FC236}">
                        <a16:creationId xmlns:a16="http://schemas.microsoft.com/office/drawing/2014/main" id="{75E664E9-0620-AF46-842B-5769405466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0" y="66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91" name="Oval 4205">
                    <a:extLst>
                      <a:ext uri="{FF2B5EF4-FFF2-40B4-BE49-F238E27FC236}">
                        <a16:creationId xmlns:a16="http://schemas.microsoft.com/office/drawing/2014/main" id="{563581E4-EB25-D74C-BEA6-39D999FF6F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8" y="66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92" name="Rectangle 4206">
                    <a:extLst>
                      <a:ext uri="{FF2B5EF4-FFF2-40B4-BE49-F238E27FC236}">
                        <a16:creationId xmlns:a16="http://schemas.microsoft.com/office/drawing/2014/main" id="{D60163F7-9897-6A48-9D2A-4E0D5A85B1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66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93" name="Oval 4207">
                    <a:extLst>
                      <a:ext uri="{FF2B5EF4-FFF2-40B4-BE49-F238E27FC236}">
                        <a16:creationId xmlns:a16="http://schemas.microsoft.com/office/drawing/2014/main" id="{B2FCF254-9B5D-4C43-8811-6D647A0E70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8" y="66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94" name="Rectangle 4208">
                    <a:extLst>
                      <a:ext uri="{FF2B5EF4-FFF2-40B4-BE49-F238E27FC236}">
                        <a16:creationId xmlns:a16="http://schemas.microsoft.com/office/drawing/2014/main" id="{C925975F-0162-9B40-85D4-3762834423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" y="66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95" name="Oval 4209">
                    <a:extLst>
                      <a:ext uri="{FF2B5EF4-FFF2-40B4-BE49-F238E27FC236}">
                        <a16:creationId xmlns:a16="http://schemas.microsoft.com/office/drawing/2014/main" id="{7D967DFC-8C0C-6E44-A5B9-1F14DD591A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6" y="66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96" name="Rectangle 4210">
                    <a:extLst>
                      <a:ext uri="{FF2B5EF4-FFF2-40B4-BE49-F238E27FC236}">
                        <a16:creationId xmlns:a16="http://schemas.microsoft.com/office/drawing/2014/main" id="{3D100E62-B46E-074D-8D08-D199286FA7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7" y="66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97" name="Oval 4211">
                    <a:extLst>
                      <a:ext uri="{FF2B5EF4-FFF2-40B4-BE49-F238E27FC236}">
                        <a16:creationId xmlns:a16="http://schemas.microsoft.com/office/drawing/2014/main" id="{6C3745D8-68B8-AC41-9395-58409A486F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5" y="66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98" name="Rectangle 4212">
                    <a:extLst>
                      <a:ext uri="{FF2B5EF4-FFF2-40B4-BE49-F238E27FC236}">
                        <a16:creationId xmlns:a16="http://schemas.microsoft.com/office/drawing/2014/main" id="{4F13A560-D45E-F04E-AA18-5C797488FF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6" y="66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99" name="Oval 4213">
                    <a:extLst>
                      <a:ext uri="{FF2B5EF4-FFF2-40B4-BE49-F238E27FC236}">
                        <a16:creationId xmlns:a16="http://schemas.microsoft.com/office/drawing/2014/main" id="{2C65919A-380D-5445-9C45-E5C8ED5625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4" y="66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00" name="Rectangle 4214">
                    <a:extLst>
                      <a:ext uri="{FF2B5EF4-FFF2-40B4-BE49-F238E27FC236}">
                        <a16:creationId xmlns:a16="http://schemas.microsoft.com/office/drawing/2014/main" id="{1B73DB4D-D1A1-9B44-A151-D2C3D6ED05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5" y="6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01" name="Oval 4215">
                    <a:extLst>
                      <a:ext uri="{FF2B5EF4-FFF2-40B4-BE49-F238E27FC236}">
                        <a16:creationId xmlns:a16="http://schemas.microsoft.com/office/drawing/2014/main" id="{9A20C096-25A8-1443-BCB7-99D6C48798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2" y="66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02" name="Rectangle 4216">
                    <a:extLst>
                      <a:ext uri="{FF2B5EF4-FFF2-40B4-BE49-F238E27FC236}">
                        <a16:creationId xmlns:a16="http://schemas.microsoft.com/office/drawing/2014/main" id="{F519DC96-961A-FD41-AEDF-87DEDD2E4A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3" y="66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03" name="Oval 4217">
                    <a:extLst>
                      <a:ext uri="{FF2B5EF4-FFF2-40B4-BE49-F238E27FC236}">
                        <a16:creationId xmlns:a16="http://schemas.microsoft.com/office/drawing/2014/main" id="{82203EBA-074A-144B-91CD-55BC90CD4C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0" y="66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04" name="Rectangle 4218">
                    <a:extLst>
                      <a:ext uri="{FF2B5EF4-FFF2-40B4-BE49-F238E27FC236}">
                        <a16:creationId xmlns:a16="http://schemas.microsoft.com/office/drawing/2014/main" id="{DF11512B-4CFB-5841-B82A-69BA9812AB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2" y="66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05" name="Oval 4219">
                    <a:extLst>
                      <a:ext uri="{FF2B5EF4-FFF2-40B4-BE49-F238E27FC236}">
                        <a16:creationId xmlns:a16="http://schemas.microsoft.com/office/drawing/2014/main" id="{DB5E8873-45AD-AD46-A9E8-9965C728AE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9" y="66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06" name="Rectangle 4220">
                    <a:extLst>
                      <a:ext uri="{FF2B5EF4-FFF2-40B4-BE49-F238E27FC236}">
                        <a16:creationId xmlns:a16="http://schemas.microsoft.com/office/drawing/2014/main" id="{F17C6FE4-4F5D-7F45-8890-DB2E5EDC29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0" y="6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07" name="Oval 4221">
                    <a:extLst>
                      <a:ext uri="{FF2B5EF4-FFF2-40B4-BE49-F238E27FC236}">
                        <a16:creationId xmlns:a16="http://schemas.microsoft.com/office/drawing/2014/main" id="{EDBBA7DF-678F-2049-B3B7-A280F4F255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7" y="66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08" name="Rectangle 4222">
                    <a:extLst>
                      <a:ext uri="{FF2B5EF4-FFF2-40B4-BE49-F238E27FC236}">
                        <a16:creationId xmlns:a16="http://schemas.microsoft.com/office/drawing/2014/main" id="{E6FC2BDE-FC23-F346-8C03-607ED238C7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8" y="66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09" name="Oval 4223">
                    <a:extLst>
                      <a:ext uri="{FF2B5EF4-FFF2-40B4-BE49-F238E27FC236}">
                        <a16:creationId xmlns:a16="http://schemas.microsoft.com/office/drawing/2014/main" id="{5736D714-1014-7C42-A541-2E21FA31FA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6" y="66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10" name="Rectangle 4224">
                    <a:extLst>
                      <a:ext uri="{FF2B5EF4-FFF2-40B4-BE49-F238E27FC236}">
                        <a16:creationId xmlns:a16="http://schemas.microsoft.com/office/drawing/2014/main" id="{694F3BFE-EC1A-B744-AEB0-00D663D0F7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7" y="6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11" name="Oval 4225">
                    <a:extLst>
                      <a:ext uri="{FF2B5EF4-FFF2-40B4-BE49-F238E27FC236}">
                        <a16:creationId xmlns:a16="http://schemas.microsoft.com/office/drawing/2014/main" id="{04F0862F-8DE9-C243-A508-69C0AECA60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5" y="67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12" name="Rectangle 4226">
                    <a:extLst>
                      <a:ext uri="{FF2B5EF4-FFF2-40B4-BE49-F238E27FC236}">
                        <a16:creationId xmlns:a16="http://schemas.microsoft.com/office/drawing/2014/main" id="{199AA65C-8497-7A49-8054-B4BCCE9859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6" y="67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13" name="Oval 4227">
                    <a:extLst>
                      <a:ext uri="{FF2B5EF4-FFF2-40B4-BE49-F238E27FC236}">
                        <a16:creationId xmlns:a16="http://schemas.microsoft.com/office/drawing/2014/main" id="{314868E4-FB61-6D48-A005-AC97DAF98F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2" y="67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14" name="Rectangle 4228">
                    <a:extLst>
                      <a:ext uri="{FF2B5EF4-FFF2-40B4-BE49-F238E27FC236}">
                        <a16:creationId xmlns:a16="http://schemas.microsoft.com/office/drawing/2014/main" id="{23FF3793-84BF-F44D-A251-CBAE32446E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4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15" name="Oval 4229">
                    <a:extLst>
                      <a:ext uri="{FF2B5EF4-FFF2-40B4-BE49-F238E27FC236}">
                        <a16:creationId xmlns:a16="http://schemas.microsoft.com/office/drawing/2014/main" id="{F013BA31-E2A6-FC42-B940-0F4967A8F1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2" y="67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16" name="Rectangle 4230">
                    <a:extLst>
                      <a:ext uri="{FF2B5EF4-FFF2-40B4-BE49-F238E27FC236}">
                        <a16:creationId xmlns:a16="http://schemas.microsoft.com/office/drawing/2014/main" id="{ACA20FAD-9F35-AE44-8039-B51E43ECD6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2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17" name="Oval 4231">
                    <a:extLst>
                      <a:ext uri="{FF2B5EF4-FFF2-40B4-BE49-F238E27FC236}">
                        <a16:creationId xmlns:a16="http://schemas.microsoft.com/office/drawing/2014/main" id="{ABAA5B6B-6636-4745-8DAB-560A06199B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0" y="67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18" name="Rectangle 4232">
                    <a:extLst>
                      <a:ext uri="{FF2B5EF4-FFF2-40B4-BE49-F238E27FC236}">
                        <a16:creationId xmlns:a16="http://schemas.microsoft.com/office/drawing/2014/main" id="{5E117781-A34A-2B4B-86D4-5BA6DBCD3B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2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19" name="Oval 4233">
                    <a:extLst>
                      <a:ext uri="{FF2B5EF4-FFF2-40B4-BE49-F238E27FC236}">
                        <a16:creationId xmlns:a16="http://schemas.microsoft.com/office/drawing/2014/main" id="{6B21B5EB-17CF-F245-97AE-968AC43BC0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9" y="67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20" name="Rectangle 4234">
                    <a:extLst>
                      <a:ext uri="{FF2B5EF4-FFF2-40B4-BE49-F238E27FC236}">
                        <a16:creationId xmlns:a16="http://schemas.microsoft.com/office/drawing/2014/main" id="{9A0A431F-84F1-674F-BA0B-C6C725975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9" y="67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21" name="Oval 4235">
                    <a:extLst>
                      <a:ext uri="{FF2B5EF4-FFF2-40B4-BE49-F238E27FC236}">
                        <a16:creationId xmlns:a16="http://schemas.microsoft.com/office/drawing/2014/main" id="{5344A820-E868-B04A-869C-6D59A8D39F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674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22" name="Rectangle 4236">
                    <a:extLst>
                      <a:ext uri="{FF2B5EF4-FFF2-40B4-BE49-F238E27FC236}">
                        <a16:creationId xmlns:a16="http://schemas.microsoft.com/office/drawing/2014/main" id="{0863AD08-5B80-004B-9039-9C1007440B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9" y="67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23" name="Oval 4237">
                    <a:extLst>
                      <a:ext uri="{FF2B5EF4-FFF2-40B4-BE49-F238E27FC236}">
                        <a16:creationId xmlns:a16="http://schemas.microsoft.com/office/drawing/2014/main" id="{C7329C2B-D64B-B34D-B967-B0793BF393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76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24" name="Rectangle 4238">
                    <a:extLst>
                      <a:ext uri="{FF2B5EF4-FFF2-40B4-BE49-F238E27FC236}">
                        <a16:creationId xmlns:a16="http://schemas.microsoft.com/office/drawing/2014/main" id="{3A38768E-149E-F54A-8014-75CD7784A2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6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25" name="Oval 4239">
                    <a:extLst>
                      <a:ext uri="{FF2B5EF4-FFF2-40B4-BE49-F238E27FC236}">
                        <a16:creationId xmlns:a16="http://schemas.microsoft.com/office/drawing/2014/main" id="{18AD1D7A-900A-024D-AA17-8286684CA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7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26" name="Rectangle 4240">
                    <a:extLst>
                      <a:ext uri="{FF2B5EF4-FFF2-40B4-BE49-F238E27FC236}">
                        <a16:creationId xmlns:a16="http://schemas.microsoft.com/office/drawing/2014/main" id="{7B9CF47F-4EB2-7F42-A658-5244605808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27" name="Oval 4241">
                    <a:extLst>
                      <a:ext uri="{FF2B5EF4-FFF2-40B4-BE49-F238E27FC236}">
                        <a16:creationId xmlns:a16="http://schemas.microsoft.com/office/drawing/2014/main" id="{6B39A0F5-653C-4D49-8CE6-D6A473BCFC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7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28" name="Rectangle 4242">
                    <a:extLst>
                      <a:ext uri="{FF2B5EF4-FFF2-40B4-BE49-F238E27FC236}">
                        <a16:creationId xmlns:a16="http://schemas.microsoft.com/office/drawing/2014/main" id="{FF5817A2-5904-EB49-B0A3-C0D23F7376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7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29" name="Oval 4243">
                    <a:extLst>
                      <a:ext uri="{FF2B5EF4-FFF2-40B4-BE49-F238E27FC236}">
                        <a16:creationId xmlns:a16="http://schemas.microsoft.com/office/drawing/2014/main" id="{7CEDBCF2-1392-6C40-9BC6-E5AA92F3A6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7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30" name="Rectangle 4244">
                    <a:extLst>
                      <a:ext uri="{FF2B5EF4-FFF2-40B4-BE49-F238E27FC236}">
                        <a16:creationId xmlns:a16="http://schemas.microsoft.com/office/drawing/2014/main" id="{4FFA572B-C1B1-924C-B087-0B1111B1C0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7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31" name="Oval 4245">
                    <a:extLst>
                      <a:ext uri="{FF2B5EF4-FFF2-40B4-BE49-F238E27FC236}">
                        <a16:creationId xmlns:a16="http://schemas.microsoft.com/office/drawing/2014/main" id="{4353237A-0E39-7D49-8AEC-F98CD4FD98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7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32" name="Rectangle 4246">
                    <a:extLst>
                      <a:ext uri="{FF2B5EF4-FFF2-40B4-BE49-F238E27FC236}">
                        <a16:creationId xmlns:a16="http://schemas.microsoft.com/office/drawing/2014/main" id="{49F84586-36CF-B34E-B794-36D50BA70A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33" name="Oval 4247">
                    <a:extLst>
                      <a:ext uri="{FF2B5EF4-FFF2-40B4-BE49-F238E27FC236}">
                        <a16:creationId xmlns:a16="http://schemas.microsoft.com/office/drawing/2014/main" id="{C3F95A6A-4180-7343-AA08-24218FB415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8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34" name="Rectangle 4248">
                    <a:extLst>
                      <a:ext uri="{FF2B5EF4-FFF2-40B4-BE49-F238E27FC236}">
                        <a16:creationId xmlns:a16="http://schemas.microsoft.com/office/drawing/2014/main" id="{89185EC5-3BA5-314F-B871-6C5F902A4C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68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35" name="Oval 4249">
                    <a:extLst>
                      <a:ext uri="{FF2B5EF4-FFF2-40B4-BE49-F238E27FC236}">
                        <a16:creationId xmlns:a16="http://schemas.microsoft.com/office/drawing/2014/main" id="{B63F49F0-00C5-964E-8F73-D36C3C2733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8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36" name="Rectangle 4250">
                    <a:extLst>
                      <a:ext uri="{FF2B5EF4-FFF2-40B4-BE49-F238E27FC236}">
                        <a16:creationId xmlns:a16="http://schemas.microsoft.com/office/drawing/2014/main" id="{3B6CEBDD-0F65-C048-A1A2-ECC1867AC2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68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37" name="Oval 4251">
                    <a:extLst>
                      <a:ext uri="{FF2B5EF4-FFF2-40B4-BE49-F238E27FC236}">
                        <a16:creationId xmlns:a16="http://schemas.microsoft.com/office/drawing/2014/main" id="{60919531-9EDC-A44C-B764-26B1498511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82"/>
                    <a:ext cx="1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38" name="Rectangle 4252">
                    <a:extLst>
                      <a:ext uri="{FF2B5EF4-FFF2-40B4-BE49-F238E27FC236}">
                        <a16:creationId xmlns:a16="http://schemas.microsoft.com/office/drawing/2014/main" id="{77BF3929-2AB8-1344-9087-B9685D5A50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8" y="68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39" name="Oval 4253">
                    <a:extLst>
                      <a:ext uri="{FF2B5EF4-FFF2-40B4-BE49-F238E27FC236}">
                        <a16:creationId xmlns:a16="http://schemas.microsoft.com/office/drawing/2014/main" id="{5FFEAF7F-9A21-284B-80AA-6A25D75F10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83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40" name="Rectangle 4254">
                    <a:extLst>
                      <a:ext uri="{FF2B5EF4-FFF2-40B4-BE49-F238E27FC236}">
                        <a16:creationId xmlns:a16="http://schemas.microsoft.com/office/drawing/2014/main" id="{F506B67C-41FE-7F4D-ACE4-FB6B528970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7" y="68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41" name="Oval 4255">
                    <a:extLst>
                      <a:ext uri="{FF2B5EF4-FFF2-40B4-BE49-F238E27FC236}">
                        <a16:creationId xmlns:a16="http://schemas.microsoft.com/office/drawing/2014/main" id="{036B4D13-EB80-B340-AD2B-6C2DCD8450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3" y="684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42" name="Rectangle 4256">
                    <a:extLst>
                      <a:ext uri="{FF2B5EF4-FFF2-40B4-BE49-F238E27FC236}">
                        <a16:creationId xmlns:a16="http://schemas.microsoft.com/office/drawing/2014/main" id="{42A20D2A-8BBF-DB42-A5C3-2E5FD79E75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5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43" name="Oval 4257">
                    <a:extLst>
                      <a:ext uri="{FF2B5EF4-FFF2-40B4-BE49-F238E27FC236}">
                        <a16:creationId xmlns:a16="http://schemas.microsoft.com/office/drawing/2014/main" id="{2281655B-5CA9-764C-B982-71896A2319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2" y="686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44" name="Rectangle 4258">
                    <a:extLst>
                      <a:ext uri="{FF2B5EF4-FFF2-40B4-BE49-F238E27FC236}">
                        <a16:creationId xmlns:a16="http://schemas.microsoft.com/office/drawing/2014/main" id="{5CE4E4C3-DE33-084A-86AD-B6A8C105D3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3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45" name="Oval 4259">
                    <a:extLst>
                      <a:ext uri="{FF2B5EF4-FFF2-40B4-BE49-F238E27FC236}">
                        <a16:creationId xmlns:a16="http://schemas.microsoft.com/office/drawing/2014/main" id="{44C4C333-3C71-2442-8DCB-98D69B6472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1" y="686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46" name="Rectangle 4260">
                    <a:extLst>
                      <a:ext uri="{FF2B5EF4-FFF2-40B4-BE49-F238E27FC236}">
                        <a16:creationId xmlns:a16="http://schemas.microsoft.com/office/drawing/2014/main" id="{58DC9D4E-8EC2-2742-AB80-760572E462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2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47" name="Oval 4261">
                    <a:extLst>
                      <a:ext uri="{FF2B5EF4-FFF2-40B4-BE49-F238E27FC236}">
                        <a16:creationId xmlns:a16="http://schemas.microsoft.com/office/drawing/2014/main" id="{76A5FED7-024E-934C-96E0-6D191E5AE7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0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48" name="Rectangle 4262">
                    <a:extLst>
                      <a:ext uri="{FF2B5EF4-FFF2-40B4-BE49-F238E27FC236}">
                        <a16:creationId xmlns:a16="http://schemas.microsoft.com/office/drawing/2014/main" id="{902C3969-61BA-AC4B-8BC9-E2FAB68110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1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49" name="Oval 4263">
                    <a:extLst>
                      <a:ext uri="{FF2B5EF4-FFF2-40B4-BE49-F238E27FC236}">
                        <a16:creationId xmlns:a16="http://schemas.microsoft.com/office/drawing/2014/main" id="{78053BE0-27EE-214E-85D2-4200340278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9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50" name="Rectangle 4264">
                    <a:extLst>
                      <a:ext uri="{FF2B5EF4-FFF2-40B4-BE49-F238E27FC236}">
                        <a16:creationId xmlns:a16="http://schemas.microsoft.com/office/drawing/2014/main" id="{74D69239-4BC0-F04D-A75A-B4C8FADBFF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0" y="68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51" name="Oval 4265">
                    <a:extLst>
                      <a:ext uri="{FF2B5EF4-FFF2-40B4-BE49-F238E27FC236}">
                        <a16:creationId xmlns:a16="http://schemas.microsoft.com/office/drawing/2014/main" id="{29BA0F77-E08D-A449-B108-81CBE24CCF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8" y="6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52" name="Rectangle 4266">
                    <a:extLst>
                      <a:ext uri="{FF2B5EF4-FFF2-40B4-BE49-F238E27FC236}">
                        <a16:creationId xmlns:a16="http://schemas.microsoft.com/office/drawing/2014/main" id="{E5C33ED2-9FC7-E549-BAC1-BA1A92F120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9" y="6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53" name="Oval 4267">
                    <a:extLst>
                      <a:ext uri="{FF2B5EF4-FFF2-40B4-BE49-F238E27FC236}">
                        <a16:creationId xmlns:a16="http://schemas.microsoft.com/office/drawing/2014/main" id="{83DE022C-333F-0045-99F3-2AED3B975E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68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54" name="Rectangle 4268">
                    <a:extLst>
                      <a:ext uri="{FF2B5EF4-FFF2-40B4-BE49-F238E27FC236}">
                        <a16:creationId xmlns:a16="http://schemas.microsoft.com/office/drawing/2014/main" id="{FF9F7653-56AD-FE4A-B1B3-E045C2275F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6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55" name="Oval 4269">
                    <a:extLst>
                      <a:ext uri="{FF2B5EF4-FFF2-40B4-BE49-F238E27FC236}">
                        <a16:creationId xmlns:a16="http://schemas.microsoft.com/office/drawing/2014/main" id="{6885607C-F1F8-D847-8670-A221E5E4EC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4" y="68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56" name="Rectangle 4270">
                    <a:extLst>
                      <a:ext uri="{FF2B5EF4-FFF2-40B4-BE49-F238E27FC236}">
                        <a16:creationId xmlns:a16="http://schemas.microsoft.com/office/drawing/2014/main" id="{0B17EC0F-E5B4-BC4F-AB88-3CD879D717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68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57" name="Oval 4271">
                    <a:extLst>
                      <a:ext uri="{FF2B5EF4-FFF2-40B4-BE49-F238E27FC236}">
                        <a16:creationId xmlns:a16="http://schemas.microsoft.com/office/drawing/2014/main" id="{5DDBE5BA-A7DF-9340-BD9A-79C02CCD96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3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58" name="Rectangle 4272">
                    <a:extLst>
                      <a:ext uri="{FF2B5EF4-FFF2-40B4-BE49-F238E27FC236}">
                        <a16:creationId xmlns:a16="http://schemas.microsoft.com/office/drawing/2014/main" id="{A24BB48D-8BFD-894E-9951-8EECE385F6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4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59" name="Oval 4273">
                    <a:extLst>
                      <a:ext uri="{FF2B5EF4-FFF2-40B4-BE49-F238E27FC236}">
                        <a16:creationId xmlns:a16="http://schemas.microsoft.com/office/drawing/2014/main" id="{C6B4467C-CC33-3849-A5A1-C681EC050F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1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60" name="Rectangle 4274">
                    <a:extLst>
                      <a:ext uri="{FF2B5EF4-FFF2-40B4-BE49-F238E27FC236}">
                        <a16:creationId xmlns:a16="http://schemas.microsoft.com/office/drawing/2014/main" id="{68E2A4D2-4534-4C47-BAEC-0095DE4444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2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61" name="Oval 4275">
                    <a:extLst>
                      <a:ext uri="{FF2B5EF4-FFF2-40B4-BE49-F238E27FC236}">
                        <a16:creationId xmlns:a16="http://schemas.microsoft.com/office/drawing/2014/main" id="{2C8037AB-2A09-354F-A31F-92B2B7C928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0" y="68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62" name="Rectangle 4276">
                    <a:extLst>
                      <a:ext uri="{FF2B5EF4-FFF2-40B4-BE49-F238E27FC236}">
                        <a16:creationId xmlns:a16="http://schemas.microsoft.com/office/drawing/2014/main" id="{1EB2A5DA-F215-F942-AC15-09088269D8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1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63" name="Oval 4277">
                    <a:extLst>
                      <a:ext uri="{FF2B5EF4-FFF2-40B4-BE49-F238E27FC236}">
                        <a16:creationId xmlns:a16="http://schemas.microsoft.com/office/drawing/2014/main" id="{CA613AAD-0B27-C341-9E49-B23996B699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9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64" name="Rectangle 4278">
                    <a:extLst>
                      <a:ext uri="{FF2B5EF4-FFF2-40B4-BE49-F238E27FC236}">
                        <a16:creationId xmlns:a16="http://schemas.microsoft.com/office/drawing/2014/main" id="{F1EED65F-31BA-1347-AB41-F001235356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0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65" name="Oval 4279">
                    <a:extLst>
                      <a:ext uri="{FF2B5EF4-FFF2-40B4-BE49-F238E27FC236}">
                        <a16:creationId xmlns:a16="http://schemas.microsoft.com/office/drawing/2014/main" id="{7AB14BAB-4203-664C-A683-C1FB20ECAF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66" name="Rectangle 4280">
                    <a:extLst>
                      <a:ext uri="{FF2B5EF4-FFF2-40B4-BE49-F238E27FC236}">
                        <a16:creationId xmlns:a16="http://schemas.microsoft.com/office/drawing/2014/main" id="{CD47C663-E598-4D44-96CF-163D779981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8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67" name="Oval 4281">
                    <a:extLst>
                      <a:ext uri="{FF2B5EF4-FFF2-40B4-BE49-F238E27FC236}">
                        <a16:creationId xmlns:a16="http://schemas.microsoft.com/office/drawing/2014/main" id="{F5431A6A-CCD2-2E4C-A9ED-89A532F7C2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68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68" name="Rectangle 4282">
                    <a:extLst>
                      <a:ext uri="{FF2B5EF4-FFF2-40B4-BE49-F238E27FC236}">
                        <a16:creationId xmlns:a16="http://schemas.microsoft.com/office/drawing/2014/main" id="{6D65FF28-86E4-594F-8C79-4CBBBCD1CC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69" name="Oval 4283">
                    <a:extLst>
                      <a:ext uri="{FF2B5EF4-FFF2-40B4-BE49-F238E27FC236}">
                        <a16:creationId xmlns:a16="http://schemas.microsoft.com/office/drawing/2014/main" id="{1A5DE9C9-D94A-9E44-9DD4-BA8C135D0D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" y="68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70" name="Rectangle 4284">
                    <a:extLst>
                      <a:ext uri="{FF2B5EF4-FFF2-40B4-BE49-F238E27FC236}">
                        <a16:creationId xmlns:a16="http://schemas.microsoft.com/office/drawing/2014/main" id="{EF284184-C761-094D-BBC1-B25DB696A9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5" y="68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71" name="Oval 4285">
                    <a:extLst>
                      <a:ext uri="{FF2B5EF4-FFF2-40B4-BE49-F238E27FC236}">
                        <a16:creationId xmlns:a16="http://schemas.microsoft.com/office/drawing/2014/main" id="{3277E2D9-E312-EF4F-9299-BA67B005AA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68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72" name="Rectangle 4286">
                    <a:extLst>
                      <a:ext uri="{FF2B5EF4-FFF2-40B4-BE49-F238E27FC236}">
                        <a16:creationId xmlns:a16="http://schemas.microsoft.com/office/drawing/2014/main" id="{B41DEAF3-CB65-D444-A307-96C34F6ECA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69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73" name="Oval 4287">
                    <a:extLst>
                      <a:ext uri="{FF2B5EF4-FFF2-40B4-BE49-F238E27FC236}">
                        <a16:creationId xmlns:a16="http://schemas.microsoft.com/office/drawing/2014/main" id="{4C2CEB46-DA83-4B43-951C-4CA9F80BEF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69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74" name="Rectangle 4288">
                    <a:extLst>
                      <a:ext uri="{FF2B5EF4-FFF2-40B4-BE49-F238E27FC236}">
                        <a16:creationId xmlns:a16="http://schemas.microsoft.com/office/drawing/2014/main" id="{984C7069-A72E-704C-B4E5-18FB30B1FE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75" name="Oval 4289">
                    <a:extLst>
                      <a:ext uri="{FF2B5EF4-FFF2-40B4-BE49-F238E27FC236}">
                        <a16:creationId xmlns:a16="http://schemas.microsoft.com/office/drawing/2014/main" id="{42F00BAB-35A8-B44E-8783-856D90B3DB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69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76" name="Rectangle 4290">
                    <a:extLst>
                      <a:ext uri="{FF2B5EF4-FFF2-40B4-BE49-F238E27FC236}">
                        <a16:creationId xmlns:a16="http://schemas.microsoft.com/office/drawing/2014/main" id="{ABBCEE00-F77E-BC49-8CEA-F6AD27889E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3" y="69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77" name="Oval 4291">
                    <a:extLst>
                      <a:ext uri="{FF2B5EF4-FFF2-40B4-BE49-F238E27FC236}">
                        <a16:creationId xmlns:a16="http://schemas.microsoft.com/office/drawing/2014/main" id="{928768B3-9ECA-194A-9BB7-CFD9795A7E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69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78" name="Rectangle 4292">
                    <a:extLst>
                      <a:ext uri="{FF2B5EF4-FFF2-40B4-BE49-F238E27FC236}">
                        <a16:creationId xmlns:a16="http://schemas.microsoft.com/office/drawing/2014/main" id="{7CE018D1-1233-5745-B143-02C25C2375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79" name="Oval 4293">
                    <a:extLst>
                      <a:ext uri="{FF2B5EF4-FFF2-40B4-BE49-F238E27FC236}">
                        <a16:creationId xmlns:a16="http://schemas.microsoft.com/office/drawing/2014/main" id="{F40B60B0-F9E6-5F47-AC2E-D6352B94C2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69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80" name="Rectangle 4294">
                    <a:extLst>
                      <a:ext uri="{FF2B5EF4-FFF2-40B4-BE49-F238E27FC236}">
                        <a16:creationId xmlns:a16="http://schemas.microsoft.com/office/drawing/2014/main" id="{26777D0B-9633-2449-B70D-0BB2170232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0" y="69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81" name="Oval 4295">
                    <a:extLst>
                      <a:ext uri="{FF2B5EF4-FFF2-40B4-BE49-F238E27FC236}">
                        <a16:creationId xmlns:a16="http://schemas.microsoft.com/office/drawing/2014/main" id="{85345BF1-3D21-A543-8F58-573009B860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6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82" name="Rectangle 4296">
                    <a:extLst>
                      <a:ext uri="{FF2B5EF4-FFF2-40B4-BE49-F238E27FC236}">
                        <a16:creationId xmlns:a16="http://schemas.microsoft.com/office/drawing/2014/main" id="{B7EAD56F-D748-424E-950B-11A1AED2BF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83" name="Oval 4297">
                    <a:extLst>
                      <a:ext uri="{FF2B5EF4-FFF2-40B4-BE49-F238E27FC236}">
                        <a16:creationId xmlns:a16="http://schemas.microsoft.com/office/drawing/2014/main" id="{23D54494-6BEF-5C40-8B81-C37C387A2E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69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84" name="Rectangle 4298">
                    <a:extLst>
                      <a:ext uri="{FF2B5EF4-FFF2-40B4-BE49-F238E27FC236}">
                        <a16:creationId xmlns:a16="http://schemas.microsoft.com/office/drawing/2014/main" id="{F8084150-2C80-C24D-9BDC-538FA15D1A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85" name="Oval 4299">
                    <a:extLst>
                      <a:ext uri="{FF2B5EF4-FFF2-40B4-BE49-F238E27FC236}">
                        <a16:creationId xmlns:a16="http://schemas.microsoft.com/office/drawing/2014/main" id="{C0E9BBE9-8FAF-8343-A0C6-411F739DDB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69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86" name="Rectangle 4300">
                    <a:extLst>
                      <a:ext uri="{FF2B5EF4-FFF2-40B4-BE49-F238E27FC236}">
                        <a16:creationId xmlns:a16="http://schemas.microsoft.com/office/drawing/2014/main" id="{8C161E21-D9FC-2E4C-917D-71FEC1DE14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87" name="Oval 4301">
                    <a:extLst>
                      <a:ext uri="{FF2B5EF4-FFF2-40B4-BE49-F238E27FC236}">
                        <a16:creationId xmlns:a16="http://schemas.microsoft.com/office/drawing/2014/main" id="{5193CA65-41BA-624B-8A29-375F7BE87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69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88" name="Rectangle 4302">
                    <a:extLst>
                      <a:ext uri="{FF2B5EF4-FFF2-40B4-BE49-F238E27FC236}">
                        <a16:creationId xmlns:a16="http://schemas.microsoft.com/office/drawing/2014/main" id="{89EEB8A8-0C9F-0E4C-9E19-BF4488ED30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69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89" name="Oval 4303">
                    <a:extLst>
                      <a:ext uri="{FF2B5EF4-FFF2-40B4-BE49-F238E27FC236}">
                        <a16:creationId xmlns:a16="http://schemas.microsoft.com/office/drawing/2014/main" id="{CEC20DAE-0A20-5E4D-93A0-B83BF1D92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6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90" name="Rectangle 4304">
                    <a:extLst>
                      <a:ext uri="{FF2B5EF4-FFF2-40B4-BE49-F238E27FC236}">
                        <a16:creationId xmlns:a16="http://schemas.microsoft.com/office/drawing/2014/main" id="{0C7D1571-7974-1041-AF41-8FA4E89FE6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91" name="Oval 4305">
                    <a:extLst>
                      <a:ext uri="{FF2B5EF4-FFF2-40B4-BE49-F238E27FC236}">
                        <a16:creationId xmlns:a16="http://schemas.microsoft.com/office/drawing/2014/main" id="{A66CE57A-45F5-994D-AB89-B293A45978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6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92" name="Rectangle 4306">
                    <a:extLst>
                      <a:ext uri="{FF2B5EF4-FFF2-40B4-BE49-F238E27FC236}">
                        <a16:creationId xmlns:a16="http://schemas.microsoft.com/office/drawing/2014/main" id="{D8EBACF3-2093-564F-8C3F-8F3E532EF1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93" name="Oval 4307">
                    <a:extLst>
                      <a:ext uri="{FF2B5EF4-FFF2-40B4-BE49-F238E27FC236}">
                        <a16:creationId xmlns:a16="http://schemas.microsoft.com/office/drawing/2014/main" id="{3DB3C692-3627-2B44-9776-EE0DD3DFF4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69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94" name="Rectangle 4308">
                    <a:extLst>
                      <a:ext uri="{FF2B5EF4-FFF2-40B4-BE49-F238E27FC236}">
                        <a16:creationId xmlns:a16="http://schemas.microsoft.com/office/drawing/2014/main" id="{C422E3D8-17CE-F942-BDCF-DE4261B2C4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69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95" name="Oval 4309">
                    <a:extLst>
                      <a:ext uri="{FF2B5EF4-FFF2-40B4-BE49-F238E27FC236}">
                        <a16:creationId xmlns:a16="http://schemas.microsoft.com/office/drawing/2014/main" id="{7AF2537E-1143-5B4A-B95A-FC2411CF04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69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96" name="Rectangle 4310">
                    <a:extLst>
                      <a:ext uri="{FF2B5EF4-FFF2-40B4-BE49-F238E27FC236}">
                        <a16:creationId xmlns:a16="http://schemas.microsoft.com/office/drawing/2014/main" id="{3DFDA5C2-2E09-A34C-A6FD-4107FC3A9F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6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97" name="Oval 4311">
                    <a:extLst>
                      <a:ext uri="{FF2B5EF4-FFF2-40B4-BE49-F238E27FC236}">
                        <a16:creationId xmlns:a16="http://schemas.microsoft.com/office/drawing/2014/main" id="{7B7C413D-0314-2044-8122-2F26CFCC60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696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98" name="Rectangle 4312">
                    <a:extLst>
                      <a:ext uri="{FF2B5EF4-FFF2-40B4-BE49-F238E27FC236}">
                        <a16:creationId xmlns:a16="http://schemas.microsoft.com/office/drawing/2014/main" id="{1A8BC7C1-8303-6945-A51C-C08400F1FF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69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899" name="Oval 4313">
                    <a:extLst>
                      <a:ext uri="{FF2B5EF4-FFF2-40B4-BE49-F238E27FC236}">
                        <a16:creationId xmlns:a16="http://schemas.microsoft.com/office/drawing/2014/main" id="{707A526C-047B-F449-9568-EAAEBB1C25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6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00" name="Rectangle 4314">
                    <a:extLst>
                      <a:ext uri="{FF2B5EF4-FFF2-40B4-BE49-F238E27FC236}">
                        <a16:creationId xmlns:a16="http://schemas.microsoft.com/office/drawing/2014/main" id="{FC4C1BB2-40DA-9644-905E-F328D4998E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6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01" name="Oval 4315">
                    <a:extLst>
                      <a:ext uri="{FF2B5EF4-FFF2-40B4-BE49-F238E27FC236}">
                        <a16:creationId xmlns:a16="http://schemas.microsoft.com/office/drawing/2014/main" id="{01C0BEA7-63D3-6E42-95D1-B3486A4A39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3" y="69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02" name="Rectangle 4316">
                    <a:extLst>
                      <a:ext uri="{FF2B5EF4-FFF2-40B4-BE49-F238E27FC236}">
                        <a16:creationId xmlns:a16="http://schemas.microsoft.com/office/drawing/2014/main" id="{4619E5A0-448A-EB44-9402-C4A6D95687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6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03" name="Oval 4317">
                    <a:extLst>
                      <a:ext uri="{FF2B5EF4-FFF2-40B4-BE49-F238E27FC236}">
                        <a16:creationId xmlns:a16="http://schemas.microsoft.com/office/drawing/2014/main" id="{EB2B2085-7BE5-2740-A954-100191263F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69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04" name="Rectangle 4318">
                    <a:extLst>
                      <a:ext uri="{FF2B5EF4-FFF2-40B4-BE49-F238E27FC236}">
                        <a16:creationId xmlns:a16="http://schemas.microsoft.com/office/drawing/2014/main" id="{B92248FC-7E77-604D-9952-350D9BD125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2" y="69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05" name="Oval 4319">
                    <a:extLst>
                      <a:ext uri="{FF2B5EF4-FFF2-40B4-BE49-F238E27FC236}">
                        <a16:creationId xmlns:a16="http://schemas.microsoft.com/office/drawing/2014/main" id="{9DDD7D79-C4FB-0745-A1D2-B777AF6C54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69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06" name="Rectangle 4320">
                    <a:extLst>
                      <a:ext uri="{FF2B5EF4-FFF2-40B4-BE49-F238E27FC236}">
                        <a16:creationId xmlns:a16="http://schemas.microsoft.com/office/drawing/2014/main" id="{ADAF2166-9925-4242-8CBD-D73B55887C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69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07" name="Oval 4321">
                    <a:extLst>
                      <a:ext uri="{FF2B5EF4-FFF2-40B4-BE49-F238E27FC236}">
                        <a16:creationId xmlns:a16="http://schemas.microsoft.com/office/drawing/2014/main" id="{CF532F98-EE85-0348-BC99-EDC0D4915E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69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08" name="Rectangle 4322">
                    <a:extLst>
                      <a:ext uri="{FF2B5EF4-FFF2-40B4-BE49-F238E27FC236}">
                        <a16:creationId xmlns:a16="http://schemas.microsoft.com/office/drawing/2014/main" id="{978228E1-106A-1540-B763-73C789DC5B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0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09" name="Oval 4323">
                    <a:extLst>
                      <a:ext uri="{FF2B5EF4-FFF2-40B4-BE49-F238E27FC236}">
                        <a16:creationId xmlns:a16="http://schemas.microsoft.com/office/drawing/2014/main" id="{AC1AD101-5CA9-6F4E-8EC9-8720B3C4CD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70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10" name="Rectangle 4324">
                    <a:extLst>
                      <a:ext uri="{FF2B5EF4-FFF2-40B4-BE49-F238E27FC236}">
                        <a16:creationId xmlns:a16="http://schemas.microsoft.com/office/drawing/2014/main" id="{27BAFE7F-1189-8B4B-8995-FDA7F8953B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0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11" name="Oval 4325">
                    <a:extLst>
                      <a:ext uri="{FF2B5EF4-FFF2-40B4-BE49-F238E27FC236}">
                        <a16:creationId xmlns:a16="http://schemas.microsoft.com/office/drawing/2014/main" id="{4D98475B-9DCA-2C4D-9EC5-89253A7A7A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70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12" name="Rectangle 4326">
                    <a:extLst>
                      <a:ext uri="{FF2B5EF4-FFF2-40B4-BE49-F238E27FC236}">
                        <a16:creationId xmlns:a16="http://schemas.microsoft.com/office/drawing/2014/main" id="{C9D81797-3247-D54F-B221-C5D80E51C7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0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13" name="Oval 4327">
                    <a:extLst>
                      <a:ext uri="{FF2B5EF4-FFF2-40B4-BE49-F238E27FC236}">
                        <a16:creationId xmlns:a16="http://schemas.microsoft.com/office/drawing/2014/main" id="{56D0E742-A6BC-CA4B-A99B-D8C3E7EB2E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0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14" name="Rectangle 4328">
                    <a:extLst>
                      <a:ext uri="{FF2B5EF4-FFF2-40B4-BE49-F238E27FC236}">
                        <a16:creationId xmlns:a16="http://schemas.microsoft.com/office/drawing/2014/main" id="{24EA976B-0DD5-D847-AA9C-5ED7AF2705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70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15" name="Oval 4329">
                    <a:extLst>
                      <a:ext uri="{FF2B5EF4-FFF2-40B4-BE49-F238E27FC236}">
                        <a16:creationId xmlns:a16="http://schemas.microsoft.com/office/drawing/2014/main" id="{6430B8AF-F16B-1048-A42F-6F6A6F0689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70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16" name="Rectangle 4330">
                    <a:extLst>
                      <a:ext uri="{FF2B5EF4-FFF2-40B4-BE49-F238E27FC236}">
                        <a16:creationId xmlns:a16="http://schemas.microsoft.com/office/drawing/2014/main" id="{5CD32ABF-53AF-FB4C-AA1C-062DE6CFFA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2" y="70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17" name="Oval 4331">
                    <a:extLst>
                      <a:ext uri="{FF2B5EF4-FFF2-40B4-BE49-F238E27FC236}">
                        <a16:creationId xmlns:a16="http://schemas.microsoft.com/office/drawing/2014/main" id="{430A9A67-2C65-8341-B118-550EE0BE5B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3" y="70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18" name="Rectangle 4332">
                    <a:extLst>
                      <a:ext uri="{FF2B5EF4-FFF2-40B4-BE49-F238E27FC236}">
                        <a16:creationId xmlns:a16="http://schemas.microsoft.com/office/drawing/2014/main" id="{7D643089-B160-074B-B829-613B77F144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70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19" name="Oval 4333">
                    <a:extLst>
                      <a:ext uri="{FF2B5EF4-FFF2-40B4-BE49-F238E27FC236}">
                        <a16:creationId xmlns:a16="http://schemas.microsoft.com/office/drawing/2014/main" id="{29B3CE3D-9E3D-5A4D-901B-1DFFE63DBE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70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920" name="Rectangle 4334">
                    <a:extLst>
                      <a:ext uri="{FF2B5EF4-FFF2-40B4-BE49-F238E27FC236}">
                        <a16:creationId xmlns:a16="http://schemas.microsoft.com/office/drawing/2014/main" id="{DBC3B263-8E27-794D-809F-048281B1B7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70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grpSp>
              <p:nvGrpSpPr>
                <p:cNvPr id="358" name="Group 4335">
                  <a:extLst>
                    <a:ext uri="{FF2B5EF4-FFF2-40B4-BE49-F238E27FC236}">
                      <a16:creationId xmlns:a16="http://schemas.microsoft.com/office/drawing/2014/main" id="{5720FBB9-E827-F640-9BA4-F12DA4948E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15" y="705"/>
                  <a:ext cx="116" cy="31"/>
                  <a:chOff x="715" y="705"/>
                  <a:chExt cx="116" cy="31"/>
                </a:xfrm>
              </p:grpSpPr>
              <p:sp>
                <p:nvSpPr>
                  <p:cNvPr id="521" name="Oval 4336">
                    <a:extLst>
                      <a:ext uri="{FF2B5EF4-FFF2-40B4-BE49-F238E27FC236}">
                        <a16:creationId xmlns:a16="http://schemas.microsoft.com/office/drawing/2014/main" id="{841BDFFB-114F-3D4C-AAC4-EDFF7A4937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705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22" name="Rectangle 4337">
                    <a:extLst>
                      <a:ext uri="{FF2B5EF4-FFF2-40B4-BE49-F238E27FC236}">
                        <a16:creationId xmlns:a16="http://schemas.microsoft.com/office/drawing/2014/main" id="{8C317764-38CE-1045-92AB-A2FD8CDEF5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70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23" name="Oval 4338">
                    <a:extLst>
                      <a:ext uri="{FF2B5EF4-FFF2-40B4-BE49-F238E27FC236}">
                        <a16:creationId xmlns:a16="http://schemas.microsoft.com/office/drawing/2014/main" id="{A4636234-C270-CA49-A78B-9200C94ECC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70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24" name="Rectangle 4339">
                    <a:extLst>
                      <a:ext uri="{FF2B5EF4-FFF2-40B4-BE49-F238E27FC236}">
                        <a16:creationId xmlns:a16="http://schemas.microsoft.com/office/drawing/2014/main" id="{E2A22941-5182-4B48-9787-94A9B502F9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70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25" name="Oval 4340">
                    <a:extLst>
                      <a:ext uri="{FF2B5EF4-FFF2-40B4-BE49-F238E27FC236}">
                        <a16:creationId xmlns:a16="http://schemas.microsoft.com/office/drawing/2014/main" id="{25E5624C-7284-064F-91AD-933F29137B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70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26" name="Rectangle 4341">
                    <a:extLst>
                      <a:ext uri="{FF2B5EF4-FFF2-40B4-BE49-F238E27FC236}">
                        <a16:creationId xmlns:a16="http://schemas.microsoft.com/office/drawing/2014/main" id="{CFB1F38E-F6F6-A244-9F42-FFCB485A38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70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27" name="Oval 4342">
                    <a:extLst>
                      <a:ext uri="{FF2B5EF4-FFF2-40B4-BE49-F238E27FC236}">
                        <a16:creationId xmlns:a16="http://schemas.microsoft.com/office/drawing/2014/main" id="{3C56DF36-F502-8145-84DD-04F0ED6377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70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28" name="Rectangle 4343">
                    <a:extLst>
                      <a:ext uri="{FF2B5EF4-FFF2-40B4-BE49-F238E27FC236}">
                        <a16:creationId xmlns:a16="http://schemas.microsoft.com/office/drawing/2014/main" id="{32616AB9-2AED-2043-976B-8AB0660724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71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29" name="Oval 4344">
                    <a:extLst>
                      <a:ext uri="{FF2B5EF4-FFF2-40B4-BE49-F238E27FC236}">
                        <a16:creationId xmlns:a16="http://schemas.microsoft.com/office/drawing/2014/main" id="{91952862-09E2-0446-9D60-CD56C9519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71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30" name="Rectangle 4345">
                    <a:extLst>
                      <a:ext uri="{FF2B5EF4-FFF2-40B4-BE49-F238E27FC236}">
                        <a16:creationId xmlns:a16="http://schemas.microsoft.com/office/drawing/2014/main" id="{F7E0C6C6-EF18-C141-848C-4C45669455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1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31" name="Oval 4346">
                    <a:extLst>
                      <a:ext uri="{FF2B5EF4-FFF2-40B4-BE49-F238E27FC236}">
                        <a16:creationId xmlns:a16="http://schemas.microsoft.com/office/drawing/2014/main" id="{82BBBF03-A7FD-A649-BE91-8ADA14684C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71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32" name="Rectangle 4347">
                    <a:extLst>
                      <a:ext uri="{FF2B5EF4-FFF2-40B4-BE49-F238E27FC236}">
                        <a16:creationId xmlns:a16="http://schemas.microsoft.com/office/drawing/2014/main" id="{15C78EED-3BDB-5D40-9A4D-C670435308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1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33" name="Oval 4348">
                    <a:extLst>
                      <a:ext uri="{FF2B5EF4-FFF2-40B4-BE49-F238E27FC236}">
                        <a16:creationId xmlns:a16="http://schemas.microsoft.com/office/drawing/2014/main" id="{363B77CE-8CD7-7745-B7FF-669AB0877A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1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34" name="Rectangle 4349">
                    <a:extLst>
                      <a:ext uri="{FF2B5EF4-FFF2-40B4-BE49-F238E27FC236}">
                        <a16:creationId xmlns:a16="http://schemas.microsoft.com/office/drawing/2014/main" id="{34BDBBE7-96F8-B248-8BAE-E21D1E220D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1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35" name="Oval 4350">
                    <a:extLst>
                      <a:ext uri="{FF2B5EF4-FFF2-40B4-BE49-F238E27FC236}">
                        <a16:creationId xmlns:a16="http://schemas.microsoft.com/office/drawing/2014/main" id="{3523AAE2-EA13-2F4E-84FB-747D18813C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1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36" name="Rectangle 4351">
                    <a:extLst>
                      <a:ext uri="{FF2B5EF4-FFF2-40B4-BE49-F238E27FC236}">
                        <a16:creationId xmlns:a16="http://schemas.microsoft.com/office/drawing/2014/main" id="{B2A09FC5-439E-4449-8893-7C09F729D4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1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37" name="Oval 4352">
                    <a:extLst>
                      <a:ext uri="{FF2B5EF4-FFF2-40B4-BE49-F238E27FC236}">
                        <a16:creationId xmlns:a16="http://schemas.microsoft.com/office/drawing/2014/main" id="{7DDAA72F-FA1A-7842-8636-AE318CCC92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1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38" name="Rectangle 4353">
                    <a:extLst>
                      <a:ext uri="{FF2B5EF4-FFF2-40B4-BE49-F238E27FC236}">
                        <a16:creationId xmlns:a16="http://schemas.microsoft.com/office/drawing/2014/main" id="{BA39B8F0-523A-EB42-A82A-50EB048805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1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39" name="Oval 4354">
                    <a:extLst>
                      <a:ext uri="{FF2B5EF4-FFF2-40B4-BE49-F238E27FC236}">
                        <a16:creationId xmlns:a16="http://schemas.microsoft.com/office/drawing/2014/main" id="{DF2F82EE-BBCF-F349-8A6E-E8AA1DF6A2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15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0" name="Rectangle 4355">
                    <a:extLst>
                      <a:ext uri="{FF2B5EF4-FFF2-40B4-BE49-F238E27FC236}">
                        <a16:creationId xmlns:a16="http://schemas.microsoft.com/office/drawing/2014/main" id="{ACE60E83-D86D-ED4A-81B9-81D50EB506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716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1" name="Oval 4356">
                    <a:extLst>
                      <a:ext uri="{FF2B5EF4-FFF2-40B4-BE49-F238E27FC236}">
                        <a16:creationId xmlns:a16="http://schemas.microsoft.com/office/drawing/2014/main" id="{78511883-A321-1847-B956-670605780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16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2" name="Rectangle 4357">
                    <a:extLst>
                      <a:ext uri="{FF2B5EF4-FFF2-40B4-BE49-F238E27FC236}">
                        <a16:creationId xmlns:a16="http://schemas.microsoft.com/office/drawing/2014/main" id="{542496FE-BD2B-E642-8403-CA8D0034FD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71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3" name="Oval 4358">
                    <a:extLst>
                      <a:ext uri="{FF2B5EF4-FFF2-40B4-BE49-F238E27FC236}">
                        <a16:creationId xmlns:a16="http://schemas.microsoft.com/office/drawing/2014/main" id="{D670B82E-924A-604F-9978-811FEABD3A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71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4" name="Rectangle 4359">
                    <a:extLst>
                      <a:ext uri="{FF2B5EF4-FFF2-40B4-BE49-F238E27FC236}">
                        <a16:creationId xmlns:a16="http://schemas.microsoft.com/office/drawing/2014/main" id="{1DF28A15-C281-1E4F-BC33-BC9B2550B1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71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5" name="Oval 4360">
                    <a:extLst>
                      <a:ext uri="{FF2B5EF4-FFF2-40B4-BE49-F238E27FC236}">
                        <a16:creationId xmlns:a16="http://schemas.microsoft.com/office/drawing/2014/main" id="{CEC9C16E-7B5C-F442-B9A7-5A89BF8A3D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71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6" name="Rectangle 4361">
                    <a:extLst>
                      <a:ext uri="{FF2B5EF4-FFF2-40B4-BE49-F238E27FC236}">
                        <a16:creationId xmlns:a16="http://schemas.microsoft.com/office/drawing/2014/main" id="{DA9DE399-2D72-6A46-A5C5-017DC797B5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7" name="Oval 4362">
                    <a:extLst>
                      <a:ext uri="{FF2B5EF4-FFF2-40B4-BE49-F238E27FC236}">
                        <a16:creationId xmlns:a16="http://schemas.microsoft.com/office/drawing/2014/main" id="{0C4724BD-82E1-8545-95A3-349068C04D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1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8" name="Rectangle 4363">
                    <a:extLst>
                      <a:ext uri="{FF2B5EF4-FFF2-40B4-BE49-F238E27FC236}">
                        <a16:creationId xmlns:a16="http://schemas.microsoft.com/office/drawing/2014/main" id="{2291E987-BE85-3E48-A74A-BED992AA87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49" name="Oval 4364">
                    <a:extLst>
                      <a:ext uri="{FF2B5EF4-FFF2-40B4-BE49-F238E27FC236}">
                        <a16:creationId xmlns:a16="http://schemas.microsoft.com/office/drawing/2014/main" id="{A8EFDAC1-01D1-DA4A-BAF5-CBEF2837E8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72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50" name="Rectangle 4365">
                    <a:extLst>
                      <a:ext uri="{FF2B5EF4-FFF2-40B4-BE49-F238E27FC236}">
                        <a16:creationId xmlns:a16="http://schemas.microsoft.com/office/drawing/2014/main" id="{A5F2FD1A-C59A-FC42-A049-9617062E13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7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51" name="Oval 4366">
                    <a:extLst>
                      <a:ext uri="{FF2B5EF4-FFF2-40B4-BE49-F238E27FC236}">
                        <a16:creationId xmlns:a16="http://schemas.microsoft.com/office/drawing/2014/main" id="{DB747F75-15AF-8143-AABA-1A90FBA8DB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721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52" name="Rectangle 4367">
                    <a:extLst>
                      <a:ext uri="{FF2B5EF4-FFF2-40B4-BE49-F238E27FC236}">
                        <a16:creationId xmlns:a16="http://schemas.microsoft.com/office/drawing/2014/main" id="{8940816F-87E1-B548-AE97-9C9C421C56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7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53" name="Oval 4368">
                    <a:extLst>
                      <a:ext uri="{FF2B5EF4-FFF2-40B4-BE49-F238E27FC236}">
                        <a16:creationId xmlns:a16="http://schemas.microsoft.com/office/drawing/2014/main" id="{A8942051-B441-D442-84A5-A66510F0B0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1" y="72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54" name="Rectangle 4369">
                    <a:extLst>
                      <a:ext uri="{FF2B5EF4-FFF2-40B4-BE49-F238E27FC236}">
                        <a16:creationId xmlns:a16="http://schemas.microsoft.com/office/drawing/2014/main" id="{D9179101-0BB7-8746-BD73-3C445E613E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2" y="7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55" name="Oval 4370">
                    <a:extLst>
                      <a:ext uri="{FF2B5EF4-FFF2-40B4-BE49-F238E27FC236}">
                        <a16:creationId xmlns:a16="http://schemas.microsoft.com/office/drawing/2014/main" id="{9F6CBA66-15D9-0948-85FC-E845AD3518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23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56" name="Rectangle 4371">
                    <a:extLst>
                      <a:ext uri="{FF2B5EF4-FFF2-40B4-BE49-F238E27FC236}">
                        <a16:creationId xmlns:a16="http://schemas.microsoft.com/office/drawing/2014/main" id="{E72DCDCF-EF53-D54E-A95A-15BCDF5376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57" name="Oval 4372">
                    <a:extLst>
                      <a:ext uri="{FF2B5EF4-FFF2-40B4-BE49-F238E27FC236}">
                        <a16:creationId xmlns:a16="http://schemas.microsoft.com/office/drawing/2014/main" id="{559F3750-5E37-9649-AE03-12753C130C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725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58" name="Rectangle 4373">
                    <a:extLst>
                      <a:ext uri="{FF2B5EF4-FFF2-40B4-BE49-F238E27FC236}">
                        <a16:creationId xmlns:a16="http://schemas.microsoft.com/office/drawing/2014/main" id="{8A5C341F-0233-B244-903D-CD9F7E53BB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9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59" name="Oval 4374">
                    <a:extLst>
                      <a:ext uri="{FF2B5EF4-FFF2-40B4-BE49-F238E27FC236}">
                        <a16:creationId xmlns:a16="http://schemas.microsoft.com/office/drawing/2014/main" id="{456A0B92-74CA-4E4D-934E-646E089B55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6" y="725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60" name="Rectangle 4375">
                    <a:extLst>
                      <a:ext uri="{FF2B5EF4-FFF2-40B4-BE49-F238E27FC236}">
                        <a16:creationId xmlns:a16="http://schemas.microsoft.com/office/drawing/2014/main" id="{9FEB6CAF-CA7D-974F-B850-184806534D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7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61" name="Oval 4376">
                    <a:extLst>
                      <a:ext uri="{FF2B5EF4-FFF2-40B4-BE49-F238E27FC236}">
                        <a16:creationId xmlns:a16="http://schemas.microsoft.com/office/drawing/2014/main" id="{45384486-5E30-A646-8AE0-7B13D206F4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2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62" name="Rectangle 4377">
                    <a:extLst>
                      <a:ext uri="{FF2B5EF4-FFF2-40B4-BE49-F238E27FC236}">
                        <a16:creationId xmlns:a16="http://schemas.microsoft.com/office/drawing/2014/main" id="{063A98EC-0FB2-434B-8D78-6153E268A0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5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63" name="Oval 4378">
                    <a:extLst>
                      <a:ext uri="{FF2B5EF4-FFF2-40B4-BE49-F238E27FC236}">
                        <a16:creationId xmlns:a16="http://schemas.microsoft.com/office/drawing/2014/main" id="{6FDE2599-9AC2-D04B-B329-D233722171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27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64" name="Rectangle 4379">
                    <a:extLst>
                      <a:ext uri="{FF2B5EF4-FFF2-40B4-BE49-F238E27FC236}">
                        <a16:creationId xmlns:a16="http://schemas.microsoft.com/office/drawing/2014/main" id="{C1CFB686-0EFA-BE4F-AD6B-C6C4699A95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4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65" name="Oval 4380">
                    <a:extLst>
                      <a:ext uri="{FF2B5EF4-FFF2-40B4-BE49-F238E27FC236}">
                        <a16:creationId xmlns:a16="http://schemas.microsoft.com/office/drawing/2014/main" id="{03255188-6CC0-2D42-B5C8-6EE189F0A4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2" y="72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66" name="Rectangle 4381">
                    <a:extLst>
                      <a:ext uri="{FF2B5EF4-FFF2-40B4-BE49-F238E27FC236}">
                        <a16:creationId xmlns:a16="http://schemas.microsoft.com/office/drawing/2014/main" id="{53336223-874C-1F40-AE43-BF5F25F96A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3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67" name="Oval 4382">
                    <a:extLst>
                      <a:ext uri="{FF2B5EF4-FFF2-40B4-BE49-F238E27FC236}">
                        <a16:creationId xmlns:a16="http://schemas.microsoft.com/office/drawing/2014/main" id="{28D00C25-7451-774A-8938-E9A58EAF62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72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68" name="Rectangle 4383">
                    <a:extLst>
                      <a:ext uri="{FF2B5EF4-FFF2-40B4-BE49-F238E27FC236}">
                        <a16:creationId xmlns:a16="http://schemas.microsoft.com/office/drawing/2014/main" id="{A5DD2044-C6E0-4341-A705-A69B5A3FE9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21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69" name="Oval 4384">
                    <a:extLst>
                      <a:ext uri="{FF2B5EF4-FFF2-40B4-BE49-F238E27FC236}">
                        <a16:creationId xmlns:a16="http://schemas.microsoft.com/office/drawing/2014/main" id="{3021F4AE-87DC-874B-B0E3-55AC37796E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7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70" name="Rectangle 4385">
                    <a:extLst>
                      <a:ext uri="{FF2B5EF4-FFF2-40B4-BE49-F238E27FC236}">
                        <a16:creationId xmlns:a16="http://schemas.microsoft.com/office/drawing/2014/main" id="{CA8B070E-6F4E-BA4D-B594-DD3AD656D7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9" y="7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71" name="Oval 4386">
                    <a:extLst>
                      <a:ext uri="{FF2B5EF4-FFF2-40B4-BE49-F238E27FC236}">
                        <a16:creationId xmlns:a16="http://schemas.microsoft.com/office/drawing/2014/main" id="{78C283FF-178F-364F-81E3-A129C0A498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7" y="7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72" name="Rectangle 4387">
                    <a:extLst>
                      <a:ext uri="{FF2B5EF4-FFF2-40B4-BE49-F238E27FC236}">
                        <a16:creationId xmlns:a16="http://schemas.microsoft.com/office/drawing/2014/main" id="{EB49298C-2E96-074B-93F6-91AFB6B5B6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8" y="7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73" name="Oval 4388">
                    <a:extLst>
                      <a:ext uri="{FF2B5EF4-FFF2-40B4-BE49-F238E27FC236}">
                        <a16:creationId xmlns:a16="http://schemas.microsoft.com/office/drawing/2014/main" id="{10B3BA1E-7C2C-AD45-A036-2FA34F3FFC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727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74" name="Rectangle 4389">
                    <a:extLst>
                      <a:ext uri="{FF2B5EF4-FFF2-40B4-BE49-F238E27FC236}">
                        <a16:creationId xmlns:a16="http://schemas.microsoft.com/office/drawing/2014/main" id="{268F2F61-09AA-9E42-AE6B-2079EC9989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6" y="7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75" name="Oval 4390">
                    <a:extLst>
                      <a:ext uri="{FF2B5EF4-FFF2-40B4-BE49-F238E27FC236}">
                        <a16:creationId xmlns:a16="http://schemas.microsoft.com/office/drawing/2014/main" id="{4E35FD63-2303-8E4A-9D0A-08019E9E4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7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76" name="Rectangle 4391">
                    <a:extLst>
                      <a:ext uri="{FF2B5EF4-FFF2-40B4-BE49-F238E27FC236}">
                        <a16:creationId xmlns:a16="http://schemas.microsoft.com/office/drawing/2014/main" id="{20B58B24-A387-DB4A-8789-0B78C10FD3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5" y="7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77" name="Oval 4392">
                    <a:extLst>
                      <a:ext uri="{FF2B5EF4-FFF2-40B4-BE49-F238E27FC236}">
                        <a16:creationId xmlns:a16="http://schemas.microsoft.com/office/drawing/2014/main" id="{43DE024B-B785-784F-82F6-C21A750DC6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3" y="72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78" name="Rectangle 4393">
                    <a:extLst>
                      <a:ext uri="{FF2B5EF4-FFF2-40B4-BE49-F238E27FC236}">
                        <a16:creationId xmlns:a16="http://schemas.microsoft.com/office/drawing/2014/main" id="{022AF0F9-DAF6-FE48-85F5-B9BD004D13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4" y="7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79" name="Oval 4394">
                    <a:extLst>
                      <a:ext uri="{FF2B5EF4-FFF2-40B4-BE49-F238E27FC236}">
                        <a16:creationId xmlns:a16="http://schemas.microsoft.com/office/drawing/2014/main" id="{8222E796-77D7-434C-B16F-879AA14447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0" y="72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80" name="Rectangle 4395">
                    <a:extLst>
                      <a:ext uri="{FF2B5EF4-FFF2-40B4-BE49-F238E27FC236}">
                        <a16:creationId xmlns:a16="http://schemas.microsoft.com/office/drawing/2014/main" id="{64C81EEC-7C3A-3E40-A8CB-D729A954D8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1" y="7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81" name="Oval 4396">
                    <a:extLst>
                      <a:ext uri="{FF2B5EF4-FFF2-40B4-BE49-F238E27FC236}">
                        <a16:creationId xmlns:a16="http://schemas.microsoft.com/office/drawing/2014/main" id="{CE8F8B20-F4C2-2B4E-BC8F-E43C01E9A7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2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82" name="Rectangle 4397">
                    <a:extLst>
                      <a:ext uri="{FF2B5EF4-FFF2-40B4-BE49-F238E27FC236}">
                        <a16:creationId xmlns:a16="http://schemas.microsoft.com/office/drawing/2014/main" id="{47646373-C9C7-AE47-8F5E-E0DD3D9E21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10" y="7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83" name="Oval 4398">
                    <a:extLst>
                      <a:ext uri="{FF2B5EF4-FFF2-40B4-BE49-F238E27FC236}">
                        <a16:creationId xmlns:a16="http://schemas.microsoft.com/office/drawing/2014/main" id="{34357B3F-E9E9-964A-99D4-586C3EEA53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8" y="7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84" name="Rectangle 4399">
                    <a:extLst>
                      <a:ext uri="{FF2B5EF4-FFF2-40B4-BE49-F238E27FC236}">
                        <a16:creationId xmlns:a16="http://schemas.microsoft.com/office/drawing/2014/main" id="{A8914500-8A7F-E546-A7BC-AF4D05AABF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9" y="7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85" name="Oval 4400">
                    <a:extLst>
                      <a:ext uri="{FF2B5EF4-FFF2-40B4-BE49-F238E27FC236}">
                        <a16:creationId xmlns:a16="http://schemas.microsoft.com/office/drawing/2014/main" id="{89475173-105E-1B47-985E-F175EEE2CD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86" name="Rectangle 4401">
                    <a:extLst>
                      <a:ext uri="{FF2B5EF4-FFF2-40B4-BE49-F238E27FC236}">
                        <a16:creationId xmlns:a16="http://schemas.microsoft.com/office/drawing/2014/main" id="{1F59F6B0-1B23-E947-8092-5A2BF7A3E1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7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87" name="Oval 4402">
                    <a:extLst>
                      <a:ext uri="{FF2B5EF4-FFF2-40B4-BE49-F238E27FC236}">
                        <a16:creationId xmlns:a16="http://schemas.microsoft.com/office/drawing/2014/main" id="{241477D1-6C83-EE48-8E57-683BDEFDB6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73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88" name="Rectangle 4403">
                    <a:extLst>
                      <a:ext uri="{FF2B5EF4-FFF2-40B4-BE49-F238E27FC236}">
                        <a16:creationId xmlns:a16="http://schemas.microsoft.com/office/drawing/2014/main" id="{3D958884-A037-7243-882F-AAFFFB66A9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7" y="7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89" name="Oval 4404">
                    <a:extLst>
                      <a:ext uri="{FF2B5EF4-FFF2-40B4-BE49-F238E27FC236}">
                        <a16:creationId xmlns:a16="http://schemas.microsoft.com/office/drawing/2014/main" id="{6EE76EBC-B75A-314B-AF29-9B22185BB4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73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90" name="Rectangle 4405">
                    <a:extLst>
                      <a:ext uri="{FF2B5EF4-FFF2-40B4-BE49-F238E27FC236}">
                        <a16:creationId xmlns:a16="http://schemas.microsoft.com/office/drawing/2014/main" id="{526FE382-38F6-D343-91E6-85E4413D84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91" name="Oval 4406">
                    <a:extLst>
                      <a:ext uri="{FF2B5EF4-FFF2-40B4-BE49-F238E27FC236}">
                        <a16:creationId xmlns:a16="http://schemas.microsoft.com/office/drawing/2014/main" id="{BD4D3AAF-1D2B-9249-BF35-5C3213D5D2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73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92" name="Rectangle 4407">
                    <a:extLst>
                      <a:ext uri="{FF2B5EF4-FFF2-40B4-BE49-F238E27FC236}">
                        <a16:creationId xmlns:a16="http://schemas.microsoft.com/office/drawing/2014/main" id="{174921A9-5873-494E-91C5-C4DB1AF097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6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93" name="Oval 4408">
                    <a:extLst>
                      <a:ext uri="{FF2B5EF4-FFF2-40B4-BE49-F238E27FC236}">
                        <a16:creationId xmlns:a16="http://schemas.microsoft.com/office/drawing/2014/main" id="{A3AFF8AA-0D83-C34C-BE38-C995407084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4" y="73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94" name="Rectangle 4409">
                    <a:extLst>
                      <a:ext uri="{FF2B5EF4-FFF2-40B4-BE49-F238E27FC236}">
                        <a16:creationId xmlns:a16="http://schemas.microsoft.com/office/drawing/2014/main" id="{4F25DF6B-6369-DF41-9E22-F1FFE256A6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5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95" name="Oval 4410">
                    <a:extLst>
                      <a:ext uri="{FF2B5EF4-FFF2-40B4-BE49-F238E27FC236}">
                        <a16:creationId xmlns:a16="http://schemas.microsoft.com/office/drawing/2014/main" id="{FC9D2BBD-E0FE-4A40-A686-7A233C7EEF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1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96" name="Rectangle 4411">
                    <a:extLst>
                      <a:ext uri="{FF2B5EF4-FFF2-40B4-BE49-F238E27FC236}">
                        <a16:creationId xmlns:a16="http://schemas.microsoft.com/office/drawing/2014/main" id="{D81F29FA-2903-EF4E-8FD9-807AEC4828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2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97" name="Oval 4412">
                    <a:extLst>
                      <a:ext uri="{FF2B5EF4-FFF2-40B4-BE49-F238E27FC236}">
                        <a16:creationId xmlns:a16="http://schemas.microsoft.com/office/drawing/2014/main" id="{925CE850-67B8-C142-9F51-44E7B2FE63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98" name="Rectangle 4413">
                    <a:extLst>
                      <a:ext uri="{FF2B5EF4-FFF2-40B4-BE49-F238E27FC236}">
                        <a16:creationId xmlns:a16="http://schemas.microsoft.com/office/drawing/2014/main" id="{BC0630A2-D3E6-A54A-8F6C-60562822C0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1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599" name="Oval 4414">
                    <a:extLst>
                      <a:ext uri="{FF2B5EF4-FFF2-40B4-BE49-F238E27FC236}">
                        <a16:creationId xmlns:a16="http://schemas.microsoft.com/office/drawing/2014/main" id="{231E8460-EB75-7C44-BD9D-A251B38D8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9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00" name="Rectangle 4415">
                    <a:extLst>
                      <a:ext uri="{FF2B5EF4-FFF2-40B4-BE49-F238E27FC236}">
                        <a16:creationId xmlns:a16="http://schemas.microsoft.com/office/drawing/2014/main" id="{E4B29A53-2076-8C4E-A850-13990D2B86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00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01" name="Oval 4416">
                    <a:extLst>
                      <a:ext uri="{FF2B5EF4-FFF2-40B4-BE49-F238E27FC236}">
                        <a16:creationId xmlns:a16="http://schemas.microsoft.com/office/drawing/2014/main" id="{608CE15C-C24C-D943-A83C-B886B90D85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02" name="Rectangle 4417">
                    <a:extLst>
                      <a:ext uri="{FF2B5EF4-FFF2-40B4-BE49-F238E27FC236}">
                        <a16:creationId xmlns:a16="http://schemas.microsoft.com/office/drawing/2014/main" id="{03D165D1-F645-B449-AFCA-1BEE49B6B6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8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03" name="Oval 4418">
                    <a:extLst>
                      <a:ext uri="{FF2B5EF4-FFF2-40B4-BE49-F238E27FC236}">
                        <a16:creationId xmlns:a16="http://schemas.microsoft.com/office/drawing/2014/main" id="{E6D058AE-3AD6-024A-801B-5C87CCE619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04" name="Rectangle 4419">
                    <a:extLst>
                      <a:ext uri="{FF2B5EF4-FFF2-40B4-BE49-F238E27FC236}">
                        <a16:creationId xmlns:a16="http://schemas.microsoft.com/office/drawing/2014/main" id="{5A1598E7-CF1C-4F45-8826-35C3F53E65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7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05" name="Oval 4420">
                    <a:extLst>
                      <a:ext uri="{FF2B5EF4-FFF2-40B4-BE49-F238E27FC236}">
                        <a16:creationId xmlns:a16="http://schemas.microsoft.com/office/drawing/2014/main" id="{29B52346-CAA8-A24A-A2E7-FAFC9D86D8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5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06" name="Rectangle 4421">
                    <a:extLst>
                      <a:ext uri="{FF2B5EF4-FFF2-40B4-BE49-F238E27FC236}">
                        <a16:creationId xmlns:a16="http://schemas.microsoft.com/office/drawing/2014/main" id="{7A7A557C-4555-FA45-AF34-6A17558A2C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6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07" name="Oval 4422">
                    <a:extLst>
                      <a:ext uri="{FF2B5EF4-FFF2-40B4-BE49-F238E27FC236}">
                        <a16:creationId xmlns:a16="http://schemas.microsoft.com/office/drawing/2014/main" id="{0E1A08FB-9F2D-BC40-A514-0106071618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2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08" name="Rectangle 4423">
                    <a:extLst>
                      <a:ext uri="{FF2B5EF4-FFF2-40B4-BE49-F238E27FC236}">
                        <a16:creationId xmlns:a16="http://schemas.microsoft.com/office/drawing/2014/main" id="{2F9D65DB-3E03-5F46-AA82-172D6188A8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3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09" name="Oval 4424">
                    <a:extLst>
                      <a:ext uri="{FF2B5EF4-FFF2-40B4-BE49-F238E27FC236}">
                        <a16:creationId xmlns:a16="http://schemas.microsoft.com/office/drawing/2014/main" id="{00ADF847-F403-6949-86B3-D81765501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1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10" name="Rectangle 4425">
                    <a:extLst>
                      <a:ext uri="{FF2B5EF4-FFF2-40B4-BE49-F238E27FC236}">
                        <a16:creationId xmlns:a16="http://schemas.microsoft.com/office/drawing/2014/main" id="{67550473-8E65-C44B-ADCA-1335AF3A0C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2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11" name="Oval 4426">
                    <a:extLst>
                      <a:ext uri="{FF2B5EF4-FFF2-40B4-BE49-F238E27FC236}">
                        <a16:creationId xmlns:a16="http://schemas.microsoft.com/office/drawing/2014/main" id="{0BFEE475-214E-2945-9738-118C293D0F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12" name="Rectangle 4427">
                    <a:extLst>
                      <a:ext uri="{FF2B5EF4-FFF2-40B4-BE49-F238E27FC236}">
                        <a16:creationId xmlns:a16="http://schemas.microsoft.com/office/drawing/2014/main" id="{56260C8B-2E12-CB45-9182-FB6DEED272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1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13" name="Oval 4428">
                    <a:extLst>
                      <a:ext uri="{FF2B5EF4-FFF2-40B4-BE49-F238E27FC236}">
                        <a16:creationId xmlns:a16="http://schemas.microsoft.com/office/drawing/2014/main" id="{B7B3CCE2-A580-3648-A751-C4F2DA94AB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8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14" name="Rectangle 4429">
                    <a:extLst>
                      <a:ext uri="{FF2B5EF4-FFF2-40B4-BE49-F238E27FC236}">
                        <a16:creationId xmlns:a16="http://schemas.microsoft.com/office/drawing/2014/main" id="{B9F25D41-D85B-5846-88B7-79467BDCFE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15" name="Oval 4430">
                    <a:extLst>
                      <a:ext uri="{FF2B5EF4-FFF2-40B4-BE49-F238E27FC236}">
                        <a16:creationId xmlns:a16="http://schemas.microsoft.com/office/drawing/2014/main" id="{958F6EA8-6E43-6640-AAA3-1BAF62BA6F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7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16" name="Rectangle 4431">
                    <a:extLst>
                      <a:ext uri="{FF2B5EF4-FFF2-40B4-BE49-F238E27FC236}">
                        <a16:creationId xmlns:a16="http://schemas.microsoft.com/office/drawing/2014/main" id="{E8683589-D44D-844C-AE2F-089C813009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8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17" name="Oval 4432">
                    <a:extLst>
                      <a:ext uri="{FF2B5EF4-FFF2-40B4-BE49-F238E27FC236}">
                        <a16:creationId xmlns:a16="http://schemas.microsoft.com/office/drawing/2014/main" id="{8CCD3038-CBEB-164A-A3C0-5CCF01A1E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5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18" name="Rectangle 4433">
                    <a:extLst>
                      <a:ext uri="{FF2B5EF4-FFF2-40B4-BE49-F238E27FC236}">
                        <a16:creationId xmlns:a16="http://schemas.microsoft.com/office/drawing/2014/main" id="{5FB6A50E-1B8A-F54A-8B75-1617188DF9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7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19" name="Oval 4434">
                    <a:extLst>
                      <a:ext uri="{FF2B5EF4-FFF2-40B4-BE49-F238E27FC236}">
                        <a16:creationId xmlns:a16="http://schemas.microsoft.com/office/drawing/2014/main" id="{A5DADE8D-12A5-2E48-97F2-69BC1A00E8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3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20" name="Rectangle 4435">
                    <a:extLst>
                      <a:ext uri="{FF2B5EF4-FFF2-40B4-BE49-F238E27FC236}">
                        <a16:creationId xmlns:a16="http://schemas.microsoft.com/office/drawing/2014/main" id="{2EDDB7C8-2305-AC49-81DA-7F7D0384AE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5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21" name="Oval 4436">
                    <a:extLst>
                      <a:ext uri="{FF2B5EF4-FFF2-40B4-BE49-F238E27FC236}">
                        <a16:creationId xmlns:a16="http://schemas.microsoft.com/office/drawing/2014/main" id="{04B52788-6DEA-7543-A008-8F25E81BEA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73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22" name="Rectangle 4437">
                    <a:extLst>
                      <a:ext uri="{FF2B5EF4-FFF2-40B4-BE49-F238E27FC236}">
                        <a16:creationId xmlns:a16="http://schemas.microsoft.com/office/drawing/2014/main" id="{684D6AE0-5ECE-084D-BF5F-09D97FFD05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3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23" name="Oval 4438">
                    <a:extLst>
                      <a:ext uri="{FF2B5EF4-FFF2-40B4-BE49-F238E27FC236}">
                        <a16:creationId xmlns:a16="http://schemas.microsoft.com/office/drawing/2014/main" id="{39FAA5C6-4174-E14B-8CF0-5E9C0452F7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1" y="7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24" name="Rectangle 4439">
                    <a:extLst>
                      <a:ext uri="{FF2B5EF4-FFF2-40B4-BE49-F238E27FC236}">
                        <a16:creationId xmlns:a16="http://schemas.microsoft.com/office/drawing/2014/main" id="{B8229FE9-731D-BA49-9453-B840266EB0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2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25" name="Oval 4440">
                    <a:extLst>
                      <a:ext uri="{FF2B5EF4-FFF2-40B4-BE49-F238E27FC236}">
                        <a16:creationId xmlns:a16="http://schemas.microsoft.com/office/drawing/2014/main" id="{EFDCBC30-3A7F-E049-83B6-8762A90EEC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73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26" name="Rectangle 4441">
                    <a:extLst>
                      <a:ext uri="{FF2B5EF4-FFF2-40B4-BE49-F238E27FC236}">
                        <a16:creationId xmlns:a16="http://schemas.microsoft.com/office/drawing/2014/main" id="{02DBC972-8C3F-2746-9A3C-5C863142F2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27" name="Oval 4442">
                    <a:extLst>
                      <a:ext uri="{FF2B5EF4-FFF2-40B4-BE49-F238E27FC236}">
                        <a16:creationId xmlns:a16="http://schemas.microsoft.com/office/drawing/2014/main" id="{0F32ED5D-1FFF-5D4B-8ECE-B839B44B1E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9" y="73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28" name="Rectangle 4443">
                    <a:extLst>
                      <a:ext uri="{FF2B5EF4-FFF2-40B4-BE49-F238E27FC236}">
                        <a16:creationId xmlns:a16="http://schemas.microsoft.com/office/drawing/2014/main" id="{7DF21571-D654-AD44-AA89-F2B9EEFF39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0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29" name="Oval 4444">
                    <a:extLst>
                      <a:ext uri="{FF2B5EF4-FFF2-40B4-BE49-F238E27FC236}">
                        <a16:creationId xmlns:a16="http://schemas.microsoft.com/office/drawing/2014/main" id="{07FDE635-2F8C-F04B-9A72-FD054ED935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8" y="732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30" name="Rectangle 4445">
                    <a:extLst>
                      <a:ext uri="{FF2B5EF4-FFF2-40B4-BE49-F238E27FC236}">
                        <a16:creationId xmlns:a16="http://schemas.microsoft.com/office/drawing/2014/main" id="{51E3854B-491B-F042-B2C0-2F876EBD87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9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31" name="Oval 4446">
                    <a:extLst>
                      <a:ext uri="{FF2B5EF4-FFF2-40B4-BE49-F238E27FC236}">
                        <a16:creationId xmlns:a16="http://schemas.microsoft.com/office/drawing/2014/main" id="{2118FA16-0216-A345-8140-500F793115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32" name="Rectangle 4447">
                    <a:extLst>
                      <a:ext uri="{FF2B5EF4-FFF2-40B4-BE49-F238E27FC236}">
                        <a16:creationId xmlns:a16="http://schemas.microsoft.com/office/drawing/2014/main" id="{F59B4D60-275D-7B45-B090-082F2E4A78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7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33" name="Oval 4448">
                    <a:extLst>
                      <a:ext uri="{FF2B5EF4-FFF2-40B4-BE49-F238E27FC236}">
                        <a16:creationId xmlns:a16="http://schemas.microsoft.com/office/drawing/2014/main" id="{D8454C32-DC47-B949-8EFC-D03BB4F029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34" name="Rectangle 4449">
                    <a:extLst>
                      <a:ext uri="{FF2B5EF4-FFF2-40B4-BE49-F238E27FC236}">
                        <a16:creationId xmlns:a16="http://schemas.microsoft.com/office/drawing/2014/main" id="{B62271F4-68C9-3347-AC0A-61DACE8BC6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5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35" name="Oval 4450">
                    <a:extLst>
                      <a:ext uri="{FF2B5EF4-FFF2-40B4-BE49-F238E27FC236}">
                        <a16:creationId xmlns:a16="http://schemas.microsoft.com/office/drawing/2014/main" id="{322995F6-5B41-0D42-9E1D-B92354F212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3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36" name="Rectangle 4451">
                    <a:extLst>
                      <a:ext uri="{FF2B5EF4-FFF2-40B4-BE49-F238E27FC236}">
                        <a16:creationId xmlns:a16="http://schemas.microsoft.com/office/drawing/2014/main" id="{DA478ECA-1FFD-5141-8C3B-6D82F34EFA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4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37" name="Oval 4452">
                    <a:extLst>
                      <a:ext uri="{FF2B5EF4-FFF2-40B4-BE49-F238E27FC236}">
                        <a16:creationId xmlns:a16="http://schemas.microsoft.com/office/drawing/2014/main" id="{4C94B61F-8B3F-534A-9368-BCA279E5B2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73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38" name="Rectangle 4453">
                    <a:extLst>
                      <a:ext uri="{FF2B5EF4-FFF2-40B4-BE49-F238E27FC236}">
                        <a16:creationId xmlns:a16="http://schemas.microsoft.com/office/drawing/2014/main" id="{F2CB31EB-7AF3-DB4F-B221-23F8C05657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2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39" name="Oval 4454">
                    <a:extLst>
                      <a:ext uri="{FF2B5EF4-FFF2-40B4-BE49-F238E27FC236}">
                        <a16:creationId xmlns:a16="http://schemas.microsoft.com/office/drawing/2014/main" id="{0E6AAD5D-5B35-4D45-A8EE-ADAAD44748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40" name="Rectangle 4455">
                    <a:extLst>
                      <a:ext uri="{FF2B5EF4-FFF2-40B4-BE49-F238E27FC236}">
                        <a16:creationId xmlns:a16="http://schemas.microsoft.com/office/drawing/2014/main" id="{2E7E4FF5-C0E1-9C4C-8100-F750D102F4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1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41" name="Oval 4456">
                    <a:extLst>
                      <a:ext uri="{FF2B5EF4-FFF2-40B4-BE49-F238E27FC236}">
                        <a16:creationId xmlns:a16="http://schemas.microsoft.com/office/drawing/2014/main" id="{DEE7AF8C-73C8-5C4C-AC45-E82D5E7795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9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42" name="Rectangle 4457">
                    <a:extLst>
                      <a:ext uri="{FF2B5EF4-FFF2-40B4-BE49-F238E27FC236}">
                        <a16:creationId xmlns:a16="http://schemas.microsoft.com/office/drawing/2014/main" id="{2CD1672F-A215-3647-A225-2A3FC8A184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70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43" name="Oval 4458">
                    <a:extLst>
                      <a:ext uri="{FF2B5EF4-FFF2-40B4-BE49-F238E27FC236}">
                        <a16:creationId xmlns:a16="http://schemas.microsoft.com/office/drawing/2014/main" id="{C2BBB133-B930-C546-99B9-5EFAA0D386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6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44" name="Rectangle 4459">
                    <a:extLst>
                      <a:ext uri="{FF2B5EF4-FFF2-40B4-BE49-F238E27FC236}">
                        <a16:creationId xmlns:a16="http://schemas.microsoft.com/office/drawing/2014/main" id="{F288CF74-500E-FA4E-990A-A60011E749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8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45" name="Oval 4460">
                    <a:extLst>
                      <a:ext uri="{FF2B5EF4-FFF2-40B4-BE49-F238E27FC236}">
                        <a16:creationId xmlns:a16="http://schemas.microsoft.com/office/drawing/2014/main" id="{965EBE36-D080-F941-B95D-E68C419851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5" y="734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46" name="Rectangle 4461">
                    <a:extLst>
                      <a:ext uri="{FF2B5EF4-FFF2-40B4-BE49-F238E27FC236}">
                        <a16:creationId xmlns:a16="http://schemas.microsoft.com/office/drawing/2014/main" id="{B1E8D48D-B1A4-8C45-B6B6-6442C11D9D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6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47" name="Oval 4462">
                    <a:extLst>
                      <a:ext uri="{FF2B5EF4-FFF2-40B4-BE49-F238E27FC236}">
                        <a16:creationId xmlns:a16="http://schemas.microsoft.com/office/drawing/2014/main" id="{FDC253DD-0E91-8343-B2C1-22B6C7A95F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4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48" name="Rectangle 4463">
                    <a:extLst>
                      <a:ext uri="{FF2B5EF4-FFF2-40B4-BE49-F238E27FC236}">
                        <a16:creationId xmlns:a16="http://schemas.microsoft.com/office/drawing/2014/main" id="{1E9A7932-0396-F44E-B769-1432640656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5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49" name="Oval 4464">
                    <a:extLst>
                      <a:ext uri="{FF2B5EF4-FFF2-40B4-BE49-F238E27FC236}">
                        <a16:creationId xmlns:a16="http://schemas.microsoft.com/office/drawing/2014/main" id="{B8971844-1576-2046-82E0-28AA52E8DC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2" y="734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50" name="Rectangle 4465">
                    <a:extLst>
                      <a:ext uri="{FF2B5EF4-FFF2-40B4-BE49-F238E27FC236}">
                        <a16:creationId xmlns:a16="http://schemas.microsoft.com/office/drawing/2014/main" id="{D7482AC4-37F3-5149-8478-529C73FCD9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3" y="73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51" name="Oval 4466">
                    <a:extLst>
                      <a:ext uri="{FF2B5EF4-FFF2-40B4-BE49-F238E27FC236}">
                        <a16:creationId xmlns:a16="http://schemas.microsoft.com/office/drawing/2014/main" id="{F597ABBD-D98A-AA4F-9DDE-4D870DAD89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52" name="Rectangle 4467">
                    <a:extLst>
                      <a:ext uri="{FF2B5EF4-FFF2-40B4-BE49-F238E27FC236}">
                        <a16:creationId xmlns:a16="http://schemas.microsoft.com/office/drawing/2014/main" id="{8828F5F3-0EAC-5941-A1EC-8827408815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2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53" name="Oval 4468">
                    <a:extLst>
                      <a:ext uri="{FF2B5EF4-FFF2-40B4-BE49-F238E27FC236}">
                        <a16:creationId xmlns:a16="http://schemas.microsoft.com/office/drawing/2014/main" id="{F20DF25C-C20E-FB40-89D1-05D85B4A50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73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54" name="Rectangle 4469">
                    <a:extLst>
                      <a:ext uri="{FF2B5EF4-FFF2-40B4-BE49-F238E27FC236}">
                        <a16:creationId xmlns:a16="http://schemas.microsoft.com/office/drawing/2014/main" id="{1FDB307D-9736-5D4C-92D9-4E1B7A5B14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1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55" name="Oval 4470">
                    <a:extLst>
                      <a:ext uri="{FF2B5EF4-FFF2-40B4-BE49-F238E27FC236}">
                        <a16:creationId xmlns:a16="http://schemas.microsoft.com/office/drawing/2014/main" id="{796BD9C8-9E97-9A40-805F-F6C86B6ECC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56" name="Rectangle 4471">
                    <a:extLst>
                      <a:ext uri="{FF2B5EF4-FFF2-40B4-BE49-F238E27FC236}">
                        <a16:creationId xmlns:a16="http://schemas.microsoft.com/office/drawing/2014/main" id="{961A835D-41A6-8147-A3A5-92D34BB880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60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57" name="Oval 4472">
                    <a:extLst>
                      <a:ext uri="{FF2B5EF4-FFF2-40B4-BE49-F238E27FC236}">
                        <a16:creationId xmlns:a16="http://schemas.microsoft.com/office/drawing/2014/main" id="{4D757A38-DC93-4E41-B1CF-5983E187D0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58" name="Rectangle 4473">
                    <a:extLst>
                      <a:ext uri="{FF2B5EF4-FFF2-40B4-BE49-F238E27FC236}">
                        <a16:creationId xmlns:a16="http://schemas.microsoft.com/office/drawing/2014/main" id="{FE6E5367-F1EF-E740-B03C-EDC6DFAA2B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8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59" name="Oval 4474">
                    <a:extLst>
                      <a:ext uri="{FF2B5EF4-FFF2-40B4-BE49-F238E27FC236}">
                        <a16:creationId xmlns:a16="http://schemas.microsoft.com/office/drawing/2014/main" id="{06FFD12E-D923-3244-902B-4C30213BE2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5" y="733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60" name="Rectangle 4475">
                    <a:extLst>
                      <a:ext uri="{FF2B5EF4-FFF2-40B4-BE49-F238E27FC236}">
                        <a16:creationId xmlns:a16="http://schemas.microsoft.com/office/drawing/2014/main" id="{FC4E42CE-EA44-5746-A18B-1108A7FDDA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6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61" name="Oval 4476">
                    <a:extLst>
                      <a:ext uri="{FF2B5EF4-FFF2-40B4-BE49-F238E27FC236}">
                        <a16:creationId xmlns:a16="http://schemas.microsoft.com/office/drawing/2014/main" id="{0FA4730A-8244-2D4A-97F9-1CEE562C2F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4" y="733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62" name="Rectangle 4477">
                    <a:extLst>
                      <a:ext uri="{FF2B5EF4-FFF2-40B4-BE49-F238E27FC236}">
                        <a16:creationId xmlns:a16="http://schemas.microsoft.com/office/drawing/2014/main" id="{EAC0ADB8-45C2-C848-A0AB-18DAB03F27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5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63" name="Oval 4478">
                    <a:extLst>
                      <a:ext uri="{FF2B5EF4-FFF2-40B4-BE49-F238E27FC236}">
                        <a16:creationId xmlns:a16="http://schemas.microsoft.com/office/drawing/2014/main" id="{798A23D4-8F8A-A449-912A-2447F4E8ED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73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64" name="Rectangle 4479">
                    <a:extLst>
                      <a:ext uri="{FF2B5EF4-FFF2-40B4-BE49-F238E27FC236}">
                        <a16:creationId xmlns:a16="http://schemas.microsoft.com/office/drawing/2014/main" id="{53D196A8-AAE2-C941-9017-D6B679B67C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65" name="Oval 4480">
                    <a:extLst>
                      <a:ext uri="{FF2B5EF4-FFF2-40B4-BE49-F238E27FC236}">
                        <a16:creationId xmlns:a16="http://schemas.microsoft.com/office/drawing/2014/main" id="{0A1AE775-4E9B-9F40-85DE-967B5D60F9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2" y="73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66" name="Rectangle 4481">
                    <a:extLst>
                      <a:ext uri="{FF2B5EF4-FFF2-40B4-BE49-F238E27FC236}">
                        <a16:creationId xmlns:a16="http://schemas.microsoft.com/office/drawing/2014/main" id="{598986C0-80B3-5549-92CB-EAA74AA21F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3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67" name="Oval 4482">
                    <a:extLst>
                      <a:ext uri="{FF2B5EF4-FFF2-40B4-BE49-F238E27FC236}">
                        <a16:creationId xmlns:a16="http://schemas.microsoft.com/office/drawing/2014/main" id="{4989D466-79C7-BF4A-96D2-2DAEF2A759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1" y="733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68" name="Rectangle 4483">
                    <a:extLst>
                      <a:ext uri="{FF2B5EF4-FFF2-40B4-BE49-F238E27FC236}">
                        <a16:creationId xmlns:a16="http://schemas.microsoft.com/office/drawing/2014/main" id="{F448FB67-CD47-5D44-BD19-762EBA4138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2" y="734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69" name="Oval 4484">
                    <a:extLst>
                      <a:ext uri="{FF2B5EF4-FFF2-40B4-BE49-F238E27FC236}">
                        <a16:creationId xmlns:a16="http://schemas.microsoft.com/office/drawing/2014/main" id="{5FE8FB51-3A8B-F84E-AA62-33058C5AA6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8" y="73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70" name="Rectangle 4485">
                    <a:extLst>
                      <a:ext uri="{FF2B5EF4-FFF2-40B4-BE49-F238E27FC236}">
                        <a16:creationId xmlns:a16="http://schemas.microsoft.com/office/drawing/2014/main" id="{136C4301-FF22-BE43-A61A-E3641F66B0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50" y="73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71" name="Oval 4486">
                    <a:extLst>
                      <a:ext uri="{FF2B5EF4-FFF2-40B4-BE49-F238E27FC236}">
                        <a16:creationId xmlns:a16="http://schemas.microsoft.com/office/drawing/2014/main" id="{767CB02C-41E3-0C4E-A00F-FB4BEAEF7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7" y="731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72" name="Rectangle 4487">
                    <a:extLst>
                      <a:ext uri="{FF2B5EF4-FFF2-40B4-BE49-F238E27FC236}">
                        <a16:creationId xmlns:a16="http://schemas.microsoft.com/office/drawing/2014/main" id="{C3F6AD4A-8F97-8146-BCED-34064405FE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8" y="73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73" name="Oval 4488">
                    <a:extLst>
                      <a:ext uri="{FF2B5EF4-FFF2-40B4-BE49-F238E27FC236}">
                        <a16:creationId xmlns:a16="http://schemas.microsoft.com/office/drawing/2014/main" id="{DF54C713-1E13-364E-B57B-FF3614FC21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6" y="730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74" name="Rectangle 4489">
                    <a:extLst>
                      <a:ext uri="{FF2B5EF4-FFF2-40B4-BE49-F238E27FC236}">
                        <a16:creationId xmlns:a16="http://schemas.microsoft.com/office/drawing/2014/main" id="{38ECBB7C-614C-7A4A-9DBA-B2BAAB57E1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7" y="73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75" name="Oval 4490">
                    <a:extLst>
                      <a:ext uri="{FF2B5EF4-FFF2-40B4-BE49-F238E27FC236}">
                        <a16:creationId xmlns:a16="http://schemas.microsoft.com/office/drawing/2014/main" id="{9D1320A6-DFA1-764C-AC9A-9B2BC2769C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4" y="72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76" name="Rectangle 4491">
                    <a:extLst>
                      <a:ext uri="{FF2B5EF4-FFF2-40B4-BE49-F238E27FC236}">
                        <a16:creationId xmlns:a16="http://schemas.microsoft.com/office/drawing/2014/main" id="{471B013B-73D2-174D-AE79-2C352014B2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5" y="73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77" name="Oval 4492">
                    <a:extLst>
                      <a:ext uri="{FF2B5EF4-FFF2-40B4-BE49-F238E27FC236}">
                        <a16:creationId xmlns:a16="http://schemas.microsoft.com/office/drawing/2014/main" id="{8FFB2BFC-FA36-9D4D-9F35-87AB5B4522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3" y="72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78" name="Rectangle 4493">
                    <a:extLst>
                      <a:ext uri="{FF2B5EF4-FFF2-40B4-BE49-F238E27FC236}">
                        <a16:creationId xmlns:a16="http://schemas.microsoft.com/office/drawing/2014/main" id="{4703BA30-58BC-8943-A5BD-B28B28AE80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4" y="72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79" name="Oval 4494">
                    <a:extLst>
                      <a:ext uri="{FF2B5EF4-FFF2-40B4-BE49-F238E27FC236}">
                        <a16:creationId xmlns:a16="http://schemas.microsoft.com/office/drawing/2014/main" id="{D267E86F-DE21-F443-9260-10F3D2B63F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2" y="727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80" name="Rectangle 4495">
                    <a:extLst>
                      <a:ext uri="{FF2B5EF4-FFF2-40B4-BE49-F238E27FC236}">
                        <a16:creationId xmlns:a16="http://schemas.microsoft.com/office/drawing/2014/main" id="{3EE110E4-8205-EB48-A601-9172244C91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3" y="728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81" name="Oval 4496">
                    <a:extLst>
                      <a:ext uri="{FF2B5EF4-FFF2-40B4-BE49-F238E27FC236}">
                        <a16:creationId xmlns:a16="http://schemas.microsoft.com/office/drawing/2014/main" id="{A53C4AC8-55EF-9C42-AB3C-FC81B3E89B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727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82" name="Rectangle 4497">
                    <a:extLst>
                      <a:ext uri="{FF2B5EF4-FFF2-40B4-BE49-F238E27FC236}">
                        <a16:creationId xmlns:a16="http://schemas.microsoft.com/office/drawing/2014/main" id="{B2FF0349-9939-5F4C-A2AF-B3FAB48BB8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1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83" name="Oval 4498">
                    <a:extLst>
                      <a:ext uri="{FF2B5EF4-FFF2-40B4-BE49-F238E27FC236}">
                        <a16:creationId xmlns:a16="http://schemas.microsoft.com/office/drawing/2014/main" id="{A6F920D4-A106-E948-8B86-88DC8C4CE0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725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84" name="Rectangle 4499">
                    <a:extLst>
                      <a:ext uri="{FF2B5EF4-FFF2-40B4-BE49-F238E27FC236}">
                        <a16:creationId xmlns:a16="http://schemas.microsoft.com/office/drawing/2014/main" id="{33CBAE5E-87A4-E342-96B0-6C258D5736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1" y="727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85" name="Oval 4500">
                    <a:extLst>
                      <a:ext uri="{FF2B5EF4-FFF2-40B4-BE49-F238E27FC236}">
                        <a16:creationId xmlns:a16="http://schemas.microsoft.com/office/drawing/2014/main" id="{E72B2745-6E2A-254A-9CDE-A5069BA26B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725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86" name="Rectangle 4501">
                    <a:extLst>
                      <a:ext uri="{FF2B5EF4-FFF2-40B4-BE49-F238E27FC236}">
                        <a16:creationId xmlns:a16="http://schemas.microsoft.com/office/drawing/2014/main" id="{BC19429B-2151-6D4F-A8A3-85DF4AC6EC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9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87" name="Oval 4502">
                    <a:extLst>
                      <a:ext uri="{FF2B5EF4-FFF2-40B4-BE49-F238E27FC236}">
                        <a16:creationId xmlns:a16="http://schemas.microsoft.com/office/drawing/2014/main" id="{4FE8417E-2182-6F4D-B143-2617773DB3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7" y="725"/>
                    <a:ext cx="3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88" name="Rectangle 4503">
                    <a:extLst>
                      <a:ext uri="{FF2B5EF4-FFF2-40B4-BE49-F238E27FC236}">
                        <a16:creationId xmlns:a16="http://schemas.microsoft.com/office/drawing/2014/main" id="{A1721003-57E2-4D48-8E92-27AAE93EBB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8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89" name="Oval 4504">
                    <a:extLst>
                      <a:ext uri="{FF2B5EF4-FFF2-40B4-BE49-F238E27FC236}">
                        <a16:creationId xmlns:a16="http://schemas.microsoft.com/office/drawing/2014/main" id="{B0E01C25-6C09-444C-BDE1-09923CE8E4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723"/>
                    <a:ext cx="2" cy="1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90" name="Rectangle 4505">
                    <a:extLst>
                      <a:ext uri="{FF2B5EF4-FFF2-40B4-BE49-F238E27FC236}">
                        <a16:creationId xmlns:a16="http://schemas.microsoft.com/office/drawing/2014/main" id="{C15327B1-1037-B043-8E5A-486B03DCE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6" y="725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91" name="Oval 4506">
                    <a:extLst>
                      <a:ext uri="{FF2B5EF4-FFF2-40B4-BE49-F238E27FC236}">
                        <a16:creationId xmlns:a16="http://schemas.microsoft.com/office/drawing/2014/main" id="{D430ACC6-5CE6-0C42-9880-39FE5B18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4" y="72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92" name="Rectangle 4507">
                    <a:extLst>
                      <a:ext uri="{FF2B5EF4-FFF2-40B4-BE49-F238E27FC236}">
                        <a16:creationId xmlns:a16="http://schemas.microsoft.com/office/drawing/2014/main" id="{54DCFE12-06A7-454A-9C95-6EA3F6413B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5" y="7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93" name="Oval 4508">
                    <a:extLst>
                      <a:ext uri="{FF2B5EF4-FFF2-40B4-BE49-F238E27FC236}">
                        <a16:creationId xmlns:a16="http://schemas.microsoft.com/office/drawing/2014/main" id="{6CD69383-C57F-CC4F-9775-82CAA6E6EE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3" y="722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94" name="Rectangle 4509">
                    <a:extLst>
                      <a:ext uri="{FF2B5EF4-FFF2-40B4-BE49-F238E27FC236}">
                        <a16:creationId xmlns:a16="http://schemas.microsoft.com/office/drawing/2014/main" id="{A2065213-6255-694D-9226-BD5E50C3B9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4" y="7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95" name="Oval 4510">
                    <a:extLst>
                      <a:ext uri="{FF2B5EF4-FFF2-40B4-BE49-F238E27FC236}">
                        <a16:creationId xmlns:a16="http://schemas.microsoft.com/office/drawing/2014/main" id="{744EDD61-7ACD-C343-801C-78DBC96C76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0" y="722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96" name="Rectangle 4511">
                    <a:extLst>
                      <a:ext uri="{FF2B5EF4-FFF2-40B4-BE49-F238E27FC236}">
                        <a16:creationId xmlns:a16="http://schemas.microsoft.com/office/drawing/2014/main" id="{B58B09EE-D27B-EF41-AA95-0DFB9854BB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1" y="723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97" name="Oval 4512">
                    <a:extLst>
                      <a:ext uri="{FF2B5EF4-FFF2-40B4-BE49-F238E27FC236}">
                        <a16:creationId xmlns:a16="http://schemas.microsoft.com/office/drawing/2014/main" id="{F5CEAD77-1224-DB41-9DB0-1FB63BA64C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9" y="721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98" name="Rectangle 4513">
                    <a:extLst>
                      <a:ext uri="{FF2B5EF4-FFF2-40B4-BE49-F238E27FC236}">
                        <a16:creationId xmlns:a16="http://schemas.microsoft.com/office/drawing/2014/main" id="{A21F1D3C-1914-E14D-8FFD-5850E9CB7F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0" y="722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699" name="Oval 4514">
                    <a:extLst>
                      <a:ext uri="{FF2B5EF4-FFF2-40B4-BE49-F238E27FC236}">
                        <a16:creationId xmlns:a16="http://schemas.microsoft.com/office/drawing/2014/main" id="{59F778B6-C848-6145-8601-547D075015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8" y="720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00" name="Rectangle 4515">
                    <a:extLst>
                      <a:ext uri="{FF2B5EF4-FFF2-40B4-BE49-F238E27FC236}">
                        <a16:creationId xmlns:a16="http://schemas.microsoft.com/office/drawing/2014/main" id="{7283B04A-FDD3-EC44-AD5C-ACF7E1065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9" y="7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01" name="Oval 4516">
                    <a:extLst>
                      <a:ext uri="{FF2B5EF4-FFF2-40B4-BE49-F238E27FC236}">
                        <a16:creationId xmlns:a16="http://schemas.microsoft.com/office/drawing/2014/main" id="{B1B80164-63BF-0B49-8B86-6D7115CDC8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72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02" name="Rectangle 4517">
                    <a:extLst>
                      <a:ext uri="{FF2B5EF4-FFF2-40B4-BE49-F238E27FC236}">
                        <a16:creationId xmlns:a16="http://schemas.microsoft.com/office/drawing/2014/main" id="{5E9A3E77-2DCF-EC4F-B9A4-5EF6BAFA20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7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03" name="Oval 4518">
                    <a:extLst>
                      <a:ext uri="{FF2B5EF4-FFF2-40B4-BE49-F238E27FC236}">
                        <a16:creationId xmlns:a16="http://schemas.microsoft.com/office/drawing/2014/main" id="{7D6F2B48-27D3-5B4A-AABB-4136FE5A62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6" y="720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04" name="Rectangle 4519">
                    <a:extLst>
                      <a:ext uri="{FF2B5EF4-FFF2-40B4-BE49-F238E27FC236}">
                        <a16:creationId xmlns:a16="http://schemas.microsoft.com/office/drawing/2014/main" id="{6325A17B-962D-3546-BE6A-D4B3648144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7" y="721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05" name="Oval 4520">
                    <a:extLst>
                      <a:ext uri="{FF2B5EF4-FFF2-40B4-BE49-F238E27FC236}">
                        <a16:creationId xmlns:a16="http://schemas.microsoft.com/office/drawing/2014/main" id="{C2C94626-5442-344D-84A0-171FFAC507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5" y="719"/>
                    <a:ext cx="1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06" name="Rectangle 4521">
                    <a:extLst>
                      <a:ext uri="{FF2B5EF4-FFF2-40B4-BE49-F238E27FC236}">
                        <a16:creationId xmlns:a16="http://schemas.microsoft.com/office/drawing/2014/main" id="{173BCAC7-1A98-EB47-BBE9-015084426A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6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07" name="Oval 4522">
                    <a:extLst>
                      <a:ext uri="{FF2B5EF4-FFF2-40B4-BE49-F238E27FC236}">
                        <a16:creationId xmlns:a16="http://schemas.microsoft.com/office/drawing/2014/main" id="{B8DEAD3C-D124-1B40-9B6C-429AC9DC09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2" y="71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08" name="Rectangle 4523">
                    <a:extLst>
                      <a:ext uri="{FF2B5EF4-FFF2-40B4-BE49-F238E27FC236}">
                        <a16:creationId xmlns:a16="http://schemas.microsoft.com/office/drawing/2014/main" id="{1E71E02A-D73A-3A4C-B721-3B707B52E2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4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09" name="Oval 4524">
                    <a:extLst>
                      <a:ext uri="{FF2B5EF4-FFF2-40B4-BE49-F238E27FC236}">
                        <a16:creationId xmlns:a16="http://schemas.microsoft.com/office/drawing/2014/main" id="{5D1ED76E-75B8-B140-AE34-EBCA7E926C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1" y="719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10" name="Rectangle 4525">
                    <a:extLst>
                      <a:ext uri="{FF2B5EF4-FFF2-40B4-BE49-F238E27FC236}">
                        <a16:creationId xmlns:a16="http://schemas.microsoft.com/office/drawing/2014/main" id="{43F66D92-4436-1540-89DC-8DC5BB71EC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2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11" name="Oval 4526">
                    <a:extLst>
                      <a:ext uri="{FF2B5EF4-FFF2-40B4-BE49-F238E27FC236}">
                        <a16:creationId xmlns:a16="http://schemas.microsoft.com/office/drawing/2014/main" id="{8C325ADE-D569-C746-9A6F-4704A8719F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0" y="719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12" name="Rectangle 4527">
                    <a:extLst>
                      <a:ext uri="{FF2B5EF4-FFF2-40B4-BE49-F238E27FC236}">
                        <a16:creationId xmlns:a16="http://schemas.microsoft.com/office/drawing/2014/main" id="{599175F5-C8A3-974F-823E-D408BE4EE4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1" y="720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13" name="Oval 4528">
                    <a:extLst>
                      <a:ext uri="{FF2B5EF4-FFF2-40B4-BE49-F238E27FC236}">
                        <a16:creationId xmlns:a16="http://schemas.microsoft.com/office/drawing/2014/main" id="{0198A664-BA68-884D-B34F-1B22E1419C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8" y="71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14" name="Rectangle 4529">
                    <a:extLst>
                      <a:ext uri="{FF2B5EF4-FFF2-40B4-BE49-F238E27FC236}">
                        <a16:creationId xmlns:a16="http://schemas.microsoft.com/office/drawing/2014/main" id="{14B90F87-88BA-DA4C-BC0E-8921D5BF5A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9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15" name="Oval 4530">
                    <a:extLst>
                      <a:ext uri="{FF2B5EF4-FFF2-40B4-BE49-F238E27FC236}">
                        <a16:creationId xmlns:a16="http://schemas.microsoft.com/office/drawing/2014/main" id="{C3B9BFBA-0737-5948-9BCA-641D60E016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7" y="71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16" name="Rectangle 4531">
                    <a:extLst>
                      <a:ext uri="{FF2B5EF4-FFF2-40B4-BE49-F238E27FC236}">
                        <a16:creationId xmlns:a16="http://schemas.microsoft.com/office/drawing/2014/main" id="{B8CF92E0-9ACC-F34A-8278-51B8003C07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8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17" name="Oval 4532">
                    <a:extLst>
                      <a:ext uri="{FF2B5EF4-FFF2-40B4-BE49-F238E27FC236}">
                        <a16:creationId xmlns:a16="http://schemas.microsoft.com/office/drawing/2014/main" id="{BA87B015-1658-B44C-8D67-EB74D7240A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6" y="718"/>
                    <a:ext cx="2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18" name="Rectangle 4533">
                    <a:extLst>
                      <a:ext uri="{FF2B5EF4-FFF2-40B4-BE49-F238E27FC236}">
                        <a16:creationId xmlns:a16="http://schemas.microsoft.com/office/drawing/2014/main" id="{EC9196C5-ABCC-CC46-BB28-6DF8E3BA2B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7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19" name="Oval 4534">
                    <a:extLst>
                      <a:ext uri="{FF2B5EF4-FFF2-40B4-BE49-F238E27FC236}">
                        <a16:creationId xmlns:a16="http://schemas.microsoft.com/office/drawing/2014/main" id="{C2C14AB5-038F-C64C-8A9B-D33DBCACD0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5" y="718"/>
                    <a:ext cx="3" cy="2"/>
                  </a:xfrm>
                  <a:prstGeom prst="ellipse">
                    <a:avLst/>
                  </a:prstGeom>
                  <a:solidFill>
                    <a:srgbClr val="0000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flat">
                        <a:solidFill>
                          <a:srgbClr val="3465A4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  <p:sp>
                <p:nvSpPr>
                  <p:cNvPr id="720" name="Rectangle 4535">
                    <a:extLst>
                      <a:ext uri="{FF2B5EF4-FFF2-40B4-BE49-F238E27FC236}">
                        <a16:creationId xmlns:a16="http://schemas.microsoft.com/office/drawing/2014/main" id="{B7737081-300C-B046-AF1F-9F71E94FCB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16" y="719"/>
                    <a:ext cx="0" cy="0"/>
                  </a:xfrm>
                  <a:prstGeom prst="rect">
                    <a:avLst/>
                  </a:prstGeom>
                  <a:noFill/>
                  <a:ln w="9360" cap="sq">
                    <a:solidFill>
                      <a:srgbClr val="0000FF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it-IT"/>
                  </a:p>
                </p:txBody>
              </p:sp>
            </p:grpSp>
            <p:sp>
              <p:nvSpPr>
                <p:cNvPr id="359" name="Oval 4536">
                  <a:extLst>
                    <a:ext uri="{FF2B5EF4-FFF2-40B4-BE49-F238E27FC236}">
                      <a16:creationId xmlns:a16="http://schemas.microsoft.com/office/drawing/2014/main" id="{6DDD15D3-EAF7-5048-BF9E-73AF06F07B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3" y="71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0" name="Rectangle 4537">
                  <a:extLst>
                    <a:ext uri="{FF2B5EF4-FFF2-40B4-BE49-F238E27FC236}">
                      <a16:creationId xmlns:a16="http://schemas.microsoft.com/office/drawing/2014/main" id="{ED73555B-0B19-944E-8313-3F1AA97A3A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5" y="71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1" name="Oval 4538">
                  <a:extLst>
                    <a:ext uri="{FF2B5EF4-FFF2-40B4-BE49-F238E27FC236}">
                      <a16:creationId xmlns:a16="http://schemas.microsoft.com/office/drawing/2014/main" id="{FA357318-BC4D-6E48-98E2-BC799447B8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3" y="71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2" name="Rectangle 4539">
                  <a:extLst>
                    <a:ext uri="{FF2B5EF4-FFF2-40B4-BE49-F238E27FC236}">
                      <a16:creationId xmlns:a16="http://schemas.microsoft.com/office/drawing/2014/main" id="{7CFA0735-5819-1B45-81FF-B6E9EFCE03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3" y="71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3" name="Oval 4540">
                  <a:extLst>
                    <a:ext uri="{FF2B5EF4-FFF2-40B4-BE49-F238E27FC236}">
                      <a16:creationId xmlns:a16="http://schemas.microsoft.com/office/drawing/2014/main" id="{A0DF568F-9EB9-A341-A41D-67A1100C26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0" y="717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4" name="Rectangle 4541">
                  <a:extLst>
                    <a:ext uri="{FF2B5EF4-FFF2-40B4-BE49-F238E27FC236}">
                      <a16:creationId xmlns:a16="http://schemas.microsoft.com/office/drawing/2014/main" id="{FB63DC79-7F44-5D47-A93D-731E654AC6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3" y="71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5" name="Oval 4542">
                  <a:extLst>
                    <a:ext uri="{FF2B5EF4-FFF2-40B4-BE49-F238E27FC236}">
                      <a16:creationId xmlns:a16="http://schemas.microsoft.com/office/drawing/2014/main" id="{CAEACDE2-12CF-2941-BFC5-523A97FF40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8" y="716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6" name="Rectangle 4543">
                  <a:extLst>
                    <a:ext uri="{FF2B5EF4-FFF2-40B4-BE49-F238E27FC236}">
                      <a16:creationId xmlns:a16="http://schemas.microsoft.com/office/drawing/2014/main" id="{6F166252-FE40-104F-998D-8BB97ECC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0" y="71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7" name="Oval 4544">
                  <a:extLst>
                    <a:ext uri="{FF2B5EF4-FFF2-40B4-BE49-F238E27FC236}">
                      <a16:creationId xmlns:a16="http://schemas.microsoft.com/office/drawing/2014/main" id="{E1330506-910D-AB47-9EDF-3CBAE046CA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8" y="716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8" name="Rectangle 4545">
                  <a:extLst>
                    <a:ext uri="{FF2B5EF4-FFF2-40B4-BE49-F238E27FC236}">
                      <a16:creationId xmlns:a16="http://schemas.microsoft.com/office/drawing/2014/main" id="{7AD5031F-6253-2146-BD2D-0144566F06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8" y="71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9" name="Oval 4546">
                  <a:extLst>
                    <a:ext uri="{FF2B5EF4-FFF2-40B4-BE49-F238E27FC236}">
                      <a16:creationId xmlns:a16="http://schemas.microsoft.com/office/drawing/2014/main" id="{14577DB7-ADDA-A241-9442-09464711D5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7" y="716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0" name="Rectangle 4547">
                  <a:extLst>
                    <a:ext uri="{FF2B5EF4-FFF2-40B4-BE49-F238E27FC236}">
                      <a16:creationId xmlns:a16="http://schemas.microsoft.com/office/drawing/2014/main" id="{BDD9B622-A66E-C140-BABC-BDCFDF361B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8" y="71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1" name="Oval 4548">
                  <a:extLst>
                    <a:ext uri="{FF2B5EF4-FFF2-40B4-BE49-F238E27FC236}">
                      <a16:creationId xmlns:a16="http://schemas.microsoft.com/office/drawing/2014/main" id="{37C1819E-DDEB-FD46-914B-8473EF324E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5" y="715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2" name="Rectangle 4549">
                  <a:extLst>
                    <a:ext uri="{FF2B5EF4-FFF2-40B4-BE49-F238E27FC236}">
                      <a16:creationId xmlns:a16="http://schemas.microsoft.com/office/drawing/2014/main" id="{920EC425-741D-B649-AD46-7BCCCD5838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5" y="71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3" name="Oval 4550">
                  <a:extLst>
                    <a:ext uri="{FF2B5EF4-FFF2-40B4-BE49-F238E27FC236}">
                      <a16:creationId xmlns:a16="http://schemas.microsoft.com/office/drawing/2014/main" id="{1C8BB64D-C4BB-A344-A417-EAF588955F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3" y="715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4" name="Rectangle 4551">
                  <a:extLst>
                    <a:ext uri="{FF2B5EF4-FFF2-40B4-BE49-F238E27FC236}">
                      <a16:creationId xmlns:a16="http://schemas.microsoft.com/office/drawing/2014/main" id="{2C66EFB1-033F-4D4C-9440-1A65F0119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5" y="71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5" name="Oval 4552">
                  <a:extLst>
                    <a:ext uri="{FF2B5EF4-FFF2-40B4-BE49-F238E27FC236}">
                      <a16:creationId xmlns:a16="http://schemas.microsoft.com/office/drawing/2014/main" id="{3D08DD25-7C1B-7948-A866-D609B5C85E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2" y="714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6" name="Rectangle 4553">
                  <a:extLst>
                    <a:ext uri="{FF2B5EF4-FFF2-40B4-BE49-F238E27FC236}">
                      <a16:creationId xmlns:a16="http://schemas.microsoft.com/office/drawing/2014/main" id="{28BE0DD3-1B0A-4543-B71E-8E47346201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3" y="71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7" name="Oval 4554">
                  <a:extLst>
                    <a:ext uri="{FF2B5EF4-FFF2-40B4-BE49-F238E27FC236}">
                      <a16:creationId xmlns:a16="http://schemas.microsoft.com/office/drawing/2014/main" id="{04E6F73D-7FF9-2341-938B-8FBD1872EB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0" y="714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8" name="Rectangle 4555">
                  <a:extLst>
                    <a:ext uri="{FF2B5EF4-FFF2-40B4-BE49-F238E27FC236}">
                      <a16:creationId xmlns:a16="http://schemas.microsoft.com/office/drawing/2014/main" id="{5A24F0C3-B15F-114D-BB13-880B9CB0B0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0" y="71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9" name="Oval 4556">
                  <a:extLst>
                    <a:ext uri="{FF2B5EF4-FFF2-40B4-BE49-F238E27FC236}">
                      <a16:creationId xmlns:a16="http://schemas.microsoft.com/office/drawing/2014/main" id="{357D3898-D968-994C-8226-78703FBE9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0" y="713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0" name="Rectangle 4557">
                  <a:extLst>
                    <a:ext uri="{FF2B5EF4-FFF2-40B4-BE49-F238E27FC236}">
                      <a16:creationId xmlns:a16="http://schemas.microsoft.com/office/drawing/2014/main" id="{CBB3A8A4-9F2A-A24D-8B4D-4184655706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0" y="71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1" name="Oval 4558">
                  <a:extLst>
                    <a:ext uri="{FF2B5EF4-FFF2-40B4-BE49-F238E27FC236}">
                      <a16:creationId xmlns:a16="http://schemas.microsoft.com/office/drawing/2014/main" id="{CF60831B-BA66-9C48-9FAE-24260D422A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8" y="713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2" name="Rectangle 4559">
                  <a:extLst>
                    <a:ext uri="{FF2B5EF4-FFF2-40B4-BE49-F238E27FC236}">
                      <a16:creationId xmlns:a16="http://schemas.microsoft.com/office/drawing/2014/main" id="{18DDCA19-02AE-BB4F-A1F2-3A92D7C15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0" y="71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3" name="Oval 4560">
                  <a:extLst>
                    <a:ext uri="{FF2B5EF4-FFF2-40B4-BE49-F238E27FC236}">
                      <a16:creationId xmlns:a16="http://schemas.microsoft.com/office/drawing/2014/main" id="{640AC885-5918-DC41-9C31-7763153492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" y="712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4" name="Rectangle 4561">
                  <a:extLst>
                    <a:ext uri="{FF2B5EF4-FFF2-40B4-BE49-F238E27FC236}">
                      <a16:creationId xmlns:a16="http://schemas.microsoft.com/office/drawing/2014/main" id="{2F3E83AC-D427-334E-A2A6-33AEC04284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8" y="71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5" name="Oval 4562">
                  <a:extLst>
                    <a:ext uri="{FF2B5EF4-FFF2-40B4-BE49-F238E27FC236}">
                      <a16:creationId xmlns:a16="http://schemas.microsoft.com/office/drawing/2014/main" id="{7A46BB63-C2A4-BB49-A772-F07DF84F02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6" y="712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6" name="Rectangle 4563">
                  <a:extLst>
                    <a:ext uri="{FF2B5EF4-FFF2-40B4-BE49-F238E27FC236}">
                      <a16:creationId xmlns:a16="http://schemas.microsoft.com/office/drawing/2014/main" id="{C1394843-9EBE-4D43-AEEC-99C07DCA83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" y="71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7" name="Oval 4564">
                  <a:extLst>
                    <a:ext uri="{FF2B5EF4-FFF2-40B4-BE49-F238E27FC236}">
                      <a16:creationId xmlns:a16="http://schemas.microsoft.com/office/drawing/2014/main" id="{392D9CE6-4528-B244-BD2A-AD64FB17E5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3" y="711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8" name="Rectangle 4565">
                  <a:extLst>
                    <a:ext uri="{FF2B5EF4-FFF2-40B4-BE49-F238E27FC236}">
                      <a16:creationId xmlns:a16="http://schemas.microsoft.com/office/drawing/2014/main" id="{35F14708-A0D8-BB41-ADEA-1FF436FC10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6" y="71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9" name="Oval 4566">
                  <a:extLst>
                    <a:ext uri="{FF2B5EF4-FFF2-40B4-BE49-F238E27FC236}">
                      <a16:creationId xmlns:a16="http://schemas.microsoft.com/office/drawing/2014/main" id="{F899DFFF-ACF9-F343-A07A-07F57A3E45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" y="710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0" name="Rectangle 4567">
                  <a:extLst>
                    <a:ext uri="{FF2B5EF4-FFF2-40B4-BE49-F238E27FC236}">
                      <a16:creationId xmlns:a16="http://schemas.microsoft.com/office/drawing/2014/main" id="{F0FD81AA-1445-0345-9DE2-E92A9593FD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3" y="71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1" name="Oval 4568">
                  <a:extLst>
                    <a:ext uri="{FF2B5EF4-FFF2-40B4-BE49-F238E27FC236}">
                      <a16:creationId xmlns:a16="http://schemas.microsoft.com/office/drawing/2014/main" id="{E3668490-D967-7B42-B4A8-1D22E6BBF7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1" y="70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2" name="Rectangle 4569">
                  <a:extLst>
                    <a:ext uri="{FF2B5EF4-FFF2-40B4-BE49-F238E27FC236}">
                      <a16:creationId xmlns:a16="http://schemas.microsoft.com/office/drawing/2014/main" id="{164D8AFB-A93B-4341-ABCD-E16CDE11B3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3" name="Oval 4570">
                  <a:extLst>
                    <a:ext uri="{FF2B5EF4-FFF2-40B4-BE49-F238E27FC236}">
                      <a16:creationId xmlns:a16="http://schemas.microsoft.com/office/drawing/2014/main" id="{1EEFF683-449C-8446-B6C6-C535ED295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0" y="709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4" name="Rectangle 4571">
                  <a:extLst>
                    <a:ext uri="{FF2B5EF4-FFF2-40B4-BE49-F238E27FC236}">
                      <a16:creationId xmlns:a16="http://schemas.microsoft.com/office/drawing/2014/main" id="{E22E2858-07DE-F74F-9387-903695A0D5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1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5" name="Oval 4572">
                  <a:extLst>
                    <a:ext uri="{FF2B5EF4-FFF2-40B4-BE49-F238E27FC236}">
                      <a16:creationId xmlns:a16="http://schemas.microsoft.com/office/drawing/2014/main" id="{CD391119-1EFE-214B-8DA0-FF1786FDB6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8" y="70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6" name="Rectangle 4573">
                  <a:extLst>
                    <a:ext uri="{FF2B5EF4-FFF2-40B4-BE49-F238E27FC236}">
                      <a16:creationId xmlns:a16="http://schemas.microsoft.com/office/drawing/2014/main" id="{2776ECE4-D736-E541-AA1D-10628D5E74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8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7" name="Oval 4574">
                  <a:extLst>
                    <a:ext uri="{FF2B5EF4-FFF2-40B4-BE49-F238E27FC236}">
                      <a16:creationId xmlns:a16="http://schemas.microsoft.com/office/drawing/2014/main" id="{D4DE9E4E-A295-724D-80F4-7503461B46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6" y="709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8" name="Rectangle 4575">
                  <a:extLst>
                    <a:ext uri="{FF2B5EF4-FFF2-40B4-BE49-F238E27FC236}">
                      <a16:creationId xmlns:a16="http://schemas.microsoft.com/office/drawing/2014/main" id="{5EA7F52E-CC38-7740-9061-8B990596CB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8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9" name="Oval 4576">
                  <a:extLst>
                    <a:ext uri="{FF2B5EF4-FFF2-40B4-BE49-F238E27FC236}">
                      <a16:creationId xmlns:a16="http://schemas.microsoft.com/office/drawing/2014/main" id="{57E94ACC-B43D-664C-954F-657E4A8529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5" y="70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0" name="Rectangle 4577">
                  <a:extLst>
                    <a:ext uri="{FF2B5EF4-FFF2-40B4-BE49-F238E27FC236}">
                      <a16:creationId xmlns:a16="http://schemas.microsoft.com/office/drawing/2014/main" id="{2D0C2E4D-75F7-2448-8EBF-15AFB5BB96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6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1" name="Oval 4578">
                  <a:extLst>
                    <a:ext uri="{FF2B5EF4-FFF2-40B4-BE49-F238E27FC236}">
                      <a16:creationId xmlns:a16="http://schemas.microsoft.com/office/drawing/2014/main" id="{278967AD-0EE7-4D4D-BB23-EFD2CB9DC2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" y="70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2" name="Rectangle 4579">
                  <a:extLst>
                    <a:ext uri="{FF2B5EF4-FFF2-40B4-BE49-F238E27FC236}">
                      <a16:creationId xmlns:a16="http://schemas.microsoft.com/office/drawing/2014/main" id="{BAF76BCF-48E3-B54D-824C-1C76B59462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3" name="Oval 4580">
                  <a:extLst>
                    <a:ext uri="{FF2B5EF4-FFF2-40B4-BE49-F238E27FC236}">
                      <a16:creationId xmlns:a16="http://schemas.microsoft.com/office/drawing/2014/main" id="{9A4CD0EE-47B2-9647-A10C-06B761C615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1" y="70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4" name="Rectangle 4581">
                  <a:extLst>
                    <a:ext uri="{FF2B5EF4-FFF2-40B4-BE49-F238E27FC236}">
                      <a16:creationId xmlns:a16="http://schemas.microsoft.com/office/drawing/2014/main" id="{0A9A57A2-1C8F-A04C-A3DC-208FBF269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" y="71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5" name="Oval 4582">
                  <a:extLst>
                    <a:ext uri="{FF2B5EF4-FFF2-40B4-BE49-F238E27FC236}">
                      <a16:creationId xmlns:a16="http://schemas.microsoft.com/office/drawing/2014/main" id="{D154473A-F715-0144-859A-6C3EF2642B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1" y="710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6" name="Rectangle 4583">
                  <a:extLst>
                    <a:ext uri="{FF2B5EF4-FFF2-40B4-BE49-F238E27FC236}">
                      <a16:creationId xmlns:a16="http://schemas.microsoft.com/office/drawing/2014/main" id="{982494AA-720F-D44C-95F0-A0BF404A09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1" y="71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7" name="Oval 4584">
                  <a:extLst>
                    <a:ext uri="{FF2B5EF4-FFF2-40B4-BE49-F238E27FC236}">
                      <a16:creationId xmlns:a16="http://schemas.microsoft.com/office/drawing/2014/main" id="{40CBE266-A0CB-7E42-828F-C83DE350E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9" y="710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8" name="Rectangle 4585">
                  <a:extLst>
                    <a:ext uri="{FF2B5EF4-FFF2-40B4-BE49-F238E27FC236}">
                      <a16:creationId xmlns:a16="http://schemas.microsoft.com/office/drawing/2014/main" id="{7F86F6BB-F56E-9F46-8D83-EEA488FFAB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0" y="71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9" name="Oval 4586">
                  <a:extLst>
                    <a:ext uri="{FF2B5EF4-FFF2-40B4-BE49-F238E27FC236}">
                      <a16:creationId xmlns:a16="http://schemas.microsoft.com/office/drawing/2014/main" id="{E25545E7-0131-CA40-A1AF-8F5F5F493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6" y="711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0" name="Rectangle 4587">
                  <a:extLst>
                    <a:ext uri="{FF2B5EF4-FFF2-40B4-BE49-F238E27FC236}">
                      <a16:creationId xmlns:a16="http://schemas.microsoft.com/office/drawing/2014/main" id="{65649FBD-2673-5C4E-9BDC-3F9A43D8B7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9" y="71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1" name="Oval 4588">
                  <a:extLst>
                    <a:ext uri="{FF2B5EF4-FFF2-40B4-BE49-F238E27FC236}">
                      <a16:creationId xmlns:a16="http://schemas.microsoft.com/office/drawing/2014/main" id="{845F0682-34E6-2147-B160-3AA0ABC504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6" y="712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2" name="Rectangle 4589">
                  <a:extLst>
                    <a:ext uri="{FF2B5EF4-FFF2-40B4-BE49-F238E27FC236}">
                      <a16:creationId xmlns:a16="http://schemas.microsoft.com/office/drawing/2014/main" id="{976A7728-88DB-CD48-AC6B-125E87E5CC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6" y="71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3" name="Oval 4590">
                  <a:extLst>
                    <a:ext uri="{FF2B5EF4-FFF2-40B4-BE49-F238E27FC236}">
                      <a16:creationId xmlns:a16="http://schemas.microsoft.com/office/drawing/2014/main" id="{CDD172E4-FFA0-E140-B4D4-46014242A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6" y="713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4" name="Rectangle 4591">
                  <a:extLst>
                    <a:ext uri="{FF2B5EF4-FFF2-40B4-BE49-F238E27FC236}">
                      <a16:creationId xmlns:a16="http://schemas.microsoft.com/office/drawing/2014/main" id="{1E97AD3F-A3DC-294E-AC0E-084DE8B568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6" y="71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5" name="Oval 4592">
                  <a:extLst>
                    <a:ext uri="{FF2B5EF4-FFF2-40B4-BE49-F238E27FC236}">
                      <a16:creationId xmlns:a16="http://schemas.microsoft.com/office/drawing/2014/main" id="{9D3237F6-62BD-2647-8318-63E01E8367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5" y="714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6" name="Rectangle 4593">
                  <a:extLst>
                    <a:ext uri="{FF2B5EF4-FFF2-40B4-BE49-F238E27FC236}">
                      <a16:creationId xmlns:a16="http://schemas.microsoft.com/office/drawing/2014/main" id="{E235BFF2-7CB2-2747-A1EE-43F8A40F6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5" y="71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7" name="Oval 4594">
                  <a:extLst>
                    <a:ext uri="{FF2B5EF4-FFF2-40B4-BE49-F238E27FC236}">
                      <a16:creationId xmlns:a16="http://schemas.microsoft.com/office/drawing/2014/main" id="{CF6147F8-7CB5-7E4D-AE77-2ED4B7441D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4" y="715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8" name="Rectangle 4595">
                  <a:extLst>
                    <a:ext uri="{FF2B5EF4-FFF2-40B4-BE49-F238E27FC236}">
                      <a16:creationId xmlns:a16="http://schemas.microsoft.com/office/drawing/2014/main" id="{98EEE1D1-E625-5D43-9242-869F871C6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5" y="71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9" name="Oval 4596">
                  <a:extLst>
                    <a:ext uri="{FF2B5EF4-FFF2-40B4-BE49-F238E27FC236}">
                      <a16:creationId xmlns:a16="http://schemas.microsoft.com/office/drawing/2014/main" id="{545FCA3A-8B4E-7641-B5C0-D612DEF228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3" y="716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0" name="Rectangle 4597">
                  <a:extLst>
                    <a:ext uri="{FF2B5EF4-FFF2-40B4-BE49-F238E27FC236}">
                      <a16:creationId xmlns:a16="http://schemas.microsoft.com/office/drawing/2014/main" id="{1A12E9B6-1DF6-424E-BF61-570F29A9A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4" y="71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1" name="Oval 4598">
                  <a:extLst>
                    <a:ext uri="{FF2B5EF4-FFF2-40B4-BE49-F238E27FC236}">
                      <a16:creationId xmlns:a16="http://schemas.microsoft.com/office/drawing/2014/main" id="{B56A21EA-253C-F549-8475-3E08195CAB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3" y="717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2" name="Rectangle 4599">
                  <a:extLst>
                    <a:ext uri="{FF2B5EF4-FFF2-40B4-BE49-F238E27FC236}">
                      <a16:creationId xmlns:a16="http://schemas.microsoft.com/office/drawing/2014/main" id="{3BE0A2D8-514B-A24C-AA6F-933C308EB1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4" y="71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3" name="Oval 4600">
                  <a:extLst>
                    <a:ext uri="{FF2B5EF4-FFF2-40B4-BE49-F238E27FC236}">
                      <a16:creationId xmlns:a16="http://schemas.microsoft.com/office/drawing/2014/main" id="{EDDCBE2E-2065-D148-B394-909E40CBE4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1" y="718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4" name="Rectangle 4601">
                  <a:extLst>
                    <a:ext uri="{FF2B5EF4-FFF2-40B4-BE49-F238E27FC236}">
                      <a16:creationId xmlns:a16="http://schemas.microsoft.com/office/drawing/2014/main" id="{9BB7B2B7-3674-094D-B3FD-BFD6E39294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3" y="719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5" name="Oval 4602">
                  <a:extLst>
                    <a:ext uri="{FF2B5EF4-FFF2-40B4-BE49-F238E27FC236}">
                      <a16:creationId xmlns:a16="http://schemas.microsoft.com/office/drawing/2014/main" id="{B6E858EE-1729-3343-ACCC-7233A9070E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1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6" name="Rectangle 4603">
                  <a:extLst>
                    <a:ext uri="{FF2B5EF4-FFF2-40B4-BE49-F238E27FC236}">
                      <a16:creationId xmlns:a16="http://schemas.microsoft.com/office/drawing/2014/main" id="{5433C232-074D-344E-A8BC-25681797E2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1" y="72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7" name="Oval 4604">
                  <a:extLst>
                    <a:ext uri="{FF2B5EF4-FFF2-40B4-BE49-F238E27FC236}">
                      <a16:creationId xmlns:a16="http://schemas.microsoft.com/office/drawing/2014/main" id="{20F27136-AA6F-AA43-A9B0-F22BF557A0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0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8" name="Rectangle 4605">
                  <a:extLst>
                    <a:ext uri="{FF2B5EF4-FFF2-40B4-BE49-F238E27FC236}">
                      <a16:creationId xmlns:a16="http://schemas.microsoft.com/office/drawing/2014/main" id="{86E6B74B-38A8-C542-BE3E-3479255E46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1" y="72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9" name="Oval 4606">
                  <a:extLst>
                    <a:ext uri="{FF2B5EF4-FFF2-40B4-BE49-F238E27FC236}">
                      <a16:creationId xmlns:a16="http://schemas.microsoft.com/office/drawing/2014/main" id="{34D71CC5-6FB7-FA47-B0C1-21F7F424F5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1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0" name="Rectangle 4607">
                  <a:extLst>
                    <a:ext uri="{FF2B5EF4-FFF2-40B4-BE49-F238E27FC236}">
                      <a16:creationId xmlns:a16="http://schemas.microsoft.com/office/drawing/2014/main" id="{48F38811-2E2F-6C4B-8C18-C4CC527C68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1" name="Oval 4608">
                  <a:extLst>
                    <a:ext uri="{FF2B5EF4-FFF2-40B4-BE49-F238E27FC236}">
                      <a16:creationId xmlns:a16="http://schemas.microsoft.com/office/drawing/2014/main" id="{EED29D98-EED1-0B43-86E3-1A6B794760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2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2" name="Rectangle 4609">
                  <a:extLst>
                    <a:ext uri="{FF2B5EF4-FFF2-40B4-BE49-F238E27FC236}">
                      <a16:creationId xmlns:a16="http://schemas.microsoft.com/office/drawing/2014/main" id="{7F9E08F5-C7CC-3348-A50F-7D508CACBA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3" name="Oval 4610">
                  <a:extLst>
                    <a:ext uri="{FF2B5EF4-FFF2-40B4-BE49-F238E27FC236}">
                      <a16:creationId xmlns:a16="http://schemas.microsoft.com/office/drawing/2014/main" id="{39260563-C138-F24D-A334-370F634813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6" y="723"/>
                  <a:ext cx="2" cy="1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4" name="Rectangle 4611">
                  <a:extLst>
                    <a:ext uri="{FF2B5EF4-FFF2-40B4-BE49-F238E27FC236}">
                      <a16:creationId xmlns:a16="http://schemas.microsoft.com/office/drawing/2014/main" id="{22DE8936-EF58-B84E-B4A9-69EA5558BA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9" y="72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5" name="Oval 4612">
                  <a:extLst>
                    <a:ext uri="{FF2B5EF4-FFF2-40B4-BE49-F238E27FC236}">
                      <a16:creationId xmlns:a16="http://schemas.microsoft.com/office/drawing/2014/main" id="{799C263A-680E-3A46-94C7-B2D7FD66F0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5"/>
                  <a:ext cx="2" cy="1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6" name="Rectangle 4613">
                  <a:extLst>
                    <a:ext uri="{FF2B5EF4-FFF2-40B4-BE49-F238E27FC236}">
                      <a16:creationId xmlns:a16="http://schemas.microsoft.com/office/drawing/2014/main" id="{31F6A07C-B181-804E-81E7-C05252C4A5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6" y="72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7" name="Oval 4614">
                  <a:extLst>
                    <a:ext uri="{FF2B5EF4-FFF2-40B4-BE49-F238E27FC236}">
                      <a16:creationId xmlns:a16="http://schemas.microsoft.com/office/drawing/2014/main" id="{167A61DE-CFC9-D844-BC2C-96C8920EC6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6"/>
                  <a:ext cx="3" cy="1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8" name="Rectangle 4615">
                  <a:extLst>
                    <a:ext uri="{FF2B5EF4-FFF2-40B4-BE49-F238E27FC236}">
                      <a16:creationId xmlns:a16="http://schemas.microsoft.com/office/drawing/2014/main" id="{C34ADE62-22AF-784B-92D7-FA3C6E1AD8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9" name="Oval 4616">
                  <a:extLst>
                    <a:ext uri="{FF2B5EF4-FFF2-40B4-BE49-F238E27FC236}">
                      <a16:creationId xmlns:a16="http://schemas.microsoft.com/office/drawing/2014/main" id="{837DAACF-97AB-9342-AD68-F86E9B44B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7"/>
                  <a:ext cx="3" cy="1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0" name="Rectangle 4617">
                  <a:extLst>
                    <a:ext uri="{FF2B5EF4-FFF2-40B4-BE49-F238E27FC236}">
                      <a16:creationId xmlns:a16="http://schemas.microsoft.com/office/drawing/2014/main" id="{85F66CEA-881A-0149-BED5-F3B15BBAA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1" name="Oval 4618">
                  <a:extLst>
                    <a:ext uri="{FF2B5EF4-FFF2-40B4-BE49-F238E27FC236}">
                      <a16:creationId xmlns:a16="http://schemas.microsoft.com/office/drawing/2014/main" id="{CDDAA9BD-8053-C54A-9723-8FD7A150E3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2" name="Rectangle 4619">
                  <a:extLst>
                    <a:ext uri="{FF2B5EF4-FFF2-40B4-BE49-F238E27FC236}">
                      <a16:creationId xmlns:a16="http://schemas.microsoft.com/office/drawing/2014/main" id="{A10D9C8B-2D7E-DA4E-815E-66D12FF4C6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3" name="Oval 4620">
                  <a:extLst>
                    <a:ext uri="{FF2B5EF4-FFF2-40B4-BE49-F238E27FC236}">
                      <a16:creationId xmlns:a16="http://schemas.microsoft.com/office/drawing/2014/main" id="{58A4A059-8D9E-4943-A6A0-7E778A57DB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8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4" name="Rectangle 4621">
                  <a:extLst>
                    <a:ext uri="{FF2B5EF4-FFF2-40B4-BE49-F238E27FC236}">
                      <a16:creationId xmlns:a16="http://schemas.microsoft.com/office/drawing/2014/main" id="{1C8E579C-DBC6-7945-AADD-F328782B71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9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5" name="Oval 4622">
                  <a:extLst>
                    <a:ext uri="{FF2B5EF4-FFF2-40B4-BE49-F238E27FC236}">
                      <a16:creationId xmlns:a16="http://schemas.microsoft.com/office/drawing/2014/main" id="{99FAA4F9-17F7-F648-9DBB-A39159F0DF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2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6" name="Rectangle 4623">
                  <a:extLst>
                    <a:ext uri="{FF2B5EF4-FFF2-40B4-BE49-F238E27FC236}">
                      <a16:creationId xmlns:a16="http://schemas.microsoft.com/office/drawing/2014/main" id="{B8E44E88-F762-D042-A5D7-FB196D8EFF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3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7" name="Oval 4624">
                  <a:extLst>
                    <a:ext uri="{FF2B5EF4-FFF2-40B4-BE49-F238E27FC236}">
                      <a16:creationId xmlns:a16="http://schemas.microsoft.com/office/drawing/2014/main" id="{92E74363-3CA1-FC40-9920-A77CE73B07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30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8" name="Rectangle 4625">
                  <a:extLst>
                    <a:ext uri="{FF2B5EF4-FFF2-40B4-BE49-F238E27FC236}">
                      <a16:creationId xmlns:a16="http://schemas.microsoft.com/office/drawing/2014/main" id="{91926D57-1C1B-E642-80BD-371FFD1142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4" y="73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9" name="Oval 4626">
                  <a:extLst>
                    <a:ext uri="{FF2B5EF4-FFF2-40B4-BE49-F238E27FC236}">
                      <a16:creationId xmlns:a16="http://schemas.microsoft.com/office/drawing/2014/main" id="{F7AF2B09-387D-DD4C-84E5-FD74CB6480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0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0" name="Rectangle 4627">
                  <a:extLst>
                    <a:ext uri="{FF2B5EF4-FFF2-40B4-BE49-F238E27FC236}">
                      <a16:creationId xmlns:a16="http://schemas.microsoft.com/office/drawing/2014/main" id="{E870BE10-CE4C-C246-845B-F263772E06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1" name="Oval 4628">
                  <a:extLst>
                    <a:ext uri="{FF2B5EF4-FFF2-40B4-BE49-F238E27FC236}">
                      <a16:creationId xmlns:a16="http://schemas.microsoft.com/office/drawing/2014/main" id="{EEF3E2C5-435B-1F44-94BE-A12EE31780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731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2" name="Rectangle 4629">
                  <a:extLst>
                    <a:ext uri="{FF2B5EF4-FFF2-40B4-BE49-F238E27FC236}">
                      <a16:creationId xmlns:a16="http://schemas.microsoft.com/office/drawing/2014/main" id="{31BE8C00-3DBE-3449-B676-EFD92F2CB3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3" name="Oval 4630">
                  <a:extLst>
                    <a:ext uri="{FF2B5EF4-FFF2-40B4-BE49-F238E27FC236}">
                      <a16:creationId xmlns:a16="http://schemas.microsoft.com/office/drawing/2014/main" id="{475378CC-78C4-C944-985C-0AD14435BB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730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4" name="Rectangle 4631">
                  <a:extLst>
                    <a:ext uri="{FF2B5EF4-FFF2-40B4-BE49-F238E27FC236}">
                      <a16:creationId xmlns:a16="http://schemas.microsoft.com/office/drawing/2014/main" id="{DDE7EE7B-0DA8-F04C-90E9-7E42ADB8ED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5" name="Oval 4632">
                  <a:extLst>
                    <a:ext uri="{FF2B5EF4-FFF2-40B4-BE49-F238E27FC236}">
                      <a16:creationId xmlns:a16="http://schemas.microsoft.com/office/drawing/2014/main" id="{589EA458-55CC-1845-8C96-862A802657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732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6" name="Rectangle 4633">
                  <a:extLst>
                    <a:ext uri="{FF2B5EF4-FFF2-40B4-BE49-F238E27FC236}">
                      <a16:creationId xmlns:a16="http://schemas.microsoft.com/office/drawing/2014/main" id="{4DB41A74-6315-1B4A-BF4D-4BCA7CA809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7" name="Oval 4634">
                  <a:extLst>
                    <a:ext uri="{FF2B5EF4-FFF2-40B4-BE49-F238E27FC236}">
                      <a16:creationId xmlns:a16="http://schemas.microsoft.com/office/drawing/2014/main" id="{35EB2694-F8F2-454D-9A5D-93982780F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733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8" name="Rectangle 4635">
                  <a:extLst>
                    <a:ext uri="{FF2B5EF4-FFF2-40B4-BE49-F238E27FC236}">
                      <a16:creationId xmlns:a16="http://schemas.microsoft.com/office/drawing/2014/main" id="{1E738434-E841-0347-AC7F-66FB0868F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" y="73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9" name="Oval 4636">
                  <a:extLst>
                    <a:ext uri="{FF2B5EF4-FFF2-40B4-BE49-F238E27FC236}">
                      <a16:creationId xmlns:a16="http://schemas.microsoft.com/office/drawing/2014/main" id="{D674C1EC-FDE9-CA41-9807-A8DC42FEC7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8" y="734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0" name="Rectangle 4637">
                  <a:extLst>
                    <a:ext uri="{FF2B5EF4-FFF2-40B4-BE49-F238E27FC236}">
                      <a16:creationId xmlns:a16="http://schemas.microsoft.com/office/drawing/2014/main" id="{4B18A79F-A885-6441-A5FA-99B889F902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" y="73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1" name="Oval 4638">
                  <a:extLst>
                    <a:ext uri="{FF2B5EF4-FFF2-40B4-BE49-F238E27FC236}">
                      <a16:creationId xmlns:a16="http://schemas.microsoft.com/office/drawing/2014/main" id="{EE20F2AE-2646-794A-8B64-F252B982A3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" y="735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2" name="Rectangle 4639">
                  <a:extLst>
                    <a:ext uri="{FF2B5EF4-FFF2-40B4-BE49-F238E27FC236}">
                      <a16:creationId xmlns:a16="http://schemas.microsoft.com/office/drawing/2014/main" id="{F51667BC-6B45-FB4D-955A-AB3D752B20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" y="73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3" name="Oval 4640">
                  <a:extLst>
                    <a:ext uri="{FF2B5EF4-FFF2-40B4-BE49-F238E27FC236}">
                      <a16:creationId xmlns:a16="http://schemas.microsoft.com/office/drawing/2014/main" id="{EF108BB8-1ECA-DE42-856C-ABCC995D38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" y="736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4" name="Rectangle 4641">
                  <a:extLst>
                    <a:ext uri="{FF2B5EF4-FFF2-40B4-BE49-F238E27FC236}">
                      <a16:creationId xmlns:a16="http://schemas.microsoft.com/office/drawing/2014/main" id="{2D1BBCB3-FD76-BA49-8139-63DACF7603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" y="73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5" name="Oval 4642">
                  <a:extLst>
                    <a:ext uri="{FF2B5EF4-FFF2-40B4-BE49-F238E27FC236}">
                      <a16:creationId xmlns:a16="http://schemas.microsoft.com/office/drawing/2014/main" id="{06D00E6F-78CE-2046-9458-3D756F49DA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" y="73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6" name="Rectangle 4643">
                  <a:extLst>
                    <a:ext uri="{FF2B5EF4-FFF2-40B4-BE49-F238E27FC236}">
                      <a16:creationId xmlns:a16="http://schemas.microsoft.com/office/drawing/2014/main" id="{A22EBD71-E068-AD45-B69C-CEA23E5B57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7" y="73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7" name="Oval 4644">
                  <a:extLst>
                    <a:ext uri="{FF2B5EF4-FFF2-40B4-BE49-F238E27FC236}">
                      <a16:creationId xmlns:a16="http://schemas.microsoft.com/office/drawing/2014/main" id="{F61026CE-152C-B043-A7E4-A26B1341FB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" y="738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8" name="Rectangle 4645">
                  <a:extLst>
                    <a:ext uri="{FF2B5EF4-FFF2-40B4-BE49-F238E27FC236}">
                      <a16:creationId xmlns:a16="http://schemas.microsoft.com/office/drawing/2014/main" id="{61EAD938-AA64-8C42-A1DE-A52CF7DAB1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" y="739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9" name="Oval 4646">
                  <a:extLst>
                    <a:ext uri="{FF2B5EF4-FFF2-40B4-BE49-F238E27FC236}">
                      <a16:creationId xmlns:a16="http://schemas.microsoft.com/office/drawing/2014/main" id="{FA7DC187-4BDC-124E-8545-E15931E3A7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739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0" name="Rectangle 4647">
                  <a:extLst>
                    <a:ext uri="{FF2B5EF4-FFF2-40B4-BE49-F238E27FC236}">
                      <a16:creationId xmlns:a16="http://schemas.microsoft.com/office/drawing/2014/main" id="{ACFDC326-7806-A743-AE09-8A18D2E0E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" y="74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1" name="Oval 4648">
                  <a:extLst>
                    <a:ext uri="{FF2B5EF4-FFF2-40B4-BE49-F238E27FC236}">
                      <a16:creationId xmlns:a16="http://schemas.microsoft.com/office/drawing/2014/main" id="{E96A62D7-B826-344D-8A8D-DC96B1BEAE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741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2" name="Rectangle 4649">
                  <a:extLst>
                    <a:ext uri="{FF2B5EF4-FFF2-40B4-BE49-F238E27FC236}">
                      <a16:creationId xmlns:a16="http://schemas.microsoft.com/office/drawing/2014/main" id="{3DE1225B-C22F-A841-872E-3B9359AC9A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" y="74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3" name="Oval 4650">
                  <a:extLst>
                    <a:ext uri="{FF2B5EF4-FFF2-40B4-BE49-F238E27FC236}">
                      <a16:creationId xmlns:a16="http://schemas.microsoft.com/office/drawing/2014/main" id="{81A99C90-28CF-E04F-9AB9-09DB06039A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742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4" name="Rectangle 4651">
                  <a:extLst>
                    <a:ext uri="{FF2B5EF4-FFF2-40B4-BE49-F238E27FC236}">
                      <a16:creationId xmlns:a16="http://schemas.microsoft.com/office/drawing/2014/main" id="{87F52E77-9745-A64F-BA15-49AB626A49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" y="74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5" name="Oval 4652">
                  <a:extLst>
                    <a:ext uri="{FF2B5EF4-FFF2-40B4-BE49-F238E27FC236}">
                      <a16:creationId xmlns:a16="http://schemas.microsoft.com/office/drawing/2014/main" id="{6425065F-6994-2149-8E4B-BCB20C89E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" y="743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6" name="Rectangle 4653">
                  <a:extLst>
                    <a:ext uri="{FF2B5EF4-FFF2-40B4-BE49-F238E27FC236}">
                      <a16:creationId xmlns:a16="http://schemas.microsoft.com/office/drawing/2014/main" id="{C1EBE5A6-BE74-584B-A8D8-6B9802F10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" y="74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7" name="Oval 4654">
                  <a:extLst>
                    <a:ext uri="{FF2B5EF4-FFF2-40B4-BE49-F238E27FC236}">
                      <a16:creationId xmlns:a16="http://schemas.microsoft.com/office/drawing/2014/main" id="{F93B3078-D7ED-CD45-9CC4-8FD2923FD3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744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8" name="Rectangle 4655">
                  <a:extLst>
                    <a:ext uri="{FF2B5EF4-FFF2-40B4-BE49-F238E27FC236}">
                      <a16:creationId xmlns:a16="http://schemas.microsoft.com/office/drawing/2014/main" id="{D465E449-2924-DD41-BD9D-1FB7C7613D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3" y="745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9" name="Oval 4656">
                  <a:extLst>
                    <a:ext uri="{FF2B5EF4-FFF2-40B4-BE49-F238E27FC236}">
                      <a16:creationId xmlns:a16="http://schemas.microsoft.com/office/drawing/2014/main" id="{155CA646-EDDE-ED4B-B0D1-65639E6554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745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0" name="Rectangle 4657">
                  <a:extLst>
                    <a:ext uri="{FF2B5EF4-FFF2-40B4-BE49-F238E27FC236}">
                      <a16:creationId xmlns:a16="http://schemas.microsoft.com/office/drawing/2014/main" id="{54B946F6-7EF8-9E4D-868F-C79EB72589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3" y="74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1" name="Oval 4658">
                  <a:extLst>
                    <a:ext uri="{FF2B5EF4-FFF2-40B4-BE49-F238E27FC236}">
                      <a16:creationId xmlns:a16="http://schemas.microsoft.com/office/drawing/2014/main" id="{D27725CD-539B-2440-BB64-5B9BDF0B3D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46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2" name="Rectangle 4659">
                  <a:extLst>
                    <a:ext uri="{FF2B5EF4-FFF2-40B4-BE49-F238E27FC236}">
                      <a16:creationId xmlns:a16="http://schemas.microsoft.com/office/drawing/2014/main" id="{C630650C-1F7C-CA4F-A427-FD9DBB1AC7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74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3" name="Oval 4660">
                  <a:extLst>
                    <a:ext uri="{FF2B5EF4-FFF2-40B4-BE49-F238E27FC236}">
                      <a16:creationId xmlns:a16="http://schemas.microsoft.com/office/drawing/2014/main" id="{B61AD822-8AA8-D94C-8C8C-E083F8F496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4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4" name="Rectangle 4661">
                  <a:extLst>
                    <a:ext uri="{FF2B5EF4-FFF2-40B4-BE49-F238E27FC236}">
                      <a16:creationId xmlns:a16="http://schemas.microsoft.com/office/drawing/2014/main" id="{69E6ABE3-797F-AD4D-81B4-48C43C50D9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74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5" name="Oval 4662">
                  <a:extLst>
                    <a:ext uri="{FF2B5EF4-FFF2-40B4-BE49-F238E27FC236}">
                      <a16:creationId xmlns:a16="http://schemas.microsoft.com/office/drawing/2014/main" id="{5D9D52F3-3A88-F44A-92D2-B53EEDD228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47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6" name="Rectangle 4663">
                  <a:extLst>
                    <a:ext uri="{FF2B5EF4-FFF2-40B4-BE49-F238E27FC236}">
                      <a16:creationId xmlns:a16="http://schemas.microsoft.com/office/drawing/2014/main" id="{DED88FE1-C482-CA4B-B0DB-CB46244C6B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" y="748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7" name="Oval 4664">
                  <a:extLst>
                    <a:ext uri="{FF2B5EF4-FFF2-40B4-BE49-F238E27FC236}">
                      <a16:creationId xmlns:a16="http://schemas.microsoft.com/office/drawing/2014/main" id="{79122299-35BA-814A-A009-475CB3C2B2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9" y="748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8" name="Rectangle 4665">
                  <a:extLst>
                    <a:ext uri="{FF2B5EF4-FFF2-40B4-BE49-F238E27FC236}">
                      <a16:creationId xmlns:a16="http://schemas.microsoft.com/office/drawing/2014/main" id="{7F7D137D-F9C7-5746-BFF8-B8B44EBF52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49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9" name="Oval 4666">
                  <a:extLst>
                    <a:ext uri="{FF2B5EF4-FFF2-40B4-BE49-F238E27FC236}">
                      <a16:creationId xmlns:a16="http://schemas.microsoft.com/office/drawing/2014/main" id="{47A4728E-68DF-C542-8F00-10BB239F2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9" y="749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0" name="Rectangle 4667">
                  <a:extLst>
                    <a:ext uri="{FF2B5EF4-FFF2-40B4-BE49-F238E27FC236}">
                      <a16:creationId xmlns:a16="http://schemas.microsoft.com/office/drawing/2014/main" id="{899F1C86-6E6E-0044-9E01-9B54551421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5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1" name="Oval 4668">
                  <a:extLst>
                    <a:ext uri="{FF2B5EF4-FFF2-40B4-BE49-F238E27FC236}">
                      <a16:creationId xmlns:a16="http://schemas.microsoft.com/office/drawing/2014/main" id="{C6F893BF-AB28-CE46-9D3A-AE897517F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9" y="750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2" name="Rectangle 4669">
                  <a:extLst>
                    <a:ext uri="{FF2B5EF4-FFF2-40B4-BE49-F238E27FC236}">
                      <a16:creationId xmlns:a16="http://schemas.microsoft.com/office/drawing/2014/main" id="{FD415B04-ED09-A547-B4E7-A6E714B176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75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3" name="Oval 4670">
                  <a:extLst>
                    <a:ext uri="{FF2B5EF4-FFF2-40B4-BE49-F238E27FC236}">
                      <a16:creationId xmlns:a16="http://schemas.microsoft.com/office/drawing/2014/main" id="{700F0E57-38A6-F44B-9C6C-0FB9C92A8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1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4" name="Rectangle 4671">
                  <a:extLst>
                    <a:ext uri="{FF2B5EF4-FFF2-40B4-BE49-F238E27FC236}">
                      <a16:creationId xmlns:a16="http://schemas.microsoft.com/office/drawing/2014/main" id="{E87CA264-48FA-F247-8BD4-52E0996190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5" name="Oval 4672">
                  <a:extLst>
                    <a:ext uri="{FF2B5EF4-FFF2-40B4-BE49-F238E27FC236}">
                      <a16:creationId xmlns:a16="http://schemas.microsoft.com/office/drawing/2014/main" id="{B8D1DC7F-E51B-4E4A-97D8-7E6F57041D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2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6" name="Rectangle 4673">
                  <a:extLst>
                    <a:ext uri="{FF2B5EF4-FFF2-40B4-BE49-F238E27FC236}">
                      <a16:creationId xmlns:a16="http://schemas.microsoft.com/office/drawing/2014/main" id="{F3D653D2-D741-8B4E-AC4C-D24F08915D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7" name="Oval 4674">
                  <a:extLst>
                    <a:ext uri="{FF2B5EF4-FFF2-40B4-BE49-F238E27FC236}">
                      <a16:creationId xmlns:a16="http://schemas.microsoft.com/office/drawing/2014/main" id="{6188F82F-F8D3-7648-BA4A-88DB5E9902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3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8" name="Rectangle 4675">
                  <a:extLst>
                    <a:ext uri="{FF2B5EF4-FFF2-40B4-BE49-F238E27FC236}">
                      <a16:creationId xmlns:a16="http://schemas.microsoft.com/office/drawing/2014/main" id="{C38E6EC4-0B92-764E-A19D-110C2291CC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9" name="Oval 4676">
                  <a:extLst>
                    <a:ext uri="{FF2B5EF4-FFF2-40B4-BE49-F238E27FC236}">
                      <a16:creationId xmlns:a16="http://schemas.microsoft.com/office/drawing/2014/main" id="{9FB50149-50DC-034F-9E49-D1FD2416D7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54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0" name="Rectangle 4677">
                  <a:extLst>
                    <a:ext uri="{FF2B5EF4-FFF2-40B4-BE49-F238E27FC236}">
                      <a16:creationId xmlns:a16="http://schemas.microsoft.com/office/drawing/2014/main" id="{442E06B6-F353-7544-BA58-ABBE18B49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6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1" name="Oval 4678">
                  <a:extLst>
                    <a:ext uri="{FF2B5EF4-FFF2-40B4-BE49-F238E27FC236}">
                      <a16:creationId xmlns:a16="http://schemas.microsoft.com/office/drawing/2014/main" id="{2E0C46C3-65F8-5A47-BEC4-2FAAF66BE4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56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2" name="Rectangle 4679">
                  <a:extLst>
                    <a:ext uri="{FF2B5EF4-FFF2-40B4-BE49-F238E27FC236}">
                      <a16:creationId xmlns:a16="http://schemas.microsoft.com/office/drawing/2014/main" id="{F1C03F2D-185D-0941-9E10-9EA729FCAC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3" name="Oval 4680">
                  <a:extLst>
                    <a:ext uri="{FF2B5EF4-FFF2-40B4-BE49-F238E27FC236}">
                      <a16:creationId xmlns:a16="http://schemas.microsoft.com/office/drawing/2014/main" id="{E261A138-3C1F-B449-AC60-4FF4B9CEF9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57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4" name="Rectangle 4681">
                  <a:extLst>
                    <a:ext uri="{FF2B5EF4-FFF2-40B4-BE49-F238E27FC236}">
                      <a16:creationId xmlns:a16="http://schemas.microsoft.com/office/drawing/2014/main" id="{0634E27F-66B1-EA49-9ED7-F40F34F369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7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5" name="Oval 4682">
                  <a:extLst>
                    <a:ext uri="{FF2B5EF4-FFF2-40B4-BE49-F238E27FC236}">
                      <a16:creationId xmlns:a16="http://schemas.microsoft.com/office/drawing/2014/main" id="{CDAE7391-7D92-6446-B3FD-39C6B38AD8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57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6" name="Rectangle 4683">
                  <a:extLst>
                    <a:ext uri="{FF2B5EF4-FFF2-40B4-BE49-F238E27FC236}">
                      <a16:creationId xmlns:a16="http://schemas.microsoft.com/office/drawing/2014/main" id="{8CE4A28E-954A-F846-A02F-E2039990F6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8" y="759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7" name="Oval 4684">
                  <a:extLst>
                    <a:ext uri="{FF2B5EF4-FFF2-40B4-BE49-F238E27FC236}">
                      <a16:creationId xmlns:a16="http://schemas.microsoft.com/office/drawing/2014/main" id="{DD217A58-4E01-9D47-894E-2D4FDEF888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6" y="759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8" name="Rectangle 4685">
                  <a:extLst>
                    <a:ext uri="{FF2B5EF4-FFF2-40B4-BE49-F238E27FC236}">
                      <a16:creationId xmlns:a16="http://schemas.microsoft.com/office/drawing/2014/main" id="{D97BB303-DD01-9040-B55F-87D7494282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60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9" name="Oval 4686">
                  <a:extLst>
                    <a:ext uri="{FF2B5EF4-FFF2-40B4-BE49-F238E27FC236}">
                      <a16:creationId xmlns:a16="http://schemas.microsoft.com/office/drawing/2014/main" id="{138BF720-53E8-534E-B990-CB5D8678BC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6" y="760"/>
                  <a:ext cx="1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0" name="Rectangle 4687">
                  <a:extLst>
                    <a:ext uri="{FF2B5EF4-FFF2-40B4-BE49-F238E27FC236}">
                      <a16:creationId xmlns:a16="http://schemas.microsoft.com/office/drawing/2014/main" id="{A5C4D1A1-150A-A84E-B494-6FBD2B4F9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" y="761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1" name="Oval 4688">
                  <a:extLst>
                    <a:ext uri="{FF2B5EF4-FFF2-40B4-BE49-F238E27FC236}">
                      <a16:creationId xmlns:a16="http://schemas.microsoft.com/office/drawing/2014/main" id="{F77D2CE4-A39D-004D-B7D7-455A876A99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4" y="761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2" name="Rectangle 4689">
                  <a:extLst>
                    <a:ext uri="{FF2B5EF4-FFF2-40B4-BE49-F238E27FC236}">
                      <a16:creationId xmlns:a16="http://schemas.microsoft.com/office/drawing/2014/main" id="{BB3C8785-88C7-6046-93FA-45459865F3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762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3" name="Oval 4690">
                  <a:extLst>
                    <a:ext uri="{FF2B5EF4-FFF2-40B4-BE49-F238E27FC236}">
                      <a16:creationId xmlns:a16="http://schemas.microsoft.com/office/drawing/2014/main" id="{D2FA032F-050C-784C-B58A-B0E94E6F35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3" y="762"/>
                  <a:ext cx="2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4" name="Rectangle 4691">
                  <a:extLst>
                    <a:ext uri="{FF2B5EF4-FFF2-40B4-BE49-F238E27FC236}">
                      <a16:creationId xmlns:a16="http://schemas.microsoft.com/office/drawing/2014/main" id="{50A70860-03EF-2C4C-BDB7-A944AB224A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4" y="763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5" name="Oval 4692">
                  <a:extLst>
                    <a:ext uri="{FF2B5EF4-FFF2-40B4-BE49-F238E27FC236}">
                      <a16:creationId xmlns:a16="http://schemas.microsoft.com/office/drawing/2014/main" id="{9909B1FB-2031-814D-BCAD-7E16331C4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1" y="763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6" name="Rectangle 4693">
                  <a:extLst>
                    <a:ext uri="{FF2B5EF4-FFF2-40B4-BE49-F238E27FC236}">
                      <a16:creationId xmlns:a16="http://schemas.microsoft.com/office/drawing/2014/main" id="{5E91D54E-EE29-2741-A586-1DFD2F3456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3" y="76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7" name="Oval 4694">
                  <a:extLst>
                    <a:ext uri="{FF2B5EF4-FFF2-40B4-BE49-F238E27FC236}">
                      <a16:creationId xmlns:a16="http://schemas.microsoft.com/office/drawing/2014/main" id="{D800A1F5-286C-9A49-8621-3A913C31BB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9" y="763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8" name="Rectangle 4695">
                  <a:extLst>
                    <a:ext uri="{FF2B5EF4-FFF2-40B4-BE49-F238E27FC236}">
                      <a16:creationId xmlns:a16="http://schemas.microsoft.com/office/drawing/2014/main" id="{75D48971-55D0-D848-B2EE-7AE8870D30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0" y="76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9" name="Oval 4696">
                  <a:extLst>
                    <a:ext uri="{FF2B5EF4-FFF2-40B4-BE49-F238E27FC236}">
                      <a16:creationId xmlns:a16="http://schemas.microsoft.com/office/drawing/2014/main" id="{732351CE-D949-EA44-B4D1-3A0021E0B3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8" y="763"/>
                  <a:ext cx="3" cy="2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0" name="Rectangle 4697">
                  <a:extLst>
                    <a:ext uri="{FF2B5EF4-FFF2-40B4-BE49-F238E27FC236}">
                      <a16:creationId xmlns:a16="http://schemas.microsoft.com/office/drawing/2014/main" id="{3C83CD5E-AD4D-B04D-80C2-EA7EF71F17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9" y="764"/>
                  <a:ext cx="0" cy="0"/>
                </a:xfrm>
                <a:prstGeom prst="rect">
                  <a:avLst/>
                </a:prstGeom>
                <a:noFill/>
                <a:ln w="9360" cap="sq">
                  <a:solidFill>
                    <a:srgbClr val="0000FF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344" name="Line 4698">
                <a:extLst>
                  <a:ext uri="{FF2B5EF4-FFF2-40B4-BE49-F238E27FC236}">
                    <a16:creationId xmlns:a16="http://schemas.microsoft.com/office/drawing/2014/main" id="{45879C4B-3AFE-4249-AF74-28962D99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5" y="632"/>
                <a:ext cx="256" cy="548"/>
              </a:xfrm>
              <a:prstGeom prst="line">
                <a:avLst/>
              </a:prstGeom>
              <a:noFill/>
              <a:ln w="3240" cap="rnd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45" name="Line 4699">
                <a:extLst>
                  <a:ext uri="{FF2B5EF4-FFF2-40B4-BE49-F238E27FC236}">
                    <a16:creationId xmlns:a16="http://schemas.microsoft.com/office/drawing/2014/main" id="{ACE5A8C1-DEEA-5549-B043-F527DAB82D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2" y="502"/>
                <a:ext cx="109" cy="718"/>
              </a:xfrm>
              <a:prstGeom prst="line">
                <a:avLst/>
              </a:prstGeom>
              <a:noFill/>
              <a:ln w="3240" cap="rnd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46" name="Line 4700">
                <a:extLst>
                  <a:ext uri="{FF2B5EF4-FFF2-40B4-BE49-F238E27FC236}">
                    <a16:creationId xmlns:a16="http://schemas.microsoft.com/office/drawing/2014/main" id="{81441E53-7B84-D141-BF1E-28E0653F8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23" y="453"/>
                <a:ext cx="71" cy="783"/>
              </a:xfrm>
              <a:prstGeom prst="line">
                <a:avLst/>
              </a:prstGeom>
              <a:noFill/>
              <a:ln w="3240" cap="rnd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47" name="Line 4701">
                <a:extLst>
                  <a:ext uri="{FF2B5EF4-FFF2-40B4-BE49-F238E27FC236}">
                    <a16:creationId xmlns:a16="http://schemas.microsoft.com/office/drawing/2014/main" id="{CA4491E7-A570-E843-9B0E-444F8728D3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" y="583"/>
                <a:ext cx="85" cy="640"/>
              </a:xfrm>
              <a:prstGeom prst="line">
                <a:avLst/>
              </a:prstGeom>
              <a:noFill/>
              <a:ln w="3240" cap="rnd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48" name="Line 4702">
                <a:extLst>
                  <a:ext uri="{FF2B5EF4-FFF2-40B4-BE49-F238E27FC236}">
                    <a16:creationId xmlns:a16="http://schemas.microsoft.com/office/drawing/2014/main" id="{421BC8E7-0E22-6146-A543-B317E72047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33" y="727"/>
                <a:ext cx="371" cy="453"/>
              </a:xfrm>
              <a:prstGeom prst="line">
                <a:avLst/>
              </a:prstGeom>
              <a:noFill/>
              <a:ln w="3240" cap="rnd">
                <a:solidFill>
                  <a:srgbClr val="8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4707" name="Rectangle 4705">
              <a:extLst>
                <a:ext uri="{FF2B5EF4-FFF2-40B4-BE49-F238E27FC236}">
                  <a16:creationId xmlns:a16="http://schemas.microsoft.com/office/drawing/2014/main" id="{77F60CD8-D085-E14D-A4B9-52CD987F6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110" y="3210983"/>
              <a:ext cx="1525588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2400" b="1"/>
                <a:t>Faces</a:t>
              </a:r>
            </a:p>
          </p:txBody>
        </p:sp>
        <p:sp>
          <p:nvSpPr>
            <p:cNvPr id="4708" name="Rectangle 4706">
              <a:extLst>
                <a:ext uri="{FF2B5EF4-FFF2-40B4-BE49-F238E27FC236}">
                  <a16:creationId xmlns:a16="http://schemas.microsoft.com/office/drawing/2014/main" id="{9687B9BC-72F6-D541-9BAD-3FBDC61FD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898" y="2201333"/>
              <a:ext cx="1525587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2400" b="1"/>
                <a:t>Leaves</a:t>
              </a:r>
            </a:p>
          </p:txBody>
        </p:sp>
        <p:pic>
          <p:nvPicPr>
            <p:cNvPr id="4709" name="Picture 4707">
              <a:extLst>
                <a:ext uri="{FF2B5EF4-FFF2-40B4-BE49-F238E27FC236}">
                  <a16:creationId xmlns:a16="http://schemas.microsoft.com/office/drawing/2014/main" id="{D738D8DF-012E-7D4D-A9C8-564CE790F1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5860" y="2261658"/>
              <a:ext cx="2830513" cy="12160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4711" name="Rectangle 4709">
              <a:extLst>
                <a:ext uri="{FF2B5EF4-FFF2-40B4-BE49-F238E27FC236}">
                  <a16:creationId xmlns:a16="http://schemas.microsoft.com/office/drawing/2014/main" id="{4B301383-0005-2B46-8B11-F35D14FD4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0218" y="1620837"/>
              <a:ext cx="1525588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2400" b="1"/>
                <a:t>Control</a:t>
              </a:r>
            </a:p>
          </p:txBody>
        </p:sp>
        <p:grpSp>
          <p:nvGrpSpPr>
            <p:cNvPr id="4712" name="Group 4710">
              <a:extLst>
                <a:ext uri="{FF2B5EF4-FFF2-40B4-BE49-F238E27FC236}">
                  <a16:creationId xmlns:a16="http://schemas.microsoft.com/office/drawing/2014/main" id="{1A245D60-56AA-B14E-996B-FD18D8584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829131" y="2005012"/>
              <a:ext cx="1138237" cy="869950"/>
              <a:chOff x="1271" y="2877"/>
              <a:chExt cx="717" cy="548"/>
            </a:xfrm>
          </p:grpSpPr>
          <p:sp>
            <p:nvSpPr>
              <p:cNvPr id="4713" name="Rectangle 4711">
                <a:extLst>
                  <a:ext uri="{FF2B5EF4-FFF2-40B4-BE49-F238E27FC236}">
                    <a16:creationId xmlns:a16="http://schemas.microsoft.com/office/drawing/2014/main" id="{006931A2-BDCF-9548-9AA3-7C42A8066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2878"/>
                <a:ext cx="717" cy="54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14" name="Rectangle 4712">
                <a:extLst>
                  <a:ext uri="{FF2B5EF4-FFF2-40B4-BE49-F238E27FC236}">
                    <a16:creationId xmlns:a16="http://schemas.microsoft.com/office/drawing/2014/main" id="{97E66A44-A360-3C45-8201-27B363C1B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2878"/>
                <a:ext cx="717" cy="546"/>
              </a:xfrm>
              <a:prstGeom prst="rect">
                <a:avLst/>
              </a:prstGeom>
              <a:noFill/>
              <a:ln w="9360" cap="sq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15" name="Line 4713">
                <a:extLst>
                  <a:ext uri="{FF2B5EF4-FFF2-40B4-BE49-F238E27FC236}">
                    <a16:creationId xmlns:a16="http://schemas.microsoft.com/office/drawing/2014/main" id="{0FDF669E-1819-F44F-A4E7-7CBBD27463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1" y="2878"/>
                <a:ext cx="717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16" name="Freeform 4714">
                <a:extLst>
                  <a:ext uri="{FF2B5EF4-FFF2-40B4-BE49-F238E27FC236}">
                    <a16:creationId xmlns:a16="http://schemas.microsoft.com/office/drawing/2014/main" id="{60FA40D1-DDDE-8245-B82B-9FED19420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2878"/>
                <a:ext cx="717" cy="546"/>
              </a:xfrm>
              <a:custGeom>
                <a:avLst/>
                <a:gdLst>
                  <a:gd name="G0" fmla="+- 434 0 0"/>
                  <a:gd name="G1" fmla="+- 1 0 0"/>
                  <a:gd name="G2" fmla="*/ 1 16385 2"/>
                  <a:gd name="T0" fmla="*/ 0 w 434"/>
                  <a:gd name="T1" fmla="*/ 558933163 h 342"/>
                  <a:gd name="T2" fmla="*/ 751642473 w 434"/>
                  <a:gd name="T3" fmla="*/ 558933163 h 342"/>
                  <a:gd name="T4" fmla="*/ 751642473 w 434"/>
                  <a:gd name="T5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4" h="342">
                    <a:moveTo>
                      <a:pt x="0" y="342"/>
                    </a:moveTo>
                    <a:lnTo>
                      <a:pt x="434" y="342"/>
                    </a:lnTo>
                    <a:lnTo>
                      <a:pt x="434" y="0"/>
                    </a:lnTo>
                  </a:path>
                </a:pathLst>
              </a:custGeom>
              <a:noFill/>
              <a:ln w="9360" cap="sq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17" name="Line 4715">
                <a:extLst>
                  <a:ext uri="{FF2B5EF4-FFF2-40B4-BE49-F238E27FC236}">
                    <a16:creationId xmlns:a16="http://schemas.microsoft.com/office/drawing/2014/main" id="{58443FFA-044A-5D40-9956-56B5C4D908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1" y="2876"/>
                <a:ext cx="0" cy="55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18" name="Line 4716">
                <a:extLst>
                  <a:ext uri="{FF2B5EF4-FFF2-40B4-BE49-F238E27FC236}">
                    <a16:creationId xmlns:a16="http://schemas.microsoft.com/office/drawing/2014/main" id="{8E33589B-B12B-204C-B9EA-E27C762838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1" y="2876"/>
                <a:ext cx="0" cy="55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19" name="Line 4717">
                <a:extLst>
                  <a:ext uri="{FF2B5EF4-FFF2-40B4-BE49-F238E27FC236}">
                    <a16:creationId xmlns:a16="http://schemas.microsoft.com/office/drawing/2014/main" id="{B127F6A2-9829-2C43-9F06-06AC4B555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71" y="2878"/>
                <a:ext cx="717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20" name="Freeform 4718">
                <a:extLst>
                  <a:ext uri="{FF2B5EF4-FFF2-40B4-BE49-F238E27FC236}">
                    <a16:creationId xmlns:a16="http://schemas.microsoft.com/office/drawing/2014/main" id="{E52013A9-0A9C-864A-A32B-BF99DD9F8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" y="2878"/>
                <a:ext cx="717" cy="546"/>
              </a:xfrm>
              <a:custGeom>
                <a:avLst/>
                <a:gdLst>
                  <a:gd name="G0" fmla="+- 434 0 0"/>
                  <a:gd name="G1" fmla="+- 1 0 0"/>
                  <a:gd name="G2" fmla="*/ 1 16385 2"/>
                  <a:gd name="T0" fmla="*/ 0 w 434"/>
                  <a:gd name="T1" fmla="*/ 558933163 h 342"/>
                  <a:gd name="T2" fmla="*/ 751642473 w 434"/>
                  <a:gd name="T3" fmla="*/ 558933163 h 342"/>
                  <a:gd name="T4" fmla="*/ 751642473 w 434"/>
                  <a:gd name="T5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4" h="342">
                    <a:moveTo>
                      <a:pt x="0" y="342"/>
                    </a:moveTo>
                    <a:lnTo>
                      <a:pt x="434" y="342"/>
                    </a:lnTo>
                    <a:lnTo>
                      <a:pt x="434" y="0"/>
                    </a:lnTo>
                  </a:path>
                </a:pathLst>
              </a:custGeom>
              <a:noFill/>
              <a:ln w="9360" cap="sq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21" name="Line 4719">
                <a:extLst>
                  <a:ext uri="{FF2B5EF4-FFF2-40B4-BE49-F238E27FC236}">
                    <a16:creationId xmlns:a16="http://schemas.microsoft.com/office/drawing/2014/main" id="{8E46EDF3-1ADC-E44C-B5CB-7B0A0167D6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71" y="2876"/>
                <a:ext cx="0" cy="55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22" name="Freeform 4720">
                <a:extLst>
                  <a:ext uri="{FF2B5EF4-FFF2-40B4-BE49-F238E27FC236}">
                    <a16:creationId xmlns:a16="http://schemas.microsoft.com/office/drawing/2014/main" id="{69C3723A-ABFC-EE41-9433-FC1F54035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3068"/>
                <a:ext cx="705" cy="159"/>
              </a:xfrm>
              <a:custGeom>
                <a:avLst/>
                <a:gdLst>
                  <a:gd name="G0" fmla="+- 65506 0 0"/>
                  <a:gd name="G1" fmla="+- 1 0 0"/>
                  <a:gd name="G2" fmla="+- 1 0 0"/>
                  <a:gd name="G3" fmla="+- 101 0 0"/>
                  <a:gd name="G4" fmla="+- 1 0 0"/>
                  <a:gd name="G5" fmla="+- 1 0 0"/>
                  <a:gd name="G6" fmla="*/ 1 12977 30272"/>
                  <a:gd name="G7" fmla="+- 1 0 0"/>
                  <a:gd name="G8" fmla="+- 1 0 0"/>
                  <a:gd name="G9" fmla="*/ 1 55557 42852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*/ 1 1 32768"/>
                  <a:gd name="G46" fmla="+- 1 0 0"/>
                  <a:gd name="G47" fmla="+- 376 0 0"/>
                  <a:gd name="G48" fmla="+- 406 0 0"/>
                  <a:gd name="G49" fmla="+- 65422 0 0"/>
                  <a:gd name="G50" fmla="+- 273 0 0"/>
                  <a:gd name="G51" fmla="+- 225 0 0"/>
                  <a:gd name="G52" fmla="+- 339 0 0"/>
                  <a:gd name="G53" fmla="+- 65336 0 0"/>
                  <a:gd name="G54" fmla="+- 65462 0 0"/>
                  <a:gd name="G55" fmla="+- 65318 0 0"/>
                  <a:gd name="G56" fmla="+- 65347 0 0"/>
                  <a:gd name="G57" fmla="+- 56 0 0"/>
                  <a:gd name="G58" fmla="+- 65305 0 0"/>
                  <a:gd name="G59" fmla="+- 65317 0 0"/>
                  <a:gd name="T0" fmla="*/ 0 w 2572"/>
                  <a:gd name="T1" fmla="*/ 418 h 604"/>
                  <a:gd name="T2" fmla="*/ 42 w 2572"/>
                  <a:gd name="T3" fmla="*/ 490 h 604"/>
                  <a:gd name="T4" fmla="*/ 84 w 2572"/>
                  <a:gd name="T5" fmla="*/ 12 h 604"/>
                  <a:gd name="T6" fmla="*/ 126 w 2572"/>
                  <a:gd name="T7" fmla="*/ 448 h 604"/>
                  <a:gd name="T8" fmla="*/ 175 w 2572"/>
                  <a:gd name="T9" fmla="*/ 442 h 604"/>
                  <a:gd name="T10" fmla="*/ 217 w 2572"/>
                  <a:gd name="T11" fmla="*/ 598 h 604"/>
                  <a:gd name="T12" fmla="*/ 259 w 2572"/>
                  <a:gd name="T13" fmla="*/ 101 h 604"/>
                  <a:gd name="T14" fmla="*/ 301 w 2572"/>
                  <a:gd name="T15" fmla="*/ 275 h 604"/>
                  <a:gd name="T16" fmla="*/ 349 w 2572"/>
                  <a:gd name="T17" fmla="*/ 173 h 604"/>
                  <a:gd name="T18" fmla="*/ 391 w 2572"/>
                  <a:gd name="T19" fmla="*/ 245 h 604"/>
                  <a:gd name="T20" fmla="*/ 434 w 2572"/>
                  <a:gd name="T21" fmla="*/ 532 h 604"/>
                  <a:gd name="T22" fmla="*/ 476 w 2572"/>
                  <a:gd name="T23" fmla="*/ 293 h 604"/>
                  <a:gd name="T24" fmla="*/ 524 w 2572"/>
                  <a:gd name="T25" fmla="*/ 347 h 604"/>
                  <a:gd name="T26" fmla="*/ 566 w 2572"/>
                  <a:gd name="T27" fmla="*/ 191 h 604"/>
                  <a:gd name="T28" fmla="*/ 608 w 2572"/>
                  <a:gd name="T29" fmla="*/ 251 h 604"/>
                  <a:gd name="T30" fmla="*/ 650 w 2572"/>
                  <a:gd name="T31" fmla="*/ 323 h 604"/>
                  <a:gd name="T32" fmla="*/ 693 w 2572"/>
                  <a:gd name="T33" fmla="*/ 54 h 604"/>
                  <a:gd name="T34" fmla="*/ 741 w 2572"/>
                  <a:gd name="T35" fmla="*/ 364 h 604"/>
                  <a:gd name="T36" fmla="*/ 783 w 2572"/>
                  <a:gd name="T37" fmla="*/ 113 h 604"/>
                  <a:gd name="T38" fmla="*/ 825 w 2572"/>
                  <a:gd name="T39" fmla="*/ 353 h 604"/>
                  <a:gd name="T40" fmla="*/ 867 w 2572"/>
                  <a:gd name="T41" fmla="*/ 604 h 604"/>
                  <a:gd name="T42" fmla="*/ 915 w 2572"/>
                  <a:gd name="T43" fmla="*/ 227 h 604"/>
                  <a:gd name="T44" fmla="*/ 958 w 2572"/>
                  <a:gd name="T45" fmla="*/ 6 h 604"/>
                  <a:gd name="T46" fmla="*/ 1000 w 2572"/>
                  <a:gd name="T47" fmla="*/ 167 h 604"/>
                  <a:gd name="T48" fmla="*/ 1042 w 2572"/>
                  <a:gd name="T49" fmla="*/ 299 h 604"/>
                  <a:gd name="T50" fmla="*/ 1090 w 2572"/>
                  <a:gd name="T51" fmla="*/ 412 h 604"/>
                  <a:gd name="T52" fmla="*/ 1132 w 2572"/>
                  <a:gd name="T53" fmla="*/ 496 h 604"/>
                  <a:gd name="T54" fmla="*/ 1174 w 2572"/>
                  <a:gd name="T55" fmla="*/ 173 h 604"/>
                  <a:gd name="T56" fmla="*/ 1217 w 2572"/>
                  <a:gd name="T57" fmla="*/ 568 h 604"/>
                  <a:gd name="T58" fmla="*/ 1265 w 2572"/>
                  <a:gd name="T59" fmla="*/ 83 h 604"/>
                  <a:gd name="T60" fmla="*/ 1307 w 2572"/>
                  <a:gd name="T61" fmla="*/ 281 h 604"/>
                  <a:gd name="T62" fmla="*/ 1349 w 2572"/>
                  <a:gd name="T63" fmla="*/ 592 h 604"/>
                  <a:gd name="T64" fmla="*/ 1391 w 2572"/>
                  <a:gd name="T65" fmla="*/ 311 h 604"/>
                  <a:gd name="T66" fmla="*/ 1433 w 2572"/>
                  <a:gd name="T67" fmla="*/ 490 h 604"/>
                  <a:gd name="T68" fmla="*/ 1482 w 2572"/>
                  <a:gd name="T69" fmla="*/ 215 h 604"/>
                  <a:gd name="T70" fmla="*/ 1524 w 2572"/>
                  <a:gd name="T71" fmla="*/ 209 h 604"/>
                  <a:gd name="T72" fmla="*/ 1566 w 2572"/>
                  <a:gd name="T73" fmla="*/ 167 h 604"/>
                  <a:gd name="T74" fmla="*/ 1608 w 2572"/>
                  <a:gd name="T75" fmla="*/ 454 h 604"/>
                  <a:gd name="T76" fmla="*/ 1656 w 2572"/>
                  <a:gd name="T77" fmla="*/ 101 h 604"/>
                  <a:gd name="T78" fmla="*/ 1698 w 2572"/>
                  <a:gd name="T79" fmla="*/ 550 h 604"/>
                  <a:gd name="T80" fmla="*/ 1741 w 2572"/>
                  <a:gd name="T81" fmla="*/ 353 h 604"/>
                  <a:gd name="T82" fmla="*/ 1783 w 2572"/>
                  <a:gd name="T83" fmla="*/ 550 h 604"/>
                  <a:gd name="T84" fmla="*/ 1831 w 2572"/>
                  <a:gd name="T85" fmla="*/ 335 h 604"/>
                  <a:gd name="T86" fmla="*/ 1873 w 2572"/>
                  <a:gd name="T87" fmla="*/ 60 h 604"/>
                  <a:gd name="T88" fmla="*/ 1915 w 2572"/>
                  <a:gd name="T89" fmla="*/ 263 h 604"/>
                  <a:gd name="T90" fmla="*/ 1957 w 2572"/>
                  <a:gd name="T91" fmla="*/ 335 h 604"/>
                  <a:gd name="T92" fmla="*/ 2000 w 2572"/>
                  <a:gd name="T93" fmla="*/ 161 h 604"/>
                  <a:gd name="T94" fmla="*/ 2048 w 2572"/>
                  <a:gd name="T95" fmla="*/ 95 h 604"/>
                  <a:gd name="T96" fmla="*/ 2090 w 2572"/>
                  <a:gd name="T97" fmla="*/ 24 h 604"/>
                  <a:gd name="T98" fmla="*/ 2132 w 2572"/>
                  <a:gd name="T99" fmla="*/ 574 h 604"/>
                  <a:gd name="T100" fmla="*/ 2174 w 2572"/>
                  <a:gd name="T101" fmla="*/ 233 h 604"/>
                  <a:gd name="T102" fmla="*/ 2222 w 2572"/>
                  <a:gd name="T103" fmla="*/ 0 h 604"/>
                  <a:gd name="T104" fmla="*/ 2265 w 2572"/>
                  <a:gd name="T105" fmla="*/ 538 h 604"/>
                  <a:gd name="T106" fmla="*/ 2307 w 2572"/>
                  <a:gd name="T107" fmla="*/ 358 h 604"/>
                  <a:gd name="T108" fmla="*/ 2349 w 2572"/>
                  <a:gd name="T109" fmla="*/ 95 h 604"/>
                  <a:gd name="T110" fmla="*/ 2397 w 2572"/>
                  <a:gd name="T111" fmla="*/ 526 h 604"/>
                  <a:gd name="T112" fmla="*/ 2439 w 2572"/>
                  <a:gd name="T113" fmla="*/ 406 h 604"/>
                  <a:gd name="T114" fmla="*/ 2481 w 2572"/>
                  <a:gd name="T115" fmla="*/ 347 h 604"/>
                  <a:gd name="T116" fmla="*/ 2524 w 2572"/>
                  <a:gd name="T117" fmla="*/ 66 h 604"/>
                  <a:gd name="T118" fmla="*/ 2572 w 2572"/>
                  <a:gd name="T119" fmla="*/ 305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72" h="604">
                    <a:moveTo>
                      <a:pt x="0" y="418"/>
                    </a:moveTo>
                    <a:lnTo>
                      <a:pt x="42" y="490"/>
                    </a:lnTo>
                    <a:lnTo>
                      <a:pt x="84" y="12"/>
                    </a:lnTo>
                    <a:lnTo>
                      <a:pt x="126" y="448"/>
                    </a:lnTo>
                    <a:lnTo>
                      <a:pt x="175" y="442"/>
                    </a:lnTo>
                    <a:lnTo>
                      <a:pt x="217" y="598"/>
                    </a:lnTo>
                    <a:lnTo>
                      <a:pt x="259" y="101"/>
                    </a:lnTo>
                    <a:lnTo>
                      <a:pt x="301" y="275"/>
                    </a:lnTo>
                    <a:lnTo>
                      <a:pt x="349" y="173"/>
                    </a:lnTo>
                    <a:lnTo>
                      <a:pt x="391" y="245"/>
                    </a:lnTo>
                    <a:lnTo>
                      <a:pt x="434" y="532"/>
                    </a:lnTo>
                    <a:lnTo>
                      <a:pt x="476" y="293"/>
                    </a:lnTo>
                    <a:lnTo>
                      <a:pt x="524" y="347"/>
                    </a:lnTo>
                    <a:lnTo>
                      <a:pt x="566" y="191"/>
                    </a:lnTo>
                    <a:lnTo>
                      <a:pt x="608" y="251"/>
                    </a:lnTo>
                    <a:lnTo>
                      <a:pt x="650" y="323"/>
                    </a:lnTo>
                    <a:lnTo>
                      <a:pt x="693" y="54"/>
                    </a:lnTo>
                    <a:lnTo>
                      <a:pt x="741" y="364"/>
                    </a:lnTo>
                    <a:lnTo>
                      <a:pt x="783" y="113"/>
                    </a:lnTo>
                    <a:lnTo>
                      <a:pt x="825" y="353"/>
                    </a:lnTo>
                    <a:lnTo>
                      <a:pt x="867" y="604"/>
                    </a:lnTo>
                    <a:lnTo>
                      <a:pt x="915" y="227"/>
                    </a:lnTo>
                    <a:lnTo>
                      <a:pt x="958" y="6"/>
                    </a:lnTo>
                    <a:lnTo>
                      <a:pt x="1000" y="167"/>
                    </a:lnTo>
                    <a:lnTo>
                      <a:pt x="1042" y="299"/>
                    </a:lnTo>
                    <a:lnTo>
                      <a:pt x="1090" y="412"/>
                    </a:lnTo>
                    <a:lnTo>
                      <a:pt x="1132" y="496"/>
                    </a:lnTo>
                    <a:lnTo>
                      <a:pt x="1174" y="173"/>
                    </a:lnTo>
                    <a:lnTo>
                      <a:pt x="1217" y="568"/>
                    </a:lnTo>
                    <a:lnTo>
                      <a:pt x="1265" y="83"/>
                    </a:lnTo>
                    <a:lnTo>
                      <a:pt x="1307" y="281"/>
                    </a:lnTo>
                    <a:lnTo>
                      <a:pt x="1349" y="592"/>
                    </a:lnTo>
                    <a:lnTo>
                      <a:pt x="1391" y="311"/>
                    </a:lnTo>
                    <a:lnTo>
                      <a:pt x="1433" y="490"/>
                    </a:lnTo>
                    <a:lnTo>
                      <a:pt x="1482" y="215"/>
                    </a:lnTo>
                    <a:lnTo>
                      <a:pt x="1524" y="209"/>
                    </a:lnTo>
                    <a:lnTo>
                      <a:pt x="1566" y="167"/>
                    </a:lnTo>
                    <a:lnTo>
                      <a:pt x="1608" y="454"/>
                    </a:lnTo>
                    <a:lnTo>
                      <a:pt x="1656" y="101"/>
                    </a:lnTo>
                    <a:lnTo>
                      <a:pt x="1698" y="550"/>
                    </a:lnTo>
                    <a:lnTo>
                      <a:pt x="1741" y="353"/>
                    </a:lnTo>
                    <a:lnTo>
                      <a:pt x="1783" y="550"/>
                    </a:lnTo>
                    <a:lnTo>
                      <a:pt x="1831" y="335"/>
                    </a:lnTo>
                    <a:lnTo>
                      <a:pt x="1873" y="60"/>
                    </a:lnTo>
                    <a:lnTo>
                      <a:pt x="1915" y="263"/>
                    </a:lnTo>
                    <a:lnTo>
                      <a:pt x="1957" y="335"/>
                    </a:lnTo>
                    <a:lnTo>
                      <a:pt x="2000" y="161"/>
                    </a:lnTo>
                    <a:lnTo>
                      <a:pt x="2048" y="95"/>
                    </a:lnTo>
                    <a:lnTo>
                      <a:pt x="2090" y="24"/>
                    </a:lnTo>
                    <a:lnTo>
                      <a:pt x="2132" y="574"/>
                    </a:lnTo>
                    <a:lnTo>
                      <a:pt x="2174" y="233"/>
                    </a:lnTo>
                    <a:lnTo>
                      <a:pt x="2222" y="0"/>
                    </a:lnTo>
                    <a:lnTo>
                      <a:pt x="2265" y="538"/>
                    </a:lnTo>
                    <a:lnTo>
                      <a:pt x="2307" y="358"/>
                    </a:lnTo>
                    <a:lnTo>
                      <a:pt x="2349" y="95"/>
                    </a:lnTo>
                    <a:lnTo>
                      <a:pt x="2397" y="526"/>
                    </a:lnTo>
                    <a:lnTo>
                      <a:pt x="2439" y="406"/>
                    </a:lnTo>
                    <a:lnTo>
                      <a:pt x="2481" y="347"/>
                    </a:lnTo>
                    <a:lnTo>
                      <a:pt x="2524" y="66"/>
                    </a:lnTo>
                    <a:lnTo>
                      <a:pt x="2572" y="305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23" name="Freeform 4721">
                <a:extLst>
                  <a:ext uri="{FF2B5EF4-FFF2-40B4-BE49-F238E27FC236}">
                    <a16:creationId xmlns:a16="http://schemas.microsoft.com/office/drawing/2014/main" id="{B87DDD01-E5B7-194A-A683-79F74833C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2912"/>
                <a:ext cx="705" cy="486"/>
              </a:xfrm>
              <a:custGeom>
                <a:avLst/>
                <a:gdLst>
                  <a:gd name="G0" fmla="+- 65507 0 0"/>
                  <a:gd name="G1" fmla="+- 1 0 0"/>
                  <a:gd name="G2" fmla="+- 1 0 0"/>
                  <a:gd name="G3" fmla="+- 508 0 0"/>
                  <a:gd name="G4" fmla="+- 1 0 0"/>
                  <a:gd name="G5" fmla="+- 1 0 0"/>
                  <a:gd name="G6" fmla="*/ 1 23521 45568"/>
                  <a:gd name="G7" fmla="+- 1 0 0"/>
                  <a:gd name="G8" fmla="+- 1 0 0"/>
                  <a:gd name="G9" fmla="*/ 1 51605 55552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*/ 1 1 32768"/>
                  <a:gd name="G46" fmla="+- 1 0 0"/>
                  <a:gd name="G47" fmla="+- 556 0 0"/>
                  <a:gd name="G48" fmla="+- 585 0 0"/>
                  <a:gd name="G49" fmla="+- 502 0 0"/>
                  <a:gd name="G50" fmla="+- 65427 0 0"/>
                  <a:gd name="G51" fmla="+- 65474 0 0"/>
                  <a:gd name="G52" fmla="+- 70 0 0"/>
                  <a:gd name="G53" fmla="+- 207 0 0"/>
                  <a:gd name="G54" fmla="+- 715 0 0"/>
                  <a:gd name="G55" fmla="+- 757 0 0"/>
                  <a:gd name="G56" fmla="+- 1114 0 0"/>
                  <a:gd name="G57" fmla="+- 839 0 0"/>
                  <a:gd name="G58" fmla="+- 684 0 0"/>
                  <a:gd name="G59" fmla="+- 426 0 0"/>
                  <a:gd name="T0" fmla="*/ 0 w 2572"/>
                  <a:gd name="T1" fmla="*/ 598 h 1823"/>
                  <a:gd name="T2" fmla="*/ 42 w 2572"/>
                  <a:gd name="T3" fmla="*/ 669 h 1823"/>
                  <a:gd name="T4" fmla="*/ 84 w 2572"/>
                  <a:gd name="T5" fmla="*/ 628 h 1823"/>
                  <a:gd name="T6" fmla="*/ 126 w 2572"/>
                  <a:gd name="T7" fmla="*/ 66 h 1823"/>
                  <a:gd name="T8" fmla="*/ 175 w 2572"/>
                  <a:gd name="T9" fmla="*/ 155 h 1823"/>
                  <a:gd name="T10" fmla="*/ 217 w 2572"/>
                  <a:gd name="T11" fmla="*/ 329 h 1823"/>
                  <a:gd name="T12" fmla="*/ 259 w 2572"/>
                  <a:gd name="T13" fmla="*/ 508 h 1823"/>
                  <a:gd name="T14" fmla="*/ 301 w 2572"/>
                  <a:gd name="T15" fmla="*/ 1064 h 1823"/>
                  <a:gd name="T16" fmla="*/ 349 w 2572"/>
                  <a:gd name="T17" fmla="*/ 1148 h 1823"/>
                  <a:gd name="T18" fmla="*/ 391 w 2572"/>
                  <a:gd name="T19" fmla="*/ 1548 h 1823"/>
                  <a:gd name="T20" fmla="*/ 434 w 2572"/>
                  <a:gd name="T21" fmla="*/ 1315 h 1823"/>
                  <a:gd name="T22" fmla="*/ 476 w 2572"/>
                  <a:gd name="T23" fmla="*/ 1208 h 1823"/>
                  <a:gd name="T24" fmla="*/ 524 w 2572"/>
                  <a:gd name="T25" fmla="*/ 992 h 1823"/>
                  <a:gd name="T26" fmla="*/ 566 w 2572"/>
                  <a:gd name="T27" fmla="*/ 933 h 1823"/>
                  <a:gd name="T28" fmla="*/ 608 w 2572"/>
                  <a:gd name="T29" fmla="*/ 783 h 1823"/>
                  <a:gd name="T30" fmla="*/ 650 w 2572"/>
                  <a:gd name="T31" fmla="*/ 221 h 1823"/>
                  <a:gd name="T32" fmla="*/ 693 w 2572"/>
                  <a:gd name="T33" fmla="*/ 155 h 1823"/>
                  <a:gd name="T34" fmla="*/ 741 w 2572"/>
                  <a:gd name="T35" fmla="*/ 454 h 1823"/>
                  <a:gd name="T36" fmla="*/ 783 w 2572"/>
                  <a:gd name="T37" fmla="*/ 777 h 1823"/>
                  <a:gd name="T38" fmla="*/ 825 w 2572"/>
                  <a:gd name="T39" fmla="*/ 646 h 1823"/>
                  <a:gd name="T40" fmla="*/ 867 w 2572"/>
                  <a:gd name="T41" fmla="*/ 1100 h 1823"/>
                  <a:gd name="T42" fmla="*/ 915 w 2572"/>
                  <a:gd name="T43" fmla="*/ 1214 h 1823"/>
                  <a:gd name="T44" fmla="*/ 958 w 2572"/>
                  <a:gd name="T45" fmla="*/ 1459 h 1823"/>
                  <a:gd name="T46" fmla="*/ 1000 w 2572"/>
                  <a:gd name="T47" fmla="*/ 1770 h 1823"/>
                  <a:gd name="T48" fmla="*/ 1042 w 2572"/>
                  <a:gd name="T49" fmla="*/ 1363 h 1823"/>
                  <a:gd name="T50" fmla="*/ 1090 w 2572"/>
                  <a:gd name="T51" fmla="*/ 921 h 1823"/>
                  <a:gd name="T52" fmla="*/ 1132 w 2572"/>
                  <a:gd name="T53" fmla="*/ 592 h 1823"/>
                  <a:gd name="T54" fmla="*/ 1174 w 2572"/>
                  <a:gd name="T55" fmla="*/ 424 h 1823"/>
                  <a:gd name="T56" fmla="*/ 1217 w 2572"/>
                  <a:gd name="T57" fmla="*/ 24 h 1823"/>
                  <a:gd name="T58" fmla="*/ 1265 w 2572"/>
                  <a:gd name="T59" fmla="*/ 179 h 1823"/>
                  <a:gd name="T60" fmla="*/ 1307 w 2572"/>
                  <a:gd name="T61" fmla="*/ 490 h 1823"/>
                  <a:gd name="T62" fmla="*/ 1349 w 2572"/>
                  <a:gd name="T63" fmla="*/ 329 h 1823"/>
                  <a:gd name="T64" fmla="*/ 1391 w 2572"/>
                  <a:gd name="T65" fmla="*/ 933 h 1823"/>
                  <a:gd name="T66" fmla="*/ 1433 w 2572"/>
                  <a:gd name="T67" fmla="*/ 1130 h 1823"/>
                  <a:gd name="T68" fmla="*/ 1482 w 2572"/>
                  <a:gd name="T69" fmla="*/ 1405 h 1823"/>
                  <a:gd name="T70" fmla="*/ 1524 w 2572"/>
                  <a:gd name="T71" fmla="*/ 1823 h 1823"/>
                  <a:gd name="T72" fmla="*/ 1566 w 2572"/>
                  <a:gd name="T73" fmla="*/ 1285 h 1823"/>
                  <a:gd name="T74" fmla="*/ 1608 w 2572"/>
                  <a:gd name="T75" fmla="*/ 1321 h 1823"/>
                  <a:gd name="T76" fmla="*/ 1656 w 2572"/>
                  <a:gd name="T77" fmla="*/ 831 h 1823"/>
                  <a:gd name="T78" fmla="*/ 1698 w 2572"/>
                  <a:gd name="T79" fmla="*/ 658 h 1823"/>
                  <a:gd name="T80" fmla="*/ 1741 w 2572"/>
                  <a:gd name="T81" fmla="*/ 143 h 1823"/>
                  <a:gd name="T82" fmla="*/ 1783 w 2572"/>
                  <a:gd name="T83" fmla="*/ 466 h 1823"/>
                  <a:gd name="T84" fmla="*/ 1831 w 2572"/>
                  <a:gd name="T85" fmla="*/ 0 h 1823"/>
                  <a:gd name="T86" fmla="*/ 1873 w 2572"/>
                  <a:gd name="T87" fmla="*/ 377 h 1823"/>
                  <a:gd name="T88" fmla="*/ 1915 w 2572"/>
                  <a:gd name="T89" fmla="*/ 939 h 1823"/>
                  <a:gd name="T90" fmla="*/ 1957 w 2572"/>
                  <a:gd name="T91" fmla="*/ 1016 h 1823"/>
                  <a:gd name="T92" fmla="*/ 2000 w 2572"/>
                  <a:gd name="T93" fmla="*/ 1518 h 1823"/>
                  <a:gd name="T94" fmla="*/ 2048 w 2572"/>
                  <a:gd name="T95" fmla="*/ 1602 h 1823"/>
                  <a:gd name="T96" fmla="*/ 2090 w 2572"/>
                  <a:gd name="T97" fmla="*/ 1267 h 1823"/>
                  <a:gd name="T98" fmla="*/ 2132 w 2572"/>
                  <a:gd name="T99" fmla="*/ 1303 h 1823"/>
                  <a:gd name="T100" fmla="*/ 2174 w 2572"/>
                  <a:gd name="T101" fmla="*/ 1243 h 1823"/>
                  <a:gd name="T102" fmla="*/ 2222 w 2572"/>
                  <a:gd name="T103" fmla="*/ 1172 h 1823"/>
                  <a:gd name="T104" fmla="*/ 2265 w 2572"/>
                  <a:gd name="T105" fmla="*/ 418 h 1823"/>
                  <a:gd name="T106" fmla="*/ 2307 w 2572"/>
                  <a:gd name="T107" fmla="*/ 269 h 1823"/>
                  <a:gd name="T108" fmla="*/ 2349 w 2572"/>
                  <a:gd name="T109" fmla="*/ 562 h 1823"/>
                  <a:gd name="T110" fmla="*/ 2397 w 2572"/>
                  <a:gd name="T111" fmla="*/ 72 h 1823"/>
                  <a:gd name="T112" fmla="*/ 2439 w 2572"/>
                  <a:gd name="T113" fmla="*/ 305 h 1823"/>
                  <a:gd name="T114" fmla="*/ 2481 w 2572"/>
                  <a:gd name="T115" fmla="*/ 765 h 1823"/>
                  <a:gd name="T116" fmla="*/ 2524 w 2572"/>
                  <a:gd name="T117" fmla="*/ 855 h 1823"/>
                  <a:gd name="T118" fmla="*/ 2572 w 2572"/>
                  <a:gd name="T119" fmla="*/ 1172 h 1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72" h="1823">
                    <a:moveTo>
                      <a:pt x="0" y="598"/>
                    </a:moveTo>
                    <a:lnTo>
                      <a:pt x="42" y="669"/>
                    </a:lnTo>
                    <a:lnTo>
                      <a:pt x="84" y="628"/>
                    </a:lnTo>
                    <a:lnTo>
                      <a:pt x="126" y="66"/>
                    </a:lnTo>
                    <a:lnTo>
                      <a:pt x="175" y="155"/>
                    </a:lnTo>
                    <a:lnTo>
                      <a:pt x="217" y="329"/>
                    </a:lnTo>
                    <a:lnTo>
                      <a:pt x="259" y="508"/>
                    </a:lnTo>
                    <a:lnTo>
                      <a:pt x="301" y="1064"/>
                    </a:lnTo>
                    <a:lnTo>
                      <a:pt x="349" y="1148"/>
                    </a:lnTo>
                    <a:lnTo>
                      <a:pt x="391" y="1548"/>
                    </a:lnTo>
                    <a:lnTo>
                      <a:pt x="434" y="1315"/>
                    </a:lnTo>
                    <a:lnTo>
                      <a:pt x="476" y="1208"/>
                    </a:lnTo>
                    <a:lnTo>
                      <a:pt x="524" y="992"/>
                    </a:lnTo>
                    <a:lnTo>
                      <a:pt x="566" y="933"/>
                    </a:lnTo>
                    <a:lnTo>
                      <a:pt x="608" y="783"/>
                    </a:lnTo>
                    <a:lnTo>
                      <a:pt x="650" y="221"/>
                    </a:lnTo>
                    <a:lnTo>
                      <a:pt x="693" y="155"/>
                    </a:lnTo>
                    <a:lnTo>
                      <a:pt x="741" y="454"/>
                    </a:lnTo>
                    <a:lnTo>
                      <a:pt x="783" y="777"/>
                    </a:lnTo>
                    <a:lnTo>
                      <a:pt x="825" y="646"/>
                    </a:lnTo>
                    <a:lnTo>
                      <a:pt x="867" y="1100"/>
                    </a:lnTo>
                    <a:lnTo>
                      <a:pt x="915" y="1214"/>
                    </a:lnTo>
                    <a:lnTo>
                      <a:pt x="958" y="1459"/>
                    </a:lnTo>
                    <a:lnTo>
                      <a:pt x="1000" y="1770"/>
                    </a:lnTo>
                    <a:lnTo>
                      <a:pt x="1042" y="1363"/>
                    </a:lnTo>
                    <a:lnTo>
                      <a:pt x="1090" y="921"/>
                    </a:lnTo>
                    <a:lnTo>
                      <a:pt x="1132" y="592"/>
                    </a:lnTo>
                    <a:lnTo>
                      <a:pt x="1174" y="424"/>
                    </a:lnTo>
                    <a:lnTo>
                      <a:pt x="1217" y="24"/>
                    </a:lnTo>
                    <a:lnTo>
                      <a:pt x="1265" y="179"/>
                    </a:lnTo>
                    <a:lnTo>
                      <a:pt x="1307" y="490"/>
                    </a:lnTo>
                    <a:lnTo>
                      <a:pt x="1349" y="329"/>
                    </a:lnTo>
                    <a:lnTo>
                      <a:pt x="1391" y="933"/>
                    </a:lnTo>
                    <a:lnTo>
                      <a:pt x="1433" y="1130"/>
                    </a:lnTo>
                    <a:lnTo>
                      <a:pt x="1482" y="1405"/>
                    </a:lnTo>
                    <a:lnTo>
                      <a:pt x="1524" y="1823"/>
                    </a:lnTo>
                    <a:lnTo>
                      <a:pt x="1566" y="1285"/>
                    </a:lnTo>
                    <a:lnTo>
                      <a:pt x="1608" y="1321"/>
                    </a:lnTo>
                    <a:lnTo>
                      <a:pt x="1656" y="831"/>
                    </a:lnTo>
                    <a:lnTo>
                      <a:pt x="1698" y="658"/>
                    </a:lnTo>
                    <a:lnTo>
                      <a:pt x="1741" y="143"/>
                    </a:lnTo>
                    <a:lnTo>
                      <a:pt x="1783" y="466"/>
                    </a:lnTo>
                    <a:lnTo>
                      <a:pt x="1831" y="0"/>
                    </a:lnTo>
                    <a:lnTo>
                      <a:pt x="1873" y="377"/>
                    </a:lnTo>
                    <a:lnTo>
                      <a:pt x="1915" y="939"/>
                    </a:lnTo>
                    <a:lnTo>
                      <a:pt x="1957" y="1016"/>
                    </a:lnTo>
                    <a:lnTo>
                      <a:pt x="2000" y="1518"/>
                    </a:lnTo>
                    <a:lnTo>
                      <a:pt x="2048" y="1602"/>
                    </a:lnTo>
                    <a:lnTo>
                      <a:pt x="2090" y="1267"/>
                    </a:lnTo>
                    <a:lnTo>
                      <a:pt x="2132" y="1303"/>
                    </a:lnTo>
                    <a:lnTo>
                      <a:pt x="2174" y="1243"/>
                    </a:lnTo>
                    <a:lnTo>
                      <a:pt x="2222" y="1172"/>
                    </a:lnTo>
                    <a:lnTo>
                      <a:pt x="2265" y="418"/>
                    </a:lnTo>
                    <a:lnTo>
                      <a:pt x="2307" y="269"/>
                    </a:lnTo>
                    <a:lnTo>
                      <a:pt x="2349" y="562"/>
                    </a:lnTo>
                    <a:lnTo>
                      <a:pt x="2397" y="72"/>
                    </a:lnTo>
                    <a:lnTo>
                      <a:pt x="2439" y="305"/>
                    </a:lnTo>
                    <a:lnTo>
                      <a:pt x="2481" y="765"/>
                    </a:lnTo>
                    <a:lnTo>
                      <a:pt x="2524" y="855"/>
                    </a:lnTo>
                    <a:lnTo>
                      <a:pt x="2572" y="1172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24" name="Freeform 4722">
                <a:extLst>
                  <a:ext uri="{FF2B5EF4-FFF2-40B4-BE49-F238E27FC236}">
                    <a16:creationId xmlns:a16="http://schemas.microsoft.com/office/drawing/2014/main" id="{7A274F1E-F60D-BE40-9182-B9F46441B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2920"/>
                <a:ext cx="705" cy="491"/>
              </a:xfrm>
              <a:custGeom>
                <a:avLst/>
                <a:gdLst>
                  <a:gd name="G0" fmla="+- 497 0 0"/>
                  <a:gd name="G1" fmla="+- 1 0 0"/>
                  <a:gd name="G2" fmla="+- 1 0 0"/>
                  <a:gd name="G3" fmla="+- 813 0 0"/>
                  <a:gd name="G4" fmla="+- 1 0 0"/>
                  <a:gd name="G5" fmla="+- 1 0 0"/>
                  <a:gd name="G6" fmla="*/ 1 42897 13312"/>
                  <a:gd name="G7" fmla="+- 1 0 0"/>
                  <a:gd name="G8" fmla="+- 1 0 0"/>
                  <a:gd name="G9" fmla="*/ 1 33343 55552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*/ 1 1 32768"/>
                  <a:gd name="G46" fmla="+- 1 0 0"/>
                  <a:gd name="G47" fmla="+- 1082 0 0"/>
                  <a:gd name="G48" fmla="+- 585 0 0"/>
                  <a:gd name="G49" fmla="+- 65410 0 0"/>
                  <a:gd name="G50" fmla="+- 52 0 0"/>
                  <a:gd name="G51" fmla="+- 130 0 0"/>
                  <a:gd name="G52" fmla="+- 183 0 0"/>
                  <a:gd name="G53" fmla="+- 512 0 0"/>
                  <a:gd name="G54" fmla="+- 811 0 0"/>
                  <a:gd name="G55" fmla="+- 1008 0 0"/>
                  <a:gd name="G56" fmla="+- 1198 0 0"/>
                  <a:gd name="G57" fmla="+- 1210 0 0"/>
                  <a:gd name="G58" fmla="+- 552 0 0"/>
                  <a:gd name="G59" fmla="+- 97 0 0"/>
                  <a:gd name="T0" fmla="*/ 0 w 2572"/>
                  <a:gd name="T1" fmla="*/ 1124 h 1841"/>
                  <a:gd name="T2" fmla="*/ 42 w 2572"/>
                  <a:gd name="T3" fmla="*/ 669 h 1841"/>
                  <a:gd name="T4" fmla="*/ 84 w 2572"/>
                  <a:gd name="T5" fmla="*/ 0 h 1841"/>
                  <a:gd name="T6" fmla="*/ 126 w 2572"/>
                  <a:gd name="T7" fmla="*/ 227 h 1841"/>
                  <a:gd name="T8" fmla="*/ 175 w 2572"/>
                  <a:gd name="T9" fmla="*/ 347 h 1841"/>
                  <a:gd name="T10" fmla="*/ 217 w 2572"/>
                  <a:gd name="T11" fmla="*/ 442 h 1841"/>
                  <a:gd name="T12" fmla="*/ 259 w 2572"/>
                  <a:gd name="T13" fmla="*/ 813 h 1841"/>
                  <a:gd name="T14" fmla="*/ 301 w 2572"/>
                  <a:gd name="T15" fmla="*/ 1160 h 1841"/>
                  <a:gd name="T16" fmla="*/ 349 w 2572"/>
                  <a:gd name="T17" fmla="*/ 1399 h 1841"/>
                  <a:gd name="T18" fmla="*/ 391 w 2572"/>
                  <a:gd name="T19" fmla="*/ 1632 h 1841"/>
                  <a:gd name="T20" fmla="*/ 434 w 2572"/>
                  <a:gd name="T21" fmla="*/ 1686 h 1841"/>
                  <a:gd name="T22" fmla="*/ 476 w 2572"/>
                  <a:gd name="T23" fmla="*/ 1076 h 1841"/>
                  <a:gd name="T24" fmla="*/ 524 w 2572"/>
                  <a:gd name="T25" fmla="*/ 663 h 1841"/>
                  <a:gd name="T26" fmla="*/ 566 w 2572"/>
                  <a:gd name="T27" fmla="*/ 598 h 1841"/>
                  <a:gd name="T28" fmla="*/ 608 w 2572"/>
                  <a:gd name="T29" fmla="*/ 604 h 1841"/>
                  <a:gd name="T30" fmla="*/ 650 w 2572"/>
                  <a:gd name="T31" fmla="*/ 352 h 1841"/>
                  <a:gd name="T32" fmla="*/ 693 w 2572"/>
                  <a:gd name="T33" fmla="*/ 358 h 1841"/>
                  <a:gd name="T34" fmla="*/ 741 w 2572"/>
                  <a:gd name="T35" fmla="*/ 352 h 1841"/>
                  <a:gd name="T36" fmla="*/ 783 w 2572"/>
                  <a:gd name="T37" fmla="*/ 592 h 1841"/>
                  <a:gd name="T38" fmla="*/ 825 w 2572"/>
                  <a:gd name="T39" fmla="*/ 1142 h 1841"/>
                  <a:gd name="T40" fmla="*/ 867 w 2572"/>
                  <a:gd name="T41" fmla="*/ 1178 h 1841"/>
                  <a:gd name="T42" fmla="*/ 915 w 2572"/>
                  <a:gd name="T43" fmla="*/ 1805 h 1841"/>
                  <a:gd name="T44" fmla="*/ 958 w 2572"/>
                  <a:gd name="T45" fmla="*/ 1399 h 1841"/>
                  <a:gd name="T46" fmla="*/ 1000 w 2572"/>
                  <a:gd name="T47" fmla="*/ 1237 h 1841"/>
                  <a:gd name="T48" fmla="*/ 1042 w 2572"/>
                  <a:gd name="T49" fmla="*/ 998 h 1841"/>
                  <a:gd name="T50" fmla="*/ 1090 w 2572"/>
                  <a:gd name="T51" fmla="*/ 544 h 1841"/>
                  <a:gd name="T52" fmla="*/ 1132 w 2572"/>
                  <a:gd name="T53" fmla="*/ 215 h 1841"/>
                  <a:gd name="T54" fmla="*/ 1174 w 2572"/>
                  <a:gd name="T55" fmla="*/ 400 h 1841"/>
                  <a:gd name="T56" fmla="*/ 1217 w 2572"/>
                  <a:gd name="T57" fmla="*/ 24 h 1841"/>
                  <a:gd name="T58" fmla="*/ 1265 w 2572"/>
                  <a:gd name="T59" fmla="*/ 119 h 1841"/>
                  <a:gd name="T60" fmla="*/ 1307 w 2572"/>
                  <a:gd name="T61" fmla="*/ 472 h 1841"/>
                  <a:gd name="T62" fmla="*/ 1349 w 2572"/>
                  <a:gd name="T63" fmla="*/ 1058 h 1841"/>
                  <a:gd name="T64" fmla="*/ 1391 w 2572"/>
                  <a:gd name="T65" fmla="*/ 1219 h 1841"/>
                  <a:gd name="T66" fmla="*/ 1433 w 2572"/>
                  <a:gd name="T67" fmla="*/ 1225 h 1841"/>
                  <a:gd name="T68" fmla="*/ 1482 w 2572"/>
                  <a:gd name="T69" fmla="*/ 1841 h 1841"/>
                  <a:gd name="T70" fmla="*/ 1524 w 2572"/>
                  <a:gd name="T71" fmla="*/ 1148 h 1841"/>
                  <a:gd name="T72" fmla="*/ 1566 w 2572"/>
                  <a:gd name="T73" fmla="*/ 861 h 1841"/>
                  <a:gd name="T74" fmla="*/ 1608 w 2572"/>
                  <a:gd name="T75" fmla="*/ 968 h 1841"/>
                  <a:gd name="T76" fmla="*/ 1656 w 2572"/>
                  <a:gd name="T77" fmla="*/ 203 h 1841"/>
                  <a:gd name="T78" fmla="*/ 1698 w 2572"/>
                  <a:gd name="T79" fmla="*/ 442 h 1841"/>
                  <a:gd name="T80" fmla="*/ 1741 w 2572"/>
                  <a:gd name="T81" fmla="*/ 323 h 1841"/>
                  <a:gd name="T82" fmla="*/ 1783 w 2572"/>
                  <a:gd name="T83" fmla="*/ 251 h 1841"/>
                  <a:gd name="T84" fmla="*/ 1831 w 2572"/>
                  <a:gd name="T85" fmla="*/ 657 h 1841"/>
                  <a:gd name="T86" fmla="*/ 1873 w 2572"/>
                  <a:gd name="T87" fmla="*/ 956 h 1841"/>
                  <a:gd name="T88" fmla="*/ 1915 w 2572"/>
                  <a:gd name="T89" fmla="*/ 1512 h 1841"/>
                  <a:gd name="T90" fmla="*/ 1957 w 2572"/>
                  <a:gd name="T91" fmla="*/ 1524 h 1841"/>
                  <a:gd name="T92" fmla="*/ 2000 w 2572"/>
                  <a:gd name="T93" fmla="*/ 1656 h 1841"/>
                  <a:gd name="T94" fmla="*/ 2048 w 2572"/>
                  <a:gd name="T95" fmla="*/ 1405 h 1841"/>
                  <a:gd name="T96" fmla="*/ 2090 w 2572"/>
                  <a:gd name="T97" fmla="*/ 1100 h 1841"/>
                  <a:gd name="T98" fmla="*/ 2132 w 2572"/>
                  <a:gd name="T99" fmla="*/ 1022 h 1841"/>
                  <a:gd name="T100" fmla="*/ 2174 w 2572"/>
                  <a:gd name="T101" fmla="*/ 789 h 1841"/>
                  <a:gd name="T102" fmla="*/ 2222 w 2572"/>
                  <a:gd name="T103" fmla="*/ 341 h 1841"/>
                  <a:gd name="T104" fmla="*/ 2265 w 2572"/>
                  <a:gd name="T105" fmla="*/ 311 h 1841"/>
                  <a:gd name="T106" fmla="*/ 2307 w 2572"/>
                  <a:gd name="T107" fmla="*/ 538 h 1841"/>
                  <a:gd name="T108" fmla="*/ 2349 w 2572"/>
                  <a:gd name="T109" fmla="*/ 155 h 1841"/>
                  <a:gd name="T110" fmla="*/ 2397 w 2572"/>
                  <a:gd name="T111" fmla="*/ 1052 h 1841"/>
                  <a:gd name="T112" fmla="*/ 2439 w 2572"/>
                  <a:gd name="T113" fmla="*/ 819 h 1841"/>
                  <a:gd name="T114" fmla="*/ 2481 w 2572"/>
                  <a:gd name="T115" fmla="*/ 1160 h 1841"/>
                  <a:gd name="T116" fmla="*/ 2524 w 2572"/>
                  <a:gd name="T117" fmla="*/ 1811 h 1841"/>
                  <a:gd name="T118" fmla="*/ 2572 w 2572"/>
                  <a:gd name="T119" fmla="*/ 1722 h 1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72" h="1841">
                    <a:moveTo>
                      <a:pt x="0" y="1124"/>
                    </a:moveTo>
                    <a:lnTo>
                      <a:pt x="42" y="669"/>
                    </a:lnTo>
                    <a:lnTo>
                      <a:pt x="84" y="0"/>
                    </a:lnTo>
                    <a:lnTo>
                      <a:pt x="126" y="227"/>
                    </a:lnTo>
                    <a:lnTo>
                      <a:pt x="175" y="347"/>
                    </a:lnTo>
                    <a:lnTo>
                      <a:pt x="217" y="442"/>
                    </a:lnTo>
                    <a:lnTo>
                      <a:pt x="259" y="813"/>
                    </a:lnTo>
                    <a:lnTo>
                      <a:pt x="301" y="1160"/>
                    </a:lnTo>
                    <a:lnTo>
                      <a:pt x="349" y="1399"/>
                    </a:lnTo>
                    <a:lnTo>
                      <a:pt x="391" y="1632"/>
                    </a:lnTo>
                    <a:lnTo>
                      <a:pt x="434" y="1686"/>
                    </a:lnTo>
                    <a:lnTo>
                      <a:pt x="476" y="1076"/>
                    </a:lnTo>
                    <a:lnTo>
                      <a:pt x="524" y="663"/>
                    </a:lnTo>
                    <a:lnTo>
                      <a:pt x="566" y="598"/>
                    </a:lnTo>
                    <a:lnTo>
                      <a:pt x="608" y="604"/>
                    </a:lnTo>
                    <a:lnTo>
                      <a:pt x="650" y="352"/>
                    </a:lnTo>
                    <a:lnTo>
                      <a:pt x="693" y="358"/>
                    </a:lnTo>
                    <a:lnTo>
                      <a:pt x="741" y="352"/>
                    </a:lnTo>
                    <a:lnTo>
                      <a:pt x="783" y="592"/>
                    </a:lnTo>
                    <a:lnTo>
                      <a:pt x="825" y="1142"/>
                    </a:lnTo>
                    <a:lnTo>
                      <a:pt x="867" y="1178"/>
                    </a:lnTo>
                    <a:lnTo>
                      <a:pt x="915" y="1805"/>
                    </a:lnTo>
                    <a:lnTo>
                      <a:pt x="958" y="1399"/>
                    </a:lnTo>
                    <a:lnTo>
                      <a:pt x="1000" y="1237"/>
                    </a:lnTo>
                    <a:lnTo>
                      <a:pt x="1042" y="998"/>
                    </a:lnTo>
                    <a:lnTo>
                      <a:pt x="1090" y="544"/>
                    </a:lnTo>
                    <a:lnTo>
                      <a:pt x="1132" y="215"/>
                    </a:lnTo>
                    <a:lnTo>
                      <a:pt x="1174" y="400"/>
                    </a:lnTo>
                    <a:lnTo>
                      <a:pt x="1217" y="24"/>
                    </a:lnTo>
                    <a:lnTo>
                      <a:pt x="1265" y="119"/>
                    </a:lnTo>
                    <a:lnTo>
                      <a:pt x="1307" y="472"/>
                    </a:lnTo>
                    <a:lnTo>
                      <a:pt x="1349" y="1058"/>
                    </a:lnTo>
                    <a:lnTo>
                      <a:pt x="1391" y="1219"/>
                    </a:lnTo>
                    <a:lnTo>
                      <a:pt x="1433" y="1225"/>
                    </a:lnTo>
                    <a:lnTo>
                      <a:pt x="1482" y="1841"/>
                    </a:lnTo>
                    <a:lnTo>
                      <a:pt x="1524" y="1148"/>
                    </a:lnTo>
                    <a:lnTo>
                      <a:pt x="1566" y="861"/>
                    </a:lnTo>
                    <a:lnTo>
                      <a:pt x="1608" y="968"/>
                    </a:lnTo>
                    <a:lnTo>
                      <a:pt x="1656" y="203"/>
                    </a:lnTo>
                    <a:lnTo>
                      <a:pt x="1698" y="442"/>
                    </a:lnTo>
                    <a:lnTo>
                      <a:pt x="1741" y="323"/>
                    </a:lnTo>
                    <a:lnTo>
                      <a:pt x="1783" y="251"/>
                    </a:lnTo>
                    <a:lnTo>
                      <a:pt x="1831" y="657"/>
                    </a:lnTo>
                    <a:lnTo>
                      <a:pt x="1873" y="956"/>
                    </a:lnTo>
                    <a:lnTo>
                      <a:pt x="1915" y="1512"/>
                    </a:lnTo>
                    <a:lnTo>
                      <a:pt x="1957" y="1524"/>
                    </a:lnTo>
                    <a:lnTo>
                      <a:pt x="2000" y="1656"/>
                    </a:lnTo>
                    <a:lnTo>
                      <a:pt x="2048" y="1405"/>
                    </a:lnTo>
                    <a:lnTo>
                      <a:pt x="2090" y="1100"/>
                    </a:lnTo>
                    <a:lnTo>
                      <a:pt x="2132" y="1022"/>
                    </a:lnTo>
                    <a:lnTo>
                      <a:pt x="2174" y="789"/>
                    </a:lnTo>
                    <a:lnTo>
                      <a:pt x="2222" y="341"/>
                    </a:lnTo>
                    <a:lnTo>
                      <a:pt x="2265" y="311"/>
                    </a:lnTo>
                    <a:lnTo>
                      <a:pt x="2307" y="538"/>
                    </a:lnTo>
                    <a:lnTo>
                      <a:pt x="2349" y="155"/>
                    </a:lnTo>
                    <a:lnTo>
                      <a:pt x="2397" y="1052"/>
                    </a:lnTo>
                    <a:lnTo>
                      <a:pt x="2439" y="819"/>
                    </a:lnTo>
                    <a:lnTo>
                      <a:pt x="2481" y="1160"/>
                    </a:lnTo>
                    <a:lnTo>
                      <a:pt x="2524" y="1811"/>
                    </a:lnTo>
                    <a:lnTo>
                      <a:pt x="2572" y="1722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25" name="Freeform 4723">
                <a:extLst>
                  <a:ext uri="{FF2B5EF4-FFF2-40B4-BE49-F238E27FC236}">
                    <a16:creationId xmlns:a16="http://schemas.microsoft.com/office/drawing/2014/main" id="{C7F4281B-03CE-3247-A23F-D0DE4E784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2899"/>
                <a:ext cx="705" cy="482"/>
              </a:xfrm>
              <a:custGeom>
                <a:avLst/>
                <a:gdLst>
                  <a:gd name="G0" fmla="+- 359 0 0"/>
                  <a:gd name="G1" fmla="+- 1 0 0"/>
                  <a:gd name="G2" fmla="+- 1 0 0"/>
                  <a:gd name="G3" fmla="+- 460 0 0"/>
                  <a:gd name="G4" fmla="+- 1 0 0"/>
                  <a:gd name="G5" fmla="+- 1 0 0"/>
                  <a:gd name="G6" fmla="*/ 1 7085 45568"/>
                  <a:gd name="G7" fmla="+- 1 0 0"/>
                  <a:gd name="G8" fmla="+- 1 0 0"/>
                  <a:gd name="G9" fmla="*/ 1 35523 30272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*/ 1 1 32768"/>
                  <a:gd name="G46" fmla="+- 1 0 0"/>
                  <a:gd name="G47" fmla="+- 616 0 0"/>
                  <a:gd name="G48" fmla="+- 257 0 0"/>
                  <a:gd name="G49" fmla="+- 346 0 0"/>
                  <a:gd name="G50" fmla="+- 65361 0 0"/>
                  <a:gd name="G51" fmla="+- 285 0 0"/>
                  <a:gd name="G52" fmla="+- 447 0 0"/>
                  <a:gd name="G53" fmla="+- 159 0 0"/>
                  <a:gd name="G54" fmla="+- 638 0 0"/>
                  <a:gd name="G55" fmla="+- 1002 0 0"/>
                  <a:gd name="G56" fmla="+- 995 0 0"/>
                  <a:gd name="G57" fmla="+- 1252 0 0"/>
                  <a:gd name="G58" fmla="+- 714 0 0"/>
                  <a:gd name="G59" fmla="+- 558 0 0"/>
                  <a:gd name="T0" fmla="*/ 0 w 2572"/>
                  <a:gd name="T1" fmla="*/ 658 h 1806"/>
                  <a:gd name="T2" fmla="*/ 42 w 2572"/>
                  <a:gd name="T3" fmla="*/ 341 h 1806"/>
                  <a:gd name="T4" fmla="*/ 84 w 2572"/>
                  <a:gd name="T5" fmla="*/ 472 h 1806"/>
                  <a:gd name="T6" fmla="*/ 126 w 2572"/>
                  <a:gd name="T7" fmla="*/ 0 h 1806"/>
                  <a:gd name="T8" fmla="*/ 175 w 2572"/>
                  <a:gd name="T9" fmla="*/ 502 h 1806"/>
                  <a:gd name="T10" fmla="*/ 217 w 2572"/>
                  <a:gd name="T11" fmla="*/ 706 h 1806"/>
                  <a:gd name="T12" fmla="*/ 259 w 2572"/>
                  <a:gd name="T13" fmla="*/ 460 h 1806"/>
                  <a:gd name="T14" fmla="*/ 301 w 2572"/>
                  <a:gd name="T15" fmla="*/ 987 h 1806"/>
                  <a:gd name="T16" fmla="*/ 349 w 2572"/>
                  <a:gd name="T17" fmla="*/ 1393 h 1806"/>
                  <a:gd name="T18" fmla="*/ 391 w 2572"/>
                  <a:gd name="T19" fmla="*/ 1429 h 1806"/>
                  <a:gd name="T20" fmla="*/ 434 w 2572"/>
                  <a:gd name="T21" fmla="*/ 1728 h 1806"/>
                  <a:gd name="T22" fmla="*/ 476 w 2572"/>
                  <a:gd name="T23" fmla="*/ 1238 h 1806"/>
                  <a:gd name="T24" fmla="*/ 524 w 2572"/>
                  <a:gd name="T25" fmla="*/ 1124 h 1806"/>
                  <a:gd name="T26" fmla="*/ 566 w 2572"/>
                  <a:gd name="T27" fmla="*/ 992 h 1806"/>
                  <a:gd name="T28" fmla="*/ 608 w 2572"/>
                  <a:gd name="T29" fmla="*/ 849 h 1806"/>
                  <a:gd name="T30" fmla="*/ 650 w 2572"/>
                  <a:gd name="T31" fmla="*/ 144 h 1806"/>
                  <a:gd name="T32" fmla="*/ 693 w 2572"/>
                  <a:gd name="T33" fmla="*/ 0 h 1806"/>
                  <a:gd name="T34" fmla="*/ 741 w 2572"/>
                  <a:gd name="T35" fmla="*/ 102 h 1806"/>
                  <a:gd name="T36" fmla="*/ 783 w 2572"/>
                  <a:gd name="T37" fmla="*/ 640 h 1806"/>
                  <a:gd name="T38" fmla="*/ 825 w 2572"/>
                  <a:gd name="T39" fmla="*/ 658 h 1806"/>
                  <a:gd name="T40" fmla="*/ 867 w 2572"/>
                  <a:gd name="T41" fmla="*/ 1339 h 1806"/>
                  <a:gd name="T42" fmla="*/ 915 w 2572"/>
                  <a:gd name="T43" fmla="*/ 1285 h 1806"/>
                  <a:gd name="T44" fmla="*/ 958 w 2572"/>
                  <a:gd name="T45" fmla="*/ 1285 h 1806"/>
                  <a:gd name="T46" fmla="*/ 1000 w 2572"/>
                  <a:gd name="T47" fmla="*/ 1315 h 1806"/>
                  <a:gd name="T48" fmla="*/ 1042 w 2572"/>
                  <a:gd name="T49" fmla="*/ 1489 h 1806"/>
                  <a:gd name="T50" fmla="*/ 1090 w 2572"/>
                  <a:gd name="T51" fmla="*/ 1596 h 1806"/>
                  <a:gd name="T52" fmla="*/ 1132 w 2572"/>
                  <a:gd name="T53" fmla="*/ 1088 h 1806"/>
                  <a:gd name="T54" fmla="*/ 1174 w 2572"/>
                  <a:gd name="T55" fmla="*/ 478 h 1806"/>
                  <a:gd name="T56" fmla="*/ 1217 w 2572"/>
                  <a:gd name="T57" fmla="*/ 138 h 1806"/>
                  <a:gd name="T58" fmla="*/ 1265 w 2572"/>
                  <a:gd name="T59" fmla="*/ 329 h 1806"/>
                  <a:gd name="T60" fmla="*/ 1307 w 2572"/>
                  <a:gd name="T61" fmla="*/ 197 h 1806"/>
                  <a:gd name="T62" fmla="*/ 1349 w 2572"/>
                  <a:gd name="T63" fmla="*/ 251 h 1806"/>
                  <a:gd name="T64" fmla="*/ 1391 w 2572"/>
                  <a:gd name="T65" fmla="*/ 682 h 1806"/>
                  <a:gd name="T66" fmla="*/ 1433 w 2572"/>
                  <a:gd name="T67" fmla="*/ 1279 h 1806"/>
                  <a:gd name="T68" fmla="*/ 1482 w 2572"/>
                  <a:gd name="T69" fmla="*/ 1417 h 1806"/>
                  <a:gd name="T70" fmla="*/ 1524 w 2572"/>
                  <a:gd name="T71" fmla="*/ 1453 h 1806"/>
                  <a:gd name="T72" fmla="*/ 1566 w 2572"/>
                  <a:gd name="T73" fmla="*/ 1525 h 1806"/>
                  <a:gd name="T74" fmla="*/ 1608 w 2572"/>
                  <a:gd name="T75" fmla="*/ 1519 h 1806"/>
                  <a:gd name="T76" fmla="*/ 1656 w 2572"/>
                  <a:gd name="T77" fmla="*/ 1070 h 1806"/>
                  <a:gd name="T78" fmla="*/ 1698 w 2572"/>
                  <a:gd name="T79" fmla="*/ 1136 h 1806"/>
                  <a:gd name="T80" fmla="*/ 1741 w 2572"/>
                  <a:gd name="T81" fmla="*/ 658 h 1806"/>
                  <a:gd name="T82" fmla="*/ 1783 w 2572"/>
                  <a:gd name="T83" fmla="*/ 460 h 1806"/>
                  <a:gd name="T84" fmla="*/ 1831 w 2572"/>
                  <a:gd name="T85" fmla="*/ 185 h 1806"/>
                  <a:gd name="T86" fmla="*/ 1873 w 2572"/>
                  <a:gd name="T87" fmla="*/ 18 h 1806"/>
                  <a:gd name="T88" fmla="*/ 1915 w 2572"/>
                  <a:gd name="T89" fmla="*/ 161 h 1806"/>
                  <a:gd name="T90" fmla="*/ 1957 w 2572"/>
                  <a:gd name="T91" fmla="*/ 634 h 1806"/>
                  <a:gd name="T92" fmla="*/ 2000 w 2572"/>
                  <a:gd name="T93" fmla="*/ 789 h 1806"/>
                  <a:gd name="T94" fmla="*/ 2048 w 2572"/>
                  <a:gd name="T95" fmla="*/ 1070 h 1806"/>
                  <a:gd name="T96" fmla="*/ 2090 w 2572"/>
                  <a:gd name="T97" fmla="*/ 1668 h 1806"/>
                  <a:gd name="T98" fmla="*/ 2132 w 2572"/>
                  <a:gd name="T99" fmla="*/ 1806 h 1806"/>
                  <a:gd name="T100" fmla="*/ 2174 w 2572"/>
                  <a:gd name="T101" fmla="*/ 1303 h 1806"/>
                  <a:gd name="T102" fmla="*/ 2222 w 2572"/>
                  <a:gd name="T103" fmla="*/ 1686 h 1806"/>
                  <a:gd name="T104" fmla="*/ 2265 w 2572"/>
                  <a:gd name="T105" fmla="*/ 807 h 1806"/>
                  <a:gd name="T106" fmla="*/ 2307 w 2572"/>
                  <a:gd name="T107" fmla="*/ 939 h 1806"/>
                  <a:gd name="T108" fmla="*/ 2349 w 2572"/>
                  <a:gd name="T109" fmla="*/ 317 h 1806"/>
                  <a:gd name="T110" fmla="*/ 2397 w 2572"/>
                  <a:gd name="T111" fmla="*/ 12 h 1806"/>
                  <a:gd name="T112" fmla="*/ 2439 w 2572"/>
                  <a:gd name="T113" fmla="*/ 120 h 1806"/>
                  <a:gd name="T114" fmla="*/ 2481 w 2572"/>
                  <a:gd name="T115" fmla="*/ 544 h 1806"/>
                  <a:gd name="T116" fmla="*/ 2524 w 2572"/>
                  <a:gd name="T117" fmla="*/ 574 h 1806"/>
                  <a:gd name="T118" fmla="*/ 2572 w 2572"/>
                  <a:gd name="T119" fmla="*/ 789 h 1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72" h="1806">
                    <a:moveTo>
                      <a:pt x="0" y="658"/>
                    </a:moveTo>
                    <a:lnTo>
                      <a:pt x="42" y="341"/>
                    </a:lnTo>
                    <a:lnTo>
                      <a:pt x="84" y="472"/>
                    </a:lnTo>
                    <a:lnTo>
                      <a:pt x="126" y="0"/>
                    </a:lnTo>
                    <a:lnTo>
                      <a:pt x="175" y="502"/>
                    </a:lnTo>
                    <a:lnTo>
                      <a:pt x="217" y="706"/>
                    </a:lnTo>
                    <a:lnTo>
                      <a:pt x="259" y="460"/>
                    </a:lnTo>
                    <a:lnTo>
                      <a:pt x="301" y="987"/>
                    </a:lnTo>
                    <a:lnTo>
                      <a:pt x="349" y="1393"/>
                    </a:lnTo>
                    <a:lnTo>
                      <a:pt x="391" y="1429"/>
                    </a:lnTo>
                    <a:lnTo>
                      <a:pt x="434" y="1728"/>
                    </a:lnTo>
                    <a:lnTo>
                      <a:pt x="476" y="1238"/>
                    </a:lnTo>
                    <a:lnTo>
                      <a:pt x="524" y="1124"/>
                    </a:lnTo>
                    <a:lnTo>
                      <a:pt x="566" y="992"/>
                    </a:lnTo>
                    <a:lnTo>
                      <a:pt x="608" y="849"/>
                    </a:lnTo>
                    <a:lnTo>
                      <a:pt x="650" y="144"/>
                    </a:lnTo>
                    <a:lnTo>
                      <a:pt x="693" y="0"/>
                    </a:lnTo>
                    <a:lnTo>
                      <a:pt x="741" y="102"/>
                    </a:lnTo>
                    <a:lnTo>
                      <a:pt x="783" y="640"/>
                    </a:lnTo>
                    <a:lnTo>
                      <a:pt x="825" y="658"/>
                    </a:lnTo>
                    <a:lnTo>
                      <a:pt x="867" y="1339"/>
                    </a:lnTo>
                    <a:lnTo>
                      <a:pt x="915" y="1285"/>
                    </a:lnTo>
                    <a:lnTo>
                      <a:pt x="958" y="1285"/>
                    </a:lnTo>
                    <a:lnTo>
                      <a:pt x="1000" y="1315"/>
                    </a:lnTo>
                    <a:lnTo>
                      <a:pt x="1042" y="1489"/>
                    </a:lnTo>
                    <a:lnTo>
                      <a:pt x="1090" y="1596"/>
                    </a:lnTo>
                    <a:lnTo>
                      <a:pt x="1132" y="1088"/>
                    </a:lnTo>
                    <a:lnTo>
                      <a:pt x="1174" y="478"/>
                    </a:lnTo>
                    <a:lnTo>
                      <a:pt x="1217" y="138"/>
                    </a:lnTo>
                    <a:lnTo>
                      <a:pt x="1265" y="329"/>
                    </a:lnTo>
                    <a:lnTo>
                      <a:pt x="1307" y="197"/>
                    </a:lnTo>
                    <a:lnTo>
                      <a:pt x="1349" y="251"/>
                    </a:lnTo>
                    <a:lnTo>
                      <a:pt x="1391" y="682"/>
                    </a:lnTo>
                    <a:lnTo>
                      <a:pt x="1433" y="1279"/>
                    </a:lnTo>
                    <a:lnTo>
                      <a:pt x="1482" y="1417"/>
                    </a:lnTo>
                    <a:lnTo>
                      <a:pt x="1524" y="1453"/>
                    </a:lnTo>
                    <a:lnTo>
                      <a:pt x="1566" y="1525"/>
                    </a:lnTo>
                    <a:lnTo>
                      <a:pt x="1608" y="1519"/>
                    </a:lnTo>
                    <a:lnTo>
                      <a:pt x="1656" y="1070"/>
                    </a:lnTo>
                    <a:lnTo>
                      <a:pt x="1698" y="1136"/>
                    </a:lnTo>
                    <a:lnTo>
                      <a:pt x="1741" y="658"/>
                    </a:lnTo>
                    <a:lnTo>
                      <a:pt x="1783" y="460"/>
                    </a:lnTo>
                    <a:lnTo>
                      <a:pt x="1831" y="185"/>
                    </a:lnTo>
                    <a:lnTo>
                      <a:pt x="1873" y="18"/>
                    </a:lnTo>
                    <a:lnTo>
                      <a:pt x="1915" y="161"/>
                    </a:lnTo>
                    <a:lnTo>
                      <a:pt x="1957" y="634"/>
                    </a:lnTo>
                    <a:lnTo>
                      <a:pt x="2000" y="789"/>
                    </a:lnTo>
                    <a:lnTo>
                      <a:pt x="2048" y="1070"/>
                    </a:lnTo>
                    <a:lnTo>
                      <a:pt x="2090" y="1668"/>
                    </a:lnTo>
                    <a:lnTo>
                      <a:pt x="2132" y="1806"/>
                    </a:lnTo>
                    <a:lnTo>
                      <a:pt x="2174" y="1303"/>
                    </a:lnTo>
                    <a:lnTo>
                      <a:pt x="2222" y="1686"/>
                    </a:lnTo>
                    <a:lnTo>
                      <a:pt x="2265" y="807"/>
                    </a:lnTo>
                    <a:lnTo>
                      <a:pt x="2307" y="939"/>
                    </a:lnTo>
                    <a:lnTo>
                      <a:pt x="2349" y="317"/>
                    </a:lnTo>
                    <a:lnTo>
                      <a:pt x="2397" y="12"/>
                    </a:lnTo>
                    <a:lnTo>
                      <a:pt x="2439" y="120"/>
                    </a:lnTo>
                    <a:lnTo>
                      <a:pt x="2481" y="544"/>
                    </a:lnTo>
                    <a:lnTo>
                      <a:pt x="2524" y="574"/>
                    </a:lnTo>
                    <a:lnTo>
                      <a:pt x="2572" y="789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26" name="Freeform 4724">
                <a:extLst>
                  <a:ext uri="{FF2B5EF4-FFF2-40B4-BE49-F238E27FC236}">
                    <a16:creationId xmlns:a16="http://schemas.microsoft.com/office/drawing/2014/main" id="{233B66AB-2203-0845-AAE8-05A61A745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2894"/>
                <a:ext cx="705" cy="520"/>
              </a:xfrm>
              <a:custGeom>
                <a:avLst/>
                <a:gdLst>
                  <a:gd name="G0" fmla="+- 939 0 0"/>
                  <a:gd name="G1" fmla="+- 1 0 0"/>
                  <a:gd name="G2" fmla="+- 1 0 0"/>
                  <a:gd name="G3" fmla="+- 765 0 0"/>
                  <a:gd name="G4" fmla="+- 1 0 0"/>
                  <a:gd name="G5" fmla="+- 1 0 0"/>
                  <a:gd name="G6" fmla="*/ 1 34717 15136"/>
                  <a:gd name="G7" fmla="+- 1 0 0"/>
                  <a:gd name="G8" fmla="+- 1 0 0"/>
                  <a:gd name="G9" fmla="*/ 1 42353 55552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*/ 1 1 32768"/>
                  <a:gd name="G46" fmla="+- 1 0 0"/>
                  <a:gd name="G47" fmla="+- 1214 0 0"/>
                  <a:gd name="G48" fmla="+- 275 0 0"/>
                  <a:gd name="G49" fmla="+- 53 0 0"/>
                  <a:gd name="G50" fmla="+- 82 0 0"/>
                  <a:gd name="G51" fmla="+- 65319 0 0"/>
                  <a:gd name="G52" fmla="+- 64 0 0"/>
                  <a:gd name="G53" fmla="+- 464 0 0"/>
                  <a:gd name="G54" fmla="+- 745 0 0"/>
                  <a:gd name="G55" fmla="+- 978 0 0"/>
                  <a:gd name="G56" fmla="+- 923 0 0"/>
                  <a:gd name="G57" fmla="+- 1270 0 0"/>
                  <a:gd name="G58" fmla="+- 1294 0 0"/>
                  <a:gd name="G59" fmla="+- 600 0 0"/>
                  <a:gd name="T0" fmla="*/ 0 w 2572"/>
                  <a:gd name="T1" fmla="*/ 1256 h 1949"/>
                  <a:gd name="T2" fmla="*/ 42 w 2572"/>
                  <a:gd name="T3" fmla="*/ 359 h 1949"/>
                  <a:gd name="T4" fmla="*/ 84 w 2572"/>
                  <a:gd name="T5" fmla="*/ 179 h 1949"/>
                  <a:gd name="T6" fmla="*/ 126 w 2572"/>
                  <a:gd name="T7" fmla="*/ 257 h 1949"/>
                  <a:gd name="T8" fmla="*/ 175 w 2572"/>
                  <a:gd name="T9" fmla="*/ 0 h 1949"/>
                  <a:gd name="T10" fmla="*/ 217 w 2572"/>
                  <a:gd name="T11" fmla="*/ 323 h 1949"/>
                  <a:gd name="T12" fmla="*/ 259 w 2572"/>
                  <a:gd name="T13" fmla="*/ 765 h 1949"/>
                  <a:gd name="T14" fmla="*/ 301 w 2572"/>
                  <a:gd name="T15" fmla="*/ 1094 h 1949"/>
                  <a:gd name="T16" fmla="*/ 349 w 2572"/>
                  <a:gd name="T17" fmla="*/ 1369 h 1949"/>
                  <a:gd name="T18" fmla="*/ 391 w 2572"/>
                  <a:gd name="T19" fmla="*/ 1357 h 1949"/>
                  <a:gd name="T20" fmla="*/ 434 w 2572"/>
                  <a:gd name="T21" fmla="*/ 1746 h 1949"/>
                  <a:gd name="T22" fmla="*/ 476 w 2572"/>
                  <a:gd name="T23" fmla="*/ 1818 h 1949"/>
                  <a:gd name="T24" fmla="*/ 524 w 2572"/>
                  <a:gd name="T25" fmla="*/ 1166 h 1949"/>
                  <a:gd name="T26" fmla="*/ 566 w 2572"/>
                  <a:gd name="T27" fmla="*/ 1315 h 1949"/>
                  <a:gd name="T28" fmla="*/ 608 w 2572"/>
                  <a:gd name="T29" fmla="*/ 622 h 1949"/>
                  <a:gd name="T30" fmla="*/ 650 w 2572"/>
                  <a:gd name="T31" fmla="*/ 490 h 1949"/>
                  <a:gd name="T32" fmla="*/ 693 w 2572"/>
                  <a:gd name="T33" fmla="*/ 24 h 1949"/>
                  <a:gd name="T34" fmla="*/ 741 w 2572"/>
                  <a:gd name="T35" fmla="*/ 197 h 1949"/>
                  <a:gd name="T36" fmla="*/ 783 w 2572"/>
                  <a:gd name="T37" fmla="*/ 197 h 1949"/>
                  <a:gd name="T38" fmla="*/ 825 w 2572"/>
                  <a:gd name="T39" fmla="*/ 759 h 1949"/>
                  <a:gd name="T40" fmla="*/ 867 w 2572"/>
                  <a:gd name="T41" fmla="*/ 771 h 1949"/>
                  <a:gd name="T42" fmla="*/ 915 w 2572"/>
                  <a:gd name="T43" fmla="*/ 1214 h 1949"/>
                  <a:gd name="T44" fmla="*/ 958 w 2572"/>
                  <a:gd name="T45" fmla="*/ 1513 h 1949"/>
                  <a:gd name="T46" fmla="*/ 1000 w 2572"/>
                  <a:gd name="T47" fmla="*/ 1668 h 1949"/>
                  <a:gd name="T48" fmla="*/ 1042 w 2572"/>
                  <a:gd name="T49" fmla="*/ 1949 h 1949"/>
                  <a:gd name="T50" fmla="*/ 1090 w 2572"/>
                  <a:gd name="T51" fmla="*/ 1250 h 1949"/>
                  <a:gd name="T52" fmla="*/ 1132 w 2572"/>
                  <a:gd name="T53" fmla="*/ 1572 h 1949"/>
                  <a:gd name="T54" fmla="*/ 1174 w 2572"/>
                  <a:gd name="T55" fmla="*/ 1124 h 1949"/>
                  <a:gd name="T56" fmla="*/ 1217 w 2572"/>
                  <a:gd name="T57" fmla="*/ 466 h 1949"/>
                  <a:gd name="T58" fmla="*/ 1265 w 2572"/>
                  <a:gd name="T59" fmla="*/ 173 h 1949"/>
                  <a:gd name="T60" fmla="*/ 1307 w 2572"/>
                  <a:gd name="T61" fmla="*/ 311 h 1949"/>
                  <a:gd name="T62" fmla="*/ 1349 w 2572"/>
                  <a:gd name="T63" fmla="*/ 413 h 1949"/>
                  <a:gd name="T64" fmla="*/ 1391 w 2572"/>
                  <a:gd name="T65" fmla="*/ 741 h 1949"/>
                  <a:gd name="T66" fmla="*/ 1433 w 2572"/>
                  <a:gd name="T67" fmla="*/ 634 h 1949"/>
                  <a:gd name="T68" fmla="*/ 1482 w 2572"/>
                  <a:gd name="T69" fmla="*/ 933 h 1949"/>
                  <a:gd name="T70" fmla="*/ 1524 w 2572"/>
                  <a:gd name="T71" fmla="*/ 1399 h 1949"/>
                  <a:gd name="T72" fmla="*/ 1566 w 2572"/>
                  <a:gd name="T73" fmla="*/ 1686 h 1949"/>
                  <a:gd name="T74" fmla="*/ 1608 w 2572"/>
                  <a:gd name="T75" fmla="*/ 1782 h 1949"/>
                  <a:gd name="T76" fmla="*/ 1656 w 2572"/>
                  <a:gd name="T77" fmla="*/ 1746 h 1949"/>
                  <a:gd name="T78" fmla="*/ 1698 w 2572"/>
                  <a:gd name="T79" fmla="*/ 1369 h 1949"/>
                  <a:gd name="T80" fmla="*/ 1741 w 2572"/>
                  <a:gd name="T81" fmla="*/ 1345 h 1949"/>
                  <a:gd name="T82" fmla="*/ 1783 w 2572"/>
                  <a:gd name="T83" fmla="*/ 837 h 1949"/>
                  <a:gd name="T84" fmla="*/ 1831 w 2572"/>
                  <a:gd name="T85" fmla="*/ 293 h 1949"/>
                  <a:gd name="T86" fmla="*/ 1873 w 2572"/>
                  <a:gd name="T87" fmla="*/ 353 h 1949"/>
                  <a:gd name="T88" fmla="*/ 1915 w 2572"/>
                  <a:gd name="T89" fmla="*/ 544 h 1949"/>
                  <a:gd name="T90" fmla="*/ 1957 w 2572"/>
                  <a:gd name="T91" fmla="*/ 114 h 1949"/>
                  <a:gd name="T92" fmla="*/ 2000 w 2572"/>
                  <a:gd name="T93" fmla="*/ 700 h 1949"/>
                  <a:gd name="T94" fmla="*/ 2048 w 2572"/>
                  <a:gd name="T95" fmla="*/ 1106 h 1949"/>
                  <a:gd name="T96" fmla="*/ 2090 w 2572"/>
                  <a:gd name="T97" fmla="*/ 1501 h 1949"/>
                  <a:gd name="T98" fmla="*/ 2132 w 2572"/>
                  <a:gd name="T99" fmla="*/ 1357 h 1949"/>
                  <a:gd name="T100" fmla="*/ 2174 w 2572"/>
                  <a:gd name="T101" fmla="*/ 1740 h 1949"/>
                  <a:gd name="T102" fmla="*/ 2222 w 2572"/>
                  <a:gd name="T103" fmla="*/ 1668 h 1949"/>
                  <a:gd name="T104" fmla="*/ 2265 w 2572"/>
                  <a:gd name="T105" fmla="*/ 1399 h 1949"/>
                  <a:gd name="T106" fmla="*/ 2307 w 2572"/>
                  <a:gd name="T107" fmla="*/ 1375 h 1949"/>
                  <a:gd name="T108" fmla="*/ 2349 w 2572"/>
                  <a:gd name="T109" fmla="*/ 933 h 1949"/>
                  <a:gd name="T110" fmla="*/ 2397 w 2572"/>
                  <a:gd name="T111" fmla="*/ 395 h 1949"/>
                  <a:gd name="T112" fmla="*/ 2439 w 2572"/>
                  <a:gd name="T113" fmla="*/ 227 h 1949"/>
                  <a:gd name="T114" fmla="*/ 2481 w 2572"/>
                  <a:gd name="T115" fmla="*/ 144 h 1949"/>
                  <a:gd name="T116" fmla="*/ 2524 w 2572"/>
                  <a:gd name="T117" fmla="*/ 431 h 1949"/>
                  <a:gd name="T118" fmla="*/ 2572 w 2572"/>
                  <a:gd name="T119" fmla="*/ 191 h 1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72" h="1949">
                    <a:moveTo>
                      <a:pt x="0" y="1256"/>
                    </a:moveTo>
                    <a:lnTo>
                      <a:pt x="42" y="359"/>
                    </a:lnTo>
                    <a:lnTo>
                      <a:pt x="84" y="179"/>
                    </a:lnTo>
                    <a:lnTo>
                      <a:pt x="126" y="257"/>
                    </a:lnTo>
                    <a:lnTo>
                      <a:pt x="175" y="0"/>
                    </a:lnTo>
                    <a:lnTo>
                      <a:pt x="217" y="323"/>
                    </a:lnTo>
                    <a:lnTo>
                      <a:pt x="259" y="765"/>
                    </a:lnTo>
                    <a:lnTo>
                      <a:pt x="301" y="1094"/>
                    </a:lnTo>
                    <a:lnTo>
                      <a:pt x="349" y="1369"/>
                    </a:lnTo>
                    <a:lnTo>
                      <a:pt x="391" y="1357"/>
                    </a:lnTo>
                    <a:lnTo>
                      <a:pt x="434" y="1746"/>
                    </a:lnTo>
                    <a:lnTo>
                      <a:pt x="476" y="1818"/>
                    </a:lnTo>
                    <a:lnTo>
                      <a:pt x="524" y="1166"/>
                    </a:lnTo>
                    <a:lnTo>
                      <a:pt x="566" y="1315"/>
                    </a:lnTo>
                    <a:lnTo>
                      <a:pt x="608" y="622"/>
                    </a:lnTo>
                    <a:lnTo>
                      <a:pt x="650" y="490"/>
                    </a:lnTo>
                    <a:lnTo>
                      <a:pt x="693" y="24"/>
                    </a:lnTo>
                    <a:lnTo>
                      <a:pt x="741" y="197"/>
                    </a:lnTo>
                    <a:lnTo>
                      <a:pt x="783" y="197"/>
                    </a:lnTo>
                    <a:lnTo>
                      <a:pt x="825" y="759"/>
                    </a:lnTo>
                    <a:lnTo>
                      <a:pt x="867" y="771"/>
                    </a:lnTo>
                    <a:lnTo>
                      <a:pt x="915" y="1214"/>
                    </a:lnTo>
                    <a:lnTo>
                      <a:pt x="958" y="1513"/>
                    </a:lnTo>
                    <a:lnTo>
                      <a:pt x="1000" y="1668"/>
                    </a:lnTo>
                    <a:lnTo>
                      <a:pt x="1042" y="1949"/>
                    </a:lnTo>
                    <a:lnTo>
                      <a:pt x="1090" y="1250"/>
                    </a:lnTo>
                    <a:lnTo>
                      <a:pt x="1132" y="1572"/>
                    </a:lnTo>
                    <a:lnTo>
                      <a:pt x="1174" y="1124"/>
                    </a:lnTo>
                    <a:lnTo>
                      <a:pt x="1217" y="466"/>
                    </a:lnTo>
                    <a:lnTo>
                      <a:pt x="1265" y="173"/>
                    </a:lnTo>
                    <a:lnTo>
                      <a:pt x="1307" y="311"/>
                    </a:lnTo>
                    <a:lnTo>
                      <a:pt x="1349" y="413"/>
                    </a:lnTo>
                    <a:lnTo>
                      <a:pt x="1391" y="741"/>
                    </a:lnTo>
                    <a:lnTo>
                      <a:pt x="1433" y="634"/>
                    </a:lnTo>
                    <a:lnTo>
                      <a:pt x="1482" y="933"/>
                    </a:lnTo>
                    <a:lnTo>
                      <a:pt x="1524" y="1399"/>
                    </a:lnTo>
                    <a:lnTo>
                      <a:pt x="1566" y="1686"/>
                    </a:lnTo>
                    <a:lnTo>
                      <a:pt x="1608" y="1782"/>
                    </a:lnTo>
                    <a:lnTo>
                      <a:pt x="1656" y="1746"/>
                    </a:lnTo>
                    <a:lnTo>
                      <a:pt x="1698" y="1369"/>
                    </a:lnTo>
                    <a:lnTo>
                      <a:pt x="1741" y="1345"/>
                    </a:lnTo>
                    <a:lnTo>
                      <a:pt x="1783" y="837"/>
                    </a:lnTo>
                    <a:lnTo>
                      <a:pt x="1831" y="293"/>
                    </a:lnTo>
                    <a:lnTo>
                      <a:pt x="1873" y="353"/>
                    </a:lnTo>
                    <a:lnTo>
                      <a:pt x="1915" y="544"/>
                    </a:lnTo>
                    <a:lnTo>
                      <a:pt x="1957" y="114"/>
                    </a:lnTo>
                    <a:lnTo>
                      <a:pt x="2000" y="700"/>
                    </a:lnTo>
                    <a:lnTo>
                      <a:pt x="2048" y="1106"/>
                    </a:lnTo>
                    <a:lnTo>
                      <a:pt x="2090" y="1501"/>
                    </a:lnTo>
                    <a:lnTo>
                      <a:pt x="2132" y="1357"/>
                    </a:lnTo>
                    <a:lnTo>
                      <a:pt x="2174" y="1740"/>
                    </a:lnTo>
                    <a:lnTo>
                      <a:pt x="2222" y="1668"/>
                    </a:lnTo>
                    <a:lnTo>
                      <a:pt x="2265" y="1399"/>
                    </a:lnTo>
                    <a:lnTo>
                      <a:pt x="2307" y="1375"/>
                    </a:lnTo>
                    <a:lnTo>
                      <a:pt x="2349" y="933"/>
                    </a:lnTo>
                    <a:lnTo>
                      <a:pt x="2397" y="395"/>
                    </a:lnTo>
                    <a:lnTo>
                      <a:pt x="2439" y="227"/>
                    </a:lnTo>
                    <a:lnTo>
                      <a:pt x="2481" y="144"/>
                    </a:lnTo>
                    <a:lnTo>
                      <a:pt x="2524" y="431"/>
                    </a:lnTo>
                    <a:lnTo>
                      <a:pt x="2572" y="191"/>
                    </a:lnTo>
                  </a:path>
                </a:pathLst>
              </a:custGeom>
              <a:noFill/>
              <a:ln w="9360" cap="sq">
                <a:solidFill>
                  <a:srgbClr val="BF00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4728" name="Group 4726">
              <a:extLst>
                <a:ext uri="{FF2B5EF4-FFF2-40B4-BE49-F238E27FC236}">
                  <a16:creationId xmlns:a16="http://schemas.microsoft.com/office/drawing/2014/main" id="{D9B487A1-8EF4-8C49-9FF2-E38BB3E76B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92648" y="3598867"/>
              <a:ext cx="2974975" cy="457200"/>
              <a:chOff x="190" y="3879"/>
              <a:chExt cx="1874" cy="288"/>
            </a:xfrm>
          </p:grpSpPr>
          <p:sp>
            <p:nvSpPr>
              <p:cNvPr id="4729" name="Rectangle 4727">
                <a:extLst>
                  <a:ext uri="{FF2B5EF4-FFF2-40B4-BE49-F238E27FC236}">
                    <a16:creationId xmlns:a16="http://schemas.microsoft.com/office/drawing/2014/main" id="{2862A4B9-7A42-B54F-AE7F-EC3AFEF45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" y="3880"/>
                <a:ext cx="1874" cy="28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30" name="Rectangle 4728">
                <a:extLst>
                  <a:ext uri="{FF2B5EF4-FFF2-40B4-BE49-F238E27FC236}">
                    <a16:creationId xmlns:a16="http://schemas.microsoft.com/office/drawing/2014/main" id="{4EEBEA0A-99C0-9D4C-BBAB-D3E6D647B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" y="3880"/>
                <a:ext cx="1874" cy="286"/>
              </a:xfrm>
              <a:prstGeom prst="rect">
                <a:avLst/>
              </a:prstGeom>
              <a:noFill/>
              <a:ln w="9360" cap="sq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31" name="Line 4729">
                <a:extLst>
                  <a:ext uri="{FF2B5EF4-FFF2-40B4-BE49-F238E27FC236}">
                    <a16:creationId xmlns:a16="http://schemas.microsoft.com/office/drawing/2014/main" id="{0D8599C2-4DE7-EE4F-89A1-7F81B76B7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0" y="3880"/>
                <a:ext cx="1874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32" name="Freeform 4730">
                <a:extLst>
                  <a:ext uri="{FF2B5EF4-FFF2-40B4-BE49-F238E27FC236}">
                    <a16:creationId xmlns:a16="http://schemas.microsoft.com/office/drawing/2014/main" id="{A613FAB6-1E27-3646-826E-E1208500C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" y="3880"/>
                <a:ext cx="1874" cy="286"/>
              </a:xfrm>
              <a:custGeom>
                <a:avLst/>
                <a:gdLst>
                  <a:gd name="G0" fmla="+- 434 0 0"/>
                  <a:gd name="G1" fmla="+- 1 0 0"/>
                  <a:gd name="G2" fmla="*/ 1 16385 2"/>
                  <a:gd name="T0" fmla="*/ 0 w 434"/>
                  <a:gd name="T1" fmla="*/ 558933163 h 342"/>
                  <a:gd name="T2" fmla="*/ 751642473 w 434"/>
                  <a:gd name="T3" fmla="*/ 558933163 h 342"/>
                  <a:gd name="T4" fmla="*/ 751642473 w 434"/>
                  <a:gd name="T5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4" h="342">
                    <a:moveTo>
                      <a:pt x="0" y="342"/>
                    </a:moveTo>
                    <a:lnTo>
                      <a:pt x="434" y="342"/>
                    </a:lnTo>
                    <a:lnTo>
                      <a:pt x="434" y="0"/>
                    </a:lnTo>
                  </a:path>
                </a:pathLst>
              </a:custGeom>
              <a:noFill/>
              <a:ln w="9360" cap="sq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33" name="Line 4731">
                <a:extLst>
                  <a:ext uri="{FF2B5EF4-FFF2-40B4-BE49-F238E27FC236}">
                    <a16:creationId xmlns:a16="http://schemas.microsoft.com/office/drawing/2014/main" id="{07C908E6-1D2F-2745-8055-DA0994B9C6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0" y="3878"/>
                <a:ext cx="0" cy="29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34" name="Line 4732">
                <a:extLst>
                  <a:ext uri="{FF2B5EF4-FFF2-40B4-BE49-F238E27FC236}">
                    <a16:creationId xmlns:a16="http://schemas.microsoft.com/office/drawing/2014/main" id="{8EBEB9CC-DB16-6341-B6D6-C81CB0F9C5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0" y="4168"/>
                <a:ext cx="1874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35" name="Line 4733">
                <a:extLst>
                  <a:ext uri="{FF2B5EF4-FFF2-40B4-BE49-F238E27FC236}">
                    <a16:creationId xmlns:a16="http://schemas.microsoft.com/office/drawing/2014/main" id="{AD8DDB17-30DF-2C43-B828-A0DDF63A95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0" y="3878"/>
                <a:ext cx="0" cy="29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36" name="Line 4734">
                <a:extLst>
                  <a:ext uri="{FF2B5EF4-FFF2-40B4-BE49-F238E27FC236}">
                    <a16:creationId xmlns:a16="http://schemas.microsoft.com/office/drawing/2014/main" id="{C85046EC-817A-5F4B-9B91-B7962423F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0" y="3880"/>
                <a:ext cx="1874" cy="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37" name="Freeform 4735">
                <a:extLst>
                  <a:ext uri="{FF2B5EF4-FFF2-40B4-BE49-F238E27FC236}">
                    <a16:creationId xmlns:a16="http://schemas.microsoft.com/office/drawing/2014/main" id="{B25666B8-EE8F-8D48-82DB-493912458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" y="3880"/>
                <a:ext cx="1874" cy="286"/>
              </a:xfrm>
              <a:custGeom>
                <a:avLst/>
                <a:gdLst>
                  <a:gd name="G0" fmla="+- 434 0 0"/>
                  <a:gd name="G1" fmla="+- 1 0 0"/>
                  <a:gd name="G2" fmla="*/ 1 16385 2"/>
                  <a:gd name="T0" fmla="*/ 0 w 434"/>
                  <a:gd name="T1" fmla="*/ 558933163 h 342"/>
                  <a:gd name="T2" fmla="*/ 751642473 w 434"/>
                  <a:gd name="T3" fmla="*/ 558933163 h 342"/>
                  <a:gd name="T4" fmla="*/ 751642473 w 434"/>
                  <a:gd name="T5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4" h="342">
                    <a:moveTo>
                      <a:pt x="0" y="342"/>
                    </a:moveTo>
                    <a:lnTo>
                      <a:pt x="434" y="342"/>
                    </a:lnTo>
                    <a:lnTo>
                      <a:pt x="434" y="0"/>
                    </a:lnTo>
                  </a:path>
                </a:pathLst>
              </a:custGeom>
              <a:noFill/>
              <a:ln w="9360" cap="sq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38" name="Line 4736">
                <a:extLst>
                  <a:ext uri="{FF2B5EF4-FFF2-40B4-BE49-F238E27FC236}">
                    <a16:creationId xmlns:a16="http://schemas.microsoft.com/office/drawing/2014/main" id="{1D2683B3-DE77-9A40-9CF6-6D6BA92E83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0" y="3878"/>
                <a:ext cx="0" cy="29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39" name="Freeform 4737">
                <a:extLst>
                  <a:ext uri="{FF2B5EF4-FFF2-40B4-BE49-F238E27FC236}">
                    <a16:creationId xmlns:a16="http://schemas.microsoft.com/office/drawing/2014/main" id="{CCABB683-42C7-2041-9D39-FE3022EAF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3904"/>
                <a:ext cx="1697" cy="238"/>
              </a:xfrm>
              <a:custGeom>
                <a:avLst/>
                <a:gdLst>
                  <a:gd name="T0" fmla="*/ 36 w 2367"/>
                  <a:gd name="T1" fmla="*/ 663 h 1704"/>
                  <a:gd name="T2" fmla="*/ 90 w 2367"/>
                  <a:gd name="T3" fmla="*/ 1100 h 1704"/>
                  <a:gd name="T4" fmla="*/ 144 w 2367"/>
                  <a:gd name="T5" fmla="*/ 729 h 1704"/>
                  <a:gd name="T6" fmla="*/ 205 w 2367"/>
                  <a:gd name="T7" fmla="*/ 837 h 1704"/>
                  <a:gd name="T8" fmla="*/ 259 w 2367"/>
                  <a:gd name="T9" fmla="*/ 807 h 1704"/>
                  <a:gd name="T10" fmla="*/ 313 w 2367"/>
                  <a:gd name="T11" fmla="*/ 1704 h 1704"/>
                  <a:gd name="T12" fmla="*/ 373 w 2367"/>
                  <a:gd name="T13" fmla="*/ 1704 h 1704"/>
                  <a:gd name="T14" fmla="*/ 427 w 2367"/>
                  <a:gd name="T15" fmla="*/ 1704 h 1704"/>
                  <a:gd name="T16" fmla="*/ 482 w 2367"/>
                  <a:gd name="T17" fmla="*/ 1704 h 1704"/>
                  <a:gd name="T18" fmla="*/ 542 w 2367"/>
                  <a:gd name="T19" fmla="*/ 0 h 1704"/>
                  <a:gd name="T20" fmla="*/ 596 w 2367"/>
                  <a:gd name="T21" fmla="*/ 0 h 1704"/>
                  <a:gd name="T22" fmla="*/ 650 w 2367"/>
                  <a:gd name="T23" fmla="*/ 0 h 1704"/>
                  <a:gd name="T24" fmla="*/ 704 w 2367"/>
                  <a:gd name="T25" fmla="*/ 0 h 1704"/>
                  <a:gd name="T26" fmla="*/ 765 w 2367"/>
                  <a:gd name="T27" fmla="*/ 795 h 1704"/>
                  <a:gd name="T28" fmla="*/ 819 w 2367"/>
                  <a:gd name="T29" fmla="*/ 920 h 1704"/>
                  <a:gd name="T30" fmla="*/ 873 w 2367"/>
                  <a:gd name="T31" fmla="*/ 639 h 1704"/>
                  <a:gd name="T32" fmla="*/ 933 w 2367"/>
                  <a:gd name="T33" fmla="*/ 819 h 1704"/>
                  <a:gd name="T34" fmla="*/ 988 w 2367"/>
                  <a:gd name="T35" fmla="*/ 592 h 1704"/>
                  <a:gd name="T36" fmla="*/ 1042 w 2367"/>
                  <a:gd name="T37" fmla="*/ 759 h 1704"/>
                  <a:gd name="T38" fmla="*/ 1102 w 2367"/>
                  <a:gd name="T39" fmla="*/ 729 h 1704"/>
                  <a:gd name="T40" fmla="*/ 1156 w 2367"/>
                  <a:gd name="T41" fmla="*/ 920 h 1704"/>
                  <a:gd name="T42" fmla="*/ 1210 w 2367"/>
                  <a:gd name="T43" fmla="*/ 651 h 1704"/>
                  <a:gd name="T44" fmla="*/ 1265 w 2367"/>
                  <a:gd name="T45" fmla="*/ 615 h 1704"/>
                  <a:gd name="T46" fmla="*/ 1325 w 2367"/>
                  <a:gd name="T47" fmla="*/ 1219 h 1704"/>
                  <a:gd name="T48" fmla="*/ 1379 w 2367"/>
                  <a:gd name="T49" fmla="*/ 974 h 1704"/>
                  <a:gd name="T50" fmla="*/ 1433 w 2367"/>
                  <a:gd name="T51" fmla="*/ 902 h 1704"/>
                  <a:gd name="T52" fmla="*/ 1494 w 2367"/>
                  <a:gd name="T53" fmla="*/ 610 h 1704"/>
                  <a:gd name="T54" fmla="*/ 1548 w 2367"/>
                  <a:gd name="T55" fmla="*/ 926 h 1704"/>
                  <a:gd name="T56" fmla="*/ 1602 w 2367"/>
                  <a:gd name="T57" fmla="*/ 1028 h 1704"/>
                  <a:gd name="T58" fmla="*/ 1662 w 2367"/>
                  <a:gd name="T59" fmla="*/ 980 h 1704"/>
                  <a:gd name="T60" fmla="*/ 1716 w 2367"/>
                  <a:gd name="T61" fmla="*/ 717 h 1704"/>
                  <a:gd name="T62" fmla="*/ 1771 w 2367"/>
                  <a:gd name="T63" fmla="*/ 1076 h 1704"/>
                  <a:gd name="T64" fmla="*/ 1825 w 2367"/>
                  <a:gd name="T65" fmla="*/ 885 h 1704"/>
                  <a:gd name="T66" fmla="*/ 1885 w 2367"/>
                  <a:gd name="T67" fmla="*/ 849 h 1704"/>
                  <a:gd name="T68" fmla="*/ 1939 w 2367"/>
                  <a:gd name="T69" fmla="*/ 0 h 1704"/>
                  <a:gd name="T70" fmla="*/ 1993 w 2367"/>
                  <a:gd name="T71" fmla="*/ 0 h 1704"/>
                  <a:gd name="T72" fmla="*/ 2054 w 2367"/>
                  <a:gd name="T73" fmla="*/ 0 h 1704"/>
                  <a:gd name="T74" fmla="*/ 2108 w 2367"/>
                  <a:gd name="T75" fmla="*/ 1704 h 1704"/>
                  <a:gd name="T76" fmla="*/ 2162 w 2367"/>
                  <a:gd name="T77" fmla="*/ 1704 h 1704"/>
                  <a:gd name="T78" fmla="*/ 2222 w 2367"/>
                  <a:gd name="T79" fmla="*/ 1704 h 1704"/>
                  <a:gd name="T80" fmla="*/ 2277 w 2367"/>
                  <a:gd name="T81" fmla="*/ 687 h 1704"/>
                  <a:gd name="T82" fmla="*/ 2331 w 2367"/>
                  <a:gd name="T83" fmla="*/ 735 h 1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67" h="1704">
                    <a:moveTo>
                      <a:pt x="0" y="729"/>
                    </a:moveTo>
                    <a:lnTo>
                      <a:pt x="18" y="598"/>
                    </a:lnTo>
                    <a:lnTo>
                      <a:pt x="36" y="663"/>
                    </a:lnTo>
                    <a:lnTo>
                      <a:pt x="54" y="962"/>
                    </a:lnTo>
                    <a:lnTo>
                      <a:pt x="72" y="801"/>
                    </a:lnTo>
                    <a:lnTo>
                      <a:pt x="90" y="1100"/>
                    </a:lnTo>
                    <a:lnTo>
                      <a:pt x="108" y="1022"/>
                    </a:lnTo>
                    <a:lnTo>
                      <a:pt x="126" y="813"/>
                    </a:lnTo>
                    <a:lnTo>
                      <a:pt x="144" y="729"/>
                    </a:lnTo>
                    <a:lnTo>
                      <a:pt x="168" y="831"/>
                    </a:lnTo>
                    <a:lnTo>
                      <a:pt x="186" y="729"/>
                    </a:lnTo>
                    <a:lnTo>
                      <a:pt x="205" y="837"/>
                    </a:lnTo>
                    <a:lnTo>
                      <a:pt x="223" y="771"/>
                    </a:lnTo>
                    <a:lnTo>
                      <a:pt x="241" y="699"/>
                    </a:lnTo>
                    <a:lnTo>
                      <a:pt x="259" y="807"/>
                    </a:lnTo>
                    <a:lnTo>
                      <a:pt x="277" y="1704"/>
                    </a:lnTo>
                    <a:lnTo>
                      <a:pt x="295" y="1704"/>
                    </a:lnTo>
                    <a:lnTo>
                      <a:pt x="313" y="1704"/>
                    </a:lnTo>
                    <a:lnTo>
                      <a:pt x="331" y="1704"/>
                    </a:lnTo>
                    <a:lnTo>
                      <a:pt x="355" y="1704"/>
                    </a:lnTo>
                    <a:lnTo>
                      <a:pt x="373" y="1704"/>
                    </a:lnTo>
                    <a:lnTo>
                      <a:pt x="391" y="1704"/>
                    </a:lnTo>
                    <a:lnTo>
                      <a:pt x="409" y="1704"/>
                    </a:lnTo>
                    <a:lnTo>
                      <a:pt x="427" y="1704"/>
                    </a:lnTo>
                    <a:lnTo>
                      <a:pt x="445" y="1704"/>
                    </a:lnTo>
                    <a:lnTo>
                      <a:pt x="464" y="1704"/>
                    </a:lnTo>
                    <a:lnTo>
                      <a:pt x="482" y="1704"/>
                    </a:lnTo>
                    <a:lnTo>
                      <a:pt x="500" y="1704"/>
                    </a:lnTo>
                    <a:lnTo>
                      <a:pt x="518" y="0"/>
                    </a:lnTo>
                    <a:lnTo>
                      <a:pt x="542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6" y="0"/>
                    </a:lnTo>
                    <a:lnTo>
                      <a:pt x="614" y="0"/>
                    </a:lnTo>
                    <a:lnTo>
                      <a:pt x="632" y="0"/>
                    </a:lnTo>
                    <a:lnTo>
                      <a:pt x="650" y="0"/>
                    </a:lnTo>
                    <a:lnTo>
                      <a:pt x="668" y="0"/>
                    </a:lnTo>
                    <a:lnTo>
                      <a:pt x="686" y="0"/>
                    </a:lnTo>
                    <a:lnTo>
                      <a:pt x="704" y="0"/>
                    </a:lnTo>
                    <a:lnTo>
                      <a:pt x="729" y="0"/>
                    </a:lnTo>
                    <a:lnTo>
                      <a:pt x="747" y="926"/>
                    </a:lnTo>
                    <a:lnTo>
                      <a:pt x="765" y="795"/>
                    </a:lnTo>
                    <a:lnTo>
                      <a:pt x="783" y="1154"/>
                    </a:lnTo>
                    <a:lnTo>
                      <a:pt x="801" y="711"/>
                    </a:lnTo>
                    <a:lnTo>
                      <a:pt x="819" y="920"/>
                    </a:lnTo>
                    <a:lnTo>
                      <a:pt x="837" y="998"/>
                    </a:lnTo>
                    <a:lnTo>
                      <a:pt x="855" y="1070"/>
                    </a:lnTo>
                    <a:lnTo>
                      <a:pt x="873" y="639"/>
                    </a:lnTo>
                    <a:lnTo>
                      <a:pt x="891" y="394"/>
                    </a:lnTo>
                    <a:lnTo>
                      <a:pt x="915" y="598"/>
                    </a:lnTo>
                    <a:lnTo>
                      <a:pt x="933" y="819"/>
                    </a:lnTo>
                    <a:lnTo>
                      <a:pt x="951" y="645"/>
                    </a:lnTo>
                    <a:lnTo>
                      <a:pt x="970" y="687"/>
                    </a:lnTo>
                    <a:lnTo>
                      <a:pt x="988" y="592"/>
                    </a:lnTo>
                    <a:lnTo>
                      <a:pt x="1006" y="819"/>
                    </a:lnTo>
                    <a:lnTo>
                      <a:pt x="1024" y="968"/>
                    </a:lnTo>
                    <a:lnTo>
                      <a:pt x="1042" y="759"/>
                    </a:lnTo>
                    <a:lnTo>
                      <a:pt x="1060" y="574"/>
                    </a:lnTo>
                    <a:lnTo>
                      <a:pt x="1078" y="980"/>
                    </a:lnTo>
                    <a:lnTo>
                      <a:pt x="1102" y="729"/>
                    </a:lnTo>
                    <a:lnTo>
                      <a:pt x="1120" y="580"/>
                    </a:lnTo>
                    <a:lnTo>
                      <a:pt x="1138" y="801"/>
                    </a:lnTo>
                    <a:lnTo>
                      <a:pt x="1156" y="920"/>
                    </a:lnTo>
                    <a:lnTo>
                      <a:pt x="1174" y="1315"/>
                    </a:lnTo>
                    <a:lnTo>
                      <a:pt x="1192" y="920"/>
                    </a:lnTo>
                    <a:lnTo>
                      <a:pt x="1210" y="651"/>
                    </a:lnTo>
                    <a:lnTo>
                      <a:pt x="1229" y="1040"/>
                    </a:lnTo>
                    <a:lnTo>
                      <a:pt x="1247" y="849"/>
                    </a:lnTo>
                    <a:lnTo>
                      <a:pt x="1265" y="615"/>
                    </a:lnTo>
                    <a:lnTo>
                      <a:pt x="1289" y="777"/>
                    </a:lnTo>
                    <a:lnTo>
                      <a:pt x="1307" y="1004"/>
                    </a:lnTo>
                    <a:lnTo>
                      <a:pt x="1325" y="1219"/>
                    </a:lnTo>
                    <a:lnTo>
                      <a:pt x="1343" y="789"/>
                    </a:lnTo>
                    <a:lnTo>
                      <a:pt x="1361" y="681"/>
                    </a:lnTo>
                    <a:lnTo>
                      <a:pt x="1379" y="974"/>
                    </a:lnTo>
                    <a:lnTo>
                      <a:pt x="1397" y="604"/>
                    </a:lnTo>
                    <a:lnTo>
                      <a:pt x="1415" y="980"/>
                    </a:lnTo>
                    <a:lnTo>
                      <a:pt x="1433" y="902"/>
                    </a:lnTo>
                    <a:lnTo>
                      <a:pt x="1451" y="556"/>
                    </a:lnTo>
                    <a:lnTo>
                      <a:pt x="1475" y="986"/>
                    </a:lnTo>
                    <a:lnTo>
                      <a:pt x="1494" y="610"/>
                    </a:lnTo>
                    <a:lnTo>
                      <a:pt x="1512" y="1004"/>
                    </a:lnTo>
                    <a:lnTo>
                      <a:pt x="1530" y="1112"/>
                    </a:lnTo>
                    <a:lnTo>
                      <a:pt x="1548" y="926"/>
                    </a:lnTo>
                    <a:lnTo>
                      <a:pt x="1566" y="831"/>
                    </a:lnTo>
                    <a:lnTo>
                      <a:pt x="1584" y="891"/>
                    </a:lnTo>
                    <a:lnTo>
                      <a:pt x="1602" y="1028"/>
                    </a:lnTo>
                    <a:lnTo>
                      <a:pt x="1620" y="759"/>
                    </a:lnTo>
                    <a:lnTo>
                      <a:pt x="1638" y="831"/>
                    </a:lnTo>
                    <a:lnTo>
                      <a:pt x="1662" y="980"/>
                    </a:lnTo>
                    <a:lnTo>
                      <a:pt x="1680" y="944"/>
                    </a:lnTo>
                    <a:lnTo>
                      <a:pt x="1698" y="729"/>
                    </a:lnTo>
                    <a:lnTo>
                      <a:pt x="1716" y="717"/>
                    </a:lnTo>
                    <a:lnTo>
                      <a:pt x="1734" y="1028"/>
                    </a:lnTo>
                    <a:lnTo>
                      <a:pt x="1753" y="914"/>
                    </a:lnTo>
                    <a:lnTo>
                      <a:pt x="1771" y="1076"/>
                    </a:lnTo>
                    <a:lnTo>
                      <a:pt x="1789" y="621"/>
                    </a:lnTo>
                    <a:lnTo>
                      <a:pt x="1807" y="1225"/>
                    </a:lnTo>
                    <a:lnTo>
                      <a:pt x="1825" y="885"/>
                    </a:lnTo>
                    <a:lnTo>
                      <a:pt x="1849" y="974"/>
                    </a:lnTo>
                    <a:lnTo>
                      <a:pt x="1867" y="693"/>
                    </a:lnTo>
                    <a:lnTo>
                      <a:pt x="1885" y="849"/>
                    </a:lnTo>
                    <a:lnTo>
                      <a:pt x="1903" y="855"/>
                    </a:lnTo>
                    <a:lnTo>
                      <a:pt x="1921" y="0"/>
                    </a:lnTo>
                    <a:lnTo>
                      <a:pt x="1939" y="0"/>
                    </a:lnTo>
                    <a:lnTo>
                      <a:pt x="1957" y="0"/>
                    </a:lnTo>
                    <a:lnTo>
                      <a:pt x="1975" y="0"/>
                    </a:lnTo>
                    <a:lnTo>
                      <a:pt x="1993" y="0"/>
                    </a:lnTo>
                    <a:lnTo>
                      <a:pt x="2012" y="0"/>
                    </a:lnTo>
                    <a:lnTo>
                      <a:pt x="2036" y="0"/>
                    </a:lnTo>
                    <a:lnTo>
                      <a:pt x="2054" y="0"/>
                    </a:lnTo>
                    <a:lnTo>
                      <a:pt x="2072" y="0"/>
                    </a:lnTo>
                    <a:lnTo>
                      <a:pt x="2090" y="1704"/>
                    </a:lnTo>
                    <a:lnTo>
                      <a:pt x="2108" y="1704"/>
                    </a:lnTo>
                    <a:lnTo>
                      <a:pt x="2126" y="1704"/>
                    </a:lnTo>
                    <a:lnTo>
                      <a:pt x="2144" y="1704"/>
                    </a:lnTo>
                    <a:lnTo>
                      <a:pt x="2162" y="1704"/>
                    </a:lnTo>
                    <a:lnTo>
                      <a:pt x="2180" y="1704"/>
                    </a:lnTo>
                    <a:lnTo>
                      <a:pt x="2198" y="1704"/>
                    </a:lnTo>
                    <a:lnTo>
                      <a:pt x="2222" y="1704"/>
                    </a:lnTo>
                    <a:lnTo>
                      <a:pt x="2240" y="795"/>
                    </a:lnTo>
                    <a:lnTo>
                      <a:pt x="2258" y="980"/>
                    </a:lnTo>
                    <a:lnTo>
                      <a:pt x="2277" y="687"/>
                    </a:lnTo>
                    <a:lnTo>
                      <a:pt x="2295" y="885"/>
                    </a:lnTo>
                    <a:lnTo>
                      <a:pt x="2313" y="956"/>
                    </a:lnTo>
                    <a:lnTo>
                      <a:pt x="2331" y="735"/>
                    </a:lnTo>
                    <a:lnTo>
                      <a:pt x="2349" y="974"/>
                    </a:lnTo>
                    <a:lnTo>
                      <a:pt x="2367" y="986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40" name="Freeform 4738">
                <a:extLst>
                  <a:ext uri="{FF2B5EF4-FFF2-40B4-BE49-F238E27FC236}">
                    <a16:creationId xmlns:a16="http://schemas.microsoft.com/office/drawing/2014/main" id="{61A638FE-F600-724A-A388-98A312DD7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3901"/>
                <a:ext cx="1697" cy="243"/>
              </a:xfrm>
              <a:custGeom>
                <a:avLst/>
                <a:gdLst>
                  <a:gd name="T0" fmla="*/ 36 w 2367"/>
                  <a:gd name="T1" fmla="*/ 771 h 1740"/>
                  <a:gd name="T2" fmla="*/ 90 w 2367"/>
                  <a:gd name="T3" fmla="*/ 687 h 1740"/>
                  <a:gd name="T4" fmla="*/ 144 w 2367"/>
                  <a:gd name="T5" fmla="*/ 1016 h 1740"/>
                  <a:gd name="T6" fmla="*/ 205 w 2367"/>
                  <a:gd name="T7" fmla="*/ 968 h 1740"/>
                  <a:gd name="T8" fmla="*/ 259 w 2367"/>
                  <a:gd name="T9" fmla="*/ 932 h 1740"/>
                  <a:gd name="T10" fmla="*/ 313 w 2367"/>
                  <a:gd name="T11" fmla="*/ 831 h 1740"/>
                  <a:gd name="T12" fmla="*/ 373 w 2367"/>
                  <a:gd name="T13" fmla="*/ 885 h 1740"/>
                  <a:gd name="T14" fmla="*/ 427 w 2367"/>
                  <a:gd name="T15" fmla="*/ 920 h 1740"/>
                  <a:gd name="T16" fmla="*/ 482 w 2367"/>
                  <a:gd name="T17" fmla="*/ 885 h 1740"/>
                  <a:gd name="T18" fmla="*/ 542 w 2367"/>
                  <a:gd name="T19" fmla="*/ 1076 h 1740"/>
                  <a:gd name="T20" fmla="*/ 596 w 2367"/>
                  <a:gd name="T21" fmla="*/ 729 h 1740"/>
                  <a:gd name="T22" fmla="*/ 650 w 2367"/>
                  <a:gd name="T23" fmla="*/ 813 h 1740"/>
                  <a:gd name="T24" fmla="*/ 704 w 2367"/>
                  <a:gd name="T25" fmla="*/ 938 h 1740"/>
                  <a:gd name="T26" fmla="*/ 765 w 2367"/>
                  <a:gd name="T27" fmla="*/ 544 h 1740"/>
                  <a:gd name="T28" fmla="*/ 819 w 2367"/>
                  <a:gd name="T29" fmla="*/ 610 h 1740"/>
                  <a:gd name="T30" fmla="*/ 873 w 2367"/>
                  <a:gd name="T31" fmla="*/ 496 h 1740"/>
                  <a:gd name="T32" fmla="*/ 933 w 2367"/>
                  <a:gd name="T33" fmla="*/ 807 h 1740"/>
                  <a:gd name="T34" fmla="*/ 988 w 2367"/>
                  <a:gd name="T35" fmla="*/ 915 h 1740"/>
                  <a:gd name="T36" fmla="*/ 1042 w 2367"/>
                  <a:gd name="T37" fmla="*/ 843 h 1740"/>
                  <a:gd name="T38" fmla="*/ 1102 w 2367"/>
                  <a:gd name="T39" fmla="*/ 1022 h 1740"/>
                  <a:gd name="T40" fmla="*/ 1156 w 2367"/>
                  <a:gd name="T41" fmla="*/ 932 h 1740"/>
                  <a:gd name="T42" fmla="*/ 1210 w 2367"/>
                  <a:gd name="T43" fmla="*/ 0 h 1740"/>
                  <a:gd name="T44" fmla="*/ 1265 w 2367"/>
                  <a:gd name="T45" fmla="*/ 0 h 1740"/>
                  <a:gd name="T46" fmla="*/ 1325 w 2367"/>
                  <a:gd name="T47" fmla="*/ 0 h 1740"/>
                  <a:gd name="T48" fmla="*/ 1379 w 2367"/>
                  <a:gd name="T49" fmla="*/ 0 h 1740"/>
                  <a:gd name="T50" fmla="*/ 1433 w 2367"/>
                  <a:gd name="T51" fmla="*/ 0 h 1740"/>
                  <a:gd name="T52" fmla="*/ 1494 w 2367"/>
                  <a:gd name="T53" fmla="*/ 1740 h 1740"/>
                  <a:gd name="T54" fmla="*/ 1548 w 2367"/>
                  <a:gd name="T55" fmla="*/ 1740 h 1740"/>
                  <a:gd name="T56" fmla="*/ 1602 w 2367"/>
                  <a:gd name="T57" fmla="*/ 1740 h 1740"/>
                  <a:gd name="T58" fmla="*/ 1662 w 2367"/>
                  <a:gd name="T59" fmla="*/ 1740 h 1740"/>
                  <a:gd name="T60" fmla="*/ 1716 w 2367"/>
                  <a:gd name="T61" fmla="*/ 1088 h 1740"/>
                  <a:gd name="T62" fmla="*/ 1771 w 2367"/>
                  <a:gd name="T63" fmla="*/ 926 h 1740"/>
                  <a:gd name="T64" fmla="*/ 1825 w 2367"/>
                  <a:gd name="T65" fmla="*/ 687 h 1740"/>
                  <a:gd name="T66" fmla="*/ 1885 w 2367"/>
                  <a:gd name="T67" fmla="*/ 1740 h 1740"/>
                  <a:gd name="T68" fmla="*/ 1939 w 2367"/>
                  <a:gd name="T69" fmla="*/ 1740 h 1740"/>
                  <a:gd name="T70" fmla="*/ 1993 w 2367"/>
                  <a:gd name="T71" fmla="*/ 0 h 1740"/>
                  <a:gd name="T72" fmla="*/ 2054 w 2367"/>
                  <a:gd name="T73" fmla="*/ 0 h 1740"/>
                  <a:gd name="T74" fmla="*/ 2108 w 2367"/>
                  <a:gd name="T75" fmla="*/ 0 h 1740"/>
                  <a:gd name="T76" fmla="*/ 2162 w 2367"/>
                  <a:gd name="T77" fmla="*/ 1082 h 1740"/>
                  <a:gd name="T78" fmla="*/ 2222 w 2367"/>
                  <a:gd name="T79" fmla="*/ 980 h 1740"/>
                  <a:gd name="T80" fmla="*/ 2277 w 2367"/>
                  <a:gd name="T81" fmla="*/ 1172 h 1740"/>
                  <a:gd name="T82" fmla="*/ 2331 w 2367"/>
                  <a:gd name="T83" fmla="*/ 1195 h 1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67" h="1740">
                    <a:moveTo>
                      <a:pt x="0" y="867"/>
                    </a:moveTo>
                    <a:lnTo>
                      <a:pt x="18" y="1046"/>
                    </a:lnTo>
                    <a:lnTo>
                      <a:pt x="36" y="771"/>
                    </a:lnTo>
                    <a:lnTo>
                      <a:pt x="54" y="1112"/>
                    </a:lnTo>
                    <a:lnTo>
                      <a:pt x="72" y="1016"/>
                    </a:lnTo>
                    <a:lnTo>
                      <a:pt x="90" y="687"/>
                    </a:lnTo>
                    <a:lnTo>
                      <a:pt x="108" y="1052"/>
                    </a:lnTo>
                    <a:lnTo>
                      <a:pt x="126" y="807"/>
                    </a:lnTo>
                    <a:lnTo>
                      <a:pt x="144" y="1016"/>
                    </a:lnTo>
                    <a:lnTo>
                      <a:pt x="168" y="825"/>
                    </a:lnTo>
                    <a:lnTo>
                      <a:pt x="186" y="986"/>
                    </a:lnTo>
                    <a:lnTo>
                      <a:pt x="205" y="968"/>
                    </a:lnTo>
                    <a:lnTo>
                      <a:pt x="223" y="514"/>
                    </a:lnTo>
                    <a:lnTo>
                      <a:pt x="241" y="586"/>
                    </a:lnTo>
                    <a:lnTo>
                      <a:pt x="259" y="932"/>
                    </a:lnTo>
                    <a:lnTo>
                      <a:pt x="277" y="873"/>
                    </a:lnTo>
                    <a:lnTo>
                      <a:pt x="295" y="1255"/>
                    </a:lnTo>
                    <a:lnTo>
                      <a:pt x="313" y="831"/>
                    </a:lnTo>
                    <a:lnTo>
                      <a:pt x="331" y="903"/>
                    </a:lnTo>
                    <a:lnTo>
                      <a:pt x="355" y="1064"/>
                    </a:lnTo>
                    <a:lnTo>
                      <a:pt x="373" y="885"/>
                    </a:lnTo>
                    <a:lnTo>
                      <a:pt x="391" y="801"/>
                    </a:lnTo>
                    <a:lnTo>
                      <a:pt x="409" y="741"/>
                    </a:lnTo>
                    <a:lnTo>
                      <a:pt x="427" y="920"/>
                    </a:lnTo>
                    <a:lnTo>
                      <a:pt x="445" y="968"/>
                    </a:lnTo>
                    <a:lnTo>
                      <a:pt x="464" y="783"/>
                    </a:lnTo>
                    <a:lnTo>
                      <a:pt x="482" y="885"/>
                    </a:lnTo>
                    <a:lnTo>
                      <a:pt x="500" y="926"/>
                    </a:lnTo>
                    <a:lnTo>
                      <a:pt x="518" y="622"/>
                    </a:lnTo>
                    <a:lnTo>
                      <a:pt x="542" y="1076"/>
                    </a:lnTo>
                    <a:lnTo>
                      <a:pt x="560" y="950"/>
                    </a:lnTo>
                    <a:lnTo>
                      <a:pt x="578" y="1178"/>
                    </a:lnTo>
                    <a:lnTo>
                      <a:pt x="596" y="729"/>
                    </a:lnTo>
                    <a:lnTo>
                      <a:pt x="614" y="1166"/>
                    </a:lnTo>
                    <a:lnTo>
                      <a:pt x="632" y="867"/>
                    </a:lnTo>
                    <a:lnTo>
                      <a:pt x="650" y="813"/>
                    </a:lnTo>
                    <a:lnTo>
                      <a:pt x="668" y="891"/>
                    </a:lnTo>
                    <a:lnTo>
                      <a:pt x="686" y="962"/>
                    </a:lnTo>
                    <a:lnTo>
                      <a:pt x="704" y="938"/>
                    </a:lnTo>
                    <a:lnTo>
                      <a:pt x="729" y="968"/>
                    </a:lnTo>
                    <a:lnTo>
                      <a:pt x="747" y="837"/>
                    </a:lnTo>
                    <a:lnTo>
                      <a:pt x="765" y="544"/>
                    </a:lnTo>
                    <a:lnTo>
                      <a:pt x="783" y="932"/>
                    </a:lnTo>
                    <a:lnTo>
                      <a:pt x="801" y="717"/>
                    </a:lnTo>
                    <a:lnTo>
                      <a:pt x="819" y="610"/>
                    </a:lnTo>
                    <a:lnTo>
                      <a:pt x="837" y="795"/>
                    </a:lnTo>
                    <a:lnTo>
                      <a:pt x="855" y="807"/>
                    </a:lnTo>
                    <a:lnTo>
                      <a:pt x="873" y="496"/>
                    </a:lnTo>
                    <a:lnTo>
                      <a:pt x="891" y="777"/>
                    </a:lnTo>
                    <a:lnTo>
                      <a:pt x="915" y="693"/>
                    </a:lnTo>
                    <a:lnTo>
                      <a:pt x="933" y="807"/>
                    </a:lnTo>
                    <a:lnTo>
                      <a:pt x="951" y="747"/>
                    </a:lnTo>
                    <a:lnTo>
                      <a:pt x="970" y="897"/>
                    </a:lnTo>
                    <a:lnTo>
                      <a:pt x="988" y="915"/>
                    </a:lnTo>
                    <a:lnTo>
                      <a:pt x="1006" y="604"/>
                    </a:lnTo>
                    <a:lnTo>
                      <a:pt x="1024" y="873"/>
                    </a:lnTo>
                    <a:lnTo>
                      <a:pt x="1042" y="843"/>
                    </a:lnTo>
                    <a:lnTo>
                      <a:pt x="1060" y="956"/>
                    </a:lnTo>
                    <a:lnTo>
                      <a:pt x="1078" y="938"/>
                    </a:lnTo>
                    <a:lnTo>
                      <a:pt x="1102" y="1022"/>
                    </a:lnTo>
                    <a:lnTo>
                      <a:pt x="1120" y="825"/>
                    </a:lnTo>
                    <a:lnTo>
                      <a:pt x="1138" y="1016"/>
                    </a:lnTo>
                    <a:lnTo>
                      <a:pt x="1156" y="932"/>
                    </a:lnTo>
                    <a:lnTo>
                      <a:pt x="1174" y="1070"/>
                    </a:lnTo>
                    <a:lnTo>
                      <a:pt x="1192" y="932"/>
                    </a:lnTo>
                    <a:lnTo>
                      <a:pt x="1210" y="0"/>
                    </a:lnTo>
                    <a:lnTo>
                      <a:pt x="1229" y="0"/>
                    </a:lnTo>
                    <a:lnTo>
                      <a:pt x="1247" y="0"/>
                    </a:lnTo>
                    <a:lnTo>
                      <a:pt x="1265" y="0"/>
                    </a:lnTo>
                    <a:lnTo>
                      <a:pt x="1289" y="0"/>
                    </a:lnTo>
                    <a:lnTo>
                      <a:pt x="1307" y="0"/>
                    </a:lnTo>
                    <a:lnTo>
                      <a:pt x="1325" y="0"/>
                    </a:lnTo>
                    <a:lnTo>
                      <a:pt x="1343" y="0"/>
                    </a:lnTo>
                    <a:lnTo>
                      <a:pt x="1361" y="0"/>
                    </a:lnTo>
                    <a:lnTo>
                      <a:pt x="1379" y="0"/>
                    </a:lnTo>
                    <a:lnTo>
                      <a:pt x="1397" y="0"/>
                    </a:lnTo>
                    <a:lnTo>
                      <a:pt x="1415" y="0"/>
                    </a:lnTo>
                    <a:lnTo>
                      <a:pt x="1433" y="0"/>
                    </a:lnTo>
                    <a:lnTo>
                      <a:pt x="1451" y="1740"/>
                    </a:lnTo>
                    <a:lnTo>
                      <a:pt x="1475" y="1740"/>
                    </a:lnTo>
                    <a:lnTo>
                      <a:pt x="1494" y="1740"/>
                    </a:lnTo>
                    <a:lnTo>
                      <a:pt x="1512" y="1740"/>
                    </a:lnTo>
                    <a:lnTo>
                      <a:pt x="1530" y="1740"/>
                    </a:lnTo>
                    <a:lnTo>
                      <a:pt x="1548" y="1740"/>
                    </a:lnTo>
                    <a:lnTo>
                      <a:pt x="1566" y="1740"/>
                    </a:lnTo>
                    <a:lnTo>
                      <a:pt x="1584" y="1740"/>
                    </a:lnTo>
                    <a:lnTo>
                      <a:pt x="1602" y="1740"/>
                    </a:lnTo>
                    <a:lnTo>
                      <a:pt x="1620" y="1740"/>
                    </a:lnTo>
                    <a:lnTo>
                      <a:pt x="1638" y="1740"/>
                    </a:lnTo>
                    <a:lnTo>
                      <a:pt x="1662" y="1740"/>
                    </a:lnTo>
                    <a:lnTo>
                      <a:pt x="1680" y="920"/>
                    </a:lnTo>
                    <a:lnTo>
                      <a:pt x="1698" y="909"/>
                    </a:lnTo>
                    <a:lnTo>
                      <a:pt x="1716" y="1088"/>
                    </a:lnTo>
                    <a:lnTo>
                      <a:pt x="1734" y="879"/>
                    </a:lnTo>
                    <a:lnTo>
                      <a:pt x="1753" y="956"/>
                    </a:lnTo>
                    <a:lnTo>
                      <a:pt x="1771" y="926"/>
                    </a:lnTo>
                    <a:lnTo>
                      <a:pt x="1789" y="885"/>
                    </a:lnTo>
                    <a:lnTo>
                      <a:pt x="1807" y="657"/>
                    </a:lnTo>
                    <a:lnTo>
                      <a:pt x="1825" y="687"/>
                    </a:lnTo>
                    <a:lnTo>
                      <a:pt x="1849" y="1740"/>
                    </a:lnTo>
                    <a:lnTo>
                      <a:pt x="1867" y="1740"/>
                    </a:lnTo>
                    <a:lnTo>
                      <a:pt x="1885" y="1740"/>
                    </a:lnTo>
                    <a:lnTo>
                      <a:pt x="1903" y="1740"/>
                    </a:lnTo>
                    <a:lnTo>
                      <a:pt x="1921" y="1740"/>
                    </a:lnTo>
                    <a:lnTo>
                      <a:pt x="1939" y="1740"/>
                    </a:lnTo>
                    <a:lnTo>
                      <a:pt x="1957" y="1740"/>
                    </a:lnTo>
                    <a:lnTo>
                      <a:pt x="1975" y="1740"/>
                    </a:lnTo>
                    <a:lnTo>
                      <a:pt x="1993" y="0"/>
                    </a:lnTo>
                    <a:lnTo>
                      <a:pt x="2012" y="0"/>
                    </a:lnTo>
                    <a:lnTo>
                      <a:pt x="2036" y="0"/>
                    </a:lnTo>
                    <a:lnTo>
                      <a:pt x="2054" y="0"/>
                    </a:lnTo>
                    <a:lnTo>
                      <a:pt x="2072" y="0"/>
                    </a:lnTo>
                    <a:lnTo>
                      <a:pt x="2090" y="0"/>
                    </a:lnTo>
                    <a:lnTo>
                      <a:pt x="2108" y="0"/>
                    </a:lnTo>
                    <a:lnTo>
                      <a:pt x="2126" y="0"/>
                    </a:lnTo>
                    <a:lnTo>
                      <a:pt x="2144" y="938"/>
                    </a:lnTo>
                    <a:lnTo>
                      <a:pt x="2162" y="1082"/>
                    </a:lnTo>
                    <a:lnTo>
                      <a:pt x="2180" y="747"/>
                    </a:lnTo>
                    <a:lnTo>
                      <a:pt x="2198" y="795"/>
                    </a:lnTo>
                    <a:lnTo>
                      <a:pt x="2222" y="980"/>
                    </a:lnTo>
                    <a:lnTo>
                      <a:pt x="2240" y="915"/>
                    </a:lnTo>
                    <a:lnTo>
                      <a:pt x="2258" y="562"/>
                    </a:lnTo>
                    <a:lnTo>
                      <a:pt x="2277" y="1172"/>
                    </a:lnTo>
                    <a:lnTo>
                      <a:pt x="2295" y="968"/>
                    </a:lnTo>
                    <a:lnTo>
                      <a:pt x="2313" y="968"/>
                    </a:lnTo>
                    <a:lnTo>
                      <a:pt x="2331" y="1195"/>
                    </a:lnTo>
                    <a:lnTo>
                      <a:pt x="2349" y="932"/>
                    </a:lnTo>
                    <a:lnTo>
                      <a:pt x="2367" y="604"/>
                    </a:lnTo>
                  </a:path>
                </a:pathLst>
              </a:custGeom>
              <a:noFill/>
              <a:ln w="9360" cap="sq">
                <a:solidFill>
                  <a:srgbClr val="007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41" name="Freeform 4739">
                <a:extLst>
                  <a:ext uri="{FF2B5EF4-FFF2-40B4-BE49-F238E27FC236}">
                    <a16:creationId xmlns:a16="http://schemas.microsoft.com/office/drawing/2014/main" id="{B30A4B79-46FF-BB48-B461-D6718E0D2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3911"/>
                <a:ext cx="1697" cy="226"/>
              </a:xfrm>
              <a:custGeom>
                <a:avLst/>
                <a:gdLst>
                  <a:gd name="T0" fmla="*/ 36 w 2367"/>
                  <a:gd name="T1" fmla="*/ 591 h 1620"/>
                  <a:gd name="T2" fmla="*/ 90 w 2367"/>
                  <a:gd name="T3" fmla="*/ 872 h 1620"/>
                  <a:gd name="T4" fmla="*/ 144 w 2367"/>
                  <a:gd name="T5" fmla="*/ 854 h 1620"/>
                  <a:gd name="T6" fmla="*/ 205 w 2367"/>
                  <a:gd name="T7" fmla="*/ 789 h 1620"/>
                  <a:gd name="T8" fmla="*/ 259 w 2367"/>
                  <a:gd name="T9" fmla="*/ 550 h 1620"/>
                  <a:gd name="T10" fmla="*/ 313 w 2367"/>
                  <a:gd name="T11" fmla="*/ 783 h 1620"/>
                  <a:gd name="T12" fmla="*/ 373 w 2367"/>
                  <a:gd name="T13" fmla="*/ 783 h 1620"/>
                  <a:gd name="T14" fmla="*/ 427 w 2367"/>
                  <a:gd name="T15" fmla="*/ 783 h 1620"/>
                  <a:gd name="T16" fmla="*/ 482 w 2367"/>
                  <a:gd name="T17" fmla="*/ 926 h 1620"/>
                  <a:gd name="T18" fmla="*/ 542 w 2367"/>
                  <a:gd name="T19" fmla="*/ 926 h 1620"/>
                  <a:gd name="T20" fmla="*/ 596 w 2367"/>
                  <a:gd name="T21" fmla="*/ 777 h 1620"/>
                  <a:gd name="T22" fmla="*/ 650 w 2367"/>
                  <a:gd name="T23" fmla="*/ 759 h 1620"/>
                  <a:gd name="T24" fmla="*/ 704 w 2367"/>
                  <a:gd name="T25" fmla="*/ 920 h 1620"/>
                  <a:gd name="T26" fmla="*/ 765 w 2367"/>
                  <a:gd name="T27" fmla="*/ 669 h 1620"/>
                  <a:gd name="T28" fmla="*/ 819 w 2367"/>
                  <a:gd name="T29" fmla="*/ 1620 h 1620"/>
                  <a:gd name="T30" fmla="*/ 873 w 2367"/>
                  <a:gd name="T31" fmla="*/ 1620 h 1620"/>
                  <a:gd name="T32" fmla="*/ 933 w 2367"/>
                  <a:gd name="T33" fmla="*/ 1620 h 1620"/>
                  <a:gd name="T34" fmla="*/ 988 w 2367"/>
                  <a:gd name="T35" fmla="*/ 1620 h 1620"/>
                  <a:gd name="T36" fmla="*/ 1042 w 2367"/>
                  <a:gd name="T37" fmla="*/ 1620 h 1620"/>
                  <a:gd name="T38" fmla="*/ 1102 w 2367"/>
                  <a:gd name="T39" fmla="*/ 0 h 1620"/>
                  <a:gd name="T40" fmla="*/ 1156 w 2367"/>
                  <a:gd name="T41" fmla="*/ 0 h 1620"/>
                  <a:gd name="T42" fmla="*/ 1210 w 2367"/>
                  <a:gd name="T43" fmla="*/ 0 h 1620"/>
                  <a:gd name="T44" fmla="*/ 1265 w 2367"/>
                  <a:gd name="T45" fmla="*/ 0 h 1620"/>
                  <a:gd name="T46" fmla="*/ 1325 w 2367"/>
                  <a:gd name="T47" fmla="*/ 579 h 1620"/>
                  <a:gd name="T48" fmla="*/ 1379 w 2367"/>
                  <a:gd name="T49" fmla="*/ 848 h 1620"/>
                  <a:gd name="T50" fmla="*/ 1433 w 2367"/>
                  <a:gd name="T51" fmla="*/ 1620 h 1620"/>
                  <a:gd name="T52" fmla="*/ 1494 w 2367"/>
                  <a:gd name="T53" fmla="*/ 1620 h 1620"/>
                  <a:gd name="T54" fmla="*/ 1548 w 2367"/>
                  <a:gd name="T55" fmla="*/ 1620 h 1620"/>
                  <a:gd name="T56" fmla="*/ 1602 w 2367"/>
                  <a:gd name="T57" fmla="*/ 1620 h 1620"/>
                  <a:gd name="T58" fmla="*/ 1662 w 2367"/>
                  <a:gd name="T59" fmla="*/ 0 h 1620"/>
                  <a:gd name="T60" fmla="*/ 1716 w 2367"/>
                  <a:gd name="T61" fmla="*/ 0 h 1620"/>
                  <a:gd name="T62" fmla="*/ 1771 w 2367"/>
                  <a:gd name="T63" fmla="*/ 0 h 1620"/>
                  <a:gd name="T64" fmla="*/ 1825 w 2367"/>
                  <a:gd name="T65" fmla="*/ 0 h 1620"/>
                  <a:gd name="T66" fmla="*/ 1885 w 2367"/>
                  <a:gd name="T67" fmla="*/ 723 h 1620"/>
                  <a:gd name="T68" fmla="*/ 1939 w 2367"/>
                  <a:gd name="T69" fmla="*/ 675 h 1620"/>
                  <a:gd name="T70" fmla="*/ 1993 w 2367"/>
                  <a:gd name="T71" fmla="*/ 741 h 1620"/>
                  <a:gd name="T72" fmla="*/ 2054 w 2367"/>
                  <a:gd name="T73" fmla="*/ 591 h 1620"/>
                  <a:gd name="T74" fmla="*/ 2108 w 2367"/>
                  <a:gd name="T75" fmla="*/ 1016 h 1620"/>
                  <a:gd name="T76" fmla="*/ 2162 w 2367"/>
                  <a:gd name="T77" fmla="*/ 914 h 1620"/>
                  <a:gd name="T78" fmla="*/ 2222 w 2367"/>
                  <a:gd name="T79" fmla="*/ 860 h 1620"/>
                  <a:gd name="T80" fmla="*/ 2277 w 2367"/>
                  <a:gd name="T81" fmla="*/ 747 h 1620"/>
                  <a:gd name="T82" fmla="*/ 2331 w 2367"/>
                  <a:gd name="T83" fmla="*/ 908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67" h="1620">
                    <a:moveTo>
                      <a:pt x="0" y="711"/>
                    </a:moveTo>
                    <a:lnTo>
                      <a:pt x="18" y="807"/>
                    </a:lnTo>
                    <a:lnTo>
                      <a:pt x="36" y="591"/>
                    </a:lnTo>
                    <a:lnTo>
                      <a:pt x="54" y="837"/>
                    </a:lnTo>
                    <a:lnTo>
                      <a:pt x="72" y="717"/>
                    </a:lnTo>
                    <a:lnTo>
                      <a:pt x="90" y="872"/>
                    </a:lnTo>
                    <a:lnTo>
                      <a:pt x="108" y="884"/>
                    </a:lnTo>
                    <a:lnTo>
                      <a:pt x="126" y="890"/>
                    </a:lnTo>
                    <a:lnTo>
                      <a:pt x="144" y="854"/>
                    </a:lnTo>
                    <a:lnTo>
                      <a:pt x="168" y="705"/>
                    </a:lnTo>
                    <a:lnTo>
                      <a:pt x="186" y="795"/>
                    </a:lnTo>
                    <a:lnTo>
                      <a:pt x="205" y="789"/>
                    </a:lnTo>
                    <a:lnTo>
                      <a:pt x="223" y="556"/>
                    </a:lnTo>
                    <a:lnTo>
                      <a:pt x="241" y="866"/>
                    </a:lnTo>
                    <a:lnTo>
                      <a:pt x="259" y="550"/>
                    </a:lnTo>
                    <a:lnTo>
                      <a:pt x="277" y="615"/>
                    </a:lnTo>
                    <a:lnTo>
                      <a:pt x="295" y="639"/>
                    </a:lnTo>
                    <a:lnTo>
                      <a:pt x="313" y="783"/>
                    </a:lnTo>
                    <a:lnTo>
                      <a:pt x="331" y="615"/>
                    </a:lnTo>
                    <a:lnTo>
                      <a:pt x="355" y="866"/>
                    </a:lnTo>
                    <a:lnTo>
                      <a:pt x="373" y="783"/>
                    </a:lnTo>
                    <a:lnTo>
                      <a:pt x="391" y="872"/>
                    </a:lnTo>
                    <a:lnTo>
                      <a:pt x="409" y="848"/>
                    </a:lnTo>
                    <a:lnTo>
                      <a:pt x="427" y="783"/>
                    </a:lnTo>
                    <a:lnTo>
                      <a:pt x="445" y="896"/>
                    </a:lnTo>
                    <a:lnTo>
                      <a:pt x="464" y="938"/>
                    </a:lnTo>
                    <a:lnTo>
                      <a:pt x="482" y="926"/>
                    </a:lnTo>
                    <a:lnTo>
                      <a:pt x="500" y="597"/>
                    </a:lnTo>
                    <a:lnTo>
                      <a:pt x="518" y="484"/>
                    </a:lnTo>
                    <a:lnTo>
                      <a:pt x="542" y="926"/>
                    </a:lnTo>
                    <a:lnTo>
                      <a:pt x="560" y="872"/>
                    </a:lnTo>
                    <a:lnTo>
                      <a:pt x="578" y="1016"/>
                    </a:lnTo>
                    <a:lnTo>
                      <a:pt x="596" y="777"/>
                    </a:lnTo>
                    <a:lnTo>
                      <a:pt x="614" y="837"/>
                    </a:lnTo>
                    <a:lnTo>
                      <a:pt x="632" y="633"/>
                    </a:lnTo>
                    <a:lnTo>
                      <a:pt x="650" y="759"/>
                    </a:lnTo>
                    <a:lnTo>
                      <a:pt x="668" y="878"/>
                    </a:lnTo>
                    <a:lnTo>
                      <a:pt x="686" y="633"/>
                    </a:lnTo>
                    <a:lnTo>
                      <a:pt x="704" y="920"/>
                    </a:lnTo>
                    <a:lnTo>
                      <a:pt x="729" y="932"/>
                    </a:lnTo>
                    <a:lnTo>
                      <a:pt x="747" y="603"/>
                    </a:lnTo>
                    <a:lnTo>
                      <a:pt x="765" y="669"/>
                    </a:lnTo>
                    <a:lnTo>
                      <a:pt x="783" y="866"/>
                    </a:lnTo>
                    <a:lnTo>
                      <a:pt x="801" y="1076"/>
                    </a:lnTo>
                    <a:lnTo>
                      <a:pt x="819" y="1620"/>
                    </a:lnTo>
                    <a:lnTo>
                      <a:pt x="837" y="1620"/>
                    </a:lnTo>
                    <a:lnTo>
                      <a:pt x="855" y="1620"/>
                    </a:lnTo>
                    <a:lnTo>
                      <a:pt x="873" y="1620"/>
                    </a:lnTo>
                    <a:lnTo>
                      <a:pt x="891" y="1620"/>
                    </a:lnTo>
                    <a:lnTo>
                      <a:pt x="915" y="1620"/>
                    </a:lnTo>
                    <a:lnTo>
                      <a:pt x="933" y="1620"/>
                    </a:lnTo>
                    <a:lnTo>
                      <a:pt x="951" y="1620"/>
                    </a:lnTo>
                    <a:lnTo>
                      <a:pt x="970" y="1620"/>
                    </a:lnTo>
                    <a:lnTo>
                      <a:pt x="988" y="1620"/>
                    </a:lnTo>
                    <a:lnTo>
                      <a:pt x="1006" y="1620"/>
                    </a:lnTo>
                    <a:lnTo>
                      <a:pt x="1024" y="1620"/>
                    </a:lnTo>
                    <a:lnTo>
                      <a:pt x="1042" y="1620"/>
                    </a:lnTo>
                    <a:lnTo>
                      <a:pt x="1060" y="0"/>
                    </a:lnTo>
                    <a:lnTo>
                      <a:pt x="1078" y="0"/>
                    </a:lnTo>
                    <a:lnTo>
                      <a:pt x="1102" y="0"/>
                    </a:lnTo>
                    <a:lnTo>
                      <a:pt x="1120" y="0"/>
                    </a:lnTo>
                    <a:lnTo>
                      <a:pt x="1138" y="0"/>
                    </a:lnTo>
                    <a:lnTo>
                      <a:pt x="1156" y="0"/>
                    </a:lnTo>
                    <a:lnTo>
                      <a:pt x="1174" y="0"/>
                    </a:lnTo>
                    <a:lnTo>
                      <a:pt x="1192" y="0"/>
                    </a:lnTo>
                    <a:lnTo>
                      <a:pt x="1210" y="0"/>
                    </a:lnTo>
                    <a:lnTo>
                      <a:pt x="1229" y="0"/>
                    </a:lnTo>
                    <a:lnTo>
                      <a:pt x="1247" y="0"/>
                    </a:lnTo>
                    <a:lnTo>
                      <a:pt x="1265" y="0"/>
                    </a:lnTo>
                    <a:lnTo>
                      <a:pt x="1289" y="0"/>
                    </a:lnTo>
                    <a:lnTo>
                      <a:pt x="1307" y="843"/>
                    </a:lnTo>
                    <a:lnTo>
                      <a:pt x="1325" y="579"/>
                    </a:lnTo>
                    <a:lnTo>
                      <a:pt x="1343" y="831"/>
                    </a:lnTo>
                    <a:lnTo>
                      <a:pt x="1361" y="681"/>
                    </a:lnTo>
                    <a:lnTo>
                      <a:pt x="1379" y="848"/>
                    </a:lnTo>
                    <a:lnTo>
                      <a:pt x="1397" y="956"/>
                    </a:lnTo>
                    <a:lnTo>
                      <a:pt x="1415" y="777"/>
                    </a:lnTo>
                    <a:lnTo>
                      <a:pt x="1433" y="1620"/>
                    </a:lnTo>
                    <a:lnTo>
                      <a:pt x="1451" y="1620"/>
                    </a:lnTo>
                    <a:lnTo>
                      <a:pt x="1475" y="1620"/>
                    </a:lnTo>
                    <a:lnTo>
                      <a:pt x="1494" y="1620"/>
                    </a:lnTo>
                    <a:lnTo>
                      <a:pt x="1512" y="1620"/>
                    </a:lnTo>
                    <a:lnTo>
                      <a:pt x="1530" y="1620"/>
                    </a:lnTo>
                    <a:lnTo>
                      <a:pt x="1548" y="1620"/>
                    </a:lnTo>
                    <a:lnTo>
                      <a:pt x="1566" y="1620"/>
                    </a:lnTo>
                    <a:lnTo>
                      <a:pt x="1584" y="1620"/>
                    </a:lnTo>
                    <a:lnTo>
                      <a:pt x="1602" y="1620"/>
                    </a:lnTo>
                    <a:lnTo>
                      <a:pt x="1620" y="1620"/>
                    </a:lnTo>
                    <a:lnTo>
                      <a:pt x="1638" y="0"/>
                    </a:lnTo>
                    <a:lnTo>
                      <a:pt x="1662" y="0"/>
                    </a:lnTo>
                    <a:lnTo>
                      <a:pt x="1680" y="0"/>
                    </a:lnTo>
                    <a:lnTo>
                      <a:pt x="1698" y="0"/>
                    </a:lnTo>
                    <a:lnTo>
                      <a:pt x="1716" y="0"/>
                    </a:lnTo>
                    <a:lnTo>
                      <a:pt x="1734" y="0"/>
                    </a:lnTo>
                    <a:lnTo>
                      <a:pt x="1753" y="0"/>
                    </a:lnTo>
                    <a:lnTo>
                      <a:pt x="1771" y="0"/>
                    </a:lnTo>
                    <a:lnTo>
                      <a:pt x="1789" y="0"/>
                    </a:lnTo>
                    <a:lnTo>
                      <a:pt x="1807" y="0"/>
                    </a:lnTo>
                    <a:lnTo>
                      <a:pt x="1825" y="0"/>
                    </a:lnTo>
                    <a:lnTo>
                      <a:pt x="1849" y="1070"/>
                    </a:lnTo>
                    <a:lnTo>
                      <a:pt x="1867" y="1058"/>
                    </a:lnTo>
                    <a:lnTo>
                      <a:pt x="1885" y="723"/>
                    </a:lnTo>
                    <a:lnTo>
                      <a:pt x="1903" y="944"/>
                    </a:lnTo>
                    <a:lnTo>
                      <a:pt x="1921" y="813"/>
                    </a:lnTo>
                    <a:lnTo>
                      <a:pt x="1939" y="675"/>
                    </a:lnTo>
                    <a:lnTo>
                      <a:pt x="1957" y="843"/>
                    </a:lnTo>
                    <a:lnTo>
                      <a:pt x="1975" y="729"/>
                    </a:lnTo>
                    <a:lnTo>
                      <a:pt x="1993" y="741"/>
                    </a:lnTo>
                    <a:lnTo>
                      <a:pt x="2012" y="514"/>
                    </a:lnTo>
                    <a:lnTo>
                      <a:pt x="2036" y="962"/>
                    </a:lnTo>
                    <a:lnTo>
                      <a:pt x="2054" y="591"/>
                    </a:lnTo>
                    <a:lnTo>
                      <a:pt x="2072" y="741"/>
                    </a:lnTo>
                    <a:lnTo>
                      <a:pt x="2090" y="998"/>
                    </a:lnTo>
                    <a:lnTo>
                      <a:pt x="2108" y="1016"/>
                    </a:lnTo>
                    <a:lnTo>
                      <a:pt x="2126" y="747"/>
                    </a:lnTo>
                    <a:lnTo>
                      <a:pt x="2144" y="860"/>
                    </a:lnTo>
                    <a:lnTo>
                      <a:pt x="2162" y="914"/>
                    </a:lnTo>
                    <a:lnTo>
                      <a:pt x="2180" y="597"/>
                    </a:lnTo>
                    <a:lnTo>
                      <a:pt x="2198" y="747"/>
                    </a:lnTo>
                    <a:lnTo>
                      <a:pt x="2222" y="860"/>
                    </a:lnTo>
                    <a:lnTo>
                      <a:pt x="2240" y="819"/>
                    </a:lnTo>
                    <a:lnTo>
                      <a:pt x="2258" y="902"/>
                    </a:lnTo>
                    <a:lnTo>
                      <a:pt x="2277" y="747"/>
                    </a:lnTo>
                    <a:lnTo>
                      <a:pt x="2295" y="621"/>
                    </a:lnTo>
                    <a:lnTo>
                      <a:pt x="2313" y="1058"/>
                    </a:lnTo>
                    <a:lnTo>
                      <a:pt x="2331" y="908"/>
                    </a:lnTo>
                    <a:lnTo>
                      <a:pt x="2349" y="663"/>
                    </a:lnTo>
                    <a:lnTo>
                      <a:pt x="2367" y="46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42" name="Freeform 4740">
                <a:extLst>
                  <a:ext uri="{FF2B5EF4-FFF2-40B4-BE49-F238E27FC236}">
                    <a16:creationId xmlns:a16="http://schemas.microsoft.com/office/drawing/2014/main" id="{08B3E1A7-67EA-C74C-9CA4-26EAAC2A1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" y="3898"/>
                <a:ext cx="1697" cy="243"/>
              </a:xfrm>
              <a:custGeom>
                <a:avLst/>
                <a:gdLst>
                  <a:gd name="T0" fmla="*/ 36 w 2367"/>
                  <a:gd name="T1" fmla="*/ 1243 h 1740"/>
                  <a:gd name="T2" fmla="*/ 90 w 2367"/>
                  <a:gd name="T3" fmla="*/ 1237 h 1740"/>
                  <a:gd name="T4" fmla="*/ 144 w 2367"/>
                  <a:gd name="T5" fmla="*/ 986 h 1740"/>
                  <a:gd name="T6" fmla="*/ 205 w 2367"/>
                  <a:gd name="T7" fmla="*/ 640 h 1740"/>
                  <a:gd name="T8" fmla="*/ 259 w 2367"/>
                  <a:gd name="T9" fmla="*/ 980 h 1740"/>
                  <a:gd name="T10" fmla="*/ 313 w 2367"/>
                  <a:gd name="T11" fmla="*/ 819 h 1740"/>
                  <a:gd name="T12" fmla="*/ 373 w 2367"/>
                  <a:gd name="T13" fmla="*/ 849 h 1740"/>
                  <a:gd name="T14" fmla="*/ 427 w 2367"/>
                  <a:gd name="T15" fmla="*/ 586 h 1740"/>
                  <a:gd name="T16" fmla="*/ 482 w 2367"/>
                  <a:gd name="T17" fmla="*/ 640 h 1740"/>
                  <a:gd name="T18" fmla="*/ 542 w 2367"/>
                  <a:gd name="T19" fmla="*/ 956 h 1740"/>
                  <a:gd name="T20" fmla="*/ 596 w 2367"/>
                  <a:gd name="T21" fmla="*/ 687 h 1740"/>
                  <a:gd name="T22" fmla="*/ 650 w 2367"/>
                  <a:gd name="T23" fmla="*/ 693 h 1740"/>
                  <a:gd name="T24" fmla="*/ 704 w 2367"/>
                  <a:gd name="T25" fmla="*/ 1178 h 1740"/>
                  <a:gd name="T26" fmla="*/ 765 w 2367"/>
                  <a:gd name="T27" fmla="*/ 1740 h 1740"/>
                  <a:gd name="T28" fmla="*/ 819 w 2367"/>
                  <a:gd name="T29" fmla="*/ 1740 h 1740"/>
                  <a:gd name="T30" fmla="*/ 873 w 2367"/>
                  <a:gd name="T31" fmla="*/ 1740 h 1740"/>
                  <a:gd name="T32" fmla="*/ 933 w 2367"/>
                  <a:gd name="T33" fmla="*/ 1740 h 1740"/>
                  <a:gd name="T34" fmla="*/ 988 w 2367"/>
                  <a:gd name="T35" fmla="*/ 0 h 1740"/>
                  <a:gd name="T36" fmla="*/ 1042 w 2367"/>
                  <a:gd name="T37" fmla="*/ 0 h 1740"/>
                  <a:gd name="T38" fmla="*/ 1102 w 2367"/>
                  <a:gd name="T39" fmla="*/ 0 h 1740"/>
                  <a:gd name="T40" fmla="*/ 1156 w 2367"/>
                  <a:gd name="T41" fmla="*/ 0 h 1740"/>
                  <a:gd name="T42" fmla="*/ 1210 w 2367"/>
                  <a:gd name="T43" fmla="*/ 903 h 1740"/>
                  <a:gd name="T44" fmla="*/ 1265 w 2367"/>
                  <a:gd name="T45" fmla="*/ 1088 h 1740"/>
                  <a:gd name="T46" fmla="*/ 1325 w 2367"/>
                  <a:gd name="T47" fmla="*/ 837 h 1740"/>
                  <a:gd name="T48" fmla="*/ 1379 w 2367"/>
                  <a:gd name="T49" fmla="*/ 885 h 1740"/>
                  <a:gd name="T50" fmla="*/ 1433 w 2367"/>
                  <a:gd name="T51" fmla="*/ 1088 h 1740"/>
                  <a:gd name="T52" fmla="*/ 1494 w 2367"/>
                  <a:gd name="T53" fmla="*/ 735 h 1740"/>
                  <a:gd name="T54" fmla="*/ 1548 w 2367"/>
                  <a:gd name="T55" fmla="*/ 1076 h 1740"/>
                  <a:gd name="T56" fmla="*/ 1602 w 2367"/>
                  <a:gd name="T57" fmla="*/ 939 h 1740"/>
                  <a:gd name="T58" fmla="*/ 1662 w 2367"/>
                  <a:gd name="T59" fmla="*/ 843 h 1740"/>
                  <a:gd name="T60" fmla="*/ 1716 w 2367"/>
                  <a:gd name="T61" fmla="*/ 1231 h 1740"/>
                  <a:gd name="T62" fmla="*/ 1771 w 2367"/>
                  <a:gd name="T63" fmla="*/ 1740 h 1740"/>
                  <a:gd name="T64" fmla="*/ 1825 w 2367"/>
                  <a:gd name="T65" fmla="*/ 1740 h 1740"/>
                  <a:gd name="T66" fmla="*/ 1885 w 2367"/>
                  <a:gd name="T67" fmla="*/ 0 h 1740"/>
                  <a:gd name="T68" fmla="*/ 1939 w 2367"/>
                  <a:gd name="T69" fmla="*/ 0 h 1740"/>
                  <a:gd name="T70" fmla="*/ 1993 w 2367"/>
                  <a:gd name="T71" fmla="*/ 0 h 1740"/>
                  <a:gd name="T72" fmla="*/ 2054 w 2367"/>
                  <a:gd name="T73" fmla="*/ 1094 h 1740"/>
                  <a:gd name="T74" fmla="*/ 2108 w 2367"/>
                  <a:gd name="T75" fmla="*/ 1004 h 1740"/>
                  <a:gd name="T76" fmla="*/ 2162 w 2367"/>
                  <a:gd name="T77" fmla="*/ 974 h 1740"/>
                  <a:gd name="T78" fmla="*/ 2222 w 2367"/>
                  <a:gd name="T79" fmla="*/ 1040 h 1740"/>
                  <a:gd name="T80" fmla="*/ 2277 w 2367"/>
                  <a:gd name="T81" fmla="*/ 747 h 1740"/>
                  <a:gd name="T82" fmla="*/ 2331 w 2367"/>
                  <a:gd name="T83" fmla="*/ 909 h 1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67" h="1740">
                    <a:moveTo>
                      <a:pt x="0" y="771"/>
                    </a:moveTo>
                    <a:lnTo>
                      <a:pt x="18" y="532"/>
                    </a:lnTo>
                    <a:lnTo>
                      <a:pt x="36" y="1243"/>
                    </a:lnTo>
                    <a:lnTo>
                      <a:pt x="54" y="580"/>
                    </a:lnTo>
                    <a:lnTo>
                      <a:pt x="72" y="1070"/>
                    </a:lnTo>
                    <a:lnTo>
                      <a:pt x="90" y="1237"/>
                    </a:lnTo>
                    <a:lnTo>
                      <a:pt x="108" y="1351"/>
                    </a:lnTo>
                    <a:lnTo>
                      <a:pt x="126" y="968"/>
                    </a:lnTo>
                    <a:lnTo>
                      <a:pt x="144" y="986"/>
                    </a:lnTo>
                    <a:lnTo>
                      <a:pt x="168" y="1178"/>
                    </a:lnTo>
                    <a:lnTo>
                      <a:pt x="186" y="1094"/>
                    </a:lnTo>
                    <a:lnTo>
                      <a:pt x="205" y="640"/>
                    </a:lnTo>
                    <a:lnTo>
                      <a:pt x="223" y="849"/>
                    </a:lnTo>
                    <a:lnTo>
                      <a:pt x="241" y="837"/>
                    </a:lnTo>
                    <a:lnTo>
                      <a:pt x="259" y="980"/>
                    </a:lnTo>
                    <a:lnTo>
                      <a:pt x="277" y="1028"/>
                    </a:lnTo>
                    <a:lnTo>
                      <a:pt x="295" y="1004"/>
                    </a:lnTo>
                    <a:lnTo>
                      <a:pt x="313" y="819"/>
                    </a:lnTo>
                    <a:lnTo>
                      <a:pt x="331" y="873"/>
                    </a:lnTo>
                    <a:lnTo>
                      <a:pt x="355" y="628"/>
                    </a:lnTo>
                    <a:lnTo>
                      <a:pt x="373" y="849"/>
                    </a:lnTo>
                    <a:lnTo>
                      <a:pt x="391" y="777"/>
                    </a:lnTo>
                    <a:lnTo>
                      <a:pt x="409" y="980"/>
                    </a:lnTo>
                    <a:lnTo>
                      <a:pt x="427" y="586"/>
                    </a:lnTo>
                    <a:lnTo>
                      <a:pt x="445" y="705"/>
                    </a:lnTo>
                    <a:lnTo>
                      <a:pt x="464" y="801"/>
                    </a:lnTo>
                    <a:lnTo>
                      <a:pt x="482" y="640"/>
                    </a:lnTo>
                    <a:lnTo>
                      <a:pt x="500" y="741"/>
                    </a:lnTo>
                    <a:lnTo>
                      <a:pt x="518" y="604"/>
                    </a:lnTo>
                    <a:lnTo>
                      <a:pt x="542" y="956"/>
                    </a:lnTo>
                    <a:lnTo>
                      <a:pt x="560" y="1333"/>
                    </a:lnTo>
                    <a:lnTo>
                      <a:pt x="578" y="992"/>
                    </a:lnTo>
                    <a:lnTo>
                      <a:pt x="596" y="687"/>
                    </a:lnTo>
                    <a:lnTo>
                      <a:pt x="614" y="574"/>
                    </a:lnTo>
                    <a:lnTo>
                      <a:pt x="632" y="669"/>
                    </a:lnTo>
                    <a:lnTo>
                      <a:pt x="650" y="693"/>
                    </a:lnTo>
                    <a:lnTo>
                      <a:pt x="668" y="795"/>
                    </a:lnTo>
                    <a:lnTo>
                      <a:pt x="686" y="1154"/>
                    </a:lnTo>
                    <a:lnTo>
                      <a:pt x="704" y="1178"/>
                    </a:lnTo>
                    <a:lnTo>
                      <a:pt x="729" y="944"/>
                    </a:lnTo>
                    <a:lnTo>
                      <a:pt x="747" y="807"/>
                    </a:lnTo>
                    <a:lnTo>
                      <a:pt x="765" y="1740"/>
                    </a:lnTo>
                    <a:lnTo>
                      <a:pt x="783" y="1740"/>
                    </a:lnTo>
                    <a:lnTo>
                      <a:pt x="801" y="1740"/>
                    </a:lnTo>
                    <a:lnTo>
                      <a:pt x="819" y="1740"/>
                    </a:lnTo>
                    <a:lnTo>
                      <a:pt x="837" y="1740"/>
                    </a:lnTo>
                    <a:lnTo>
                      <a:pt x="855" y="1740"/>
                    </a:lnTo>
                    <a:lnTo>
                      <a:pt x="873" y="1740"/>
                    </a:lnTo>
                    <a:lnTo>
                      <a:pt x="891" y="1740"/>
                    </a:lnTo>
                    <a:lnTo>
                      <a:pt x="915" y="1740"/>
                    </a:lnTo>
                    <a:lnTo>
                      <a:pt x="933" y="1740"/>
                    </a:lnTo>
                    <a:lnTo>
                      <a:pt x="951" y="1740"/>
                    </a:lnTo>
                    <a:lnTo>
                      <a:pt x="970" y="1740"/>
                    </a:lnTo>
                    <a:lnTo>
                      <a:pt x="988" y="0"/>
                    </a:lnTo>
                    <a:lnTo>
                      <a:pt x="1006" y="0"/>
                    </a:lnTo>
                    <a:lnTo>
                      <a:pt x="1024" y="0"/>
                    </a:lnTo>
                    <a:lnTo>
                      <a:pt x="1042" y="0"/>
                    </a:lnTo>
                    <a:lnTo>
                      <a:pt x="1060" y="0"/>
                    </a:lnTo>
                    <a:lnTo>
                      <a:pt x="1078" y="0"/>
                    </a:lnTo>
                    <a:lnTo>
                      <a:pt x="1102" y="0"/>
                    </a:lnTo>
                    <a:lnTo>
                      <a:pt x="1120" y="0"/>
                    </a:lnTo>
                    <a:lnTo>
                      <a:pt x="1138" y="0"/>
                    </a:lnTo>
                    <a:lnTo>
                      <a:pt x="1156" y="0"/>
                    </a:lnTo>
                    <a:lnTo>
                      <a:pt x="1174" y="0"/>
                    </a:lnTo>
                    <a:lnTo>
                      <a:pt x="1192" y="0"/>
                    </a:lnTo>
                    <a:lnTo>
                      <a:pt x="1210" y="903"/>
                    </a:lnTo>
                    <a:lnTo>
                      <a:pt x="1229" y="723"/>
                    </a:lnTo>
                    <a:lnTo>
                      <a:pt x="1247" y="747"/>
                    </a:lnTo>
                    <a:lnTo>
                      <a:pt x="1265" y="1088"/>
                    </a:lnTo>
                    <a:lnTo>
                      <a:pt x="1289" y="1076"/>
                    </a:lnTo>
                    <a:lnTo>
                      <a:pt x="1307" y="825"/>
                    </a:lnTo>
                    <a:lnTo>
                      <a:pt x="1325" y="837"/>
                    </a:lnTo>
                    <a:lnTo>
                      <a:pt x="1343" y="831"/>
                    </a:lnTo>
                    <a:lnTo>
                      <a:pt x="1361" y="1082"/>
                    </a:lnTo>
                    <a:lnTo>
                      <a:pt x="1379" y="885"/>
                    </a:lnTo>
                    <a:lnTo>
                      <a:pt x="1397" y="843"/>
                    </a:lnTo>
                    <a:lnTo>
                      <a:pt x="1415" y="1219"/>
                    </a:lnTo>
                    <a:lnTo>
                      <a:pt x="1433" y="1088"/>
                    </a:lnTo>
                    <a:lnTo>
                      <a:pt x="1451" y="861"/>
                    </a:lnTo>
                    <a:lnTo>
                      <a:pt x="1475" y="998"/>
                    </a:lnTo>
                    <a:lnTo>
                      <a:pt x="1494" y="735"/>
                    </a:lnTo>
                    <a:lnTo>
                      <a:pt x="1512" y="658"/>
                    </a:lnTo>
                    <a:lnTo>
                      <a:pt x="1530" y="885"/>
                    </a:lnTo>
                    <a:lnTo>
                      <a:pt x="1548" y="1076"/>
                    </a:lnTo>
                    <a:lnTo>
                      <a:pt x="1566" y="921"/>
                    </a:lnTo>
                    <a:lnTo>
                      <a:pt x="1584" y="885"/>
                    </a:lnTo>
                    <a:lnTo>
                      <a:pt x="1602" y="939"/>
                    </a:lnTo>
                    <a:lnTo>
                      <a:pt x="1620" y="735"/>
                    </a:lnTo>
                    <a:lnTo>
                      <a:pt x="1638" y="699"/>
                    </a:lnTo>
                    <a:lnTo>
                      <a:pt x="1662" y="843"/>
                    </a:lnTo>
                    <a:lnTo>
                      <a:pt x="1680" y="980"/>
                    </a:lnTo>
                    <a:lnTo>
                      <a:pt x="1698" y="944"/>
                    </a:lnTo>
                    <a:lnTo>
                      <a:pt x="1716" y="1231"/>
                    </a:lnTo>
                    <a:lnTo>
                      <a:pt x="1734" y="1740"/>
                    </a:lnTo>
                    <a:lnTo>
                      <a:pt x="1753" y="1740"/>
                    </a:lnTo>
                    <a:lnTo>
                      <a:pt x="1771" y="1740"/>
                    </a:lnTo>
                    <a:lnTo>
                      <a:pt x="1789" y="1740"/>
                    </a:lnTo>
                    <a:lnTo>
                      <a:pt x="1807" y="1740"/>
                    </a:lnTo>
                    <a:lnTo>
                      <a:pt x="1825" y="1740"/>
                    </a:lnTo>
                    <a:lnTo>
                      <a:pt x="1849" y="1740"/>
                    </a:lnTo>
                    <a:lnTo>
                      <a:pt x="1867" y="1740"/>
                    </a:lnTo>
                    <a:lnTo>
                      <a:pt x="1885" y="0"/>
                    </a:lnTo>
                    <a:lnTo>
                      <a:pt x="1903" y="0"/>
                    </a:lnTo>
                    <a:lnTo>
                      <a:pt x="1921" y="0"/>
                    </a:lnTo>
                    <a:lnTo>
                      <a:pt x="1939" y="0"/>
                    </a:lnTo>
                    <a:lnTo>
                      <a:pt x="1957" y="0"/>
                    </a:lnTo>
                    <a:lnTo>
                      <a:pt x="1975" y="0"/>
                    </a:lnTo>
                    <a:lnTo>
                      <a:pt x="1993" y="0"/>
                    </a:lnTo>
                    <a:lnTo>
                      <a:pt x="2012" y="0"/>
                    </a:lnTo>
                    <a:lnTo>
                      <a:pt x="2036" y="837"/>
                    </a:lnTo>
                    <a:lnTo>
                      <a:pt x="2054" y="1094"/>
                    </a:lnTo>
                    <a:lnTo>
                      <a:pt x="2072" y="944"/>
                    </a:lnTo>
                    <a:lnTo>
                      <a:pt x="2090" y="897"/>
                    </a:lnTo>
                    <a:lnTo>
                      <a:pt x="2108" y="1004"/>
                    </a:lnTo>
                    <a:lnTo>
                      <a:pt x="2126" y="1058"/>
                    </a:lnTo>
                    <a:lnTo>
                      <a:pt x="2144" y="813"/>
                    </a:lnTo>
                    <a:lnTo>
                      <a:pt x="2162" y="974"/>
                    </a:lnTo>
                    <a:lnTo>
                      <a:pt x="2180" y="950"/>
                    </a:lnTo>
                    <a:lnTo>
                      <a:pt x="2198" y="986"/>
                    </a:lnTo>
                    <a:lnTo>
                      <a:pt x="2222" y="1040"/>
                    </a:lnTo>
                    <a:lnTo>
                      <a:pt x="2240" y="801"/>
                    </a:lnTo>
                    <a:lnTo>
                      <a:pt x="2258" y="1100"/>
                    </a:lnTo>
                    <a:lnTo>
                      <a:pt x="2277" y="747"/>
                    </a:lnTo>
                    <a:lnTo>
                      <a:pt x="2295" y="861"/>
                    </a:lnTo>
                    <a:lnTo>
                      <a:pt x="2313" y="1094"/>
                    </a:lnTo>
                    <a:lnTo>
                      <a:pt x="2331" y="909"/>
                    </a:lnTo>
                    <a:lnTo>
                      <a:pt x="2349" y="616"/>
                    </a:lnTo>
                    <a:lnTo>
                      <a:pt x="2367" y="1202"/>
                    </a:lnTo>
                  </a:path>
                </a:pathLst>
              </a:custGeom>
              <a:noFill/>
              <a:ln w="9360" cap="sq">
                <a:solidFill>
                  <a:srgbClr val="00BFB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4743" name="Rectangle 4741">
              <a:extLst>
                <a:ext uri="{FF2B5EF4-FFF2-40B4-BE49-F238E27FC236}">
                  <a16:creationId xmlns:a16="http://schemas.microsoft.com/office/drawing/2014/main" id="{DF153883-7FD2-AC47-BAC0-4AEC4BF19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8548" y="3135317"/>
              <a:ext cx="2125663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2400" b="1"/>
                <a:t>2-Patterns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5869431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0CC2330-0F85-2C4C-96CB-DBEEE5E81B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Euclidean Distance and DTW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2C653FF9-1695-F040-85E5-F447D2F5E99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5444067" cy="4351338"/>
          </a:xfrm>
        </p:spPr>
        <p:txBody>
          <a:bodyPr>
            <a:normAutofit/>
          </a:bodyPr>
          <a:lstStyle/>
          <a:p>
            <a:r>
              <a:rPr lang="en-US" dirty="0"/>
              <a:t>Classification using 1-NN</a:t>
            </a:r>
          </a:p>
          <a:p>
            <a:r>
              <a:rPr lang="en-US" dirty="0"/>
              <a:t>Class(x) = class of most similar training object</a:t>
            </a:r>
          </a:p>
          <a:p>
            <a:r>
              <a:rPr lang="en-US" dirty="0"/>
              <a:t>Leaving-one-out evaluation</a:t>
            </a:r>
          </a:p>
          <a:p>
            <a:r>
              <a:rPr lang="en-US" dirty="0"/>
              <a:t>For each object: use it as test set, return overall average</a:t>
            </a:r>
          </a:p>
        </p:txBody>
      </p:sp>
      <p:graphicFrame>
        <p:nvGraphicFramePr>
          <p:cNvPr id="4" name="Group 1">
            <a:extLst>
              <a:ext uri="{FF2B5EF4-FFF2-40B4-BE49-F238E27FC236}">
                <a16:creationId xmlns:a16="http://schemas.microsoft.com/office/drawing/2014/main" id="{E68BB82E-FB8F-AD46-9B02-5060652F93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5564410"/>
              </p:ext>
            </p:extLst>
          </p:nvPr>
        </p:nvGraphicFramePr>
        <p:xfrm>
          <a:off x="6677025" y="1927225"/>
          <a:ext cx="4676775" cy="4656885"/>
        </p:xfrm>
        <a:graphic>
          <a:graphicData uri="http://schemas.openxmlformats.org/drawingml/2006/table">
            <a:tbl>
              <a:tblPr/>
              <a:tblGrid>
                <a:gridCol w="1874838">
                  <a:extLst>
                    <a:ext uri="{9D8B030D-6E8A-4147-A177-3AD203B41FA5}">
                      <a16:colId xmlns:a16="http://schemas.microsoft.com/office/drawing/2014/main" val="1187228190"/>
                    </a:ext>
                  </a:extLst>
                </a:gridCol>
                <a:gridCol w="1444625">
                  <a:extLst>
                    <a:ext uri="{9D8B030D-6E8A-4147-A177-3AD203B41FA5}">
                      <a16:colId xmlns:a16="http://schemas.microsoft.com/office/drawing/2014/main" val="2946202665"/>
                    </a:ext>
                  </a:extLst>
                </a:gridCol>
                <a:gridCol w="1357312">
                  <a:extLst>
                    <a:ext uri="{9D8B030D-6E8A-4147-A177-3AD203B41FA5}">
                      <a16:colId xmlns:a16="http://schemas.microsoft.com/office/drawing/2014/main" val="1022065932"/>
                    </a:ext>
                  </a:extLst>
                </a:gridCol>
              </a:tblGrid>
              <a:tr h="414338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Dataset</a:t>
                      </a:r>
                    </a:p>
                  </a:txBody>
                  <a:tcPr marT="98920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Euclidean</a:t>
                      </a:r>
                    </a:p>
                  </a:txBody>
                  <a:tcPr marT="98920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DTW</a:t>
                      </a:r>
                    </a:p>
                  </a:txBody>
                  <a:tcPr marT="98920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8565770"/>
                  </a:ext>
                </a:extLst>
              </a:tr>
              <a:tr h="47942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45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Word Spotting</a:t>
                      </a:r>
                    </a:p>
                  </a:txBody>
                  <a:tcPr marT="93564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4.78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1.10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4010288"/>
                  </a:ext>
                </a:extLst>
              </a:tr>
              <a:tr h="47942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45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Sign language </a:t>
                      </a:r>
                    </a:p>
                  </a:txBody>
                  <a:tcPr marT="93564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28.70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25.93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921436"/>
                  </a:ext>
                </a:extLst>
              </a:tr>
              <a:tr h="47942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45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GUN </a:t>
                      </a:r>
                    </a:p>
                  </a:txBody>
                  <a:tcPr marT="93564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5.50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1.00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7009356"/>
                  </a:ext>
                </a:extLst>
              </a:tr>
              <a:tr h="47942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45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Nuclear Trace</a:t>
                      </a:r>
                    </a:p>
                  </a:txBody>
                  <a:tcPr marT="93564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11.00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0.00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9686907"/>
                  </a:ext>
                </a:extLst>
              </a:tr>
              <a:tr h="47942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45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Leaves</a:t>
                      </a:r>
                      <a:r>
                        <a:rPr kumimoji="0" lang="en-US" altLang="it-IT" sz="2000" b="0" i="0" u="none" strike="noStrike" cap="none" normalizeH="0" baseline="3000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#</a:t>
                      </a:r>
                    </a:p>
                  </a:txBody>
                  <a:tcPr marT="93564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33.26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4.07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4986933"/>
                  </a:ext>
                </a:extLst>
              </a:tr>
              <a:tr h="47942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45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(4) Faces</a:t>
                      </a:r>
                    </a:p>
                  </a:txBody>
                  <a:tcPr marT="93564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6.25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2.68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9225585"/>
                  </a:ext>
                </a:extLst>
              </a:tr>
              <a:tr h="47942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45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Control Chart*</a:t>
                      </a:r>
                    </a:p>
                  </a:txBody>
                  <a:tcPr marT="93564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7.5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0.33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431700"/>
                  </a:ext>
                </a:extLst>
              </a:tr>
              <a:tr h="47942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45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2-Patterns</a:t>
                      </a:r>
                    </a:p>
                  </a:txBody>
                  <a:tcPr marT="93564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1.04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0.00</a:t>
                      </a:r>
                    </a:p>
                  </a:txBody>
                  <a:tcPr marT="109632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319539"/>
                  </a:ext>
                </a:extLst>
              </a:tr>
            </a:tbl>
          </a:graphicData>
        </a:graphic>
      </p:graphicFrame>
      <p:sp>
        <p:nvSpPr>
          <p:cNvPr id="5" name="CasellaDiTesto 4">
            <a:extLst>
              <a:ext uri="{FF2B5EF4-FFF2-40B4-BE49-F238E27FC236}">
                <a16:creationId xmlns:a16="http://schemas.microsoft.com/office/drawing/2014/main" id="{008FCC14-F830-9542-BD0D-EBE88F0B910D}"/>
              </a:ext>
            </a:extLst>
          </p:cNvPr>
          <p:cNvSpPr txBox="1"/>
          <p:nvPr/>
        </p:nvSpPr>
        <p:spPr>
          <a:xfrm>
            <a:off x="9228666" y="1465560"/>
            <a:ext cx="14478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Error Rate</a:t>
            </a:r>
          </a:p>
        </p:txBody>
      </p:sp>
    </p:spTree>
    <p:extLst>
      <p:ext uri="{BB962C8B-B14F-4D97-AF65-F5344CB8AC3E}">
        <p14:creationId xmlns:p14="http://schemas.microsoft.com/office/powerpoint/2010/main" val="2300678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0CC2330-0F85-2C4C-96CB-DBEEE5E81B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Euclidean Distance and DTW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2C653FF9-1695-F040-85E5-F447D2F5E99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5444067" cy="4351338"/>
          </a:xfrm>
        </p:spPr>
        <p:txBody>
          <a:bodyPr>
            <a:normAutofit/>
          </a:bodyPr>
          <a:lstStyle/>
          <a:p>
            <a:r>
              <a:rPr lang="en-US" dirty="0"/>
              <a:t>Classification using 1-NN</a:t>
            </a:r>
          </a:p>
          <a:p>
            <a:r>
              <a:rPr lang="en-US" dirty="0"/>
              <a:t>Class(x) = class of most similar training object</a:t>
            </a:r>
          </a:p>
          <a:p>
            <a:r>
              <a:rPr lang="en-US" dirty="0"/>
              <a:t>Leaving-one-out evaluation</a:t>
            </a:r>
          </a:p>
          <a:p>
            <a:r>
              <a:rPr lang="en-US" dirty="0"/>
              <a:t>For each object: use it as test set, return overall average</a:t>
            </a:r>
          </a:p>
          <a:p>
            <a:r>
              <a:rPr lang="en-US" dirty="0"/>
              <a:t>DTW is two to three orders of magnitude slower than Euclidean distance.</a:t>
            </a:r>
          </a:p>
        </p:txBody>
      </p:sp>
      <p:sp>
        <p:nvSpPr>
          <p:cNvPr id="5" name="CasellaDiTesto 4">
            <a:extLst>
              <a:ext uri="{FF2B5EF4-FFF2-40B4-BE49-F238E27FC236}">
                <a16:creationId xmlns:a16="http://schemas.microsoft.com/office/drawing/2014/main" id="{008FCC14-F830-9542-BD0D-EBE88F0B910D}"/>
              </a:ext>
            </a:extLst>
          </p:cNvPr>
          <p:cNvSpPr txBox="1"/>
          <p:nvPr/>
        </p:nvSpPr>
        <p:spPr>
          <a:xfrm>
            <a:off x="9228666" y="1465560"/>
            <a:ext cx="17370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Milliseconds</a:t>
            </a:r>
          </a:p>
        </p:txBody>
      </p:sp>
      <p:graphicFrame>
        <p:nvGraphicFramePr>
          <p:cNvPr id="7" name="Group 2">
            <a:extLst>
              <a:ext uri="{FF2B5EF4-FFF2-40B4-BE49-F238E27FC236}">
                <a16:creationId xmlns:a16="http://schemas.microsoft.com/office/drawing/2014/main" id="{800A41AC-FCEE-2940-8FD4-F62F124A53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6031965"/>
              </p:ext>
            </p:extLst>
          </p:nvPr>
        </p:nvGraphicFramePr>
        <p:xfrm>
          <a:off x="6612073" y="1974850"/>
          <a:ext cx="4741727" cy="4249737"/>
        </p:xfrm>
        <a:graphic>
          <a:graphicData uri="http://schemas.openxmlformats.org/drawingml/2006/table">
            <a:tbl>
              <a:tblPr/>
              <a:tblGrid>
                <a:gridCol w="1871941">
                  <a:extLst>
                    <a:ext uri="{9D8B030D-6E8A-4147-A177-3AD203B41FA5}">
                      <a16:colId xmlns:a16="http://schemas.microsoft.com/office/drawing/2014/main" val="1318755493"/>
                    </a:ext>
                  </a:extLst>
                </a:gridCol>
                <a:gridCol w="1560327">
                  <a:extLst>
                    <a:ext uri="{9D8B030D-6E8A-4147-A177-3AD203B41FA5}">
                      <a16:colId xmlns:a16="http://schemas.microsoft.com/office/drawing/2014/main" val="793668229"/>
                    </a:ext>
                  </a:extLst>
                </a:gridCol>
                <a:gridCol w="1309459">
                  <a:extLst>
                    <a:ext uri="{9D8B030D-6E8A-4147-A177-3AD203B41FA5}">
                      <a16:colId xmlns:a16="http://schemas.microsoft.com/office/drawing/2014/main" val="3051921142"/>
                    </a:ext>
                  </a:extLst>
                </a:gridCol>
              </a:tblGrid>
              <a:tr h="430862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Dataset</a:t>
                      </a:r>
                    </a:p>
                  </a:txBody>
                  <a:tcPr marL="63778" marR="63778" marT="92871" marB="32399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Euclidean</a:t>
                      </a:r>
                    </a:p>
                  </a:txBody>
                  <a:tcPr marL="63778" marR="63778" marT="92871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DTW</a:t>
                      </a:r>
                    </a:p>
                  </a:txBody>
                  <a:tcPr marL="63778" marR="63778" marT="92871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6466117"/>
                  </a:ext>
                </a:extLst>
              </a:tr>
              <a:tr h="47698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Word Spotting</a:t>
                      </a:r>
                    </a:p>
                  </a:txBody>
                  <a:tcPr marL="63778" marR="63778" marT="85280" marB="32399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40</a:t>
                      </a:r>
                      <a:r>
                        <a:rPr kumimoji="0" lang="en-US" altLang="it-IT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 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8,600</a:t>
                      </a: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 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6345985"/>
                  </a:ext>
                </a:extLst>
              </a:tr>
              <a:tr h="47698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Sign language </a:t>
                      </a:r>
                    </a:p>
                  </a:txBody>
                  <a:tcPr marL="63778" marR="63778" marT="85280" marB="32399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10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1,110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5471509"/>
                  </a:ext>
                </a:extLst>
              </a:tr>
              <a:tr h="47698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GUN </a:t>
                      </a:r>
                    </a:p>
                  </a:txBody>
                  <a:tcPr marL="63778" marR="63778" marT="85280" marB="32399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60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11,820</a:t>
                      </a: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 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6479182"/>
                  </a:ext>
                </a:extLst>
              </a:tr>
              <a:tr h="47698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Nuclear Trace</a:t>
                      </a:r>
                    </a:p>
                  </a:txBody>
                  <a:tcPr marL="63778" marR="63778" marT="85280" marB="32399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210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144,470</a:t>
                      </a: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 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7667362"/>
                  </a:ext>
                </a:extLst>
              </a:tr>
              <a:tr h="479980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Leaves</a:t>
                      </a:r>
                    </a:p>
                  </a:txBody>
                  <a:tcPr marL="63778" marR="63778" marT="85280" marB="32399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150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cs typeface="Times New Roman" panose="02020603050405020304" pitchFamily="18" charset="0"/>
                        </a:rPr>
                        <a:t>51,830</a:t>
                      </a: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 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3798736"/>
                  </a:ext>
                </a:extLst>
              </a:tr>
              <a:tr h="47698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(4) Faces</a:t>
                      </a:r>
                    </a:p>
                  </a:txBody>
                  <a:tcPr marL="63778" marR="63778" marT="85280" marB="32399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50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45,080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235344"/>
                  </a:ext>
                </a:extLst>
              </a:tr>
              <a:tr h="47698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Control Chart</a:t>
                      </a:r>
                    </a:p>
                  </a:txBody>
                  <a:tcPr marL="63778" marR="63778" marT="85280" marB="32399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110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21,900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2167591"/>
                  </a:ext>
                </a:extLst>
              </a:tr>
              <a:tr h="47698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l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2-Patterns</a:t>
                      </a:r>
                    </a:p>
                  </a:txBody>
                  <a:tcPr marL="63778" marR="63778" marT="85280" marB="32399" horzOverflow="overflow">
                    <a:lnL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16,890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2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Noto Sans CJK SC Regular" charset="0"/>
                          <a:cs typeface="Noto Sans CJK SC Regular" charset="0"/>
                        </a:rPr>
                        <a:t>545,123</a:t>
                      </a:r>
                    </a:p>
                  </a:txBody>
                  <a:tcPr marL="63778" marR="63778" marT="100462" marB="32399" horzOverflow="overflow">
                    <a:lnL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4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684310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8157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55913B1-6E5E-3346-AADE-9F62AA71D8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we have seen so far… 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96CE252A-7BFA-D943-AC84-71B7F82F9A7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Dynamic Time Warping gives much better results than Euclidean distance on many problems.</a:t>
            </a:r>
          </a:p>
          <a:p>
            <a:r>
              <a:rPr lang="en-US" dirty="0"/>
              <a:t>Dynamic Time Warping is very very slow to calculate!</a:t>
            </a:r>
          </a:p>
          <a:p>
            <a:r>
              <a:rPr lang="en-US" dirty="0"/>
              <a:t>Is there anything we can do to speed up similarity search under DTW? 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2139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08D45BFC-73E6-4D45-92EA-C0BDB1EC80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Fast Approximations to DTW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C365EE88-0624-BA42-83EB-958C490260DC}"/>
              </a:ext>
            </a:extLst>
          </p:cNvPr>
          <p:cNvSpPr>
            <a:spLocks noGrp="1"/>
          </p:cNvSpPr>
          <p:nvPr>
            <p:ph idx="1"/>
          </p:nvPr>
        </p:nvSpPr>
        <p:spPr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dirty="0"/>
              <a:t>Approximate the time series with some compressed or </a:t>
            </a:r>
            <a:r>
              <a:rPr lang="en-US" dirty="0" err="1"/>
              <a:t>downsampled</a:t>
            </a:r>
            <a:r>
              <a:rPr lang="en-US" dirty="0"/>
              <a:t> representation, and do DTW on the new representation. </a:t>
            </a:r>
          </a:p>
        </p:txBody>
      </p:sp>
      <p:sp>
        <p:nvSpPr>
          <p:cNvPr id="1329" name="AutoShape 2">
            <a:extLst>
              <a:ext uri="{FF2B5EF4-FFF2-40B4-BE49-F238E27FC236}">
                <a16:creationId xmlns:a16="http://schemas.microsoft.com/office/drawing/2014/main" id="{EEC505AC-5753-6143-BC08-744516E5B856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6257130" y="4155274"/>
            <a:ext cx="709612" cy="1146175"/>
          </a:xfrm>
          <a:prstGeom prst="downArrow">
            <a:avLst>
              <a:gd name="adj1" fmla="val 50000"/>
              <a:gd name="adj2" fmla="val 40380"/>
            </a:avLst>
          </a:prstGeom>
          <a:solidFill>
            <a:srgbClr val="00FB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it-IT"/>
          </a:p>
        </p:txBody>
      </p:sp>
      <p:grpSp>
        <p:nvGrpSpPr>
          <p:cNvPr id="1330" name="Group 4">
            <a:extLst>
              <a:ext uri="{FF2B5EF4-FFF2-40B4-BE49-F238E27FC236}">
                <a16:creationId xmlns:a16="http://schemas.microsoft.com/office/drawing/2014/main" id="{6924FD2F-B26F-704F-A0C9-C7CDF04A10A0}"/>
              </a:ext>
            </a:extLst>
          </p:cNvPr>
          <p:cNvGrpSpPr>
            <a:grpSpLocks/>
          </p:cNvGrpSpPr>
          <p:nvPr/>
        </p:nvGrpSpPr>
        <p:grpSpPr bwMode="auto">
          <a:xfrm>
            <a:off x="1665286" y="2644768"/>
            <a:ext cx="3694112" cy="3830638"/>
            <a:chOff x="281" y="610"/>
            <a:chExt cx="2327" cy="2413"/>
          </a:xfrm>
        </p:grpSpPr>
        <p:sp>
          <p:nvSpPr>
            <p:cNvPr id="1331" name="Rectangle 5">
              <a:extLst>
                <a:ext uri="{FF2B5EF4-FFF2-40B4-BE49-F238E27FC236}">
                  <a16:creationId xmlns:a16="http://schemas.microsoft.com/office/drawing/2014/main" id="{0A3750EC-4358-424F-8248-CAF6B30D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32" name="Rectangle 6">
              <a:extLst>
                <a:ext uri="{FF2B5EF4-FFF2-40B4-BE49-F238E27FC236}">
                  <a16:creationId xmlns:a16="http://schemas.microsoft.com/office/drawing/2014/main" id="{74A31CC2-43BC-8343-9897-9352DC5F1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33" name="Rectangle 7">
              <a:extLst>
                <a:ext uri="{FF2B5EF4-FFF2-40B4-BE49-F238E27FC236}">
                  <a16:creationId xmlns:a16="http://schemas.microsoft.com/office/drawing/2014/main" id="{185AD75F-D9AC-5D49-9367-409E83138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34" name="Rectangle 8">
              <a:extLst>
                <a:ext uri="{FF2B5EF4-FFF2-40B4-BE49-F238E27FC236}">
                  <a16:creationId xmlns:a16="http://schemas.microsoft.com/office/drawing/2014/main" id="{8D5DDB33-776E-FE49-9385-D7B3A97A2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35" name="Rectangle 9">
              <a:extLst>
                <a:ext uri="{FF2B5EF4-FFF2-40B4-BE49-F238E27FC236}">
                  <a16:creationId xmlns:a16="http://schemas.microsoft.com/office/drawing/2014/main" id="{E77E8BA1-B7D3-654D-9595-203C42F64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36" name="Rectangle 10">
              <a:extLst>
                <a:ext uri="{FF2B5EF4-FFF2-40B4-BE49-F238E27FC236}">
                  <a16:creationId xmlns:a16="http://schemas.microsoft.com/office/drawing/2014/main" id="{B75AB441-AB1B-984B-88FB-8956B72CD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37" name="Rectangle 11">
              <a:extLst>
                <a:ext uri="{FF2B5EF4-FFF2-40B4-BE49-F238E27FC236}">
                  <a16:creationId xmlns:a16="http://schemas.microsoft.com/office/drawing/2014/main" id="{C2FE0BBB-CFBD-914E-B307-3245E85EE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38" name="Rectangle 12">
              <a:extLst>
                <a:ext uri="{FF2B5EF4-FFF2-40B4-BE49-F238E27FC236}">
                  <a16:creationId xmlns:a16="http://schemas.microsoft.com/office/drawing/2014/main" id="{9BAAA1D7-8ED5-3E40-873D-C55D5819B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39" name="Rectangle 13">
              <a:extLst>
                <a:ext uri="{FF2B5EF4-FFF2-40B4-BE49-F238E27FC236}">
                  <a16:creationId xmlns:a16="http://schemas.microsoft.com/office/drawing/2014/main" id="{C973EF73-B45E-B941-A302-8801936A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40" name="Rectangle 14">
              <a:extLst>
                <a:ext uri="{FF2B5EF4-FFF2-40B4-BE49-F238E27FC236}">
                  <a16:creationId xmlns:a16="http://schemas.microsoft.com/office/drawing/2014/main" id="{ECEAED81-85B3-4A4C-AE79-430C2CA4E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41" name="Rectangle 15">
              <a:extLst>
                <a:ext uri="{FF2B5EF4-FFF2-40B4-BE49-F238E27FC236}">
                  <a16:creationId xmlns:a16="http://schemas.microsoft.com/office/drawing/2014/main" id="{1DFB0B5E-039E-C045-B04F-65705BC11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42" name="Rectangle 16">
              <a:extLst>
                <a:ext uri="{FF2B5EF4-FFF2-40B4-BE49-F238E27FC236}">
                  <a16:creationId xmlns:a16="http://schemas.microsoft.com/office/drawing/2014/main" id="{48A3F84A-8C2E-F746-8BCE-6C78B92A0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43" name="Rectangle 17">
              <a:extLst>
                <a:ext uri="{FF2B5EF4-FFF2-40B4-BE49-F238E27FC236}">
                  <a16:creationId xmlns:a16="http://schemas.microsoft.com/office/drawing/2014/main" id="{4EFC66DD-2A35-2B4C-85AF-B2D7C39CD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44" name="Rectangle 18">
              <a:extLst>
                <a:ext uri="{FF2B5EF4-FFF2-40B4-BE49-F238E27FC236}">
                  <a16:creationId xmlns:a16="http://schemas.microsoft.com/office/drawing/2014/main" id="{C49203A4-A8CF-6A44-AC92-811BC0077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45" name="Rectangle 19">
              <a:extLst>
                <a:ext uri="{FF2B5EF4-FFF2-40B4-BE49-F238E27FC236}">
                  <a16:creationId xmlns:a16="http://schemas.microsoft.com/office/drawing/2014/main" id="{E790D358-DEE5-B944-AB02-6654D28E0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46" name="Rectangle 20">
              <a:extLst>
                <a:ext uri="{FF2B5EF4-FFF2-40B4-BE49-F238E27FC236}">
                  <a16:creationId xmlns:a16="http://schemas.microsoft.com/office/drawing/2014/main" id="{A0CE9F2C-EFAC-A144-9479-E59FAAE9C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47" name="Rectangle 21">
              <a:extLst>
                <a:ext uri="{FF2B5EF4-FFF2-40B4-BE49-F238E27FC236}">
                  <a16:creationId xmlns:a16="http://schemas.microsoft.com/office/drawing/2014/main" id="{1F2827FE-5352-FF44-8EE5-44DC2AB9C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48" name="Rectangle 22">
              <a:extLst>
                <a:ext uri="{FF2B5EF4-FFF2-40B4-BE49-F238E27FC236}">
                  <a16:creationId xmlns:a16="http://schemas.microsoft.com/office/drawing/2014/main" id="{5502DAB7-7E0B-0546-AB93-7E36EDCF8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49" name="Rectangle 23">
              <a:extLst>
                <a:ext uri="{FF2B5EF4-FFF2-40B4-BE49-F238E27FC236}">
                  <a16:creationId xmlns:a16="http://schemas.microsoft.com/office/drawing/2014/main" id="{DCEAF054-1BB9-0344-BE1B-BDDA58EFE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50" name="Rectangle 24">
              <a:extLst>
                <a:ext uri="{FF2B5EF4-FFF2-40B4-BE49-F238E27FC236}">
                  <a16:creationId xmlns:a16="http://schemas.microsoft.com/office/drawing/2014/main" id="{2CC66D8E-C5F0-2C41-B04F-499155561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51" name="Rectangle 25">
              <a:extLst>
                <a:ext uri="{FF2B5EF4-FFF2-40B4-BE49-F238E27FC236}">
                  <a16:creationId xmlns:a16="http://schemas.microsoft.com/office/drawing/2014/main" id="{07B92053-CC42-AF4F-B751-5DAAB329C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52" name="Rectangle 26">
              <a:extLst>
                <a:ext uri="{FF2B5EF4-FFF2-40B4-BE49-F238E27FC236}">
                  <a16:creationId xmlns:a16="http://schemas.microsoft.com/office/drawing/2014/main" id="{AE65E4A7-B7DC-9C4C-8590-D7DCCDF65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53" name="Rectangle 27">
              <a:extLst>
                <a:ext uri="{FF2B5EF4-FFF2-40B4-BE49-F238E27FC236}">
                  <a16:creationId xmlns:a16="http://schemas.microsoft.com/office/drawing/2014/main" id="{F176F9BD-6FEF-CD44-9D22-42528D285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54" name="Rectangle 28">
              <a:extLst>
                <a:ext uri="{FF2B5EF4-FFF2-40B4-BE49-F238E27FC236}">
                  <a16:creationId xmlns:a16="http://schemas.microsoft.com/office/drawing/2014/main" id="{80EF12A7-27D0-3E43-8D1A-4A279FFF1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55" name="Rectangle 29">
              <a:extLst>
                <a:ext uri="{FF2B5EF4-FFF2-40B4-BE49-F238E27FC236}">
                  <a16:creationId xmlns:a16="http://schemas.microsoft.com/office/drawing/2014/main" id="{46F92CAB-282B-034E-AE91-8D39EC241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56" name="Rectangle 30">
              <a:extLst>
                <a:ext uri="{FF2B5EF4-FFF2-40B4-BE49-F238E27FC236}">
                  <a16:creationId xmlns:a16="http://schemas.microsoft.com/office/drawing/2014/main" id="{C1213DC7-9A6D-5B4C-8977-C10DF98D2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57" name="Rectangle 31">
              <a:extLst>
                <a:ext uri="{FF2B5EF4-FFF2-40B4-BE49-F238E27FC236}">
                  <a16:creationId xmlns:a16="http://schemas.microsoft.com/office/drawing/2014/main" id="{EDDE816B-D86E-2D43-BA7D-7091EBE5B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58" name="Rectangle 32">
              <a:extLst>
                <a:ext uri="{FF2B5EF4-FFF2-40B4-BE49-F238E27FC236}">
                  <a16:creationId xmlns:a16="http://schemas.microsoft.com/office/drawing/2014/main" id="{151A647E-6B9E-4D4B-814C-E43691BF5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59" name="Rectangle 33">
              <a:extLst>
                <a:ext uri="{FF2B5EF4-FFF2-40B4-BE49-F238E27FC236}">
                  <a16:creationId xmlns:a16="http://schemas.microsoft.com/office/drawing/2014/main" id="{B9F7C679-4543-B745-8933-6826CC1AC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60" name="Rectangle 34">
              <a:extLst>
                <a:ext uri="{FF2B5EF4-FFF2-40B4-BE49-F238E27FC236}">
                  <a16:creationId xmlns:a16="http://schemas.microsoft.com/office/drawing/2014/main" id="{D93988A9-281E-B042-B4B5-7BB7C5606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61" name="Rectangle 35">
              <a:extLst>
                <a:ext uri="{FF2B5EF4-FFF2-40B4-BE49-F238E27FC236}">
                  <a16:creationId xmlns:a16="http://schemas.microsoft.com/office/drawing/2014/main" id="{274FC26D-B7B6-2749-A9A7-1C48334D2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18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62" name="Rectangle 36">
              <a:extLst>
                <a:ext uri="{FF2B5EF4-FFF2-40B4-BE49-F238E27FC236}">
                  <a16:creationId xmlns:a16="http://schemas.microsoft.com/office/drawing/2014/main" id="{238458BF-9D88-CB4E-88C2-0C736AB37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18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63" name="Rectangle 37">
              <a:extLst>
                <a:ext uri="{FF2B5EF4-FFF2-40B4-BE49-F238E27FC236}">
                  <a16:creationId xmlns:a16="http://schemas.microsoft.com/office/drawing/2014/main" id="{B189B84D-22E3-574A-8340-695887D2F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64" name="Rectangle 38">
              <a:extLst>
                <a:ext uri="{FF2B5EF4-FFF2-40B4-BE49-F238E27FC236}">
                  <a16:creationId xmlns:a16="http://schemas.microsoft.com/office/drawing/2014/main" id="{4F524C70-D80F-5C42-B7AC-27337F525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65" name="Rectangle 39">
              <a:extLst>
                <a:ext uri="{FF2B5EF4-FFF2-40B4-BE49-F238E27FC236}">
                  <a16:creationId xmlns:a16="http://schemas.microsoft.com/office/drawing/2014/main" id="{1C86B000-8A9E-F849-B132-FDCD93615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66" name="Rectangle 40">
              <a:extLst>
                <a:ext uri="{FF2B5EF4-FFF2-40B4-BE49-F238E27FC236}">
                  <a16:creationId xmlns:a16="http://schemas.microsoft.com/office/drawing/2014/main" id="{4EBE0B1F-A90E-424E-B6AF-3591AC244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67" name="Rectangle 41">
              <a:extLst>
                <a:ext uri="{FF2B5EF4-FFF2-40B4-BE49-F238E27FC236}">
                  <a16:creationId xmlns:a16="http://schemas.microsoft.com/office/drawing/2014/main" id="{CF96235A-3CCF-3B47-86C6-F6E5A893E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68" name="Rectangle 42">
              <a:extLst>
                <a:ext uri="{FF2B5EF4-FFF2-40B4-BE49-F238E27FC236}">
                  <a16:creationId xmlns:a16="http://schemas.microsoft.com/office/drawing/2014/main" id="{FE95126B-A625-4F4F-9DDC-5B53F1956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69" name="Rectangle 43">
              <a:extLst>
                <a:ext uri="{FF2B5EF4-FFF2-40B4-BE49-F238E27FC236}">
                  <a16:creationId xmlns:a16="http://schemas.microsoft.com/office/drawing/2014/main" id="{943DF137-7F7E-954E-9108-5816BB7CC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70" name="Rectangle 44">
              <a:extLst>
                <a:ext uri="{FF2B5EF4-FFF2-40B4-BE49-F238E27FC236}">
                  <a16:creationId xmlns:a16="http://schemas.microsoft.com/office/drawing/2014/main" id="{4D04E598-ECAB-164A-84BF-019276A46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71" name="Rectangle 45">
              <a:extLst>
                <a:ext uri="{FF2B5EF4-FFF2-40B4-BE49-F238E27FC236}">
                  <a16:creationId xmlns:a16="http://schemas.microsoft.com/office/drawing/2014/main" id="{C838E047-9E43-7A41-8882-3B5A05F7A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72" name="Rectangle 46">
              <a:extLst>
                <a:ext uri="{FF2B5EF4-FFF2-40B4-BE49-F238E27FC236}">
                  <a16:creationId xmlns:a16="http://schemas.microsoft.com/office/drawing/2014/main" id="{09ACE0D2-987A-D544-A56C-8D3E4A65C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73" name="Rectangle 47">
              <a:extLst>
                <a:ext uri="{FF2B5EF4-FFF2-40B4-BE49-F238E27FC236}">
                  <a16:creationId xmlns:a16="http://schemas.microsoft.com/office/drawing/2014/main" id="{536140DA-62E3-AB41-9C69-2CBB4A4F1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74" name="Rectangle 48">
              <a:extLst>
                <a:ext uri="{FF2B5EF4-FFF2-40B4-BE49-F238E27FC236}">
                  <a16:creationId xmlns:a16="http://schemas.microsoft.com/office/drawing/2014/main" id="{460E51DB-157A-434E-BBE2-28451BF14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75" name="Rectangle 49">
              <a:extLst>
                <a:ext uri="{FF2B5EF4-FFF2-40B4-BE49-F238E27FC236}">
                  <a16:creationId xmlns:a16="http://schemas.microsoft.com/office/drawing/2014/main" id="{23EB4D72-5887-2E40-A5D9-ADC40762B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76" name="Rectangle 50">
              <a:extLst>
                <a:ext uri="{FF2B5EF4-FFF2-40B4-BE49-F238E27FC236}">
                  <a16:creationId xmlns:a16="http://schemas.microsoft.com/office/drawing/2014/main" id="{B7430E44-BE04-4940-91D9-A935C04CD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77" name="Rectangle 51">
              <a:extLst>
                <a:ext uri="{FF2B5EF4-FFF2-40B4-BE49-F238E27FC236}">
                  <a16:creationId xmlns:a16="http://schemas.microsoft.com/office/drawing/2014/main" id="{2FCCDEEE-AFC6-9647-B427-6AD2BD6A1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78" name="Rectangle 52">
              <a:extLst>
                <a:ext uri="{FF2B5EF4-FFF2-40B4-BE49-F238E27FC236}">
                  <a16:creationId xmlns:a16="http://schemas.microsoft.com/office/drawing/2014/main" id="{3DECE934-4688-3248-A729-388124F32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79" name="Rectangle 53">
              <a:extLst>
                <a:ext uri="{FF2B5EF4-FFF2-40B4-BE49-F238E27FC236}">
                  <a16:creationId xmlns:a16="http://schemas.microsoft.com/office/drawing/2014/main" id="{BD7B95F7-0CCB-FE41-A0D0-58D1AC1C1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80" name="Rectangle 54">
              <a:extLst>
                <a:ext uri="{FF2B5EF4-FFF2-40B4-BE49-F238E27FC236}">
                  <a16:creationId xmlns:a16="http://schemas.microsoft.com/office/drawing/2014/main" id="{DFEE6037-0296-2448-BEFE-1BA0C7D2F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81" name="Rectangle 55">
              <a:extLst>
                <a:ext uri="{FF2B5EF4-FFF2-40B4-BE49-F238E27FC236}">
                  <a16:creationId xmlns:a16="http://schemas.microsoft.com/office/drawing/2014/main" id="{6CD45149-9B27-A148-BD58-95FC5DD05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82" name="Rectangle 56">
              <a:extLst>
                <a:ext uri="{FF2B5EF4-FFF2-40B4-BE49-F238E27FC236}">
                  <a16:creationId xmlns:a16="http://schemas.microsoft.com/office/drawing/2014/main" id="{C54EC9A3-F348-C049-AAA3-14DCE339F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83" name="Rectangle 57">
              <a:extLst>
                <a:ext uri="{FF2B5EF4-FFF2-40B4-BE49-F238E27FC236}">
                  <a16:creationId xmlns:a16="http://schemas.microsoft.com/office/drawing/2014/main" id="{35C912A2-EA7A-B04C-8726-103B46E94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84" name="Rectangle 58">
              <a:extLst>
                <a:ext uri="{FF2B5EF4-FFF2-40B4-BE49-F238E27FC236}">
                  <a16:creationId xmlns:a16="http://schemas.microsoft.com/office/drawing/2014/main" id="{F852C038-E152-ED4F-BD93-7C3D940B9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85" name="Rectangle 59">
              <a:extLst>
                <a:ext uri="{FF2B5EF4-FFF2-40B4-BE49-F238E27FC236}">
                  <a16:creationId xmlns:a16="http://schemas.microsoft.com/office/drawing/2014/main" id="{75345E56-D3F4-3648-A13D-32D9BAD40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86" name="Rectangle 60">
              <a:extLst>
                <a:ext uri="{FF2B5EF4-FFF2-40B4-BE49-F238E27FC236}">
                  <a16:creationId xmlns:a16="http://schemas.microsoft.com/office/drawing/2014/main" id="{CE6DB991-4F9B-1341-B5EC-B7E9949C1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87" name="Rectangle 61">
              <a:extLst>
                <a:ext uri="{FF2B5EF4-FFF2-40B4-BE49-F238E27FC236}">
                  <a16:creationId xmlns:a16="http://schemas.microsoft.com/office/drawing/2014/main" id="{19F4E47D-D5E2-B44E-BEFF-D87FAAC75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88" name="Rectangle 62">
              <a:extLst>
                <a:ext uri="{FF2B5EF4-FFF2-40B4-BE49-F238E27FC236}">
                  <a16:creationId xmlns:a16="http://schemas.microsoft.com/office/drawing/2014/main" id="{4BA88C15-C420-E84E-AF80-6FE3A473C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89" name="Rectangle 63">
              <a:extLst>
                <a:ext uri="{FF2B5EF4-FFF2-40B4-BE49-F238E27FC236}">
                  <a16:creationId xmlns:a16="http://schemas.microsoft.com/office/drawing/2014/main" id="{88B16F98-FD0D-154F-B33C-175E22DD7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90" name="Rectangle 64">
              <a:extLst>
                <a:ext uri="{FF2B5EF4-FFF2-40B4-BE49-F238E27FC236}">
                  <a16:creationId xmlns:a16="http://schemas.microsoft.com/office/drawing/2014/main" id="{DA446B28-FE19-E741-B48E-0BDC16FA6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91" name="Rectangle 65">
              <a:extLst>
                <a:ext uri="{FF2B5EF4-FFF2-40B4-BE49-F238E27FC236}">
                  <a16:creationId xmlns:a16="http://schemas.microsoft.com/office/drawing/2014/main" id="{26BD7BD5-CFE7-794C-956E-413916197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92" name="Rectangle 66">
              <a:extLst>
                <a:ext uri="{FF2B5EF4-FFF2-40B4-BE49-F238E27FC236}">
                  <a16:creationId xmlns:a16="http://schemas.microsoft.com/office/drawing/2014/main" id="{83D43383-3E8F-F44F-A884-2C78AE27B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93" name="Rectangle 67">
              <a:extLst>
                <a:ext uri="{FF2B5EF4-FFF2-40B4-BE49-F238E27FC236}">
                  <a16:creationId xmlns:a16="http://schemas.microsoft.com/office/drawing/2014/main" id="{4B9352CC-A9C5-D94D-B08E-B14FF6AE5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24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94" name="Rectangle 68">
              <a:extLst>
                <a:ext uri="{FF2B5EF4-FFF2-40B4-BE49-F238E27FC236}">
                  <a16:creationId xmlns:a16="http://schemas.microsoft.com/office/drawing/2014/main" id="{CE0ADD85-3C79-344B-96B1-B2C784FEF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24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95" name="Rectangle 69">
              <a:extLst>
                <a:ext uri="{FF2B5EF4-FFF2-40B4-BE49-F238E27FC236}">
                  <a16:creationId xmlns:a16="http://schemas.microsoft.com/office/drawing/2014/main" id="{E0462438-31FF-AE42-8992-C22E8EB99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96" name="Rectangle 70">
              <a:extLst>
                <a:ext uri="{FF2B5EF4-FFF2-40B4-BE49-F238E27FC236}">
                  <a16:creationId xmlns:a16="http://schemas.microsoft.com/office/drawing/2014/main" id="{073EDE5A-6F4C-8442-BA24-21132427A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97" name="Rectangle 71">
              <a:extLst>
                <a:ext uri="{FF2B5EF4-FFF2-40B4-BE49-F238E27FC236}">
                  <a16:creationId xmlns:a16="http://schemas.microsoft.com/office/drawing/2014/main" id="{35DEE554-8165-0646-BC29-1AFBB6C04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98" name="Rectangle 72">
              <a:extLst>
                <a:ext uri="{FF2B5EF4-FFF2-40B4-BE49-F238E27FC236}">
                  <a16:creationId xmlns:a16="http://schemas.microsoft.com/office/drawing/2014/main" id="{ED2320A1-A3FD-6B47-A9E8-3D64269E6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99" name="Rectangle 73">
              <a:extLst>
                <a:ext uri="{FF2B5EF4-FFF2-40B4-BE49-F238E27FC236}">
                  <a16:creationId xmlns:a16="http://schemas.microsoft.com/office/drawing/2014/main" id="{C6119AF4-C8A3-144B-B2FC-62F0C34AD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00" name="Rectangle 74">
              <a:extLst>
                <a:ext uri="{FF2B5EF4-FFF2-40B4-BE49-F238E27FC236}">
                  <a16:creationId xmlns:a16="http://schemas.microsoft.com/office/drawing/2014/main" id="{20D94574-8F72-CD4A-964D-53DCD9055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01" name="Rectangle 75">
              <a:extLst>
                <a:ext uri="{FF2B5EF4-FFF2-40B4-BE49-F238E27FC236}">
                  <a16:creationId xmlns:a16="http://schemas.microsoft.com/office/drawing/2014/main" id="{0CA538B7-20F9-DB4B-9AAA-A94D94952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02" name="Rectangle 76">
              <a:extLst>
                <a:ext uri="{FF2B5EF4-FFF2-40B4-BE49-F238E27FC236}">
                  <a16:creationId xmlns:a16="http://schemas.microsoft.com/office/drawing/2014/main" id="{336507D8-0035-F247-81E8-8650E714A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03" name="Rectangle 77">
              <a:extLst>
                <a:ext uri="{FF2B5EF4-FFF2-40B4-BE49-F238E27FC236}">
                  <a16:creationId xmlns:a16="http://schemas.microsoft.com/office/drawing/2014/main" id="{9AB64F2F-E8F7-DA4E-A9A4-4477281F4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04" name="Rectangle 78">
              <a:extLst>
                <a:ext uri="{FF2B5EF4-FFF2-40B4-BE49-F238E27FC236}">
                  <a16:creationId xmlns:a16="http://schemas.microsoft.com/office/drawing/2014/main" id="{775EE618-87EA-824B-9A35-07D73E9A2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05" name="Rectangle 79">
              <a:extLst>
                <a:ext uri="{FF2B5EF4-FFF2-40B4-BE49-F238E27FC236}">
                  <a16:creationId xmlns:a16="http://schemas.microsoft.com/office/drawing/2014/main" id="{8F791F32-3766-3C4A-9A24-44C22E96C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06" name="Rectangle 80">
              <a:extLst>
                <a:ext uri="{FF2B5EF4-FFF2-40B4-BE49-F238E27FC236}">
                  <a16:creationId xmlns:a16="http://schemas.microsoft.com/office/drawing/2014/main" id="{0DFAEB98-6E15-704E-8D2E-6A8EA3BD8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07" name="Rectangle 81">
              <a:extLst>
                <a:ext uri="{FF2B5EF4-FFF2-40B4-BE49-F238E27FC236}">
                  <a16:creationId xmlns:a16="http://schemas.microsoft.com/office/drawing/2014/main" id="{1180F2D9-6447-D14B-85FC-0A293106F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08" name="Rectangle 82">
              <a:extLst>
                <a:ext uri="{FF2B5EF4-FFF2-40B4-BE49-F238E27FC236}">
                  <a16:creationId xmlns:a16="http://schemas.microsoft.com/office/drawing/2014/main" id="{150B8EC0-CC37-2D45-A3FD-D903339A8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09" name="Rectangle 83">
              <a:extLst>
                <a:ext uri="{FF2B5EF4-FFF2-40B4-BE49-F238E27FC236}">
                  <a16:creationId xmlns:a16="http://schemas.microsoft.com/office/drawing/2014/main" id="{AB93A567-6D76-464B-B8A0-F7F7D7F4D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10" name="Rectangle 84">
              <a:extLst>
                <a:ext uri="{FF2B5EF4-FFF2-40B4-BE49-F238E27FC236}">
                  <a16:creationId xmlns:a16="http://schemas.microsoft.com/office/drawing/2014/main" id="{E747DBE2-729C-2E4B-9289-64319BCCC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11" name="Rectangle 85">
              <a:extLst>
                <a:ext uri="{FF2B5EF4-FFF2-40B4-BE49-F238E27FC236}">
                  <a16:creationId xmlns:a16="http://schemas.microsoft.com/office/drawing/2014/main" id="{C3E87551-0EA1-3244-8D80-EDE5B21C9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12" name="Rectangle 86">
              <a:extLst>
                <a:ext uri="{FF2B5EF4-FFF2-40B4-BE49-F238E27FC236}">
                  <a16:creationId xmlns:a16="http://schemas.microsoft.com/office/drawing/2014/main" id="{76B31F8E-3F06-3C40-B27C-599762C70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13" name="Rectangle 87">
              <a:extLst>
                <a:ext uri="{FF2B5EF4-FFF2-40B4-BE49-F238E27FC236}">
                  <a16:creationId xmlns:a16="http://schemas.microsoft.com/office/drawing/2014/main" id="{25D7B743-C605-E141-9388-40C64BE2B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14" name="Rectangle 88">
              <a:extLst>
                <a:ext uri="{FF2B5EF4-FFF2-40B4-BE49-F238E27FC236}">
                  <a16:creationId xmlns:a16="http://schemas.microsoft.com/office/drawing/2014/main" id="{8071B598-3839-5042-921C-028F3A259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15" name="Rectangle 89">
              <a:extLst>
                <a:ext uri="{FF2B5EF4-FFF2-40B4-BE49-F238E27FC236}">
                  <a16:creationId xmlns:a16="http://schemas.microsoft.com/office/drawing/2014/main" id="{47C40585-9C3F-7B49-BF3A-C269C598B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16" name="Rectangle 90">
              <a:extLst>
                <a:ext uri="{FF2B5EF4-FFF2-40B4-BE49-F238E27FC236}">
                  <a16:creationId xmlns:a16="http://schemas.microsoft.com/office/drawing/2014/main" id="{E51792AF-4FE9-394B-B1EB-4212C45BA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17" name="Rectangle 91">
              <a:extLst>
                <a:ext uri="{FF2B5EF4-FFF2-40B4-BE49-F238E27FC236}">
                  <a16:creationId xmlns:a16="http://schemas.microsoft.com/office/drawing/2014/main" id="{2F221F75-9FF1-A34A-AE1E-7523CD3C1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18" name="Rectangle 92">
              <a:extLst>
                <a:ext uri="{FF2B5EF4-FFF2-40B4-BE49-F238E27FC236}">
                  <a16:creationId xmlns:a16="http://schemas.microsoft.com/office/drawing/2014/main" id="{D9D2D131-BE6E-D245-B281-FF1185B01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19" name="Rectangle 93">
              <a:extLst>
                <a:ext uri="{FF2B5EF4-FFF2-40B4-BE49-F238E27FC236}">
                  <a16:creationId xmlns:a16="http://schemas.microsoft.com/office/drawing/2014/main" id="{D8B407FD-AA65-2D45-862C-6B44F0FCB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20" name="Rectangle 94">
              <a:extLst>
                <a:ext uri="{FF2B5EF4-FFF2-40B4-BE49-F238E27FC236}">
                  <a16:creationId xmlns:a16="http://schemas.microsoft.com/office/drawing/2014/main" id="{4D65C5E5-BB3F-1946-8F20-73BE47A54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21" name="Rectangle 95">
              <a:extLst>
                <a:ext uri="{FF2B5EF4-FFF2-40B4-BE49-F238E27FC236}">
                  <a16:creationId xmlns:a16="http://schemas.microsoft.com/office/drawing/2014/main" id="{1CF2E416-D887-1D4C-81DD-22676AE61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22" name="Rectangle 96">
              <a:extLst>
                <a:ext uri="{FF2B5EF4-FFF2-40B4-BE49-F238E27FC236}">
                  <a16:creationId xmlns:a16="http://schemas.microsoft.com/office/drawing/2014/main" id="{2D1DAF7A-85DC-AA41-AE03-6BC927BC6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23" name="Rectangle 97">
              <a:extLst>
                <a:ext uri="{FF2B5EF4-FFF2-40B4-BE49-F238E27FC236}">
                  <a16:creationId xmlns:a16="http://schemas.microsoft.com/office/drawing/2014/main" id="{B4A5B986-BC7E-D74E-9EB0-E46B986B7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24" name="Rectangle 98">
              <a:extLst>
                <a:ext uri="{FF2B5EF4-FFF2-40B4-BE49-F238E27FC236}">
                  <a16:creationId xmlns:a16="http://schemas.microsoft.com/office/drawing/2014/main" id="{6020FD7F-D279-A442-8DB8-9021AE0CC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25" name="Rectangle 99">
              <a:extLst>
                <a:ext uri="{FF2B5EF4-FFF2-40B4-BE49-F238E27FC236}">
                  <a16:creationId xmlns:a16="http://schemas.microsoft.com/office/drawing/2014/main" id="{478D9177-2574-8447-8D23-DA92259D9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29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26" name="Rectangle 100">
              <a:extLst>
                <a:ext uri="{FF2B5EF4-FFF2-40B4-BE49-F238E27FC236}">
                  <a16:creationId xmlns:a16="http://schemas.microsoft.com/office/drawing/2014/main" id="{8D2A3050-4AD1-3645-AA4A-4FFB03B56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29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27" name="Rectangle 101">
              <a:extLst>
                <a:ext uri="{FF2B5EF4-FFF2-40B4-BE49-F238E27FC236}">
                  <a16:creationId xmlns:a16="http://schemas.microsoft.com/office/drawing/2014/main" id="{7E897347-32B6-2644-9AC4-51E1F0C61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28" name="Rectangle 102">
              <a:extLst>
                <a:ext uri="{FF2B5EF4-FFF2-40B4-BE49-F238E27FC236}">
                  <a16:creationId xmlns:a16="http://schemas.microsoft.com/office/drawing/2014/main" id="{861DC842-F7BC-EE4A-B780-4DA02196A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29" name="Rectangle 103">
              <a:extLst>
                <a:ext uri="{FF2B5EF4-FFF2-40B4-BE49-F238E27FC236}">
                  <a16:creationId xmlns:a16="http://schemas.microsoft.com/office/drawing/2014/main" id="{7E7D66F8-755A-604C-BAC3-5D2F50E7B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30" name="Rectangle 104">
              <a:extLst>
                <a:ext uri="{FF2B5EF4-FFF2-40B4-BE49-F238E27FC236}">
                  <a16:creationId xmlns:a16="http://schemas.microsoft.com/office/drawing/2014/main" id="{E6C29A8D-4BC1-2449-9189-E9F8FC7F9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31" name="Rectangle 105">
              <a:extLst>
                <a:ext uri="{FF2B5EF4-FFF2-40B4-BE49-F238E27FC236}">
                  <a16:creationId xmlns:a16="http://schemas.microsoft.com/office/drawing/2014/main" id="{FEA9F25E-01B2-8041-A113-583943EC5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32" name="Rectangle 106">
              <a:extLst>
                <a:ext uri="{FF2B5EF4-FFF2-40B4-BE49-F238E27FC236}">
                  <a16:creationId xmlns:a16="http://schemas.microsoft.com/office/drawing/2014/main" id="{5949C578-382B-EA47-8FC6-DCEF694AB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33" name="Rectangle 107">
              <a:extLst>
                <a:ext uri="{FF2B5EF4-FFF2-40B4-BE49-F238E27FC236}">
                  <a16:creationId xmlns:a16="http://schemas.microsoft.com/office/drawing/2014/main" id="{CABB41B5-D59C-FB4D-8E34-9B69C748B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34" name="Rectangle 108">
              <a:extLst>
                <a:ext uri="{FF2B5EF4-FFF2-40B4-BE49-F238E27FC236}">
                  <a16:creationId xmlns:a16="http://schemas.microsoft.com/office/drawing/2014/main" id="{25183516-8BF9-7D4F-8612-61E6CC034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35" name="Rectangle 109">
              <a:extLst>
                <a:ext uri="{FF2B5EF4-FFF2-40B4-BE49-F238E27FC236}">
                  <a16:creationId xmlns:a16="http://schemas.microsoft.com/office/drawing/2014/main" id="{BA59F7C5-9AF0-684D-8292-81B9FD9B4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36" name="Rectangle 110">
              <a:extLst>
                <a:ext uri="{FF2B5EF4-FFF2-40B4-BE49-F238E27FC236}">
                  <a16:creationId xmlns:a16="http://schemas.microsoft.com/office/drawing/2014/main" id="{C606AD2F-0838-4C42-BB0A-E0A2E4870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37" name="Rectangle 111">
              <a:extLst>
                <a:ext uri="{FF2B5EF4-FFF2-40B4-BE49-F238E27FC236}">
                  <a16:creationId xmlns:a16="http://schemas.microsoft.com/office/drawing/2014/main" id="{EBE41BAD-8C20-8E47-960B-B21D82DC3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38" name="Rectangle 112">
              <a:extLst>
                <a:ext uri="{FF2B5EF4-FFF2-40B4-BE49-F238E27FC236}">
                  <a16:creationId xmlns:a16="http://schemas.microsoft.com/office/drawing/2014/main" id="{E2C118E9-8B7F-0C4C-B107-EEA634874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39" name="Rectangle 113">
              <a:extLst>
                <a:ext uri="{FF2B5EF4-FFF2-40B4-BE49-F238E27FC236}">
                  <a16:creationId xmlns:a16="http://schemas.microsoft.com/office/drawing/2014/main" id="{103FE73B-F405-B648-AAB4-500B45458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40" name="Rectangle 114">
              <a:extLst>
                <a:ext uri="{FF2B5EF4-FFF2-40B4-BE49-F238E27FC236}">
                  <a16:creationId xmlns:a16="http://schemas.microsoft.com/office/drawing/2014/main" id="{C7C71F7E-E4A2-EE43-ABD4-0182E17C8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41" name="Rectangle 115">
              <a:extLst>
                <a:ext uri="{FF2B5EF4-FFF2-40B4-BE49-F238E27FC236}">
                  <a16:creationId xmlns:a16="http://schemas.microsoft.com/office/drawing/2014/main" id="{20BBF352-974C-0243-8660-879118A00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42" name="Rectangle 116">
              <a:extLst>
                <a:ext uri="{FF2B5EF4-FFF2-40B4-BE49-F238E27FC236}">
                  <a16:creationId xmlns:a16="http://schemas.microsoft.com/office/drawing/2014/main" id="{6AF67012-861C-3844-9CAC-8C87A6667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43" name="Rectangle 117">
              <a:extLst>
                <a:ext uri="{FF2B5EF4-FFF2-40B4-BE49-F238E27FC236}">
                  <a16:creationId xmlns:a16="http://schemas.microsoft.com/office/drawing/2014/main" id="{FDA27B7A-5F64-4745-8F9A-3F13002B8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44" name="Rectangle 118">
              <a:extLst>
                <a:ext uri="{FF2B5EF4-FFF2-40B4-BE49-F238E27FC236}">
                  <a16:creationId xmlns:a16="http://schemas.microsoft.com/office/drawing/2014/main" id="{39BEC915-F98E-7B48-BF7B-6342725F0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45" name="Rectangle 119">
              <a:extLst>
                <a:ext uri="{FF2B5EF4-FFF2-40B4-BE49-F238E27FC236}">
                  <a16:creationId xmlns:a16="http://schemas.microsoft.com/office/drawing/2014/main" id="{E0A744DD-1A0E-8345-9598-98F4850AA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46" name="Rectangle 120">
              <a:extLst>
                <a:ext uri="{FF2B5EF4-FFF2-40B4-BE49-F238E27FC236}">
                  <a16:creationId xmlns:a16="http://schemas.microsoft.com/office/drawing/2014/main" id="{5343755F-E52C-3A4C-912F-B647B85B3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47" name="Rectangle 121">
              <a:extLst>
                <a:ext uri="{FF2B5EF4-FFF2-40B4-BE49-F238E27FC236}">
                  <a16:creationId xmlns:a16="http://schemas.microsoft.com/office/drawing/2014/main" id="{E0EECF4D-ACDD-D54D-A77A-62F7B1DCA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48" name="Rectangle 122">
              <a:extLst>
                <a:ext uri="{FF2B5EF4-FFF2-40B4-BE49-F238E27FC236}">
                  <a16:creationId xmlns:a16="http://schemas.microsoft.com/office/drawing/2014/main" id="{D4FF3E30-C8C8-7544-A158-7A134411C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49" name="Rectangle 123">
              <a:extLst>
                <a:ext uri="{FF2B5EF4-FFF2-40B4-BE49-F238E27FC236}">
                  <a16:creationId xmlns:a16="http://schemas.microsoft.com/office/drawing/2014/main" id="{B7A3EEB5-DEB8-6642-93A4-4ABF6B6DF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50" name="Rectangle 124">
              <a:extLst>
                <a:ext uri="{FF2B5EF4-FFF2-40B4-BE49-F238E27FC236}">
                  <a16:creationId xmlns:a16="http://schemas.microsoft.com/office/drawing/2014/main" id="{B3E28B15-497E-C649-802D-C0F9D0B48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51" name="Rectangle 125">
              <a:extLst>
                <a:ext uri="{FF2B5EF4-FFF2-40B4-BE49-F238E27FC236}">
                  <a16:creationId xmlns:a16="http://schemas.microsoft.com/office/drawing/2014/main" id="{3AE4D3A4-C971-8841-89A1-F15FC2E42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52" name="Rectangle 126">
              <a:extLst>
                <a:ext uri="{FF2B5EF4-FFF2-40B4-BE49-F238E27FC236}">
                  <a16:creationId xmlns:a16="http://schemas.microsoft.com/office/drawing/2014/main" id="{94BABA88-4B80-4445-8C72-28B0775DD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53" name="Rectangle 127">
              <a:extLst>
                <a:ext uri="{FF2B5EF4-FFF2-40B4-BE49-F238E27FC236}">
                  <a16:creationId xmlns:a16="http://schemas.microsoft.com/office/drawing/2014/main" id="{BA213D77-7938-624C-A3F3-169DE093F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54" name="Rectangle 128">
              <a:extLst>
                <a:ext uri="{FF2B5EF4-FFF2-40B4-BE49-F238E27FC236}">
                  <a16:creationId xmlns:a16="http://schemas.microsoft.com/office/drawing/2014/main" id="{AFC1A4B6-171B-EF48-8D37-61B3FBF1C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55" name="Rectangle 129">
              <a:extLst>
                <a:ext uri="{FF2B5EF4-FFF2-40B4-BE49-F238E27FC236}">
                  <a16:creationId xmlns:a16="http://schemas.microsoft.com/office/drawing/2014/main" id="{877C1476-EAD6-FD49-A68E-C1B4A604C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56" name="Rectangle 130">
              <a:extLst>
                <a:ext uri="{FF2B5EF4-FFF2-40B4-BE49-F238E27FC236}">
                  <a16:creationId xmlns:a16="http://schemas.microsoft.com/office/drawing/2014/main" id="{3482725A-4F55-174A-9A6B-C32D05725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57" name="Rectangle 131">
              <a:extLst>
                <a:ext uri="{FF2B5EF4-FFF2-40B4-BE49-F238E27FC236}">
                  <a16:creationId xmlns:a16="http://schemas.microsoft.com/office/drawing/2014/main" id="{44126377-C566-C444-AB56-69891AF4A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35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58" name="Rectangle 132">
              <a:extLst>
                <a:ext uri="{FF2B5EF4-FFF2-40B4-BE49-F238E27FC236}">
                  <a16:creationId xmlns:a16="http://schemas.microsoft.com/office/drawing/2014/main" id="{A6BF9703-2261-A143-AD10-38FCDA97F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35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59" name="Rectangle 133">
              <a:extLst>
                <a:ext uri="{FF2B5EF4-FFF2-40B4-BE49-F238E27FC236}">
                  <a16:creationId xmlns:a16="http://schemas.microsoft.com/office/drawing/2014/main" id="{BE090268-4DDF-8B4A-A7EF-027A5D36B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60" name="Rectangle 134">
              <a:extLst>
                <a:ext uri="{FF2B5EF4-FFF2-40B4-BE49-F238E27FC236}">
                  <a16:creationId xmlns:a16="http://schemas.microsoft.com/office/drawing/2014/main" id="{A3AF6F7B-4477-1E47-9BFA-69FDDEE95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61" name="Rectangle 135">
              <a:extLst>
                <a:ext uri="{FF2B5EF4-FFF2-40B4-BE49-F238E27FC236}">
                  <a16:creationId xmlns:a16="http://schemas.microsoft.com/office/drawing/2014/main" id="{1A7AFF61-67CE-FB4A-A34A-0EF0FB623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62" name="Rectangle 136">
              <a:extLst>
                <a:ext uri="{FF2B5EF4-FFF2-40B4-BE49-F238E27FC236}">
                  <a16:creationId xmlns:a16="http://schemas.microsoft.com/office/drawing/2014/main" id="{B43E5611-7AF9-AB4C-84EC-42470EB32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63" name="Rectangle 137">
              <a:extLst>
                <a:ext uri="{FF2B5EF4-FFF2-40B4-BE49-F238E27FC236}">
                  <a16:creationId xmlns:a16="http://schemas.microsoft.com/office/drawing/2014/main" id="{A3EA5304-6C28-054D-BFB6-83341C165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64" name="Rectangle 138">
              <a:extLst>
                <a:ext uri="{FF2B5EF4-FFF2-40B4-BE49-F238E27FC236}">
                  <a16:creationId xmlns:a16="http://schemas.microsoft.com/office/drawing/2014/main" id="{ADE675FB-03FA-DD46-8B25-947F4F952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65" name="Rectangle 139">
              <a:extLst>
                <a:ext uri="{FF2B5EF4-FFF2-40B4-BE49-F238E27FC236}">
                  <a16:creationId xmlns:a16="http://schemas.microsoft.com/office/drawing/2014/main" id="{1B302252-0468-BB4F-88B9-CBE692880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66" name="Rectangle 140">
              <a:extLst>
                <a:ext uri="{FF2B5EF4-FFF2-40B4-BE49-F238E27FC236}">
                  <a16:creationId xmlns:a16="http://schemas.microsoft.com/office/drawing/2014/main" id="{52C76401-3910-1B49-B9DC-0ADF83455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67" name="Rectangle 141">
              <a:extLst>
                <a:ext uri="{FF2B5EF4-FFF2-40B4-BE49-F238E27FC236}">
                  <a16:creationId xmlns:a16="http://schemas.microsoft.com/office/drawing/2014/main" id="{7DDC9BC8-3BD6-944F-94C6-200898A78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68" name="Rectangle 142">
              <a:extLst>
                <a:ext uri="{FF2B5EF4-FFF2-40B4-BE49-F238E27FC236}">
                  <a16:creationId xmlns:a16="http://schemas.microsoft.com/office/drawing/2014/main" id="{29C661CD-781A-E248-BA0F-30983280A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69" name="Rectangle 143">
              <a:extLst>
                <a:ext uri="{FF2B5EF4-FFF2-40B4-BE49-F238E27FC236}">
                  <a16:creationId xmlns:a16="http://schemas.microsoft.com/office/drawing/2014/main" id="{1DA22630-8B25-DB46-82A1-C13F810C2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70" name="Rectangle 144">
              <a:extLst>
                <a:ext uri="{FF2B5EF4-FFF2-40B4-BE49-F238E27FC236}">
                  <a16:creationId xmlns:a16="http://schemas.microsoft.com/office/drawing/2014/main" id="{E6E67EB4-040B-7046-9BDC-04FF7D96C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71" name="Rectangle 145">
              <a:extLst>
                <a:ext uri="{FF2B5EF4-FFF2-40B4-BE49-F238E27FC236}">
                  <a16:creationId xmlns:a16="http://schemas.microsoft.com/office/drawing/2014/main" id="{E4A2BC65-40D6-E749-82A5-7ABC1D65F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72" name="Rectangle 146">
              <a:extLst>
                <a:ext uri="{FF2B5EF4-FFF2-40B4-BE49-F238E27FC236}">
                  <a16:creationId xmlns:a16="http://schemas.microsoft.com/office/drawing/2014/main" id="{A892A3ED-58CE-FC4A-B282-02F09C7A0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73" name="Rectangle 147">
              <a:extLst>
                <a:ext uri="{FF2B5EF4-FFF2-40B4-BE49-F238E27FC236}">
                  <a16:creationId xmlns:a16="http://schemas.microsoft.com/office/drawing/2014/main" id="{C69C7F47-4B14-EE46-913F-E506B4BE3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74" name="Rectangle 148">
              <a:extLst>
                <a:ext uri="{FF2B5EF4-FFF2-40B4-BE49-F238E27FC236}">
                  <a16:creationId xmlns:a16="http://schemas.microsoft.com/office/drawing/2014/main" id="{E4CC3112-3A59-8F49-A3D1-C77335AB5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75" name="Rectangle 149">
              <a:extLst>
                <a:ext uri="{FF2B5EF4-FFF2-40B4-BE49-F238E27FC236}">
                  <a16:creationId xmlns:a16="http://schemas.microsoft.com/office/drawing/2014/main" id="{7B906FDE-88DC-9E44-B8C1-2CAE87F27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76" name="Rectangle 150">
              <a:extLst>
                <a:ext uri="{FF2B5EF4-FFF2-40B4-BE49-F238E27FC236}">
                  <a16:creationId xmlns:a16="http://schemas.microsoft.com/office/drawing/2014/main" id="{138B24B9-394F-1C44-8BA4-58557B0BA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77" name="Rectangle 151">
              <a:extLst>
                <a:ext uri="{FF2B5EF4-FFF2-40B4-BE49-F238E27FC236}">
                  <a16:creationId xmlns:a16="http://schemas.microsoft.com/office/drawing/2014/main" id="{15BA8C46-7FF4-8147-926F-2A39A4118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78" name="Rectangle 152">
              <a:extLst>
                <a:ext uri="{FF2B5EF4-FFF2-40B4-BE49-F238E27FC236}">
                  <a16:creationId xmlns:a16="http://schemas.microsoft.com/office/drawing/2014/main" id="{40EBB27B-AACB-1B42-B740-2995C01AC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79" name="Rectangle 153">
              <a:extLst>
                <a:ext uri="{FF2B5EF4-FFF2-40B4-BE49-F238E27FC236}">
                  <a16:creationId xmlns:a16="http://schemas.microsoft.com/office/drawing/2014/main" id="{1746F07E-C44D-D443-A375-F0218135A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80" name="Rectangle 154">
              <a:extLst>
                <a:ext uri="{FF2B5EF4-FFF2-40B4-BE49-F238E27FC236}">
                  <a16:creationId xmlns:a16="http://schemas.microsoft.com/office/drawing/2014/main" id="{3995CA23-B329-8B4B-90F9-E5026CB70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81" name="Rectangle 155">
              <a:extLst>
                <a:ext uri="{FF2B5EF4-FFF2-40B4-BE49-F238E27FC236}">
                  <a16:creationId xmlns:a16="http://schemas.microsoft.com/office/drawing/2014/main" id="{B2A9C7E8-3657-1849-AD9D-A88D60370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82" name="Rectangle 156">
              <a:extLst>
                <a:ext uri="{FF2B5EF4-FFF2-40B4-BE49-F238E27FC236}">
                  <a16:creationId xmlns:a16="http://schemas.microsoft.com/office/drawing/2014/main" id="{2A7B6638-B67D-0040-B697-BD0E4C967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83" name="Rectangle 157">
              <a:extLst>
                <a:ext uri="{FF2B5EF4-FFF2-40B4-BE49-F238E27FC236}">
                  <a16:creationId xmlns:a16="http://schemas.microsoft.com/office/drawing/2014/main" id="{F9797A09-DE82-2F4D-A87D-3CD8C64BC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84" name="Rectangle 158">
              <a:extLst>
                <a:ext uri="{FF2B5EF4-FFF2-40B4-BE49-F238E27FC236}">
                  <a16:creationId xmlns:a16="http://schemas.microsoft.com/office/drawing/2014/main" id="{9A344CB9-3421-3943-89BC-3FDAA33C7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85" name="Rectangle 159">
              <a:extLst>
                <a:ext uri="{FF2B5EF4-FFF2-40B4-BE49-F238E27FC236}">
                  <a16:creationId xmlns:a16="http://schemas.microsoft.com/office/drawing/2014/main" id="{C6886491-D741-A94B-9C1A-03A2D76E9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86" name="Rectangle 160">
              <a:extLst>
                <a:ext uri="{FF2B5EF4-FFF2-40B4-BE49-F238E27FC236}">
                  <a16:creationId xmlns:a16="http://schemas.microsoft.com/office/drawing/2014/main" id="{8B801FFE-88C5-B946-870F-C47C67BF0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87" name="Rectangle 161">
              <a:extLst>
                <a:ext uri="{FF2B5EF4-FFF2-40B4-BE49-F238E27FC236}">
                  <a16:creationId xmlns:a16="http://schemas.microsoft.com/office/drawing/2014/main" id="{85FCB24C-01D6-C846-BB05-9C59131F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88" name="Rectangle 162">
              <a:extLst>
                <a:ext uri="{FF2B5EF4-FFF2-40B4-BE49-F238E27FC236}">
                  <a16:creationId xmlns:a16="http://schemas.microsoft.com/office/drawing/2014/main" id="{C426CD4C-ACD5-6C44-A0F5-5872EF11D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89" name="Rectangle 163">
              <a:extLst>
                <a:ext uri="{FF2B5EF4-FFF2-40B4-BE49-F238E27FC236}">
                  <a16:creationId xmlns:a16="http://schemas.microsoft.com/office/drawing/2014/main" id="{D428581E-27E2-4242-962B-689A232C3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41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90" name="Rectangle 164">
              <a:extLst>
                <a:ext uri="{FF2B5EF4-FFF2-40B4-BE49-F238E27FC236}">
                  <a16:creationId xmlns:a16="http://schemas.microsoft.com/office/drawing/2014/main" id="{A83FFECE-EFDD-344D-B96A-3F069972C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41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91" name="Rectangle 165">
              <a:extLst>
                <a:ext uri="{FF2B5EF4-FFF2-40B4-BE49-F238E27FC236}">
                  <a16:creationId xmlns:a16="http://schemas.microsoft.com/office/drawing/2014/main" id="{5CF36DE4-1B00-6941-83DE-DDD780B93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92" name="Rectangle 166">
              <a:extLst>
                <a:ext uri="{FF2B5EF4-FFF2-40B4-BE49-F238E27FC236}">
                  <a16:creationId xmlns:a16="http://schemas.microsoft.com/office/drawing/2014/main" id="{B4512C44-C5DD-C845-B435-41B7ED40A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93" name="Rectangle 167">
              <a:extLst>
                <a:ext uri="{FF2B5EF4-FFF2-40B4-BE49-F238E27FC236}">
                  <a16:creationId xmlns:a16="http://schemas.microsoft.com/office/drawing/2014/main" id="{1C917112-1B9C-F448-B9FE-63134DA83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94" name="Rectangle 168">
              <a:extLst>
                <a:ext uri="{FF2B5EF4-FFF2-40B4-BE49-F238E27FC236}">
                  <a16:creationId xmlns:a16="http://schemas.microsoft.com/office/drawing/2014/main" id="{39D954C2-A8F9-1A45-B7C0-3DCE9315B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95" name="Rectangle 169">
              <a:extLst>
                <a:ext uri="{FF2B5EF4-FFF2-40B4-BE49-F238E27FC236}">
                  <a16:creationId xmlns:a16="http://schemas.microsoft.com/office/drawing/2014/main" id="{8941CFD8-1EF4-2543-8F0C-89D79E2D7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96" name="Rectangle 170">
              <a:extLst>
                <a:ext uri="{FF2B5EF4-FFF2-40B4-BE49-F238E27FC236}">
                  <a16:creationId xmlns:a16="http://schemas.microsoft.com/office/drawing/2014/main" id="{A5A38E74-6D5F-4641-AD90-3730EA89B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97" name="Rectangle 171">
              <a:extLst>
                <a:ext uri="{FF2B5EF4-FFF2-40B4-BE49-F238E27FC236}">
                  <a16:creationId xmlns:a16="http://schemas.microsoft.com/office/drawing/2014/main" id="{523B27DD-36BF-8C4C-A79E-FFEE8F820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98" name="Rectangle 172">
              <a:extLst>
                <a:ext uri="{FF2B5EF4-FFF2-40B4-BE49-F238E27FC236}">
                  <a16:creationId xmlns:a16="http://schemas.microsoft.com/office/drawing/2014/main" id="{657F259E-667E-3149-BF8C-3B5635D79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499" name="Rectangle 173">
              <a:extLst>
                <a:ext uri="{FF2B5EF4-FFF2-40B4-BE49-F238E27FC236}">
                  <a16:creationId xmlns:a16="http://schemas.microsoft.com/office/drawing/2014/main" id="{848F8F8C-C252-8F41-A73A-27DC226A9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00" name="Rectangle 174">
              <a:extLst>
                <a:ext uri="{FF2B5EF4-FFF2-40B4-BE49-F238E27FC236}">
                  <a16:creationId xmlns:a16="http://schemas.microsoft.com/office/drawing/2014/main" id="{2D1AF11C-195E-EA4A-A1F0-32BE77A09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01" name="Rectangle 175">
              <a:extLst>
                <a:ext uri="{FF2B5EF4-FFF2-40B4-BE49-F238E27FC236}">
                  <a16:creationId xmlns:a16="http://schemas.microsoft.com/office/drawing/2014/main" id="{0D6666DD-56FE-B244-9E38-003603F0C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02" name="Rectangle 176">
              <a:extLst>
                <a:ext uri="{FF2B5EF4-FFF2-40B4-BE49-F238E27FC236}">
                  <a16:creationId xmlns:a16="http://schemas.microsoft.com/office/drawing/2014/main" id="{63D4C8FF-F3E9-8248-8ACB-F82EA0721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03" name="Rectangle 177">
              <a:extLst>
                <a:ext uri="{FF2B5EF4-FFF2-40B4-BE49-F238E27FC236}">
                  <a16:creationId xmlns:a16="http://schemas.microsoft.com/office/drawing/2014/main" id="{89AD8214-8282-0D48-A1D0-2E97EBE3A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04" name="Rectangle 178">
              <a:extLst>
                <a:ext uri="{FF2B5EF4-FFF2-40B4-BE49-F238E27FC236}">
                  <a16:creationId xmlns:a16="http://schemas.microsoft.com/office/drawing/2014/main" id="{238E93ED-9348-9C42-8B5E-94B34F564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05" name="Rectangle 179">
              <a:extLst>
                <a:ext uri="{FF2B5EF4-FFF2-40B4-BE49-F238E27FC236}">
                  <a16:creationId xmlns:a16="http://schemas.microsoft.com/office/drawing/2014/main" id="{363DC4B9-5D06-824A-80FF-D6F69799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06" name="Rectangle 180">
              <a:extLst>
                <a:ext uri="{FF2B5EF4-FFF2-40B4-BE49-F238E27FC236}">
                  <a16:creationId xmlns:a16="http://schemas.microsoft.com/office/drawing/2014/main" id="{AEFD0875-B2AC-D447-A5C3-588584747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07" name="Rectangle 181">
              <a:extLst>
                <a:ext uri="{FF2B5EF4-FFF2-40B4-BE49-F238E27FC236}">
                  <a16:creationId xmlns:a16="http://schemas.microsoft.com/office/drawing/2014/main" id="{B10E06F5-98CB-8E44-8A48-44BBC7EDF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08" name="Rectangle 182">
              <a:extLst>
                <a:ext uri="{FF2B5EF4-FFF2-40B4-BE49-F238E27FC236}">
                  <a16:creationId xmlns:a16="http://schemas.microsoft.com/office/drawing/2014/main" id="{E00EF426-F042-8B42-A95B-5CD4A8E9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09" name="Rectangle 183">
              <a:extLst>
                <a:ext uri="{FF2B5EF4-FFF2-40B4-BE49-F238E27FC236}">
                  <a16:creationId xmlns:a16="http://schemas.microsoft.com/office/drawing/2014/main" id="{BBA195F1-9284-A148-B29A-6A61DB48B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10" name="Rectangle 184">
              <a:extLst>
                <a:ext uri="{FF2B5EF4-FFF2-40B4-BE49-F238E27FC236}">
                  <a16:creationId xmlns:a16="http://schemas.microsoft.com/office/drawing/2014/main" id="{0CD5311C-10C1-3847-A1EC-0124E010E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11" name="Rectangle 185">
              <a:extLst>
                <a:ext uri="{FF2B5EF4-FFF2-40B4-BE49-F238E27FC236}">
                  <a16:creationId xmlns:a16="http://schemas.microsoft.com/office/drawing/2014/main" id="{62CB6072-7326-6F40-A2A5-24A4F8E5F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12" name="Rectangle 186">
              <a:extLst>
                <a:ext uri="{FF2B5EF4-FFF2-40B4-BE49-F238E27FC236}">
                  <a16:creationId xmlns:a16="http://schemas.microsoft.com/office/drawing/2014/main" id="{B29C13CA-545B-C049-807A-56CFE7FD4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13" name="Rectangle 187">
              <a:extLst>
                <a:ext uri="{FF2B5EF4-FFF2-40B4-BE49-F238E27FC236}">
                  <a16:creationId xmlns:a16="http://schemas.microsoft.com/office/drawing/2014/main" id="{F92847F7-25AF-3542-ADDA-FD66914CE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14" name="Rectangle 188">
              <a:extLst>
                <a:ext uri="{FF2B5EF4-FFF2-40B4-BE49-F238E27FC236}">
                  <a16:creationId xmlns:a16="http://schemas.microsoft.com/office/drawing/2014/main" id="{C099455C-4899-244F-9FC6-0D67B9ED5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15" name="Rectangle 189">
              <a:extLst>
                <a:ext uri="{FF2B5EF4-FFF2-40B4-BE49-F238E27FC236}">
                  <a16:creationId xmlns:a16="http://schemas.microsoft.com/office/drawing/2014/main" id="{34FD134C-1E96-FC4F-B123-863D39FB3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16" name="Rectangle 190">
              <a:extLst>
                <a:ext uri="{FF2B5EF4-FFF2-40B4-BE49-F238E27FC236}">
                  <a16:creationId xmlns:a16="http://schemas.microsoft.com/office/drawing/2014/main" id="{85C1B1AA-D447-F147-B9DC-0A6358EF0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17" name="Rectangle 191">
              <a:extLst>
                <a:ext uri="{FF2B5EF4-FFF2-40B4-BE49-F238E27FC236}">
                  <a16:creationId xmlns:a16="http://schemas.microsoft.com/office/drawing/2014/main" id="{CBA3E201-721D-AA4E-AAF1-F3172C9AD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18" name="Rectangle 192">
              <a:extLst>
                <a:ext uri="{FF2B5EF4-FFF2-40B4-BE49-F238E27FC236}">
                  <a16:creationId xmlns:a16="http://schemas.microsoft.com/office/drawing/2014/main" id="{160F7589-77AE-C64F-BD2F-86664323F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19" name="Rectangle 193">
              <a:extLst>
                <a:ext uri="{FF2B5EF4-FFF2-40B4-BE49-F238E27FC236}">
                  <a16:creationId xmlns:a16="http://schemas.microsoft.com/office/drawing/2014/main" id="{DB839E6D-952C-734B-92F2-4E769F5FC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20" name="Rectangle 194">
              <a:extLst>
                <a:ext uri="{FF2B5EF4-FFF2-40B4-BE49-F238E27FC236}">
                  <a16:creationId xmlns:a16="http://schemas.microsoft.com/office/drawing/2014/main" id="{B9C2B01D-31F4-444D-AB4D-3B4D5CE68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21" name="Rectangle 195">
              <a:extLst>
                <a:ext uri="{FF2B5EF4-FFF2-40B4-BE49-F238E27FC236}">
                  <a16:creationId xmlns:a16="http://schemas.microsoft.com/office/drawing/2014/main" id="{25B16C48-31AD-0A4B-8E4D-8078245C7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47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22" name="Rectangle 196">
              <a:extLst>
                <a:ext uri="{FF2B5EF4-FFF2-40B4-BE49-F238E27FC236}">
                  <a16:creationId xmlns:a16="http://schemas.microsoft.com/office/drawing/2014/main" id="{C766D144-E687-0847-AB11-FC072CD14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47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23" name="Rectangle 197">
              <a:extLst>
                <a:ext uri="{FF2B5EF4-FFF2-40B4-BE49-F238E27FC236}">
                  <a16:creationId xmlns:a16="http://schemas.microsoft.com/office/drawing/2014/main" id="{0847F9BB-5E41-BE46-B9F3-73B62DD54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24" name="Rectangle 198">
              <a:extLst>
                <a:ext uri="{FF2B5EF4-FFF2-40B4-BE49-F238E27FC236}">
                  <a16:creationId xmlns:a16="http://schemas.microsoft.com/office/drawing/2014/main" id="{A2332DEE-B420-4E4F-870C-3F163F0F2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25" name="Rectangle 199">
              <a:extLst>
                <a:ext uri="{FF2B5EF4-FFF2-40B4-BE49-F238E27FC236}">
                  <a16:creationId xmlns:a16="http://schemas.microsoft.com/office/drawing/2014/main" id="{776D06AA-2025-2E44-9F43-C28E1CA84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26" name="Rectangle 200">
              <a:extLst>
                <a:ext uri="{FF2B5EF4-FFF2-40B4-BE49-F238E27FC236}">
                  <a16:creationId xmlns:a16="http://schemas.microsoft.com/office/drawing/2014/main" id="{E8254CF6-D0B4-9D41-8939-4556B1AFA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27" name="Rectangle 201">
              <a:extLst>
                <a:ext uri="{FF2B5EF4-FFF2-40B4-BE49-F238E27FC236}">
                  <a16:creationId xmlns:a16="http://schemas.microsoft.com/office/drawing/2014/main" id="{C11E2B85-625C-934B-ADEC-081FCE866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28" name="Rectangle 202">
              <a:extLst>
                <a:ext uri="{FF2B5EF4-FFF2-40B4-BE49-F238E27FC236}">
                  <a16:creationId xmlns:a16="http://schemas.microsoft.com/office/drawing/2014/main" id="{80E003A7-595E-9D4D-BD00-290E6EA32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29" name="Rectangle 203">
              <a:extLst>
                <a:ext uri="{FF2B5EF4-FFF2-40B4-BE49-F238E27FC236}">
                  <a16:creationId xmlns:a16="http://schemas.microsoft.com/office/drawing/2014/main" id="{4EA252D2-6CB9-3941-9DD8-F15D81A95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30" name="Rectangle 204">
              <a:extLst>
                <a:ext uri="{FF2B5EF4-FFF2-40B4-BE49-F238E27FC236}">
                  <a16:creationId xmlns:a16="http://schemas.microsoft.com/office/drawing/2014/main" id="{4E64DD09-DD2F-5447-BEDD-D952CFBC3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31" name="Rectangle 205">
              <a:extLst>
                <a:ext uri="{FF2B5EF4-FFF2-40B4-BE49-F238E27FC236}">
                  <a16:creationId xmlns:a16="http://schemas.microsoft.com/office/drawing/2014/main" id="{F52115E8-6A3D-324E-81CA-D79667423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32" name="Rectangle 206">
              <a:extLst>
                <a:ext uri="{FF2B5EF4-FFF2-40B4-BE49-F238E27FC236}">
                  <a16:creationId xmlns:a16="http://schemas.microsoft.com/office/drawing/2014/main" id="{42B036A4-F95E-9D46-A482-0D356FA62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33" name="Rectangle 207">
              <a:extLst>
                <a:ext uri="{FF2B5EF4-FFF2-40B4-BE49-F238E27FC236}">
                  <a16:creationId xmlns:a16="http://schemas.microsoft.com/office/drawing/2014/main" id="{BFC7300D-21C6-F34D-B85D-5E5A33104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34" name="Rectangle 208">
              <a:extLst>
                <a:ext uri="{FF2B5EF4-FFF2-40B4-BE49-F238E27FC236}">
                  <a16:creationId xmlns:a16="http://schemas.microsoft.com/office/drawing/2014/main" id="{3690F946-58BA-334C-BB87-E19EE43C2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35" name="Rectangle 209">
              <a:extLst>
                <a:ext uri="{FF2B5EF4-FFF2-40B4-BE49-F238E27FC236}">
                  <a16:creationId xmlns:a16="http://schemas.microsoft.com/office/drawing/2014/main" id="{431AEC2D-3550-C94A-9BDF-BD60C3950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36" name="Rectangle 210">
              <a:extLst>
                <a:ext uri="{FF2B5EF4-FFF2-40B4-BE49-F238E27FC236}">
                  <a16:creationId xmlns:a16="http://schemas.microsoft.com/office/drawing/2014/main" id="{E3437A8A-F868-0648-8BA7-5033DD18F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37" name="Rectangle 211">
              <a:extLst>
                <a:ext uri="{FF2B5EF4-FFF2-40B4-BE49-F238E27FC236}">
                  <a16:creationId xmlns:a16="http://schemas.microsoft.com/office/drawing/2014/main" id="{A2DE3E8A-C2A6-FA4F-BFA6-A31564C64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38" name="Rectangle 212">
              <a:extLst>
                <a:ext uri="{FF2B5EF4-FFF2-40B4-BE49-F238E27FC236}">
                  <a16:creationId xmlns:a16="http://schemas.microsoft.com/office/drawing/2014/main" id="{0D791904-E368-8142-AF60-265CCDBA7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39" name="Rectangle 213">
              <a:extLst>
                <a:ext uri="{FF2B5EF4-FFF2-40B4-BE49-F238E27FC236}">
                  <a16:creationId xmlns:a16="http://schemas.microsoft.com/office/drawing/2014/main" id="{8796CEB1-4E4B-144F-AE13-FC69260E5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40" name="Rectangle 214">
              <a:extLst>
                <a:ext uri="{FF2B5EF4-FFF2-40B4-BE49-F238E27FC236}">
                  <a16:creationId xmlns:a16="http://schemas.microsoft.com/office/drawing/2014/main" id="{07DD79BD-F6B4-6442-B503-F2EDB3BF1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41" name="Rectangle 215">
              <a:extLst>
                <a:ext uri="{FF2B5EF4-FFF2-40B4-BE49-F238E27FC236}">
                  <a16:creationId xmlns:a16="http://schemas.microsoft.com/office/drawing/2014/main" id="{EAE74235-01AA-0943-B9E4-C92E23AC8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42" name="Rectangle 216">
              <a:extLst>
                <a:ext uri="{FF2B5EF4-FFF2-40B4-BE49-F238E27FC236}">
                  <a16:creationId xmlns:a16="http://schemas.microsoft.com/office/drawing/2014/main" id="{E0297192-733A-3E40-B6F3-33FAE1E61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43" name="Rectangle 217">
              <a:extLst>
                <a:ext uri="{FF2B5EF4-FFF2-40B4-BE49-F238E27FC236}">
                  <a16:creationId xmlns:a16="http://schemas.microsoft.com/office/drawing/2014/main" id="{9D8D47AD-6B43-4E40-9E47-4FD57E4ED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44" name="Rectangle 218">
              <a:extLst>
                <a:ext uri="{FF2B5EF4-FFF2-40B4-BE49-F238E27FC236}">
                  <a16:creationId xmlns:a16="http://schemas.microsoft.com/office/drawing/2014/main" id="{4C73137B-659F-D04C-9C7E-AD5BEEDAA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45" name="Rectangle 219">
              <a:extLst>
                <a:ext uri="{FF2B5EF4-FFF2-40B4-BE49-F238E27FC236}">
                  <a16:creationId xmlns:a16="http://schemas.microsoft.com/office/drawing/2014/main" id="{67BA271D-2FC8-4C4B-A9FF-AFE06A6FB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46" name="Rectangle 220">
              <a:extLst>
                <a:ext uri="{FF2B5EF4-FFF2-40B4-BE49-F238E27FC236}">
                  <a16:creationId xmlns:a16="http://schemas.microsoft.com/office/drawing/2014/main" id="{F45C932B-EE1B-BF42-B651-44CC8F122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47" name="Rectangle 221">
              <a:extLst>
                <a:ext uri="{FF2B5EF4-FFF2-40B4-BE49-F238E27FC236}">
                  <a16:creationId xmlns:a16="http://schemas.microsoft.com/office/drawing/2014/main" id="{68C8F55B-6586-E54D-9788-4CC90AD83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48" name="Rectangle 222">
              <a:extLst>
                <a:ext uri="{FF2B5EF4-FFF2-40B4-BE49-F238E27FC236}">
                  <a16:creationId xmlns:a16="http://schemas.microsoft.com/office/drawing/2014/main" id="{C96DF904-C83E-AC49-AD2C-68F8A1683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49" name="Rectangle 223">
              <a:extLst>
                <a:ext uri="{FF2B5EF4-FFF2-40B4-BE49-F238E27FC236}">
                  <a16:creationId xmlns:a16="http://schemas.microsoft.com/office/drawing/2014/main" id="{5B973590-3F7B-ED42-92CE-9650E570E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50" name="Rectangle 224">
              <a:extLst>
                <a:ext uri="{FF2B5EF4-FFF2-40B4-BE49-F238E27FC236}">
                  <a16:creationId xmlns:a16="http://schemas.microsoft.com/office/drawing/2014/main" id="{3A2574F9-010C-294F-B512-360D15710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51" name="Rectangle 225">
              <a:extLst>
                <a:ext uri="{FF2B5EF4-FFF2-40B4-BE49-F238E27FC236}">
                  <a16:creationId xmlns:a16="http://schemas.microsoft.com/office/drawing/2014/main" id="{19C9E753-6811-1B48-ADC6-2B2ADD3B1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52" name="Rectangle 226">
              <a:extLst>
                <a:ext uri="{FF2B5EF4-FFF2-40B4-BE49-F238E27FC236}">
                  <a16:creationId xmlns:a16="http://schemas.microsoft.com/office/drawing/2014/main" id="{AAF91C98-A038-8849-87AB-75B59A3F4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53" name="Rectangle 227">
              <a:extLst>
                <a:ext uri="{FF2B5EF4-FFF2-40B4-BE49-F238E27FC236}">
                  <a16:creationId xmlns:a16="http://schemas.microsoft.com/office/drawing/2014/main" id="{9C8A2A26-D701-2B43-9AD7-6CA3B56AC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528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54" name="Rectangle 228">
              <a:extLst>
                <a:ext uri="{FF2B5EF4-FFF2-40B4-BE49-F238E27FC236}">
                  <a16:creationId xmlns:a16="http://schemas.microsoft.com/office/drawing/2014/main" id="{0A019323-08C7-7247-A46E-F12181EA7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528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55" name="Rectangle 229">
              <a:extLst>
                <a:ext uri="{FF2B5EF4-FFF2-40B4-BE49-F238E27FC236}">
                  <a16:creationId xmlns:a16="http://schemas.microsoft.com/office/drawing/2014/main" id="{FA645FD0-215D-F847-A142-7BDE0F1C5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56" name="Rectangle 230">
              <a:extLst>
                <a:ext uri="{FF2B5EF4-FFF2-40B4-BE49-F238E27FC236}">
                  <a16:creationId xmlns:a16="http://schemas.microsoft.com/office/drawing/2014/main" id="{47C2BD0A-D71C-FA4B-A109-159B5FF27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57" name="Rectangle 231">
              <a:extLst>
                <a:ext uri="{FF2B5EF4-FFF2-40B4-BE49-F238E27FC236}">
                  <a16:creationId xmlns:a16="http://schemas.microsoft.com/office/drawing/2014/main" id="{2FE90C24-13F1-C441-9C9C-38981751C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58" name="Rectangle 232">
              <a:extLst>
                <a:ext uri="{FF2B5EF4-FFF2-40B4-BE49-F238E27FC236}">
                  <a16:creationId xmlns:a16="http://schemas.microsoft.com/office/drawing/2014/main" id="{B3BF05A5-CBB4-114A-869B-99F6C9DC1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59" name="Rectangle 233">
              <a:extLst>
                <a:ext uri="{FF2B5EF4-FFF2-40B4-BE49-F238E27FC236}">
                  <a16:creationId xmlns:a16="http://schemas.microsoft.com/office/drawing/2014/main" id="{0AE90C72-3A0B-F047-975A-BB0EB3A8A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0" name="Rectangle 234">
              <a:extLst>
                <a:ext uri="{FF2B5EF4-FFF2-40B4-BE49-F238E27FC236}">
                  <a16:creationId xmlns:a16="http://schemas.microsoft.com/office/drawing/2014/main" id="{17575E76-24B3-F547-AF76-C2A037827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1" name="Rectangle 235">
              <a:extLst>
                <a:ext uri="{FF2B5EF4-FFF2-40B4-BE49-F238E27FC236}">
                  <a16:creationId xmlns:a16="http://schemas.microsoft.com/office/drawing/2014/main" id="{D6B9BCCF-09D8-674E-BD67-B3B899BC0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2" name="Rectangle 236">
              <a:extLst>
                <a:ext uri="{FF2B5EF4-FFF2-40B4-BE49-F238E27FC236}">
                  <a16:creationId xmlns:a16="http://schemas.microsoft.com/office/drawing/2014/main" id="{76ECACD9-84F8-0642-919F-F015068BF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3" name="Rectangle 237">
              <a:extLst>
                <a:ext uri="{FF2B5EF4-FFF2-40B4-BE49-F238E27FC236}">
                  <a16:creationId xmlns:a16="http://schemas.microsoft.com/office/drawing/2014/main" id="{A6C0EDD5-53A7-F44D-8EB1-7DE5573B9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4" name="Rectangle 238">
              <a:extLst>
                <a:ext uri="{FF2B5EF4-FFF2-40B4-BE49-F238E27FC236}">
                  <a16:creationId xmlns:a16="http://schemas.microsoft.com/office/drawing/2014/main" id="{3D884E51-D485-C741-88B4-D27C98C8B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5" name="Rectangle 239">
              <a:extLst>
                <a:ext uri="{FF2B5EF4-FFF2-40B4-BE49-F238E27FC236}">
                  <a16:creationId xmlns:a16="http://schemas.microsoft.com/office/drawing/2014/main" id="{644DEEE1-8021-6049-8C66-C76309517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6" name="Rectangle 240">
              <a:extLst>
                <a:ext uri="{FF2B5EF4-FFF2-40B4-BE49-F238E27FC236}">
                  <a16:creationId xmlns:a16="http://schemas.microsoft.com/office/drawing/2014/main" id="{927C115C-E1BD-0144-B094-E06AB8836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7" name="Rectangle 241">
              <a:extLst>
                <a:ext uri="{FF2B5EF4-FFF2-40B4-BE49-F238E27FC236}">
                  <a16:creationId xmlns:a16="http://schemas.microsoft.com/office/drawing/2014/main" id="{DB50130D-6296-764F-9558-3BEE9A946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8" name="Rectangle 242">
              <a:extLst>
                <a:ext uri="{FF2B5EF4-FFF2-40B4-BE49-F238E27FC236}">
                  <a16:creationId xmlns:a16="http://schemas.microsoft.com/office/drawing/2014/main" id="{63F0F28C-BB08-6644-B2DE-FE185DD58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69" name="Rectangle 243">
              <a:extLst>
                <a:ext uri="{FF2B5EF4-FFF2-40B4-BE49-F238E27FC236}">
                  <a16:creationId xmlns:a16="http://schemas.microsoft.com/office/drawing/2014/main" id="{14FC0DD1-E4B3-B949-92DC-CBD0A62EF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70" name="Rectangle 244">
              <a:extLst>
                <a:ext uri="{FF2B5EF4-FFF2-40B4-BE49-F238E27FC236}">
                  <a16:creationId xmlns:a16="http://schemas.microsoft.com/office/drawing/2014/main" id="{E3C0396A-676F-A145-9249-9492E5938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71" name="Rectangle 245">
              <a:extLst>
                <a:ext uri="{FF2B5EF4-FFF2-40B4-BE49-F238E27FC236}">
                  <a16:creationId xmlns:a16="http://schemas.microsoft.com/office/drawing/2014/main" id="{DA2D8FC1-9D48-8B46-9C12-5C521BB5A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72" name="Rectangle 246">
              <a:extLst>
                <a:ext uri="{FF2B5EF4-FFF2-40B4-BE49-F238E27FC236}">
                  <a16:creationId xmlns:a16="http://schemas.microsoft.com/office/drawing/2014/main" id="{67D2E109-DE23-F549-859F-AB9B178A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73" name="Rectangle 247">
              <a:extLst>
                <a:ext uri="{FF2B5EF4-FFF2-40B4-BE49-F238E27FC236}">
                  <a16:creationId xmlns:a16="http://schemas.microsoft.com/office/drawing/2014/main" id="{9DF61129-5397-F541-8A24-156B853B7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74" name="Rectangle 248">
              <a:extLst>
                <a:ext uri="{FF2B5EF4-FFF2-40B4-BE49-F238E27FC236}">
                  <a16:creationId xmlns:a16="http://schemas.microsoft.com/office/drawing/2014/main" id="{04963B15-B615-F04A-8171-8125E7085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75" name="Rectangle 249">
              <a:extLst>
                <a:ext uri="{FF2B5EF4-FFF2-40B4-BE49-F238E27FC236}">
                  <a16:creationId xmlns:a16="http://schemas.microsoft.com/office/drawing/2014/main" id="{FE77CCFB-3961-BC46-A7ED-E31488FA6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76" name="Rectangle 250">
              <a:extLst>
                <a:ext uri="{FF2B5EF4-FFF2-40B4-BE49-F238E27FC236}">
                  <a16:creationId xmlns:a16="http://schemas.microsoft.com/office/drawing/2014/main" id="{0DBBB6A0-AE0C-4A4D-BBC9-A76B1A26A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77" name="Rectangle 251">
              <a:extLst>
                <a:ext uri="{FF2B5EF4-FFF2-40B4-BE49-F238E27FC236}">
                  <a16:creationId xmlns:a16="http://schemas.microsoft.com/office/drawing/2014/main" id="{ABF75F19-D0D3-4447-A2CC-95553A051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78" name="Rectangle 252">
              <a:extLst>
                <a:ext uri="{FF2B5EF4-FFF2-40B4-BE49-F238E27FC236}">
                  <a16:creationId xmlns:a16="http://schemas.microsoft.com/office/drawing/2014/main" id="{5D2C0F42-A782-F54F-AFF9-695C26A43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79" name="Rectangle 253">
              <a:extLst>
                <a:ext uri="{FF2B5EF4-FFF2-40B4-BE49-F238E27FC236}">
                  <a16:creationId xmlns:a16="http://schemas.microsoft.com/office/drawing/2014/main" id="{C21B0653-E7EE-0F49-AF6C-BF139DBA7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80" name="Rectangle 254">
              <a:extLst>
                <a:ext uri="{FF2B5EF4-FFF2-40B4-BE49-F238E27FC236}">
                  <a16:creationId xmlns:a16="http://schemas.microsoft.com/office/drawing/2014/main" id="{7E894E57-63BC-3548-AAC3-1FA4858AD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81" name="Rectangle 255">
              <a:extLst>
                <a:ext uri="{FF2B5EF4-FFF2-40B4-BE49-F238E27FC236}">
                  <a16:creationId xmlns:a16="http://schemas.microsoft.com/office/drawing/2014/main" id="{7105761B-BB67-784C-ADD8-80EF37FA7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82" name="Rectangle 256">
              <a:extLst>
                <a:ext uri="{FF2B5EF4-FFF2-40B4-BE49-F238E27FC236}">
                  <a16:creationId xmlns:a16="http://schemas.microsoft.com/office/drawing/2014/main" id="{88E3CDC2-18F0-4641-AA19-8276F2F63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83" name="Rectangle 257">
              <a:extLst>
                <a:ext uri="{FF2B5EF4-FFF2-40B4-BE49-F238E27FC236}">
                  <a16:creationId xmlns:a16="http://schemas.microsoft.com/office/drawing/2014/main" id="{67A4AB87-8794-E946-8BE6-613A9C3BF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84" name="Rectangle 258">
              <a:extLst>
                <a:ext uri="{FF2B5EF4-FFF2-40B4-BE49-F238E27FC236}">
                  <a16:creationId xmlns:a16="http://schemas.microsoft.com/office/drawing/2014/main" id="{3A13F68F-3050-7842-9075-2A9F84176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85" name="Rectangle 259">
              <a:extLst>
                <a:ext uri="{FF2B5EF4-FFF2-40B4-BE49-F238E27FC236}">
                  <a16:creationId xmlns:a16="http://schemas.microsoft.com/office/drawing/2014/main" id="{EEEDFE72-BC8E-0747-9619-944B92A82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585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86" name="Rectangle 260">
              <a:extLst>
                <a:ext uri="{FF2B5EF4-FFF2-40B4-BE49-F238E27FC236}">
                  <a16:creationId xmlns:a16="http://schemas.microsoft.com/office/drawing/2014/main" id="{24134BD4-2EE1-6846-9BAC-EE6A91F9B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585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87" name="Rectangle 261">
              <a:extLst>
                <a:ext uri="{FF2B5EF4-FFF2-40B4-BE49-F238E27FC236}">
                  <a16:creationId xmlns:a16="http://schemas.microsoft.com/office/drawing/2014/main" id="{FF32CD2B-8A31-9940-8964-E3589F409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88" name="Rectangle 262">
              <a:extLst>
                <a:ext uri="{FF2B5EF4-FFF2-40B4-BE49-F238E27FC236}">
                  <a16:creationId xmlns:a16="http://schemas.microsoft.com/office/drawing/2014/main" id="{918AB341-9127-6047-B877-14B109408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89" name="Rectangle 263">
              <a:extLst>
                <a:ext uri="{FF2B5EF4-FFF2-40B4-BE49-F238E27FC236}">
                  <a16:creationId xmlns:a16="http://schemas.microsoft.com/office/drawing/2014/main" id="{43A8A6D8-70D6-F443-9E38-C7CBF0C81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90" name="Rectangle 264">
              <a:extLst>
                <a:ext uri="{FF2B5EF4-FFF2-40B4-BE49-F238E27FC236}">
                  <a16:creationId xmlns:a16="http://schemas.microsoft.com/office/drawing/2014/main" id="{9C34B599-78AB-5D48-A25B-2ADB248F6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91" name="Rectangle 265">
              <a:extLst>
                <a:ext uri="{FF2B5EF4-FFF2-40B4-BE49-F238E27FC236}">
                  <a16:creationId xmlns:a16="http://schemas.microsoft.com/office/drawing/2014/main" id="{8648A843-ADAC-EE43-97C9-FD84E938B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92" name="Rectangle 266">
              <a:extLst>
                <a:ext uri="{FF2B5EF4-FFF2-40B4-BE49-F238E27FC236}">
                  <a16:creationId xmlns:a16="http://schemas.microsoft.com/office/drawing/2014/main" id="{EA2060A2-BDB3-3044-AF2F-A49ECC682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93" name="Rectangle 267">
              <a:extLst>
                <a:ext uri="{FF2B5EF4-FFF2-40B4-BE49-F238E27FC236}">
                  <a16:creationId xmlns:a16="http://schemas.microsoft.com/office/drawing/2014/main" id="{42EBAAB2-6AC3-DE4B-ABB3-28771F905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94" name="Rectangle 268">
              <a:extLst>
                <a:ext uri="{FF2B5EF4-FFF2-40B4-BE49-F238E27FC236}">
                  <a16:creationId xmlns:a16="http://schemas.microsoft.com/office/drawing/2014/main" id="{12858338-449B-A741-ABD5-0801796E4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95" name="Rectangle 269">
              <a:extLst>
                <a:ext uri="{FF2B5EF4-FFF2-40B4-BE49-F238E27FC236}">
                  <a16:creationId xmlns:a16="http://schemas.microsoft.com/office/drawing/2014/main" id="{90A9774A-7FF3-1B4F-ADF8-363CE2F4E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96" name="Rectangle 270">
              <a:extLst>
                <a:ext uri="{FF2B5EF4-FFF2-40B4-BE49-F238E27FC236}">
                  <a16:creationId xmlns:a16="http://schemas.microsoft.com/office/drawing/2014/main" id="{2BBCA8BB-2A6A-C642-B80A-93A49BE3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97" name="Rectangle 271">
              <a:extLst>
                <a:ext uri="{FF2B5EF4-FFF2-40B4-BE49-F238E27FC236}">
                  <a16:creationId xmlns:a16="http://schemas.microsoft.com/office/drawing/2014/main" id="{E99CD724-35A5-C340-9633-98C8EE70B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98" name="Rectangle 272">
              <a:extLst>
                <a:ext uri="{FF2B5EF4-FFF2-40B4-BE49-F238E27FC236}">
                  <a16:creationId xmlns:a16="http://schemas.microsoft.com/office/drawing/2014/main" id="{4E2E1888-0196-9A43-ADD8-3C0B7ACCD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599" name="Rectangle 273">
              <a:extLst>
                <a:ext uri="{FF2B5EF4-FFF2-40B4-BE49-F238E27FC236}">
                  <a16:creationId xmlns:a16="http://schemas.microsoft.com/office/drawing/2014/main" id="{34A8367A-B14F-7C4D-9795-8F6F8AEC7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00" name="Rectangle 274">
              <a:extLst>
                <a:ext uri="{FF2B5EF4-FFF2-40B4-BE49-F238E27FC236}">
                  <a16:creationId xmlns:a16="http://schemas.microsoft.com/office/drawing/2014/main" id="{62D53A13-CECE-D34F-81B3-34D569C8E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01" name="Rectangle 275">
              <a:extLst>
                <a:ext uri="{FF2B5EF4-FFF2-40B4-BE49-F238E27FC236}">
                  <a16:creationId xmlns:a16="http://schemas.microsoft.com/office/drawing/2014/main" id="{269A6FE8-B4C6-1645-8246-C8B794986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02" name="Rectangle 276">
              <a:extLst>
                <a:ext uri="{FF2B5EF4-FFF2-40B4-BE49-F238E27FC236}">
                  <a16:creationId xmlns:a16="http://schemas.microsoft.com/office/drawing/2014/main" id="{6E32766E-D74A-6647-800E-326C17D62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03" name="Rectangle 277">
              <a:extLst>
                <a:ext uri="{FF2B5EF4-FFF2-40B4-BE49-F238E27FC236}">
                  <a16:creationId xmlns:a16="http://schemas.microsoft.com/office/drawing/2014/main" id="{042C54B0-AFC4-D449-A570-0F3296B17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04" name="Rectangle 278">
              <a:extLst>
                <a:ext uri="{FF2B5EF4-FFF2-40B4-BE49-F238E27FC236}">
                  <a16:creationId xmlns:a16="http://schemas.microsoft.com/office/drawing/2014/main" id="{204DCFB2-40CC-014E-AA43-60B5F2AF2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05" name="Rectangle 279">
              <a:extLst>
                <a:ext uri="{FF2B5EF4-FFF2-40B4-BE49-F238E27FC236}">
                  <a16:creationId xmlns:a16="http://schemas.microsoft.com/office/drawing/2014/main" id="{1105751D-581A-8143-9A16-0BA0D67D5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06" name="Rectangle 280">
              <a:extLst>
                <a:ext uri="{FF2B5EF4-FFF2-40B4-BE49-F238E27FC236}">
                  <a16:creationId xmlns:a16="http://schemas.microsoft.com/office/drawing/2014/main" id="{07E0D20B-36CF-FD44-820A-1B308B71A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07" name="Rectangle 281">
              <a:extLst>
                <a:ext uri="{FF2B5EF4-FFF2-40B4-BE49-F238E27FC236}">
                  <a16:creationId xmlns:a16="http://schemas.microsoft.com/office/drawing/2014/main" id="{CC210EE9-DB2D-394A-8CD9-21E41E527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08" name="Rectangle 282">
              <a:extLst>
                <a:ext uri="{FF2B5EF4-FFF2-40B4-BE49-F238E27FC236}">
                  <a16:creationId xmlns:a16="http://schemas.microsoft.com/office/drawing/2014/main" id="{30F0B17A-DE72-6940-B98B-A71F5C5FB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09" name="Rectangle 283">
              <a:extLst>
                <a:ext uri="{FF2B5EF4-FFF2-40B4-BE49-F238E27FC236}">
                  <a16:creationId xmlns:a16="http://schemas.microsoft.com/office/drawing/2014/main" id="{0FD2D72B-D200-2B41-9474-E789315BA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10" name="Rectangle 284">
              <a:extLst>
                <a:ext uri="{FF2B5EF4-FFF2-40B4-BE49-F238E27FC236}">
                  <a16:creationId xmlns:a16="http://schemas.microsoft.com/office/drawing/2014/main" id="{68F551AB-F53A-334A-BF2C-B83DC3E43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11" name="Rectangle 285">
              <a:extLst>
                <a:ext uri="{FF2B5EF4-FFF2-40B4-BE49-F238E27FC236}">
                  <a16:creationId xmlns:a16="http://schemas.microsoft.com/office/drawing/2014/main" id="{4E0EC9AA-9B7E-234D-89F3-CBFFDA593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12" name="Rectangle 286">
              <a:extLst>
                <a:ext uri="{FF2B5EF4-FFF2-40B4-BE49-F238E27FC236}">
                  <a16:creationId xmlns:a16="http://schemas.microsoft.com/office/drawing/2014/main" id="{01ED53CF-740A-FB41-AE13-67C439B51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13" name="Rectangle 287">
              <a:extLst>
                <a:ext uri="{FF2B5EF4-FFF2-40B4-BE49-F238E27FC236}">
                  <a16:creationId xmlns:a16="http://schemas.microsoft.com/office/drawing/2014/main" id="{A88059B1-A76C-8C45-8B19-E62FBCF10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14" name="Rectangle 288">
              <a:extLst>
                <a:ext uri="{FF2B5EF4-FFF2-40B4-BE49-F238E27FC236}">
                  <a16:creationId xmlns:a16="http://schemas.microsoft.com/office/drawing/2014/main" id="{131435B5-0594-FC47-B505-4D262E36C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15" name="Rectangle 289">
              <a:extLst>
                <a:ext uri="{FF2B5EF4-FFF2-40B4-BE49-F238E27FC236}">
                  <a16:creationId xmlns:a16="http://schemas.microsoft.com/office/drawing/2014/main" id="{2190507D-B0ED-094B-985F-FFFABEF49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16" name="Rectangle 290">
              <a:extLst>
                <a:ext uri="{FF2B5EF4-FFF2-40B4-BE49-F238E27FC236}">
                  <a16:creationId xmlns:a16="http://schemas.microsoft.com/office/drawing/2014/main" id="{0F246DEF-6731-274F-AB5E-B8D3CC9F2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17" name="Rectangle 291">
              <a:extLst>
                <a:ext uri="{FF2B5EF4-FFF2-40B4-BE49-F238E27FC236}">
                  <a16:creationId xmlns:a16="http://schemas.microsoft.com/office/drawing/2014/main" id="{AE75B531-1EE3-C64E-B999-275694271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643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18" name="Rectangle 292">
              <a:extLst>
                <a:ext uri="{FF2B5EF4-FFF2-40B4-BE49-F238E27FC236}">
                  <a16:creationId xmlns:a16="http://schemas.microsoft.com/office/drawing/2014/main" id="{E7804E13-5DF5-0541-B93F-823907E45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643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19" name="Rectangle 293">
              <a:extLst>
                <a:ext uri="{FF2B5EF4-FFF2-40B4-BE49-F238E27FC236}">
                  <a16:creationId xmlns:a16="http://schemas.microsoft.com/office/drawing/2014/main" id="{E39B9826-4886-D845-85F8-D2F3E9296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20" name="Rectangle 294">
              <a:extLst>
                <a:ext uri="{FF2B5EF4-FFF2-40B4-BE49-F238E27FC236}">
                  <a16:creationId xmlns:a16="http://schemas.microsoft.com/office/drawing/2014/main" id="{71D3A7B2-F43D-7340-91D4-12C718EE5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21" name="Rectangle 295">
              <a:extLst>
                <a:ext uri="{FF2B5EF4-FFF2-40B4-BE49-F238E27FC236}">
                  <a16:creationId xmlns:a16="http://schemas.microsoft.com/office/drawing/2014/main" id="{9F95F80B-0043-6948-BC68-CA50CAD9D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22" name="Rectangle 296">
              <a:extLst>
                <a:ext uri="{FF2B5EF4-FFF2-40B4-BE49-F238E27FC236}">
                  <a16:creationId xmlns:a16="http://schemas.microsoft.com/office/drawing/2014/main" id="{B9B0BB8D-9B68-2245-A506-C5AA3E0EE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23" name="Rectangle 297">
              <a:extLst>
                <a:ext uri="{FF2B5EF4-FFF2-40B4-BE49-F238E27FC236}">
                  <a16:creationId xmlns:a16="http://schemas.microsoft.com/office/drawing/2014/main" id="{394F9C74-4BBB-E141-8A12-93B0E6F2A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24" name="Rectangle 298">
              <a:extLst>
                <a:ext uri="{FF2B5EF4-FFF2-40B4-BE49-F238E27FC236}">
                  <a16:creationId xmlns:a16="http://schemas.microsoft.com/office/drawing/2014/main" id="{B3645317-3E1B-DA45-BD90-27BFC4244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25" name="Rectangle 299">
              <a:extLst>
                <a:ext uri="{FF2B5EF4-FFF2-40B4-BE49-F238E27FC236}">
                  <a16:creationId xmlns:a16="http://schemas.microsoft.com/office/drawing/2014/main" id="{48D3FAF3-166A-9A40-827A-2D7CEBD98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26" name="Rectangle 300">
              <a:extLst>
                <a:ext uri="{FF2B5EF4-FFF2-40B4-BE49-F238E27FC236}">
                  <a16:creationId xmlns:a16="http://schemas.microsoft.com/office/drawing/2014/main" id="{FF90204A-E6DF-CF4B-B8BE-1AADBDD10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27" name="Rectangle 301">
              <a:extLst>
                <a:ext uri="{FF2B5EF4-FFF2-40B4-BE49-F238E27FC236}">
                  <a16:creationId xmlns:a16="http://schemas.microsoft.com/office/drawing/2014/main" id="{90EC6038-D504-7C40-969A-A09E61D9E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28" name="Rectangle 302">
              <a:extLst>
                <a:ext uri="{FF2B5EF4-FFF2-40B4-BE49-F238E27FC236}">
                  <a16:creationId xmlns:a16="http://schemas.microsoft.com/office/drawing/2014/main" id="{CBAD46DF-F313-7142-997B-BDCC2F93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29" name="Rectangle 303">
              <a:extLst>
                <a:ext uri="{FF2B5EF4-FFF2-40B4-BE49-F238E27FC236}">
                  <a16:creationId xmlns:a16="http://schemas.microsoft.com/office/drawing/2014/main" id="{A055F106-EA14-1648-8673-3E607AAF0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0" name="Rectangle 304">
              <a:extLst>
                <a:ext uri="{FF2B5EF4-FFF2-40B4-BE49-F238E27FC236}">
                  <a16:creationId xmlns:a16="http://schemas.microsoft.com/office/drawing/2014/main" id="{21BE86EF-45EB-0342-892A-BA96E5EE1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1" name="Rectangle 305">
              <a:extLst>
                <a:ext uri="{FF2B5EF4-FFF2-40B4-BE49-F238E27FC236}">
                  <a16:creationId xmlns:a16="http://schemas.microsoft.com/office/drawing/2014/main" id="{10B43690-E36F-AA47-9013-A2E900C3C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2" name="Rectangle 306">
              <a:extLst>
                <a:ext uri="{FF2B5EF4-FFF2-40B4-BE49-F238E27FC236}">
                  <a16:creationId xmlns:a16="http://schemas.microsoft.com/office/drawing/2014/main" id="{51307527-719C-7A4E-BB9A-3A7930882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3" name="Rectangle 307">
              <a:extLst>
                <a:ext uri="{FF2B5EF4-FFF2-40B4-BE49-F238E27FC236}">
                  <a16:creationId xmlns:a16="http://schemas.microsoft.com/office/drawing/2014/main" id="{510BF1DB-61A1-F148-87F7-9AD2E3835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4" name="Rectangle 308">
              <a:extLst>
                <a:ext uri="{FF2B5EF4-FFF2-40B4-BE49-F238E27FC236}">
                  <a16:creationId xmlns:a16="http://schemas.microsoft.com/office/drawing/2014/main" id="{0483C22A-B51D-E34C-9D52-A3CA14BE8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5" name="Rectangle 309">
              <a:extLst>
                <a:ext uri="{FF2B5EF4-FFF2-40B4-BE49-F238E27FC236}">
                  <a16:creationId xmlns:a16="http://schemas.microsoft.com/office/drawing/2014/main" id="{18BE54F0-DE3C-2D42-BB47-82E6ADA4E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6" name="Rectangle 310">
              <a:extLst>
                <a:ext uri="{FF2B5EF4-FFF2-40B4-BE49-F238E27FC236}">
                  <a16:creationId xmlns:a16="http://schemas.microsoft.com/office/drawing/2014/main" id="{026E768D-0196-CC46-8265-30D895F5D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7" name="Rectangle 311">
              <a:extLst>
                <a:ext uri="{FF2B5EF4-FFF2-40B4-BE49-F238E27FC236}">
                  <a16:creationId xmlns:a16="http://schemas.microsoft.com/office/drawing/2014/main" id="{1D3C27B8-9E81-784B-960D-E64BA1908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8" name="Rectangle 312">
              <a:extLst>
                <a:ext uri="{FF2B5EF4-FFF2-40B4-BE49-F238E27FC236}">
                  <a16:creationId xmlns:a16="http://schemas.microsoft.com/office/drawing/2014/main" id="{B34C6438-2EDA-9742-B237-0EDF24898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39" name="Rectangle 313">
              <a:extLst>
                <a:ext uri="{FF2B5EF4-FFF2-40B4-BE49-F238E27FC236}">
                  <a16:creationId xmlns:a16="http://schemas.microsoft.com/office/drawing/2014/main" id="{414EC5D4-D8A3-3240-8AE1-CA736220E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40" name="Rectangle 314">
              <a:extLst>
                <a:ext uri="{FF2B5EF4-FFF2-40B4-BE49-F238E27FC236}">
                  <a16:creationId xmlns:a16="http://schemas.microsoft.com/office/drawing/2014/main" id="{D07C9864-5494-8F44-B982-143225D07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41" name="Rectangle 315">
              <a:extLst>
                <a:ext uri="{FF2B5EF4-FFF2-40B4-BE49-F238E27FC236}">
                  <a16:creationId xmlns:a16="http://schemas.microsoft.com/office/drawing/2014/main" id="{A71085A1-4B56-4C4F-B3A1-AA3894B3E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42" name="Rectangle 316">
              <a:extLst>
                <a:ext uri="{FF2B5EF4-FFF2-40B4-BE49-F238E27FC236}">
                  <a16:creationId xmlns:a16="http://schemas.microsoft.com/office/drawing/2014/main" id="{531CEE06-7462-B54F-9000-65B519E54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43" name="Rectangle 317">
              <a:extLst>
                <a:ext uri="{FF2B5EF4-FFF2-40B4-BE49-F238E27FC236}">
                  <a16:creationId xmlns:a16="http://schemas.microsoft.com/office/drawing/2014/main" id="{CB95ABB8-750C-FD4B-944C-4ABDF369D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44" name="Rectangle 318">
              <a:extLst>
                <a:ext uri="{FF2B5EF4-FFF2-40B4-BE49-F238E27FC236}">
                  <a16:creationId xmlns:a16="http://schemas.microsoft.com/office/drawing/2014/main" id="{253AA494-3B41-124D-AE85-C4A7649BB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45" name="Rectangle 319">
              <a:extLst>
                <a:ext uri="{FF2B5EF4-FFF2-40B4-BE49-F238E27FC236}">
                  <a16:creationId xmlns:a16="http://schemas.microsoft.com/office/drawing/2014/main" id="{6D6E7D73-EA91-C544-A2DB-15F908E2C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46" name="Rectangle 320">
              <a:extLst>
                <a:ext uri="{FF2B5EF4-FFF2-40B4-BE49-F238E27FC236}">
                  <a16:creationId xmlns:a16="http://schemas.microsoft.com/office/drawing/2014/main" id="{8CC6B07F-0769-9C40-BFFC-25885318A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47" name="Rectangle 321">
              <a:extLst>
                <a:ext uri="{FF2B5EF4-FFF2-40B4-BE49-F238E27FC236}">
                  <a16:creationId xmlns:a16="http://schemas.microsoft.com/office/drawing/2014/main" id="{796C030A-AD00-324B-8D1E-6313F9D19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48" name="Rectangle 322">
              <a:extLst>
                <a:ext uri="{FF2B5EF4-FFF2-40B4-BE49-F238E27FC236}">
                  <a16:creationId xmlns:a16="http://schemas.microsoft.com/office/drawing/2014/main" id="{8F3F5197-EF3A-5A42-B502-4010AAB1E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49" name="Rectangle 323">
              <a:extLst>
                <a:ext uri="{FF2B5EF4-FFF2-40B4-BE49-F238E27FC236}">
                  <a16:creationId xmlns:a16="http://schemas.microsoft.com/office/drawing/2014/main" id="{7E9E5F93-F407-E345-9A46-E8C5A1F86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700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50" name="Rectangle 324">
              <a:extLst>
                <a:ext uri="{FF2B5EF4-FFF2-40B4-BE49-F238E27FC236}">
                  <a16:creationId xmlns:a16="http://schemas.microsoft.com/office/drawing/2014/main" id="{AECFF49D-762D-3042-BD4D-01E533B47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700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51" name="Rectangle 325">
              <a:extLst>
                <a:ext uri="{FF2B5EF4-FFF2-40B4-BE49-F238E27FC236}">
                  <a16:creationId xmlns:a16="http://schemas.microsoft.com/office/drawing/2014/main" id="{64F3819D-E2D3-3E48-A88C-D880DD5E6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52" name="Rectangle 326">
              <a:extLst>
                <a:ext uri="{FF2B5EF4-FFF2-40B4-BE49-F238E27FC236}">
                  <a16:creationId xmlns:a16="http://schemas.microsoft.com/office/drawing/2014/main" id="{0CE7494D-369E-7F43-9F4C-878A8BA11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53" name="Rectangle 327">
              <a:extLst>
                <a:ext uri="{FF2B5EF4-FFF2-40B4-BE49-F238E27FC236}">
                  <a16:creationId xmlns:a16="http://schemas.microsoft.com/office/drawing/2014/main" id="{65216DB5-CC92-E441-9F3B-C73E5010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54" name="Rectangle 328">
              <a:extLst>
                <a:ext uri="{FF2B5EF4-FFF2-40B4-BE49-F238E27FC236}">
                  <a16:creationId xmlns:a16="http://schemas.microsoft.com/office/drawing/2014/main" id="{E27CCC11-A542-8F4D-8B80-0BA35141F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55" name="Rectangle 329">
              <a:extLst>
                <a:ext uri="{FF2B5EF4-FFF2-40B4-BE49-F238E27FC236}">
                  <a16:creationId xmlns:a16="http://schemas.microsoft.com/office/drawing/2014/main" id="{C981C41D-C12C-2942-9B6B-703BBBF91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56" name="Rectangle 330">
              <a:extLst>
                <a:ext uri="{FF2B5EF4-FFF2-40B4-BE49-F238E27FC236}">
                  <a16:creationId xmlns:a16="http://schemas.microsoft.com/office/drawing/2014/main" id="{0D8CD82E-6F9E-FD41-A60A-86F23C510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57" name="Rectangle 331">
              <a:extLst>
                <a:ext uri="{FF2B5EF4-FFF2-40B4-BE49-F238E27FC236}">
                  <a16:creationId xmlns:a16="http://schemas.microsoft.com/office/drawing/2014/main" id="{F64DA751-8001-DC4B-B1C6-98D416F84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58" name="Rectangle 332">
              <a:extLst>
                <a:ext uri="{FF2B5EF4-FFF2-40B4-BE49-F238E27FC236}">
                  <a16:creationId xmlns:a16="http://schemas.microsoft.com/office/drawing/2014/main" id="{2AA32376-C427-9B4E-86FE-DC20562B9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59" name="Rectangle 333">
              <a:extLst>
                <a:ext uri="{FF2B5EF4-FFF2-40B4-BE49-F238E27FC236}">
                  <a16:creationId xmlns:a16="http://schemas.microsoft.com/office/drawing/2014/main" id="{C66DEBCB-B0B0-D345-BF64-449E1F6C3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60" name="Rectangle 334">
              <a:extLst>
                <a:ext uri="{FF2B5EF4-FFF2-40B4-BE49-F238E27FC236}">
                  <a16:creationId xmlns:a16="http://schemas.microsoft.com/office/drawing/2014/main" id="{F640F060-A83F-BC47-8424-04880F945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61" name="Rectangle 335">
              <a:extLst>
                <a:ext uri="{FF2B5EF4-FFF2-40B4-BE49-F238E27FC236}">
                  <a16:creationId xmlns:a16="http://schemas.microsoft.com/office/drawing/2014/main" id="{42287CD6-E69F-D847-B5D3-AB4270B46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62" name="Rectangle 336">
              <a:extLst>
                <a:ext uri="{FF2B5EF4-FFF2-40B4-BE49-F238E27FC236}">
                  <a16:creationId xmlns:a16="http://schemas.microsoft.com/office/drawing/2014/main" id="{C6281114-FF24-944F-AEA6-A1886E3F1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63" name="Rectangle 337">
              <a:extLst>
                <a:ext uri="{FF2B5EF4-FFF2-40B4-BE49-F238E27FC236}">
                  <a16:creationId xmlns:a16="http://schemas.microsoft.com/office/drawing/2014/main" id="{B6521453-ADDE-8B40-9E00-B35310AE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64" name="Rectangle 338">
              <a:extLst>
                <a:ext uri="{FF2B5EF4-FFF2-40B4-BE49-F238E27FC236}">
                  <a16:creationId xmlns:a16="http://schemas.microsoft.com/office/drawing/2014/main" id="{DBBD060C-CBEE-B54B-8C42-077F5E9DA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65" name="Rectangle 339">
              <a:extLst>
                <a:ext uri="{FF2B5EF4-FFF2-40B4-BE49-F238E27FC236}">
                  <a16:creationId xmlns:a16="http://schemas.microsoft.com/office/drawing/2014/main" id="{2601CFC3-159E-C242-9DD5-C9A88ECE2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66" name="Rectangle 340">
              <a:extLst>
                <a:ext uri="{FF2B5EF4-FFF2-40B4-BE49-F238E27FC236}">
                  <a16:creationId xmlns:a16="http://schemas.microsoft.com/office/drawing/2014/main" id="{BD29973A-BE38-D043-8FB3-991006DE4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67" name="Rectangle 341">
              <a:extLst>
                <a:ext uri="{FF2B5EF4-FFF2-40B4-BE49-F238E27FC236}">
                  <a16:creationId xmlns:a16="http://schemas.microsoft.com/office/drawing/2014/main" id="{6BB2834F-9AE0-724E-8D24-67F188DDE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68" name="Rectangle 342">
              <a:extLst>
                <a:ext uri="{FF2B5EF4-FFF2-40B4-BE49-F238E27FC236}">
                  <a16:creationId xmlns:a16="http://schemas.microsoft.com/office/drawing/2014/main" id="{B12046DE-EA5E-FE4C-BE52-8D369BD48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69" name="Rectangle 343">
              <a:extLst>
                <a:ext uri="{FF2B5EF4-FFF2-40B4-BE49-F238E27FC236}">
                  <a16:creationId xmlns:a16="http://schemas.microsoft.com/office/drawing/2014/main" id="{4F84DAB3-0D51-4F47-AAEF-6171BFA8D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70" name="Rectangle 344">
              <a:extLst>
                <a:ext uri="{FF2B5EF4-FFF2-40B4-BE49-F238E27FC236}">
                  <a16:creationId xmlns:a16="http://schemas.microsoft.com/office/drawing/2014/main" id="{AA595CD7-C8F7-8C40-A12C-7D581D53E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71" name="Rectangle 345">
              <a:extLst>
                <a:ext uri="{FF2B5EF4-FFF2-40B4-BE49-F238E27FC236}">
                  <a16:creationId xmlns:a16="http://schemas.microsoft.com/office/drawing/2014/main" id="{42E779ED-B3B5-0349-945F-AD54E83BF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72" name="Rectangle 346">
              <a:extLst>
                <a:ext uri="{FF2B5EF4-FFF2-40B4-BE49-F238E27FC236}">
                  <a16:creationId xmlns:a16="http://schemas.microsoft.com/office/drawing/2014/main" id="{70E57C89-1660-D44E-86EE-C4284DD2B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73" name="Rectangle 347">
              <a:extLst>
                <a:ext uri="{FF2B5EF4-FFF2-40B4-BE49-F238E27FC236}">
                  <a16:creationId xmlns:a16="http://schemas.microsoft.com/office/drawing/2014/main" id="{4922007D-9854-014C-A998-4BCD78167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74" name="Rectangle 348">
              <a:extLst>
                <a:ext uri="{FF2B5EF4-FFF2-40B4-BE49-F238E27FC236}">
                  <a16:creationId xmlns:a16="http://schemas.microsoft.com/office/drawing/2014/main" id="{72B76758-C441-ED47-A047-FD4F0C06D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75" name="Rectangle 349">
              <a:extLst>
                <a:ext uri="{FF2B5EF4-FFF2-40B4-BE49-F238E27FC236}">
                  <a16:creationId xmlns:a16="http://schemas.microsoft.com/office/drawing/2014/main" id="{E4F90F98-77E1-3941-AFEB-FD19C92A7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76" name="Rectangle 350">
              <a:extLst>
                <a:ext uri="{FF2B5EF4-FFF2-40B4-BE49-F238E27FC236}">
                  <a16:creationId xmlns:a16="http://schemas.microsoft.com/office/drawing/2014/main" id="{81BBC4D4-F4ED-2443-B588-3FF7E57A2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77" name="Rectangle 351">
              <a:extLst>
                <a:ext uri="{FF2B5EF4-FFF2-40B4-BE49-F238E27FC236}">
                  <a16:creationId xmlns:a16="http://schemas.microsoft.com/office/drawing/2014/main" id="{64D411B6-344B-F84E-9890-341FE52C6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78" name="Rectangle 352">
              <a:extLst>
                <a:ext uri="{FF2B5EF4-FFF2-40B4-BE49-F238E27FC236}">
                  <a16:creationId xmlns:a16="http://schemas.microsoft.com/office/drawing/2014/main" id="{A4D61D01-13A5-DC43-BC45-F0D459E90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79" name="Rectangle 353">
              <a:extLst>
                <a:ext uri="{FF2B5EF4-FFF2-40B4-BE49-F238E27FC236}">
                  <a16:creationId xmlns:a16="http://schemas.microsoft.com/office/drawing/2014/main" id="{89D8AD47-F2B2-D744-A26D-9E652663A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80" name="Rectangle 354">
              <a:extLst>
                <a:ext uri="{FF2B5EF4-FFF2-40B4-BE49-F238E27FC236}">
                  <a16:creationId xmlns:a16="http://schemas.microsoft.com/office/drawing/2014/main" id="{0CAED642-3D7D-9B47-8022-5C01AB544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81" name="Rectangle 355">
              <a:extLst>
                <a:ext uri="{FF2B5EF4-FFF2-40B4-BE49-F238E27FC236}">
                  <a16:creationId xmlns:a16="http://schemas.microsoft.com/office/drawing/2014/main" id="{843DD8BA-48E7-E040-BD60-0665E0C6A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75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82" name="Rectangle 356">
              <a:extLst>
                <a:ext uri="{FF2B5EF4-FFF2-40B4-BE49-F238E27FC236}">
                  <a16:creationId xmlns:a16="http://schemas.microsoft.com/office/drawing/2014/main" id="{C62A2140-58A6-DF4E-8136-AD09172AA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75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83" name="Rectangle 357">
              <a:extLst>
                <a:ext uri="{FF2B5EF4-FFF2-40B4-BE49-F238E27FC236}">
                  <a16:creationId xmlns:a16="http://schemas.microsoft.com/office/drawing/2014/main" id="{11349409-DA8C-3A47-9C10-FC5C6F0DE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84" name="Rectangle 358">
              <a:extLst>
                <a:ext uri="{FF2B5EF4-FFF2-40B4-BE49-F238E27FC236}">
                  <a16:creationId xmlns:a16="http://schemas.microsoft.com/office/drawing/2014/main" id="{D4C777ED-C467-DC43-B1A4-69751904F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85" name="Rectangle 359">
              <a:extLst>
                <a:ext uri="{FF2B5EF4-FFF2-40B4-BE49-F238E27FC236}">
                  <a16:creationId xmlns:a16="http://schemas.microsoft.com/office/drawing/2014/main" id="{82A9F586-98D8-D842-B34B-96002BEB2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86" name="Rectangle 360">
              <a:extLst>
                <a:ext uri="{FF2B5EF4-FFF2-40B4-BE49-F238E27FC236}">
                  <a16:creationId xmlns:a16="http://schemas.microsoft.com/office/drawing/2014/main" id="{3520301A-80C1-5946-86DF-65D839573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87" name="Rectangle 361">
              <a:extLst>
                <a:ext uri="{FF2B5EF4-FFF2-40B4-BE49-F238E27FC236}">
                  <a16:creationId xmlns:a16="http://schemas.microsoft.com/office/drawing/2014/main" id="{B07FA49C-7509-9540-8863-DEC859B4F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88" name="Rectangle 362">
              <a:extLst>
                <a:ext uri="{FF2B5EF4-FFF2-40B4-BE49-F238E27FC236}">
                  <a16:creationId xmlns:a16="http://schemas.microsoft.com/office/drawing/2014/main" id="{A7EA7C38-3F64-0F48-B14F-9347EFA31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89" name="Rectangle 363">
              <a:extLst>
                <a:ext uri="{FF2B5EF4-FFF2-40B4-BE49-F238E27FC236}">
                  <a16:creationId xmlns:a16="http://schemas.microsoft.com/office/drawing/2014/main" id="{42386A5A-8075-B846-9947-96424E48A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90" name="Rectangle 364">
              <a:extLst>
                <a:ext uri="{FF2B5EF4-FFF2-40B4-BE49-F238E27FC236}">
                  <a16:creationId xmlns:a16="http://schemas.microsoft.com/office/drawing/2014/main" id="{442FDA26-A800-274A-A77A-92B3EB7A7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91" name="Rectangle 365">
              <a:extLst>
                <a:ext uri="{FF2B5EF4-FFF2-40B4-BE49-F238E27FC236}">
                  <a16:creationId xmlns:a16="http://schemas.microsoft.com/office/drawing/2014/main" id="{075754CC-43B1-E54E-A6E2-DF6F8CE60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92" name="Rectangle 366">
              <a:extLst>
                <a:ext uri="{FF2B5EF4-FFF2-40B4-BE49-F238E27FC236}">
                  <a16:creationId xmlns:a16="http://schemas.microsoft.com/office/drawing/2014/main" id="{98AFF595-EF1A-4847-896D-951E143CF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93" name="Rectangle 367">
              <a:extLst>
                <a:ext uri="{FF2B5EF4-FFF2-40B4-BE49-F238E27FC236}">
                  <a16:creationId xmlns:a16="http://schemas.microsoft.com/office/drawing/2014/main" id="{7B4F017F-6B56-2D40-997F-7850B8A4D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94" name="Rectangle 368">
              <a:extLst>
                <a:ext uri="{FF2B5EF4-FFF2-40B4-BE49-F238E27FC236}">
                  <a16:creationId xmlns:a16="http://schemas.microsoft.com/office/drawing/2014/main" id="{07374057-1FC5-6D47-AD96-926634CC0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95" name="Rectangle 369">
              <a:extLst>
                <a:ext uri="{FF2B5EF4-FFF2-40B4-BE49-F238E27FC236}">
                  <a16:creationId xmlns:a16="http://schemas.microsoft.com/office/drawing/2014/main" id="{93AC5505-48ED-924E-85AA-0479F6C89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96" name="Rectangle 370">
              <a:extLst>
                <a:ext uri="{FF2B5EF4-FFF2-40B4-BE49-F238E27FC236}">
                  <a16:creationId xmlns:a16="http://schemas.microsoft.com/office/drawing/2014/main" id="{61883D2D-B795-2C4D-8D85-37EBF972B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97" name="Rectangle 371">
              <a:extLst>
                <a:ext uri="{FF2B5EF4-FFF2-40B4-BE49-F238E27FC236}">
                  <a16:creationId xmlns:a16="http://schemas.microsoft.com/office/drawing/2014/main" id="{04919C8E-2323-5E4B-BA96-C20A4CBDC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98" name="Rectangle 372">
              <a:extLst>
                <a:ext uri="{FF2B5EF4-FFF2-40B4-BE49-F238E27FC236}">
                  <a16:creationId xmlns:a16="http://schemas.microsoft.com/office/drawing/2014/main" id="{A9FBA5E0-1F23-2047-A57B-6F0D22F60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699" name="Rectangle 373">
              <a:extLst>
                <a:ext uri="{FF2B5EF4-FFF2-40B4-BE49-F238E27FC236}">
                  <a16:creationId xmlns:a16="http://schemas.microsoft.com/office/drawing/2014/main" id="{BD4E0BCE-1A60-4E4A-960A-A79F1E731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00" name="Rectangle 374">
              <a:extLst>
                <a:ext uri="{FF2B5EF4-FFF2-40B4-BE49-F238E27FC236}">
                  <a16:creationId xmlns:a16="http://schemas.microsoft.com/office/drawing/2014/main" id="{55B89E04-69F6-A74A-A105-8F1FBB59A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01" name="Rectangle 375">
              <a:extLst>
                <a:ext uri="{FF2B5EF4-FFF2-40B4-BE49-F238E27FC236}">
                  <a16:creationId xmlns:a16="http://schemas.microsoft.com/office/drawing/2014/main" id="{7496B4C6-1F0C-4042-998A-C18147E28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02" name="Rectangle 376">
              <a:extLst>
                <a:ext uri="{FF2B5EF4-FFF2-40B4-BE49-F238E27FC236}">
                  <a16:creationId xmlns:a16="http://schemas.microsoft.com/office/drawing/2014/main" id="{2B589E93-E34B-7742-8163-B16B45B63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03" name="Rectangle 377">
              <a:extLst>
                <a:ext uri="{FF2B5EF4-FFF2-40B4-BE49-F238E27FC236}">
                  <a16:creationId xmlns:a16="http://schemas.microsoft.com/office/drawing/2014/main" id="{4738A2C3-1253-2E49-965F-678C3EEC9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04" name="Rectangle 378">
              <a:extLst>
                <a:ext uri="{FF2B5EF4-FFF2-40B4-BE49-F238E27FC236}">
                  <a16:creationId xmlns:a16="http://schemas.microsoft.com/office/drawing/2014/main" id="{CE8D454A-3AC1-3643-B586-45007B595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05" name="Rectangle 379">
              <a:extLst>
                <a:ext uri="{FF2B5EF4-FFF2-40B4-BE49-F238E27FC236}">
                  <a16:creationId xmlns:a16="http://schemas.microsoft.com/office/drawing/2014/main" id="{5E690D8F-7F1D-9441-86BF-A86129CE6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06" name="Rectangle 380">
              <a:extLst>
                <a:ext uri="{FF2B5EF4-FFF2-40B4-BE49-F238E27FC236}">
                  <a16:creationId xmlns:a16="http://schemas.microsoft.com/office/drawing/2014/main" id="{9E7FBAA5-FADF-DE4B-9962-4FF0255B9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07" name="Rectangle 381">
              <a:extLst>
                <a:ext uri="{FF2B5EF4-FFF2-40B4-BE49-F238E27FC236}">
                  <a16:creationId xmlns:a16="http://schemas.microsoft.com/office/drawing/2014/main" id="{20F34F77-938F-1C40-A3FA-F093AE398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08" name="Rectangle 382">
              <a:extLst>
                <a:ext uri="{FF2B5EF4-FFF2-40B4-BE49-F238E27FC236}">
                  <a16:creationId xmlns:a16="http://schemas.microsoft.com/office/drawing/2014/main" id="{B746DB0C-A7B3-B744-B3E1-A230C3E62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09" name="Rectangle 383">
              <a:extLst>
                <a:ext uri="{FF2B5EF4-FFF2-40B4-BE49-F238E27FC236}">
                  <a16:creationId xmlns:a16="http://schemas.microsoft.com/office/drawing/2014/main" id="{64F6B2A1-3A51-1B4E-9473-DB0E79171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10" name="Rectangle 384">
              <a:extLst>
                <a:ext uri="{FF2B5EF4-FFF2-40B4-BE49-F238E27FC236}">
                  <a16:creationId xmlns:a16="http://schemas.microsoft.com/office/drawing/2014/main" id="{610BCD58-C781-6D45-B368-720698F97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11" name="Rectangle 385">
              <a:extLst>
                <a:ext uri="{FF2B5EF4-FFF2-40B4-BE49-F238E27FC236}">
                  <a16:creationId xmlns:a16="http://schemas.microsoft.com/office/drawing/2014/main" id="{C89C1B2C-DAF6-1E4E-AA67-D5A39A895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12" name="Rectangle 386">
              <a:extLst>
                <a:ext uri="{FF2B5EF4-FFF2-40B4-BE49-F238E27FC236}">
                  <a16:creationId xmlns:a16="http://schemas.microsoft.com/office/drawing/2014/main" id="{8AC1DD48-39EC-4642-8D40-0AE80581F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13" name="Rectangle 387">
              <a:extLst>
                <a:ext uri="{FF2B5EF4-FFF2-40B4-BE49-F238E27FC236}">
                  <a16:creationId xmlns:a16="http://schemas.microsoft.com/office/drawing/2014/main" id="{2879F7E5-A349-824D-ADD7-64F406DF2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816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14" name="Rectangle 388">
              <a:extLst>
                <a:ext uri="{FF2B5EF4-FFF2-40B4-BE49-F238E27FC236}">
                  <a16:creationId xmlns:a16="http://schemas.microsoft.com/office/drawing/2014/main" id="{2CE60101-AFB6-B640-8911-2BF25DFA8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816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15" name="Rectangle 389">
              <a:extLst>
                <a:ext uri="{FF2B5EF4-FFF2-40B4-BE49-F238E27FC236}">
                  <a16:creationId xmlns:a16="http://schemas.microsoft.com/office/drawing/2014/main" id="{24C12A1F-AFF6-6A45-AA0D-F7A2E7BF8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16" name="Rectangle 390">
              <a:extLst>
                <a:ext uri="{FF2B5EF4-FFF2-40B4-BE49-F238E27FC236}">
                  <a16:creationId xmlns:a16="http://schemas.microsoft.com/office/drawing/2014/main" id="{174EEF63-B652-0E43-B33C-19098DEB2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17" name="Rectangle 391">
              <a:extLst>
                <a:ext uri="{FF2B5EF4-FFF2-40B4-BE49-F238E27FC236}">
                  <a16:creationId xmlns:a16="http://schemas.microsoft.com/office/drawing/2014/main" id="{DED64611-A472-3348-A3DB-76C696749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18" name="Rectangle 392">
              <a:extLst>
                <a:ext uri="{FF2B5EF4-FFF2-40B4-BE49-F238E27FC236}">
                  <a16:creationId xmlns:a16="http://schemas.microsoft.com/office/drawing/2014/main" id="{30D3414D-5C2D-F04E-AF94-CA64C70C6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19" name="Rectangle 393">
              <a:extLst>
                <a:ext uri="{FF2B5EF4-FFF2-40B4-BE49-F238E27FC236}">
                  <a16:creationId xmlns:a16="http://schemas.microsoft.com/office/drawing/2014/main" id="{3C0B14D1-2499-2249-B2FD-93E3C79D2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20" name="Rectangle 394">
              <a:extLst>
                <a:ext uri="{FF2B5EF4-FFF2-40B4-BE49-F238E27FC236}">
                  <a16:creationId xmlns:a16="http://schemas.microsoft.com/office/drawing/2014/main" id="{0E891C82-A01C-6640-8287-3F2D5C52A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21" name="Rectangle 395">
              <a:extLst>
                <a:ext uri="{FF2B5EF4-FFF2-40B4-BE49-F238E27FC236}">
                  <a16:creationId xmlns:a16="http://schemas.microsoft.com/office/drawing/2014/main" id="{068DA0A7-77E9-3748-9102-6DE353012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22" name="Rectangle 396">
              <a:extLst>
                <a:ext uri="{FF2B5EF4-FFF2-40B4-BE49-F238E27FC236}">
                  <a16:creationId xmlns:a16="http://schemas.microsoft.com/office/drawing/2014/main" id="{BEB53618-58F0-C843-9E4F-D74AC5974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23" name="Rectangle 397">
              <a:extLst>
                <a:ext uri="{FF2B5EF4-FFF2-40B4-BE49-F238E27FC236}">
                  <a16:creationId xmlns:a16="http://schemas.microsoft.com/office/drawing/2014/main" id="{21583FCD-5CC1-0645-915C-73E0952D9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24" name="Rectangle 398">
              <a:extLst>
                <a:ext uri="{FF2B5EF4-FFF2-40B4-BE49-F238E27FC236}">
                  <a16:creationId xmlns:a16="http://schemas.microsoft.com/office/drawing/2014/main" id="{A3245E6B-AD4B-9944-BC26-78E19DD54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25" name="Rectangle 399">
              <a:extLst>
                <a:ext uri="{FF2B5EF4-FFF2-40B4-BE49-F238E27FC236}">
                  <a16:creationId xmlns:a16="http://schemas.microsoft.com/office/drawing/2014/main" id="{B32F84C7-42DC-6D44-B443-6AD931B3C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26" name="Rectangle 400">
              <a:extLst>
                <a:ext uri="{FF2B5EF4-FFF2-40B4-BE49-F238E27FC236}">
                  <a16:creationId xmlns:a16="http://schemas.microsoft.com/office/drawing/2014/main" id="{40B50FFB-D079-264F-9F28-16905EAC1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27" name="Rectangle 401">
              <a:extLst>
                <a:ext uri="{FF2B5EF4-FFF2-40B4-BE49-F238E27FC236}">
                  <a16:creationId xmlns:a16="http://schemas.microsoft.com/office/drawing/2014/main" id="{F618A589-BC25-CF4E-BA74-47BD22C50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28" name="Rectangle 402">
              <a:extLst>
                <a:ext uri="{FF2B5EF4-FFF2-40B4-BE49-F238E27FC236}">
                  <a16:creationId xmlns:a16="http://schemas.microsoft.com/office/drawing/2014/main" id="{49832FCF-0529-FD4F-9113-F26A359B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29" name="Rectangle 403">
              <a:extLst>
                <a:ext uri="{FF2B5EF4-FFF2-40B4-BE49-F238E27FC236}">
                  <a16:creationId xmlns:a16="http://schemas.microsoft.com/office/drawing/2014/main" id="{05502EF2-0F62-C144-ABAD-131EC7605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30" name="Rectangle 404">
              <a:extLst>
                <a:ext uri="{FF2B5EF4-FFF2-40B4-BE49-F238E27FC236}">
                  <a16:creationId xmlns:a16="http://schemas.microsoft.com/office/drawing/2014/main" id="{E5E96E81-8E50-894A-8EEC-F387A4608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31" name="Rectangle 405">
              <a:extLst>
                <a:ext uri="{FF2B5EF4-FFF2-40B4-BE49-F238E27FC236}">
                  <a16:creationId xmlns:a16="http://schemas.microsoft.com/office/drawing/2014/main" id="{913C9637-44BC-CC49-8B95-8CE9E919B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32" name="Rectangle 406">
              <a:extLst>
                <a:ext uri="{FF2B5EF4-FFF2-40B4-BE49-F238E27FC236}">
                  <a16:creationId xmlns:a16="http://schemas.microsoft.com/office/drawing/2014/main" id="{17A519F8-A4E0-BF46-8167-66C430FE7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33" name="Rectangle 407">
              <a:extLst>
                <a:ext uri="{FF2B5EF4-FFF2-40B4-BE49-F238E27FC236}">
                  <a16:creationId xmlns:a16="http://schemas.microsoft.com/office/drawing/2014/main" id="{8C4CDE0A-09A0-8E4C-85A0-20BE9BAA9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34" name="Rectangle 408">
              <a:extLst>
                <a:ext uri="{FF2B5EF4-FFF2-40B4-BE49-F238E27FC236}">
                  <a16:creationId xmlns:a16="http://schemas.microsoft.com/office/drawing/2014/main" id="{C318FB26-89F5-9B43-AA28-25B46883F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35" name="Rectangle 409">
              <a:extLst>
                <a:ext uri="{FF2B5EF4-FFF2-40B4-BE49-F238E27FC236}">
                  <a16:creationId xmlns:a16="http://schemas.microsoft.com/office/drawing/2014/main" id="{7BFAC791-0EF4-614A-A027-9C34B7BC7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36" name="Rectangle 410">
              <a:extLst>
                <a:ext uri="{FF2B5EF4-FFF2-40B4-BE49-F238E27FC236}">
                  <a16:creationId xmlns:a16="http://schemas.microsoft.com/office/drawing/2014/main" id="{CE3E6B5D-3ACE-E549-B85B-92FFE993C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37" name="Rectangle 411">
              <a:extLst>
                <a:ext uri="{FF2B5EF4-FFF2-40B4-BE49-F238E27FC236}">
                  <a16:creationId xmlns:a16="http://schemas.microsoft.com/office/drawing/2014/main" id="{E7292BB7-1416-A94B-9FA2-D5DB149F0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38" name="Rectangle 412">
              <a:extLst>
                <a:ext uri="{FF2B5EF4-FFF2-40B4-BE49-F238E27FC236}">
                  <a16:creationId xmlns:a16="http://schemas.microsoft.com/office/drawing/2014/main" id="{BB506F17-D328-1D49-9861-C8A6FE518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39" name="Rectangle 413">
              <a:extLst>
                <a:ext uri="{FF2B5EF4-FFF2-40B4-BE49-F238E27FC236}">
                  <a16:creationId xmlns:a16="http://schemas.microsoft.com/office/drawing/2014/main" id="{9A8728BE-539A-7441-9226-B797F142A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0" name="Rectangle 414">
              <a:extLst>
                <a:ext uri="{FF2B5EF4-FFF2-40B4-BE49-F238E27FC236}">
                  <a16:creationId xmlns:a16="http://schemas.microsoft.com/office/drawing/2014/main" id="{900180D1-D167-734C-95AE-80A5450D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1" name="Rectangle 415">
              <a:extLst>
                <a:ext uri="{FF2B5EF4-FFF2-40B4-BE49-F238E27FC236}">
                  <a16:creationId xmlns:a16="http://schemas.microsoft.com/office/drawing/2014/main" id="{CB4972D7-8BE0-AE4E-A39D-6B22EEB13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2" name="Rectangle 416">
              <a:extLst>
                <a:ext uri="{FF2B5EF4-FFF2-40B4-BE49-F238E27FC236}">
                  <a16:creationId xmlns:a16="http://schemas.microsoft.com/office/drawing/2014/main" id="{327F5F8C-3784-A54F-81F8-C89EBDA71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3" name="Rectangle 417">
              <a:extLst>
                <a:ext uri="{FF2B5EF4-FFF2-40B4-BE49-F238E27FC236}">
                  <a16:creationId xmlns:a16="http://schemas.microsoft.com/office/drawing/2014/main" id="{26AD48A2-0CAB-B443-8811-D97E3600C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4" name="Rectangle 418">
              <a:extLst>
                <a:ext uri="{FF2B5EF4-FFF2-40B4-BE49-F238E27FC236}">
                  <a16:creationId xmlns:a16="http://schemas.microsoft.com/office/drawing/2014/main" id="{72EFA649-4A0D-B940-9457-30D480114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5" name="Rectangle 419">
              <a:extLst>
                <a:ext uri="{FF2B5EF4-FFF2-40B4-BE49-F238E27FC236}">
                  <a16:creationId xmlns:a16="http://schemas.microsoft.com/office/drawing/2014/main" id="{B11D55F5-2533-2941-84D6-2A24AC313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873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6" name="Rectangle 420">
              <a:extLst>
                <a:ext uri="{FF2B5EF4-FFF2-40B4-BE49-F238E27FC236}">
                  <a16:creationId xmlns:a16="http://schemas.microsoft.com/office/drawing/2014/main" id="{8810D771-4B76-1049-A89A-5B4D652C4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873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7" name="Rectangle 421">
              <a:extLst>
                <a:ext uri="{FF2B5EF4-FFF2-40B4-BE49-F238E27FC236}">
                  <a16:creationId xmlns:a16="http://schemas.microsoft.com/office/drawing/2014/main" id="{3817A41C-B037-2D46-B27B-38BE936B0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8" name="Rectangle 422">
              <a:extLst>
                <a:ext uri="{FF2B5EF4-FFF2-40B4-BE49-F238E27FC236}">
                  <a16:creationId xmlns:a16="http://schemas.microsoft.com/office/drawing/2014/main" id="{16A556A8-2CF9-6444-B2C0-AD8F918B6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49" name="Rectangle 423">
              <a:extLst>
                <a:ext uri="{FF2B5EF4-FFF2-40B4-BE49-F238E27FC236}">
                  <a16:creationId xmlns:a16="http://schemas.microsoft.com/office/drawing/2014/main" id="{703D38DA-E6E0-CA44-A341-CE5BC16AB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50" name="Rectangle 424">
              <a:extLst>
                <a:ext uri="{FF2B5EF4-FFF2-40B4-BE49-F238E27FC236}">
                  <a16:creationId xmlns:a16="http://schemas.microsoft.com/office/drawing/2014/main" id="{2227E6D2-345F-444C-BE19-2D5A42BAE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51" name="Rectangle 425">
              <a:extLst>
                <a:ext uri="{FF2B5EF4-FFF2-40B4-BE49-F238E27FC236}">
                  <a16:creationId xmlns:a16="http://schemas.microsoft.com/office/drawing/2014/main" id="{0988CE47-4155-534B-813E-A0933BFA6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52" name="Rectangle 426">
              <a:extLst>
                <a:ext uri="{FF2B5EF4-FFF2-40B4-BE49-F238E27FC236}">
                  <a16:creationId xmlns:a16="http://schemas.microsoft.com/office/drawing/2014/main" id="{9C4716CC-607B-2D4F-A375-87FDE5F28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53" name="Rectangle 427">
              <a:extLst>
                <a:ext uri="{FF2B5EF4-FFF2-40B4-BE49-F238E27FC236}">
                  <a16:creationId xmlns:a16="http://schemas.microsoft.com/office/drawing/2014/main" id="{2036BF6D-F8DB-5340-84A1-008E61E97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54" name="Rectangle 428">
              <a:extLst>
                <a:ext uri="{FF2B5EF4-FFF2-40B4-BE49-F238E27FC236}">
                  <a16:creationId xmlns:a16="http://schemas.microsoft.com/office/drawing/2014/main" id="{B66C6603-1D7C-0A4C-A6E2-948B760D5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55" name="Rectangle 429">
              <a:extLst>
                <a:ext uri="{FF2B5EF4-FFF2-40B4-BE49-F238E27FC236}">
                  <a16:creationId xmlns:a16="http://schemas.microsoft.com/office/drawing/2014/main" id="{301C91CA-4A90-5342-A385-38FC7C0F0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56" name="Rectangle 430">
              <a:extLst>
                <a:ext uri="{FF2B5EF4-FFF2-40B4-BE49-F238E27FC236}">
                  <a16:creationId xmlns:a16="http://schemas.microsoft.com/office/drawing/2014/main" id="{FF904C10-B5FC-864E-A0C7-636D10A83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57" name="Rectangle 431">
              <a:extLst>
                <a:ext uri="{FF2B5EF4-FFF2-40B4-BE49-F238E27FC236}">
                  <a16:creationId xmlns:a16="http://schemas.microsoft.com/office/drawing/2014/main" id="{C98DD741-1B4D-B04F-9316-58D96D691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58" name="Rectangle 432">
              <a:extLst>
                <a:ext uri="{FF2B5EF4-FFF2-40B4-BE49-F238E27FC236}">
                  <a16:creationId xmlns:a16="http://schemas.microsoft.com/office/drawing/2014/main" id="{1EA3AF83-9B4B-8A45-842A-B5BFE7622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59" name="Rectangle 433">
              <a:extLst>
                <a:ext uri="{FF2B5EF4-FFF2-40B4-BE49-F238E27FC236}">
                  <a16:creationId xmlns:a16="http://schemas.microsoft.com/office/drawing/2014/main" id="{87CF2D37-586E-394A-863A-3995CC497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60" name="Rectangle 434">
              <a:extLst>
                <a:ext uri="{FF2B5EF4-FFF2-40B4-BE49-F238E27FC236}">
                  <a16:creationId xmlns:a16="http://schemas.microsoft.com/office/drawing/2014/main" id="{AAC48060-8D2B-5E4C-94EF-0653F0368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61" name="Rectangle 435">
              <a:extLst>
                <a:ext uri="{FF2B5EF4-FFF2-40B4-BE49-F238E27FC236}">
                  <a16:creationId xmlns:a16="http://schemas.microsoft.com/office/drawing/2014/main" id="{076B3604-2D9B-844F-BF04-AD2EF56C6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62" name="Rectangle 436">
              <a:extLst>
                <a:ext uri="{FF2B5EF4-FFF2-40B4-BE49-F238E27FC236}">
                  <a16:creationId xmlns:a16="http://schemas.microsoft.com/office/drawing/2014/main" id="{C3D8F2EE-9A48-EC45-8630-73B7349E0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63" name="Rectangle 437">
              <a:extLst>
                <a:ext uri="{FF2B5EF4-FFF2-40B4-BE49-F238E27FC236}">
                  <a16:creationId xmlns:a16="http://schemas.microsoft.com/office/drawing/2014/main" id="{F76CD65D-6F42-0549-BF1D-81B969E7D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64" name="Rectangle 438">
              <a:extLst>
                <a:ext uri="{FF2B5EF4-FFF2-40B4-BE49-F238E27FC236}">
                  <a16:creationId xmlns:a16="http://schemas.microsoft.com/office/drawing/2014/main" id="{8895DFCD-3911-7743-B191-788D9166A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65" name="Rectangle 439">
              <a:extLst>
                <a:ext uri="{FF2B5EF4-FFF2-40B4-BE49-F238E27FC236}">
                  <a16:creationId xmlns:a16="http://schemas.microsoft.com/office/drawing/2014/main" id="{127F84BB-BED9-C04D-93E1-6AB078D9E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66" name="Rectangle 440">
              <a:extLst>
                <a:ext uri="{FF2B5EF4-FFF2-40B4-BE49-F238E27FC236}">
                  <a16:creationId xmlns:a16="http://schemas.microsoft.com/office/drawing/2014/main" id="{3C552971-6842-3149-9355-8703D6850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67" name="Rectangle 441">
              <a:extLst>
                <a:ext uri="{FF2B5EF4-FFF2-40B4-BE49-F238E27FC236}">
                  <a16:creationId xmlns:a16="http://schemas.microsoft.com/office/drawing/2014/main" id="{CEF893FE-52BE-7649-81C7-F5FF586AB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68" name="Rectangle 442">
              <a:extLst>
                <a:ext uri="{FF2B5EF4-FFF2-40B4-BE49-F238E27FC236}">
                  <a16:creationId xmlns:a16="http://schemas.microsoft.com/office/drawing/2014/main" id="{20ECCB2E-86CF-F141-AAC7-DD7C7BAA0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69" name="Rectangle 443">
              <a:extLst>
                <a:ext uri="{FF2B5EF4-FFF2-40B4-BE49-F238E27FC236}">
                  <a16:creationId xmlns:a16="http://schemas.microsoft.com/office/drawing/2014/main" id="{50930B4E-B1E4-DA46-AF90-BA92A88C3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70" name="Rectangle 444">
              <a:extLst>
                <a:ext uri="{FF2B5EF4-FFF2-40B4-BE49-F238E27FC236}">
                  <a16:creationId xmlns:a16="http://schemas.microsoft.com/office/drawing/2014/main" id="{3C8012A8-8748-DD42-B936-5FF9A0663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71" name="Rectangle 445">
              <a:extLst>
                <a:ext uri="{FF2B5EF4-FFF2-40B4-BE49-F238E27FC236}">
                  <a16:creationId xmlns:a16="http://schemas.microsoft.com/office/drawing/2014/main" id="{AA59E659-4CD5-6C46-906A-665DCD388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72" name="Rectangle 446">
              <a:extLst>
                <a:ext uri="{FF2B5EF4-FFF2-40B4-BE49-F238E27FC236}">
                  <a16:creationId xmlns:a16="http://schemas.microsoft.com/office/drawing/2014/main" id="{0570B882-916E-474A-8762-736EBAC54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73" name="Rectangle 447">
              <a:extLst>
                <a:ext uri="{FF2B5EF4-FFF2-40B4-BE49-F238E27FC236}">
                  <a16:creationId xmlns:a16="http://schemas.microsoft.com/office/drawing/2014/main" id="{D2FF3712-611D-3A43-BB63-7E80ED577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74" name="Rectangle 448">
              <a:extLst>
                <a:ext uri="{FF2B5EF4-FFF2-40B4-BE49-F238E27FC236}">
                  <a16:creationId xmlns:a16="http://schemas.microsoft.com/office/drawing/2014/main" id="{94756B6F-488A-EA48-ABB2-81246F526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75" name="Rectangle 449">
              <a:extLst>
                <a:ext uri="{FF2B5EF4-FFF2-40B4-BE49-F238E27FC236}">
                  <a16:creationId xmlns:a16="http://schemas.microsoft.com/office/drawing/2014/main" id="{40D67AFD-B1D2-A844-A22A-BBB5A279C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76" name="Rectangle 450">
              <a:extLst>
                <a:ext uri="{FF2B5EF4-FFF2-40B4-BE49-F238E27FC236}">
                  <a16:creationId xmlns:a16="http://schemas.microsoft.com/office/drawing/2014/main" id="{9BA376A6-B03F-1C4A-B082-D70056CD8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77" name="Rectangle 451">
              <a:extLst>
                <a:ext uri="{FF2B5EF4-FFF2-40B4-BE49-F238E27FC236}">
                  <a16:creationId xmlns:a16="http://schemas.microsoft.com/office/drawing/2014/main" id="{55D62833-AB5C-7141-87DC-E51EF41EE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931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78" name="Rectangle 452">
              <a:extLst>
                <a:ext uri="{FF2B5EF4-FFF2-40B4-BE49-F238E27FC236}">
                  <a16:creationId xmlns:a16="http://schemas.microsoft.com/office/drawing/2014/main" id="{30091807-E02B-E941-9A39-96B51B0FC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931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79" name="Rectangle 453">
              <a:extLst>
                <a:ext uri="{FF2B5EF4-FFF2-40B4-BE49-F238E27FC236}">
                  <a16:creationId xmlns:a16="http://schemas.microsoft.com/office/drawing/2014/main" id="{8FA47E7D-9E34-C046-AD61-65BE0D30B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80" name="Rectangle 454">
              <a:extLst>
                <a:ext uri="{FF2B5EF4-FFF2-40B4-BE49-F238E27FC236}">
                  <a16:creationId xmlns:a16="http://schemas.microsoft.com/office/drawing/2014/main" id="{4C92DEE2-3190-5746-A2B3-447F319DA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81" name="Rectangle 455">
              <a:extLst>
                <a:ext uri="{FF2B5EF4-FFF2-40B4-BE49-F238E27FC236}">
                  <a16:creationId xmlns:a16="http://schemas.microsoft.com/office/drawing/2014/main" id="{C916CD3B-0D37-E049-81FD-3AE72CF57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82" name="Rectangle 456">
              <a:extLst>
                <a:ext uri="{FF2B5EF4-FFF2-40B4-BE49-F238E27FC236}">
                  <a16:creationId xmlns:a16="http://schemas.microsoft.com/office/drawing/2014/main" id="{8561C357-5195-4047-818C-C5BCA4282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83" name="Rectangle 457">
              <a:extLst>
                <a:ext uri="{FF2B5EF4-FFF2-40B4-BE49-F238E27FC236}">
                  <a16:creationId xmlns:a16="http://schemas.microsoft.com/office/drawing/2014/main" id="{87F1502F-6867-5D45-9653-C5B352A68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84" name="Rectangle 458">
              <a:extLst>
                <a:ext uri="{FF2B5EF4-FFF2-40B4-BE49-F238E27FC236}">
                  <a16:creationId xmlns:a16="http://schemas.microsoft.com/office/drawing/2014/main" id="{455389E6-5AA2-214F-B0A0-96136D859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85" name="Rectangle 459">
              <a:extLst>
                <a:ext uri="{FF2B5EF4-FFF2-40B4-BE49-F238E27FC236}">
                  <a16:creationId xmlns:a16="http://schemas.microsoft.com/office/drawing/2014/main" id="{1DC03F24-565E-354F-9C5C-D0AA82210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86" name="Rectangle 460">
              <a:extLst>
                <a:ext uri="{FF2B5EF4-FFF2-40B4-BE49-F238E27FC236}">
                  <a16:creationId xmlns:a16="http://schemas.microsoft.com/office/drawing/2014/main" id="{DB73AE5F-E61C-2147-B88C-B78107CCA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87" name="Rectangle 461">
              <a:extLst>
                <a:ext uri="{FF2B5EF4-FFF2-40B4-BE49-F238E27FC236}">
                  <a16:creationId xmlns:a16="http://schemas.microsoft.com/office/drawing/2014/main" id="{4F73172A-4823-444A-ACEA-A382CF07A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88" name="Rectangle 462">
              <a:extLst>
                <a:ext uri="{FF2B5EF4-FFF2-40B4-BE49-F238E27FC236}">
                  <a16:creationId xmlns:a16="http://schemas.microsoft.com/office/drawing/2014/main" id="{6615C8E4-ECE2-AB48-8D0A-1F43AC66E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89" name="Rectangle 463">
              <a:extLst>
                <a:ext uri="{FF2B5EF4-FFF2-40B4-BE49-F238E27FC236}">
                  <a16:creationId xmlns:a16="http://schemas.microsoft.com/office/drawing/2014/main" id="{824309D1-86F3-874F-BC2F-4251E6266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90" name="Rectangle 464">
              <a:extLst>
                <a:ext uri="{FF2B5EF4-FFF2-40B4-BE49-F238E27FC236}">
                  <a16:creationId xmlns:a16="http://schemas.microsoft.com/office/drawing/2014/main" id="{F33BD588-5111-6E41-B823-DF3DE8FFE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91" name="Rectangle 465">
              <a:extLst>
                <a:ext uri="{FF2B5EF4-FFF2-40B4-BE49-F238E27FC236}">
                  <a16:creationId xmlns:a16="http://schemas.microsoft.com/office/drawing/2014/main" id="{0501F831-DED4-7E4A-A119-2EB2D370F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92" name="Rectangle 466">
              <a:extLst>
                <a:ext uri="{FF2B5EF4-FFF2-40B4-BE49-F238E27FC236}">
                  <a16:creationId xmlns:a16="http://schemas.microsoft.com/office/drawing/2014/main" id="{654766E3-F6AA-424F-B5DE-963B9A049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93" name="Rectangle 467">
              <a:extLst>
                <a:ext uri="{FF2B5EF4-FFF2-40B4-BE49-F238E27FC236}">
                  <a16:creationId xmlns:a16="http://schemas.microsoft.com/office/drawing/2014/main" id="{7A2539BD-6AA7-684E-BE30-26D6EB4E2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94" name="Rectangle 468">
              <a:extLst>
                <a:ext uri="{FF2B5EF4-FFF2-40B4-BE49-F238E27FC236}">
                  <a16:creationId xmlns:a16="http://schemas.microsoft.com/office/drawing/2014/main" id="{38886813-B812-924D-AF3D-225B279B8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95" name="Rectangle 469">
              <a:extLst>
                <a:ext uri="{FF2B5EF4-FFF2-40B4-BE49-F238E27FC236}">
                  <a16:creationId xmlns:a16="http://schemas.microsoft.com/office/drawing/2014/main" id="{ED428463-282F-6840-AA74-3F2A44BCA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96" name="Rectangle 470">
              <a:extLst>
                <a:ext uri="{FF2B5EF4-FFF2-40B4-BE49-F238E27FC236}">
                  <a16:creationId xmlns:a16="http://schemas.microsoft.com/office/drawing/2014/main" id="{4451363C-285E-4748-80C0-5CD6431DA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97" name="Rectangle 471">
              <a:extLst>
                <a:ext uri="{FF2B5EF4-FFF2-40B4-BE49-F238E27FC236}">
                  <a16:creationId xmlns:a16="http://schemas.microsoft.com/office/drawing/2014/main" id="{0378476D-18B3-BE4E-B184-53CD4C37E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98" name="Rectangle 472">
              <a:extLst>
                <a:ext uri="{FF2B5EF4-FFF2-40B4-BE49-F238E27FC236}">
                  <a16:creationId xmlns:a16="http://schemas.microsoft.com/office/drawing/2014/main" id="{63F76110-41EB-4B4D-B7A9-D498EB0F1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799" name="Rectangle 473">
              <a:extLst>
                <a:ext uri="{FF2B5EF4-FFF2-40B4-BE49-F238E27FC236}">
                  <a16:creationId xmlns:a16="http://schemas.microsoft.com/office/drawing/2014/main" id="{3DA52CE8-E8F1-2048-A551-0185153A2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00" name="Rectangle 474">
              <a:extLst>
                <a:ext uri="{FF2B5EF4-FFF2-40B4-BE49-F238E27FC236}">
                  <a16:creationId xmlns:a16="http://schemas.microsoft.com/office/drawing/2014/main" id="{91352308-049E-4946-99A3-5F6999A95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01" name="Rectangle 475">
              <a:extLst>
                <a:ext uri="{FF2B5EF4-FFF2-40B4-BE49-F238E27FC236}">
                  <a16:creationId xmlns:a16="http://schemas.microsoft.com/office/drawing/2014/main" id="{8278E707-B74A-2F45-9607-E48AB6BE6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02" name="Rectangle 476">
              <a:extLst>
                <a:ext uri="{FF2B5EF4-FFF2-40B4-BE49-F238E27FC236}">
                  <a16:creationId xmlns:a16="http://schemas.microsoft.com/office/drawing/2014/main" id="{C0E4779E-620A-3144-B649-B5CE1FCB9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03" name="Rectangle 477">
              <a:extLst>
                <a:ext uri="{FF2B5EF4-FFF2-40B4-BE49-F238E27FC236}">
                  <a16:creationId xmlns:a16="http://schemas.microsoft.com/office/drawing/2014/main" id="{17CD7320-C77B-D84D-8D04-3E1789D2B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04" name="Rectangle 478">
              <a:extLst>
                <a:ext uri="{FF2B5EF4-FFF2-40B4-BE49-F238E27FC236}">
                  <a16:creationId xmlns:a16="http://schemas.microsoft.com/office/drawing/2014/main" id="{AD3FA1E2-2EB1-B94F-B874-6F08D9E24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05" name="Rectangle 479">
              <a:extLst>
                <a:ext uri="{FF2B5EF4-FFF2-40B4-BE49-F238E27FC236}">
                  <a16:creationId xmlns:a16="http://schemas.microsoft.com/office/drawing/2014/main" id="{573B8CB9-43C5-A54A-9F92-8D2E2A0F4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06" name="Rectangle 480">
              <a:extLst>
                <a:ext uri="{FF2B5EF4-FFF2-40B4-BE49-F238E27FC236}">
                  <a16:creationId xmlns:a16="http://schemas.microsoft.com/office/drawing/2014/main" id="{8E6FD2F9-A8FB-9C46-B779-F10B7774C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07" name="Rectangle 481">
              <a:extLst>
                <a:ext uri="{FF2B5EF4-FFF2-40B4-BE49-F238E27FC236}">
                  <a16:creationId xmlns:a16="http://schemas.microsoft.com/office/drawing/2014/main" id="{C957D39F-4F03-294A-A1EE-A6722B8EB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08" name="Rectangle 482">
              <a:extLst>
                <a:ext uri="{FF2B5EF4-FFF2-40B4-BE49-F238E27FC236}">
                  <a16:creationId xmlns:a16="http://schemas.microsoft.com/office/drawing/2014/main" id="{F0E3C847-4E9E-7A4A-A4D6-E0AA0BEB1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09" name="Rectangle 483">
              <a:extLst>
                <a:ext uri="{FF2B5EF4-FFF2-40B4-BE49-F238E27FC236}">
                  <a16:creationId xmlns:a16="http://schemas.microsoft.com/office/drawing/2014/main" id="{8EAC5512-2267-EC42-B65A-A77EC6B61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1988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10" name="Rectangle 484">
              <a:extLst>
                <a:ext uri="{FF2B5EF4-FFF2-40B4-BE49-F238E27FC236}">
                  <a16:creationId xmlns:a16="http://schemas.microsoft.com/office/drawing/2014/main" id="{3F0A6C65-9A2C-D44B-B2B0-4BC717061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988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11" name="Rectangle 485">
              <a:extLst>
                <a:ext uri="{FF2B5EF4-FFF2-40B4-BE49-F238E27FC236}">
                  <a16:creationId xmlns:a16="http://schemas.microsoft.com/office/drawing/2014/main" id="{223AF57F-7084-A247-BE49-9F21D25DE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12" name="Rectangle 486">
              <a:extLst>
                <a:ext uri="{FF2B5EF4-FFF2-40B4-BE49-F238E27FC236}">
                  <a16:creationId xmlns:a16="http://schemas.microsoft.com/office/drawing/2014/main" id="{D24FA8F1-1C50-5146-BB18-41A814B75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13" name="Rectangle 487">
              <a:extLst>
                <a:ext uri="{FF2B5EF4-FFF2-40B4-BE49-F238E27FC236}">
                  <a16:creationId xmlns:a16="http://schemas.microsoft.com/office/drawing/2014/main" id="{B8A5179C-4483-8849-9418-3C023AC0C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14" name="Rectangle 488">
              <a:extLst>
                <a:ext uri="{FF2B5EF4-FFF2-40B4-BE49-F238E27FC236}">
                  <a16:creationId xmlns:a16="http://schemas.microsoft.com/office/drawing/2014/main" id="{0548671F-1346-EC43-BAAE-B8ED89EB8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15" name="Rectangle 489">
              <a:extLst>
                <a:ext uri="{FF2B5EF4-FFF2-40B4-BE49-F238E27FC236}">
                  <a16:creationId xmlns:a16="http://schemas.microsoft.com/office/drawing/2014/main" id="{7721DDB8-FF61-E24F-B64C-9EB26787A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16" name="Rectangle 490">
              <a:extLst>
                <a:ext uri="{FF2B5EF4-FFF2-40B4-BE49-F238E27FC236}">
                  <a16:creationId xmlns:a16="http://schemas.microsoft.com/office/drawing/2014/main" id="{B57E59EB-9D6B-1E42-95AE-A05D59322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17" name="Rectangle 491">
              <a:extLst>
                <a:ext uri="{FF2B5EF4-FFF2-40B4-BE49-F238E27FC236}">
                  <a16:creationId xmlns:a16="http://schemas.microsoft.com/office/drawing/2014/main" id="{4EA680E1-DB35-C646-A020-91AC57CC6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18" name="Rectangle 492">
              <a:extLst>
                <a:ext uri="{FF2B5EF4-FFF2-40B4-BE49-F238E27FC236}">
                  <a16:creationId xmlns:a16="http://schemas.microsoft.com/office/drawing/2014/main" id="{A5C25300-C2BB-734E-A902-2D03A2922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19" name="Rectangle 493">
              <a:extLst>
                <a:ext uri="{FF2B5EF4-FFF2-40B4-BE49-F238E27FC236}">
                  <a16:creationId xmlns:a16="http://schemas.microsoft.com/office/drawing/2014/main" id="{67765DDF-BD1C-1441-B420-3282AF425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20" name="Rectangle 494">
              <a:extLst>
                <a:ext uri="{FF2B5EF4-FFF2-40B4-BE49-F238E27FC236}">
                  <a16:creationId xmlns:a16="http://schemas.microsoft.com/office/drawing/2014/main" id="{BA7AEF2E-DAF4-5246-A37D-22711C494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21" name="Rectangle 495">
              <a:extLst>
                <a:ext uri="{FF2B5EF4-FFF2-40B4-BE49-F238E27FC236}">
                  <a16:creationId xmlns:a16="http://schemas.microsoft.com/office/drawing/2014/main" id="{AAC3C705-85A6-244C-A894-7B5A553D7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22" name="Rectangle 496">
              <a:extLst>
                <a:ext uri="{FF2B5EF4-FFF2-40B4-BE49-F238E27FC236}">
                  <a16:creationId xmlns:a16="http://schemas.microsoft.com/office/drawing/2014/main" id="{896F5AB9-5797-6B41-8B27-86EA20077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23" name="Rectangle 497">
              <a:extLst>
                <a:ext uri="{FF2B5EF4-FFF2-40B4-BE49-F238E27FC236}">
                  <a16:creationId xmlns:a16="http://schemas.microsoft.com/office/drawing/2014/main" id="{ADF354A6-83DA-DA49-8548-83A7826A7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24" name="Rectangle 498">
              <a:extLst>
                <a:ext uri="{FF2B5EF4-FFF2-40B4-BE49-F238E27FC236}">
                  <a16:creationId xmlns:a16="http://schemas.microsoft.com/office/drawing/2014/main" id="{A96C092A-7F00-7547-9072-DDBDEAC42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25" name="Rectangle 499">
              <a:extLst>
                <a:ext uri="{FF2B5EF4-FFF2-40B4-BE49-F238E27FC236}">
                  <a16:creationId xmlns:a16="http://schemas.microsoft.com/office/drawing/2014/main" id="{5009D655-2388-D245-B94C-B7067CA0E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26" name="Rectangle 500">
              <a:extLst>
                <a:ext uri="{FF2B5EF4-FFF2-40B4-BE49-F238E27FC236}">
                  <a16:creationId xmlns:a16="http://schemas.microsoft.com/office/drawing/2014/main" id="{C8D89221-94C5-BD43-A5BE-7CF3E901B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27" name="Rectangle 501">
              <a:extLst>
                <a:ext uri="{FF2B5EF4-FFF2-40B4-BE49-F238E27FC236}">
                  <a16:creationId xmlns:a16="http://schemas.microsoft.com/office/drawing/2014/main" id="{F4790281-2FA2-0C49-A8BE-8D0D3D202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28" name="Rectangle 502">
              <a:extLst>
                <a:ext uri="{FF2B5EF4-FFF2-40B4-BE49-F238E27FC236}">
                  <a16:creationId xmlns:a16="http://schemas.microsoft.com/office/drawing/2014/main" id="{8D495CF8-453E-5449-8CF6-6C56119C7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29" name="Rectangle 503">
              <a:extLst>
                <a:ext uri="{FF2B5EF4-FFF2-40B4-BE49-F238E27FC236}">
                  <a16:creationId xmlns:a16="http://schemas.microsoft.com/office/drawing/2014/main" id="{53FF8319-DE00-8C47-9109-DA32907B2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30" name="Rectangle 504">
              <a:extLst>
                <a:ext uri="{FF2B5EF4-FFF2-40B4-BE49-F238E27FC236}">
                  <a16:creationId xmlns:a16="http://schemas.microsoft.com/office/drawing/2014/main" id="{DA4652AD-196F-5A44-A418-7D8113F51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31" name="Rectangle 505">
              <a:extLst>
                <a:ext uri="{FF2B5EF4-FFF2-40B4-BE49-F238E27FC236}">
                  <a16:creationId xmlns:a16="http://schemas.microsoft.com/office/drawing/2014/main" id="{84EF1FA3-1C54-AF46-850F-1A6052F17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32" name="Rectangle 506">
              <a:extLst>
                <a:ext uri="{FF2B5EF4-FFF2-40B4-BE49-F238E27FC236}">
                  <a16:creationId xmlns:a16="http://schemas.microsoft.com/office/drawing/2014/main" id="{7CB1D7DB-4B1F-B14F-B998-D1E8864C2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33" name="Rectangle 507">
              <a:extLst>
                <a:ext uri="{FF2B5EF4-FFF2-40B4-BE49-F238E27FC236}">
                  <a16:creationId xmlns:a16="http://schemas.microsoft.com/office/drawing/2014/main" id="{B63201D0-ED98-8649-AD07-83F37926D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34" name="Rectangle 508">
              <a:extLst>
                <a:ext uri="{FF2B5EF4-FFF2-40B4-BE49-F238E27FC236}">
                  <a16:creationId xmlns:a16="http://schemas.microsoft.com/office/drawing/2014/main" id="{9D46391F-8CC0-3742-B6CF-E60CB01C7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35" name="Rectangle 509">
              <a:extLst>
                <a:ext uri="{FF2B5EF4-FFF2-40B4-BE49-F238E27FC236}">
                  <a16:creationId xmlns:a16="http://schemas.microsoft.com/office/drawing/2014/main" id="{D9F5A7E0-9AED-0740-A8DC-841265C74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36" name="Rectangle 510">
              <a:extLst>
                <a:ext uri="{FF2B5EF4-FFF2-40B4-BE49-F238E27FC236}">
                  <a16:creationId xmlns:a16="http://schemas.microsoft.com/office/drawing/2014/main" id="{CA2AB03A-BED1-4A44-A9FC-2F5C0AAAA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37" name="Rectangle 511">
              <a:extLst>
                <a:ext uri="{FF2B5EF4-FFF2-40B4-BE49-F238E27FC236}">
                  <a16:creationId xmlns:a16="http://schemas.microsoft.com/office/drawing/2014/main" id="{001D35B5-DE3A-E844-BD4E-E155DE493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38" name="Rectangle 512">
              <a:extLst>
                <a:ext uri="{FF2B5EF4-FFF2-40B4-BE49-F238E27FC236}">
                  <a16:creationId xmlns:a16="http://schemas.microsoft.com/office/drawing/2014/main" id="{62FF9CE8-2000-7F48-899C-B97776C2A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39" name="Rectangle 513">
              <a:extLst>
                <a:ext uri="{FF2B5EF4-FFF2-40B4-BE49-F238E27FC236}">
                  <a16:creationId xmlns:a16="http://schemas.microsoft.com/office/drawing/2014/main" id="{131130FA-0EDA-D84B-8E34-F38EC4828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40" name="Rectangle 514">
              <a:extLst>
                <a:ext uri="{FF2B5EF4-FFF2-40B4-BE49-F238E27FC236}">
                  <a16:creationId xmlns:a16="http://schemas.microsoft.com/office/drawing/2014/main" id="{605D4C52-78FF-4043-8845-CCD9E98E0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41" name="Rectangle 515">
              <a:extLst>
                <a:ext uri="{FF2B5EF4-FFF2-40B4-BE49-F238E27FC236}">
                  <a16:creationId xmlns:a16="http://schemas.microsoft.com/office/drawing/2014/main" id="{1FE42A22-70E1-6248-8118-6890D2FA1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04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42" name="Rectangle 516">
              <a:extLst>
                <a:ext uri="{FF2B5EF4-FFF2-40B4-BE49-F238E27FC236}">
                  <a16:creationId xmlns:a16="http://schemas.microsoft.com/office/drawing/2014/main" id="{673AA1CF-D53A-9F40-9ADF-C1AC060B3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4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43" name="Rectangle 517">
              <a:extLst>
                <a:ext uri="{FF2B5EF4-FFF2-40B4-BE49-F238E27FC236}">
                  <a16:creationId xmlns:a16="http://schemas.microsoft.com/office/drawing/2014/main" id="{DD9D67F6-6368-614B-8C87-DEE12449B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44" name="Rectangle 518">
              <a:extLst>
                <a:ext uri="{FF2B5EF4-FFF2-40B4-BE49-F238E27FC236}">
                  <a16:creationId xmlns:a16="http://schemas.microsoft.com/office/drawing/2014/main" id="{9B05AE10-87FC-D441-AF2A-A243B4DE5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45" name="Rectangle 519">
              <a:extLst>
                <a:ext uri="{FF2B5EF4-FFF2-40B4-BE49-F238E27FC236}">
                  <a16:creationId xmlns:a16="http://schemas.microsoft.com/office/drawing/2014/main" id="{F8CAF5AA-BAE5-5D4F-A62A-20FE918F3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46" name="Rectangle 520">
              <a:extLst>
                <a:ext uri="{FF2B5EF4-FFF2-40B4-BE49-F238E27FC236}">
                  <a16:creationId xmlns:a16="http://schemas.microsoft.com/office/drawing/2014/main" id="{066A926B-FDC7-0B43-A646-F951CBF52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47" name="Rectangle 521">
              <a:extLst>
                <a:ext uri="{FF2B5EF4-FFF2-40B4-BE49-F238E27FC236}">
                  <a16:creationId xmlns:a16="http://schemas.microsoft.com/office/drawing/2014/main" id="{17D25D9A-F96B-DD48-9A03-AAC097AE5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48" name="Rectangle 522">
              <a:extLst>
                <a:ext uri="{FF2B5EF4-FFF2-40B4-BE49-F238E27FC236}">
                  <a16:creationId xmlns:a16="http://schemas.microsoft.com/office/drawing/2014/main" id="{0E85F369-2005-2F42-A77C-EE9B88EE7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49" name="Rectangle 523">
              <a:extLst>
                <a:ext uri="{FF2B5EF4-FFF2-40B4-BE49-F238E27FC236}">
                  <a16:creationId xmlns:a16="http://schemas.microsoft.com/office/drawing/2014/main" id="{4526358D-021C-5C46-BFD3-739C133BF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50" name="Rectangle 524">
              <a:extLst>
                <a:ext uri="{FF2B5EF4-FFF2-40B4-BE49-F238E27FC236}">
                  <a16:creationId xmlns:a16="http://schemas.microsoft.com/office/drawing/2014/main" id="{8FC38DC3-0633-C54D-AE59-AE233671C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51" name="Rectangle 525">
              <a:extLst>
                <a:ext uri="{FF2B5EF4-FFF2-40B4-BE49-F238E27FC236}">
                  <a16:creationId xmlns:a16="http://schemas.microsoft.com/office/drawing/2014/main" id="{487998DD-2825-0542-B6CC-41A80AB8A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52" name="Rectangle 526">
              <a:extLst>
                <a:ext uri="{FF2B5EF4-FFF2-40B4-BE49-F238E27FC236}">
                  <a16:creationId xmlns:a16="http://schemas.microsoft.com/office/drawing/2014/main" id="{EEF0A5A6-DF9D-F242-B9F3-5D038872C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53" name="Rectangle 527">
              <a:extLst>
                <a:ext uri="{FF2B5EF4-FFF2-40B4-BE49-F238E27FC236}">
                  <a16:creationId xmlns:a16="http://schemas.microsoft.com/office/drawing/2014/main" id="{2EC31B57-1E23-474F-8C36-A90CBB2EF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54" name="Rectangle 528">
              <a:extLst>
                <a:ext uri="{FF2B5EF4-FFF2-40B4-BE49-F238E27FC236}">
                  <a16:creationId xmlns:a16="http://schemas.microsoft.com/office/drawing/2014/main" id="{1B525EDD-90AB-3346-ACA7-0A0148C78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55" name="Rectangle 529">
              <a:extLst>
                <a:ext uri="{FF2B5EF4-FFF2-40B4-BE49-F238E27FC236}">
                  <a16:creationId xmlns:a16="http://schemas.microsoft.com/office/drawing/2014/main" id="{F5CF677C-7737-AD4B-9851-0F277FC54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56" name="Rectangle 530">
              <a:extLst>
                <a:ext uri="{FF2B5EF4-FFF2-40B4-BE49-F238E27FC236}">
                  <a16:creationId xmlns:a16="http://schemas.microsoft.com/office/drawing/2014/main" id="{365FEF00-6BA9-4649-A9FB-A1DA9D50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57" name="Rectangle 531">
              <a:extLst>
                <a:ext uri="{FF2B5EF4-FFF2-40B4-BE49-F238E27FC236}">
                  <a16:creationId xmlns:a16="http://schemas.microsoft.com/office/drawing/2014/main" id="{C8DA4CCD-2862-0F46-94D8-410F1F720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58" name="Rectangle 532">
              <a:extLst>
                <a:ext uri="{FF2B5EF4-FFF2-40B4-BE49-F238E27FC236}">
                  <a16:creationId xmlns:a16="http://schemas.microsoft.com/office/drawing/2014/main" id="{4493CF20-DADF-5F4B-8F78-4995EC856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59" name="Rectangle 533">
              <a:extLst>
                <a:ext uri="{FF2B5EF4-FFF2-40B4-BE49-F238E27FC236}">
                  <a16:creationId xmlns:a16="http://schemas.microsoft.com/office/drawing/2014/main" id="{CED30FE6-2734-0B4D-97BD-F2775C909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60" name="Rectangle 534">
              <a:extLst>
                <a:ext uri="{FF2B5EF4-FFF2-40B4-BE49-F238E27FC236}">
                  <a16:creationId xmlns:a16="http://schemas.microsoft.com/office/drawing/2014/main" id="{621FAE7B-8C77-604E-81EC-CB79E45E5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61" name="Rectangle 535">
              <a:extLst>
                <a:ext uri="{FF2B5EF4-FFF2-40B4-BE49-F238E27FC236}">
                  <a16:creationId xmlns:a16="http://schemas.microsoft.com/office/drawing/2014/main" id="{5A0639B2-874D-E244-AF22-1EBDC385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62" name="Rectangle 536">
              <a:extLst>
                <a:ext uri="{FF2B5EF4-FFF2-40B4-BE49-F238E27FC236}">
                  <a16:creationId xmlns:a16="http://schemas.microsoft.com/office/drawing/2014/main" id="{1246910B-603C-7947-9760-74A81993B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63" name="Rectangle 537">
              <a:extLst>
                <a:ext uri="{FF2B5EF4-FFF2-40B4-BE49-F238E27FC236}">
                  <a16:creationId xmlns:a16="http://schemas.microsoft.com/office/drawing/2014/main" id="{F4BA1CCE-F3C4-3C43-8FD4-2695EF9C0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64" name="Rectangle 538">
              <a:extLst>
                <a:ext uri="{FF2B5EF4-FFF2-40B4-BE49-F238E27FC236}">
                  <a16:creationId xmlns:a16="http://schemas.microsoft.com/office/drawing/2014/main" id="{E410F365-8F1F-644E-9942-C7DF14082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65" name="Rectangle 539">
              <a:extLst>
                <a:ext uri="{FF2B5EF4-FFF2-40B4-BE49-F238E27FC236}">
                  <a16:creationId xmlns:a16="http://schemas.microsoft.com/office/drawing/2014/main" id="{68672BCB-2FCA-1B41-8CBE-B11049699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66" name="Rectangle 540">
              <a:extLst>
                <a:ext uri="{FF2B5EF4-FFF2-40B4-BE49-F238E27FC236}">
                  <a16:creationId xmlns:a16="http://schemas.microsoft.com/office/drawing/2014/main" id="{BD0B9DDF-16ED-2748-B36F-45A0C3717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67" name="Rectangle 541">
              <a:extLst>
                <a:ext uri="{FF2B5EF4-FFF2-40B4-BE49-F238E27FC236}">
                  <a16:creationId xmlns:a16="http://schemas.microsoft.com/office/drawing/2014/main" id="{23ED35EB-D844-C14E-85BF-AC731C228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68" name="Rectangle 542">
              <a:extLst>
                <a:ext uri="{FF2B5EF4-FFF2-40B4-BE49-F238E27FC236}">
                  <a16:creationId xmlns:a16="http://schemas.microsoft.com/office/drawing/2014/main" id="{DFB9A9E3-DCA5-5749-BCAB-850F00E9C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69" name="Rectangle 543">
              <a:extLst>
                <a:ext uri="{FF2B5EF4-FFF2-40B4-BE49-F238E27FC236}">
                  <a16:creationId xmlns:a16="http://schemas.microsoft.com/office/drawing/2014/main" id="{74AC52AB-66D4-9641-8462-B7581F389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70" name="Rectangle 544">
              <a:extLst>
                <a:ext uri="{FF2B5EF4-FFF2-40B4-BE49-F238E27FC236}">
                  <a16:creationId xmlns:a16="http://schemas.microsoft.com/office/drawing/2014/main" id="{4452A4C2-69D0-A047-BDE5-86D4E9078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71" name="Rectangle 545">
              <a:extLst>
                <a:ext uri="{FF2B5EF4-FFF2-40B4-BE49-F238E27FC236}">
                  <a16:creationId xmlns:a16="http://schemas.microsoft.com/office/drawing/2014/main" id="{DBEB8E1E-62C4-D84B-8550-087C80EC3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72" name="Rectangle 546">
              <a:extLst>
                <a:ext uri="{FF2B5EF4-FFF2-40B4-BE49-F238E27FC236}">
                  <a16:creationId xmlns:a16="http://schemas.microsoft.com/office/drawing/2014/main" id="{FA8DD18B-D31D-B74A-9FC0-AB0F8772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73" name="Rectangle 547">
              <a:extLst>
                <a:ext uri="{FF2B5EF4-FFF2-40B4-BE49-F238E27FC236}">
                  <a16:creationId xmlns:a16="http://schemas.microsoft.com/office/drawing/2014/main" id="{05A65482-0DEC-6D47-8D12-FFB0F3234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10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74" name="Rectangle 548">
              <a:extLst>
                <a:ext uri="{FF2B5EF4-FFF2-40B4-BE49-F238E27FC236}">
                  <a16:creationId xmlns:a16="http://schemas.microsoft.com/office/drawing/2014/main" id="{1FAEC78B-34E0-A444-90BD-BD0ED229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10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75" name="Rectangle 549">
              <a:extLst>
                <a:ext uri="{FF2B5EF4-FFF2-40B4-BE49-F238E27FC236}">
                  <a16:creationId xmlns:a16="http://schemas.microsoft.com/office/drawing/2014/main" id="{C4F9C3C8-CCD4-3F4F-8135-9EB89301A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76" name="Rectangle 550">
              <a:extLst>
                <a:ext uri="{FF2B5EF4-FFF2-40B4-BE49-F238E27FC236}">
                  <a16:creationId xmlns:a16="http://schemas.microsoft.com/office/drawing/2014/main" id="{0AE57679-A52B-5D4D-B59A-4B40EAB2C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77" name="Rectangle 551">
              <a:extLst>
                <a:ext uri="{FF2B5EF4-FFF2-40B4-BE49-F238E27FC236}">
                  <a16:creationId xmlns:a16="http://schemas.microsoft.com/office/drawing/2014/main" id="{D8C8EE37-DA69-8547-A6B6-4A5707E5B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78" name="Rectangle 552">
              <a:extLst>
                <a:ext uri="{FF2B5EF4-FFF2-40B4-BE49-F238E27FC236}">
                  <a16:creationId xmlns:a16="http://schemas.microsoft.com/office/drawing/2014/main" id="{30B31A79-AECD-1147-A80C-A6BDFB70C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79" name="Rectangle 553">
              <a:extLst>
                <a:ext uri="{FF2B5EF4-FFF2-40B4-BE49-F238E27FC236}">
                  <a16:creationId xmlns:a16="http://schemas.microsoft.com/office/drawing/2014/main" id="{B26D74F4-75EA-6143-B642-354535484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80" name="Rectangle 554">
              <a:extLst>
                <a:ext uri="{FF2B5EF4-FFF2-40B4-BE49-F238E27FC236}">
                  <a16:creationId xmlns:a16="http://schemas.microsoft.com/office/drawing/2014/main" id="{5DABC80A-7B25-BE47-AF4C-77F8CF38A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81" name="Rectangle 555">
              <a:extLst>
                <a:ext uri="{FF2B5EF4-FFF2-40B4-BE49-F238E27FC236}">
                  <a16:creationId xmlns:a16="http://schemas.microsoft.com/office/drawing/2014/main" id="{857B0810-C5E8-E240-B8B0-F9E189291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82" name="Rectangle 556">
              <a:extLst>
                <a:ext uri="{FF2B5EF4-FFF2-40B4-BE49-F238E27FC236}">
                  <a16:creationId xmlns:a16="http://schemas.microsoft.com/office/drawing/2014/main" id="{E49AFA8E-4B96-424D-B650-E193B12F5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83" name="Rectangle 557">
              <a:extLst>
                <a:ext uri="{FF2B5EF4-FFF2-40B4-BE49-F238E27FC236}">
                  <a16:creationId xmlns:a16="http://schemas.microsoft.com/office/drawing/2014/main" id="{92FFCF0E-3191-684C-A728-659C733EE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84" name="Rectangle 558">
              <a:extLst>
                <a:ext uri="{FF2B5EF4-FFF2-40B4-BE49-F238E27FC236}">
                  <a16:creationId xmlns:a16="http://schemas.microsoft.com/office/drawing/2014/main" id="{05577767-56EC-984F-8754-7D8897570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85" name="Rectangle 559">
              <a:extLst>
                <a:ext uri="{FF2B5EF4-FFF2-40B4-BE49-F238E27FC236}">
                  <a16:creationId xmlns:a16="http://schemas.microsoft.com/office/drawing/2014/main" id="{FBA93A62-EA3A-454E-AE27-4CE1D5A6A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86" name="Rectangle 560">
              <a:extLst>
                <a:ext uri="{FF2B5EF4-FFF2-40B4-BE49-F238E27FC236}">
                  <a16:creationId xmlns:a16="http://schemas.microsoft.com/office/drawing/2014/main" id="{6B4BA203-7D36-754A-8449-7748F76CC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87" name="Rectangle 561">
              <a:extLst>
                <a:ext uri="{FF2B5EF4-FFF2-40B4-BE49-F238E27FC236}">
                  <a16:creationId xmlns:a16="http://schemas.microsoft.com/office/drawing/2014/main" id="{7BE25D67-9819-2741-8A87-B33E43086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88" name="Rectangle 562">
              <a:extLst>
                <a:ext uri="{FF2B5EF4-FFF2-40B4-BE49-F238E27FC236}">
                  <a16:creationId xmlns:a16="http://schemas.microsoft.com/office/drawing/2014/main" id="{F5BEDF86-B756-1D4B-8D2F-39651D7C3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89" name="Rectangle 563">
              <a:extLst>
                <a:ext uri="{FF2B5EF4-FFF2-40B4-BE49-F238E27FC236}">
                  <a16:creationId xmlns:a16="http://schemas.microsoft.com/office/drawing/2014/main" id="{0AAD99F0-2A66-6142-8148-9D8CA546C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90" name="Rectangle 564">
              <a:extLst>
                <a:ext uri="{FF2B5EF4-FFF2-40B4-BE49-F238E27FC236}">
                  <a16:creationId xmlns:a16="http://schemas.microsoft.com/office/drawing/2014/main" id="{9ECBF415-82B0-D542-B8C6-88AE088CD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91" name="Rectangle 565">
              <a:extLst>
                <a:ext uri="{FF2B5EF4-FFF2-40B4-BE49-F238E27FC236}">
                  <a16:creationId xmlns:a16="http://schemas.microsoft.com/office/drawing/2014/main" id="{33A657B8-6D07-5240-951D-20100333C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92" name="Rectangle 566">
              <a:extLst>
                <a:ext uri="{FF2B5EF4-FFF2-40B4-BE49-F238E27FC236}">
                  <a16:creationId xmlns:a16="http://schemas.microsoft.com/office/drawing/2014/main" id="{089EC690-5DF5-A84C-BD02-5D8AB0CFE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93" name="Rectangle 567">
              <a:extLst>
                <a:ext uri="{FF2B5EF4-FFF2-40B4-BE49-F238E27FC236}">
                  <a16:creationId xmlns:a16="http://schemas.microsoft.com/office/drawing/2014/main" id="{05ABAA8D-CEA3-6442-B0F7-DE531E1A8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94" name="Rectangle 568">
              <a:extLst>
                <a:ext uri="{FF2B5EF4-FFF2-40B4-BE49-F238E27FC236}">
                  <a16:creationId xmlns:a16="http://schemas.microsoft.com/office/drawing/2014/main" id="{A16EDAE1-D629-A240-90F8-92F11A392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95" name="Rectangle 569">
              <a:extLst>
                <a:ext uri="{FF2B5EF4-FFF2-40B4-BE49-F238E27FC236}">
                  <a16:creationId xmlns:a16="http://schemas.microsoft.com/office/drawing/2014/main" id="{B956AD48-EEA1-7E43-B317-486095CF3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96" name="Rectangle 570">
              <a:extLst>
                <a:ext uri="{FF2B5EF4-FFF2-40B4-BE49-F238E27FC236}">
                  <a16:creationId xmlns:a16="http://schemas.microsoft.com/office/drawing/2014/main" id="{BECF4E59-3148-CB48-91AF-D4EEA1B40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97" name="Rectangle 571">
              <a:extLst>
                <a:ext uri="{FF2B5EF4-FFF2-40B4-BE49-F238E27FC236}">
                  <a16:creationId xmlns:a16="http://schemas.microsoft.com/office/drawing/2014/main" id="{3CB4B3D0-EFF0-1F4B-B483-C8E1D278F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98" name="Rectangle 572">
              <a:extLst>
                <a:ext uri="{FF2B5EF4-FFF2-40B4-BE49-F238E27FC236}">
                  <a16:creationId xmlns:a16="http://schemas.microsoft.com/office/drawing/2014/main" id="{7D2286AE-3D2E-F548-855F-084848151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899" name="Rectangle 573">
              <a:extLst>
                <a:ext uri="{FF2B5EF4-FFF2-40B4-BE49-F238E27FC236}">
                  <a16:creationId xmlns:a16="http://schemas.microsoft.com/office/drawing/2014/main" id="{DAEF5E65-FE7C-F34A-96CD-639491CE6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00" name="Rectangle 574">
              <a:extLst>
                <a:ext uri="{FF2B5EF4-FFF2-40B4-BE49-F238E27FC236}">
                  <a16:creationId xmlns:a16="http://schemas.microsoft.com/office/drawing/2014/main" id="{9A0A2FC3-A0BD-3D45-86BE-BB27132CE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01" name="Rectangle 575">
              <a:extLst>
                <a:ext uri="{FF2B5EF4-FFF2-40B4-BE49-F238E27FC236}">
                  <a16:creationId xmlns:a16="http://schemas.microsoft.com/office/drawing/2014/main" id="{2305CC0E-91F3-3F47-B758-36A8EF40D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02" name="Rectangle 576">
              <a:extLst>
                <a:ext uri="{FF2B5EF4-FFF2-40B4-BE49-F238E27FC236}">
                  <a16:creationId xmlns:a16="http://schemas.microsoft.com/office/drawing/2014/main" id="{7AF8907A-0D52-AE4F-9E21-5A1817692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03" name="Rectangle 577">
              <a:extLst>
                <a:ext uri="{FF2B5EF4-FFF2-40B4-BE49-F238E27FC236}">
                  <a16:creationId xmlns:a16="http://schemas.microsoft.com/office/drawing/2014/main" id="{511845E6-8A61-3242-8533-1A30D969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04" name="Rectangle 578">
              <a:extLst>
                <a:ext uri="{FF2B5EF4-FFF2-40B4-BE49-F238E27FC236}">
                  <a16:creationId xmlns:a16="http://schemas.microsoft.com/office/drawing/2014/main" id="{301B824E-4A8C-8542-890C-53E4BB88A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05" name="Rectangle 579">
              <a:extLst>
                <a:ext uri="{FF2B5EF4-FFF2-40B4-BE49-F238E27FC236}">
                  <a16:creationId xmlns:a16="http://schemas.microsoft.com/office/drawing/2014/main" id="{4EBAA3D2-9EC7-2342-A212-1200AF63A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16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06" name="Rectangle 580">
              <a:extLst>
                <a:ext uri="{FF2B5EF4-FFF2-40B4-BE49-F238E27FC236}">
                  <a16:creationId xmlns:a16="http://schemas.microsoft.com/office/drawing/2014/main" id="{DF61DE92-B2BC-C243-9EDE-8DE3B3CC4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16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07" name="Rectangle 581">
              <a:extLst>
                <a:ext uri="{FF2B5EF4-FFF2-40B4-BE49-F238E27FC236}">
                  <a16:creationId xmlns:a16="http://schemas.microsoft.com/office/drawing/2014/main" id="{C5E19A6E-9204-BE47-891D-3FC0BBD4E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08" name="Rectangle 582">
              <a:extLst>
                <a:ext uri="{FF2B5EF4-FFF2-40B4-BE49-F238E27FC236}">
                  <a16:creationId xmlns:a16="http://schemas.microsoft.com/office/drawing/2014/main" id="{F4731547-8801-BB4A-A26C-C801D0C45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09" name="Rectangle 583">
              <a:extLst>
                <a:ext uri="{FF2B5EF4-FFF2-40B4-BE49-F238E27FC236}">
                  <a16:creationId xmlns:a16="http://schemas.microsoft.com/office/drawing/2014/main" id="{CF10B89B-BB43-7246-8994-D1AD86E79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10" name="Rectangle 584">
              <a:extLst>
                <a:ext uri="{FF2B5EF4-FFF2-40B4-BE49-F238E27FC236}">
                  <a16:creationId xmlns:a16="http://schemas.microsoft.com/office/drawing/2014/main" id="{6EB071AE-A43F-4C43-9D9E-A8E0458A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11" name="Rectangle 585">
              <a:extLst>
                <a:ext uri="{FF2B5EF4-FFF2-40B4-BE49-F238E27FC236}">
                  <a16:creationId xmlns:a16="http://schemas.microsoft.com/office/drawing/2014/main" id="{8433FA06-B017-484F-83C6-523A54DA1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12" name="Rectangle 586">
              <a:extLst>
                <a:ext uri="{FF2B5EF4-FFF2-40B4-BE49-F238E27FC236}">
                  <a16:creationId xmlns:a16="http://schemas.microsoft.com/office/drawing/2014/main" id="{5FA79F9C-7291-284D-B7B0-93BE50362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13" name="Rectangle 587">
              <a:extLst>
                <a:ext uri="{FF2B5EF4-FFF2-40B4-BE49-F238E27FC236}">
                  <a16:creationId xmlns:a16="http://schemas.microsoft.com/office/drawing/2014/main" id="{5D99D722-F01C-2B48-BCAD-DA9F967EC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14" name="Rectangle 588">
              <a:extLst>
                <a:ext uri="{FF2B5EF4-FFF2-40B4-BE49-F238E27FC236}">
                  <a16:creationId xmlns:a16="http://schemas.microsoft.com/office/drawing/2014/main" id="{7DDC2C9A-73C8-4841-9DD2-446FDE35C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15" name="Rectangle 589">
              <a:extLst>
                <a:ext uri="{FF2B5EF4-FFF2-40B4-BE49-F238E27FC236}">
                  <a16:creationId xmlns:a16="http://schemas.microsoft.com/office/drawing/2014/main" id="{2BD575A9-8373-DA42-B4BA-9BCC77605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16" name="Rectangle 590">
              <a:extLst>
                <a:ext uri="{FF2B5EF4-FFF2-40B4-BE49-F238E27FC236}">
                  <a16:creationId xmlns:a16="http://schemas.microsoft.com/office/drawing/2014/main" id="{96AFE23E-5C88-C542-8DFB-E20772AAE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17" name="Rectangle 591">
              <a:extLst>
                <a:ext uri="{FF2B5EF4-FFF2-40B4-BE49-F238E27FC236}">
                  <a16:creationId xmlns:a16="http://schemas.microsoft.com/office/drawing/2014/main" id="{99590303-C6E0-FA4A-90FD-6C7443A25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18" name="Rectangle 592">
              <a:extLst>
                <a:ext uri="{FF2B5EF4-FFF2-40B4-BE49-F238E27FC236}">
                  <a16:creationId xmlns:a16="http://schemas.microsoft.com/office/drawing/2014/main" id="{7C107CA9-A3AF-FE4B-AA6C-3F45C0DAE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19" name="Rectangle 593">
              <a:extLst>
                <a:ext uri="{FF2B5EF4-FFF2-40B4-BE49-F238E27FC236}">
                  <a16:creationId xmlns:a16="http://schemas.microsoft.com/office/drawing/2014/main" id="{22FC2DD5-AA17-4A4C-B683-4504E3195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20" name="Rectangle 594">
              <a:extLst>
                <a:ext uri="{FF2B5EF4-FFF2-40B4-BE49-F238E27FC236}">
                  <a16:creationId xmlns:a16="http://schemas.microsoft.com/office/drawing/2014/main" id="{CE0333D5-B468-DD4A-9ACA-C70C8B961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21" name="Rectangle 595">
              <a:extLst>
                <a:ext uri="{FF2B5EF4-FFF2-40B4-BE49-F238E27FC236}">
                  <a16:creationId xmlns:a16="http://schemas.microsoft.com/office/drawing/2014/main" id="{363D5D4C-BAB4-5845-8CB4-CEAC66A8F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22" name="Rectangle 596">
              <a:extLst>
                <a:ext uri="{FF2B5EF4-FFF2-40B4-BE49-F238E27FC236}">
                  <a16:creationId xmlns:a16="http://schemas.microsoft.com/office/drawing/2014/main" id="{A77F995B-D411-E143-B721-453C518FD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23" name="Rectangle 597">
              <a:extLst>
                <a:ext uri="{FF2B5EF4-FFF2-40B4-BE49-F238E27FC236}">
                  <a16:creationId xmlns:a16="http://schemas.microsoft.com/office/drawing/2014/main" id="{5CEB0C77-83B4-B849-B0A8-D4117824F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24" name="Rectangle 598">
              <a:extLst>
                <a:ext uri="{FF2B5EF4-FFF2-40B4-BE49-F238E27FC236}">
                  <a16:creationId xmlns:a16="http://schemas.microsoft.com/office/drawing/2014/main" id="{E5F67288-3E1B-D047-8A90-9ABE7DBFA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25" name="Rectangle 599">
              <a:extLst>
                <a:ext uri="{FF2B5EF4-FFF2-40B4-BE49-F238E27FC236}">
                  <a16:creationId xmlns:a16="http://schemas.microsoft.com/office/drawing/2014/main" id="{89547ADA-68D6-9A49-8DDE-E030B1431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26" name="Rectangle 600">
              <a:extLst>
                <a:ext uri="{FF2B5EF4-FFF2-40B4-BE49-F238E27FC236}">
                  <a16:creationId xmlns:a16="http://schemas.microsoft.com/office/drawing/2014/main" id="{99C3F446-FEFA-B548-81EC-ABD7A5881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27" name="Rectangle 601">
              <a:extLst>
                <a:ext uri="{FF2B5EF4-FFF2-40B4-BE49-F238E27FC236}">
                  <a16:creationId xmlns:a16="http://schemas.microsoft.com/office/drawing/2014/main" id="{9C3977CF-A04B-FE43-8E7E-8A9747210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28" name="Rectangle 602">
              <a:extLst>
                <a:ext uri="{FF2B5EF4-FFF2-40B4-BE49-F238E27FC236}">
                  <a16:creationId xmlns:a16="http://schemas.microsoft.com/office/drawing/2014/main" id="{5FC210A3-5491-1443-B4AD-B8DC2FFA9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29" name="Rectangle 603">
              <a:extLst>
                <a:ext uri="{FF2B5EF4-FFF2-40B4-BE49-F238E27FC236}">
                  <a16:creationId xmlns:a16="http://schemas.microsoft.com/office/drawing/2014/main" id="{ECE47D2E-5724-A44B-BE0F-ACFA5C43A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30" name="Rectangle 604">
              <a:extLst>
                <a:ext uri="{FF2B5EF4-FFF2-40B4-BE49-F238E27FC236}">
                  <a16:creationId xmlns:a16="http://schemas.microsoft.com/office/drawing/2014/main" id="{AA638885-494A-6C40-A1BA-42D509BB0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31" name="Rectangle 605">
              <a:extLst>
                <a:ext uri="{FF2B5EF4-FFF2-40B4-BE49-F238E27FC236}">
                  <a16:creationId xmlns:a16="http://schemas.microsoft.com/office/drawing/2014/main" id="{B2F22DD1-ECAC-3F40-9CA0-E6948AB95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32" name="Rectangle 606">
              <a:extLst>
                <a:ext uri="{FF2B5EF4-FFF2-40B4-BE49-F238E27FC236}">
                  <a16:creationId xmlns:a16="http://schemas.microsoft.com/office/drawing/2014/main" id="{6935353C-093E-4A47-ADE9-D99B56F4E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33" name="Rectangle 607">
              <a:extLst>
                <a:ext uri="{FF2B5EF4-FFF2-40B4-BE49-F238E27FC236}">
                  <a16:creationId xmlns:a16="http://schemas.microsoft.com/office/drawing/2014/main" id="{CAB48340-CA05-0946-9E69-F8BEC6DAA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34" name="Rectangle 608">
              <a:extLst>
                <a:ext uri="{FF2B5EF4-FFF2-40B4-BE49-F238E27FC236}">
                  <a16:creationId xmlns:a16="http://schemas.microsoft.com/office/drawing/2014/main" id="{85EBC0DE-9836-5A40-A719-4CE59E58C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35" name="Rectangle 609">
              <a:extLst>
                <a:ext uri="{FF2B5EF4-FFF2-40B4-BE49-F238E27FC236}">
                  <a16:creationId xmlns:a16="http://schemas.microsoft.com/office/drawing/2014/main" id="{4B63E1F8-F7C3-8041-B39B-EC10ADAE3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36" name="Rectangle 610">
              <a:extLst>
                <a:ext uri="{FF2B5EF4-FFF2-40B4-BE49-F238E27FC236}">
                  <a16:creationId xmlns:a16="http://schemas.microsoft.com/office/drawing/2014/main" id="{ACB011A5-BCF7-694C-81EB-8B04CED0A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37" name="Rectangle 611">
              <a:extLst>
                <a:ext uri="{FF2B5EF4-FFF2-40B4-BE49-F238E27FC236}">
                  <a16:creationId xmlns:a16="http://schemas.microsoft.com/office/drawing/2014/main" id="{478B7790-19F5-0C4E-9573-BF53CE530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219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38" name="Rectangle 612">
              <a:extLst>
                <a:ext uri="{FF2B5EF4-FFF2-40B4-BE49-F238E27FC236}">
                  <a16:creationId xmlns:a16="http://schemas.microsoft.com/office/drawing/2014/main" id="{2507F7F3-E40F-C348-A478-DAB9D7E70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219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39" name="Rectangle 613">
              <a:extLst>
                <a:ext uri="{FF2B5EF4-FFF2-40B4-BE49-F238E27FC236}">
                  <a16:creationId xmlns:a16="http://schemas.microsoft.com/office/drawing/2014/main" id="{3920703B-F254-714F-90B6-FF5D0D802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40" name="Rectangle 614">
              <a:extLst>
                <a:ext uri="{FF2B5EF4-FFF2-40B4-BE49-F238E27FC236}">
                  <a16:creationId xmlns:a16="http://schemas.microsoft.com/office/drawing/2014/main" id="{498C291B-F7AD-3846-8B7D-0563D4D14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41" name="Rectangle 615">
              <a:extLst>
                <a:ext uri="{FF2B5EF4-FFF2-40B4-BE49-F238E27FC236}">
                  <a16:creationId xmlns:a16="http://schemas.microsoft.com/office/drawing/2014/main" id="{F82A7380-F2F5-2F43-B142-E252B16A8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42" name="Rectangle 616">
              <a:extLst>
                <a:ext uri="{FF2B5EF4-FFF2-40B4-BE49-F238E27FC236}">
                  <a16:creationId xmlns:a16="http://schemas.microsoft.com/office/drawing/2014/main" id="{F90F6916-8FE7-3C41-A0BC-643D804D4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43" name="Rectangle 617">
              <a:extLst>
                <a:ext uri="{FF2B5EF4-FFF2-40B4-BE49-F238E27FC236}">
                  <a16:creationId xmlns:a16="http://schemas.microsoft.com/office/drawing/2014/main" id="{D9B8946E-F91D-F548-9494-15265FF7E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44" name="Rectangle 618">
              <a:extLst>
                <a:ext uri="{FF2B5EF4-FFF2-40B4-BE49-F238E27FC236}">
                  <a16:creationId xmlns:a16="http://schemas.microsoft.com/office/drawing/2014/main" id="{3AB46213-42D6-6A4C-9484-D2A65E2E4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45" name="Rectangle 619">
              <a:extLst>
                <a:ext uri="{FF2B5EF4-FFF2-40B4-BE49-F238E27FC236}">
                  <a16:creationId xmlns:a16="http://schemas.microsoft.com/office/drawing/2014/main" id="{F035585A-3B1C-334B-9EE7-AB71155AF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46" name="Rectangle 620">
              <a:extLst>
                <a:ext uri="{FF2B5EF4-FFF2-40B4-BE49-F238E27FC236}">
                  <a16:creationId xmlns:a16="http://schemas.microsoft.com/office/drawing/2014/main" id="{7F8C6B24-3AEE-D743-90A8-4CDCA326C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47" name="Rectangle 621">
              <a:extLst>
                <a:ext uri="{FF2B5EF4-FFF2-40B4-BE49-F238E27FC236}">
                  <a16:creationId xmlns:a16="http://schemas.microsoft.com/office/drawing/2014/main" id="{F451AA45-CFD8-C04D-A359-49277E888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48" name="Rectangle 622">
              <a:extLst>
                <a:ext uri="{FF2B5EF4-FFF2-40B4-BE49-F238E27FC236}">
                  <a16:creationId xmlns:a16="http://schemas.microsoft.com/office/drawing/2014/main" id="{CDAAAD62-DFEE-8547-A4CB-4131AF56A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49" name="Rectangle 623">
              <a:extLst>
                <a:ext uri="{FF2B5EF4-FFF2-40B4-BE49-F238E27FC236}">
                  <a16:creationId xmlns:a16="http://schemas.microsoft.com/office/drawing/2014/main" id="{20D9E33A-B62B-1E4D-9E7F-DA48AC748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50" name="Rectangle 624">
              <a:extLst>
                <a:ext uri="{FF2B5EF4-FFF2-40B4-BE49-F238E27FC236}">
                  <a16:creationId xmlns:a16="http://schemas.microsoft.com/office/drawing/2014/main" id="{3AF6CBBA-655D-624A-9AF2-B693FAA57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51" name="Rectangle 625">
              <a:extLst>
                <a:ext uri="{FF2B5EF4-FFF2-40B4-BE49-F238E27FC236}">
                  <a16:creationId xmlns:a16="http://schemas.microsoft.com/office/drawing/2014/main" id="{8159B559-BADB-8F43-82F9-04F4F6D91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52" name="Rectangle 626">
              <a:extLst>
                <a:ext uri="{FF2B5EF4-FFF2-40B4-BE49-F238E27FC236}">
                  <a16:creationId xmlns:a16="http://schemas.microsoft.com/office/drawing/2014/main" id="{064AE116-156F-A949-91E6-3CD52AAFF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53" name="Rectangle 627">
              <a:extLst>
                <a:ext uri="{FF2B5EF4-FFF2-40B4-BE49-F238E27FC236}">
                  <a16:creationId xmlns:a16="http://schemas.microsoft.com/office/drawing/2014/main" id="{8D34D3C6-D6F4-DF42-BC8F-7F1D60013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54" name="Rectangle 628">
              <a:extLst>
                <a:ext uri="{FF2B5EF4-FFF2-40B4-BE49-F238E27FC236}">
                  <a16:creationId xmlns:a16="http://schemas.microsoft.com/office/drawing/2014/main" id="{D7552063-9490-E448-8C9F-82DE73CE0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55" name="Rectangle 629">
              <a:extLst>
                <a:ext uri="{FF2B5EF4-FFF2-40B4-BE49-F238E27FC236}">
                  <a16:creationId xmlns:a16="http://schemas.microsoft.com/office/drawing/2014/main" id="{939590CA-2858-8A43-9AAA-401689275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56" name="Rectangle 630">
              <a:extLst>
                <a:ext uri="{FF2B5EF4-FFF2-40B4-BE49-F238E27FC236}">
                  <a16:creationId xmlns:a16="http://schemas.microsoft.com/office/drawing/2014/main" id="{B1739370-3D1C-B14C-82EA-76061365F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57" name="Rectangle 631">
              <a:extLst>
                <a:ext uri="{FF2B5EF4-FFF2-40B4-BE49-F238E27FC236}">
                  <a16:creationId xmlns:a16="http://schemas.microsoft.com/office/drawing/2014/main" id="{7096DD49-B9B1-F54C-9473-784E99B66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58" name="Rectangle 632">
              <a:extLst>
                <a:ext uri="{FF2B5EF4-FFF2-40B4-BE49-F238E27FC236}">
                  <a16:creationId xmlns:a16="http://schemas.microsoft.com/office/drawing/2014/main" id="{FF1363CE-8838-7948-A91F-FF58E4086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59" name="Rectangle 633">
              <a:extLst>
                <a:ext uri="{FF2B5EF4-FFF2-40B4-BE49-F238E27FC236}">
                  <a16:creationId xmlns:a16="http://schemas.microsoft.com/office/drawing/2014/main" id="{120D8E67-E6FB-BC45-864F-A707A13AA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60" name="Rectangle 634">
              <a:extLst>
                <a:ext uri="{FF2B5EF4-FFF2-40B4-BE49-F238E27FC236}">
                  <a16:creationId xmlns:a16="http://schemas.microsoft.com/office/drawing/2014/main" id="{56C363DF-6B67-6946-A6C6-05F794EF3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61" name="Rectangle 635">
              <a:extLst>
                <a:ext uri="{FF2B5EF4-FFF2-40B4-BE49-F238E27FC236}">
                  <a16:creationId xmlns:a16="http://schemas.microsoft.com/office/drawing/2014/main" id="{240F11AF-FC16-D542-BF24-4AE2D47E4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62" name="Rectangle 636">
              <a:extLst>
                <a:ext uri="{FF2B5EF4-FFF2-40B4-BE49-F238E27FC236}">
                  <a16:creationId xmlns:a16="http://schemas.microsoft.com/office/drawing/2014/main" id="{68533245-C3ED-E44A-A10E-F6C5DED89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63" name="Rectangle 637">
              <a:extLst>
                <a:ext uri="{FF2B5EF4-FFF2-40B4-BE49-F238E27FC236}">
                  <a16:creationId xmlns:a16="http://schemas.microsoft.com/office/drawing/2014/main" id="{2B06FC84-A861-BD4B-98E4-D9D0B113A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64" name="Rectangle 638">
              <a:extLst>
                <a:ext uri="{FF2B5EF4-FFF2-40B4-BE49-F238E27FC236}">
                  <a16:creationId xmlns:a16="http://schemas.microsoft.com/office/drawing/2014/main" id="{73A1CAED-2B9E-8A4D-BDF2-33335D213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65" name="Rectangle 639">
              <a:extLst>
                <a:ext uri="{FF2B5EF4-FFF2-40B4-BE49-F238E27FC236}">
                  <a16:creationId xmlns:a16="http://schemas.microsoft.com/office/drawing/2014/main" id="{4619FA15-5C61-7243-9342-AA80973E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66" name="Rectangle 640">
              <a:extLst>
                <a:ext uri="{FF2B5EF4-FFF2-40B4-BE49-F238E27FC236}">
                  <a16:creationId xmlns:a16="http://schemas.microsoft.com/office/drawing/2014/main" id="{ACCF2C5E-E990-2341-A5DA-B3E361B0A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67" name="Rectangle 641">
              <a:extLst>
                <a:ext uri="{FF2B5EF4-FFF2-40B4-BE49-F238E27FC236}">
                  <a16:creationId xmlns:a16="http://schemas.microsoft.com/office/drawing/2014/main" id="{3156C043-43BC-2643-A1D6-B752ACE42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68" name="Rectangle 642">
              <a:extLst>
                <a:ext uri="{FF2B5EF4-FFF2-40B4-BE49-F238E27FC236}">
                  <a16:creationId xmlns:a16="http://schemas.microsoft.com/office/drawing/2014/main" id="{B4A93970-6C4B-6E45-900B-DC5217DAD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69" name="Rectangle 643">
              <a:extLst>
                <a:ext uri="{FF2B5EF4-FFF2-40B4-BE49-F238E27FC236}">
                  <a16:creationId xmlns:a16="http://schemas.microsoft.com/office/drawing/2014/main" id="{56A48812-5CAA-6445-BFDC-A39268AEB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276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70" name="Rectangle 644">
              <a:extLst>
                <a:ext uri="{FF2B5EF4-FFF2-40B4-BE49-F238E27FC236}">
                  <a16:creationId xmlns:a16="http://schemas.microsoft.com/office/drawing/2014/main" id="{4B16CDF9-D974-6345-8736-82ED8E3AF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276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71" name="Rectangle 645">
              <a:extLst>
                <a:ext uri="{FF2B5EF4-FFF2-40B4-BE49-F238E27FC236}">
                  <a16:creationId xmlns:a16="http://schemas.microsoft.com/office/drawing/2014/main" id="{D63CA17B-306C-7144-81F6-07ABCED8F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72" name="Rectangle 646">
              <a:extLst>
                <a:ext uri="{FF2B5EF4-FFF2-40B4-BE49-F238E27FC236}">
                  <a16:creationId xmlns:a16="http://schemas.microsoft.com/office/drawing/2014/main" id="{BE66DDDD-3E05-CF42-8BCD-D94721367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73" name="Rectangle 647">
              <a:extLst>
                <a:ext uri="{FF2B5EF4-FFF2-40B4-BE49-F238E27FC236}">
                  <a16:creationId xmlns:a16="http://schemas.microsoft.com/office/drawing/2014/main" id="{80BA8BFE-F272-5A44-90AB-D2ED27C83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74" name="Rectangle 648">
              <a:extLst>
                <a:ext uri="{FF2B5EF4-FFF2-40B4-BE49-F238E27FC236}">
                  <a16:creationId xmlns:a16="http://schemas.microsoft.com/office/drawing/2014/main" id="{CE0A677E-BA7E-8340-B4D4-407DB54B2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75" name="Rectangle 649">
              <a:extLst>
                <a:ext uri="{FF2B5EF4-FFF2-40B4-BE49-F238E27FC236}">
                  <a16:creationId xmlns:a16="http://schemas.microsoft.com/office/drawing/2014/main" id="{57BF5E1A-A96F-9045-BC35-E8C1DFAAE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76" name="Rectangle 650">
              <a:extLst>
                <a:ext uri="{FF2B5EF4-FFF2-40B4-BE49-F238E27FC236}">
                  <a16:creationId xmlns:a16="http://schemas.microsoft.com/office/drawing/2014/main" id="{FCEF45F6-882E-6A48-8232-93AFBE8DF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77" name="Rectangle 651">
              <a:extLst>
                <a:ext uri="{FF2B5EF4-FFF2-40B4-BE49-F238E27FC236}">
                  <a16:creationId xmlns:a16="http://schemas.microsoft.com/office/drawing/2014/main" id="{340403DC-2A2E-1C40-B4DB-368A801E8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78" name="Rectangle 652">
              <a:extLst>
                <a:ext uri="{FF2B5EF4-FFF2-40B4-BE49-F238E27FC236}">
                  <a16:creationId xmlns:a16="http://schemas.microsoft.com/office/drawing/2014/main" id="{57848148-3EDD-FA4A-8845-32D97AE7E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79" name="Rectangle 653">
              <a:extLst>
                <a:ext uri="{FF2B5EF4-FFF2-40B4-BE49-F238E27FC236}">
                  <a16:creationId xmlns:a16="http://schemas.microsoft.com/office/drawing/2014/main" id="{032C129B-23B5-DC44-913F-7C76C1EBA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80" name="Rectangle 654">
              <a:extLst>
                <a:ext uri="{FF2B5EF4-FFF2-40B4-BE49-F238E27FC236}">
                  <a16:creationId xmlns:a16="http://schemas.microsoft.com/office/drawing/2014/main" id="{4AE97FA4-C14F-8546-91D2-998676C66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81" name="Rectangle 655">
              <a:extLst>
                <a:ext uri="{FF2B5EF4-FFF2-40B4-BE49-F238E27FC236}">
                  <a16:creationId xmlns:a16="http://schemas.microsoft.com/office/drawing/2014/main" id="{D31645FA-B0A0-CA45-8553-B8A913D3B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82" name="Rectangle 656">
              <a:extLst>
                <a:ext uri="{FF2B5EF4-FFF2-40B4-BE49-F238E27FC236}">
                  <a16:creationId xmlns:a16="http://schemas.microsoft.com/office/drawing/2014/main" id="{1B527906-6DD1-944C-BC60-9C74B99AE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83" name="Rectangle 657">
              <a:extLst>
                <a:ext uri="{FF2B5EF4-FFF2-40B4-BE49-F238E27FC236}">
                  <a16:creationId xmlns:a16="http://schemas.microsoft.com/office/drawing/2014/main" id="{C6014156-02E5-6642-92DE-F90C7050F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84" name="Rectangle 658">
              <a:extLst>
                <a:ext uri="{FF2B5EF4-FFF2-40B4-BE49-F238E27FC236}">
                  <a16:creationId xmlns:a16="http://schemas.microsoft.com/office/drawing/2014/main" id="{F5BDFF8D-C72F-414C-A243-36A52F391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85" name="Rectangle 659">
              <a:extLst>
                <a:ext uri="{FF2B5EF4-FFF2-40B4-BE49-F238E27FC236}">
                  <a16:creationId xmlns:a16="http://schemas.microsoft.com/office/drawing/2014/main" id="{EBAFAEF3-B842-F946-B286-95E99F1F5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86" name="Rectangle 660">
              <a:extLst>
                <a:ext uri="{FF2B5EF4-FFF2-40B4-BE49-F238E27FC236}">
                  <a16:creationId xmlns:a16="http://schemas.microsoft.com/office/drawing/2014/main" id="{75EFAFD9-C415-4C4D-9251-B7BCCB6FC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87" name="Rectangle 661">
              <a:extLst>
                <a:ext uri="{FF2B5EF4-FFF2-40B4-BE49-F238E27FC236}">
                  <a16:creationId xmlns:a16="http://schemas.microsoft.com/office/drawing/2014/main" id="{0ADE0D45-31C8-E249-AF94-91CB1EA15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88" name="Rectangle 662">
              <a:extLst>
                <a:ext uri="{FF2B5EF4-FFF2-40B4-BE49-F238E27FC236}">
                  <a16:creationId xmlns:a16="http://schemas.microsoft.com/office/drawing/2014/main" id="{6AF2D1E2-3996-F049-A689-C8E95E8EA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89" name="Rectangle 663">
              <a:extLst>
                <a:ext uri="{FF2B5EF4-FFF2-40B4-BE49-F238E27FC236}">
                  <a16:creationId xmlns:a16="http://schemas.microsoft.com/office/drawing/2014/main" id="{3AC0D8D1-0459-CE49-B6E9-FAA435C3D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90" name="Rectangle 664">
              <a:extLst>
                <a:ext uri="{FF2B5EF4-FFF2-40B4-BE49-F238E27FC236}">
                  <a16:creationId xmlns:a16="http://schemas.microsoft.com/office/drawing/2014/main" id="{93639DE6-4A78-4D4A-9B5E-FC9B7C966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91" name="Rectangle 665">
              <a:extLst>
                <a:ext uri="{FF2B5EF4-FFF2-40B4-BE49-F238E27FC236}">
                  <a16:creationId xmlns:a16="http://schemas.microsoft.com/office/drawing/2014/main" id="{067B1419-374F-0C43-B40B-760DE859D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92" name="Rectangle 666">
              <a:extLst>
                <a:ext uri="{FF2B5EF4-FFF2-40B4-BE49-F238E27FC236}">
                  <a16:creationId xmlns:a16="http://schemas.microsoft.com/office/drawing/2014/main" id="{993D556A-CB89-FB4B-BF59-BB32A8D18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93" name="Rectangle 667">
              <a:extLst>
                <a:ext uri="{FF2B5EF4-FFF2-40B4-BE49-F238E27FC236}">
                  <a16:creationId xmlns:a16="http://schemas.microsoft.com/office/drawing/2014/main" id="{E6E71347-E0C6-184C-B4B8-F72D15A09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94" name="Rectangle 668">
              <a:extLst>
                <a:ext uri="{FF2B5EF4-FFF2-40B4-BE49-F238E27FC236}">
                  <a16:creationId xmlns:a16="http://schemas.microsoft.com/office/drawing/2014/main" id="{ADF7C48D-3CAD-2A4B-A850-15EF99A3D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95" name="Rectangle 669">
              <a:extLst>
                <a:ext uri="{FF2B5EF4-FFF2-40B4-BE49-F238E27FC236}">
                  <a16:creationId xmlns:a16="http://schemas.microsoft.com/office/drawing/2014/main" id="{F369D85B-065B-6F4E-9001-FD387FF30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96" name="Rectangle 670">
              <a:extLst>
                <a:ext uri="{FF2B5EF4-FFF2-40B4-BE49-F238E27FC236}">
                  <a16:creationId xmlns:a16="http://schemas.microsoft.com/office/drawing/2014/main" id="{0F775ADF-1298-1D4D-80A5-CA29C3796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97" name="Rectangle 671">
              <a:extLst>
                <a:ext uri="{FF2B5EF4-FFF2-40B4-BE49-F238E27FC236}">
                  <a16:creationId xmlns:a16="http://schemas.microsoft.com/office/drawing/2014/main" id="{D4CB2B6E-558D-7740-A393-243C38E10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98" name="Rectangle 672">
              <a:extLst>
                <a:ext uri="{FF2B5EF4-FFF2-40B4-BE49-F238E27FC236}">
                  <a16:creationId xmlns:a16="http://schemas.microsoft.com/office/drawing/2014/main" id="{2CE393AC-A652-624A-AAE6-7C9C1A508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999" name="Rectangle 673">
              <a:extLst>
                <a:ext uri="{FF2B5EF4-FFF2-40B4-BE49-F238E27FC236}">
                  <a16:creationId xmlns:a16="http://schemas.microsoft.com/office/drawing/2014/main" id="{115C698F-5989-4F43-A45E-9D4AE724C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00" name="Rectangle 674">
              <a:extLst>
                <a:ext uri="{FF2B5EF4-FFF2-40B4-BE49-F238E27FC236}">
                  <a16:creationId xmlns:a16="http://schemas.microsoft.com/office/drawing/2014/main" id="{06323E52-ED62-5346-BC91-864C435F9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01" name="Rectangle 675">
              <a:extLst>
                <a:ext uri="{FF2B5EF4-FFF2-40B4-BE49-F238E27FC236}">
                  <a16:creationId xmlns:a16="http://schemas.microsoft.com/office/drawing/2014/main" id="{100AA3E8-AD68-EA4A-BA4B-80E2A61DC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334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02" name="Rectangle 676">
              <a:extLst>
                <a:ext uri="{FF2B5EF4-FFF2-40B4-BE49-F238E27FC236}">
                  <a16:creationId xmlns:a16="http://schemas.microsoft.com/office/drawing/2014/main" id="{6D44409C-9BC4-A548-BBB2-BCD8BD09E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334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03" name="Rectangle 677">
              <a:extLst>
                <a:ext uri="{FF2B5EF4-FFF2-40B4-BE49-F238E27FC236}">
                  <a16:creationId xmlns:a16="http://schemas.microsoft.com/office/drawing/2014/main" id="{A70DAF78-687C-474C-8710-568287B7E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04" name="Rectangle 678">
              <a:extLst>
                <a:ext uri="{FF2B5EF4-FFF2-40B4-BE49-F238E27FC236}">
                  <a16:creationId xmlns:a16="http://schemas.microsoft.com/office/drawing/2014/main" id="{45FA6962-532A-3F41-8752-137C10650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05" name="Rectangle 679">
              <a:extLst>
                <a:ext uri="{FF2B5EF4-FFF2-40B4-BE49-F238E27FC236}">
                  <a16:creationId xmlns:a16="http://schemas.microsoft.com/office/drawing/2014/main" id="{B87DDA4F-CF18-EA48-B601-5A49D0D84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06" name="Rectangle 680">
              <a:extLst>
                <a:ext uri="{FF2B5EF4-FFF2-40B4-BE49-F238E27FC236}">
                  <a16:creationId xmlns:a16="http://schemas.microsoft.com/office/drawing/2014/main" id="{37E16B1F-E02F-CD4E-A02F-263C7E2A2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07" name="Rectangle 681">
              <a:extLst>
                <a:ext uri="{FF2B5EF4-FFF2-40B4-BE49-F238E27FC236}">
                  <a16:creationId xmlns:a16="http://schemas.microsoft.com/office/drawing/2014/main" id="{2B13A571-AA24-F448-AC31-EDD7B2530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08" name="Rectangle 682">
              <a:extLst>
                <a:ext uri="{FF2B5EF4-FFF2-40B4-BE49-F238E27FC236}">
                  <a16:creationId xmlns:a16="http://schemas.microsoft.com/office/drawing/2014/main" id="{8B562F27-6ACA-2B4D-9816-304DDA97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09" name="Rectangle 683">
              <a:extLst>
                <a:ext uri="{FF2B5EF4-FFF2-40B4-BE49-F238E27FC236}">
                  <a16:creationId xmlns:a16="http://schemas.microsoft.com/office/drawing/2014/main" id="{9152C4FC-7B39-B447-99D3-67DA7F107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10" name="Rectangle 684">
              <a:extLst>
                <a:ext uri="{FF2B5EF4-FFF2-40B4-BE49-F238E27FC236}">
                  <a16:creationId xmlns:a16="http://schemas.microsoft.com/office/drawing/2014/main" id="{D168E01D-F0FA-464E-9489-3676C82AA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11" name="Rectangle 685">
              <a:extLst>
                <a:ext uri="{FF2B5EF4-FFF2-40B4-BE49-F238E27FC236}">
                  <a16:creationId xmlns:a16="http://schemas.microsoft.com/office/drawing/2014/main" id="{34CAC932-F827-FA44-863C-09A1A992A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12" name="Rectangle 686">
              <a:extLst>
                <a:ext uri="{FF2B5EF4-FFF2-40B4-BE49-F238E27FC236}">
                  <a16:creationId xmlns:a16="http://schemas.microsoft.com/office/drawing/2014/main" id="{D7BE05A6-6FC0-2F4C-BB70-F1F29C2FD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13" name="Rectangle 687">
              <a:extLst>
                <a:ext uri="{FF2B5EF4-FFF2-40B4-BE49-F238E27FC236}">
                  <a16:creationId xmlns:a16="http://schemas.microsoft.com/office/drawing/2014/main" id="{991FD8AF-F061-6549-8D78-F005BC23F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14" name="Rectangle 688">
              <a:extLst>
                <a:ext uri="{FF2B5EF4-FFF2-40B4-BE49-F238E27FC236}">
                  <a16:creationId xmlns:a16="http://schemas.microsoft.com/office/drawing/2014/main" id="{F681043C-9B0E-3D4B-8DDE-ACA29A02C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15" name="Rectangle 689">
              <a:extLst>
                <a:ext uri="{FF2B5EF4-FFF2-40B4-BE49-F238E27FC236}">
                  <a16:creationId xmlns:a16="http://schemas.microsoft.com/office/drawing/2014/main" id="{1DDC20BC-29B5-DA4C-A7F2-08426A7FD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16" name="Rectangle 690">
              <a:extLst>
                <a:ext uri="{FF2B5EF4-FFF2-40B4-BE49-F238E27FC236}">
                  <a16:creationId xmlns:a16="http://schemas.microsoft.com/office/drawing/2014/main" id="{557877E4-9A8F-AB4B-90C1-04563DB30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17" name="Rectangle 691">
              <a:extLst>
                <a:ext uri="{FF2B5EF4-FFF2-40B4-BE49-F238E27FC236}">
                  <a16:creationId xmlns:a16="http://schemas.microsoft.com/office/drawing/2014/main" id="{2E9C4465-78E9-8E47-AB26-2346853C1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18" name="Rectangle 692">
              <a:extLst>
                <a:ext uri="{FF2B5EF4-FFF2-40B4-BE49-F238E27FC236}">
                  <a16:creationId xmlns:a16="http://schemas.microsoft.com/office/drawing/2014/main" id="{BEF80B0A-EF74-6544-B255-000CCB977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19" name="Rectangle 693">
              <a:extLst>
                <a:ext uri="{FF2B5EF4-FFF2-40B4-BE49-F238E27FC236}">
                  <a16:creationId xmlns:a16="http://schemas.microsoft.com/office/drawing/2014/main" id="{DBE21331-2389-A744-80CB-912C3AB97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20" name="Rectangle 694">
              <a:extLst>
                <a:ext uri="{FF2B5EF4-FFF2-40B4-BE49-F238E27FC236}">
                  <a16:creationId xmlns:a16="http://schemas.microsoft.com/office/drawing/2014/main" id="{896E0AB1-AE79-9848-B79D-CED27A70A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21" name="Rectangle 695">
              <a:extLst>
                <a:ext uri="{FF2B5EF4-FFF2-40B4-BE49-F238E27FC236}">
                  <a16:creationId xmlns:a16="http://schemas.microsoft.com/office/drawing/2014/main" id="{2FE48416-8434-524E-A673-A747B5563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22" name="Rectangle 696">
              <a:extLst>
                <a:ext uri="{FF2B5EF4-FFF2-40B4-BE49-F238E27FC236}">
                  <a16:creationId xmlns:a16="http://schemas.microsoft.com/office/drawing/2014/main" id="{E0F66C54-CF9D-C440-BD39-CAAF920EB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23" name="Rectangle 697">
              <a:extLst>
                <a:ext uri="{FF2B5EF4-FFF2-40B4-BE49-F238E27FC236}">
                  <a16:creationId xmlns:a16="http://schemas.microsoft.com/office/drawing/2014/main" id="{FF738D88-9835-1243-8E8B-300293506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24" name="Rectangle 698">
              <a:extLst>
                <a:ext uri="{FF2B5EF4-FFF2-40B4-BE49-F238E27FC236}">
                  <a16:creationId xmlns:a16="http://schemas.microsoft.com/office/drawing/2014/main" id="{82F68F07-1D64-D44A-ACBD-9CBC9DFD8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25" name="Rectangle 699">
              <a:extLst>
                <a:ext uri="{FF2B5EF4-FFF2-40B4-BE49-F238E27FC236}">
                  <a16:creationId xmlns:a16="http://schemas.microsoft.com/office/drawing/2014/main" id="{65B4D11B-6047-9647-8015-8A600FF0D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26" name="Rectangle 700">
              <a:extLst>
                <a:ext uri="{FF2B5EF4-FFF2-40B4-BE49-F238E27FC236}">
                  <a16:creationId xmlns:a16="http://schemas.microsoft.com/office/drawing/2014/main" id="{C88A29BE-123B-0540-8E4A-89FA0D07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27" name="Rectangle 701">
              <a:extLst>
                <a:ext uri="{FF2B5EF4-FFF2-40B4-BE49-F238E27FC236}">
                  <a16:creationId xmlns:a16="http://schemas.microsoft.com/office/drawing/2014/main" id="{79239AAB-F10D-FA42-92D7-2648F50E1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28" name="Rectangle 702">
              <a:extLst>
                <a:ext uri="{FF2B5EF4-FFF2-40B4-BE49-F238E27FC236}">
                  <a16:creationId xmlns:a16="http://schemas.microsoft.com/office/drawing/2014/main" id="{B0595532-06C5-6B45-B4C4-1F7EDBBC5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29" name="Rectangle 703">
              <a:extLst>
                <a:ext uri="{FF2B5EF4-FFF2-40B4-BE49-F238E27FC236}">
                  <a16:creationId xmlns:a16="http://schemas.microsoft.com/office/drawing/2014/main" id="{0B3EE25B-84EF-B44F-A4F5-86EF9CE75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30" name="Rectangle 704">
              <a:extLst>
                <a:ext uri="{FF2B5EF4-FFF2-40B4-BE49-F238E27FC236}">
                  <a16:creationId xmlns:a16="http://schemas.microsoft.com/office/drawing/2014/main" id="{559D1C87-B0CE-2C4D-B3AC-4B75FEE9A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31" name="Rectangle 705">
              <a:extLst>
                <a:ext uri="{FF2B5EF4-FFF2-40B4-BE49-F238E27FC236}">
                  <a16:creationId xmlns:a16="http://schemas.microsoft.com/office/drawing/2014/main" id="{406FC817-1AE0-B74C-AB45-0BFFD108B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32" name="Rectangle 706">
              <a:extLst>
                <a:ext uri="{FF2B5EF4-FFF2-40B4-BE49-F238E27FC236}">
                  <a16:creationId xmlns:a16="http://schemas.microsoft.com/office/drawing/2014/main" id="{EDE61D72-5616-C64B-96D5-1AACD28A3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33" name="Rectangle 707">
              <a:extLst>
                <a:ext uri="{FF2B5EF4-FFF2-40B4-BE49-F238E27FC236}">
                  <a16:creationId xmlns:a16="http://schemas.microsoft.com/office/drawing/2014/main" id="{BEEB265A-3B99-164E-8FB0-58631E6CC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391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34" name="Rectangle 708">
              <a:extLst>
                <a:ext uri="{FF2B5EF4-FFF2-40B4-BE49-F238E27FC236}">
                  <a16:creationId xmlns:a16="http://schemas.microsoft.com/office/drawing/2014/main" id="{34114ABA-8459-F84D-90CE-DBBD30D67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391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35" name="Rectangle 709">
              <a:extLst>
                <a:ext uri="{FF2B5EF4-FFF2-40B4-BE49-F238E27FC236}">
                  <a16:creationId xmlns:a16="http://schemas.microsoft.com/office/drawing/2014/main" id="{463F5E00-5ED2-C54B-A42A-FABDA41D6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36" name="Rectangle 710">
              <a:extLst>
                <a:ext uri="{FF2B5EF4-FFF2-40B4-BE49-F238E27FC236}">
                  <a16:creationId xmlns:a16="http://schemas.microsoft.com/office/drawing/2014/main" id="{F260E614-1464-D144-A0D5-4460413F0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37" name="Rectangle 711">
              <a:extLst>
                <a:ext uri="{FF2B5EF4-FFF2-40B4-BE49-F238E27FC236}">
                  <a16:creationId xmlns:a16="http://schemas.microsoft.com/office/drawing/2014/main" id="{48326199-4690-C448-8678-AC854DBD6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38" name="Rectangle 712">
              <a:extLst>
                <a:ext uri="{FF2B5EF4-FFF2-40B4-BE49-F238E27FC236}">
                  <a16:creationId xmlns:a16="http://schemas.microsoft.com/office/drawing/2014/main" id="{40FDA87C-FF93-9040-B3D1-13451D38D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39" name="Rectangle 713">
              <a:extLst>
                <a:ext uri="{FF2B5EF4-FFF2-40B4-BE49-F238E27FC236}">
                  <a16:creationId xmlns:a16="http://schemas.microsoft.com/office/drawing/2014/main" id="{6A83743D-8A7F-A146-BBA1-AD5216DEB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40" name="Rectangle 714">
              <a:extLst>
                <a:ext uri="{FF2B5EF4-FFF2-40B4-BE49-F238E27FC236}">
                  <a16:creationId xmlns:a16="http://schemas.microsoft.com/office/drawing/2014/main" id="{762DB98A-EC64-0243-950A-85E7F2843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41" name="Rectangle 715">
              <a:extLst>
                <a:ext uri="{FF2B5EF4-FFF2-40B4-BE49-F238E27FC236}">
                  <a16:creationId xmlns:a16="http://schemas.microsoft.com/office/drawing/2014/main" id="{393F51CD-3723-E144-88F9-8887AC396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42" name="Rectangle 716">
              <a:extLst>
                <a:ext uri="{FF2B5EF4-FFF2-40B4-BE49-F238E27FC236}">
                  <a16:creationId xmlns:a16="http://schemas.microsoft.com/office/drawing/2014/main" id="{2565A28B-2E37-C946-AAE8-8440D8E76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43" name="Rectangle 717">
              <a:extLst>
                <a:ext uri="{FF2B5EF4-FFF2-40B4-BE49-F238E27FC236}">
                  <a16:creationId xmlns:a16="http://schemas.microsoft.com/office/drawing/2014/main" id="{651E6D3D-90CF-844F-9351-66DBD20D5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44" name="Rectangle 718">
              <a:extLst>
                <a:ext uri="{FF2B5EF4-FFF2-40B4-BE49-F238E27FC236}">
                  <a16:creationId xmlns:a16="http://schemas.microsoft.com/office/drawing/2014/main" id="{748F87C3-7846-AD49-8368-547B80AA3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45" name="Rectangle 719">
              <a:extLst>
                <a:ext uri="{FF2B5EF4-FFF2-40B4-BE49-F238E27FC236}">
                  <a16:creationId xmlns:a16="http://schemas.microsoft.com/office/drawing/2014/main" id="{3414B6A4-A981-2448-AB3D-69053F45A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46" name="Rectangle 720">
              <a:extLst>
                <a:ext uri="{FF2B5EF4-FFF2-40B4-BE49-F238E27FC236}">
                  <a16:creationId xmlns:a16="http://schemas.microsoft.com/office/drawing/2014/main" id="{1C87D7A3-BE42-5643-8544-2928C5096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47" name="Rectangle 721">
              <a:extLst>
                <a:ext uri="{FF2B5EF4-FFF2-40B4-BE49-F238E27FC236}">
                  <a16:creationId xmlns:a16="http://schemas.microsoft.com/office/drawing/2014/main" id="{AE18F23B-7201-9243-82AC-DA448135A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48" name="Rectangle 722">
              <a:extLst>
                <a:ext uri="{FF2B5EF4-FFF2-40B4-BE49-F238E27FC236}">
                  <a16:creationId xmlns:a16="http://schemas.microsoft.com/office/drawing/2014/main" id="{07B49ABD-A392-D743-8A57-B346A5EE5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49" name="Rectangle 723">
              <a:extLst>
                <a:ext uri="{FF2B5EF4-FFF2-40B4-BE49-F238E27FC236}">
                  <a16:creationId xmlns:a16="http://schemas.microsoft.com/office/drawing/2014/main" id="{E2639896-00E7-E841-A4D8-645C79675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50" name="Rectangle 724">
              <a:extLst>
                <a:ext uri="{FF2B5EF4-FFF2-40B4-BE49-F238E27FC236}">
                  <a16:creationId xmlns:a16="http://schemas.microsoft.com/office/drawing/2014/main" id="{6C9ECA93-E045-B54F-B9FA-74C38AC94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51" name="Rectangle 725">
              <a:extLst>
                <a:ext uri="{FF2B5EF4-FFF2-40B4-BE49-F238E27FC236}">
                  <a16:creationId xmlns:a16="http://schemas.microsoft.com/office/drawing/2014/main" id="{47B35EC9-23BC-304E-B8EE-ADB124EDA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52" name="Rectangle 726">
              <a:extLst>
                <a:ext uri="{FF2B5EF4-FFF2-40B4-BE49-F238E27FC236}">
                  <a16:creationId xmlns:a16="http://schemas.microsoft.com/office/drawing/2014/main" id="{A946F0B8-44F4-644E-B417-D664E8B96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53" name="Rectangle 727">
              <a:extLst>
                <a:ext uri="{FF2B5EF4-FFF2-40B4-BE49-F238E27FC236}">
                  <a16:creationId xmlns:a16="http://schemas.microsoft.com/office/drawing/2014/main" id="{7A6FB16F-B4F9-5D43-A39B-823DFAB84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54" name="Rectangle 728">
              <a:extLst>
                <a:ext uri="{FF2B5EF4-FFF2-40B4-BE49-F238E27FC236}">
                  <a16:creationId xmlns:a16="http://schemas.microsoft.com/office/drawing/2014/main" id="{9CEFCD05-902A-C142-B8C6-DC1EC4DE4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55" name="Rectangle 729">
              <a:extLst>
                <a:ext uri="{FF2B5EF4-FFF2-40B4-BE49-F238E27FC236}">
                  <a16:creationId xmlns:a16="http://schemas.microsoft.com/office/drawing/2014/main" id="{032E2853-867E-8F40-9798-9D058AE92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56" name="Rectangle 730">
              <a:extLst>
                <a:ext uri="{FF2B5EF4-FFF2-40B4-BE49-F238E27FC236}">
                  <a16:creationId xmlns:a16="http://schemas.microsoft.com/office/drawing/2014/main" id="{84E725AB-B3E7-C342-96CA-642C993E3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57" name="Rectangle 731">
              <a:extLst>
                <a:ext uri="{FF2B5EF4-FFF2-40B4-BE49-F238E27FC236}">
                  <a16:creationId xmlns:a16="http://schemas.microsoft.com/office/drawing/2014/main" id="{6776A07F-8D1B-A647-9F7A-A51DE7DB5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58" name="Rectangle 732">
              <a:extLst>
                <a:ext uri="{FF2B5EF4-FFF2-40B4-BE49-F238E27FC236}">
                  <a16:creationId xmlns:a16="http://schemas.microsoft.com/office/drawing/2014/main" id="{48992EE5-2123-784C-81A5-260E5AABF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59" name="Rectangle 733">
              <a:extLst>
                <a:ext uri="{FF2B5EF4-FFF2-40B4-BE49-F238E27FC236}">
                  <a16:creationId xmlns:a16="http://schemas.microsoft.com/office/drawing/2014/main" id="{14128470-6E67-EF4B-89A1-E0F8B7403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60" name="Rectangle 734">
              <a:extLst>
                <a:ext uri="{FF2B5EF4-FFF2-40B4-BE49-F238E27FC236}">
                  <a16:creationId xmlns:a16="http://schemas.microsoft.com/office/drawing/2014/main" id="{D76AAEF2-4B33-BE4C-9AD7-11CBEA9DA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61" name="Rectangle 735">
              <a:extLst>
                <a:ext uri="{FF2B5EF4-FFF2-40B4-BE49-F238E27FC236}">
                  <a16:creationId xmlns:a16="http://schemas.microsoft.com/office/drawing/2014/main" id="{37673848-E212-7D4A-BEA8-F5517562B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62" name="Rectangle 736">
              <a:extLst>
                <a:ext uri="{FF2B5EF4-FFF2-40B4-BE49-F238E27FC236}">
                  <a16:creationId xmlns:a16="http://schemas.microsoft.com/office/drawing/2014/main" id="{0BEDBE51-1400-5043-BEFB-0023831D8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63" name="Rectangle 737">
              <a:extLst>
                <a:ext uri="{FF2B5EF4-FFF2-40B4-BE49-F238E27FC236}">
                  <a16:creationId xmlns:a16="http://schemas.microsoft.com/office/drawing/2014/main" id="{A247ECE4-7EF6-D64E-B1D6-4920A4F13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64" name="Rectangle 738">
              <a:extLst>
                <a:ext uri="{FF2B5EF4-FFF2-40B4-BE49-F238E27FC236}">
                  <a16:creationId xmlns:a16="http://schemas.microsoft.com/office/drawing/2014/main" id="{4F5DD69C-1115-E44E-B286-DBB4B3D82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65" name="Rectangle 739">
              <a:extLst>
                <a:ext uri="{FF2B5EF4-FFF2-40B4-BE49-F238E27FC236}">
                  <a16:creationId xmlns:a16="http://schemas.microsoft.com/office/drawing/2014/main" id="{97CF9A9D-68D3-5E40-96D4-E209ABB07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44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66" name="Rectangle 740">
              <a:extLst>
                <a:ext uri="{FF2B5EF4-FFF2-40B4-BE49-F238E27FC236}">
                  <a16:creationId xmlns:a16="http://schemas.microsoft.com/office/drawing/2014/main" id="{DDE7A0EE-0E60-EF41-B733-CFCFA2B5F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44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67" name="Rectangle 741">
              <a:extLst>
                <a:ext uri="{FF2B5EF4-FFF2-40B4-BE49-F238E27FC236}">
                  <a16:creationId xmlns:a16="http://schemas.microsoft.com/office/drawing/2014/main" id="{1E86D0DA-1304-AD42-87A3-BD580D793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68" name="Rectangle 742">
              <a:extLst>
                <a:ext uri="{FF2B5EF4-FFF2-40B4-BE49-F238E27FC236}">
                  <a16:creationId xmlns:a16="http://schemas.microsoft.com/office/drawing/2014/main" id="{CB6ACE1C-8A30-624E-9CA1-4591F48C5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69" name="Rectangle 743">
              <a:extLst>
                <a:ext uri="{FF2B5EF4-FFF2-40B4-BE49-F238E27FC236}">
                  <a16:creationId xmlns:a16="http://schemas.microsoft.com/office/drawing/2014/main" id="{8B58AB41-C537-2740-8BCF-B845A3F6E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70" name="Rectangle 744">
              <a:extLst>
                <a:ext uri="{FF2B5EF4-FFF2-40B4-BE49-F238E27FC236}">
                  <a16:creationId xmlns:a16="http://schemas.microsoft.com/office/drawing/2014/main" id="{9FFFC78F-E6DC-4649-B727-ADCADD4A0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71" name="Rectangle 745">
              <a:extLst>
                <a:ext uri="{FF2B5EF4-FFF2-40B4-BE49-F238E27FC236}">
                  <a16:creationId xmlns:a16="http://schemas.microsoft.com/office/drawing/2014/main" id="{44153D99-6CF3-2346-AD05-5BE6B4C27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72" name="Rectangle 746">
              <a:extLst>
                <a:ext uri="{FF2B5EF4-FFF2-40B4-BE49-F238E27FC236}">
                  <a16:creationId xmlns:a16="http://schemas.microsoft.com/office/drawing/2014/main" id="{2BB9B4DE-29A4-9F49-B98B-26CD71660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73" name="Rectangle 747">
              <a:extLst>
                <a:ext uri="{FF2B5EF4-FFF2-40B4-BE49-F238E27FC236}">
                  <a16:creationId xmlns:a16="http://schemas.microsoft.com/office/drawing/2014/main" id="{553C7867-5CFB-2A46-A6CD-8822C947D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74" name="Rectangle 748">
              <a:extLst>
                <a:ext uri="{FF2B5EF4-FFF2-40B4-BE49-F238E27FC236}">
                  <a16:creationId xmlns:a16="http://schemas.microsoft.com/office/drawing/2014/main" id="{90156C77-4E83-B143-A946-6AC8D0690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75" name="Rectangle 749">
              <a:extLst>
                <a:ext uri="{FF2B5EF4-FFF2-40B4-BE49-F238E27FC236}">
                  <a16:creationId xmlns:a16="http://schemas.microsoft.com/office/drawing/2014/main" id="{A48F02DF-A975-D14C-9F5F-FA4EC18A7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76" name="Rectangle 750">
              <a:extLst>
                <a:ext uri="{FF2B5EF4-FFF2-40B4-BE49-F238E27FC236}">
                  <a16:creationId xmlns:a16="http://schemas.microsoft.com/office/drawing/2014/main" id="{D040C5C7-B2CC-B445-AFE8-AEC7B8307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77" name="Rectangle 751">
              <a:extLst>
                <a:ext uri="{FF2B5EF4-FFF2-40B4-BE49-F238E27FC236}">
                  <a16:creationId xmlns:a16="http://schemas.microsoft.com/office/drawing/2014/main" id="{D51AAC2C-EEB6-9B42-871F-BF40E13B1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78" name="Rectangle 752">
              <a:extLst>
                <a:ext uri="{FF2B5EF4-FFF2-40B4-BE49-F238E27FC236}">
                  <a16:creationId xmlns:a16="http://schemas.microsoft.com/office/drawing/2014/main" id="{5A381FC1-3F2A-F144-A684-58AA052A6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79" name="Rectangle 753">
              <a:extLst>
                <a:ext uri="{FF2B5EF4-FFF2-40B4-BE49-F238E27FC236}">
                  <a16:creationId xmlns:a16="http://schemas.microsoft.com/office/drawing/2014/main" id="{740568DA-92D6-2440-8603-E80D6FE21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80" name="Rectangle 754">
              <a:extLst>
                <a:ext uri="{FF2B5EF4-FFF2-40B4-BE49-F238E27FC236}">
                  <a16:creationId xmlns:a16="http://schemas.microsoft.com/office/drawing/2014/main" id="{B4706663-8D26-F140-A2E6-5C852EF55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81" name="Rectangle 755">
              <a:extLst>
                <a:ext uri="{FF2B5EF4-FFF2-40B4-BE49-F238E27FC236}">
                  <a16:creationId xmlns:a16="http://schemas.microsoft.com/office/drawing/2014/main" id="{EF1529D5-6BA9-264D-B291-23033F6F5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82" name="Rectangle 756">
              <a:extLst>
                <a:ext uri="{FF2B5EF4-FFF2-40B4-BE49-F238E27FC236}">
                  <a16:creationId xmlns:a16="http://schemas.microsoft.com/office/drawing/2014/main" id="{01967B3E-535C-0046-B187-B73078E24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83" name="Rectangle 757">
              <a:extLst>
                <a:ext uri="{FF2B5EF4-FFF2-40B4-BE49-F238E27FC236}">
                  <a16:creationId xmlns:a16="http://schemas.microsoft.com/office/drawing/2014/main" id="{8C00BA63-D982-EF4B-B010-6D89D37B1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84" name="Rectangle 758">
              <a:extLst>
                <a:ext uri="{FF2B5EF4-FFF2-40B4-BE49-F238E27FC236}">
                  <a16:creationId xmlns:a16="http://schemas.microsoft.com/office/drawing/2014/main" id="{1FB5FF17-2C6C-7240-8869-483BE32DC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85" name="Rectangle 759">
              <a:extLst>
                <a:ext uri="{FF2B5EF4-FFF2-40B4-BE49-F238E27FC236}">
                  <a16:creationId xmlns:a16="http://schemas.microsoft.com/office/drawing/2014/main" id="{EE0ED7CC-1746-D04C-BDE6-E0584AB42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86" name="Rectangle 760">
              <a:extLst>
                <a:ext uri="{FF2B5EF4-FFF2-40B4-BE49-F238E27FC236}">
                  <a16:creationId xmlns:a16="http://schemas.microsoft.com/office/drawing/2014/main" id="{78EC761F-5420-BA44-A87A-FEAC4FA58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87" name="Rectangle 761">
              <a:extLst>
                <a:ext uri="{FF2B5EF4-FFF2-40B4-BE49-F238E27FC236}">
                  <a16:creationId xmlns:a16="http://schemas.microsoft.com/office/drawing/2014/main" id="{C44576A0-0649-F24F-A643-120FB4F00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88" name="Rectangle 762">
              <a:extLst>
                <a:ext uri="{FF2B5EF4-FFF2-40B4-BE49-F238E27FC236}">
                  <a16:creationId xmlns:a16="http://schemas.microsoft.com/office/drawing/2014/main" id="{AB257A15-0A90-8046-865B-A4FB0B2F5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89" name="Rectangle 763">
              <a:extLst>
                <a:ext uri="{FF2B5EF4-FFF2-40B4-BE49-F238E27FC236}">
                  <a16:creationId xmlns:a16="http://schemas.microsoft.com/office/drawing/2014/main" id="{E4DE4245-B933-B44E-86B1-BB3DE5A06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90" name="Rectangle 764">
              <a:extLst>
                <a:ext uri="{FF2B5EF4-FFF2-40B4-BE49-F238E27FC236}">
                  <a16:creationId xmlns:a16="http://schemas.microsoft.com/office/drawing/2014/main" id="{98B5A4EC-55A1-5E49-8FDC-0080F656A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91" name="Rectangle 765">
              <a:extLst>
                <a:ext uri="{FF2B5EF4-FFF2-40B4-BE49-F238E27FC236}">
                  <a16:creationId xmlns:a16="http://schemas.microsoft.com/office/drawing/2014/main" id="{696AF0A3-6852-C548-93A8-988C843DD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92" name="Rectangle 766">
              <a:extLst>
                <a:ext uri="{FF2B5EF4-FFF2-40B4-BE49-F238E27FC236}">
                  <a16:creationId xmlns:a16="http://schemas.microsoft.com/office/drawing/2014/main" id="{E34B5770-BF6D-E346-A154-43C6FBE70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93" name="Rectangle 767">
              <a:extLst>
                <a:ext uri="{FF2B5EF4-FFF2-40B4-BE49-F238E27FC236}">
                  <a16:creationId xmlns:a16="http://schemas.microsoft.com/office/drawing/2014/main" id="{9C7FD68A-6AC3-E64D-8F53-70ACECA49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94" name="Rectangle 768">
              <a:extLst>
                <a:ext uri="{FF2B5EF4-FFF2-40B4-BE49-F238E27FC236}">
                  <a16:creationId xmlns:a16="http://schemas.microsoft.com/office/drawing/2014/main" id="{43DA12CF-818E-C241-B38E-085E2E2EB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95" name="Rectangle 769">
              <a:extLst>
                <a:ext uri="{FF2B5EF4-FFF2-40B4-BE49-F238E27FC236}">
                  <a16:creationId xmlns:a16="http://schemas.microsoft.com/office/drawing/2014/main" id="{AE4CFED1-7B62-0A4D-8BCA-EADDB45C2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96" name="Rectangle 770">
              <a:extLst>
                <a:ext uri="{FF2B5EF4-FFF2-40B4-BE49-F238E27FC236}">
                  <a16:creationId xmlns:a16="http://schemas.microsoft.com/office/drawing/2014/main" id="{1C719A86-2E6B-8C45-AAB2-471E61467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97" name="Rectangle 771">
              <a:extLst>
                <a:ext uri="{FF2B5EF4-FFF2-40B4-BE49-F238E27FC236}">
                  <a16:creationId xmlns:a16="http://schemas.microsoft.com/office/drawing/2014/main" id="{F1DF8D4A-25B0-1E40-9610-0E2AF93FF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507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98" name="Rectangle 772">
              <a:extLst>
                <a:ext uri="{FF2B5EF4-FFF2-40B4-BE49-F238E27FC236}">
                  <a16:creationId xmlns:a16="http://schemas.microsoft.com/office/drawing/2014/main" id="{5411FAAC-9315-624A-B09B-BF33E45D5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507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099" name="Rectangle 773">
              <a:extLst>
                <a:ext uri="{FF2B5EF4-FFF2-40B4-BE49-F238E27FC236}">
                  <a16:creationId xmlns:a16="http://schemas.microsoft.com/office/drawing/2014/main" id="{B43827DF-65DF-5E49-B536-C175D4EB1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00" name="Rectangle 774">
              <a:extLst>
                <a:ext uri="{FF2B5EF4-FFF2-40B4-BE49-F238E27FC236}">
                  <a16:creationId xmlns:a16="http://schemas.microsoft.com/office/drawing/2014/main" id="{70CE2421-4315-C946-8105-FB22AC087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01" name="Rectangle 775">
              <a:extLst>
                <a:ext uri="{FF2B5EF4-FFF2-40B4-BE49-F238E27FC236}">
                  <a16:creationId xmlns:a16="http://schemas.microsoft.com/office/drawing/2014/main" id="{7FD68916-9061-6E41-8F0E-F37286C08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02" name="Rectangle 776">
              <a:extLst>
                <a:ext uri="{FF2B5EF4-FFF2-40B4-BE49-F238E27FC236}">
                  <a16:creationId xmlns:a16="http://schemas.microsoft.com/office/drawing/2014/main" id="{DD371E93-A0B2-C248-B722-8F2C697C1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03" name="Rectangle 777">
              <a:extLst>
                <a:ext uri="{FF2B5EF4-FFF2-40B4-BE49-F238E27FC236}">
                  <a16:creationId xmlns:a16="http://schemas.microsoft.com/office/drawing/2014/main" id="{53207706-4FC5-9846-991B-7173C870E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04" name="Rectangle 778">
              <a:extLst>
                <a:ext uri="{FF2B5EF4-FFF2-40B4-BE49-F238E27FC236}">
                  <a16:creationId xmlns:a16="http://schemas.microsoft.com/office/drawing/2014/main" id="{48FC8EDE-2DA0-7D42-81F5-3E682ED14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05" name="Rectangle 779">
              <a:extLst>
                <a:ext uri="{FF2B5EF4-FFF2-40B4-BE49-F238E27FC236}">
                  <a16:creationId xmlns:a16="http://schemas.microsoft.com/office/drawing/2014/main" id="{BD6D5D38-BCF5-4141-B67D-D91E23713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06" name="Rectangle 780">
              <a:extLst>
                <a:ext uri="{FF2B5EF4-FFF2-40B4-BE49-F238E27FC236}">
                  <a16:creationId xmlns:a16="http://schemas.microsoft.com/office/drawing/2014/main" id="{196885F8-3E4E-A648-A32A-BF09C2048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07" name="Rectangle 781">
              <a:extLst>
                <a:ext uri="{FF2B5EF4-FFF2-40B4-BE49-F238E27FC236}">
                  <a16:creationId xmlns:a16="http://schemas.microsoft.com/office/drawing/2014/main" id="{55B859B5-65D1-B44E-9560-8F6F4274A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08" name="Rectangle 782">
              <a:extLst>
                <a:ext uri="{FF2B5EF4-FFF2-40B4-BE49-F238E27FC236}">
                  <a16:creationId xmlns:a16="http://schemas.microsoft.com/office/drawing/2014/main" id="{88C73271-7679-6B43-BAAC-BCEF7C0F8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09" name="Rectangle 783">
              <a:extLst>
                <a:ext uri="{FF2B5EF4-FFF2-40B4-BE49-F238E27FC236}">
                  <a16:creationId xmlns:a16="http://schemas.microsoft.com/office/drawing/2014/main" id="{7B4B5711-1DD8-CA4F-8C55-D5FE2D058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10" name="Rectangle 784">
              <a:extLst>
                <a:ext uri="{FF2B5EF4-FFF2-40B4-BE49-F238E27FC236}">
                  <a16:creationId xmlns:a16="http://schemas.microsoft.com/office/drawing/2014/main" id="{794B50D8-CF30-344B-B494-5BE4E222B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11" name="Rectangle 785">
              <a:extLst>
                <a:ext uri="{FF2B5EF4-FFF2-40B4-BE49-F238E27FC236}">
                  <a16:creationId xmlns:a16="http://schemas.microsoft.com/office/drawing/2014/main" id="{E529FBD4-E85B-4F45-B269-3C6D76CA0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12" name="Rectangle 786">
              <a:extLst>
                <a:ext uri="{FF2B5EF4-FFF2-40B4-BE49-F238E27FC236}">
                  <a16:creationId xmlns:a16="http://schemas.microsoft.com/office/drawing/2014/main" id="{2863705E-1513-FB41-A561-07AF04649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13" name="Rectangle 787">
              <a:extLst>
                <a:ext uri="{FF2B5EF4-FFF2-40B4-BE49-F238E27FC236}">
                  <a16:creationId xmlns:a16="http://schemas.microsoft.com/office/drawing/2014/main" id="{BB9DC00D-C336-A043-AB91-E038E8550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14" name="Rectangle 788">
              <a:extLst>
                <a:ext uri="{FF2B5EF4-FFF2-40B4-BE49-F238E27FC236}">
                  <a16:creationId xmlns:a16="http://schemas.microsoft.com/office/drawing/2014/main" id="{21DC0E96-34E6-FA4C-942A-AFDF744B7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15" name="Rectangle 789">
              <a:extLst>
                <a:ext uri="{FF2B5EF4-FFF2-40B4-BE49-F238E27FC236}">
                  <a16:creationId xmlns:a16="http://schemas.microsoft.com/office/drawing/2014/main" id="{35668030-B732-C94E-9C25-EE373801A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16" name="Rectangle 790">
              <a:extLst>
                <a:ext uri="{FF2B5EF4-FFF2-40B4-BE49-F238E27FC236}">
                  <a16:creationId xmlns:a16="http://schemas.microsoft.com/office/drawing/2014/main" id="{A3210172-4AE3-084E-A623-783E6545F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17" name="Rectangle 791">
              <a:extLst>
                <a:ext uri="{FF2B5EF4-FFF2-40B4-BE49-F238E27FC236}">
                  <a16:creationId xmlns:a16="http://schemas.microsoft.com/office/drawing/2014/main" id="{F0E9E1C6-C535-0843-B8B6-171879937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18" name="Rectangle 792">
              <a:extLst>
                <a:ext uri="{FF2B5EF4-FFF2-40B4-BE49-F238E27FC236}">
                  <a16:creationId xmlns:a16="http://schemas.microsoft.com/office/drawing/2014/main" id="{1CC7BB36-4C37-024E-8EF6-F58414013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19" name="Rectangle 793">
              <a:extLst>
                <a:ext uri="{FF2B5EF4-FFF2-40B4-BE49-F238E27FC236}">
                  <a16:creationId xmlns:a16="http://schemas.microsoft.com/office/drawing/2014/main" id="{CC7D2E11-4565-EE4C-AF1D-53545CEC0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20" name="Rectangle 794">
              <a:extLst>
                <a:ext uri="{FF2B5EF4-FFF2-40B4-BE49-F238E27FC236}">
                  <a16:creationId xmlns:a16="http://schemas.microsoft.com/office/drawing/2014/main" id="{30E69214-8383-DA48-A1AF-F7C1214F4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21" name="Rectangle 795">
              <a:extLst>
                <a:ext uri="{FF2B5EF4-FFF2-40B4-BE49-F238E27FC236}">
                  <a16:creationId xmlns:a16="http://schemas.microsoft.com/office/drawing/2014/main" id="{C74A5068-42D3-3843-AEB3-7DAA6D92D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22" name="Rectangle 796">
              <a:extLst>
                <a:ext uri="{FF2B5EF4-FFF2-40B4-BE49-F238E27FC236}">
                  <a16:creationId xmlns:a16="http://schemas.microsoft.com/office/drawing/2014/main" id="{F6A19020-9133-5F45-BE0F-B587B25C5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23" name="Rectangle 797">
              <a:extLst>
                <a:ext uri="{FF2B5EF4-FFF2-40B4-BE49-F238E27FC236}">
                  <a16:creationId xmlns:a16="http://schemas.microsoft.com/office/drawing/2014/main" id="{A1D630EC-10C8-1B4B-B4FB-DD6A5436F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24" name="Rectangle 798">
              <a:extLst>
                <a:ext uri="{FF2B5EF4-FFF2-40B4-BE49-F238E27FC236}">
                  <a16:creationId xmlns:a16="http://schemas.microsoft.com/office/drawing/2014/main" id="{E52A81DB-0A07-424E-BA54-3CC8CAEE5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25" name="Rectangle 799">
              <a:extLst>
                <a:ext uri="{FF2B5EF4-FFF2-40B4-BE49-F238E27FC236}">
                  <a16:creationId xmlns:a16="http://schemas.microsoft.com/office/drawing/2014/main" id="{8A0F9901-06DD-5546-A573-AEA32F125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26" name="Rectangle 800">
              <a:extLst>
                <a:ext uri="{FF2B5EF4-FFF2-40B4-BE49-F238E27FC236}">
                  <a16:creationId xmlns:a16="http://schemas.microsoft.com/office/drawing/2014/main" id="{061D56C2-073C-6B42-9A68-CACCB3408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27" name="Rectangle 801">
              <a:extLst>
                <a:ext uri="{FF2B5EF4-FFF2-40B4-BE49-F238E27FC236}">
                  <a16:creationId xmlns:a16="http://schemas.microsoft.com/office/drawing/2014/main" id="{594C56BC-8F5B-AA4B-86B1-A3AF24119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28" name="Rectangle 802">
              <a:extLst>
                <a:ext uri="{FF2B5EF4-FFF2-40B4-BE49-F238E27FC236}">
                  <a16:creationId xmlns:a16="http://schemas.microsoft.com/office/drawing/2014/main" id="{84958590-6DDD-9D4F-910B-89F77F27E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29" name="Rectangle 803">
              <a:extLst>
                <a:ext uri="{FF2B5EF4-FFF2-40B4-BE49-F238E27FC236}">
                  <a16:creationId xmlns:a16="http://schemas.microsoft.com/office/drawing/2014/main" id="{A34A4DCA-FC1B-7D4F-AA2E-59147FA56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564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30" name="Rectangle 804">
              <a:extLst>
                <a:ext uri="{FF2B5EF4-FFF2-40B4-BE49-F238E27FC236}">
                  <a16:creationId xmlns:a16="http://schemas.microsoft.com/office/drawing/2014/main" id="{D229501E-B514-0F41-9FA1-D63550A25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564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31" name="Rectangle 805">
              <a:extLst>
                <a:ext uri="{FF2B5EF4-FFF2-40B4-BE49-F238E27FC236}">
                  <a16:creationId xmlns:a16="http://schemas.microsoft.com/office/drawing/2014/main" id="{7EA01EA0-82C3-E14F-9444-063FE017A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32" name="Rectangle 806">
              <a:extLst>
                <a:ext uri="{FF2B5EF4-FFF2-40B4-BE49-F238E27FC236}">
                  <a16:creationId xmlns:a16="http://schemas.microsoft.com/office/drawing/2014/main" id="{A3861209-EC45-844D-8AA9-636C674F5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33" name="Rectangle 807">
              <a:extLst>
                <a:ext uri="{FF2B5EF4-FFF2-40B4-BE49-F238E27FC236}">
                  <a16:creationId xmlns:a16="http://schemas.microsoft.com/office/drawing/2014/main" id="{135C2D1F-0E0F-B94A-810A-34822BA1B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34" name="Rectangle 808">
              <a:extLst>
                <a:ext uri="{FF2B5EF4-FFF2-40B4-BE49-F238E27FC236}">
                  <a16:creationId xmlns:a16="http://schemas.microsoft.com/office/drawing/2014/main" id="{7070B04D-3888-7B48-9372-3CF34DD35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35" name="Rectangle 809">
              <a:extLst>
                <a:ext uri="{FF2B5EF4-FFF2-40B4-BE49-F238E27FC236}">
                  <a16:creationId xmlns:a16="http://schemas.microsoft.com/office/drawing/2014/main" id="{00CC777E-78E5-2C42-BE3A-D09B9433C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36" name="Rectangle 810">
              <a:extLst>
                <a:ext uri="{FF2B5EF4-FFF2-40B4-BE49-F238E27FC236}">
                  <a16:creationId xmlns:a16="http://schemas.microsoft.com/office/drawing/2014/main" id="{217C3414-72D9-2A49-A4A3-8FF677054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37" name="Rectangle 811">
              <a:extLst>
                <a:ext uri="{FF2B5EF4-FFF2-40B4-BE49-F238E27FC236}">
                  <a16:creationId xmlns:a16="http://schemas.microsoft.com/office/drawing/2014/main" id="{DC6EC3DB-93E8-DA4A-9867-0AE929B34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38" name="Rectangle 812">
              <a:extLst>
                <a:ext uri="{FF2B5EF4-FFF2-40B4-BE49-F238E27FC236}">
                  <a16:creationId xmlns:a16="http://schemas.microsoft.com/office/drawing/2014/main" id="{029CD80B-A7FF-4E41-A2D0-693A63A23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39" name="Rectangle 813">
              <a:extLst>
                <a:ext uri="{FF2B5EF4-FFF2-40B4-BE49-F238E27FC236}">
                  <a16:creationId xmlns:a16="http://schemas.microsoft.com/office/drawing/2014/main" id="{3168764D-FE31-AC45-890C-6A9201308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40" name="Rectangle 814">
              <a:extLst>
                <a:ext uri="{FF2B5EF4-FFF2-40B4-BE49-F238E27FC236}">
                  <a16:creationId xmlns:a16="http://schemas.microsoft.com/office/drawing/2014/main" id="{7DA7DA95-7A4B-F74B-AC5E-4B78DAAAD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41" name="Rectangle 815">
              <a:extLst>
                <a:ext uri="{FF2B5EF4-FFF2-40B4-BE49-F238E27FC236}">
                  <a16:creationId xmlns:a16="http://schemas.microsoft.com/office/drawing/2014/main" id="{4B4C0479-572B-AF45-BA78-D2545D2DF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42" name="Rectangle 816">
              <a:extLst>
                <a:ext uri="{FF2B5EF4-FFF2-40B4-BE49-F238E27FC236}">
                  <a16:creationId xmlns:a16="http://schemas.microsoft.com/office/drawing/2014/main" id="{EB646F96-00A2-CF45-9499-CE94807EA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43" name="Rectangle 817">
              <a:extLst>
                <a:ext uri="{FF2B5EF4-FFF2-40B4-BE49-F238E27FC236}">
                  <a16:creationId xmlns:a16="http://schemas.microsoft.com/office/drawing/2014/main" id="{2F508913-FD43-2745-9F2F-2A14E6DAA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44" name="Rectangle 818">
              <a:extLst>
                <a:ext uri="{FF2B5EF4-FFF2-40B4-BE49-F238E27FC236}">
                  <a16:creationId xmlns:a16="http://schemas.microsoft.com/office/drawing/2014/main" id="{7C6DE8ED-7AC0-BD40-B2B6-A1F96890A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45" name="Rectangle 819">
              <a:extLst>
                <a:ext uri="{FF2B5EF4-FFF2-40B4-BE49-F238E27FC236}">
                  <a16:creationId xmlns:a16="http://schemas.microsoft.com/office/drawing/2014/main" id="{FEDEB348-0314-FB4D-A644-43F9EEEB2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46" name="Rectangle 820">
              <a:extLst>
                <a:ext uri="{FF2B5EF4-FFF2-40B4-BE49-F238E27FC236}">
                  <a16:creationId xmlns:a16="http://schemas.microsoft.com/office/drawing/2014/main" id="{54347D5D-4088-7D4E-A2D4-77E2D05EB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47" name="Rectangle 821">
              <a:extLst>
                <a:ext uri="{FF2B5EF4-FFF2-40B4-BE49-F238E27FC236}">
                  <a16:creationId xmlns:a16="http://schemas.microsoft.com/office/drawing/2014/main" id="{37AB0A9C-CD15-A047-877C-A1A443451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48" name="Rectangle 822">
              <a:extLst>
                <a:ext uri="{FF2B5EF4-FFF2-40B4-BE49-F238E27FC236}">
                  <a16:creationId xmlns:a16="http://schemas.microsoft.com/office/drawing/2014/main" id="{F1D08724-013B-A241-BBFF-D54018D62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49" name="Rectangle 823">
              <a:extLst>
                <a:ext uri="{FF2B5EF4-FFF2-40B4-BE49-F238E27FC236}">
                  <a16:creationId xmlns:a16="http://schemas.microsoft.com/office/drawing/2014/main" id="{FDCE2113-9CC9-034B-9654-7016F1127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50" name="Rectangle 824">
              <a:extLst>
                <a:ext uri="{FF2B5EF4-FFF2-40B4-BE49-F238E27FC236}">
                  <a16:creationId xmlns:a16="http://schemas.microsoft.com/office/drawing/2014/main" id="{62C60345-97DC-2C4A-88A6-0514DEF8F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51" name="Rectangle 825">
              <a:extLst>
                <a:ext uri="{FF2B5EF4-FFF2-40B4-BE49-F238E27FC236}">
                  <a16:creationId xmlns:a16="http://schemas.microsoft.com/office/drawing/2014/main" id="{437EB709-AB0E-6044-8EC4-3116F93E5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52" name="Rectangle 826">
              <a:extLst>
                <a:ext uri="{FF2B5EF4-FFF2-40B4-BE49-F238E27FC236}">
                  <a16:creationId xmlns:a16="http://schemas.microsoft.com/office/drawing/2014/main" id="{0EC9BFFB-DB6B-E146-8CDD-1E3693BFD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53" name="Rectangle 827">
              <a:extLst>
                <a:ext uri="{FF2B5EF4-FFF2-40B4-BE49-F238E27FC236}">
                  <a16:creationId xmlns:a16="http://schemas.microsoft.com/office/drawing/2014/main" id="{38CE1E7B-1D39-6C48-8003-E33B13833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54" name="Rectangle 828">
              <a:extLst>
                <a:ext uri="{FF2B5EF4-FFF2-40B4-BE49-F238E27FC236}">
                  <a16:creationId xmlns:a16="http://schemas.microsoft.com/office/drawing/2014/main" id="{D2125167-82A1-E94C-9D9F-3ACEE9CB2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55" name="Rectangle 829">
              <a:extLst>
                <a:ext uri="{FF2B5EF4-FFF2-40B4-BE49-F238E27FC236}">
                  <a16:creationId xmlns:a16="http://schemas.microsoft.com/office/drawing/2014/main" id="{F9CF3BD6-32C0-A74D-88D9-66DF77B93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56" name="Rectangle 830">
              <a:extLst>
                <a:ext uri="{FF2B5EF4-FFF2-40B4-BE49-F238E27FC236}">
                  <a16:creationId xmlns:a16="http://schemas.microsoft.com/office/drawing/2014/main" id="{B264E8F5-B035-5847-88A4-E7A1D2829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57" name="Rectangle 831">
              <a:extLst>
                <a:ext uri="{FF2B5EF4-FFF2-40B4-BE49-F238E27FC236}">
                  <a16:creationId xmlns:a16="http://schemas.microsoft.com/office/drawing/2014/main" id="{4031EE71-D796-BA49-A30C-DAED37087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58" name="Rectangle 832">
              <a:extLst>
                <a:ext uri="{FF2B5EF4-FFF2-40B4-BE49-F238E27FC236}">
                  <a16:creationId xmlns:a16="http://schemas.microsoft.com/office/drawing/2014/main" id="{9BE4C5A1-3BEA-2A4D-A61F-2361EC30F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59" name="Rectangle 833">
              <a:extLst>
                <a:ext uri="{FF2B5EF4-FFF2-40B4-BE49-F238E27FC236}">
                  <a16:creationId xmlns:a16="http://schemas.microsoft.com/office/drawing/2014/main" id="{16ED4679-D2FB-D940-B17B-04D45075B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60" name="Rectangle 834">
              <a:extLst>
                <a:ext uri="{FF2B5EF4-FFF2-40B4-BE49-F238E27FC236}">
                  <a16:creationId xmlns:a16="http://schemas.microsoft.com/office/drawing/2014/main" id="{241D35E4-C2C7-1449-8F6A-CB41EDAA4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61" name="Rectangle 835">
              <a:extLst>
                <a:ext uri="{FF2B5EF4-FFF2-40B4-BE49-F238E27FC236}">
                  <a16:creationId xmlns:a16="http://schemas.microsoft.com/office/drawing/2014/main" id="{637002D5-C143-C94C-B797-4474FED57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622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62" name="Rectangle 836">
              <a:extLst>
                <a:ext uri="{FF2B5EF4-FFF2-40B4-BE49-F238E27FC236}">
                  <a16:creationId xmlns:a16="http://schemas.microsoft.com/office/drawing/2014/main" id="{FE85384E-2BA0-E448-8797-CB47D919E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622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63" name="Rectangle 837">
              <a:extLst>
                <a:ext uri="{FF2B5EF4-FFF2-40B4-BE49-F238E27FC236}">
                  <a16:creationId xmlns:a16="http://schemas.microsoft.com/office/drawing/2014/main" id="{30D7AB3E-E912-044E-8D42-20C6D685C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64" name="Rectangle 838">
              <a:extLst>
                <a:ext uri="{FF2B5EF4-FFF2-40B4-BE49-F238E27FC236}">
                  <a16:creationId xmlns:a16="http://schemas.microsoft.com/office/drawing/2014/main" id="{1491BCBB-92ED-F342-AEA1-E43E2C517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65" name="Rectangle 839">
              <a:extLst>
                <a:ext uri="{FF2B5EF4-FFF2-40B4-BE49-F238E27FC236}">
                  <a16:creationId xmlns:a16="http://schemas.microsoft.com/office/drawing/2014/main" id="{DD441ACC-EAC1-4947-BF28-417558C40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66" name="Rectangle 840">
              <a:extLst>
                <a:ext uri="{FF2B5EF4-FFF2-40B4-BE49-F238E27FC236}">
                  <a16:creationId xmlns:a16="http://schemas.microsoft.com/office/drawing/2014/main" id="{9B6A454F-1BE9-6646-BAEA-F3F92B660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67" name="Rectangle 841">
              <a:extLst>
                <a:ext uri="{FF2B5EF4-FFF2-40B4-BE49-F238E27FC236}">
                  <a16:creationId xmlns:a16="http://schemas.microsoft.com/office/drawing/2014/main" id="{0238FEA4-E4EA-7241-A0D8-43E0DF7C9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68" name="Rectangle 842">
              <a:extLst>
                <a:ext uri="{FF2B5EF4-FFF2-40B4-BE49-F238E27FC236}">
                  <a16:creationId xmlns:a16="http://schemas.microsoft.com/office/drawing/2014/main" id="{D24E87DB-B5BA-E645-9A26-292F44207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69" name="Rectangle 843">
              <a:extLst>
                <a:ext uri="{FF2B5EF4-FFF2-40B4-BE49-F238E27FC236}">
                  <a16:creationId xmlns:a16="http://schemas.microsoft.com/office/drawing/2014/main" id="{F5828420-34E2-8B4A-8732-D49E0A515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70" name="Rectangle 844">
              <a:extLst>
                <a:ext uri="{FF2B5EF4-FFF2-40B4-BE49-F238E27FC236}">
                  <a16:creationId xmlns:a16="http://schemas.microsoft.com/office/drawing/2014/main" id="{6A482B81-8D2C-1940-A097-B0E7C1D8E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71" name="Rectangle 845">
              <a:extLst>
                <a:ext uri="{FF2B5EF4-FFF2-40B4-BE49-F238E27FC236}">
                  <a16:creationId xmlns:a16="http://schemas.microsoft.com/office/drawing/2014/main" id="{4354859A-DE37-E349-8CB6-1F2436B7A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72" name="Rectangle 846">
              <a:extLst>
                <a:ext uri="{FF2B5EF4-FFF2-40B4-BE49-F238E27FC236}">
                  <a16:creationId xmlns:a16="http://schemas.microsoft.com/office/drawing/2014/main" id="{DF4D1D79-0C73-2941-899D-1DA4DFF8A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73" name="Rectangle 847">
              <a:extLst>
                <a:ext uri="{FF2B5EF4-FFF2-40B4-BE49-F238E27FC236}">
                  <a16:creationId xmlns:a16="http://schemas.microsoft.com/office/drawing/2014/main" id="{012136B6-88A9-924B-B435-C6D877C22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74" name="Rectangle 848">
              <a:extLst>
                <a:ext uri="{FF2B5EF4-FFF2-40B4-BE49-F238E27FC236}">
                  <a16:creationId xmlns:a16="http://schemas.microsoft.com/office/drawing/2014/main" id="{62579680-9767-8945-96E8-D5225B619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75" name="Rectangle 849">
              <a:extLst>
                <a:ext uri="{FF2B5EF4-FFF2-40B4-BE49-F238E27FC236}">
                  <a16:creationId xmlns:a16="http://schemas.microsoft.com/office/drawing/2014/main" id="{DC10271E-5F51-EC44-8DD7-3729D6AAE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76" name="Rectangle 850">
              <a:extLst>
                <a:ext uri="{FF2B5EF4-FFF2-40B4-BE49-F238E27FC236}">
                  <a16:creationId xmlns:a16="http://schemas.microsoft.com/office/drawing/2014/main" id="{8F707EDC-7359-2A4D-936C-A982873D6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77" name="Rectangle 851">
              <a:extLst>
                <a:ext uri="{FF2B5EF4-FFF2-40B4-BE49-F238E27FC236}">
                  <a16:creationId xmlns:a16="http://schemas.microsoft.com/office/drawing/2014/main" id="{DF18A340-E772-A247-9C5A-11258301D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78" name="Rectangle 852">
              <a:extLst>
                <a:ext uri="{FF2B5EF4-FFF2-40B4-BE49-F238E27FC236}">
                  <a16:creationId xmlns:a16="http://schemas.microsoft.com/office/drawing/2014/main" id="{DF478C93-F223-8441-BF61-ED13D107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79" name="Rectangle 853">
              <a:extLst>
                <a:ext uri="{FF2B5EF4-FFF2-40B4-BE49-F238E27FC236}">
                  <a16:creationId xmlns:a16="http://schemas.microsoft.com/office/drawing/2014/main" id="{E1282084-109C-C840-899B-4AFC14842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80" name="Rectangle 854">
              <a:extLst>
                <a:ext uri="{FF2B5EF4-FFF2-40B4-BE49-F238E27FC236}">
                  <a16:creationId xmlns:a16="http://schemas.microsoft.com/office/drawing/2014/main" id="{67F6A6F6-D4B7-F449-860D-1580E214A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81" name="Rectangle 855">
              <a:extLst>
                <a:ext uri="{FF2B5EF4-FFF2-40B4-BE49-F238E27FC236}">
                  <a16:creationId xmlns:a16="http://schemas.microsoft.com/office/drawing/2014/main" id="{54D93363-5D21-E94C-A6F5-060CD5B78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82" name="Rectangle 856">
              <a:extLst>
                <a:ext uri="{FF2B5EF4-FFF2-40B4-BE49-F238E27FC236}">
                  <a16:creationId xmlns:a16="http://schemas.microsoft.com/office/drawing/2014/main" id="{A835EB4B-EB6B-5741-8D8E-781D2C154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83" name="Rectangle 857">
              <a:extLst>
                <a:ext uri="{FF2B5EF4-FFF2-40B4-BE49-F238E27FC236}">
                  <a16:creationId xmlns:a16="http://schemas.microsoft.com/office/drawing/2014/main" id="{8B92FAAE-6B6D-F948-BE09-325A4B1B8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84" name="Rectangle 858">
              <a:extLst>
                <a:ext uri="{FF2B5EF4-FFF2-40B4-BE49-F238E27FC236}">
                  <a16:creationId xmlns:a16="http://schemas.microsoft.com/office/drawing/2014/main" id="{BC98A6D7-7BB9-FB49-B531-E86B43C2D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85" name="Rectangle 859">
              <a:extLst>
                <a:ext uri="{FF2B5EF4-FFF2-40B4-BE49-F238E27FC236}">
                  <a16:creationId xmlns:a16="http://schemas.microsoft.com/office/drawing/2014/main" id="{A39AE898-6600-B147-A594-209F944C3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86" name="Rectangle 860">
              <a:extLst>
                <a:ext uri="{FF2B5EF4-FFF2-40B4-BE49-F238E27FC236}">
                  <a16:creationId xmlns:a16="http://schemas.microsoft.com/office/drawing/2014/main" id="{B68EA77D-71CD-D245-AB8A-7A5A918B0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87" name="Rectangle 861">
              <a:extLst>
                <a:ext uri="{FF2B5EF4-FFF2-40B4-BE49-F238E27FC236}">
                  <a16:creationId xmlns:a16="http://schemas.microsoft.com/office/drawing/2014/main" id="{E36BC6A1-3562-0E42-B0A2-480C91D01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88" name="Rectangle 862">
              <a:extLst>
                <a:ext uri="{FF2B5EF4-FFF2-40B4-BE49-F238E27FC236}">
                  <a16:creationId xmlns:a16="http://schemas.microsoft.com/office/drawing/2014/main" id="{F9CF30D2-7A27-B34D-84B9-1BE12B15A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89" name="Rectangle 863">
              <a:extLst>
                <a:ext uri="{FF2B5EF4-FFF2-40B4-BE49-F238E27FC236}">
                  <a16:creationId xmlns:a16="http://schemas.microsoft.com/office/drawing/2014/main" id="{DBC85AB4-3586-764E-BE5E-546CD5389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90" name="Rectangle 864">
              <a:extLst>
                <a:ext uri="{FF2B5EF4-FFF2-40B4-BE49-F238E27FC236}">
                  <a16:creationId xmlns:a16="http://schemas.microsoft.com/office/drawing/2014/main" id="{8BC55983-5ED3-0241-A815-0FD699792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91" name="Rectangle 865">
              <a:extLst>
                <a:ext uri="{FF2B5EF4-FFF2-40B4-BE49-F238E27FC236}">
                  <a16:creationId xmlns:a16="http://schemas.microsoft.com/office/drawing/2014/main" id="{6A91F1E7-D6A3-534F-B349-5AEAE05DE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92" name="Rectangle 866">
              <a:extLst>
                <a:ext uri="{FF2B5EF4-FFF2-40B4-BE49-F238E27FC236}">
                  <a16:creationId xmlns:a16="http://schemas.microsoft.com/office/drawing/2014/main" id="{76A5BFB0-BD80-5E49-ACDD-9F58F0448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93" name="Rectangle 867">
              <a:extLst>
                <a:ext uri="{FF2B5EF4-FFF2-40B4-BE49-F238E27FC236}">
                  <a16:creationId xmlns:a16="http://schemas.microsoft.com/office/drawing/2014/main" id="{EE3217B3-5EAE-4942-86CA-17F8C3A39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679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94" name="Rectangle 868">
              <a:extLst>
                <a:ext uri="{FF2B5EF4-FFF2-40B4-BE49-F238E27FC236}">
                  <a16:creationId xmlns:a16="http://schemas.microsoft.com/office/drawing/2014/main" id="{D8F8B93F-F626-7946-9ACB-AD32C6D62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679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95" name="Rectangle 869">
              <a:extLst>
                <a:ext uri="{FF2B5EF4-FFF2-40B4-BE49-F238E27FC236}">
                  <a16:creationId xmlns:a16="http://schemas.microsoft.com/office/drawing/2014/main" id="{16275435-A09A-8445-9007-9BCB5E695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96" name="Rectangle 870">
              <a:extLst>
                <a:ext uri="{FF2B5EF4-FFF2-40B4-BE49-F238E27FC236}">
                  <a16:creationId xmlns:a16="http://schemas.microsoft.com/office/drawing/2014/main" id="{4CC3BFBC-A3D3-CD4B-B060-A9DBA7BA0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97" name="Rectangle 871">
              <a:extLst>
                <a:ext uri="{FF2B5EF4-FFF2-40B4-BE49-F238E27FC236}">
                  <a16:creationId xmlns:a16="http://schemas.microsoft.com/office/drawing/2014/main" id="{EFE46492-3A04-F54F-9F05-B78FDEB91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98" name="Rectangle 872">
              <a:extLst>
                <a:ext uri="{FF2B5EF4-FFF2-40B4-BE49-F238E27FC236}">
                  <a16:creationId xmlns:a16="http://schemas.microsoft.com/office/drawing/2014/main" id="{1E3E30E5-AA80-4E4A-856E-DB8E4FB4C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199" name="Rectangle 873">
              <a:extLst>
                <a:ext uri="{FF2B5EF4-FFF2-40B4-BE49-F238E27FC236}">
                  <a16:creationId xmlns:a16="http://schemas.microsoft.com/office/drawing/2014/main" id="{6598B317-06B5-D64A-8701-52AAA35CC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00" name="Rectangle 874">
              <a:extLst>
                <a:ext uri="{FF2B5EF4-FFF2-40B4-BE49-F238E27FC236}">
                  <a16:creationId xmlns:a16="http://schemas.microsoft.com/office/drawing/2014/main" id="{10D6A092-7932-2B40-A072-6B920FAAE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01" name="Rectangle 875">
              <a:extLst>
                <a:ext uri="{FF2B5EF4-FFF2-40B4-BE49-F238E27FC236}">
                  <a16:creationId xmlns:a16="http://schemas.microsoft.com/office/drawing/2014/main" id="{40772B94-755F-364A-8F10-6FB08213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02" name="Rectangle 876">
              <a:extLst>
                <a:ext uri="{FF2B5EF4-FFF2-40B4-BE49-F238E27FC236}">
                  <a16:creationId xmlns:a16="http://schemas.microsoft.com/office/drawing/2014/main" id="{A31A9E1F-A243-4A42-B2A6-556C6DC52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03" name="Rectangle 877">
              <a:extLst>
                <a:ext uri="{FF2B5EF4-FFF2-40B4-BE49-F238E27FC236}">
                  <a16:creationId xmlns:a16="http://schemas.microsoft.com/office/drawing/2014/main" id="{02CD4792-DBD2-D94E-8781-72E0AFAE3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04" name="Rectangle 878">
              <a:extLst>
                <a:ext uri="{FF2B5EF4-FFF2-40B4-BE49-F238E27FC236}">
                  <a16:creationId xmlns:a16="http://schemas.microsoft.com/office/drawing/2014/main" id="{FB0683DE-A0E5-D94C-8B6F-2F8796518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05" name="Rectangle 879">
              <a:extLst>
                <a:ext uri="{FF2B5EF4-FFF2-40B4-BE49-F238E27FC236}">
                  <a16:creationId xmlns:a16="http://schemas.microsoft.com/office/drawing/2014/main" id="{29F784D3-F218-9C4C-90A3-9E62B6342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06" name="Rectangle 880">
              <a:extLst>
                <a:ext uri="{FF2B5EF4-FFF2-40B4-BE49-F238E27FC236}">
                  <a16:creationId xmlns:a16="http://schemas.microsoft.com/office/drawing/2014/main" id="{CEB97458-BDAF-FA4E-BC3C-EEDF4F904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07" name="Rectangle 881">
              <a:extLst>
                <a:ext uri="{FF2B5EF4-FFF2-40B4-BE49-F238E27FC236}">
                  <a16:creationId xmlns:a16="http://schemas.microsoft.com/office/drawing/2014/main" id="{7838FA99-0E38-AE48-896F-57CAB3966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08" name="Rectangle 882">
              <a:extLst>
                <a:ext uri="{FF2B5EF4-FFF2-40B4-BE49-F238E27FC236}">
                  <a16:creationId xmlns:a16="http://schemas.microsoft.com/office/drawing/2014/main" id="{6D8977AC-7E91-DC43-9FF6-ED53EC202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09" name="Rectangle 883">
              <a:extLst>
                <a:ext uri="{FF2B5EF4-FFF2-40B4-BE49-F238E27FC236}">
                  <a16:creationId xmlns:a16="http://schemas.microsoft.com/office/drawing/2014/main" id="{BB50E43F-89E8-394D-8CF9-0186D1CC1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10" name="Rectangle 884">
              <a:extLst>
                <a:ext uri="{FF2B5EF4-FFF2-40B4-BE49-F238E27FC236}">
                  <a16:creationId xmlns:a16="http://schemas.microsoft.com/office/drawing/2014/main" id="{5544E4AF-4714-1D4D-B71F-38595BF9A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11" name="Rectangle 885">
              <a:extLst>
                <a:ext uri="{FF2B5EF4-FFF2-40B4-BE49-F238E27FC236}">
                  <a16:creationId xmlns:a16="http://schemas.microsoft.com/office/drawing/2014/main" id="{4FE17997-F9A9-4C47-970A-1376C715C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12" name="Rectangle 886">
              <a:extLst>
                <a:ext uri="{FF2B5EF4-FFF2-40B4-BE49-F238E27FC236}">
                  <a16:creationId xmlns:a16="http://schemas.microsoft.com/office/drawing/2014/main" id="{D4D1DF85-337A-DF4D-9EBA-C2EDB9778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13" name="Rectangle 887">
              <a:extLst>
                <a:ext uri="{FF2B5EF4-FFF2-40B4-BE49-F238E27FC236}">
                  <a16:creationId xmlns:a16="http://schemas.microsoft.com/office/drawing/2014/main" id="{19AAE6A1-C43B-954D-B237-87FCD464E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14" name="Rectangle 888">
              <a:extLst>
                <a:ext uri="{FF2B5EF4-FFF2-40B4-BE49-F238E27FC236}">
                  <a16:creationId xmlns:a16="http://schemas.microsoft.com/office/drawing/2014/main" id="{2820A6F6-8ED5-E246-96DE-3998213EB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15" name="Rectangle 889">
              <a:extLst>
                <a:ext uri="{FF2B5EF4-FFF2-40B4-BE49-F238E27FC236}">
                  <a16:creationId xmlns:a16="http://schemas.microsoft.com/office/drawing/2014/main" id="{D700688F-F135-6F4F-9A96-0D038F4D0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16" name="Rectangle 890">
              <a:extLst>
                <a:ext uri="{FF2B5EF4-FFF2-40B4-BE49-F238E27FC236}">
                  <a16:creationId xmlns:a16="http://schemas.microsoft.com/office/drawing/2014/main" id="{4670008B-2840-6944-868D-8642ADB36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17" name="Rectangle 891">
              <a:extLst>
                <a:ext uri="{FF2B5EF4-FFF2-40B4-BE49-F238E27FC236}">
                  <a16:creationId xmlns:a16="http://schemas.microsoft.com/office/drawing/2014/main" id="{8B18EAFA-896E-D14F-9A29-C6A9AAE4D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18" name="Rectangle 892">
              <a:extLst>
                <a:ext uri="{FF2B5EF4-FFF2-40B4-BE49-F238E27FC236}">
                  <a16:creationId xmlns:a16="http://schemas.microsoft.com/office/drawing/2014/main" id="{CE822389-79F8-1945-861A-604D99CF6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19" name="Rectangle 893">
              <a:extLst>
                <a:ext uri="{FF2B5EF4-FFF2-40B4-BE49-F238E27FC236}">
                  <a16:creationId xmlns:a16="http://schemas.microsoft.com/office/drawing/2014/main" id="{78791071-76FC-9146-87D4-9A60CF543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20" name="Rectangle 894">
              <a:extLst>
                <a:ext uri="{FF2B5EF4-FFF2-40B4-BE49-F238E27FC236}">
                  <a16:creationId xmlns:a16="http://schemas.microsoft.com/office/drawing/2014/main" id="{E5293431-7128-2843-8243-D32196A2C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21" name="Rectangle 895">
              <a:extLst>
                <a:ext uri="{FF2B5EF4-FFF2-40B4-BE49-F238E27FC236}">
                  <a16:creationId xmlns:a16="http://schemas.microsoft.com/office/drawing/2014/main" id="{3972F85E-DD28-F24E-BD2B-65713B5A9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22" name="Rectangle 896">
              <a:extLst>
                <a:ext uri="{FF2B5EF4-FFF2-40B4-BE49-F238E27FC236}">
                  <a16:creationId xmlns:a16="http://schemas.microsoft.com/office/drawing/2014/main" id="{B6CAD73F-4AB4-214D-9B92-4D11A160E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23" name="Rectangle 897">
              <a:extLst>
                <a:ext uri="{FF2B5EF4-FFF2-40B4-BE49-F238E27FC236}">
                  <a16:creationId xmlns:a16="http://schemas.microsoft.com/office/drawing/2014/main" id="{614FBD80-6012-2040-85B7-946855E18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24" name="Rectangle 898">
              <a:extLst>
                <a:ext uri="{FF2B5EF4-FFF2-40B4-BE49-F238E27FC236}">
                  <a16:creationId xmlns:a16="http://schemas.microsoft.com/office/drawing/2014/main" id="{45FEF7A3-F6B7-0844-BA1A-43C87C7F4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25" name="Rectangle 899">
              <a:extLst>
                <a:ext uri="{FF2B5EF4-FFF2-40B4-BE49-F238E27FC236}">
                  <a16:creationId xmlns:a16="http://schemas.microsoft.com/office/drawing/2014/main" id="{1B46DCE7-6057-374D-9E44-C22E70B07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3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26" name="Rectangle 900">
              <a:extLst>
                <a:ext uri="{FF2B5EF4-FFF2-40B4-BE49-F238E27FC236}">
                  <a16:creationId xmlns:a16="http://schemas.microsoft.com/office/drawing/2014/main" id="{BBD019FF-102D-4E4D-BE0D-15A6CC6B7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73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27" name="Rectangle 901">
              <a:extLst>
                <a:ext uri="{FF2B5EF4-FFF2-40B4-BE49-F238E27FC236}">
                  <a16:creationId xmlns:a16="http://schemas.microsoft.com/office/drawing/2014/main" id="{377EE93A-324B-A646-B486-77D7E7651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28" name="Rectangle 902">
              <a:extLst>
                <a:ext uri="{FF2B5EF4-FFF2-40B4-BE49-F238E27FC236}">
                  <a16:creationId xmlns:a16="http://schemas.microsoft.com/office/drawing/2014/main" id="{DC71351B-0400-244D-815A-299F198B1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29" name="Rectangle 903">
              <a:extLst>
                <a:ext uri="{FF2B5EF4-FFF2-40B4-BE49-F238E27FC236}">
                  <a16:creationId xmlns:a16="http://schemas.microsoft.com/office/drawing/2014/main" id="{65679E36-77FB-F54F-A3DE-621D308CF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30" name="Rectangle 904">
              <a:extLst>
                <a:ext uri="{FF2B5EF4-FFF2-40B4-BE49-F238E27FC236}">
                  <a16:creationId xmlns:a16="http://schemas.microsoft.com/office/drawing/2014/main" id="{32EE4513-59FF-6544-962C-EB42D5B95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31" name="Rectangle 905">
              <a:extLst>
                <a:ext uri="{FF2B5EF4-FFF2-40B4-BE49-F238E27FC236}">
                  <a16:creationId xmlns:a16="http://schemas.microsoft.com/office/drawing/2014/main" id="{338FA02B-AC15-014F-B6B8-DC55855C3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32" name="Rectangle 906">
              <a:extLst>
                <a:ext uri="{FF2B5EF4-FFF2-40B4-BE49-F238E27FC236}">
                  <a16:creationId xmlns:a16="http://schemas.microsoft.com/office/drawing/2014/main" id="{5776F60C-B2F1-B940-B5FC-A973B7066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33" name="Rectangle 907">
              <a:extLst>
                <a:ext uri="{FF2B5EF4-FFF2-40B4-BE49-F238E27FC236}">
                  <a16:creationId xmlns:a16="http://schemas.microsoft.com/office/drawing/2014/main" id="{AB150881-0EF9-0F4F-9EB8-399705479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34" name="Rectangle 908">
              <a:extLst>
                <a:ext uri="{FF2B5EF4-FFF2-40B4-BE49-F238E27FC236}">
                  <a16:creationId xmlns:a16="http://schemas.microsoft.com/office/drawing/2014/main" id="{BD687817-967B-084C-8D6B-0822A6DE1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35" name="Rectangle 909">
              <a:extLst>
                <a:ext uri="{FF2B5EF4-FFF2-40B4-BE49-F238E27FC236}">
                  <a16:creationId xmlns:a16="http://schemas.microsoft.com/office/drawing/2014/main" id="{D79C302B-F44B-1C4F-BFBC-8A41DB168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36" name="Rectangle 910">
              <a:extLst>
                <a:ext uri="{FF2B5EF4-FFF2-40B4-BE49-F238E27FC236}">
                  <a16:creationId xmlns:a16="http://schemas.microsoft.com/office/drawing/2014/main" id="{9698F724-488C-7C4C-821D-AE090E265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37" name="Rectangle 911">
              <a:extLst>
                <a:ext uri="{FF2B5EF4-FFF2-40B4-BE49-F238E27FC236}">
                  <a16:creationId xmlns:a16="http://schemas.microsoft.com/office/drawing/2014/main" id="{D5F5CA03-732E-674C-83DD-69398D3C4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38" name="Rectangle 912">
              <a:extLst>
                <a:ext uri="{FF2B5EF4-FFF2-40B4-BE49-F238E27FC236}">
                  <a16:creationId xmlns:a16="http://schemas.microsoft.com/office/drawing/2014/main" id="{507C0CE0-3DE2-E24F-8E55-58030122B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39" name="Rectangle 913">
              <a:extLst>
                <a:ext uri="{FF2B5EF4-FFF2-40B4-BE49-F238E27FC236}">
                  <a16:creationId xmlns:a16="http://schemas.microsoft.com/office/drawing/2014/main" id="{256C6105-658C-4746-AEA1-926DA576F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40" name="Rectangle 914">
              <a:extLst>
                <a:ext uri="{FF2B5EF4-FFF2-40B4-BE49-F238E27FC236}">
                  <a16:creationId xmlns:a16="http://schemas.microsoft.com/office/drawing/2014/main" id="{9E236911-4AC0-774F-BC56-AF43320A8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41" name="Rectangle 915">
              <a:extLst>
                <a:ext uri="{FF2B5EF4-FFF2-40B4-BE49-F238E27FC236}">
                  <a16:creationId xmlns:a16="http://schemas.microsoft.com/office/drawing/2014/main" id="{30AA19D3-D8D8-A043-8A31-2D6AFD385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42" name="Rectangle 916">
              <a:extLst>
                <a:ext uri="{FF2B5EF4-FFF2-40B4-BE49-F238E27FC236}">
                  <a16:creationId xmlns:a16="http://schemas.microsoft.com/office/drawing/2014/main" id="{E4C37451-E5EC-964C-ACDB-0EF85F8E0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43" name="Rectangle 917">
              <a:extLst>
                <a:ext uri="{FF2B5EF4-FFF2-40B4-BE49-F238E27FC236}">
                  <a16:creationId xmlns:a16="http://schemas.microsoft.com/office/drawing/2014/main" id="{90A20627-8D81-C74A-92AD-9DE226698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44" name="Rectangle 918">
              <a:extLst>
                <a:ext uri="{FF2B5EF4-FFF2-40B4-BE49-F238E27FC236}">
                  <a16:creationId xmlns:a16="http://schemas.microsoft.com/office/drawing/2014/main" id="{D1DCCB7C-A08B-6D4E-B7E5-1936FC4AE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45" name="Rectangle 919">
              <a:extLst>
                <a:ext uri="{FF2B5EF4-FFF2-40B4-BE49-F238E27FC236}">
                  <a16:creationId xmlns:a16="http://schemas.microsoft.com/office/drawing/2014/main" id="{FA48BDC0-E142-2F44-8DFA-1A79A093D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46" name="Rectangle 920">
              <a:extLst>
                <a:ext uri="{FF2B5EF4-FFF2-40B4-BE49-F238E27FC236}">
                  <a16:creationId xmlns:a16="http://schemas.microsoft.com/office/drawing/2014/main" id="{C519DBBC-233A-3943-83B7-85272ABE7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47" name="Rectangle 921">
              <a:extLst>
                <a:ext uri="{FF2B5EF4-FFF2-40B4-BE49-F238E27FC236}">
                  <a16:creationId xmlns:a16="http://schemas.microsoft.com/office/drawing/2014/main" id="{2A76613E-520C-1B4F-A92D-9299EB8BB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48" name="Rectangle 922">
              <a:extLst>
                <a:ext uri="{FF2B5EF4-FFF2-40B4-BE49-F238E27FC236}">
                  <a16:creationId xmlns:a16="http://schemas.microsoft.com/office/drawing/2014/main" id="{CFB49DC2-015E-444B-B676-BAA03FD28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49" name="Rectangle 923">
              <a:extLst>
                <a:ext uri="{FF2B5EF4-FFF2-40B4-BE49-F238E27FC236}">
                  <a16:creationId xmlns:a16="http://schemas.microsoft.com/office/drawing/2014/main" id="{79174576-0278-A74C-93DB-AA4CF5EED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50" name="Rectangle 924">
              <a:extLst>
                <a:ext uri="{FF2B5EF4-FFF2-40B4-BE49-F238E27FC236}">
                  <a16:creationId xmlns:a16="http://schemas.microsoft.com/office/drawing/2014/main" id="{009BBD40-6E35-8C4C-911A-3B5ABD109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51" name="Rectangle 925">
              <a:extLst>
                <a:ext uri="{FF2B5EF4-FFF2-40B4-BE49-F238E27FC236}">
                  <a16:creationId xmlns:a16="http://schemas.microsoft.com/office/drawing/2014/main" id="{4745A7C6-9AD8-D54B-A754-C85E1D6B1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52" name="Rectangle 926">
              <a:extLst>
                <a:ext uri="{FF2B5EF4-FFF2-40B4-BE49-F238E27FC236}">
                  <a16:creationId xmlns:a16="http://schemas.microsoft.com/office/drawing/2014/main" id="{F53C0A49-27D8-F34B-A234-B06E15167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53" name="Rectangle 927">
              <a:extLst>
                <a:ext uri="{FF2B5EF4-FFF2-40B4-BE49-F238E27FC236}">
                  <a16:creationId xmlns:a16="http://schemas.microsoft.com/office/drawing/2014/main" id="{0E9D2A8F-38AF-414E-BE52-7714471D3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54" name="Rectangle 928">
              <a:extLst>
                <a:ext uri="{FF2B5EF4-FFF2-40B4-BE49-F238E27FC236}">
                  <a16:creationId xmlns:a16="http://schemas.microsoft.com/office/drawing/2014/main" id="{A9683DD8-3BF3-CA4E-8F95-59365301B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55" name="Rectangle 929">
              <a:extLst>
                <a:ext uri="{FF2B5EF4-FFF2-40B4-BE49-F238E27FC236}">
                  <a16:creationId xmlns:a16="http://schemas.microsoft.com/office/drawing/2014/main" id="{A637ACEC-BB06-C24F-A30B-1D976A6E4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56" name="Rectangle 930">
              <a:extLst>
                <a:ext uri="{FF2B5EF4-FFF2-40B4-BE49-F238E27FC236}">
                  <a16:creationId xmlns:a16="http://schemas.microsoft.com/office/drawing/2014/main" id="{C409B31C-6815-264D-8B7B-421B9CB8E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57" name="Rectangle 931">
              <a:extLst>
                <a:ext uri="{FF2B5EF4-FFF2-40B4-BE49-F238E27FC236}">
                  <a16:creationId xmlns:a16="http://schemas.microsoft.com/office/drawing/2014/main" id="{B3FAD81C-2B84-E543-AD2A-0D184E6D0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795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58" name="Rectangle 932">
              <a:extLst>
                <a:ext uri="{FF2B5EF4-FFF2-40B4-BE49-F238E27FC236}">
                  <a16:creationId xmlns:a16="http://schemas.microsoft.com/office/drawing/2014/main" id="{B4B49A1E-E8EA-ED42-B8AF-55541FA21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795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59" name="Rectangle 933">
              <a:extLst>
                <a:ext uri="{FF2B5EF4-FFF2-40B4-BE49-F238E27FC236}">
                  <a16:creationId xmlns:a16="http://schemas.microsoft.com/office/drawing/2014/main" id="{680A2BBA-F34C-3840-94E1-83158B437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60" name="Rectangle 934">
              <a:extLst>
                <a:ext uri="{FF2B5EF4-FFF2-40B4-BE49-F238E27FC236}">
                  <a16:creationId xmlns:a16="http://schemas.microsoft.com/office/drawing/2014/main" id="{DFD73AAF-4463-7744-8C4F-BEEFB4789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61" name="Rectangle 935">
              <a:extLst>
                <a:ext uri="{FF2B5EF4-FFF2-40B4-BE49-F238E27FC236}">
                  <a16:creationId xmlns:a16="http://schemas.microsoft.com/office/drawing/2014/main" id="{9A9B08BA-1339-7441-9008-60CE02F3A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62" name="Rectangle 936">
              <a:extLst>
                <a:ext uri="{FF2B5EF4-FFF2-40B4-BE49-F238E27FC236}">
                  <a16:creationId xmlns:a16="http://schemas.microsoft.com/office/drawing/2014/main" id="{EFBD9EA1-ACCA-AF46-B6A9-5E3DDE47A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63" name="Rectangle 937">
              <a:extLst>
                <a:ext uri="{FF2B5EF4-FFF2-40B4-BE49-F238E27FC236}">
                  <a16:creationId xmlns:a16="http://schemas.microsoft.com/office/drawing/2014/main" id="{D5FFB2FC-CD73-2D47-A023-C05C88006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64" name="Rectangle 938">
              <a:extLst>
                <a:ext uri="{FF2B5EF4-FFF2-40B4-BE49-F238E27FC236}">
                  <a16:creationId xmlns:a16="http://schemas.microsoft.com/office/drawing/2014/main" id="{15F5740C-7C3F-6341-B119-76D7739FC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65" name="Rectangle 939">
              <a:extLst>
                <a:ext uri="{FF2B5EF4-FFF2-40B4-BE49-F238E27FC236}">
                  <a16:creationId xmlns:a16="http://schemas.microsoft.com/office/drawing/2014/main" id="{DC9EC98A-D90F-7E4B-84C8-8B047356F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66" name="Rectangle 940">
              <a:extLst>
                <a:ext uri="{FF2B5EF4-FFF2-40B4-BE49-F238E27FC236}">
                  <a16:creationId xmlns:a16="http://schemas.microsoft.com/office/drawing/2014/main" id="{57E306EE-C894-F64A-9838-76F1CCAF7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67" name="Rectangle 941">
              <a:extLst>
                <a:ext uri="{FF2B5EF4-FFF2-40B4-BE49-F238E27FC236}">
                  <a16:creationId xmlns:a16="http://schemas.microsoft.com/office/drawing/2014/main" id="{234DBCE2-8B69-F946-AD1D-C4CE0D380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68" name="Rectangle 942">
              <a:extLst>
                <a:ext uri="{FF2B5EF4-FFF2-40B4-BE49-F238E27FC236}">
                  <a16:creationId xmlns:a16="http://schemas.microsoft.com/office/drawing/2014/main" id="{68DBD0AE-A879-524C-88B4-1DB24A817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69" name="Rectangle 943">
              <a:extLst>
                <a:ext uri="{FF2B5EF4-FFF2-40B4-BE49-F238E27FC236}">
                  <a16:creationId xmlns:a16="http://schemas.microsoft.com/office/drawing/2014/main" id="{7EF965AA-7FAF-054B-B849-C3FD7B4C4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70" name="Rectangle 944">
              <a:extLst>
                <a:ext uri="{FF2B5EF4-FFF2-40B4-BE49-F238E27FC236}">
                  <a16:creationId xmlns:a16="http://schemas.microsoft.com/office/drawing/2014/main" id="{E3910336-AD34-8C4A-9914-DFDD68054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71" name="Rectangle 945">
              <a:extLst>
                <a:ext uri="{FF2B5EF4-FFF2-40B4-BE49-F238E27FC236}">
                  <a16:creationId xmlns:a16="http://schemas.microsoft.com/office/drawing/2014/main" id="{D395F0EF-9C15-A149-B479-55CD999F0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72" name="Rectangle 946">
              <a:extLst>
                <a:ext uri="{FF2B5EF4-FFF2-40B4-BE49-F238E27FC236}">
                  <a16:creationId xmlns:a16="http://schemas.microsoft.com/office/drawing/2014/main" id="{13B3B562-9AAE-0844-834A-9EB86ABAC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73" name="Rectangle 947">
              <a:extLst>
                <a:ext uri="{FF2B5EF4-FFF2-40B4-BE49-F238E27FC236}">
                  <a16:creationId xmlns:a16="http://schemas.microsoft.com/office/drawing/2014/main" id="{53AA3977-776D-A244-9DB7-95C84A994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74" name="Rectangle 948">
              <a:extLst>
                <a:ext uri="{FF2B5EF4-FFF2-40B4-BE49-F238E27FC236}">
                  <a16:creationId xmlns:a16="http://schemas.microsoft.com/office/drawing/2014/main" id="{13944D79-B7A7-524B-865F-769DE6E4F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75" name="Rectangle 949">
              <a:extLst>
                <a:ext uri="{FF2B5EF4-FFF2-40B4-BE49-F238E27FC236}">
                  <a16:creationId xmlns:a16="http://schemas.microsoft.com/office/drawing/2014/main" id="{9F503FD8-C2DB-1442-81D3-44A0B50BD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76" name="Rectangle 950">
              <a:extLst>
                <a:ext uri="{FF2B5EF4-FFF2-40B4-BE49-F238E27FC236}">
                  <a16:creationId xmlns:a16="http://schemas.microsoft.com/office/drawing/2014/main" id="{1A8E1170-B3E7-0C46-87E4-3EB9A0164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77" name="Rectangle 951">
              <a:extLst>
                <a:ext uri="{FF2B5EF4-FFF2-40B4-BE49-F238E27FC236}">
                  <a16:creationId xmlns:a16="http://schemas.microsoft.com/office/drawing/2014/main" id="{05D6AF68-0B06-EB4F-83AC-1C42A8E6E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78" name="Rectangle 952">
              <a:extLst>
                <a:ext uri="{FF2B5EF4-FFF2-40B4-BE49-F238E27FC236}">
                  <a16:creationId xmlns:a16="http://schemas.microsoft.com/office/drawing/2014/main" id="{6B80CE9E-F1E0-2440-BA44-09A5C4B29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79" name="Rectangle 953">
              <a:extLst>
                <a:ext uri="{FF2B5EF4-FFF2-40B4-BE49-F238E27FC236}">
                  <a16:creationId xmlns:a16="http://schemas.microsoft.com/office/drawing/2014/main" id="{2A455586-1A45-4448-BC37-901CAD3BF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80" name="Rectangle 954">
              <a:extLst>
                <a:ext uri="{FF2B5EF4-FFF2-40B4-BE49-F238E27FC236}">
                  <a16:creationId xmlns:a16="http://schemas.microsoft.com/office/drawing/2014/main" id="{91039B3D-38C0-7142-9545-BFDC7AD8C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81" name="Rectangle 955">
              <a:extLst>
                <a:ext uri="{FF2B5EF4-FFF2-40B4-BE49-F238E27FC236}">
                  <a16:creationId xmlns:a16="http://schemas.microsoft.com/office/drawing/2014/main" id="{175B19B9-4F1D-4845-A510-BFBC697DA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82" name="Rectangle 956">
              <a:extLst>
                <a:ext uri="{FF2B5EF4-FFF2-40B4-BE49-F238E27FC236}">
                  <a16:creationId xmlns:a16="http://schemas.microsoft.com/office/drawing/2014/main" id="{D643DDDF-D516-E049-9159-5A5F0006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83" name="Rectangle 957">
              <a:extLst>
                <a:ext uri="{FF2B5EF4-FFF2-40B4-BE49-F238E27FC236}">
                  <a16:creationId xmlns:a16="http://schemas.microsoft.com/office/drawing/2014/main" id="{5A5D33EE-9242-0E47-AC8E-F6F1D7623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84" name="Rectangle 958">
              <a:extLst>
                <a:ext uri="{FF2B5EF4-FFF2-40B4-BE49-F238E27FC236}">
                  <a16:creationId xmlns:a16="http://schemas.microsoft.com/office/drawing/2014/main" id="{A2F8C224-3AB0-6941-861A-355FC77FA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85" name="Rectangle 959">
              <a:extLst>
                <a:ext uri="{FF2B5EF4-FFF2-40B4-BE49-F238E27FC236}">
                  <a16:creationId xmlns:a16="http://schemas.microsoft.com/office/drawing/2014/main" id="{DD88A896-AFF7-2043-A97D-C915723A8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86" name="Rectangle 960">
              <a:extLst>
                <a:ext uri="{FF2B5EF4-FFF2-40B4-BE49-F238E27FC236}">
                  <a16:creationId xmlns:a16="http://schemas.microsoft.com/office/drawing/2014/main" id="{0FB37C6B-51EF-1544-A11B-76720D5BF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87" name="Rectangle 961">
              <a:extLst>
                <a:ext uri="{FF2B5EF4-FFF2-40B4-BE49-F238E27FC236}">
                  <a16:creationId xmlns:a16="http://schemas.microsoft.com/office/drawing/2014/main" id="{239011AC-DCD0-804F-A78D-87A08FE98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88" name="Rectangle 962">
              <a:extLst>
                <a:ext uri="{FF2B5EF4-FFF2-40B4-BE49-F238E27FC236}">
                  <a16:creationId xmlns:a16="http://schemas.microsoft.com/office/drawing/2014/main" id="{338120F7-7DCD-814A-81C6-0C2FB12D5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89" name="Rectangle 963">
              <a:extLst>
                <a:ext uri="{FF2B5EF4-FFF2-40B4-BE49-F238E27FC236}">
                  <a16:creationId xmlns:a16="http://schemas.microsoft.com/office/drawing/2014/main" id="{293B45C4-3406-2441-8B9C-61FB58D1F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852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90" name="Rectangle 964">
              <a:extLst>
                <a:ext uri="{FF2B5EF4-FFF2-40B4-BE49-F238E27FC236}">
                  <a16:creationId xmlns:a16="http://schemas.microsoft.com/office/drawing/2014/main" id="{3B695BCA-BA41-6B44-AA6A-A56E5BAE7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852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91" name="Rectangle 965">
              <a:extLst>
                <a:ext uri="{FF2B5EF4-FFF2-40B4-BE49-F238E27FC236}">
                  <a16:creationId xmlns:a16="http://schemas.microsoft.com/office/drawing/2014/main" id="{EC50C4FC-64BB-3C43-8549-0888D9E26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92" name="Rectangle 966">
              <a:extLst>
                <a:ext uri="{FF2B5EF4-FFF2-40B4-BE49-F238E27FC236}">
                  <a16:creationId xmlns:a16="http://schemas.microsoft.com/office/drawing/2014/main" id="{ACFCE2EA-7E22-D149-AEC9-C2B8B48E9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93" name="Rectangle 967">
              <a:extLst>
                <a:ext uri="{FF2B5EF4-FFF2-40B4-BE49-F238E27FC236}">
                  <a16:creationId xmlns:a16="http://schemas.microsoft.com/office/drawing/2014/main" id="{5BC709CB-D5B6-A347-8839-B7D4C5780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94" name="Rectangle 968">
              <a:extLst>
                <a:ext uri="{FF2B5EF4-FFF2-40B4-BE49-F238E27FC236}">
                  <a16:creationId xmlns:a16="http://schemas.microsoft.com/office/drawing/2014/main" id="{57649450-2B2F-4E44-9D60-7D9B41805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95" name="Rectangle 969">
              <a:extLst>
                <a:ext uri="{FF2B5EF4-FFF2-40B4-BE49-F238E27FC236}">
                  <a16:creationId xmlns:a16="http://schemas.microsoft.com/office/drawing/2014/main" id="{106CE618-A132-BC4E-AC7F-9F3AD3133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96" name="Rectangle 970">
              <a:extLst>
                <a:ext uri="{FF2B5EF4-FFF2-40B4-BE49-F238E27FC236}">
                  <a16:creationId xmlns:a16="http://schemas.microsoft.com/office/drawing/2014/main" id="{95B13B77-8A36-6345-BB07-3ADCB2713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97" name="Rectangle 971">
              <a:extLst>
                <a:ext uri="{FF2B5EF4-FFF2-40B4-BE49-F238E27FC236}">
                  <a16:creationId xmlns:a16="http://schemas.microsoft.com/office/drawing/2014/main" id="{FC209456-F735-B54B-B109-043F7BE95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98" name="Rectangle 972">
              <a:extLst>
                <a:ext uri="{FF2B5EF4-FFF2-40B4-BE49-F238E27FC236}">
                  <a16:creationId xmlns:a16="http://schemas.microsoft.com/office/drawing/2014/main" id="{B4755B09-D9A0-9847-8580-B7D680411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299" name="Rectangle 973">
              <a:extLst>
                <a:ext uri="{FF2B5EF4-FFF2-40B4-BE49-F238E27FC236}">
                  <a16:creationId xmlns:a16="http://schemas.microsoft.com/office/drawing/2014/main" id="{A667A254-73E3-304D-97AC-A16BBEE3D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00" name="Rectangle 974">
              <a:extLst>
                <a:ext uri="{FF2B5EF4-FFF2-40B4-BE49-F238E27FC236}">
                  <a16:creationId xmlns:a16="http://schemas.microsoft.com/office/drawing/2014/main" id="{1AC8C2B7-B17F-F142-B323-2445F4FF2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01" name="Rectangle 975">
              <a:extLst>
                <a:ext uri="{FF2B5EF4-FFF2-40B4-BE49-F238E27FC236}">
                  <a16:creationId xmlns:a16="http://schemas.microsoft.com/office/drawing/2014/main" id="{E7DC9406-F342-0846-A75B-7338C369E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02" name="Rectangle 976">
              <a:extLst>
                <a:ext uri="{FF2B5EF4-FFF2-40B4-BE49-F238E27FC236}">
                  <a16:creationId xmlns:a16="http://schemas.microsoft.com/office/drawing/2014/main" id="{703B9005-F58D-4F4F-B286-C86F6D696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03" name="Rectangle 977">
              <a:extLst>
                <a:ext uri="{FF2B5EF4-FFF2-40B4-BE49-F238E27FC236}">
                  <a16:creationId xmlns:a16="http://schemas.microsoft.com/office/drawing/2014/main" id="{74A8ADB4-6AC4-AE42-BED6-D9CD48E1E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04" name="Rectangle 978">
              <a:extLst>
                <a:ext uri="{FF2B5EF4-FFF2-40B4-BE49-F238E27FC236}">
                  <a16:creationId xmlns:a16="http://schemas.microsoft.com/office/drawing/2014/main" id="{2F522B8D-F693-E746-BA94-28BF454C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05" name="Rectangle 979">
              <a:extLst>
                <a:ext uri="{FF2B5EF4-FFF2-40B4-BE49-F238E27FC236}">
                  <a16:creationId xmlns:a16="http://schemas.microsoft.com/office/drawing/2014/main" id="{A6DA2C4C-9167-3B42-BBF4-17C7DE3E4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06" name="Rectangle 980">
              <a:extLst>
                <a:ext uri="{FF2B5EF4-FFF2-40B4-BE49-F238E27FC236}">
                  <a16:creationId xmlns:a16="http://schemas.microsoft.com/office/drawing/2014/main" id="{835CC6D6-233B-7648-A4DD-43167FAE0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07" name="Rectangle 981">
              <a:extLst>
                <a:ext uri="{FF2B5EF4-FFF2-40B4-BE49-F238E27FC236}">
                  <a16:creationId xmlns:a16="http://schemas.microsoft.com/office/drawing/2014/main" id="{01DC707A-CEAF-1245-BB01-42970B91E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08" name="Rectangle 982">
              <a:extLst>
                <a:ext uri="{FF2B5EF4-FFF2-40B4-BE49-F238E27FC236}">
                  <a16:creationId xmlns:a16="http://schemas.microsoft.com/office/drawing/2014/main" id="{463A150E-1FEF-C445-A60C-652C3508F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09" name="Rectangle 983">
              <a:extLst>
                <a:ext uri="{FF2B5EF4-FFF2-40B4-BE49-F238E27FC236}">
                  <a16:creationId xmlns:a16="http://schemas.microsoft.com/office/drawing/2014/main" id="{28A1843B-8453-2645-8565-6D5A5A079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10" name="Rectangle 984">
              <a:extLst>
                <a:ext uri="{FF2B5EF4-FFF2-40B4-BE49-F238E27FC236}">
                  <a16:creationId xmlns:a16="http://schemas.microsoft.com/office/drawing/2014/main" id="{963736D5-8BD5-0C43-BB4C-BD4941BED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11" name="Rectangle 985">
              <a:extLst>
                <a:ext uri="{FF2B5EF4-FFF2-40B4-BE49-F238E27FC236}">
                  <a16:creationId xmlns:a16="http://schemas.microsoft.com/office/drawing/2014/main" id="{09E730E9-70E0-4E49-9DB9-F80A8E153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12" name="Rectangle 986">
              <a:extLst>
                <a:ext uri="{FF2B5EF4-FFF2-40B4-BE49-F238E27FC236}">
                  <a16:creationId xmlns:a16="http://schemas.microsoft.com/office/drawing/2014/main" id="{F84F5F2F-3318-FE44-8532-207001389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13" name="Rectangle 987">
              <a:extLst>
                <a:ext uri="{FF2B5EF4-FFF2-40B4-BE49-F238E27FC236}">
                  <a16:creationId xmlns:a16="http://schemas.microsoft.com/office/drawing/2014/main" id="{B185943C-4200-FA43-9D88-2EB616D26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14" name="Rectangle 988">
              <a:extLst>
                <a:ext uri="{FF2B5EF4-FFF2-40B4-BE49-F238E27FC236}">
                  <a16:creationId xmlns:a16="http://schemas.microsoft.com/office/drawing/2014/main" id="{46426AC5-321E-2B4E-85EC-F9DCA844F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15" name="Rectangle 989">
              <a:extLst>
                <a:ext uri="{FF2B5EF4-FFF2-40B4-BE49-F238E27FC236}">
                  <a16:creationId xmlns:a16="http://schemas.microsoft.com/office/drawing/2014/main" id="{988EB774-9059-E648-A505-12B78C116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16" name="Rectangle 990">
              <a:extLst>
                <a:ext uri="{FF2B5EF4-FFF2-40B4-BE49-F238E27FC236}">
                  <a16:creationId xmlns:a16="http://schemas.microsoft.com/office/drawing/2014/main" id="{989B6BEF-E3FD-4B44-932D-031E94D2A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17" name="Rectangle 991">
              <a:extLst>
                <a:ext uri="{FF2B5EF4-FFF2-40B4-BE49-F238E27FC236}">
                  <a16:creationId xmlns:a16="http://schemas.microsoft.com/office/drawing/2014/main" id="{4D029994-4BBB-7342-879E-D18A4AADE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18" name="Rectangle 992">
              <a:extLst>
                <a:ext uri="{FF2B5EF4-FFF2-40B4-BE49-F238E27FC236}">
                  <a16:creationId xmlns:a16="http://schemas.microsoft.com/office/drawing/2014/main" id="{830BB0FE-52C6-B742-8017-F5C956056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19" name="Rectangle 993">
              <a:extLst>
                <a:ext uri="{FF2B5EF4-FFF2-40B4-BE49-F238E27FC236}">
                  <a16:creationId xmlns:a16="http://schemas.microsoft.com/office/drawing/2014/main" id="{F92BA76E-6302-8843-B40D-6F472067E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20" name="Rectangle 994">
              <a:extLst>
                <a:ext uri="{FF2B5EF4-FFF2-40B4-BE49-F238E27FC236}">
                  <a16:creationId xmlns:a16="http://schemas.microsoft.com/office/drawing/2014/main" id="{5255C2BD-62C8-6544-AD41-B50821498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21" name="Rectangle 995">
              <a:extLst>
                <a:ext uri="{FF2B5EF4-FFF2-40B4-BE49-F238E27FC236}">
                  <a16:creationId xmlns:a16="http://schemas.microsoft.com/office/drawing/2014/main" id="{354ED9A4-F213-8748-8F01-3FF06D6D0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910"/>
              <a:ext cx="55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22" name="Rectangle 996">
              <a:extLst>
                <a:ext uri="{FF2B5EF4-FFF2-40B4-BE49-F238E27FC236}">
                  <a16:creationId xmlns:a16="http://schemas.microsoft.com/office/drawing/2014/main" id="{B81D70CA-F066-4545-9033-3303A39C9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910"/>
              <a:ext cx="56" cy="5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23" name="Rectangle 997">
              <a:extLst>
                <a:ext uri="{FF2B5EF4-FFF2-40B4-BE49-F238E27FC236}">
                  <a16:creationId xmlns:a16="http://schemas.microsoft.com/office/drawing/2014/main" id="{386DC4B5-D0CA-2F41-AF00-ED2673A1E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24" name="Rectangle 998">
              <a:extLst>
                <a:ext uri="{FF2B5EF4-FFF2-40B4-BE49-F238E27FC236}">
                  <a16:creationId xmlns:a16="http://schemas.microsoft.com/office/drawing/2014/main" id="{DBA774CB-D715-BA40-90F6-9C682D029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25" name="Rectangle 999">
              <a:extLst>
                <a:ext uri="{FF2B5EF4-FFF2-40B4-BE49-F238E27FC236}">
                  <a16:creationId xmlns:a16="http://schemas.microsoft.com/office/drawing/2014/main" id="{2BCFF70E-472F-C241-9410-B2ACEA7C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26" name="Rectangle 1000">
              <a:extLst>
                <a:ext uri="{FF2B5EF4-FFF2-40B4-BE49-F238E27FC236}">
                  <a16:creationId xmlns:a16="http://schemas.microsoft.com/office/drawing/2014/main" id="{2FA2A6AD-EB63-DF48-8526-F5F56463F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27" name="Rectangle 1001">
              <a:extLst>
                <a:ext uri="{FF2B5EF4-FFF2-40B4-BE49-F238E27FC236}">
                  <a16:creationId xmlns:a16="http://schemas.microsoft.com/office/drawing/2014/main" id="{D318B075-A982-F649-AD73-338154F73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28" name="Rectangle 1002">
              <a:extLst>
                <a:ext uri="{FF2B5EF4-FFF2-40B4-BE49-F238E27FC236}">
                  <a16:creationId xmlns:a16="http://schemas.microsoft.com/office/drawing/2014/main" id="{708D1287-BB79-974D-8DC3-35E45C9B0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29" name="Rectangle 1003">
              <a:extLst>
                <a:ext uri="{FF2B5EF4-FFF2-40B4-BE49-F238E27FC236}">
                  <a16:creationId xmlns:a16="http://schemas.microsoft.com/office/drawing/2014/main" id="{29DCDBD1-D2C7-3645-AF47-0E860A18A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30" name="Rectangle 1004">
              <a:extLst>
                <a:ext uri="{FF2B5EF4-FFF2-40B4-BE49-F238E27FC236}">
                  <a16:creationId xmlns:a16="http://schemas.microsoft.com/office/drawing/2014/main" id="{2AA923AF-EB34-1A45-84B3-9A39B4BEC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31" name="Rectangle 1005">
              <a:extLst>
                <a:ext uri="{FF2B5EF4-FFF2-40B4-BE49-F238E27FC236}">
                  <a16:creationId xmlns:a16="http://schemas.microsoft.com/office/drawing/2014/main" id="{4C673F3A-F6DE-CF44-B299-2F17C7A94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32" name="Rectangle 1006">
              <a:extLst>
                <a:ext uri="{FF2B5EF4-FFF2-40B4-BE49-F238E27FC236}">
                  <a16:creationId xmlns:a16="http://schemas.microsoft.com/office/drawing/2014/main" id="{95FA1036-6252-1F4D-B7D8-5DAF59945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33" name="Rectangle 1007">
              <a:extLst>
                <a:ext uri="{FF2B5EF4-FFF2-40B4-BE49-F238E27FC236}">
                  <a16:creationId xmlns:a16="http://schemas.microsoft.com/office/drawing/2014/main" id="{54BA34F5-6CC7-8F46-853D-1E712F93C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2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34" name="Rectangle 1008">
              <a:extLst>
                <a:ext uri="{FF2B5EF4-FFF2-40B4-BE49-F238E27FC236}">
                  <a16:creationId xmlns:a16="http://schemas.microsoft.com/office/drawing/2014/main" id="{9B7D65D4-3266-B946-A2AB-A13933B41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35" name="Rectangle 1009">
              <a:extLst>
                <a:ext uri="{FF2B5EF4-FFF2-40B4-BE49-F238E27FC236}">
                  <a16:creationId xmlns:a16="http://schemas.microsoft.com/office/drawing/2014/main" id="{7DBA2608-36C9-8E4F-BBEE-B72A9E1B4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36" name="Rectangle 1010">
              <a:extLst>
                <a:ext uri="{FF2B5EF4-FFF2-40B4-BE49-F238E27FC236}">
                  <a16:creationId xmlns:a16="http://schemas.microsoft.com/office/drawing/2014/main" id="{1D1135DA-B453-BC40-9C6A-81F8FD864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37" name="Rectangle 1011">
              <a:extLst>
                <a:ext uri="{FF2B5EF4-FFF2-40B4-BE49-F238E27FC236}">
                  <a16:creationId xmlns:a16="http://schemas.microsoft.com/office/drawing/2014/main" id="{85C19F9A-D471-7246-BA53-C84B6B8C3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38" name="Rectangle 1012">
              <a:extLst>
                <a:ext uri="{FF2B5EF4-FFF2-40B4-BE49-F238E27FC236}">
                  <a16:creationId xmlns:a16="http://schemas.microsoft.com/office/drawing/2014/main" id="{FDBF9F1A-2F14-FC4D-99F1-0BEC32213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39" name="Rectangle 1013">
              <a:extLst>
                <a:ext uri="{FF2B5EF4-FFF2-40B4-BE49-F238E27FC236}">
                  <a16:creationId xmlns:a16="http://schemas.microsoft.com/office/drawing/2014/main" id="{904EBB69-0664-7444-A7C8-15CF7E478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40" name="Rectangle 1014">
              <a:extLst>
                <a:ext uri="{FF2B5EF4-FFF2-40B4-BE49-F238E27FC236}">
                  <a16:creationId xmlns:a16="http://schemas.microsoft.com/office/drawing/2014/main" id="{EF469A9D-B12D-654D-A0F1-1788F1774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41" name="Rectangle 1015">
              <a:extLst>
                <a:ext uri="{FF2B5EF4-FFF2-40B4-BE49-F238E27FC236}">
                  <a16:creationId xmlns:a16="http://schemas.microsoft.com/office/drawing/2014/main" id="{E22E084B-332F-3341-9341-AE8EF28AD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42" name="Rectangle 1016">
              <a:extLst>
                <a:ext uri="{FF2B5EF4-FFF2-40B4-BE49-F238E27FC236}">
                  <a16:creationId xmlns:a16="http://schemas.microsoft.com/office/drawing/2014/main" id="{CFC1E539-8CDB-4F4B-86DF-F2AB97AC5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43" name="Rectangle 1017">
              <a:extLst>
                <a:ext uri="{FF2B5EF4-FFF2-40B4-BE49-F238E27FC236}">
                  <a16:creationId xmlns:a16="http://schemas.microsoft.com/office/drawing/2014/main" id="{97EAFE8D-395D-FD4F-B392-0689EFE8B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44" name="Rectangle 1018">
              <a:extLst>
                <a:ext uri="{FF2B5EF4-FFF2-40B4-BE49-F238E27FC236}">
                  <a16:creationId xmlns:a16="http://schemas.microsoft.com/office/drawing/2014/main" id="{77910052-FF2C-C74E-B6D0-E46B5881E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45" name="Rectangle 1019">
              <a:extLst>
                <a:ext uri="{FF2B5EF4-FFF2-40B4-BE49-F238E27FC236}">
                  <a16:creationId xmlns:a16="http://schemas.microsoft.com/office/drawing/2014/main" id="{4D15B333-A279-DE48-B05F-AFD96A705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46" name="Rectangle 1020">
              <a:extLst>
                <a:ext uri="{FF2B5EF4-FFF2-40B4-BE49-F238E27FC236}">
                  <a16:creationId xmlns:a16="http://schemas.microsoft.com/office/drawing/2014/main" id="{EA6801A0-ECF4-B24C-9BBE-7BFE17BDA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47" name="Rectangle 1021">
              <a:extLst>
                <a:ext uri="{FF2B5EF4-FFF2-40B4-BE49-F238E27FC236}">
                  <a16:creationId xmlns:a16="http://schemas.microsoft.com/office/drawing/2014/main" id="{90382C5B-8E0A-E949-AA05-A1EFA9D45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48" name="Rectangle 1022">
              <a:extLst>
                <a:ext uri="{FF2B5EF4-FFF2-40B4-BE49-F238E27FC236}">
                  <a16:creationId xmlns:a16="http://schemas.microsoft.com/office/drawing/2014/main" id="{B18FF5E2-B369-8C4F-8620-A5DB6848F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49" name="Rectangle 1023">
              <a:extLst>
                <a:ext uri="{FF2B5EF4-FFF2-40B4-BE49-F238E27FC236}">
                  <a16:creationId xmlns:a16="http://schemas.microsoft.com/office/drawing/2014/main" id="{61A90FA3-96E7-F945-ACA1-4AE158C9D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3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50" name="Rectangle 1024">
              <a:extLst>
                <a:ext uri="{FF2B5EF4-FFF2-40B4-BE49-F238E27FC236}">
                  <a16:creationId xmlns:a16="http://schemas.microsoft.com/office/drawing/2014/main" id="{5904B369-C6E8-8E48-951C-5A9C22BA3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51" name="Rectangle 1025">
              <a:extLst>
                <a:ext uri="{FF2B5EF4-FFF2-40B4-BE49-F238E27FC236}">
                  <a16:creationId xmlns:a16="http://schemas.microsoft.com/office/drawing/2014/main" id="{90B7DC8D-5743-ED4E-AA34-ECC4C018A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52" name="Rectangle 1026">
              <a:extLst>
                <a:ext uri="{FF2B5EF4-FFF2-40B4-BE49-F238E27FC236}">
                  <a16:creationId xmlns:a16="http://schemas.microsoft.com/office/drawing/2014/main" id="{760A5DEE-3C5E-6646-B0C4-29F72BC7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53" name="Rectangle 1027">
              <a:extLst>
                <a:ext uri="{FF2B5EF4-FFF2-40B4-BE49-F238E27FC236}">
                  <a16:creationId xmlns:a16="http://schemas.microsoft.com/office/drawing/2014/main" id="{FC7CD2A2-101A-0C46-A86B-4DA62A7C3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967"/>
              <a:ext cx="55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54" name="Rectangle 1028">
              <a:extLst>
                <a:ext uri="{FF2B5EF4-FFF2-40B4-BE49-F238E27FC236}">
                  <a16:creationId xmlns:a16="http://schemas.microsoft.com/office/drawing/2014/main" id="{F09D62B3-AD9F-814B-A867-725CB6097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967"/>
              <a:ext cx="56" cy="56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355" name="Rectangle 1029">
              <a:extLst>
                <a:ext uri="{FF2B5EF4-FFF2-40B4-BE49-F238E27FC236}">
                  <a16:creationId xmlns:a16="http://schemas.microsoft.com/office/drawing/2014/main" id="{B2FAB4EE-0394-7249-B662-DE3B8D04E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" y="1182"/>
              <a:ext cx="1841" cy="1841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2356" name="Group 1030">
              <a:extLst>
                <a:ext uri="{FF2B5EF4-FFF2-40B4-BE49-F238E27FC236}">
                  <a16:creationId xmlns:a16="http://schemas.microsoft.com/office/drawing/2014/main" id="{DCF532E6-680C-1E45-9AD6-90BA426509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" y="1182"/>
              <a:ext cx="1834" cy="1841"/>
              <a:chOff x="771" y="1182"/>
              <a:chExt cx="1834" cy="1841"/>
            </a:xfrm>
          </p:grpSpPr>
          <p:sp>
            <p:nvSpPr>
              <p:cNvPr id="2367" name="Rectangle 1031">
                <a:extLst>
                  <a:ext uri="{FF2B5EF4-FFF2-40B4-BE49-F238E27FC236}">
                    <a16:creationId xmlns:a16="http://schemas.microsoft.com/office/drawing/2014/main" id="{97510C78-AEA0-E941-83A3-F0005D53C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1240"/>
                <a:ext cx="58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68" name="Rectangle 1032">
                <a:extLst>
                  <a:ext uri="{FF2B5EF4-FFF2-40B4-BE49-F238E27FC236}">
                    <a16:creationId xmlns:a16="http://schemas.microsoft.com/office/drawing/2014/main" id="{5C96A4B9-CC62-784F-81AA-4F34E1A91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" y="1240"/>
                <a:ext cx="58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69" name="Rectangle 1033">
                <a:extLst>
                  <a:ext uri="{FF2B5EF4-FFF2-40B4-BE49-F238E27FC236}">
                    <a16:creationId xmlns:a16="http://schemas.microsoft.com/office/drawing/2014/main" id="{CAAEE18F-B954-174A-B9CA-B06AB2C66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9" y="1182"/>
                <a:ext cx="56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0" name="Rectangle 1034">
                <a:extLst>
                  <a:ext uri="{FF2B5EF4-FFF2-40B4-BE49-F238E27FC236}">
                    <a16:creationId xmlns:a16="http://schemas.microsoft.com/office/drawing/2014/main" id="{071A14C6-A07F-F447-B45A-C8BA49B50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1240"/>
                <a:ext cx="57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1" name="Rectangle 1035">
                <a:extLst>
                  <a:ext uri="{FF2B5EF4-FFF2-40B4-BE49-F238E27FC236}">
                    <a16:creationId xmlns:a16="http://schemas.microsoft.com/office/drawing/2014/main" id="{5D09232D-9A0D-5D49-9FAD-1B0115067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" y="1240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2" name="Rectangle 1036">
                <a:extLst>
                  <a:ext uri="{FF2B5EF4-FFF2-40B4-BE49-F238E27FC236}">
                    <a16:creationId xmlns:a16="http://schemas.microsoft.com/office/drawing/2014/main" id="{B6D93267-3354-8244-BAF3-6F8E564C6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584"/>
                <a:ext cx="57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3" name="Rectangle 1037">
                <a:extLst>
                  <a:ext uri="{FF2B5EF4-FFF2-40B4-BE49-F238E27FC236}">
                    <a16:creationId xmlns:a16="http://schemas.microsoft.com/office/drawing/2014/main" id="{BAC6C992-B2B5-2E48-B864-3AEF5CE39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929"/>
                <a:ext cx="57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4" name="Rectangle 1038">
                <a:extLst>
                  <a:ext uri="{FF2B5EF4-FFF2-40B4-BE49-F238E27FC236}">
                    <a16:creationId xmlns:a16="http://schemas.microsoft.com/office/drawing/2014/main" id="{FEA0140F-0170-FC49-A72B-7D1322966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1987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5" name="Rectangle 1039">
                <a:extLst>
                  <a:ext uri="{FF2B5EF4-FFF2-40B4-BE49-F238E27FC236}">
                    <a16:creationId xmlns:a16="http://schemas.microsoft.com/office/drawing/2014/main" id="{9832354B-BA06-9D46-A18B-039120D41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" y="2045"/>
                <a:ext cx="56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6" name="Rectangle 1040">
                <a:extLst>
                  <a:ext uri="{FF2B5EF4-FFF2-40B4-BE49-F238E27FC236}">
                    <a16:creationId xmlns:a16="http://schemas.microsoft.com/office/drawing/2014/main" id="{701C9F89-AD43-124A-BC43-552B34093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2103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7" name="Rectangle 1041">
                <a:extLst>
                  <a:ext uri="{FF2B5EF4-FFF2-40B4-BE49-F238E27FC236}">
                    <a16:creationId xmlns:a16="http://schemas.microsoft.com/office/drawing/2014/main" id="{328FBEE2-EC46-E043-94F3-880493E91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1" y="1297"/>
                <a:ext cx="58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8" name="Rectangle 1042">
                <a:extLst>
                  <a:ext uri="{FF2B5EF4-FFF2-40B4-BE49-F238E27FC236}">
                    <a16:creationId xmlns:a16="http://schemas.microsoft.com/office/drawing/2014/main" id="{769D10CD-65BF-8A4F-81D4-4359B0FCD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1355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9" name="Rectangle 1043">
                <a:extLst>
                  <a:ext uri="{FF2B5EF4-FFF2-40B4-BE49-F238E27FC236}">
                    <a16:creationId xmlns:a16="http://schemas.microsoft.com/office/drawing/2014/main" id="{E0F7753D-FEC8-A841-B08A-604E0F7B2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" y="1413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0" name="Rectangle 1044">
                <a:extLst>
                  <a:ext uri="{FF2B5EF4-FFF2-40B4-BE49-F238E27FC236}">
                    <a16:creationId xmlns:a16="http://schemas.microsoft.com/office/drawing/2014/main" id="{EC7B61CE-C168-6648-AF5D-88103C234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1469"/>
                <a:ext cx="56" cy="58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1" name="Rectangle 1045">
                <a:extLst>
                  <a:ext uri="{FF2B5EF4-FFF2-40B4-BE49-F238E27FC236}">
                    <a16:creationId xmlns:a16="http://schemas.microsoft.com/office/drawing/2014/main" id="{BF48FACD-C63C-7043-A963-DE3F1815F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1527"/>
                <a:ext cx="57" cy="58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2" name="Rectangle 1046">
                <a:extLst>
                  <a:ext uri="{FF2B5EF4-FFF2-40B4-BE49-F238E27FC236}">
                    <a16:creationId xmlns:a16="http://schemas.microsoft.com/office/drawing/2014/main" id="{A6B6D477-BF23-7648-AEC3-835673A13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" y="1642"/>
                <a:ext cx="56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3" name="Rectangle 1047">
                <a:extLst>
                  <a:ext uri="{FF2B5EF4-FFF2-40B4-BE49-F238E27FC236}">
                    <a16:creationId xmlns:a16="http://schemas.microsoft.com/office/drawing/2014/main" id="{3B673D28-40B1-7545-BD66-1950A1508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7" y="1700"/>
                <a:ext cx="58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4" name="Rectangle 1048">
                <a:extLst>
                  <a:ext uri="{FF2B5EF4-FFF2-40B4-BE49-F238E27FC236}">
                    <a16:creationId xmlns:a16="http://schemas.microsoft.com/office/drawing/2014/main" id="{7E3B50D4-CB19-5D48-A3F1-BCA7ADC9A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0" y="1758"/>
                <a:ext cx="58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5" name="Rectangle 1049">
                <a:extLst>
                  <a:ext uri="{FF2B5EF4-FFF2-40B4-BE49-F238E27FC236}">
                    <a16:creationId xmlns:a16="http://schemas.microsoft.com/office/drawing/2014/main" id="{50949CC8-242C-BC48-80E5-8EFAA6C07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816"/>
                <a:ext cx="58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6" name="Rectangle 1050">
                <a:extLst>
                  <a:ext uri="{FF2B5EF4-FFF2-40B4-BE49-F238E27FC236}">
                    <a16:creationId xmlns:a16="http://schemas.microsoft.com/office/drawing/2014/main" id="{7CA8BC60-C06E-4A44-8159-1073AD96A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873"/>
                <a:ext cx="57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7" name="Rectangle 1051">
                <a:extLst>
                  <a:ext uri="{FF2B5EF4-FFF2-40B4-BE49-F238E27FC236}">
                    <a16:creationId xmlns:a16="http://schemas.microsoft.com/office/drawing/2014/main" id="{EB62BC37-FB12-CE4A-8A83-046E954AD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103"/>
                <a:ext cx="58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8" name="Rectangle 1052">
                <a:extLst>
                  <a:ext uri="{FF2B5EF4-FFF2-40B4-BE49-F238E27FC236}">
                    <a16:creationId xmlns:a16="http://schemas.microsoft.com/office/drawing/2014/main" id="{8F0A086E-75F7-374C-AC0E-5374A29A3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" y="2160"/>
                <a:ext cx="56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9" name="Rectangle 1053">
                <a:extLst>
                  <a:ext uri="{FF2B5EF4-FFF2-40B4-BE49-F238E27FC236}">
                    <a16:creationId xmlns:a16="http://schemas.microsoft.com/office/drawing/2014/main" id="{21E2AA76-6C63-6B42-AD9B-FB7DB89F6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" y="2216"/>
                <a:ext cx="56" cy="59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0" name="Rectangle 1054">
                <a:extLst>
                  <a:ext uri="{FF2B5EF4-FFF2-40B4-BE49-F238E27FC236}">
                    <a16:creationId xmlns:a16="http://schemas.microsoft.com/office/drawing/2014/main" id="{0EB05944-D00F-A44B-8827-C2055766D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" y="2274"/>
                <a:ext cx="58" cy="58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1" name="Rectangle 1055">
                <a:extLst>
                  <a:ext uri="{FF2B5EF4-FFF2-40B4-BE49-F238E27FC236}">
                    <a16:creationId xmlns:a16="http://schemas.microsoft.com/office/drawing/2014/main" id="{C2259DED-1A0A-5E44-B1BB-524038DBF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2333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2" name="Rectangle 1056">
                <a:extLst>
                  <a:ext uri="{FF2B5EF4-FFF2-40B4-BE49-F238E27FC236}">
                    <a16:creationId xmlns:a16="http://schemas.microsoft.com/office/drawing/2014/main" id="{540D8CCE-5AD0-0E4F-B16C-93412198E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390"/>
                <a:ext cx="57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3" name="Rectangle 1057">
                <a:extLst>
                  <a:ext uri="{FF2B5EF4-FFF2-40B4-BE49-F238E27FC236}">
                    <a16:creationId xmlns:a16="http://schemas.microsoft.com/office/drawing/2014/main" id="{FA4D36AE-CC48-D348-8378-E8FC71028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0" y="2448"/>
                <a:ext cx="57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4" name="Rectangle 1058">
                <a:extLst>
                  <a:ext uri="{FF2B5EF4-FFF2-40B4-BE49-F238E27FC236}">
                    <a16:creationId xmlns:a16="http://schemas.microsoft.com/office/drawing/2014/main" id="{EADDA40A-A379-4A40-A87E-4F11D2848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2505"/>
                <a:ext cx="56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5" name="Rectangle 1059">
                <a:extLst>
                  <a:ext uri="{FF2B5EF4-FFF2-40B4-BE49-F238E27FC236}">
                    <a16:creationId xmlns:a16="http://schemas.microsoft.com/office/drawing/2014/main" id="{50C8B471-CEF5-9544-BE2E-D33D398AD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" y="2562"/>
                <a:ext cx="56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6" name="Rectangle 1060">
                <a:extLst>
                  <a:ext uri="{FF2B5EF4-FFF2-40B4-BE49-F238E27FC236}">
                    <a16:creationId xmlns:a16="http://schemas.microsoft.com/office/drawing/2014/main" id="{103A1A19-BDCE-9640-A86A-58AB65DD1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" y="2621"/>
                <a:ext cx="56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7" name="Rectangle 1061">
                <a:extLst>
                  <a:ext uri="{FF2B5EF4-FFF2-40B4-BE49-F238E27FC236}">
                    <a16:creationId xmlns:a16="http://schemas.microsoft.com/office/drawing/2014/main" id="{A1DD1399-A55A-9247-B615-5D63978D1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" y="2677"/>
                <a:ext cx="57" cy="58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8" name="Rectangle 1062">
                <a:extLst>
                  <a:ext uri="{FF2B5EF4-FFF2-40B4-BE49-F238E27FC236}">
                    <a16:creationId xmlns:a16="http://schemas.microsoft.com/office/drawing/2014/main" id="{6FB2AAD1-7910-FA4D-A4E0-CD68F59F5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" y="2735"/>
                <a:ext cx="57" cy="58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9" name="Rectangle 1063">
                <a:extLst>
                  <a:ext uri="{FF2B5EF4-FFF2-40B4-BE49-F238E27FC236}">
                    <a16:creationId xmlns:a16="http://schemas.microsoft.com/office/drawing/2014/main" id="{CDF34501-E9C2-E04F-B823-5661657C5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" y="2792"/>
                <a:ext cx="56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00" name="Rectangle 1064">
                <a:extLst>
                  <a:ext uri="{FF2B5EF4-FFF2-40B4-BE49-F238E27FC236}">
                    <a16:creationId xmlns:a16="http://schemas.microsoft.com/office/drawing/2014/main" id="{811C06D4-9F54-0B44-B7F0-30B60CCE8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850"/>
                <a:ext cx="57" cy="56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01" name="Rectangle 1065">
                <a:extLst>
                  <a:ext uri="{FF2B5EF4-FFF2-40B4-BE49-F238E27FC236}">
                    <a16:creationId xmlns:a16="http://schemas.microsoft.com/office/drawing/2014/main" id="{C713534A-B253-5844-BCED-F97E9D261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907"/>
                <a:ext cx="56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02" name="Rectangle 1066">
                <a:extLst>
                  <a:ext uri="{FF2B5EF4-FFF2-40B4-BE49-F238E27FC236}">
                    <a16:creationId xmlns:a16="http://schemas.microsoft.com/office/drawing/2014/main" id="{FD3FC934-3C7C-5B40-8B1C-073D25DD0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" y="2966"/>
                <a:ext cx="57" cy="57"/>
              </a:xfrm>
              <a:prstGeom prst="rect">
                <a:avLst/>
              </a:prstGeom>
              <a:solidFill>
                <a:srgbClr val="000000"/>
              </a:solidFill>
              <a:ln w="648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2357" name="Group 1067">
              <a:extLst>
                <a:ext uri="{FF2B5EF4-FFF2-40B4-BE49-F238E27FC236}">
                  <a16:creationId xmlns:a16="http://schemas.microsoft.com/office/drawing/2014/main" id="{C0B11C6C-69BB-A64A-B38F-D0960384E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3" y="1212"/>
              <a:ext cx="403" cy="1784"/>
              <a:chOff x="283" y="1212"/>
              <a:chExt cx="403" cy="1784"/>
            </a:xfrm>
          </p:grpSpPr>
          <p:sp>
            <p:nvSpPr>
              <p:cNvPr id="2364" name="Freeform 1068">
                <a:extLst>
                  <a:ext uri="{FF2B5EF4-FFF2-40B4-BE49-F238E27FC236}">
                    <a16:creationId xmlns:a16="http://schemas.microsoft.com/office/drawing/2014/main" id="{8C3CD77B-191B-5243-876A-BFF56F5AD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11" y="2525"/>
                <a:ext cx="643" cy="299"/>
              </a:xfrm>
              <a:custGeom>
                <a:avLst/>
                <a:gdLst>
                  <a:gd name="T0" fmla="*/ 30 w 2055"/>
                  <a:gd name="T1" fmla="*/ 1830 h 2986"/>
                  <a:gd name="T2" fmla="*/ 75 w 2055"/>
                  <a:gd name="T3" fmla="*/ 1560 h 2986"/>
                  <a:gd name="T4" fmla="*/ 120 w 2055"/>
                  <a:gd name="T5" fmla="*/ 1290 h 2986"/>
                  <a:gd name="T6" fmla="*/ 180 w 2055"/>
                  <a:gd name="T7" fmla="*/ 1050 h 2986"/>
                  <a:gd name="T8" fmla="*/ 225 w 2055"/>
                  <a:gd name="T9" fmla="*/ 810 h 2986"/>
                  <a:gd name="T10" fmla="*/ 270 w 2055"/>
                  <a:gd name="T11" fmla="*/ 615 h 2986"/>
                  <a:gd name="T12" fmla="*/ 315 w 2055"/>
                  <a:gd name="T13" fmla="*/ 420 h 2986"/>
                  <a:gd name="T14" fmla="*/ 375 w 2055"/>
                  <a:gd name="T15" fmla="*/ 270 h 2986"/>
                  <a:gd name="T16" fmla="*/ 420 w 2055"/>
                  <a:gd name="T17" fmla="*/ 150 h 2986"/>
                  <a:gd name="T18" fmla="*/ 465 w 2055"/>
                  <a:gd name="T19" fmla="*/ 75 h 2986"/>
                  <a:gd name="T20" fmla="*/ 510 w 2055"/>
                  <a:gd name="T21" fmla="*/ 15 h 2986"/>
                  <a:gd name="T22" fmla="*/ 570 w 2055"/>
                  <a:gd name="T23" fmla="*/ 0 h 2986"/>
                  <a:gd name="T24" fmla="*/ 615 w 2055"/>
                  <a:gd name="T25" fmla="*/ 30 h 2986"/>
                  <a:gd name="T26" fmla="*/ 660 w 2055"/>
                  <a:gd name="T27" fmla="*/ 90 h 2986"/>
                  <a:gd name="T28" fmla="*/ 705 w 2055"/>
                  <a:gd name="T29" fmla="*/ 180 h 2986"/>
                  <a:gd name="T30" fmla="*/ 765 w 2055"/>
                  <a:gd name="T31" fmla="*/ 285 h 2986"/>
                  <a:gd name="T32" fmla="*/ 810 w 2055"/>
                  <a:gd name="T33" fmla="*/ 435 h 2986"/>
                  <a:gd name="T34" fmla="*/ 855 w 2055"/>
                  <a:gd name="T35" fmla="*/ 615 h 2986"/>
                  <a:gd name="T36" fmla="*/ 900 w 2055"/>
                  <a:gd name="T37" fmla="*/ 795 h 2986"/>
                  <a:gd name="T38" fmla="*/ 960 w 2055"/>
                  <a:gd name="T39" fmla="*/ 1005 h 2986"/>
                  <a:gd name="T40" fmla="*/ 1005 w 2055"/>
                  <a:gd name="T41" fmla="*/ 1215 h 2986"/>
                  <a:gd name="T42" fmla="*/ 1050 w 2055"/>
                  <a:gd name="T43" fmla="*/ 1440 h 2986"/>
                  <a:gd name="T44" fmla="*/ 1095 w 2055"/>
                  <a:gd name="T45" fmla="*/ 1665 h 2986"/>
                  <a:gd name="T46" fmla="*/ 1155 w 2055"/>
                  <a:gd name="T47" fmla="*/ 1875 h 2986"/>
                  <a:gd name="T48" fmla="*/ 1200 w 2055"/>
                  <a:gd name="T49" fmla="*/ 2085 h 2986"/>
                  <a:gd name="T50" fmla="*/ 1245 w 2055"/>
                  <a:gd name="T51" fmla="*/ 2280 h 2986"/>
                  <a:gd name="T52" fmla="*/ 1290 w 2055"/>
                  <a:gd name="T53" fmla="*/ 2460 h 2986"/>
                  <a:gd name="T54" fmla="*/ 1350 w 2055"/>
                  <a:gd name="T55" fmla="*/ 2610 h 2986"/>
                  <a:gd name="T56" fmla="*/ 1395 w 2055"/>
                  <a:gd name="T57" fmla="*/ 2745 h 2986"/>
                  <a:gd name="T58" fmla="*/ 1440 w 2055"/>
                  <a:gd name="T59" fmla="*/ 2850 h 2986"/>
                  <a:gd name="T60" fmla="*/ 1485 w 2055"/>
                  <a:gd name="T61" fmla="*/ 2926 h 2986"/>
                  <a:gd name="T62" fmla="*/ 1545 w 2055"/>
                  <a:gd name="T63" fmla="*/ 2971 h 2986"/>
                  <a:gd name="T64" fmla="*/ 1590 w 2055"/>
                  <a:gd name="T65" fmla="*/ 2986 h 2986"/>
                  <a:gd name="T66" fmla="*/ 1635 w 2055"/>
                  <a:gd name="T67" fmla="*/ 2971 h 2986"/>
                  <a:gd name="T68" fmla="*/ 1680 w 2055"/>
                  <a:gd name="T69" fmla="*/ 2926 h 2986"/>
                  <a:gd name="T70" fmla="*/ 1740 w 2055"/>
                  <a:gd name="T71" fmla="*/ 2866 h 2986"/>
                  <a:gd name="T72" fmla="*/ 1785 w 2055"/>
                  <a:gd name="T73" fmla="*/ 2760 h 2986"/>
                  <a:gd name="T74" fmla="*/ 1830 w 2055"/>
                  <a:gd name="T75" fmla="*/ 2655 h 2986"/>
                  <a:gd name="T76" fmla="*/ 1875 w 2055"/>
                  <a:gd name="T77" fmla="*/ 2520 h 2986"/>
                  <a:gd name="T78" fmla="*/ 1935 w 2055"/>
                  <a:gd name="T79" fmla="*/ 2370 h 2986"/>
                  <a:gd name="T80" fmla="*/ 1980 w 2055"/>
                  <a:gd name="T81" fmla="*/ 2205 h 2986"/>
                  <a:gd name="T82" fmla="*/ 2025 w 2055"/>
                  <a:gd name="T83" fmla="*/ 2055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55" h="2986">
                    <a:moveTo>
                      <a:pt x="0" y="2010"/>
                    </a:moveTo>
                    <a:lnTo>
                      <a:pt x="15" y="1920"/>
                    </a:lnTo>
                    <a:lnTo>
                      <a:pt x="30" y="1830"/>
                    </a:lnTo>
                    <a:lnTo>
                      <a:pt x="45" y="1740"/>
                    </a:lnTo>
                    <a:lnTo>
                      <a:pt x="60" y="1650"/>
                    </a:lnTo>
                    <a:lnTo>
                      <a:pt x="75" y="1560"/>
                    </a:lnTo>
                    <a:lnTo>
                      <a:pt x="90" y="1470"/>
                    </a:lnTo>
                    <a:lnTo>
                      <a:pt x="105" y="1380"/>
                    </a:lnTo>
                    <a:lnTo>
                      <a:pt x="120" y="1290"/>
                    </a:lnTo>
                    <a:lnTo>
                      <a:pt x="135" y="1215"/>
                    </a:lnTo>
                    <a:lnTo>
                      <a:pt x="150" y="1125"/>
                    </a:lnTo>
                    <a:lnTo>
                      <a:pt x="180" y="1050"/>
                    </a:lnTo>
                    <a:lnTo>
                      <a:pt x="195" y="960"/>
                    </a:lnTo>
                    <a:lnTo>
                      <a:pt x="210" y="885"/>
                    </a:lnTo>
                    <a:lnTo>
                      <a:pt x="225" y="810"/>
                    </a:lnTo>
                    <a:lnTo>
                      <a:pt x="240" y="750"/>
                    </a:lnTo>
                    <a:lnTo>
                      <a:pt x="255" y="675"/>
                    </a:lnTo>
                    <a:lnTo>
                      <a:pt x="270" y="615"/>
                    </a:lnTo>
                    <a:lnTo>
                      <a:pt x="285" y="540"/>
                    </a:lnTo>
                    <a:lnTo>
                      <a:pt x="300" y="480"/>
                    </a:lnTo>
                    <a:lnTo>
                      <a:pt x="315" y="420"/>
                    </a:lnTo>
                    <a:lnTo>
                      <a:pt x="330" y="375"/>
                    </a:lnTo>
                    <a:lnTo>
                      <a:pt x="345" y="315"/>
                    </a:lnTo>
                    <a:lnTo>
                      <a:pt x="375" y="270"/>
                    </a:lnTo>
                    <a:lnTo>
                      <a:pt x="390" y="225"/>
                    </a:lnTo>
                    <a:lnTo>
                      <a:pt x="405" y="195"/>
                    </a:lnTo>
                    <a:lnTo>
                      <a:pt x="420" y="150"/>
                    </a:lnTo>
                    <a:lnTo>
                      <a:pt x="435" y="120"/>
                    </a:lnTo>
                    <a:lnTo>
                      <a:pt x="450" y="90"/>
                    </a:lnTo>
                    <a:lnTo>
                      <a:pt x="465" y="75"/>
                    </a:lnTo>
                    <a:lnTo>
                      <a:pt x="480" y="45"/>
                    </a:lnTo>
                    <a:lnTo>
                      <a:pt x="495" y="30"/>
                    </a:lnTo>
                    <a:lnTo>
                      <a:pt x="510" y="15"/>
                    </a:lnTo>
                    <a:lnTo>
                      <a:pt x="525" y="15"/>
                    </a:lnTo>
                    <a:lnTo>
                      <a:pt x="540" y="0"/>
                    </a:lnTo>
                    <a:lnTo>
                      <a:pt x="570" y="0"/>
                    </a:lnTo>
                    <a:lnTo>
                      <a:pt x="585" y="15"/>
                    </a:lnTo>
                    <a:lnTo>
                      <a:pt x="600" y="15"/>
                    </a:lnTo>
                    <a:lnTo>
                      <a:pt x="615" y="30"/>
                    </a:lnTo>
                    <a:lnTo>
                      <a:pt x="630" y="45"/>
                    </a:lnTo>
                    <a:lnTo>
                      <a:pt x="645" y="60"/>
                    </a:lnTo>
                    <a:lnTo>
                      <a:pt x="660" y="90"/>
                    </a:lnTo>
                    <a:lnTo>
                      <a:pt x="675" y="105"/>
                    </a:lnTo>
                    <a:lnTo>
                      <a:pt x="690" y="135"/>
                    </a:lnTo>
                    <a:lnTo>
                      <a:pt x="705" y="180"/>
                    </a:lnTo>
                    <a:lnTo>
                      <a:pt x="720" y="210"/>
                    </a:lnTo>
                    <a:lnTo>
                      <a:pt x="735" y="255"/>
                    </a:lnTo>
                    <a:lnTo>
                      <a:pt x="765" y="285"/>
                    </a:lnTo>
                    <a:lnTo>
                      <a:pt x="780" y="345"/>
                    </a:lnTo>
                    <a:lnTo>
                      <a:pt x="795" y="390"/>
                    </a:lnTo>
                    <a:lnTo>
                      <a:pt x="810" y="435"/>
                    </a:lnTo>
                    <a:lnTo>
                      <a:pt x="825" y="495"/>
                    </a:lnTo>
                    <a:lnTo>
                      <a:pt x="840" y="555"/>
                    </a:lnTo>
                    <a:lnTo>
                      <a:pt x="855" y="615"/>
                    </a:lnTo>
                    <a:lnTo>
                      <a:pt x="870" y="675"/>
                    </a:lnTo>
                    <a:lnTo>
                      <a:pt x="885" y="735"/>
                    </a:lnTo>
                    <a:lnTo>
                      <a:pt x="900" y="795"/>
                    </a:lnTo>
                    <a:lnTo>
                      <a:pt x="915" y="870"/>
                    </a:lnTo>
                    <a:lnTo>
                      <a:pt x="945" y="930"/>
                    </a:lnTo>
                    <a:lnTo>
                      <a:pt x="960" y="1005"/>
                    </a:lnTo>
                    <a:lnTo>
                      <a:pt x="975" y="1080"/>
                    </a:lnTo>
                    <a:lnTo>
                      <a:pt x="990" y="1140"/>
                    </a:lnTo>
                    <a:lnTo>
                      <a:pt x="1005" y="1215"/>
                    </a:lnTo>
                    <a:lnTo>
                      <a:pt x="1020" y="1290"/>
                    </a:lnTo>
                    <a:lnTo>
                      <a:pt x="1035" y="1365"/>
                    </a:lnTo>
                    <a:lnTo>
                      <a:pt x="1050" y="1440"/>
                    </a:lnTo>
                    <a:lnTo>
                      <a:pt x="1065" y="1515"/>
                    </a:lnTo>
                    <a:lnTo>
                      <a:pt x="1080" y="1590"/>
                    </a:lnTo>
                    <a:lnTo>
                      <a:pt x="1095" y="1665"/>
                    </a:lnTo>
                    <a:lnTo>
                      <a:pt x="1110" y="1725"/>
                    </a:lnTo>
                    <a:lnTo>
                      <a:pt x="1140" y="1800"/>
                    </a:lnTo>
                    <a:lnTo>
                      <a:pt x="1155" y="1875"/>
                    </a:lnTo>
                    <a:lnTo>
                      <a:pt x="1170" y="1950"/>
                    </a:lnTo>
                    <a:lnTo>
                      <a:pt x="1185" y="2010"/>
                    </a:lnTo>
                    <a:lnTo>
                      <a:pt x="1200" y="2085"/>
                    </a:lnTo>
                    <a:lnTo>
                      <a:pt x="1215" y="2145"/>
                    </a:lnTo>
                    <a:lnTo>
                      <a:pt x="1230" y="2220"/>
                    </a:lnTo>
                    <a:lnTo>
                      <a:pt x="1245" y="2280"/>
                    </a:lnTo>
                    <a:lnTo>
                      <a:pt x="1260" y="2340"/>
                    </a:lnTo>
                    <a:lnTo>
                      <a:pt x="1275" y="2400"/>
                    </a:lnTo>
                    <a:lnTo>
                      <a:pt x="1290" y="2460"/>
                    </a:lnTo>
                    <a:lnTo>
                      <a:pt x="1305" y="2505"/>
                    </a:lnTo>
                    <a:lnTo>
                      <a:pt x="1335" y="2565"/>
                    </a:lnTo>
                    <a:lnTo>
                      <a:pt x="1350" y="2610"/>
                    </a:lnTo>
                    <a:lnTo>
                      <a:pt x="1365" y="2655"/>
                    </a:lnTo>
                    <a:lnTo>
                      <a:pt x="1380" y="2700"/>
                    </a:lnTo>
                    <a:lnTo>
                      <a:pt x="1395" y="2745"/>
                    </a:lnTo>
                    <a:lnTo>
                      <a:pt x="1410" y="2775"/>
                    </a:lnTo>
                    <a:lnTo>
                      <a:pt x="1425" y="2820"/>
                    </a:lnTo>
                    <a:lnTo>
                      <a:pt x="1440" y="2850"/>
                    </a:lnTo>
                    <a:lnTo>
                      <a:pt x="1455" y="2881"/>
                    </a:lnTo>
                    <a:lnTo>
                      <a:pt x="1470" y="2896"/>
                    </a:lnTo>
                    <a:lnTo>
                      <a:pt x="1485" y="2926"/>
                    </a:lnTo>
                    <a:lnTo>
                      <a:pt x="1500" y="2941"/>
                    </a:lnTo>
                    <a:lnTo>
                      <a:pt x="1530" y="2956"/>
                    </a:lnTo>
                    <a:lnTo>
                      <a:pt x="1545" y="2971"/>
                    </a:lnTo>
                    <a:lnTo>
                      <a:pt x="1560" y="2971"/>
                    </a:lnTo>
                    <a:lnTo>
                      <a:pt x="1575" y="2986"/>
                    </a:lnTo>
                    <a:lnTo>
                      <a:pt x="1590" y="2986"/>
                    </a:lnTo>
                    <a:lnTo>
                      <a:pt x="1605" y="2986"/>
                    </a:lnTo>
                    <a:lnTo>
                      <a:pt x="1620" y="2986"/>
                    </a:lnTo>
                    <a:lnTo>
                      <a:pt x="1635" y="2971"/>
                    </a:lnTo>
                    <a:lnTo>
                      <a:pt x="1650" y="2956"/>
                    </a:lnTo>
                    <a:lnTo>
                      <a:pt x="1665" y="2941"/>
                    </a:lnTo>
                    <a:lnTo>
                      <a:pt x="1680" y="2926"/>
                    </a:lnTo>
                    <a:lnTo>
                      <a:pt x="1710" y="2911"/>
                    </a:lnTo>
                    <a:lnTo>
                      <a:pt x="1725" y="2881"/>
                    </a:lnTo>
                    <a:lnTo>
                      <a:pt x="1740" y="2866"/>
                    </a:lnTo>
                    <a:lnTo>
                      <a:pt x="1755" y="2835"/>
                    </a:lnTo>
                    <a:lnTo>
                      <a:pt x="1770" y="2805"/>
                    </a:lnTo>
                    <a:lnTo>
                      <a:pt x="1785" y="2760"/>
                    </a:lnTo>
                    <a:lnTo>
                      <a:pt x="1800" y="2730"/>
                    </a:lnTo>
                    <a:lnTo>
                      <a:pt x="1815" y="2685"/>
                    </a:lnTo>
                    <a:lnTo>
                      <a:pt x="1830" y="2655"/>
                    </a:lnTo>
                    <a:lnTo>
                      <a:pt x="1845" y="2610"/>
                    </a:lnTo>
                    <a:lnTo>
                      <a:pt x="1860" y="2565"/>
                    </a:lnTo>
                    <a:lnTo>
                      <a:pt x="1875" y="2520"/>
                    </a:lnTo>
                    <a:lnTo>
                      <a:pt x="1905" y="2475"/>
                    </a:lnTo>
                    <a:lnTo>
                      <a:pt x="1920" y="2415"/>
                    </a:lnTo>
                    <a:lnTo>
                      <a:pt x="1935" y="2370"/>
                    </a:lnTo>
                    <a:lnTo>
                      <a:pt x="1950" y="2310"/>
                    </a:lnTo>
                    <a:lnTo>
                      <a:pt x="1965" y="2265"/>
                    </a:lnTo>
                    <a:lnTo>
                      <a:pt x="1980" y="2205"/>
                    </a:lnTo>
                    <a:lnTo>
                      <a:pt x="1995" y="2160"/>
                    </a:lnTo>
                    <a:lnTo>
                      <a:pt x="2010" y="2100"/>
                    </a:lnTo>
                    <a:lnTo>
                      <a:pt x="2025" y="2055"/>
                    </a:lnTo>
                    <a:lnTo>
                      <a:pt x="2040" y="1995"/>
                    </a:lnTo>
                    <a:lnTo>
                      <a:pt x="2055" y="1935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65" name="Freeform 1069">
                <a:extLst>
                  <a:ext uri="{FF2B5EF4-FFF2-40B4-BE49-F238E27FC236}">
                    <a16:creationId xmlns:a16="http://schemas.microsoft.com/office/drawing/2014/main" id="{720EC49C-A985-7E4B-BDF0-BE70E9C3D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212" y="1877"/>
                <a:ext cx="649" cy="299"/>
              </a:xfrm>
              <a:custGeom>
                <a:avLst/>
                <a:gdLst>
                  <a:gd name="T0" fmla="*/ 45 w 2071"/>
                  <a:gd name="T1" fmla="*/ 795 h 2986"/>
                  <a:gd name="T2" fmla="*/ 90 w 2071"/>
                  <a:gd name="T3" fmla="*/ 630 h 2986"/>
                  <a:gd name="T4" fmla="*/ 135 w 2071"/>
                  <a:gd name="T5" fmla="*/ 480 h 2986"/>
                  <a:gd name="T6" fmla="*/ 180 w 2071"/>
                  <a:gd name="T7" fmla="*/ 345 h 2986"/>
                  <a:gd name="T8" fmla="*/ 240 w 2071"/>
                  <a:gd name="T9" fmla="*/ 240 h 2986"/>
                  <a:gd name="T10" fmla="*/ 285 w 2071"/>
                  <a:gd name="T11" fmla="*/ 135 h 2986"/>
                  <a:gd name="T12" fmla="*/ 330 w 2071"/>
                  <a:gd name="T13" fmla="*/ 60 h 2986"/>
                  <a:gd name="T14" fmla="*/ 375 w 2071"/>
                  <a:gd name="T15" fmla="*/ 15 h 2986"/>
                  <a:gd name="T16" fmla="*/ 435 w 2071"/>
                  <a:gd name="T17" fmla="*/ 0 h 2986"/>
                  <a:gd name="T18" fmla="*/ 480 w 2071"/>
                  <a:gd name="T19" fmla="*/ 15 h 2986"/>
                  <a:gd name="T20" fmla="*/ 525 w 2071"/>
                  <a:gd name="T21" fmla="*/ 60 h 2986"/>
                  <a:gd name="T22" fmla="*/ 570 w 2071"/>
                  <a:gd name="T23" fmla="*/ 135 h 2986"/>
                  <a:gd name="T24" fmla="*/ 630 w 2071"/>
                  <a:gd name="T25" fmla="*/ 240 h 2986"/>
                  <a:gd name="T26" fmla="*/ 675 w 2071"/>
                  <a:gd name="T27" fmla="*/ 360 h 2986"/>
                  <a:gd name="T28" fmla="*/ 720 w 2071"/>
                  <a:gd name="T29" fmla="*/ 510 h 2986"/>
                  <a:gd name="T30" fmla="*/ 765 w 2071"/>
                  <a:gd name="T31" fmla="*/ 690 h 2986"/>
                  <a:gd name="T32" fmla="*/ 826 w 2071"/>
                  <a:gd name="T33" fmla="*/ 885 h 2986"/>
                  <a:gd name="T34" fmla="*/ 871 w 2071"/>
                  <a:gd name="T35" fmla="*/ 1095 h 2986"/>
                  <a:gd name="T36" fmla="*/ 916 w 2071"/>
                  <a:gd name="T37" fmla="*/ 1305 h 2986"/>
                  <a:gd name="T38" fmla="*/ 961 w 2071"/>
                  <a:gd name="T39" fmla="*/ 1530 h 2986"/>
                  <a:gd name="T40" fmla="*/ 1021 w 2071"/>
                  <a:gd name="T41" fmla="*/ 1740 h 2986"/>
                  <a:gd name="T42" fmla="*/ 1066 w 2071"/>
                  <a:gd name="T43" fmla="*/ 1966 h 2986"/>
                  <a:gd name="T44" fmla="*/ 1111 w 2071"/>
                  <a:gd name="T45" fmla="*/ 2176 h 2986"/>
                  <a:gd name="T46" fmla="*/ 1156 w 2071"/>
                  <a:gd name="T47" fmla="*/ 2356 h 2986"/>
                  <a:gd name="T48" fmla="*/ 1216 w 2071"/>
                  <a:gd name="T49" fmla="*/ 2536 h 2986"/>
                  <a:gd name="T50" fmla="*/ 1261 w 2071"/>
                  <a:gd name="T51" fmla="*/ 2686 h 2986"/>
                  <a:gd name="T52" fmla="*/ 1306 w 2071"/>
                  <a:gd name="T53" fmla="*/ 2806 h 2986"/>
                  <a:gd name="T54" fmla="*/ 1351 w 2071"/>
                  <a:gd name="T55" fmla="*/ 2896 h 2986"/>
                  <a:gd name="T56" fmla="*/ 1411 w 2071"/>
                  <a:gd name="T57" fmla="*/ 2956 h 2986"/>
                  <a:gd name="T58" fmla="*/ 1456 w 2071"/>
                  <a:gd name="T59" fmla="*/ 2986 h 2986"/>
                  <a:gd name="T60" fmla="*/ 1501 w 2071"/>
                  <a:gd name="T61" fmla="*/ 2971 h 2986"/>
                  <a:gd name="T62" fmla="*/ 1546 w 2071"/>
                  <a:gd name="T63" fmla="*/ 2926 h 2986"/>
                  <a:gd name="T64" fmla="*/ 1606 w 2071"/>
                  <a:gd name="T65" fmla="*/ 2851 h 2986"/>
                  <a:gd name="T66" fmla="*/ 1651 w 2071"/>
                  <a:gd name="T67" fmla="*/ 2731 h 2986"/>
                  <a:gd name="T68" fmla="*/ 1696 w 2071"/>
                  <a:gd name="T69" fmla="*/ 2581 h 2986"/>
                  <a:gd name="T70" fmla="*/ 1741 w 2071"/>
                  <a:gd name="T71" fmla="*/ 2401 h 2986"/>
                  <a:gd name="T72" fmla="*/ 1801 w 2071"/>
                  <a:gd name="T73" fmla="*/ 2191 h 2986"/>
                  <a:gd name="T74" fmla="*/ 1846 w 2071"/>
                  <a:gd name="T75" fmla="*/ 1966 h 2986"/>
                  <a:gd name="T76" fmla="*/ 1891 w 2071"/>
                  <a:gd name="T77" fmla="*/ 1725 h 2986"/>
                  <a:gd name="T78" fmla="*/ 1936 w 2071"/>
                  <a:gd name="T79" fmla="*/ 1455 h 2986"/>
                  <a:gd name="T80" fmla="*/ 1996 w 2071"/>
                  <a:gd name="T81" fmla="*/ 1185 h 2986"/>
                  <a:gd name="T82" fmla="*/ 2041 w 2071"/>
                  <a:gd name="T83" fmla="*/ 915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1" h="2986">
                    <a:moveTo>
                      <a:pt x="0" y="900"/>
                    </a:moveTo>
                    <a:lnTo>
                      <a:pt x="15" y="855"/>
                    </a:lnTo>
                    <a:lnTo>
                      <a:pt x="45" y="795"/>
                    </a:lnTo>
                    <a:lnTo>
                      <a:pt x="60" y="735"/>
                    </a:lnTo>
                    <a:lnTo>
                      <a:pt x="75" y="690"/>
                    </a:lnTo>
                    <a:lnTo>
                      <a:pt x="90" y="630"/>
                    </a:lnTo>
                    <a:lnTo>
                      <a:pt x="105" y="585"/>
                    </a:lnTo>
                    <a:lnTo>
                      <a:pt x="120" y="540"/>
                    </a:lnTo>
                    <a:lnTo>
                      <a:pt x="135" y="480"/>
                    </a:lnTo>
                    <a:lnTo>
                      <a:pt x="150" y="435"/>
                    </a:lnTo>
                    <a:lnTo>
                      <a:pt x="165" y="390"/>
                    </a:lnTo>
                    <a:lnTo>
                      <a:pt x="180" y="345"/>
                    </a:lnTo>
                    <a:lnTo>
                      <a:pt x="195" y="315"/>
                    </a:lnTo>
                    <a:lnTo>
                      <a:pt x="210" y="270"/>
                    </a:lnTo>
                    <a:lnTo>
                      <a:pt x="240" y="240"/>
                    </a:lnTo>
                    <a:lnTo>
                      <a:pt x="255" y="195"/>
                    </a:lnTo>
                    <a:lnTo>
                      <a:pt x="270" y="165"/>
                    </a:lnTo>
                    <a:lnTo>
                      <a:pt x="285" y="135"/>
                    </a:lnTo>
                    <a:lnTo>
                      <a:pt x="300" y="105"/>
                    </a:lnTo>
                    <a:lnTo>
                      <a:pt x="315" y="90"/>
                    </a:lnTo>
                    <a:lnTo>
                      <a:pt x="330" y="60"/>
                    </a:lnTo>
                    <a:lnTo>
                      <a:pt x="345" y="45"/>
                    </a:lnTo>
                    <a:lnTo>
                      <a:pt x="360" y="30"/>
                    </a:lnTo>
                    <a:lnTo>
                      <a:pt x="375" y="15"/>
                    </a:lnTo>
                    <a:lnTo>
                      <a:pt x="390" y="15"/>
                    </a:lnTo>
                    <a:lnTo>
                      <a:pt x="420" y="0"/>
                    </a:lnTo>
                    <a:lnTo>
                      <a:pt x="435" y="0"/>
                    </a:lnTo>
                    <a:lnTo>
                      <a:pt x="450" y="0"/>
                    </a:lnTo>
                    <a:lnTo>
                      <a:pt x="465" y="15"/>
                    </a:lnTo>
                    <a:lnTo>
                      <a:pt x="480" y="15"/>
                    </a:lnTo>
                    <a:lnTo>
                      <a:pt x="495" y="30"/>
                    </a:lnTo>
                    <a:lnTo>
                      <a:pt x="510" y="45"/>
                    </a:lnTo>
                    <a:lnTo>
                      <a:pt x="525" y="60"/>
                    </a:lnTo>
                    <a:lnTo>
                      <a:pt x="540" y="75"/>
                    </a:lnTo>
                    <a:lnTo>
                      <a:pt x="555" y="105"/>
                    </a:lnTo>
                    <a:lnTo>
                      <a:pt x="570" y="135"/>
                    </a:lnTo>
                    <a:lnTo>
                      <a:pt x="585" y="165"/>
                    </a:lnTo>
                    <a:lnTo>
                      <a:pt x="615" y="195"/>
                    </a:lnTo>
                    <a:lnTo>
                      <a:pt x="630" y="240"/>
                    </a:lnTo>
                    <a:lnTo>
                      <a:pt x="645" y="270"/>
                    </a:lnTo>
                    <a:lnTo>
                      <a:pt x="660" y="315"/>
                    </a:lnTo>
                    <a:lnTo>
                      <a:pt x="675" y="360"/>
                    </a:lnTo>
                    <a:lnTo>
                      <a:pt x="690" y="405"/>
                    </a:lnTo>
                    <a:lnTo>
                      <a:pt x="705" y="465"/>
                    </a:lnTo>
                    <a:lnTo>
                      <a:pt x="720" y="510"/>
                    </a:lnTo>
                    <a:lnTo>
                      <a:pt x="735" y="570"/>
                    </a:lnTo>
                    <a:lnTo>
                      <a:pt x="750" y="630"/>
                    </a:lnTo>
                    <a:lnTo>
                      <a:pt x="765" y="690"/>
                    </a:lnTo>
                    <a:lnTo>
                      <a:pt x="781" y="750"/>
                    </a:lnTo>
                    <a:lnTo>
                      <a:pt x="811" y="810"/>
                    </a:lnTo>
                    <a:lnTo>
                      <a:pt x="826" y="885"/>
                    </a:lnTo>
                    <a:lnTo>
                      <a:pt x="841" y="945"/>
                    </a:lnTo>
                    <a:lnTo>
                      <a:pt x="856" y="1020"/>
                    </a:lnTo>
                    <a:lnTo>
                      <a:pt x="871" y="1095"/>
                    </a:lnTo>
                    <a:lnTo>
                      <a:pt x="886" y="1155"/>
                    </a:lnTo>
                    <a:lnTo>
                      <a:pt x="901" y="1230"/>
                    </a:lnTo>
                    <a:lnTo>
                      <a:pt x="916" y="1305"/>
                    </a:lnTo>
                    <a:lnTo>
                      <a:pt x="931" y="1380"/>
                    </a:lnTo>
                    <a:lnTo>
                      <a:pt x="946" y="1455"/>
                    </a:lnTo>
                    <a:lnTo>
                      <a:pt x="961" y="1530"/>
                    </a:lnTo>
                    <a:lnTo>
                      <a:pt x="976" y="1605"/>
                    </a:lnTo>
                    <a:lnTo>
                      <a:pt x="1006" y="1680"/>
                    </a:lnTo>
                    <a:lnTo>
                      <a:pt x="1021" y="1740"/>
                    </a:lnTo>
                    <a:lnTo>
                      <a:pt x="1036" y="1815"/>
                    </a:lnTo>
                    <a:lnTo>
                      <a:pt x="1051" y="1891"/>
                    </a:lnTo>
                    <a:lnTo>
                      <a:pt x="1066" y="1966"/>
                    </a:lnTo>
                    <a:lnTo>
                      <a:pt x="1081" y="2026"/>
                    </a:lnTo>
                    <a:lnTo>
                      <a:pt x="1096" y="2101"/>
                    </a:lnTo>
                    <a:lnTo>
                      <a:pt x="1111" y="2176"/>
                    </a:lnTo>
                    <a:lnTo>
                      <a:pt x="1126" y="2236"/>
                    </a:lnTo>
                    <a:lnTo>
                      <a:pt x="1141" y="2296"/>
                    </a:lnTo>
                    <a:lnTo>
                      <a:pt x="1156" y="2356"/>
                    </a:lnTo>
                    <a:lnTo>
                      <a:pt x="1186" y="2416"/>
                    </a:lnTo>
                    <a:lnTo>
                      <a:pt x="1201" y="2476"/>
                    </a:lnTo>
                    <a:lnTo>
                      <a:pt x="1216" y="2536"/>
                    </a:lnTo>
                    <a:lnTo>
                      <a:pt x="1231" y="2581"/>
                    </a:lnTo>
                    <a:lnTo>
                      <a:pt x="1246" y="2641"/>
                    </a:lnTo>
                    <a:lnTo>
                      <a:pt x="1261" y="2686"/>
                    </a:lnTo>
                    <a:lnTo>
                      <a:pt x="1276" y="2731"/>
                    </a:lnTo>
                    <a:lnTo>
                      <a:pt x="1291" y="2761"/>
                    </a:lnTo>
                    <a:lnTo>
                      <a:pt x="1306" y="2806"/>
                    </a:lnTo>
                    <a:lnTo>
                      <a:pt x="1321" y="2836"/>
                    </a:lnTo>
                    <a:lnTo>
                      <a:pt x="1336" y="2866"/>
                    </a:lnTo>
                    <a:lnTo>
                      <a:pt x="1351" y="2896"/>
                    </a:lnTo>
                    <a:lnTo>
                      <a:pt x="1381" y="2926"/>
                    </a:lnTo>
                    <a:lnTo>
                      <a:pt x="1396" y="2941"/>
                    </a:lnTo>
                    <a:lnTo>
                      <a:pt x="1411" y="2956"/>
                    </a:lnTo>
                    <a:lnTo>
                      <a:pt x="1426" y="2971"/>
                    </a:lnTo>
                    <a:lnTo>
                      <a:pt x="1441" y="2971"/>
                    </a:lnTo>
                    <a:lnTo>
                      <a:pt x="1456" y="2986"/>
                    </a:lnTo>
                    <a:lnTo>
                      <a:pt x="1471" y="2986"/>
                    </a:lnTo>
                    <a:lnTo>
                      <a:pt x="1486" y="2971"/>
                    </a:lnTo>
                    <a:lnTo>
                      <a:pt x="1501" y="2971"/>
                    </a:lnTo>
                    <a:lnTo>
                      <a:pt x="1516" y="2956"/>
                    </a:lnTo>
                    <a:lnTo>
                      <a:pt x="1531" y="2941"/>
                    </a:lnTo>
                    <a:lnTo>
                      <a:pt x="1546" y="2926"/>
                    </a:lnTo>
                    <a:lnTo>
                      <a:pt x="1576" y="2896"/>
                    </a:lnTo>
                    <a:lnTo>
                      <a:pt x="1591" y="2881"/>
                    </a:lnTo>
                    <a:lnTo>
                      <a:pt x="1606" y="2851"/>
                    </a:lnTo>
                    <a:lnTo>
                      <a:pt x="1621" y="2806"/>
                    </a:lnTo>
                    <a:lnTo>
                      <a:pt x="1636" y="2776"/>
                    </a:lnTo>
                    <a:lnTo>
                      <a:pt x="1651" y="2731"/>
                    </a:lnTo>
                    <a:lnTo>
                      <a:pt x="1666" y="2686"/>
                    </a:lnTo>
                    <a:lnTo>
                      <a:pt x="1681" y="2626"/>
                    </a:lnTo>
                    <a:lnTo>
                      <a:pt x="1696" y="2581"/>
                    </a:lnTo>
                    <a:lnTo>
                      <a:pt x="1711" y="2521"/>
                    </a:lnTo>
                    <a:lnTo>
                      <a:pt x="1726" y="2461"/>
                    </a:lnTo>
                    <a:lnTo>
                      <a:pt x="1741" y="2401"/>
                    </a:lnTo>
                    <a:lnTo>
                      <a:pt x="1771" y="2341"/>
                    </a:lnTo>
                    <a:lnTo>
                      <a:pt x="1786" y="2266"/>
                    </a:lnTo>
                    <a:lnTo>
                      <a:pt x="1801" y="2191"/>
                    </a:lnTo>
                    <a:lnTo>
                      <a:pt x="1816" y="2116"/>
                    </a:lnTo>
                    <a:lnTo>
                      <a:pt x="1831" y="2041"/>
                    </a:lnTo>
                    <a:lnTo>
                      <a:pt x="1846" y="1966"/>
                    </a:lnTo>
                    <a:lnTo>
                      <a:pt x="1861" y="1891"/>
                    </a:lnTo>
                    <a:lnTo>
                      <a:pt x="1876" y="1800"/>
                    </a:lnTo>
                    <a:lnTo>
                      <a:pt x="1891" y="1725"/>
                    </a:lnTo>
                    <a:lnTo>
                      <a:pt x="1906" y="1635"/>
                    </a:lnTo>
                    <a:lnTo>
                      <a:pt x="1921" y="1545"/>
                    </a:lnTo>
                    <a:lnTo>
                      <a:pt x="1936" y="1455"/>
                    </a:lnTo>
                    <a:lnTo>
                      <a:pt x="1966" y="1365"/>
                    </a:lnTo>
                    <a:lnTo>
                      <a:pt x="1981" y="1275"/>
                    </a:lnTo>
                    <a:lnTo>
                      <a:pt x="1996" y="1185"/>
                    </a:lnTo>
                    <a:lnTo>
                      <a:pt x="2011" y="1095"/>
                    </a:lnTo>
                    <a:lnTo>
                      <a:pt x="2026" y="1005"/>
                    </a:lnTo>
                    <a:lnTo>
                      <a:pt x="2041" y="915"/>
                    </a:lnTo>
                    <a:lnTo>
                      <a:pt x="2056" y="825"/>
                    </a:lnTo>
                    <a:lnTo>
                      <a:pt x="2071" y="735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66" name="Freeform 1070">
                <a:extLst>
                  <a:ext uri="{FF2B5EF4-FFF2-40B4-BE49-F238E27FC236}">
                    <a16:creationId xmlns:a16="http://schemas.microsoft.com/office/drawing/2014/main" id="{BD97CBAF-3B0B-0544-BC51-EB224DFA1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89" y="1306"/>
                <a:ext cx="488" cy="299"/>
              </a:xfrm>
              <a:custGeom>
                <a:avLst/>
                <a:gdLst>
                  <a:gd name="G0" fmla="+- 10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45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2597 35328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16385 2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*/ 1 60499 35328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T0" fmla="*/ 15 w 1560"/>
                  <a:gd name="T1" fmla="*/ 1680 h 2986"/>
                  <a:gd name="T2" fmla="*/ 45 w 1560"/>
                  <a:gd name="T3" fmla="*/ 1500 h 2986"/>
                  <a:gd name="T4" fmla="*/ 90 w 1560"/>
                  <a:gd name="T5" fmla="*/ 1320 h 2986"/>
                  <a:gd name="T6" fmla="*/ 120 w 1560"/>
                  <a:gd name="T7" fmla="*/ 1155 h 2986"/>
                  <a:gd name="T8" fmla="*/ 150 w 1560"/>
                  <a:gd name="T9" fmla="*/ 990 h 2986"/>
                  <a:gd name="T10" fmla="*/ 180 w 1560"/>
                  <a:gd name="T11" fmla="*/ 840 h 2986"/>
                  <a:gd name="T12" fmla="*/ 210 w 1560"/>
                  <a:gd name="T13" fmla="*/ 690 h 2986"/>
                  <a:gd name="T14" fmla="*/ 240 w 1560"/>
                  <a:gd name="T15" fmla="*/ 570 h 2986"/>
                  <a:gd name="T16" fmla="*/ 285 w 1560"/>
                  <a:gd name="T17" fmla="*/ 450 h 2986"/>
                  <a:gd name="T18" fmla="*/ 315 w 1560"/>
                  <a:gd name="T19" fmla="*/ 345 h 2986"/>
                  <a:gd name="T20" fmla="*/ 345 w 1560"/>
                  <a:gd name="T21" fmla="*/ 240 h 2986"/>
                  <a:gd name="T22" fmla="*/ 375 w 1560"/>
                  <a:gd name="T23" fmla="*/ 165 h 2986"/>
                  <a:gd name="T24" fmla="*/ 405 w 1560"/>
                  <a:gd name="T25" fmla="*/ 105 h 2986"/>
                  <a:gd name="T26" fmla="*/ 435 w 1560"/>
                  <a:gd name="T27" fmla="*/ 60 h 2986"/>
                  <a:gd name="T28" fmla="*/ 480 w 1560"/>
                  <a:gd name="T29" fmla="*/ 30 h 2986"/>
                  <a:gd name="T30" fmla="*/ 510 w 1560"/>
                  <a:gd name="T31" fmla="*/ 15 h 2986"/>
                  <a:gd name="T32" fmla="*/ 540 w 1560"/>
                  <a:gd name="T33" fmla="*/ 15 h 2986"/>
                  <a:gd name="T34" fmla="*/ 570 w 1560"/>
                  <a:gd name="T35" fmla="*/ 30 h 2986"/>
                  <a:gd name="T36" fmla="*/ 600 w 1560"/>
                  <a:gd name="T37" fmla="*/ 60 h 2986"/>
                  <a:gd name="T38" fmla="*/ 630 w 1560"/>
                  <a:gd name="T39" fmla="*/ 105 h 2986"/>
                  <a:gd name="T40" fmla="*/ 675 w 1560"/>
                  <a:gd name="T41" fmla="*/ 165 h 2986"/>
                  <a:gd name="T42" fmla="*/ 705 w 1560"/>
                  <a:gd name="T43" fmla="*/ 240 h 2986"/>
                  <a:gd name="T44" fmla="*/ 735 w 1560"/>
                  <a:gd name="T45" fmla="*/ 330 h 2986"/>
                  <a:gd name="T46" fmla="*/ 765 w 1560"/>
                  <a:gd name="T47" fmla="*/ 420 h 2986"/>
                  <a:gd name="T48" fmla="*/ 795 w 1560"/>
                  <a:gd name="T49" fmla="*/ 525 h 2986"/>
                  <a:gd name="T50" fmla="*/ 840 w 1560"/>
                  <a:gd name="T51" fmla="*/ 645 h 2986"/>
                  <a:gd name="T52" fmla="*/ 870 w 1560"/>
                  <a:gd name="T53" fmla="*/ 780 h 2986"/>
                  <a:gd name="T54" fmla="*/ 900 w 1560"/>
                  <a:gd name="T55" fmla="*/ 915 h 2986"/>
                  <a:gd name="T56" fmla="*/ 930 w 1560"/>
                  <a:gd name="T57" fmla="*/ 1050 h 2986"/>
                  <a:gd name="T58" fmla="*/ 960 w 1560"/>
                  <a:gd name="T59" fmla="*/ 1200 h 2986"/>
                  <a:gd name="T60" fmla="*/ 990 w 1560"/>
                  <a:gd name="T61" fmla="*/ 1335 h 2986"/>
                  <a:gd name="T62" fmla="*/ 1035 w 1560"/>
                  <a:gd name="T63" fmla="*/ 1485 h 2986"/>
                  <a:gd name="T64" fmla="*/ 1065 w 1560"/>
                  <a:gd name="T65" fmla="*/ 1635 h 2986"/>
                  <a:gd name="T66" fmla="*/ 1095 w 1560"/>
                  <a:gd name="T67" fmla="*/ 1785 h 2986"/>
                  <a:gd name="T68" fmla="*/ 1125 w 1560"/>
                  <a:gd name="T69" fmla="*/ 1920 h 2986"/>
                  <a:gd name="T70" fmla="*/ 1155 w 1560"/>
                  <a:gd name="T71" fmla="*/ 2055 h 2986"/>
                  <a:gd name="T72" fmla="*/ 1185 w 1560"/>
                  <a:gd name="T73" fmla="*/ 2190 h 2986"/>
                  <a:gd name="T74" fmla="*/ 1230 w 1560"/>
                  <a:gd name="T75" fmla="*/ 2325 h 2986"/>
                  <a:gd name="T76" fmla="*/ 1260 w 1560"/>
                  <a:gd name="T77" fmla="*/ 2430 h 2986"/>
                  <a:gd name="T78" fmla="*/ 1290 w 1560"/>
                  <a:gd name="T79" fmla="*/ 2550 h 2986"/>
                  <a:gd name="T80" fmla="*/ 1320 w 1560"/>
                  <a:gd name="T81" fmla="*/ 2640 h 2986"/>
                  <a:gd name="T82" fmla="*/ 1350 w 1560"/>
                  <a:gd name="T83" fmla="*/ 2730 h 2986"/>
                  <a:gd name="T84" fmla="*/ 1380 w 1560"/>
                  <a:gd name="T85" fmla="*/ 2805 h 2986"/>
                  <a:gd name="T86" fmla="*/ 1425 w 1560"/>
                  <a:gd name="T87" fmla="*/ 2866 h 2986"/>
                  <a:gd name="T88" fmla="*/ 1455 w 1560"/>
                  <a:gd name="T89" fmla="*/ 2911 h 2986"/>
                  <a:gd name="T90" fmla="*/ 1485 w 1560"/>
                  <a:gd name="T91" fmla="*/ 2956 h 2986"/>
                  <a:gd name="T92" fmla="*/ 1515 w 1560"/>
                  <a:gd name="T93" fmla="*/ 2971 h 2986"/>
                  <a:gd name="T94" fmla="*/ 1545 w 1560"/>
                  <a:gd name="T95" fmla="*/ 2986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60" h="2986">
                    <a:moveTo>
                      <a:pt x="0" y="1770"/>
                    </a:moveTo>
                    <a:lnTo>
                      <a:pt x="15" y="1680"/>
                    </a:lnTo>
                    <a:lnTo>
                      <a:pt x="30" y="1590"/>
                    </a:lnTo>
                    <a:lnTo>
                      <a:pt x="45" y="1500"/>
                    </a:lnTo>
                    <a:lnTo>
                      <a:pt x="75" y="1410"/>
                    </a:lnTo>
                    <a:lnTo>
                      <a:pt x="90" y="1320"/>
                    </a:lnTo>
                    <a:lnTo>
                      <a:pt x="105" y="1245"/>
                    </a:lnTo>
                    <a:lnTo>
                      <a:pt x="120" y="1155"/>
                    </a:lnTo>
                    <a:lnTo>
                      <a:pt x="135" y="1065"/>
                    </a:lnTo>
                    <a:lnTo>
                      <a:pt x="150" y="990"/>
                    </a:lnTo>
                    <a:lnTo>
                      <a:pt x="165" y="915"/>
                    </a:lnTo>
                    <a:lnTo>
                      <a:pt x="180" y="840"/>
                    </a:lnTo>
                    <a:lnTo>
                      <a:pt x="195" y="765"/>
                    </a:lnTo>
                    <a:lnTo>
                      <a:pt x="210" y="690"/>
                    </a:lnTo>
                    <a:lnTo>
                      <a:pt x="225" y="630"/>
                    </a:lnTo>
                    <a:lnTo>
                      <a:pt x="240" y="570"/>
                    </a:lnTo>
                    <a:lnTo>
                      <a:pt x="270" y="510"/>
                    </a:lnTo>
                    <a:lnTo>
                      <a:pt x="285" y="450"/>
                    </a:lnTo>
                    <a:lnTo>
                      <a:pt x="300" y="390"/>
                    </a:lnTo>
                    <a:lnTo>
                      <a:pt x="315" y="345"/>
                    </a:lnTo>
                    <a:lnTo>
                      <a:pt x="330" y="285"/>
                    </a:lnTo>
                    <a:lnTo>
                      <a:pt x="345" y="240"/>
                    </a:lnTo>
                    <a:lnTo>
                      <a:pt x="360" y="210"/>
                    </a:lnTo>
                    <a:lnTo>
                      <a:pt x="375" y="165"/>
                    </a:lnTo>
                    <a:lnTo>
                      <a:pt x="390" y="135"/>
                    </a:lnTo>
                    <a:lnTo>
                      <a:pt x="405" y="105"/>
                    </a:lnTo>
                    <a:lnTo>
                      <a:pt x="420" y="75"/>
                    </a:lnTo>
                    <a:lnTo>
                      <a:pt x="435" y="60"/>
                    </a:lnTo>
                    <a:lnTo>
                      <a:pt x="465" y="45"/>
                    </a:lnTo>
                    <a:lnTo>
                      <a:pt x="480" y="30"/>
                    </a:lnTo>
                    <a:lnTo>
                      <a:pt x="495" y="15"/>
                    </a:lnTo>
                    <a:lnTo>
                      <a:pt x="510" y="15"/>
                    </a:lnTo>
                    <a:lnTo>
                      <a:pt x="525" y="0"/>
                    </a:lnTo>
                    <a:lnTo>
                      <a:pt x="540" y="15"/>
                    </a:lnTo>
                    <a:lnTo>
                      <a:pt x="555" y="15"/>
                    </a:lnTo>
                    <a:lnTo>
                      <a:pt x="570" y="30"/>
                    </a:lnTo>
                    <a:lnTo>
                      <a:pt x="585" y="45"/>
                    </a:lnTo>
                    <a:lnTo>
                      <a:pt x="600" y="60"/>
                    </a:lnTo>
                    <a:lnTo>
                      <a:pt x="615" y="75"/>
                    </a:lnTo>
                    <a:lnTo>
                      <a:pt x="630" y="105"/>
                    </a:lnTo>
                    <a:lnTo>
                      <a:pt x="660" y="135"/>
                    </a:lnTo>
                    <a:lnTo>
                      <a:pt x="675" y="165"/>
                    </a:lnTo>
                    <a:lnTo>
                      <a:pt x="690" y="195"/>
                    </a:lnTo>
                    <a:lnTo>
                      <a:pt x="705" y="240"/>
                    </a:lnTo>
                    <a:lnTo>
                      <a:pt x="720" y="285"/>
                    </a:lnTo>
                    <a:lnTo>
                      <a:pt x="735" y="330"/>
                    </a:lnTo>
                    <a:lnTo>
                      <a:pt x="750" y="375"/>
                    </a:lnTo>
                    <a:lnTo>
                      <a:pt x="765" y="420"/>
                    </a:lnTo>
                    <a:lnTo>
                      <a:pt x="780" y="480"/>
                    </a:lnTo>
                    <a:lnTo>
                      <a:pt x="795" y="525"/>
                    </a:lnTo>
                    <a:lnTo>
                      <a:pt x="810" y="585"/>
                    </a:lnTo>
                    <a:lnTo>
                      <a:pt x="840" y="645"/>
                    </a:lnTo>
                    <a:lnTo>
                      <a:pt x="855" y="705"/>
                    </a:lnTo>
                    <a:lnTo>
                      <a:pt x="870" y="780"/>
                    </a:lnTo>
                    <a:lnTo>
                      <a:pt x="885" y="840"/>
                    </a:lnTo>
                    <a:lnTo>
                      <a:pt x="900" y="915"/>
                    </a:lnTo>
                    <a:lnTo>
                      <a:pt x="915" y="975"/>
                    </a:lnTo>
                    <a:lnTo>
                      <a:pt x="930" y="1050"/>
                    </a:lnTo>
                    <a:lnTo>
                      <a:pt x="945" y="1125"/>
                    </a:lnTo>
                    <a:lnTo>
                      <a:pt x="960" y="1200"/>
                    </a:lnTo>
                    <a:lnTo>
                      <a:pt x="975" y="1260"/>
                    </a:lnTo>
                    <a:lnTo>
                      <a:pt x="990" y="1335"/>
                    </a:lnTo>
                    <a:lnTo>
                      <a:pt x="1005" y="1410"/>
                    </a:lnTo>
                    <a:lnTo>
                      <a:pt x="1035" y="1485"/>
                    </a:lnTo>
                    <a:lnTo>
                      <a:pt x="1050" y="1560"/>
                    </a:lnTo>
                    <a:lnTo>
                      <a:pt x="1065" y="1635"/>
                    </a:lnTo>
                    <a:lnTo>
                      <a:pt x="1080" y="1710"/>
                    </a:lnTo>
                    <a:lnTo>
                      <a:pt x="1095" y="1785"/>
                    </a:lnTo>
                    <a:lnTo>
                      <a:pt x="1110" y="1845"/>
                    </a:lnTo>
                    <a:lnTo>
                      <a:pt x="1125" y="1920"/>
                    </a:lnTo>
                    <a:lnTo>
                      <a:pt x="1140" y="1995"/>
                    </a:lnTo>
                    <a:lnTo>
                      <a:pt x="1155" y="2055"/>
                    </a:lnTo>
                    <a:lnTo>
                      <a:pt x="1170" y="2130"/>
                    </a:lnTo>
                    <a:lnTo>
                      <a:pt x="1185" y="2190"/>
                    </a:lnTo>
                    <a:lnTo>
                      <a:pt x="1200" y="2250"/>
                    </a:lnTo>
                    <a:lnTo>
                      <a:pt x="1230" y="2325"/>
                    </a:lnTo>
                    <a:lnTo>
                      <a:pt x="1245" y="2385"/>
                    </a:lnTo>
                    <a:lnTo>
                      <a:pt x="1260" y="2430"/>
                    </a:lnTo>
                    <a:lnTo>
                      <a:pt x="1275" y="2490"/>
                    </a:lnTo>
                    <a:lnTo>
                      <a:pt x="1290" y="2550"/>
                    </a:lnTo>
                    <a:lnTo>
                      <a:pt x="1305" y="2595"/>
                    </a:lnTo>
                    <a:lnTo>
                      <a:pt x="1320" y="2640"/>
                    </a:lnTo>
                    <a:lnTo>
                      <a:pt x="1335" y="2685"/>
                    </a:lnTo>
                    <a:lnTo>
                      <a:pt x="1350" y="2730"/>
                    </a:lnTo>
                    <a:lnTo>
                      <a:pt x="1365" y="2760"/>
                    </a:lnTo>
                    <a:lnTo>
                      <a:pt x="1380" y="2805"/>
                    </a:lnTo>
                    <a:lnTo>
                      <a:pt x="1395" y="2835"/>
                    </a:lnTo>
                    <a:lnTo>
                      <a:pt x="1425" y="2866"/>
                    </a:lnTo>
                    <a:lnTo>
                      <a:pt x="1440" y="2896"/>
                    </a:lnTo>
                    <a:lnTo>
                      <a:pt x="1455" y="2911"/>
                    </a:lnTo>
                    <a:lnTo>
                      <a:pt x="1470" y="2941"/>
                    </a:lnTo>
                    <a:lnTo>
                      <a:pt x="1485" y="2956"/>
                    </a:lnTo>
                    <a:lnTo>
                      <a:pt x="1500" y="2971"/>
                    </a:lnTo>
                    <a:lnTo>
                      <a:pt x="1515" y="2971"/>
                    </a:lnTo>
                    <a:lnTo>
                      <a:pt x="1530" y="2986"/>
                    </a:lnTo>
                    <a:lnTo>
                      <a:pt x="1545" y="2986"/>
                    </a:lnTo>
                    <a:lnTo>
                      <a:pt x="1560" y="2986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2358" name="Group 1071">
              <a:extLst>
                <a:ext uri="{FF2B5EF4-FFF2-40B4-BE49-F238E27FC236}">
                  <a16:creationId xmlns:a16="http://schemas.microsoft.com/office/drawing/2014/main" id="{0FDCCC3D-558B-9B4A-85A9-37AEE21012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7" y="701"/>
              <a:ext cx="1760" cy="399"/>
              <a:chOff x="807" y="701"/>
              <a:chExt cx="1760" cy="399"/>
            </a:xfrm>
          </p:grpSpPr>
          <p:sp>
            <p:nvSpPr>
              <p:cNvPr id="2361" name="Freeform 1072">
                <a:extLst>
                  <a:ext uri="{FF2B5EF4-FFF2-40B4-BE49-F238E27FC236}">
                    <a16:creationId xmlns:a16="http://schemas.microsoft.com/office/drawing/2014/main" id="{6F8F619B-D99A-194D-B224-DF864D8E3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" y="701"/>
                <a:ext cx="635" cy="296"/>
              </a:xfrm>
              <a:custGeom>
                <a:avLst/>
                <a:gdLst>
                  <a:gd name="T0" fmla="*/ 30 w 2055"/>
                  <a:gd name="T1" fmla="*/ 1860 h 3181"/>
                  <a:gd name="T2" fmla="*/ 75 w 2055"/>
                  <a:gd name="T3" fmla="*/ 1545 h 3181"/>
                  <a:gd name="T4" fmla="*/ 120 w 2055"/>
                  <a:gd name="T5" fmla="*/ 1245 h 3181"/>
                  <a:gd name="T6" fmla="*/ 180 w 2055"/>
                  <a:gd name="T7" fmla="*/ 975 h 3181"/>
                  <a:gd name="T8" fmla="*/ 225 w 2055"/>
                  <a:gd name="T9" fmla="*/ 720 h 3181"/>
                  <a:gd name="T10" fmla="*/ 270 w 2055"/>
                  <a:gd name="T11" fmla="*/ 495 h 3181"/>
                  <a:gd name="T12" fmla="*/ 315 w 2055"/>
                  <a:gd name="T13" fmla="*/ 300 h 3181"/>
                  <a:gd name="T14" fmla="*/ 375 w 2055"/>
                  <a:gd name="T15" fmla="*/ 165 h 3181"/>
                  <a:gd name="T16" fmla="*/ 420 w 2055"/>
                  <a:gd name="T17" fmla="*/ 60 h 3181"/>
                  <a:gd name="T18" fmla="*/ 465 w 2055"/>
                  <a:gd name="T19" fmla="*/ 15 h 3181"/>
                  <a:gd name="T20" fmla="*/ 510 w 2055"/>
                  <a:gd name="T21" fmla="*/ 0 h 3181"/>
                  <a:gd name="T22" fmla="*/ 570 w 2055"/>
                  <a:gd name="T23" fmla="*/ 45 h 3181"/>
                  <a:gd name="T24" fmla="*/ 615 w 2055"/>
                  <a:gd name="T25" fmla="*/ 120 h 3181"/>
                  <a:gd name="T26" fmla="*/ 660 w 2055"/>
                  <a:gd name="T27" fmla="*/ 240 h 3181"/>
                  <a:gd name="T28" fmla="*/ 705 w 2055"/>
                  <a:gd name="T29" fmla="*/ 405 h 3181"/>
                  <a:gd name="T30" fmla="*/ 765 w 2055"/>
                  <a:gd name="T31" fmla="*/ 600 h 3181"/>
                  <a:gd name="T32" fmla="*/ 810 w 2055"/>
                  <a:gd name="T33" fmla="*/ 825 h 3181"/>
                  <a:gd name="T34" fmla="*/ 855 w 2055"/>
                  <a:gd name="T35" fmla="*/ 1065 h 3181"/>
                  <a:gd name="T36" fmla="*/ 900 w 2055"/>
                  <a:gd name="T37" fmla="*/ 1320 h 3181"/>
                  <a:gd name="T38" fmla="*/ 960 w 2055"/>
                  <a:gd name="T39" fmla="*/ 1575 h 3181"/>
                  <a:gd name="T40" fmla="*/ 1005 w 2055"/>
                  <a:gd name="T41" fmla="*/ 1845 h 3181"/>
                  <a:gd name="T42" fmla="*/ 1050 w 2055"/>
                  <a:gd name="T43" fmla="*/ 2100 h 3181"/>
                  <a:gd name="T44" fmla="*/ 1095 w 2055"/>
                  <a:gd name="T45" fmla="*/ 2340 h 3181"/>
                  <a:gd name="T46" fmla="*/ 1155 w 2055"/>
                  <a:gd name="T47" fmla="*/ 2550 h 3181"/>
                  <a:gd name="T48" fmla="*/ 1200 w 2055"/>
                  <a:gd name="T49" fmla="*/ 2745 h 3181"/>
                  <a:gd name="T50" fmla="*/ 1245 w 2055"/>
                  <a:gd name="T51" fmla="*/ 2910 h 3181"/>
                  <a:gd name="T52" fmla="*/ 1290 w 2055"/>
                  <a:gd name="T53" fmla="*/ 3031 h 3181"/>
                  <a:gd name="T54" fmla="*/ 1350 w 2055"/>
                  <a:gd name="T55" fmla="*/ 3121 h 3181"/>
                  <a:gd name="T56" fmla="*/ 1395 w 2055"/>
                  <a:gd name="T57" fmla="*/ 3166 h 3181"/>
                  <a:gd name="T58" fmla="*/ 1440 w 2055"/>
                  <a:gd name="T59" fmla="*/ 3166 h 3181"/>
                  <a:gd name="T60" fmla="*/ 1485 w 2055"/>
                  <a:gd name="T61" fmla="*/ 3136 h 3181"/>
                  <a:gd name="T62" fmla="*/ 1545 w 2055"/>
                  <a:gd name="T63" fmla="*/ 3061 h 3181"/>
                  <a:gd name="T64" fmla="*/ 1590 w 2055"/>
                  <a:gd name="T65" fmla="*/ 2956 h 3181"/>
                  <a:gd name="T66" fmla="*/ 1635 w 2055"/>
                  <a:gd name="T67" fmla="*/ 2820 h 3181"/>
                  <a:gd name="T68" fmla="*/ 1680 w 2055"/>
                  <a:gd name="T69" fmla="*/ 2655 h 3181"/>
                  <a:gd name="T70" fmla="*/ 1740 w 2055"/>
                  <a:gd name="T71" fmla="*/ 2460 h 3181"/>
                  <a:gd name="T72" fmla="*/ 1785 w 2055"/>
                  <a:gd name="T73" fmla="*/ 2265 h 3181"/>
                  <a:gd name="T74" fmla="*/ 1830 w 2055"/>
                  <a:gd name="T75" fmla="*/ 2055 h 3181"/>
                  <a:gd name="T76" fmla="*/ 1875 w 2055"/>
                  <a:gd name="T77" fmla="*/ 1830 h 3181"/>
                  <a:gd name="T78" fmla="*/ 1935 w 2055"/>
                  <a:gd name="T79" fmla="*/ 1620 h 3181"/>
                  <a:gd name="T80" fmla="*/ 1980 w 2055"/>
                  <a:gd name="T81" fmla="*/ 1425 h 3181"/>
                  <a:gd name="T82" fmla="*/ 2025 w 2055"/>
                  <a:gd name="T83" fmla="*/ 1245 h 3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55" h="3181">
                    <a:moveTo>
                      <a:pt x="0" y="2070"/>
                    </a:moveTo>
                    <a:lnTo>
                      <a:pt x="15" y="1965"/>
                    </a:lnTo>
                    <a:lnTo>
                      <a:pt x="30" y="1860"/>
                    </a:lnTo>
                    <a:lnTo>
                      <a:pt x="45" y="1755"/>
                    </a:lnTo>
                    <a:lnTo>
                      <a:pt x="60" y="1650"/>
                    </a:lnTo>
                    <a:lnTo>
                      <a:pt x="75" y="1545"/>
                    </a:lnTo>
                    <a:lnTo>
                      <a:pt x="90" y="1440"/>
                    </a:lnTo>
                    <a:lnTo>
                      <a:pt x="105" y="1350"/>
                    </a:lnTo>
                    <a:lnTo>
                      <a:pt x="120" y="1245"/>
                    </a:lnTo>
                    <a:lnTo>
                      <a:pt x="135" y="1155"/>
                    </a:lnTo>
                    <a:lnTo>
                      <a:pt x="150" y="1065"/>
                    </a:lnTo>
                    <a:lnTo>
                      <a:pt x="180" y="975"/>
                    </a:lnTo>
                    <a:lnTo>
                      <a:pt x="195" y="885"/>
                    </a:lnTo>
                    <a:lnTo>
                      <a:pt x="210" y="795"/>
                    </a:lnTo>
                    <a:lnTo>
                      <a:pt x="225" y="720"/>
                    </a:lnTo>
                    <a:lnTo>
                      <a:pt x="240" y="630"/>
                    </a:lnTo>
                    <a:lnTo>
                      <a:pt x="255" y="555"/>
                    </a:lnTo>
                    <a:lnTo>
                      <a:pt x="270" y="495"/>
                    </a:lnTo>
                    <a:lnTo>
                      <a:pt x="285" y="420"/>
                    </a:lnTo>
                    <a:lnTo>
                      <a:pt x="300" y="360"/>
                    </a:lnTo>
                    <a:lnTo>
                      <a:pt x="315" y="300"/>
                    </a:lnTo>
                    <a:lnTo>
                      <a:pt x="330" y="255"/>
                    </a:lnTo>
                    <a:lnTo>
                      <a:pt x="345" y="210"/>
                    </a:lnTo>
                    <a:lnTo>
                      <a:pt x="375" y="165"/>
                    </a:lnTo>
                    <a:lnTo>
                      <a:pt x="390" y="120"/>
                    </a:lnTo>
                    <a:lnTo>
                      <a:pt x="405" y="90"/>
                    </a:lnTo>
                    <a:lnTo>
                      <a:pt x="420" y="60"/>
                    </a:lnTo>
                    <a:lnTo>
                      <a:pt x="435" y="45"/>
                    </a:lnTo>
                    <a:lnTo>
                      <a:pt x="450" y="15"/>
                    </a:lnTo>
                    <a:lnTo>
                      <a:pt x="465" y="15"/>
                    </a:lnTo>
                    <a:lnTo>
                      <a:pt x="480" y="0"/>
                    </a:lnTo>
                    <a:lnTo>
                      <a:pt x="495" y="0"/>
                    </a:lnTo>
                    <a:lnTo>
                      <a:pt x="510" y="0"/>
                    </a:lnTo>
                    <a:lnTo>
                      <a:pt x="525" y="15"/>
                    </a:lnTo>
                    <a:lnTo>
                      <a:pt x="540" y="15"/>
                    </a:lnTo>
                    <a:lnTo>
                      <a:pt x="570" y="45"/>
                    </a:lnTo>
                    <a:lnTo>
                      <a:pt x="585" y="60"/>
                    </a:lnTo>
                    <a:lnTo>
                      <a:pt x="600" y="90"/>
                    </a:lnTo>
                    <a:lnTo>
                      <a:pt x="615" y="120"/>
                    </a:lnTo>
                    <a:lnTo>
                      <a:pt x="630" y="150"/>
                    </a:lnTo>
                    <a:lnTo>
                      <a:pt x="645" y="195"/>
                    </a:lnTo>
                    <a:lnTo>
                      <a:pt x="660" y="240"/>
                    </a:lnTo>
                    <a:lnTo>
                      <a:pt x="675" y="300"/>
                    </a:lnTo>
                    <a:lnTo>
                      <a:pt x="690" y="345"/>
                    </a:lnTo>
                    <a:lnTo>
                      <a:pt x="705" y="405"/>
                    </a:lnTo>
                    <a:lnTo>
                      <a:pt x="720" y="465"/>
                    </a:lnTo>
                    <a:lnTo>
                      <a:pt x="735" y="525"/>
                    </a:lnTo>
                    <a:lnTo>
                      <a:pt x="765" y="600"/>
                    </a:lnTo>
                    <a:lnTo>
                      <a:pt x="780" y="675"/>
                    </a:lnTo>
                    <a:lnTo>
                      <a:pt x="795" y="750"/>
                    </a:lnTo>
                    <a:lnTo>
                      <a:pt x="810" y="825"/>
                    </a:lnTo>
                    <a:lnTo>
                      <a:pt x="825" y="900"/>
                    </a:lnTo>
                    <a:lnTo>
                      <a:pt x="840" y="975"/>
                    </a:lnTo>
                    <a:lnTo>
                      <a:pt x="855" y="1065"/>
                    </a:lnTo>
                    <a:lnTo>
                      <a:pt x="870" y="1140"/>
                    </a:lnTo>
                    <a:lnTo>
                      <a:pt x="885" y="1230"/>
                    </a:lnTo>
                    <a:lnTo>
                      <a:pt x="900" y="1320"/>
                    </a:lnTo>
                    <a:lnTo>
                      <a:pt x="915" y="1410"/>
                    </a:lnTo>
                    <a:lnTo>
                      <a:pt x="945" y="1485"/>
                    </a:lnTo>
                    <a:lnTo>
                      <a:pt x="960" y="1575"/>
                    </a:lnTo>
                    <a:lnTo>
                      <a:pt x="975" y="1665"/>
                    </a:lnTo>
                    <a:lnTo>
                      <a:pt x="990" y="1755"/>
                    </a:lnTo>
                    <a:lnTo>
                      <a:pt x="1005" y="1845"/>
                    </a:lnTo>
                    <a:lnTo>
                      <a:pt x="1020" y="1920"/>
                    </a:lnTo>
                    <a:lnTo>
                      <a:pt x="1035" y="2010"/>
                    </a:lnTo>
                    <a:lnTo>
                      <a:pt x="1050" y="2100"/>
                    </a:lnTo>
                    <a:lnTo>
                      <a:pt x="1065" y="2175"/>
                    </a:lnTo>
                    <a:lnTo>
                      <a:pt x="1080" y="2250"/>
                    </a:lnTo>
                    <a:lnTo>
                      <a:pt x="1095" y="2340"/>
                    </a:lnTo>
                    <a:lnTo>
                      <a:pt x="1110" y="2415"/>
                    </a:lnTo>
                    <a:lnTo>
                      <a:pt x="1140" y="2475"/>
                    </a:lnTo>
                    <a:lnTo>
                      <a:pt x="1155" y="2550"/>
                    </a:lnTo>
                    <a:lnTo>
                      <a:pt x="1170" y="2625"/>
                    </a:lnTo>
                    <a:lnTo>
                      <a:pt x="1185" y="2685"/>
                    </a:lnTo>
                    <a:lnTo>
                      <a:pt x="1200" y="2745"/>
                    </a:lnTo>
                    <a:lnTo>
                      <a:pt x="1215" y="2805"/>
                    </a:lnTo>
                    <a:lnTo>
                      <a:pt x="1230" y="2850"/>
                    </a:lnTo>
                    <a:lnTo>
                      <a:pt x="1245" y="2910"/>
                    </a:lnTo>
                    <a:lnTo>
                      <a:pt x="1260" y="2956"/>
                    </a:lnTo>
                    <a:lnTo>
                      <a:pt x="1275" y="2986"/>
                    </a:lnTo>
                    <a:lnTo>
                      <a:pt x="1290" y="3031"/>
                    </a:lnTo>
                    <a:lnTo>
                      <a:pt x="1305" y="3061"/>
                    </a:lnTo>
                    <a:lnTo>
                      <a:pt x="1335" y="3091"/>
                    </a:lnTo>
                    <a:lnTo>
                      <a:pt x="1350" y="3121"/>
                    </a:lnTo>
                    <a:lnTo>
                      <a:pt x="1365" y="3136"/>
                    </a:lnTo>
                    <a:lnTo>
                      <a:pt x="1380" y="3151"/>
                    </a:lnTo>
                    <a:lnTo>
                      <a:pt x="1395" y="3166"/>
                    </a:lnTo>
                    <a:lnTo>
                      <a:pt x="1410" y="3166"/>
                    </a:lnTo>
                    <a:lnTo>
                      <a:pt x="1425" y="3181"/>
                    </a:lnTo>
                    <a:lnTo>
                      <a:pt x="1440" y="3166"/>
                    </a:lnTo>
                    <a:lnTo>
                      <a:pt x="1455" y="3166"/>
                    </a:lnTo>
                    <a:lnTo>
                      <a:pt x="1470" y="3151"/>
                    </a:lnTo>
                    <a:lnTo>
                      <a:pt x="1485" y="3136"/>
                    </a:lnTo>
                    <a:lnTo>
                      <a:pt x="1500" y="3121"/>
                    </a:lnTo>
                    <a:lnTo>
                      <a:pt x="1530" y="3091"/>
                    </a:lnTo>
                    <a:lnTo>
                      <a:pt x="1545" y="3061"/>
                    </a:lnTo>
                    <a:lnTo>
                      <a:pt x="1560" y="3031"/>
                    </a:lnTo>
                    <a:lnTo>
                      <a:pt x="1575" y="3001"/>
                    </a:lnTo>
                    <a:lnTo>
                      <a:pt x="1590" y="2956"/>
                    </a:lnTo>
                    <a:lnTo>
                      <a:pt x="1605" y="2910"/>
                    </a:lnTo>
                    <a:lnTo>
                      <a:pt x="1620" y="2865"/>
                    </a:lnTo>
                    <a:lnTo>
                      <a:pt x="1635" y="2820"/>
                    </a:lnTo>
                    <a:lnTo>
                      <a:pt x="1650" y="2760"/>
                    </a:lnTo>
                    <a:lnTo>
                      <a:pt x="1665" y="2715"/>
                    </a:lnTo>
                    <a:lnTo>
                      <a:pt x="1680" y="2655"/>
                    </a:lnTo>
                    <a:lnTo>
                      <a:pt x="1710" y="2595"/>
                    </a:lnTo>
                    <a:lnTo>
                      <a:pt x="1725" y="2535"/>
                    </a:lnTo>
                    <a:lnTo>
                      <a:pt x="1740" y="2460"/>
                    </a:lnTo>
                    <a:lnTo>
                      <a:pt x="1755" y="2400"/>
                    </a:lnTo>
                    <a:lnTo>
                      <a:pt x="1770" y="2325"/>
                    </a:lnTo>
                    <a:lnTo>
                      <a:pt x="1785" y="2265"/>
                    </a:lnTo>
                    <a:lnTo>
                      <a:pt x="1800" y="2190"/>
                    </a:lnTo>
                    <a:lnTo>
                      <a:pt x="1815" y="2115"/>
                    </a:lnTo>
                    <a:lnTo>
                      <a:pt x="1830" y="2055"/>
                    </a:lnTo>
                    <a:lnTo>
                      <a:pt x="1845" y="1980"/>
                    </a:lnTo>
                    <a:lnTo>
                      <a:pt x="1860" y="1905"/>
                    </a:lnTo>
                    <a:lnTo>
                      <a:pt x="1875" y="1830"/>
                    </a:lnTo>
                    <a:lnTo>
                      <a:pt x="1905" y="1755"/>
                    </a:lnTo>
                    <a:lnTo>
                      <a:pt x="1920" y="1695"/>
                    </a:lnTo>
                    <a:lnTo>
                      <a:pt x="1935" y="1620"/>
                    </a:lnTo>
                    <a:lnTo>
                      <a:pt x="1950" y="1560"/>
                    </a:lnTo>
                    <a:lnTo>
                      <a:pt x="1965" y="1485"/>
                    </a:lnTo>
                    <a:lnTo>
                      <a:pt x="1980" y="1425"/>
                    </a:lnTo>
                    <a:lnTo>
                      <a:pt x="1995" y="1365"/>
                    </a:lnTo>
                    <a:lnTo>
                      <a:pt x="2010" y="1305"/>
                    </a:lnTo>
                    <a:lnTo>
                      <a:pt x="2025" y="1245"/>
                    </a:lnTo>
                    <a:lnTo>
                      <a:pt x="2040" y="1185"/>
                    </a:lnTo>
                    <a:lnTo>
                      <a:pt x="2055" y="114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62" name="Freeform 1073">
                <a:extLst>
                  <a:ext uri="{FF2B5EF4-FFF2-40B4-BE49-F238E27FC236}">
                    <a16:creationId xmlns:a16="http://schemas.microsoft.com/office/drawing/2014/main" id="{BDAA192C-B4EA-3047-AE8D-5AD91279E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726"/>
                <a:ext cx="640" cy="374"/>
              </a:xfrm>
              <a:custGeom>
                <a:avLst/>
                <a:gdLst>
                  <a:gd name="T0" fmla="*/ 45 w 2071"/>
                  <a:gd name="T1" fmla="*/ 765 h 4006"/>
                  <a:gd name="T2" fmla="*/ 90 w 2071"/>
                  <a:gd name="T3" fmla="*/ 660 h 4006"/>
                  <a:gd name="T4" fmla="*/ 135 w 2071"/>
                  <a:gd name="T5" fmla="*/ 570 h 4006"/>
                  <a:gd name="T6" fmla="*/ 180 w 2071"/>
                  <a:gd name="T7" fmla="*/ 525 h 4006"/>
                  <a:gd name="T8" fmla="*/ 240 w 2071"/>
                  <a:gd name="T9" fmla="*/ 525 h 4006"/>
                  <a:gd name="T10" fmla="*/ 285 w 2071"/>
                  <a:gd name="T11" fmla="*/ 570 h 4006"/>
                  <a:gd name="T12" fmla="*/ 330 w 2071"/>
                  <a:gd name="T13" fmla="*/ 645 h 4006"/>
                  <a:gd name="T14" fmla="*/ 375 w 2071"/>
                  <a:gd name="T15" fmla="*/ 765 h 4006"/>
                  <a:gd name="T16" fmla="*/ 435 w 2071"/>
                  <a:gd name="T17" fmla="*/ 930 h 4006"/>
                  <a:gd name="T18" fmla="*/ 480 w 2071"/>
                  <a:gd name="T19" fmla="*/ 1125 h 4006"/>
                  <a:gd name="T20" fmla="*/ 525 w 2071"/>
                  <a:gd name="T21" fmla="*/ 1335 h 4006"/>
                  <a:gd name="T22" fmla="*/ 570 w 2071"/>
                  <a:gd name="T23" fmla="*/ 1590 h 4006"/>
                  <a:gd name="T24" fmla="*/ 630 w 2071"/>
                  <a:gd name="T25" fmla="*/ 1845 h 4006"/>
                  <a:gd name="T26" fmla="*/ 675 w 2071"/>
                  <a:gd name="T27" fmla="*/ 2130 h 4006"/>
                  <a:gd name="T28" fmla="*/ 720 w 2071"/>
                  <a:gd name="T29" fmla="*/ 2400 h 4006"/>
                  <a:gd name="T30" fmla="*/ 765 w 2071"/>
                  <a:gd name="T31" fmla="*/ 2686 h 4006"/>
                  <a:gd name="T32" fmla="*/ 826 w 2071"/>
                  <a:gd name="T33" fmla="*/ 2956 h 4006"/>
                  <a:gd name="T34" fmla="*/ 871 w 2071"/>
                  <a:gd name="T35" fmla="*/ 3196 h 4006"/>
                  <a:gd name="T36" fmla="*/ 916 w 2071"/>
                  <a:gd name="T37" fmla="*/ 3421 h 4006"/>
                  <a:gd name="T38" fmla="*/ 961 w 2071"/>
                  <a:gd name="T39" fmla="*/ 3616 h 4006"/>
                  <a:gd name="T40" fmla="*/ 1021 w 2071"/>
                  <a:gd name="T41" fmla="*/ 3781 h 4006"/>
                  <a:gd name="T42" fmla="*/ 1066 w 2071"/>
                  <a:gd name="T43" fmla="*/ 3901 h 4006"/>
                  <a:gd name="T44" fmla="*/ 1111 w 2071"/>
                  <a:gd name="T45" fmla="*/ 3976 h 4006"/>
                  <a:gd name="T46" fmla="*/ 1156 w 2071"/>
                  <a:gd name="T47" fmla="*/ 4006 h 4006"/>
                  <a:gd name="T48" fmla="*/ 1216 w 2071"/>
                  <a:gd name="T49" fmla="*/ 3991 h 4006"/>
                  <a:gd name="T50" fmla="*/ 1261 w 2071"/>
                  <a:gd name="T51" fmla="*/ 3916 h 4006"/>
                  <a:gd name="T52" fmla="*/ 1306 w 2071"/>
                  <a:gd name="T53" fmla="*/ 3811 h 4006"/>
                  <a:gd name="T54" fmla="*/ 1351 w 2071"/>
                  <a:gd name="T55" fmla="*/ 3661 h 4006"/>
                  <a:gd name="T56" fmla="*/ 1411 w 2071"/>
                  <a:gd name="T57" fmla="*/ 3466 h 4006"/>
                  <a:gd name="T58" fmla="*/ 1456 w 2071"/>
                  <a:gd name="T59" fmla="*/ 3226 h 4006"/>
                  <a:gd name="T60" fmla="*/ 1501 w 2071"/>
                  <a:gd name="T61" fmla="*/ 2971 h 4006"/>
                  <a:gd name="T62" fmla="*/ 1546 w 2071"/>
                  <a:gd name="T63" fmla="*/ 2686 h 4006"/>
                  <a:gd name="T64" fmla="*/ 1606 w 2071"/>
                  <a:gd name="T65" fmla="*/ 2385 h 4006"/>
                  <a:gd name="T66" fmla="*/ 1651 w 2071"/>
                  <a:gd name="T67" fmla="*/ 2070 h 4006"/>
                  <a:gd name="T68" fmla="*/ 1696 w 2071"/>
                  <a:gd name="T69" fmla="*/ 1755 h 4006"/>
                  <a:gd name="T70" fmla="*/ 1741 w 2071"/>
                  <a:gd name="T71" fmla="*/ 1455 h 4006"/>
                  <a:gd name="T72" fmla="*/ 1801 w 2071"/>
                  <a:gd name="T73" fmla="*/ 1155 h 4006"/>
                  <a:gd name="T74" fmla="*/ 1846 w 2071"/>
                  <a:gd name="T75" fmla="*/ 870 h 4006"/>
                  <a:gd name="T76" fmla="*/ 1891 w 2071"/>
                  <a:gd name="T77" fmla="*/ 630 h 4006"/>
                  <a:gd name="T78" fmla="*/ 1936 w 2071"/>
                  <a:gd name="T79" fmla="*/ 405 h 4006"/>
                  <a:gd name="T80" fmla="*/ 1996 w 2071"/>
                  <a:gd name="T81" fmla="*/ 225 h 4006"/>
                  <a:gd name="T82" fmla="*/ 2041 w 2071"/>
                  <a:gd name="T83" fmla="*/ 75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1" h="4006">
                    <a:moveTo>
                      <a:pt x="0" y="870"/>
                    </a:moveTo>
                    <a:lnTo>
                      <a:pt x="15" y="810"/>
                    </a:lnTo>
                    <a:lnTo>
                      <a:pt x="45" y="765"/>
                    </a:lnTo>
                    <a:lnTo>
                      <a:pt x="60" y="735"/>
                    </a:lnTo>
                    <a:lnTo>
                      <a:pt x="75" y="690"/>
                    </a:lnTo>
                    <a:lnTo>
                      <a:pt x="90" y="660"/>
                    </a:lnTo>
                    <a:lnTo>
                      <a:pt x="105" y="630"/>
                    </a:lnTo>
                    <a:lnTo>
                      <a:pt x="120" y="600"/>
                    </a:lnTo>
                    <a:lnTo>
                      <a:pt x="135" y="570"/>
                    </a:lnTo>
                    <a:lnTo>
                      <a:pt x="150" y="555"/>
                    </a:lnTo>
                    <a:lnTo>
                      <a:pt x="165" y="540"/>
                    </a:lnTo>
                    <a:lnTo>
                      <a:pt x="180" y="525"/>
                    </a:lnTo>
                    <a:lnTo>
                      <a:pt x="195" y="525"/>
                    </a:lnTo>
                    <a:lnTo>
                      <a:pt x="210" y="525"/>
                    </a:lnTo>
                    <a:lnTo>
                      <a:pt x="240" y="525"/>
                    </a:lnTo>
                    <a:lnTo>
                      <a:pt x="255" y="540"/>
                    </a:lnTo>
                    <a:lnTo>
                      <a:pt x="270" y="555"/>
                    </a:lnTo>
                    <a:lnTo>
                      <a:pt x="285" y="570"/>
                    </a:lnTo>
                    <a:lnTo>
                      <a:pt x="300" y="585"/>
                    </a:lnTo>
                    <a:lnTo>
                      <a:pt x="315" y="615"/>
                    </a:lnTo>
                    <a:lnTo>
                      <a:pt x="330" y="645"/>
                    </a:lnTo>
                    <a:lnTo>
                      <a:pt x="345" y="675"/>
                    </a:lnTo>
                    <a:lnTo>
                      <a:pt x="360" y="720"/>
                    </a:lnTo>
                    <a:lnTo>
                      <a:pt x="375" y="765"/>
                    </a:lnTo>
                    <a:lnTo>
                      <a:pt x="390" y="810"/>
                    </a:lnTo>
                    <a:lnTo>
                      <a:pt x="420" y="870"/>
                    </a:lnTo>
                    <a:lnTo>
                      <a:pt x="435" y="930"/>
                    </a:lnTo>
                    <a:lnTo>
                      <a:pt x="450" y="990"/>
                    </a:lnTo>
                    <a:lnTo>
                      <a:pt x="465" y="1050"/>
                    </a:lnTo>
                    <a:lnTo>
                      <a:pt x="480" y="1125"/>
                    </a:lnTo>
                    <a:lnTo>
                      <a:pt x="495" y="1185"/>
                    </a:lnTo>
                    <a:lnTo>
                      <a:pt x="510" y="1260"/>
                    </a:lnTo>
                    <a:lnTo>
                      <a:pt x="525" y="1335"/>
                    </a:lnTo>
                    <a:lnTo>
                      <a:pt x="540" y="1425"/>
                    </a:lnTo>
                    <a:lnTo>
                      <a:pt x="555" y="1500"/>
                    </a:lnTo>
                    <a:lnTo>
                      <a:pt x="570" y="1590"/>
                    </a:lnTo>
                    <a:lnTo>
                      <a:pt x="585" y="1665"/>
                    </a:lnTo>
                    <a:lnTo>
                      <a:pt x="615" y="1755"/>
                    </a:lnTo>
                    <a:lnTo>
                      <a:pt x="630" y="1845"/>
                    </a:lnTo>
                    <a:lnTo>
                      <a:pt x="645" y="1935"/>
                    </a:lnTo>
                    <a:lnTo>
                      <a:pt x="660" y="2040"/>
                    </a:lnTo>
                    <a:lnTo>
                      <a:pt x="675" y="2130"/>
                    </a:lnTo>
                    <a:lnTo>
                      <a:pt x="690" y="2220"/>
                    </a:lnTo>
                    <a:lnTo>
                      <a:pt x="705" y="2310"/>
                    </a:lnTo>
                    <a:lnTo>
                      <a:pt x="720" y="2400"/>
                    </a:lnTo>
                    <a:lnTo>
                      <a:pt x="735" y="2505"/>
                    </a:lnTo>
                    <a:lnTo>
                      <a:pt x="750" y="2595"/>
                    </a:lnTo>
                    <a:lnTo>
                      <a:pt x="765" y="2686"/>
                    </a:lnTo>
                    <a:lnTo>
                      <a:pt x="781" y="2776"/>
                    </a:lnTo>
                    <a:lnTo>
                      <a:pt x="811" y="2866"/>
                    </a:lnTo>
                    <a:lnTo>
                      <a:pt x="826" y="2956"/>
                    </a:lnTo>
                    <a:lnTo>
                      <a:pt x="841" y="3031"/>
                    </a:lnTo>
                    <a:lnTo>
                      <a:pt x="856" y="3121"/>
                    </a:lnTo>
                    <a:lnTo>
                      <a:pt x="871" y="3196"/>
                    </a:lnTo>
                    <a:lnTo>
                      <a:pt x="886" y="3271"/>
                    </a:lnTo>
                    <a:lnTo>
                      <a:pt x="901" y="3346"/>
                    </a:lnTo>
                    <a:lnTo>
                      <a:pt x="916" y="3421"/>
                    </a:lnTo>
                    <a:lnTo>
                      <a:pt x="931" y="3496"/>
                    </a:lnTo>
                    <a:lnTo>
                      <a:pt x="946" y="3556"/>
                    </a:lnTo>
                    <a:lnTo>
                      <a:pt x="961" y="3616"/>
                    </a:lnTo>
                    <a:lnTo>
                      <a:pt x="976" y="3676"/>
                    </a:lnTo>
                    <a:lnTo>
                      <a:pt x="1006" y="3736"/>
                    </a:lnTo>
                    <a:lnTo>
                      <a:pt x="1021" y="3781"/>
                    </a:lnTo>
                    <a:lnTo>
                      <a:pt x="1036" y="3826"/>
                    </a:lnTo>
                    <a:lnTo>
                      <a:pt x="1051" y="3856"/>
                    </a:lnTo>
                    <a:lnTo>
                      <a:pt x="1066" y="3901"/>
                    </a:lnTo>
                    <a:lnTo>
                      <a:pt x="1081" y="3931"/>
                    </a:lnTo>
                    <a:lnTo>
                      <a:pt x="1096" y="3946"/>
                    </a:lnTo>
                    <a:lnTo>
                      <a:pt x="1111" y="3976"/>
                    </a:lnTo>
                    <a:lnTo>
                      <a:pt x="1126" y="3991"/>
                    </a:lnTo>
                    <a:lnTo>
                      <a:pt x="1141" y="4006"/>
                    </a:lnTo>
                    <a:lnTo>
                      <a:pt x="1156" y="4006"/>
                    </a:lnTo>
                    <a:lnTo>
                      <a:pt x="1186" y="4006"/>
                    </a:lnTo>
                    <a:lnTo>
                      <a:pt x="1201" y="3991"/>
                    </a:lnTo>
                    <a:lnTo>
                      <a:pt x="1216" y="3991"/>
                    </a:lnTo>
                    <a:lnTo>
                      <a:pt x="1231" y="3976"/>
                    </a:lnTo>
                    <a:lnTo>
                      <a:pt x="1246" y="3946"/>
                    </a:lnTo>
                    <a:lnTo>
                      <a:pt x="1261" y="3916"/>
                    </a:lnTo>
                    <a:lnTo>
                      <a:pt x="1276" y="3886"/>
                    </a:lnTo>
                    <a:lnTo>
                      <a:pt x="1291" y="3856"/>
                    </a:lnTo>
                    <a:lnTo>
                      <a:pt x="1306" y="3811"/>
                    </a:lnTo>
                    <a:lnTo>
                      <a:pt x="1321" y="3766"/>
                    </a:lnTo>
                    <a:lnTo>
                      <a:pt x="1336" y="3706"/>
                    </a:lnTo>
                    <a:lnTo>
                      <a:pt x="1351" y="3661"/>
                    </a:lnTo>
                    <a:lnTo>
                      <a:pt x="1381" y="3601"/>
                    </a:lnTo>
                    <a:lnTo>
                      <a:pt x="1396" y="3526"/>
                    </a:lnTo>
                    <a:lnTo>
                      <a:pt x="1411" y="3466"/>
                    </a:lnTo>
                    <a:lnTo>
                      <a:pt x="1426" y="3391"/>
                    </a:lnTo>
                    <a:lnTo>
                      <a:pt x="1441" y="3316"/>
                    </a:lnTo>
                    <a:lnTo>
                      <a:pt x="1456" y="3226"/>
                    </a:lnTo>
                    <a:lnTo>
                      <a:pt x="1471" y="3151"/>
                    </a:lnTo>
                    <a:lnTo>
                      <a:pt x="1486" y="3061"/>
                    </a:lnTo>
                    <a:lnTo>
                      <a:pt x="1501" y="2971"/>
                    </a:lnTo>
                    <a:lnTo>
                      <a:pt x="1516" y="2881"/>
                    </a:lnTo>
                    <a:lnTo>
                      <a:pt x="1531" y="2791"/>
                    </a:lnTo>
                    <a:lnTo>
                      <a:pt x="1546" y="2686"/>
                    </a:lnTo>
                    <a:lnTo>
                      <a:pt x="1576" y="2580"/>
                    </a:lnTo>
                    <a:lnTo>
                      <a:pt x="1591" y="2490"/>
                    </a:lnTo>
                    <a:lnTo>
                      <a:pt x="1606" y="2385"/>
                    </a:lnTo>
                    <a:lnTo>
                      <a:pt x="1621" y="2280"/>
                    </a:lnTo>
                    <a:lnTo>
                      <a:pt x="1636" y="2175"/>
                    </a:lnTo>
                    <a:lnTo>
                      <a:pt x="1651" y="2070"/>
                    </a:lnTo>
                    <a:lnTo>
                      <a:pt x="1666" y="1965"/>
                    </a:lnTo>
                    <a:lnTo>
                      <a:pt x="1681" y="1860"/>
                    </a:lnTo>
                    <a:lnTo>
                      <a:pt x="1696" y="1755"/>
                    </a:lnTo>
                    <a:lnTo>
                      <a:pt x="1711" y="1650"/>
                    </a:lnTo>
                    <a:lnTo>
                      <a:pt x="1726" y="1545"/>
                    </a:lnTo>
                    <a:lnTo>
                      <a:pt x="1741" y="1455"/>
                    </a:lnTo>
                    <a:lnTo>
                      <a:pt x="1771" y="1350"/>
                    </a:lnTo>
                    <a:lnTo>
                      <a:pt x="1786" y="1245"/>
                    </a:lnTo>
                    <a:lnTo>
                      <a:pt x="1801" y="1155"/>
                    </a:lnTo>
                    <a:lnTo>
                      <a:pt x="1816" y="1065"/>
                    </a:lnTo>
                    <a:lnTo>
                      <a:pt x="1831" y="960"/>
                    </a:lnTo>
                    <a:lnTo>
                      <a:pt x="1846" y="870"/>
                    </a:lnTo>
                    <a:lnTo>
                      <a:pt x="1861" y="795"/>
                    </a:lnTo>
                    <a:lnTo>
                      <a:pt x="1876" y="705"/>
                    </a:lnTo>
                    <a:lnTo>
                      <a:pt x="1891" y="630"/>
                    </a:lnTo>
                    <a:lnTo>
                      <a:pt x="1906" y="540"/>
                    </a:lnTo>
                    <a:lnTo>
                      <a:pt x="1921" y="465"/>
                    </a:lnTo>
                    <a:lnTo>
                      <a:pt x="1936" y="405"/>
                    </a:lnTo>
                    <a:lnTo>
                      <a:pt x="1966" y="330"/>
                    </a:lnTo>
                    <a:lnTo>
                      <a:pt x="1981" y="270"/>
                    </a:lnTo>
                    <a:lnTo>
                      <a:pt x="1996" y="225"/>
                    </a:lnTo>
                    <a:lnTo>
                      <a:pt x="2011" y="165"/>
                    </a:lnTo>
                    <a:lnTo>
                      <a:pt x="2026" y="120"/>
                    </a:lnTo>
                    <a:lnTo>
                      <a:pt x="2041" y="75"/>
                    </a:lnTo>
                    <a:lnTo>
                      <a:pt x="2056" y="30"/>
                    </a:lnTo>
                    <a:lnTo>
                      <a:pt x="2071" y="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63" name="Freeform 1074">
                <a:extLst>
                  <a:ext uri="{FF2B5EF4-FFF2-40B4-BE49-F238E27FC236}">
                    <a16:creationId xmlns:a16="http://schemas.microsoft.com/office/drawing/2014/main" id="{6D6AD9FE-347E-904B-BB4B-920FFD401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718"/>
                <a:ext cx="481" cy="268"/>
              </a:xfrm>
              <a:custGeom>
                <a:avLst/>
                <a:gdLst>
                  <a:gd name="G0" fmla="+- 4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240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4595 5555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7099 4096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16385 2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*/ 1 60499 35328"/>
                  <a:gd name="G74" fmla="+- 1 0 0"/>
                  <a:gd name="G75" fmla="+- 1 0 0"/>
                  <a:gd name="G76" fmla="+- 1 0 0"/>
                  <a:gd name="G77" fmla="+- 120 0 0"/>
                  <a:gd name="G78" fmla="+- 150 0 0"/>
                  <a:gd name="G79" fmla="+- 1 0 0"/>
                  <a:gd name="G80" fmla="+- 1 0 0"/>
                  <a:gd name="G81" fmla="+- 1 0 0"/>
                  <a:gd name="G82" fmla="+- 1 0 0"/>
                  <a:gd name="G83" fmla="+- 315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sin 54736 G91"/>
                  <a:gd name="G93" fmla="+- 1 0 0"/>
                  <a:gd name="G94" fmla="cos 55306 G93"/>
                  <a:gd name="G95" fmla="+- G92 0 G94"/>
                  <a:gd name="G96" fmla="*/ G95 65535 1"/>
                  <a:gd name="G97" fmla="+- G96 1080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T0" fmla="*/ 15 w 1560"/>
                  <a:gd name="T1" fmla="*/ 60 h 2881"/>
                  <a:gd name="T2" fmla="*/ 45 w 1560"/>
                  <a:gd name="T3" fmla="*/ 30 h 2881"/>
                  <a:gd name="T4" fmla="*/ 90 w 1560"/>
                  <a:gd name="T5" fmla="*/ 0 h 2881"/>
                  <a:gd name="T6" fmla="*/ 120 w 1560"/>
                  <a:gd name="T7" fmla="*/ 0 h 2881"/>
                  <a:gd name="T8" fmla="*/ 150 w 1560"/>
                  <a:gd name="T9" fmla="*/ 15 h 2881"/>
                  <a:gd name="T10" fmla="*/ 180 w 1560"/>
                  <a:gd name="T11" fmla="*/ 60 h 2881"/>
                  <a:gd name="T12" fmla="*/ 210 w 1560"/>
                  <a:gd name="T13" fmla="*/ 105 h 2881"/>
                  <a:gd name="T14" fmla="*/ 240 w 1560"/>
                  <a:gd name="T15" fmla="*/ 180 h 2881"/>
                  <a:gd name="T16" fmla="*/ 285 w 1560"/>
                  <a:gd name="T17" fmla="*/ 270 h 2881"/>
                  <a:gd name="T18" fmla="*/ 315 w 1560"/>
                  <a:gd name="T19" fmla="*/ 375 h 2881"/>
                  <a:gd name="T20" fmla="*/ 345 w 1560"/>
                  <a:gd name="T21" fmla="*/ 495 h 2881"/>
                  <a:gd name="T22" fmla="*/ 375 w 1560"/>
                  <a:gd name="T23" fmla="*/ 630 h 2881"/>
                  <a:gd name="T24" fmla="*/ 405 w 1560"/>
                  <a:gd name="T25" fmla="*/ 780 h 2881"/>
                  <a:gd name="T26" fmla="*/ 435 w 1560"/>
                  <a:gd name="T27" fmla="*/ 930 h 2881"/>
                  <a:gd name="T28" fmla="*/ 480 w 1560"/>
                  <a:gd name="T29" fmla="*/ 1080 h 2881"/>
                  <a:gd name="T30" fmla="*/ 510 w 1560"/>
                  <a:gd name="T31" fmla="*/ 1245 h 2881"/>
                  <a:gd name="T32" fmla="*/ 540 w 1560"/>
                  <a:gd name="T33" fmla="*/ 1410 h 2881"/>
                  <a:gd name="T34" fmla="*/ 570 w 1560"/>
                  <a:gd name="T35" fmla="*/ 1575 h 2881"/>
                  <a:gd name="T36" fmla="*/ 600 w 1560"/>
                  <a:gd name="T37" fmla="*/ 1725 h 2881"/>
                  <a:gd name="T38" fmla="*/ 630 w 1560"/>
                  <a:gd name="T39" fmla="*/ 1890 h 2881"/>
                  <a:gd name="T40" fmla="*/ 675 w 1560"/>
                  <a:gd name="T41" fmla="*/ 2040 h 2881"/>
                  <a:gd name="T42" fmla="*/ 705 w 1560"/>
                  <a:gd name="T43" fmla="*/ 2190 h 2881"/>
                  <a:gd name="T44" fmla="*/ 735 w 1560"/>
                  <a:gd name="T45" fmla="*/ 2310 h 2881"/>
                  <a:gd name="T46" fmla="*/ 765 w 1560"/>
                  <a:gd name="T47" fmla="*/ 2445 h 2881"/>
                  <a:gd name="T48" fmla="*/ 795 w 1560"/>
                  <a:gd name="T49" fmla="*/ 2550 h 2881"/>
                  <a:gd name="T50" fmla="*/ 840 w 1560"/>
                  <a:gd name="T51" fmla="*/ 2640 h 2881"/>
                  <a:gd name="T52" fmla="*/ 870 w 1560"/>
                  <a:gd name="T53" fmla="*/ 2730 h 2881"/>
                  <a:gd name="T54" fmla="*/ 900 w 1560"/>
                  <a:gd name="T55" fmla="*/ 2791 h 2881"/>
                  <a:gd name="T56" fmla="*/ 930 w 1560"/>
                  <a:gd name="T57" fmla="*/ 2836 h 2881"/>
                  <a:gd name="T58" fmla="*/ 960 w 1560"/>
                  <a:gd name="T59" fmla="*/ 2866 h 2881"/>
                  <a:gd name="T60" fmla="*/ 990 w 1560"/>
                  <a:gd name="T61" fmla="*/ 2881 h 2881"/>
                  <a:gd name="T62" fmla="*/ 1035 w 1560"/>
                  <a:gd name="T63" fmla="*/ 2881 h 2881"/>
                  <a:gd name="T64" fmla="*/ 1065 w 1560"/>
                  <a:gd name="T65" fmla="*/ 2851 h 2881"/>
                  <a:gd name="T66" fmla="*/ 1095 w 1560"/>
                  <a:gd name="T67" fmla="*/ 2806 h 2881"/>
                  <a:gd name="T68" fmla="*/ 1125 w 1560"/>
                  <a:gd name="T69" fmla="*/ 2746 h 2881"/>
                  <a:gd name="T70" fmla="*/ 1155 w 1560"/>
                  <a:gd name="T71" fmla="*/ 2685 h 2881"/>
                  <a:gd name="T72" fmla="*/ 1185 w 1560"/>
                  <a:gd name="T73" fmla="*/ 2595 h 2881"/>
                  <a:gd name="T74" fmla="*/ 1230 w 1560"/>
                  <a:gd name="T75" fmla="*/ 2490 h 2881"/>
                  <a:gd name="T76" fmla="*/ 1260 w 1560"/>
                  <a:gd name="T77" fmla="*/ 2385 h 2881"/>
                  <a:gd name="T78" fmla="*/ 1290 w 1560"/>
                  <a:gd name="T79" fmla="*/ 2250 h 2881"/>
                  <a:gd name="T80" fmla="*/ 1320 w 1560"/>
                  <a:gd name="T81" fmla="*/ 2130 h 2881"/>
                  <a:gd name="T82" fmla="*/ 1350 w 1560"/>
                  <a:gd name="T83" fmla="*/ 1980 h 2881"/>
                  <a:gd name="T84" fmla="*/ 1380 w 1560"/>
                  <a:gd name="T85" fmla="*/ 1845 h 2881"/>
                  <a:gd name="T86" fmla="*/ 1425 w 1560"/>
                  <a:gd name="T87" fmla="*/ 1695 h 2881"/>
                  <a:gd name="T88" fmla="*/ 1455 w 1560"/>
                  <a:gd name="T89" fmla="*/ 1545 h 2881"/>
                  <a:gd name="T90" fmla="*/ 1485 w 1560"/>
                  <a:gd name="T91" fmla="*/ 1395 h 2881"/>
                  <a:gd name="T92" fmla="*/ 1515 w 1560"/>
                  <a:gd name="T93" fmla="*/ 1260 h 2881"/>
                  <a:gd name="T94" fmla="*/ 1545 w 1560"/>
                  <a:gd name="T95" fmla="*/ 1125 h 2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60" h="2881">
                    <a:moveTo>
                      <a:pt x="0" y="90"/>
                    </a:moveTo>
                    <a:lnTo>
                      <a:pt x="15" y="60"/>
                    </a:lnTo>
                    <a:lnTo>
                      <a:pt x="30" y="45"/>
                    </a:lnTo>
                    <a:lnTo>
                      <a:pt x="45" y="30"/>
                    </a:lnTo>
                    <a:lnTo>
                      <a:pt x="75" y="15"/>
                    </a:lnTo>
                    <a:lnTo>
                      <a:pt x="90" y="0"/>
                    </a:lnTo>
                    <a:lnTo>
                      <a:pt x="105" y="0"/>
                    </a:lnTo>
                    <a:lnTo>
                      <a:pt x="120" y="0"/>
                    </a:lnTo>
                    <a:lnTo>
                      <a:pt x="135" y="0"/>
                    </a:lnTo>
                    <a:lnTo>
                      <a:pt x="150" y="15"/>
                    </a:lnTo>
                    <a:lnTo>
                      <a:pt x="165" y="30"/>
                    </a:lnTo>
                    <a:lnTo>
                      <a:pt x="180" y="60"/>
                    </a:lnTo>
                    <a:lnTo>
                      <a:pt x="195" y="75"/>
                    </a:lnTo>
                    <a:lnTo>
                      <a:pt x="210" y="105"/>
                    </a:lnTo>
                    <a:lnTo>
                      <a:pt x="225" y="150"/>
                    </a:lnTo>
                    <a:lnTo>
                      <a:pt x="240" y="180"/>
                    </a:lnTo>
                    <a:lnTo>
                      <a:pt x="270" y="225"/>
                    </a:lnTo>
                    <a:lnTo>
                      <a:pt x="285" y="270"/>
                    </a:lnTo>
                    <a:lnTo>
                      <a:pt x="300" y="330"/>
                    </a:lnTo>
                    <a:lnTo>
                      <a:pt x="315" y="375"/>
                    </a:lnTo>
                    <a:lnTo>
                      <a:pt x="330" y="435"/>
                    </a:lnTo>
                    <a:lnTo>
                      <a:pt x="345" y="495"/>
                    </a:lnTo>
                    <a:lnTo>
                      <a:pt x="360" y="570"/>
                    </a:lnTo>
                    <a:lnTo>
                      <a:pt x="375" y="630"/>
                    </a:lnTo>
                    <a:lnTo>
                      <a:pt x="390" y="705"/>
                    </a:lnTo>
                    <a:lnTo>
                      <a:pt x="405" y="780"/>
                    </a:lnTo>
                    <a:lnTo>
                      <a:pt x="420" y="855"/>
                    </a:lnTo>
                    <a:lnTo>
                      <a:pt x="435" y="930"/>
                    </a:lnTo>
                    <a:lnTo>
                      <a:pt x="465" y="1005"/>
                    </a:lnTo>
                    <a:lnTo>
                      <a:pt x="480" y="1080"/>
                    </a:lnTo>
                    <a:lnTo>
                      <a:pt x="495" y="1155"/>
                    </a:lnTo>
                    <a:lnTo>
                      <a:pt x="510" y="1245"/>
                    </a:lnTo>
                    <a:lnTo>
                      <a:pt x="525" y="1320"/>
                    </a:lnTo>
                    <a:lnTo>
                      <a:pt x="540" y="1410"/>
                    </a:lnTo>
                    <a:lnTo>
                      <a:pt x="555" y="1485"/>
                    </a:lnTo>
                    <a:lnTo>
                      <a:pt x="570" y="1575"/>
                    </a:lnTo>
                    <a:lnTo>
                      <a:pt x="585" y="1650"/>
                    </a:lnTo>
                    <a:lnTo>
                      <a:pt x="600" y="1725"/>
                    </a:lnTo>
                    <a:lnTo>
                      <a:pt x="615" y="1815"/>
                    </a:lnTo>
                    <a:lnTo>
                      <a:pt x="630" y="1890"/>
                    </a:lnTo>
                    <a:lnTo>
                      <a:pt x="660" y="1965"/>
                    </a:lnTo>
                    <a:lnTo>
                      <a:pt x="675" y="2040"/>
                    </a:lnTo>
                    <a:lnTo>
                      <a:pt x="690" y="2115"/>
                    </a:lnTo>
                    <a:lnTo>
                      <a:pt x="705" y="2190"/>
                    </a:lnTo>
                    <a:lnTo>
                      <a:pt x="720" y="2250"/>
                    </a:lnTo>
                    <a:lnTo>
                      <a:pt x="735" y="2310"/>
                    </a:lnTo>
                    <a:lnTo>
                      <a:pt x="750" y="2385"/>
                    </a:lnTo>
                    <a:lnTo>
                      <a:pt x="765" y="2445"/>
                    </a:lnTo>
                    <a:lnTo>
                      <a:pt x="780" y="2490"/>
                    </a:lnTo>
                    <a:lnTo>
                      <a:pt x="795" y="2550"/>
                    </a:lnTo>
                    <a:lnTo>
                      <a:pt x="810" y="2595"/>
                    </a:lnTo>
                    <a:lnTo>
                      <a:pt x="840" y="2640"/>
                    </a:lnTo>
                    <a:lnTo>
                      <a:pt x="855" y="2685"/>
                    </a:lnTo>
                    <a:lnTo>
                      <a:pt x="870" y="2730"/>
                    </a:lnTo>
                    <a:lnTo>
                      <a:pt x="885" y="2761"/>
                    </a:lnTo>
                    <a:lnTo>
                      <a:pt x="900" y="2791"/>
                    </a:lnTo>
                    <a:lnTo>
                      <a:pt x="915" y="2821"/>
                    </a:lnTo>
                    <a:lnTo>
                      <a:pt x="930" y="2836"/>
                    </a:lnTo>
                    <a:lnTo>
                      <a:pt x="945" y="2851"/>
                    </a:lnTo>
                    <a:lnTo>
                      <a:pt x="960" y="2866"/>
                    </a:lnTo>
                    <a:lnTo>
                      <a:pt x="975" y="2881"/>
                    </a:lnTo>
                    <a:lnTo>
                      <a:pt x="990" y="2881"/>
                    </a:lnTo>
                    <a:lnTo>
                      <a:pt x="1005" y="2881"/>
                    </a:lnTo>
                    <a:lnTo>
                      <a:pt x="1035" y="2881"/>
                    </a:lnTo>
                    <a:lnTo>
                      <a:pt x="1050" y="2866"/>
                    </a:lnTo>
                    <a:lnTo>
                      <a:pt x="1065" y="2851"/>
                    </a:lnTo>
                    <a:lnTo>
                      <a:pt x="1080" y="2836"/>
                    </a:lnTo>
                    <a:lnTo>
                      <a:pt x="1095" y="2806"/>
                    </a:lnTo>
                    <a:lnTo>
                      <a:pt x="1110" y="2791"/>
                    </a:lnTo>
                    <a:lnTo>
                      <a:pt x="1125" y="2746"/>
                    </a:lnTo>
                    <a:lnTo>
                      <a:pt x="1140" y="2715"/>
                    </a:lnTo>
                    <a:lnTo>
                      <a:pt x="1155" y="2685"/>
                    </a:lnTo>
                    <a:lnTo>
                      <a:pt x="1170" y="2640"/>
                    </a:lnTo>
                    <a:lnTo>
                      <a:pt x="1185" y="2595"/>
                    </a:lnTo>
                    <a:lnTo>
                      <a:pt x="1200" y="2550"/>
                    </a:lnTo>
                    <a:lnTo>
                      <a:pt x="1230" y="2490"/>
                    </a:lnTo>
                    <a:lnTo>
                      <a:pt x="1245" y="2430"/>
                    </a:lnTo>
                    <a:lnTo>
                      <a:pt x="1260" y="2385"/>
                    </a:lnTo>
                    <a:lnTo>
                      <a:pt x="1275" y="2325"/>
                    </a:lnTo>
                    <a:lnTo>
                      <a:pt x="1290" y="2250"/>
                    </a:lnTo>
                    <a:lnTo>
                      <a:pt x="1305" y="2190"/>
                    </a:lnTo>
                    <a:lnTo>
                      <a:pt x="1320" y="2130"/>
                    </a:lnTo>
                    <a:lnTo>
                      <a:pt x="1335" y="2055"/>
                    </a:lnTo>
                    <a:lnTo>
                      <a:pt x="1350" y="1980"/>
                    </a:lnTo>
                    <a:lnTo>
                      <a:pt x="1365" y="1920"/>
                    </a:lnTo>
                    <a:lnTo>
                      <a:pt x="1380" y="1845"/>
                    </a:lnTo>
                    <a:lnTo>
                      <a:pt x="1395" y="1770"/>
                    </a:lnTo>
                    <a:lnTo>
                      <a:pt x="1425" y="1695"/>
                    </a:lnTo>
                    <a:lnTo>
                      <a:pt x="1440" y="1620"/>
                    </a:lnTo>
                    <a:lnTo>
                      <a:pt x="1455" y="1545"/>
                    </a:lnTo>
                    <a:lnTo>
                      <a:pt x="1470" y="1470"/>
                    </a:lnTo>
                    <a:lnTo>
                      <a:pt x="1485" y="1395"/>
                    </a:lnTo>
                    <a:lnTo>
                      <a:pt x="1500" y="1320"/>
                    </a:lnTo>
                    <a:lnTo>
                      <a:pt x="1515" y="1260"/>
                    </a:lnTo>
                    <a:lnTo>
                      <a:pt x="1530" y="1185"/>
                    </a:lnTo>
                    <a:lnTo>
                      <a:pt x="1545" y="1125"/>
                    </a:lnTo>
                    <a:lnTo>
                      <a:pt x="1560" y="105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2359" name="Text Box 1075">
              <a:extLst>
                <a:ext uri="{FF2B5EF4-FFF2-40B4-BE49-F238E27FC236}">
                  <a16:creationId xmlns:a16="http://schemas.microsoft.com/office/drawing/2014/main" id="{BF6F84C9-E0D4-F44F-8C3D-E23E98D1CA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7" y="610"/>
              <a:ext cx="24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/>
                <a:t>C</a:t>
              </a:r>
            </a:p>
          </p:txBody>
        </p:sp>
        <p:sp>
          <p:nvSpPr>
            <p:cNvPr id="2360" name="Text Box 1076">
              <a:extLst>
                <a:ext uri="{FF2B5EF4-FFF2-40B4-BE49-F238E27FC236}">
                  <a16:creationId xmlns:a16="http://schemas.microsoft.com/office/drawing/2014/main" id="{A11301DE-42F3-1143-AC2D-AD7879A921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" y="1000"/>
              <a:ext cx="251" cy="2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/>
                <a:t>Q</a:t>
              </a:r>
            </a:p>
          </p:txBody>
        </p:sp>
      </p:grpSp>
      <p:grpSp>
        <p:nvGrpSpPr>
          <p:cNvPr id="4" name="Gruppo 3">
            <a:extLst>
              <a:ext uri="{FF2B5EF4-FFF2-40B4-BE49-F238E27FC236}">
                <a16:creationId xmlns:a16="http://schemas.microsoft.com/office/drawing/2014/main" id="{258B4B3B-3145-944E-89A9-B139A8D6160E}"/>
              </a:ext>
            </a:extLst>
          </p:cNvPr>
          <p:cNvGrpSpPr/>
          <p:nvPr/>
        </p:nvGrpSpPr>
        <p:grpSpPr>
          <a:xfrm>
            <a:off x="7935911" y="3482968"/>
            <a:ext cx="1784350" cy="1801813"/>
            <a:chOff x="7935911" y="3482968"/>
            <a:chExt cx="1784350" cy="1801813"/>
          </a:xfrm>
        </p:grpSpPr>
        <p:sp>
          <p:nvSpPr>
            <p:cNvPr id="2403" name="Rectangle 1077">
              <a:extLst>
                <a:ext uri="{FF2B5EF4-FFF2-40B4-BE49-F238E27FC236}">
                  <a16:creationId xmlns:a16="http://schemas.microsoft.com/office/drawing/2014/main" id="{F0245640-0A46-3349-BBB4-35A48062E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10685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04" name="Rectangle 1078">
              <a:extLst>
                <a:ext uri="{FF2B5EF4-FFF2-40B4-BE49-F238E27FC236}">
                  <a16:creationId xmlns:a16="http://schemas.microsoft.com/office/drawing/2014/main" id="{D3E446B0-1D81-2B43-8658-CF90A11CC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106856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05" name="Rectangle 1079">
              <a:extLst>
                <a:ext uri="{FF2B5EF4-FFF2-40B4-BE49-F238E27FC236}">
                  <a16:creationId xmlns:a16="http://schemas.microsoft.com/office/drawing/2014/main" id="{965674E7-E175-7C40-9EB9-906E0E3A4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10685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06" name="Rectangle 1080">
              <a:extLst>
                <a:ext uri="{FF2B5EF4-FFF2-40B4-BE49-F238E27FC236}">
                  <a16:creationId xmlns:a16="http://schemas.microsoft.com/office/drawing/2014/main" id="{B63E1DFB-34C5-BF4E-A643-F034AA0CB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106856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07" name="Rectangle 1081">
              <a:extLst>
                <a:ext uri="{FF2B5EF4-FFF2-40B4-BE49-F238E27FC236}">
                  <a16:creationId xmlns:a16="http://schemas.microsoft.com/office/drawing/2014/main" id="{87403DC6-4041-234E-9D84-95096E511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10685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08" name="Rectangle 1082">
              <a:extLst>
                <a:ext uri="{FF2B5EF4-FFF2-40B4-BE49-F238E27FC236}">
                  <a16:creationId xmlns:a16="http://schemas.microsoft.com/office/drawing/2014/main" id="{25C6A164-7FE1-384F-930F-601235B89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10685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09" name="Rectangle 1083">
              <a:extLst>
                <a:ext uri="{FF2B5EF4-FFF2-40B4-BE49-F238E27FC236}">
                  <a16:creationId xmlns:a16="http://schemas.microsoft.com/office/drawing/2014/main" id="{4B300C7A-8499-DF42-9A01-11D531EF2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106856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10" name="Rectangle 1084">
              <a:extLst>
                <a:ext uri="{FF2B5EF4-FFF2-40B4-BE49-F238E27FC236}">
                  <a16:creationId xmlns:a16="http://schemas.microsoft.com/office/drawing/2014/main" id="{72304EAC-4B8B-EA4D-9175-EF40E144D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106856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11" name="Rectangle 1085">
              <a:extLst>
                <a:ext uri="{FF2B5EF4-FFF2-40B4-BE49-F238E27FC236}">
                  <a16:creationId xmlns:a16="http://schemas.microsoft.com/office/drawing/2014/main" id="{C086F960-8994-F547-BE3A-5ACB52DAD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106856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12" name="Rectangle 1086">
              <a:extLst>
                <a:ext uri="{FF2B5EF4-FFF2-40B4-BE49-F238E27FC236}">
                  <a16:creationId xmlns:a16="http://schemas.microsoft.com/office/drawing/2014/main" id="{65B6ABB7-6C30-3446-8004-AC479A8F6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10685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13" name="Rectangle 1087">
              <a:extLst>
                <a:ext uri="{FF2B5EF4-FFF2-40B4-BE49-F238E27FC236}">
                  <a16:creationId xmlns:a16="http://schemas.microsoft.com/office/drawing/2014/main" id="{A1933096-810A-7148-BD59-46115CBB8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10685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14" name="Rectangle 1088">
              <a:extLst>
                <a:ext uri="{FF2B5EF4-FFF2-40B4-BE49-F238E27FC236}">
                  <a16:creationId xmlns:a16="http://schemas.microsoft.com/office/drawing/2014/main" id="{1AA144A6-34FF-9149-A849-185118359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106856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15" name="Rectangle 1089">
              <a:extLst>
                <a:ext uri="{FF2B5EF4-FFF2-40B4-BE49-F238E27FC236}">
                  <a16:creationId xmlns:a16="http://schemas.microsoft.com/office/drawing/2014/main" id="{171E2493-23FD-5944-B6FA-21E9CEBDE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10685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16" name="Rectangle 1090">
              <a:extLst>
                <a:ext uri="{FF2B5EF4-FFF2-40B4-BE49-F238E27FC236}">
                  <a16:creationId xmlns:a16="http://schemas.microsoft.com/office/drawing/2014/main" id="{049C5D6C-3991-2E45-B38F-792AF4BD6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106856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17" name="Rectangle 1091">
              <a:extLst>
                <a:ext uri="{FF2B5EF4-FFF2-40B4-BE49-F238E27FC236}">
                  <a16:creationId xmlns:a16="http://schemas.microsoft.com/office/drawing/2014/main" id="{CFE6EF13-0674-5E43-AD8A-A758F7762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106856"/>
              <a:ext cx="79375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18" name="Rectangle 1092">
              <a:extLst>
                <a:ext uri="{FF2B5EF4-FFF2-40B4-BE49-F238E27FC236}">
                  <a16:creationId xmlns:a16="http://schemas.microsoft.com/office/drawing/2014/main" id="{A0A1D352-939F-6049-B358-ED19C7CF6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179881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19" name="Rectangle 1093">
              <a:extLst>
                <a:ext uri="{FF2B5EF4-FFF2-40B4-BE49-F238E27FC236}">
                  <a16:creationId xmlns:a16="http://schemas.microsoft.com/office/drawing/2014/main" id="{1396E299-FEAB-2540-9298-4BCDB35BA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179881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20" name="Rectangle 1094">
              <a:extLst>
                <a:ext uri="{FF2B5EF4-FFF2-40B4-BE49-F238E27FC236}">
                  <a16:creationId xmlns:a16="http://schemas.microsoft.com/office/drawing/2014/main" id="{D3694809-1B93-1B41-9F03-40A23E979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179881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21" name="Rectangle 1095">
              <a:extLst>
                <a:ext uri="{FF2B5EF4-FFF2-40B4-BE49-F238E27FC236}">
                  <a16:creationId xmlns:a16="http://schemas.microsoft.com/office/drawing/2014/main" id="{46EDA67E-9FA5-B94A-8BFC-49378AD99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179881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22" name="Rectangle 1096">
              <a:extLst>
                <a:ext uri="{FF2B5EF4-FFF2-40B4-BE49-F238E27FC236}">
                  <a16:creationId xmlns:a16="http://schemas.microsoft.com/office/drawing/2014/main" id="{14106CE1-0728-BE4D-A5A7-44E607EDD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179881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23" name="Rectangle 1097">
              <a:extLst>
                <a:ext uri="{FF2B5EF4-FFF2-40B4-BE49-F238E27FC236}">
                  <a16:creationId xmlns:a16="http://schemas.microsoft.com/office/drawing/2014/main" id="{F9C42D41-EE03-104B-B438-956021EEF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179881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24" name="Rectangle 1098">
              <a:extLst>
                <a:ext uri="{FF2B5EF4-FFF2-40B4-BE49-F238E27FC236}">
                  <a16:creationId xmlns:a16="http://schemas.microsoft.com/office/drawing/2014/main" id="{1834931B-E3FE-1A41-91EE-C327380D2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179881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25" name="Rectangle 1099">
              <a:extLst>
                <a:ext uri="{FF2B5EF4-FFF2-40B4-BE49-F238E27FC236}">
                  <a16:creationId xmlns:a16="http://schemas.microsoft.com/office/drawing/2014/main" id="{BC9F943B-3319-0C44-8F49-44E9B6782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179881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26" name="Rectangle 1100">
              <a:extLst>
                <a:ext uri="{FF2B5EF4-FFF2-40B4-BE49-F238E27FC236}">
                  <a16:creationId xmlns:a16="http://schemas.microsoft.com/office/drawing/2014/main" id="{CABC2C09-ACCB-9147-A159-312EE44CE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179881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27" name="Rectangle 1101">
              <a:extLst>
                <a:ext uri="{FF2B5EF4-FFF2-40B4-BE49-F238E27FC236}">
                  <a16:creationId xmlns:a16="http://schemas.microsoft.com/office/drawing/2014/main" id="{767C9026-32BD-B744-80BD-2474BAAE2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179881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28" name="Rectangle 1102">
              <a:extLst>
                <a:ext uri="{FF2B5EF4-FFF2-40B4-BE49-F238E27FC236}">
                  <a16:creationId xmlns:a16="http://schemas.microsoft.com/office/drawing/2014/main" id="{57E85A1A-B407-784C-A6A1-B42DC3A67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179881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29" name="Rectangle 1103">
              <a:extLst>
                <a:ext uri="{FF2B5EF4-FFF2-40B4-BE49-F238E27FC236}">
                  <a16:creationId xmlns:a16="http://schemas.microsoft.com/office/drawing/2014/main" id="{1D9E0D4A-9EAB-CE46-AF59-FB4A55D2E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179881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30" name="Rectangle 1104">
              <a:extLst>
                <a:ext uri="{FF2B5EF4-FFF2-40B4-BE49-F238E27FC236}">
                  <a16:creationId xmlns:a16="http://schemas.microsoft.com/office/drawing/2014/main" id="{09594A34-A8BF-7645-949F-AC8430804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179881"/>
              <a:ext cx="79375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31" name="Rectangle 1105">
              <a:extLst>
                <a:ext uri="{FF2B5EF4-FFF2-40B4-BE49-F238E27FC236}">
                  <a16:creationId xmlns:a16="http://schemas.microsoft.com/office/drawing/2014/main" id="{941B78AE-DCD9-D94E-9A56-79A6E8F42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179881"/>
              <a:ext cx="77788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32" name="Rectangle 1106">
              <a:extLst>
                <a:ext uri="{FF2B5EF4-FFF2-40B4-BE49-F238E27FC236}">
                  <a16:creationId xmlns:a16="http://schemas.microsoft.com/office/drawing/2014/main" id="{0A4FAAC7-7012-5945-8587-F9460D223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179881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33" name="Rectangle 1107">
              <a:extLst>
                <a:ext uri="{FF2B5EF4-FFF2-40B4-BE49-F238E27FC236}">
                  <a16:creationId xmlns:a16="http://schemas.microsoft.com/office/drawing/2014/main" id="{318ECC79-4102-E040-992B-0B4B461C4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25290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34" name="Rectangle 1108">
              <a:extLst>
                <a:ext uri="{FF2B5EF4-FFF2-40B4-BE49-F238E27FC236}">
                  <a16:creationId xmlns:a16="http://schemas.microsoft.com/office/drawing/2014/main" id="{3FCEA3A6-76BE-A446-875D-545AB2116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252906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35" name="Rectangle 1109">
              <a:extLst>
                <a:ext uri="{FF2B5EF4-FFF2-40B4-BE49-F238E27FC236}">
                  <a16:creationId xmlns:a16="http://schemas.microsoft.com/office/drawing/2014/main" id="{3804F2E3-19C1-BA4C-BF0A-20FF96044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25290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36" name="Rectangle 1110">
              <a:extLst>
                <a:ext uri="{FF2B5EF4-FFF2-40B4-BE49-F238E27FC236}">
                  <a16:creationId xmlns:a16="http://schemas.microsoft.com/office/drawing/2014/main" id="{5E033C04-768A-F748-A837-E9E0C90F7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252906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37" name="Rectangle 1111">
              <a:extLst>
                <a:ext uri="{FF2B5EF4-FFF2-40B4-BE49-F238E27FC236}">
                  <a16:creationId xmlns:a16="http://schemas.microsoft.com/office/drawing/2014/main" id="{34ED8AF2-2CEF-0344-9931-84F1CDF38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25290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38" name="Rectangle 1112">
              <a:extLst>
                <a:ext uri="{FF2B5EF4-FFF2-40B4-BE49-F238E27FC236}">
                  <a16:creationId xmlns:a16="http://schemas.microsoft.com/office/drawing/2014/main" id="{290F8C1E-4008-0E44-8CBA-C90F16449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25290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39" name="Rectangle 1113">
              <a:extLst>
                <a:ext uri="{FF2B5EF4-FFF2-40B4-BE49-F238E27FC236}">
                  <a16:creationId xmlns:a16="http://schemas.microsoft.com/office/drawing/2014/main" id="{5DB82663-D785-804A-971C-A20E035EF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252906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40" name="Rectangle 1114">
              <a:extLst>
                <a:ext uri="{FF2B5EF4-FFF2-40B4-BE49-F238E27FC236}">
                  <a16:creationId xmlns:a16="http://schemas.microsoft.com/office/drawing/2014/main" id="{99C4D59D-4513-0849-B0CF-FCF1DF344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252906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41" name="Rectangle 1115">
              <a:extLst>
                <a:ext uri="{FF2B5EF4-FFF2-40B4-BE49-F238E27FC236}">
                  <a16:creationId xmlns:a16="http://schemas.microsoft.com/office/drawing/2014/main" id="{5551F306-F89C-2F4A-B5CF-882B81F54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252906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42" name="Rectangle 1116">
              <a:extLst>
                <a:ext uri="{FF2B5EF4-FFF2-40B4-BE49-F238E27FC236}">
                  <a16:creationId xmlns:a16="http://schemas.microsoft.com/office/drawing/2014/main" id="{59FFD129-EA5E-B742-B6E9-E7CFF41E5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25290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43" name="Rectangle 1117">
              <a:extLst>
                <a:ext uri="{FF2B5EF4-FFF2-40B4-BE49-F238E27FC236}">
                  <a16:creationId xmlns:a16="http://schemas.microsoft.com/office/drawing/2014/main" id="{11254FCE-AF66-0041-A58B-CE3C9DE15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25290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44" name="Rectangle 1118">
              <a:extLst>
                <a:ext uri="{FF2B5EF4-FFF2-40B4-BE49-F238E27FC236}">
                  <a16:creationId xmlns:a16="http://schemas.microsoft.com/office/drawing/2014/main" id="{865E7085-45E0-394D-9859-AF73A325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252906"/>
              <a:ext cx="77787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45" name="Rectangle 1119">
              <a:extLst>
                <a:ext uri="{FF2B5EF4-FFF2-40B4-BE49-F238E27FC236}">
                  <a16:creationId xmlns:a16="http://schemas.microsoft.com/office/drawing/2014/main" id="{820674E9-D302-EB41-85E2-246134D85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25290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46" name="Rectangle 1120">
              <a:extLst>
                <a:ext uri="{FF2B5EF4-FFF2-40B4-BE49-F238E27FC236}">
                  <a16:creationId xmlns:a16="http://schemas.microsoft.com/office/drawing/2014/main" id="{C9472755-FD40-6242-8B75-74EA36AA0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252906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47" name="Rectangle 1121">
              <a:extLst>
                <a:ext uri="{FF2B5EF4-FFF2-40B4-BE49-F238E27FC236}">
                  <a16:creationId xmlns:a16="http://schemas.microsoft.com/office/drawing/2014/main" id="{12D420EC-AFD6-D544-99A7-5ADB03832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252906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48" name="Rectangle 1122">
              <a:extLst>
                <a:ext uri="{FF2B5EF4-FFF2-40B4-BE49-F238E27FC236}">
                  <a16:creationId xmlns:a16="http://schemas.microsoft.com/office/drawing/2014/main" id="{660CEDAC-19FD-E54C-9621-1695952D4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32593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49" name="Rectangle 1123">
              <a:extLst>
                <a:ext uri="{FF2B5EF4-FFF2-40B4-BE49-F238E27FC236}">
                  <a16:creationId xmlns:a16="http://schemas.microsoft.com/office/drawing/2014/main" id="{4D7BA6B5-77AA-1E49-B8D9-E1973A593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325931"/>
              <a:ext cx="77788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50" name="Rectangle 1124">
              <a:extLst>
                <a:ext uri="{FF2B5EF4-FFF2-40B4-BE49-F238E27FC236}">
                  <a16:creationId xmlns:a16="http://schemas.microsoft.com/office/drawing/2014/main" id="{CC5534BE-E4B1-2949-BC4B-A2D97B52F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32593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51" name="Rectangle 1125">
              <a:extLst>
                <a:ext uri="{FF2B5EF4-FFF2-40B4-BE49-F238E27FC236}">
                  <a16:creationId xmlns:a16="http://schemas.microsoft.com/office/drawing/2014/main" id="{F458D672-944A-D34D-A865-DF103BC49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325931"/>
              <a:ext cx="77787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52" name="Rectangle 1126">
              <a:extLst>
                <a:ext uri="{FF2B5EF4-FFF2-40B4-BE49-F238E27FC236}">
                  <a16:creationId xmlns:a16="http://schemas.microsoft.com/office/drawing/2014/main" id="{A6E516DB-FB06-7A4B-ABDF-577DCF207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32593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53" name="Rectangle 1127">
              <a:extLst>
                <a:ext uri="{FF2B5EF4-FFF2-40B4-BE49-F238E27FC236}">
                  <a16:creationId xmlns:a16="http://schemas.microsoft.com/office/drawing/2014/main" id="{B9FEE1B9-CB26-1147-9C48-8E0C573DF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32593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54" name="Rectangle 1128">
              <a:extLst>
                <a:ext uri="{FF2B5EF4-FFF2-40B4-BE49-F238E27FC236}">
                  <a16:creationId xmlns:a16="http://schemas.microsoft.com/office/drawing/2014/main" id="{9FF196AA-8A34-FD41-8B11-96CFDCC59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325931"/>
              <a:ext cx="77788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55" name="Rectangle 1129">
              <a:extLst>
                <a:ext uri="{FF2B5EF4-FFF2-40B4-BE49-F238E27FC236}">
                  <a16:creationId xmlns:a16="http://schemas.microsoft.com/office/drawing/2014/main" id="{D58A63CB-DFB8-1A4D-A77E-6E3318B89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325931"/>
              <a:ext cx="77787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56" name="Rectangle 1130">
              <a:extLst>
                <a:ext uri="{FF2B5EF4-FFF2-40B4-BE49-F238E27FC236}">
                  <a16:creationId xmlns:a16="http://schemas.microsoft.com/office/drawing/2014/main" id="{B5FCF85D-5875-4546-AC8D-2E2A6C807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325931"/>
              <a:ext cx="77788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57" name="Rectangle 1131">
              <a:extLst>
                <a:ext uri="{FF2B5EF4-FFF2-40B4-BE49-F238E27FC236}">
                  <a16:creationId xmlns:a16="http://schemas.microsoft.com/office/drawing/2014/main" id="{C447F391-93F8-6542-8831-6D4F363C7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32593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58" name="Rectangle 1132">
              <a:extLst>
                <a:ext uri="{FF2B5EF4-FFF2-40B4-BE49-F238E27FC236}">
                  <a16:creationId xmlns:a16="http://schemas.microsoft.com/office/drawing/2014/main" id="{F9E11B21-0397-6D44-918C-7C7371AC8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325931"/>
              <a:ext cx="79375" cy="74612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59" name="Rectangle 1133">
              <a:extLst>
                <a:ext uri="{FF2B5EF4-FFF2-40B4-BE49-F238E27FC236}">
                  <a16:creationId xmlns:a16="http://schemas.microsoft.com/office/drawing/2014/main" id="{B29C29A3-2B0D-F445-A8B8-7B4E472A6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325931"/>
              <a:ext cx="77787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60" name="Rectangle 1134">
              <a:extLst>
                <a:ext uri="{FF2B5EF4-FFF2-40B4-BE49-F238E27FC236}">
                  <a16:creationId xmlns:a16="http://schemas.microsoft.com/office/drawing/2014/main" id="{AC48D00C-D05E-C64B-B9E4-F046A6B94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32593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61" name="Rectangle 1135">
              <a:extLst>
                <a:ext uri="{FF2B5EF4-FFF2-40B4-BE49-F238E27FC236}">
                  <a16:creationId xmlns:a16="http://schemas.microsoft.com/office/drawing/2014/main" id="{138FBD69-48CC-4C43-8AE2-3223D8D54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325931"/>
              <a:ext cx="77788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62" name="Rectangle 1136">
              <a:extLst>
                <a:ext uri="{FF2B5EF4-FFF2-40B4-BE49-F238E27FC236}">
                  <a16:creationId xmlns:a16="http://schemas.microsoft.com/office/drawing/2014/main" id="{4C36133A-B139-7942-94B6-F75DAECE5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32593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63" name="Rectangle 1137">
              <a:extLst>
                <a:ext uri="{FF2B5EF4-FFF2-40B4-BE49-F238E27FC236}">
                  <a16:creationId xmlns:a16="http://schemas.microsoft.com/office/drawing/2014/main" id="{90EC2C57-E8F4-8549-AEF8-55AB21289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4005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64" name="Rectangle 1138">
              <a:extLst>
                <a:ext uri="{FF2B5EF4-FFF2-40B4-BE49-F238E27FC236}">
                  <a16:creationId xmlns:a16="http://schemas.microsoft.com/office/drawing/2014/main" id="{A3D7B141-02DB-5644-A78C-14FAC9B75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40054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65" name="Rectangle 1139">
              <a:extLst>
                <a:ext uri="{FF2B5EF4-FFF2-40B4-BE49-F238E27FC236}">
                  <a16:creationId xmlns:a16="http://schemas.microsoft.com/office/drawing/2014/main" id="{2EF08858-38E3-E148-A52A-852C49FD4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4005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66" name="Rectangle 1140">
              <a:extLst>
                <a:ext uri="{FF2B5EF4-FFF2-40B4-BE49-F238E27FC236}">
                  <a16:creationId xmlns:a16="http://schemas.microsoft.com/office/drawing/2014/main" id="{4D40C021-CD9E-2E47-8DD6-B66AF31FC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40054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67" name="Rectangle 1141">
              <a:extLst>
                <a:ext uri="{FF2B5EF4-FFF2-40B4-BE49-F238E27FC236}">
                  <a16:creationId xmlns:a16="http://schemas.microsoft.com/office/drawing/2014/main" id="{DCA672DB-2ADD-6947-BE52-55519A7A2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4005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68" name="Rectangle 1142">
              <a:extLst>
                <a:ext uri="{FF2B5EF4-FFF2-40B4-BE49-F238E27FC236}">
                  <a16:creationId xmlns:a16="http://schemas.microsoft.com/office/drawing/2014/main" id="{E2C770E0-E626-3E42-9DFC-2B0CEF90B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4005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69" name="Rectangle 1143">
              <a:extLst>
                <a:ext uri="{FF2B5EF4-FFF2-40B4-BE49-F238E27FC236}">
                  <a16:creationId xmlns:a16="http://schemas.microsoft.com/office/drawing/2014/main" id="{E1FB28D9-3917-AC4E-ACA6-D4E69E486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40054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70" name="Rectangle 1144">
              <a:extLst>
                <a:ext uri="{FF2B5EF4-FFF2-40B4-BE49-F238E27FC236}">
                  <a16:creationId xmlns:a16="http://schemas.microsoft.com/office/drawing/2014/main" id="{6590712D-25DA-FD44-B91A-0942DE335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40054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71" name="Rectangle 1145">
              <a:extLst>
                <a:ext uri="{FF2B5EF4-FFF2-40B4-BE49-F238E27FC236}">
                  <a16:creationId xmlns:a16="http://schemas.microsoft.com/office/drawing/2014/main" id="{3AC09FB2-471B-E240-8C6B-E3C5A7578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40054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72" name="Rectangle 1146">
              <a:extLst>
                <a:ext uri="{FF2B5EF4-FFF2-40B4-BE49-F238E27FC236}">
                  <a16:creationId xmlns:a16="http://schemas.microsoft.com/office/drawing/2014/main" id="{1F113857-7FBB-C743-8B75-4925341CB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400543"/>
              <a:ext cx="79375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73" name="Rectangle 1147">
              <a:extLst>
                <a:ext uri="{FF2B5EF4-FFF2-40B4-BE49-F238E27FC236}">
                  <a16:creationId xmlns:a16="http://schemas.microsoft.com/office/drawing/2014/main" id="{792A2D2B-2577-604D-8EA3-3B22FCB68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4005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74" name="Rectangle 1148">
              <a:extLst>
                <a:ext uri="{FF2B5EF4-FFF2-40B4-BE49-F238E27FC236}">
                  <a16:creationId xmlns:a16="http://schemas.microsoft.com/office/drawing/2014/main" id="{4831069F-08B6-2245-A210-CE2B7CD8D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40054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75" name="Rectangle 1149">
              <a:extLst>
                <a:ext uri="{FF2B5EF4-FFF2-40B4-BE49-F238E27FC236}">
                  <a16:creationId xmlns:a16="http://schemas.microsoft.com/office/drawing/2014/main" id="{EE5D5198-092B-CC4C-9696-D89C2F56F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4005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76" name="Rectangle 1150">
              <a:extLst>
                <a:ext uri="{FF2B5EF4-FFF2-40B4-BE49-F238E27FC236}">
                  <a16:creationId xmlns:a16="http://schemas.microsoft.com/office/drawing/2014/main" id="{788F9AA6-6C79-6A45-A0BB-82D9C5865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40054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77" name="Rectangle 1151">
              <a:extLst>
                <a:ext uri="{FF2B5EF4-FFF2-40B4-BE49-F238E27FC236}">
                  <a16:creationId xmlns:a16="http://schemas.microsoft.com/office/drawing/2014/main" id="{498D0104-7F2C-9741-AB63-28FE52DE0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4005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78" name="Rectangle 1152">
              <a:extLst>
                <a:ext uri="{FF2B5EF4-FFF2-40B4-BE49-F238E27FC236}">
                  <a16:creationId xmlns:a16="http://schemas.microsoft.com/office/drawing/2014/main" id="{20C373ED-8F9A-1941-8264-EEF1AA76D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4735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79" name="Rectangle 1153">
              <a:extLst>
                <a:ext uri="{FF2B5EF4-FFF2-40B4-BE49-F238E27FC236}">
                  <a16:creationId xmlns:a16="http://schemas.microsoft.com/office/drawing/2014/main" id="{D204D6C9-0296-7A46-BAF3-A788438EC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4735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80" name="Rectangle 1154">
              <a:extLst>
                <a:ext uri="{FF2B5EF4-FFF2-40B4-BE49-F238E27FC236}">
                  <a16:creationId xmlns:a16="http://schemas.microsoft.com/office/drawing/2014/main" id="{29F4668C-05D0-3141-94DA-C9B4757C0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4735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81" name="Rectangle 1155">
              <a:extLst>
                <a:ext uri="{FF2B5EF4-FFF2-40B4-BE49-F238E27FC236}">
                  <a16:creationId xmlns:a16="http://schemas.microsoft.com/office/drawing/2014/main" id="{F59FA9BC-D203-994D-AA65-F6D0AD799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473568"/>
              <a:ext cx="77787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82" name="Rectangle 1156">
              <a:extLst>
                <a:ext uri="{FF2B5EF4-FFF2-40B4-BE49-F238E27FC236}">
                  <a16:creationId xmlns:a16="http://schemas.microsoft.com/office/drawing/2014/main" id="{87F23C4E-0AF4-4749-BCF4-F5E54D47A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4735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83" name="Rectangle 1157">
              <a:extLst>
                <a:ext uri="{FF2B5EF4-FFF2-40B4-BE49-F238E27FC236}">
                  <a16:creationId xmlns:a16="http://schemas.microsoft.com/office/drawing/2014/main" id="{889261F3-9937-7141-BAF5-02BF73214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4735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84" name="Rectangle 1158">
              <a:extLst>
                <a:ext uri="{FF2B5EF4-FFF2-40B4-BE49-F238E27FC236}">
                  <a16:creationId xmlns:a16="http://schemas.microsoft.com/office/drawing/2014/main" id="{D5C6B72E-37A9-1542-B377-A6B47AC84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4735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85" name="Rectangle 1159">
              <a:extLst>
                <a:ext uri="{FF2B5EF4-FFF2-40B4-BE49-F238E27FC236}">
                  <a16:creationId xmlns:a16="http://schemas.microsoft.com/office/drawing/2014/main" id="{741B0C7E-C7EB-A649-99EE-A24A33D71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473568"/>
              <a:ext cx="77787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86" name="Rectangle 1160">
              <a:extLst>
                <a:ext uri="{FF2B5EF4-FFF2-40B4-BE49-F238E27FC236}">
                  <a16:creationId xmlns:a16="http://schemas.microsoft.com/office/drawing/2014/main" id="{9A78AE8E-9BAC-9447-B81C-7DCAAF47C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4735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87" name="Rectangle 1161">
              <a:extLst>
                <a:ext uri="{FF2B5EF4-FFF2-40B4-BE49-F238E27FC236}">
                  <a16:creationId xmlns:a16="http://schemas.microsoft.com/office/drawing/2014/main" id="{612AF7B8-5468-204E-8948-9DAACED65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473568"/>
              <a:ext cx="79375" cy="74613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88" name="Rectangle 1162">
              <a:extLst>
                <a:ext uri="{FF2B5EF4-FFF2-40B4-BE49-F238E27FC236}">
                  <a16:creationId xmlns:a16="http://schemas.microsoft.com/office/drawing/2014/main" id="{E9B429CD-430F-A54D-96AD-404BD2BD6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4735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89" name="Rectangle 1163">
              <a:extLst>
                <a:ext uri="{FF2B5EF4-FFF2-40B4-BE49-F238E27FC236}">
                  <a16:creationId xmlns:a16="http://schemas.microsoft.com/office/drawing/2014/main" id="{0586E0B1-2F06-954A-94F9-FED294660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473568"/>
              <a:ext cx="77787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90" name="Rectangle 1164">
              <a:extLst>
                <a:ext uri="{FF2B5EF4-FFF2-40B4-BE49-F238E27FC236}">
                  <a16:creationId xmlns:a16="http://schemas.microsoft.com/office/drawing/2014/main" id="{ED4F51D9-742B-564C-B7B8-93336DC75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4735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91" name="Rectangle 1165">
              <a:extLst>
                <a:ext uri="{FF2B5EF4-FFF2-40B4-BE49-F238E27FC236}">
                  <a16:creationId xmlns:a16="http://schemas.microsoft.com/office/drawing/2014/main" id="{B661E1C7-BCE2-8F45-A496-1211FE290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4735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92" name="Rectangle 1166">
              <a:extLst>
                <a:ext uri="{FF2B5EF4-FFF2-40B4-BE49-F238E27FC236}">
                  <a16:creationId xmlns:a16="http://schemas.microsoft.com/office/drawing/2014/main" id="{529A4E20-C34E-F743-B6B1-2766D029C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4735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93" name="Rectangle 1167">
              <a:extLst>
                <a:ext uri="{FF2B5EF4-FFF2-40B4-BE49-F238E27FC236}">
                  <a16:creationId xmlns:a16="http://schemas.microsoft.com/office/drawing/2014/main" id="{F5455E27-0431-9A40-89D8-2447F4325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5481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94" name="Rectangle 1168">
              <a:extLst>
                <a:ext uri="{FF2B5EF4-FFF2-40B4-BE49-F238E27FC236}">
                  <a16:creationId xmlns:a16="http://schemas.microsoft.com/office/drawing/2014/main" id="{448CFFBB-9808-BF49-A10F-6EE2DB3BE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548181"/>
              <a:ext cx="77788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95" name="Rectangle 1169">
              <a:extLst>
                <a:ext uri="{FF2B5EF4-FFF2-40B4-BE49-F238E27FC236}">
                  <a16:creationId xmlns:a16="http://schemas.microsoft.com/office/drawing/2014/main" id="{2C2FCF17-B8A4-CE47-90C3-80FDBC836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5481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96" name="Rectangle 1170">
              <a:extLst>
                <a:ext uri="{FF2B5EF4-FFF2-40B4-BE49-F238E27FC236}">
                  <a16:creationId xmlns:a16="http://schemas.microsoft.com/office/drawing/2014/main" id="{14F2F76E-EF97-D042-944B-84B68A687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548181"/>
              <a:ext cx="77787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97" name="Rectangle 1171">
              <a:extLst>
                <a:ext uri="{FF2B5EF4-FFF2-40B4-BE49-F238E27FC236}">
                  <a16:creationId xmlns:a16="http://schemas.microsoft.com/office/drawing/2014/main" id="{7D40A7AD-EFA4-9E48-AC7F-14F0F9F39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5481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98" name="Rectangle 1172">
              <a:extLst>
                <a:ext uri="{FF2B5EF4-FFF2-40B4-BE49-F238E27FC236}">
                  <a16:creationId xmlns:a16="http://schemas.microsoft.com/office/drawing/2014/main" id="{53C28834-E9AD-3D4C-8D05-24A35ABC0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5481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499" name="Rectangle 1173">
              <a:extLst>
                <a:ext uri="{FF2B5EF4-FFF2-40B4-BE49-F238E27FC236}">
                  <a16:creationId xmlns:a16="http://schemas.microsoft.com/office/drawing/2014/main" id="{A27C2DB8-CCDA-F645-BC69-D71C76A18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548181"/>
              <a:ext cx="77788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00" name="Rectangle 1174">
              <a:extLst>
                <a:ext uri="{FF2B5EF4-FFF2-40B4-BE49-F238E27FC236}">
                  <a16:creationId xmlns:a16="http://schemas.microsoft.com/office/drawing/2014/main" id="{DEFEAFFB-F451-7243-814C-DD2F8E1A0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548181"/>
              <a:ext cx="77787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01" name="Rectangle 1175">
              <a:extLst>
                <a:ext uri="{FF2B5EF4-FFF2-40B4-BE49-F238E27FC236}">
                  <a16:creationId xmlns:a16="http://schemas.microsoft.com/office/drawing/2014/main" id="{4B73960C-B4DB-C548-9652-F298F0DA9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548181"/>
              <a:ext cx="77788" cy="74612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02" name="Rectangle 1176">
              <a:extLst>
                <a:ext uri="{FF2B5EF4-FFF2-40B4-BE49-F238E27FC236}">
                  <a16:creationId xmlns:a16="http://schemas.microsoft.com/office/drawing/2014/main" id="{DBA9DADD-BC35-7742-9141-9B6BD4CAE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5481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03" name="Rectangle 1177">
              <a:extLst>
                <a:ext uri="{FF2B5EF4-FFF2-40B4-BE49-F238E27FC236}">
                  <a16:creationId xmlns:a16="http://schemas.microsoft.com/office/drawing/2014/main" id="{E36709C5-EA39-884E-8A91-0816DF222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5481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04" name="Rectangle 1178">
              <a:extLst>
                <a:ext uri="{FF2B5EF4-FFF2-40B4-BE49-F238E27FC236}">
                  <a16:creationId xmlns:a16="http://schemas.microsoft.com/office/drawing/2014/main" id="{93469D4E-FAEE-994E-8A60-E9FB449C2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548181"/>
              <a:ext cx="77787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05" name="Rectangle 1179">
              <a:extLst>
                <a:ext uri="{FF2B5EF4-FFF2-40B4-BE49-F238E27FC236}">
                  <a16:creationId xmlns:a16="http://schemas.microsoft.com/office/drawing/2014/main" id="{995F818B-4E37-214F-9E6E-18586F787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5481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06" name="Rectangle 1180">
              <a:extLst>
                <a:ext uri="{FF2B5EF4-FFF2-40B4-BE49-F238E27FC236}">
                  <a16:creationId xmlns:a16="http://schemas.microsoft.com/office/drawing/2014/main" id="{1FB6A8D4-1BB6-C441-83F1-F94EAC929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548181"/>
              <a:ext cx="77788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07" name="Rectangle 1181">
              <a:extLst>
                <a:ext uri="{FF2B5EF4-FFF2-40B4-BE49-F238E27FC236}">
                  <a16:creationId xmlns:a16="http://schemas.microsoft.com/office/drawing/2014/main" id="{45E27E49-020A-D143-B1DF-307AE5A66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5481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08" name="Rectangle 1182">
              <a:extLst>
                <a:ext uri="{FF2B5EF4-FFF2-40B4-BE49-F238E27FC236}">
                  <a16:creationId xmlns:a16="http://schemas.microsoft.com/office/drawing/2014/main" id="{74698CEB-FFD2-EA4C-9132-CA91E711A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6227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09" name="Rectangle 1183">
              <a:extLst>
                <a:ext uri="{FF2B5EF4-FFF2-40B4-BE49-F238E27FC236}">
                  <a16:creationId xmlns:a16="http://schemas.microsoft.com/office/drawing/2014/main" id="{13C2DD2E-D365-0444-BDF2-DD8B4ED21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62279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10" name="Rectangle 1184">
              <a:extLst>
                <a:ext uri="{FF2B5EF4-FFF2-40B4-BE49-F238E27FC236}">
                  <a16:creationId xmlns:a16="http://schemas.microsoft.com/office/drawing/2014/main" id="{EC50C22C-7F28-434E-9D19-15B438314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6227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11" name="Rectangle 1185">
              <a:extLst>
                <a:ext uri="{FF2B5EF4-FFF2-40B4-BE49-F238E27FC236}">
                  <a16:creationId xmlns:a16="http://schemas.microsoft.com/office/drawing/2014/main" id="{125C88D4-A426-E740-8BE4-01E9CFF3D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62279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12" name="Rectangle 1186">
              <a:extLst>
                <a:ext uri="{FF2B5EF4-FFF2-40B4-BE49-F238E27FC236}">
                  <a16:creationId xmlns:a16="http://schemas.microsoft.com/office/drawing/2014/main" id="{320E0AF7-A3FC-D543-BF58-1ED02EB05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6227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13" name="Rectangle 1187">
              <a:extLst>
                <a:ext uri="{FF2B5EF4-FFF2-40B4-BE49-F238E27FC236}">
                  <a16:creationId xmlns:a16="http://schemas.microsoft.com/office/drawing/2014/main" id="{2F235F92-F46F-9747-A818-900EAD8A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6227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14" name="Rectangle 1188">
              <a:extLst>
                <a:ext uri="{FF2B5EF4-FFF2-40B4-BE49-F238E27FC236}">
                  <a16:creationId xmlns:a16="http://schemas.microsoft.com/office/drawing/2014/main" id="{14FC17DD-DD9F-1140-980A-54DF4A782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622793"/>
              <a:ext cx="77788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15" name="Rectangle 1189">
              <a:extLst>
                <a:ext uri="{FF2B5EF4-FFF2-40B4-BE49-F238E27FC236}">
                  <a16:creationId xmlns:a16="http://schemas.microsoft.com/office/drawing/2014/main" id="{10CC473C-7203-CF43-A34A-993696A64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622793"/>
              <a:ext cx="77787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16" name="Rectangle 1190">
              <a:extLst>
                <a:ext uri="{FF2B5EF4-FFF2-40B4-BE49-F238E27FC236}">
                  <a16:creationId xmlns:a16="http://schemas.microsoft.com/office/drawing/2014/main" id="{E8E8ADF6-0D03-B04F-84AC-8CC750B2E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62279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17" name="Rectangle 1191">
              <a:extLst>
                <a:ext uri="{FF2B5EF4-FFF2-40B4-BE49-F238E27FC236}">
                  <a16:creationId xmlns:a16="http://schemas.microsoft.com/office/drawing/2014/main" id="{5CBD27BD-F017-004F-A203-03822918B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6227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18" name="Rectangle 1192">
              <a:extLst>
                <a:ext uri="{FF2B5EF4-FFF2-40B4-BE49-F238E27FC236}">
                  <a16:creationId xmlns:a16="http://schemas.microsoft.com/office/drawing/2014/main" id="{C5015A8C-ECC4-614B-A9AE-A918ED5ED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6227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19" name="Rectangle 1193">
              <a:extLst>
                <a:ext uri="{FF2B5EF4-FFF2-40B4-BE49-F238E27FC236}">
                  <a16:creationId xmlns:a16="http://schemas.microsoft.com/office/drawing/2014/main" id="{4FED2442-218E-6642-A8E5-E42E97A4B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62279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20" name="Rectangle 1194">
              <a:extLst>
                <a:ext uri="{FF2B5EF4-FFF2-40B4-BE49-F238E27FC236}">
                  <a16:creationId xmlns:a16="http://schemas.microsoft.com/office/drawing/2014/main" id="{4868A17F-3837-D149-B699-D710A48B4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6227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21" name="Rectangle 1195">
              <a:extLst>
                <a:ext uri="{FF2B5EF4-FFF2-40B4-BE49-F238E27FC236}">
                  <a16:creationId xmlns:a16="http://schemas.microsoft.com/office/drawing/2014/main" id="{DD7C2213-4CD6-3D4D-91C1-1A7DECCEE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62279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22" name="Rectangle 1196">
              <a:extLst>
                <a:ext uri="{FF2B5EF4-FFF2-40B4-BE49-F238E27FC236}">
                  <a16:creationId xmlns:a16="http://schemas.microsoft.com/office/drawing/2014/main" id="{402F2E4A-E859-064B-BC30-38FE0CB66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6227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23" name="Rectangle 1197">
              <a:extLst>
                <a:ext uri="{FF2B5EF4-FFF2-40B4-BE49-F238E27FC236}">
                  <a16:creationId xmlns:a16="http://schemas.microsoft.com/office/drawing/2014/main" id="{502BDE37-A90D-EF47-A0DA-28F67BD07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6958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24" name="Rectangle 1198">
              <a:extLst>
                <a:ext uri="{FF2B5EF4-FFF2-40B4-BE49-F238E27FC236}">
                  <a16:creationId xmlns:a16="http://schemas.microsoft.com/office/drawing/2014/main" id="{18110B77-4996-3B4E-8FA9-D3597047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695818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25" name="Rectangle 1199">
              <a:extLst>
                <a:ext uri="{FF2B5EF4-FFF2-40B4-BE49-F238E27FC236}">
                  <a16:creationId xmlns:a16="http://schemas.microsoft.com/office/drawing/2014/main" id="{7568A856-6377-EC41-A64B-F6D63FA43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6958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26" name="Rectangle 1200">
              <a:extLst>
                <a:ext uri="{FF2B5EF4-FFF2-40B4-BE49-F238E27FC236}">
                  <a16:creationId xmlns:a16="http://schemas.microsoft.com/office/drawing/2014/main" id="{5C8709DA-5D1C-DE48-BE22-748C8D707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695818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27" name="Rectangle 1201">
              <a:extLst>
                <a:ext uri="{FF2B5EF4-FFF2-40B4-BE49-F238E27FC236}">
                  <a16:creationId xmlns:a16="http://schemas.microsoft.com/office/drawing/2014/main" id="{014B5686-963D-F648-9AA2-ED9F4F21E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6958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28" name="Rectangle 1202">
              <a:extLst>
                <a:ext uri="{FF2B5EF4-FFF2-40B4-BE49-F238E27FC236}">
                  <a16:creationId xmlns:a16="http://schemas.microsoft.com/office/drawing/2014/main" id="{246B9BE7-1688-8645-87B4-8E326BDA1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695818"/>
              <a:ext cx="79375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29" name="Rectangle 1203">
              <a:extLst>
                <a:ext uri="{FF2B5EF4-FFF2-40B4-BE49-F238E27FC236}">
                  <a16:creationId xmlns:a16="http://schemas.microsoft.com/office/drawing/2014/main" id="{AA280CA4-A6BF-AC4C-BC76-B958D4836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695818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30" name="Rectangle 1204">
              <a:extLst>
                <a:ext uri="{FF2B5EF4-FFF2-40B4-BE49-F238E27FC236}">
                  <a16:creationId xmlns:a16="http://schemas.microsoft.com/office/drawing/2014/main" id="{B34C7AD0-FA9F-6846-A9A5-782D84D98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695818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31" name="Rectangle 1205">
              <a:extLst>
                <a:ext uri="{FF2B5EF4-FFF2-40B4-BE49-F238E27FC236}">
                  <a16:creationId xmlns:a16="http://schemas.microsoft.com/office/drawing/2014/main" id="{5A7A22A0-AE3B-2A41-AE83-AA7E00F22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695818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32" name="Rectangle 1206">
              <a:extLst>
                <a:ext uri="{FF2B5EF4-FFF2-40B4-BE49-F238E27FC236}">
                  <a16:creationId xmlns:a16="http://schemas.microsoft.com/office/drawing/2014/main" id="{FE09BB0A-53FE-6F46-9247-05A0320B3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6958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33" name="Rectangle 1207">
              <a:extLst>
                <a:ext uri="{FF2B5EF4-FFF2-40B4-BE49-F238E27FC236}">
                  <a16:creationId xmlns:a16="http://schemas.microsoft.com/office/drawing/2014/main" id="{6EC64A70-0F50-C244-A751-9E7D1385F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6958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34" name="Rectangle 1208">
              <a:extLst>
                <a:ext uri="{FF2B5EF4-FFF2-40B4-BE49-F238E27FC236}">
                  <a16:creationId xmlns:a16="http://schemas.microsoft.com/office/drawing/2014/main" id="{7FEFA0EE-8338-C44B-B007-DE5455CCA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695818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35" name="Rectangle 1209">
              <a:extLst>
                <a:ext uri="{FF2B5EF4-FFF2-40B4-BE49-F238E27FC236}">
                  <a16:creationId xmlns:a16="http://schemas.microsoft.com/office/drawing/2014/main" id="{099955CA-0DE4-5946-AEDD-BC7C06869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6958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36" name="Rectangle 1210">
              <a:extLst>
                <a:ext uri="{FF2B5EF4-FFF2-40B4-BE49-F238E27FC236}">
                  <a16:creationId xmlns:a16="http://schemas.microsoft.com/office/drawing/2014/main" id="{37D17DB2-5218-ED4E-BA5E-B5F7572FC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695818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37" name="Rectangle 1211">
              <a:extLst>
                <a:ext uri="{FF2B5EF4-FFF2-40B4-BE49-F238E27FC236}">
                  <a16:creationId xmlns:a16="http://schemas.microsoft.com/office/drawing/2014/main" id="{8F6C2DF1-4456-6042-BF20-DB282AE04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6958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38" name="Rectangle 1212">
              <a:extLst>
                <a:ext uri="{FF2B5EF4-FFF2-40B4-BE49-F238E27FC236}">
                  <a16:creationId xmlns:a16="http://schemas.microsoft.com/office/drawing/2014/main" id="{C58FB5F4-327F-2144-8EB0-552308D64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7688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39" name="Rectangle 1213">
              <a:extLst>
                <a:ext uri="{FF2B5EF4-FFF2-40B4-BE49-F238E27FC236}">
                  <a16:creationId xmlns:a16="http://schemas.microsoft.com/office/drawing/2014/main" id="{A1585F44-527A-424C-B5DB-277B87BD3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76884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40" name="Rectangle 1214">
              <a:extLst>
                <a:ext uri="{FF2B5EF4-FFF2-40B4-BE49-F238E27FC236}">
                  <a16:creationId xmlns:a16="http://schemas.microsoft.com/office/drawing/2014/main" id="{AB9B0169-044A-114C-8CB8-05EF55D96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7688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41" name="Rectangle 1215">
              <a:extLst>
                <a:ext uri="{FF2B5EF4-FFF2-40B4-BE49-F238E27FC236}">
                  <a16:creationId xmlns:a16="http://schemas.microsoft.com/office/drawing/2014/main" id="{A1F7B6B2-4652-E541-8F41-D5A425FB7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76884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42" name="Rectangle 1216">
              <a:extLst>
                <a:ext uri="{FF2B5EF4-FFF2-40B4-BE49-F238E27FC236}">
                  <a16:creationId xmlns:a16="http://schemas.microsoft.com/office/drawing/2014/main" id="{D0C5DA80-0625-C24D-B192-71120D1EB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7688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43" name="Rectangle 1217">
              <a:extLst>
                <a:ext uri="{FF2B5EF4-FFF2-40B4-BE49-F238E27FC236}">
                  <a16:creationId xmlns:a16="http://schemas.microsoft.com/office/drawing/2014/main" id="{8E68F083-EDBB-C64C-B9E5-733AA0E89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768843"/>
              <a:ext cx="79375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44" name="Rectangle 1218">
              <a:extLst>
                <a:ext uri="{FF2B5EF4-FFF2-40B4-BE49-F238E27FC236}">
                  <a16:creationId xmlns:a16="http://schemas.microsoft.com/office/drawing/2014/main" id="{FB165612-5E58-1942-BD0A-DD6AA9670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76884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45" name="Rectangle 1219">
              <a:extLst>
                <a:ext uri="{FF2B5EF4-FFF2-40B4-BE49-F238E27FC236}">
                  <a16:creationId xmlns:a16="http://schemas.microsoft.com/office/drawing/2014/main" id="{DDEC1BBE-F817-4242-8FD7-27A969074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76884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46" name="Rectangle 1220">
              <a:extLst>
                <a:ext uri="{FF2B5EF4-FFF2-40B4-BE49-F238E27FC236}">
                  <a16:creationId xmlns:a16="http://schemas.microsoft.com/office/drawing/2014/main" id="{E32F5F22-437F-744C-8453-A64EF8566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76884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47" name="Rectangle 1221">
              <a:extLst>
                <a:ext uri="{FF2B5EF4-FFF2-40B4-BE49-F238E27FC236}">
                  <a16:creationId xmlns:a16="http://schemas.microsoft.com/office/drawing/2014/main" id="{DC22AE5A-DA4F-CB4A-AADE-7903BA219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7688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48" name="Rectangle 1222">
              <a:extLst>
                <a:ext uri="{FF2B5EF4-FFF2-40B4-BE49-F238E27FC236}">
                  <a16:creationId xmlns:a16="http://schemas.microsoft.com/office/drawing/2014/main" id="{5EEBE87D-A23B-8B4B-A390-FF5C1B81E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7688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49" name="Rectangle 1223">
              <a:extLst>
                <a:ext uri="{FF2B5EF4-FFF2-40B4-BE49-F238E27FC236}">
                  <a16:creationId xmlns:a16="http://schemas.microsoft.com/office/drawing/2014/main" id="{468A64E8-6C63-944F-B7F1-E0AD1B006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76884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50" name="Rectangle 1224">
              <a:extLst>
                <a:ext uri="{FF2B5EF4-FFF2-40B4-BE49-F238E27FC236}">
                  <a16:creationId xmlns:a16="http://schemas.microsoft.com/office/drawing/2014/main" id="{81EC01EB-8A4A-404E-8898-89A31BBB1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7688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51" name="Rectangle 1225">
              <a:extLst>
                <a:ext uri="{FF2B5EF4-FFF2-40B4-BE49-F238E27FC236}">
                  <a16:creationId xmlns:a16="http://schemas.microsoft.com/office/drawing/2014/main" id="{5AE4F99C-E615-6C44-A24D-29EB97C68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76884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52" name="Rectangle 1226">
              <a:extLst>
                <a:ext uri="{FF2B5EF4-FFF2-40B4-BE49-F238E27FC236}">
                  <a16:creationId xmlns:a16="http://schemas.microsoft.com/office/drawing/2014/main" id="{CF44E4F2-7A15-3643-A6B3-13CA0B703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7688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53" name="Rectangle 1227">
              <a:extLst>
                <a:ext uri="{FF2B5EF4-FFF2-40B4-BE49-F238E27FC236}">
                  <a16:creationId xmlns:a16="http://schemas.microsoft.com/office/drawing/2014/main" id="{7D5B175D-5685-5543-BC31-3D761E6D0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8418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54" name="Rectangle 1228">
              <a:extLst>
                <a:ext uri="{FF2B5EF4-FFF2-40B4-BE49-F238E27FC236}">
                  <a16:creationId xmlns:a16="http://schemas.microsoft.com/office/drawing/2014/main" id="{300CEA5B-6807-DF4B-ACC1-229F8FB84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8418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55" name="Rectangle 1229">
              <a:extLst>
                <a:ext uri="{FF2B5EF4-FFF2-40B4-BE49-F238E27FC236}">
                  <a16:creationId xmlns:a16="http://schemas.microsoft.com/office/drawing/2014/main" id="{719B077D-3B08-A341-B7BC-3B1583C7C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8418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56" name="Rectangle 1230">
              <a:extLst>
                <a:ext uri="{FF2B5EF4-FFF2-40B4-BE49-F238E27FC236}">
                  <a16:creationId xmlns:a16="http://schemas.microsoft.com/office/drawing/2014/main" id="{54F77E17-1A21-9D43-B51A-E60C45A28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841868"/>
              <a:ext cx="77787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57" name="Rectangle 1231">
              <a:extLst>
                <a:ext uri="{FF2B5EF4-FFF2-40B4-BE49-F238E27FC236}">
                  <a16:creationId xmlns:a16="http://schemas.microsoft.com/office/drawing/2014/main" id="{2188FA74-EC7A-CF40-8F14-463430323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841868"/>
              <a:ext cx="79375" cy="74613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58" name="Rectangle 1232">
              <a:extLst>
                <a:ext uri="{FF2B5EF4-FFF2-40B4-BE49-F238E27FC236}">
                  <a16:creationId xmlns:a16="http://schemas.microsoft.com/office/drawing/2014/main" id="{C44AD12E-A535-F04D-9AAF-76BDD87F9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8418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59" name="Rectangle 1233">
              <a:extLst>
                <a:ext uri="{FF2B5EF4-FFF2-40B4-BE49-F238E27FC236}">
                  <a16:creationId xmlns:a16="http://schemas.microsoft.com/office/drawing/2014/main" id="{4013D1AF-903B-4143-8E5B-F22B1979E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8418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60" name="Rectangle 1234">
              <a:extLst>
                <a:ext uri="{FF2B5EF4-FFF2-40B4-BE49-F238E27FC236}">
                  <a16:creationId xmlns:a16="http://schemas.microsoft.com/office/drawing/2014/main" id="{1CE525AD-F176-DE4F-9C8C-62E3705C3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841868"/>
              <a:ext cx="77787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61" name="Rectangle 1235">
              <a:extLst>
                <a:ext uri="{FF2B5EF4-FFF2-40B4-BE49-F238E27FC236}">
                  <a16:creationId xmlns:a16="http://schemas.microsoft.com/office/drawing/2014/main" id="{AD0FFD8C-313D-7E4A-9152-DAA5AFDCC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8418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62" name="Rectangle 1236">
              <a:extLst>
                <a:ext uri="{FF2B5EF4-FFF2-40B4-BE49-F238E27FC236}">
                  <a16:creationId xmlns:a16="http://schemas.microsoft.com/office/drawing/2014/main" id="{3C45D94A-0FA7-7841-9981-30B759EF9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8418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63" name="Rectangle 1237">
              <a:extLst>
                <a:ext uri="{FF2B5EF4-FFF2-40B4-BE49-F238E27FC236}">
                  <a16:creationId xmlns:a16="http://schemas.microsoft.com/office/drawing/2014/main" id="{CBD0A7F6-2D2C-C04F-89B3-B0037AB71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8418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64" name="Rectangle 1238">
              <a:extLst>
                <a:ext uri="{FF2B5EF4-FFF2-40B4-BE49-F238E27FC236}">
                  <a16:creationId xmlns:a16="http://schemas.microsoft.com/office/drawing/2014/main" id="{63768082-BDC6-7244-8EAC-72E4896C7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841868"/>
              <a:ext cx="77787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65" name="Rectangle 1239">
              <a:extLst>
                <a:ext uri="{FF2B5EF4-FFF2-40B4-BE49-F238E27FC236}">
                  <a16:creationId xmlns:a16="http://schemas.microsoft.com/office/drawing/2014/main" id="{1F74F1DE-ED9E-2B4C-A2A2-766F9A0B4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8418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66" name="Rectangle 1240">
              <a:extLst>
                <a:ext uri="{FF2B5EF4-FFF2-40B4-BE49-F238E27FC236}">
                  <a16:creationId xmlns:a16="http://schemas.microsoft.com/office/drawing/2014/main" id="{2DEF8E4F-5801-024A-A2ED-7B7EF00D9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8418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67" name="Rectangle 1241">
              <a:extLst>
                <a:ext uri="{FF2B5EF4-FFF2-40B4-BE49-F238E27FC236}">
                  <a16:creationId xmlns:a16="http://schemas.microsoft.com/office/drawing/2014/main" id="{17A8BAF3-E0A5-9E4F-888D-A9D9ED49E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8418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68" name="Rectangle 1242">
              <a:extLst>
                <a:ext uri="{FF2B5EF4-FFF2-40B4-BE49-F238E27FC236}">
                  <a16:creationId xmlns:a16="http://schemas.microsoft.com/office/drawing/2014/main" id="{8BCD19D7-4A52-9E47-BF06-15D953C7A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9164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69" name="Rectangle 1243">
              <a:extLst>
                <a:ext uri="{FF2B5EF4-FFF2-40B4-BE49-F238E27FC236}">
                  <a16:creationId xmlns:a16="http://schemas.microsoft.com/office/drawing/2014/main" id="{A08CED57-BEB5-844E-B5E9-1FCF3516B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916481"/>
              <a:ext cx="77788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70" name="Rectangle 1244">
              <a:extLst>
                <a:ext uri="{FF2B5EF4-FFF2-40B4-BE49-F238E27FC236}">
                  <a16:creationId xmlns:a16="http://schemas.microsoft.com/office/drawing/2014/main" id="{C2B44742-F0CD-AD41-909E-FF6476738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9164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71" name="Rectangle 1245">
              <a:extLst>
                <a:ext uri="{FF2B5EF4-FFF2-40B4-BE49-F238E27FC236}">
                  <a16:creationId xmlns:a16="http://schemas.microsoft.com/office/drawing/2014/main" id="{F060E37D-661C-F248-A3BF-73D583FDE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916481"/>
              <a:ext cx="77787" cy="74612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72" name="Rectangle 1246">
              <a:extLst>
                <a:ext uri="{FF2B5EF4-FFF2-40B4-BE49-F238E27FC236}">
                  <a16:creationId xmlns:a16="http://schemas.microsoft.com/office/drawing/2014/main" id="{5EAA58F6-EFFF-3241-94BF-D675D51DE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9164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73" name="Rectangle 1247">
              <a:extLst>
                <a:ext uri="{FF2B5EF4-FFF2-40B4-BE49-F238E27FC236}">
                  <a16:creationId xmlns:a16="http://schemas.microsoft.com/office/drawing/2014/main" id="{EB3CBD46-7C4F-E043-AD4D-1087EB1BF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9164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74" name="Rectangle 1248">
              <a:extLst>
                <a:ext uri="{FF2B5EF4-FFF2-40B4-BE49-F238E27FC236}">
                  <a16:creationId xmlns:a16="http://schemas.microsoft.com/office/drawing/2014/main" id="{35403507-F42F-4647-A8FA-28D4FA5FE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916481"/>
              <a:ext cx="77788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75" name="Rectangle 1249">
              <a:extLst>
                <a:ext uri="{FF2B5EF4-FFF2-40B4-BE49-F238E27FC236}">
                  <a16:creationId xmlns:a16="http://schemas.microsoft.com/office/drawing/2014/main" id="{16657F66-3E59-3048-A4B5-B4BD01BE4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916481"/>
              <a:ext cx="77787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76" name="Rectangle 1250">
              <a:extLst>
                <a:ext uri="{FF2B5EF4-FFF2-40B4-BE49-F238E27FC236}">
                  <a16:creationId xmlns:a16="http://schemas.microsoft.com/office/drawing/2014/main" id="{A370256A-DAC5-7948-8E9A-552AF662F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916481"/>
              <a:ext cx="77788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77" name="Rectangle 1251">
              <a:extLst>
                <a:ext uri="{FF2B5EF4-FFF2-40B4-BE49-F238E27FC236}">
                  <a16:creationId xmlns:a16="http://schemas.microsoft.com/office/drawing/2014/main" id="{A3739AF9-40B2-A744-A6DC-201F88545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9164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78" name="Rectangle 1252">
              <a:extLst>
                <a:ext uri="{FF2B5EF4-FFF2-40B4-BE49-F238E27FC236}">
                  <a16:creationId xmlns:a16="http://schemas.microsoft.com/office/drawing/2014/main" id="{CF42702F-80EA-4846-B43E-642C6CC9C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9164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79" name="Rectangle 1253">
              <a:extLst>
                <a:ext uri="{FF2B5EF4-FFF2-40B4-BE49-F238E27FC236}">
                  <a16:creationId xmlns:a16="http://schemas.microsoft.com/office/drawing/2014/main" id="{DAADCF92-0F32-9740-B4F4-CA671DD71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916481"/>
              <a:ext cx="77787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80" name="Rectangle 1254">
              <a:extLst>
                <a:ext uri="{FF2B5EF4-FFF2-40B4-BE49-F238E27FC236}">
                  <a16:creationId xmlns:a16="http://schemas.microsoft.com/office/drawing/2014/main" id="{89E6B8ED-5F0E-5746-A01D-A68D6845F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9164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81" name="Rectangle 1255">
              <a:extLst>
                <a:ext uri="{FF2B5EF4-FFF2-40B4-BE49-F238E27FC236}">
                  <a16:creationId xmlns:a16="http://schemas.microsoft.com/office/drawing/2014/main" id="{10BE4B38-76F8-5149-9413-D65557DC3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916481"/>
              <a:ext cx="77788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82" name="Rectangle 1256">
              <a:extLst>
                <a:ext uri="{FF2B5EF4-FFF2-40B4-BE49-F238E27FC236}">
                  <a16:creationId xmlns:a16="http://schemas.microsoft.com/office/drawing/2014/main" id="{55F24D51-C7AF-844F-AADE-EDF093FD8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916481"/>
              <a:ext cx="79375" cy="74612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83" name="Rectangle 1257">
              <a:extLst>
                <a:ext uri="{FF2B5EF4-FFF2-40B4-BE49-F238E27FC236}">
                  <a16:creationId xmlns:a16="http://schemas.microsoft.com/office/drawing/2014/main" id="{44D5CBF3-EC1E-DE40-8B99-19027811C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49910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84" name="Rectangle 1258">
              <a:extLst>
                <a:ext uri="{FF2B5EF4-FFF2-40B4-BE49-F238E27FC236}">
                  <a16:creationId xmlns:a16="http://schemas.microsoft.com/office/drawing/2014/main" id="{58C24DFE-A26B-3F49-BC46-9572EF2E3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499109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85" name="Rectangle 1259">
              <a:extLst>
                <a:ext uri="{FF2B5EF4-FFF2-40B4-BE49-F238E27FC236}">
                  <a16:creationId xmlns:a16="http://schemas.microsoft.com/office/drawing/2014/main" id="{167AE99A-FF6C-914B-B849-2D3495848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4991093"/>
              <a:ext cx="79375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86" name="Rectangle 1260">
              <a:extLst>
                <a:ext uri="{FF2B5EF4-FFF2-40B4-BE49-F238E27FC236}">
                  <a16:creationId xmlns:a16="http://schemas.microsoft.com/office/drawing/2014/main" id="{EC61B707-0470-2747-B3CE-F60889922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499109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87" name="Rectangle 1261">
              <a:extLst>
                <a:ext uri="{FF2B5EF4-FFF2-40B4-BE49-F238E27FC236}">
                  <a16:creationId xmlns:a16="http://schemas.microsoft.com/office/drawing/2014/main" id="{15FB6702-7C1E-2A4F-B948-0346D76F1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49910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88" name="Rectangle 1262">
              <a:extLst>
                <a:ext uri="{FF2B5EF4-FFF2-40B4-BE49-F238E27FC236}">
                  <a16:creationId xmlns:a16="http://schemas.microsoft.com/office/drawing/2014/main" id="{41F3F5D4-4D06-AD4B-8076-9A3C8AAF4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49910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89" name="Rectangle 1263">
              <a:extLst>
                <a:ext uri="{FF2B5EF4-FFF2-40B4-BE49-F238E27FC236}">
                  <a16:creationId xmlns:a16="http://schemas.microsoft.com/office/drawing/2014/main" id="{507ED4AC-F3C1-CC4B-96FB-C9F3B1097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499109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90" name="Rectangle 1264">
              <a:extLst>
                <a:ext uri="{FF2B5EF4-FFF2-40B4-BE49-F238E27FC236}">
                  <a16:creationId xmlns:a16="http://schemas.microsoft.com/office/drawing/2014/main" id="{2ACA1488-DF0E-D749-8921-9B32F2D8B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499109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91" name="Rectangle 1265">
              <a:extLst>
                <a:ext uri="{FF2B5EF4-FFF2-40B4-BE49-F238E27FC236}">
                  <a16:creationId xmlns:a16="http://schemas.microsoft.com/office/drawing/2014/main" id="{D1B469EF-4AC8-374E-9C26-6E27E4638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499109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92" name="Rectangle 1266">
              <a:extLst>
                <a:ext uri="{FF2B5EF4-FFF2-40B4-BE49-F238E27FC236}">
                  <a16:creationId xmlns:a16="http://schemas.microsoft.com/office/drawing/2014/main" id="{3C0D38D2-B855-E940-AFCB-8F87659E5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49910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93" name="Rectangle 1267">
              <a:extLst>
                <a:ext uri="{FF2B5EF4-FFF2-40B4-BE49-F238E27FC236}">
                  <a16:creationId xmlns:a16="http://schemas.microsoft.com/office/drawing/2014/main" id="{547E56B9-D817-394B-8A80-D52069EFC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49910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94" name="Rectangle 1268">
              <a:extLst>
                <a:ext uri="{FF2B5EF4-FFF2-40B4-BE49-F238E27FC236}">
                  <a16:creationId xmlns:a16="http://schemas.microsoft.com/office/drawing/2014/main" id="{EE37B105-8666-1643-885F-235AD7F76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499109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95" name="Rectangle 1269">
              <a:extLst>
                <a:ext uri="{FF2B5EF4-FFF2-40B4-BE49-F238E27FC236}">
                  <a16:creationId xmlns:a16="http://schemas.microsoft.com/office/drawing/2014/main" id="{92005915-13E2-EE4F-9129-E1C24E021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49910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96" name="Rectangle 1270">
              <a:extLst>
                <a:ext uri="{FF2B5EF4-FFF2-40B4-BE49-F238E27FC236}">
                  <a16:creationId xmlns:a16="http://schemas.microsoft.com/office/drawing/2014/main" id="{50998DCE-16C5-9142-8021-2A9C3E20B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499109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97" name="Rectangle 1271">
              <a:extLst>
                <a:ext uri="{FF2B5EF4-FFF2-40B4-BE49-F238E27FC236}">
                  <a16:creationId xmlns:a16="http://schemas.microsoft.com/office/drawing/2014/main" id="{9C9A2D77-B59F-7646-AF24-DE530687F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499109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98" name="Rectangle 1272">
              <a:extLst>
                <a:ext uri="{FF2B5EF4-FFF2-40B4-BE49-F238E27FC236}">
                  <a16:creationId xmlns:a16="http://schemas.microsoft.com/office/drawing/2014/main" id="{D3A7131D-BECC-9446-9F59-CDC1F0B29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50641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599" name="Rectangle 1273">
              <a:extLst>
                <a:ext uri="{FF2B5EF4-FFF2-40B4-BE49-F238E27FC236}">
                  <a16:creationId xmlns:a16="http://schemas.microsoft.com/office/drawing/2014/main" id="{145D8491-0C33-FD41-B1B8-B0C1C68F9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5064118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00" name="Rectangle 1274">
              <a:extLst>
                <a:ext uri="{FF2B5EF4-FFF2-40B4-BE49-F238E27FC236}">
                  <a16:creationId xmlns:a16="http://schemas.microsoft.com/office/drawing/2014/main" id="{F2B259A0-7076-ED43-8F6A-5AC0A8FC8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5064118"/>
              <a:ext cx="79375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01" name="Rectangle 1275">
              <a:extLst>
                <a:ext uri="{FF2B5EF4-FFF2-40B4-BE49-F238E27FC236}">
                  <a16:creationId xmlns:a16="http://schemas.microsoft.com/office/drawing/2014/main" id="{1207CD73-AD83-DA49-93B8-D670DCD6A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5064118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02" name="Rectangle 1276">
              <a:extLst>
                <a:ext uri="{FF2B5EF4-FFF2-40B4-BE49-F238E27FC236}">
                  <a16:creationId xmlns:a16="http://schemas.microsoft.com/office/drawing/2014/main" id="{42EF2753-6694-4E42-A1EA-76582F1E5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50641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03" name="Rectangle 1277">
              <a:extLst>
                <a:ext uri="{FF2B5EF4-FFF2-40B4-BE49-F238E27FC236}">
                  <a16:creationId xmlns:a16="http://schemas.microsoft.com/office/drawing/2014/main" id="{12C67614-5AB3-3243-BEA7-11EB04F88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50641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04" name="Rectangle 1278">
              <a:extLst>
                <a:ext uri="{FF2B5EF4-FFF2-40B4-BE49-F238E27FC236}">
                  <a16:creationId xmlns:a16="http://schemas.microsoft.com/office/drawing/2014/main" id="{7DE3E927-F1AE-7F4A-B591-7E50C107F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5064118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05" name="Rectangle 1279">
              <a:extLst>
                <a:ext uri="{FF2B5EF4-FFF2-40B4-BE49-F238E27FC236}">
                  <a16:creationId xmlns:a16="http://schemas.microsoft.com/office/drawing/2014/main" id="{033CBD08-66C5-9544-96E6-BD1B1A66A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5064118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06" name="Rectangle 1280">
              <a:extLst>
                <a:ext uri="{FF2B5EF4-FFF2-40B4-BE49-F238E27FC236}">
                  <a16:creationId xmlns:a16="http://schemas.microsoft.com/office/drawing/2014/main" id="{35C305DF-2381-8E44-AE3C-1F9DC11D4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5064118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07" name="Rectangle 1281">
              <a:extLst>
                <a:ext uri="{FF2B5EF4-FFF2-40B4-BE49-F238E27FC236}">
                  <a16:creationId xmlns:a16="http://schemas.microsoft.com/office/drawing/2014/main" id="{11B4FC96-8AF2-EC45-B777-4B8F59491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50641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08" name="Rectangle 1282">
              <a:extLst>
                <a:ext uri="{FF2B5EF4-FFF2-40B4-BE49-F238E27FC236}">
                  <a16:creationId xmlns:a16="http://schemas.microsoft.com/office/drawing/2014/main" id="{D68BB3C4-7027-9946-95EE-28B3625B0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50641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09" name="Rectangle 1283">
              <a:extLst>
                <a:ext uri="{FF2B5EF4-FFF2-40B4-BE49-F238E27FC236}">
                  <a16:creationId xmlns:a16="http://schemas.microsoft.com/office/drawing/2014/main" id="{34BBFD4E-F528-9C40-A0AD-77EC5E694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5064118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10" name="Rectangle 1284">
              <a:extLst>
                <a:ext uri="{FF2B5EF4-FFF2-40B4-BE49-F238E27FC236}">
                  <a16:creationId xmlns:a16="http://schemas.microsoft.com/office/drawing/2014/main" id="{FEDA87F7-7DD4-BD46-98F5-B308FA7BF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50641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11" name="Rectangle 1285">
              <a:extLst>
                <a:ext uri="{FF2B5EF4-FFF2-40B4-BE49-F238E27FC236}">
                  <a16:creationId xmlns:a16="http://schemas.microsoft.com/office/drawing/2014/main" id="{5ECD47F6-8EC9-EE4E-85F5-F34D4D0C3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5064118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12" name="Rectangle 1286">
              <a:extLst>
                <a:ext uri="{FF2B5EF4-FFF2-40B4-BE49-F238E27FC236}">
                  <a16:creationId xmlns:a16="http://schemas.microsoft.com/office/drawing/2014/main" id="{A35C0B05-F555-9840-B790-7FAEB6FDA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5064118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13" name="Rectangle 1287">
              <a:extLst>
                <a:ext uri="{FF2B5EF4-FFF2-40B4-BE49-F238E27FC236}">
                  <a16:creationId xmlns:a16="http://schemas.microsoft.com/office/drawing/2014/main" id="{251E3D41-1999-B141-8E30-70CC2EBC0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51371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14" name="Rectangle 1288">
              <a:extLst>
                <a:ext uri="{FF2B5EF4-FFF2-40B4-BE49-F238E27FC236}">
                  <a16:creationId xmlns:a16="http://schemas.microsoft.com/office/drawing/2014/main" id="{60564E64-19A1-3B44-A6E8-983ED356E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5137143"/>
              <a:ext cx="77788" cy="73025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15" name="Rectangle 1289">
              <a:extLst>
                <a:ext uri="{FF2B5EF4-FFF2-40B4-BE49-F238E27FC236}">
                  <a16:creationId xmlns:a16="http://schemas.microsoft.com/office/drawing/2014/main" id="{C654D689-DA9F-8E43-8142-49969C46D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51371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16" name="Rectangle 1290">
              <a:extLst>
                <a:ext uri="{FF2B5EF4-FFF2-40B4-BE49-F238E27FC236}">
                  <a16:creationId xmlns:a16="http://schemas.microsoft.com/office/drawing/2014/main" id="{0FB4750B-E149-C94B-9A61-68CBDF876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513714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17" name="Rectangle 1291">
              <a:extLst>
                <a:ext uri="{FF2B5EF4-FFF2-40B4-BE49-F238E27FC236}">
                  <a16:creationId xmlns:a16="http://schemas.microsoft.com/office/drawing/2014/main" id="{F421F6CC-A674-E344-85EB-222804C2C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51371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18" name="Rectangle 1292">
              <a:extLst>
                <a:ext uri="{FF2B5EF4-FFF2-40B4-BE49-F238E27FC236}">
                  <a16:creationId xmlns:a16="http://schemas.microsoft.com/office/drawing/2014/main" id="{806BACB3-147F-8A4F-B72A-E310E3520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51371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19" name="Rectangle 1293">
              <a:extLst>
                <a:ext uri="{FF2B5EF4-FFF2-40B4-BE49-F238E27FC236}">
                  <a16:creationId xmlns:a16="http://schemas.microsoft.com/office/drawing/2014/main" id="{26F6BFD4-2280-8449-81A4-00764D629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513714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20" name="Rectangle 1294">
              <a:extLst>
                <a:ext uri="{FF2B5EF4-FFF2-40B4-BE49-F238E27FC236}">
                  <a16:creationId xmlns:a16="http://schemas.microsoft.com/office/drawing/2014/main" id="{EA01260C-C980-6940-A0D1-98AC5C654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513714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21" name="Rectangle 1295">
              <a:extLst>
                <a:ext uri="{FF2B5EF4-FFF2-40B4-BE49-F238E27FC236}">
                  <a16:creationId xmlns:a16="http://schemas.microsoft.com/office/drawing/2014/main" id="{1F8C2E6C-2E50-AC48-BB63-398B0D422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513714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22" name="Rectangle 1296">
              <a:extLst>
                <a:ext uri="{FF2B5EF4-FFF2-40B4-BE49-F238E27FC236}">
                  <a16:creationId xmlns:a16="http://schemas.microsoft.com/office/drawing/2014/main" id="{9CC8634E-53AF-A543-BDC6-7B5E631FB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51371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23" name="Rectangle 1297">
              <a:extLst>
                <a:ext uri="{FF2B5EF4-FFF2-40B4-BE49-F238E27FC236}">
                  <a16:creationId xmlns:a16="http://schemas.microsoft.com/office/drawing/2014/main" id="{6308F1AE-5916-F742-A32B-7101E9E08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51371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24" name="Rectangle 1298">
              <a:extLst>
                <a:ext uri="{FF2B5EF4-FFF2-40B4-BE49-F238E27FC236}">
                  <a16:creationId xmlns:a16="http://schemas.microsoft.com/office/drawing/2014/main" id="{DC3F4F7D-B8BA-D34E-A82F-13DC02DB8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5137143"/>
              <a:ext cx="77787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25" name="Rectangle 1299">
              <a:extLst>
                <a:ext uri="{FF2B5EF4-FFF2-40B4-BE49-F238E27FC236}">
                  <a16:creationId xmlns:a16="http://schemas.microsoft.com/office/drawing/2014/main" id="{537772F5-24DC-D449-B603-9FFBBBD95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51371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26" name="Rectangle 1300">
              <a:extLst>
                <a:ext uri="{FF2B5EF4-FFF2-40B4-BE49-F238E27FC236}">
                  <a16:creationId xmlns:a16="http://schemas.microsoft.com/office/drawing/2014/main" id="{F636C53D-C353-934B-94DD-FF1E7F727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5137143"/>
              <a:ext cx="77788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27" name="Rectangle 1301">
              <a:extLst>
                <a:ext uri="{FF2B5EF4-FFF2-40B4-BE49-F238E27FC236}">
                  <a16:creationId xmlns:a16="http://schemas.microsoft.com/office/drawing/2014/main" id="{4740CCA8-85BE-D74C-914B-892042608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5137143"/>
              <a:ext cx="79375" cy="73025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28" name="Rectangle 1302">
              <a:extLst>
                <a:ext uri="{FF2B5EF4-FFF2-40B4-BE49-F238E27FC236}">
                  <a16:creationId xmlns:a16="http://schemas.microsoft.com/office/drawing/2014/main" id="{9930412C-EFBE-B14A-96D4-517B4F6D1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48" y="5210168"/>
              <a:ext cx="79375" cy="74613"/>
            </a:xfrm>
            <a:prstGeom prst="rect">
              <a:avLst/>
            </a:prstGeom>
            <a:solidFill>
              <a:srgbClr val="000000"/>
            </a:solidFill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29" name="Rectangle 1303">
              <a:extLst>
                <a:ext uri="{FF2B5EF4-FFF2-40B4-BE49-F238E27FC236}">
                  <a16:creationId xmlns:a16="http://schemas.microsoft.com/office/drawing/2014/main" id="{B89471E1-22A5-E04F-95FE-311FBF0BC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0123" y="52101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30" name="Rectangle 1304">
              <a:extLst>
                <a:ext uri="{FF2B5EF4-FFF2-40B4-BE49-F238E27FC236}">
                  <a16:creationId xmlns:a16="http://schemas.microsoft.com/office/drawing/2014/main" id="{4FAA48C4-FC2B-0848-85B4-A6F913C36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7911" y="52101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31" name="Rectangle 1305">
              <a:extLst>
                <a:ext uri="{FF2B5EF4-FFF2-40B4-BE49-F238E27FC236}">
                  <a16:creationId xmlns:a16="http://schemas.microsoft.com/office/drawing/2014/main" id="{A4A6028D-117D-DB45-9304-FA0C1D29D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7286" y="5210168"/>
              <a:ext cx="77787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32" name="Rectangle 1306">
              <a:extLst>
                <a:ext uri="{FF2B5EF4-FFF2-40B4-BE49-F238E27FC236}">
                  <a16:creationId xmlns:a16="http://schemas.microsoft.com/office/drawing/2014/main" id="{15D94943-530D-944B-8E1A-75983B6CF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5073" y="52101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33" name="Rectangle 1307">
              <a:extLst>
                <a:ext uri="{FF2B5EF4-FFF2-40B4-BE49-F238E27FC236}">
                  <a16:creationId xmlns:a16="http://schemas.microsoft.com/office/drawing/2014/main" id="{404E690C-EA9A-2A4E-8DB9-F44629C0F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4448" y="52101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34" name="Rectangle 1308">
              <a:extLst>
                <a:ext uri="{FF2B5EF4-FFF2-40B4-BE49-F238E27FC236}">
                  <a16:creationId xmlns:a16="http://schemas.microsoft.com/office/drawing/2014/main" id="{961A53E0-F097-8C43-AF4A-7A82A4C8F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3823" y="52101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35" name="Rectangle 1309">
              <a:extLst>
                <a:ext uri="{FF2B5EF4-FFF2-40B4-BE49-F238E27FC236}">
                  <a16:creationId xmlns:a16="http://schemas.microsoft.com/office/drawing/2014/main" id="{44A5EACD-D53F-BD4A-A6CD-07AE94F61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1611" y="5210168"/>
              <a:ext cx="77787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36" name="Rectangle 1310">
              <a:extLst>
                <a:ext uri="{FF2B5EF4-FFF2-40B4-BE49-F238E27FC236}">
                  <a16:creationId xmlns:a16="http://schemas.microsoft.com/office/drawing/2014/main" id="{54379625-B0D9-7C4D-81E9-DAB308595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9398" y="52101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37" name="Rectangle 1311">
              <a:extLst>
                <a:ext uri="{FF2B5EF4-FFF2-40B4-BE49-F238E27FC236}">
                  <a16:creationId xmlns:a16="http://schemas.microsoft.com/office/drawing/2014/main" id="{75E514A6-5FF9-0E47-B083-A52B8B476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6" y="52101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38" name="Rectangle 1312">
              <a:extLst>
                <a:ext uri="{FF2B5EF4-FFF2-40B4-BE49-F238E27FC236}">
                  <a16:creationId xmlns:a16="http://schemas.microsoft.com/office/drawing/2014/main" id="{63C402CD-9EBE-E249-B67B-DBF4CC425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1" y="52101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39" name="Rectangle 1313">
              <a:extLst>
                <a:ext uri="{FF2B5EF4-FFF2-40B4-BE49-F238E27FC236}">
                  <a16:creationId xmlns:a16="http://schemas.microsoft.com/office/drawing/2014/main" id="{55230B19-7F13-8643-9AEF-E1321FB2C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5936" y="5210168"/>
              <a:ext cx="77787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40" name="Rectangle 1314">
              <a:extLst>
                <a:ext uri="{FF2B5EF4-FFF2-40B4-BE49-F238E27FC236}">
                  <a16:creationId xmlns:a16="http://schemas.microsoft.com/office/drawing/2014/main" id="{D127E674-D2E5-8647-8F43-4A64D6EDA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3723" y="52101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41" name="Rectangle 1315">
              <a:extLst>
                <a:ext uri="{FF2B5EF4-FFF2-40B4-BE49-F238E27FC236}">
                  <a16:creationId xmlns:a16="http://schemas.microsoft.com/office/drawing/2014/main" id="{A1DF2572-82B2-AF43-BB63-43A461DBF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3098" y="5210168"/>
              <a:ext cx="77788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2642" name="Rectangle 1316">
              <a:extLst>
                <a:ext uri="{FF2B5EF4-FFF2-40B4-BE49-F238E27FC236}">
                  <a16:creationId xmlns:a16="http://schemas.microsoft.com/office/drawing/2014/main" id="{AF714C73-991C-D042-83DE-D39107F56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40886" y="5210168"/>
              <a:ext cx="79375" cy="74613"/>
            </a:xfrm>
            <a:prstGeom prst="rect">
              <a:avLst/>
            </a:prstGeom>
            <a:noFill/>
            <a:ln w="648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2643" name="Group 1317">
              <a:extLst>
                <a:ext uri="{FF2B5EF4-FFF2-40B4-BE49-F238E27FC236}">
                  <a16:creationId xmlns:a16="http://schemas.microsoft.com/office/drawing/2014/main" id="{7A2838CF-79EC-2247-96D5-9D0FC41896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31186" y="4122731"/>
              <a:ext cx="257175" cy="1141412"/>
              <a:chOff x="4417" y="1541"/>
              <a:chExt cx="162" cy="719"/>
            </a:xfrm>
          </p:grpSpPr>
          <p:sp>
            <p:nvSpPr>
              <p:cNvPr id="2644" name="Freeform 1318">
                <a:extLst>
                  <a:ext uri="{FF2B5EF4-FFF2-40B4-BE49-F238E27FC236}">
                    <a16:creationId xmlns:a16="http://schemas.microsoft.com/office/drawing/2014/main" id="{BF0FE79E-3161-2949-9966-FB2E48B32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47" y="2071"/>
                <a:ext cx="259" cy="120"/>
              </a:xfrm>
              <a:custGeom>
                <a:avLst/>
                <a:gdLst>
                  <a:gd name="T0" fmla="*/ 30 w 2055"/>
                  <a:gd name="T1" fmla="*/ 1830 h 2986"/>
                  <a:gd name="T2" fmla="*/ 75 w 2055"/>
                  <a:gd name="T3" fmla="*/ 1560 h 2986"/>
                  <a:gd name="T4" fmla="*/ 120 w 2055"/>
                  <a:gd name="T5" fmla="*/ 1290 h 2986"/>
                  <a:gd name="T6" fmla="*/ 180 w 2055"/>
                  <a:gd name="T7" fmla="*/ 1050 h 2986"/>
                  <a:gd name="T8" fmla="*/ 225 w 2055"/>
                  <a:gd name="T9" fmla="*/ 810 h 2986"/>
                  <a:gd name="T10" fmla="*/ 270 w 2055"/>
                  <a:gd name="T11" fmla="*/ 615 h 2986"/>
                  <a:gd name="T12" fmla="*/ 315 w 2055"/>
                  <a:gd name="T13" fmla="*/ 420 h 2986"/>
                  <a:gd name="T14" fmla="*/ 375 w 2055"/>
                  <a:gd name="T15" fmla="*/ 270 h 2986"/>
                  <a:gd name="T16" fmla="*/ 420 w 2055"/>
                  <a:gd name="T17" fmla="*/ 150 h 2986"/>
                  <a:gd name="T18" fmla="*/ 465 w 2055"/>
                  <a:gd name="T19" fmla="*/ 75 h 2986"/>
                  <a:gd name="T20" fmla="*/ 510 w 2055"/>
                  <a:gd name="T21" fmla="*/ 15 h 2986"/>
                  <a:gd name="T22" fmla="*/ 570 w 2055"/>
                  <a:gd name="T23" fmla="*/ 0 h 2986"/>
                  <a:gd name="T24" fmla="*/ 615 w 2055"/>
                  <a:gd name="T25" fmla="*/ 30 h 2986"/>
                  <a:gd name="T26" fmla="*/ 660 w 2055"/>
                  <a:gd name="T27" fmla="*/ 90 h 2986"/>
                  <a:gd name="T28" fmla="*/ 705 w 2055"/>
                  <a:gd name="T29" fmla="*/ 180 h 2986"/>
                  <a:gd name="T30" fmla="*/ 765 w 2055"/>
                  <a:gd name="T31" fmla="*/ 285 h 2986"/>
                  <a:gd name="T32" fmla="*/ 810 w 2055"/>
                  <a:gd name="T33" fmla="*/ 435 h 2986"/>
                  <a:gd name="T34" fmla="*/ 855 w 2055"/>
                  <a:gd name="T35" fmla="*/ 615 h 2986"/>
                  <a:gd name="T36" fmla="*/ 900 w 2055"/>
                  <a:gd name="T37" fmla="*/ 795 h 2986"/>
                  <a:gd name="T38" fmla="*/ 960 w 2055"/>
                  <a:gd name="T39" fmla="*/ 1005 h 2986"/>
                  <a:gd name="T40" fmla="*/ 1005 w 2055"/>
                  <a:gd name="T41" fmla="*/ 1215 h 2986"/>
                  <a:gd name="T42" fmla="*/ 1050 w 2055"/>
                  <a:gd name="T43" fmla="*/ 1440 h 2986"/>
                  <a:gd name="T44" fmla="*/ 1095 w 2055"/>
                  <a:gd name="T45" fmla="*/ 1665 h 2986"/>
                  <a:gd name="T46" fmla="*/ 1155 w 2055"/>
                  <a:gd name="T47" fmla="*/ 1875 h 2986"/>
                  <a:gd name="T48" fmla="*/ 1200 w 2055"/>
                  <a:gd name="T49" fmla="*/ 2085 h 2986"/>
                  <a:gd name="T50" fmla="*/ 1245 w 2055"/>
                  <a:gd name="T51" fmla="*/ 2280 h 2986"/>
                  <a:gd name="T52" fmla="*/ 1290 w 2055"/>
                  <a:gd name="T53" fmla="*/ 2460 h 2986"/>
                  <a:gd name="T54" fmla="*/ 1350 w 2055"/>
                  <a:gd name="T55" fmla="*/ 2610 h 2986"/>
                  <a:gd name="T56" fmla="*/ 1395 w 2055"/>
                  <a:gd name="T57" fmla="*/ 2745 h 2986"/>
                  <a:gd name="T58" fmla="*/ 1440 w 2055"/>
                  <a:gd name="T59" fmla="*/ 2850 h 2986"/>
                  <a:gd name="T60" fmla="*/ 1485 w 2055"/>
                  <a:gd name="T61" fmla="*/ 2926 h 2986"/>
                  <a:gd name="T62" fmla="*/ 1545 w 2055"/>
                  <a:gd name="T63" fmla="*/ 2971 h 2986"/>
                  <a:gd name="T64" fmla="*/ 1590 w 2055"/>
                  <a:gd name="T65" fmla="*/ 2986 h 2986"/>
                  <a:gd name="T66" fmla="*/ 1635 w 2055"/>
                  <a:gd name="T67" fmla="*/ 2971 h 2986"/>
                  <a:gd name="T68" fmla="*/ 1680 w 2055"/>
                  <a:gd name="T69" fmla="*/ 2926 h 2986"/>
                  <a:gd name="T70" fmla="*/ 1740 w 2055"/>
                  <a:gd name="T71" fmla="*/ 2866 h 2986"/>
                  <a:gd name="T72" fmla="*/ 1785 w 2055"/>
                  <a:gd name="T73" fmla="*/ 2760 h 2986"/>
                  <a:gd name="T74" fmla="*/ 1830 w 2055"/>
                  <a:gd name="T75" fmla="*/ 2655 h 2986"/>
                  <a:gd name="T76" fmla="*/ 1875 w 2055"/>
                  <a:gd name="T77" fmla="*/ 2520 h 2986"/>
                  <a:gd name="T78" fmla="*/ 1935 w 2055"/>
                  <a:gd name="T79" fmla="*/ 2370 h 2986"/>
                  <a:gd name="T80" fmla="*/ 1980 w 2055"/>
                  <a:gd name="T81" fmla="*/ 2205 h 2986"/>
                  <a:gd name="T82" fmla="*/ 2025 w 2055"/>
                  <a:gd name="T83" fmla="*/ 2055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55" h="2986">
                    <a:moveTo>
                      <a:pt x="0" y="2010"/>
                    </a:moveTo>
                    <a:lnTo>
                      <a:pt x="15" y="1920"/>
                    </a:lnTo>
                    <a:lnTo>
                      <a:pt x="30" y="1830"/>
                    </a:lnTo>
                    <a:lnTo>
                      <a:pt x="45" y="1740"/>
                    </a:lnTo>
                    <a:lnTo>
                      <a:pt x="60" y="1650"/>
                    </a:lnTo>
                    <a:lnTo>
                      <a:pt x="75" y="1560"/>
                    </a:lnTo>
                    <a:lnTo>
                      <a:pt x="90" y="1470"/>
                    </a:lnTo>
                    <a:lnTo>
                      <a:pt x="105" y="1380"/>
                    </a:lnTo>
                    <a:lnTo>
                      <a:pt x="120" y="1290"/>
                    </a:lnTo>
                    <a:lnTo>
                      <a:pt x="135" y="1215"/>
                    </a:lnTo>
                    <a:lnTo>
                      <a:pt x="150" y="1125"/>
                    </a:lnTo>
                    <a:lnTo>
                      <a:pt x="180" y="1050"/>
                    </a:lnTo>
                    <a:lnTo>
                      <a:pt x="195" y="960"/>
                    </a:lnTo>
                    <a:lnTo>
                      <a:pt x="210" y="885"/>
                    </a:lnTo>
                    <a:lnTo>
                      <a:pt x="225" y="810"/>
                    </a:lnTo>
                    <a:lnTo>
                      <a:pt x="240" y="750"/>
                    </a:lnTo>
                    <a:lnTo>
                      <a:pt x="255" y="675"/>
                    </a:lnTo>
                    <a:lnTo>
                      <a:pt x="270" y="615"/>
                    </a:lnTo>
                    <a:lnTo>
                      <a:pt x="285" y="540"/>
                    </a:lnTo>
                    <a:lnTo>
                      <a:pt x="300" y="480"/>
                    </a:lnTo>
                    <a:lnTo>
                      <a:pt x="315" y="420"/>
                    </a:lnTo>
                    <a:lnTo>
                      <a:pt x="330" y="375"/>
                    </a:lnTo>
                    <a:lnTo>
                      <a:pt x="345" y="315"/>
                    </a:lnTo>
                    <a:lnTo>
                      <a:pt x="375" y="270"/>
                    </a:lnTo>
                    <a:lnTo>
                      <a:pt x="390" y="225"/>
                    </a:lnTo>
                    <a:lnTo>
                      <a:pt x="405" y="195"/>
                    </a:lnTo>
                    <a:lnTo>
                      <a:pt x="420" y="150"/>
                    </a:lnTo>
                    <a:lnTo>
                      <a:pt x="435" y="120"/>
                    </a:lnTo>
                    <a:lnTo>
                      <a:pt x="450" y="90"/>
                    </a:lnTo>
                    <a:lnTo>
                      <a:pt x="465" y="75"/>
                    </a:lnTo>
                    <a:lnTo>
                      <a:pt x="480" y="45"/>
                    </a:lnTo>
                    <a:lnTo>
                      <a:pt x="495" y="30"/>
                    </a:lnTo>
                    <a:lnTo>
                      <a:pt x="510" y="15"/>
                    </a:lnTo>
                    <a:lnTo>
                      <a:pt x="525" y="15"/>
                    </a:lnTo>
                    <a:lnTo>
                      <a:pt x="540" y="0"/>
                    </a:lnTo>
                    <a:lnTo>
                      <a:pt x="570" y="0"/>
                    </a:lnTo>
                    <a:lnTo>
                      <a:pt x="585" y="15"/>
                    </a:lnTo>
                    <a:lnTo>
                      <a:pt x="600" y="15"/>
                    </a:lnTo>
                    <a:lnTo>
                      <a:pt x="615" y="30"/>
                    </a:lnTo>
                    <a:lnTo>
                      <a:pt x="630" y="45"/>
                    </a:lnTo>
                    <a:lnTo>
                      <a:pt x="645" y="60"/>
                    </a:lnTo>
                    <a:lnTo>
                      <a:pt x="660" y="90"/>
                    </a:lnTo>
                    <a:lnTo>
                      <a:pt x="675" y="105"/>
                    </a:lnTo>
                    <a:lnTo>
                      <a:pt x="690" y="135"/>
                    </a:lnTo>
                    <a:lnTo>
                      <a:pt x="705" y="180"/>
                    </a:lnTo>
                    <a:lnTo>
                      <a:pt x="720" y="210"/>
                    </a:lnTo>
                    <a:lnTo>
                      <a:pt x="735" y="255"/>
                    </a:lnTo>
                    <a:lnTo>
                      <a:pt x="765" y="285"/>
                    </a:lnTo>
                    <a:lnTo>
                      <a:pt x="780" y="345"/>
                    </a:lnTo>
                    <a:lnTo>
                      <a:pt x="795" y="390"/>
                    </a:lnTo>
                    <a:lnTo>
                      <a:pt x="810" y="435"/>
                    </a:lnTo>
                    <a:lnTo>
                      <a:pt x="825" y="495"/>
                    </a:lnTo>
                    <a:lnTo>
                      <a:pt x="840" y="555"/>
                    </a:lnTo>
                    <a:lnTo>
                      <a:pt x="855" y="615"/>
                    </a:lnTo>
                    <a:lnTo>
                      <a:pt x="870" y="675"/>
                    </a:lnTo>
                    <a:lnTo>
                      <a:pt x="885" y="735"/>
                    </a:lnTo>
                    <a:lnTo>
                      <a:pt x="900" y="795"/>
                    </a:lnTo>
                    <a:lnTo>
                      <a:pt x="915" y="870"/>
                    </a:lnTo>
                    <a:lnTo>
                      <a:pt x="945" y="930"/>
                    </a:lnTo>
                    <a:lnTo>
                      <a:pt x="960" y="1005"/>
                    </a:lnTo>
                    <a:lnTo>
                      <a:pt x="975" y="1080"/>
                    </a:lnTo>
                    <a:lnTo>
                      <a:pt x="990" y="1140"/>
                    </a:lnTo>
                    <a:lnTo>
                      <a:pt x="1005" y="1215"/>
                    </a:lnTo>
                    <a:lnTo>
                      <a:pt x="1020" y="1290"/>
                    </a:lnTo>
                    <a:lnTo>
                      <a:pt x="1035" y="1365"/>
                    </a:lnTo>
                    <a:lnTo>
                      <a:pt x="1050" y="1440"/>
                    </a:lnTo>
                    <a:lnTo>
                      <a:pt x="1065" y="1515"/>
                    </a:lnTo>
                    <a:lnTo>
                      <a:pt x="1080" y="1590"/>
                    </a:lnTo>
                    <a:lnTo>
                      <a:pt x="1095" y="1665"/>
                    </a:lnTo>
                    <a:lnTo>
                      <a:pt x="1110" y="1725"/>
                    </a:lnTo>
                    <a:lnTo>
                      <a:pt x="1140" y="1800"/>
                    </a:lnTo>
                    <a:lnTo>
                      <a:pt x="1155" y="1875"/>
                    </a:lnTo>
                    <a:lnTo>
                      <a:pt x="1170" y="1950"/>
                    </a:lnTo>
                    <a:lnTo>
                      <a:pt x="1185" y="2010"/>
                    </a:lnTo>
                    <a:lnTo>
                      <a:pt x="1200" y="2085"/>
                    </a:lnTo>
                    <a:lnTo>
                      <a:pt x="1215" y="2145"/>
                    </a:lnTo>
                    <a:lnTo>
                      <a:pt x="1230" y="2220"/>
                    </a:lnTo>
                    <a:lnTo>
                      <a:pt x="1245" y="2280"/>
                    </a:lnTo>
                    <a:lnTo>
                      <a:pt x="1260" y="2340"/>
                    </a:lnTo>
                    <a:lnTo>
                      <a:pt x="1275" y="2400"/>
                    </a:lnTo>
                    <a:lnTo>
                      <a:pt x="1290" y="2460"/>
                    </a:lnTo>
                    <a:lnTo>
                      <a:pt x="1305" y="2505"/>
                    </a:lnTo>
                    <a:lnTo>
                      <a:pt x="1335" y="2565"/>
                    </a:lnTo>
                    <a:lnTo>
                      <a:pt x="1350" y="2610"/>
                    </a:lnTo>
                    <a:lnTo>
                      <a:pt x="1365" y="2655"/>
                    </a:lnTo>
                    <a:lnTo>
                      <a:pt x="1380" y="2700"/>
                    </a:lnTo>
                    <a:lnTo>
                      <a:pt x="1395" y="2745"/>
                    </a:lnTo>
                    <a:lnTo>
                      <a:pt x="1410" y="2775"/>
                    </a:lnTo>
                    <a:lnTo>
                      <a:pt x="1425" y="2820"/>
                    </a:lnTo>
                    <a:lnTo>
                      <a:pt x="1440" y="2850"/>
                    </a:lnTo>
                    <a:lnTo>
                      <a:pt x="1455" y="2881"/>
                    </a:lnTo>
                    <a:lnTo>
                      <a:pt x="1470" y="2896"/>
                    </a:lnTo>
                    <a:lnTo>
                      <a:pt x="1485" y="2926"/>
                    </a:lnTo>
                    <a:lnTo>
                      <a:pt x="1500" y="2941"/>
                    </a:lnTo>
                    <a:lnTo>
                      <a:pt x="1530" y="2956"/>
                    </a:lnTo>
                    <a:lnTo>
                      <a:pt x="1545" y="2971"/>
                    </a:lnTo>
                    <a:lnTo>
                      <a:pt x="1560" y="2971"/>
                    </a:lnTo>
                    <a:lnTo>
                      <a:pt x="1575" y="2986"/>
                    </a:lnTo>
                    <a:lnTo>
                      <a:pt x="1590" y="2986"/>
                    </a:lnTo>
                    <a:lnTo>
                      <a:pt x="1605" y="2986"/>
                    </a:lnTo>
                    <a:lnTo>
                      <a:pt x="1620" y="2986"/>
                    </a:lnTo>
                    <a:lnTo>
                      <a:pt x="1635" y="2971"/>
                    </a:lnTo>
                    <a:lnTo>
                      <a:pt x="1650" y="2956"/>
                    </a:lnTo>
                    <a:lnTo>
                      <a:pt x="1665" y="2941"/>
                    </a:lnTo>
                    <a:lnTo>
                      <a:pt x="1680" y="2926"/>
                    </a:lnTo>
                    <a:lnTo>
                      <a:pt x="1710" y="2911"/>
                    </a:lnTo>
                    <a:lnTo>
                      <a:pt x="1725" y="2881"/>
                    </a:lnTo>
                    <a:lnTo>
                      <a:pt x="1740" y="2866"/>
                    </a:lnTo>
                    <a:lnTo>
                      <a:pt x="1755" y="2835"/>
                    </a:lnTo>
                    <a:lnTo>
                      <a:pt x="1770" y="2805"/>
                    </a:lnTo>
                    <a:lnTo>
                      <a:pt x="1785" y="2760"/>
                    </a:lnTo>
                    <a:lnTo>
                      <a:pt x="1800" y="2730"/>
                    </a:lnTo>
                    <a:lnTo>
                      <a:pt x="1815" y="2685"/>
                    </a:lnTo>
                    <a:lnTo>
                      <a:pt x="1830" y="2655"/>
                    </a:lnTo>
                    <a:lnTo>
                      <a:pt x="1845" y="2610"/>
                    </a:lnTo>
                    <a:lnTo>
                      <a:pt x="1860" y="2565"/>
                    </a:lnTo>
                    <a:lnTo>
                      <a:pt x="1875" y="2520"/>
                    </a:lnTo>
                    <a:lnTo>
                      <a:pt x="1905" y="2475"/>
                    </a:lnTo>
                    <a:lnTo>
                      <a:pt x="1920" y="2415"/>
                    </a:lnTo>
                    <a:lnTo>
                      <a:pt x="1935" y="2370"/>
                    </a:lnTo>
                    <a:lnTo>
                      <a:pt x="1950" y="2310"/>
                    </a:lnTo>
                    <a:lnTo>
                      <a:pt x="1965" y="2265"/>
                    </a:lnTo>
                    <a:lnTo>
                      <a:pt x="1980" y="2205"/>
                    </a:lnTo>
                    <a:lnTo>
                      <a:pt x="1995" y="2160"/>
                    </a:lnTo>
                    <a:lnTo>
                      <a:pt x="2010" y="2100"/>
                    </a:lnTo>
                    <a:lnTo>
                      <a:pt x="2025" y="2055"/>
                    </a:lnTo>
                    <a:lnTo>
                      <a:pt x="2040" y="1995"/>
                    </a:lnTo>
                    <a:lnTo>
                      <a:pt x="2055" y="1935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45" name="Freeform 1319">
                <a:extLst>
                  <a:ext uri="{FF2B5EF4-FFF2-40B4-BE49-F238E27FC236}">
                    <a16:creationId xmlns:a16="http://schemas.microsoft.com/office/drawing/2014/main" id="{ECD94A96-F1DE-3347-A4E9-1AF5C5078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88" y="1809"/>
                <a:ext cx="261" cy="120"/>
              </a:xfrm>
              <a:custGeom>
                <a:avLst/>
                <a:gdLst>
                  <a:gd name="T0" fmla="*/ 45 w 2071"/>
                  <a:gd name="T1" fmla="*/ 795 h 2986"/>
                  <a:gd name="T2" fmla="*/ 90 w 2071"/>
                  <a:gd name="T3" fmla="*/ 630 h 2986"/>
                  <a:gd name="T4" fmla="*/ 135 w 2071"/>
                  <a:gd name="T5" fmla="*/ 480 h 2986"/>
                  <a:gd name="T6" fmla="*/ 180 w 2071"/>
                  <a:gd name="T7" fmla="*/ 345 h 2986"/>
                  <a:gd name="T8" fmla="*/ 240 w 2071"/>
                  <a:gd name="T9" fmla="*/ 240 h 2986"/>
                  <a:gd name="T10" fmla="*/ 285 w 2071"/>
                  <a:gd name="T11" fmla="*/ 135 h 2986"/>
                  <a:gd name="T12" fmla="*/ 330 w 2071"/>
                  <a:gd name="T13" fmla="*/ 60 h 2986"/>
                  <a:gd name="T14" fmla="*/ 375 w 2071"/>
                  <a:gd name="T15" fmla="*/ 15 h 2986"/>
                  <a:gd name="T16" fmla="*/ 435 w 2071"/>
                  <a:gd name="T17" fmla="*/ 0 h 2986"/>
                  <a:gd name="T18" fmla="*/ 480 w 2071"/>
                  <a:gd name="T19" fmla="*/ 15 h 2986"/>
                  <a:gd name="T20" fmla="*/ 525 w 2071"/>
                  <a:gd name="T21" fmla="*/ 60 h 2986"/>
                  <a:gd name="T22" fmla="*/ 570 w 2071"/>
                  <a:gd name="T23" fmla="*/ 135 h 2986"/>
                  <a:gd name="T24" fmla="*/ 630 w 2071"/>
                  <a:gd name="T25" fmla="*/ 240 h 2986"/>
                  <a:gd name="T26" fmla="*/ 675 w 2071"/>
                  <a:gd name="T27" fmla="*/ 360 h 2986"/>
                  <a:gd name="T28" fmla="*/ 720 w 2071"/>
                  <a:gd name="T29" fmla="*/ 510 h 2986"/>
                  <a:gd name="T30" fmla="*/ 765 w 2071"/>
                  <a:gd name="T31" fmla="*/ 690 h 2986"/>
                  <a:gd name="T32" fmla="*/ 826 w 2071"/>
                  <a:gd name="T33" fmla="*/ 885 h 2986"/>
                  <a:gd name="T34" fmla="*/ 871 w 2071"/>
                  <a:gd name="T35" fmla="*/ 1095 h 2986"/>
                  <a:gd name="T36" fmla="*/ 916 w 2071"/>
                  <a:gd name="T37" fmla="*/ 1305 h 2986"/>
                  <a:gd name="T38" fmla="*/ 961 w 2071"/>
                  <a:gd name="T39" fmla="*/ 1530 h 2986"/>
                  <a:gd name="T40" fmla="*/ 1021 w 2071"/>
                  <a:gd name="T41" fmla="*/ 1740 h 2986"/>
                  <a:gd name="T42" fmla="*/ 1066 w 2071"/>
                  <a:gd name="T43" fmla="*/ 1966 h 2986"/>
                  <a:gd name="T44" fmla="*/ 1111 w 2071"/>
                  <a:gd name="T45" fmla="*/ 2176 h 2986"/>
                  <a:gd name="T46" fmla="*/ 1156 w 2071"/>
                  <a:gd name="T47" fmla="*/ 2356 h 2986"/>
                  <a:gd name="T48" fmla="*/ 1216 w 2071"/>
                  <a:gd name="T49" fmla="*/ 2536 h 2986"/>
                  <a:gd name="T50" fmla="*/ 1261 w 2071"/>
                  <a:gd name="T51" fmla="*/ 2686 h 2986"/>
                  <a:gd name="T52" fmla="*/ 1306 w 2071"/>
                  <a:gd name="T53" fmla="*/ 2806 h 2986"/>
                  <a:gd name="T54" fmla="*/ 1351 w 2071"/>
                  <a:gd name="T55" fmla="*/ 2896 h 2986"/>
                  <a:gd name="T56" fmla="*/ 1411 w 2071"/>
                  <a:gd name="T57" fmla="*/ 2956 h 2986"/>
                  <a:gd name="T58" fmla="*/ 1456 w 2071"/>
                  <a:gd name="T59" fmla="*/ 2986 h 2986"/>
                  <a:gd name="T60" fmla="*/ 1501 w 2071"/>
                  <a:gd name="T61" fmla="*/ 2971 h 2986"/>
                  <a:gd name="T62" fmla="*/ 1546 w 2071"/>
                  <a:gd name="T63" fmla="*/ 2926 h 2986"/>
                  <a:gd name="T64" fmla="*/ 1606 w 2071"/>
                  <a:gd name="T65" fmla="*/ 2851 h 2986"/>
                  <a:gd name="T66" fmla="*/ 1651 w 2071"/>
                  <a:gd name="T67" fmla="*/ 2731 h 2986"/>
                  <a:gd name="T68" fmla="*/ 1696 w 2071"/>
                  <a:gd name="T69" fmla="*/ 2581 h 2986"/>
                  <a:gd name="T70" fmla="*/ 1741 w 2071"/>
                  <a:gd name="T71" fmla="*/ 2401 h 2986"/>
                  <a:gd name="T72" fmla="*/ 1801 w 2071"/>
                  <a:gd name="T73" fmla="*/ 2191 h 2986"/>
                  <a:gd name="T74" fmla="*/ 1846 w 2071"/>
                  <a:gd name="T75" fmla="*/ 1966 h 2986"/>
                  <a:gd name="T76" fmla="*/ 1891 w 2071"/>
                  <a:gd name="T77" fmla="*/ 1725 h 2986"/>
                  <a:gd name="T78" fmla="*/ 1936 w 2071"/>
                  <a:gd name="T79" fmla="*/ 1455 h 2986"/>
                  <a:gd name="T80" fmla="*/ 1996 w 2071"/>
                  <a:gd name="T81" fmla="*/ 1185 h 2986"/>
                  <a:gd name="T82" fmla="*/ 2041 w 2071"/>
                  <a:gd name="T83" fmla="*/ 915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1" h="2986">
                    <a:moveTo>
                      <a:pt x="0" y="900"/>
                    </a:moveTo>
                    <a:lnTo>
                      <a:pt x="15" y="855"/>
                    </a:lnTo>
                    <a:lnTo>
                      <a:pt x="45" y="795"/>
                    </a:lnTo>
                    <a:lnTo>
                      <a:pt x="60" y="735"/>
                    </a:lnTo>
                    <a:lnTo>
                      <a:pt x="75" y="690"/>
                    </a:lnTo>
                    <a:lnTo>
                      <a:pt x="90" y="630"/>
                    </a:lnTo>
                    <a:lnTo>
                      <a:pt x="105" y="585"/>
                    </a:lnTo>
                    <a:lnTo>
                      <a:pt x="120" y="540"/>
                    </a:lnTo>
                    <a:lnTo>
                      <a:pt x="135" y="480"/>
                    </a:lnTo>
                    <a:lnTo>
                      <a:pt x="150" y="435"/>
                    </a:lnTo>
                    <a:lnTo>
                      <a:pt x="165" y="390"/>
                    </a:lnTo>
                    <a:lnTo>
                      <a:pt x="180" y="345"/>
                    </a:lnTo>
                    <a:lnTo>
                      <a:pt x="195" y="315"/>
                    </a:lnTo>
                    <a:lnTo>
                      <a:pt x="210" y="270"/>
                    </a:lnTo>
                    <a:lnTo>
                      <a:pt x="240" y="240"/>
                    </a:lnTo>
                    <a:lnTo>
                      <a:pt x="255" y="195"/>
                    </a:lnTo>
                    <a:lnTo>
                      <a:pt x="270" y="165"/>
                    </a:lnTo>
                    <a:lnTo>
                      <a:pt x="285" y="135"/>
                    </a:lnTo>
                    <a:lnTo>
                      <a:pt x="300" y="105"/>
                    </a:lnTo>
                    <a:lnTo>
                      <a:pt x="315" y="90"/>
                    </a:lnTo>
                    <a:lnTo>
                      <a:pt x="330" y="60"/>
                    </a:lnTo>
                    <a:lnTo>
                      <a:pt x="345" y="45"/>
                    </a:lnTo>
                    <a:lnTo>
                      <a:pt x="360" y="30"/>
                    </a:lnTo>
                    <a:lnTo>
                      <a:pt x="375" y="15"/>
                    </a:lnTo>
                    <a:lnTo>
                      <a:pt x="390" y="15"/>
                    </a:lnTo>
                    <a:lnTo>
                      <a:pt x="420" y="0"/>
                    </a:lnTo>
                    <a:lnTo>
                      <a:pt x="435" y="0"/>
                    </a:lnTo>
                    <a:lnTo>
                      <a:pt x="450" y="0"/>
                    </a:lnTo>
                    <a:lnTo>
                      <a:pt x="465" y="15"/>
                    </a:lnTo>
                    <a:lnTo>
                      <a:pt x="480" y="15"/>
                    </a:lnTo>
                    <a:lnTo>
                      <a:pt x="495" y="30"/>
                    </a:lnTo>
                    <a:lnTo>
                      <a:pt x="510" y="45"/>
                    </a:lnTo>
                    <a:lnTo>
                      <a:pt x="525" y="60"/>
                    </a:lnTo>
                    <a:lnTo>
                      <a:pt x="540" y="75"/>
                    </a:lnTo>
                    <a:lnTo>
                      <a:pt x="555" y="105"/>
                    </a:lnTo>
                    <a:lnTo>
                      <a:pt x="570" y="135"/>
                    </a:lnTo>
                    <a:lnTo>
                      <a:pt x="585" y="165"/>
                    </a:lnTo>
                    <a:lnTo>
                      <a:pt x="615" y="195"/>
                    </a:lnTo>
                    <a:lnTo>
                      <a:pt x="630" y="240"/>
                    </a:lnTo>
                    <a:lnTo>
                      <a:pt x="645" y="270"/>
                    </a:lnTo>
                    <a:lnTo>
                      <a:pt x="660" y="315"/>
                    </a:lnTo>
                    <a:lnTo>
                      <a:pt x="675" y="360"/>
                    </a:lnTo>
                    <a:lnTo>
                      <a:pt x="690" y="405"/>
                    </a:lnTo>
                    <a:lnTo>
                      <a:pt x="705" y="465"/>
                    </a:lnTo>
                    <a:lnTo>
                      <a:pt x="720" y="510"/>
                    </a:lnTo>
                    <a:lnTo>
                      <a:pt x="735" y="570"/>
                    </a:lnTo>
                    <a:lnTo>
                      <a:pt x="750" y="630"/>
                    </a:lnTo>
                    <a:lnTo>
                      <a:pt x="765" y="690"/>
                    </a:lnTo>
                    <a:lnTo>
                      <a:pt x="781" y="750"/>
                    </a:lnTo>
                    <a:lnTo>
                      <a:pt x="811" y="810"/>
                    </a:lnTo>
                    <a:lnTo>
                      <a:pt x="826" y="885"/>
                    </a:lnTo>
                    <a:lnTo>
                      <a:pt x="841" y="945"/>
                    </a:lnTo>
                    <a:lnTo>
                      <a:pt x="856" y="1020"/>
                    </a:lnTo>
                    <a:lnTo>
                      <a:pt x="871" y="1095"/>
                    </a:lnTo>
                    <a:lnTo>
                      <a:pt x="886" y="1155"/>
                    </a:lnTo>
                    <a:lnTo>
                      <a:pt x="901" y="1230"/>
                    </a:lnTo>
                    <a:lnTo>
                      <a:pt x="916" y="1305"/>
                    </a:lnTo>
                    <a:lnTo>
                      <a:pt x="931" y="1380"/>
                    </a:lnTo>
                    <a:lnTo>
                      <a:pt x="946" y="1455"/>
                    </a:lnTo>
                    <a:lnTo>
                      <a:pt x="961" y="1530"/>
                    </a:lnTo>
                    <a:lnTo>
                      <a:pt x="976" y="1605"/>
                    </a:lnTo>
                    <a:lnTo>
                      <a:pt x="1006" y="1680"/>
                    </a:lnTo>
                    <a:lnTo>
                      <a:pt x="1021" y="1740"/>
                    </a:lnTo>
                    <a:lnTo>
                      <a:pt x="1036" y="1815"/>
                    </a:lnTo>
                    <a:lnTo>
                      <a:pt x="1051" y="1891"/>
                    </a:lnTo>
                    <a:lnTo>
                      <a:pt x="1066" y="1966"/>
                    </a:lnTo>
                    <a:lnTo>
                      <a:pt x="1081" y="2026"/>
                    </a:lnTo>
                    <a:lnTo>
                      <a:pt x="1096" y="2101"/>
                    </a:lnTo>
                    <a:lnTo>
                      <a:pt x="1111" y="2176"/>
                    </a:lnTo>
                    <a:lnTo>
                      <a:pt x="1126" y="2236"/>
                    </a:lnTo>
                    <a:lnTo>
                      <a:pt x="1141" y="2296"/>
                    </a:lnTo>
                    <a:lnTo>
                      <a:pt x="1156" y="2356"/>
                    </a:lnTo>
                    <a:lnTo>
                      <a:pt x="1186" y="2416"/>
                    </a:lnTo>
                    <a:lnTo>
                      <a:pt x="1201" y="2476"/>
                    </a:lnTo>
                    <a:lnTo>
                      <a:pt x="1216" y="2536"/>
                    </a:lnTo>
                    <a:lnTo>
                      <a:pt x="1231" y="2581"/>
                    </a:lnTo>
                    <a:lnTo>
                      <a:pt x="1246" y="2641"/>
                    </a:lnTo>
                    <a:lnTo>
                      <a:pt x="1261" y="2686"/>
                    </a:lnTo>
                    <a:lnTo>
                      <a:pt x="1276" y="2731"/>
                    </a:lnTo>
                    <a:lnTo>
                      <a:pt x="1291" y="2761"/>
                    </a:lnTo>
                    <a:lnTo>
                      <a:pt x="1306" y="2806"/>
                    </a:lnTo>
                    <a:lnTo>
                      <a:pt x="1321" y="2836"/>
                    </a:lnTo>
                    <a:lnTo>
                      <a:pt x="1336" y="2866"/>
                    </a:lnTo>
                    <a:lnTo>
                      <a:pt x="1351" y="2896"/>
                    </a:lnTo>
                    <a:lnTo>
                      <a:pt x="1381" y="2926"/>
                    </a:lnTo>
                    <a:lnTo>
                      <a:pt x="1396" y="2941"/>
                    </a:lnTo>
                    <a:lnTo>
                      <a:pt x="1411" y="2956"/>
                    </a:lnTo>
                    <a:lnTo>
                      <a:pt x="1426" y="2971"/>
                    </a:lnTo>
                    <a:lnTo>
                      <a:pt x="1441" y="2971"/>
                    </a:lnTo>
                    <a:lnTo>
                      <a:pt x="1456" y="2986"/>
                    </a:lnTo>
                    <a:lnTo>
                      <a:pt x="1471" y="2986"/>
                    </a:lnTo>
                    <a:lnTo>
                      <a:pt x="1486" y="2971"/>
                    </a:lnTo>
                    <a:lnTo>
                      <a:pt x="1501" y="2971"/>
                    </a:lnTo>
                    <a:lnTo>
                      <a:pt x="1516" y="2956"/>
                    </a:lnTo>
                    <a:lnTo>
                      <a:pt x="1531" y="2941"/>
                    </a:lnTo>
                    <a:lnTo>
                      <a:pt x="1546" y="2926"/>
                    </a:lnTo>
                    <a:lnTo>
                      <a:pt x="1576" y="2896"/>
                    </a:lnTo>
                    <a:lnTo>
                      <a:pt x="1591" y="2881"/>
                    </a:lnTo>
                    <a:lnTo>
                      <a:pt x="1606" y="2851"/>
                    </a:lnTo>
                    <a:lnTo>
                      <a:pt x="1621" y="2806"/>
                    </a:lnTo>
                    <a:lnTo>
                      <a:pt x="1636" y="2776"/>
                    </a:lnTo>
                    <a:lnTo>
                      <a:pt x="1651" y="2731"/>
                    </a:lnTo>
                    <a:lnTo>
                      <a:pt x="1666" y="2686"/>
                    </a:lnTo>
                    <a:lnTo>
                      <a:pt x="1681" y="2626"/>
                    </a:lnTo>
                    <a:lnTo>
                      <a:pt x="1696" y="2581"/>
                    </a:lnTo>
                    <a:lnTo>
                      <a:pt x="1711" y="2521"/>
                    </a:lnTo>
                    <a:lnTo>
                      <a:pt x="1726" y="2461"/>
                    </a:lnTo>
                    <a:lnTo>
                      <a:pt x="1741" y="2401"/>
                    </a:lnTo>
                    <a:lnTo>
                      <a:pt x="1771" y="2341"/>
                    </a:lnTo>
                    <a:lnTo>
                      <a:pt x="1786" y="2266"/>
                    </a:lnTo>
                    <a:lnTo>
                      <a:pt x="1801" y="2191"/>
                    </a:lnTo>
                    <a:lnTo>
                      <a:pt x="1816" y="2116"/>
                    </a:lnTo>
                    <a:lnTo>
                      <a:pt x="1831" y="2041"/>
                    </a:lnTo>
                    <a:lnTo>
                      <a:pt x="1846" y="1966"/>
                    </a:lnTo>
                    <a:lnTo>
                      <a:pt x="1861" y="1891"/>
                    </a:lnTo>
                    <a:lnTo>
                      <a:pt x="1876" y="1800"/>
                    </a:lnTo>
                    <a:lnTo>
                      <a:pt x="1891" y="1725"/>
                    </a:lnTo>
                    <a:lnTo>
                      <a:pt x="1906" y="1635"/>
                    </a:lnTo>
                    <a:lnTo>
                      <a:pt x="1921" y="1545"/>
                    </a:lnTo>
                    <a:lnTo>
                      <a:pt x="1936" y="1455"/>
                    </a:lnTo>
                    <a:lnTo>
                      <a:pt x="1966" y="1365"/>
                    </a:lnTo>
                    <a:lnTo>
                      <a:pt x="1981" y="1275"/>
                    </a:lnTo>
                    <a:lnTo>
                      <a:pt x="1996" y="1185"/>
                    </a:lnTo>
                    <a:lnTo>
                      <a:pt x="2011" y="1095"/>
                    </a:lnTo>
                    <a:lnTo>
                      <a:pt x="2026" y="1005"/>
                    </a:lnTo>
                    <a:lnTo>
                      <a:pt x="2041" y="915"/>
                    </a:lnTo>
                    <a:lnTo>
                      <a:pt x="2056" y="825"/>
                    </a:lnTo>
                    <a:lnTo>
                      <a:pt x="2071" y="735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46" name="Freeform 1320">
                <a:extLst>
                  <a:ext uri="{FF2B5EF4-FFF2-40B4-BE49-F238E27FC236}">
                    <a16:creationId xmlns:a16="http://schemas.microsoft.com/office/drawing/2014/main" id="{BD6510C7-56F5-8144-908B-8E245C3D1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9" y="1579"/>
                <a:ext cx="196" cy="120"/>
              </a:xfrm>
              <a:custGeom>
                <a:avLst/>
                <a:gdLst>
                  <a:gd name="G0" fmla="+- 10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45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2597 35328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16385 2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*/ 1 60499 35328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T0" fmla="*/ 15 w 1560"/>
                  <a:gd name="T1" fmla="*/ 1680 h 2986"/>
                  <a:gd name="T2" fmla="*/ 45 w 1560"/>
                  <a:gd name="T3" fmla="*/ 1500 h 2986"/>
                  <a:gd name="T4" fmla="*/ 90 w 1560"/>
                  <a:gd name="T5" fmla="*/ 1320 h 2986"/>
                  <a:gd name="T6" fmla="*/ 120 w 1560"/>
                  <a:gd name="T7" fmla="*/ 1155 h 2986"/>
                  <a:gd name="T8" fmla="*/ 150 w 1560"/>
                  <a:gd name="T9" fmla="*/ 990 h 2986"/>
                  <a:gd name="T10" fmla="*/ 180 w 1560"/>
                  <a:gd name="T11" fmla="*/ 840 h 2986"/>
                  <a:gd name="T12" fmla="*/ 210 w 1560"/>
                  <a:gd name="T13" fmla="*/ 690 h 2986"/>
                  <a:gd name="T14" fmla="*/ 240 w 1560"/>
                  <a:gd name="T15" fmla="*/ 570 h 2986"/>
                  <a:gd name="T16" fmla="*/ 285 w 1560"/>
                  <a:gd name="T17" fmla="*/ 450 h 2986"/>
                  <a:gd name="T18" fmla="*/ 315 w 1560"/>
                  <a:gd name="T19" fmla="*/ 345 h 2986"/>
                  <a:gd name="T20" fmla="*/ 345 w 1560"/>
                  <a:gd name="T21" fmla="*/ 240 h 2986"/>
                  <a:gd name="T22" fmla="*/ 375 w 1560"/>
                  <a:gd name="T23" fmla="*/ 165 h 2986"/>
                  <a:gd name="T24" fmla="*/ 405 w 1560"/>
                  <a:gd name="T25" fmla="*/ 105 h 2986"/>
                  <a:gd name="T26" fmla="*/ 435 w 1560"/>
                  <a:gd name="T27" fmla="*/ 60 h 2986"/>
                  <a:gd name="T28" fmla="*/ 480 w 1560"/>
                  <a:gd name="T29" fmla="*/ 30 h 2986"/>
                  <a:gd name="T30" fmla="*/ 510 w 1560"/>
                  <a:gd name="T31" fmla="*/ 15 h 2986"/>
                  <a:gd name="T32" fmla="*/ 540 w 1560"/>
                  <a:gd name="T33" fmla="*/ 15 h 2986"/>
                  <a:gd name="T34" fmla="*/ 570 w 1560"/>
                  <a:gd name="T35" fmla="*/ 30 h 2986"/>
                  <a:gd name="T36" fmla="*/ 600 w 1560"/>
                  <a:gd name="T37" fmla="*/ 60 h 2986"/>
                  <a:gd name="T38" fmla="*/ 630 w 1560"/>
                  <a:gd name="T39" fmla="*/ 105 h 2986"/>
                  <a:gd name="T40" fmla="*/ 675 w 1560"/>
                  <a:gd name="T41" fmla="*/ 165 h 2986"/>
                  <a:gd name="T42" fmla="*/ 705 w 1560"/>
                  <a:gd name="T43" fmla="*/ 240 h 2986"/>
                  <a:gd name="T44" fmla="*/ 735 w 1560"/>
                  <a:gd name="T45" fmla="*/ 330 h 2986"/>
                  <a:gd name="T46" fmla="*/ 765 w 1560"/>
                  <a:gd name="T47" fmla="*/ 420 h 2986"/>
                  <a:gd name="T48" fmla="*/ 795 w 1560"/>
                  <a:gd name="T49" fmla="*/ 525 h 2986"/>
                  <a:gd name="T50" fmla="*/ 840 w 1560"/>
                  <a:gd name="T51" fmla="*/ 645 h 2986"/>
                  <a:gd name="T52" fmla="*/ 870 w 1560"/>
                  <a:gd name="T53" fmla="*/ 780 h 2986"/>
                  <a:gd name="T54" fmla="*/ 900 w 1560"/>
                  <a:gd name="T55" fmla="*/ 915 h 2986"/>
                  <a:gd name="T56" fmla="*/ 930 w 1560"/>
                  <a:gd name="T57" fmla="*/ 1050 h 2986"/>
                  <a:gd name="T58" fmla="*/ 960 w 1560"/>
                  <a:gd name="T59" fmla="*/ 1200 h 2986"/>
                  <a:gd name="T60" fmla="*/ 990 w 1560"/>
                  <a:gd name="T61" fmla="*/ 1335 h 2986"/>
                  <a:gd name="T62" fmla="*/ 1035 w 1560"/>
                  <a:gd name="T63" fmla="*/ 1485 h 2986"/>
                  <a:gd name="T64" fmla="*/ 1065 w 1560"/>
                  <a:gd name="T65" fmla="*/ 1635 h 2986"/>
                  <a:gd name="T66" fmla="*/ 1095 w 1560"/>
                  <a:gd name="T67" fmla="*/ 1785 h 2986"/>
                  <a:gd name="T68" fmla="*/ 1125 w 1560"/>
                  <a:gd name="T69" fmla="*/ 1920 h 2986"/>
                  <a:gd name="T70" fmla="*/ 1155 w 1560"/>
                  <a:gd name="T71" fmla="*/ 2055 h 2986"/>
                  <a:gd name="T72" fmla="*/ 1185 w 1560"/>
                  <a:gd name="T73" fmla="*/ 2190 h 2986"/>
                  <a:gd name="T74" fmla="*/ 1230 w 1560"/>
                  <a:gd name="T75" fmla="*/ 2325 h 2986"/>
                  <a:gd name="T76" fmla="*/ 1260 w 1560"/>
                  <a:gd name="T77" fmla="*/ 2430 h 2986"/>
                  <a:gd name="T78" fmla="*/ 1290 w 1560"/>
                  <a:gd name="T79" fmla="*/ 2550 h 2986"/>
                  <a:gd name="T80" fmla="*/ 1320 w 1560"/>
                  <a:gd name="T81" fmla="*/ 2640 h 2986"/>
                  <a:gd name="T82" fmla="*/ 1350 w 1560"/>
                  <a:gd name="T83" fmla="*/ 2730 h 2986"/>
                  <a:gd name="T84" fmla="*/ 1380 w 1560"/>
                  <a:gd name="T85" fmla="*/ 2805 h 2986"/>
                  <a:gd name="T86" fmla="*/ 1425 w 1560"/>
                  <a:gd name="T87" fmla="*/ 2866 h 2986"/>
                  <a:gd name="T88" fmla="*/ 1455 w 1560"/>
                  <a:gd name="T89" fmla="*/ 2911 h 2986"/>
                  <a:gd name="T90" fmla="*/ 1485 w 1560"/>
                  <a:gd name="T91" fmla="*/ 2956 h 2986"/>
                  <a:gd name="T92" fmla="*/ 1515 w 1560"/>
                  <a:gd name="T93" fmla="*/ 2971 h 2986"/>
                  <a:gd name="T94" fmla="*/ 1545 w 1560"/>
                  <a:gd name="T95" fmla="*/ 2986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60" h="2986">
                    <a:moveTo>
                      <a:pt x="0" y="1770"/>
                    </a:moveTo>
                    <a:lnTo>
                      <a:pt x="15" y="1680"/>
                    </a:lnTo>
                    <a:lnTo>
                      <a:pt x="30" y="1590"/>
                    </a:lnTo>
                    <a:lnTo>
                      <a:pt x="45" y="1500"/>
                    </a:lnTo>
                    <a:lnTo>
                      <a:pt x="75" y="1410"/>
                    </a:lnTo>
                    <a:lnTo>
                      <a:pt x="90" y="1320"/>
                    </a:lnTo>
                    <a:lnTo>
                      <a:pt x="105" y="1245"/>
                    </a:lnTo>
                    <a:lnTo>
                      <a:pt x="120" y="1155"/>
                    </a:lnTo>
                    <a:lnTo>
                      <a:pt x="135" y="1065"/>
                    </a:lnTo>
                    <a:lnTo>
                      <a:pt x="150" y="990"/>
                    </a:lnTo>
                    <a:lnTo>
                      <a:pt x="165" y="915"/>
                    </a:lnTo>
                    <a:lnTo>
                      <a:pt x="180" y="840"/>
                    </a:lnTo>
                    <a:lnTo>
                      <a:pt x="195" y="765"/>
                    </a:lnTo>
                    <a:lnTo>
                      <a:pt x="210" y="690"/>
                    </a:lnTo>
                    <a:lnTo>
                      <a:pt x="225" y="630"/>
                    </a:lnTo>
                    <a:lnTo>
                      <a:pt x="240" y="570"/>
                    </a:lnTo>
                    <a:lnTo>
                      <a:pt x="270" y="510"/>
                    </a:lnTo>
                    <a:lnTo>
                      <a:pt x="285" y="450"/>
                    </a:lnTo>
                    <a:lnTo>
                      <a:pt x="300" y="390"/>
                    </a:lnTo>
                    <a:lnTo>
                      <a:pt x="315" y="345"/>
                    </a:lnTo>
                    <a:lnTo>
                      <a:pt x="330" y="285"/>
                    </a:lnTo>
                    <a:lnTo>
                      <a:pt x="345" y="240"/>
                    </a:lnTo>
                    <a:lnTo>
                      <a:pt x="360" y="210"/>
                    </a:lnTo>
                    <a:lnTo>
                      <a:pt x="375" y="165"/>
                    </a:lnTo>
                    <a:lnTo>
                      <a:pt x="390" y="135"/>
                    </a:lnTo>
                    <a:lnTo>
                      <a:pt x="405" y="105"/>
                    </a:lnTo>
                    <a:lnTo>
                      <a:pt x="420" y="75"/>
                    </a:lnTo>
                    <a:lnTo>
                      <a:pt x="435" y="60"/>
                    </a:lnTo>
                    <a:lnTo>
                      <a:pt x="465" y="45"/>
                    </a:lnTo>
                    <a:lnTo>
                      <a:pt x="480" y="30"/>
                    </a:lnTo>
                    <a:lnTo>
                      <a:pt x="495" y="15"/>
                    </a:lnTo>
                    <a:lnTo>
                      <a:pt x="510" y="15"/>
                    </a:lnTo>
                    <a:lnTo>
                      <a:pt x="525" y="0"/>
                    </a:lnTo>
                    <a:lnTo>
                      <a:pt x="540" y="15"/>
                    </a:lnTo>
                    <a:lnTo>
                      <a:pt x="555" y="15"/>
                    </a:lnTo>
                    <a:lnTo>
                      <a:pt x="570" y="30"/>
                    </a:lnTo>
                    <a:lnTo>
                      <a:pt x="585" y="45"/>
                    </a:lnTo>
                    <a:lnTo>
                      <a:pt x="600" y="60"/>
                    </a:lnTo>
                    <a:lnTo>
                      <a:pt x="615" y="75"/>
                    </a:lnTo>
                    <a:lnTo>
                      <a:pt x="630" y="105"/>
                    </a:lnTo>
                    <a:lnTo>
                      <a:pt x="660" y="135"/>
                    </a:lnTo>
                    <a:lnTo>
                      <a:pt x="675" y="165"/>
                    </a:lnTo>
                    <a:lnTo>
                      <a:pt x="690" y="195"/>
                    </a:lnTo>
                    <a:lnTo>
                      <a:pt x="705" y="240"/>
                    </a:lnTo>
                    <a:lnTo>
                      <a:pt x="720" y="285"/>
                    </a:lnTo>
                    <a:lnTo>
                      <a:pt x="735" y="330"/>
                    </a:lnTo>
                    <a:lnTo>
                      <a:pt x="750" y="375"/>
                    </a:lnTo>
                    <a:lnTo>
                      <a:pt x="765" y="420"/>
                    </a:lnTo>
                    <a:lnTo>
                      <a:pt x="780" y="480"/>
                    </a:lnTo>
                    <a:lnTo>
                      <a:pt x="795" y="525"/>
                    </a:lnTo>
                    <a:lnTo>
                      <a:pt x="810" y="585"/>
                    </a:lnTo>
                    <a:lnTo>
                      <a:pt x="840" y="645"/>
                    </a:lnTo>
                    <a:lnTo>
                      <a:pt x="855" y="705"/>
                    </a:lnTo>
                    <a:lnTo>
                      <a:pt x="870" y="780"/>
                    </a:lnTo>
                    <a:lnTo>
                      <a:pt x="885" y="840"/>
                    </a:lnTo>
                    <a:lnTo>
                      <a:pt x="900" y="915"/>
                    </a:lnTo>
                    <a:lnTo>
                      <a:pt x="915" y="975"/>
                    </a:lnTo>
                    <a:lnTo>
                      <a:pt x="930" y="1050"/>
                    </a:lnTo>
                    <a:lnTo>
                      <a:pt x="945" y="1125"/>
                    </a:lnTo>
                    <a:lnTo>
                      <a:pt x="960" y="1200"/>
                    </a:lnTo>
                    <a:lnTo>
                      <a:pt x="975" y="1260"/>
                    </a:lnTo>
                    <a:lnTo>
                      <a:pt x="990" y="1335"/>
                    </a:lnTo>
                    <a:lnTo>
                      <a:pt x="1005" y="1410"/>
                    </a:lnTo>
                    <a:lnTo>
                      <a:pt x="1035" y="1485"/>
                    </a:lnTo>
                    <a:lnTo>
                      <a:pt x="1050" y="1560"/>
                    </a:lnTo>
                    <a:lnTo>
                      <a:pt x="1065" y="1635"/>
                    </a:lnTo>
                    <a:lnTo>
                      <a:pt x="1080" y="1710"/>
                    </a:lnTo>
                    <a:lnTo>
                      <a:pt x="1095" y="1785"/>
                    </a:lnTo>
                    <a:lnTo>
                      <a:pt x="1110" y="1845"/>
                    </a:lnTo>
                    <a:lnTo>
                      <a:pt x="1125" y="1920"/>
                    </a:lnTo>
                    <a:lnTo>
                      <a:pt x="1140" y="1995"/>
                    </a:lnTo>
                    <a:lnTo>
                      <a:pt x="1155" y="2055"/>
                    </a:lnTo>
                    <a:lnTo>
                      <a:pt x="1170" y="2130"/>
                    </a:lnTo>
                    <a:lnTo>
                      <a:pt x="1185" y="2190"/>
                    </a:lnTo>
                    <a:lnTo>
                      <a:pt x="1200" y="2250"/>
                    </a:lnTo>
                    <a:lnTo>
                      <a:pt x="1230" y="2325"/>
                    </a:lnTo>
                    <a:lnTo>
                      <a:pt x="1245" y="2385"/>
                    </a:lnTo>
                    <a:lnTo>
                      <a:pt x="1260" y="2430"/>
                    </a:lnTo>
                    <a:lnTo>
                      <a:pt x="1275" y="2490"/>
                    </a:lnTo>
                    <a:lnTo>
                      <a:pt x="1290" y="2550"/>
                    </a:lnTo>
                    <a:lnTo>
                      <a:pt x="1305" y="2595"/>
                    </a:lnTo>
                    <a:lnTo>
                      <a:pt x="1320" y="2640"/>
                    </a:lnTo>
                    <a:lnTo>
                      <a:pt x="1335" y="2685"/>
                    </a:lnTo>
                    <a:lnTo>
                      <a:pt x="1350" y="2730"/>
                    </a:lnTo>
                    <a:lnTo>
                      <a:pt x="1365" y="2760"/>
                    </a:lnTo>
                    <a:lnTo>
                      <a:pt x="1380" y="2805"/>
                    </a:lnTo>
                    <a:lnTo>
                      <a:pt x="1395" y="2835"/>
                    </a:lnTo>
                    <a:lnTo>
                      <a:pt x="1425" y="2866"/>
                    </a:lnTo>
                    <a:lnTo>
                      <a:pt x="1440" y="2896"/>
                    </a:lnTo>
                    <a:lnTo>
                      <a:pt x="1455" y="2911"/>
                    </a:lnTo>
                    <a:lnTo>
                      <a:pt x="1470" y="2941"/>
                    </a:lnTo>
                    <a:lnTo>
                      <a:pt x="1485" y="2956"/>
                    </a:lnTo>
                    <a:lnTo>
                      <a:pt x="1500" y="2971"/>
                    </a:lnTo>
                    <a:lnTo>
                      <a:pt x="1515" y="2971"/>
                    </a:lnTo>
                    <a:lnTo>
                      <a:pt x="1530" y="2986"/>
                    </a:lnTo>
                    <a:lnTo>
                      <a:pt x="1545" y="2986"/>
                    </a:lnTo>
                    <a:lnTo>
                      <a:pt x="1560" y="2986"/>
                    </a:lnTo>
                  </a:path>
                </a:pathLst>
              </a:custGeom>
              <a:noFill/>
              <a:ln w="28080" cap="flat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2647" name="Group 1321">
              <a:extLst>
                <a:ext uri="{FF2B5EF4-FFF2-40B4-BE49-F238E27FC236}">
                  <a16:creationId xmlns:a16="http://schemas.microsoft.com/office/drawing/2014/main" id="{916256D5-2921-9548-AF72-48C22AA3A3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67736" y="3795706"/>
              <a:ext cx="1125537" cy="254000"/>
              <a:chOff x="4629" y="1335"/>
              <a:chExt cx="709" cy="160"/>
            </a:xfrm>
          </p:grpSpPr>
          <p:sp>
            <p:nvSpPr>
              <p:cNvPr id="2648" name="Freeform 1322">
                <a:extLst>
                  <a:ext uri="{FF2B5EF4-FFF2-40B4-BE49-F238E27FC236}">
                    <a16:creationId xmlns:a16="http://schemas.microsoft.com/office/drawing/2014/main" id="{E268D0C0-E66B-3049-B929-03380A88A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9" y="1335"/>
                <a:ext cx="255" cy="118"/>
              </a:xfrm>
              <a:custGeom>
                <a:avLst/>
                <a:gdLst>
                  <a:gd name="T0" fmla="*/ 30 w 2055"/>
                  <a:gd name="T1" fmla="*/ 1860 h 3181"/>
                  <a:gd name="T2" fmla="*/ 75 w 2055"/>
                  <a:gd name="T3" fmla="*/ 1545 h 3181"/>
                  <a:gd name="T4" fmla="*/ 120 w 2055"/>
                  <a:gd name="T5" fmla="*/ 1245 h 3181"/>
                  <a:gd name="T6" fmla="*/ 180 w 2055"/>
                  <a:gd name="T7" fmla="*/ 975 h 3181"/>
                  <a:gd name="T8" fmla="*/ 225 w 2055"/>
                  <a:gd name="T9" fmla="*/ 720 h 3181"/>
                  <a:gd name="T10" fmla="*/ 270 w 2055"/>
                  <a:gd name="T11" fmla="*/ 495 h 3181"/>
                  <a:gd name="T12" fmla="*/ 315 w 2055"/>
                  <a:gd name="T13" fmla="*/ 300 h 3181"/>
                  <a:gd name="T14" fmla="*/ 375 w 2055"/>
                  <a:gd name="T15" fmla="*/ 165 h 3181"/>
                  <a:gd name="T16" fmla="*/ 420 w 2055"/>
                  <a:gd name="T17" fmla="*/ 60 h 3181"/>
                  <a:gd name="T18" fmla="*/ 465 w 2055"/>
                  <a:gd name="T19" fmla="*/ 15 h 3181"/>
                  <a:gd name="T20" fmla="*/ 510 w 2055"/>
                  <a:gd name="T21" fmla="*/ 0 h 3181"/>
                  <a:gd name="T22" fmla="*/ 570 w 2055"/>
                  <a:gd name="T23" fmla="*/ 45 h 3181"/>
                  <a:gd name="T24" fmla="*/ 615 w 2055"/>
                  <a:gd name="T25" fmla="*/ 120 h 3181"/>
                  <a:gd name="T26" fmla="*/ 660 w 2055"/>
                  <a:gd name="T27" fmla="*/ 240 h 3181"/>
                  <a:gd name="T28" fmla="*/ 705 w 2055"/>
                  <a:gd name="T29" fmla="*/ 405 h 3181"/>
                  <a:gd name="T30" fmla="*/ 765 w 2055"/>
                  <a:gd name="T31" fmla="*/ 600 h 3181"/>
                  <a:gd name="T32" fmla="*/ 810 w 2055"/>
                  <a:gd name="T33" fmla="*/ 825 h 3181"/>
                  <a:gd name="T34" fmla="*/ 855 w 2055"/>
                  <a:gd name="T35" fmla="*/ 1065 h 3181"/>
                  <a:gd name="T36" fmla="*/ 900 w 2055"/>
                  <a:gd name="T37" fmla="*/ 1320 h 3181"/>
                  <a:gd name="T38" fmla="*/ 960 w 2055"/>
                  <a:gd name="T39" fmla="*/ 1575 h 3181"/>
                  <a:gd name="T40" fmla="*/ 1005 w 2055"/>
                  <a:gd name="T41" fmla="*/ 1845 h 3181"/>
                  <a:gd name="T42" fmla="*/ 1050 w 2055"/>
                  <a:gd name="T43" fmla="*/ 2100 h 3181"/>
                  <a:gd name="T44" fmla="*/ 1095 w 2055"/>
                  <a:gd name="T45" fmla="*/ 2340 h 3181"/>
                  <a:gd name="T46" fmla="*/ 1155 w 2055"/>
                  <a:gd name="T47" fmla="*/ 2550 h 3181"/>
                  <a:gd name="T48" fmla="*/ 1200 w 2055"/>
                  <a:gd name="T49" fmla="*/ 2745 h 3181"/>
                  <a:gd name="T50" fmla="*/ 1245 w 2055"/>
                  <a:gd name="T51" fmla="*/ 2910 h 3181"/>
                  <a:gd name="T52" fmla="*/ 1290 w 2055"/>
                  <a:gd name="T53" fmla="*/ 3031 h 3181"/>
                  <a:gd name="T54" fmla="*/ 1350 w 2055"/>
                  <a:gd name="T55" fmla="*/ 3121 h 3181"/>
                  <a:gd name="T56" fmla="*/ 1395 w 2055"/>
                  <a:gd name="T57" fmla="*/ 3166 h 3181"/>
                  <a:gd name="T58" fmla="*/ 1440 w 2055"/>
                  <a:gd name="T59" fmla="*/ 3166 h 3181"/>
                  <a:gd name="T60" fmla="*/ 1485 w 2055"/>
                  <a:gd name="T61" fmla="*/ 3136 h 3181"/>
                  <a:gd name="T62" fmla="*/ 1545 w 2055"/>
                  <a:gd name="T63" fmla="*/ 3061 h 3181"/>
                  <a:gd name="T64" fmla="*/ 1590 w 2055"/>
                  <a:gd name="T65" fmla="*/ 2956 h 3181"/>
                  <a:gd name="T66" fmla="*/ 1635 w 2055"/>
                  <a:gd name="T67" fmla="*/ 2820 h 3181"/>
                  <a:gd name="T68" fmla="*/ 1680 w 2055"/>
                  <a:gd name="T69" fmla="*/ 2655 h 3181"/>
                  <a:gd name="T70" fmla="*/ 1740 w 2055"/>
                  <a:gd name="T71" fmla="*/ 2460 h 3181"/>
                  <a:gd name="T72" fmla="*/ 1785 w 2055"/>
                  <a:gd name="T73" fmla="*/ 2265 h 3181"/>
                  <a:gd name="T74" fmla="*/ 1830 w 2055"/>
                  <a:gd name="T75" fmla="*/ 2055 h 3181"/>
                  <a:gd name="T76" fmla="*/ 1875 w 2055"/>
                  <a:gd name="T77" fmla="*/ 1830 h 3181"/>
                  <a:gd name="T78" fmla="*/ 1935 w 2055"/>
                  <a:gd name="T79" fmla="*/ 1620 h 3181"/>
                  <a:gd name="T80" fmla="*/ 1980 w 2055"/>
                  <a:gd name="T81" fmla="*/ 1425 h 3181"/>
                  <a:gd name="T82" fmla="*/ 2025 w 2055"/>
                  <a:gd name="T83" fmla="*/ 1245 h 3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55" h="3181">
                    <a:moveTo>
                      <a:pt x="0" y="2070"/>
                    </a:moveTo>
                    <a:lnTo>
                      <a:pt x="15" y="1965"/>
                    </a:lnTo>
                    <a:lnTo>
                      <a:pt x="30" y="1860"/>
                    </a:lnTo>
                    <a:lnTo>
                      <a:pt x="45" y="1755"/>
                    </a:lnTo>
                    <a:lnTo>
                      <a:pt x="60" y="1650"/>
                    </a:lnTo>
                    <a:lnTo>
                      <a:pt x="75" y="1545"/>
                    </a:lnTo>
                    <a:lnTo>
                      <a:pt x="90" y="1440"/>
                    </a:lnTo>
                    <a:lnTo>
                      <a:pt x="105" y="1350"/>
                    </a:lnTo>
                    <a:lnTo>
                      <a:pt x="120" y="1245"/>
                    </a:lnTo>
                    <a:lnTo>
                      <a:pt x="135" y="1155"/>
                    </a:lnTo>
                    <a:lnTo>
                      <a:pt x="150" y="1065"/>
                    </a:lnTo>
                    <a:lnTo>
                      <a:pt x="180" y="975"/>
                    </a:lnTo>
                    <a:lnTo>
                      <a:pt x="195" y="885"/>
                    </a:lnTo>
                    <a:lnTo>
                      <a:pt x="210" y="795"/>
                    </a:lnTo>
                    <a:lnTo>
                      <a:pt x="225" y="720"/>
                    </a:lnTo>
                    <a:lnTo>
                      <a:pt x="240" y="630"/>
                    </a:lnTo>
                    <a:lnTo>
                      <a:pt x="255" y="555"/>
                    </a:lnTo>
                    <a:lnTo>
                      <a:pt x="270" y="495"/>
                    </a:lnTo>
                    <a:lnTo>
                      <a:pt x="285" y="420"/>
                    </a:lnTo>
                    <a:lnTo>
                      <a:pt x="300" y="360"/>
                    </a:lnTo>
                    <a:lnTo>
                      <a:pt x="315" y="300"/>
                    </a:lnTo>
                    <a:lnTo>
                      <a:pt x="330" y="255"/>
                    </a:lnTo>
                    <a:lnTo>
                      <a:pt x="345" y="210"/>
                    </a:lnTo>
                    <a:lnTo>
                      <a:pt x="375" y="165"/>
                    </a:lnTo>
                    <a:lnTo>
                      <a:pt x="390" y="120"/>
                    </a:lnTo>
                    <a:lnTo>
                      <a:pt x="405" y="90"/>
                    </a:lnTo>
                    <a:lnTo>
                      <a:pt x="420" y="60"/>
                    </a:lnTo>
                    <a:lnTo>
                      <a:pt x="435" y="45"/>
                    </a:lnTo>
                    <a:lnTo>
                      <a:pt x="450" y="15"/>
                    </a:lnTo>
                    <a:lnTo>
                      <a:pt x="465" y="15"/>
                    </a:lnTo>
                    <a:lnTo>
                      <a:pt x="480" y="0"/>
                    </a:lnTo>
                    <a:lnTo>
                      <a:pt x="495" y="0"/>
                    </a:lnTo>
                    <a:lnTo>
                      <a:pt x="510" y="0"/>
                    </a:lnTo>
                    <a:lnTo>
                      <a:pt x="525" y="15"/>
                    </a:lnTo>
                    <a:lnTo>
                      <a:pt x="540" y="15"/>
                    </a:lnTo>
                    <a:lnTo>
                      <a:pt x="570" y="45"/>
                    </a:lnTo>
                    <a:lnTo>
                      <a:pt x="585" y="60"/>
                    </a:lnTo>
                    <a:lnTo>
                      <a:pt x="600" y="90"/>
                    </a:lnTo>
                    <a:lnTo>
                      <a:pt x="615" y="120"/>
                    </a:lnTo>
                    <a:lnTo>
                      <a:pt x="630" y="150"/>
                    </a:lnTo>
                    <a:lnTo>
                      <a:pt x="645" y="195"/>
                    </a:lnTo>
                    <a:lnTo>
                      <a:pt x="660" y="240"/>
                    </a:lnTo>
                    <a:lnTo>
                      <a:pt x="675" y="300"/>
                    </a:lnTo>
                    <a:lnTo>
                      <a:pt x="690" y="345"/>
                    </a:lnTo>
                    <a:lnTo>
                      <a:pt x="705" y="405"/>
                    </a:lnTo>
                    <a:lnTo>
                      <a:pt x="720" y="465"/>
                    </a:lnTo>
                    <a:lnTo>
                      <a:pt x="735" y="525"/>
                    </a:lnTo>
                    <a:lnTo>
                      <a:pt x="765" y="600"/>
                    </a:lnTo>
                    <a:lnTo>
                      <a:pt x="780" y="675"/>
                    </a:lnTo>
                    <a:lnTo>
                      <a:pt x="795" y="750"/>
                    </a:lnTo>
                    <a:lnTo>
                      <a:pt x="810" y="825"/>
                    </a:lnTo>
                    <a:lnTo>
                      <a:pt x="825" y="900"/>
                    </a:lnTo>
                    <a:lnTo>
                      <a:pt x="840" y="975"/>
                    </a:lnTo>
                    <a:lnTo>
                      <a:pt x="855" y="1065"/>
                    </a:lnTo>
                    <a:lnTo>
                      <a:pt x="870" y="1140"/>
                    </a:lnTo>
                    <a:lnTo>
                      <a:pt x="885" y="1230"/>
                    </a:lnTo>
                    <a:lnTo>
                      <a:pt x="900" y="1320"/>
                    </a:lnTo>
                    <a:lnTo>
                      <a:pt x="915" y="1410"/>
                    </a:lnTo>
                    <a:lnTo>
                      <a:pt x="945" y="1485"/>
                    </a:lnTo>
                    <a:lnTo>
                      <a:pt x="960" y="1575"/>
                    </a:lnTo>
                    <a:lnTo>
                      <a:pt x="975" y="1665"/>
                    </a:lnTo>
                    <a:lnTo>
                      <a:pt x="990" y="1755"/>
                    </a:lnTo>
                    <a:lnTo>
                      <a:pt x="1005" y="1845"/>
                    </a:lnTo>
                    <a:lnTo>
                      <a:pt x="1020" y="1920"/>
                    </a:lnTo>
                    <a:lnTo>
                      <a:pt x="1035" y="2010"/>
                    </a:lnTo>
                    <a:lnTo>
                      <a:pt x="1050" y="2100"/>
                    </a:lnTo>
                    <a:lnTo>
                      <a:pt x="1065" y="2175"/>
                    </a:lnTo>
                    <a:lnTo>
                      <a:pt x="1080" y="2250"/>
                    </a:lnTo>
                    <a:lnTo>
                      <a:pt x="1095" y="2340"/>
                    </a:lnTo>
                    <a:lnTo>
                      <a:pt x="1110" y="2415"/>
                    </a:lnTo>
                    <a:lnTo>
                      <a:pt x="1140" y="2475"/>
                    </a:lnTo>
                    <a:lnTo>
                      <a:pt x="1155" y="2550"/>
                    </a:lnTo>
                    <a:lnTo>
                      <a:pt x="1170" y="2625"/>
                    </a:lnTo>
                    <a:lnTo>
                      <a:pt x="1185" y="2685"/>
                    </a:lnTo>
                    <a:lnTo>
                      <a:pt x="1200" y="2745"/>
                    </a:lnTo>
                    <a:lnTo>
                      <a:pt x="1215" y="2805"/>
                    </a:lnTo>
                    <a:lnTo>
                      <a:pt x="1230" y="2850"/>
                    </a:lnTo>
                    <a:lnTo>
                      <a:pt x="1245" y="2910"/>
                    </a:lnTo>
                    <a:lnTo>
                      <a:pt x="1260" y="2956"/>
                    </a:lnTo>
                    <a:lnTo>
                      <a:pt x="1275" y="2986"/>
                    </a:lnTo>
                    <a:lnTo>
                      <a:pt x="1290" y="3031"/>
                    </a:lnTo>
                    <a:lnTo>
                      <a:pt x="1305" y="3061"/>
                    </a:lnTo>
                    <a:lnTo>
                      <a:pt x="1335" y="3091"/>
                    </a:lnTo>
                    <a:lnTo>
                      <a:pt x="1350" y="3121"/>
                    </a:lnTo>
                    <a:lnTo>
                      <a:pt x="1365" y="3136"/>
                    </a:lnTo>
                    <a:lnTo>
                      <a:pt x="1380" y="3151"/>
                    </a:lnTo>
                    <a:lnTo>
                      <a:pt x="1395" y="3166"/>
                    </a:lnTo>
                    <a:lnTo>
                      <a:pt x="1410" y="3166"/>
                    </a:lnTo>
                    <a:lnTo>
                      <a:pt x="1425" y="3181"/>
                    </a:lnTo>
                    <a:lnTo>
                      <a:pt x="1440" y="3166"/>
                    </a:lnTo>
                    <a:lnTo>
                      <a:pt x="1455" y="3166"/>
                    </a:lnTo>
                    <a:lnTo>
                      <a:pt x="1470" y="3151"/>
                    </a:lnTo>
                    <a:lnTo>
                      <a:pt x="1485" y="3136"/>
                    </a:lnTo>
                    <a:lnTo>
                      <a:pt x="1500" y="3121"/>
                    </a:lnTo>
                    <a:lnTo>
                      <a:pt x="1530" y="3091"/>
                    </a:lnTo>
                    <a:lnTo>
                      <a:pt x="1545" y="3061"/>
                    </a:lnTo>
                    <a:lnTo>
                      <a:pt x="1560" y="3031"/>
                    </a:lnTo>
                    <a:lnTo>
                      <a:pt x="1575" y="3001"/>
                    </a:lnTo>
                    <a:lnTo>
                      <a:pt x="1590" y="2956"/>
                    </a:lnTo>
                    <a:lnTo>
                      <a:pt x="1605" y="2910"/>
                    </a:lnTo>
                    <a:lnTo>
                      <a:pt x="1620" y="2865"/>
                    </a:lnTo>
                    <a:lnTo>
                      <a:pt x="1635" y="2820"/>
                    </a:lnTo>
                    <a:lnTo>
                      <a:pt x="1650" y="2760"/>
                    </a:lnTo>
                    <a:lnTo>
                      <a:pt x="1665" y="2715"/>
                    </a:lnTo>
                    <a:lnTo>
                      <a:pt x="1680" y="2655"/>
                    </a:lnTo>
                    <a:lnTo>
                      <a:pt x="1710" y="2595"/>
                    </a:lnTo>
                    <a:lnTo>
                      <a:pt x="1725" y="2535"/>
                    </a:lnTo>
                    <a:lnTo>
                      <a:pt x="1740" y="2460"/>
                    </a:lnTo>
                    <a:lnTo>
                      <a:pt x="1755" y="2400"/>
                    </a:lnTo>
                    <a:lnTo>
                      <a:pt x="1770" y="2325"/>
                    </a:lnTo>
                    <a:lnTo>
                      <a:pt x="1785" y="2265"/>
                    </a:lnTo>
                    <a:lnTo>
                      <a:pt x="1800" y="2190"/>
                    </a:lnTo>
                    <a:lnTo>
                      <a:pt x="1815" y="2115"/>
                    </a:lnTo>
                    <a:lnTo>
                      <a:pt x="1830" y="2055"/>
                    </a:lnTo>
                    <a:lnTo>
                      <a:pt x="1845" y="1980"/>
                    </a:lnTo>
                    <a:lnTo>
                      <a:pt x="1860" y="1905"/>
                    </a:lnTo>
                    <a:lnTo>
                      <a:pt x="1875" y="1830"/>
                    </a:lnTo>
                    <a:lnTo>
                      <a:pt x="1905" y="1755"/>
                    </a:lnTo>
                    <a:lnTo>
                      <a:pt x="1920" y="1695"/>
                    </a:lnTo>
                    <a:lnTo>
                      <a:pt x="1935" y="1620"/>
                    </a:lnTo>
                    <a:lnTo>
                      <a:pt x="1950" y="1560"/>
                    </a:lnTo>
                    <a:lnTo>
                      <a:pt x="1965" y="1485"/>
                    </a:lnTo>
                    <a:lnTo>
                      <a:pt x="1980" y="1425"/>
                    </a:lnTo>
                    <a:lnTo>
                      <a:pt x="1995" y="1365"/>
                    </a:lnTo>
                    <a:lnTo>
                      <a:pt x="2010" y="1305"/>
                    </a:lnTo>
                    <a:lnTo>
                      <a:pt x="2025" y="1245"/>
                    </a:lnTo>
                    <a:lnTo>
                      <a:pt x="2040" y="1185"/>
                    </a:lnTo>
                    <a:lnTo>
                      <a:pt x="2055" y="114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49" name="Freeform 1323">
                <a:extLst>
                  <a:ext uri="{FF2B5EF4-FFF2-40B4-BE49-F238E27FC236}">
                    <a16:creationId xmlns:a16="http://schemas.microsoft.com/office/drawing/2014/main" id="{BDC76ED9-7D96-9F4B-B17D-1A600FD2C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" y="1345"/>
                <a:ext cx="257" cy="150"/>
              </a:xfrm>
              <a:custGeom>
                <a:avLst/>
                <a:gdLst>
                  <a:gd name="T0" fmla="*/ 45 w 2071"/>
                  <a:gd name="T1" fmla="*/ 765 h 4006"/>
                  <a:gd name="T2" fmla="*/ 90 w 2071"/>
                  <a:gd name="T3" fmla="*/ 660 h 4006"/>
                  <a:gd name="T4" fmla="*/ 135 w 2071"/>
                  <a:gd name="T5" fmla="*/ 570 h 4006"/>
                  <a:gd name="T6" fmla="*/ 180 w 2071"/>
                  <a:gd name="T7" fmla="*/ 525 h 4006"/>
                  <a:gd name="T8" fmla="*/ 240 w 2071"/>
                  <a:gd name="T9" fmla="*/ 525 h 4006"/>
                  <a:gd name="T10" fmla="*/ 285 w 2071"/>
                  <a:gd name="T11" fmla="*/ 570 h 4006"/>
                  <a:gd name="T12" fmla="*/ 330 w 2071"/>
                  <a:gd name="T13" fmla="*/ 645 h 4006"/>
                  <a:gd name="T14" fmla="*/ 375 w 2071"/>
                  <a:gd name="T15" fmla="*/ 765 h 4006"/>
                  <a:gd name="T16" fmla="*/ 435 w 2071"/>
                  <a:gd name="T17" fmla="*/ 930 h 4006"/>
                  <a:gd name="T18" fmla="*/ 480 w 2071"/>
                  <a:gd name="T19" fmla="*/ 1125 h 4006"/>
                  <a:gd name="T20" fmla="*/ 525 w 2071"/>
                  <a:gd name="T21" fmla="*/ 1335 h 4006"/>
                  <a:gd name="T22" fmla="*/ 570 w 2071"/>
                  <a:gd name="T23" fmla="*/ 1590 h 4006"/>
                  <a:gd name="T24" fmla="*/ 630 w 2071"/>
                  <a:gd name="T25" fmla="*/ 1845 h 4006"/>
                  <a:gd name="T26" fmla="*/ 675 w 2071"/>
                  <a:gd name="T27" fmla="*/ 2130 h 4006"/>
                  <a:gd name="T28" fmla="*/ 720 w 2071"/>
                  <a:gd name="T29" fmla="*/ 2400 h 4006"/>
                  <a:gd name="T30" fmla="*/ 765 w 2071"/>
                  <a:gd name="T31" fmla="*/ 2686 h 4006"/>
                  <a:gd name="T32" fmla="*/ 826 w 2071"/>
                  <a:gd name="T33" fmla="*/ 2956 h 4006"/>
                  <a:gd name="T34" fmla="*/ 871 w 2071"/>
                  <a:gd name="T35" fmla="*/ 3196 h 4006"/>
                  <a:gd name="T36" fmla="*/ 916 w 2071"/>
                  <a:gd name="T37" fmla="*/ 3421 h 4006"/>
                  <a:gd name="T38" fmla="*/ 961 w 2071"/>
                  <a:gd name="T39" fmla="*/ 3616 h 4006"/>
                  <a:gd name="T40" fmla="*/ 1021 w 2071"/>
                  <a:gd name="T41" fmla="*/ 3781 h 4006"/>
                  <a:gd name="T42" fmla="*/ 1066 w 2071"/>
                  <a:gd name="T43" fmla="*/ 3901 h 4006"/>
                  <a:gd name="T44" fmla="*/ 1111 w 2071"/>
                  <a:gd name="T45" fmla="*/ 3976 h 4006"/>
                  <a:gd name="T46" fmla="*/ 1156 w 2071"/>
                  <a:gd name="T47" fmla="*/ 4006 h 4006"/>
                  <a:gd name="T48" fmla="*/ 1216 w 2071"/>
                  <a:gd name="T49" fmla="*/ 3991 h 4006"/>
                  <a:gd name="T50" fmla="*/ 1261 w 2071"/>
                  <a:gd name="T51" fmla="*/ 3916 h 4006"/>
                  <a:gd name="T52" fmla="*/ 1306 w 2071"/>
                  <a:gd name="T53" fmla="*/ 3811 h 4006"/>
                  <a:gd name="T54" fmla="*/ 1351 w 2071"/>
                  <a:gd name="T55" fmla="*/ 3661 h 4006"/>
                  <a:gd name="T56" fmla="*/ 1411 w 2071"/>
                  <a:gd name="T57" fmla="*/ 3466 h 4006"/>
                  <a:gd name="T58" fmla="*/ 1456 w 2071"/>
                  <a:gd name="T59" fmla="*/ 3226 h 4006"/>
                  <a:gd name="T60" fmla="*/ 1501 w 2071"/>
                  <a:gd name="T61" fmla="*/ 2971 h 4006"/>
                  <a:gd name="T62" fmla="*/ 1546 w 2071"/>
                  <a:gd name="T63" fmla="*/ 2686 h 4006"/>
                  <a:gd name="T64" fmla="*/ 1606 w 2071"/>
                  <a:gd name="T65" fmla="*/ 2385 h 4006"/>
                  <a:gd name="T66" fmla="*/ 1651 w 2071"/>
                  <a:gd name="T67" fmla="*/ 2070 h 4006"/>
                  <a:gd name="T68" fmla="*/ 1696 w 2071"/>
                  <a:gd name="T69" fmla="*/ 1755 h 4006"/>
                  <a:gd name="T70" fmla="*/ 1741 w 2071"/>
                  <a:gd name="T71" fmla="*/ 1455 h 4006"/>
                  <a:gd name="T72" fmla="*/ 1801 w 2071"/>
                  <a:gd name="T73" fmla="*/ 1155 h 4006"/>
                  <a:gd name="T74" fmla="*/ 1846 w 2071"/>
                  <a:gd name="T75" fmla="*/ 870 h 4006"/>
                  <a:gd name="T76" fmla="*/ 1891 w 2071"/>
                  <a:gd name="T77" fmla="*/ 630 h 4006"/>
                  <a:gd name="T78" fmla="*/ 1936 w 2071"/>
                  <a:gd name="T79" fmla="*/ 405 h 4006"/>
                  <a:gd name="T80" fmla="*/ 1996 w 2071"/>
                  <a:gd name="T81" fmla="*/ 225 h 4006"/>
                  <a:gd name="T82" fmla="*/ 2041 w 2071"/>
                  <a:gd name="T83" fmla="*/ 75 h 4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71" h="4006">
                    <a:moveTo>
                      <a:pt x="0" y="870"/>
                    </a:moveTo>
                    <a:lnTo>
                      <a:pt x="15" y="810"/>
                    </a:lnTo>
                    <a:lnTo>
                      <a:pt x="45" y="765"/>
                    </a:lnTo>
                    <a:lnTo>
                      <a:pt x="60" y="735"/>
                    </a:lnTo>
                    <a:lnTo>
                      <a:pt x="75" y="690"/>
                    </a:lnTo>
                    <a:lnTo>
                      <a:pt x="90" y="660"/>
                    </a:lnTo>
                    <a:lnTo>
                      <a:pt x="105" y="630"/>
                    </a:lnTo>
                    <a:lnTo>
                      <a:pt x="120" y="600"/>
                    </a:lnTo>
                    <a:lnTo>
                      <a:pt x="135" y="570"/>
                    </a:lnTo>
                    <a:lnTo>
                      <a:pt x="150" y="555"/>
                    </a:lnTo>
                    <a:lnTo>
                      <a:pt x="165" y="540"/>
                    </a:lnTo>
                    <a:lnTo>
                      <a:pt x="180" y="525"/>
                    </a:lnTo>
                    <a:lnTo>
                      <a:pt x="195" y="525"/>
                    </a:lnTo>
                    <a:lnTo>
                      <a:pt x="210" y="525"/>
                    </a:lnTo>
                    <a:lnTo>
                      <a:pt x="240" y="525"/>
                    </a:lnTo>
                    <a:lnTo>
                      <a:pt x="255" y="540"/>
                    </a:lnTo>
                    <a:lnTo>
                      <a:pt x="270" y="555"/>
                    </a:lnTo>
                    <a:lnTo>
                      <a:pt x="285" y="570"/>
                    </a:lnTo>
                    <a:lnTo>
                      <a:pt x="300" y="585"/>
                    </a:lnTo>
                    <a:lnTo>
                      <a:pt x="315" y="615"/>
                    </a:lnTo>
                    <a:lnTo>
                      <a:pt x="330" y="645"/>
                    </a:lnTo>
                    <a:lnTo>
                      <a:pt x="345" y="675"/>
                    </a:lnTo>
                    <a:lnTo>
                      <a:pt x="360" y="720"/>
                    </a:lnTo>
                    <a:lnTo>
                      <a:pt x="375" y="765"/>
                    </a:lnTo>
                    <a:lnTo>
                      <a:pt x="390" y="810"/>
                    </a:lnTo>
                    <a:lnTo>
                      <a:pt x="420" y="870"/>
                    </a:lnTo>
                    <a:lnTo>
                      <a:pt x="435" y="930"/>
                    </a:lnTo>
                    <a:lnTo>
                      <a:pt x="450" y="990"/>
                    </a:lnTo>
                    <a:lnTo>
                      <a:pt x="465" y="1050"/>
                    </a:lnTo>
                    <a:lnTo>
                      <a:pt x="480" y="1125"/>
                    </a:lnTo>
                    <a:lnTo>
                      <a:pt x="495" y="1185"/>
                    </a:lnTo>
                    <a:lnTo>
                      <a:pt x="510" y="1260"/>
                    </a:lnTo>
                    <a:lnTo>
                      <a:pt x="525" y="1335"/>
                    </a:lnTo>
                    <a:lnTo>
                      <a:pt x="540" y="1425"/>
                    </a:lnTo>
                    <a:lnTo>
                      <a:pt x="555" y="1500"/>
                    </a:lnTo>
                    <a:lnTo>
                      <a:pt x="570" y="1590"/>
                    </a:lnTo>
                    <a:lnTo>
                      <a:pt x="585" y="1665"/>
                    </a:lnTo>
                    <a:lnTo>
                      <a:pt x="615" y="1755"/>
                    </a:lnTo>
                    <a:lnTo>
                      <a:pt x="630" y="1845"/>
                    </a:lnTo>
                    <a:lnTo>
                      <a:pt x="645" y="1935"/>
                    </a:lnTo>
                    <a:lnTo>
                      <a:pt x="660" y="2040"/>
                    </a:lnTo>
                    <a:lnTo>
                      <a:pt x="675" y="2130"/>
                    </a:lnTo>
                    <a:lnTo>
                      <a:pt x="690" y="2220"/>
                    </a:lnTo>
                    <a:lnTo>
                      <a:pt x="705" y="2310"/>
                    </a:lnTo>
                    <a:lnTo>
                      <a:pt x="720" y="2400"/>
                    </a:lnTo>
                    <a:lnTo>
                      <a:pt x="735" y="2505"/>
                    </a:lnTo>
                    <a:lnTo>
                      <a:pt x="750" y="2595"/>
                    </a:lnTo>
                    <a:lnTo>
                      <a:pt x="765" y="2686"/>
                    </a:lnTo>
                    <a:lnTo>
                      <a:pt x="781" y="2776"/>
                    </a:lnTo>
                    <a:lnTo>
                      <a:pt x="811" y="2866"/>
                    </a:lnTo>
                    <a:lnTo>
                      <a:pt x="826" y="2956"/>
                    </a:lnTo>
                    <a:lnTo>
                      <a:pt x="841" y="3031"/>
                    </a:lnTo>
                    <a:lnTo>
                      <a:pt x="856" y="3121"/>
                    </a:lnTo>
                    <a:lnTo>
                      <a:pt x="871" y="3196"/>
                    </a:lnTo>
                    <a:lnTo>
                      <a:pt x="886" y="3271"/>
                    </a:lnTo>
                    <a:lnTo>
                      <a:pt x="901" y="3346"/>
                    </a:lnTo>
                    <a:lnTo>
                      <a:pt x="916" y="3421"/>
                    </a:lnTo>
                    <a:lnTo>
                      <a:pt x="931" y="3496"/>
                    </a:lnTo>
                    <a:lnTo>
                      <a:pt x="946" y="3556"/>
                    </a:lnTo>
                    <a:lnTo>
                      <a:pt x="961" y="3616"/>
                    </a:lnTo>
                    <a:lnTo>
                      <a:pt x="976" y="3676"/>
                    </a:lnTo>
                    <a:lnTo>
                      <a:pt x="1006" y="3736"/>
                    </a:lnTo>
                    <a:lnTo>
                      <a:pt x="1021" y="3781"/>
                    </a:lnTo>
                    <a:lnTo>
                      <a:pt x="1036" y="3826"/>
                    </a:lnTo>
                    <a:lnTo>
                      <a:pt x="1051" y="3856"/>
                    </a:lnTo>
                    <a:lnTo>
                      <a:pt x="1066" y="3901"/>
                    </a:lnTo>
                    <a:lnTo>
                      <a:pt x="1081" y="3931"/>
                    </a:lnTo>
                    <a:lnTo>
                      <a:pt x="1096" y="3946"/>
                    </a:lnTo>
                    <a:lnTo>
                      <a:pt x="1111" y="3976"/>
                    </a:lnTo>
                    <a:lnTo>
                      <a:pt x="1126" y="3991"/>
                    </a:lnTo>
                    <a:lnTo>
                      <a:pt x="1141" y="4006"/>
                    </a:lnTo>
                    <a:lnTo>
                      <a:pt x="1156" y="4006"/>
                    </a:lnTo>
                    <a:lnTo>
                      <a:pt x="1186" y="4006"/>
                    </a:lnTo>
                    <a:lnTo>
                      <a:pt x="1201" y="3991"/>
                    </a:lnTo>
                    <a:lnTo>
                      <a:pt x="1216" y="3991"/>
                    </a:lnTo>
                    <a:lnTo>
                      <a:pt x="1231" y="3976"/>
                    </a:lnTo>
                    <a:lnTo>
                      <a:pt x="1246" y="3946"/>
                    </a:lnTo>
                    <a:lnTo>
                      <a:pt x="1261" y="3916"/>
                    </a:lnTo>
                    <a:lnTo>
                      <a:pt x="1276" y="3886"/>
                    </a:lnTo>
                    <a:lnTo>
                      <a:pt x="1291" y="3856"/>
                    </a:lnTo>
                    <a:lnTo>
                      <a:pt x="1306" y="3811"/>
                    </a:lnTo>
                    <a:lnTo>
                      <a:pt x="1321" y="3766"/>
                    </a:lnTo>
                    <a:lnTo>
                      <a:pt x="1336" y="3706"/>
                    </a:lnTo>
                    <a:lnTo>
                      <a:pt x="1351" y="3661"/>
                    </a:lnTo>
                    <a:lnTo>
                      <a:pt x="1381" y="3601"/>
                    </a:lnTo>
                    <a:lnTo>
                      <a:pt x="1396" y="3526"/>
                    </a:lnTo>
                    <a:lnTo>
                      <a:pt x="1411" y="3466"/>
                    </a:lnTo>
                    <a:lnTo>
                      <a:pt x="1426" y="3391"/>
                    </a:lnTo>
                    <a:lnTo>
                      <a:pt x="1441" y="3316"/>
                    </a:lnTo>
                    <a:lnTo>
                      <a:pt x="1456" y="3226"/>
                    </a:lnTo>
                    <a:lnTo>
                      <a:pt x="1471" y="3151"/>
                    </a:lnTo>
                    <a:lnTo>
                      <a:pt x="1486" y="3061"/>
                    </a:lnTo>
                    <a:lnTo>
                      <a:pt x="1501" y="2971"/>
                    </a:lnTo>
                    <a:lnTo>
                      <a:pt x="1516" y="2881"/>
                    </a:lnTo>
                    <a:lnTo>
                      <a:pt x="1531" y="2791"/>
                    </a:lnTo>
                    <a:lnTo>
                      <a:pt x="1546" y="2686"/>
                    </a:lnTo>
                    <a:lnTo>
                      <a:pt x="1576" y="2580"/>
                    </a:lnTo>
                    <a:lnTo>
                      <a:pt x="1591" y="2490"/>
                    </a:lnTo>
                    <a:lnTo>
                      <a:pt x="1606" y="2385"/>
                    </a:lnTo>
                    <a:lnTo>
                      <a:pt x="1621" y="2280"/>
                    </a:lnTo>
                    <a:lnTo>
                      <a:pt x="1636" y="2175"/>
                    </a:lnTo>
                    <a:lnTo>
                      <a:pt x="1651" y="2070"/>
                    </a:lnTo>
                    <a:lnTo>
                      <a:pt x="1666" y="1965"/>
                    </a:lnTo>
                    <a:lnTo>
                      <a:pt x="1681" y="1860"/>
                    </a:lnTo>
                    <a:lnTo>
                      <a:pt x="1696" y="1755"/>
                    </a:lnTo>
                    <a:lnTo>
                      <a:pt x="1711" y="1650"/>
                    </a:lnTo>
                    <a:lnTo>
                      <a:pt x="1726" y="1545"/>
                    </a:lnTo>
                    <a:lnTo>
                      <a:pt x="1741" y="1455"/>
                    </a:lnTo>
                    <a:lnTo>
                      <a:pt x="1771" y="1350"/>
                    </a:lnTo>
                    <a:lnTo>
                      <a:pt x="1786" y="1245"/>
                    </a:lnTo>
                    <a:lnTo>
                      <a:pt x="1801" y="1155"/>
                    </a:lnTo>
                    <a:lnTo>
                      <a:pt x="1816" y="1065"/>
                    </a:lnTo>
                    <a:lnTo>
                      <a:pt x="1831" y="960"/>
                    </a:lnTo>
                    <a:lnTo>
                      <a:pt x="1846" y="870"/>
                    </a:lnTo>
                    <a:lnTo>
                      <a:pt x="1861" y="795"/>
                    </a:lnTo>
                    <a:lnTo>
                      <a:pt x="1876" y="705"/>
                    </a:lnTo>
                    <a:lnTo>
                      <a:pt x="1891" y="630"/>
                    </a:lnTo>
                    <a:lnTo>
                      <a:pt x="1906" y="540"/>
                    </a:lnTo>
                    <a:lnTo>
                      <a:pt x="1921" y="465"/>
                    </a:lnTo>
                    <a:lnTo>
                      <a:pt x="1936" y="405"/>
                    </a:lnTo>
                    <a:lnTo>
                      <a:pt x="1966" y="330"/>
                    </a:lnTo>
                    <a:lnTo>
                      <a:pt x="1981" y="270"/>
                    </a:lnTo>
                    <a:lnTo>
                      <a:pt x="1996" y="225"/>
                    </a:lnTo>
                    <a:lnTo>
                      <a:pt x="2011" y="165"/>
                    </a:lnTo>
                    <a:lnTo>
                      <a:pt x="2026" y="120"/>
                    </a:lnTo>
                    <a:lnTo>
                      <a:pt x="2041" y="75"/>
                    </a:lnTo>
                    <a:lnTo>
                      <a:pt x="2056" y="30"/>
                    </a:lnTo>
                    <a:lnTo>
                      <a:pt x="2071" y="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50" name="Freeform 1324">
                <a:extLst>
                  <a:ext uri="{FF2B5EF4-FFF2-40B4-BE49-F238E27FC236}">
                    <a16:creationId xmlns:a16="http://schemas.microsoft.com/office/drawing/2014/main" id="{6E08CFC0-C0D4-0C4F-BB04-F215B27C0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5" y="1342"/>
                <a:ext cx="193" cy="107"/>
              </a:xfrm>
              <a:custGeom>
                <a:avLst/>
                <a:gdLst>
                  <a:gd name="G0" fmla="+- 4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240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4595 5555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7099 4096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16385 2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+- 1 0 0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*/ 1 60499 35328"/>
                  <a:gd name="G74" fmla="+- 1 0 0"/>
                  <a:gd name="G75" fmla="+- 1 0 0"/>
                  <a:gd name="G76" fmla="+- 1 0 0"/>
                  <a:gd name="G77" fmla="+- 120 0 0"/>
                  <a:gd name="G78" fmla="+- 150 0 0"/>
                  <a:gd name="G79" fmla="+- 1 0 0"/>
                  <a:gd name="G80" fmla="+- 1 0 0"/>
                  <a:gd name="G81" fmla="+- 1 0 0"/>
                  <a:gd name="G82" fmla="+- 1 0 0"/>
                  <a:gd name="G83" fmla="+- 315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sin 54736 G91"/>
                  <a:gd name="G93" fmla="+- 1 0 0"/>
                  <a:gd name="G94" fmla="cos 55306 G93"/>
                  <a:gd name="G95" fmla="+- G92 0 G94"/>
                  <a:gd name="G96" fmla="*/ G95 65535 1"/>
                  <a:gd name="G97" fmla="+- G96 1080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T0" fmla="*/ 15 w 1560"/>
                  <a:gd name="T1" fmla="*/ 60 h 2881"/>
                  <a:gd name="T2" fmla="*/ 45 w 1560"/>
                  <a:gd name="T3" fmla="*/ 30 h 2881"/>
                  <a:gd name="T4" fmla="*/ 90 w 1560"/>
                  <a:gd name="T5" fmla="*/ 0 h 2881"/>
                  <a:gd name="T6" fmla="*/ 120 w 1560"/>
                  <a:gd name="T7" fmla="*/ 0 h 2881"/>
                  <a:gd name="T8" fmla="*/ 150 w 1560"/>
                  <a:gd name="T9" fmla="*/ 15 h 2881"/>
                  <a:gd name="T10" fmla="*/ 180 w 1560"/>
                  <a:gd name="T11" fmla="*/ 60 h 2881"/>
                  <a:gd name="T12" fmla="*/ 210 w 1560"/>
                  <a:gd name="T13" fmla="*/ 105 h 2881"/>
                  <a:gd name="T14" fmla="*/ 240 w 1560"/>
                  <a:gd name="T15" fmla="*/ 180 h 2881"/>
                  <a:gd name="T16" fmla="*/ 285 w 1560"/>
                  <a:gd name="T17" fmla="*/ 270 h 2881"/>
                  <a:gd name="T18" fmla="*/ 315 w 1560"/>
                  <a:gd name="T19" fmla="*/ 375 h 2881"/>
                  <a:gd name="T20" fmla="*/ 345 w 1560"/>
                  <a:gd name="T21" fmla="*/ 495 h 2881"/>
                  <a:gd name="T22" fmla="*/ 375 w 1560"/>
                  <a:gd name="T23" fmla="*/ 630 h 2881"/>
                  <a:gd name="T24" fmla="*/ 405 w 1560"/>
                  <a:gd name="T25" fmla="*/ 780 h 2881"/>
                  <a:gd name="T26" fmla="*/ 435 w 1560"/>
                  <a:gd name="T27" fmla="*/ 930 h 2881"/>
                  <a:gd name="T28" fmla="*/ 480 w 1560"/>
                  <a:gd name="T29" fmla="*/ 1080 h 2881"/>
                  <a:gd name="T30" fmla="*/ 510 w 1560"/>
                  <a:gd name="T31" fmla="*/ 1245 h 2881"/>
                  <a:gd name="T32" fmla="*/ 540 w 1560"/>
                  <a:gd name="T33" fmla="*/ 1410 h 2881"/>
                  <a:gd name="T34" fmla="*/ 570 w 1560"/>
                  <a:gd name="T35" fmla="*/ 1575 h 2881"/>
                  <a:gd name="T36" fmla="*/ 600 w 1560"/>
                  <a:gd name="T37" fmla="*/ 1725 h 2881"/>
                  <a:gd name="T38" fmla="*/ 630 w 1560"/>
                  <a:gd name="T39" fmla="*/ 1890 h 2881"/>
                  <a:gd name="T40" fmla="*/ 675 w 1560"/>
                  <a:gd name="T41" fmla="*/ 2040 h 2881"/>
                  <a:gd name="T42" fmla="*/ 705 w 1560"/>
                  <a:gd name="T43" fmla="*/ 2190 h 2881"/>
                  <a:gd name="T44" fmla="*/ 735 w 1560"/>
                  <a:gd name="T45" fmla="*/ 2310 h 2881"/>
                  <a:gd name="T46" fmla="*/ 765 w 1560"/>
                  <a:gd name="T47" fmla="*/ 2445 h 2881"/>
                  <a:gd name="T48" fmla="*/ 795 w 1560"/>
                  <a:gd name="T49" fmla="*/ 2550 h 2881"/>
                  <a:gd name="T50" fmla="*/ 840 w 1560"/>
                  <a:gd name="T51" fmla="*/ 2640 h 2881"/>
                  <a:gd name="T52" fmla="*/ 870 w 1560"/>
                  <a:gd name="T53" fmla="*/ 2730 h 2881"/>
                  <a:gd name="T54" fmla="*/ 900 w 1560"/>
                  <a:gd name="T55" fmla="*/ 2791 h 2881"/>
                  <a:gd name="T56" fmla="*/ 930 w 1560"/>
                  <a:gd name="T57" fmla="*/ 2836 h 2881"/>
                  <a:gd name="T58" fmla="*/ 960 w 1560"/>
                  <a:gd name="T59" fmla="*/ 2866 h 2881"/>
                  <a:gd name="T60" fmla="*/ 990 w 1560"/>
                  <a:gd name="T61" fmla="*/ 2881 h 2881"/>
                  <a:gd name="T62" fmla="*/ 1035 w 1560"/>
                  <a:gd name="T63" fmla="*/ 2881 h 2881"/>
                  <a:gd name="T64" fmla="*/ 1065 w 1560"/>
                  <a:gd name="T65" fmla="*/ 2851 h 2881"/>
                  <a:gd name="T66" fmla="*/ 1095 w 1560"/>
                  <a:gd name="T67" fmla="*/ 2806 h 2881"/>
                  <a:gd name="T68" fmla="*/ 1125 w 1560"/>
                  <a:gd name="T69" fmla="*/ 2746 h 2881"/>
                  <a:gd name="T70" fmla="*/ 1155 w 1560"/>
                  <a:gd name="T71" fmla="*/ 2685 h 2881"/>
                  <a:gd name="T72" fmla="*/ 1185 w 1560"/>
                  <a:gd name="T73" fmla="*/ 2595 h 2881"/>
                  <a:gd name="T74" fmla="*/ 1230 w 1560"/>
                  <a:gd name="T75" fmla="*/ 2490 h 2881"/>
                  <a:gd name="T76" fmla="*/ 1260 w 1560"/>
                  <a:gd name="T77" fmla="*/ 2385 h 2881"/>
                  <a:gd name="T78" fmla="*/ 1290 w 1560"/>
                  <a:gd name="T79" fmla="*/ 2250 h 2881"/>
                  <a:gd name="T80" fmla="*/ 1320 w 1560"/>
                  <a:gd name="T81" fmla="*/ 2130 h 2881"/>
                  <a:gd name="T82" fmla="*/ 1350 w 1560"/>
                  <a:gd name="T83" fmla="*/ 1980 h 2881"/>
                  <a:gd name="T84" fmla="*/ 1380 w 1560"/>
                  <a:gd name="T85" fmla="*/ 1845 h 2881"/>
                  <a:gd name="T86" fmla="*/ 1425 w 1560"/>
                  <a:gd name="T87" fmla="*/ 1695 h 2881"/>
                  <a:gd name="T88" fmla="*/ 1455 w 1560"/>
                  <a:gd name="T89" fmla="*/ 1545 h 2881"/>
                  <a:gd name="T90" fmla="*/ 1485 w 1560"/>
                  <a:gd name="T91" fmla="*/ 1395 h 2881"/>
                  <a:gd name="T92" fmla="*/ 1515 w 1560"/>
                  <a:gd name="T93" fmla="*/ 1260 h 2881"/>
                  <a:gd name="T94" fmla="*/ 1545 w 1560"/>
                  <a:gd name="T95" fmla="*/ 1125 h 2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60" h="2881">
                    <a:moveTo>
                      <a:pt x="0" y="90"/>
                    </a:moveTo>
                    <a:lnTo>
                      <a:pt x="15" y="60"/>
                    </a:lnTo>
                    <a:lnTo>
                      <a:pt x="30" y="45"/>
                    </a:lnTo>
                    <a:lnTo>
                      <a:pt x="45" y="30"/>
                    </a:lnTo>
                    <a:lnTo>
                      <a:pt x="75" y="15"/>
                    </a:lnTo>
                    <a:lnTo>
                      <a:pt x="90" y="0"/>
                    </a:lnTo>
                    <a:lnTo>
                      <a:pt x="105" y="0"/>
                    </a:lnTo>
                    <a:lnTo>
                      <a:pt x="120" y="0"/>
                    </a:lnTo>
                    <a:lnTo>
                      <a:pt x="135" y="0"/>
                    </a:lnTo>
                    <a:lnTo>
                      <a:pt x="150" y="15"/>
                    </a:lnTo>
                    <a:lnTo>
                      <a:pt x="165" y="30"/>
                    </a:lnTo>
                    <a:lnTo>
                      <a:pt x="180" y="60"/>
                    </a:lnTo>
                    <a:lnTo>
                      <a:pt x="195" y="75"/>
                    </a:lnTo>
                    <a:lnTo>
                      <a:pt x="210" y="105"/>
                    </a:lnTo>
                    <a:lnTo>
                      <a:pt x="225" y="150"/>
                    </a:lnTo>
                    <a:lnTo>
                      <a:pt x="240" y="180"/>
                    </a:lnTo>
                    <a:lnTo>
                      <a:pt x="270" y="225"/>
                    </a:lnTo>
                    <a:lnTo>
                      <a:pt x="285" y="270"/>
                    </a:lnTo>
                    <a:lnTo>
                      <a:pt x="300" y="330"/>
                    </a:lnTo>
                    <a:lnTo>
                      <a:pt x="315" y="375"/>
                    </a:lnTo>
                    <a:lnTo>
                      <a:pt x="330" y="435"/>
                    </a:lnTo>
                    <a:lnTo>
                      <a:pt x="345" y="495"/>
                    </a:lnTo>
                    <a:lnTo>
                      <a:pt x="360" y="570"/>
                    </a:lnTo>
                    <a:lnTo>
                      <a:pt x="375" y="630"/>
                    </a:lnTo>
                    <a:lnTo>
                      <a:pt x="390" y="705"/>
                    </a:lnTo>
                    <a:lnTo>
                      <a:pt x="405" y="780"/>
                    </a:lnTo>
                    <a:lnTo>
                      <a:pt x="420" y="855"/>
                    </a:lnTo>
                    <a:lnTo>
                      <a:pt x="435" y="930"/>
                    </a:lnTo>
                    <a:lnTo>
                      <a:pt x="465" y="1005"/>
                    </a:lnTo>
                    <a:lnTo>
                      <a:pt x="480" y="1080"/>
                    </a:lnTo>
                    <a:lnTo>
                      <a:pt x="495" y="1155"/>
                    </a:lnTo>
                    <a:lnTo>
                      <a:pt x="510" y="1245"/>
                    </a:lnTo>
                    <a:lnTo>
                      <a:pt x="525" y="1320"/>
                    </a:lnTo>
                    <a:lnTo>
                      <a:pt x="540" y="1410"/>
                    </a:lnTo>
                    <a:lnTo>
                      <a:pt x="555" y="1485"/>
                    </a:lnTo>
                    <a:lnTo>
                      <a:pt x="570" y="1575"/>
                    </a:lnTo>
                    <a:lnTo>
                      <a:pt x="585" y="1650"/>
                    </a:lnTo>
                    <a:lnTo>
                      <a:pt x="600" y="1725"/>
                    </a:lnTo>
                    <a:lnTo>
                      <a:pt x="615" y="1815"/>
                    </a:lnTo>
                    <a:lnTo>
                      <a:pt x="630" y="1890"/>
                    </a:lnTo>
                    <a:lnTo>
                      <a:pt x="660" y="1965"/>
                    </a:lnTo>
                    <a:lnTo>
                      <a:pt x="675" y="2040"/>
                    </a:lnTo>
                    <a:lnTo>
                      <a:pt x="690" y="2115"/>
                    </a:lnTo>
                    <a:lnTo>
                      <a:pt x="705" y="2190"/>
                    </a:lnTo>
                    <a:lnTo>
                      <a:pt x="720" y="2250"/>
                    </a:lnTo>
                    <a:lnTo>
                      <a:pt x="735" y="2310"/>
                    </a:lnTo>
                    <a:lnTo>
                      <a:pt x="750" y="2385"/>
                    </a:lnTo>
                    <a:lnTo>
                      <a:pt x="765" y="2445"/>
                    </a:lnTo>
                    <a:lnTo>
                      <a:pt x="780" y="2490"/>
                    </a:lnTo>
                    <a:lnTo>
                      <a:pt x="795" y="2550"/>
                    </a:lnTo>
                    <a:lnTo>
                      <a:pt x="810" y="2595"/>
                    </a:lnTo>
                    <a:lnTo>
                      <a:pt x="840" y="2640"/>
                    </a:lnTo>
                    <a:lnTo>
                      <a:pt x="855" y="2685"/>
                    </a:lnTo>
                    <a:lnTo>
                      <a:pt x="870" y="2730"/>
                    </a:lnTo>
                    <a:lnTo>
                      <a:pt x="885" y="2761"/>
                    </a:lnTo>
                    <a:lnTo>
                      <a:pt x="900" y="2791"/>
                    </a:lnTo>
                    <a:lnTo>
                      <a:pt x="915" y="2821"/>
                    </a:lnTo>
                    <a:lnTo>
                      <a:pt x="930" y="2836"/>
                    </a:lnTo>
                    <a:lnTo>
                      <a:pt x="945" y="2851"/>
                    </a:lnTo>
                    <a:lnTo>
                      <a:pt x="960" y="2866"/>
                    </a:lnTo>
                    <a:lnTo>
                      <a:pt x="975" y="2881"/>
                    </a:lnTo>
                    <a:lnTo>
                      <a:pt x="990" y="2881"/>
                    </a:lnTo>
                    <a:lnTo>
                      <a:pt x="1005" y="2881"/>
                    </a:lnTo>
                    <a:lnTo>
                      <a:pt x="1035" y="2881"/>
                    </a:lnTo>
                    <a:lnTo>
                      <a:pt x="1050" y="2866"/>
                    </a:lnTo>
                    <a:lnTo>
                      <a:pt x="1065" y="2851"/>
                    </a:lnTo>
                    <a:lnTo>
                      <a:pt x="1080" y="2836"/>
                    </a:lnTo>
                    <a:lnTo>
                      <a:pt x="1095" y="2806"/>
                    </a:lnTo>
                    <a:lnTo>
                      <a:pt x="1110" y="2791"/>
                    </a:lnTo>
                    <a:lnTo>
                      <a:pt x="1125" y="2746"/>
                    </a:lnTo>
                    <a:lnTo>
                      <a:pt x="1140" y="2715"/>
                    </a:lnTo>
                    <a:lnTo>
                      <a:pt x="1155" y="2685"/>
                    </a:lnTo>
                    <a:lnTo>
                      <a:pt x="1170" y="2640"/>
                    </a:lnTo>
                    <a:lnTo>
                      <a:pt x="1185" y="2595"/>
                    </a:lnTo>
                    <a:lnTo>
                      <a:pt x="1200" y="2550"/>
                    </a:lnTo>
                    <a:lnTo>
                      <a:pt x="1230" y="2490"/>
                    </a:lnTo>
                    <a:lnTo>
                      <a:pt x="1245" y="2430"/>
                    </a:lnTo>
                    <a:lnTo>
                      <a:pt x="1260" y="2385"/>
                    </a:lnTo>
                    <a:lnTo>
                      <a:pt x="1275" y="2325"/>
                    </a:lnTo>
                    <a:lnTo>
                      <a:pt x="1290" y="2250"/>
                    </a:lnTo>
                    <a:lnTo>
                      <a:pt x="1305" y="2190"/>
                    </a:lnTo>
                    <a:lnTo>
                      <a:pt x="1320" y="2130"/>
                    </a:lnTo>
                    <a:lnTo>
                      <a:pt x="1335" y="2055"/>
                    </a:lnTo>
                    <a:lnTo>
                      <a:pt x="1350" y="1980"/>
                    </a:lnTo>
                    <a:lnTo>
                      <a:pt x="1365" y="1920"/>
                    </a:lnTo>
                    <a:lnTo>
                      <a:pt x="1380" y="1845"/>
                    </a:lnTo>
                    <a:lnTo>
                      <a:pt x="1395" y="1770"/>
                    </a:lnTo>
                    <a:lnTo>
                      <a:pt x="1425" y="1695"/>
                    </a:lnTo>
                    <a:lnTo>
                      <a:pt x="1440" y="1620"/>
                    </a:lnTo>
                    <a:lnTo>
                      <a:pt x="1455" y="1545"/>
                    </a:lnTo>
                    <a:lnTo>
                      <a:pt x="1470" y="1470"/>
                    </a:lnTo>
                    <a:lnTo>
                      <a:pt x="1485" y="1395"/>
                    </a:lnTo>
                    <a:lnTo>
                      <a:pt x="1500" y="1320"/>
                    </a:lnTo>
                    <a:lnTo>
                      <a:pt x="1515" y="1260"/>
                    </a:lnTo>
                    <a:lnTo>
                      <a:pt x="1530" y="1185"/>
                    </a:lnTo>
                    <a:lnTo>
                      <a:pt x="1545" y="1125"/>
                    </a:lnTo>
                    <a:lnTo>
                      <a:pt x="1560" y="1050"/>
                    </a:lnTo>
                  </a:path>
                </a:pathLst>
              </a:custGeom>
              <a:noFill/>
              <a:ln w="2592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2651" name="Text Box 1325">
              <a:extLst>
                <a:ext uri="{FF2B5EF4-FFF2-40B4-BE49-F238E27FC236}">
                  <a16:creationId xmlns:a16="http://schemas.microsoft.com/office/drawing/2014/main" id="{B35B3205-30D1-9E46-8C46-8ADE4E53F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7473" y="3482968"/>
              <a:ext cx="384175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/>
                <a:t>C</a:t>
              </a:r>
            </a:p>
          </p:txBody>
        </p:sp>
        <p:sp>
          <p:nvSpPr>
            <p:cNvPr id="2652" name="Text Box 1326">
              <a:extLst>
                <a:ext uri="{FF2B5EF4-FFF2-40B4-BE49-F238E27FC236}">
                  <a16:creationId xmlns:a16="http://schemas.microsoft.com/office/drawing/2014/main" id="{86F4B972-FB51-AA4A-95D8-5594859E42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35911" y="4332281"/>
              <a:ext cx="400050" cy="460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/>
                <a:t>Q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37312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132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C179645A-CF30-5D4C-8B1D-EFD11742F7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Fast Approximations to DTW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B6790E30-E141-4149-AFDE-1B73F53B60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There is strong visual evidence to suggests it works well</a:t>
            </a:r>
          </a:p>
          <a:p>
            <a:r>
              <a:rPr lang="en-US" dirty="0"/>
              <a:t>In the literature there is good experimental evidence for the utility of the approach on clustering, classification, etc.</a:t>
            </a:r>
          </a:p>
          <a:p>
            <a:endParaRPr lang="en-US" dirty="0"/>
          </a:p>
          <a:p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9756ED4-8BD3-174C-9E73-B6D2C85C1B96}"/>
              </a:ext>
            </a:extLst>
          </p:cNvPr>
          <p:cNvGrpSpPr>
            <a:grpSpLocks/>
          </p:cNvGrpSpPr>
          <p:nvPr/>
        </p:nvGrpSpPr>
        <p:grpSpPr bwMode="auto">
          <a:xfrm>
            <a:off x="2291291" y="5124980"/>
            <a:ext cx="6773863" cy="1503362"/>
            <a:chOff x="142" y="1829"/>
            <a:chExt cx="4267" cy="947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57152E06-104F-334F-A32F-0A08DD384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" y="2432"/>
              <a:ext cx="4267" cy="344"/>
            </a:xfrm>
            <a:custGeom>
              <a:avLst/>
              <a:gdLst>
                <a:gd name="T0" fmla="*/ 41 w 3284"/>
                <a:gd name="T1" fmla="*/ 243 h 266"/>
                <a:gd name="T2" fmla="*/ 91 w 3284"/>
                <a:gd name="T3" fmla="*/ 225 h 266"/>
                <a:gd name="T4" fmla="*/ 148 w 3284"/>
                <a:gd name="T5" fmla="*/ 225 h 266"/>
                <a:gd name="T6" fmla="*/ 200 w 3284"/>
                <a:gd name="T7" fmla="*/ 141 h 266"/>
                <a:gd name="T8" fmla="*/ 257 w 3284"/>
                <a:gd name="T9" fmla="*/ 141 h 266"/>
                <a:gd name="T10" fmla="*/ 307 w 3284"/>
                <a:gd name="T11" fmla="*/ 18 h 266"/>
                <a:gd name="T12" fmla="*/ 364 w 3284"/>
                <a:gd name="T13" fmla="*/ 0 h 266"/>
                <a:gd name="T14" fmla="*/ 413 w 3284"/>
                <a:gd name="T15" fmla="*/ 0 h 266"/>
                <a:gd name="T16" fmla="*/ 472 w 3284"/>
                <a:gd name="T17" fmla="*/ 7 h 266"/>
                <a:gd name="T18" fmla="*/ 523 w 3284"/>
                <a:gd name="T19" fmla="*/ 7 h 266"/>
                <a:gd name="T20" fmla="*/ 580 w 3284"/>
                <a:gd name="T21" fmla="*/ 25 h 266"/>
                <a:gd name="T22" fmla="*/ 629 w 3284"/>
                <a:gd name="T23" fmla="*/ 100 h 266"/>
                <a:gd name="T24" fmla="*/ 686 w 3284"/>
                <a:gd name="T25" fmla="*/ 100 h 266"/>
                <a:gd name="T26" fmla="*/ 736 w 3284"/>
                <a:gd name="T27" fmla="*/ 186 h 266"/>
                <a:gd name="T28" fmla="*/ 793 w 3284"/>
                <a:gd name="T29" fmla="*/ 186 h 266"/>
                <a:gd name="T30" fmla="*/ 845 w 3284"/>
                <a:gd name="T31" fmla="*/ 212 h 266"/>
                <a:gd name="T32" fmla="*/ 902 w 3284"/>
                <a:gd name="T33" fmla="*/ 216 h 266"/>
                <a:gd name="T34" fmla="*/ 952 w 3284"/>
                <a:gd name="T35" fmla="*/ 216 h 266"/>
                <a:gd name="T36" fmla="*/ 1009 w 3284"/>
                <a:gd name="T37" fmla="*/ 227 h 266"/>
                <a:gd name="T38" fmla="*/ 1059 w 3284"/>
                <a:gd name="T39" fmla="*/ 227 h 266"/>
                <a:gd name="T40" fmla="*/ 1116 w 3284"/>
                <a:gd name="T41" fmla="*/ 243 h 266"/>
                <a:gd name="T42" fmla="*/ 1166 w 3284"/>
                <a:gd name="T43" fmla="*/ 248 h 266"/>
                <a:gd name="T44" fmla="*/ 1225 w 3284"/>
                <a:gd name="T45" fmla="*/ 248 h 266"/>
                <a:gd name="T46" fmla="*/ 1273 w 3284"/>
                <a:gd name="T47" fmla="*/ 248 h 266"/>
                <a:gd name="T48" fmla="*/ 1332 w 3284"/>
                <a:gd name="T49" fmla="*/ 248 h 266"/>
                <a:gd name="T50" fmla="*/ 1381 w 3284"/>
                <a:gd name="T51" fmla="*/ 236 h 266"/>
                <a:gd name="T52" fmla="*/ 1439 w 3284"/>
                <a:gd name="T53" fmla="*/ 145 h 266"/>
                <a:gd name="T54" fmla="*/ 1489 w 3284"/>
                <a:gd name="T55" fmla="*/ 145 h 266"/>
                <a:gd name="T56" fmla="*/ 1547 w 3284"/>
                <a:gd name="T57" fmla="*/ 15 h 266"/>
                <a:gd name="T58" fmla="*/ 1597 w 3284"/>
                <a:gd name="T59" fmla="*/ 15 h 266"/>
                <a:gd name="T60" fmla="*/ 1647 w 3284"/>
                <a:gd name="T61" fmla="*/ 41 h 266"/>
                <a:gd name="T62" fmla="*/ 1704 w 3284"/>
                <a:gd name="T63" fmla="*/ 122 h 266"/>
                <a:gd name="T64" fmla="*/ 1756 w 3284"/>
                <a:gd name="T65" fmla="*/ 122 h 266"/>
                <a:gd name="T66" fmla="*/ 1813 w 3284"/>
                <a:gd name="T67" fmla="*/ 123 h 266"/>
                <a:gd name="T68" fmla="*/ 1861 w 3284"/>
                <a:gd name="T69" fmla="*/ 123 h 266"/>
                <a:gd name="T70" fmla="*/ 1920 w 3284"/>
                <a:gd name="T71" fmla="*/ 122 h 266"/>
                <a:gd name="T72" fmla="*/ 1968 w 3284"/>
                <a:gd name="T73" fmla="*/ 166 h 266"/>
                <a:gd name="T74" fmla="*/ 2027 w 3284"/>
                <a:gd name="T75" fmla="*/ 166 h 266"/>
                <a:gd name="T76" fmla="*/ 2077 w 3284"/>
                <a:gd name="T77" fmla="*/ 207 h 266"/>
                <a:gd name="T78" fmla="*/ 2134 w 3284"/>
                <a:gd name="T79" fmla="*/ 207 h 266"/>
                <a:gd name="T80" fmla="*/ 2184 w 3284"/>
                <a:gd name="T81" fmla="*/ 225 h 266"/>
                <a:gd name="T82" fmla="*/ 2241 w 3284"/>
                <a:gd name="T83" fmla="*/ 248 h 266"/>
                <a:gd name="T84" fmla="*/ 2291 w 3284"/>
                <a:gd name="T85" fmla="*/ 248 h 266"/>
                <a:gd name="T86" fmla="*/ 2348 w 3284"/>
                <a:gd name="T87" fmla="*/ 248 h 266"/>
                <a:gd name="T88" fmla="*/ 2400 w 3284"/>
                <a:gd name="T89" fmla="*/ 248 h 266"/>
                <a:gd name="T90" fmla="*/ 2457 w 3284"/>
                <a:gd name="T91" fmla="*/ 248 h 266"/>
                <a:gd name="T92" fmla="*/ 2507 w 3284"/>
                <a:gd name="T93" fmla="*/ 225 h 266"/>
                <a:gd name="T94" fmla="*/ 2565 w 3284"/>
                <a:gd name="T95" fmla="*/ 225 h 266"/>
                <a:gd name="T96" fmla="*/ 2615 w 3284"/>
                <a:gd name="T97" fmla="*/ 150 h 266"/>
                <a:gd name="T98" fmla="*/ 2672 w 3284"/>
                <a:gd name="T99" fmla="*/ 150 h 266"/>
                <a:gd name="T100" fmla="*/ 2722 w 3284"/>
                <a:gd name="T101" fmla="*/ 163 h 266"/>
                <a:gd name="T102" fmla="*/ 2781 w 3284"/>
                <a:gd name="T103" fmla="*/ 243 h 266"/>
                <a:gd name="T104" fmla="*/ 2829 w 3284"/>
                <a:gd name="T105" fmla="*/ 243 h 266"/>
                <a:gd name="T106" fmla="*/ 2888 w 3284"/>
                <a:gd name="T107" fmla="*/ 266 h 266"/>
                <a:gd name="T108" fmla="*/ 2936 w 3284"/>
                <a:gd name="T109" fmla="*/ 266 h 266"/>
                <a:gd name="T110" fmla="*/ 2995 w 3284"/>
                <a:gd name="T111" fmla="*/ 266 h 266"/>
                <a:gd name="T112" fmla="*/ 3045 w 3284"/>
                <a:gd name="T113" fmla="*/ 257 h 266"/>
                <a:gd name="T114" fmla="*/ 3102 w 3284"/>
                <a:gd name="T115" fmla="*/ 257 h 266"/>
                <a:gd name="T116" fmla="*/ 3152 w 3284"/>
                <a:gd name="T117" fmla="*/ 248 h 266"/>
                <a:gd name="T118" fmla="*/ 3209 w 3284"/>
                <a:gd name="T119" fmla="*/ 248 h 266"/>
                <a:gd name="T120" fmla="*/ 3259 w 3284"/>
                <a:gd name="T121" fmla="*/ 24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84" h="266">
                  <a:moveTo>
                    <a:pt x="0" y="243"/>
                  </a:moveTo>
                  <a:lnTo>
                    <a:pt x="18" y="243"/>
                  </a:lnTo>
                  <a:lnTo>
                    <a:pt x="41" y="243"/>
                  </a:lnTo>
                  <a:lnTo>
                    <a:pt x="57" y="243"/>
                  </a:lnTo>
                  <a:lnTo>
                    <a:pt x="75" y="243"/>
                  </a:lnTo>
                  <a:lnTo>
                    <a:pt x="91" y="225"/>
                  </a:lnTo>
                  <a:lnTo>
                    <a:pt x="107" y="225"/>
                  </a:lnTo>
                  <a:lnTo>
                    <a:pt x="123" y="225"/>
                  </a:lnTo>
                  <a:lnTo>
                    <a:pt x="148" y="225"/>
                  </a:lnTo>
                  <a:lnTo>
                    <a:pt x="164" y="225"/>
                  </a:lnTo>
                  <a:lnTo>
                    <a:pt x="182" y="141"/>
                  </a:lnTo>
                  <a:lnTo>
                    <a:pt x="200" y="141"/>
                  </a:lnTo>
                  <a:lnTo>
                    <a:pt x="216" y="141"/>
                  </a:lnTo>
                  <a:lnTo>
                    <a:pt x="232" y="141"/>
                  </a:lnTo>
                  <a:lnTo>
                    <a:pt x="257" y="141"/>
                  </a:lnTo>
                  <a:lnTo>
                    <a:pt x="273" y="18"/>
                  </a:lnTo>
                  <a:lnTo>
                    <a:pt x="291" y="18"/>
                  </a:lnTo>
                  <a:lnTo>
                    <a:pt x="307" y="18"/>
                  </a:lnTo>
                  <a:lnTo>
                    <a:pt x="323" y="18"/>
                  </a:lnTo>
                  <a:lnTo>
                    <a:pt x="339" y="18"/>
                  </a:lnTo>
                  <a:lnTo>
                    <a:pt x="364" y="0"/>
                  </a:lnTo>
                  <a:lnTo>
                    <a:pt x="380" y="0"/>
                  </a:lnTo>
                  <a:lnTo>
                    <a:pt x="397" y="0"/>
                  </a:lnTo>
                  <a:lnTo>
                    <a:pt x="413" y="0"/>
                  </a:lnTo>
                  <a:lnTo>
                    <a:pt x="430" y="0"/>
                  </a:lnTo>
                  <a:lnTo>
                    <a:pt x="447" y="7"/>
                  </a:lnTo>
                  <a:lnTo>
                    <a:pt x="472" y="7"/>
                  </a:lnTo>
                  <a:lnTo>
                    <a:pt x="488" y="7"/>
                  </a:lnTo>
                  <a:lnTo>
                    <a:pt x="504" y="7"/>
                  </a:lnTo>
                  <a:lnTo>
                    <a:pt x="523" y="7"/>
                  </a:lnTo>
                  <a:lnTo>
                    <a:pt x="539" y="25"/>
                  </a:lnTo>
                  <a:lnTo>
                    <a:pt x="555" y="25"/>
                  </a:lnTo>
                  <a:lnTo>
                    <a:pt x="580" y="25"/>
                  </a:lnTo>
                  <a:lnTo>
                    <a:pt x="597" y="25"/>
                  </a:lnTo>
                  <a:lnTo>
                    <a:pt x="613" y="25"/>
                  </a:lnTo>
                  <a:lnTo>
                    <a:pt x="629" y="100"/>
                  </a:lnTo>
                  <a:lnTo>
                    <a:pt x="645" y="100"/>
                  </a:lnTo>
                  <a:lnTo>
                    <a:pt x="663" y="100"/>
                  </a:lnTo>
                  <a:lnTo>
                    <a:pt x="686" y="100"/>
                  </a:lnTo>
                  <a:lnTo>
                    <a:pt x="704" y="100"/>
                  </a:lnTo>
                  <a:lnTo>
                    <a:pt x="720" y="186"/>
                  </a:lnTo>
                  <a:lnTo>
                    <a:pt x="736" y="186"/>
                  </a:lnTo>
                  <a:lnTo>
                    <a:pt x="752" y="186"/>
                  </a:lnTo>
                  <a:lnTo>
                    <a:pt x="770" y="186"/>
                  </a:lnTo>
                  <a:lnTo>
                    <a:pt x="793" y="186"/>
                  </a:lnTo>
                  <a:lnTo>
                    <a:pt x="811" y="212"/>
                  </a:lnTo>
                  <a:lnTo>
                    <a:pt x="827" y="212"/>
                  </a:lnTo>
                  <a:lnTo>
                    <a:pt x="845" y="212"/>
                  </a:lnTo>
                  <a:lnTo>
                    <a:pt x="861" y="212"/>
                  </a:lnTo>
                  <a:lnTo>
                    <a:pt x="877" y="212"/>
                  </a:lnTo>
                  <a:lnTo>
                    <a:pt x="902" y="216"/>
                  </a:lnTo>
                  <a:lnTo>
                    <a:pt x="918" y="216"/>
                  </a:lnTo>
                  <a:lnTo>
                    <a:pt x="936" y="216"/>
                  </a:lnTo>
                  <a:lnTo>
                    <a:pt x="952" y="216"/>
                  </a:lnTo>
                  <a:lnTo>
                    <a:pt x="968" y="216"/>
                  </a:lnTo>
                  <a:lnTo>
                    <a:pt x="984" y="227"/>
                  </a:lnTo>
                  <a:lnTo>
                    <a:pt x="1009" y="227"/>
                  </a:lnTo>
                  <a:lnTo>
                    <a:pt x="1025" y="227"/>
                  </a:lnTo>
                  <a:lnTo>
                    <a:pt x="1043" y="227"/>
                  </a:lnTo>
                  <a:lnTo>
                    <a:pt x="1059" y="227"/>
                  </a:lnTo>
                  <a:lnTo>
                    <a:pt x="1075" y="243"/>
                  </a:lnTo>
                  <a:lnTo>
                    <a:pt x="1091" y="243"/>
                  </a:lnTo>
                  <a:lnTo>
                    <a:pt x="1116" y="243"/>
                  </a:lnTo>
                  <a:lnTo>
                    <a:pt x="1132" y="243"/>
                  </a:lnTo>
                  <a:lnTo>
                    <a:pt x="1150" y="243"/>
                  </a:lnTo>
                  <a:lnTo>
                    <a:pt x="1166" y="248"/>
                  </a:lnTo>
                  <a:lnTo>
                    <a:pt x="1184" y="248"/>
                  </a:lnTo>
                  <a:lnTo>
                    <a:pt x="1200" y="248"/>
                  </a:lnTo>
                  <a:lnTo>
                    <a:pt x="1225" y="248"/>
                  </a:lnTo>
                  <a:lnTo>
                    <a:pt x="1241" y="248"/>
                  </a:lnTo>
                  <a:lnTo>
                    <a:pt x="1257" y="248"/>
                  </a:lnTo>
                  <a:lnTo>
                    <a:pt x="1273" y="248"/>
                  </a:lnTo>
                  <a:lnTo>
                    <a:pt x="1291" y="248"/>
                  </a:lnTo>
                  <a:lnTo>
                    <a:pt x="1307" y="248"/>
                  </a:lnTo>
                  <a:lnTo>
                    <a:pt x="1332" y="248"/>
                  </a:lnTo>
                  <a:lnTo>
                    <a:pt x="1348" y="236"/>
                  </a:lnTo>
                  <a:lnTo>
                    <a:pt x="1364" y="236"/>
                  </a:lnTo>
                  <a:lnTo>
                    <a:pt x="1381" y="236"/>
                  </a:lnTo>
                  <a:lnTo>
                    <a:pt x="1398" y="236"/>
                  </a:lnTo>
                  <a:lnTo>
                    <a:pt x="1416" y="236"/>
                  </a:lnTo>
                  <a:lnTo>
                    <a:pt x="1439" y="145"/>
                  </a:lnTo>
                  <a:lnTo>
                    <a:pt x="1457" y="145"/>
                  </a:lnTo>
                  <a:lnTo>
                    <a:pt x="1473" y="145"/>
                  </a:lnTo>
                  <a:lnTo>
                    <a:pt x="1489" y="145"/>
                  </a:lnTo>
                  <a:lnTo>
                    <a:pt x="1506" y="145"/>
                  </a:lnTo>
                  <a:lnTo>
                    <a:pt x="1523" y="15"/>
                  </a:lnTo>
                  <a:lnTo>
                    <a:pt x="1547" y="15"/>
                  </a:lnTo>
                  <a:lnTo>
                    <a:pt x="1564" y="15"/>
                  </a:lnTo>
                  <a:lnTo>
                    <a:pt x="1581" y="15"/>
                  </a:lnTo>
                  <a:lnTo>
                    <a:pt x="1597" y="15"/>
                  </a:lnTo>
                  <a:lnTo>
                    <a:pt x="1613" y="41"/>
                  </a:lnTo>
                  <a:lnTo>
                    <a:pt x="1631" y="41"/>
                  </a:lnTo>
                  <a:lnTo>
                    <a:pt x="1647" y="41"/>
                  </a:lnTo>
                  <a:lnTo>
                    <a:pt x="1672" y="41"/>
                  </a:lnTo>
                  <a:lnTo>
                    <a:pt x="1688" y="41"/>
                  </a:lnTo>
                  <a:lnTo>
                    <a:pt x="1704" y="122"/>
                  </a:lnTo>
                  <a:lnTo>
                    <a:pt x="1722" y="122"/>
                  </a:lnTo>
                  <a:lnTo>
                    <a:pt x="1738" y="122"/>
                  </a:lnTo>
                  <a:lnTo>
                    <a:pt x="1756" y="122"/>
                  </a:lnTo>
                  <a:lnTo>
                    <a:pt x="1779" y="122"/>
                  </a:lnTo>
                  <a:lnTo>
                    <a:pt x="1797" y="123"/>
                  </a:lnTo>
                  <a:lnTo>
                    <a:pt x="1813" y="123"/>
                  </a:lnTo>
                  <a:lnTo>
                    <a:pt x="1829" y="123"/>
                  </a:lnTo>
                  <a:lnTo>
                    <a:pt x="1845" y="123"/>
                  </a:lnTo>
                  <a:lnTo>
                    <a:pt x="1861" y="123"/>
                  </a:lnTo>
                  <a:lnTo>
                    <a:pt x="1886" y="122"/>
                  </a:lnTo>
                  <a:lnTo>
                    <a:pt x="1904" y="122"/>
                  </a:lnTo>
                  <a:lnTo>
                    <a:pt x="1920" y="122"/>
                  </a:lnTo>
                  <a:lnTo>
                    <a:pt x="1936" y="122"/>
                  </a:lnTo>
                  <a:lnTo>
                    <a:pt x="1952" y="122"/>
                  </a:lnTo>
                  <a:lnTo>
                    <a:pt x="1968" y="166"/>
                  </a:lnTo>
                  <a:lnTo>
                    <a:pt x="1993" y="166"/>
                  </a:lnTo>
                  <a:lnTo>
                    <a:pt x="2009" y="166"/>
                  </a:lnTo>
                  <a:lnTo>
                    <a:pt x="2027" y="166"/>
                  </a:lnTo>
                  <a:lnTo>
                    <a:pt x="2045" y="166"/>
                  </a:lnTo>
                  <a:lnTo>
                    <a:pt x="2061" y="207"/>
                  </a:lnTo>
                  <a:lnTo>
                    <a:pt x="2077" y="207"/>
                  </a:lnTo>
                  <a:lnTo>
                    <a:pt x="2102" y="207"/>
                  </a:lnTo>
                  <a:lnTo>
                    <a:pt x="2118" y="207"/>
                  </a:lnTo>
                  <a:lnTo>
                    <a:pt x="2134" y="207"/>
                  </a:lnTo>
                  <a:lnTo>
                    <a:pt x="2152" y="225"/>
                  </a:lnTo>
                  <a:lnTo>
                    <a:pt x="2168" y="225"/>
                  </a:lnTo>
                  <a:lnTo>
                    <a:pt x="2184" y="225"/>
                  </a:lnTo>
                  <a:lnTo>
                    <a:pt x="2209" y="225"/>
                  </a:lnTo>
                  <a:lnTo>
                    <a:pt x="2225" y="225"/>
                  </a:lnTo>
                  <a:lnTo>
                    <a:pt x="2241" y="248"/>
                  </a:lnTo>
                  <a:lnTo>
                    <a:pt x="2259" y="248"/>
                  </a:lnTo>
                  <a:lnTo>
                    <a:pt x="2275" y="248"/>
                  </a:lnTo>
                  <a:lnTo>
                    <a:pt x="2291" y="248"/>
                  </a:lnTo>
                  <a:lnTo>
                    <a:pt x="2316" y="248"/>
                  </a:lnTo>
                  <a:lnTo>
                    <a:pt x="2332" y="248"/>
                  </a:lnTo>
                  <a:lnTo>
                    <a:pt x="2348" y="248"/>
                  </a:lnTo>
                  <a:lnTo>
                    <a:pt x="2366" y="248"/>
                  </a:lnTo>
                  <a:lnTo>
                    <a:pt x="2384" y="248"/>
                  </a:lnTo>
                  <a:lnTo>
                    <a:pt x="2400" y="248"/>
                  </a:lnTo>
                  <a:lnTo>
                    <a:pt x="2425" y="248"/>
                  </a:lnTo>
                  <a:lnTo>
                    <a:pt x="2441" y="248"/>
                  </a:lnTo>
                  <a:lnTo>
                    <a:pt x="2457" y="248"/>
                  </a:lnTo>
                  <a:lnTo>
                    <a:pt x="2473" y="248"/>
                  </a:lnTo>
                  <a:lnTo>
                    <a:pt x="2491" y="248"/>
                  </a:lnTo>
                  <a:lnTo>
                    <a:pt x="2507" y="225"/>
                  </a:lnTo>
                  <a:lnTo>
                    <a:pt x="2532" y="225"/>
                  </a:lnTo>
                  <a:lnTo>
                    <a:pt x="2549" y="225"/>
                  </a:lnTo>
                  <a:lnTo>
                    <a:pt x="2565" y="225"/>
                  </a:lnTo>
                  <a:lnTo>
                    <a:pt x="2581" y="225"/>
                  </a:lnTo>
                  <a:lnTo>
                    <a:pt x="2597" y="150"/>
                  </a:lnTo>
                  <a:lnTo>
                    <a:pt x="2615" y="150"/>
                  </a:lnTo>
                  <a:lnTo>
                    <a:pt x="2640" y="150"/>
                  </a:lnTo>
                  <a:lnTo>
                    <a:pt x="2656" y="150"/>
                  </a:lnTo>
                  <a:lnTo>
                    <a:pt x="2672" y="150"/>
                  </a:lnTo>
                  <a:lnTo>
                    <a:pt x="2690" y="163"/>
                  </a:lnTo>
                  <a:lnTo>
                    <a:pt x="2706" y="163"/>
                  </a:lnTo>
                  <a:lnTo>
                    <a:pt x="2722" y="163"/>
                  </a:lnTo>
                  <a:lnTo>
                    <a:pt x="2747" y="163"/>
                  </a:lnTo>
                  <a:lnTo>
                    <a:pt x="2763" y="163"/>
                  </a:lnTo>
                  <a:lnTo>
                    <a:pt x="2781" y="243"/>
                  </a:lnTo>
                  <a:lnTo>
                    <a:pt x="2797" y="243"/>
                  </a:lnTo>
                  <a:lnTo>
                    <a:pt x="2813" y="243"/>
                  </a:lnTo>
                  <a:lnTo>
                    <a:pt x="2829" y="243"/>
                  </a:lnTo>
                  <a:lnTo>
                    <a:pt x="2854" y="243"/>
                  </a:lnTo>
                  <a:lnTo>
                    <a:pt x="2870" y="266"/>
                  </a:lnTo>
                  <a:lnTo>
                    <a:pt x="2888" y="266"/>
                  </a:lnTo>
                  <a:lnTo>
                    <a:pt x="2904" y="266"/>
                  </a:lnTo>
                  <a:lnTo>
                    <a:pt x="2920" y="266"/>
                  </a:lnTo>
                  <a:lnTo>
                    <a:pt x="2936" y="266"/>
                  </a:lnTo>
                  <a:lnTo>
                    <a:pt x="2961" y="266"/>
                  </a:lnTo>
                  <a:lnTo>
                    <a:pt x="2977" y="266"/>
                  </a:lnTo>
                  <a:lnTo>
                    <a:pt x="2995" y="266"/>
                  </a:lnTo>
                  <a:lnTo>
                    <a:pt x="3011" y="266"/>
                  </a:lnTo>
                  <a:lnTo>
                    <a:pt x="3029" y="266"/>
                  </a:lnTo>
                  <a:lnTo>
                    <a:pt x="3045" y="257"/>
                  </a:lnTo>
                  <a:lnTo>
                    <a:pt x="3070" y="257"/>
                  </a:lnTo>
                  <a:lnTo>
                    <a:pt x="3086" y="257"/>
                  </a:lnTo>
                  <a:lnTo>
                    <a:pt x="3102" y="257"/>
                  </a:lnTo>
                  <a:lnTo>
                    <a:pt x="3120" y="257"/>
                  </a:lnTo>
                  <a:lnTo>
                    <a:pt x="3136" y="248"/>
                  </a:lnTo>
                  <a:lnTo>
                    <a:pt x="3152" y="248"/>
                  </a:lnTo>
                  <a:lnTo>
                    <a:pt x="3177" y="248"/>
                  </a:lnTo>
                  <a:lnTo>
                    <a:pt x="3193" y="248"/>
                  </a:lnTo>
                  <a:lnTo>
                    <a:pt x="3209" y="248"/>
                  </a:lnTo>
                  <a:lnTo>
                    <a:pt x="3227" y="248"/>
                  </a:lnTo>
                  <a:lnTo>
                    <a:pt x="3243" y="248"/>
                  </a:lnTo>
                  <a:lnTo>
                    <a:pt x="3259" y="248"/>
                  </a:lnTo>
                  <a:lnTo>
                    <a:pt x="3284" y="248"/>
                  </a:lnTo>
                </a:path>
              </a:pathLst>
            </a:custGeom>
            <a:noFill/>
            <a:ln w="1908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3834B696-E614-1A4D-A3E6-657A8C22B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" y="1829"/>
              <a:ext cx="3937" cy="344"/>
            </a:xfrm>
            <a:custGeom>
              <a:avLst/>
              <a:gdLst>
                <a:gd name="T0" fmla="*/ 41 w 3029"/>
                <a:gd name="T1" fmla="*/ 250 h 265"/>
                <a:gd name="T2" fmla="*/ 91 w 3029"/>
                <a:gd name="T3" fmla="*/ 240 h 265"/>
                <a:gd name="T4" fmla="*/ 149 w 3029"/>
                <a:gd name="T5" fmla="*/ 240 h 265"/>
                <a:gd name="T6" fmla="*/ 200 w 3029"/>
                <a:gd name="T7" fmla="*/ 208 h 265"/>
                <a:gd name="T8" fmla="*/ 257 w 3029"/>
                <a:gd name="T9" fmla="*/ 208 h 265"/>
                <a:gd name="T10" fmla="*/ 307 w 3029"/>
                <a:gd name="T11" fmla="*/ 128 h 265"/>
                <a:gd name="T12" fmla="*/ 365 w 3029"/>
                <a:gd name="T13" fmla="*/ 44 h 265"/>
                <a:gd name="T14" fmla="*/ 415 w 3029"/>
                <a:gd name="T15" fmla="*/ 44 h 265"/>
                <a:gd name="T16" fmla="*/ 472 w 3029"/>
                <a:gd name="T17" fmla="*/ 0 h 265"/>
                <a:gd name="T18" fmla="*/ 522 w 3029"/>
                <a:gd name="T19" fmla="*/ 0 h 265"/>
                <a:gd name="T20" fmla="*/ 581 w 3029"/>
                <a:gd name="T21" fmla="*/ 2 h 265"/>
                <a:gd name="T22" fmla="*/ 629 w 3029"/>
                <a:gd name="T23" fmla="*/ 23 h 265"/>
                <a:gd name="T24" fmla="*/ 688 w 3029"/>
                <a:gd name="T25" fmla="*/ 23 h 265"/>
                <a:gd name="T26" fmla="*/ 736 w 3029"/>
                <a:gd name="T27" fmla="*/ 75 h 265"/>
                <a:gd name="T28" fmla="*/ 795 w 3029"/>
                <a:gd name="T29" fmla="*/ 75 h 265"/>
                <a:gd name="T30" fmla="*/ 845 w 3029"/>
                <a:gd name="T31" fmla="*/ 167 h 265"/>
                <a:gd name="T32" fmla="*/ 902 w 3029"/>
                <a:gd name="T33" fmla="*/ 231 h 265"/>
                <a:gd name="T34" fmla="*/ 952 w 3029"/>
                <a:gd name="T35" fmla="*/ 231 h 265"/>
                <a:gd name="T36" fmla="*/ 1009 w 3029"/>
                <a:gd name="T37" fmla="*/ 250 h 265"/>
                <a:gd name="T38" fmla="*/ 1059 w 3029"/>
                <a:gd name="T39" fmla="*/ 250 h 265"/>
                <a:gd name="T40" fmla="*/ 1116 w 3029"/>
                <a:gd name="T41" fmla="*/ 259 h 265"/>
                <a:gd name="T42" fmla="*/ 1168 w 3029"/>
                <a:gd name="T43" fmla="*/ 259 h 265"/>
                <a:gd name="T44" fmla="*/ 1225 w 3029"/>
                <a:gd name="T45" fmla="*/ 259 h 265"/>
                <a:gd name="T46" fmla="*/ 1275 w 3029"/>
                <a:gd name="T47" fmla="*/ 240 h 265"/>
                <a:gd name="T48" fmla="*/ 1334 w 3029"/>
                <a:gd name="T49" fmla="*/ 240 h 265"/>
                <a:gd name="T50" fmla="*/ 1383 w 3029"/>
                <a:gd name="T51" fmla="*/ 156 h 265"/>
                <a:gd name="T52" fmla="*/ 1441 w 3029"/>
                <a:gd name="T53" fmla="*/ 75 h 265"/>
                <a:gd name="T54" fmla="*/ 1490 w 3029"/>
                <a:gd name="T55" fmla="*/ 75 h 265"/>
                <a:gd name="T56" fmla="*/ 1557 w 3029"/>
                <a:gd name="T57" fmla="*/ 100 h 265"/>
                <a:gd name="T58" fmla="*/ 1605 w 3029"/>
                <a:gd name="T59" fmla="*/ 100 h 265"/>
                <a:gd name="T60" fmla="*/ 1664 w 3029"/>
                <a:gd name="T61" fmla="*/ 143 h 265"/>
                <a:gd name="T62" fmla="*/ 1714 w 3029"/>
                <a:gd name="T63" fmla="*/ 145 h 265"/>
                <a:gd name="T64" fmla="*/ 1771 w 3029"/>
                <a:gd name="T65" fmla="*/ 145 h 265"/>
                <a:gd name="T66" fmla="*/ 1821 w 3029"/>
                <a:gd name="T67" fmla="*/ 143 h 265"/>
                <a:gd name="T68" fmla="*/ 1878 w 3029"/>
                <a:gd name="T69" fmla="*/ 143 h 265"/>
                <a:gd name="T70" fmla="*/ 1928 w 3029"/>
                <a:gd name="T71" fmla="*/ 163 h 265"/>
                <a:gd name="T72" fmla="*/ 1987 w 3029"/>
                <a:gd name="T73" fmla="*/ 213 h 265"/>
                <a:gd name="T74" fmla="*/ 2037 w 3029"/>
                <a:gd name="T75" fmla="*/ 213 h 265"/>
                <a:gd name="T76" fmla="*/ 2094 w 3029"/>
                <a:gd name="T77" fmla="*/ 238 h 265"/>
                <a:gd name="T78" fmla="*/ 2144 w 3029"/>
                <a:gd name="T79" fmla="*/ 238 h 265"/>
                <a:gd name="T80" fmla="*/ 2201 w 3029"/>
                <a:gd name="T81" fmla="*/ 245 h 265"/>
                <a:gd name="T82" fmla="*/ 2251 w 3029"/>
                <a:gd name="T83" fmla="*/ 229 h 265"/>
                <a:gd name="T84" fmla="*/ 2310 w 3029"/>
                <a:gd name="T85" fmla="*/ 229 h 265"/>
                <a:gd name="T86" fmla="*/ 2358 w 3029"/>
                <a:gd name="T87" fmla="*/ 163 h 265"/>
                <a:gd name="T88" fmla="*/ 2417 w 3029"/>
                <a:gd name="T89" fmla="*/ 163 h 265"/>
                <a:gd name="T90" fmla="*/ 2466 w 3029"/>
                <a:gd name="T91" fmla="*/ 156 h 265"/>
                <a:gd name="T92" fmla="*/ 2525 w 3029"/>
                <a:gd name="T93" fmla="*/ 215 h 265"/>
                <a:gd name="T94" fmla="*/ 2573 w 3029"/>
                <a:gd name="T95" fmla="*/ 215 h 265"/>
                <a:gd name="T96" fmla="*/ 2632 w 3029"/>
                <a:gd name="T97" fmla="*/ 266 h 265"/>
                <a:gd name="T98" fmla="*/ 2682 w 3029"/>
                <a:gd name="T99" fmla="*/ 266 h 265"/>
                <a:gd name="T100" fmla="*/ 2739 w 3029"/>
                <a:gd name="T101" fmla="*/ 273 h 265"/>
                <a:gd name="T102" fmla="*/ 2789 w 3029"/>
                <a:gd name="T103" fmla="*/ 266 h 265"/>
                <a:gd name="T104" fmla="*/ 2846 w 3029"/>
                <a:gd name="T105" fmla="*/ 266 h 265"/>
                <a:gd name="T106" fmla="*/ 2896 w 3029"/>
                <a:gd name="T107" fmla="*/ 256 h 265"/>
                <a:gd name="T108" fmla="*/ 2955 w 3029"/>
                <a:gd name="T109" fmla="*/ 256 h 265"/>
                <a:gd name="T110" fmla="*/ 3005 w 3029"/>
                <a:gd name="T111" fmla="*/ 25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29" h="265">
                  <a:moveTo>
                    <a:pt x="0" y="242"/>
                  </a:moveTo>
                  <a:lnTo>
                    <a:pt x="25" y="242"/>
                  </a:lnTo>
                  <a:lnTo>
                    <a:pt x="41" y="242"/>
                  </a:lnTo>
                  <a:lnTo>
                    <a:pt x="59" y="242"/>
                  </a:lnTo>
                  <a:lnTo>
                    <a:pt x="75" y="242"/>
                  </a:lnTo>
                  <a:lnTo>
                    <a:pt x="91" y="232"/>
                  </a:lnTo>
                  <a:lnTo>
                    <a:pt x="107" y="232"/>
                  </a:lnTo>
                  <a:lnTo>
                    <a:pt x="132" y="232"/>
                  </a:lnTo>
                  <a:lnTo>
                    <a:pt x="149" y="232"/>
                  </a:lnTo>
                  <a:lnTo>
                    <a:pt x="165" y="232"/>
                  </a:lnTo>
                  <a:lnTo>
                    <a:pt x="182" y="200"/>
                  </a:lnTo>
                  <a:lnTo>
                    <a:pt x="200" y="200"/>
                  </a:lnTo>
                  <a:lnTo>
                    <a:pt x="216" y="200"/>
                  </a:lnTo>
                  <a:lnTo>
                    <a:pt x="241" y="200"/>
                  </a:lnTo>
                  <a:lnTo>
                    <a:pt x="257" y="200"/>
                  </a:lnTo>
                  <a:lnTo>
                    <a:pt x="274" y="128"/>
                  </a:lnTo>
                  <a:lnTo>
                    <a:pt x="290" y="128"/>
                  </a:lnTo>
                  <a:lnTo>
                    <a:pt x="307" y="128"/>
                  </a:lnTo>
                  <a:lnTo>
                    <a:pt x="324" y="128"/>
                  </a:lnTo>
                  <a:lnTo>
                    <a:pt x="349" y="128"/>
                  </a:lnTo>
                  <a:lnTo>
                    <a:pt x="365" y="44"/>
                  </a:lnTo>
                  <a:lnTo>
                    <a:pt x="381" y="44"/>
                  </a:lnTo>
                  <a:lnTo>
                    <a:pt x="397" y="44"/>
                  </a:lnTo>
                  <a:lnTo>
                    <a:pt x="415" y="44"/>
                  </a:lnTo>
                  <a:lnTo>
                    <a:pt x="431" y="44"/>
                  </a:lnTo>
                  <a:lnTo>
                    <a:pt x="456" y="0"/>
                  </a:lnTo>
                  <a:lnTo>
                    <a:pt x="472" y="0"/>
                  </a:lnTo>
                  <a:lnTo>
                    <a:pt x="488" y="0"/>
                  </a:lnTo>
                  <a:lnTo>
                    <a:pt x="506" y="0"/>
                  </a:lnTo>
                  <a:lnTo>
                    <a:pt x="522" y="0"/>
                  </a:lnTo>
                  <a:lnTo>
                    <a:pt x="540" y="2"/>
                  </a:lnTo>
                  <a:lnTo>
                    <a:pt x="563" y="2"/>
                  </a:lnTo>
                  <a:lnTo>
                    <a:pt x="581" y="2"/>
                  </a:lnTo>
                  <a:lnTo>
                    <a:pt x="597" y="2"/>
                  </a:lnTo>
                  <a:lnTo>
                    <a:pt x="613" y="2"/>
                  </a:lnTo>
                  <a:lnTo>
                    <a:pt x="629" y="23"/>
                  </a:lnTo>
                  <a:lnTo>
                    <a:pt x="647" y="23"/>
                  </a:lnTo>
                  <a:lnTo>
                    <a:pt x="670" y="23"/>
                  </a:lnTo>
                  <a:lnTo>
                    <a:pt x="688" y="23"/>
                  </a:lnTo>
                  <a:lnTo>
                    <a:pt x="704" y="23"/>
                  </a:lnTo>
                  <a:lnTo>
                    <a:pt x="720" y="75"/>
                  </a:lnTo>
                  <a:lnTo>
                    <a:pt x="736" y="75"/>
                  </a:lnTo>
                  <a:lnTo>
                    <a:pt x="754" y="75"/>
                  </a:lnTo>
                  <a:lnTo>
                    <a:pt x="777" y="75"/>
                  </a:lnTo>
                  <a:lnTo>
                    <a:pt x="795" y="75"/>
                  </a:lnTo>
                  <a:lnTo>
                    <a:pt x="813" y="159"/>
                  </a:lnTo>
                  <a:lnTo>
                    <a:pt x="829" y="159"/>
                  </a:lnTo>
                  <a:lnTo>
                    <a:pt x="845" y="159"/>
                  </a:lnTo>
                  <a:lnTo>
                    <a:pt x="861" y="159"/>
                  </a:lnTo>
                  <a:lnTo>
                    <a:pt x="886" y="159"/>
                  </a:lnTo>
                  <a:lnTo>
                    <a:pt x="902" y="223"/>
                  </a:lnTo>
                  <a:lnTo>
                    <a:pt x="920" y="223"/>
                  </a:lnTo>
                  <a:lnTo>
                    <a:pt x="936" y="223"/>
                  </a:lnTo>
                  <a:lnTo>
                    <a:pt x="952" y="223"/>
                  </a:lnTo>
                  <a:lnTo>
                    <a:pt x="968" y="223"/>
                  </a:lnTo>
                  <a:lnTo>
                    <a:pt x="993" y="242"/>
                  </a:lnTo>
                  <a:lnTo>
                    <a:pt x="1009" y="242"/>
                  </a:lnTo>
                  <a:lnTo>
                    <a:pt x="1025" y="242"/>
                  </a:lnTo>
                  <a:lnTo>
                    <a:pt x="1043" y="242"/>
                  </a:lnTo>
                  <a:lnTo>
                    <a:pt x="1059" y="242"/>
                  </a:lnTo>
                  <a:lnTo>
                    <a:pt x="1075" y="251"/>
                  </a:lnTo>
                  <a:lnTo>
                    <a:pt x="1100" y="251"/>
                  </a:lnTo>
                  <a:lnTo>
                    <a:pt x="1116" y="251"/>
                  </a:lnTo>
                  <a:lnTo>
                    <a:pt x="1134" y="251"/>
                  </a:lnTo>
                  <a:lnTo>
                    <a:pt x="1150" y="251"/>
                  </a:lnTo>
                  <a:lnTo>
                    <a:pt x="1168" y="251"/>
                  </a:lnTo>
                  <a:lnTo>
                    <a:pt x="1184" y="251"/>
                  </a:lnTo>
                  <a:lnTo>
                    <a:pt x="1209" y="251"/>
                  </a:lnTo>
                  <a:lnTo>
                    <a:pt x="1225" y="251"/>
                  </a:lnTo>
                  <a:lnTo>
                    <a:pt x="1241" y="251"/>
                  </a:lnTo>
                  <a:lnTo>
                    <a:pt x="1258" y="232"/>
                  </a:lnTo>
                  <a:lnTo>
                    <a:pt x="1275" y="232"/>
                  </a:lnTo>
                  <a:lnTo>
                    <a:pt x="1291" y="232"/>
                  </a:lnTo>
                  <a:lnTo>
                    <a:pt x="1316" y="232"/>
                  </a:lnTo>
                  <a:lnTo>
                    <a:pt x="1334" y="232"/>
                  </a:lnTo>
                  <a:lnTo>
                    <a:pt x="1350" y="148"/>
                  </a:lnTo>
                  <a:lnTo>
                    <a:pt x="1366" y="148"/>
                  </a:lnTo>
                  <a:lnTo>
                    <a:pt x="1383" y="148"/>
                  </a:lnTo>
                  <a:lnTo>
                    <a:pt x="1400" y="148"/>
                  </a:lnTo>
                  <a:lnTo>
                    <a:pt x="1424" y="148"/>
                  </a:lnTo>
                  <a:lnTo>
                    <a:pt x="1441" y="75"/>
                  </a:lnTo>
                  <a:lnTo>
                    <a:pt x="1458" y="75"/>
                  </a:lnTo>
                  <a:lnTo>
                    <a:pt x="1474" y="75"/>
                  </a:lnTo>
                  <a:lnTo>
                    <a:pt x="1490" y="75"/>
                  </a:lnTo>
                  <a:lnTo>
                    <a:pt x="1508" y="75"/>
                  </a:lnTo>
                  <a:lnTo>
                    <a:pt x="1524" y="100"/>
                  </a:lnTo>
                  <a:lnTo>
                    <a:pt x="1549" y="100"/>
                  </a:lnTo>
                  <a:lnTo>
                    <a:pt x="1565" y="100"/>
                  </a:lnTo>
                  <a:lnTo>
                    <a:pt x="1581" y="100"/>
                  </a:lnTo>
                  <a:lnTo>
                    <a:pt x="1597" y="100"/>
                  </a:lnTo>
                  <a:lnTo>
                    <a:pt x="1615" y="135"/>
                  </a:lnTo>
                  <a:lnTo>
                    <a:pt x="1631" y="135"/>
                  </a:lnTo>
                  <a:lnTo>
                    <a:pt x="1656" y="135"/>
                  </a:lnTo>
                  <a:lnTo>
                    <a:pt x="1674" y="135"/>
                  </a:lnTo>
                  <a:lnTo>
                    <a:pt x="1690" y="135"/>
                  </a:lnTo>
                  <a:lnTo>
                    <a:pt x="1706" y="137"/>
                  </a:lnTo>
                  <a:lnTo>
                    <a:pt x="1722" y="137"/>
                  </a:lnTo>
                  <a:lnTo>
                    <a:pt x="1738" y="137"/>
                  </a:lnTo>
                  <a:lnTo>
                    <a:pt x="1763" y="137"/>
                  </a:lnTo>
                  <a:lnTo>
                    <a:pt x="1781" y="137"/>
                  </a:lnTo>
                  <a:lnTo>
                    <a:pt x="1797" y="135"/>
                  </a:lnTo>
                  <a:lnTo>
                    <a:pt x="1813" y="135"/>
                  </a:lnTo>
                  <a:lnTo>
                    <a:pt x="1829" y="135"/>
                  </a:lnTo>
                  <a:lnTo>
                    <a:pt x="1845" y="135"/>
                  </a:lnTo>
                  <a:lnTo>
                    <a:pt x="1870" y="135"/>
                  </a:lnTo>
                  <a:lnTo>
                    <a:pt x="1886" y="155"/>
                  </a:lnTo>
                  <a:lnTo>
                    <a:pt x="1904" y="155"/>
                  </a:lnTo>
                  <a:lnTo>
                    <a:pt x="1920" y="155"/>
                  </a:lnTo>
                  <a:lnTo>
                    <a:pt x="1936" y="155"/>
                  </a:lnTo>
                  <a:lnTo>
                    <a:pt x="1952" y="155"/>
                  </a:lnTo>
                  <a:lnTo>
                    <a:pt x="1979" y="205"/>
                  </a:lnTo>
                  <a:lnTo>
                    <a:pt x="1995" y="205"/>
                  </a:lnTo>
                  <a:lnTo>
                    <a:pt x="2011" y="205"/>
                  </a:lnTo>
                  <a:lnTo>
                    <a:pt x="2029" y="205"/>
                  </a:lnTo>
                  <a:lnTo>
                    <a:pt x="2045" y="205"/>
                  </a:lnTo>
                  <a:lnTo>
                    <a:pt x="2061" y="230"/>
                  </a:lnTo>
                  <a:lnTo>
                    <a:pt x="2086" y="230"/>
                  </a:lnTo>
                  <a:lnTo>
                    <a:pt x="2102" y="230"/>
                  </a:lnTo>
                  <a:lnTo>
                    <a:pt x="2118" y="230"/>
                  </a:lnTo>
                  <a:lnTo>
                    <a:pt x="2136" y="230"/>
                  </a:lnTo>
                  <a:lnTo>
                    <a:pt x="2152" y="237"/>
                  </a:lnTo>
                  <a:lnTo>
                    <a:pt x="2168" y="237"/>
                  </a:lnTo>
                  <a:lnTo>
                    <a:pt x="2193" y="237"/>
                  </a:lnTo>
                  <a:lnTo>
                    <a:pt x="2209" y="237"/>
                  </a:lnTo>
                  <a:lnTo>
                    <a:pt x="2225" y="237"/>
                  </a:lnTo>
                  <a:lnTo>
                    <a:pt x="2243" y="221"/>
                  </a:lnTo>
                  <a:lnTo>
                    <a:pt x="2259" y="221"/>
                  </a:lnTo>
                  <a:lnTo>
                    <a:pt x="2277" y="221"/>
                  </a:lnTo>
                  <a:lnTo>
                    <a:pt x="2302" y="221"/>
                  </a:lnTo>
                  <a:lnTo>
                    <a:pt x="2318" y="221"/>
                  </a:lnTo>
                  <a:lnTo>
                    <a:pt x="2334" y="155"/>
                  </a:lnTo>
                  <a:lnTo>
                    <a:pt x="2350" y="155"/>
                  </a:lnTo>
                  <a:lnTo>
                    <a:pt x="2368" y="155"/>
                  </a:lnTo>
                  <a:lnTo>
                    <a:pt x="2384" y="155"/>
                  </a:lnTo>
                  <a:lnTo>
                    <a:pt x="2409" y="155"/>
                  </a:lnTo>
                  <a:lnTo>
                    <a:pt x="2426" y="148"/>
                  </a:lnTo>
                  <a:lnTo>
                    <a:pt x="2442" y="148"/>
                  </a:lnTo>
                  <a:lnTo>
                    <a:pt x="2458" y="148"/>
                  </a:lnTo>
                  <a:lnTo>
                    <a:pt x="2476" y="148"/>
                  </a:lnTo>
                  <a:lnTo>
                    <a:pt x="2492" y="148"/>
                  </a:lnTo>
                  <a:lnTo>
                    <a:pt x="2517" y="207"/>
                  </a:lnTo>
                  <a:lnTo>
                    <a:pt x="2533" y="207"/>
                  </a:lnTo>
                  <a:lnTo>
                    <a:pt x="2549" y="207"/>
                  </a:lnTo>
                  <a:lnTo>
                    <a:pt x="2565" y="207"/>
                  </a:lnTo>
                  <a:lnTo>
                    <a:pt x="2581" y="207"/>
                  </a:lnTo>
                  <a:lnTo>
                    <a:pt x="2599" y="258"/>
                  </a:lnTo>
                  <a:lnTo>
                    <a:pt x="2624" y="258"/>
                  </a:lnTo>
                  <a:lnTo>
                    <a:pt x="2642" y="258"/>
                  </a:lnTo>
                  <a:lnTo>
                    <a:pt x="2658" y="258"/>
                  </a:lnTo>
                  <a:lnTo>
                    <a:pt x="2674" y="258"/>
                  </a:lnTo>
                  <a:lnTo>
                    <a:pt x="2690" y="265"/>
                  </a:lnTo>
                  <a:lnTo>
                    <a:pt x="2706" y="265"/>
                  </a:lnTo>
                  <a:lnTo>
                    <a:pt x="2731" y="265"/>
                  </a:lnTo>
                  <a:lnTo>
                    <a:pt x="2747" y="265"/>
                  </a:lnTo>
                  <a:lnTo>
                    <a:pt x="2765" y="265"/>
                  </a:lnTo>
                  <a:lnTo>
                    <a:pt x="2781" y="258"/>
                  </a:lnTo>
                  <a:lnTo>
                    <a:pt x="2797" y="258"/>
                  </a:lnTo>
                  <a:lnTo>
                    <a:pt x="2813" y="258"/>
                  </a:lnTo>
                  <a:lnTo>
                    <a:pt x="2838" y="258"/>
                  </a:lnTo>
                  <a:lnTo>
                    <a:pt x="2854" y="258"/>
                  </a:lnTo>
                  <a:lnTo>
                    <a:pt x="2872" y="248"/>
                  </a:lnTo>
                  <a:lnTo>
                    <a:pt x="2888" y="248"/>
                  </a:lnTo>
                  <a:lnTo>
                    <a:pt x="2906" y="248"/>
                  </a:lnTo>
                  <a:lnTo>
                    <a:pt x="2922" y="248"/>
                  </a:lnTo>
                  <a:lnTo>
                    <a:pt x="2947" y="248"/>
                  </a:lnTo>
                  <a:lnTo>
                    <a:pt x="2963" y="248"/>
                  </a:lnTo>
                  <a:lnTo>
                    <a:pt x="2979" y="248"/>
                  </a:lnTo>
                  <a:lnTo>
                    <a:pt x="2997" y="248"/>
                  </a:lnTo>
                  <a:lnTo>
                    <a:pt x="3013" y="248"/>
                  </a:lnTo>
                  <a:lnTo>
                    <a:pt x="3029" y="248"/>
                  </a:lnTo>
                </a:path>
              </a:pathLst>
            </a:custGeom>
            <a:noFill/>
            <a:ln w="1908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" name="Line 6">
              <a:extLst>
                <a:ext uri="{FF2B5EF4-FFF2-40B4-BE49-F238E27FC236}">
                  <a16:creationId xmlns:a16="http://schemas.microsoft.com/office/drawing/2014/main" id="{4D4D0480-6977-1043-AA22-70840733DF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" y="2146"/>
              <a:ext cx="166" cy="59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" name="Line 7">
              <a:extLst>
                <a:ext uri="{FF2B5EF4-FFF2-40B4-BE49-F238E27FC236}">
                  <a16:creationId xmlns:a16="http://schemas.microsoft.com/office/drawing/2014/main" id="{3C9E5E54-44FF-9C41-83D5-9341A7C15C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8" y="2143"/>
              <a:ext cx="62" cy="57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" name="Line 8">
              <a:extLst>
                <a:ext uri="{FF2B5EF4-FFF2-40B4-BE49-F238E27FC236}">
                  <a16:creationId xmlns:a16="http://schemas.microsoft.com/office/drawing/2014/main" id="{67E6B1F6-E364-CD4B-B17F-BC49D43F4D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9" y="2130"/>
              <a:ext cx="173" cy="59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" name="Line 9">
              <a:extLst>
                <a:ext uri="{FF2B5EF4-FFF2-40B4-BE49-F238E27FC236}">
                  <a16:creationId xmlns:a16="http://schemas.microsoft.com/office/drawing/2014/main" id="{6D28F797-FDDC-4E4E-8144-D1455370B9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7" y="1829"/>
              <a:ext cx="288" cy="60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" name="Line 10">
              <a:extLst>
                <a:ext uri="{FF2B5EF4-FFF2-40B4-BE49-F238E27FC236}">
                  <a16:creationId xmlns:a16="http://schemas.microsoft.com/office/drawing/2014/main" id="{2FBDC9E6-31FA-3941-894D-4916B980E4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" y="2089"/>
              <a:ext cx="163" cy="526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" name="Line 11">
              <a:extLst>
                <a:ext uri="{FF2B5EF4-FFF2-40B4-BE49-F238E27FC236}">
                  <a16:creationId xmlns:a16="http://schemas.microsoft.com/office/drawing/2014/main" id="{8CE78442-4E8D-3E47-856A-F0E2A94139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" y="1998"/>
              <a:ext cx="293" cy="61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" name="Line 12">
              <a:extLst>
                <a:ext uri="{FF2B5EF4-FFF2-40B4-BE49-F238E27FC236}">
                  <a16:creationId xmlns:a16="http://schemas.microsoft.com/office/drawing/2014/main" id="{B14AF681-FA26-BF43-9EC9-C6361D037C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" y="1886"/>
              <a:ext cx="288" cy="56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" name="Line 13">
              <a:extLst>
                <a:ext uri="{FF2B5EF4-FFF2-40B4-BE49-F238E27FC236}">
                  <a16:creationId xmlns:a16="http://schemas.microsoft.com/office/drawing/2014/main" id="{334AD0CF-2483-B649-ABC3-D5744C1E73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4" y="1829"/>
              <a:ext cx="382" cy="60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" name="Line 14">
              <a:extLst>
                <a:ext uri="{FF2B5EF4-FFF2-40B4-BE49-F238E27FC236}">
                  <a16:creationId xmlns:a16="http://schemas.microsoft.com/office/drawing/2014/main" id="{0263A320-6FBB-EA41-92F4-377AEFCD09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1" y="1860"/>
              <a:ext cx="400" cy="58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" name="Line 15">
              <a:extLst>
                <a:ext uri="{FF2B5EF4-FFF2-40B4-BE49-F238E27FC236}">
                  <a16:creationId xmlns:a16="http://schemas.microsoft.com/office/drawing/2014/main" id="{7C463F6C-A42D-EB44-BBCE-FABF801B5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4" y="1857"/>
              <a:ext cx="280" cy="606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" name="Line 16">
              <a:extLst>
                <a:ext uri="{FF2B5EF4-FFF2-40B4-BE49-F238E27FC236}">
                  <a16:creationId xmlns:a16="http://schemas.microsoft.com/office/drawing/2014/main" id="{D7511222-56F1-594E-B10B-D5C62937A6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7" y="1925"/>
              <a:ext cx="283" cy="63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" name="Line 17">
              <a:extLst>
                <a:ext uri="{FF2B5EF4-FFF2-40B4-BE49-F238E27FC236}">
                  <a16:creationId xmlns:a16="http://schemas.microsoft.com/office/drawing/2014/main" id="{B048885A-20D9-054F-9D20-FC24D6E6A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4" y="2032"/>
              <a:ext cx="288" cy="64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" name="Line 18">
              <a:extLst>
                <a:ext uri="{FF2B5EF4-FFF2-40B4-BE49-F238E27FC236}">
                  <a16:creationId xmlns:a16="http://schemas.microsoft.com/office/drawing/2014/main" id="{05DB5EE6-DFD5-E943-B03A-0430D46150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4" y="2117"/>
              <a:ext cx="280" cy="58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" name="Line 19">
              <a:extLst>
                <a:ext uri="{FF2B5EF4-FFF2-40B4-BE49-F238E27FC236}">
                  <a16:creationId xmlns:a16="http://schemas.microsoft.com/office/drawing/2014/main" id="{65A721DF-307A-5A4D-A573-D682F9888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4" y="2120"/>
              <a:ext cx="163" cy="59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" name="Line 20">
              <a:extLst>
                <a:ext uri="{FF2B5EF4-FFF2-40B4-BE49-F238E27FC236}">
                  <a16:creationId xmlns:a16="http://schemas.microsoft.com/office/drawing/2014/main" id="{90086C29-FFE3-2949-8976-F3D0E49C17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71" y="2122"/>
              <a:ext cx="49" cy="60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" name="Line 21">
              <a:extLst>
                <a:ext uri="{FF2B5EF4-FFF2-40B4-BE49-F238E27FC236}">
                  <a16:creationId xmlns:a16="http://schemas.microsoft.com/office/drawing/2014/main" id="{F201B218-FF4E-4144-ABD5-EBFFD6BB28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91" y="2146"/>
              <a:ext cx="46" cy="59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" name="Line 22">
              <a:extLst>
                <a:ext uri="{FF2B5EF4-FFF2-40B4-BE49-F238E27FC236}">
                  <a16:creationId xmlns:a16="http://schemas.microsoft.com/office/drawing/2014/main" id="{94A336FE-6561-0F46-B174-BB9A6CC96D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00" y="2156"/>
              <a:ext cx="54" cy="596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" name="Line 23">
              <a:extLst>
                <a:ext uri="{FF2B5EF4-FFF2-40B4-BE49-F238E27FC236}">
                  <a16:creationId xmlns:a16="http://schemas.microsoft.com/office/drawing/2014/main" id="{1AD2EA25-DD37-924A-B18F-16AC4473AE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17" y="2154"/>
              <a:ext cx="51" cy="59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" name="Line 24">
              <a:extLst>
                <a:ext uri="{FF2B5EF4-FFF2-40B4-BE49-F238E27FC236}">
                  <a16:creationId xmlns:a16="http://schemas.microsoft.com/office/drawing/2014/main" id="{5BF4FBDF-A828-6D46-86FB-F725EA7C3E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34" y="2130"/>
              <a:ext cx="46" cy="606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" name="Line 25">
              <a:extLst>
                <a:ext uri="{FF2B5EF4-FFF2-40B4-BE49-F238E27FC236}">
                  <a16:creationId xmlns:a16="http://schemas.microsoft.com/office/drawing/2014/main" id="{55C6C5BD-C5BA-444E-BF3B-AA040B70D3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54" y="2021"/>
              <a:ext cx="43" cy="596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" name="Line 26">
              <a:extLst>
                <a:ext uri="{FF2B5EF4-FFF2-40B4-BE49-F238E27FC236}">
                  <a16:creationId xmlns:a16="http://schemas.microsoft.com/office/drawing/2014/main" id="{8B546C88-F132-844F-B06F-A0FD514444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70" y="1925"/>
              <a:ext cx="51" cy="52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" name="Line 27">
              <a:extLst>
                <a:ext uri="{FF2B5EF4-FFF2-40B4-BE49-F238E27FC236}">
                  <a16:creationId xmlns:a16="http://schemas.microsoft.com/office/drawing/2014/main" id="{0E0397DE-7CEA-B848-B2BC-46794D9CEB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80" y="1959"/>
              <a:ext cx="51" cy="52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" name="Line 28">
              <a:extLst>
                <a:ext uri="{FF2B5EF4-FFF2-40B4-BE49-F238E27FC236}">
                  <a16:creationId xmlns:a16="http://schemas.microsoft.com/office/drawing/2014/main" id="{2554559C-F007-C043-85E2-DA022EEAA3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6" y="2003"/>
              <a:ext cx="62" cy="58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" name="Line 29">
              <a:extLst>
                <a:ext uri="{FF2B5EF4-FFF2-40B4-BE49-F238E27FC236}">
                  <a16:creationId xmlns:a16="http://schemas.microsoft.com/office/drawing/2014/main" id="{A593A489-53B2-B049-88C4-1B14EDD3CB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6" y="2008"/>
              <a:ext cx="51" cy="58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" name="Line 30">
              <a:extLst>
                <a:ext uri="{FF2B5EF4-FFF2-40B4-BE49-F238E27FC236}">
                  <a16:creationId xmlns:a16="http://schemas.microsoft.com/office/drawing/2014/main" id="{47C58AA0-4381-EC44-A0E1-FFD79B6B1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33" y="2003"/>
              <a:ext cx="41" cy="58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" name="Line 31">
              <a:extLst>
                <a:ext uri="{FF2B5EF4-FFF2-40B4-BE49-F238E27FC236}">
                  <a16:creationId xmlns:a16="http://schemas.microsoft.com/office/drawing/2014/main" id="{EEBB6569-8F90-5A49-AADC-19CD2B107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3" y="2032"/>
              <a:ext cx="46" cy="61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" name="Line 32">
              <a:extLst>
                <a:ext uri="{FF2B5EF4-FFF2-40B4-BE49-F238E27FC236}">
                  <a16:creationId xmlns:a16="http://schemas.microsoft.com/office/drawing/2014/main" id="{ED7D305B-CB92-AF40-B80E-58B606E636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73" y="2097"/>
              <a:ext cx="43" cy="60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" name="Line 33">
              <a:extLst>
                <a:ext uri="{FF2B5EF4-FFF2-40B4-BE49-F238E27FC236}">
                  <a16:creationId xmlns:a16="http://schemas.microsoft.com/office/drawing/2014/main" id="{9C2F2A9D-0140-464C-A55F-FEB437DCD0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78" y="2128"/>
              <a:ext cx="41" cy="59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" name="Line 34">
              <a:extLst>
                <a:ext uri="{FF2B5EF4-FFF2-40B4-BE49-F238E27FC236}">
                  <a16:creationId xmlns:a16="http://schemas.microsoft.com/office/drawing/2014/main" id="{E79F401B-AF17-554B-A977-87032919EE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96" y="2136"/>
              <a:ext cx="38" cy="61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" name="Line 35">
              <a:extLst>
                <a:ext uri="{FF2B5EF4-FFF2-40B4-BE49-F238E27FC236}">
                  <a16:creationId xmlns:a16="http://schemas.microsoft.com/office/drawing/2014/main" id="{DBD5371C-B11B-7343-A80F-EECEA1608C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5" y="2117"/>
              <a:ext cx="41" cy="63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" name="Line 36">
              <a:extLst>
                <a:ext uri="{FF2B5EF4-FFF2-40B4-BE49-F238E27FC236}">
                  <a16:creationId xmlns:a16="http://schemas.microsoft.com/office/drawing/2014/main" id="{85AE1791-6755-774C-8C7D-9035A1905D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6" y="2115"/>
              <a:ext cx="76" cy="63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" name="Line 37">
              <a:extLst>
                <a:ext uri="{FF2B5EF4-FFF2-40B4-BE49-F238E27FC236}">
                  <a16:creationId xmlns:a16="http://schemas.microsoft.com/office/drawing/2014/main" id="{B890A160-AE24-9447-8D58-CCAC1DFC4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9" y="2117"/>
              <a:ext cx="193" cy="60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" name="Line 38">
              <a:extLst>
                <a:ext uri="{FF2B5EF4-FFF2-40B4-BE49-F238E27FC236}">
                  <a16:creationId xmlns:a16="http://schemas.microsoft.com/office/drawing/2014/main" id="{C0793CB5-7686-904C-AD7E-EC5645D114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" y="2032"/>
              <a:ext cx="190" cy="59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" name="Line 39">
              <a:extLst>
                <a:ext uri="{FF2B5EF4-FFF2-40B4-BE49-F238E27FC236}">
                  <a16:creationId xmlns:a16="http://schemas.microsoft.com/office/drawing/2014/main" id="{09BC5326-10E2-7048-B7AE-A8BF146BDD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6" y="2021"/>
              <a:ext cx="180" cy="61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" name="Line 40">
              <a:extLst>
                <a:ext uri="{FF2B5EF4-FFF2-40B4-BE49-F238E27FC236}">
                  <a16:creationId xmlns:a16="http://schemas.microsoft.com/office/drawing/2014/main" id="{9AD8B368-5020-0740-9705-9E5ADA4510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0" y="2097"/>
              <a:ext cx="185" cy="64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" name="Line 41">
              <a:extLst>
                <a:ext uri="{FF2B5EF4-FFF2-40B4-BE49-F238E27FC236}">
                  <a16:creationId xmlns:a16="http://schemas.microsoft.com/office/drawing/2014/main" id="{02E316AE-A1D9-E342-8E47-0243C9178D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2" y="2164"/>
              <a:ext cx="190" cy="6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" name="Line 42">
              <a:extLst>
                <a:ext uri="{FF2B5EF4-FFF2-40B4-BE49-F238E27FC236}">
                  <a16:creationId xmlns:a16="http://schemas.microsoft.com/office/drawing/2014/main" id="{57423152-5565-6948-B846-5D87EB8EAD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9" y="2175"/>
              <a:ext cx="193" cy="60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" name="Line 43">
              <a:extLst>
                <a:ext uri="{FF2B5EF4-FFF2-40B4-BE49-F238E27FC236}">
                  <a16:creationId xmlns:a16="http://schemas.microsoft.com/office/drawing/2014/main" id="{325BE47F-7F02-094F-B126-38C4E8BB6A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4" y="2169"/>
              <a:ext cx="185" cy="59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5" name="Line 44">
              <a:extLst>
                <a:ext uri="{FF2B5EF4-FFF2-40B4-BE49-F238E27FC236}">
                  <a16:creationId xmlns:a16="http://schemas.microsoft.com/office/drawing/2014/main" id="{B8D4F950-E125-4B4D-9AB2-ADD62CAB9F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8" y="2151"/>
              <a:ext cx="190" cy="60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6" name="Line 45">
              <a:extLst>
                <a:ext uri="{FF2B5EF4-FFF2-40B4-BE49-F238E27FC236}">
                  <a16:creationId xmlns:a16="http://schemas.microsoft.com/office/drawing/2014/main" id="{D2042B27-63EC-0F4E-AA19-EBEAC8BF8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2" y="2154"/>
              <a:ext cx="183" cy="59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592D779-54B1-F442-BEE3-E858F54BA0FA}"/>
              </a:ext>
            </a:extLst>
          </p:cNvPr>
          <p:cNvGrpSpPr>
            <a:grpSpLocks/>
          </p:cNvGrpSpPr>
          <p:nvPr/>
        </p:nvGrpSpPr>
        <p:grpSpPr bwMode="auto">
          <a:xfrm>
            <a:off x="2329391" y="3259667"/>
            <a:ext cx="6704013" cy="1577975"/>
            <a:chOff x="166" y="654"/>
            <a:chExt cx="4223" cy="994"/>
          </a:xfrm>
        </p:grpSpPr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5276CBEF-139A-D548-9517-955F3C07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" y="654"/>
              <a:ext cx="3896" cy="286"/>
            </a:xfrm>
            <a:custGeom>
              <a:avLst/>
              <a:gdLst>
                <a:gd name="T0" fmla="*/ 32 w 2999"/>
                <a:gd name="T1" fmla="*/ 197 h 223"/>
                <a:gd name="T2" fmla="*/ 88 w 2999"/>
                <a:gd name="T3" fmla="*/ 194 h 223"/>
                <a:gd name="T4" fmla="*/ 141 w 2999"/>
                <a:gd name="T5" fmla="*/ 186 h 223"/>
                <a:gd name="T6" fmla="*/ 193 w 2999"/>
                <a:gd name="T7" fmla="*/ 170 h 223"/>
                <a:gd name="T8" fmla="*/ 247 w 2999"/>
                <a:gd name="T9" fmla="*/ 142 h 223"/>
                <a:gd name="T10" fmla="*/ 302 w 2999"/>
                <a:gd name="T11" fmla="*/ 109 h 223"/>
                <a:gd name="T12" fmla="*/ 352 w 2999"/>
                <a:gd name="T13" fmla="*/ 68 h 223"/>
                <a:gd name="T14" fmla="*/ 407 w 2999"/>
                <a:gd name="T15" fmla="*/ 27 h 223"/>
                <a:gd name="T16" fmla="*/ 461 w 2999"/>
                <a:gd name="T17" fmla="*/ 4 h 223"/>
                <a:gd name="T18" fmla="*/ 514 w 2999"/>
                <a:gd name="T19" fmla="*/ 0 h 223"/>
                <a:gd name="T20" fmla="*/ 566 w 2999"/>
                <a:gd name="T21" fmla="*/ 4 h 223"/>
                <a:gd name="T22" fmla="*/ 620 w 2999"/>
                <a:gd name="T23" fmla="*/ 11 h 223"/>
                <a:gd name="T24" fmla="*/ 675 w 2999"/>
                <a:gd name="T25" fmla="*/ 27 h 223"/>
                <a:gd name="T26" fmla="*/ 725 w 2999"/>
                <a:gd name="T27" fmla="*/ 52 h 223"/>
                <a:gd name="T28" fmla="*/ 781 w 2999"/>
                <a:gd name="T29" fmla="*/ 89 h 223"/>
                <a:gd name="T30" fmla="*/ 834 w 2999"/>
                <a:gd name="T31" fmla="*/ 126 h 223"/>
                <a:gd name="T32" fmla="*/ 886 w 2999"/>
                <a:gd name="T33" fmla="*/ 167 h 223"/>
                <a:gd name="T34" fmla="*/ 940 w 2999"/>
                <a:gd name="T35" fmla="*/ 186 h 223"/>
                <a:gd name="T36" fmla="*/ 995 w 2999"/>
                <a:gd name="T37" fmla="*/ 197 h 223"/>
                <a:gd name="T38" fmla="*/ 1045 w 2999"/>
                <a:gd name="T39" fmla="*/ 201 h 223"/>
                <a:gd name="T40" fmla="*/ 1100 w 2999"/>
                <a:gd name="T41" fmla="*/ 204 h 223"/>
                <a:gd name="T42" fmla="*/ 1154 w 2999"/>
                <a:gd name="T43" fmla="*/ 204 h 223"/>
                <a:gd name="T44" fmla="*/ 1204 w 2999"/>
                <a:gd name="T45" fmla="*/ 204 h 223"/>
                <a:gd name="T46" fmla="*/ 1259 w 2999"/>
                <a:gd name="T47" fmla="*/ 197 h 223"/>
                <a:gd name="T48" fmla="*/ 1313 w 2999"/>
                <a:gd name="T49" fmla="*/ 170 h 223"/>
                <a:gd name="T50" fmla="*/ 1365 w 2999"/>
                <a:gd name="T51" fmla="*/ 119 h 223"/>
                <a:gd name="T52" fmla="*/ 1418 w 2999"/>
                <a:gd name="T53" fmla="*/ 75 h 223"/>
                <a:gd name="T54" fmla="*/ 1474 w 2999"/>
                <a:gd name="T55" fmla="*/ 55 h 223"/>
                <a:gd name="T56" fmla="*/ 1516 w 2999"/>
                <a:gd name="T57" fmla="*/ 75 h 223"/>
                <a:gd name="T58" fmla="*/ 1573 w 2999"/>
                <a:gd name="T59" fmla="*/ 105 h 223"/>
                <a:gd name="T60" fmla="*/ 1626 w 2999"/>
                <a:gd name="T61" fmla="*/ 111 h 223"/>
                <a:gd name="T62" fmla="*/ 1676 w 2999"/>
                <a:gd name="T63" fmla="*/ 111 h 223"/>
                <a:gd name="T64" fmla="*/ 1732 w 2999"/>
                <a:gd name="T65" fmla="*/ 111 h 223"/>
                <a:gd name="T66" fmla="*/ 1785 w 2999"/>
                <a:gd name="T67" fmla="*/ 111 h 223"/>
                <a:gd name="T68" fmla="*/ 1837 w 2999"/>
                <a:gd name="T69" fmla="*/ 111 h 223"/>
                <a:gd name="T70" fmla="*/ 1891 w 2999"/>
                <a:gd name="T71" fmla="*/ 122 h 223"/>
                <a:gd name="T72" fmla="*/ 1946 w 2999"/>
                <a:gd name="T73" fmla="*/ 149 h 223"/>
                <a:gd name="T74" fmla="*/ 1996 w 2999"/>
                <a:gd name="T75" fmla="*/ 174 h 223"/>
                <a:gd name="T76" fmla="*/ 2051 w 2999"/>
                <a:gd name="T77" fmla="*/ 186 h 223"/>
                <a:gd name="T78" fmla="*/ 2105 w 2999"/>
                <a:gd name="T79" fmla="*/ 190 h 223"/>
                <a:gd name="T80" fmla="*/ 2157 w 2999"/>
                <a:gd name="T81" fmla="*/ 194 h 223"/>
                <a:gd name="T82" fmla="*/ 2210 w 2999"/>
                <a:gd name="T83" fmla="*/ 197 h 223"/>
                <a:gd name="T84" fmla="*/ 2266 w 2999"/>
                <a:gd name="T85" fmla="*/ 170 h 223"/>
                <a:gd name="T86" fmla="*/ 2316 w 2999"/>
                <a:gd name="T87" fmla="*/ 129 h 223"/>
                <a:gd name="T88" fmla="*/ 2369 w 2999"/>
                <a:gd name="T89" fmla="*/ 112 h 223"/>
                <a:gd name="T90" fmla="*/ 2425 w 2999"/>
                <a:gd name="T91" fmla="*/ 115 h 223"/>
                <a:gd name="T92" fmla="*/ 2476 w 2999"/>
                <a:gd name="T93" fmla="*/ 145 h 223"/>
                <a:gd name="T94" fmla="*/ 2530 w 2999"/>
                <a:gd name="T95" fmla="*/ 183 h 223"/>
                <a:gd name="T96" fmla="*/ 2583 w 2999"/>
                <a:gd name="T97" fmla="*/ 208 h 223"/>
                <a:gd name="T98" fmla="*/ 2635 w 2999"/>
                <a:gd name="T99" fmla="*/ 215 h 223"/>
                <a:gd name="T100" fmla="*/ 2689 w 2999"/>
                <a:gd name="T101" fmla="*/ 215 h 223"/>
                <a:gd name="T102" fmla="*/ 2744 w 2999"/>
                <a:gd name="T103" fmla="*/ 215 h 223"/>
                <a:gd name="T104" fmla="*/ 2794 w 2999"/>
                <a:gd name="T105" fmla="*/ 208 h 223"/>
                <a:gd name="T106" fmla="*/ 2850 w 2999"/>
                <a:gd name="T107" fmla="*/ 204 h 223"/>
                <a:gd name="T108" fmla="*/ 2903 w 2999"/>
                <a:gd name="T109" fmla="*/ 204 h 223"/>
                <a:gd name="T110" fmla="*/ 2955 w 2999"/>
                <a:gd name="T111" fmla="*/ 20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99" h="223">
                  <a:moveTo>
                    <a:pt x="0" y="205"/>
                  </a:moveTo>
                  <a:lnTo>
                    <a:pt x="18" y="205"/>
                  </a:lnTo>
                  <a:lnTo>
                    <a:pt x="32" y="205"/>
                  </a:lnTo>
                  <a:lnTo>
                    <a:pt x="50" y="205"/>
                  </a:lnTo>
                  <a:lnTo>
                    <a:pt x="70" y="202"/>
                  </a:lnTo>
                  <a:lnTo>
                    <a:pt x="88" y="202"/>
                  </a:lnTo>
                  <a:lnTo>
                    <a:pt x="106" y="198"/>
                  </a:lnTo>
                  <a:lnTo>
                    <a:pt x="123" y="198"/>
                  </a:lnTo>
                  <a:lnTo>
                    <a:pt x="141" y="194"/>
                  </a:lnTo>
                  <a:lnTo>
                    <a:pt x="161" y="191"/>
                  </a:lnTo>
                  <a:lnTo>
                    <a:pt x="179" y="185"/>
                  </a:lnTo>
                  <a:lnTo>
                    <a:pt x="193" y="178"/>
                  </a:lnTo>
                  <a:lnTo>
                    <a:pt x="211" y="171"/>
                  </a:lnTo>
                  <a:lnTo>
                    <a:pt x="229" y="161"/>
                  </a:lnTo>
                  <a:lnTo>
                    <a:pt x="247" y="150"/>
                  </a:lnTo>
                  <a:lnTo>
                    <a:pt x="264" y="137"/>
                  </a:lnTo>
                  <a:lnTo>
                    <a:pt x="282" y="123"/>
                  </a:lnTo>
                  <a:lnTo>
                    <a:pt x="302" y="109"/>
                  </a:lnTo>
                  <a:lnTo>
                    <a:pt x="320" y="96"/>
                  </a:lnTo>
                  <a:lnTo>
                    <a:pt x="338" y="82"/>
                  </a:lnTo>
                  <a:lnTo>
                    <a:pt x="352" y="68"/>
                  </a:lnTo>
                  <a:lnTo>
                    <a:pt x="370" y="48"/>
                  </a:lnTo>
                  <a:lnTo>
                    <a:pt x="389" y="38"/>
                  </a:lnTo>
                  <a:lnTo>
                    <a:pt x="407" y="27"/>
                  </a:lnTo>
                  <a:lnTo>
                    <a:pt x="425" y="14"/>
                  </a:lnTo>
                  <a:lnTo>
                    <a:pt x="443" y="7"/>
                  </a:lnTo>
                  <a:lnTo>
                    <a:pt x="461" y="4"/>
                  </a:lnTo>
                  <a:lnTo>
                    <a:pt x="479" y="0"/>
                  </a:lnTo>
                  <a:lnTo>
                    <a:pt x="497" y="0"/>
                  </a:lnTo>
                  <a:lnTo>
                    <a:pt x="514" y="0"/>
                  </a:lnTo>
                  <a:lnTo>
                    <a:pt x="531" y="0"/>
                  </a:lnTo>
                  <a:lnTo>
                    <a:pt x="548" y="0"/>
                  </a:lnTo>
                  <a:lnTo>
                    <a:pt x="566" y="4"/>
                  </a:lnTo>
                  <a:lnTo>
                    <a:pt x="584" y="4"/>
                  </a:lnTo>
                  <a:lnTo>
                    <a:pt x="602" y="7"/>
                  </a:lnTo>
                  <a:lnTo>
                    <a:pt x="620" y="11"/>
                  </a:lnTo>
                  <a:lnTo>
                    <a:pt x="638" y="14"/>
                  </a:lnTo>
                  <a:lnTo>
                    <a:pt x="657" y="18"/>
                  </a:lnTo>
                  <a:lnTo>
                    <a:pt x="675" y="27"/>
                  </a:lnTo>
                  <a:lnTo>
                    <a:pt x="690" y="30"/>
                  </a:lnTo>
                  <a:lnTo>
                    <a:pt x="707" y="41"/>
                  </a:lnTo>
                  <a:lnTo>
                    <a:pt x="725" y="52"/>
                  </a:lnTo>
                  <a:lnTo>
                    <a:pt x="745" y="63"/>
                  </a:lnTo>
                  <a:lnTo>
                    <a:pt x="763" y="75"/>
                  </a:lnTo>
                  <a:lnTo>
                    <a:pt x="781" y="89"/>
                  </a:lnTo>
                  <a:lnTo>
                    <a:pt x="798" y="105"/>
                  </a:lnTo>
                  <a:lnTo>
                    <a:pt x="816" y="120"/>
                  </a:lnTo>
                  <a:lnTo>
                    <a:pt x="834" y="134"/>
                  </a:lnTo>
                  <a:lnTo>
                    <a:pt x="848" y="153"/>
                  </a:lnTo>
                  <a:lnTo>
                    <a:pt x="868" y="164"/>
                  </a:lnTo>
                  <a:lnTo>
                    <a:pt x="886" y="175"/>
                  </a:lnTo>
                  <a:lnTo>
                    <a:pt x="904" y="182"/>
                  </a:lnTo>
                  <a:lnTo>
                    <a:pt x="922" y="191"/>
                  </a:lnTo>
                  <a:lnTo>
                    <a:pt x="940" y="194"/>
                  </a:lnTo>
                  <a:lnTo>
                    <a:pt x="957" y="198"/>
                  </a:lnTo>
                  <a:lnTo>
                    <a:pt x="977" y="202"/>
                  </a:lnTo>
                  <a:lnTo>
                    <a:pt x="995" y="205"/>
                  </a:lnTo>
                  <a:lnTo>
                    <a:pt x="1009" y="205"/>
                  </a:lnTo>
                  <a:lnTo>
                    <a:pt x="1027" y="209"/>
                  </a:lnTo>
                  <a:lnTo>
                    <a:pt x="1045" y="209"/>
                  </a:lnTo>
                  <a:lnTo>
                    <a:pt x="1063" y="212"/>
                  </a:lnTo>
                  <a:lnTo>
                    <a:pt x="1081" y="212"/>
                  </a:lnTo>
                  <a:lnTo>
                    <a:pt x="1100" y="212"/>
                  </a:lnTo>
                  <a:lnTo>
                    <a:pt x="1118" y="212"/>
                  </a:lnTo>
                  <a:lnTo>
                    <a:pt x="1136" y="212"/>
                  </a:lnTo>
                  <a:lnTo>
                    <a:pt x="1154" y="212"/>
                  </a:lnTo>
                  <a:lnTo>
                    <a:pt x="1168" y="212"/>
                  </a:lnTo>
                  <a:lnTo>
                    <a:pt x="1188" y="212"/>
                  </a:lnTo>
                  <a:lnTo>
                    <a:pt x="1204" y="212"/>
                  </a:lnTo>
                  <a:lnTo>
                    <a:pt x="1222" y="212"/>
                  </a:lnTo>
                  <a:lnTo>
                    <a:pt x="1241" y="209"/>
                  </a:lnTo>
                  <a:lnTo>
                    <a:pt x="1259" y="205"/>
                  </a:lnTo>
                  <a:lnTo>
                    <a:pt x="1277" y="202"/>
                  </a:lnTo>
                  <a:lnTo>
                    <a:pt x="1295" y="191"/>
                  </a:lnTo>
                  <a:lnTo>
                    <a:pt x="1313" y="178"/>
                  </a:lnTo>
                  <a:lnTo>
                    <a:pt x="1329" y="164"/>
                  </a:lnTo>
                  <a:lnTo>
                    <a:pt x="1347" y="146"/>
                  </a:lnTo>
                  <a:lnTo>
                    <a:pt x="1365" y="127"/>
                  </a:lnTo>
                  <a:lnTo>
                    <a:pt x="1382" y="109"/>
                  </a:lnTo>
                  <a:lnTo>
                    <a:pt x="1400" y="89"/>
                  </a:lnTo>
                  <a:lnTo>
                    <a:pt x="1418" y="75"/>
                  </a:lnTo>
                  <a:lnTo>
                    <a:pt x="1438" y="63"/>
                  </a:lnTo>
                  <a:lnTo>
                    <a:pt x="1454" y="59"/>
                  </a:lnTo>
                  <a:lnTo>
                    <a:pt x="1474" y="55"/>
                  </a:lnTo>
                  <a:lnTo>
                    <a:pt x="1488" y="59"/>
                  </a:lnTo>
                  <a:lnTo>
                    <a:pt x="1506" y="68"/>
                  </a:lnTo>
                  <a:lnTo>
                    <a:pt x="1524" y="75"/>
                  </a:lnTo>
                  <a:lnTo>
                    <a:pt x="1543" y="86"/>
                  </a:lnTo>
                  <a:lnTo>
                    <a:pt x="1561" y="93"/>
                  </a:lnTo>
                  <a:lnTo>
                    <a:pt x="1581" y="105"/>
                  </a:lnTo>
                  <a:lnTo>
                    <a:pt x="1599" y="109"/>
                  </a:lnTo>
                  <a:lnTo>
                    <a:pt x="1616" y="112"/>
                  </a:lnTo>
                  <a:lnTo>
                    <a:pt x="1634" y="116"/>
                  </a:lnTo>
                  <a:lnTo>
                    <a:pt x="1647" y="120"/>
                  </a:lnTo>
                  <a:lnTo>
                    <a:pt x="1668" y="120"/>
                  </a:lnTo>
                  <a:lnTo>
                    <a:pt x="1684" y="116"/>
                  </a:lnTo>
                  <a:lnTo>
                    <a:pt x="1702" y="116"/>
                  </a:lnTo>
                  <a:lnTo>
                    <a:pt x="1722" y="116"/>
                  </a:lnTo>
                  <a:lnTo>
                    <a:pt x="1740" y="116"/>
                  </a:lnTo>
                  <a:lnTo>
                    <a:pt x="1757" y="116"/>
                  </a:lnTo>
                  <a:lnTo>
                    <a:pt x="1775" y="116"/>
                  </a:lnTo>
                  <a:lnTo>
                    <a:pt x="1793" y="116"/>
                  </a:lnTo>
                  <a:lnTo>
                    <a:pt x="1809" y="116"/>
                  </a:lnTo>
                  <a:lnTo>
                    <a:pt x="1827" y="116"/>
                  </a:lnTo>
                  <a:lnTo>
                    <a:pt x="1845" y="116"/>
                  </a:lnTo>
                  <a:lnTo>
                    <a:pt x="1863" y="120"/>
                  </a:lnTo>
                  <a:lnTo>
                    <a:pt x="1881" y="123"/>
                  </a:lnTo>
                  <a:lnTo>
                    <a:pt x="1899" y="130"/>
                  </a:lnTo>
                  <a:lnTo>
                    <a:pt x="1916" y="137"/>
                  </a:lnTo>
                  <a:lnTo>
                    <a:pt x="1936" y="150"/>
                  </a:lnTo>
                  <a:lnTo>
                    <a:pt x="1954" y="157"/>
                  </a:lnTo>
                  <a:lnTo>
                    <a:pt x="1968" y="168"/>
                  </a:lnTo>
                  <a:lnTo>
                    <a:pt x="1986" y="175"/>
                  </a:lnTo>
                  <a:lnTo>
                    <a:pt x="2004" y="182"/>
                  </a:lnTo>
                  <a:lnTo>
                    <a:pt x="2024" y="185"/>
                  </a:lnTo>
                  <a:lnTo>
                    <a:pt x="2041" y="191"/>
                  </a:lnTo>
                  <a:lnTo>
                    <a:pt x="2059" y="194"/>
                  </a:lnTo>
                  <a:lnTo>
                    <a:pt x="2077" y="194"/>
                  </a:lnTo>
                  <a:lnTo>
                    <a:pt x="2095" y="198"/>
                  </a:lnTo>
                  <a:lnTo>
                    <a:pt x="2113" y="198"/>
                  </a:lnTo>
                  <a:lnTo>
                    <a:pt x="2127" y="198"/>
                  </a:lnTo>
                  <a:lnTo>
                    <a:pt x="2145" y="202"/>
                  </a:lnTo>
                  <a:lnTo>
                    <a:pt x="2165" y="202"/>
                  </a:lnTo>
                  <a:lnTo>
                    <a:pt x="2183" y="202"/>
                  </a:lnTo>
                  <a:lnTo>
                    <a:pt x="2200" y="205"/>
                  </a:lnTo>
                  <a:lnTo>
                    <a:pt x="2218" y="205"/>
                  </a:lnTo>
                  <a:lnTo>
                    <a:pt x="2236" y="198"/>
                  </a:lnTo>
                  <a:lnTo>
                    <a:pt x="2256" y="191"/>
                  </a:lnTo>
                  <a:lnTo>
                    <a:pt x="2274" y="178"/>
                  </a:lnTo>
                  <a:lnTo>
                    <a:pt x="2291" y="164"/>
                  </a:lnTo>
                  <a:lnTo>
                    <a:pt x="2306" y="153"/>
                  </a:lnTo>
                  <a:lnTo>
                    <a:pt x="2324" y="137"/>
                  </a:lnTo>
                  <a:lnTo>
                    <a:pt x="2341" y="127"/>
                  </a:lnTo>
                  <a:lnTo>
                    <a:pt x="2359" y="123"/>
                  </a:lnTo>
                  <a:lnTo>
                    <a:pt x="2377" y="120"/>
                  </a:lnTo>
                  <a:lnTo>
                    <a:pt x="2397" y="120"/>
                  </a:lnTo>
                  <a:lnTo>
                    <a:pt x="2415" y="120"/>
                  </a:lnTo>
                  <a:lnTo>
                    <a:pt x="2433" y="123"/>
                  </a:lnTo>
                  <a:lnTo>
                    <a:pt x="2450" y="130"/>
                  </a:lnTo>
                  <a:lnTo>
                    <a:pt x="2466" y="137"/>
                  </a:lnTo>
                  <a:lnTo>
                    <a:pt x="2484" y="153"/>
                  </a:lnTo>
                  <a:lnTo>
                    <a:pt x="2500" y="164"/>
                  </a:lnTo>
                  <a:lnTo>
                    <a:pt x="2520" y="175"/>
                  </a:lnTo>
                  <a:lnTo>
                    <a:pt x="2538" y="191"/>
                  </a:lnTo>
                  <a:lnTo>
                    <a:pt x="2556" y="202"/>
                  </a:lnTo>
                  <a:lnTo>
                    <a:pt x="2574" y="209"/>
                  </a:lnTo>
                  <a:lnTo>
                    <a:pt x="2591" y="216"/>
                  </a:lnTo>
                  <a:lnTo>
                    <a:pt x="2611" y="219"/>
                  </a:lnTo>
                  <a:lnTo>
                    <a:pt x="2625" y="223"/>
                  </a:lnTo>
                  <a:lnTo>
                    <a:pt x="2643" y="223"/>
                  </a:lnTo>
                  <a:lnTo>
                    <a:pt x="2661" y="223"/>
                  </a:lnTo>
                  <a:lnTo>
                    <a:pt x="2679" y="223"/>
                  </a:lnTo>
                  <a:lnTo>
                    <a:pt x="2697" y="223"/>
                  </a:lnTo>
                  <a:lnTo>
                    <a:pt x="2715" y="223"/>
                  </a:lnTo>
                  <a:lnTo>
                    <a:pt x="2733" y="223"/>
                  </a:lnTo>
                  <a:lnTo>
                    <a:pt x="2752" y="223"/>
                  </a:lnTo>
                  <a:lnTo>
                    <a:pt x="2770" y="219"/>
                  </a:lnTo>
                  <a:lnTo>
                    <a:pt x="2784" y="219"/>
                  </a:lnTo>
                  <a:lnTo>
                    <a:pt x="2802" y="216"/>
                  </a:lnTo>
                  <a:lnTo>
                    <a:pt x="2820" y="216"/>
                  </a:lnTo>
                  <a:lnTo>
                    <a:pt x="2840" y="212"/>
                  </a:lnTo>
                  <a:lnTo>
                    <a:pt x="2858" y="212"/>
                  </a:lnTo>
                  <a:lnTo>
                    <a:pt x="2875" y="212"/>
                  </a:lnTo>
                  <a:lnTo>
                    <a:pt x="2893" y="212"/>
                  </a:lnTo>
                  <a:lnTo>
                    <a:pt x="2911" y="212"/>
                  </a:lnTo>
                  <a:lnTo>
                    <a:pt x="2929" y="212"/>
                  </a:lnTo>
                  <a:lnTo>
                    <a:pt x="2943" y="212"/>
                  </a:lnTo>
                  <a:lnTo>
                    <a:pt x="2963" y="212"/>
                  </a:lnTo>
                  <a:lnTo>
                    <a:pt x="2981" y="212"/>
                  </a:lnTo>
                  <a:lnTo>
                    <a:pt x="2999" y="212"/>
                  </a:lnTo>
                </a:path>
              </a:pathLst>
            </a:custGeom>
            <a:noFill/>
            <a:ln w="19080" cap="sq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49" name="Line 48">
              <a:extLst>
                <a:ext uri="{FF2B5EF4-FFF2-40B4-BE49-F238E27FC236}">
                  <a16:creationId xmlns:a16="http://schemas.microsoft.com/office/drawing/2014/main" id="{D0D2E3B3-80C3-3249-936B-5A6F8AD6B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5" y="919"/>
              <a:ext cx="166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0" name="Line 49">
              <a:extLst>
                <a:ext uri="{FF2B5EF4-FFF2-40B4-BE49-F238E27FC236}">
                  <a16:creationId xmlns:a16="http://schemas.microsoft.com/office/drawing/2014/main" id="{7C9896BE-9485-BB4C-8F06-C884A19CBE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8" y="919"/>
              <a:ext cx="142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1" name="Line 50">
              <a:extLst>
                <a:ext uri="{FF2B5EF4-FFF2-40B4-BE49-F238E27FC236}">
                  <a16:creationId xmlns:a16="http://schemas.microsoft.com/office/drawing/2014/main" id="{27561763-FBAD-EA4E-8F82-2FC3E4CEAE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1" y="919"/>
              <a:ext cx="119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2" name="Line 51">
              <a:extLst>
                <a:ext uri="{FF2B5EF4-FFF2-40B4-BE49-F238E27FC236}">
                  <a16:creationId xmlns:a16="http://schemas.microsoft.com/office/drawing/2014/main" id="{DDF8CBA2-9828-F24E-8E0C-23D0CB01B7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" y="919"/>
              <a:ext cx="96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3" name="Line 52">
              <a:extLst>
                <a:ext uri="{FF2B5EF4-FFF2-40B4-BE49-F238E27FC236}">
                  <a16:creationId xmlns:a16="http://schemas.microsoft.com/office/drawing/2014/main" id="{1938F1E0-6D0A-FD43-9F41-AB49EEAB51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9" y="919"/>
              <a:ext cx="95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4" name="Line 53">
              <a:extLst>
                <a:ext uri="{FF2B5EF4-FFF2-40B4-BE49-F238E27FC236}">
                  <a16:creationId xmlns:a16="http://schemas.microsoft.com/office/drawing/2014/main" id="{8893DA50-CBC3-7F40-BA37-9432330702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" y="919"/>
              <a:ext cx="90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5" name="Line 54">
              <a:extLst>
                <a:ext uri="{FF2B5EF4-FFF2-40B4-BE49-F238E27FC236}">
                  <a16:creationId xmlns:a16="http://schemas.microsoft.com/office/drawing/2014/main" id="{7B91646A-CD5B-8448-B3B4-7173A42692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" y="919"/>
              <a:ext cx="114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6" name="Line 55">
              <a:extLst>
                <a:ext uri="{FF2B5EF4-FFF2-40B4-BE49-F238E27FC236}">
                  <a16:creationId xmlns:a16="http://schemas.microsoft.com/office/drawing/2014/main" id="{95A5ACB2-CB4B-BA4D-A562-536EE7739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" y="914"/>
              <a:ext cx="116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7" name="Line 56">
              <a:extLst>
                <a:ext uri="{FF2B5EF4-FFF2-40B4-BE49-F238E27FC236}">
                  <a16:creationId xmlns:a16="http://schemas.microsoft.com/office/drawing/2014/main" id="{C104ECFE-794F-924E-8CA6-54D0E8B1AD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" y="914"/>
              <a:ext cx="140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8" name="Line 57">
              <a:extLst>
                <a:ext uri="{FF2B5EF4-FFF2-40B4-BE49-F238E27FC236}">
                  <a16:creationId xmlns:a16="http://schemas.microsoft.com/office/drawing/2014/main" id="{85AB3DF4-574D-DD47-98F5-549238BAB9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7" y="909"/>
              <a:ext cx="140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9" name="Line 58">
              <a:extLst>
                <a:ext uri="{FF2B5EF4-FFF2-40B4-BE49-F238E27FC236}">
                  <a16:creationId xmlns:a16="http://schemas.microsoft.com/office/drawing/2014/main" id="{4C48C9A2-BD38-2244-8E74-CD8C7126E3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" y="909"/>
              <a:ext cx="163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0" name="Line 59">
              <a:extLst>
                <a:ext uri="{FF2B5EF4-FFF2-40B4-BE49-F238E27FC236}">
                  <a16:creationId xmlns:a16="http://schemas.microsoft.com/office/drawing/2014/main" id="{6B910720-ED6A-4A4A-985F-42025FCB7F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" y="904"/>
              <a:ext cx="187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" name="Line 60">
              <a:extLst>
                <a:ext uri="{FF2B5EF4-FFF2-40B4-BE49-F238E27FC236}">
                  <a16:creationId xmlns:a16="http://schemas.microsoft.com/office/drawing/2014/main" id="{60312628-7976-2B47-BBEF-19D078EBC7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" y="901"/>
              <a:ext cx="187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2" name="Line 61">
              <a:extLst>
                <a:ext uri="{FF2B5EF4-FFF2-40B4-BE49-F238E27FC236}">
                  <a16:creationId xmlns:a16="http://schemas.microsoft.com/office/drawing/2014/main" id="{7BC5D485-CA1A-3147-AB0C-A38375D6D7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" y="893"/>
              <a:ext cx="210" cy="71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" name="Line 62">
              <a:extLst>
                <a:ext uri="{FF2B5EF4-FFF2-40B4-BE49-F238E27FC236}">
                  <a16:creationId xmlns:a16="http://schemas.microsoft.com/office/drawing/2014/main" id="{BA0252CC-3AED-1440-BF57-8CDE096A3A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" y="885"/>
              <a:ext cx="212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4" name="Line 63">
              <a:extLst>
                <a:ext uri="{FF2B5EF4-FFF2-40B4-BE49-F238E27FC236}">
                  <a16:creationId xmlns:a16="http://schemas.microsoft.com/office/drawing/2014/main" id="{87C77AE6-8A64-A44F-9656-2F29BD3C7E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" y="875"/>
              <a:ext cx="210" cy="69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" name="Line 64">
              <a:extLst>
                <a:ext uri="{FF2B5EF4-FFF2-40B4-BE49-F238E27FC236}">
                  <a16:creationId xmlns:a16="http://schemas.microsoft.com/office/drawing/2014/main" id="{46678674-BDD0-B94D-B07F-36E5FC7F4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2" y="862"/>
              <a:ext cx="234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6" name="Line 65">
              <a:extLst>
                <a:ext uri="{FF2B5EF4-FFF2-40B4-BE49-F238E27FC236}">
                  <a16:creationId xmlns:a16="http://schemas.microsoft.com/office/drawing/2014/main" id="{FB98E507-9490-9246-A764-764F97FC3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9" y="846"/>
              <a:ext cx="231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7" name="Line 66">
              <a:extLst>
                <a:ext uri="{FF2B5EF4-FFF2-40B4-BE49-F238E27FC236}">
                  <a16:creationId xmlns:a16="http://schemas.microsoft.com/office/drawing/2014/main" id="{82A4F899-C4A4-724E-A660-3CBE78EFFD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2" y="831"/>
              <a:ext cx="231" cy="69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8" name="Line 67">
              <a:extLst>
                <a:ext uri="{FF2B5EF4-FFF2-40B4-BE49-F238E27FC236}">
                  <a16:creationId xmlns:a16="http://schemas.microsoft.com/office/drawing/2014/main" id="{4F732A7F-A34C-D648-A933-18DD19A2A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2" y="813"/>
              <a:ext cx="254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" name="Line 68">
              <a:extLst>
                <a:ext uri="{FF2B5EF4-FFF2-40B4-BE49-F238E27FC236}">
                  <a16:creationId xmlns:a16="http://schemas.microsoft.com/office/drawing/2014/main" id="{C4E48B55-24DF-9E4D-8416-09FB38749C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5" y="792"/>
              <a:ext cx="257" cy="69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" name="Line 69">
              <a:extLst>
                <a:ext uri="{FF2B5EF4-FFF2-40B4-BE49-F238E27FC236}">
                  <a16:creationId xmlns:a16="http://schemas.microsoft.com/office/drawing/2014/main" id="{18D19146-6E6C-054D-832C-B9E946A8D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7" y="779"/>
              <a:ext cx="280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" name="Line 70">
              <a:extLst>
                <a:ext uri="{FF2B5EF4-FFF2-40B4-BE49-F238E27FC236}">
                  <a16:creationId xmlns:a16="http://schemas.microsoft.com/office/drawing/2014/main" id="{BDC0E8F2-F1D7-A04B-9F60-7029A81491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9" y="760"/>
              <a:ext cx="280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" name="Line 71">
              <a:extLst>
                <a:ext uri="{FF2B5EF4-FFF2-40B4-BE49-F238E27FC236}">
                  <a16:creationId xmlns:a16="http://schemas.microsoft.com/office/drawing/2014/main" id="{633B5B7D-3654-8E45-BC67-BD1BCA7C71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3" y="740"/>
              <a:ext cx="275" cy="68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3" name="Line 72">
              <a:extLst>
                <a:ext uri="{FF2B5EF4-FFF2-40B4-BE49-F238E27FC236}">
                  <a16:creationId xmlns:a16="http://schemas.microsoft.com/office/drawing/2014/main" id="{BDD431D1-D191-0A4D-B5AA-A0F94CE5DC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3" y="716"/>
              <a:ext cx="298" cy="71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4" name="Line 73">
              <a:extLst>
                <a:ext uri="{FF2B5EF4-FFF2-40B4-BE49-F238E27FC236}">
                  <a16:creationId xmlns:a16="http://schemas.microsoft.com/office/drawing/2014/main" id="{48F7E5D8-A8CC-CD44-9691-35464A289F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6" y="701"/>
              <a:ext cx="299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5" name="Line 74">
              <a:extLst>
                <a:ext uri="{FF2B5EF4-FFF2-40B4-BE49-F238E27FC236}">
                  <a16:creationId xmlns:a16="http://schemas.microsoft.com/office/drawing/2014/main" id="{40BB9E0F-5FA7-324F-B64A-DD993AF3D8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0" y="688"/>
              <a:ext cx="298" cy="692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6" name="Line 75">
              <a:extLst>
                <a:ext uri="{FF2B5EF4-FFF2-40B4-BE49-F238E27FC236}">
                  <a16:creationId xmlns:a16="http://schemas.microsoft.com/office/drawing/2014/main" id="{317C9093-5C6E-6E40-9B68-690F26A31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0" y="672"/>
              <a:ext cx="304" cy="69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7" name="Line 76">
              <a:extLst>
                <a:ext uri="{FF2B5EF4-FFF2-40B4-BE49-F238E27FC236}">
                  <a16:creationId xmlns:a16="http://schemas.microsoft.com/office/drawing/2014/main" id="{D2CEA194-EC3F-E041-85CE-489088274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2" y="661"/>
              <a:ext cx="306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" name="Line 77">
              <a:extLst>
                <a:ext uri="{FF2B5EF4-FFF2-40B4-BE49-F238E27FC236}">
                  <a16:creationId xmlns:a16="http://schemas.microsoft.com/office/drawing/2014/main" id="{E055548D-25D2-F548-BD65-5BCDD52E9A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" y="657"/>
              <a:ext cx="304" cy="71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" name="Line 78">
              <a:extLst>
                <a:ext uri="{FF2B5EF4-FFF2-40B4-BE49-F238E27FC236}">
                  <a16:creationId xmlns:a16="http://schemas.microsoft.com/office/drawing/2014/main" id="{EFD33127-62A9-3040-B4BC-8DE01249A5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" y="654"/>
              <a:ext cx="304" cy="71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" name="Line 79">
              <a:extLst>
                <a:ext uri="{FF2B5EF4-FFF2-40B4-BE49-F238E27FC236}">
                  <a16:creationId xmlns:a16="http://schemas.microsoft.com/office/drawing/2014/main" id="{B4A0C85E-C4B2-554A-97BA-28A4E951D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" y="654"/>
              <a:ext cx="327" cy="71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" name="Line 80">
              <a:extLst>
                <a:ext uri="{FF2B5EF4-FFF2-40B4-BE49-F238E27FC236}">
                  <a16:creationId xmlns:a16="http://schemas.microsoft.com/office/drawing/2014/main" id="{8C23DBBF-49FF-2949-A060-1FD6C67EB7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" y="654"/>
              <a:ext cx="350" cy="71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2" name="Line 81">
              <a:extLst>
                <a:ext uri="{FF2B5EF4-FFF2-40B4-BE49-F238E27FC236}">
                  <a16:creationId xmlns:a16="http://schemas.microsoft.com/office/drawing/2014/main" id="{0905EC5C-79B0-3048-9F3D-2353769F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" y="654"/>
              <a:ext cx="371" cy="71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3" name="Line 82">
              <a:extLst>
                <a:ext uri="{FF2B5EF4-FFF2-40B4-BE49-F238E27FC236}">
                  <a16:creationId xmlns:a16="http://schemas.microsoft.com/office/drawing/2014/main" id="{77A5690A-3FF9-F041-BD1C-B4CC85D75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7" y="654"/>
              <a:ext cx="395" cy="71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4" name="Line 83">
              <a:extLst>
                <a:ext uri="{FF2B5EF4-FFF2-40B4-BE49-F238E27FC236}">
                  <a16:creationId xmlns:a16="http://schemas.microsoft.com/office/drawing/2014/main" id="{7F910867-7099-FE44-B63E-33F47C93C4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9" y="657"/>
              <a:ext cx="418" cy="71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" name="Line 84">
              <a:extLst>
                <a:ext uri="{FF2B5EF4-FFF2-40B4-BE49-F238E27FC236}">
                  <a16:creationId xmlns:a16="http://schemas.microsoft.com/office/drawing/2014/main" id="{849F7B0C-9B58-A848-9424-4375A93346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8" y="657"/>
              <a:ext cx="441" cy="71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6" name="Line 85">
              <a:extLst>
                <a:ext uri="{FF2B5EF4-FFF2-40B4-BE49-F238E27FC236}">
                  <a16:creationId xmlns:a16="http://schemas.microsoft.com/office/drawing/2014/main" id="{CE21BAB1-8809-DD47-8452-A59AD1BED0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2" y="661"/>
              <a:ext cx="441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7" name="Line 86">
              <a:extLst>
                <a:ext uri="{FF2B5EF4-FFF2-40B4-BE49-F238E27FC236}">
                  <a16:creationId xmlns:a16="http://schemas.microsoft.com/office/drawing/2014/main" id="{57EBBE25-D70A-F249-ACD4-50BBE30EC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4" y="667"/>
              <a:ext cx="442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8" name="Line 87">
              <a:extLst>
                <a:ext uri="{FF2B5EF4-FFF2-40B4-BE49-F238E27FC236}">
                  <a16:creationId xmlns:a16="http://schemas.microsoft.com/office/drawing/2014/main" id="{3E50E0AE-46D1-8D44-BA39-591F8526B3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" y="672"/>
              <a:ext cx="439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9" name="Line 88">
              <a:extLst>
                <a:ext uri="{FF2B5EF4-FFF2-40B4-BE49-F238E27FC236}">
                  <a16:creationId xmlns:a16="http://schemas.microsoft.com/office/drawing/2014/main" id="{E28FDA18-FC1F-DF4F-B9EA-58F8CF35F7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4" y="675"/>
              <a:ext cx="439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0" name="Line 89">
              <a:extLst>
                <a:ext uri="{FF2B5EF4-FFF2-40B4-BE49-F238E27FC236}">
                  <a16:creationId xmlns:a16="http://schemas.microsoft.com/office/drawing/2014/main" id="{60AE6486-7523-8142-8711-21D7A02B1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675"/>
              <a:ext cx="416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1" name="Line 90">
              <a:extLst>
                <a:ext uri="{FF2B5EF4-FFF2-40B4-BE49-F238E27FC236}">
                  <a16:creationId xmlns:a16="http://schemas.microsoft.com/office/drawing/2014/main" id="{CBEC7823-EB7E-8C47-839E-DE9FF704FA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" y="675"/>
              <a:ext cx="397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2" name="Line 91">
              <a:extLst>
                <a:ext uri="{FF2B5EF4-FFF2-40B4-BE49-F238E27FC236}">
                  <a16:creationId xmlns:a16="http://schemas.microsoft.com/office/drawing/2014/main" id="{8C69F79E-7CD6-9A43-B411-2F541FF76F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0" y="675"/>
              <a:ext cx="374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3" name="Line 92">
              <a:extLst>
                <a:ext uri="{FF2B5EF4-FFF2-40B4-BE49-F238E27FC236}">
                  <a16:creationId xmlns:a16="http://schemas.microsoft.com/office/drawing/2014/main" id="{CB1356F9-5562-E54A-9D31-A27BA4B2F2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2" y="675"/>
              <a:ext cx="351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4" name="Line 93">
              <a:extLst>
                <a:ext uri="{FF2B5EF4-FFF2-40B4-BE49-F238E27FC236}">
                  <a16:creationId xmlns:a16="http://schemas.microsoft.com/office/drawing/2014/main" id="{AAF42759-C1EB-9D4D-B393-F287B641A3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675"/>
              <a:ext cx="327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5" name="Line 94">
              <a:extLst>
                <a:ext uri="{FF2B5EF4-FFF2-40B4-BE49-F238E27FC236}">
                  <a16:creationId xmlns:a16="http://schemas.microsoft.com/office/drawing/2014/main" id="{2CDFF5D1-B315-E645-90AF-EFF91B200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1" y="688"/>
              <a:ext cx="325" cy="69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6" name="Line 95">
              <a:extLst>
                <a:ext uri="{FF2B5EF4-FFF2-40B4-BE49-F238E27FC236}">
                  <a16:creationId xmlns:a16="http://schemas.microsoft.com/office/drawing/2014/main" id="{60D8A375-7B45-F148-B359-F8079B23F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5" y="693"/>
              <a:ext cx="322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7" name="Line 96">
              <a:extLst>
                <a:ext uri="{FF2B5EF4-FFF2-40B4-BE49-F238E27FC236}">
                  <a16:creationId xmlns:a16="http://schemas.microsoft.com/office/drawing/2014/main" id="{10DB8DE3-DD4D-DF4D-BF11-4123A6916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7" y="706"/>
              <a:ext cx="325" cy="69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8" name="Line 97">
              <a:extLst>
                <a:ext uri="{FF2B5EF4-FFF2-40B4-BE49-F238E27FC236}">
                  <a16:creationId xmlns:a16="http://schemas.microsoft.com/office/drawing/2014/main" id="{DEFBA88B-6E20-B24C-AD9D-CDEA739743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719"/>
              <a:ext cx="324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9" name="Line 98">
              <a:extLst>
                <a:ext uri="{FF2B5EF4-FFF2-40B4-BE49-F238E27FC236}">
                  <a16:creationId xmlns:a16="http://schemas.microsoft.com/office/drawing/2014/main" id="{E864CE1B-BFB1-3B40-ACD0-C12311F636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2" y="734"/>
              <a:ext cx="325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0" name="Line 99">
              <a:extLst>
                <a:ext uri="{FF2B5EF4-FFF2-40B4-BE49-F238E27FC236}">
                  <a16:creationId xmlns:a16="http://schemas.microsoft.com/office/drawing/2014/main" id="{2FDA3276-6F5C-0B4B-A4C3-4432308A89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6" y="750"/>
              <a:ext cx="325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1" name="Line 100">
              <a:extLst>
                <a:ext uri="{FF2B5EF4-FFF2-40B4-BE49-F238E27FC236}">
                  <a16:creationId xmlns:a16="http://schemas.microsoft.com/office/drawing/2014/main" id="{5D5992C7-A6F7-9F41-AD85-9D7982610B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768"/>
              <a:ext cx="327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2" name="Line 101">
              <a:extLst>
                <a:ext uri="{FF2B5EF4-FFF2-40B4-BE49-F238E27FC236}">
                  <a16:creationId xmlns:a16="http://schemas.microsoft.com/office/drawing/2014/main" id="{207D9EFF-3BB6-DE4D-BB0C-19B07A9604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1" y="787"/>
              <a:ext cx="327" cy="71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3" name="Line 102">
              <a:extLst>
                <a:ext uri="{FF2B5EF4-FFF2-40B4-BE49-F238E27FC236}">
                  <a16:creationId xmlns:a16="http://schemas.microsoft.com/office/drawing/2014/main" id="{8D505C3C-560E-CB47-B252-94B4A662F9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807"/>
              <a:ext cx="327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4" name="Line 103">
              <a:extLst>
                <a:ext uri="{FF2B5EF4-FFF2-40B4-BE49-F238E27FC236}">
                  <a16:creationId xmlns:a16="http://schemas.microsoft.com/office/drawing/2014/main" id="{13C1DBF8-D44F-CB4A-AFB8-340AB142C1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8" y="825"/>
              <a:ext cx="327" cy="71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5" name="Line 104">
              <a:extLst>
                <a:ext uri="{FF2B5EF4-FFF2-40B4-BE49-F238E27FC236}">
                  <a16:creationId xmlns:a16="http://schemas.microsoft.com/office/drawing/2014/main" id="{DC811B3F-7040-524D-BF2D-9657628083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1" y="849"/>
              <a:ext cx="322" cy="69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6" name="Line 105">
              <a:extLst>
                <a:ext uri="{FF2B5EF4-FFF2-40B4-BE49-F238E27FC236}">
                  <a16:creationId xmlns:a16="http://schemas.microsoft.com/office/drawing/2014/main" id="{9CA3878B-FFBC-524F-A1B2-BF71826A7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34" y="867"/>
              <a:ext cx="324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7" name="Line 106">
              <a:extLst>
                <a:ext uri="{FF2B5EF4-FFF2-40B4-BE49-F238E27FC236}">
                  <a16:creationId xmlns:a16="http://schemas.microsoft.com/office/drawing/2014/main" id="{170DC007-E69B-EF4F-9C0A-7836E623A2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57" y="880"/>
              <a:ext cx="325" cy="69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8" name="Line 107">
              <a:extLst>
                <a:ext uri="{FF2B5EF4-FFF2-40B4-BE49-F238E27FC236}">
                  <a16:creationId xmlns:a16="http://schemas.microsoft.com/office/drawing/2014/main" id="{E8FB15AF-964D-F447-BCB7-4A770ADE1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82" y="888"/>
              <a:ext cx="324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9" name="Line 108">
              <a:extLst>
                <a:ext uri="{FF2B5EF4-FFF2-40B4-BE49-F238E27FC236}">
                  <a16:creationId xmlns:a16="http://schemas.microsoft.com/office/drawing/2014/main" id="{72516C13-2AC8-A747-AECF-48048A5DA3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05" y="888"/>
              <a:ext cx="301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0" name="Line 109">
              <a:extLst>
                <a:ext uri="{FF2B5EF4-FFF2-40B4-BE49-F238E27FC236}">
                  <a16:creationId xmlns:a16="http://schemas.microsoft.com/office/drawing/2014/main" id="{C6373E00-23E8-E249-98B5-B5B08B479C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6" y="888"/>
              <a:ext cx="280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1" name="Line 110">
              <a:extLst>
                <a:ext uri="{FF2B5EF4-FFF2-40B4-BE49-F238E27FC236}">
                  <a16:creationId xmlns:a16="http://schemas.microsoft.com/office/drawing/2014/main" id="{3A4032B8-48E9-3342-8220-141ED3D5CB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8" y="888"/>
              <a:ext cx="257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2" name="Line 111">
              <a:extLst>
                <a:ext uri="{FF2B5EF4-FFF2-40B4-BE49-F238E27FC236}">
                  <a16:creationId xmlns:a16="http://schemas.microsoft.com/office/drawing/2014/main" id="{04C311C9-63F1-0844-B5EB-F76D85B2C7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2" y="901"/>
              <a:ext cx="257" cy="692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3" name="Line 112">
              <a:extLst>
                <a:ext uri="{FF2B5EF4-FFF2-40B4-BE49-F238E27FC236}">
                  <a16:creationId xmlns:a16="http://schemas.microsoft.com/office/drawing/2014/main" id="{6DFF33AE-F065-2A4D-95D4-48E0FD510B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95" y="901"/>
              <a:ext cx="234" cy="692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4" name="Line 113">
              <a:extLst>
                <a:ext uri="{FF2B5EF4-FFF2-40B4-BE49-F238E27FC236}">
                  <a16:creationId xmlns:a16="http://schemas.microsoft.com/office/drawing/2014/main" id="{B9CA2D72-591F-954C-94FC-2B39881D83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19" y="901"/>
              <a:ext cx="210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5" name="Line 114">
              <a:extLst>
                <a:ext uri="{FF2B5EF4-FFF2-40B4-BE49-F238E27FC236}">
                  <a16:creationId xmlns:a16="http://schemas.microsoft.com/office/drawing/2014/main" id="{1D283B1F-AD17-BC43-946D-097BDA700A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2" y="901"/>
              <a:ext cx="187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" name="Line 115">
              <a:extLst>
                <a:ext uri="{FF2B5EF4-FFF2-40B4-BE49-F238E27FC236}">
                  <a16:creationId xmlns:a16="http://schemas.microsoft.com/office/drawing/2014/main" id="{2852468F-F989-3C43-A712-60A31BB7FA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66" y="901"/>
              <a:ext cx="163" cy="692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" name="Line 116">
              <a:extLst>
                <a:ext uri="{FF2B5EF4-FFF2-40B4-BE49-F238E27FC236}">
                  <a16:creationId xmlns:a16="http://schemas.microsoft.com/office/drawing/2014/main" id="{6C2AE9F2-D38C-E949-BD91-0406C5BC9E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89" y="901"/>
              <a:ext cx="140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8" name="Line 117">
              <a:extLst>
                <a:ext uri="{FF2B5EF4-FFF2-40B4-BE49-F238E27FC236}">
                  <a16:creationId xmlns:a16="http://schemas.microsoft.com/office/drawing/2014/main" id="{CA0BD67E-5729-4248-916B-E888BC0383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2" y="904"/>
              <a:ext cx="140" cy="69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9" name="Line 118">
              <a:extLst>
                <a:ext uri="{FF2B5EF4-FFF2-40B4-BE49-F238E27FC236}">
                  <a16:creationId xmlns:a16="http://schemas.microsoft.com/office/drawing/2014/main" id="{2C483EF1-6267-6447-98C7-0581B01E07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30" y="904"/>
              <a:ext cx="122" cy="69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0" name="Line 119">
              <a:extLst>
                <a:ext uri="{FF2B5EF4-FFF2-40B4-BE49-F238E27FC236}">
                  <a16:creationId xmlns:a16="http://schemas.microsoft.com/office/drawing/2014/main" id="{6E675E4A-E9E9-4C4D-AEBD-AA0D06630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6" y="904"/>
              <a:ext cx="96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1" name="Line 120">
              <a:extLst>
                <a:ext uri="{FF2B5EF4-FFF2-40B4-BE49-F238E27FC236}">
                  <a16:creationId xmlns:a16="http://schemas.microsoft.com/office/drawing/2014/main" id="{5294E792-EFB7-F545-8511-F30CD8778D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81" y="909"/>
              <a:ext cx="95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2" name="Line 121">
              <a:extLst>
                <a:ext uri="{FF2B5EF4-FFF2-40B4-BE49-F238E27FC236}">
                  <a16:creationId xmlns:a16="http://schemas.microsoft.com/office/drawing/2014/main" id="{D6C94A69-C218-274F-86A0-BCD79880FC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03" y="914"/>
              <a:ext cx="96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3" name="Line 122">
              <a:extLst>
                <a:ext uri="{FF2B5EF4-FFF2-40B4-BE49-F238E27FC236}">
                  <a16:creationId xmlns:a16="http://schemas.microsoft.com/office/drawing/2014/main" id="{6BD32E25-8FBE-6946-AB02-0A700F5A96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28" y="919"/>
              <a:ext cx="95" cy="69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4" name="Line 123">
              <a:extLst>
                <a:ext uri="{FF2B5EF4-FFF2-40B4-BE49-F238E27FC236}">
                  <a16:creationId xmlns:a16="http://schemas.microsoft.com/office/drawing/2014/main" id="{0A590454-100D-AB4C-BF30-05DEDE51EC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50" y="919"/>
              <a:ext cx="93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5" name="Line 124">
              <a:extLst>
                <a:ext uri="{FF2B5EF4-FFF2-40B4-BE49-F238E27FC236}">
                  <a16:creationId xmlns:a16="http://schemas.microsoft.com/office/drawing/2014/main" id="{1A0E0D23-1B63-B14D-B460-2FC8CBAF05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74" y="924"/>
              <a:ext cx="93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6" name="Line 125">
              <a:extLst>
                <a:ext uri="{FF2B5EF4-FFF2-40B4-BE49-F238E27FC236}">
                  <a16:creationId xmlns:a16="http://schemas.microsoft.com/office/drawing/2014/main" id="{4C5E952B-80DC-2E46-AE83-302A69C581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98" y="924"/>
              <a:ext cx="90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7" name="Line 126">
              <a:extLst>
                <a:ext uri="{FF2B5EF4-FFF2-40B4-BE49-F238E27FC236}">
                  <a16:creationId xmlns:a16="http://schemas.microsoft.com/office/drawing/2014/main" id="{96EF43C0-B742-5E4B-9706-74941EB514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21" y="930"/>
              <a:ext cx="90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8" name="Line 127">
              <a:extLst>
                <a:ext uri="{FF2B5EF4-FFF2-40B4-BE49-F238E27FC236}">
                  <a16:creationId xmlns:a16="http://schemas.microsoft.com/office/drawing/2014/main" id="{0A67DB0F-0F1C-BC47-84C0-6E808302B8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41" y="930"/>
              <a:ext cx="93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9" name="Line 128">
              <a:extLst>
                <a:ext uri="{FF2B5EF4-FFF2-40B4-BE49-F238E27FC236}">
                  <a16:creationId xmlns:a16="http://schemas.microsoft.com/office/drawing/2014/main" id="{3A882B4B-0C51-8F4D-951A-9180811EA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5" y="930"/>
              <a:ext cx="93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0" name="Line 129">
              <a:extLst>
                <a:ext uri="{FF2B5EF4-FFF2-40B4-BE49-F238E27FC236}">
                  <a16:creationId xmlns:a16="http://schemas.microsoft.com/office/drawing/2014/main" id="{5627D663-AB75-CE42-AB4A-E2D8025225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86" y="930"/>
              <a:ext cx="95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1" name="Line 130">
              <a:extLst>
                <a:ext uri="{FF2B5EF4-FFF2-40B4-BE49-F238E27FC236}">
                  <a16:creationId xmlns:a16="http://schemas.microsoft.com/office/drawing/2014/main" id="{6DAAC6BE-2D67-694D-9970-287E15D5FB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09" y="930"/>
              <a:ext cx="101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2" name="Line 131">
              <a:extLst>
                <a:ext uri="{FF2B5EF4-FFF2-40B4-BE49-F238E27FC236}">
                  <a16:creationId xmlns:a16="http://schemas.microsoft.com/office/drawing/2014/main" id="{435930A0-B9B5-F644-8EB7-F9064C8DF5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33" y="930"/>
              <a:ext cx="98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3" name="Line 132">
              <a:extLst>
                <a:ext uri="{FF2B5EF4-FFF2-40B4-BE49-F238E27FC236}">
                  <a16:creationId xmlns:a16="http://schemas.microsoft.com/office/drawing/2014/main" id="{A8C06875-7551-7B40-B4D2-4D9CDB9808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56" y="930"/>
              <a:ext cx="93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4" name="Line 133">
              <a:extLst>
                <a:ext uri="{FF2B5EF4-FFF2-40B4-BE49-F238E27FC236}">
                  <a16:creationId xmlns:a16="http://schemas.microsoft.com/office/drawing/2014/main" id="{5F30A8CD-1762-5347-AB32-ABB7D41D1D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79" y="930"/>
              <a:ext cx="96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5" name="Line 134">
              <a:extLst>
                <a:ext uri="{FF2B5EF4-FFF2-40B4-BE49-F238E27FC236}">
                  <a16:creationId xmlns:a16="http://schemas.microsoft.com/office/drawing/2014/main" id="{ADF53F75-DC68-0449-89C3-B018EC099D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9" y="930"/>
              <a:ext cx="90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6" name="Line 135">
              <a:extLst>
                <a:ext uri="{FF2B5EF4-FFF2-40B4-BE49-F238E27FC236}">
                  <a16:creationId xmlns:a16="http://schemas.microsoft.com/office/drawing/2014/main" id="{2C1620DD-C695-9B47-8EA1-77B26164A4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930"/>
              <a:ext cx="93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7" name="Line 136">
              <a:extLst>
                <a:ext uri="{FF2B5EF4-FFF2-40B4-BE49-F238E27FC236}">
                  <a16:creationId xmlns:a16="http://schemas.microsoft.com/office/drawing/2014/main" id="{01F02E20-1E8B-B948-A8B6-0AFAB13B27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47" y="924"/>
              <a:ext cx="98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8" name="Line 137">
              <a:extLst>
                <a:ext uri="{FF2B5EF4-FFF2-40B4-BE49-F238E27FC236}">
                  <a16:creationId xmlns:a16="http://schemas.microsoft.com/office/drawing/2014/main" id="{48DFACC1-EAD9-1342-8A05-DBF64767C7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4" y="919"/>
              <a:ext cx="95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9" name="Line 138">
              <a:extLst>
                <a:ext uri="{FF2B5EF4-FFF2-40B4-BE49-F238E27FC236}">
                  <a16:creationId xmlns:a16="http://schemas.microsoft.com/office/drawing/2014/main" id="{1CB12CD3-E287-5B43-9337-07F19ED8D5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96" y="919"/>
              <a:ext cx="72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0" name="Line 139">
              <a:extLst>
                <a:ext uri="{FF2B5EF4-FFF2-40B4-BE49-F238E27FC236}">
                  <a16:creationId xmlns:a16="http://schemas.microsoft.com/office/drawing/2014/main" id="{EB4975BE-0507-F043-9B88-B3EEEE4A36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20" y="914"/>
              <a:ext cx="72" cy="716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1" name="Line 140">
              <a:extLst>
                <a:ext uri="{FF2B5EF4-FFF2-40B4-BE49-F238E27FC236}">
                  <a16:creationId xmlns:a16="http://schemas.microsoft.com/office/drawing/2014/main" id="{D558C2C7-0F52-FC46-9EA0-FD9ECC3AC9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44" y="914"/>
              <a:ext cx="48" cy="71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2" name="Line 141">
              <a:extLst>
                <a:ext uri="{FF2B5EF4-FFF2-40B4-BE49-F238E27FC236}">
                  <a16:creationId xmlns:a16="http://schemas.microsoft.com/office/drawing/2014/main" id="{4C503F06-B15C-964C-AF44-F440F77148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67" y="914"/>
              <a:ext cx="25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3" name="Line 142">
              <a:extLst>
                <a:ext uri="{FF2B5EF4-FFF2-40B4-BE49-F238E27FC236}">
                  <a16:creationId xmlns:a16="http://schemas.microsoft.com/office/drawing/2014/main" id="{E27E6CD3-29BC-1642-BE80-B97DDBB69A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90" y="901"/>
              <a:ext cx="26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4" name="Line 143">
              <a:extLst>
                <a:ext uri="{FF2B5EF4-FFF2-40B4-BE49-F238E27FC236}">
                  <a16:creationId xmlns:a16="http://schemas.microsoft.com/office/drawing/2014/main" id="{50D19C6C-B663-9041-9CDF-7DED46F06E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3" y="885"/>
              <a:ext cx="23" cy="69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5" name="Line 144">
              <a:extLst>
                <a:ext uri="{FF2B5EF4-FFF2-40B4-BE49-F238E27FC236}">
                  <a16:creationId xmlns:a16="http://schemas.microsoft.com/office/drawing/2014/main" id="{26183F1A-16FE-2A44-BE04-F02B3B012C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34" y="867"/>
              <a:ext cx="23" cy="68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6" name="Line 145">
              <a:extLst>
                <a:ext uri="{FF2B5EF4-FFF2-40B4-BE49-F238E27FC236}">
                  <a16:creationId xmlns:a16="http://schemas.microsoft.com/office/drawing/2014/main" id="{F6625C80-65D6-F94F-AC23-6BB7FF1572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55" y="841"/>
              <a:ext cx="25" cy="67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7" name="Line 146">
              <a:extLst>
                <a:ext uri="{FF2B5EF4-FFF2-40B4-BE49-F238E27FC236}">
                  <a16:creationId xmlns:a16="http://schemas.microsoft.com/office/drawing/2014/main" id="{178C900E-F208-E644-92FA-72FBB594E0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55" y="818"/>
              <a:ext cx="49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8" name="Line 147">
              <a:extLst>
                <a:ext uri="{FF2B5EF4-FFF2-40B4-BE49-F238E27FC236}">
                  <a16:creationId xmlns:a16="http://schemas.microsoft.com/office/drawing/2014/main" id="{D5E98A73-1EB8-4B4B-8E25-E98D4C540E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79" y="792"/>
              <a:ext cx="51" cy="69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9" name="Line 148">
              <a:extLst>
                <a:ext uri="{FF2B5EF4-FFF2-40B4-BE49-F238E27FC236}">
                  <a16:creationId xmlns:a16="http://schemas.microsoft.com/office/drawing/2014/main" id="{13BB1FB2-CD9F-6944-A29A-D2399A9A57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02" y="768"/>
              <a:ext cx="48" cy="692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0" name="Line 149">
              <a:extLst>
                <a:ext uri="{FF2B5EF4-FFF2-40B4-BE49-F238E27FC236}">
                  <a16:creationId xmlns:a16="http://schemas.microsoft.com/office/drawing/2014/main" id="{4F078600-02F8-CC4B-9CA7-A5315A00B7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02" y="750"/>
              <a:ext cx="75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1" name="Line 150">
              <a:extLst>
                <a:ext uri="{FF2B5EF4-FFF2-40B4-BE49-F238E27FC236}">
                  <a16:creationId xmlns:a16="http://schemas.microsoft.com/office/drawing/2014/main" id="{9381C806-CCD2-4743-99E9-926677B30F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28" y="734"/>
              <a:ext cx="69" cy="69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2" name="Line 151">
              <a:extLst>
                <a:ext uri="{FF2B5EF4-FFF2-40B4-BE49-F238E27FC236}">
                  <a16:creationId xmlns:a16="http://schemas.microsoft.com/office/drawing/2014/main" id="{10E9EA0C-B08D-4E4E-8BFC-5E374B9F2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9" y="729"/>
              <a:ext cx="72" cy="66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3" name="Line 152">
              <a:extLst>
                <a:ext uri="{FF2B5EF4-FFF2-40B4-BE49-F238E27FC236}">
                  <a16:creationId xmlns:a16="http://schemas.microsoft.com/office/drawing/2014/main" id="{B2255CF4-7C5F-E54B-BBC4-D5A067C6F8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75" y="724"/>
              <a:ext cx="72" cy="65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4" name="Line 153">
              <a:extLst>
                <a:ext uri="{FF2B5EF4-FFF2-40B4-BE49-F238E27FC236}">
                  <a16:creationId xmlns:a16="http://schemas.microsoft.com/office/drawing/2014/main" id="{AD3412D7-CEBA-C545-A1B6-8BA2B1B63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96" y="724"/>
              <a:ext cx="51" cy="64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5" name="Line 154">
              <a:extLst>
                <a:ext uri="{FF2B5EF4-FFF2-40B4-BE49-F238E27FC236}">
                  <a16:creationId xmlns:a16="http://schemas.microsoft.com/office/drawing/2014/main" id="{D428B629-46DC-6143-9D19-F104E6FBCA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9" y="729"/>
              <a:ext cx="46" cy="63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6" name="Line 155">
              <a:extLst>
                <a:ext uri="{FF2B5EF4-FFF2-40B4-BE49-F238E27FC236}">
                  <a16:creationId xmlns:a16="http://schemas.microsoft.com/office/drawing/2014/main" id="{37D4B5B9-9615-0445-ABE5-99A3436FD3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45" y="740"/>
              <a:ext cx="46" cy="63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7" name="Line 156">
              <a:extLst>
                <a:ext uri="{FF2B5EF4-FFF2-40B4-BE49-F238E27FC236}">
                  <a16:creationId xmlns:a16="http://schemas.microsoft.com/office/drawing/2014/main" id="{E96AAF96-E235-1C42-B2A8-6AE90C0CE4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63" y="740"/>
              <a:ext cx="28" cy="64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8" name="Line 157">
              <a:extLst>
                <a:ext uri="{FF2B5EF4-FFF2-40B4-BE49-F238E27FC236}">
                  <a16:creationId xmlns:a16="http://schemas.microsoft.com/office/drawing/2014/main" id="{380B91B2-B2F9-414B-B3C8-97A63C4354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89" y="750"/>
              <a:ext cx="23" cy="65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9" name="Line 158">
              <a:extLst>
                <a:ext uri="{FF2B5EF4-FFF2-40B4-BE49-F238E27FC236}">
                  <a16:creationId xmlns:a16="http://schemas.microsoft.com/office/drawing/2014/main" id="{82C2E441-D072-624E-B579-C2335339CD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2" y="750"/>
              <a:ext cx="0" cy="69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0" name="Line 159">
              <a:extLst>
                <a:ext uri="{FF2B5EF4-FFF2-40B4-BE49-F238E27FC236}">
                  <a16:creationId xmlns:a16="http://schemas.microsoft.com/office/drawing/2014/main" id="{C2378225-AFC8-F144-8013-FFCD2DCA19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" y="763"/>
              <a:ext cx="0" cy="69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1" name="Line 160">
              <a:extLst>
                <a:ext uri="{FF2B5EF4-FFF2-40B4-BE49-F238E27FC236}">
                  <a16:creationId xmlns:a16="http://schemas.microsoft.com/office/drawing/2014/main" id="{5DDE100A-B4F6-BB46-ADC1-02FCB20E61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9" y="774"/>
              <a:ext cx="0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2" name="Line 161">
              <a:extLst>
                <a:ext uri="{FF2B5EF4-FFF2-40B4-BE49-F238E27FC236}">
                  <a16:creationId xmlns:a16="http://schemas.microsoft.com/office/drawing/2014/main" id="{4F9DC10E-F238-934E-B03A-BEA169D877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5" y="787"/>
              <a:ext cx="0" cy="71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3" name="Line 162">
              <a:extLst>
                <a:ext uri="{FF2B5EF4-FFF2-40B4-BE49-F238E27FC236}">
                  <a16:creationId xmlns:a16="http://schemas.microsoft.com/office/drawing/2014/main" id="{A14783CC-CDA5-A643-B9DD-7821E27FD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9" y="792"/>
              <a:ext cx="0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4" name="Line 163">
              <a:extLst>
                <a:ext uri="{FF2B5EF4-FFF2-40B4-BE49-F238E27FC236}">
                  <a16:creationId xmlns:a16="http://schemas.microsoft.com/office/drawing/2014/main" id="{68FED812-C031-AE4E-A10E-A409C449B9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2" y="797"/>
              <a:ext cx="0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5" name="Line 164">
              <a:extLst>
                <a:ext uri="{FF2B5EF4-FFF2-40B4-BE49-F238E27FC236}">
                  <a16:creationId xmlns:a16="http://schemas.microsoft.com/office/drawing/2014/main" id="{3CA94EBB-4F43-7C41-93C5-08E15261E0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55" y="802"/>
              <a:ext cx="0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6" name="Line 165">
              <a:extLst>
                <a:ext uri="{FF2B5EF4-FFF2-40B4-BE49-F238E27FC236}">
                  <a16:creationId xmlns:a16="http://schemas.microsoft.com/office/drawing/2014/main" id="{642AFA4D-5120-D24D-AD30-A31BA7637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1" y="807"/>
              <a:ext cx="0" cy="69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7" name="Line 166">
              <a:extLst>
                <a:ext uri="{FF2B5EF4-FFF2-40B4-BE49-F238E27FC236}">
                  <a16:creationId xmlns:a16="http://schemas.microsoft.com/office/drawing/2014/main" id="{483AD950-CC0D-C04B-89E9-63CA4ADD01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7" y="807"/>
              <a:ext cx="0" cy="69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8" name="Line 167">
              <a:extLst>
                <a:ext uri="{FF2B5EF4-FFF2-40B4-BE49-F238E27FC236}">
                  <a16:creationId xmlns:a16="http://schemas.microsoft.com/office/drawing/2014/main" id="{548DD8C7-4CF2-9945-B0A4-723E0AF69B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18" y="802"/>
              <a:ext cx="0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9" name="Line 168">
              <a:extLst>
                <a:ext uri="{FF2B5EF4-FFF2-40B4-BE49-F238E27FC236}">
                  <a16:creationId xmlns:a16="http://schemas.microsoft.com/office/drawing/2014/main" id="{A759F54B-7161-C04C-8E57-A65A31B08A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4" y="802"/>
              <a:ext cx="0" cy="69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0" name="Line 169">
              <a:extLst>
                <a:ext uri="{FF2B5EF4-FFF2-40B4-BE49-F238E27FC236}">
                  <a16:creationId xmlns:a16="http://schemas.microsoft.com/office/drawing/2014/main" id="{B902778F-F591-6748-A4F2-BAAD8B0BC2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0" y="802"/>
              <a:ext cx="0" cy="69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1" name="Line 170">
              <a:extLst>
                <a:ext uri="{FF2B5EF4-FFF2-40B4-BE49-F238E27FC236}">
                  <a16:creationId xmlns:a16="http://schemas.microsoft.com/office/drawing/2014/main" id="{2A593D19-D76C-0549-979A-4B98275942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3" y="802"/>
              <a:ext cx="0" cy="68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2" name="Line 171">
              <a:extLst>
                <a:ext uri="{FF2B5EF4-FFF2-40B4-BE49-F238E27FC236}">
                  <a16:creationId xmlns:a16="http://schemas.microsoft.com/office/drawing/2014/main" id="{5449D4F2-0072-B849-94DD-648747E70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6" y="802"/>
              <a:ext cx="0" cy="68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3" name="Line 172">
              <a:extLst>
                <a:ext uri="{FF2B5EF4-FFF2-40B4-BE49-F238E27FC236}">
                  <a16:creationId xmlns:a16="http://schemas.microsoft.com/office/drawing/2014/main" id="{6386C24D-6D0C-3E42-9FDE-8CEC93609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802"/>
              <a:ext cx="0" cy="68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4" name="Line 173">
              <a:extLst>
                <a:ext uri="{FF2B5EF4-FFF2-40B4-BE49-F238E27FC236}">
                  <a16:creationId xmlns:a16="http://schemas.microsoft.com/office/drawing/2014/main" id="{C1BD2D2F-0E48-1946-91BF-CC76CC0B8A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3" y="802"/>
              <a:ext cx="0" cy="69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5" name="Line 174">
              <a:extLst>
                <a:ext uri="{FF2B5EF4-FFF2-40B4-BE49-F238E27FC236}">
                  <a16:creationId xmlns:a16="http://schemas.microsoft.com/office/drawing/2014/main" id="{30D10B81-8BF9-474A-BF41-E15C520FF1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2" y="802"/>
              <a:ext cx="0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6" name="Line 175">
              <a:extLst>
                <a:ext uri="{FF2B5EF4-FFF2-40B4-BE49-F238E27FC236}">
                  <a16:creationId xmlns:a16="http://schemas.microsoft.com/office/drawing/2014/main" id="{B4C0527B-CBDC-1E42-962E-8A960E1F2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05" y="802"/>
              <a:ext cx="0" cy="71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7" name="Line 176">
              <a:extLst>
                <a:ext uri="{FF2B5EF4-FFF2-40B4-BE49-F238E27FC236}">
                  <a16:creationId xmlns:a16="http://schemas.microsoft.com/office/drawing/2014/main" id="{605C2998-E6F4-0D45-B6FC-06A447BC9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3" y="802"/>
              <a:ext cx="25" cy="71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8" name="Line 177">
              <a:extLst>
                <a:ext uri="{FF2B5EF4-FFF2-40B4-BE49-F238E27FC236}">
                  <a16:creationId xmlns:a16="http://schemas.microsoft.com/office/drawing/2014/main" id="{8DF35918-3EA0-6D4A-812F-5423E4A5C4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26" y="807"/>
              <a:ext cx="26" cy="72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9" name="Line 178">
              <a:extLst>
                <a:ext uri="{FF2B5EF4-FFF2-40B4-BE49-F238E27FC236}">
                  <a16:creationId xmlns:a16="http://schemas.microsoft.com/office/drawing/2014/main" id="{95C92324-6921-B04B-828D-D9BCDE132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26" y="813"/>
              <a:ext cx="49" cy="71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0" name="Line 179">
              <a:extLst>
                <a:ext uri="{FF2B5EF4-FFF2-40B4-BE49-F238E27FC236}">
                  <a16:creationId xmlns:a16="http://schemas.microsoft.com/office/drawing/2014/main" id="{58E2966B-81B3-C641-BCE3-FD512EC096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0" y="823"/>
              <a:ext cx="46" cy="72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1" name="Line 180">
              <a:extLst>
                <a:ext uri="{FF2B5EF4-FFF2-40B4-BE49-F238E27FC236}">
                  <a16:creationId xmlns:a16="http://schemas.microsoft.com/office/drawing/2014/main" id="{F8FEEB43-9F2D-AC46-8FF1-EEE65AC3E3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0" y="831"/>
              <a:ext cx="72" cy="716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2" name="Line 181">
              <a:extLst>
                <a:ext uri="{FF2B5EF4-FFF2-40B4-BE49-F238E27FC236}">
                  <a16:creationId xmlns:a16="http://schemas.microsoft.com/office/drawing/2014/main" id="{97D9B26F-A130-EC48-9050-BC695DF6C9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73" y="846"/>
              <a:ext cx="75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3" name="Line 182">
              <a:extLst>
                <a:ext uri="{FF2B5EF4-FFF2-40B4-BE49-F238E27FC236}">
                  <a16:creationId xmlns:a16="http://schemas.microsoft.com/office/drawing/2014/main" id="{A076D3B1-25AC-7B43-B32B-ED4654625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94" y="857"/>
              <a:ext cx="77" cy="71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4" name="Line 183">
              <a:extLst>
                <a:ext uri="{FF2B5EF4-FFF2-40B4-BE49-F238E27FC236}">
                  <a16:creationId xmlns:a16="http://schemas.microsoft.com/office/drawing/2014/main" id="{03DF35AE-F84D-6A47-BF4D-F0CAA87A88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20" y="870"/>
              <a:ext cx="69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5" name="Line 184">
              <a:extLst>
                <a:ext uri="{FF2B5EF4-FFF2-40B4-BE49-F238E27FC236}">
                  <a16:creationId xmlns:a16="http://schemas.microsoft.com/office/drawing/2014/main" id="{CADE2B9A-DDB3-D145-B601-4D19E2B8B3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46" y="880"/>
              <a:ext cx="67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6" name="Line 185">
              <a:extLst>
                <a:ext uri="{FF2B5EF4-FFF2-40B4-BE49-F238E27FC236}">
                  <a16:creationId xmlns:a16="http://schemas.microsoft.com/office/drawing/2014/main" id="{F5D53391-3961-A747-97BC-AFC5431C6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69" y="888"/>
              <a:ext cx="67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7" name="Line 186">
              <a:extLst>
                <a:ext uri="{FF2B5EF4-FFF2-40B4-BE49-F238E27FC236}">
                  <a16:creationId xmlns:a16="http://schemas.microsoft.com/office/drawing/2014/main" id="{AED2B2F1-9B54-E245-8EF7-CDE9AEBCFD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88" y="893"/>
              <a:ext cx="72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8" name="Line 187">
              <a:extLst>
                <a:ext uri="{FF2B5EF4-FFF2-40B4-BE49-F238E27FC236}">
                  <a16:creationId xmlns:a16="http://schemas.microsoft.com/office/drawing/2014/main" id="{A22DCF95-79A2-8B46-9116-A500E196E9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11" y="901"/>
              <a:ext cx="72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9" name="Line 188">
              <a:extLst>
                <a:ext uri="{FF2B5EF4-FFF2-40B4-BE49-F238E27FC236}">
                  <a16:creationId xmlns:a16="http://schemas.microsoft.com/office/drawing/2014/main" id="{AE41C306-A736-7848-AFAA-26E58B3335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34" y="904"/>
              <a:ext cx="72" cy="69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" name="Line 189">
              <a:extLst>
                <a:ext uri="{FF2B5EF4-FFF2-40B4-BE49-F238E27FC236}">
                  <a16:creationId xmlns:a16="http://schemas.microsoft.com/office/drawing/2014/main" id="{C6787F0A-CE5E-9E49-AF0A-CEF2D3CC9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57" y="904"/>
              <a:ext cx="75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1" name="Line 190">
              <a:extLst>
                <a:ext uri="{FF2B5EF4-FFF2-40B4-BE49-F238E27FC236}">
                  <a16:creationId xmlns:a16="http://schemas.microsoft.com/office/drawing/2014/main" id="{5E90838F-C73F-094F-9B32-D530E7F644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81" y="909"/>
              <a:ext cx="75" cy="69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2" name="Line 191">
              <a:extLst>
                <a:ext uri="{FF2B5EF4-FFF2-40B4-BE49-F238E27FC236}">
                  <a16:creationId xmlns:a16="http://schemas.microsoft.com/office/drawing/2014/main" id="{237BFD62-2CE2-554D-8720-6CEB847610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05" y="909"/>
              <a:ext cx="72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3" name="Line 192">
              <a:extLst>
                <a:ext uri="{FF2B5EF4-FFF2-40B4-BE49-F238E27FC236}">
                  <a16:creationId xmlns:a16="http://schemas.microsoft.com/office/drawing/2014/main" id="{C727EB95-694F-5D4B-AC88-D837D242BC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1" y="909"/>
              <a:ext cx="67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4" name="Line 193">
              <a:extLst>
                <a:ext uri="{FF2B5EF4-FFF2-40B4-BE49-F238E27FC236}">
                  <a16:creationId xmlns:a16="http://schemas.microsoft.com/office/drawing/2014/main" id="{C3A49EA8-7125-2A47-8F68-36EA85109E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54" y="914"/>
              <a:ext cx="67" cy="71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5" name="Line 194">
              <a:extLst>
                <a:ext uri="{FF2B5EF4-FFF2-40B4-BE49-F238E27FC236}">
                  <a16:creationId xmlns:a16="http://schemas.microsoft.com/office/drawing/2014/main" id="{F09B013A-4AD4-0340-9118-075697E8C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75" y="914"/>
              <a:ext cx="69" cy="716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6" name="Line 195">
              <a:extLst>
                <a:ext uri="{FF2B5EF4-FFF2-40B4-BE49-F238E27FC236}">
                  <a16:creationId xmlns:a16="http://schemas.microsoft.com/office/drawing/2014/main" id="{0E94CF01-7E69-B84F-B438-1823CA18D5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96" y="914"/>
              <a:ext cx="72" cy="716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7" name="Line 196">
              <a:extLst>
                <a:ext uri="{FF2B5EF4-FFF2-40B4-BE49-F238E27FC236}">
                  <a16:creationId xmlns:a16="http://schemas.microsoft.com/office/drawing/2014/main" id="{A9D73200-072D-5943-B7E8-F1AE953A33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19" y="919"/>
              <a:ext cx="72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8" name="Line 197">
              <a:extLst>
                <a:ext uri="{FF2B5EF4-FFF2-40B4-BE49-F238E27FC236}">
                  <a16:creationId xmlns:a16="http://schemas.microsoft.com/office/drawing/2014/main" id="{5696FC8D-53D2-6244-8D2C-6016CCEAB2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43" y="919"/>
              <a:ext cx="72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9" name="Line 198">
              <a:extLst>
                <a:ext uri="{FF2B5EF4-FFF2-40B4-BE49-F238E27FC236}">
                  <a16:creationId xmlns:a16="http://schemas.microsoft.com/office/drawing/2014/main" id="{28AF4114-A0C2-D045-8445-A666DB99D2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6" y="909"/>
              <a:ext cx="72" cy="72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0" name="Line 199">
              <a:extLst>
                <a:ext uri="{FF2B5EF4-FFF2-40B4-BE49-F238E27FC236}">
                  <a16:creationId xmlns:a16="http://schemas.microsoft.com/office/drawing/2014/main" id="{890E4808-B92D-114E-942B-4B35EC4C35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89" y="909"/>
              <a:ext cx="49" cy="72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1" name="Line 200">
              <a:extLst>
                <a:ext uri="{FF2B5EF4-FFF2-40B4-BE49-F238E27FC236}">
                  <a16:creationId xmlns:a16="http://schemas.microsoft.com/office/drawing/2014/main" id="{C0EDAF9B-D552-9F48-A170-EBFA7EBE09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3" y="901"/>
              <a:ext cx="48" cy="72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2" name="Line 201">
              <a:extLst>
                <a:ext uri="{FF2B5EF4-FFF2-40B4-BE49-F238E27FC236}">
                  <a16:creationId xmlns:a16="http://schemas.microsoft.com/office/drawing/2014/main" id="{DC0BF435-FE00-9044-8F5D-B6EDA233D9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36" y="885"/>
              <a:ext cx="49" cy="74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3" name="Line 202">
              <a:extLst>
                <a:ext uri="{FF2B5EF4-FFF2-40B4-BE49-F238E27FC236}">
                  <a16:creationId xmlns:a16="http://schemas.microsoft.com/office/drawing/2014/main" id="{B9B93C5C-C809-9D42-BCAF-D49F3569AA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59" y="885"/>
              <a:ext cx="26" cy="74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4" name="Line 203">
              <a:extLst>
                <a:ext uri="{FF2B5EF4-FFF2-40B4-BE49-F238E27FC236}">
                  <a16:creationId xmlns:a16="http://schemas.microsoft.com/office/drawing/2014/main" id="{CD6BD3D7-2752-284F-AFFA-80044CF22C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5" y="885"/>
              <a:ext cx="0" cy="74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5" name="Line 204">
              <a:extLst>
                <a:ext uri="{FF2B5EF4-FFF2-40B4-BE49-F238E27FC236}">
                  <a16:creationId xmlns:a16="http://schemas.microsoft.com/office/drawing/2014/main" id="{2105E27C-B98B-F944-BA15-7E1FD8C54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5" y="885"/>
              <a:ext cx="21" cy="74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6" name="Line 205">
              <a:extLst>
                <a:ext uri="{FF2B5EF4-FFF2-40B4-BE49-F238E27FC236}">
                  <a16:creationId xmlns:a16="http://schemas.microsoft.com/office/drawing/2014/main" id="{993FE106-A25E-2443-ACC8-2BCAAB1D47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5" y="885"/>
              <a:ext cx="42" cy="74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7" name="Line 206">
              <a:extLst>
                <a:ext uri="{FF2B5EF4-FFF2-40B4-BE49-F238E27FC236}">
                  <a16:creationId xmlns:a16="http://schemas.microsoft.com/office/drawing/2014/main" id="{22987A4F-246D-614D-BDC7-1DE3084D0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5" y="885"/>
              <a:ext cx="65" cy="74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8" name="Line 207">
              <a:extLst>
                <a:ext uri="{FF2B5EF4-FFF2-40B4-BE49-F238E27FC236}">
                  <a16:creationId xmlns:a16="http://schemas.microsoft.com/office/drawing/2014/main" id="{BA9A86B4-1043-2846-98B2-EF117D320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5" y="885"/>
              <a:ext cx="89" cy="74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9" name="Line 208">
              <a:extLst>
                <a:ext uri="{FF2B5EF4-FFF2-40B4-BE49-F238E27FC236}">
                  <a16:creationId xmlns:a16="http://schemas.microsoft.com/office/drawing/2014/main" id="{DA33B515-0169-994F-802B-62A40FD3CF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867"/>
              <a:ext cx="89" cy="762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0" name="Line 209">
              <a:extLst>
                <a:ext uri="{FF2B5EF4-FFF2-40B4-BE49-F238E27FC236}">
                  <a16:creationId xmlns:a16="http://schemas.microsoft.com/office/drawing/2014/main" id="{AAC7DFD6-79DE-B240-9545-7CB951139A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867"/>
              <a:ext cx="112" cy="757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1" name="Line 210">
              <a:extLst>
                <a:ext uri="{FF2B5EF4-FFF2-40B4-BE49-F238E27FC236}">
                  <a16:creationId xmlns:a16="http://schemas.microsoft.com/office/drawing/2014/main" id="{FD109CD7-E046-5F41-881A-5CB1CAFC6A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867"/>
              <a:ext cx="136" cy="744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2" name="Line 211">
              <a:extLst>
                <a:ext uri="{FF2B5EF4-FFF2-40B4-BE49-F238E27FC236}">
                  <a16:creationId xmlns:a16="http://schemas.microsoft.com/office/drawing/2014/main" id="{6E755523-ABB0-A74B-B62B-874949DD90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867"/>
              <a:ext cx="159" cy="726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3" name="Line 212">
              <a:extLst>
                <a:ext uri="{FF2B5EF4-FFF2-40B4-BE49-F238E27FC236}">
                  <a16:creationId xmlns:a16="http://schemas.microsoft.com/office/drawing/2014/main" id="{1244ACCC-C3A5-2642-9C59-DFF1DA471D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9" y="867"/>
              <a:ext cx="183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4" name="Line 213">
              <a:extLst>
                <a:ext uri="{FF2B5EF4-FFF2-40B4-BE49-F238E27FC236}">
                  <a16:creationId xmlns:a16="http://schemas.microsoft.com/office/drawing/2014/main" id="{50DAE0B7-E1E4-0943-893D-4EE80B0D1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9" y="849"/>
              <a:ext cx="185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5" name="Line 214">
              <a:extLst>
                <a:ext uri="{FF2B5EF4-FFF2-40B4-BE49-F238E27FC236}">
                  <a16:creationId xmlns:a16="http://schemas.microsoft.com/office/drawing/2014/main" id="{BBA29BFD-0468-8142-AD27-3328C485B3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53" y="831"/>
              <a:ext cx="180" cy="71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6" name="Line 215">
              <a:extLst>
                <a:ext uri="{FF2B5EF4-FFF2-40B4-BE49-F238E27FC236}">
                  <a16:creationId xmlns:a16="http://schemas.microsoft.com/office/drawing/2014/main" id="{3F319683-0B19-5C44-8F27-AC8F775851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6" y="818"/>
              <a:ext cx="180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7" name="Line 216">
              <a:extLst>
                <a:ext uri="{FF2B5EF4-FFF2-40B4-BE49-F238E27FC236}">
                  <a16:creationId xmlns:a16="http://schemas.microsoft.com/office/drawing/2014/main" id="{2D4CE1F2-928C-A541-9D29-20BF4896A0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0" y="813"/>
              <a:ext cx="180" cy="69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8" name="Line 217">
              <a:extLst>
                <a:ext uri="{FF2B5EF4-FFF2-40B4-BE49-F238E27FC236}">
                  <a16:creationId xmlns:a16="http://schemas.microsoft.com/office/drawing/2014/main" id="{46D0463B-A6F5-8D43-8BFF-5374505611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3" y="807"/>
              <a:ext cx="183" cy="69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9" name="Line 218">
              <a:extLst>
                <a:ext uri="{FF2B5EF4-FFF2-40B4-BE49-F238E27FC236}">
                  <a16:creationId xmlns:a16="http://schemas.microsoft.com/office/drawing/2014/main" id="{15101D32-6ECC-6241-AB3C-C788AD4413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6" y="807"/>
              <a:ext cx="183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0" name="Line 219">
              <a:extLst>
                <a:ext uri="{FF2B5EF4-FFF2-40B4-BE49-F238E27FC236}">
                  <a16:creationId xmlns:a16="http://schemas.microsoft.com/office/drawing/2014/main" id="{56894DED-93F3-2C40-923E-265E022833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0" y="807"/>
              <a:ext cx="183" cy="71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1" name="Line 220">
              <a:extLst>
                <a:ext uri="{FF2B5EF4-FFF2-40B4-BE49-F238E27FC236}">
                  <a16:creationId xmlns:a16="http://schemas.microsoft.com/office/drawing/2014/main" id="{407EF703-69C4-F042-8C6A-7FB4CB46E0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3" y="813"/>
              <a:ext cx="183" cy="73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2" name="Line 221">
              <a:extLst>
                <a:ext uri="{FF2B5EF4-FFF2-40B4-BE49-F238E27FC236}">
                  <a16:creationId xmlns:a16="http://schemas.microsoft.com/office/drawing/2014/main" id="{CC8C2215-7900-D44C-B48C-E588D1FF7E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7" y="823"/>
              <a:ext cx="159" cy="72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3" name="Line 222">
              <a:extLst>
                <a:ext uri="{FF2B5EF4-FFF2-40B4-BE49-F238E27FC236}">
                  <a16:creationId xmlns:a16="http://schemas.microsoft.com/office/drawing/2014/main" id="{19CFD8D6-739D-A24E-997B-BCAC65B8A3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5" y="831"/>
              <a:ext cx="164" cy="72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4" name="Line 223">
              <a:extLst>
                <a:ext uri="{FF2B5EF4-FFF2-40B4-BE49-F238E27FC236}">
                  <a16:creationId xmlns:a16="http://schemas.microsoft.com/office/drawing/2014/main" id="{7D775B81-F298-C246-80F5-109ACD5984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8" y="849"/>
              <a:ext cx="167" cy="729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5" name="Line 224">
              <a:extLst>
                <a:ext uri="{FF2B5EF4-FFF2-40B4-BE49-F238E27FC236}">
                  <a16:creationId xmlns:a16="http://schemas.microsoft.com/office/drawing/2014/main" id="{5ECF5A34-9911-8241-9697-1F063EB72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2" y="867"/>
              <a:ext cx="144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6" name="Line 225">
              <a:extLst>
                <a:ext uri="{FF2B5EF4-FFF2-40B4-BE49-F238E27FC236}">
                  <a16:creationId xmlns:a16="http://schemas.microsoft.com/office/drawing/2014/main" id="{427B3B50-31C3-E640-9B8B-130AF1B13E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8" y="880"/>
              <a:ext cx="136" cy="72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7" name="Line 226">
              <a:extLst>
                <a:ext uri="{FF2B5EF4-FFF2-40B4-BE49-F238E27FC236}">
                  <a16:creationId xmlns:a16="http://schemas.microsoft.com/office/drawing/2014/main" id="{88B3662C-8834-BA4A-96C1-FB6DD8F7C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1" y="901"/>
              <a:ext cx="136" cy="71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8" name="Line 227">
              <a:extLst>
                <a:ext uri="{FF2B5EF4-FFF2-40B4-BE49-F238E27FC236}">
                  <a16:creationId xmlns:a16="http://schemas.microsoft.com/office/drawing/2014/main" id="{667A28FB-58AA-0640-BC64-88559DAC04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5" y="914"/>
              <a:ext cx="136" cy="716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9" name="Line 228">
              <a:extLst>
                <a:ext uri="{FF2B5EF4-FFF2-40B4-BE49-F238E27FC236}">
                  <a16:creationId xmlns:a16="http://schemas.microsoft.com/office/drawing/2014/main" id="{0AA28598-A80D-2849-90CE-EC5AF2DB4E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8" y="924"/>
              <a:ext cx="133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0" name="Line 229">
              <a:extLst>
                <a:ext uri="{FF2B5EF4-FFF2-40B4-BE49-F238E27FC236}">
                  <a16:creationId xmlns:a16="http://schemas.microsoft.com/office/drawing/2014/main" id="{FCB573F1-0662-AF41-B0E1-3EA531A83D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1" y="932"/>
              <a:ext cx="133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1" name="Line 230">
              <a:extLst>
                <a:ext uri="{FF2B5EF4-FFF2-40B4-BE49-F238E27FC236}">
                  <a16:creationId xmlns:a16="http://schemas.microsoft.com/office/drawing/2014/main" id="{5E94405A-53BE-584B-ACB3-61978485A5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7" y="937"/>
              <a:ext cx="131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2" name="Line 231">
              <a:extLst>
                <a:ext uri="{FF2B5EF4-FFF2-40B4-BE49-F238E27FC236}">
                  <a16:creationId xmlns:a16="http://schemas.microsoft.com/office/drawing/2014/main" id="{81E2ADD8-B2FB-8F40-94B6-B71C254100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6" y="942"/>
              <a:ext cx="136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3" name="Line 232">
              <a:extLst>
                <a:ext uri="{FF2B5EF4-FFF2-40B4-BE49-F238E27FC236}">
                  <a16:creationId xmlns:a16="http://schemas.microsoft.com/office/drawing/2014/main" id="{53272D6C-8D7D-8549-9CAC-35CF5285F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9" y="942"/>
              <a:ext cx="138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4" name="Line 233">
              <a:extLst>
                <a:ext uri="{FF2B5EF4-FFF2-40B4-BE49-F238E27FC236}">
                  <a16:creationId xmlns:a16="http://schemas.microsoft.com/office/drawing/2014/main" id="{9B24041A-B92A-B442-BB11-01AEA14274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942"/>
              <a:ext cx="139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5" name="Line 234">
              <a:extLst>
                <a:ext uri="{FF2B5EF4-FFF2-40B4-BE49-F238E27FC236}">
                  <a16:creationId xmlns:a16="http://schemas.microsoft.com/office/drawing/2014/main" id="{E59F447F-3AC9-8B44-AA25-659EE964B0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3" y="942"/>
              <a:ext cx="136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6" name="Line 235">
              <a:extLst>
                <a:ext uri="{FF2B5EF4-FFF2-40B4-BE49-F238E27FC236}">
                  <a16:creationId xmlns:a16="http://schemas.microsoft.com/office/drawing/2014/main" id="{841613A2-BE1E-2E4D-935A-4E03E2ABF6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7" y="942"/>
              <a:ext cx="136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7" name="Line 236">
              <a:extLst>
                <a:ext uri="{FF2B5EF4-FFF2-40B4-BE49-F238E27FC236}">
                  <a16:creationId xmlns:a16="http://schemas.microsoft.com/office/drawing/2014/main" id="{620AEEB9-3105-E14F-9B57-BAC0F85C20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0" y="942"/>
              <a:ext cx="136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8" name="Line 237">
              <a:extLst>
                <a:ext uri="{FF2B5EF4-FFF2-40B4-BE49-F238E27FC236}">
                  <a16:creationId xmlns:a16="http://schemas.microsoft.com/office/drawing/2014/main" id="{1F132033-E90C-2A49-9C5F-E6164AB49A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3" y="942"/>
              <a:ext cx="138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9" name="Line 238">
              <a:extLst>
                <a:ext uri="{FF2B5EF4-FFF2-40B4-BE49-F238E27FC236}">
                  <a16:creationId xmlns:a16="http://schemas.microsoft.com/office/drawing/2014/main" id="{7C799669-428E-4F40-AFB3-655B91C778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9" y="942"/>
              <a:ext cx="136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0" name="Line 239">
              <a:extLst>
                <a:ext uri="{FF2B5EF4-FFF2-40B4-BE49-F238E27FC236}">
                  <a16:creationId xmlns:a16="http://schemas.microsoft.com/office/drawing/2014/main" id="{0CE40BA7-55B4-D54D-8B90-BB275E2710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3" y="937"/>
              <a:ext cx="136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1" name="Line 240">
              <a:extLst>
                <a:ext uri="{FF2B5EF4-FFF2-40B4-BE49-F238E27FC236}">
                  <a16:creationId xmlns:a16="http://schemas.microsoft.com/office/drawing/2014/main" id="{A52FC7EC-737F-CC4E-8A2F-DF54ADEC2F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1" y="937"/>
              <a:ext cx="141" cy="711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2" name="Line 241">
              <a:extLst>
                <a:ext uri="{FF2B5EF4-FFF2-40B4-BE49-F238E27FC236}">
                  <a16:creationId xmlns:a16="http://schemas.microsoft.com/office/drawing/2014/main" id="{35C8B59F-29B0-5640-9D19-D127B51EC4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5" y="932"/>
              <a:ext cx="141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3" name="Line 242">
              <a:extLst>
                <a:ext uri="{FF2B5EF4-FFF2-40B4-BE49-F238E27FC236}">
                  <a16:creationId xmlns:a16="http://schemas.microsoft.com/office/drawing/2014/main" id="{44BCA96A-3097-5549-977D-58F07A6056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8" y="932"/>
              <a:ext cx="141" cy="708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4" name="Line 243">
              <a:extLst>
                <a:ext uri="{FF2B5EF4-FFF2-40B4-BE49-F238E27FC236}">
                  <a16:creationId xmlns:a16="http://schemas.microsoft.com/office/drawing/2014/main" id="{D840653B-DDFD-FF43-B057-B887D5698A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4" y="930"/>
              <a:ext cx="133" cy="705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5" name="Line 244">
              <a:extLst>
                <a:ext uri="{FF2B5EF4-FFF2-40B4-BE49-F238E27FC236}">
                  <a16:creationId xmlns:a16="http://schemas.microsoft.com/office/drawing/2014/main" id="{FAB5FF39-346E-1847-AFE1-536B8EABA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7" y="930"/>
              <a:ext cx="133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6" name="Line 245">
              <a:extLst>
                <a:ext uri="{FF2B5EF4-FFF2-40B4-BE49-F238E27FC236}">
                  <a16:creationId xmlns:a16="http://schemas.microsoft.com/office/drawing/2014/main" id="{BD523420-BAA2-5A4F-AED0-8F9B8C1BD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1" y="930"/>
              <a:ext cx="133" cy="703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7" name="Line 246">
              <a:extLst>
                <a:ext uri="{FF2B5EF4-FFF2-40B4-BE49-F238E27FC236}">
                  <a16:creationId xmlns:a16="http://schemas.microsoft.com/office/drawing/2014/main" id="{EA2B549C-C0BC-C644-B3EE-0F6FA36705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" y="930"/>
              <a:ext cx="133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8" name="Line 247">
              <a:extLst>
                <a:ext uri="{FF2B5EF4-FFF2-40B4-BE49-F238E27FC236}">
                  <a16:creationId xmlns:a16="http://schemas.microsoft.com/office/drawing/2014/main" id="{C69BA829-698D-1043-9137-05D9B10C2D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8" y="930"/>
              <a:ext cx="133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9" name="Line 248">
              <a:extLst>
                <a:ext uri="{FF2B5EF4-FFF2-40B4-BE49-F238E27FC236}">
                  <a16:creationId xmlns:a16="http://schemas.microsoft.com/office/drawing/2014/main" id="{E58C6CC6-94E9-0741-9962-19B27C4167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1" y="930"/>
              <a:ext cx="133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0" name="Line 249">
              <a:extLst>
                <a:ext uri="{FF2B5EF4-FFF2-40B4-BE49-F238E27FC236}">
                  <a16:creationId xmlns:a16="http://schemas.microsoft.com/office/drawing/2014/main" id="{D467F1EF-28BF-2247-8FFA-953C31E0B9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9" y="930"/>
              <a:ext cx="138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1" name="Line 250">
              <a:extLst>
                <a:ext uri="{FF2B5EF4-FFF2-40B4-BE49-F238E27FC236}">
                  <a16:creationId xmlns:a16="http://schemas.microsoft.com/office/drawing/2014/main" id="{36A95439-3ECE-794C-805A-26BD9492B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3" y="930"/>
              <a:ext cx="141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2" name="Line 251">
              <a:extLst>
                <a:ext uri="{FF2B5EF4-FFF2-40B4-BE49-F238E27FC236}">
                  <a16:creationId xmlns:a16="http://schemas.microsoft.com/office/drawing/2014/main" id="{F92E0C52-F00E-5147-A66E-2C30E9FCA4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6" y="930"/>
              <a:ext cx="141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3" name="Line 252">
              <a:extLst>
                <a:ext uri="{FF2B5EF4-FFF2-40B4-BE49-F238E27FC236}">
                  <a16:creationId xmlns:a16="http://schemas.microsoft.com/office/drawing/2014/main" id="{66696C6B-0E6B-5348-9FA0-A7DA3CEE15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" y="930"/>
              <a:ext cx="136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4" name="Line 253">
              <a:extLst>
                <a:ext uri="{FF2B5EF4-FFF2-40B4-BE49-F238E27FC236}">
                  <a16:creationId xmlns:a16="http://schemas.microsoft.com/office/drawing/2014/main" id="{FF1D0132-0D04-0F44-840A-A44732BCD1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" y="930"/>
              <a:ext cx="159" cy="700"/>
            </a:xfrm>
            <a:prstGeom prst="line">
              <a:avLst/>
            </a:prstGeom>
            <a:noFill/>
            <a:ln w="14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5" name="Freeform 254">
              <a:extLst>
                <a:ext uri="{FF2B5EF4-FFF2-40B4-BE49-F238E27FC236}">
                  <a16:creationId xmlns:a16="http://schemas.microsoft.com/office/drawing/2014/main" id="{E9F90EC8-03C7-3E48-B32E-207438104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" y="1369"/>
              <a:ext cx="4222" cy="279"/>
            </a:xfrm>
            <a:custGeom>
              <a:avLst/>
              <a:gdLst>
                <a:gd name="T0" fmla="*/ 36 w 3249"/>
                <a:gd name="T1" fmla="*/ 201 h 216"/>
                <a:gd name="T2" fmla="*/ 90 w 3249"/>
                <a:gd name="T3" fmla="*/ 198 h 216"/>
                <a:gd name="T4" fmla="*/ 145 w 3249"/>
                <a:gd name="T5" fmla="*/ 183 h 216"/>
                <a:gd name="T6" fmla="*/ 197 w 3249"/>
                <a:gd name="T7" fmla="*/ 139 h 216"/>
                <a:gd name="T8" fmla="*/ 250 w 3249"/>
                <a:gd name="T9" fmla="*/ 71 h 216"/>
                <a:gd name="T10" fmla="*/ 304 w 3249"/>
                <a:gd name="T11" fmla="*/ 11 h 216"/>
                <a:gd name="T12" fmla="*/ 356 w 3249"/>
                <a:gd name="T13" fmla="*/ 0 h 216"/>
                <a:gd name="T14" fmla="*/ 409 w 3249"/>
                <a:gd name="T15" fmla="*/ 5 h 216"/>
                <a:gd name="T16" fmla="*/ 465 w 3249"/>
                <a:gd name="T17" fmla="*/ 11 h 216"/>
                <a:gd name="T18" fmla="*/ 515 w 3249"/>
                <a:gd name="T19" fmla="*/ 5 h 216"/>
                <a:gd name="T20" fmla="*/ 570 w 3249"/>
                <a:gd name="T21" fmla="*/ 23 h 216"/>
                <a:gd name="T22" fmla="*/ 624 w 3249"/>
                <a:gd name="T23" fmla="*/ 55 h 216"/>
                <a:gd name="T24" fmla="*/ 675 w 3249"/>
                <a:gd name="T25" fmla="*/ 100 h 216"/>
                <a:gd name="T26" fmla="*/ 729 w 3249"/>
                <a:gd name="T27" fmla="*/ 141 h 216"/>
                <a:gd name="T28" fmla="*/ 784 w 3249"/>
                <a:gd name="T29" fmla="*/ 171 h 216"/>
                <a:gd name="T30" fmla="*/ 834 w 3249"/>
                <a:gd name="T31" fmla="*/ 171 h 216"/>
                <a:gd name="T32" fmla="*/ 888 w 3249"/>
                <a:gd name="T33" fmla="*/ 176 h 216"/>
                <a:gd name="T34" fmla="*/ 943 w 3249"/>
                <a:gd name="T35" fmla="*/ 176 h 216"/>
                <a:gd name="T36" fmla="*/ 995 w 3249"/>
                <a:gd name="T37" fmla="*/ 183 h 216"/>
                <a:gd name="T38" fmla="*/ 1049 w 3249"/>
                <a:gd name="T39" fmla="*/ 192 h 216"/>
                <a:gd name="T40" fmla="*/ 1102 w 3249"/>
                <a:gd name="T41" fmla="*/ 201 h 216"/>
                <a:gd name="T42" fmla="*/ 1154 w 3249"/>
                <a:gd name="T43" fmla="*/ 203 h 216"/>
                <a:gd name="T44" fmla="*/ 1208 w 3249"/>
                <a:gd name="T45" fmla="*/ 201 h 216"/>
                <a:gd name="T46" fmla="*/ 1263 w 3249"/>
                <a:gd name="T47" fmla="*/ 201 h 216"/>
                <a:gd name="T48" fmla="*/ 1313 w 3249"/>
                <a:gd name="T49" fmla="*/ 201 h 216"/>
                <a:gd name="T50" fmla="*/ 1368 w 3249"/>
                <a:gd name="T51" fmla="*/ 198 h 216"/>
                <a:gd name="T52" fmla="*/ 1422 w 3249"/>
                <a:gd name="T53" fmla="*/ 166 h 216"/>
                <a:gd name="T54" fmla="*/ 1474 w 3249"/>
                <a:gd name="T55" fmla="*/ 94 h 216"/>
                <a:gd name="T56" fmla="*/ 1529 w 3249"/>
                <a:gd name="T57" fmla="*/ 23 h 216"/>
                <a:gd name="T58" fmla="*/ 1583 w 3249"/>
                <a:gd name="T59" fmla="*/ 0 h 216"/>
                <a:gd name="T60" fmla="*/ 1625 w 3249"/>
                <a:gd name="T61" fmla="*/ 32 h 216"/>
                <a:gd name="T62" fmla="*/ 1680 w 3249"/>
                <a:gd name="T63" fmla="*/ 89 h 216"/>
                <a:gd name="T64" fmla="*/ 1735 w 3249"/>
                <a:gd name="T65" fmla="*/ 103 h 216"/>
                <a:gd name="T66" fmla="*/ 1785 w 3249"/>
                <a:gd name="T67" fmla="*/ 103 h 216"/>
                <a:gd name="T68" fmla="*/ 1841 w 3249"/>
                <a:gd name="T69" fmla="*/ 100 h 216"/>
                <a:gd name="T70" fmla="*/ 1894 w 3249"/>
                <a:gd name="T71" fmla="*/ 94 h 216"/>
                <a:gd name="T72" fmla="*/ 1946 w 3249"/>
                <a:gd name="T73" fmla="*/ 114 h 216"/>
                <a:gd name="T74" fmla="*/ 2000 w 3249"/>
                <a:gd name="T75" fmla="*/ 144 h 216"/>
                <a:gd name="T76" fmla="*/ 2055 w 3249"/>
                <a:gd name="T77" fmla="*/ 166 h 216"/>
                <a:gd name="T78" fmla="*/ 2105 w 3249"/>
                <a:gd name="T79" fmla="*/ 176 h 216"/>
                <a:gd name="T80" fmla="*/ 2160 w 3249"/>
                <a:gd name="T81" fmla="*/ 183 h 216"/>
                <a:gd name="T82" fmla="*/ 2214 w 3249"/>
                <a:gd name="T83" fmla="*/ 198 h 216"/>
                <a:gd name="T84" fmla="*/ 2264 w 3249"/>
                <a:gd name="T85" fmla="*/ 201 h 216"/>
                <a:gd name="T86" fmla="*/ 2319 w 3249"/>
                <a:gd name="T87" fmla="*/ 201 h 216"/>
                <a:gd name="T88" fmla="*/ 2373 w 3249"/>
                <a:gd name="T89" fmla="*/ 201 h 216"/>
                <a:gd name="T90" fmla="*/ 2425 w 3249"/>
                <a:gd name="T91" fmla="*/ 201 h 216"/>
                <a:gd name="T92" fmla="*/ 2478 w 3249"/>
                <a:gd name="T93" fmla="*/ 201 h 216"/>
                <a:gd name="T94" fmla="*/ 2534 w 3249"/>
                <a:gd name="T95" fmla="*/ 175 h 216"/>
                <a:gd name="T96" fmla="*/ 2584 w 3249"/>
                <a:gd name="T97" fmla="*/ 132 h 216"/>
                <a:gd name="T98" fmla="*/ 2639 w 3249"/>
                <a:gd name="T99" fmla="*/ 103 h 216"/>
                <a:gd name="T100" fmla="*/ 2693 w 3249"/>
                <a:gd name="T101" fmla="*/ 132 h 216"/>
                <a:gd name="T102" fmla="*/ 2744 w 3249"/>
                <a:gd name="T103" fmla="*/ 176 h 216"/>
                <a:gd name="T104" fmla="*/ 2798 w 3249"/>
                <a:gd name="T105" fmla="*/ 207 h 216"/>
                <a:gd name="T106" fmla="*/ 2852 w 3249"/>
                <a:gd name="T107" fmla="*/ 216 h 216"/>
                <a:gd name="T108" fmla="*/ 2903 w 3249"/>
                <a:gd name="T109" fmla="*/ 216 h 216"/>
                <a:gd name="T110" fmla="*/ 2959 w 3249"/>
                <a:gd name="T111" fmla="*/ 216 h 216"/>
                <a:gd name="T112" fmla="*/ 3012 w 3249"/>
                <a:gd name="T113" fmla="*/ 216 h 216"/>
                <a:gd name="T114" fmla="*/ 3062 w 3249"/>
                <a:gd name="T115" fmla="*/ 207 h 216"/>
                <a:gd name="T116" fmla="*/ 3118 w 3249"/>
                <a:gd name="T117" fmla="*/ 201 h 216"/>
                <a:gd name="T118" fmla="*/ 3171 w 3249"/>
                <a:gd name="T119" fmla="*/ 201 h 216"/>
                <a:gd name="T120" fmla="*/ 3223 w 3249"/>
                <a:gd name="T121" fmla="*/ 20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49" h="216">
                  <a:moveTo>
                    <a:pt x="0" y="201"/>
                  </a:moveTo>
                  <a:lnTo>
                    <a:pt x="18" y="201"/>
                  </a:lnTo>
                  <a:lnTo>
                    <a:pt x="36" y="201"/>
                  </a:lnTo>
                  <a:lnTo>
                    <a:pt x="54" y="201"/>
                  </a:lnTo>
                  <a:lnTo>
                    <a:pt x="72" y="201"/>
                  </a:lnTo>
                  <a:lnTo>
                    <a:pt x="90" y="198"/>
                  </a:lnTo>
                  <a:lnTo>
                    <a:pt x="109" y="192"/>
                  </a:lnTo>
                  <a:lnTo>
                    <a:pt x="127" y="189"/>
                  </a:lnTo>
                  <a:lnTo>
                    <a:pt x="145" y="183"/>
                  </a:lnTo>
                  <a:lnTo>
                    <a:pt x="159" y="171"/>
                  </a:lnTo>
                  <a:lnTo>
                    <a:pt x="177" y="157"/>
                  </a:lnTo>
                  <a:lnTo>
                    <a:pt x="197" y="139"/>
                  </a:lnTo>
                  <a:lnTo>
                    <a:pt x="215" y="117"/>
                  </a:lnTo>
                  <a:lnTo>
                    <a:pt x="233" y="94"/>
                  </a:lnTo>
                  <a:lnTo>
                    <a:pt x="250" y="71"/>
                  </a:lnTo>
                  <a:lnTo>
                    <a:pt x="268" y="46"/>
                  </a:lnTo>
                  <a:lnTo>
                    <a:pt x="286" y="27"/>
                  </a:lnTo>
                  <a:lnTo>
                    <a:pt x="304" y="11"/>
                  </a:lnTo>
                  <a:lnTo>
                    <a:pt x="320" y="2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4" y="0"/>
                  </a:lnTo>
                  <a:lnTo>
                    <a:pt x="391" y="2"/>
                  </a:lnTo>
                  <a:lnTo>
                    <a:pt x="409" y="5"/>
                  </a:lnTo>
                  <a:lnTo>
                    <a:pt x="429" y="5"/>
                  </a:lnTo>
                  <a:lnTo>
                    <a:pt x="447" y="5"/>
                  </a:lnTo>
                  <a:lnTo>
                    <a:pt x="465" y="11"/>
                  </a:lnTo>
                  <a:lnTo>
                    <a:pt x="479" y="11"/>
                  </a:lnTo>
                  <a:lnTo>
                    <a:pt x="497" y="5"/>
                  </a:lnTo>
                  <a:lnTo>
                    <a:pt x="515" y="5"/>
                  </a:lnTo>
                  <a:lnTo>
                    <a:pt x="533" y="11"/>
                  </a:lnTo>
                  <a:lnTo>
                    <a:pt x="552" y="14"/>
                  </a:lnTo>
                  <a:lnTo>
                    <a:pt x="570" y="23"/>
                  </a:lnTo>
                  <a:lnTo>
                    <a:pt x="588" y="28"/>
                  </a:lnTo>
                  <a:lnTo>
                    <a:pt x="606" y="41"/>
                  </a:lnTo>
                  <a:lnTo>
                    <a:pt x="624" y="55"/>
                  </a:lnTo>
                  <a:lnTo>
                    <a:pt x="641" y="68"/>
                  </a:lnTo>
                  <a:lnTo>
                    <a:pt x="658" y="82"/>
                  </a:lnTo>
                  <a:lnTo>
                    <a:pt x="675" y="100"/>
                  </a:lnTo>
                  <a:lnTo>
                    <a:pt x="693" y="114"/>
                  </a:lnTo>
                  <a:lnTo>
                    <a:pt x="711" y="130"/>
                  </a:lnTo>
                  <a:lnTo>
                    <a:pt x="729" y="141"/>
                  </a:lnTo>
                  <a:lnTo>
                    <a:pt x="747" y="153"/>
                  </a:lnTo>
                  <a:lnTo>
                    <a:pt x="765" y="162"/>
                  </a:lnTo>
                  <a:lnTo>
                    <a:pt x="784" y="171"/>
                  </a:lnTo>
                  <a:lnTo>
                    <a:pt x="802" y="175"/>
                  </a:lnTo>
                  <a:lnTo>
                    <a:pt x="817" y="175"/>
                  </a:lnTo>
                  <a:lnTo>
                    <a:pt x="834" y="171"/>
                  </a:lnTo>
                  <a:lnTo>
                    <a:pt x="852" y="175"/>
                  </a:lnTo>
                  <a:lnTo>
                    <a:pt x="872" y="175"/>
                  </a:lnTo>
                  <a:lnTo>
                    <a:pt x="888" y="176"/>
                  </a:lnTo>
                  <a:lnTo>
                    <a:pt x="906" y="176"/>
                  </a:lnTo>
                  <a:lnTo>
                    <a:pt x="925" y="175"/>
                  </a:lnTo>
                  <a:lnTo>
                    <a:pt x="943" y="176"/>
                  </a:lnTo>
                  <a:lnTo>
                    <a:pt x="961" y="176"/>
                  </a:lnTo>
                  <a:lnTo>
                    <a:pt x="975" y="176"/>
                  </a:lnTo>
                  <a:lnTo>
                    <a:pt x="995" y="183"/>
                  </a:lnTo>
                  <a:lnTo>
                    <a:pt x="1013" y="185"/>
                  </a:lnTo>
                  <a:lnTo>
                    <a:pt x="1031" y="192"/>
                  </a:lnTo>
                  <a:lnTo>
                    <a:pt x="1049" y="192"/>
                  </a:lnTo>
                  <a:lnTo>
                    <a:pt x="1067" y="198"/>
                  </a:lnTo>
                  <a:lnTo>
                    <a:pt x="1084" y="198"/>
                  </a:lnTo>
                  <a:lnTo>
                    <a:pt x="1102" y="201"/>
                  </a:lnTo>
                  <a:lnTo>
                    <a:pt x="1120" y="201"/>
                  </a:lnTo>
                  <a:lnTo>
                    <a:pt x="1136" y="203"/>
                  </a:lnTo>
                  <a:lnTo>
                    <a:pt x="1154" y="203"/>
                  </a:lnTo>
                  <a:lnTo>
                    <a:pt x="1172" y="203"/>
                  </a:lnTo>
                  <a:lnTo>
                    <a:pt x="1190" y="203"/>
                  </a:lnTo>
                  <a:lnTo>
                    <a:pt x="1208" y="201"/>
                  </a:lnTo>
                  <a:lnTo>
                    <a:pt x="1227" y="201"/>
                  </a:lnTo>
                  <a:lnTo>
                    <a:pt x="1245" y="201"/>
                  </a:lnTo>
                  <a:lnTo>
                    <a:pt x="1263" y="201"/>
                  </a:lnTo>
                  <a:lnTo>
                    <a:pt x="1281" y="201"/>
                  </a:lnTo>
                  <a:lnTo>
                    <a:pt x="1295" y="201"/>
                  </a:lnTo>
                  <a:lnTo>
                    <a:pt x="1313" y="201"/>
                  </a:lnTo>
                  <a:lnTo>
                    <a:pt x="1331" y="201"/>
                  </a:lnTo>
                  <a:lnTo>
                    <a:pt x="1349" y="201"/>
                  </a:lnTo>
                  <a:lnTo>
                    <a:pt x="1368" y="198"/>
                  </a:lnTo>
                  <a:lnTo>
                    <a:pt x="1388" y="192"/>
                  </a:lnTo>
                  <a:lnTo>
                    <a:pt x="1404" y="183"/>
                  </a:lnTo>
                  <a:lnTo>
                    <a:pt x="1422" y="166"/>
                  </a:lnTo>
                  <a:lnTo>
                    <a:pt x="1442" y="144"/>
                  </a:lnTo>
                  <a:lnTo>
                    <a:pt x="1456" y="117"/>
                  </a:lnTo>
                  <a:lnTo>
                    <a:pt x="1474" y="94"/>
                  </a:lnTo>
                  <a:lnTo>
                    <a:pt x="1492" y="71"/>
                  </a:lnTo>
                  <a:lnTo>
                    <a:pt x="1509" y="44"/>
                  </a:lnTo>
                  <a:lnTo>
                    <a:pt x="1529" y="23"/>
                  </a:lnTo>
                  <a:lnTo>
                    <a:pt x="1547" y="5"/>
                  </a:lnTo>
                  <a:lnTo>
                    <a:pt x="1565" y="0"/>
                  </a:lnTo>
                  <a:lnTo>
                    <a:pt x="1583" y="0"/>
                  </a:lnTo>
                  <a:lnTo>
                    <a:pt x="1601" y="2"/>
                  </a:lnTo>
                  <a:lnTo>
                    <a:pt x="1617" y="14"/>
                  </a:lnTo>
                  <a:lnTo>
                    <a:pt x="1633" y="32"/>
                  </a:lnTo>
                  <a:lnTo>
                    <a:pt x="1651" y="55"/>
                  </a:lnTo>
                  <a:lnTo>
                    <a:pt x="1670" y="73"/>
                  </a:lnTo>
                  <a:lnTo>
                    <a:pt x="1688" y="89"/>
                  </a:lnTo>
                  <a:lnTo>
                    <a:pt x="1708" y="100"/>
                  </a:lnTo>
                  <a:lnTo>
                    <a:pt x="1726" y="103"/>
                  </a:lnTo>
                  <a:lnTo>
                    <a:pt x="1743" y="103"/>
                  </a:lnTo>
                  <a:lnTo>
                    <a:pt x="1761" y="103"/>
                  </a:lnTo>
                  <a:lnTo>
                    <a:pt x="1776" y="103"/>
                  </a:lnTo>
                  <a:lnTo>
                    <a:pt x="1793" y="103"/>
                  </a:lnTo>
                  <a:lnTo>
                    <a:pt x="1811" y="103"/>
                  </a:lnTo>
                  <a:lnTo>
                    <a:pt x="1829" y="100"/>
                  </a:lnTo>
                  <a:lnTo>
                    <a:pt x="1849" y="100"/>
                  </a:lnTo>
                  <a:lnTo>
                    <a:pt x="1867" y="94"/>
                  </a:lnTo>
                  <a:lnTo>
                    <a:pt x="1884" y="94"/>
                  </a:lnTo>
                  <a:lnTo>
                    <a:pt x="1902" y="94"/>
                  </a:lnTo>
                  <a:lnTo>
                    <a:pt x="1920" y="100"/>
                  </a:lnTo>
                  <a:lnTo>
                    <a:pt x="1936" y="109"/>
                  </a:lnTo>
                  <a:lnTo>
                    <a:pt x="1954" y="114"/>
                  </a:lnTo>
                  <a:lnTo>
                    <a:pt x="1972" y="126"/>
                  </a:lnTo>
                  <a:lnTo>
                    <a:pt x="1990" y="139"/>
                  </a:lnTo>
                  <a:lnTo>
                    <a:pt x="2008" y="144"/>
                  </a:lnTo>
                  <a:lnTo>
                    <a:pt x="2026" y="153"/>
                  </a:lnTo>
                  <a:lnTo>
                    <a:pt x="2043" y="158"/>
                  </a:lnTo>
                  <a:lnTo>
                    <a:pt x="2063" y="166"/>
                  </a:lnTo>
                  <a:lnTo>
                    <a:pt x="2081" y="171"/>
                  </a:lnTo>
                  <a:lnTo>
                    <a:pt x="2095" y="175"/>
                  </a:lnTo>
                  <a:lnTo>
                    <a:pt x="2113" y="176"/>
                  </a:lnTo>
                  <a:lnTo>
                    <a:pt x="2131" y="176"/>
                  </a:lnTo>
                  <a:lnTo>
                    <a:pt x="2151" y="183"/>
                  </a:lnTo>
                  <a:lnTo>
                    <a:pt x="2168" y="183"/>
                  </a:lnTo>
                  <a:lnTo>
                    <a:pt x="2186" y="185"/>
                  </a:lnTo>
                  <a:lnTo>
                    <a:pt x="2204" y="192"/>
                  </a:lnTo>
                  <a:lnTo>
                    <a:pt x="2222" y="198"/>
                  </a:lnTo>
                  <a:lnTo>
                    <a:pt x="2240" y="201"/>
                  </a:lnTo>
                  <a:lnTo>
                    <a:pt x="2254" y="201"/>
                  </a:lnTo>
                  <a:lnTo>
                    <a:pt x="2272" y="201"/>
                  </a:lnTo>
                  <a:lnTo>
                    <a:pt x="2292" y="201"/>
                  </a:lnTo>
                  <a:lnTo>
                    <a:pt x="2310" y="201"/>
                  </a:lnTo>
                  <a:lnTo>
                    <a:pt x="2327" y="201"/>
                  </a:lnTo>
                  <a:lnTo>
                    <a:pt x="2345" y="201"/>
                  </a:lnTo>
                  <a:lnTo>
                    <a:pt x="2363" y="201"/>
                  </a:lnTo>
                  <a:lnTo>
                    <a:pt x="2381" y="201"/>
                  </a:lnTo>
                  <a:lnTo>
                    <a:pt x="2399" y="201"/>
                  </a:lnTo>
                  <a:lnTo>
                    <a:pt x="2417" y="201"/>
                  </a:lnTo>
                  <a:lnTo>
                    <a:pt x="2433" y="201"/>
                  </a:lnTo>
                  <a:lnTo>
                    <a:pt x="2451" y="201"/>
                  </a:lnTo>
                  <a:lnTo>
                    <a:pt x="2468" y="201"/>
                  </a:lnTo>
                  <a:lnTo>
                    <a:pt x="2486" y="201"/>
                  </a:lnTo>
                  <a:lnTo>
                    <a:pt x="2504" y="198"/>
                  </a:lnTo>
                  <a:lnTo>
                    <a:pt x="2524" y="189"/>
                  </a:lnTo>
                  <a:lnTo>
                    <a:pt x="2542" y="175"/>
                  </a:lnTo>
                  <a:lnTo>
                    <a:pt x="2560" y="158"/>
                  </a:lnTo>
                  <a:lnTo>
                    <a:pt x="2577" y="144"/>
                  </a:lnTo>
                  <a:lnTo>
                    <a:pt x="2592" y="132"/>
                  </a:lnTo>
                  <a:lnTo>
                    <a:pt x="2610" y="117"/>
                  </a:lnTo>
                  <a:lnTo>
                    <a:pt x="2627" y="109"/>
                  </a:lnTo>
                  <a:lnTo>
                    <a:pt x="2647" y="103"/>
                  </a:lnTo>
                  <a:lnTo>
                    <a:pt x="2665" y="109"/>
                  </a:lnTo>
                  <a:lnTo>
                    <a:pt x="2683" y="117"/>
                  </a:lnTo>
                  <a:lnTo>
                    <a:pt x="2701" y="132"/>
                  </a:lnTo>
                  <a:lnTo>
                    <a:pt x="2718" y="148"/>
                  </a:lnTo>
                  <a:lnTo>
                    <a:pt x="2738" y="162"/>
                  </a:lnTo>
                  <a:lnTo>
                    <a:pt x="2752" y="176"/>
                  </a:lnTo>
                  <a:lnTo>
                    <a:pt x="2770" y="189"/>
                  </a:lnTo>
                  <a:lnTo>
                    <a:pt x="2788" y="201"/>
                  </a:lnTo>
                  <a:lnTo>
                    <a:pt x="2806" y="207"/>
                  </a:lnTo>
                  <a:lnTo>
                    <a:pt x="2824" y="210"/>
                  </a:lnTo>
                  <a:lnTo>
                    <a:pt x="2842" y="216"/>
                  </a:lnTo>
                  <a:lnTo>
                    <a:pt x="2860" y="216"/>
                  </a:lnTo>
                  <a:lnTo>
                    <a:pt x="2879" y="216"/>
                  </a:lnTo>
                  <a:lnTo>
                    <a:pt x="2897" y="216"/>
                  </a:lnTo>
                  <a:lnTo>
                    <a:pt x="2911" y="216"/>
                  </a:lnTo>
                  <a:lnTo>
                    <a:pt x="2929" y="216"/>
                  </a:lnTo>
                  <a:lnTo>
                    <a:pt x="2947" y="216"/>
                  </a:lnTo>
                  <a:lnTo>
                    <a:pt x="2967" y="216"/>
                  </a:lnTo>
                  <a:lnTo>
                    <a:pt x="2985" y="216"/>
                  </a:lnTo>
                  <a:lnTo>
                    <a:pt x="3002" y="216"/>
                  </a:lnTo>
                  <a:lnTo>
                    <a:pt x="3020" y="216"/>
                  </a:lnTo>
                  <a:lnTo>
                    <a:pt x="3038" y="210"/>
                  </a:lnTo>
                  <a:lnTo>
                    <a:pt x="3056" y="210"/>
                  </a:lnTo>
                  <a:lnTo>
                    <a:pt x="3070" y="207"/>
                  </a:lnTo>
                  <a:lnTo>
                    <a:pt x="3090" y="203"/>
                  </a:lnTo>
                  <a:lnTo>
                    <a:pt x="3108" y="203"/>
                  </a:lnTo>
                  <a:lnTo>
                    <a:pt x="3126" y="201"/>
                  </a:lnTo>
                  <a:lnTo>
                    <a:pt x="3144" y="201"/>
                  </a:lnTo>
                  <a:lnTo>
                    <a:pt x="3161" y="201"/>
                  </a:lnTo>
                  <a:lnTo>
                    <a:pt x="3179" y="201"/>
                  </a:lnTo>
                  <a:lnTo>
                    <a:pt x="3197" y="201"/>
                  </a:lnTo>
                  <a:lnTo>
                    <a:pt x="3215" y="201"/>
                  </a:lnTo>
                  <a:lnTo>
                    <a:pt x="3231" y="201"/>
                  </a:lnTo>
                  <a:lnTo>
                    <a:pt x="3249" y="201"/>
                  </a:lnTo>
                </a:path>
              </a:pathLst>
            </a:custGeom>
            <a:noFill/>
            <a:ln w="19080" cap="sq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</p:grpSp>
      <p:sp>
        <p:nvSpPr>
          <p:cNvPr id="256" name="Text Box 255">
            <a:extLst>
              <a:ext uri="{FF2B5EF4-FFF2-40B4-BE49-F238E27FC236}">
                <a16:creationId xmlns:a16="http://schemas.microsoft.com/office/drawing/2014/main" id="{C44583E6-2FF4-A24F-80A9-BA2E6267D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8629" y="5339292"/>
            <a:ext cx="1541104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3200" dirty="0">
                <a:latin typeface="+mn-lt"/>
              </a:rPr>
              <a:t>0.07 sec</a:t>
            </a:r>
          </a:p>
        </p:txBody>
      </p:sp>
      <p:sp>
        <p:nvSpPr>
          <p:cNvPr id="257" name="Text Box 256">
            <a:extLst>
              <a:ext uri="{FF2B5EF4-FFF2-40B4-BE49-F238E27FC236}">
                <a16:creationId xmlns:a16="http://schemas.microsoft.com/office/drawing/2014/main" id="{115E4462-27DB-2644-B3D9-C041C74D5E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5141" y="3485092"/>
            <a:ext cx="1541104" cy="5869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 sz="2800">
                <a:solidFill>
                  <a:srgbClr val="000000"/>
                </a:solidFill>
                <a:latin typeface="Times New Roman" panose="02020603050405020304" pitchFamily="18" charset="0"/>
                <a:ea typeface="Noto Sans CJK SC Regular" charset="0"/>
                <a:cs typeface="Noto Sans CJK SC Regular" charset="0"/>
              </a:defRPr>
            </a:lvl9pPr>
          </a:lstStyle>
          <a:p>
            <a:pPr>
              <a:buClrTx/>
              <a:buFontTx/>
              <a:buNone/>
            </a:pPr>
            <a:r>
              <a:rPr lang="en-US" altLang="it-IT" sz="3200" dirty="0">
                <a:latin typeface="+mn-lt"/>
              </a:rPr>
              <a:t>1.03 sec</a:t>
            </a:r>
          </a:p>
        </p:txBody>
      </p:sp>
    </p:spTree>
    <p:extLst>
      <p:ext uri="{BB962C8B-B14F-4D97-AF65-F5344CB8AC3E}">
        <p14:creationId xmlns:p14="http://schemas.microsoft.com/office/powerpoint/2010/main" val="129908649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7805B5E8-1026-9941-9351-A1254B683F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Global Constraints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B853BA6C-1779-9349-B21C-F3749886A99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Slightly speed up the calculations</a:t>
            </a:r>
          </a:p>
          <a:p>
            <a:r>
              <a:rPr lang="en-US" dirty="0"/>
              <a:t>Prevent pathological </a:t>
            </a:r>
            <a:r>
              <a:rPr lang="en-US" dirty="0" err="1"/>
              <a:t>warpings</a:t>
            </a:r>
            <a:endParaRPr lang="en-US" dirty="0"/>
          </a:p>
        </p:txBody>
      </p:sp>
      <p:grpSp>
        <p:nvGrpSpPr>
          <p:cNvPr id="2123" name="Gruppo 2122">
            <a:extLst>
              <a:ext uri="{FF2B5EF4-FFF2-40B4-BE49-F238E27FC236}">
                <a16:creationId xmlns:a16="http://schemas.microsoft.com/office/drawing/2014/main" id="{EECE8867-60A8-7A48-AACD-0CB5C574E702}"/>
              </a:ext>
            </a:extLst>
          </p:cNvPr>
          <p:cNvGrpSpPr/>
          <p:nvPr/>
        </p:nvGrpSpPr>
        <p:grpSpPr>
          <a:xfrm>
            <a:off x="2562308" y="2852222"/>
            <a:ext cx="7234836" cy="3781941"/>
            <a:chOff x="2562307" y="2346326"/>
            <a:chExt cx="8202613" cy="4287837"/>
          </a:xfrm>
        </p:grpSpPr>
        <p:grpSp>
          <p:nvGrpSpPr>
            <p:cNvPr id="5" name="Group 2">
              <a:extLst>
                <a:ext uri="{FF2B5EF4-FFF2-40B4-BE49-F238E27FC236}">
                  <a16:creationId xmlns:a16="http://schemas.microsoft.com/office/drawing/2014/main" id="{45956F1F-44B0-EF48-A68E-E21F07418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2307" y="2346326"/>
              <a:ext cx="3694113" cy="3830637"/>
              <a:chOff x="290" y="1517"/>
              <a:chExt cx="2327" cy="2413"/>
            </a:xfrm>
          </p:grpSpPr>
          <p:grpSp>
            <p:nvGrpSpPr>
              <p:cNvPr id="6" name="Group 3">
                <a:extLst>
                  <a:ext uri="{FF2B5EF4-FFF2-40B4-BE49-F238E27FC236}">
                    <a16:creationId xmlns:a16="http://schemas.microsoft.com/office/drawing/2014/main" id="{4E837C7B-D1E2-804A-9967-DB64857763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6" y="2089"/>
                <a:ext cx="1841" cy="1841"/>
                <a:chOff x="776" y="2089"/>
                <a:chExt cx="1841" cy="1841"/>
              </a:xfrm>
            </p:grpSpPr>
            <p:sp>
              <p:nvSpPr>
                <p:cNvPr id="54" name="Rectangle 4">
                  <a:extLst>
                    <a:ext uri="{FF2B5EF4-FFF2-40B4-BE49-F238E27FC236}">
                      <a16:creationId xmlns:a16="http://schemas.microsoft.com/office/drawing/2014/main" id="{48333F16-1C90-7B4B-B6DC-709F44BB3B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5" name="Rectangle 5">
                  <a:extLst>
                    <a:ext uri="{FF2B5EF4-FFF2-40B4-BE49-F238E27FC236}">
                      <a16:creationId xmlns:a16="http://schemas.microsoft.com/office/drawing/2014/main" id="{0692B580-4E03-0246-B29D-BCD01C50A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6" name="Rectangle 6">
                  <a:extLst>
                    <a:ext uri="{FF2B5EF4-FFF2-40B4-BE49-F238E27FC236}">
                      <a16:creationId xmlns:a16="http://schemas.microsoft.com/office/drawing/2014/main" id="{B9D160F9-4497-E94F-A794-CEA3BBF239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7" name="Rectangle 7">
                  <a:extLst>
                    <a:ext uri="{FF2B5EF4-FFF2-40B4-BE49-F238E27FC236}">
                      <a16:creationId xmlns:a16="http://schemas.microsoft.com/office/drawing/2014/main" id="{D8C24642-F177-A74E-A9BA-D4A180F7C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8" name="Rectangle 8">
                  <a:extLst>
                    <a:ext uri="{FF2B5EF4-FFF2-40B4-BE49-F238E27FC236}">
                      <a16:creationId xmlns:a16="http://schemas.microsoft.com/office/drawing/2014/main" id="{53D050DB-B545-1147-B218-5135E46F42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" name="Rectangle 9">
                  <a:extLst>
                    <a:ext uri="{FF2B5EF4-FFF2-40B4-BE49-F238E27FC236}">
                      <a16:creationId xmlns:a16="http://schemas.microsoft.com/office/drawing/2014/main" id="{ABDFF1FB-904D-3E47-A778-315B3D78F3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0" name="Rectangle 10">
                  <a:extLst>
                    <a:ext uri="{FF2B5EF4-FFF2-40B4-BE49-F238E27FC236}">
                      <a16:creationId xmlns:a16="http://schemas.microsoft.com/office/drawing/2014/main" id="{9B56E5D9-089B-6741-B0F2-60EFDCE053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" name="Rectangle 11">
                  <a:extLst>
                    <a:ext uri="{FF2B5EF4-FFF2-40B4-BE49-F238E27FC236}">
                      <a16:creationId xmlns:a16="http://schemas.microsoft.com/office/drawing/2014/main" id="{D87AE91B-8233-6A47-B81D-506A146CA2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" name="Rectangle 12">
                  <a:extLst>
                    <a:ext uri="{FF2B5EF4-FFF2-40B4-BE49-F238E27FC236}">
                      <a16:creationId xmlns:a16="http://schemas.microsoft.com/office/drawing/2014/main" id="{ADD6BDFA-5B48-5A42-8B1D-7C68DA03C8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" name="Rectangle 13">
                  <a:extLst>
                    <a:ext uri="{FF2B5EF4-FFF2-40B4-BE49-F238E27FC236}">
                      <a16:creationId xmlns:a16="http://schemas.microsoft.com/office/drawing/2014/main" id="{961CEE5F-4050-FC44-BE0E-501A55C45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" name="Rectangle 14">
                  <a:extLst>
                    <a:ext uri="{FF2B5EF4-FFF2-40B4-BE49-F238E27FC236}">
                      <a16:creationId xmlns:a16="http://schemas.microsoft.com/office/drawing/2014/main" id="{AB6109E7-4E12-C344-AB1B-5124132BF7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5" name="Rectangle 15">
                  <a:extLst>
                    <a:ext uri="{FF2B5EF4-FFF2-40B4-BE49-F238E27FC236}">
                      <a16:creationId xmlns:a16="http://schemas.microsoft.com/office/drawing/2014/main" id="{DE61412A-7E18-174E-A16F-D8CB3C1479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" name="Rectangle 16">
                  <a:extLst>
                    <a:ext uri="{FF2B5EF4-FFF2-40B4-BE49-F238E27FC236}">
                      <a16:creationId xmlns:a16="http://schemas.microsoft.com/office/drawing/2014/main" id="{F44AF33F-97D6-774F-A053-4CDE2536CE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7" name="Rectangle 17">
                  <a:extLst>
                    <a:ext uri="{FF2B5EF4-FFF2-40B4-BE49-F238E27FC236}">
                      <a16:creationId xmlns:a16="http://schemas.microsoft.com/office/drawing/2014/main" id="{029C179A-F561-F043-8585-3490FCEEE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8" name="Rectangle 18">
                  <a:extLst>
                    <a:ext uri="{FF2B5EF4-FFF2-40B4-BE49-F238E27FC236}">
                      <a16:creationId xmlns:a16="http://schemas.microsoft.com/office/drawing/2014/main" id="{D13C8B11-43CE-F14F-AC2F-667EDDC52D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9" name="Rectangle 19">
                  <a:extLst>
                    <a:ext uri="{FF2B5EF4-FFF2-40B4-BE49-F238E27FC236}">
                      <a16:creationId xmlns:a16="http://schemas.microsoft.com/office/drawing/2014/main" id="{593AE4C4-90AF-FC43-9857-7C842E3E24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" name="Rectangle 20">
                  <a:extLst>
                    <a:ext uri="{FF2B5EF4-FFF2-40B4-BE49-F238E27FC236}">
                      <a16:creationId xmlns:a16="http://schemas.microsoft.com/office/drawing/2014/main" id="{8DCDC0CA-F4B7-0C49-95DB-2CB92B1E6F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" name="Rectangle 21">
                  <a:extLst>
                    <a:ext uri="{FF2B5EF4-FFF2-40B4-BE49-F238E27FC236}">
                      <a16:creationId xmlns:a16="http://schemas.microsoft.com/office/drawing/2014/main" id="{799634F9-0537-AF48-8A1E-3EC500079B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" name="Rectangle 22">
                  <a:extLst>
                    <a:ext uri="{FF2B5EF4-FFF2-40B4-BE49-F238E27FC236}">
                      <a16:creationId xmlns:a16="http://schemas.microsoft.com/office/drawing/2014/main" id="{2C10FB09-DA5D-C04B-A4C6-B3C4F5E8FD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3" name="Rectangle 23">
                  <a:extLst>
                    <a:ext uri="{FF2B5EF4-FFF2-40B4-BE49-F238E27FC236}">
                      <a16:creationId xmlns:a16="http://schemas.microsoft.com/office/drawing/2014/main" id="{EC129626-B9A3-924E-9501-C14A000803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4" name="Rectangle 24">
                  <a:extLst>
                    <a:ext uri="{FF2B5EF4-FFF2-40B4-BE49-F238E27FC236}">
                      <a16:creationId xmlns:a16="http://schemas.microsoft.com/office/drawing/2014/main" id="{2A95A164-B872-B442-9774-BAE43C1F0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9A9EE7E3-DE8F-5F49-963D-5F2A5FCCCD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6" name="Rectangle 26">
                  <a:extLst>
                    <a:ext uri="{FF2B5EF4-FFF2-40B4-BE49-F238E27FC236}">
                      <a16:creationId xmlns:a16="http://schemas.microsoft.com/office/drawing/2014/main" id="{CD203A33-85E0-2F4B-9EFE-A902FB10FC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7" name="Rectangle 27">
                  <a:extLst>
                    <a:ext uri="{FF2B5EF4-FFF2-40B4-BE49-F238E27FC236}">
                      <a16:creationId xmlns:a16="http://schemas.microsoft.com/office/drawing/2014/main" id="{99F5FFC0-C442-1241-9C28-DF6E745B7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" name="Rectangle 28">
                  <a:extLst>
                    <a:ext uri="{FF2B5EF4-FFF2-40B4-BE49-F238E27FC236}">
                      <a16:creationId xmlns:a16="http://schemas.microsoft.com/office/drawing/2014/main" id="{D0EBCE20-6E2F-DE47-9906-F4FEB1D06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" name="Rectangle 29">
                  <a:extLst>
                    <a:ext uri="{FF2B5EF4-FFF2-40B4-BE49-F238E27FC236}">
                      <a16:creationId xmlns:a16="http://schemas.microsoft.com/office/drawing/2014/main" id="{E6B79E11-140E-364C-89CB-E6F344270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" name="Rectangle 30">
                  <a:extLst>
                    <a:ext uri="{FF2B5EF4-FFF2-40B4-BE49-F238E27FC236}">
                      <a16:creationId xmlns:a16="http://schemas.microsoft.com/office/drawing/2014/main" id="{57F257C0-91D2-A840-A6D1-4BF9F37B6B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09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" name="Rectangle 31">
                  <a:extLst>
                    <a:ext uri="{FF2B5EF4-FFF2-40B4-BE49-F238E27FC236}">
                      <a16:creationId xmlns:a16="http://schemas.microsoft.com/office/drawing/2014/main" id="{B51B6993-42E9-7541-B6C1-009115D888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09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" name="Rectangle 32">
                  <a:extLst>
                    <a:ext uri="{FF2B5EF4-FFF2-40B4-BE49-F238E27FC236}">
                      <a16:creationId xmlns:a16="http://schemas.microsoft.com/office/drawing/2014/main" id="{3FB3B866-12B6-BE4A-A5FA-89016B51CE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09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" name="Rectangle 33">
                  <a:extLst>
                    <a:ext uri="{FF2B5EF4-FFF2-40B4-BE49-F238E27FC236}">
                      <a16:creationId xmlns:a16="http://schemas.microsoft.com/office/drawing/2014/main" id="{5F06A627-58D7-1646-AA16-2C9656E8C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09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" name="Rectangle 34">
                  <a:extLst>
                    <a:ext uri="{FF2B5EF4-FFF2-40B4-BE49-F238E27FC236}">
                      <a16:creationId xmlns:a16="http://schemas.microsoft.com/office/drawing/2014/main" id="{890D5E8F-ACA7-F048-B575-DF51441C14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09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" name="Rectangle 35">
                  <a:extLst>
                    <a:ext uri="{FF2B5EF4-FFF2-40B4-BE49-F238E27FC236}">
                      <a16:creationId xmlns:a16="http://schemas.microsoft.com/office/drawing/2014/main" id="{90614714-0399-B947-BFDD-13808D6ADA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09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" name="Rectangle 36">
                  <a:extLst>
                    <a:ext uri="{FF2B5EF4-FFF2-40B4-BE49-F238E27FC236}">
                      <a16:creationId xmlns:a16="http://schemas.microsoft.com/office/drawing/2014/main" id="{927AD732-422F-A844-A9F6-5F89AD830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" name="Rectangle 37">
                  <a:extLst>
                    <a:ext uri="{FF2B5EF4-FFF2-40B4-BE49-F238E27FC236}">
                      <a16:creationId xmlns:a16="http://schemas.microsoft.com/office/drawing/2014/main" id="{60F261A4-46B4-B946-BAC7-35FA803A87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" name="Rectangle 38">
                  <a:extLst>
                    <a:ext uri="{FF2B5EF4-FFF2-40B4-BE49-F238E27FC236}">
                      <a16:creationId xmlns:a16="http://schemas.microsoft.com/office/drawing/2014/main" id="{1688B33B-3A00-6740-8FB6-C6BFAEF6CC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" name="Rectangle 39">
                  <a:extLst>
                    <a:ext uri="{FF2B5EF4-FFF2-40B4-BE49-F238E27FC236}">
                      <a16:creationId xmlns:a16="http://schemas.microsoft.com/office/drawing/2014/main" id="{76AAFA58-D045-D546-94AA-A8A5E73996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" name="Rectangle 40">
                  <a:extLst>
                    <a:ext uri="{FF2B5EF4-FFF2-40B4-BE49-F238E27FC236}">
                      <a16:creationId xmlns:a16="http://schemas.microsoft.com/office/drawing/2014/main" id="{61E2AB40-89F2-E540-92D1-611F234D0D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" name="Rectangle 41">
                  <a:extLst>
                    <a:ext uri="{FF2B5EF4-FFF2-40B4-BE49-F238E27FC236}">
                      <a16:creationId xmlns:a16="http://schemas.microsoft.com/office/drawing/2014/main" id="{BED60BFC-8061-6040-A860-6DACEAB563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" name="Rectangle 42">
                  <a:extLst>
                    <a:ext uri="{FF2B5EF4-FFF2-40B4-BE49-F238E27FC236}">
                      <a16:creationId xmlns:a16="http://schemas.microsoft.com/office/drawing/2014/main" id="{EE908D04-9263-EB4C-A2AF-709A11B904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3" name="Rectangle 43">
                  <a:extLst>
                    <a:ext uri="{FF2B5EF4-FFF2-40B4-BE49-F238E27FC236}">
                      <a16:creationId xmlns:a16="http://schemas.microsoft.com/office/drawing/2014/main" id="{323FD651-50A1-5E43-B4AA-F69578B84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4" name="Rectangle 44">
                  <a:extLst>
                    <a:ext uri="{FF2B5EF4-FFF2-40B4-BE49-F238E27FC236}">
                      <a16:creationId xmlns:a16="http://schemas.microsoft.com/office/drawing/2014/main" id="{A63B116C-58F8-5A4B-AD34-E5C865DBAB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5" name="Rectangle 45">
                  <a:extLst>
                    <a:ext uri="{FF2B5EF4-FFF2-40B4-BE49-F238E27FC236}">
                      <a16:creationId xmlns:a16="http://schemas.microsoft.com/office/drawing/2014/main" id="{20D3E79F-4A70-6E40-967B-AABE16BDE7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6" name="Rectangle 46">
                  <a:extLst>
                    <a:ext uri="{FF2B5EF4-FFF2-40B4-BE49-F238E27FC236}">
                      <a16:creationId xmlns:a16="http://schemas.microsoft.com/office/drawing/2014/main" id="{9EA900CE-04C8-4443-85ED-D1E60A3D99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7" name="Rectangle 47">
                  <a:extLst>
                    <a:ext uri="{FF2B5EF4-FFF2-40B4-BE49-F238E27FC236}">
                      <a16:creationId xmlns:a16="http://schemas.microsoft.com/office/drawing/2014/main" id="{F2C9D416-0278-5246-B2D8-6D1DD5E7D7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8" name="Rectangle 48">
                  <a:extLst>
                    <a:ext uri="{FF2B5EF4-FFF2-40B4-BE49-F238E27FC236}">
                      <a16:creationId xmlns:a16="http://schemas.microsoft.com/office/drawing/2014/main" id="{49EA3568-392F-4B49-B0DD-4AF6E4052A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9" name="Rectangle 49">
                  <a:extLst>
                    <a:ext uri="{FF2B5EF4-FFF2-40B4-BE49-F238E27FC236}">
                      <a16:creationId xmlns:a16="http://schemas.microsoft.com/office/drawing/2014/main" id="{9830AFC1-B559-9349-ACFD-9F9BBDFFB9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0" name="Rectangle 50">
                  <a:extLst>
                    <a:ext uri="{FF2B5EF4-FFF2-40B4-BE49-F238E27FC236}">
                      <a16:creationId xmlns:a16="http://schemas.microsoft.com/office/drawing/2014/main" id="{594EED77-951C-AF4C-B226-FC03AD07B8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1" name="Rectangle 51">
                  <a:extLst>
                    <a:ext uri="{FF2B5EF4-FFF2-40B4-BE49-F238E27FC236}">
                      <a16:creationId xmlns:a16="http://schemas.microsoft.com/office/drawing/2014/main" id="{E63D48F8-BD5E-D14A-B89E-903980668D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2" name="Rectangle 52">
                  <a:extLst>
                    <a:ext uri="{FF2B5EF4-FFF2-40B4-BE49-F238E27FC236}">
                      <a16:creationId xmlns:a16="http://schemas.microsoft.com/office/drawing/2014/main" id="{375516A0-9536-9742-8D6D-B2682452DF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3" name="Rectangle 53">
                  <a:extLst>
                    <a:ext uri="{FF2B5EF4-FFF2-40B4-BE49-F238E27FC236}">
                      <a16:creationId xmlns:a16="http://schemas.microsoft.com/office/drawing/2014/main" id="{C2B4C1DF-1457-2A43-AEF3-219647024E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4" name="Rectangle 54">
                  <a:extLst>
                    <a:ext uri="{FF2B5EF4-FFF2-40B4-BE49-F238E27FC236}">
                      <a16:creationId xmlns:a16="http://schemas.microsoft.com/office/drawing/2014/main" id="{07E3F31C-B887-0343-BFE5-EF3A343F13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5" name="Rectangle 55">
                  <a:extLst>
                    <a:ext uri="{FF2B5EF4-FFF2-40B4-BE49-F238E27FC236}">
                      <a16:creationId xmlns:a16="http://schemas.microsoft.com/office/drawing/2014/main" id="{72D38261-9466-DE44-A8B7-AF1E6194F5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6" name="Rectangle 56">
                  <a:extLst>
                    <a:ext uri="{FF2B5EF4-FFF2-40B4-BE49-F238E27FC236}">
                      <a16:creationId xmlns:a16="http://schemas.microsoft.com/office/drawing/2014/main" id="{E628C54B-947F-2E4D-BD07-324050B347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7" name="Rectangle 57">
                  <a:extLst>
                    <a:ext uri="{FF2B5EF4-FFF2-40B4-BE49-F238E27FC236}">
                      <a16:creationId xmlns:a16="http://schemas.microsoft.com/office/drawing/2014/main" id="{7AD4DA90-058C-7346-B228-9D098F3B49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8" name="Rectangle 58">
                  <a:extLst>
                    <a:ext uri="{FF2B5EF4-FFF2-40B4-BE49-F238E27FC236}">
                      <a16:creationId xmlns:a16="http://schemas.microsoft.com/office/drawing/2014/main" id="{B862571A-A976-A148-BF37-7CD15772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9" name="Rectangle 59">
                  <a:extLst>
                    <a:ext uri="{FF2B5EF4-FFF2-40B4-BE49-F238E27FC236}">
                      <a16:creationId xmlns:a16="http://schemas.microsoft.com/office/drawing/2014/main" id="{D558A61D-8A0F-6141-AE09-596665970A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0" name="Rectangle 60">
                  <a:extLst>
                    <a:ext uri="{FF2B5EF4-FFF2-40B4-BE49-F238E27FC236}">
                      <a16:creationId xmlns:a16="http://schemas.microsoft.com/office/drawing/2014/main" id="{AEF283D2-9A26-AE48-BCA9-94639EC39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1" name="Rectangle 61">
                  <a:extLst>
                    <a:ext uri="{FF2B5EF4-FFF2-40B4-BE49-F238E27FC236}">
                      <a16:creationId xmlns:a16="http://schemas.microsoft.com/office/drawing/2014/main" id="{B5E4435D-8CB5-D44B-A1B2-A201B6ADAC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14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2" name="Rectangle 62">
                  <a:extLst>
                    <a:ext uri="{FF2B5EF4-FFF2-40B4-BE49-F238E27FC236}">
                      <a16:creationId xmlns:a16="http://schemas.microsoft.com/office/drawing/2014/main" id="{150AACF4-8D0C-5241-B8CE-823536F235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14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3" name="Rectangle 63">
                  <a:extLst>
                    <a:ext uri="{FF2B5EF4-FFF2-40B4-BE49-F238E27FC236}">
                      <a16:creationId xmlns:a16="http://schemas.microsoft.com/office/drawing/2014/main" id="{2E16213D-062C-0240-9C18-3E579332A5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14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4" name="Rectangle 64">
                  <a:extLst>
                    <a:ext uri="{FF2B5EF4-FFF2-40B4-BE49-F238E27FC236}">
                      <a16:creationId xmlns:a16="http://schemas.microsoft.com/office/drawing/2014/main" id="{3F0A6516-1DCE-B64C-8796-596B5CEB08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14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5" name="Rectangle 65">
                  <a:extLst>
                    <a:ext uri="{FF2B5EF4-FFF2-40B4-BE49-F238E27FC236}">
                      <a16:creationId xmlns:a16="http://schemas.microsoft.com/office/drawing/2014/main" id="{5D77E65F-580C-6C40-85E5-48715272F1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14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6" name="Rectangle 66">
                  <a:extLst>
                    <a:ext uri="{FF2B5EF4-FFF2-40B4-BE49-F238E27FC236}">
                      <a16:creationId xmlns:a16="http://schemas.microsoft.com/office/drawing/2014/main" id="{DF754CA9-DAD9-2F41-B5F2-31F7D14E69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14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7" name="Rectangle 67">
                  <a:extLst>
                    <a:ext uri="{FF2B5EF4-FFF2-40B4-BE49-F238E27FC236}">
                      <a16:creationId xmlns:a16="http://schemas.microsoft.com/office/drawing/2014/main" id="{66E85C33-DE82-0E46-908A-CD68CBDB3F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14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8" name="Rectangle 68">
                  <a:extLst>
                    <a:ext uri="{FF2B5EF4-FFF2-40B4-BE49-F238E27FC236}">
                      <a16:creationId xmlns:a16="http://schemas.microsoft.com/office/drawing/2014/main" id="{E6ED1898-3AFE-D544-B059-7953327505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19" name="Rectangle 69">
                  <a:extLst>
                    <a:ext uri="{FF2B5EF4-FFF2-40B4-BE49-F238E27FC236}">
                      <a16:creationId xmlns:a16="http://schemas.microsoft.com/office/drawing/2014/main" id="{3B26FF18-9A1E-4E4C-92D5-CDC2A67757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0" name="Rectangle 70">
                  <a:extLst>
                    <a:ext uri="{FF2B5EF4-FFF2-40B4-BE49-F238E27FC236}">
                      <a16:creationId xmlns:a16="http://schemas.microsoft.com/office/drawing/2014/main" id="{5E820CBF-20CD-094D-959C-AE7077EF8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1" name="Rectangle 71">
                  <a:extLst>
                    <a:ext uri="{FF2B5EF4-FFF2-40B4-BE49-F238E27FC236}">
                      <a16:creationId xmlns:a16="http://schemas.microsoft.com/office/drawing/2014/main" id="{64D679A1-BDA6-914C-BE52-40E514CCFC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2" name="Rectangle 72">
                  <a:extLst>
                    <a:ext uri="{FF2B5EF4-FFF2-40B4-BE49-F238E27FC236}">
                      <a16:creationId xmlns:a16="http://schemas.microsoft.com/office/drawing/2014/main" id="{A3D769A5-DDCC-BC48-A59F-46E470A45E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3" name="Rectangle 73">
                  <a:extLst>
                    <a:ext uri="{FF2B5EF4-FFF2-40B4-BE49-F238E27FC236}">
                      <a16:creationId xmlns:a16="http://schemas.microsoft.com/office/drawing/2014/main" id="{940B55A7-3733-854B-943B-25371A3F2C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4" name="Rectangle 74">
                  <a:extLst>
                    <a:ext uri="{FF2B5EF4-FFF2-40B4-BE49-F238E27FC236}">
                      <a16:creationId xmlns:a16="http://schemas.microsoft.com/office/drawing/2014/main" id="{FEE5CA30-1EE6-794E-B752-F5F3032940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5" name="Rectangle 75">
                  <a:extLst>
                    <a:ext uri="{FF2B5EF4-FFF2-40B4-BE49-F238E27FC236}">
                      <a16:creationId xmlns:a16="http://schemas.microsoft.com/office/drawing/2014/main" id="{D5FB2D99-F9E4-A04A-B301-6BB5B051D5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6" name="Rectangle 76">
                  <a:extLst>
                    <a:ext uri="{FF2B5EF4-FFF2-40B4-BE49-F238E27FC236}">
                      <a16:creationId xmlns:a16="http://schemas.microsoft.com/office/drawing/2014/main" id="{1AC84DB1-34E5-D341-9AC1-F37EA39192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7" name="Rectangle 77">
                  <a:extLst>
                    <a:ext uri="{FF2B5EF4-FFF2-40B4-BE49-F238E27FC236}">
                      <a16:creationId xmlns:a16="http://schemas.microsoft.com/office/drawing/2014/main" id="{A5FDEE5E-3EB9-4044-9093-16794D794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8" name="Rectangle 78">
                  <a:extLst>
                    <a:ext uri="{FF2B5EF4-FFF2-40B4-BE49-F238E27FC236}">
                      <a16:creationId xmlns:a16="http://schemas.microsoft.com/office/drawing/2014/main" id="{25FABC8C-3189-0F46-8370-C0BE46A6C6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29" name="Rectangle 79">
                  <a:extLst>
                    <a:ext uri="{FF2B5EF4-FFF2-40B4-BE49-F238E27FC236}">
                      <a16:creationId xmlns:a16="http://schemas.microsoft.com/office/drawing/2014/main" id="{704A49DB-8F84-4649-9151-A50103B974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0" name="Rectangle 80">
                  <a:extLst>
                    <a:ext uri="{FF2B5EF4-FFF2-40B4-BE49-F238E27FC236}">
                      <a16:creationId xmlns:a16="http://schemas.microsoft.com/office/drawing/2014/main" id="{4F17C756-1E2B-E94C-BE21-4A0896B68A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1" name="Rectangle 81">
                  <a:extLst>
                    <a:ext uri="{FF2B5EF4-FFF2-40B4-BE49-F238E27FC236}">
                      <a16:creationId xmlns:a16="http://schemas.microsoft.com/office/drawing/2014/main" id="{E9192D74-61A1-9A47-BEC2-CC0B1B04CD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2" name="Rectangle 82">
                  <a:extLst>
                    <a:ext uri="{FF2B5EF4-FFF2-40B4-BE49-F238E27FC236}">
                      <a16:creationId xmlns:a16="http://schemas.microsoft.com/office/drawing/2014/main" id="{217B7F03-1D95-8C4D-9C9B-86FE388E28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3" name="Rectangle 83">
                  <a:extLst>
                    <a:ext uri="{FF2B5EF4-FFF2-40B4-BE49-F238E27FC236}">
                      <a16:creationId xmlns:a16="http://schemas.microsoft.com/office/drawing/2014/main" id="{C32AA56A-A3B1-E64E-AB72-892F7A4BD6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4" name="Rectangle 84">
                  <a:extLst>
                    <a:ext uri="{FF2B5EF4-FFF2-40B4-BE49-F238E27FC236}">
                      <a16:creationId xmlns:a16="http://schemas.microsoft.com/office/drawing/2014/main" id="{3FAEEA4C-FBDA-1349-9A8E-A5758C2CCF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5" name="Rectangle 85">
                  <a:extLst>
                    <a:ext uri="{FF2B5EF4-FFF2-40B4-BE49-F238E27FC236}">
                      <a16:creationId xmlns:a16="http://schemas.microsoft.com/office/drawing/2014/main" id="{35CE42B6-9D94-1F4A-9C8B-F8EA806C46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6" name="Rectangle 86">
                  <a:extLst>
                    <a:ext uri="{FF2B5EF4-FFF2-40B4-BE49-F238E27FC236}">
                      <a16:creationId xmlns:a16="http://schemas.microsoft.com/office/drawing/2014/main" id="{23E3B0C4-0136-E24B-A353-C72320E2EC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7" name="Rectangle 87">
                  <a:extLst>
                    <a:ext uri="{FF2B5EF4-FFF2-40B4-BE49-F238E27FC236}">
                      <a16:creationId xmlns:a16="http://schemas.microsoft.com/office/drawing/2014/main" id="{161E71D5-5ADC-D640-9474-A10DED2E5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8" name="Rectangle 88">
                  <a:extLst>
                    <a:ext uri="{FF2B5EF4-FFF2-40B4-BE49-F238E27FC236}">
                      <a16:creationId xmlns:a16="http://schemas.microsoft.com/office/drawing/2014/main" id="{3631F44D-2E91-B84E-9007-8DE2E0B511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9" name="Rectangle 89">
                  <a:extLst>
                    <a:ext uri="{FF2B5EF4-FFF2-40B4-BE49-F238E27FC236}">
                      <a16:creationId xmlns:a16="http://schemas.microsoft.com/office/drawing/2014/main" id="{75193E3B-6555-0D4D-9223-C2B9B8AA31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0" name="Rectangle 90">
                  <a:extLst>
                    <a:ext uri="{FF2B5EF4-FFF2-40B4-BE49-F238E27FC236}">
                      <a16:creationId xmlns:a16="http://schemas.microsoft.com/office/drawing/2014/main" id="{E2FBAC21-5B88-5341-91B0-A228F4030B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1" name="Rectangle 91">
                  <a:extLst>
                    <a:ext uri="{FF2B5EF4-FFF2-40B4-BE49-F238E27FC236}">
                      <a16:creationId xmlns:a16="http://schemas.microsoft.com/office/drawing/2014/main" id="{5C509B08-600F-494B-B23D-6EE3E919B0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2" name="Rectangle 92">
                  <a:extLst>
                    <a:ext uri="{FF2B5EF4-FFF2-40B4-BE49-F238E27FC236}">
                      <a16:creationId xmlns:a16="http://schemas.microsoft.com/office/drawing/2014/main" id="{05E8E570-F664-F841-AD5E-3BD2E7FFE5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20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3" name="Rectangle 93">
                  <a:extLst>
                    <a:ext uri="{FF2B5EF4-FFF2-40B4-BE49-F238E27FC236}">
                      <a16:creationId xmlns:a16="http://schemas.microsoft.com/office/drawing/2014/main" id="{E935C2C4-9BCD-6D48-BA47-AFEEA2E29C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20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4" name="Rectangle 94">
                  <a:extLst>
                    <a:ext uri="{FF2B5EF4-FFF2-40B4-BE49-F238E27FC236}">
                      <a16:creationId xmlns:a16="http://schemas.microsoft.com/office/drawing/2014/main" id="{550AB3AC-40F6-2942-86BC-DF1FA3F11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20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5" name="Rectangle 95">
                  <a:extLst>
                    <a:ext uri="{FF2B5EF4-FFF2-40B4-BE49-F238E27FC236}">
                      <a16:creationId xmlns:a16="http://schemas.microsoft.com/office/drawing/2014/main" id="{A98B1831-A8DF-AB4C-8300-B6CEC01F4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20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6" name="Rectangle 96">
                  <a:extLst>
                    <a:ext uri="{FF2B5EF4-FFF2-40B4-BE49-F238E27FC236}">
                      <a16:creationId xmlns:a16="http://schemas.microsoft.com/office/drawing/2014/main" id="{24371D98-419D-3A43-8DF0-47CDC64A7C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20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7" name="Rectangle 97">
                  <a:extLst>
                    <a:ext uri="{FF2B5EF4-FFF2-40B4-BE49-F238E27FC236}">
                      <a16:creationId xmlns:a16="http://schemas.microsoft.com/office/drawing/2014/main" id="{FBAA48C7-15DA-1A44-A845-354731DF1C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20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8" name="Rectangle 98">
                  <a:extLst>
                    <a:ext uri="{FF2B5EF4-FFF2-40B4-BE49-F238E27FC236}">
                      <a16:creationId xmlns:a16="http://schemas.microsoft.com/office/drawing/2014/main" id="{CCAD5E2A-8D0C-F34F-BB61-5D438D7B2A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20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9" name="Rectangle 99">
                  <a:extLst>
                    <a:ext uri="{FF2B5EF4-FFF2-40B4-BE49-F238E27FC236}">
                      <a16:creationId xmlns:a16="http://schemas.microsoft.com/office/drawing/2014/main" id="{87BDB9EF-16FD-2148-A746-6E5E0E3C7F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20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0" name="Rectangle 100">
                  <a:extLst>
                    <a:ext uri="{FF2B5EF4-FFF2-40B4-BE49-F238E27FC236}">
                      <a16:creationId xmlns:a16="http://schemas.microsoft.com/office/drawing/2014/main" id="{0A344BD8-D82E-FF4B-929F-E1BA71309E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1" name="Rectangle 101">
                  <a:extLst>
                    <a:ext uri="{FF2B5EF4-FFF2-40B4-BE49-F238E27FC236}">
                      <a16:creationId xmlns:a16="http://schemas.microsoft.com/office/drawing/2014/main" id="{322CD2BD-1CE8-FF4F-89B5-71CD063D10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2" name="Rectangle 102">
                  <a:extLst>
                    <a:ext uri="{FF2B5EF4-FFF2-40B4-BE49-F238E27FC236}">
                      <a16:creationId xmlns:a16="http://schemas.microsoft.com/office/drawing/2014/main" id="{A24FD042-6B10-024E-AF94-F251B5722F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3" name="Rectangle 103">
                  <a:extLst>
                    <a:ext uri="{FF2B5EF4-FFF2-40B4-BE49-F238E27FC236}">
                      <a16:creationId xmlns:a16="http://schemas.microsoft.com/office/drawing/2014/main" id="{558F6637-5063-E546-B3E8-A73437B0B5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4" name="Rectangle 104">
                  <a:extLst>
                    <a:ext uri="{FF2B5EF4-FFF2-40B4-BE49-F238E27FC236}">
                      <a16:creationId xmlns:a16="http://schemas.microsoft.com/office/drawing/2014/main" id="{DD24505E-C538-E940-919F-F02EA32951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5" name="Rectangle 105">
                  <a:extLst>
                    <a:ext uri="{FF2B5EF4-FFF2-40B4-BE49-F238E27FC236}">
                      <a16:creationId xmlns:a16="http://schemas.microsoft.com/office/drawing/2014/main" id="{BF07A30B-606A-A443-BD51-28065171CE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6" name="Rectangle 106">
                  <a:extLst>
                    <a:ext uri="{FF2B5EF4-FFF2-40B4-BE49-F238E27FC236}">
                      <a16:creationId xmlns:a16="http://schemas.microsoft.com/office/drawing/2014/main" id="{B5884178-A6EB-A849-A387-BEE882972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7" name="Rectangle 107">
                  <a:extLst>
                    <a:ext uri="{FF2B5EF4-FFF2-40B4-BE49-F238E27FC236}">
                      <a16:creationId xmlns:a16="http://schemas.microsoft.com/office/drawing/2014/main" id="{564426E5-F258-C941-B18D-ECCA102D9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8" name="Rectangle 108">
                  <a:extLst>
                    <a:ext uri="{FF2B5EF4-FFF2-40B4-BE49-F238E27FC236}">
                      <a16:creationId xmlns:a16="http://schemas.microsoft.com/office/drawing/2014/main" id="{49CC0C91-D6D5-724C-9E57-EAE34CAF21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59" name="Rectangle 109">
                  <a:extLst>
                    <a:ext uri="{FF2B5EF4-FFF2-40B4-BE49-F238E27FC236}">
                      <a16:creationId xmlns:a16="http://schemas.microsoft.com/office/drawing/2014/main" id="{70486DE4-F45F-1449-9947-CDB12BB79B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0" name="Rectangle 110">
                  <a:extLst>
                    <a:ext uri="{FF2B5EF4-FFF2-40B4-BE49-F238E27FC236}">
                      <a16:creationId xmlns:a16="http://schemas.microsoft.com/office/drawing/2014/main" id="{B2ABE163-FC5C-CE46-8072-376ECB8E27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1" name="Rectangle 111">
                  <a:extLst>
                    <a:ext uri="{FF2B5EF4-FFF2-40B4-BE49-F238E27FC236}">
                      <a16:creationId xmlns:a16="http://schemas.microsoft.com/office/drawing/2014/main" id="{0269CE0B-2ED3-144F-9970-5D5CD84C7A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2" name="Rectangle 112">
                  <a:extLst>
                    <a:ext uri="{FF2B5EF4-FFF2-40B4-BE49-F238E27FC236}">
                      <a16:creationId xmlns:a16="http://schemas.microsoft.com/office/drawing/2014/main" id="{6DE5A570-B503-5246-B78E-722DA1348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3" name="Rectangle 113">
                  <a:extLst>
                    <a:ext uri="{FF2B5EF4-FFF2-40B4-BE49-F238E27FC236}">
                      <a16:creationId xmlns:a16="http://schemas.microsoft.com/office/drawing/2014/main" id="{FD9F95E5-FF88-2042-9D57-73F69EF9D7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4" name="Rectangle 114">
                  <a:extLst>
                    <a:ext uri="{FF2B5EF4-FFF2-40B4-BE49-F238E27FC236}">
                      <a16:creationId xmlns:a16="http://schemas.microsoft.com/office/drawing/2014/main" id="{8B62BA5A-6043-884B-B849-4814567435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5" name="Rectangle 115">
                  <a:extLst>
                    <a:ext uri="{FF2B5EF4-FFF2-40B4-BE49-F238E27FC236}">
                      <a16:creationId xmlns:a16="http://schemas.microsoft.com/office/drawing/2014/main" id="{18ECD999-4224-034D-85E6-3F3273BD3C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6" name="Rectangle 116">
                  <a:extLst>
                    <a:ext uri="{FF2B5EF4-FFF2-40B4-BE49-F238E27FC236}">
                      <a16:creationId xmlns:a16="http://schemas.microsoft.com/office/drawing/2014/main" id="{498F3D3C-614E-9641-9132-44F8772B37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7" name="Rectangle 117">
                  <a:extLst>
                    <a:ext uri="{FF2B5EF4-FFF2-40B4-BE49-F238E27FC236}">
                      <a16:creationId xmlns:a16="http://schemas.microsoft.com/office/drawing/2014/main" id="{ABB8B9A5-3B81-7C4F-A074-A8CF7A5AB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8" name="Rectangle 118">
                  <a:extLst>
                    <a:ext uri="{FF2B5EF4-FFF2-40B4-BE49-F238E27FC236}">
                      <a16:creationId xmlns:a16="http://schemas.microsoft.com/office/drawing/2014/main" id="{161C6A34-0EEA-A04D-ABF9-4CD5320852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9" name="Rectangle 119">
                  <a:extLst>
                    <a:ext uri="{FF2B5EF4-FFF2-40B4-BE49-F238E27FC236}">
                      <a16:creationId xmlns:a16="http://schemas.microsoft.com/office/drawing/2014/main" id="{9DB235B3-A692-3545-9D72-130275400B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0" name="Rectangle 120">
                  <a:extLst>
                    <a:ext uri="{FF2B5EF4-FFF2-40B4-BE49-F238E27FC236}">
                      <a16:creationId xmlns:a16="http://schemas.microsoft.com/office/drawing/2014/main" id="{8BD08E65-4BA3-FA47-96A9-4E932E3B3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1" name="Rectangle 121">
                  <a:extLst>
                    <a:ext uri="{FF2B5EF4-FFF2-40B4-BE49-F238E27FC236}">
                      <a16:creationId xmlns:a16="http://schemas.microsoft.com/office/drawing/2014/main" id="{2AF08D23-C056-2845-AE41-6469E4ADC2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2" name="Rectangle 122">
                  <a:extLst>
                    <a:ext uri="{FF2B5EF4-FFF2-40B4-BE49-F238E27FC236}">
                      <a16:creationId xmlns:a16="http://schemas.microsoft.com/office/drawing/2014/main" id="{F1DB7282-6C65-9A46-ABC4-DCBA2F229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3" name="Rectangle 123">
                  <a:extLst>
                    <a:ext uri="{FF2B5EF4-FFF2-40B4-BE49-F238E27FC236}">
                      <a16:creationId xmlns:a16="http://schemas.microsoft.com/office/drawing/2014/main" id="{6E8460E7-8D42-AD49-AA92-6B1E806074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26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4" name="Rectangle 124">
                  <a:extLst>
                    <a:ext uri="{FF2B5EF4-FFF2-40B4-BE49-F238E27FC236}">
                      <a16:creationId xmlns:a16="http://schemas.microsoft.com/office/drawing/2014/main" id="{524E645A-C441-E846-968E-949215DF3A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26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5" name="Rectangle 125">
                  <a:extLst>
                    <a:ext uri="{FF2B5EF4-FFF2-40B4-BE49-F238E27FC236}">
                      <a16:creationId xmlns:a16="http://schemas.microsoft.com/office/drawing/2014/main" id="{66FAB80B-6315-1544-946E-DCE7C63B1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26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6" name="Rectangle 126">
                  <a:extLst>
                    <a:ext uri="{FF2B5EF4-FFF2-40B4-BE49-F238E27FC236}">
                      <a16:creationId xmlns:a16="http://schemas.microsoft.com/office/drawing/2014/main" id="{B127600B-23EC-A142-AAD7-56BB00AF3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26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7" name="Rectangle 127">
                  <a:extLst>
                    <a:ext uri="{FF2B5EF4-FFF2-40B4-BE49-F238E27FC236}">
                      <a16:creationId xmlns:a16="http://schemas.microsoft.com/office/drawing/2014/main" id="{DC395C53-DF43-5E48-8E88-8F11344786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26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8" name="Rectangle 128">
                  <a:extLst>
                    <a:ext uri="{FF2B5EF4-FFF2-40B4-BE49-F238E27FC236}">
                      <a16:creationId xmlns:a16="http://schemas.microsoft.com/office/drawing/2014/main" id="{8499476B-5AFE-1D4D-BFF2-DD7E04B887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26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9" name="Rectangle 129">
                  <a:extLst>
                    <a:ext uri="{FF2B5EF4-FFF2-40B4-BE49-F238E27FC236}">
                      <a16:creationId xmlns:a16="http://schemas.microsoft.com/office/drawing/2014/main" id="{4AA309B0-E63E-5E49-84DD-CFE94A3FE8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26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0" name="Rectangle 130">
                  <a:extLst>
                    <a:ext uri="{FF2B5EF4-FFF2-40B4-BE49-F238E27FC236}">
                      <a16:creationId xmlns:a16="http://schemas.microsoft.com/office/drawing/2014/main" id="{6A0E229B-F1A0-FE44-A777-EB7CB34AE9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26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1" name="Rectangle 131">
                  <a:extLst>
                    <a:ext uri="{FF2B5EF4-FFF2-40B4-BE49-F238E27FC236}">
                      <a16:creationId xmlns:a16="http://schemas.microsoft.com/office/drawing/2014/main" id="{AA8648ED-4087-5E4A-A424-D1300B889C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26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2" name="Rectangle 132">
                  <a:extLst>
                    <a:ext uri="{FF2B5EF4-FFF2-40B4-BE49-F238E27FC236}">
                      <a16:creationId xmlns:a16="http://schemas.microsoft.com/office/drawing/2014/main" id="{5ABCA89C-750D-2445-9E90-BC7C1439C7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3" name="Rectangle 133">
                  <a:extLst>
                    <a:ext uri="{FF2B5EF4-FFF2-40B4-BE49-F238E27FC236}">
                      <a16:creationId xmlns:a16="http://schemas.microsoft.com/office/drawing/2014/main" id="{26C33981-1F6D-944E-BD56-9B002834C3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4" name="Rectangle 134">
                  <a:extLst>
                    <a:ext uri="{FF2B5EF4-FFF2-40B4-BE49-F238E27FC236}">
                      <a16:creationId xmlns:a16="http://schemas.microsoft.com/office/drawing/2014/main" id="{61A40E3F-ECE8-724E-9BD9-5B56DBD56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5" name="Rectangle 135">
                  <a:extLst>
                    <a:ext uri="{FF2B5EF4-FFF2-40B4-BE49-F238E27FC236}">
                      <a16:creationId xmlns:a16="http://schemas.microsoft.com/office/drawing/2014/main" id="{492ECB9A-D3EF-D147-895E-7A788087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6" name="Rectangle 136">
                  <a:extLst>
                    <a:ext uri="{FF2B5EF4-FFF2-40B4-BE49-F238E27FC236}">
                      <a16:creationId xmlns:a16="http://schemas.microsoft.com/office/drawing/2014/main" id="{72F342BD-8CB3-784E-BE0D-440D18CA05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7" name="Rectangle 137">
                  <a:extLst>
                    <a:ext uri="{FF2B5EF4-FFF2-40B4-BE49-F238E27FC236}">
                      <a16:creationId xmlns:a16="http://schemas.microsoft.com/office/drawing/2014/main" id="{397255B5-BE61-B141-AAD9-BFDA6DFEB5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8" name="Rectangle 138">
                  <a:extLst>
                    <a:ext uri="{FF2B5EF4-FFF2-40B4-BE49-F238E27FC236}">
                      <a16:creationId xmlns:a16="http://schemas.microsoft.com/office/drawing/2014/main" id="{9F73E579-A768-0541-B47D-519C03BA16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89" name="Rectangle 139">
                  <a:extLst>
                    <a:ext uri="{FF2B5EF4-FFF2-40B4-BE49-F238E27FC236}">
                      <a16:creationId xmlns:a16="http://schemas.microsoft.com/office/drawing/2014/main" id="{774941B8-128E-1A43-B11B-D1F16A9E0B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0" name="Rectangle 140">
                  <a:extLst>
                    <a:ext uri="{FF2B5EF4-FFF2-40B4-BE49-F238E27FC236}">
                      <a16:creationId xmlns:a16="http://schemas.microsoft.com/office/drawing/2014/main" id="{C815FC6B-C3DF-104F-BC59-E3B1DC182A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1" name="Rectangle 141">
                  <a:extLst>
                    <a:ext uri="{FF2B5EF4-FFF2-40B4-BE49-F238E27FC236}">
                      <a16:creationId xmlns:a16="http://schemas.microsoft.com/office/drawing/2014/main" id="{E3341DCD-FD65-DF4D-8EA5-2A97284A3F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2" name="Rectangle 142">
                  <a:extLst>
                    <a:ext uri="{FF2B5EF4-FFF2-40B4-BE49-F238E27FC236}">
                      <a16:creationId xmlns:a16="http://schemas.microsoft.com/office/drawing/2014/main" id="{071A4930-BF4C-384D-9AF5-FCA65D05A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3" name="Rectangle 143">
                  <a:extLst>
                    <a:ext uri="{FF2B5EF4-FFF2-40B4-BE49-F238E27FC236}">
                      <a16:creationId xmlns:a16="http://schemas.microsoft.com/office/drawing/2014/main" id="{38F66479-AF12-654E-BC79-E012A1CBD1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4" name="Rectangle 144">
                  <a:extLst>
                    <a:ext uri="{FF2B5EF4-FFF2-40B4-BE49-F238E27FC236}">
                      <a16:creationId xmlns:a16="http://schemas.microsoft.com/office/drawing/2014/main" id="{824D559E-A84E-F74B-B044-587391181C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5" name="Rectangle 145">
                  <a:extLst>
                    <a:ext uri="{FF2B5EF4-FFF2-40B4-BE49-F238E27FC236}">
                      <a16:creationId xmlns:a16="http://schemas.microsoft.com/office/drawing/2014/main" id="{68C6A821-0927-C747-BECD-685367F776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6" name="Rectangle 146">
                  <a:extLst>
                    <a:ext uri="{FF2B5EF4-FFF2-40B4-BE49-F238E27FC236}">
                      <a16:creationId xmlns:a16="http://schemas.microsoft.com/office/drawing/2014/main" id="{2DC10294-444D-1449-A2BF-A7D20E6C0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7" name="Rectangle 147">
                  <a:extLst>
                    <a:ext uri="{FF2B5EF4-FFF2-40B4-BE49-F238E27FC236}">
                      <a16:creationId xmlns:a16="http://schemas.microsoft.com/office/drawing/2014/main" id="{603C7928-9EA3-9945-B67B-026F23D86C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8" name="Rectangle 148">
                  <a:extLst>
                    <a:ext uri="{FF2B5EF4-FFF2-40B4-BE49-F238E27FC236}">
                      <a16:creationId xmlns:a16="http://schemas.microsoft.com/office/drawing/2014/main" id="{BFE9DC91-CB18-E144-8000-57DBBE53D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9" name="Rectangle 149">
                  <a:extLst>
                    <a:ext uri="{FF2B5EF4-FFF2-40B4-BE49-F238E27FC236}">
                      <a16:creationId xmlns:a16="http://schemas.microsoft.com/office/drawing/2014/main" id="{7F5B5215-D6E7-9046-B381-BD40A039A5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0" name="Rectangle 150">
                  <a:extLst>
                    <a:ext uri="{FF2B5EF4-FFF2-40B4-BE49-F238E27FC236}">
                      <a16:creationId xmlns:a16="http://schemas.microsoft.com/office/drawing/2014/main" id="{C10CB87F-F7D2-8F49-9E66-0552934E76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1" name="Rectangle 151">
                  <a:extLst>
                    <a:ext uri="{FF2B5EF4-FFF2-40B4-BE49-F238E27FC236}">
                      <a16:creationId xmlns:a16="http://schemas.microsoft.com/office/drawing/2014/main" id="{4017E788-B92F-D240-BDDC-EF4EDE1F8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2" name="Rectangle 152">
                  <a:extLst>
                    <a:ext uri="{FF2B5EF4-FFF2-40B4-BE49-F238E27FC236}">
                      <a16:creationId xmlns:a16="http://schemas.microsoft.com/office/drawing/2014/main" id="{CBE8CB00-94B1-0C4A-BD02-6AAFAECA66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3" name="Rectangle 153">
                  <a:extLst>
                    <a:ext uri="{FF2B5EF4-FFF2-40B4-BE49-F238E27FC236}">
                      <a16:creationId xmlns:a16="http://schemas.microsoft.com/office/drawing/2014/main" id="{AB8E421F-E51C-0849-A0FE-D251BB2FA3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4" name="Rectangle 154">
                  <a:extLst>
                    <a:ext uri="{FF2B5EF4-FFF2-40B4-BE49-F238E27FC236}">
                      <a16:creationId xmlns:a16="http://schemas.microsoft.com/office/drawing/2014/main" id="{997B158C-186D-B743-B023-4066BD6324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32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5" name="Rectangle 155">
                  <a:extLst>
                    <a:ext uri="{FF2B5EF4-FFF2-40B4-BE49-F238E27FC236}">
                      <a16:creationId xmlns:a16="http://schemas.microsoft.com/office/drawing/2014/main" id="{CA34152A-43B2-CE47-9A0D-03E2E7AABE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32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6" name="Rectangle 156">
                  <a:extLst>
                    <a:ext uri="{FF2B5EF4-FFF2-40B4-BE49-F238E27FC236}">
                      <a16:creationId xmlns:a16="http://schemas.microsoft.com/office/drawing/2014/main" id="{EE69DC66-0733-2C46-AEE7-4910E05636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32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7" name="Rectangle 157">
                  <a:extLst>
                    <a:ext uri="{FF2B5EF4-FFF2-40B4-BE49-F238E27FC236}">
                      <a16:creationId xmlns:a16="http://schemas.microsoft.com/office/drawing/2014/main" id="{E32ABA86-C024-7345-9766-5C89CB00B8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32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8" name="Rectangle 158">
                  <a:extLst>
                    <a:ext uri="{FF2B5EF4-FFF2-40B4-BE49-F238E27FC236}">
                      <a16:creationId xmlns:a16="http://schemas.microsoft.com/office/drawing/2014/main" id="{3C778021-6C27-0747-907B-CCD5F26C18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32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9" name="Rectangle 159">
                  <a:extLst>
                    <a:ext uri="{FF2B5EF4-FFF2-40B4-BE49-F238E27FC236}">
                      <a16:creationId xmlns:a16="http://schemas.microsoft.com/office/drawing/2014/main" id="{3F9A2C76-57AD-9E4F-8DDC-CCED5D99C1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32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0" name="Rectangle 160">
                  <a:extLst>
                    <a:ext uri="{FF2B5EF4-FFF2-40B4-BE49-F238E27FC236}">
                      <a16:creationId xmlns:a16="http://schemas.microsoft.com/office/drawing/2014/main" id="{ECB7E341-682B-9842-94A9-DCC700910F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32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" name="Rectangle 161">
                  <a:extLst>
                    <a:ext uri="{FF2B5EF4-FFF2-40B4-BE49-F238E27FC236}">
                      <a16:creationId xmlns:a16="http://schemas.microsoft.com/office/drawing/2014/main" id="{DB46A2CE-A333-F642-9390-4F4CD3BFD0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32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" name="Rectangle 162">
                  <a:extLst>
                    <a:ext uri="{FF2B5EF4-FFF2-40B4-BE49-F238E27FC236}">
                      <a16:creationId xmlns:a16="http://schemas.microsoft.com/office/drawing/2014/main" id="{1E0B434C-D404-EF44-8B48-5EDD2E0386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32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3" name="Rectangle 163">
                  <a:extLst>
                    <a:ext uri="{FF2B5EF4-FFF2-40B4-BE49-F238E27FC236}">
                      <a16:creationId xmlns:a16="http://schemas.microsoft.com/office/drawing/2014/main" id="{51CF0ECD-D2BF-984A-AF97-60740563F6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32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4" name="Rectangle 164">
                  <a:extLst>
                    <a:ext uri="{FF2B5EF4-FFF2-40B4-BE49-F238E27FC236}">
                      <a16:creationId xmlns:a16="http://schemas.microsoft.com/office/drawing/2014/main" id="{EE21B834-D3E1-CA4C-BA2A-41937C52E1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5" name="Rectangle 165">
                  <a:extLst>
                    <a:ext uri="{FF2B5EF4-FFF2-40B4-BE49-F238E27FC236}">
                      <a16:creationId xmlns:a16="http://schemas.microsoft.com/office/drawing/2014/main" id="{0B6F8ACE-0B50-2146-A365-4BAC85C28D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6" name="Rectangle 166">
                  <a:extLst>
                    <a:ext uri="{FF2B5EF4-FFF2-40B4-BE49-F238E27FC236}">
                      <a16:creationId xmlns:a16="http://schemas.microsoft.com/office/drawing/2014/main" id="{80E3D086-8D06-8247-90E2-AC3FA906F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7" name="Rectangle 167">
                  <a:extLst>
                    <a:ext uri="{FF2B5EF4-FFF2-40B4-BE49-F238E27FC236}">
                      <a16:creationId xmlns:a16="http://schemas.microsoft.com/office/drawing/2014/main" id="{51A1CDF6-65FC-3E4D-9144-21DCA4DC4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8" name="Rectangle 168">
                  <a:extLst>
                    <a:ext uri="{FF2B5EF4-FFF2-40B4-BE49-F238E27FC236}">
                      <a16:creationId xmlns:a16="http://schemas.microsoft.com/office/drawing/2014/main" id="{7E72345D-4392-3E4D-BA4F-1EA6B3018E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9" name="Rectangle 169">
                  <a:extLst>
                    <a:ext uri="{FF2B5EF4-FFF2-40B4-BE49-F238E27FC236}">
                      <a16:creationId xmlns:a16="http://schemas.microsoft.com/office/drawing/2014/main" id="{43B42283-73C3-694A-8BDF-43D3AF345B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0" name="Rectangle 170">
                  <a:extLst>
                    <a:ext uri="{FF2B5EF4-FFF2-40B4-BE49-F238E27FC236}">
                      <a16:creationId xmlns:a16="http://schemas.microsoft.com/office/drawing/2014/main" id="{26831796-84D8-EC4D-B8F2-B8A245393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1" name="Rectangle 171">
                  <a:extLst>
                    <a:ext uri="{FF2B5EF4-FFF2-40B4-BE49-F238E27FC236}">
                      <a16:creationId xmlns:a16="http://schemas.microsoft.com/office/drawing/2014/main" id="{E10B1216-F2DA-FD4A-9BE1-5409FCAA3B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2" name="Rectangle 172">
                  <a:extLst>
                    <a:ext uri="{FF2B5EF4-FFF2-40B4-BE49-F238E27FC236}">
                      <a16:creationId xmlns:a16="http://schemas.microsoft.com/office/drawing/2014/main" id="{AEED88BF-A4D6-134E-AB7E-65B3BAD7A7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3" name="Rectangle 173">
                  <a:extLst>
                    <a:ext uri="{FF2B5EF4-FFF2-40B4-BE49-F238E27FC236}">
                      <a16:creationId xmlns:a16="http://schemas.microsoft.com/office/drawing/2014/main" id="{E3AAB8FD-A068-C84F-BFD3-E0BAE89859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4" name="Rectangle 174">
                  <a:extLst>
                    <a:ext uri="{FF2B5EF4-FFF2-40B4-BE49-F238E27FC236}">
                      <a16:creationId xmlns:a16="http://schemas.microsoft.com/office/drawing/2014/main" id="{C6E77467-2DF4-0B40-A82C-E3E07AA182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5" name="Rectangle 175">
                  <a:extLst>
                    <a:ext uri="{FF2B5EF4-FFF2-40B4-BE49-F238E27FC236}">
                      <a16:creationId xmlns:a16="http://schemas.microsoft.com/office/drawing/2014/main" id="{C41F7761-012C-9247-8C46-626D059A16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6" name="Rectangle 176">
                  <a:extLst>
                    <a:ext uri="{FF2B5EF4-FFF2-40B4-BE49-F238E27FC236}">
                      <a16:creationId xmlns:a16="http://schemas.microsoft.com/office/drawing/2014/main" id="{98CD8564-B8C6-EB47-BCC4-9F83D5CC20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7" name="Rectangle 177">
                  <a:extLst>
                    <a:ext uri="{FF2B5EF4-FFF2-40B4-BE49-F238E27FC236}">
                      <a16:creationId xmlns:a16="http://schemas.microsoft.com/office/drawing/2014/main" id="{6BFC29D0-193B-E148-8FC0-B1A437A0D9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8" name="Rectangle 178">
                  <a:extLst>
                    <a:ext uri="{FF2B5EF4-FFF2-40B4-BE49-F238E27FC236}">
                      <a16:creationId xmlns:a16="http://schemas.microsoft.com/office/drawing/2014/main" id="{A6810B85-871E-C147-A0A4-FF880A12B5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9" name="Rectangle 179">
                  <a:extLst>
                    <a:ext uri="{FF2B5EF4-FFF2-40B4-BE49-F238E27FC236}">
                      <a16:creationId xmlns:a16="http://schemas.microsoft.com/office/drawing/2014/main" id="{8F332CC1-8B24-6845-A78A-0EA464ADAC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30" name="Rectangle 180">
                  <a:extLst>
                    <a:ext uri="{FF2B5EF4-FFF2-40B4-BE49-F238E27FC236}">
                      <a16:creationId xmlns:a16="http://schemas.microsoft.com/office/drawing/2014/main" id="{66E03018-E4F0-1F43-A4A6-0E4810C399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31" name="Rectangle 181">
                  <a:extLst>
                    <a:ext uri="{FF2B5EF4-FFF2-40B4-BE49-F238E27FC236}">
                      <a16:creationId xmlns:a16="http://schemas.microsoft.com/office/drawing/2014/main" id="{5FD5E3BB-2D71-2140-9D93-A521D338DD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32" name="Rectangle 182">
                  <a:extLst>
                    <a:ext uri="{FF2B5EF4-FFF2-40B4-BE49-F238E27FC236}">
                      <a16:creationId xmlns:a16="http://schemas.microsoft.com/office/drawing/2014/main" id="{B4B15D76-92F2-9142-902B-7A2F8E07B1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33" name="Rectangle 183">
                  <a:extLst>
                    <a:ext uri="{FF2B5EF4-FFF2-40B4-BE49-F238E27FC236}">
                      <a16:creationId xmlns:a16="http://schemas.microsoft.com/office/drawing/2014/main" id="{AC6C30AF-D096-B747-B5F2-57C39E2472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34" name="Rectangle 184">
                  <a:extLst>
                    <a:ext uri="{FF2B5EF4-FFF2-40B4-BE49-F238E27FC236}">
                      <a16:creationId xmlns:a16="http://schemas.microsoft.com/office/drawing/2014/main" id="{FD15DA78-6D42-DB42-8939-A128E40CF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35" name="Rectangle 185">
                  <a:extLst>
                    <a:ext uri="{FF2B5EF4-FFF2-40B4-BE49-F238E27FC236}">
                      <a16:creationId xmlns:a16="http://schemas.microsoft.com/office/drawing/2014/main" id="{7536296A-7F3C-3C42-BFDB-6B0A3E83B9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36" name="Rectangle 186">
                  <a:extLst>
                    <a:ext uri="{FF2B5EF4-FFF2-40B4-BE49-F238E27FC236}">
                      <a16:creationId xmlns:a16="http://schemas.microsoft.com/office/drawing/2014/main" id="{239C395F-159F-3B45-B0A3-476D5F8DE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37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37" name="Rectangle 187">
                  <a:extLst>
                    <a:ext uri="{FF2B5EF4-FFF2-40B4-BE49-F238E27FC236}">
                      <a16:creationId xmlns:a16="http://schemas.microsoft.com/office/drawing/2014/main" id="{388330D8-3A05-AC4D-95FF-4A928E90D0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37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38" name="Rectangle 188">
                  <a:extLst>
                    <a:ext uri="{FF2B5EF4-FFF2-40B4-BE49-F238E27FC236}">
                      <a16:creationId xmlns:a16="http://schemas.microsoft.com/office/drawing/2014/main" id="{7E191C8B-882D-6E4A-B3CB-E6508A7D6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37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39" name="Rectangle 189">
                  <a:extLst>
                    <a:ext uri="{FF2B5EF4-FFF2-40B4-BE49-F238E27FC236}">
                      <a16:creationId xmlns:a16="http://schemas.microsoft.com/office/drawing/2014/main" id="{8AC3C0AC-363F-5242-9E35-67DDC3A9B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37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40" name="Rectangle 190">
                  <a:extLst>
                    <a:ext uri="{FF2B5EF4-FFF2-40B4-BE49-F238E27FC236}">
                      <a16:creationId xmlns:a16="http://schemas.microsoft.com/office/drawing/2014/main" id="{2EC65689-A2FD-024A-8338-A6012E083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37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41" name="Rectangle 191">
                  <a:extLst>
                    <a:ext uri="{FF2B5EF4-FFF2-40B4-BE49-F238E27FC236}">
                      <a16:creationId xmlns:a16="http://schemas.microsoft.com/office/drawing/2014/main" id="{DE015BD5-562A-0047-AAE8-ED7683BEE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37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42" name="Rectangle 192">
                  <a:extLst>
                    <a:ext uri="{FF2B5EF4-FFF2-40B4-BE49-F238E27FC236}">
                      <a16:creationId xmlns:a16="http://schemas.microsoft.com/office/drawing/2014/main" id="{C4B333DA-CB26-9F46-91F5-A1DB6CD734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37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43" name="Rectangle 193">
                  <a:extLst>
                    <a:ext uri="{FF2B5EF4-FFF2-40B4-BE49-F238E27FC236}">
                      <a16:creationId xmlns:a16="http://schemas.microsoft.com/office/drawing/2014/main" id="{48153D26-1B1C-354B-B847-CD2CDB29CF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37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44" name="Rectangle 194">
                  <a:extLst>
                    <a:ext uri="{FF2B5EF4-FFF2-40B4-BE49-F238E27FC236}">
                      <a16:creationId xmlns:a16="http://schemas.microsoft.com/office/drawing/2014/main" id="{92F3EA52-C1BB-8A43-8159-2BC2052B4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37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45" name="Rectangle 195">
                  <a:extLst>
                    <a:ext uri="{FF2B5EF4-FFF2-40B4-BE49-F238E27FC236}">
                      <a16:creationId xmlns:a16="http://schemas.microsoft.com/office/drawing/2014/main" id="{44F8AE5C-61B8-854B-AA45-77B420D7E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37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46" name="Rectangle 196">
                  <a:extLst>
                    <a:ext uri="{FF2B5EF4-FFF2-40B4-BE49-F238E27FC236}">
                      <a16:creationId xmlns:a16="http://schemas.microsoft.com/office/drawing/2014/main" id="{B2263D36-A6F6-A344-810D-D17275596C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47" name="Rectangle 197">
                  <a:extLst>
                    <a:ext uri="{FF2B5EF4-FFF2-40B4-BE49-F238E27FC236}">
                      <a16:creationId xmlns:a16="http://schemas.microsoft.com/office/drawing/2014/main" id="{181457FF-43E1-3A4B-8B7A-E1032A4A7E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48" name="Rectangle 198">
                  <a:extLst>
                    <a:ext uri="{FF2B5EF4-FFF2-40B4-BE49-F238E27FC236}">
                      <a16:creationId xmlns:a16="http://schemas.microsoft.com/office/drawing/2014/main" id="{A23CC840-8012-2142-BD9B-1E90FB9445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49" name="Rectangle 199">
                  <a:extLst>
                    <a:ext uri="{FF2B5EF4-FFF2-40B4-BE49-F238E27FC236}">
                      <a16:creationId xmlns:a16="http://schemas.microsoft.com/office/drawing/2014/main" id="{DF519E4F-DA01-0348-B1C5-81DBBFDFA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0" name="Rectangle 200">
                  <a:extLst>
                    <a:ext uri="{FF2B5EF4-FFF2-40B4-BE49-F238E27FC236}">
                      <a16:creationId xmlns:a16="http://schemas.microsoft.com/office/drawing/2014/main" id="{D442EB8A-0B7D-FE46-8536-0E987DE112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1" name="Rectangle 201">
                  <a:extLst>
                    <a:ext uri="{FF2B5EF4-FFF2-40B4-BE49-F238E27FC236}">
                      <a16:creationId xmlns:a16="http://schemas.microsoft.com/office/drawing/2014/main" id="{4285581E-8ECC-114E-A26B-417FA6656B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2" name="Rectangle 202">
                  <a:extLst>
                    <a:ext uri="{FF2B5EF4-FFF2-40B4-BE49-F238E27FC236}">
                      <a16:creationId xmlns:a16="http://schemas.microsoft.com/office/drawing/2014/main" id="{BC4F2D36-BB4E-3A46-BC21-26E5B85880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3" name="Rectangle 203">
                  <a:extLst>
                    <a:ext uri="{FF2B5EF4-FFF2-40B4-BE49-F238E27FC236}">
                      <a16:creationId xmlns:a16="http://schemas.microsoft.com/office/drawing/2014/main" id="{57F019CE-ED8D-A344-AD2E-B2EF87A913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4" name="Rectangle 204">
                  <a:extLst>
                    <a:ext uri="{FF2B5EF4-FFF2-40B4-BE49-F238E27FC236}">
                      <a16:creationId xmlns:a16="http://schemas.microsoft.com/office/drawing/2014/main" id="{C85B09CF-918B-4D44-8CED-B0FC238B69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5" name="Rectangle 205">
                  <a:extLst>
                    <a:ext uri="{FF2B5EF4-FFF2-40B4-BE49-F238E27FC236}">
                      <a16:creationId xmlns:a16="http://schemas.microsoft.com/office/drawing/2014/main" id="{C51F0F05-CD55-9340-97DB-1E013F262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6" name="Rectangle 206">
                  <a:extLst>
                    <a:ext uri="{FF2B5EF4-FFF2-40B4-BE49-F238E27FC236}">
                      <a16:creationId xmlns:a16="http://schemas.microsoft.com/office/drawing/2014/main" id="{9527D2C4-A90F-9742-97BD-242696DFD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7" name="Rectangle 207">
                  <a:extLst>
                    <a:ext uri="{FF2B5EF4-FFF2-40B4-BE49-F238E27FC236}">
                      <a16:creationId xmlns:a16="http://schemas.microsoft.com/office/drawing/2014/main" id="{7AEB14BE-C180-2346-B2F7-67AF4C06C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8" name="Rectangle 208">
                  <a:extLst>
                    <a:ext uri="{FF2B5EF4-FFF2-40B4-BE49-F238E27FC236}">
                      <a16:creationId xmlns:a16="http://schemas.microsoft.com/office/drawing/2014/main" id="{232B320B-22D6-804C-BEB0-794E06C07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9" name="Rectangle 209">
                  <a:extLst>
                    <a:ext uri="{FF2B5EF4-FFF2-40B4-BE49-F238E27FC236}">
                      <a16:creationId xmlns:a16="http://schemas.microsoft.com/office/drawing/2014/main" id="{63C40261-1A78-A843-BB01-99810BA20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0" name="Rectangle 210">
                  <a:extLst>
                    <a:ext uri="{FF2B5EF4-FFF2-40B4-BE49-F238E27FC236}">
                      <a16:creationId xmlns:a16="http://schemas.microsoft.com/office/drawing/2014/main" id="{B61B68FD-FB47-AF42-9803-0EBD7036D4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1" name="Rectangle 211">
                  <a:extLst>
                    <a:ext uri="{FF2B5EF4-FFF2-40B4-BE49-F238E27FC236}">
                      <a16:creationId xmlns:a16="http://schemas.microsoft.com/office/drawing/2014/main" id="{54132E5B-335D-844E-8673-9E5DC23333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2" name="Rectangle 212">
                  <a:extLst>
                    <a:ext uri="{FF2B5EF4-FFF2-40B4-BE49-F238E27FC236}">
                      <a16:creationId xmlns:a16="http://schemas.microsoft.com/office/drawing/2014/main" id="{EC79DF6E-9E22-154D-AE9E-1A3CD22B70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3" name="Rectangle 213">
                  <a:extLst>
                    <a:ext uri="{FF2B5EF4-FFF2-40B4-BE49-F238E27FC236}">
                      <a16:creationId xmlns:a16="http://schemas.microsoft.com/office/drawing/2014/main" id="{47CCD455-7955-354C-94FC-4D8476397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4" name="Rectangle 214">
                  <a:extLst>
                    <a:ext uri="{FF2B5EF4-FFF2-40B4-BE49-F238E27FC236}">
                      <a16:creationId xmlns:a16="http://schemas.microsoft.com/office/drawing/2014/main" id="{53C1DEB1-2239-9B4D-8089-CA170C540B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5" name="Rectangle 215">
                  <a:extLst>
                    <a:ext uri="{FF2B5EF4-FFF2-40B4-BE49-F238E27FC236}">
                      <a16:creationId xmlns:a16="http://schemas.microsoft.com/office/drawing/2014/main" id="{CEA72E44-CD8A-5347-A096-C1F8A24518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6" name="Rectangle 216">
                  <a:extLst>
                    <a:ext uri="{FF2B5EF4-FFF2-40B4-BE49-F238E27FC236}">
                      <a16:creationId xmlns:a16="http://schemas.microsoft.com/office/drawing/2014/main" id="{1A77F914-4F64-7A47-AAAB-09086FBF2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7" name="Rectangle 217">
                  <a:extLst>
                    <a:ext uri="{FF2B5EF4-FFF2-40B4-BE49-F238E27FC236}">
                      <a16:creationId xmlns:a16="http://schemas.microsoft.com/office/drawing/2014/main" id="{C167C45E-D3CE-7C4A-ADFC-082E96CA9F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43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8" name="Rectangle 218">
                  <a:extLst>
                    <a:ext uri="{FF2B5EF4-FFF2-40B4-BE49-F238E27FC236}">
                      <a16:creationId xmlns:a16="http://schemas.microsoft.com/office/drawing/2014/main" id="{BD003607-2AD3-544E-84D7-97E440E775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43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9" name="Rectangle 219">
                  <a:extLst>
                    <a:ext uri="{FF2B5EF4-FFF2-40B4-BE49-F238E27FC236}">
                      <a16:creationId xmlns:a16="http://schemas.microsoft.com/office/drawing/2014/main" id="{EAA917A7-AA5B-B344-94D9-94EBC7B211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43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0" name="Rectangle 220">
                  <a:extLst>
                    <a:ext uri="{FF2B5EF4-FFF2-40B4-BE49-F238E27FC236}">
                      <a16:creationId xmlns:a16="http://schemas.microsoft.com/office/drawing/2014/main" id="{71F36506-2E81-A248-A72B-31405CDA8A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43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1" name="Rectangle 221">
                  <a:extLst>
                    <a:ext uri="{FF2B5EF4-FFF2-40B4-BE49-F238E27FC236}">
                      <a16:creationId xmlns:a16="http://schemas.microsoft.com/office/drawing/2014/main" id="{1025E0BA-0F24-9542-AA78-F1D87F50D2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43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2" name="Rectangle 222">
                  <a:extLst>
                    <a:ext uri="{FF2B5EF4-FFF2-40B4-BE49-F238E27FC236}">
                      <a16:creationId xmlns:a16="http://schemas.microsoft.com/office/drawing/2014/main" id="{D3FD596A-14BA-0242-8915-F590709A7E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43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3" name="Rectangle 223">
                  <a:extLst>
                    <a:ext uri="{FF2B5EF4-FFF2-40B4-BE49-F238E27FC236}">
                      <a16:creationId xmlns:a16="http://schemas.microsoft.com/office/drawing/2014/main" id="{F27F2D37-2B82-4D42-A8A8-12D49960B4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43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4" name="Rectangle 224">
                  <a:extLst>
                    <a:ext uri="{FF2B5EF4-FFF2-40B4-BE49-F238E27FC236}">
                      <a16:creationId xmlns:a16="http://schemas.microsoft.com/office/drawing/2014/main" id="{35660B04-2ABE-1E42-AA7E-1C08A31BF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43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5" name="Rectangle 225">
                  <a:extLst>
                    <a:ext uri="{FF2B5EF4-FFF2-40B4-BE49-F238E27FC236}">
                      <a16:creationId xmlns:a16="http://schemas.microsoft.com/office/drawing/2014/main" id="{B20169DD-A83C-F044-AA6B-B565C83D63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43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6" name="Rectangle 226">
                  <a:extLst>
                    <a:ext uri="{FF2B5EF4-FFF2-40B4-BE49-F238E27FC236}">
                      <a16:creationId xmlns:a16="http://schemas.microsoft.com/office/drawing/2014/main" id="{F48A7C95-28ED-BE41-AE01-DFD341C18D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7" name="Rectangle 227">
                  <a:extLst>
                    <a:ext uri="{FF2B5EF4-FFF2-40B4-BE49-F238E27FC236}">
                      <a16:creationId xmlns:a16="http://schemas.microsoft.com/office/drawing/2014/main" id="{B51F459E-2F29-AF4A-A29A-39FC40CD7D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43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8" name="Rectangle 228">
                  <a:extLst>
                    <a:ext uri="{FF2B5EF4-FFF2-40B4-BE49-F238E27FC236}">
                      <a16:creationId xmlns:a16="http://schemas.microsoft.com/office/drawing/2014/main" id="{3DCDB91E-A55B-BF46-861A-CC0D674F08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9" name="Rectangle 229">
                  <a:extLst>
                    <a:ext uri="{FF2B5EF4-FFF2-40B4-BE49-F238E27FC236}">
                      <a16:creationId xmlns:a16="http://schemas.microsoft.com/office/drawing/2014/main" id="{0125519A-89DE-F24F-B3EE-58F77923A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80" name="Rectangle 230">
                  <a:extLst>
                    <a:ext uri="{FF2B5EF4-FFF2-40B4-BE49-F238E27FC236}">
                      <a16:creationId xmlns:a16="http://schemas.microsoft.com/office/drawing/2014/main" id="{C96C178C-81F2-3045-9928-8A908338AA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81" name="Rectangle 231">
                  <a:extLst>
                    <a:ext uri="{FF2B5EF4-FFF2-40B4-BE49-F238E27FC236}">
                      <a16:creationId xmlns:a16="http://schemas.microsoft.com/office/drawing/2014/main" id="{66FA68BE-DAB6-A240-BEC4-572310E0D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82" name="Rectangle 232">
                  <a:extLst>
                    <a:ext uri="{FF2B5EF4-FFF2-40B4-BE49-F238E27FC236}">
                      <a16:creationId xmlns:a16="http://schemas.microsoft.com/office/drawing/2014/main" id="{8FAB9A65-038A-B143-A8EB-7042CDF8E6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83" name="Rectangle 233">
                  <a:extLst>
                    <a:ext uri="{FF2B5EF4-FFF2-40B4-BE49-F238E27FC236}">
                      <a16:creationId xmlns:a16="http://schemas.microsoft.com/office/drawing/2014/main" id="{7B3C94C1-75D6-9E4B-9AA6-C000D31AD9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84" name="Rectangle 234">
                  <a:extLst>
                    <a:ext uri="{FF2B5EF4-FFF2-40B4-BE49-F238E27FC236}">
                      <a16:creationId xmlns:a16="http://schemas.microsoft.com/office/drawing/2014/main" id="{978D16E9-3839-0441-82C6-CDAAFDDA2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85" name="Rectangle 235">
                  <a:extLst>
                    <a:ext uri="{FF2B5EF4-FFF2-40B4-BE49-F238E27FC236}">
                      <a16:creationId xmlns:a16="http://schemas.microsoft.com/office/drawing/2014/main" id="{001C3944-7107-6C45-A2E9-B546B9F66B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86" name="Rectangle 236">
                  <a:extLst>
                    <a:ext uri="{FF2B5EF4-FFF2-40B4-BE49-F238E27FC236}">
                      <a16:creationId xmlns:a16="http://schemas.microsoft.com/office/drawing/2014/main" id="{498C9E14-1833-2D4A-BE1F-65041C17E0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87" name="Rectangle 237">
                  <a:extLst>
                    <a:ext uri="{FF2B5EF4-FFF2-40B4-BE49-F238E27FC236}">
                      <a16:creationId xmlns:a16="http://schemas.microsoft.com/office/drawing/2014/main" id="{9E5F27AD-9182-F040-BF76-6B8A09F704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88" name="Rectangle 238">
                  <a:extLst>
                    <a:ext uri="{FF2B5EF4-FFF2-40B4-BE49-F238E27FC236}">
                      <a16:creationId xmlns:a16="http://schemas.microsoft.com/office/drawing/2014/main" id="{0BF1408B-CCF4-9749-B36B-DB52041E68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89" name="Rectangle 239">
                  <a:extLst>
                    <a:ext uri="{FF2B5EF4-FFF2-40B4-BE49-F238E27FC236}">
                      <a16:creationId xmlns:a16="http://schemas.microsoft.com/office/drawing/2014/main" id="{7782F798-49AF-5643-8ADE-0C4673A62B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90" name="Rectangle 240">
                  <a:extLst>
                    <a:ext uri="{FF2B5EF4-FFF2-40B4-BE49-F238E27FC236}">
                      <a16:creationId xmlns:a16="http://schemas.microsoft.com/office/drawing/2014/main" id="{B30CD2B8-1B0A-384E-BA98-3393D6CCEE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91" name="Rectangle 241">
                  <a:extLst>
                    <a:ext uri="{FF2B5EF4-FFF2-40B4-BE49-F238E27FC236}">
                      <a16:creationId xmlns:a16="http://schemas.microsoft.com/office/drawing/2014/main" id="{63C93280-BA2E-F349-A617-A69E92655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92" name="Rectangle 242">
                  <a:extLst>
                    <a:ext uri="{FF2B5EF4-FFF2-40B4-BE49-F238E27FC236}">
                      <a16:creationId xmlns:a16="http://schemas.microsoft.com/office/drawing/2014/main" id="{2BD1DDF1-16B6-0748-986D-BEC0997BFF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93" name="Rectangle 243">
                  <a:extLst>
                    <a:ext uri="{FF2B5EF4-FFF2-40B4-BE49-F238E27FC236}">
                      <a16:creationId xmlns:a16="http://schemas.microsoft.com/office/drawing/2014/main" id="{49A50928-93BE-0849-BC8D-1F3B605C3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94" name="Rectangle 244">
                  <a:extLst>
                    <a:ext uri="{FF2B5EF4-FFF2-40B4-BE49-F238E27FC236}">
                      <a16:creationId xmlns:a16="http://schemas.microsoft.com/office/drawing/2014/main" id="{AF1DDED1-4B7E-3746-A044-47A147CFB0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95" name="Rectangle 245">
                  <a:extLst>
                    <a:ext uri="{FF2B5EF4-FFF2-40B4-BE49-F238E27FC236}">
                      <a16:creationId xmlns:a16="http://schemas.microsoft.com/office/drawing/2014/main" id="{418E83AF-0A72-6A44-A2B9-E8FFBC10DA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96" name="Rectangle 246">
                  <a:extLst>
                    <a:ext uri="{FF2B5EF4-FFF2-40B4-BE49-F238E27FC236}">
                      <a16:creationId xmlns:a16="http://schemas.microsoft.com/office/drawing/2014/main" id="{64E7F8D3-EF83-2F41-9ABB-25D67B4641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97" name="Rectangle 247">
                  <a:extLst>
                    <a:ext uri="{FF2B5EF4-FFF2-40B4-BE49-F238E27FC236}">
                      <a16:creationId xmlns:a16="http://schemas.microsoft.com/office/drawing/2014/main" id="{138E3F48-4FBA-214B-8189-610FFE2BF8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98" name="Rectangle 248">
                  <a:extLst>
                    <a:ext uri="{FF2B5EF4-FFF2-40B4-BE49-F238E27FC236}">
                      <a16:creationId xmlns:a16="http://schemas.microsoft.com/office/drawing/2014/main" id="{25EB3CA1-6704-6843-8CC3-C2620A173F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49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99" name="Rectangle 249">
                  <a:extLst>
                    <a:ext uri="{FF2B5EF4-FFF2-40B4-BE49-F238E27FC236}">
                      <a16:creationId xmlns:a16="http://schemas.microsoft.com/office/drawing/2014/main" id="{FAA40535-7F11-3344-9753-362370A1D9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49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00" name="Rectangle 250">
                  <a:extLst>
                    <a:ext uri="{FF2B5EF4-FFF2-40B4-BE49-F238E27FC236}">
                      <a16:creationId xmlns:a16="http://schemas.microsoft.com/office/drawing/2014/main" id="{725642EB-D8C6-3147-9B90-ADFC7B132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49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01" name="Rectangle 251">
                  <a:extLst>
                    <a:ext uri="{FF2B5EF4-FFF2-40B4-BE49-F238E27FC236}">
                      <a16:creationId xmlns:a16="http://schemas.microsoft.com/office/drawing/2014/main" id="{98E0970B-AA70-6341-8312-DEE0B74840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49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02" name="Rectangle 252">
                  <a:extLst>
                    <a:ext uri="{FF2B5EF4-FFF2-40B4-BE49-F238E27FC236}">
                      <a16:creationId xmlns:a16="http://schemas.microsoft.com/office/drawing/2014/main" id="{AEA924FE-6564-DD4E-BAC4-DB6871F571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49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03" name="Rectangle 253">
                  <a:extLst>
                    <a:ext uri="{FF2B5EF4-FFF2-40B4-BE49-F238E27FC236}">
                      <a16:creationId xmlns:a16="http://schemas.microsoft.com/office/drawing/2014/main" id="{7BA5ECA2-C434-0348-8034-D38E480213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49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04" name="Rectangle 254">
                  <a:extLst>
                    <a:ext uri="{FF2B5EF4-FFF2-40B4-BE49-F238E27FC236}">
                      <a16:creationId xmlns:a16="http://schemas.microsoft.com/office/drawing/2014/main" id="{EB64FA68-89D7-EE48-8F3E-5B0A4B26AD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49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05" name="Rectangle 255">
                  <a:extLst>
                    <a:ext uri="{FF2B5EF4-FFF2-40B4-BE49-F238E27FC236}">
                      <a16:creationId xmlns:a16="http://schemas.microsoft.com/office/drawing/2014/main" id="{2D1DB016-1DD6-8140-845C-2D32702B3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49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06" name="Rectangle 256">
                  <a:extLst>
                    <a:ext uri="{FF2B5EF4-FFF2-40B4-BE49-F238E27FC236}">
                      <a16:creationId xmlns:a16="http://schemas.microsoft.com/office/drawing/2014/main" id="{7FDB7189-5878-3A47-9E84-02A5F080E1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49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07" name="Rectangle 257">
                  <a:extLst>
                    <a:ext uri="{FF2B5EF4-FFF2-40B4-BE49-F238E27FC236}">
                      <a16:creationId xmlns:a16="http://schemas.microsoft.com/office/drawing/2014/main" id="{C1583077-08CE-7A4B-96D3-F41F61898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08" name="Rectangle 258">
                  <a:extLst>
                    <a:ext uri="{FF2B5EF4-FFF2-40B4-BE49-F238E27FC236}">
                      <a16:creationId xmlns:a16="http://schemas.microsoft.com/office/drawing/2014/main" id="{A54B8351-BE72-CA4E-9230-07A2EA549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09" name="Rectangle 259">
                  <a:extLst>
                    <a:ext uri="{FF2B5EF4-FFF2-40B4-BE49-F238E27FC236}">
                      <a16:creationId xmlns:a16="http://schemas.microsoft.com/office/drawing/2014/main" id="{29A8714A-0331-F247-AD40-F527E52B54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49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10" name="Rectangle 260">
                  <a:extLst>
                    <a:ext uri="{FF2B5EF4-FFF2-40B4-BE49-F238E27FC236}">
                      <a16:creationId xmlns:a16="http://schemas.microsoft.com/office/drawing/2014/main" id="{7430B715-4792-5343-A339-DE60E21E4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11" name="Rectangle 261">
                  <a:extLst>
                    <a:ext uri="{FF2B5EF4-FFF2-40B4-BE49-F238E27FC236}">
                      <a16:creationId xmlns:a16="http://schemas.microsoft.com/office/drawing/2014/main" id="{9220769A-8E98-DB4A-BD77-FC9CA4DF7A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12" name="Rectangle 262">
                  <a:extLst>
                    <a:ext uri="{FF2B5EF4-FFF2-40B4-BE49-F238E27FC236}">
                      <a16:creationId xmlns:a16="http://schemas.microsoft.com/office/drawing/2014/main" id="{6F25EF42-7D62-E94C-80FF-419FAD4639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13" name="Rectangle 263">
                  <a:extLst>
                    <a:ext uri="{FF2B5EF4-FFF2-40B4-BE49-F238E27FC236}">
                      <a16:creationId xmlns:a16="http://schemas.microsoft.com/office/drawing/2014/main" id="{653FE750-40BC-6E4D-8090-881A30769A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14" name="Rectangle 264">
                  <a:extLst>
                    <a:ext uri="{FF2B5EF4-FFF2-40B4-BE49-F238E27FC236}">
                      <a16:creationId xmlns:a16="http://schemas.microsoft.com/office/drawing/2014/main" id="{EA545CA0-7151-214F-83CD-220F05055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15" name="Rectangle 265">
                  <a:extLst>
                    <a:ext uri="{FF2B5EF4-FFF2-40B4-BE49-F238E27FC236}">
                      <a16:creationId xmlns:a16="http://schemas.microsoft.com/office/drawing/2014/main" id="{06A05E9A-985D-B34F-A329-0F8786BAB2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16" name="Rectangle 266">
                  <a:extLst>
                    <a:ext uri="{FF2B5EF4-FFF2-40B4-BE49-F238E27FC236}">
                      <a16:creationId xmlns:a16="http://schemas.microsoft.com/office/drawing/2014/main" id="{8BDF5C95-4B07-584E-8D36-251CB53B13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17" name="Rectangle 267">
                  <a:extLst>
                    <a:ext uri="{FF2B5EF4-FFF2-40B4-BE49-F238E27FC236}">
                      <a16:creationId xmlns:a16="http://schemas.microsoft.com/office/drawing/2014/main" id="{588D14EF-DA30-2549-989C-51A6E5B128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18" name="Rectangle 268">
                  <a:extLst>
                    <a:ext uri="{FF2B5EF4-FFF2-40B4-BE49-F238E27FC236}">
                      <a16:creationId xmlns:a16="http://schemas.microsoft.com/office/drawing/2014/main" id="{7FAAA887-D15A-AC46-A054-21E48DF493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19" name="Rectangle 269">
                  <a:extLst>
                    <a:ext uri="{FF2B5EF4-FFF2-40B4-BE49-F238E27FC236}">
                      <a16:creationId xmlns:a16="http://schemas.microsoft.com/office/drawing/2014/main" id="{6042DFD6-117D-4645-9C8D-41A619566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20" name="Rectangle 270">
                  <a:extLst>
                    <a:ext uri="{FF2B5EF4-FFF2-40B4-BE49-F238E27FC236}">
                      <a16:creationId xmlns:a16="http://schemas.microsoft.com/office/drawing/2014/main" id="{3EC4D2BD-0784-2142-B646-084CE858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21" name="Rectangle 271">
                  <a:extLst>
                    <a:ext uri="{FF2B5EF4-FFF2-40B4-BE49-F238E27FC236}">
                      <a16:creationId xmlns:a16="http://schemas.microsoft.com/office/drawing/2014/main" id="{2DB38D6A-D3CF-1D45-9823-D8EE48F2FE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22" name="Rectangle 272">
                  <a:extLst>
                    <a:ext uri="{FF2B5EF4-FFF2-40B4-BE49-F238E27FC236}">
                      <a16:creationId xmlns:a16="http://schemas.microsoft.com/office/drawing/2014/main" id="{5D7CE481-65CA-2E43-9E08-95851B6173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23" name="Rectangle 273">
                  <a:extLst>
                    <a:ext uri="{FF2B5EF4-FFF2-40B4-BE49-F238E27FC236}">
                      <a16:creationId xmlns:a16="http://schemas.microsoft.com/office/drawing/2014/main" id="{C6FEB815-3750-BE4B-A8FA-412E0653A1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24" name="Rectangle 274">
                  <a:extLst>
                    <a:ext uri="{FF2B5EF4-FFF2-40B4-BE49-F238E27FC236}">
                      <a16:creationId xmlns:a16="http://schemas.microsoft.com/office/drawing/2014/main" id="{DD33F162-D186-694D-A577-AFEBB1BB75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25" name="Rectangle 275">
                  <a:extLst>
                    <a:ext uri="{FF2B5EF4-FFF2-40B4-BE49-F238E27FC236}">
                      <a16:creationId xmlns:a16="http://schemas.microsoft.com/office/drawing/2014/main" id="{E104421A-7F9A-3C4F-8AF3-1AE45F5987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26" name="Rectangle 276">
                  <a:extLst>
                    <a:ext uri="{FF2B5EF4-FFF2-40B4-BE49-F238E27FC236}">
                      <a16:creationId xmlns:a16="http://schemas.microsoft.com/office/drawing/2014/main" id="{BD042D38-2147-1E41-9B73-1FC73F56DF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27" name="Rectangle 277">
                  <a:extLst>
                    <a:ext uri="{FF2B5EF4-FFF2-40B4-BE49-F238E27FC236}">
                      <a16:creationId xmlns:a16="http://schemas.microsoft.com/office/drawing/2014/main" id="{D47439B8-5BB7-DD48-AEEE-19B88723F2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28" name="Rectangle 278">
                  <a:extLst>
                    <a:ext uri="{FF2B5EF4-FFF2-40B4-BE49-F238E27FC236}">
                      <a16:creationId xmlns:a16="http://schemas.microsoft.com/office/drawing/2014/main" id="{ABE725B3-BEA0-4A40-A821-AB6519BDEB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29" name="Rectangle 279">
                  <a:extLst>
                    <a:ext uri="{FF2B5EF4-FFF2-40B4-BE49-F238E27FC236}">
                      <a16:creationId xmlns:a16="http://schemas.microsoft.com/office/drawing/2014/main" id="{D2D54B67-8C10-BD47-9BA0-690C8E0CC7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55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30" name="Rectangle 280">
                  <a:extLst>
                    <a:ext uri="{FF2B5EF4-FFF2-40B4-BE49-F238E27FC236}">
                      <a16:creationId xmlns:a16="http://schemas.microsoft.com/office/drawing/2014/main" id="{12857F7E-FCC1-1D40-9480-B6821CC899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55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31" name="Rectangle 281">
                  <a:extLst>
                    <a:ext uri="{FF2B5EF4-FFF2-40B4-BE49-F238E27FC236}">
                      <a16:creationId xmlns:a16="http://schemas.microsoft.com/office/drawing/2014/main" id="{B47AD9F9-B1CD-CF40-ABB7-5F6BC2589F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55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32" name="Rectangle 282">
                  <a:extLst>
                    <a:ext uri="{FF2B5EF4-FFF2-40B4-BE49-F238E27FC236}">
                      <a16:creationId xmlns:a16="http://schemas.microsoft.com/office/drawing/2014/main" id="{413F206D-0F44-384E-A32A-A020AAF778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55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33" name="Rectangle 283">
                  <a:extLst>
                    <a:ext uri="{FF2B5EF4-FFF2-40B4-BE49-F238E27FC236}">
                      <a16:creationId xmlns:a16="http://schemas.microsoft.com/office/drawing/2014/main" id="{6386AE3A-67C3-C74B-94F3-B3EA5ED529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55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34" name="Rectangle 284">
                  <a:extLst>
                    <a:ext uri="{FF2B5EF4-FFF2-40B4-BE49-F238E27FC236}">
                      <a16:creationId xmlns:a16="http://schemas.microsoft.com/office/drawing/2014/main" id="{D4E44B36-77E6-B94F-B694-A5B3764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55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35" name="Rectangle 285">
                  <a:extLst>
                    <a:ext uri="{FF2B5EF4-FFF2-40B4-BE49-F238E27FC236}">
                      <a16:creationId xmlns:a16="http://schemas.microsoft.com/office/drawing/2014/main" id="{0D57E090-0F42-E74E-9569-4602E8960D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55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36" name="Rectangle 286">
                  <a:extLst>
                    <a:ext uri="{FF2B5EF4-FFF2-40B4-BE49-F238E27FC236}">
                      <a16:creationId xmlns:a16="http://schemas.microsoft.com/office/drawing/2014/main" id="{8CFD8267-CBDC-5548-AE2A-0EBBF75704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55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37" name="Rectangle 287">
                  <a:extLst>
                    <a:ext uri="{FF2B5EF4-FFF2-40B4-BE49-F238E27FC236}">
                      <a16:creationId xmlns:a16="http://schemas.microsoft.com/office/drawing/2014/main" id="{E99261A0-6D14-1948-BB14-2B2E9E1522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55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38" name="Rectangle 288">
                  <a:extLst>
                    <a:ext uri="{FF2B5EF4-FFF2-40B4-BE49-F238E27FC236}">
                      <a16:creationId xmlns:a16="http://schemas.microsoft.com/office/drawing/2014/main" id="{4F2EFA03-ADA6-C243-B14C-8E0CE00600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39" name="Rectangle 289">
                  <a:extLst>
                    <a:ext uri="{FF2B5EF4-FFF2-40B4-BE49-F238E27FC236}">
                      <a16:creationId xmlns:a16="http://schemas.microsoft.com/office/drawing/2014/main" id="{E5F5107D-4B40-4046-AA94-8BDF1E0559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40" name="Rectangle 290">
                  <a:extLst>
                    <a:ext uri="{FF2B5EF4-FFF2-40B4-BE49-F238E27FC236}">
                      <a16:creationId xmlns:a16="http://schemas.microsoft.com/office/drawing/2014/main" id="{EED6B167-BDD2-B145-9BE0-5F4426EE19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41" name="Rectangle 291">
                  <a:extLst>
                    <a:ext uri="{FF2B5EF4-FFF2-40B4-BE49-F238E27FC236}">
                      <a16:creationId xmlns:a16="http://schemas.microsoft.com/office/drawing/2014/main" id="{186C2828-50CB-164E-BBED-DE1BE7071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55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42" name="Rectangle 292">
                  <a:extLst>
                    <a:ext uri="{FF2B5EF4-FFF2-40B4-BE49-F238E27FC236}">
                      <a16:creationId xmlns:a16="http://schemas.microsoft.com/office/drawing/2014/main" id="{009B9421-DE94-8C47-9485-0829500147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43" name="Rectangle 293">
                  <a:extLst>
                    <a:ext uri="{FF2B5EF4-FFF2-40B4-BE49-F238E27FC236}">
                      <a16:creationId xmlns:a16="http://schemas.microsoft.com/office/drawing/2014/main" id="{14BCCA9A-CC3D-E943-9AEC-E8D71AB5F9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44" name="Rectangle 294">
                  <a:extLst>
                    <a:ext uri="{FF2B5EF4-FFF2-40B4-BE49-F238E27FC236}">
                      <a16:creationId xmlns:a16="http://schemas.microsoft.com/office/drawing/2014/main" id="{DADB656A-5359-2F4F-922D-BEC37DCF56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45" name="Rectangle 295">
                  <a:extLst>
                    <a:ext uri="{FF2B5EF4-FFF2-40B4-BE49-F238E27FC236}">
                      <a16:creationId xmlns:a16="http://schemas.microsoft.com/office/drawing/2014/main" id="{8FAC612C-C66F-7E49-A590-4AA1794450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46" name="Rectangle 296">
                  <a:extLst>
                    <a:ext uri="{FF2B5EF4-FFF2-40B4-BE49-F238E27FC236}">
                      <a16:creationId xmlns:a16="http://schemas.microsoft.com/office/drawing/2014/main" id="{4582CCBF-CCDA-4C4E-A558-E304005205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47" name="Rectangle 297">
                  <a:extLst>
                    <a:ext uri="{FF2B5EF4-FFF2-40B4-BE49-F238E27FC236}">
                      <a16:creationId xmlns:a16="http://schemas.microsoft.com/office/drawing/2014/main" id="{8FCD76C0-6E5C-0942-91BC-B43F38EB2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48" name="Rectangle 298">
                  <a:extLst>
                    <a:ext uri="{FF2B5EF4-FFF2-40B4-BE49-F238E27FC236}">
                      <a16:creationId xmlns:a16="http://schemas.microsoft.com/office/drawing/2014/main" id="{6A6504FD-41B7-9F40-8246-59EE395B3B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49" name="Rectangle 299">
                  <a:extLst>
                    <a:ext uri="{FF2B5EF4-FFF2-40B4-BE49-F238E27FC236}">
                      <a16:creationId xmlns:a16="http://schemas.microsoft.com/office/drawing/2014/main" id="{82912992-E606-754F-BC59-7A448303A7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50" name="Rectangle 300">
                  <a:extLst>
                    <a:ext uri="{FF2B5EF4-FFF2-40B4-BE49-F238E27FC236}">
                      <a16:creationId xmlns:a16="http://schemas.microsoft.com/office/drawing/2014/main" id="{DB289D79-0A26-BB40-9C7A-6744D29675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51" name="Rectangle 301">
                  <a:extLst>
                    <a:ext uri="{FF2B5EF4-FFF2-40B4-BE49-F238E27FC236}">
                      <a16:creationId xmlns:a16="http://schemas.microsoft.com/office/drawing/2014/main" id="{1F4E7C7A-5CCC-174F-A81A-1537B31BBE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52" name="Rectangle 302">
                  <a:extLst>
                    <a:ext uri="{FF2B5EF4-FFF2-40B4-BE49-F238E27FC236}">
                      <a16:creationId xmlns:a16="http://schemas.microsoft.com/office/drawing/2014/main" id="{20F5DAA9-C1A5-D748-A3AF-153BA9EE3F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53" name="Rectangle 303">
                  <a:extLst>
                    <a:ext uri="{FF2B5EF4-FFF2-40B4-BE49-F238E27FC236}">
                      <a16:creationId xmlns:a16="http://schemas.microsoft.com/office/drawing/2014/main" id="{5A869829-7C79-CB44-BCA0-67709947EB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54" name="Rectangle 304">
                  <a:extLst>
                    <a:ext uri="{FF2B5EF4-FFF2-40B4-BE49-F238E27FC236}">
                      <a16:creationId xmlns:a16="http://schemas.microsoft.com/office/drawing/2014/main" id="{ECF8F2A9-2CCF-7B43-912C-483BA1D414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55" name="Rectangle 305">
                  <a:extLst>
                    <a:ext uri="{FF2B5EF4-FFF2-40B4-BE49-F238E27FC236}">
                      <a16:creationId xmlns:a16="http://schemas.microsoft.com/office/drawing/2014/main" id="{838B91BE-16E5-5C4B-AB04-1BBF82190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56" name="Rectangle 306">
                  <a:extLst>
                    <a:ext uri="{FF2B5EF4-FFF2-40B4-BE49-F238E27FC236}">
                      <a16:creationId xmlns:a16="http://schemas.microsoft.com/office/drawing/2014/main" id="{E3EC2D16-F483-1F48-8DB5-33C94C59E2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57" name="Rectangle 307">
                  <a:extLst>
                    <a:ext uri="{FF2B5EF4-FFF2-40B4-BE49-F238E27FC236}">
                      <a16:creationId xmlns:a16="http://schemas.microsoft.com/office/drawing/2014/main" id="{7CB548B4-517F-984D-9AA2-0EFB8CBC7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58" name="Rectangle 308">
                  <a:extLst>
                    <a:ext uri="{FF2B5EF4-FFF2-40B4-BE49-F238E27FC236}">
                      <a16:creationId xmlns:a16="http://schemas.microsoft.com/office/drawing/2014/main" id="{D6916E58-E08D-BF45-B7A8-374C491E6A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59" name="Rectangle 309">
                  <a:extLst>
                    <a:ext uri="{FF2B5EF4-FFF2-40B4-BE49-F238E27FC236}">
                      <a16:creationId xmlns:a16="http://schemas.microsoft.com/office/drawing/2014/main" id="{2C90AC05-3B85-A247-9712-E82500FD3E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0" name="Rectangle 310">
                  <a:extLst>
                    <a:ext uri="{FF2B5EF4-FFF2-40B4-BE49-F238E27FC236}">
                      <a16:creationId xmlns:a16="http://schemas.microsoft.com/office/drawing/2014/main" id="{0F9A5FCB-F0C0-874C-969E-4E0716BC86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60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1" name="Rectangle 311">
                  <a:extLst>
                    <a:ext uri="{FF2B5EF4-FFF2-40B4-BE49-F238E27FC236}">
                      <a16:creationId xmlns:a16="http://schemas.microsoft.com/office/drawing/2014/main" id="{BA397614-9E52-0E42-99E7-C2310A35C4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60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2" name="Rectangle 312">
                  <a:extLst>
                    <a:ext uri="{FF2B5EF4-FFF2-40B4-BE49-F238E27FC236}">
                      <a16:creationId xmlns:a16="http://schemas.microsoft.com/office/drawing/2014/main" id="{2F2D463F-F182-6445-B2B5-CF5A33D574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60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3" name="Rectangle 313">
                  <a:extLst>
                    <a:ext uri="{FF2B5EF4-FFF2-40B4-BE49-F238E27FC236}">
                      <a16:creationId xmlns:a16="http://schemas.microsoft.com/office/drawing/2014/main" id="{8F8B2C49-A76F-6D41-989F-E5631D91A6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60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4" name="Rectangle 314">
                  <a:extLst>
                    <a:ext uri="{FF2B5EF4-FFF2-40B4-BE49-F238E27FC236}">
                      <a16:creationId xmlns:a16="http://schemas.microsoft.com/office/drawing/2014/main" id="{0600C6B3-FA7A-6C48-ADEB-228A1D2AE0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60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5" name="Rectangle 315">
                  <a:extLst>
                    <a:ext uri="{FF2B5EF4-FFF2-40B4-BE49-F238E27FC236}">
                      <a16:creationId xmlns:a16="http://schemas.microsoft.com/office/drawing/2014/main" id="{07BD5D99-8F81-644B-AF2D-F1A75AC12A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60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6" name="Rectangle 316">
                  <a:extLst>
                    <a:ext uri="{FF2B5EF4-FFF2-40B4-BE49-F238E27FC236}">
                      <a16:creationId xmlns:a16="http://schemas.microsoft.com/office/drawing/2014/main" id="{E11654BE-D79B-4B4A-8508-1691FA4283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60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7" name="Rectangle 317">
                  <a:extLst>
                    <a:ext uri="{FF2B5EF4-FFF2-40B4-BE49-F238E27FC236}">
                      <a16:creationId xmlns:a16="http://schemas.microsoft.com/office/drawing/2014/main" id="{65D7FD79-FDEE-CC4C-BDD4-17A9516540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60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8" name="Rectangle 318">
                  <a:extLst>
                    <a:ext uri="{FF2B5EF4-FFF2-40B4-BE49-F238E27FC236}">
                      <a16:creationId xmlns:a16="http://schemas.microsoft.com/office/drawing/2014/main" id="{8FBEB643-7338-DE4D-9F5D-96A6FAF6CE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60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9" name="Rectangle 319">
                  <a:extLst>
                    <a:ext uri="{FF2B5EF4-FFF2-40B4-BE49-F238E27FC236}">
                      <a16:creationId xmlns:a16="http://schemas.microsoft.com/office/drawing/2014/main" id="{FB80314C-6B79-1D45-B855-F74371B97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0" name="Rectangle 320">
                  <a:extLst>
                    <a:ext uri="{FF2B5EF4-FFF2-40B4-BE49-F238E27FC236}">
                      <a16:creationId xmlns:a16="http://schemas.microsoft.com/office/drawing/2014/main" id="{FB035D16-AAA8-E54C-8170-2CEE712CA7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1" name="Rectangle 321">
                  <a:extLst>
                    <a:ext uri="{FF2B5EF4-FFF2-40B4-BE49-F238E27FC236}">
                      <a16:creationId xmlns:a16="http://schemas.microsoft.com/office/drawing/2014/main" id="{40998341-0341-F84D-95CA-8AB54245F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2" name="Rectangle 322">
                  <a:extLst>
                    <a:ext uri="{FF2B5EF4-FFF2-40B4-BE49-F238E27FC236}">
                      <a16:creationId xmlns:a16="http://schemas.microsoft.com/office/drawing/2014/main" id="{5D0296EE-9687-404F-AE98-AC44F75435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3" name="Rectangle 323">
                  <a:extLst>
                    <a:ext uri="{FF2B5EF4-FFF2-40B4-BE49-F238E27FC236}">
                      <a16:creationId xmlns:a16="http://schemas.microsoft.com/office/drawing/2014/main" id="{B256835B-CCA2-B146-B439-57A123EE80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60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4" name="Rectangle 324">
                  <a:extLst>
                    <a:ext uri="{FF2B5EF4-FFF2-40B4-BE49-F238E27FC236}">
                      <a16:creationId xmlns:a16="http://schemas.microsoft.com/office/drawing/2014/main" id="{335B604E-6803-2542-8C8D-BD3E17C5EE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5" name="Rectangle 325">
                  <a:extLst>
                    <a:ext uri="{FF2B5EF4-FFF2-40B4-BE49-F238E27FC236}">
                      <a16:creationId xmlns:a16="http://schemas.microsoft.com/office/drawing/2014/main" id="{5CBC331F-0542-8749-8D66-7D462060F2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6" name="Rectangle 326">
                  <a:extLst>
                    <a:ext uri="{FF2B5EF4-FFF2-40B4-BE49-F238E27FC236}">
                      <a16:creationId xmlns:a16="http://schemas.microsoft.com/office/drawing/2014/main" id="{0F9A94E7-E6E4-1545-A910-AEEC51E8F7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7" name="Rectangle 327">
                  <a:extLst>
                    <a:ext uri="{FF2B5EF4-FFF2-40B4-BE49-F238E27FC236}">
                      <a16:creationId xmlns:a16="http://schemas.microsoft.com/office/drawing/2014/main" id="{3E2505B5-E1AE-3C42-973B-A16C0DCFDC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8" name="Rectangle 328">
                  <a:extLst>
                    <a:ext uri="{FF2B5EF4-FFF2-40B4-BE49-F238E27FC236}">
                      <a16:creationId xmlns:a16="http://schemas.microsoft.com/office/drawing/2014/main" id="{56B937E7-56D8-F84B-BDDE-728D7C63BD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9" name="Rectangle 329">
                  <a:extLst>
                    <a:ext uri="{FF2B5EF4-FFF2-40B4-BE49-F238E27FC236}">
                      <a16:creationId xmlns:a16="http://schemas.microsoft.com/office/drawing/2014/main" id="{357C7274-CC97-DD4B-AD61-92A2C3C5DC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0" name="Rectangle 330">
                  <a:extLst>
                    <a:ext uri="{FF2B5EF4-FFF2-40B4-BE49-F238E27FC236}">
                      <a16:creationId xmlns:a16="http://schemas.microsoft.com/office/drawing/2014/main" id="{FD16BFD3-1CD4-C14B-B031-22293EDE23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1" name="Rectangle 331">
                  <a:extLst>
                    <a:ext uri="{FF2B5EF4-FFF2-40B4-BE49-F238E27FC236}">
                      <a16:creationId xmlns:a16="http://schemas.microsoft.com/office/drawing/2014/main" id="{1CE446ED-C511-9341-A8C1-260CB9239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2" name="Rectangle 332">
                  <a:extLst>
                    <a:ext uri="{FF2B5EF4-FFF2-40B4-BE49-F238E27FC236}">
                      <a16:creationId xmlns:a16="http://schemas.microsoft.com/office/drawing/2014/main" id="{14881D3A-D438-CD40-B02B-A8C9AB4FFD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3" name="Rectangle 333">
                  <a:extLst>
                    <a:ext uri="{FF2B5EF4-FFF2-40B4-BE49-F238E27FC236}">
                      <a16:creationId xmlns:a16="http://schemas.microsoft.com/office/drawing/2014/main" id="{6B1E965C-1B16-C040-B8E9-8E7B1456C6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4" name="Rectangle 334">
                  <a:extLst>
                    <a:ext uri="{FF2B5EF4-FFF2-40B4-BE49-F238E27FC236}">
                      <a16:creationId xmlns:a16="http://schemas.microsoft.com/office/drawing/2014/main" id="{08629DA1-072F-0142-A814-58B0BFB820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5" name="Rectangle 335">
                  <a:extLst>
                    <a:ext uri="{FF2B5EF4-FFF2-40B4-BE49-F238E27FC236}">
                      <a16:creationId xmlns:a16="http://schemas.microsoft.com/office/drawing/2014/main" id="{8B435F4B-78C4-C846-84E6-E600708E77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6" name="Rectangle 336">
                  <a:extLst>
                    <a:ext uri="{FF2B5EF4-FFF2-40B4-BE49-F238E27FC236}">
                      <a16:creationId xmlns:a16="http://schemas.microsoft.com/office/drawing/2014/main" id="{F3E5DC1C-AF34-9D49-98A0-CE3A090C84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7" name="Rectangle 337">
                  <a:extLst>
                    <a:ext uri="{FF2B5EF4-FFF2-40B4-BE49-F238E27FC236}">
                      <a16:creationId xmlns:a16="http://schemas.microsoft.com/office/drawing/2014/main" id="{A1FCF6CD-BD93-9C48-9870-CB46A1E8A2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8" name="Rectangle 338">
                  <a:extLst>
                    <a:ext uri="{FF2B5EF4-FFF2-40B4-BE49-F238E27FC236}">
                      <a16:creationId xmlns:a16="http://schemas.microsoft.com/office/drawing/2014/main" id="{6BBA4A87-4F90-F84B-BA3F-B20F5CE04F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9" name="Rectangle 339">
                  <a:extLst>
                    <a:ext uri="{FF2B5EF4-FFF2-40B4-BE49-F238E27FC236}">
                      <a16:creationId xmlns:a16="http://schemas.microsoft.com/office/drawing/2014/main" id="{55D6E4F6-CD88-A749-BEE9-7E88C49ED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0" name="Rectangle 340">
                  <a:extLst>
                    <a:ext uri="{FF2B5EF4-FFF2-40B4-BE49-F238E27FC236}">
                      <a16:creationId xmlns:a16="http://schemas.microsoft.com/office/drawing/2014/main" id="{66BF8009-2E72-0D45-99F0-0E08EBADD8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1" name="Rectangle 341">
                  <a:extLst>
                    <a:ext uri="{FF2B5EF4-FFF2-40B4-BE49-F238E27FC236}">
                      <a16:creationId xmlns:a16="http://schemas.microsoft.com/office/drawing/2014/main" id="{32BEE8A7-641D-8E4A-B065-74AAA3DB6F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66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2" name="Rectangle 342">
                  <a:extLst>
                    <a:ext uri="{FF2B5EF4-FFF2-40B4-BE49-F238E27FC236}">
                      <a16:creationId xmlns:a16="http://schemas.microsoft.com/office/drawing/2014/main" id="{F56ECE5E-80E7-8543-A079-F88DAD157A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66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3" name="Rectangle 343">
                  <a:extLst>
                    <a:ext uri="{FF2B5EF4-FFF2-40B4-BE49-F238E27FC236}">
                      <a16:creationId xmlns:a16="http://schemas.microsoft.com/office/drawing/2014/main" id="{8DEC0EB1-A66A-4B4C-B8FA-2676D4B244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66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4" name="Rectangle 344">
                  <a:extLst>
                    <a:ext uri="{FF2B5EF4-FFF2-40B4-BE49-F238E27FC236}">
                      <a16:creationId xmlns:a16="http://schemas.microsoft.com/office/drawing/2014/main" id="{DBCDC53F-0DD4-0A40-B0D4-BE2F94638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66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5" name="Rectangle 345">
                  <a:extLst>
                    <a:ext uri="{FF2B5EF4-FFF2-40B4-BE49-F238E27FC236}">
                      <a16:creationId xmlns:a16="http://schemas.microsoft.com/office/drawing/2014/main" id="{8086B1E6-86E4-D045-B9C3-F0B487A39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66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6" name="Rectangle 346">
                  <a:extLst>
                    <a:ext uri="{FF2B5EF4-FFF2-40B4-BE49-F238E27FC236}">
                      <a16:creationId xmlns:a16="http://schemas.microsoft.com/office/drawing/2014/main" id="{4AE34F7C-2A84-6640-A55F-4D021F1728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66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7" name="Rectangle 347">
                  <a:extLst>
                    <a:ext uri="{FF2B5EF4-FFF2-40B4-BE49-F238E27FC236}">
                      <a16:creationId xmlns:a16="http://schemas.microsoft.com/office/drawing/2014/main" id="{E7F6E64D-58E0-2B4F-A943-EA283D71F9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66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8" name="Rectangle 348">
                  <a:extLst>
                    <a:ext uri="{FF2B5EF4-FFF2-40B4-BE49-F238E27FC236}">
                      <a16:creationId xmlns:a16="http://schemas.microsoft.com/office/drawing/2014/main" id="{1F72268C-239D-8E46-9A45-F140F13E9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66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9" name="Rectangle 349">
                  <a:extLst>
                    <a:ext uri="{FF2B5EF4-FFF2-40B4-BE49-F238E27FC236}">
                      <a16:creationId xmlns:a16="http://schemas.microsoft.com/office/drawing/2014/main" id="{4865DDAD-9971-7141-974E-01EFBB3BCD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66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0" name="Rectangle 350">
                  <a:extLst>
                    <a:ext uri="{FF2B5EF4-FFF2-40B4-BE49-F238E27FC236}">
                      <a16:creationId xmlns:a16="http://schemas.microsoft.com/office/drawing/2014/main" id="{FAB4C61E-1C75-BB4C-AEB0-3DDC7F1BD8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1" name="Rectangle 351">
                  <a:extLst>
                    <a:ext uri="{FF2B5EF4-FFF2-40B4-BE49-F238E27FC236}">
                      <a16:creationId xmlns:a16="http://schemas.microsoft.com/office/drawing/2014/main" id="{581150DF-FF70-D446-A7B8-C7CE71D03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2" name="Rectangle 352">
                  <a:extLst>
                    <a:ext uri="{FF2B5EF4-FFF2-40B4-BE49-F238E27FC236}">
                      <a16:creationId xmlns:a16="http://schemas.microsoft.com/office/drawing/2014/main" id="{BE040885-ADA7-1348-B340-65C559A1C0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3" name="Rectangle 353">
                  <a:extLst>
                    <a:ext uri="{FF2B5EF4-FFF2-40B4-BE49-F238E27FC236}">
                      <a16:creationId xmlns:a16="http://schemas.microsoft.com/office/drawing/2014/main" id="{EB35FE7D-4845-A648-8A2F-8FA3ED8B54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4" name="Rectangle 354">
                  <a:extLst>
                    <a:ext uri="{FF2B5EF4-FFF2-40B4-BE49-F238E27FC236}">
                      <a16:creationId xmlns:a16="http://schemas.microsoft.com/office/drawing/2014/main" id="{0742BA31-AEDC-6E4E-9ADA-3E5252784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5" name="Rectangle 355">
                  <a:extLst>
                    <a:ext uri="{FF2B5EF4-FFF2-40B4-BE49-F238E27FC236}">
                      <a16:creationId xmlns:a16="http://schemas.microsoft.com/office/drawing/2014/main" id="{F2FA845B-4B46-1846-9C38-9AB7EFDCB8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66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6" name="Rectangle 356">
                  <a:extLst>
                    <a:ext uri="{FF2B5EF4-FFF2-40B4-BE49-F238E27FC236}">
                      <a16:creationId xmlns:a16="http://schemas.microsoft.com/office/drawing/2014/main" id="{D8FD9274-5798-C446-9C6A-42EC0B7B5C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7" name="Rectangle 357">
                  <a:extLst>
                    <a:ext uri="{FF2B5EF4-FFF2-40B4-BE49-F238E27FC236}">
                      <a16:creationId xmlns:a16="http://schemas.microsoft.com/office/drawing/2014/main" id="{9F0D7D2B-73FE-1349-843C-301AF01916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8" name="Rectangle 358">
                  <a:extLst>
                    <a:ext uri="{FF2B5EF4-FFF2-40B4-BE49-F238E27FC236}">
                      <a16:creationId xmlns:a16="http://schemas.microsoft.com/office/drawing/2014/main" id="{8A34AF52-861E-D744-AF5C-2DB75B1C5E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9" name="Rectangle 359">
                  <a:extLst>
                    <a:ext uri="{FF2B5EF4-FFF2-40B4-BE49-F238E27FC236}">
                      <a16:creationId xmlns:a16="http://schemas.microsoft.com/office/drawing/2014/main" id="{64810DC4-F72C-D24B-976C-CAD83FB98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0" name="Rectangle 360">
                  <a:extLst>
                    <a:ext uri="{FF2B5EF4-FFF2-40B4-BE49-F238E27FC236}">
                      <a16:creationId xmlns:a16="http://schemas.microsoft.com/office/drawing/2014/main" id="{C104AAEF-CECE-1B47-82E3-C56CD0D328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1" name="Rectangle 361">
                  <a:extLst>
                    <a:ext uri="{FF2B5EF4-FFF2-40B4-BE49-F238E27FC236}">
                      <a16:creationId xmlns:a16="http://schemas.microsoft.com/office/drawing/2014/main" id="{6925D7AF-44AA-014E-94E4-B32F48B755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2" name="Rectangle 362">
                  <a:extLst>
                    <a:ext uri="{FF2B5EF4-FFF2-40B4-BE49-F238E27FC236}">
                      <a16:creationId xmlns:a16="http://schemas.microsoft.com/office/drawing/2014/main" id="{67F592DC-01BC-444D-A42F-B2CB5EDEC5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3" name="Rectangle 363">
                  <a:extLst>
                    <a:ext uri="{FF2B5EF4-FFF2-40B4-BE49-F238E27FC236}">
                      <a16:creationId xmlns:a16="http://schemas.microsoft.com/office/drawing/2014/main" id="{4DE57355-8D57-7C43-9FED-3ED5754E02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4" name="Rectangle 364">
                  <a:extLst>
                    <a:ext uri="{FF2B5EF4-FFF2-40B4-BE49-F238E27FC236}">
                      <a16:creationId xmlns:a16="http://schemas.microsoft.com/office/drawing/2014/main" id="{F2243C9D-76CA-9848-B01C-A0E72E76D2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5" name="Rectangle 365">
                  <a:extLst>
                    <a:ext uri="{FF2B5EF4-FFF2-40B4-BE49-F238E27FC236}">
                      <a16:creationId xmlns:a16="http://schemas.microsoft.com/office/drawing/2014/main" id="{B9BD5F57-CEC1-4D46-ACA1-1EA8A4819A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6" name="Rectangle 366">
                  <a:extLst>
                    <a:ext uri="{FF2B5EF4-FFF2-40B4-BE49-F238E27FC236}">
                      <a16:creationId xmlns:a16="http://schemas.microsoft.com/office/drawing/2014/main" id="{AC0DD002-FF47-3946-9BFD-BDAE86C848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7" name="Rectangle 367">
                  <a:extLst>
                    <a:ext uri="{FF2B5EF4-FFF2-40B4-BE49-F238E27FC236}">
                      <a16:creationId xmlns:a16="http://schemas.microsoft.com/office/drawing/2014/main" id="{5CBA6484-D1FC-DD49-87BF-3154A10D7D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8" name="Rectangle 368">
                  <a:extLst>
                    <a:ext uri="{FF2B5EF4-FFF2-40B4-BE49-F238E27FC236}">
                      <a16:creationId xmlns:a16="http://schemas.microsoft.com/office/drawing/2014/main" id="{B574EBE1-EC01-124C-A229-9D4974B73F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9" name="Rectangle 369">
                  <a:extLst>
                    <a:ext uri="{FF2B5EF4-FFF2-40B4-BE49-F238E27FC236}">
                      <a16:creationId xmlns:a16="http://schemas.microsoft.com/office/drawing/2014/main" id="{A2B124DD-1F15-BE41-8B62-92A4BA8FF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0" name="Rectangle 370">
                  <a:extLst>
                    <a:ext uri="{FF2B5EF4-FFF2-40B4-BE49-F238E27FC236}">
                      <a16:creationId xmlns:a16="http://schemas.microsoft.com/office/drawing/2014/main" id="{24320F2C-603E-0C45-9322-601B6A478A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1" name="Rectangle 371">
                  <a:extLst>
                    <a:ext uri="{FF2B5EF4-FFF2-40B4-BE49-F238E27FC236}">
                      <a16:creationId xmlns:a16="http://schemas.microsoft.com/office/drawing/2014/main" id="{E0B9021E-CD2A-F442-A5D3-8489CFCAE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2" name="Rectangle 372">
                  <a:extLst>
                    <a:ext uri="{FF2B5EF4-FFF2-40B4-BE49-F238E27FC236}">
                      <a16:creationId xmlns:a16="http://schemas.microsoft.com/office/drawing/2014/main" id="{6369D3FA-1FFF-3249-8F15-0F932534F3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72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3" name="Rectangle 373">
                  <a:extLst>
                    <a:ext uri="{FF2B5EF4-FFF2-40B4-BE49-F238E27FC236}">
                      <a16:creationId xmlns:a16="http://schemas.microsoft.com/office/drawing/2014/main" id="{FD622973-B001-9040-A0AF-8219886DA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72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4" name="Rectangle 374">
                  <a:extLst>
                    <a:ext uri="{FF2B5EF4-FFF2-40B4-BE49-F238E27FC236}">
                      <a16:creationId xmlns:a16="http://schemas.microsoft.com/office/drawing/2014/main" id="{0DD269F6-B773-0C4B-B63E-291C70E284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72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5" name="Rectangle 375">
                  <a:extLst>
                    <a:ext uri="{FF2B5EF4-FFF2-40B4-BE49-F238E27FC236}">
                      <a16:creationId xmlns:a16="http://schemas.microsoft.com/office/drawing/2014/main" id="{253ED1F0-C54A-AD43-B407-33AE20DAB9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72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6" name="Rectangle 376">
                  <a:extLst>
                    <a:ext uri="{FF2B5EF4-FFF2-40B4-BE49-F238E27FC236}">
                      <a16:creationId xmlns:a16="http://schemas.microsoft.com/office/drawing/2014/main" id="{D9D1377B-D7B7-5A4F-9240-DE7BA7EA1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72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7" name="Rectangle 377">
                  <a:extLst>
                    <a:ext uri="{FF2B5EF4-FFF2-40B4-BE49-F238E27FC236}">
                      <a16:creationId xmlns:a16="http://schemas.microsoft.com/office/drawing/2014/main" id="{9EE97A94-C05F-D643-AB4C-4833C1A7DC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72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8" name="Rectangle 378">
                  <a:extLst>
                    <a:ext uri="{FF2B5EF4-FFF2-40B4-BE49-F238E27FC236}">
                      <a16:creationId xmlns:a16="http://schemas.microsoft.com/office/drawing/2014/main" id="{522B0F14-2BB0-1440-8DAD-7AFFF60E4D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72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9" name="Rectangle 379">
                  <a:extLst>
                    <a:ext uri="{FF2B5EF4-FFF2-40B4-BE49-F238E27FC236}">
                      <a16:creationId xmlns:a16="http://schemas.microsoft.com/office/drawing/2014/main" id="{E4E439CD-832C-2140-90F2-57E5391512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72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0" name="Rectangle 380">
                  <a:extLst>
                    <a:ext uri="{FF2B5EF4-FFF2-40B4-BE49-F238E27FC236}">
                      <a16:creationId xmlns:a16="http://schemas.microsoft.com/office/drawing/2014/main" id="{A73E6ABF-9A79-D540-9734-A8C5704180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72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1" name="Rectangle 381">
                  <a:extLst>
                    <a:ext uri="{FF2B5EF4-FFF2-40B4-BE49-F238E27FC236}">
                      <a16:creationId xmlns:a16="http://schemas.microsoft.com/office/drawing/2014/main" id="{C057CC42-F23F-8F45-A425-79997B0966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2" name="Rectangle 382">
                  <a:extLst>
                    <a:ext uri="{FF2B5EF4-FFF2-40B4-BE49-F238E27FC236}">
                      <a16:creationId xmlns:a16="http://schemas.microsoft.com/office/drawing/2014/main" id="{F9221B3D-0095-5047-B670-DB30495267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3" name="Rectangle 383">
                  <a:extLst>
                    <a:ext uri="{FF2B5EF4-FFF2-40B4-BE49-F238E27FC236}">
                      <a16:creationId xmlns:a16="http://schemas.microsoft.com/office/drawing/2014/main" id="{3784D158-A844-134C-8B2A-3CEAA7E765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4" name="Rectangle 384">
                  <a:extLst>
                    <a:ext uri="{FF2B5EF4-FFF2-40B4-BE49-F238E27FC236}">
                      <a16:creationId xmlns:a16="http://schemas.microsoft.com/office/drawing/2014/main" id="{5A20B078-8D3E-F247-94EB-86F6ADC200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5" name="Rectangle 385">
                  <a:extLst>
                    <a:ext uri="{FF2B5EF4-FFF2-40B4-BE49-F238E27FC236}">
                      <a16:creationId xmlns:a16="http://schemas.microsoft.com/office/drawing/2014/main" id="{904865F2-D84E-0B42-BB54-9CA8A1560C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6" name="Rectangle 386">
                  <a:extLst>
                    <a:ext uri="{FF2B5EF4-FFF2-40B4-BE49-F238E27FC236}">
                      <a16:creationId xmlns:a16="http://schemas.microsoft.com/office/drawing/2014/main" id="{5CD1DF21-A766-A246-8E98-2B1D0C7B19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7" name="Rectangle 387">
                  <a:extLst>
                    <a:ext uri="{FF2B5EF4-FFF2-40B4-BE49-F238E27FC236}">
                      <a16:creationId xmlns:a16="http://schemas.microsoft.com/office/drawing/2014/main" id="{C5D7E4BE-5450-8043-A6B3-CC5B509819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72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8" name="Rectangle 388">
                  <a:extLst>
                    <a:ext uri="{FF2B5EF4-FFF2-40B4-BE49-F238E27FC236}">
                      <a16:creationId xmlns:a16="http://schemas.microsoft.com/office/drawing/2014/main" id="{5F8AA292-96CE-2C43-B02F-DE4E8CADFA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9" name="Rectangle 389">
                  <a:extLst>
                    <a:ext uri="{FF2B5EF4-FFF2-40B4-BE49-F238E27FC236}">
                      <a16:creationId xmlns:a16="http://schemas.microsoft.com/office/drawing/2014/main" id="{98530A7B-E439-DB42-9312-9AD12C4689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0" name="Rectangle 390">
                  <a:extLst>
                    <a:ext uri="{FF2B5EF4-FFF2-40B4-BE49-F238E27FC236}">
                      <a16:creationId xmlns:a16="http://schemas.microsoft.com/office/drawing/2014/main" id="{A6823026-F8C5-7544-A93E-99F3941FB1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1" name="Rectangle 391">
                  <a:extLst>
                    <a:ext uri="{FF2B5EF4-FFF2-40B4-BE49-F238E27FC236}">
                      <a16:creationId xmlns:a16="http://schemas.microsoft.com/office/drawing/2014/main" id="{B27E1FB9-9EFF-2941-83BF-F81A7C2CD8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2" name="Rectangle 392">
                  <a:extLst>
                    <a:ext uri="{FF2B5EF4-FFF2-40B4-BE49-F238E27FC236}">
                      <a16:creationId xmlns:a16="http://schemas.microsoft.com/office/drawing/2014/main" id="{A36AA7AF-0F0C-5546-8B1D-3D9639718C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3" name="Rectangle 393">
                  <a:extLst>
                    <a:ext uri="{FF2B5EF4-FFF2-40B4-BE49-F238E27FC236}">
                      <a16:creationId xmlns:a16="http://schemas.microsoft.com/office/drawing/2014/main" id="{87E6A088-F9E1-C74C-BCE1-E7EF48E256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4" name="Rectangle 394">
                  <a:extLst>
                    <a:ext uri="{FF2B5EF4-FFF2-40B4-BE49-F238E27FC236}">
                      <a16:creationId xmlns:a16="http://schemas.microsoft.com/office/drawing/2014/main" id="{99A8928A-6A84-A747-A8C2-E2FD39652A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5" name="Rectangle 395">
                  <a:extLst>
                    <a:ext uri="{FF2B5EF4-FFF2-40B4-BE49-F238E27FC236}">
                      <a16:creationId xmlns:a16="http://schemas.microsoft.com/office/drawing/2014/main" id="{A15D4039-8F1E-8945-9F29-9FA568407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6" name="Rectangle 396">
                  <a:extLst>
                    <a:ext uri="{FF2B5EF4-FFF2-40B4-BE49-F238E27FC236}">
                      <a16:creationId xmlns:a16="http://schemas.microsoft.com/office/drawing/2014/main" id="{01A5B1E3-1725-0544-BA2C-09A747B33B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7" name="Rectangle 397">
                  <a:extLst>
                    <a:ext uri="{FF2B5EF4-FFF2-40B4-BE49-F238E27FC236}">
                      <a16:creationId xmlns:a16="http://schemas.microsoft.com/office/drawing/2014/main" id="{697CF809-DA07-5846-A9B9-B30CF19DD1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8" name="Rectangle 398">
                  <a:extLst>
                    <a:ext uri="{FF2B5EF4-FFF2-40B4-BE49-F238E27FC236}">
                      <a16:creationId xmlns:a16="http://schemas.microsoft.com/office/drawing/2014/main" id="{803AF5BE-93AE-714B-8B9F-58093FF5FD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9" name="Rectangle 399">
                  <a:extLst>
                    <a:ext uri="{FF2B5EF4-FFF2-40B4-BE49-F238E27FC236}">
                      <a16:creationId xmlns:a16="http://schemas.microsoft.com/office/drawing/2014/main" id="{DA25D70D-06CA-2B44-9DB7-316963F81A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0" name="Rectangle 400">
                  <a:extLst>
                    <a:ext uri="{FF2B5EF4-FFF2-40B4-BE49-F238E27FC236}">
                      <a16:creationId xmlns:a16="http://schemas.microsoft.com/office/drawing/2014/main" id="{4FB5BBC2-DF27-CC4B-AD51-6299C0369B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1" name="Rectangle 401">
                  <a:extLst>
                    <a:ext uri="{FF2B5EF4-FFF2-40B4-BE49-F238E27FC236}">
                      <a16:creationId xmlns:a16="http://schemas.microsoft.com/office/drawing/2014/main" id="{A67C0ECB-6C01-C941-9E03-B63A51AB01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2" name="Rectangle 402">
                  <a:extLst>
                    <a:ext uri="{FF2B5EF4-FFF2-40B4-BE49-F238E27FC236}">
                      <a16:creationId xmlns:a16="http://schemas.microsoft.com/office/drawing/2014/main" id="{1D449D8E-70B4-1A42-B109-FD65995A9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3" name="Rectangle 403">
                  <a:extLst>
                    <a:ext uri="{FF2B5EF4-FFF2-40B4-BE49-F238E27FC236}">
                      <a16:creationId xmlns:a16="http://schemas.microsoft.com/office/drawing/2014/main" id="{66DAB369-FED2-5E47-88A3-913676230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78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4" name="Rectangle 404">
                  <a:extLst>
                    <a:ext uri="{FF2B5EF4-FFF2-40B4-BE49-F238E27FC236}">
                      <a16:creationId xmlns:a16="http://schemas.microsoft.com/office/drawing/2014/main" id="{6BA73458-950F-BE43-B3F0-841CFE3E06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78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5" name="Rectangle 405">
                  <a:extLst>
                    <a:ext uri="{FF2B5EF4-FFF2-40B4-BE49-F238E27FC236}">
                      <a16:creationId xmlns:a16="http://schemas.microsoft.com/office/drawing/2014/main" id="{17E30F2F-B3B7-4541-B21A-F52C1ED5C6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78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6" name="Rectangle 406">
                  <a:extLst>
                    <a:ext uri="{FF2B5EF4-FFF2-40B4-BE49-F238E27FC236}">
                      <a16:creationId xmlns:a16="http://schemas.microsoft.com/office/drawing/2014/main" id="{6F7DE665-8CDE-EA4F-829C-59A04974A1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78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7" name="Rectangle 407">
                  <a:extLst>
                    <a:ext uri="{FF2B5EF4-FFF2-40B4-BE49-F238E27FC236}">
                      <a16:creationId xmlns:a16="http://schemas.microsoft.com/office/drawing/2014/main" id="{53ECD56D-14A2-F04C-9DDB-F3F9D9FC10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78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8" name="Rectangle 408">
                  <a:extLst>
                    <a:ext uri="{FF2B5EF4-FFF2-40B4-BE49-F238E27FC236}">
                      <a16:creationId xmlns:a16="http://schemas.microsoft.com/office/drawing/2014/main" id="{DD6A7A9D-851F-E24B-9D7A-89C566B1E0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78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9" name="Rectangle 409">
                  <a:extLst>
                    <a:ext uri="{FF2B5EF4-FFF2-40B4-BE49-F238E27FC236}">
                      <a16:creationId xmlns:a16="http://schemas.microsoft.com/office/drawing/2014/main" id="{D4C01E5C-A9F6-AC41-AD2B-6D02C53E7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78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0" name="Rectangle 410">
                  <a:extLst>
                    <a:ext uri="{FF2B5EF4-FFF2-40B4-BE49-F238E27FC236}">
                      <a16:creationId xmlns:a16="http://schemas.microsoft.com/office/drawing/2014/main" id="{AB8F3907-FE76-F240-9DC2-1E7838ECF5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78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1" name="Rectangle 411">
                  <a:extLst>
                    <a:ext uri="{FF2B5EF4-FFF2-40B4-BE49-F238E27FC236}">
                      <a16:creationId xmlns:a16="http://schemas.microsoft.com/office/drawing/2014/main" id="{D0E1347E-6C7F-A042-B931-01958F6F4D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78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2" name="Rectangle 412">
                  <a:extLst>
                    <a:ext uri="{FF2B5EF4-FFF2-40B4-BE49-F238E27FC236}">
                      <a16:creationId xmlns:a16="http://schemas.microsoft.com/office/drawing/2014/main" id="{901004BD-E554-7C4C-AB0F-8ED86D83AF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3" name="Rectangle 413">
                  <a:extLst>
                    <a:ext uri="{FF2B5EF4-FFF2-40B4-BE49-F238E27FC236}">
                      <a16:creationId xmlns:a16="http://schemas.microsoft.com/office/drawing/2014/main" id="{DDF1E04C-F819-CE41-A380-5E0509DC6E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4" name="Rectangle 414">
                  <a:extLst>
                    <a:ext uri="{FF2B5EF4-FFF2-40B4-BE49-F238E27FC236}">
                      <a16:creationId xmlns:a16="http://schemas.microsoft.com/office/drawing/2014/main" id="{C3BAB6E1-8425-F74A-9D84-9E82349BD6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5" name="Rectangle 415">
                  <a:extLst>
                    <a:ext uri="{FF2B5EF4-FFF2-40B4-BE49-F238E27FC236}">
                      <a16:creationId xmlns:a16="http://schemas.microsoft.com/office/drawing/2014/main" id="{4A5811CA-B415-3F4A-8F90-1AA93D893A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6" name="Rectangle 416">
                  <a:extLst>
                    <a:ext uri="{FF2B5EF4-FFF2-40B4-BE49-F238E27FC236}">
                      <a16:creationId xmlns:a16="http://schemas.microsoft.com/office/drawing/2014/main" id="{724E2678-D82F-8F45-803B-1A3FDDF43E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7" name="Rectangle 417">
                  <a:extLst>
                    <a:ext uri="{FF2B5EF4-FFF2-40B4-BE49-F238E27FC236}">
                      <a16:creationId xmlns:a16="http://schemas.microsoft.com/office/drawing/2014/main" id="{018B6EF5-2FA5-724E-B35D-3A5E5ECCC9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8" name="Rectangle 418">
                  <a:extLst>
                    <a:ext uri="{FF2B5EF4-FFF2-40B4-BE49-F238E27FC236}">
                      <a16:creationId xmlns:a16="http://schemas.microsoft.com/office/drawing/2014/main" id="{FB2481E4-A793-5041-BE01-AC5D52F35E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9" name="Rectangle 419">
                  <a:extLst>
                    <a:ext uri="{FF2B5EF4-FFF2-40B4-BE49-F238E27FC236}">
                      <a16:creationId xmlns:a16="http://schemas.microsoft.com/office/drawing/2014/main" id="{C6B09ACB-3CA0-7B42-87F2-EEBB38BDCC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78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0" name="Rectangle 420">
                  <a:extLst>
                    <a:ext uri="{FF2B5EF4-FFF2-40B4-BE49-F238E27FC236}">
                      <a16:creationId xmlns:a16="http://schemas.microsoft.com/office/drawing/2014/main" id="{F1842AE0-147F-E348-A4E1-E2559DCC54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1" name="Rectangle 421">
                  <a:extLst>
                    <a:ext uri="{FF2B5EF4-FFF2-40B4-BE49-F238E27FC236}">
                      <a16:creationId xmlns:a16="http://schemas.microsoft.com/office/drawing/2014/main" id="{45F8ABD4-1591-A440-89D3-27C536BA43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2" name="Rectangle 422">
                  <a:extLst>
                    <a:ext uri="{FF2B5EF4-FFF2-40B4-BE49-F238E27FC236}">
                      <a16:creationId xmlns:a16="http://schemas.microsoft.com/office/drawing/2014/main" id="{A76C64DD-1F73-BB46-84C0-D307798D3C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3" name="Rectangle 423">
                  <a:extLst>
                    <a:ext uri="{FF2B5EF4-FFF2-40B4-BE49-F238E27FC236}">
                      <a16:creationId xmlns:a16="http://schemas.microsoft.com/office/drawing/2014/main" id="{92573E63-5546-E34A-945A-828EA49ADA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4" name="Rectangle 424">
                  <a:extLst>
                    <a:ext uri="{FF2B5EF4-FFF2-40B4-BE49-F238E27FC236}">
                      <a16:creationId xmlns:a16="http://schemas.microsoft.com/office/drawing/2014/main" id="{68276922-1B00-FD4C-821B-C1A524DC92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5" name="Rectangle 425">
                  <a:extLst>
                    <a:ext uri="{FF2B5EF4-FFF2-40B4-BE49-F238E27FC236}">
                      <a16:creationId xmlns:a16="http://schemas.microsoft.com/office/drawing/2014/main" id="{B7979539-27D3-D540-AFF3-9F6553B153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6" name="Rectangle 426">
                  <a:extLst>
                    <a:ext uri="{FF2B5EF4-FFF2-40B4-BE49-F238E27FC236}">
                      <a16:creationId xmlns:a16="http://schemas.microsoft.com/office/drawing/2014/main" id="{E2E33FB5-040B-F644-BA9C-B021B7D3FA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7" name="Rectangle 427">
                  <a:extLst>
                    <a:ext uri="{FF2B5EF4-FFF2-40B4-BE49-F238E27FC236}">
                      <a16:creationId xmlns:a16="http://schemas.microsoft.com/office/drawing/2014/main" id="{81A908F7-A77C-9942-9441-4F370C9A71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8" name="Rectangle 428">
                  <a:extLst>
                    <a:ext uri="{FF2B5EF4-FFF2-40B4-BE49-F238E27FC236}">
                      <a16:creationId xmlns:a16="http://schemas.microsoft.com/office/drawing/2014/main" id="{3B3A3704-BB8C-3542-9A08-0C84353FF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9" name="Rectangle 429">
                  <a:extLst>
                    <a:ext uri="{FF2B5EF4-FFF2-40B4-BE49-F238E27FC236}">
                      <a16:creationId xmlns:a16="http://schemas.microsoft.com/office/drawing/2014/main" id="{6A0971E8-5210-9540-B4F3-5345F1909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0" name="Rectangle 430">
                  <a:extLst>
                    <a:ext uri="{FF2B5EF4-FFF2-40B4-BE49-F238E27FC236}">
                      <a16:creationId xmlns:a16="http://schemas.microsoft.com/office/drawing/2014/main" id="{7248D057-8A3E-9F48-AC7F-A2CD773385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1" name="Rectangle 431">
                  <a:extLst>
                    <a:ext uri="{FF2B5EF4-FFF2-40B4-BE49-F238E27FC236}">
                      <a16:creationId xmlns:a16="http://schemas.microsoft.com/office/drawing/2014/main" id="{0457FE55-5A90-B24C-9586-6E45DF95AF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2" name="Rectangle 432">
                  <a:extLst>
                    <a:ext uri="{FF2B5EF4-FFF2-40B4-BE49-F238E27FC236}">
                      <a16:creationId xmlns:a16="http://schemas.microsoft.com/office/drawing/2014/main" id="{E1B4E5F6-28E4-4145-8D66-97601F735B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3" name="Rectangle 433">
                  <a:extLst>
                    <a:ext uri="{FF2B5EF4-FFF2-40B4-BE49-F238E27FC236}">
                      <a16:creationId xmlns:a16="http://schemas.microsoft.com/office/drawing/2014/main" id="{215E616A-F0B5-104C-AA8F-AEB4721B04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4" name="Rectangle 434">
                  <a:extLst>
                    <a:ext uri="{FF2B5EF4-FFF2-40B4-BE49-F238E27FC236}">
                      <a16:creationId xmlns:a16="http://schemas.microsoft.com/office/drawing/2014/main" id="{FC45D36D-0583-7B43-A346-E7410A1C6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83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5" name="Rectangle 435">
                  <a:extLst>
                    <a:ext uri="{FF2B5EF4-FFF2-40B4-BE49-F238E27FC236}">
                      <a16:creationId xmlns:a16="http://schemas.microsoft.com/office/drawing/2014/main" id="{4C25DB82-0CC9-5E45-A6FA-3347108C43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83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6" name="Rectangle 436">
                  <a:extLst>
                    <a:ext uri="{FF2B5EF4-FFF2-40B4-BE49-F238E27FC236}">
                      <a16:creationId xmlns:a16="http://schemas.microsoft.com/office/drawing/2014/main" id="{E7F2FF3F-8621-6444-BB3B-AB3193D4A6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83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7" name="Rectangle 437">
                  <a:extLst>
                    <a:ext uri="{FF2B5EF4-FFF2-40B4-BE49-F238E27FC236}">
                      <a16:creationId xmlns:a16="http://schemas.microsoft.com/office/drawing/2014/main" id="{349B658C-7FE3-3041-A4D9-6F69E3254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83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8" name="Rectangle 438">
                  <a:extLst>
                    <a:ext uri="{FF2B5EF4-FFF2-40B4-BE49-F238E27FC236}">
                      <a16:creationId xmlns:a16="http://schemas.microsoft.com/office/drawing/2014/main" id="{80A17545-0ADB-134C-8724-13E751F07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83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9" name="Rectangle 439">
                  <a:extLst>
                    <a:ext uri="{FF2B5EF4-FFF2-40B4-BE49-F238E27FC236}">
                      <a16:creationId xmlns:a16="http://schemas.microsoft.com/office/drawing/2014/main" id="{94B69419-5E79-6C46-9291-F8943CFC4F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83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0" name="Rectangle 440">
                  <a:extLst>
                    <a:ext uri="{FF2B5EF4-FFF2-40B4-BE49-F238E27FC236}">
                      <a16:creationId xmlns:a16="http://schemas.microsoft.com/office/drawing/2014/main" id="{DB2F40F0-0F24-EB44-A527-050D3045B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83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1" name="Rectangle 441">
                  <a:extLst>
                    <a:ext uri="{FF2B5EF4-FFF2-40B4-BE49-F238E27FC236}">
                      <a16:creationId xmlns:a16="http://schemas.microsoft.com/office/drawing/2014/main" id="{44BC2004-239B-694C-8ED3-5DC7E1D03C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83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2" name="Rectangle 442">
                  <a:extLst>
                    <a:ext uri="{FF2B5EF4-FFF2-40B4-BE49-F238E27FC236}">
                      <a16:creationId xmlns:a16="http://schemas.microsoft.com/office/drawing/2014/main" id="{1A0BE006-30DD-5940-BCD7-017AA9A1E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83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3" name="Rectangle 443">
                  <a:extLst>
                    <a:ext uri="{FF2B5EF4-FFF2-40B4-BE49-F238E27FC236}">
                      <a16:creationId xmlns:a16="http://schemas.microsoft.com/office/drawing/2014/main" id="{27AFCF7B-F4BC-D948-AB28-BA2C9E6D3B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4" name="Rectangle 444">
                  <a:extLst>
                    <a:ext uri="{FF2B5EF4-FFF2-40B4-BE49-F238E27FC236}">
                      <a16:creationId xmlns:a16="http://schemas.microsoft.com/office/drawing/2014/main" id="{3C10C8F0-9091-9E4D-8742-812875EF5E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5" name="Rectangle 445">
                  <a:extLst>
                    <a:ext uri="{FF2B5EF4-FFF2-40B4-BE49-F238E27FC236}">
                      <a16:creationId xmlns:a16="http://schemas.microsoft.com/office/drawing/2014/main" id="{DF98DF7C-C178-9A46-84F7-6F7D34BFC1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6" name="Rectangle 446">
                  <a:extLst>
                    <a:ext uri="{FF2B5EF4-FFF2-40B4-BE49-F238E27FC236}">
                      <a16:creationId xmlns:a16="http://schemas.microsoft.com/office/drawing/2014/main" id="{8E43BB2F-10AB-8A4D-84DB-8687FD5500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7" name="Rectangle 447">
                  <a:extLst>
                    <a:ext uri="{FF2B5EF4-FFF2-40B4-BE49-F238E27FC236}">
                      <a16:creationId xmlns:a16="http://schemas.microsoft.com/office/drawing/2014/main" id="{1E7AC55B-1B1F-8640-B8BD-64D38D70E1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8" name="Rectangle 448">
                  <a:extLst>
                    <a:ext uri="{FF2B5EF4-FFF2-40B4-BE49-F238E27FC236}">
                      <a16:creationId xmlns:a16="http://schemas.microsoft.com/office/drawing/2014/main" id="{6376494C-04DA-6E42-A348-48E1DBBAF1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9" name="Rectangle 449">
                  <a:extLst>
                    <a:ext uri="{FF2B5EF4-FFF2-40B4-BE49-F238E27FC236}">
                      <a16:creationId xmlns:a16="http://schemas.microsoft.com/office/drawing/2014/main" id="{F8C1E974-3EDE-934D-8E44-0D31D9B014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0" name="Rectangle 450">
                  <a:extLst>
                    <a:ext uri="{FF2B5EF4-FFF2-40B4-BE49-F238E27FC236}">
                      <a16:creationId xmlns:a16="http://schemas.microsoft.com/office/drawing/2014/main" id="{23980D6A-215C-194D-A5A3-4513DDE390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1" name="Rectangle 451">
                  <a:extLst>
                    <a:ext uri="{FF2B5EF4-FFF2-40B4-BE49-F238E27FC236}">
                      <a16:creationId xmlns:a16="http://schemas.microsoft.com/office/drawing/2014/main" id="{AF8A1754-68DA-8F4C-BCEE-EC92C55D93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83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2" name="Rectangle 452">
                  <a:extLst>
                    <a:ext uri="{FF2B5EF4-FFF2-40B4-BE49-F238E27FC236}">
                      <a16:creationId xmlns:a16="http://schemas.microsoft.com/office/drawing/2014/main" id="{54450C0B-3705-074F-8AB8-E57712AB1E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3" name="Rectangle 453">
                  <a:extLst>
                    <a:ext uri="{FF2B5EF4-FFF2-40B4-BE49-F238E27FC236}">
                      <a16:creationId xmlns:a16="http://schemas.microsoft.com/office/drawing/2014/main" id="{A14BDC6B-CE84-AE4F-9353-78EB509AC1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4" name="Rectangle 454">
                  <a:extLst>
                    <a:ext uri="{FF2B5EF4-FFF2-40B4-BE49-F238E27FC236}">
                      <a16:creationId xmlns:a16="http://schemas.microsoft.com/office/drawing/2014/main" id="{35A2F432-A041-A54D-AFD7-62C7F6E198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5" name="Rectangle 455">
                  <a:extLst>
                    <a:ext uri="{FF2B5EF4-FFF2-40B4-BE49-F238E27FC236}">
                      <a16:creationId xmlns:a16="http://schemas.microsoft.com/office/drawing/2014/main" id="{B44DC479-0914-A44E-8782-41D6540051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6" name="Rectangle 456">
                  <a:extLst>
                    <a:ext uri="{FF2B5EF4-FFF2-40B4-BE49-F238E27FC236}">
                      <a16:creationId xmlns:a16="http://schemas.microsoft.com/office/drawing/2014/main" id="{5EA90B53-AE5C-CA48-8651-1C38C5B144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7" name="Rectangle 457">
                  <a:extLst>
                    <a:ext uri="{FF2B5EF4-FFF2-40B4-BE49-F238E27FC236}">
                      <a16:creationId xmlns:a16="http://schemas.microsoft.com/office/drawing/2014/main" id="{0594BF86-2D76-A94D-BBB6-AC340E77C8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8" name="Rectangle 458">
                  <a:extLst>
                    <a:ext uri="{FF2B5EF4-FFF2-40B4-BE49-F238E27FC236}">
                      <a16:creationId xmlns:a16="http://schemas.microsoft.com/office/drawing/2014/main" id="{3E831CFC-0EB2-C74E-9716-F335A9AE2B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9" name="Rectangle 459">
                  <a:extLst>
                    <a:ext uri="{FF2B5EF4-FFF2-40B4-BE49-F238E27FC236}">
                      <a16:creationId xmlns:a16="http://schemas.microsoft.com/office/drawing/2014/main" id="{D8304316-DF5E-1742-893A-D43C68AD16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0" name="Rectangle 460">
                  <a:extLst>
                    <a:ext uri="{FF2B5EF4-FFF2-40B4-BE49-F238E27FC236}">
                      <a16:creationId xmlns:a16="http://schemas.microsoft.com/office/drawing/2014/main" id="{84BC655D-4959-FC48-83CB-B2327C7F7C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1" name="Rectangle 461">
                  <a:extLst>
                    <a:ext uri="{FF2B5EF4-FFF2-40B4-BE49-F238E27FC236}">
                      <a16:creationId xmlns:a16="http://schemas.microsoft.com/office/drawing/2014/main" id="{B48D3DB7-9381-3049-B87E-67B407F5D9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2" name="Rectangle 462">
                  <a:extLst>
                    <a:ext uri="{FF2B5EF4-FFF2-40B4-BE49-F238E27FC236}">
                      <a16:creationId xmlns:a16="http://schemas.microsoft.com/office/drawing/2014/main" id="{382BC212-9005-1F40-B1A7-69496F0F06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3" name="Rectangle 463">
                  <a:extLst>
                    <a:ext uri="{FF2B5EF4-FFF2-40B4-BE49-F238E27FC236}">
                      <a16:creationId xmlns:a16="http://schemas.microsoft.com/office/drawing/2014/main" id="{C7FCD445-656D-A744-A29A-8E95B33B3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4" name="Rectangle 464">
                  <a:extLst>
                    <a:ext uri="{FF2B5EF4-FFF2-40B4-BE49-F238E27FC236}">
                      <a16:creationId xmlns:a16="http://schemas.microsoft.com/office/drawing/2014/main" id="{3B474C7D-2F9B-F44A-A463-9BB28F7873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5" name="Rectangle 465">
                  <a:extLst>
                    <a:ext uri="{FF2B5EF4-FFF2-40B4-BE49-F238E27FC236}">
                      <a16:creationId xmlns:a16="http://schemas.microsoft.com/office/drawing/2014/main" id="{F4DE843A-3B11-B541-B42B-FA64FCA98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89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6" name="Rectangle 466">
                  <a:extLst>
                    <a:ext uri="{FF2B5EF4-FFF2-40B4-BE49-F238E27FC236}">
                      <a16:creationId xmlns:a16="http://schemas.microsoft.com/office/drawing/2014/main" id="{E116F59B-BF4D-8D45-B28D-E97CB17ACB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89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7" name="Rectangle 467">
                  <a:extLst>
                    <a:ext uri="{FF2B5EF4-FFF2-40B4-BE49-F238E27FC236}">
                      <a16:creationId xmlns:a16="http://schemas.microsoft.com/office/drawing/2014/main" id="{198C6D17-2884-5540-B03A-244E67798E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89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8" name="Rectangle 468">
                  <a:extLst>
                    <a:ext uri="{FF2B5EF4-FFF2-40B4-BE49-F238E27FC236}">
                      <a16:creationId xmlns:a16="http://schemas.microsoft.com/office/drawing/2014/main" id="{54D0D292-67F1-6F4D-A889-DD112B883B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89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9" name="Rectangle 469">
                  <a:extLst>
                    <a:ext uri="{FF2B5EF4-FFF2-40B4-BE49-F238E27FC236}">
                      <a16:creationId xmlns:a16="http://schemas.microsoft.com/office/drawing/2014/main" id="{2DBF16A5-3880-8C4D-8077-18684BA25F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89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0" name="Rectangle 470">
                  <a:extLst>
                    <a:ext uri="{FF2B5EF4-FFF2-40B4-BE49-F238E27FC236}">
                      <a16:creationId xmlns:a16="http://schemas.microsoft.com/office/drawing/2014/main" id="{8DFFDA3B-1F19-214E-92E5-386DB18A0F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89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1" name="Rectangle 471">
                  <a:extLst>
                    <a:ext uri="{FF2B5EF4-FFF2-40B4-BE49-F238E27FC236}">
                      <a16:creationId xmlns:a16="http://schemas.microsoft.com/office/drawing/2014/main" id="{CF6298DB-BC59-8945-A451-FA14CC090B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89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2" name="Rectangle 472">
                  <a:extLst>
                    <a:ext uri="{FF2B5EF4-FFF2-40B4-BE49-F238E27FC236}">
                      <a16:creationId xmlns:a16="http://schemas.microsoft.com/office/drawing/2014/main" id="{328F9ED7-C549-9F4B-8752-09EB050079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89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3" name="Rectangle 473">
                  <a:extLst>
                    <a:ext uri="{FF2B5EF4-FFF2-40B4-BE49-F238E27FC236}">
                      <a16:creationId xmlns:a16="http://schemas.microsoft.com/office/drawing/2014/main" id="{313C9525-969D-6241-A504-BEB4893540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89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4" name="Rectangle 474">
                  <a:extLst>
                    <a:ext uri="{FF2B5EF4-FFF2-40B4-BE49-F238E27FC236}">
                      <a16:creationId xmlns:a16="http://schemas.microsoft.com/office/drawing/2014/main" id="{27DA8D66-7EB0-D84D-8E8C-383343CC9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5" name="Rectangle 475">
                  <a:extLst>
                    <a:ext uri="{FF2B5EF4-FFF2-40B4-BE49-F238E27FC236}">
                      <a16:creationId xmlns:a16="http://schemas.microsoft.com/office/drawing/2014/main" id="{7B4D92E0-EC21-F747-97D7-B35888BDA8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6" name="Rectangle 476">
                  <a:extLst>
                    <a:ext uri="{FF2B5EF4-FFF2-40B4-BE49-F238E27FC236}">
                      <a16:creationId xmlns:a16="http://schemas.microsoft.com/office/drawing/2014/main" id="{B19D6B15-DFAB-5D4F-A1D9-3ED40678FC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7" name="Rectangle 477">
                  <a:extLst>
                    <a:ext uri="{FF2B5EF4-FFF2-40B4-BE49-F238E27FC236}">
                      <a16:creationId xmlns:a16="http://schemas.microsoft.com/office/drawing/2014/main" id="{7D249593-05E0-8A4E-B134-9CFFFB095E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8" name="Rectangle 478">
                  <a:extLst>
                    <a:ext uri="{FF2B5EF4-FFF2-40B4-BE49-F238E27FC236}">
                      <a16:creationId xmlns:a16="http://schemas.microsoft.com/office/drawing/2014/main" id="{47C7DC22-F169-7B43-B3EC-489BAC988E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9" name="Rectangle 479">
                  <a:extLst>
                    <a:ext uri="{FF2B5EF4-FFF2-40B4-BE49-F238E27FC236}">
                      <a16:creationId xmlns:a16="http://schemas.microsoft.com/office/drawing/2014/main" id="{57501B48-CA79-964D-8455-83A07F5E77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0" name="Rectangle 480">
                  <a:extLst>
                    <a:ext uri="{FF2B5EF4-FFF2-40B4-BE49-F238E27FC236}">
                      <a16:creationId xmlns:a16="http://schemas.microsoft.com/office/drawing/2014/main" id="{87216AEA-5E67-6745-B33F-519EB6A197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1" name="Rectangle 481">
                  <a:extLst>
                    <a:ext uri="{FF2B5EF4-FFF2-40B4-BE49-F238E27FC236}">
                      <a16:creationId xmlns:a16="http://schemas.microsoft.com/office/drawing/2014/main" id="{B79DB7B9-1812-B741-A7CE-178F4CEB7B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2" name="Rectangle 482">
                  <a:extLst>
                    <a:ext uri="{FF2B5EF4-FFF2-40B4-BE49-F238E27FC236}">
                      <a16:creationId xmlns:a16="http://schemas.microsoft.com/office/drawing/2014/main" id="{4084A0AB-ED6B-3E46-A4C0-6EBB5F2DBA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3" name="Rectangle 483">
                  <a:extLst>
                    <a:ext uri="{FF2B5EF4-FFF2-40B4-BE49-F238E27FC236}">
                      <a16:creationId xmlns:a16="http://schemas.microsoft.com/office/drawing/2014/main" id="{728CD2A9-A2FB-EB4C-9A8B-51DE906F1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89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4" name="Rectangle 484">
                  <a:extLst>
                    <a:ext uri="{FF2B5EF4-FFF2-40B4-BE49-F238E27FC236}">
                      <a16:creationId xmlns:a16="http://schemas.microsoft.com/office/drawing/2014/main" id="{4F8AA0EB-3741-D041-A3C2-FD261D294F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5" name="Rectangle 485">
                  <a:extLst>
                    <a:ext uri="{FF2B5EF4-FFF2-40B4-BE49-F238E27FC236}">
                      <a16:creationId xmlns:a16="http://schemas.microsoft.com/office/drawing/2014/main" id="{DFCD2F68-FE46-B349-985B-5903F54C0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6" name="Rectangle 486">
                  <a:extLst>
                    <a:ext uri="{FF2B5EF4-FFF2-40B4-BE49-F238E27FC236}">
                      <a16:creationId xmlns:a16="http://schemas.microsoft.com/office/drawing/2014/main" id="{B909BA0F-7E62-334A-9B9D-B326D9C095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7" name="Rectangle 487">
                  <a:extLst>
                    <a:ext uri="{FF2B5EF4-FFF2-40B4-BE49-F238E27FC236}">
                      <a16:creationId xmlns:a16="http://schemas.microsoft.com/office/drawing/2014/main" id="{702149D5-9416-2444-B85D-A3DB17EEC0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8" name="Rectangle 488">
                  <a:extLst>
                    <a:ext uri="{FF2B5EF4-FFF2-40B4-BE49-F238E27FC236}">
                      <a16:creationId xmlns:a16="http://schemas.microsoft.com/office/drawing/2014/main" id="{BF47F8D1-476C-774E-B38C-95864AD6F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9" name="Rectangle 489">
                  <a:extLst>
                    <a:ext uri="{FF2B5EF4-FFF2-40B4-BE49-F238E27FC236}">
                      <a16:creationId xmlns:a16="http://schemas.microsoft.com/office/drawing/2014/main" id="{4BC87482-0F63-D947-A040-2886870B3E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40" name="Rectangle 490">
                  <a:extLst>
                    <a:ext uri="{FF2B5EF4-FFF2-40B4-BE49-F238E27FC236}">
                      <a16:creationId xmlns:a16="http://schemas.microsoft.com/office/drawing/2014/main" id="{08AEFD99-18D8-6E4E-BCD3-87938E941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41" name="Rectangle 491">
                  <a:extLst>
                    <a:ext uri="{FF2B5EF4-FFF2-40B4-BE49-F238E27FC236}">
                      <a16:creationId xmlns:a16="http://schemas.microsoft.com/office/drawing/2014/main" id="{4FE49B3D-FF70-AA4D-BA8E-D0FB236CDC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42" name="Rectangle 492">
                  <a:extLst>
                    <a:ext uri="{FF2B5EF4-FFF2-40B4-BE49-F238E27FC236}">
                      <a16:creationId xmlns:a16="http://schemas.microsoft.com/office/drawing/2014/main" id="{14AB0B19-36DC-824C-B270-144975F6FB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43" name="Rectangle 493">
                  <a:extLst>
                    <a:ext uri="{FF2B5EF4-FFF2-40B4-BE49-F238E27FC236}">
                      <a16:creationId xmlns:a16="http://schemas.microsoft.com/office/drawing/2014/main" id="{E3E0DBC6-59D2-DE4A-802D-9EE4525239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44" name="Rectangle 494">
                  <a:extLst>
                    <a:ext uri="{FF2B5EF4-FFF2-40B4-BE49-F238E27FC236}">
                      <a16:creationId xmlns:a16="http://schemas.microsoft.com/office/drawing/2014/main" id="{994677C7-E5AD-C84D-81FB-C3A1F1FAEA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45" name="Rectangle 495">
                  <a:extLst>
                    <a:ext uri="{FF2B5EF4-FFF2-40B4-BE49-F238E27FC236}">
                      <a16:creationId xmlns:a16="http://schemas.microsoft.com/office/drawing/2014/main" id="{E012BDFF-37BC-5042-9BAA-36FF6AA508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46" name="Rectangle 496">
                  <a:extLst>
                    <a:ext uri="{FF2B5EF4-FFF2-40B4-BE49-F238E27FC236}">
                      <a16:creationId xmlns:a16="http://schemas.microsoft.com/office/drawing/2014/main" id="{D3B4A940-A0A5-0B42-A9A3-70418E82A4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295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47" name="Rectangle 497">
                  <a:extLst>
                    <a:ext uri="{FF2B5EF4-FFF2-40B4-BE49-F238E27FC236}">
                      <a16:creationId xmlns:a16="http://schemas.microsoft.com/office/drawing/2014/main" id="{2597B236-CC34-9741-969E-CA82D68EBD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295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48" name="Rectangle 498">
                  <a:extLst>
                    <a:ext uri="{FF2B5EF4-FFF2-40B4-BE49-F238E27FC236}">
                      <a16:creationId xmlns:a16="http://schemas.microsoft.com/office/drawing/2014/main" id="{4A4FB66F-A002-2E4C-9611-A38A09F139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295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49" name="Rectangle 499">
                  <a:extLst>
                    <a:ext uri="{FF2B5EF4-FFF2-40B4-BE49-F238E27FC236}">
                      <a16:creationId xmlns:a16="http://schemas.microsoft.com/office/drawing/2014/main" id="{E98C471C-3D48-B344-8707-D189903BFC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295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50" name="Rectangle 500">
                  <a:extLst>
                    <a:ext uri="{FF2B5EF4-FFF2-40B4-BE49-F238E27FC236}">
                      <a16:creationId xmlns:a16="http://schemas.microsoft.com/office/drawing/2014/main" id="{EE475E07-9A60-9D42-A5A8-EC20FC3B8F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295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51" name="Rectangle 501">
                  <a:extLst>
                    <a:ext uri="{FF2B5EF4-FFF2-40B4-BE49-F238E27FC236}">
                      <a16:creationId xmlns:a16="http://schemas.microsoft.com/office/drawing/2014/main" id="{7C9CF37A-907C-3441-9A37-9047B0D6F3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295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52" name="Rectangle 502">
                  <a:extLst>
                    <a:ext uri="{FF2B5EF4-FFF2-40B4-BE49-F238E27FC236}">
                      <a16:creationId xmlns:a16="http://schemas.microsoft.com/office/drawing/2014/main" id="{7D8FE56A-5A73-064B-9220-F567940307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295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53" name="Rectangle 503">
                  <a:extLst>
                    <a:ext uri="{FF2B5EF4-FFF2-40B4-BE49-F238E27FC236}">
                      <a16:creationId xmlns:a16="http://schemas.microsoft.com/office/drawing/2014/main" id="{62C50DEC-A580-4F45-BA14-364ADCE8FC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95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54" name="Rectangle 504">
                  <a:extLst>
                    <a:ext uri="{FF2B5EF4-FFF2-40B4-BE49-F238E27FC236}">
                      <a16:creationId xmlns:a16="http://schemas.microsoft.com/office/drawing/2014/main" id="{CFC4A3C8-A9AD-B948-A471-C4206590E7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295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55" name="Rectangle 505">
                  <a:extLst>
                    <a:ext uri="{FF2B5EF4-FFF2-40B4-BE49-F238E27FC236}">
                      <a16:creationId xmlns:a16="http://schemas.microsoft.com/office/drawing/2014/main" id="{1357D030-6C50-8340-A4BA-E9AEDB77F0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56" name="Rectangle 506">
                  <a:extLst>
                    <a:ext uri="{FF2B5EF4-FFF2-40B4-BE49-F238E27FC236}">
                      <a16:creationId xmlns:a16="http://schemas.microsoft.com/office/drawing/2014/main" id="{21F3F233-1C27-1F42-905B-FCBE329B6A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57" name="Rectangle 507">
                  <a:extLst>
                    <a:ext uri="{FF2B5EF4-FFF2-40B4-BE49-F238E27FC236}">
                      <a16:creationId xmlns:a16="http://schemas.microsoft.com/office/drawing/2014/main" id="{ADAC7209-8F3F-B644-8E2B-5DD54D466C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58" name="Rectangle 508">
                  <a:extLst>
                    <a:ext uri="{FF2B5EF4-FFF2-40B4-BE49-F238E27FC236}">
                      <a16:creationId xmlns:a16="http://schemas.microsoft.com/office/drawing/2014/main" id="{39FDCDA3-62EE-3E46-9576-0FF7917522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59" name="Rectangle 509">
                  <a:extLst>
                    <a:ext uri="{FF2B5EF4-FFF2-40B4-BE49-F238E27FC236}">
                      <a16:creationId xmlns:a16="http://schemas.microsoft.com/office/drawing/2014/main" id="{9E71FE3D-599E-1043-9F06-88D753D8CE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60" name="Rectangle 510">
                  <a:extLst>
                    <a:ext uri="{FF2B5EF4-FFF2-40B4-BE49-F238E27FC236}">
                      <a16:creationId xmlns:a16="http://schemas.microsoft.com/office/drawing/2014/main" id="{42A2D586-607D-9B41-9E73-D20E1733E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61" name="Rectangle 511">
                  <a:extLst>
                    <a:ext uri="{FF2B5EF4-FFF2-40B4-BE49-F238E27FC236}">
                      <a16:creationId xmlns:a16="http://schemas.microsoft.com/office/drawing/2014/main" id="{9658CCD0-3CCD-B04E-8310-831C4BE1EC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62" name="Rectangle 512">
                  <a:extLst>
                    <a:ext uri="{FF2B5EF4-FFF2-40B4-BE49-F238E27FC236}">
                      <a16:creationId xmlns:a16="http://schemas.microsoft.com/office/drawing/2014/main" id="{C893E156-5D41-2748-A006-83404C2D1A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63" name="Rectangle 513">
                  <a:extLst>
                    <a:ext uri="{FF2B5EF4-FFF2-40B4-BE49-F238E27FC236}">
                      <a16:creationId xmlns:a16="http://schemas.microsoft.com/office/drawing/2014/main" id="{4CF2A533-88EF-8742-8B14-ACF96BE632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64" name="Rectangle 514">
                  <a:extLst>
                    <a:ext uri="{FF2B5EF4-FFF2-40B4-BE49-F238E27FC236}">
                      <a16:creationId xmlns:a16="http://schemas.microsoft.com/office/drawing/2014/main" id="{4FF8BF9D-352A-CA4B-A9AB-AA2141B8B1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65" name="Rectangle 515">
                  <a:extLst>
                    <a:ext uri="{FF2B5EF4-FFF2-40B4-BE49-F238E27FC236}">
                      <a16:creationId xmlns:a16="http://schemas.microsoft.com/office/drawing/2014/main" id="{85E41F42-CD3B-BB4F-8475-14D0FFF38C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295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66" name="Rectangle 516">
                  <a:extLst>
                    <a:ext uri="{FF2B5EF4-FFF2-40B4-BE49-F238E27FC236}">
                      <a16:creationId xmlns:a16="http://schemas.microsoft.com/office/drawing/2014/main" id="{49B3E45D-B36E-FA4A-8810-1E31ABC11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67" name="Rectangle 517">
                  <a:extLst>
                    <a:ext uri="{FF2B5EF4-FFF2-40B4-BE49-F238E27FC236}">
                      <a16:creationId xmlns:a16="http://schemas.microsoft.com/office/drawing/2014/main" id="{90DEE749-732E-184E-80E1-708EA691DF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68" name="Rectangle 518">
                  <a:extLst>
                    <a:ext uri="{FF2B5EF4-FFF2-40B4-BE49-F238E27FC236}">
                      <a16:creationId xmlns:a16="http://schemas.microsoft.com/office/drawing/2014/main" id="{BB65DD63-0ED4-CD40-9C85-F69058A6A7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69" name="Rectangle 519">
                  <a:extLst>
                    <a:ext uri="{FF2B5EF4-FFF2-40B4-BE49-F238E27FC236}">
                      <a16:creationId xmlns:a16="http://schemas.microsoft.com/office/drawing/2014/main" id="{B93E5E7A-EA1A-B044-BAE3-25487F9B2C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70" name="Rectangle 520">
                  <a:extLst>
                    <a:ext uri="{FF2B5EF4-FFF2-40B4-BE49-F238E27FC236}">
                      <a16:creationId xmlns:a16="http://schemas.microsoft.com/office/drawing/2014/main" id="{9BB50D0B-8CAA-5E4D-B83B-64BF736DB7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71" name="Rectangle 521">
                  <a:extLst>
                    <a:ext uri="{FF2B5EF4-FFF2-40B4-BE49-F238E27FC236}">
                      <a16:creationId xmlns:a16="http://schemas.microsoft.com/office/drawing/2014/main" id="{E81FD172-B864-B041-8447-C5C7C08F0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72" name="Rectangle 522">
                  <a:extLst>
                    <a:ext uri="{FF2B5EF4-FFF2-40B4-BE49-F238E27FC236}">
                      <a16:creationId xmlns:a16="http://schemas.microsoft.com/office/drawing/2014/main" id="{4378D410-A31B-3E44-94CE-1DFEA4A72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73" name="Rectangle 523">
                  <a:extLst>
                    <a:ext uri="{FF2B5EF4-FFF2-40B4-BE49-F238E27FC236}">
                      <a16:creationId xmlns:a16="http://schemas.microsoft.com/office/drawing/2014/main" id="{5B6F6C64-B6B6-AD41-B92A-19F67BA2D5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74" name="Rectangle 524">
                  <a:extLst>
                    <a:ext uri="{FF2B5EF4-FFF2-40B4-BE49-F238E27FC236}">
                      <a16:creationId xmlns:a16="http://schemas.microsoft.com/office/drawing/2014/main" id="{13B97B32-AC86-F943-A0FA-892F0C826E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75" name="Rectangle 525">
                  <a:extLst>
                    <a:ext uri="{FF2B5EF4-FFF2-40B4-BE49-F238E27FC236}">
                      <a16:creationId xmlns:a16="http://schemas.microsoft.com/office/drawing/2014/main" id="{426804CB-9E96-B940-BDB1-03F6FA2501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76" name="Rectangle 526">
                  <a:extLst>
                    <a:ext uri="{FF2B5EF4-FFF2-40B4-BE49-F238E27FC236}">
                      <a16:creationId xmlns:a16="http://schemas.microsoft.com/office/drawing/2014/main" id="{3E7A474C-FFA7-F249-8F0D-B6AFED428B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77" name="Rectangle 527">
                  <a:extLst>
                    <a:ext uri="{FF2B5EF4-FFF2-40B4-BE49-F238E27FC236}">
                      <a16:creationId xmlns:a16="http://schemas.microsoft.com/office/drawing/2014/main" id="{1E04229D-1124-A645-9B97-6EFEE06151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010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78" name="Rectangle 528">
                  <a:extLst>
                    <a:ext uri="{FF2B5EF4-FFF2-40B4-BE49-F238E27FC236}">
                      <a16:creationId xmlns:a16="http://schemas.microsoft.com/office/drawing/2014/main" id="{09D19099-3396-3B41-849D-DD851C9504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010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79" name="Rectangle 529">
                  <a:extLst>
                    <a:ext uri="{FF2B5EF4-FFF2-40B4-BE49-F238E27FC236}">
                      <a16:creationId xmlns:a16="http://schemas.microsoft.com/office/drawing/2014/main" id="{151B5A5B-EB2C-5F4D-8E68-A14DE8AF8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010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80" name="Rectangle 530">
                  <a:extLst>
                    <a:ext uri="{FF2B5EF4-FFF2-40B4-BE49-F238E27FC236}">
                      <a16:creationId xmlns:a16="http://schemas.microsoft.com/office/drawing/2014/main" id="{08B56102-32F5-FD48-803C-5393F02946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010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81" name="Rectangle 531">
                  <a:extLst>
                    <a:ext uri="{FF2B5EF4-FFF2-40B4-BE49-F238E27FC236}">
                      <a16:creationId xmlns:a16="http://schemas.microsoft.com/office/drawing/2014/main" id="{A5509300-B4E5-0040-A2BE-1BCE72D4E1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010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82" name="Rectangle 532">
                  <a:extLst>
                    <a:ext uri="{FF2B5EF4-FFF2-40B4-BE49-F238E27FC236}">
                      <a16:creationId xmlns:a16="http://schemas.microsoft.com/office/drawing/2014/main" id="{0CFD252E-CBEF-144C-8760-3C6D6CEEC3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010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83" name="Rectangle 533">
                  <a:extLst>
                    <a:ext uri="{FF2B5EF4-FFF2-40B4-BE49-F238E27FC236}">
                      <a16:creationId xmlns:a16="http://schemas.microsoft.com/office/drawing/2014/main" id="{96DA24CB-A6DE-DA46-9AEA-4B340EBC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010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84" name="Rectangle 534">
                  <a:extLst>
                    <a:ext uri="{FF2B5EF4-FFF2-40B4-BE49-F238E27FC236}">
                      <a16:creationId xmlns:a16="http://schemas.microsoft.com/office/drawing/2014/main" id="{6C1FB3B8-9AC0-7D42-B4AE-A69659C795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010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85" name="Rectangle 535">
                  <a:extLst>
                    <a:ext uri="{FF2B5EF4-FFF2-40B4-BE49-F238E27FC236}">
                      <a16:creationId xmlns:a16="http://schemas.microsoft.com/office/drawing/2014/main" id="{B680E64F-792E-D644-97A3-C80F36E1B1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010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86" name="Rectangle 536">
                  <a:extLst>
                    <a:ext uri="{FF2B5EF4-FFF2-40B4-BE49-F238E27FC236}">
                      <a16:creationId xmlns:a16="http://schemas.microsoft.com/office/drawing/2014/main" id="{BB2FA3BC-8388-434F-A86D-513D8199DA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87" name="Rectangle 537">
                  <a:extLst>
                    <a:ext uri="{FF2B5EF4-FFF2-40B4-BE49-F238E27FC236}">
                      <a16:creationId xmlns:a16="http://schemas.microsoft.com/office/drawing/2014/main" id="{E85A67DF-A45C-FF42-8154-B339D02EDA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88" name="Rectangle 538">
                  <a:extLst>
                    <a:ext uri="{FF2B5EF4-FFF2-40B4-BE49-F238E27FC236}">
                      <a16:creationId xmlns:a16="http://schemas.microsoft.com/office/drawing/2014/main" id="{C4B88366-1F46-014F-93A4-5500FA3D4B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89" name="Rectangle 539">
                  <a:extLst>
                    <a:ext uri="{FF2B5EF4-FFF2-40B4-BE49-F238E27FC236}">
                      <a16:creationId xmlns:a16="http://schemas.microsoft.com/office/drawing/2014/main" id="{90B503B7-1172-9844-A8EC-D92949BFEA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0" name="Rectangle 540">
                  <a:extLst>
                    <a:ext uri="{FF2B5EF4-FFF2-40B4-BE49-F238E27FC236}">
                      <a16:creationId xmlns:a16="http://schemas.microsoft.com/office/drawing/2014/main" id="{5714C22B-A2AA-0942-A46D-7184889A80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1" name="Rectangle 541">
                  <a:extLst>
                    <a:ext uri="{FF2B5EF4-FFF2-40B4-BE49-F238E27FC236}">
                      <a16:creationId xmlns:a16="http://schemas.microsoft.com/office/drawing/2014/main" id="{66295A60-76A7-5541-B745-7A87FBF3D4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2" name="Rectangle 542">
                  <a:extLst>
                    <a:ext uri="{FF2B5EF4-FFF2-40B4-BE49-F238E27FC236}">
                      <a16:creationId xmlns:a16="http://schemas.microsoft.com/office/drawing/2014/main" id="{D189B544-0DF3-C34C-BDA6-604812F6BF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3" name="Rectangle 543">
                  <a:extLst>
                    <a:ext uri="{FF2B5EF4-FFF2-40B4-BE49-F238E27FC236}">
                      <a16:creationId xmlns:a16="http://schemas.microsoft.com/office/drawing/2014/main" id="{7F05146A-205C-694F-939C-8AF4D3D374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4" name="Rectangle 544">
                  <a:extLst>
                    <a:ext uri="{FF2B5EF4-FFF2-40B4-BE49-F238E27FC236}">
                      <a16:creationId xmlns:a16="http://schemas.microsoft.com/office/drawing/2014/main" id="{8DD68B6D-F8F0-054C-A1E2-267EA83DB3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5" name="Rectangle 545">
                  <a:extLst>
                    <a:ext uri="{FF2B5EF4-FFF2-40B4-BE49-F238E27FC236}">
                      <a16:creationId xmlns:a16="http://schemas.microsoft.com/office/drawing/2014/main" id="{BDC61E6C-C764-5E47-B207-65BA01F2D9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6" name="Rectangle 546">
                  <a:extLst>
                    <a:ext uri="{FF2B5EF4-FFF2-40B4-BE49-F238E27FC236}">
                      <a16:creationId xmlns:a16="http://schemas.microsoft.com/office/drawing/2014/main" id="{159148A1-FD60-B042-9D02-E531F3EAE0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" name="Rectangle 547">
                  <a:extLst>
                    <a:ext uri="{FF2B5EF4-FFF2-40B4-BE49-F238E27FC236}">
                      <a16:creationId xmlns:a16="http://schemas.microsoft.com/office/drawing/2014/main" id="{E2C0FE34-C425-EE43-A6B7-A9D7B6460D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010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8" name="Rectangle 548">
                  <a:extLst>
                    <a:ext uri="{FF2B5EF4-FFF2-40B4-BE49-F238E27FC236}">
                      <a16:creationId xmlns:a16="http://schemas.microsoft.com/office/drawing/2014/main" id="{D6823F2C-0036-FE4D-8BFE-9E7C81957E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9" name="Rectangle 549">
                  <a:extLst>
                    <a:ext uri="{FF2B5EF4-FFF2-40B4-BE49-F238E27FC236}">
                      <a16:creationId xmlns:a16="http://schemas.microsoft.com/office/drawing/2014/main" id="{9A7FC3C0-FD53-1C48-A1EC-3BC59AFB70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00" name="Rectangle 550">
                  <a:extLst>
                    <a:ext uri="{FF2B5EF4-FFF2-40B4-BE49-F238E27FC236}">
                      <a16:creationId xmlns:a16="http://schemas.microsoft.com/office/drawing/2014/main" id="{F3FB15AB-A87C-FA49-99B9-AAEA9FDD0D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01" name="Rectangle 551">
                  <a:extLst>
                    <a:ext uri="{FF2B5EF4-FFF2-40B4-BE49-F238E27FC236}">
                      <a16:creationId xmlns:a16="http://schemas.microsoft.com/office/drawing/2014/main" id="{82C0171C-6A05-D042-8725-FB1D7DE355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02" name="Rectangle 552">
                  <a:extLst>
                    <a:ext uri="{FF2B5EF4-FFF2-40B4-BE49-F238E27FC236}">
                      <a16:creationId xmlns:a16="http://schemas.microsoft.com/office/drawing/2014/main" id="{59ACE9B0-C012-674D-8769-68BF81AF17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03" name="Rectangle 553">
                  <a:extLst>
                    <a:ext uri="{FF2B5EF4-FFF2-40B4-BE49-F238E27FC236}">
                      <a16:creationId xmlns:a16="http://schemas.microsoft.com/office/drawing/2014/main" id="{0DA45DE9-FBC7-5C45-9468-C50EB4D56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04" name="Rectangle 554">
                  <a:extLst>
                    <a:ext uri="{FF2B5EF4-FFF2-40B4-BE49-F238E27FC236}">
                      <a16:creationId xmlns:a16="http://schemas.microsoft.com/office/drawing/2014/main" id="{AEE6A567-2E3F-0A4E-9200-BFF8AB638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05" name="Rectangle 555">
                  <a:extLst>
                    <a:ext uri="{FF2B5EF4-FFF2-40B4-BE49-F238E27FC236}">
                      <a16:creationId xmlns:a16="http://schemas.microsoft.com/office/drawing/2014/main" id="{B6AB57B1-431B-F24F-BDC5-0A3A39C96F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06" name="Rectangle 556">
                  <a:extLst>
                    <a:ext uri="{FF2B5EF4-FFF2-40B4-BE49-F238E27FC236}">
                      <a16:creationId xmlns:a16="http://schemas.microsoft.com/office/drawing/2014/main" id="{8835B3A7-D3C6-8E4B-8627-5902977F2A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07" name="Rectangle 557">
                  <a:extLst>
                    <a:ext uri="{FF2B5EF4-FFF2-40B4-BE49-F238E27FC236}">
                      <a16:creationId xmlns:a16="http://schemas.microsoft.com/office/drawing/2014/main" id="{328028C9-E9FA-E14E-BE69-13CD559DA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08" name="Rectangle 558">
                  <a:extLst>
                    <a:ext uri="{FF2B5EF4-FFF2-40B4-BE49-F238E27FC236}">
                      <a16:creationId xmlns:a16="http://schemas.microsoft.com/office/drawing/2014/main" id="{0C0F5BCD-84D1-3944-B006-CB72A781F0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06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09" name="Rectangle 559">
                  <a:extLst>
                    <a:ext uri="{FF2B5EF4-FFF2-40B4-BE49-F238E27FC236}">
                      <a16:creationId xmlns:a16="http://schemas.microsoft.com/office/drawing/2014/main" id="{B998F992-6367-EB4D-ABCF-C52283357D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06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0" name="Rectangle 560">
                  <a:extLst>
                    <a:ext uri="{FF2B5EF4-FFF2-40B4-BE49-F238E27FC236}">
                      <a16:creationId xmlns:a16="http://schemas.microsoft.com/office/drawing/2014/main" id="{5F9442E3-2316-134A-9C75-645D7C0C5F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06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1" name="Rectangle 561">
                  <a:extLst>
                    <a:ext uri="{FF2B5EF4-FFF2-40B4-BE49-F238E27FC236}">
                      <a16:creationId xmlns:a16="http://schemas.microsoft.com/office/drawing/2014/main" id="{B9D9CB4F-7AAA-1D4C-9448-D684FC5660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06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2" name="Rectangle 562">
                  <a:extLst>
                    <a:ext uri="{FF2B5EF4-FFF2-40B4-BE49-F238E27FC236}">
                      <a16:creationId xmlns:a16="http://schemas.microsoft.com/office/drawing/2014/main" id="{7F7B7E15-0981-F349-8B19-7D3C946DE9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06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3" name="Rectangle 563">
                  <a:extLst>
                    <a:ext uri="{FF2B5EF4-FFF2-40B4-BE49-F238E27FC236}">
                      <a16:creationId xmlns:a16="http://schemas.microsoft.com/office/drawing/2014/main" id="{A9E30199-F79F-E74D-9BE4-FC1D4D7812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06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4" name="Rectangle 564">
                  <a:extLst>
                    <a:ext uri="{FF2B5EF4-FFF2-40B4-BE49-F238E27FC236}">
                      <a16:creationId xmlns:a16="http://schemas.microsoft.com/office/drawing/2014/main" id="{BFDAE88D-BDAE-0345-9787-B5DA54986A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06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5" name="Rectangle 565">
                  <a:extLst>
                    <a:ext uri="{FF2B5EF4-FFF2-40B4-BE49-F238E27FC236}">
                      <a16:creationId xmlns:a16="http://schemas.microsoft.com/office/drawing/2014/main" id="{ECE427CC-153B-B540-9722-59CAB70DA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06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6" name="Rectangle 566">
                  <a:extLst>
                    <a:ext uri="{FF2B5EF4-FFF2-40B4-BE49-F238E27FC236}">
                      <a16:creationId xmlns:a16="http://schemas.microsoft.com/office/drawing/2014/main" id="{2C5DABF3-F5A3-994F-9651-EADB167252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06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7" name="Rectangle 567">
                  <a:extLst>
                    <a:ext uri="{FF2B5EF4-FFF2-40B4-BE49-F238E27FC236}">
                      <a16:creationId xmlns:a16="http://schemas.microsoft.com/office/drawing/2014/main" id="{B53B4EAB-ACD7-8E46-8A64-D133838751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" name="Rectangle 568">
                  <a:extLst>
                    <a:ext uri="{FF2B5EF4-FFF2-40B4-BE49-F238E27FC236}">
                      <a16:creationId xmlns:a16="http://schemas.microsoft.com/office/drawing/2014/main" id="{FD11E91E-91D5-CC45-8405-7DD9ECD4AD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9" name="Rectangle 569">
                  <a:extLst>
                    <a:ext uri="{FF2B5EF4-FFF2-40B4-BE49-F238E27FC236}">
                      <a16:creationId xmlns:a16="http://schemas.microsoft.com/office/drawing/2014/main" id="{FCD257FA-1AF2-3F48-9EF2-F23CF20510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0" name="Rectangle 570">
                  <a:extLst>
                    <a:ext uri="{FF2B5EF4-FFF2-40B4-BE49-F238E27FC236}">
                      <a16:creationId xmlns:a16="http://schemas.microsoft.com/office/drawing/2014/main" id="{18E4404B-510F-9B4E-9EC9-D7C90ED85A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1" name="Rectangle 571">
                  <a:extLst>
                    <a:ext uri="{FF2B5EF4-FFF2-40B4-BE49-F238E27FC236}">
                      <a16:creationId xmlns:a16="http://schemas.microsoft.com/office/drawing/2014/main" id="{74E29397-404E-F84B-A635-66625172CE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2" name="Rectangle 572">
                  <a:extLst>
                    <a:ext uri="{FF2B5EF4-FFF2-40B4-BE49-F238E27FC236}">
                      <a16:creationId xmlns:a16="http://schemas.microsoft.com/office/drawing/2014/main" id="{4DA4DF4D-A1E7-2048-A652-31E8DFD09D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3" name="Rectangle 573">
                  <a:extLst>
                    <a:ext uri="{FF2B5EF4-FFF2-40B4-BE49-F238E27FC236}">
                      <a16:creationId xmlns:a16="http://schemas.microsoft.com/office/drawing/2014/main" id="{2736CAAD-8F77-3F47-8459-A17C7D57B0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4" name="Rectangle 574">
                  <a:extLst>
                    <a:ext uri="{FF2B5EF4-FFF2-40B4-BE49-F238E27FC236}">
                      <a16:creationId xmlns:a16="http://schemas.microsoft.com/office/drawing/2014/main" id="{234D2049-7372-1047-9077-0EC70B2789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5" name="Rectangle 575">
                  <a:extLst>
                    <a:ext uri="{FF2B5EF4-FFF2-40B4-BE49-F238E27FC236}">
                      <a16:creationId xmlns:a16="http://schemas.microsoft.com/office/drawing/2014/main" id="{E91F45A4-39E1-984F-B0F2-00F80ECC31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6" name="Rectangle 576">
                  <a:extLst>
                    <a:ext uri="{FF2B5EF4-FFF2-40B4-BE49-F238E27FC236}">
                      <a16:creationId xmlns:a16="http://schemas.microsoft.com/office/drawing/2014/main" id="{E14CE0F5-9B95-8B42-8AF7-517D1D43FB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7" name="Rectangle 577">
                  <a:extLst>
                    <a:ext uri="{FF2B5EF4-FFF2-40B4-BE49-F238E27FC236}">
                      <a16:creationId xmlns:a16="http://schemas.microsoft.com/office/drawing/2014/main" id="{D8C38BCE-729F-9745-A71D-DEE62E9EE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8" name="Rectangle 578">
                  <a:extLst>
                    <a:ext uri="{FF2B5EF4-FFF2-40B4-BE49-F238E27FC236}">
                      <a16:creationId xmlns:a16="http://schemas.microsoft.com/office/drawing/2014/main" id="{62E83F20-6E46-6D47-8EF9-50B2536D1C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29" name="Rectangle 579">
                  <a:extLst>
                    <a:ext uri="{FF2B5EF4-FFF2-40B4-BE49-F238E27FC236}">
                      <a16:creationId xmlns:a16="http://schemas.microsoft.com/office/drawing/2014/main" id="{867A0750-A961-F841-BE06-EC0CE84BB0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06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0" name="Rectangle 580">
                  <a:extLst>
                    <a:ext uri="{FF2B5EF4-FFF2-40B4-BE49-F238E27FC236}">
                      <a16:creationId xmlns:a16="http://schemas.microsoft.com/office/drawing/2014/main" id="{5AED88EC-3C93-3544-B2CD-6B53507A1F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1" name="Rectangle 581">
                  <a:extLst>
                    <a:ext uri="{FF2B5EF4-FFF2-40B4-BE49-F238E27FC236}">
                      <a16:creationId xmlns:a16="http://schemas.microsoft.com/office/drawing/2014/main" id="{B37DD337-2047-D84F-A5DF-8BA0335ABE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2" name="Rectangle 582">
                  <a:extLst>
                    <a:ext uri="{FF2B5EF4-FFF2-40B4-BE49-F238E27FC236}">
                      <a16:creationId xmlns:a16="http://schemas.microsoft.com/office/drawing/2014/main" id="{C54B4E41-6EBB-9147-A45E-28ECDEB006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3" name="Rectangle 583">
                  <a:extLst>
                    <a:ext uri="{FF2B5EF4-FFF2-40B4-BE49-F238E27FC236}">
                      <a16:creationId xmlns:a16="http://schemas.microsoft.com/office/drawing/2014/main" id="{1C9A149B-3664-1A41-902B-FD859BF5D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4" name="Rectangle 584">
                  <a:extLst>
                    <a:ext uri="{FF2B5EF4-FFF2-40B4-BE49-F238E27FC236}">
                      <a16:creationId xmlns:a16="http://schemas.microsoft.com/office/drawing/2014/main" id="{D7176172-4659-9447-9BB7-6F5AB43770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5" name="Rectangle 585">
                  <a:extLst>
                    <a:ext uri="{FF2B5EF4-FFF2-40B4-BE49-F238E27FC236}">
                      <a16:creationId xmlns:a16="http://schemas.microsoft.com/office/drawing/2014/main" id="{DB18B64A-1106-9248-B683-47B9B48EAE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6" name="Rectangle 586">
                  <a:extLst>
                    <a:ext uri="{FF2B5EF4-FFF2-40B4-BE49-F238E27FC236}">
                      <a16:creationId xmlns:a16="http://schemas.microsoft.com/office/drawing/2014/main" id="{FA084C1C-F843-FB4F-A29B-661B3AEE70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7" name="Rectangle 587">
                  <a:extLst>
                    <a:ext uri="{FF2B5EF4-FFF2-40B4-BE49-F238E27FC236}">
                      <a16:creationId xmlns:a16="http://schemas.microsoft.com/office/drawing/2014/main" id="{0D4F9243-752F-8448-AB5D-9D7366C892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8" name="Rectangle 588">
                  <a:extLst>
                    <a:ext uri="{FF2B5EF4-FFF2-40B4-BE49-F238E27FC236}">
                      <a16:creationId xmlns:a16="http://schemas.microsoft.com/office/drawing/2014/main" id="{15B0CAC6-D6D2-F444-916B-AFA4341163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" name="Rectangle 589">
                  <a:extLst>
                    <a:ext uri="{FF2B5EF4-FFF2-40B4-BE49-F238E27FC236}">
                      <a16:creationId xmlns:a16="http://schemas.microsoft.com/office/drawing/2014/main" id="{B7D81500-F7BA-0D4B-A3A2-1DECB4D378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12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0" name="Rectangle 590">
                  <a:extLst>
                    <a:ext uri="{FF2B5EF4-FFF2-40B4-BE49-F238E27FC236}">
                      <a16:creationId xmlns:a16="http://schemas.microsoft.com/office/drawing/2014/main" id="{DFF01720-9026-1048-8CF9-5AD356974B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12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1" name="Rectangle 591">
                  <a:extLst>
                    <a:ext uri="{FF2B5EF4-FFF2-40B4-BE49-F238E27FC236}">
                      <a16:creationId xmlns:a16="http://schemas.microsoft.com/office/drawing/2014/main" id="{92EF68C1-9AE6-E543-89C4-15AAA00454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12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2" name="Rectangle 592">
                  <a:extLst>
                    <a:ext uri="{FF2B5EF4-FFF2-40B4-BE49-F238E27FC236}">
                      <a16:creationId xmlns:a16="http://schemas.microsoft.com/office/drawing/2014/main" id="{D71AB6F3-2E32-EC48-AA2B-FC167F4BAB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12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3" name="Rectangle 593">
                  <a:extLst>
                    <a:ext uri="{FF2B5EF4-FFF2-40B4-BE49-F238E27FC236}">
                      <a16:creationId xmlns:a16="http://schemas.microsoft.com/office/drawing/2014/main" id="{EB25449C-2E3A-5A45-ACEB-A84C8E4820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12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4" name="Rectangle 594">
                  <a:extLst>
                    <a:ext uri="{FF2B5EF4-FFF2-40B4-BE49-F238E27FC236}">
                      <a16:creationId xmlns:a16="http://schemas.microsoft.com/office/drawing/2014/main" id="{891701AC-5503-994E-B392-12B0D2B7DB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12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5" name="Rectangle 595">
                  <a:extLst>
                    <a:ext uri="{FF2B5EF4-FFF2-40B4-BE49-F238E27FC236}">
                      <a16:creationId xmlns:a16="http://schemas.microsoft.com/office/drawing/2014/main" id="{C8D22801-12F2-A049-A899-2CE245A458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12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6" name="Rectangle 596">
                  <a:extLst>
                    <a:ext uri="{FF2B5EF4-FFF2-40B4-BE49-F238E27FC236}">
                      <a16:creationId xmlns:a16="http://schemas.microsoft.com/office/drawing/2014/main" id="{96662624-9C73-A947-824E-A9994378DC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12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7" name="Rectangle 597">
                  <a:extLst>
                    <a:ext uri="{FF2B5EF4-FFF2-40B4-BE49-F238E27FC236}">
                      <a16:creationId xmlns:a16="http://schemas.microsoft.com/office/drawing/2014/main" id="{92035FBB-A6BD-6747-BC08-3DDBBF8423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12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8" name="Rectangle 598">
                  <a:extLst>
                    <a:ext uri="{FF2B5EF4-FFF2-40B4-BE49-F238E27FC236}">
                      <a16:creationId xmlns:a16="http://schemas.microsoft.com/office/drawing/2014/main" id="{B8BDF806-4C85-9540-B6E9-D46777DE33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49" name="Rectangle 599">
                  <a:extLst>
                    <a:ext uri="{FF2B5EF4-FFF2-40B4-BE49-F238E27FC236}">
                      <a16:creationId xmlns:a16="http://schemas.microsoft.com/office/drawing/2014/main" id="{8BBB286C-D3A6-A843-99E7-CB9E1D0C08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50" name="Rectangle 600">
                  <a:extLst>
                    <a:ext uri="{FF2B5EF4-FFF2-40B4-BE49-F238E27FC236}">
                      <a16:creationId xmlns:a16="http://schemas.microsoft.com/office/drawing/2014/main" id="{A2FC5FF7-77B2-934F-A2B1-3E8EA9B677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51" name="Rectangle 601">
                  <a:extLst>
                    <a:ext uri="{FF2B5EF4-FFF2-40B4-BE49-F238E27FC236}">
                      <a16:creationId xmlns:a16="http://schemas.microsoft.com/office/drawing/2014/main" id="{C33573BB-3C4D-BD4B-AEC3-BBD697B935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52" name="Rectangle 602">
                  <a:extLst>
                    <a:ext uri="{FF2B5EF4-FFF2-40B4-BE49-F238E27FC236}">
                      <a16:creationId xmlns:a16="http://schemas.microsoft.com/office/drawing/2014/main" id="{51ECF102-047E-2247-BDE1-898E0710CB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53" name="Rectangle 603">
                  <a:extLst>
                    <a:ext uri="{FF2B5EF4-FFF2-40B4-BE49-F238E27FC236}">
                      <a16:creationId xmlns:a16="http://schemas.microsoft.com/office/drawing/2014/main" id="{148D10FA-AF95-F044-84AB-7F382F1088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54" name="Rectangle 604">
                  <a:extLst>
                    <a:ext uri="{FF2B5EF4-FFF2-40B4-BE49-F238E27FC236}">
                      <a16:creationId xmlns:a16="http://schemas.microsoft.com/office/drawing/2014/main" id="{0433382D-AA3E-2E47-86FE-CAAD5BDD4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55" name="Rectangle 605">
                  <a:extLst>
                    <a:ext uri="{FF2B5EF4-FFF2-40B4-BE49-F238E27FC236}">
                      <a16:creationId xmlns:a16="http://schemas.microsoft.com/office/drawing/2014/main" id="{F3DC3508-317B-854E-9D17-48E4AFD3CB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56" name="Rectangle 606">
                  <a:extLst>
                    <a:ext uri="{FF2B5EF4-FFF2-40B4-BE49-F238E27FC236}">
                      <a16:creationId xmlns:a16="http://schemas.microsoft.com/office/drawing/2014/main" id="{5D3074C8-0CDC-DB48-A1FD-E95A911257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57" name="Rectangle 607">
                  <a:extLst>
                    <a:ext uri="{FF2B5EF4-FFF2-40B4-BE49-F238E27FC236}">
                      <a16:creationId xmlns:a16="http://schemas.microsoft.com/office/drawing/2014/main" id="{DFB029E9-7B06-324B-A676-C7A353E6E6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58" name="Rectangle 608">
                  <a:extLst>
                    <a:ext uri="{FF2B5EF4-FFF2-40B4-BE49-F238E27FC236}">
                      <a16:creationId xmlns:a16="http://schemas.microsoft.com/office/drawing/2014/main" id="{65E94A18-C884-8F49-9594-8708032A9C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59" name="Rectangle 609">
                  <a:extLst>
                    <a:ext uri="{FF2B5EF4-FFF2-40B4-BE49-F238E27FC236}">
                      <a16:creationId xmlns:a16="http://schemas.microsoft.com/office/drawing/2014/main" id="{DE574F7E-9507-BB42-BBC5-81163A9190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0" name="Rectangle 610">
                  <a:extLst>
                    <a:ext uri="{FF2B5EF4-FFF2-40B4-BE49-F238E27FC236}">
                      <a16:creationId xmlns:a16="http://schemas.microsoft.com/office/drawing/2014/main" id="{DBBE1592-501B-1245-B635-F9DA351B38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1" name="Rectangle 611">
                  <a:extLst>
                    <a:ext uri="{FF2B5EF4-FFF2-40B4-BE49-F238E27FC236}">
                      <a16:creationId xmlns:a16="http://schemas.microsoft.com/office/drawing/2014/main" id="{1198F2A7-1B9C-B247-8A54-B3462D1A67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12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2" name="Rectangle 612">
                  <a:extLst>
                    <a:ext uri="{FF2B5EF4-FFF2-40B4-BE49-F238E27FC236}">
                      <a16:creationId xmlns:a16="http://schemas.microsoft.com/office/drawing/2014/main" id="{B4E857B8-555B-7443-91F6-5629B72B3E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3" name="Rectangle 613">
                  <a:extLst>
                    <a:ext uri="{FF2B5EF4-FFF2-40B4-BE49-F238E27FC236}">
                      <a16:creationId xmlns:a16="http://schemas.microsoft.com/office/drawing/2014/main" id="{FF723628-C5AB-BD49-BD39-F06F8B5EDA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4" name="Rectangle 614">
                  <a:extLst>
                    <a:ext uri="{FF2B5EF4-FFF2-40B4-BE49-F238E27FC236}">
                      <a16:creationId xmlns:a16="http://schemas.microsoft.com/office/drawing/2014/main" id="{42D1E4B6-1E07-DD42-8CC9-DE8A64868B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5" name="Rectangle 615">
                  <a:extLst>
                    <a:ext uri="{FF2B5EF4-FFF2-40B4-BE49-F238E27FC236}">
                      <a16:creationId xmlns:a16="http://schemas.microsoft.com/office/drawing/2014/main" id="{794D49B2-5FD4-4A47-85DF-4B19F9D4F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6" name="Rectangle 616">
                  <a:extLst>
                    <a:ext uri="{FF2B5EF4-FFF2-40B4-BE49-F238E27FC236}">
                      <a16:creationId xmlns:a16="http://schemas.microsoft.com/office/drawing/2014/main" id="{8311C31C-976A-6F40-93F9-546258365C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7" name="Rectangle 617">
                  <a:extLst>
                    <a:ext uri="{FF2B5EF4-FFF2-40B4-BE49-F238E27FC236}">
                      <a16:creationId xmlns:a16="http://schemas.microsoft.com/office/drawing/2014/main" id="{5C788CD1-ACB5-A84B-A1D0-49E8A7745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8" name="Rectangle 618">
                  <a:extLst>
                    <a:ext uri="{FF2B5EF4-FFF2-40B4-BE49-F238E27FC236}">
                      <a16:creationId xmlns:a16="http://schemas.microsoft.com/office/drawing/2014/main" id="{EA263386-89F1-644B-B389-FE2B4B4F3A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69" name="Rectangle 619">
                  <a:extLst>
                    <a:ext uri="{FF2B5EF4-FFF2-40B4-BE49-F238E27FC236}">
                      <a16:creationId xmlns:a16="http://schemas.microsoft.com/office/drawing/2014/main" id="{91D5C959-8545-7647-A816-EE96E4353B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70" name="Rectangle 620">
                  <a:extLst>
                    <a:ext uri="{FF2B5EF4-FFF2-40B4-BE49-F238E27FC236}">
                      <a16:creationId xmlns:a16="http://schemas.microsoft.com/office/drawing/2014/main" id="{C0713864-F05C-4F41-8A92-A3185D7554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18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71" name="Rectangle 621">
                  <a:extLst>
                    <a:ext uri="{FF2B5EF4-FFF2-40B4-BE49-F238E27FC236}">
                      <a16:creationId xmlns:a16="http://schemas.microsoft.com/office/drawing/2014/main" id="{2C34FD56-43DE-0B42-AB74-DBBCEDDC83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18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72" name="Rectangle 622">
                  <a:extLst>
                    <a:ext uri="{FF2B5EF4-FFF2-40B4-BE49-F238E27FC236}">
                      <a16:creationId xmlns:a16="http://schemas.microsoft.com/office/drawing/2014/main" id="{A85B4A90-90BB-F242-8DE6-D3F1F9C99A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18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73" name="Rectangle 623">
                  <a:extLst>
                    <a:ext uri="{FF2B5EF4-FFF2-40B4-BE49-F238E27FC236}">
                      <a16:creationId xmlns:a16="http://schemas.microsoft.com/office/drawing/2014/main" id="{94010216-4743-AD4C-B5C5-74F469EC49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18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74" name="Rectangle 624">
                  <a:extLst>
                    <a:ext uri="{FF2B5EF4-FFF2-40B4-BE49-F238E27FC236}">
                      <a16:creationId xmlns:a16="http://schemas.microsoft.com/office/drawing/2014/main" id="{578B39F2-E589-8E46-8B4F-DC5A30A8A0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18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75" name="Rectangle 625">
                  <a:extLst>
                    <a:ext uri="{FF2B5EF4-FFF2-40B4-BE49-F238E27FC236}">
                      <a16:creationId xmlns:a16="http://schemas.microsoft.com/office/drawing/2014/main" id="{00B9FD10-AE6A-B54A-A6C4-4D958B4022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18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76" name="Rectangle 626">
                  <a:extLst>
                    <a:ext uri="{FF2B5EF4-FFF2-40B4-BE49-F238E27FC236}">
                      <a16:creationId xmlns:a16="http://schemas.microsoft.com/office/drawing/2014/main" id="{DD5B437F-F090-0042-B03B-1F3136617C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18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77" name="Rectangle 627">
                  <a:extLst>
                    <a:ext uri="{FF2B5EF4-FFF2-40B4-BE49-F238E27FC236}">
                      <a16:creationId xmlns:a16="http://schemas.microsoft.com/office/drawing/2014/main" id="{942A379D-17D5-894F-8EB8-348048BB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18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78" name="Rectangle 628">
                  <a:extLst>
                    <a:ext uri="{FF2B5EF4-FFF2-40B4-BE49-F238E27FC236}">
                      <a16:creationId xmlns:a16="http://schemas.microsoft.com/office/drawing/2014/main" id="{D9017990-0AB5-EA42-9C10-7F46E6536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18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79" name="Rectangle 629">
                  <a:extLst>
                    <a:ext uri="{FF2B5EF4-FFF2-40B4-BE49-F238E27FC236}">
                      <a16:creationId xmlns:a16="http://schemas.microsoft.com/office/drawing/2014/main" id="{A2154936-1024-A74B-B451-740B0ABBAE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80" name="Rectangle 630">
                  <a:extLst>
                    <a:ext uri="{FF2B5EF4-FFF2-40B4-BE49-F238E27FC236}">
                      <a16:creationId xmlns:a16="http://schemas.microsoft.com/office/drawing/2014/main" id="{D019B96D-A061-D54B-80C1-CF3BBDDFF2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81" name="Rectangle 631">
                  <a:extLst>
                    <a:ext uri="{FF2B5EF4-FFF2-40B4-BE49-F238E27FC236}">
                      <a16:creationId xmlns:a16="http://schemas.microsoft.com/office/drawing/2014/main" id="{EE2B729F-E2C9-6C42-8862-85F4DB1308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82" name="Rectangle 632">
                  <a:extLst>
                    <a:ext uri="{FF2B5EF4-FFF2-40B4-BE49-F238E27FC236}">
                      <a16:creationId xmlns:a16="http://schemas.microsoft.com/office/drawing/2014/main" id="{8909C49B-EA17-D84A-AE07-0F5B8B63BB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83" name="Rectangle 633">
                  <a:extLst>
                    <a:ext uri="{FF2B5EF4-FFF2-40B4-BE49-F238E27FC236}">
                      <a16:creationId xmlns:a16="http://schemas.microsoft.com/office/drawing/2014/main" id="{C733E4F9-C35A-774B-9BD7-35BF861B79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84" name="Rectangle 634">
                  <a:extLst>
                    <a:ext uri="{FF2B5EF4-FFF2-40B4-BE49-F238E27FC236}">
                      <a16:creationId xmlns:a16="http://schemas.microsoft.com/office/drawing/2014/main" id="{BB1D623F-CDDE-AE46-9736-1A4E94D76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85" name="Rectangle 635">
                  <a:extLst>
                    <a:ext uri="{FF2B5EF4-FFF2-40B4-BE49-F238E27FC236}">
                      <a16:creationId xmlns:a16="http://schemas.microsoft.com/office/drawing/2014/main" id="{A97ECF38-BE77-CB49-A08F-92A4A3C8C2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86" name="Rectangle 636">
                  <a:extLst>
                    <a:ext uri="{FF2B5EF4-FFF2-40B4-BE49-F238E27FC236}">
                      <a16:creationId xmlns:a16="http://schemas.microsoft.com/office/drawing/2014/main" id="{579F8153-D64A-814F-ABF5-36579781F9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87" name="Rectangle 637">
                  <a:extLst>
                    <a:ext uri="{FF2B5EF4-FFF2-40B4-BE49-F238E27FC236}">
                      <a16:creationId xmlns:a16="http://schemas.microsoft.com/office/drawing/2014/main" id="{A59DF173-6E15-A044-99CA-083D31DD1D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88" name="Rectangle 638">
                  <a:extLst>
                    <a:ext uri="{FF2B5EF4-FFF2-40B4-BE49-F238E27FC236}">
                      <a16:creationId xmlns:a16="http://schemas.microsoft.com/office/drawing/2014/main" id="{FA00A2E7-301A-764E-AD11-817DA18A2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89" name="Rectangle 639">
                  <a:extLst>
                    <a:ext uri="{FF2B5EF4-FFF2-40B4-BE49-F238E27FC236}">
                      <a16:creationId xmlns:a16="http://schemas.microsoft.com/office/drawing/2014/main" id="{69718F16-CF03-1E43-83B9-F54D7240E7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90" name="Rectangle 640">
                  <a:extLst>
                    <a:ext uri="{FF2B5EF4-FFF2-40B4-BE49-F238E27FC236}">
                      <a16:creationId xmlns:a16="http://schemas.microsoft.com/office/drawing/2014/main" id="{2518B6BA-45E7-034B-81C8-93A9031308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91" name="Rectangle 641">
                  <a:extLst>
                    <a:ext uri="{FF2B5EF4-FFF2-40B4-BE49-F238E27FC236}">
                      <a16:creationId xmlns:a16="http://schemas.microsoft.com/office/drawing/2014/main" id="{C410A892-F113-F94B-B861-C732345668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92" name="Rectangle 642">
                  <a:extLst>
                    <a:ext uri="{FF2B5EF4-FFF2-40B4-BE49-F238E27FC236}">
                      <a16:creationId xmlns:a16="http://schemas.microsoft.com/office/drawing/2014/main" id="{8E30E65E-E87E-574B-8A1D-5CFC38FF16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93" name="Rectangle 643">
                  <a:extLst>
                    <a:ext uri="{FF2B5EF4-FFF2-40B4-BE49-F238E27FC236}">
                      <a16:creationId xmlns:a16="http://schemas.microsoft.com/office/drawing/2014/main" id="{6F7C96EF-DA10-BA4E-9194-7E796EBAC1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18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94" name="Rectangle 644">
                  <a:extLst>
                    <a:ext uri="{FF2B5EF4-FFF2-40B4-BE49-F238E27FC236}">
                      <a16:creationId xmlns:a16="http://schemas.microsoft.com/office/drawing/2014/main" id="{EAE9F620-87AE-9045-97B7-338D6602D2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95" name="Rectangle 645">
                  <a:extLst>
                    <a:ext uri="{FF2B5EF4-FFF2-40B4-BE49-F238E27FC236}">
                      <a16:creationId xmlns:a16="http://schemas.microsoft.com/office/drawing/2014/main" id="{BE1A98F0-9F3A-E546-968A-1F303506F1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96" name="Rectangle 646">
                  <a:extLst>
                    <a:ext uri="{FF2B5EF4-FFF2-40B4-BE49-F238E27FC236}">
                      <a16:creationId xmlns:a16="http://schemas.microsoft.com/office/drawing/2014/main" id="{16FD534C-414B-7E4B-9061-3C4B5B276F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97" name="Rectangle 647">
                  <a:extLst>
                    <a:ext uri="{FF2B5EF4-FFF2-40B4-BE49-F238E27FC236}">
                      <a16:creationId xmlns:a16="http://schemas.microsoft.com/office/drawing/2014/main" id="{206CFDA0-3AB2-FC47-9B68-7187BE008A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98" name="Rectangle 648">
                  <a:extLst>
                    <a:ext uri="{FF2B5EF4-FFF2-40B4-BE49-F238E27FC236}">
                      <a16:creationId xmlns:a16="http://schemas.microsoft.com/office/drawing/2014/main" id="{5A38AECD-52C9-234B-A507-0210FF0CD7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99" name="Rectangle 649">
                  <a:extLst>
                    <a:ext uri="{FF2B5EF4-FFF2-40B4-BE49-F238E27FC236}">
                      <a16:creationId xmlns:a16="http://schemas.microsoft.com/office/drawing/2014/main" id="{41026361-E3E5-3E46-A44D-AFECA0F3B9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0" name="Rectangle 650">
                  <a:extLst>
                    <a:ext uri="{FF2B5EF4-FFF2-40B4-BE49-F238E27FC236}">
                      <a16:creationId xmlns:a16="http://schemas.microsoft.com/office/drawing/2014/main" id="{7E6D4F7D-7C0B-1D4A-AF2C-D06C365F86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1" name="Rectangle 651">
                  <a:extLst>
                    <a:ext uri="{FF2B5EF4-FFF2-40B4-BE49-F238E27FC236}">
                      <a16:creationId xmlns:a16="http://schemas.microsoft.com/office/drawing/2014/main" id="{30F1F531-9CFA-A041-906C-889C3E7EAE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24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" name="Rectangle 652">
                  <a:extLst>
                    <a:ext uri="{FF2B5EF4-FFF2-40B4-BE49-F238E27FC236}">
                      <a16:creationId xmlns:a16="http://schemas.microsoft.com/office/drawing/2014/main" id="{61BDE466-25D9-3340-A44A-C31B8C9B2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24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" name="Rectangle 653">
                  <a:extLst>
                    <a:ext uri="{FF2B5EF4-FFF2-40B4-BE49-F238E27FC236}">
                      <a16:creationId xmlns:a16="http://schemas.microsoft.com/office/drawing/2014/main" id="{53E8FA42-AB94-F84C-BD2B-9D1E4591E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24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4" name="Rectangle 654">
                  <a:extLst>
                    <a:ext uri="{FF2B5EF4-FFF2-40B4-BE49-F238E27FC236}">
                      <a16:creationId xmlns:a16="http://schemas.microsoft.com/office/drawing/2014/main" id="{CA9B2D27-9E84-1043-984A-D684066C1E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24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5" name="Rectangle 655">
                  <a:extLst>
                    <a:ext uri="{FF2B5EF4-FFF2-40B4-BE49-F238E27FC236}">
                      <a16:creationId xmlns:a16="http://schemas.microsoft.com/office/drawing/2014/main" id="{D1EEBE04-912F-5044-ACC4-B3EF78E98D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24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6" name="Rectangle 656">
                  <a:extLst>
                    <a:ext uri="{FF2B5EF4-FFF2-40B4-BE49-F238E27FC236}">
                      <a16:creationId xmlns:a16="http://schemas.microsoft.com/office/drawing/2014/main" id="{9DE42599-6990-D644-8493-E13A1144CF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24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7" name="Rectangle 657">
                  <a:extLst>
                    <a:ext uri="{FF2B5EF4-FFF2-40B4-BE49-F238E27FC236}">
                      <a16:creationId xmlns:a16="http://schemas.microsoft.com/office/drawing/2014/main" id="{B2F6371C-4E76-7D43-BF5F-D84418D8FB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24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8" name="Rectangle 658">
                  <a:extLst>
                    <a:ext uri="{FF2B5EF4-FFF2-40B4-BE49-F238E27FC236}">
                      <a16:creationId xmlns:a16="http://schemas.microsoft.com/office/drawing/2014/main" id="{D08B3AA9-4863-324E-871E-EE4DC9C07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24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9" name="Rectangle 659">
                  <a:extLst>
                    <a:ext uri="{FF2B5EF4-FFF2-40B4-BE49-F238E27FC236}">
                      <a16:creationId xmlns:a16="http://schemas.microsoft.com/office/drawing/2014/main" id="{9C139973-BE9F-3846-8381-46716A2386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24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0" name="Rectangle 660">
                  <a:extLst>
                    <a:ext uri="{FF2B5EF4-FFF2-40B4-BE49-F238E27FC236}">
                      <a16:creationId xmlns:a16="http://schemas.microsoft.com/office/drawing/2014/main" id="{F4D5843F-D794-F745-88E9-5635D00964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1" name="Rectangle 661">
                  <a:extLst>
                    <a:ext uri="{FF2B5EF4-FFF2-40B4-BE49-F238E27FC236}">
                      <a16:creationId xmlns:a16="http://schemas.microsoft.com/office/drawing/2014/main" id="{BC745F4D-07E1-1E44-8BFF-ACFA1E4ACC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2" name="Rectangle 662">
                  <a:extLst>
                    <a:ext uri="{FF2B5EF4-FFF2-40B4-BE49-F238E27FC236}">
                      <a16:creationId xmlns:a16="http://schemas.microsoft.com/office/drawing/2014/main" id="{F7521627-FB94-104D-8464-7B351B76E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3" name="Rectangle 663">
                  <a:extLst>
                    <a:ext uri="{FF2B5EF4-FFF2-40B4-BE49-F238E27FC236}">
                      <a16:creationId xmlns:a16="http://schemas.microsoft.com/office/drawing/2014/main" id="{706CB7BB-8082-2F44-B1AB-E2DB42BB56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4" name="Rectangle 664">
                  <a:extLst>
                    <a:ext uri="{FF2B5EF4-FFF2-40B4-BE49-F238E27FC236}">
                      <a16:creationId xmlns:a16="http://schemas.microsoft.com/office/drawing/2014/main" id="{FFAA76AD-59EF-A94F-9037-2DA0FABE87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5" name="Rectangle 665">
                  <a:extLst>
                    <a:ext uri="{FF2B5EF4-FFF2-40B4-BE49-F238E27FC236}">
                      <a16:creationId xmlns:a16="http://schemas.microsoft.com/office/drawing/2014/main" id="{AFCA558E-2490-6B4E-A533-703BC0A65F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6" name="Rectangle 666">
                  <a:extLst>
                    <a:ext uri="{FF2B5EF4-FFF2-40B4-BE49-F238E27FC236}">
                      <a16:creationId xmlns:a16="http://schemas.microsoft.com/office/drawing/2014/main" id="{4A9D13D7-F2E8-D14F-979F-C7E83AD5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7" name="Rectangle 667">
                  <a:extLst>
                    <a:ext uri="{FF2B5EF4-FFF2-40B4-BE49-F238E27FC236}">
                      <a16:creationId xmlns:a16="http://schemas.microsoft.com/office/drawing/2014/main" id="{E0DE5C88-6E68-6C4B-850A-997D87B697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8" name="Rectangle 668">
                  <a:extLst>
                    <a:ext uri="{FF2B5EF4-FFF2-40B4-BE49-F238E27FC236}">
                      <a16:creationId xmlns:a16="http://schemas.microsoft.com/office/drawing/2014/main" id="{0F5A07EF-7229-6E4A-A324-0F3A5A1A1E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" name="Rectangle 669">
                  <a:extLst>
                    <a:ext uri="{FF2B5EF4-FFF2-40B4-BE49-F238E27FC236}">
                      <a16:creationId xmlns:a16="http://schemas.microsoft.com/office/drawing/2014/main" id="{2297C5DD-FD9C-024D-AB8D-CE73422E52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0" name="Rectangle 670">
                  <a:extLst>
                    <a:ext uri="{FF2B5EF4-FFF2-40B4-BE49-F238E27FC236}">
                      <a16:creationId xmlns:a16="http://schemas.microsoft.com/office/drawing/2014/main" id="{3B17FE44-91CE-7741-8DF8-C6F2978BC4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" name="Rectangle 671">
                  <a:extLst>
                    <a:ext uri="{FF2B5EF4-FFF2-40B4-BE49-F238E27FC236}">
                      <a16:creationId xmlns:a16="http://schemas.microsoft.com/office/drawing/2014/main" id="{F6A9FC3E-7157-C24A-AFB5-CF2D42F5E4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" name="Rectangle 672">
                  <a:extLst>
                    <a:ext uri="{FF2B5EF4-FFF2-40B4-BE49-F238E27FC236}">
                      <a16:creationId xmlns:a16="http://schemas.microsoft.com/office/drawing/2014/main" id="{D9AC0430-2B09-BC41-902E-683E835AA8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3" name="Rectangle 673">
                  <a:extLst>
                    <a:ext uri="{FF2B5EF4-FFF2-40B4-BE49-F238E27FC236}">
                      <a16:creationId xmlns:a16="http://schemas.microsoft.com/office/drawing/2014/main" id="{7155AE14-9240-144E-9EF3-349C9EC60E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4" name="Rectangle 674">
                  <a:extLst>
                    <a:ext uri="{FF2B5EF4-FFF2-40B4-BE49-F238E27FC236}">
                      <a16:creationId xmlns:a16="http://schemas.microsoft.com/office/drawing/2014/main" id="{92E84851-40B3-6E45-84B6-7317167451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5" name="Rectangle 675">
                  <a:extLst>
                    <a:ext uri="{FF2B5EF4-FFF2-40B4-BE49-F238E27FC236}">
                      <a16:creationId xmlns:a16="http://schemas.microsoft.com/office/drawing/2014/main" id="{76944C91-08A2-5B45-A4A7-71CBE51D25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24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6" name="Rectangle 676">
                  <a:extLst>
                    <a:ext uri="{FF2B5EF4-FFF2-40B4-BE49-F238E27FC236}">
                      <a16:creationId xmlns:a16="http://schemas.microsoft.com/office/drawing/2014/main" id="{FFA6BD56-DB21-AB41-9A01-DD13971064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7" name="Rectangle 677">
                  <a:extLst>
                    <a:ext uri="{FF2B5EF4-FFF2-40B4-BE49-F238E27FC236}">
                      <a16:creationId xmlns:a16="http://schemas.microsoft.com/office/drawing/2014/main" id="{35FF0FC5-7C64-E94A-BFDE-D6609DBF1A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8" name="Rectangle 678">
                  <a:extLst>
                    <a:ext uri="{FF2B5EF4-FFF2-40B4-BE49-F238E27FC236}">
                      <a16:creationId xmlns:a16="http://schemas.microsoft.com/office/drawing/2014/main" id="{5C6C6ADD-B78F-4942-B31A-1AD6F07E2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9" name="Rectangle 679">
                  <a:extLst>
                    <a:ext uri="{FF2B5EF4-FFF2-40B4-BE49-F238E27FC236}">
                      <a16:creationId xmlns:a16="http://schemas.microsoft.com/office/drawing/2014/main" id="{0F2AED22-458F-2040-A39F-D2EC24BC6B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30" name="Rectangle 680">
                  <a:extLst>
                    <a:ext uri="{FF2B5EF4-FFF2-40B4-BE49-F238E27FC236}">
                      <a16:creationId xmlns:a16="http://schemas.microsoft.com/office/drawing/2014/main" id="{F5E634EA-1A55-4840-9A04-878CB6362C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31" name="Rectangle 681">
                  <a:extLst>
                    <a:ext uri="{FF2B5EF4-FFF2-40B4-BE49-F238E27FC236}">
                      <a16:creationId xmlns:a16="http://schemas.microsoft.com/office/drawing/2014/main" id="{EE07BA4F-B4D8-B848-9F7D-7E3AF0979B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32" name="Rectangle 682">
                  <a:extLst>
                    <a:ext uri="{FF2B5EF4-FFF2-40B4-BE49-F238E27FC236}">
                      <a16:creationId xmlns:a16="http://schemas.microsoft.com/office/drawing/2014/main" id="{F929C870-F882-2B40-AB44-E6CB347AB7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29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33" name="Rectangle 683">
                  <a:extLst>
                    <a:ext uri="{FF2B5EF4-FFF2-40B4-BE49-F238E27FC236}">
                      <a16:creationId xmlns:a16="http://schemas.microsoft.com/office/drawing/2014/main" id="{01CFABBB-A672-DE44-9700-21D8111191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29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34" name="Rectangle 684">
                  <a:extLst>
                    <a:ext uri="{FF2B5EF4-FFF2-40B4-BE49-F238E27FC236}">
                      <a16:creationId xmlns:a16="http://schemas.microsoft.com/office/drawing/2014/main" id="{940E2968-0E16-1240-ADB7-FF3A167F2D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29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35" name="Rectangle 685">
                  <a:extLst>
                    <a:ext uri="{FF2B5EF4-FFF2-40B4-BE49-F238E27FC236}">
                      <a16:creationId xmlns:a16="http://schemas.microsoft.com/office/drawing/2014/main" id="{6A7E00B2-7894-214B-9EC9-42308EB8A7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29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36" name="Rectangle 686">
                  <a:extLst>
                    <a:ext uri="{FF2B5EF4-FFF2-40B4-BE49-F238E27FC236}">
                      <a16:creationId xmlns:a16="http://schemas.microsoft.com/office/drawing/2014/main" id="{3C6C008E-6265-5C49-BEDA-9B7288C3EC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29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37" name="Rectangle 687">
                  <a:extLst>
                    <a:ext uri="{FF2B5EF4-FFF2-40B4-BE49-F238E27FC236}">
                      <a16:creationId xmlns:a16="http://schemas.microsoft.com/office/drawing/2014/main" id="{3ACC93C7-E682-FA40-A196-7A7285D882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29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38" name="Rectangle 688">
                  <a:extLst>
                    <a:ext uri="{FF2B5EF4-FFF2-40B4-BE49-F238E27FC236}">
                      <a16:creationId xmlns:a16="http://schemas.microsoft.com/office/drawing/2014/main" id="{AE79C799-0364-4642-9578-DEB676A972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29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39" name="Rectangle 689">
                  <a:extLst>
                    <a:ext uri="{FF2B5EF4-FFF2-40B4-BE49-F238E27FC236}">
                      <a16:creationId xmlns:a16="http://schemas.microsoft.com/office/drawing/2014/main" id="{833A49C2-538A-874F-AF7D-6633EDBA39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29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40" name="Rectangle 690">
                  <a:extLst>
                    <a:ext uri="{FF2B5EF4-FFF2-40B4-BE49-F238E27FC236}">
                      <a16:creationId xmlns:a16="http://schemas.microsoft.com/office/drawing/2014/main" id="{18DE2748-D5D3-3140-B7D1-DE856DE999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29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41" name="Rectangle 691">
                  <a:extLst>
                    <a:ext uri="{FF2B5EF4-FFF2-40B4-BE49-F238E27FC236}">
                      <a16:creationId xmlns:a16="http://schemas.microsoft.com/office/drawing/2014/main" id="{B81320A8-9F62-EC4E-8B55-21C4575216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42" name="Rectangle 692">
                  <a:extLst>
                    <a:ext uri="{FF2B5EF4-FFF2-40B4-BE49-F238E27FC236}">
                      <a16:creationId xmlns:a16="http://schemas.microsoft.com/office/drawing/2014/main" id="{71A12CB5-12CC-F548-9A47-23970B4F4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43" name="Rectangle 693">
                  <a:extLst>
                    <a:ext uri="{FF2B5EF4-FFF2-40B4-BE49-F238E27FC236}">
                      <a16:creationId xmlns:a16="http://schemas.microsoft.com/office/drawing/2014/main" id="{43BB9BA0-5EF3-4C44-AC2D-05B437B1B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44" name="Rectangle 694">
                  <a:extLst>
                    <a:ext uri="{FF2B5EF4-FFF2-40B4-BE49-F238E27FC236}">
                      <a16:creationId xmlns:a16="http://schemas.microsoft.com/office/drawing/2014/main" id="{12C53922-CC6C-F04B-A5D7-FC2D48DC79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45" name="Rectangle 695">
                  <a:extLst>
                    <a:ext uri="{FF2B5EF4-FFF2-40B4-BE49-F238E27FC236}">
                      <a16:creationId xmlns:a16="http://schemas.microsoft.com/office/drawing/2014/main" id="{0214914B-76F9-D749-B18E-6E7069636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46" name="Rectangle 696">
                  <a:extLst>
                    <a:ext uri="{FF2B5EF4-FFF2-40B4-BE49-F238E27FC236}">
                      <a16:creationId xmlns:a16="http://schemas.microsoft.com/office/drawing/2014/main" id="{B0F95F48-11D3-4A4D-9E64-8F77604205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47" name="Rectangle 697">
                  <a:extLst>
                    <a:ext uri="{FF2B5EF4-FFF2-40B4-BE49-F238E27FC236}">
                      <a16:creationId xmlns:a16="http://schemas.microsoft.com/office/drawing/2014/main" id="{8036C271-2918-CC44-BEE1-624C169561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48" name="Rectangle 698">
                  <a:extLst>
                    <a:ext uri="{FF2B5EF4-FFF2-40B4-BE49-F238E27FC236}">
                      <a16:creationId xmlns:a16="http://schemas.microsoft.com/office/drawing/2014/main" id="{46BD8433-4D1E-A84E-87ED-AB8892E53E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49" name="Rectangle 699">
                  <a:extLst>
                    <a:ext uri="{FF2B5EF4-FFF2-40B4-BE49-F238E27FC236}">
                      <a16:creationId xmlns:a16="http://schemas.microsoft.com/office/drawing/2014/main" id="{ED33C94B-C060-D24E-A770-492AABAD2B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50" name="Rectangle 700">
                  <a:extLst>
                    <a:ext uri="{FF2B5EF4-FFF2-40B4-BE49-F238E27FC236}">
                      <a16:creationId xmlns:a16="http://schemas.microsoft.com/office/drawing/2014/main" id="{67391E51-1A01-264E-9350-6D65AB846F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51" name="Rectangle 701">
                  <a:extLst>
                    <a:ext uri="{FF2B5EF4-FFF2-40B4-BE49-F238E27FC236}">
                      <a16:creationId xmlns:a16="http://schemas.microsoft.com/office/drawing/2014/main" id="{C9CEEF88-12C6-7B41-96E7-385E5A63F8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52" name="Rectangle 702">
                  <a:extLst>
                    <a:ext uri="{FF2B5EF4-FFF2-40B4-BE49-F238E27FC236}">
                      <a16:creationId xmlns:a16="http://schemas.microsoft.com/office/drawing/2014/main" id="{9F22D5D2-E515-D645-8321-A349438950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53" name="Rectangle 703">
                  <a:extLst>
                    <a:ext uri="{FF2B5EF4-FFF2-40B4-BE49-F238E27FC236}">
                      <a16:creationId xmlns:a16="http://schemas.microsoft.com/office/drawing/2014/main" id="{C7ABA2B3-0652-3B4B-AA1A-766BA8ACFC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54" name="Rectangle 704">
                  <a:extLst>
                    <a:ext uri="{FF2B5EF4-FFF2-40B4-BE49-F238E27FC236}">
                      <a16:creationId xmlns:a16="http://schemas.microsoft.com/office/drawing/2014/main" id="{5CE59D19-9650-154E-9239-A6FD53918F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55" name="Rectangle 705">
                  <a:extLst>
                    <a:ext uri="{FF2B5EF4-FFF2-40B4-BE49-F238E27FC236}">
                      <a16:creationId xmlns:a16="http://schemas.microsoft.com/office/drawing/2014/main" id="{78EC65E8-0242-A241-B034-95449740C0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56" name="Rectangle 706">
                  <a:extLst>
                    <a:ext uri="{FF2B5EF4-FFF2-40B4-BE49-F238E27FC236}">
                      <a16:creationId xmlns:a16="http://schemas.microsoft.com/office/drawing/2014/main" id="{085BA741-2B3A-8F4B-B75A-DC62C3C568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57" name="Rectangle 707">
                  <a:extLst>
                    <a:ext uri="{FF2B5EF4-FFF2-40B4-BE49-F238E27FC236}">
                      <a16:creationId xmlns:a16="http://schemas.microsoft.com/office/drawing/2014/main" id="{8A2DF390-EE1B-8B41-B607-413C24F5AC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29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58" name="Rectangle 708">
                  <a:extLst>
                    <a:ext uri="{FF2B5EF4-FFF2-40B4-BE49-F238E27FC236}">
                      <a16:creationId xmlns:a16="http://schemas.microsoft.com/office/drawing/2014/main" id="{CB35AA63-08F1-AD4C-83E4-BC0B67EC9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59" name="Rectangle 709">
                  <a:extLst>
                    <a:ext uri="{FF2B5EF4-FFF2-40B4-BE49-F238E27FC236}">
                      <a16:creationId xmlns:a16="http://schemas.microsoft.com/office/drawing/2014/main" id="{968B1519-0FCA-0143-A728-A78CFF20CA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60" name="Rectangle 710">
                  <a:extLst>
                    <a:ext uri="{FF2B5EF4-FFF2-40B4-BE49-F238E27FC236}">
                      <a16:creationId xmlns:a16="http://schemas.microsoft.com/office/drawing/2014/main" id="{5512D473-6FAA-E34D-A9FD-AE195FC61C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61" name="Rectangle 711">
                  <a:extLst>
                    <a:ext uri="{FF2B5EF4-FFF2-40B4-BE49-F238E27FC236}">
                      <a16:creationId xmlns:a16="http://schemas.microsoft.com/office/drawing/2014/main" id="{BB10903B-CB1E-D645-BAAF-A6554C6E43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62" name="Rectangle 712">
                  <a:extLst>
                    <a:ext uri="{FF2B5EF4-FFF2-40B4-BE49-F238E27FC236}">
                      <a16:creationId xmlns:a16="http://schemas.microsoft.com/office/drawing/2014/main" id="{D3235CC7-C7DE-644C-A48F-AD3EA2FC4E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63" name="Rectangle 713">
                  <a:extLst>
                    <a:ext uri="{FF2B5EF4-FFF2-40B4-BE49-F238E27FC236}">
                      <a16:creationId xmlns:a16="http://schemas.microsoft.com/office/drawing/2014/main" id="{00B6A40C-2DEE-3345-8560-AFCC34DED3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35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64" name="Rectangle 714">
                  <a:extLst>
                    <a:ext uri="{FF2B5EF4-FFF2-40B4-BE49-F238E27FC236}">
                      <a16:creationId xmlns:a16="http://schemas.microsoft.com/office/drawing/2014/main" id="{5A52670A-1051-1E4E-8753-CA7863D2C8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35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65" name="Rectangle 715">
                  <a:extLst>
                    <a:ext uri="{FF2B5EF4-FFF2-40B4-BE49-F238E27FC236}">
                      <a16:creationId xmlns:a16="http://schemas.microsoft.com/office/drawing/2014/main" id="{65FE3C02-5DAA-F849-8CA7-519D1A5585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35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66" name="Rectangle 716">
                  <a:extLst>
                    <a:ext uri="{FF2B5EF4-FFF2-40B4-BE49-F238E27FC236}">
                      <a16:creationId xmlns:a16="http://schemas.microsoft.com/office/drawing/2014/main" id="{81B18FE9-C356-6F4F-967B-07954521AF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35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67" name="Rectangle 717">
                  <a:extLst>
                    <a:ext uri="{FF2B5EF4-FFF2-40B4-BE49-F238E27FC236}">
                      <a16:creationId xmlns:a16="http://schemas.microsoft.com/office/drawing/2014/main" id="{883EEB83-D770-C544-B66D-ADE4E5C6B7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35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68" name="Rectangle 718">
                  <a:extLst>
                    <a:ext uri="{FF2B5EF4-FFF2-40B4-BE49-F238E27FC236}">
                      <a16:creationId xmlns:a16="http://schemas.microsoft.com/office/drawing/2014/main" id="{E9F4CA16-2CBB-1341-8315-BCD4B246C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35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69" name="Rectangle 719">
                  <a:extLst>
                    <a:ext uri="{FF2B5EF4-FFF2-40B4-BE49-F238E27FC236}">
                      <a16:creationId xmlns:a16="http://schemas.microsoft.com/office/drawing/2014/main" id="{BE006AB8-65AD-C342-A73A-20C10F2568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35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70" name="Rectangle 720">
                  <a:extLst>
                    <a:ext uri="{FF2B5EF4-FFF2-40B4-BE49-F238E27FC236}">
                      <a16:creationId xmlns:a16="http://schemas.microsoft.com/office/drawing/2014/main" id="{28A46B4D-3902-154A-A071-03C2C4E479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35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71" name="Rectangle 721">
                  <a:extLst>
                    <a:ext uri="{FF2B5EF4-FFF2-40B4-BE49-F238E27FC236}">
                      <a16:creationId xmlns:a16="http://schemas.microsoft.com/office/drawing/2014/main" id="{0F74F723-8984-6144-88C4-9D8BC2B5A5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35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72" name="Rectangle 722">
                  <a:extLst>
                    <a:ext uri="{FF2B5EF4-FFF2-40B4-BE49-F238E27FC236}">
                      <a16:creationId xmlns:a16="http://schemas.microsoft.com/office/drawing/2014/main" id="{E92189DC-9105-3F4C-96AD-482298CAB8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73" name="Rectangle 723">
                  <a:extLst>
                    <a:ext uri="{FF2B5EF4-FFF2-40B4-BE49-F238E27FC236}">
                      <a16:creationId xmlns:a16="http://schemas.microsoft.com/office/drawing/2014/main" id="{DCB8A33B-77A3-CC45-ADBC-B7793C985F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74" name="Rectangle 724">
                  <a:extLst>
                    <a:ext uri="{FF2B5EF4-FFF2-40B4-BE49-F238E27FC236}">
                      <a16:creationId xmlns:a16="http://schemas.microsoft.com/office/drawing/2014/main" id="{8CC9EE55-F4CF-2846-B4C2-C88EB5CE3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75" name="Rectangle 725">
                  <a:extLst>
                    <a:ext uri="{FF2B5EF4-FFF2-40B4-BE49-F238E27FC236}">
                      <a16:creationId xmlns:a16="http://schemas.microsoft.com/office/drawing/2014/main" id="{9F0EFC23-9BE2-C24A-8AFE-AC9076E6EA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76" name="Rectangle 726">
                  <a:extLst>
                    <a:ext uri="{FF2B5EF4-FFF2-40B4-BE49-F238E27FC236}">
                      <a16:creationId xmlns:a16="http://schemas.microsoft.com/office/drawing/2014/main" id="{0B89AFB0-494D-6145-AE41-F03028B3BD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77" name="Rectangle 727">
                  <a:extLst>
                    <a:ext uri="{FF2B5EF4-FFF2-40B4-BE49-F238E27FC236}">
                      <a16:creationId xmlns:a16="http://schemas.microsoft.com/office/drawing/2014/main" id="{C500F4AF-FA4B-6F43-B419-4ED830FFDF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78" name="Rectangle 728">
                  <a:extLst>
                    <a:ext uri="{FF2B5EF4-FFF2-40B4-BE49-F238E27FC236}">
                      <a16:creationId xmlns:a16="http://schemas.microsoft.com/office/drawing/2014/main" id="{AE05D1A1-4A86-1748-8CF9-8CEDAF2814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79" name="Rectangle 729">
                  <a:extLst>
                    <a:ext uri="{FF2B5EF4-FFF2-40B4-BE49-F238E27FC236}">
                      <a16:creationId xmlns:a16="http://schemas.microsoft.com/office/drawing/2014/main" id="{BC2E1F62-F892-9040-93DE-E0AB78CC6A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0" name="Rectangle 730">
                  <a:extLst>
                    <a:ext uri="{FF2B5EF4-FFF2-40B4-BE49-F238E27FC236}">
                      <a16:creationId xmlns:a16="http://schemas.microsoft.com/office/drawing/2014/main" id="{FBE1B144-96F3-AB49-80F3-815F364D3F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1" name="Rectangle 731">
                  <a:extLst>
                    <a:ext uri="{FF2B5EF4-FFF2-40B4-BE49-F238E27FC236}">
                      <a16:creationId xmlns:a16="http://schemas.microsoft.com/office/drawing/2014/main" id="{C8A6E44D-FD60-3142-A096-207A9368A2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2" name="Rectangle 732">
                  <a:extLst>
                    <a:ext uri="{FF2B5EF4-FFF2-40B4-BE49-F238E27FC236}">
                      <a16:creationId xmlns:a16="http://schemas.microsoft.com/office/drawing/2014/main" id="{CD5B7E04-47DA-1A4A-B23B-4FE575FE62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3" name="Rectangle 733">
                  <a:extLst>
                    <a:ext uri="{FF2B5EF4-FFF2-40B4-BE49-F238E27FC236}">
                      <a16:creationId xmlns:a16="http://schemas.microsoft.com/office/drawing/2014/main" id="{EA34CB84-87A5-2244-9BE1-8818445677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4" name="Rectangle 734">
                  <a:extLst>
                    <a:ext uri="{FF2B5EF4-FFF2-40B4-BE49-F238E27FC236}">
                      <a16:creationId xmlns:a16="http://schemas.microsoft.com/office/drawing/2014/main" id="{B4984065-06D3-7D45-85AF-93C4D6FF3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5" name="Rectangle 735">
                  <a:extLst>
                    <a:ext uri="{FF2B5EF4-FFF2-40B4-BE49-F238E27FC236}">
                      <a16:creationId xmlns:a16="http://schemas.microsoft.com/office/drawing/2014/main" id="{5942EDEE-0599-6C42-9915-31CE021FEF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6" name="Rectangle 736">
                  <a:extLst>
                    <a:ext uri="{FF2B5EF4-FFF2-40B4-BE49-F238E27FC236}">
                      <a16:creationId xmlns:a16="http://schemas.microsoft.com/office/drawing/2014/main" id="{64E53454-A27A-C246-88D1-014EF8644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7" name="Rectangle 737">
                  <a:extLst>
                    <a:ext uri="{FF2B5EF4-FFF2-40B4-BE49-F238E27FC236}">
                      <a16:creationId xmlns:a16="http://schemas.microsoft.com/office/drawing/2014/main" id="{174A3F02-99C7-CE4F-97D9-6412DD358B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8" name="Rectangle 738">
                  <a:extLst>
                    <a:ext uri="{FF2B5EF4-FFF2-40B4-BE49-F238E27FC236}">
                      <a16:creationId xmlns:a16="http://schemas.microsoft.com/office/drawing/2014/main" id="{F9773344-B77F-7B46-AC4C-5D5A07F11A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89" name="Rectangle 739">
                  <a:extLst>
                    <a:ext uri="{FF2B5EF4-FFF2-40B4-BE49-F238E27FC236}">
                      <a16:creationId xmlns:a16="http://schemas.microsoft.com/office/drawing/2014/main" id="{9967F2BA-5CEF-E74D-8ADD-A742D7B30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35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0" name="Rectangle 740">
                  <a:extLst>
                    <a:ext uri="{FF2B5EF4-FFF2-40B4-BE49-F238E27FC236}">
                      <a16:creationId xmlns:a16="http://schemas.microsoft.com/office/drawing/2014/main" id="{6E4573F2-FCB9-5745-B10B-4AB31BCF8E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1" name="Rectangle 741">
                  <a:extLst>
                    <a:ext uri="{FF2B5EF4-FFF2-40B4-BE49-F238E27FC236}">
                      <a16:creationId xmlns:a16="http://schemas.microsoft.com/office/drawing/2014/main" id="{96648419-6C14-034A-A7B8-09A0D7A62E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2" name="Rectangle 742">
                  <a:extLst>
                    <a:ext uri="{FF2B5EF4-FFF2-40B4-BE49-F238E27FC236}">
                      <a16:creationId xmlns:a16="http://schemas.microsoft.com/office/drawing/2014/main" id="{0505962F-19B4-9B43-A142-CA0437F182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3" name="Rectangle 743">
                  <a:extLst>
                    <a:ext uri="{FF2B5EF4-FFF2-40B4-BE49-F238E27FC236}">
                      <a16:creationId xmlns:a16="http://schemas.microsoft.com/office/drawing/2014/main" id="{E8DFC08F-C11E-2244-8089-82EDEC204D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4" name="Rectangle 744">
                  <a:extLst>
                    <a:ext uri="{FF2B5EF4-FFF2-40B4-BE49-F238E27FC236}">
                      <a16:creationId xmlns:a16="http://schemas.microsoft.com/office/drawing/2014/main" id="{63581729-3AB6-BB48-AD8F-A86F853967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41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5" name="Rectangle 745">
                  <a:extLst>
                    <a:ext uri="{FF2B5EF4-FFF2-40B4-BE49-F238E27FC236}">
                      <a16:creationId xmlns:a16="http://schemas.microsoft.com/office/drawing/2014/main" id="{01FBA23C-9153-B341-8AC9-34FD00244C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41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6" name="Rectangle 746">
                  <a:extLst>
                    <a:ext uri="{FF2B5EF4-FFF2-40B4-BE49-F238E27FC236}">
                      <a16:creationId xmlns:a16="http://schemas.microsoft.com/office/drawing/2014/main" id="{753DC4E8-DE9B-C041-B362-D35671DD48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41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7" name="Rectangle 747">
                  <a:extLst>
                    <a:ext uri="{FF2B5EF4-FFF2-40B4-BE49-F238E27FC236}">
                      <a16:creationId xmlns:a16="http://schemas.microsoft.com/office/drawing/2014/main" id="{47686264-3639-6C4F-8E62-ECA8EA46DE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41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8" name="Rectangle 748">
                  <a:extLst>
                    <a:ext uri="{FF2B5EF4-FFF2-40B4-BE49-F238E27FC236}">
                      <a16:creationId xmlns:a16="http://schemas.microsoft.com/office/drawing/2014/main" id="{077E34EF-E8FE-4042-9210-7E8DCA505C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41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99" name="Rectangle 749">
                  <a:extLst>
                    <a:ext uri="{FF2B5EF4-FFF2-40B4-BE49-F238E27FC236}">
                      <a16:creationId xmlns:a16="http://schemas.microsoft.com/office/drawing/2014/main" id="{FC194D9A-4FF0-F84D-ABED-E45711BDC2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41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0" name="Rectangle 750">
                  <a:extLst>
                    <a:ext uri="{FF2B5EF4-FFF2-40B4-BE49-F238E27FC236}">
                      <a16:creationId xmlns:a16="http://schemas.microsoft.com/office/drawing/2014/main" id="{6E6E767C-4B46-3B4B-BBB6-54ED1F9649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41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1" name="Rectangle 751">
                  <a:extLst>
                    <a:ext uri="{FF2B5EF4-FFF2-40B4-BE49-F238E27FC236}">
                      <a16:creationId xmlns:a16="http://schemas.microsoft.com/office/drawing/2014/main" id="{03FC8D13-99F0-7249-8D79-A4315952AA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41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2" name="Rectangle 752">
                  <a:extLst>
                    <a:ext uri="{FF2B5EF4-FFF2-40B4-BE49-F238E27FC236}">
                      <a16:creationId xmlns:a16="http://schemas.microsoft.com/office/drawing/2014/main" id="{39703EF0-64AD-5247-885E-FC41C2A52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41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3" name="Rectangle 753">
                  <a:extLst>
                    <a:ext uri="{FF2B5EF4-FFF2-40B4-BE49-F238E27FC236}">
                      <a16:creationId xmlns:a16="http://schemas.microsoft.com/office/drawing/2014/main" id="{BBBA554B-C2B2-6742-A7EA-9C88300FB4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4" name="Rectangle 754">
                  <a:extLst>
                    <a:ext uri="{FF2B5EF4-FFF2-40B4-BE49-F238E27FC236}">
                      <a16:creationId xmlns:a16="http://schemas.microsoft.com/office/drawing/2014/main" id="{8E5A7B13-D58C-7346-9FD6-DCCB220AAF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5" name="Rectangle 755">
                  <a:extLst>
                    <a:ext uri="{FF2B5EF4-FFF2-40B4-BE49-F238E27FC236}">
                      <a16:creationId xmlns:a16="http://schemas.microsoft.com/office/drawing/2014/main" id="{829CD7BB-948D-9D4B-B856-6B7F274F23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6" name="Rectangle 756">
                  <a:extLst>
                    <a:ext uri="{FF2B5EF4-FFF2-40B4-BE49-F238E27FC236}">
                      <a16:creationId xmlns:a16="http://schemas.microsoft.com/office/drawing/2014/main" id="{C321C7AD-2931-284D-B148-53589DC4B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7" name="Rectangle 757">
                  <a:extLst>
                    <a:ext uri="{FF2B5EF4-FFF2-40B4-BE49-F238E27FC236}">
                      <a16:creationId xmlns:a16="http://schemas.microsoft.com/office/drawing/2014/main" id="{6A2BBB41-B0EC-314F-8F16-451D7B98E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8" name="Rectangle 758">
                  <a:extLst>
                    <a:ext uri="{FF2B5EF4-FFF2-40B4-BE49-F238E27FC236}">
                      <a16:creationId xmlns:a16="http://schemas.microsoft.com/office/drawing/2014/main" id="{00060DDF-94F9-064B-8082-090A9E32C0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09" name="Rectangle 759">
                  <a:extLst>
                    <a:ext uri="{FF2B5EF4-FFF2-40B4-BE49-F238E27FC236}">
                      <a16:creationId xmlns:a16="http://schemas.microsoft.com/office/drawing/2014/main" id="{35393F0A-7902-D844-9800-BB43D68547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0" name="Rectangle 760">
                  <a:extLst>
                    <a:ext uri="{FF2B5EF4-FFF2-40B4-BE49-F238E27FC236}">
                      <a16:creationId xmlns:a16="http://schemas.microsoft.com/office/drawing/2014/main" id="{543DDD2E-7FA4-9F47-9959-7125106441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1" name="Rectangle 761">
                  <a:extLst>
                    <a:ext uri="{FF2B5EF4-FFF2-40B4-BE49-F238E27FC236}">
                      <a16:creationId xmlns:a16="http://schemas.microsoft.com/office/drawing/2014/main" id="{1A75B917-150E-ED4C-971F-90674497E8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2" name="Rectangle 762">
                  <a:extLst>
                    <a:ext uri="{FF2B5EF4-FFF2-40B4-BE49-F238E27FC236}">
                      <a16:creationId xmlns:a16="http://schemas.microsoft.com/office/drawing/2014/main" id="{971C86C3-C312-3747-8914-69D050C42F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3" name="Rectangle 763">
                  <a:extLst>
                    <a:ext uri="{FF2B5EF4-FFF2-40B4-BE49-F238E27FC236}">
                      <a16:creationId xmlns:a16="http://schemas.microsoft.com/office/drawing/2014/main" id="{F28290A5-480B-9D43-ABD8-F59FA6608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4" name="Rectangle 764">
                  <a:extLst>
                    <a:ext uri="{FF2B5EF4-FFF2-40B4-BE49-F238E27FC236}">
                      <a16:creationId xmlns:a16="http://schemas.microsoft.com/office/drawing/2014/main" id="{2A0D09ED-DA03-5845-B8F1-DCA639373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5" name="Rectangle 765">
                  <a:extLst>
                    <a:ext uri="{FF2B5EF4-FFF2-40B4-BE49-F238E27FC236}">
                      <a16:creationId xmlns:a16="http://schemas.microsoft.com/office/drawing/2014/main" id="{0F7614D8-7DB7-2440-BFAA-2458C3891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6" name="Rectangle 766">
                  <a:extLst>
                    <a:ext uri="{FF2B5EF4-FFF2-40B4-BE49-F238E27FC236}">
                      <a16:creationId xmlns:a16="http://schemas.microsoft.com/office/drawing/2014/main" id="{08DEFF2A-D408-FE4B-B6CF-767D6D60D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7" name="Rectangle 767">
                  <a:extLst>
                    <a:ext uri="{FF2B5EF4-FFF2-40B4-BE49-F238E27FC236}">
                      <a16:creationId xmlns:a16="http://schemas.microsoft.com/office/drawing/2014/main" id="{F2BC58D4-1E49-0547-8C07-B57BD6723E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8" name="Rectangle 768">
                  <a:extLst>
                    <a:ext uri="{FF2B5EF4-FFF2-40B4-BE49-F238E27FC236}">
                      <a16:creationId xmlns:a16="http://schemas.microsoft.com/office/drawing/2014/main" id="{C74730C4-382B-2042-851A-529C9A48C8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19" name="Rectangle 769">
                  <a:extLst>
                    <a:ext uri="{FF2B5EF4-FFF2-40B4-BE49-F238E27FC236}">
                      <a16:creationId xmlns:a16="http://schemas.microsoft.com/office/drawing/2014/main" id="{486E2C60-BFBC-C146-A719-1CBF9FEBF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0" name="Rectangle 770">
                  <a:extLst>
                    <a:ext uri="{FF2B5EF4-FFF2-40B4-BE49-F238E27FC236}">
                      <a16:creationId xmlns:a16="http://schemas.microsoft.com/office/drawing/2014/main" id="{16F3EB33-CF18-C44D-948A-BD56013EAF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1" name="Rectangle 771">
                  <a:extLst>
                    <a:ext uri="{FF2B5EF4-FFF2-40B4-BE49-F238E27FC236}">
                      <a16:creationId xmlns:a16="http://schemas.microsoft.com/office/drawing/2014/main" id="{B1FD454B-95BB-EA45-B3EB-F9E8169A0E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41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2" name="Rectangle 772">
                  <a:extLst>
                    <a:ext uri="{FF2B5EF4-FFF2-40B4-BE49-F238E27FC236}">
                      <a16:creationId xmlns:a16="http://schemas.microsoft.com/office/drawing/2014/main" id="{A17F1E2E-F75E-8744-8355-1E8777536E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3" name="Rectangle 773">
                  <a:extLst>
                    <a:ext uri="{FF2B5EF4-FFF2-40B4-BE49-F238E27FC236}">
                      <a16:creationId xmlns:a16="http://schemas.microsoft.com/office/drawing/2014/main" id="{557C5218-245E-6141-B21D-4142052E5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4" name="Rectangle 774">
                  <a:extLst>
                    <a:ext uri="{FF2B5EF4-FFF2-40B4-BE49-F238E27FC236}">
                      <a16:creationId xmlns:a16="http://schemas.microsoft.com/office/drawing/2014/main" id="{67CF7CC6-D7DD-9645-9954-5A2D513063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5" name="Rectangle 775">
                  <a:extLst>
                    <a:ext uri="{FF2B5EF4-FFF2-40B4-BE49-F238E27FC236}">
                      <a16:creationId xmlns:a16="http://schemas.microsoft.com/office/drawing/2014/main" id="{7A7CDD57-5C67-364C-8F4B-D3BBDEE63B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47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6" name="Rectangle 776">
                  <a:extLst>
                    <a:ext uri="{FF2B5EF4-FFF2-40B4-BE49-F238E27FC236}">
                      <a16:creationId xmlns:a16="http://schemas.microsoft.com/office/drawing/2014/main" id="{1CD21ABB-3B95-284B-A113-4E61ABDE5A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47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7" name="Rectangle 777">
                  <a:extLst>
                    <a:ext uri="{FF2B5EF4-FFF2-40B4-BE49-F238E27FC236}">
                      <a16:creationId xmlns:a16="http://schemas.microsoft.com/office/drawing/2014/main" id="{401C273F-B777-1C4E-972F-5EB1E07C42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47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8" name="Rectangle 778">
                  <a:extLst>
                    <a:ext uri="{FF2B5EF4-FFF2-40B4-BE49-F238E27FC236}">
                      <a16:creationId xmlns:a16="http://schemas.microsoft.com/office/drawing/2014/main" id="{8646D769-14B0-A74A-9E97-6FEFB7AF96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47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29" name="Rectangle 779">
                  <a:extLst>
                    <a:ext uri="{FF2B5EF4-FFF2-40B4-BE49-F238E27FC236}">
                      <a16:creationId xmlns:a16="http://schemas.microsoft.com/office/drawing/2014/main" id="{FD5B1E80-9669-4748-975B-170C262029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47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0" name="Rectangle 780">
                  <a:extLst>
                    <a:ext uri="{FF2B5EF4-FFF2-40B4-BE49-F238E27FC236}">
                      <a16:creationId xmlns:a16="http://schemas.microsoft.com/office/drawing/2014/main" id="{AF589AC0-0691-8A49-AA0F-8FF5EE5489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47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1" name="Rectangle 781">
                  <a:extLst>
                    <a:ext uri="{FF2B5EF4-FFF2-40B4-BE49-F238E27FC236}">
                      <a16:creationId xmlns:a16="http://schemas.microsoft.com/office/drawing/2014/main" id="{97126F67-A58F-8348-A401-AA94FBA01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47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2" name="Rectangle 782">
                  <a:extLst>
                    <a:ext uri="{FF2B5EF4-FFF2-40B4-BE49-F238E27FC236}">
                      <a16:creationId xmlns:a16="http://schemas.microsoft.com/office/drawing/2014/main" id="{76AD35C7-AA45-334E-951A-B848A9DF37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47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3" name="Rectangle 783">
                  <a:extLst>
                    <a:ext uri="{FF2B5EF4-FFF2-40B4-BE49-F238E27FC236}">
                      <a16:creationId xmlns:a16="http://schemas.microsoft.com/office/drawing/2014/main" id="{D4933D12-10B0-0C4B-916D-8E4D5BF54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47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4" name="Rectangle 784">
                  <a:extLst>
                    <a:ext uri="{FF2B5EF4-FFF2-40B4-BE49-F238E27FC236}">
                      <a16:creationId xmlns:a16="http://schemas.microsoft.com/office/drawing/2014/main" id="{84182407-7AFE-BB4B-9EEB-0BBCF11E5E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5" name="Rectangle 785">
                  <a:extLst>
                    <a:ext uri="{FF2B5EF4-FFF2-40B4-BE49-F238E27FC236}">
                      <a16:creationId xmlns:a16="http://schemas.microsoft.com/office/drawing/2014/main" id="{45BDB6C2-FE56-E74F-89F7-EF93158654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6" name="Rectangle 786">
                  <a:extLst>
                    <a:ext uri="{FF2B5EF4-FFF2-40B4-BE49-F238E27FC236}">
                      <a16:creationId xmlns:a16="http://schemas.microsoft.com/office/drawing/2014/main" id="{B63A9F1D-BE40-B54F-8D3A-439AA3C68F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7" name="Rectangle 787">
                  <a:extLst>
                    <a:ext uri="{FF2B5EF4-FFF2-40B4-BE49-F238E27FC236}">
                      <a16:creationId xmlns:a16="http://schemas.microsoft.com/office/drawing/2014/main" id="{1871C7F2-A27C-E043-8063-4EE7E01D4A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8" name="Rectangle 788">
                  <a:extLst>
                    <a:ext uri="{FF2B5EF4-FFF2-40B4-BE49-F238E27FC236}">
                      <a16:creationId xmlns:a16="http://schemas.microsoft.com/office/drawing/2014/main" id="{B1648179-EF93-394C-BD84-AB890A434B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39" name="Rectangle 789">
                  <a:extLst>
                    <a:ext uri="{FF2B5EF4-FFF2-40B4-BE49-F238E27FC236}">
                      <a16:creationId xmlns:a16="http://schemas.microsoft.com/office/drawing/2014/main" id="{C18C31AB-8A38-B542-83D2-BD4A08226A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0" name="Rectangle 790">
                  <a:extLst>
                    <a:ext uri="{FF2B5EF4-FFF2-40B4-BE49-F238E27FC236}">
                      <a16:creationId xmlns:a16="http://schemas.microsoft.com/office/drawing/2014/main" id="{9951CC53-DAD1-F445-88B9-D0B655A7D6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1" name="Rectangle 791">
                  <a:extLst>
                    <a:ext uri="{FF2B5EF4-FFF2-40B4-BE49-F238E27FC236}">
                      <a16:creationId xmlns:a16="http://schemas.microsoft.com/office/drawing/2014/main" id="{F532B06B-24E6-F14A-8E85-277D6ACE51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2" name="Rectangle 792">
                  <a:extLst>
                    <a:ext uri="{FF2B5EF4-FFF2-40B4-BE49-F238E27FC236}">
                      <a16:creationId xmlns:a16="http://schemas.microsoft.com/office/drawing/2014/main" id="{4F517F79-37A1-C744-9977-510ECF449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3" name="Rectangle 793">
                  <a:extLst>
                    <a:ext uri="{FF2B5EF4-FFF2-40B4-BE49-F238E27FC236}">
                      <a16:creationId xmlns:a16="http://schemas.microsoft.com/office/drawing/2014/main" id="{624651D2-25D7-F847-8D4D-F3F243A634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4" name="Rectangle 794">
                  <a:extLst>
                    <a:ext uri="{FF2B5EF4-FFF2-40B4-BE49-F238E27FC236}">
                      <a16:creationId xmlns:a16="http://schemas.microsoft.com/office/drawing/2014/main" id="{C3223905-0475-AD4A-ABC6-2406B5D603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5" name="Rectangle 795">
                  <a:extLst>
                    <a:ext uri="{FF2B5EF4-FFF2-40B4-BE49-F238E27FC236}">
                      <a16:creationId xmlns:a16="http://schemas.microsoft.com/office/drawing/2014/main" id="{DC3B9CD4-0816-4747-B884-000983561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6" name="Rectangle 796">
                  <a:extLst>
                    <a:ext uri="{FF2B5EF4-FFF2-40B4-BE49-F238E27FC236}">
                      <a16:creationId xmlns:a16="http://schemas.microsoft.com/office/drawing/2014/main" id="{60E69E68-ECAD-2240-AEF2-5696581EFC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7" name="Rectangle 797">
                  <a:extLst>
                    <a:ext uri="{FF2B5EF4-FFF2-40B4-BE49-F238E27FC236}">
                      <a16:creationId xmlns:a16="http://schemas.microsoft.com/office/drawing/2014/main" id="{1DE3BB73-2E0A-EF48-9C72-5583304C91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8" name="Rectangle 798">
                  <a:extLst>
                    <a:ext uri="{FF2B5EF4-FFF2-40B4-BE49-F238E27FC236}">
                      <a16:creationId xmlns:a16="http://schemas.microsoft.com/office/drawing/2014/main" id="{1A3C8517-9FD2-114B-9A07-3D23106A4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49" name="Rectangle 799">
                  <a:extLst>
                    <a:ext uri="{FF2B5EF4-FFF2-40B4-BE49-F238E27FC236}">
                      <a16:creationId xmlns:a16="http://schemas.microsoft.com/office/drawing/2014/main" id="{DAE8957A-08B4-0144-BEA5-1B4199BE8A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0" name="Rectangle 800">
                  <a:extLst>
                    <a:ext uri="{FF2B5EF4-FFF2-40B4-BE49-F238E27FC236}">
                      <a16:creationId xmlns:a16="http://schemas.microsoft.com/office/drawing/2014/main" id="{15A518E3-B83F-DA40-BAE6-C543987651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1" name="Rectangle 801">
                  <a:extLst>
                    <a:ext uri="{FF2B5EF4-FFF2-40B4-BE49-F238E27FC236}">
                      <a16:creationId xmlns:a16="http://schemas.microsoft.com/office/drawing/2014/main" id="{585F6FC3-32DB-5140-A7A2-07CC85BA5D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2" name="Rectangle 802">
                  <a:extLst>
                    <a:ext uri="{FF2B5EF4-FFF2-40B4-BE49-F238E27FC236}">
                      <a16:creationId xmlns:a16="http://schemas.microsoft.com/office/drawing/2014/main" id="{0775AFE0-C8E1-C648-8A9F-74A7FEBF25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3" name="Rectangle 803">
                  <a:extLst>
                    <a:ext uri="{FF2B5EF4-FFF2-40B4-BE49-F238E27FC236}">
                      <a16:creationId xmlns:a16="http://schemas.microsoft.com/office/drawing/2014/main" id="{D35CF6A1-E7C8-3E42-AC2F-2A4EA800F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47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4" name="Rectangle 804">
                  <a:extLst>
                    <a:ext uri="{FF2B5EF4-FFF2-40B4-BE49-F238E27FC236}">
                      <a16:creationId xmlns:a16="http://schemas.microsoft.com/office/drawing/2014/main" id="{6A07C493-C197-7444-B9AB-703E328816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5" name="Rectangle 805">
                  <a:extLst>
                    <a:ext uri="{FF2B5EF4-FFF2-40B4-BE49-F238E27FC236}">
                      <a16:creationId xmlns:a16="http://schemas.microsoft.com/office/drawing/2014/main" id="{E9314F71-BA66-0D44-ADF9-3D7A59CAAF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6" name="Rectangle 806">
                  <a:extLst>
                    <a:ext uri="{FF2B5EF4-FFF2-40B4-BE49-F238E27FC236}">
                      <a16:creationId xmlns:a16="http://schemas.microsoft.com/office/drawing/2014/main" id="{17B6033F-78A5-B24E-96D5-F5322AEA79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52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7" name="Rectangle 807">
                  <a:extLst>
                    <a:ext uri="{FF2B5EF4-FFF2-40B4-BE49-F238E27FC236}">
                      <a16:creationId xmlns:a16="http://schemas.microsoft.com/office/drawing/2014/main" id="{0C276959-92B8-374A-8E82-A3E09A0423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52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8" name="Rectangle 808">
                  <a:extLst>
                    <a:ext uri="{FF2B5EF4-FFF2-40B4-BE49-F238E27FC236}">
                      <a16:creationId xmlns:a16="http://schemas.microsoft.com/office/drawing/2014/main" id="{4881500F-F8D1-2E45-8CCD-917C6C5202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52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59" name="Rectangle 809">
                  <a:extLst>
                    <a:ext uri="{FF2B5EF4-FFF2-40B4-BE49-F238E27FC236}">
                      <a16:creationId xmlns:a16="http://schemas.microsoft.com/office/drawing/2014/main" id="{5BECDA42-DEEA-DC41-BFB3-5D966396FB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52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0" name="Rectangle 810">
                  <a:extLst>
                    <a:ext uri="{FF2B5EF4-FFF2-40B4-BE49-F238E27FC236}">
                      <a16:creationId xmlns:a16="http://schemas.microsoft.com/office/drawing/2014/main" id="{D111AE46-702E-8E49-B296-93A11B8F1D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52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1" name="Rectangle 811">
                  <a:extLst>
                    <a:ext uri="{FF2B5EF4-FFF2-40B4-BE49-F238E27FC236}">
                      <a16:creationId xmlns:a16="http://schemas.microsoft.com/office/drawing/2014/main" id="{9A4EB299-945E-4F49-966C-EB4010937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52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2" name="Rectangle 812">
                  <a:extLst>
                    <a:ext uri="{FF2B5EF4-FFF2-40B4-BE49-F238E27FC236}">
                      <a16:creationId xmlns:a16="http://schemas.microsoft.com/office/drawing/2014/main" id="{7BEA2056-A1D0-C24F-9825-403350FC7A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52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3" name="Rectangle 813">
                  <a:extLst>
                    <a:ext uri="{FF2B5EF4-FFF2-40B4-BE49-F238E27FC236}">
                      <a16:creationId xmlns:a16="http://schemas.microsoft.com/office/drawing/2014/main" id="{7145F00F-71F9-1F40-81AB-24B3154381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52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4" name="Rectangle 814">
                  <a:extLst>
                    <a:ext uri="{FF2B5EF4-FFF2-40B4-BE49-F238E27FC236}">
                      <a16:creationId xmlns:a16="http://schemas.microsoft.com/office/drawing/2014/main" id="{137FF115-D727-EE4C-8B22-156F48DB27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529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5" name="Rectangle 815">
                  <a:extLst>
                    <a:ext uri="{FF2B5EF4-FFF2-40B4-BE49-F238E27FC236}">
                      <a16:creationId xmlns:a16="http://schemas.microsoft.com/office/drawing/2014/main" id="{61A5938D-674D-5748-936A-8138BA7071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6" name="Rectangle 816">
                  <a:extLst>
                    <a:ext uri="{FF2B5EF4-FFF2-40B4-BE49-F238E27FC236}">
                      <a16:creationId xmlns:a16="http://schemas.microsoft.com/office/drawing/2014/main" id="{2D795029-F0ED-AE42-9ABD-DA5DC7272D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7" name="Rectangle 817">
                  <a:extLst>
                    <a:ext uri="{FF2B5EF4-FFF2-40B4-BE49-F238E27FC236}">
                      <a16:creationId xmlns:a16="http://schemas.microsoft.com/office/drawing/2014/main" id="{D3DF8147-B46F-FB48-AB19-81687A1B37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8" name="Rectangle 818">
                  <a:extLst>
                    <a:ext uri="{FF2B5EF4-FFF2-40B4-BE49-F238E27FC236}">
                      <a16:creationId xmlns:a16="http://schemas.microsoft.com/office/drawing/2014/main" id="{47C187E3-6911-E444-BFDF-0215838E3A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69" name="Rectangle 819">
                  <a:extLst>
                    <a:ext uri="{FF2B5EF4-FFF2-40B4-BE49-F238E27FC236}">
                      <a16:creationId xmlns:a16="http://schemas.microsoft.com/office/drawing/2014/main" id="{D7BC7374-78A7-A647-BA38-E6579EAF09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0" name="Rectangle 820">
                  <a:extLst>
                    <a:ext uri="{FF2B5EF4-FFF2-40B4-BE49-F238E27FC236}">
                      <a16:creationId xmlns:a16="http://schemas.microsoft.com/office/drawing/2014/main" id="{0371B879-07D2-BB4F-9542-FE5278F72B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1" name="Rectangle 821">
                  <a:extLst>
                    <a:ext uri="{FF2B5EF4-FFF2-40B4-BE49-F238E27FC236}">
                      <a16:creationId xmlns:a16="http://schemas.microsoft.com/office/drawing/2014/main" id="{E2A100DD-1289-0F4C-B332-9C0C4337C1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2" name="Rectangle 822">
                  <a:extLst>
                    <a:ext uri="{FF2B5EF4-FFF2-40B4-BE49-F238E27FC236}">
                      <a16:creationId xmlns:a16="http://schemas.microsoft.com/office/drawing/2014/main" id="{A13FDDF0-B299-B841-8549-8AF908CF1C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3" name="Rectangle 823">
                  <a:extLst>
                    <a:ext uri="{FF2B5EF4-FFF2-40B4-BE49-F238E27FC236}">
                      <a16:creationId xmlns:a16="http://schemas.microsoft.com/office/drawing/2014/main" id="{24AD9918-AB62-1044-A538-A0596D968A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4" name="Rectangle 824">
                  <a:extLst>
                    <a:ext uri="{FF2B5EF4-FFF2-40B4-BE49-F238E27FC236}">
                      <a16:creationId xmlns:a16="http://schemas.microsoft.com/office/drawing/2014/main" id="{B63486C6-E31D-3148-AAA0-668F2E025B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5" name="Rectangle 825">
                  <a:extLst>
                    <a:ext uri="{FF2B5EF4-FFF2-40B4-BE49-F238E27FC236}">
                      <a16:creationId xmlns:a16="http://schemas.microsoft.com/office/drawing/2014/main" id="{B6A6E6A2-0E33-3446-B6AD-E588935275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6" name="Rectangle 826">
                  <a:extLst>
                    <a:ext uri="{FF2B5EF4-FFF2-40B4-BE49-F238E27FC236}">
                      <a16:creationId xmlns:a16="http://schemas.microsoft.com/office/drawing/2014/main" id="{E894EFD7-33B3-5D48-924A-D97BC91BAC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7" name="Rectangle 827">
                  <a:extLst>
                    <a:ext uri="{FF2B5EF4-FFF2-40B4-BE49-F238E27FC236}">
                      <a16:creationId xmlns:a16="http://schemas.microsoft.com/office/drawing/2014/main" id="{35FA281D-CE44-8942-9967-09098AB320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8" name="Rectangle 828">
                  <a:extLst>
                    <a:ext uri="{FF2B5EF4-FFF2-40B4-BE49-F238E27FC236}">
                      <a16:creationId xmlns:a16="http://schemas.microsoft.com/office/drawing/2014/main" id="{97F140C2-0303-2F49-AA96-009880A6A4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79" name="Rectangle 829">
                  <a:extLst>
                    <a:ext uri="{FF2B5EF4-FFF2-40B4-BE49-F238E27FC236}">
                      <a16:creationId xmlns:a16="http://schemas.microsoft.com/office/drawing/2014/main" id="{AB599FDF-F8F7-9047-B2C2-312027C7DD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0" name="Rectangle 830">
                  <a:extLst>
                    <a:ext uri="{FF2B5EF4-FFF2-40B4-BE49-F238E27FC236}">
                      <a16:creationId xmlns:a16="http://schemas.microsoft.com/office/drawing/2014/main" id="{E4EEEF55-5EE4-4249-AE2F-A81036501B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1" name="Rectangle 831">
                  <a:extLst>
                    <a:ext uri="{FF2B5EF4-FFF2-40B4-BE49-F238E27FC236}">
                      <a16:creationId xmlns:a16="http://schemas.microsoft.com/office/drawing/2014/main" id="{1FAD1392-C0A6-3444-B27C-06E76C937C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2" name="Rectangle 832">
                  <a:extLst>
                    <a:ext uri="{FF2B5EF4-FFF2-40B4-BE49-F238E27FC236}">
                      <a16:creationId xmlns:a16="http://schemas.microsoft.com/office/drawing/2014/main" id="{0A3671E1-EF56-E748-9A41-BEA14BBBB7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3" name="Rectangle 833">
                  <a:extLst>
                    <a:ext uri="{FF2B5EF4-FFF2-40B4-BE49-F238E27FC236}">
                      <a16:creationId xmlns:a16="http://schemas.microsoft.com/office/drawing/2014/main" id="{1E414F68-0DC7-884B-8E7E-34994F158A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4" name="Rectangle 834">
                  <a:extLst>
                    <a:ext uri="{FF2B5EF4-FFF2-40B4-BE49-F238E27FC236}">
                      <a16:creationId xmlns:a16="http://schemas.microsoft.com/office/drawing/2014/main" id="{BC9E7CB7-2BBC-1042-B7DA-47BC65F95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5" name="Rectangle 835">
                  <a:extLst>
                    <a:ext uri="{FF2B5EF4-FFF2-40B4-BE49-F238E27FC236}">
                      <a16:creationId xmlns:a16="http://schemas.microsoft.com/office/drawing/2014/main" id="{1C95324E-2BB3-634C-B948-DE6A773157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529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6" name="Rectangle 836">
                  <a:extLst>
                    <a:ext uri="{FF2B5EF4-FFF2-40B4-BE49-F238E27FC236}">
                      <a16:creationId xmlns:a16="http://schemas.microsoft.com/office/drawing/2014/main" id="{00C156AE-FC52-864E-B907-6FD12798B6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7" name="Rectangle 837">
                  <a:extLst>
                    <a:ext uri="{FF2B5EF4-FFF2-40B4-BE49-F238E27FC236}">
                      <a16:creationId xmlns:a16="http://schemas.microsoft.com/office/drawing/2014/main" id="{17272600-87CC-EB48-9C36-9AC3D82FA5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58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8" name="Rectangle 838">
                  <a:extLst>
                    <a:ext uri="{FF2B5EF4-FFF2-40B4-BE49-F238E27FC236}">
                      <a16:creationId xmlns:a16="http://schemas.microsoft.com/office/drawing/2014/main" id="{0E5B0014-8896-0544-BA3B-975F755DF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58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89" name="Rectangle 839">
                  <a:extLst>
                    <a:ext uri="{FF2B5EF4-FFF2-40B4-BE49-F238E27FC236}">
                      <a16:creationId xmlns:a16="http://schemas.microsoft.com/office/drawing/2014/main" id="{F80B6788-604C-5048-9BE1-3A98F4C977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58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0" name="Rectangle 840">
                  <a:extLst>
                    <a:ext uri="{FF2B5EF4-FFF2-40B4-BE49-F238E27FC236}">
                      <a16:creationId xmlns:a16="http://schemas.microsoft.com/office/drawing/2014/main" id="{CAB7DEFD-51AF-7A4E-89CF-DD6BC412FB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58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1" name="Rectangle 841">
                  <a:extLst>
                    <a:ext uri="{FF2B5EF4-FFF2-40B4-BE49-F238E27FC236}">
                      <a16:creationId xmlns:a16="http://schemas.microsoft.com/office/drawing/2014/main" id="{8583FF63-ECC9-424C-8147-484323F35B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58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2" name="Rectangle 842">
                  <a:extLst>
                    <a:ext uri="{FF2B5EF4-FFF2-40B4-BE49-F238E27FC236}">
                      <a16:creationId xmlns:a16="http://schemas.microsoft.com/office/drawing/2014/main" id="{216FC890-BC7C-664B-8F89-FAAF443337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58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3" name="Rectangle 843">
                  <a:extLst>
                    <a:ext uri="{FF2B5EF4-FFF2-40B4-BE49-F238E27FC236}">
                      <a16:creationId xmlns:a16="http://schemas.microsoft.com/office/drawing/2014/main" id="{6B16275E-D64A-5D4E-ACAB-11EC8AEAEF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58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4" name="Rectangle 844">
                  <a:extLst>
                    <a:ext uri="{FF2B5EF4-FFF2-40B4-BE49-F238E27FC236}">
                      <a16:creationId xmlns:a16="http://schemas.microsoft.com/office/drawing/2014/main" id="{31D03F72-7580-2144-8697-07279E438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58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5" name="Rectangle 845">
                  <a:extLst>
                    <a:ext uri="{FF2B5EF4-FFF2-40B4-BE49-F238E27FC236}">
                      <a16:creationId xmlns:a16="http://schemas.microsoft.com/office/drawing/2014/main" id="{7D79A28D-261B-E74D-B94C-0042A4F7EB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585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6" name="Rectangle 846">
                  <a:extLst>
                    <a:ext uri="{FF2B5EF4-FFF2-40B4-BE49-F238E27FC236}">
                      <a16:creationId xmlns:a16="http://schemas.microsoft.com/office/drawing/2014/main" id="{870FC6C5-F17A-4442-82C2-13A1F8C3F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7" name="Rectangle 847">
                  <a:extLst>
                    <a:ext uri="{FF2B5EF4-FFF2-40B4-BE49-F238E27FC236}">
                      <a16:creationId xmlns:a16="http://schemas.microsoft.com/office/drawing/2014/main" id="{31836DF6-9501-9C42-8367-8C442BB46A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8" name="Rectangle 848">
                  <a:extLst>
                    <a:ext uri="{FF2B5EF4-FFF2-40B4-BE49-F238E27FC236}">
                      <a16:creationId xmlns:a16="http://schemas.microsoft.com/office/drawing/2014/main" id="{3BD178E8-184F-7A4C-A53D-473A82154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899" name="Rectangle 849">
                  <a:extLst>
                    <a:ext uri="{FF2B5EF4-FFF2-40B4-BE49-F238E27FC236}">
                      <a16:creationId xmlns:a16="http://schemas.microsoft.com/office/drawing/2014/main" id="{56465781-2379-1F4D-8898-24FD19E806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0" name="Rectangle 850">
                  <a:extLst>
                    <a:ext uri="{FF2B5EF4-FFF2-40B4-BE49-F238E27FC236}">
                      <a16:creationId xmlns:a16="http://schemas.microsoft.com/office/drawing/2014/main" id="{874C4004-D426-D94B-92EB-3071ABCC16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1" name="Rectangle 851">
                  <a:extLst>
                    <a:ext uri="{FF2B5EF4-FFF2-40B4-BE49-F238E27FC236}">
                      <a16:creationId xmlns:a16="http://schemas.microsoft.com/office/drawing/2014/main" id="{2E0D5972-AE57-FE41-A1E8-9B5F5C1735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2" name="Rectangle 852">
                  <a:extLst>
                    <a:ext uri="{FF2B5EF4-FFF2-40B4-BE49-F238E27FC236}">
                      <a16:creationId xmlns:a16="http://schemas.microsoft.com/office/drawing/2014/main" id="{34A7071E-FD15-9B44-A045-A5BFA04DF4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3" name="Rectangle 853">
                  <a:extLst>
                    <a:ext uri="{FF2B5EF4-FFF2-40B4-BE49-F238E27FC236}">
                      <a16:creationId xmlns:a16="http://schemas.microsoft.com/office/drawing/2014/main" id="{763CC863-09A9-3846-B5AB-A06159895D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4" name="Rectangle 854">
                  <a:extLst>
                    <a:ext uri="{FF2B5EF4-FFF2-40B4-BE49-F238E27FC236}">
                      <a16:creationId xmlns:a16="http://schemas.microsoft.com/office/drawing/2014/main" id="{86F31B21-C744-824E-A838-BC0F6EC5A6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5" name="Rectangle 855">
                  <a:extLst>
                    <a:ext uri="{FF2B5EF4-FFF2-40B4-BE49-F238E27FC236}">
                      <a16:creationId xmlns:a16="http://schemas.microsoft.com/office/drawing/2014/main" id="{34D75D34-47FA-4243-80F2-186BE8B565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6" name="Rectangle 856">
                  <a:extLst>
                    <a:ext uri="{FF2B5EF4-FFF2-40B4-BE49-F238E27FC236}">
                      <a16:creationId xmlns:a16="http://schemas.microsoft.com/office/drawing/2014/main" id="{73EC684C-CDE4-B14B-B222-228B0B4BAD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7" name="Rectangle 857">
                  <a:extLst>
                    <a:ext uri="{FF2B5EF4-FFF2-40B4-BE49-F238E27FC236}">
                      <a16:creationId xmlns:a16="http://schemas.microsoft.com/office/drawing/2014/main" id="{EE821973-0844-4049-B677-49353C0D8E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8" name="Rectangle 858">
                  <a:extLst>
                    <a:ext uri="{FF2B5EF4-FFF2-40B4-BE49-F238E27FC236}">
                      <a16:creationId xmlns:a16="http://schemas.microsoft.com/office/drawing/2014/main" id="{48A399AA-442F-DA40-BFC9-DABE4DFC79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09" name="Rectangle 859">
                  <a:extLst>
                    <a:ext uri="{FF2B5EF4-FFF2-40B4-BE49-F238E27FC236}">
                      <a16:creationId xmlns:a16="http://schemas.microsoft.com/office/drawing/2014/main" id="{5C42CC1E-C85A-5741-8923-FE6974755E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0" name="Rectangle 860">
                  <a:extLst>
                    <a:ext uri="{FF2B5EF4-FFF2-40B4-BE49-F238E27FC236}">
                      <a16:creationId xmlns:a16="http://schemas.microsoft.com/office/drawing/2014/main" id="{2E721841-4ABF-A94F-9B9D-43D3ACAA2B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1" name="Rectangle 861">
                  <a:extLst>
                    <a:ext uri="{FF2B5EF4-FFF2-40B4-BE49-F238E27FC236}">
                      <a16:creationId xmlns:a16="http://schemas.microsoft.com/office/drawing/2014/main" id="{21B72401-5A44-024E-AA8B-7943E18AD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2" name="Rectangle 862">
                  <a:extLst>
                    <a:ext uri="{FF2B5EF4-FFF2-40B4-BE49-F238E27FC236}">
                      <a16:creationId xmlns:a16="http://schemas.microsoft.com/office/drawing/2014/main" id="{A2FB51C8-ED0F-B142-B092-BFF014A72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3" name="Rectangle 863">
                  <a:extLst>
                    <a:ext uri="{FF2B5EF4-FFF2-40B4-BE49-F238E27FC236}">
                      <a16:creationId xmlns:a16="http://schemas.microsoft.com/office/drawing/2014/main" id="{5A71DBB4-B5A7-D04A-9B36-C5D0F78B4F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4" name="Rectangle 864">
                  <a:extLst>
                    <a:ext uri="{FF2B5EF4-FFF2-40B4-BE49-F238E27FC236}">
                      <a16:creationId xmlns:a16="http://schemas.microsoft.com/office/drawing/2014/main" id="{244C54AA-02FD-B149-A136-4DB5937167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5" name="Rectangle 865">
                  <a:extLst>
                    <a:ext uri="{FF2B5EF4-FFF2-40B4-BE49-F238E27FC236}">
                      <a16:creationId xmlns:a16="http://schemas.microsoft.com/office/drawing/2014/main" id="{9F970CB2-3111-784E-BA2E-C7825BBB89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6" name="Rectangle 866">
                  <a:extLst>
                    <a:ext uri="{FF2B5EF4-FFF2-40B4-BE49-F238E27FC236}">
                      <a16:creationId xmlns:a16="http://schemas.microsoft.com/office/drawing/2014/main" id="{A36D1BC5-F3B5-C04C-B0E5-4306070421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7" name="Rectangle 867">
                  <a:extLst>
                    <a:ext uri="{FF2B5EF4-FFF2-40B4-BE49-F238E27FC236}">
                      <a16:creationId xmlns:a16="http://schemas.microsoft.com/office/drawing/2014/main" id="{0A87E48D-B9B2-6748-AD5E-72E2FCA1F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585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8" name="Rectangle 868">
                  <a:extLst>
                    <a:ext uri="{FF2B5EF4-FFF2-40B4-BE49-F238E27FC236}">
                      <a16:creationId xmlns:a16="http://schemas.microsoft.com/office/drawing/2014/main" id="{79EB24D2-55BC-EF4B-B00D-5A8A1027A2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64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19" name="Rectangle 869">
                  <a:extLst>
                    <a:ext uri="{FF2B5EF4-FFF2-40B4-BE49-F238E27FC236}">
                      <a16:creationId xmlns:a16="http://schemas.microsoft.com/office/drawing/2014/main" id="{E59097F9-DA01-8E41-9AE6-02E3C20A06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64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0" name="Rectangle 870">
                  <a:extLst>
                    <a:ext uri="{FF2B5EF4-FFF2-40B4-BE49-F238E27FC236}">
                      <a16:creationId xmlns:a16="http://schemas.microsoft.com/office/drawing/2014/main" id="{FD4F2135-6E50-6844-9F22-FB241421D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64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1" name="Rectangle 871">
                  <a:extLst>
                    <a:ext uri="{FF2B5EF4-FFF2-40B4-BE49-F238E27FC236}">
                      <a16:creationId xmlns:a16="http://schemas.microsoft.com/office/drawing/2014/main" id="{C85A0FF9-201E-324A-B8BA-79A68DC33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64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2" name="Rectangle 872">
                  <a:extLst>
                    <a:ext uri="{FF2B5EF4-FFF2-40B4-BE49-F238E27FC236}">
                      <a16:creationId xmlns:a16="http://schemas.microsoft.com/office/drawing/2014/main" id="{A9DB757C-290C-7A4E-9455-CAEB6D0BB3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64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3" name="Rectangle 873">
                  <a:extLst>
                    <a:ext uri="{FF2B5EF4-FFF2-40B4-BE49-F238E27FC236}">
                      <a16:creationId xmlns:a16="http://schemas.microsoft.com/office/drawing/2014/main" id="{949E3BDD-28BA-284C-A930-AC99BF69EF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64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4" name="Rectangle 874">
                  <a:extLst>
                    <a:ext uri="{FF2B5EF4-FFF2-40B4-BE49-F238E27FC236}">
                      <a16:creationId xmlns:a16="http://schemas.microsoft.com/office/drawing/2014/main" id="{208F388F-F251-6C4A-9A41-F2037D1279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64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5" name="Rectangle 875">
                  <a:extLst>
                    <a:ext uri="{FF2B5EF4-FFF2-40B4-BE49-F238E27FC236}">
                      <a16:creationId xmlns:a16="http://schemas.microsoft.com/office/drawing/2014/main" id="{BAD30878-276C-924B-A9D4-1802D4C614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64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6" name="Rectangle 876">
                  <a:extLst>
                    <a:ext uri="{FF2B5EF4-FFF2-40B4-BE49-F238E27FC236}">
                      <a16:creationId xmlns:a16="http://schemas.microsoft.com/office/drawing/2014/main" id="{7B50DE86-B223-1C4D-A983-9EE73DACA0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644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7" name="Rectangle 877">
                  <a:extLst>
                    <a:ext uri="{FF2B5EF4-FFF2-40B4-BE49-F238E27FC236}">
                      <a16:creationId xmlns:a16="http://schemas.microsoft.com/office/drawing/2014/main" id="{3D1DA681-6427-3446-894D-A80DA8C9FE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8" name="Rectangle 878">
                  <a:extLst>
                    <a:ext uri="{FF2B5EF4-FFF2-40B4-BE49-F238E27FC236}">
                      <a16:creationId xmlns:a16="http://schemas.microsoft.com/office/drawing/2014/main" id="{F9B37CA1-7960-5C45-B130-6297A460E7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29" name="Rectangle 879">
                  <a:extLst>
                    <a:ext uri="{FF2B5EF4-FFF2-40B4-BE49-F238E27FC236}">
                      <a16:creationId xmlns:a16="http://schemas.microsoft.com/office/drawing/2014/main" id="{564BF2F0-3D38-0B40-A6B9-DF7AD77F96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30" name="Rectangle 880">
                  <a:extLst>
                    <a:ext uri="{FF2B5EF4-FFF2-40B4-BE49-F238E27FC236}">
                      <a16:creationId xmlns:a16="http://schemas.microsoft.com/office/drawing/2014/main" id="{48808041-71C6-B84E-9738-03BD2F78A5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31" name="Rectangle 881">
                  <a:extLst>
                    <a:ext uri="{FF2B5EF4-FFF2-40B4-BE49-F238E27FC236}">
                      <a16:creationId xmlns:a16="http://schemas.microsoft.com/office/drawing/2014/main" id="{A215CAEA-1BC2-984C-8699-7CA805C7D2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32" name="Rectangle 882">
                  <a:extLst>
                    <a:ext uri="{FF2B5EF4-FFF2-40B4-BE49-F238E27FC236}">
                      <a16:creationId xmlns:a16="http://schemas.microsoft.com/office/drawing/2014/main" id="{1603C88D-656F-A04E-8B0F-EFA6CD12A7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33" name="Rectangle 883">
                  <a:extLst>
                    <a:ext uri="{FF2B5EF4-FFF2-40B4-BE49-F238E27FC236}">
                      <a16:creationId xmlns:a16="http://schemas.microsoft.com/office/drawing/2014/main" id="{1E161E1F-5617-A54A-A0F1-A3ABA2323C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34" name="Rectangle 884">
                  <a:extLst>
                    <a:ext uri="{FF2B5EF4-FFF2-40B4-BE49-F238E27FC236}">
                      <a16:creationId xmlns:a16="http://schemas.microsoft.com/office/drawing/2014/main" id="{83BD4102-116D-7242-943B-6293D2227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35" name="Rectangle 885">
                  <a:extLst>
                    <a:ext uri="{FF2B5EF4-FFF2-40B4-BE49-F238E27FC236}">
                      <a16:creationId xmlns:a16="http://schemas.microsoft.com/office/drawing/2014/main" id="{9590FFB0-3EB5-C849-B9B6-A4A59F728C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36" name="Rectangle 886">
                  <a:extLst>
                    <a:ext uri="{FF2B5EF4-FFF2-40B4-BE49-F238E27FC236}">
                      <a16:creationId xmlns:a16="http://schemas.microsoft.com/office/drawing/2014/main" id="{3588EC9B-40D8-2B46-B6E2-86A70AC5A4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37" name="Rectangle 887">
                  <a:extLst>
                    <a:ext uri="{FF2B5EF4-FFF2-40B4-BE49-F238E27FC236}">
                      <a16:creationId xmlns:a16="http://schemas.microsoft.com/office/drawing/2014/main" id="{A8F1B014-63C5-4143-B3E3-66BD5D3A47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38" name="Rectangle 888">
                  <a:extLst>
                    <a:ext uri="{FF2B5EF4-FFF2-40B4-BE49-F238E27FC236}">
                      <a16:creationId xmlns:a16="http://schemas.microsoft.com/office/drawing/2014/main" id="{B9371906-2E72-2D4C-AF98-43F0C4FC98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39" name="Rectangle 889">
                  <a:extLst>
                    <a:ext uri="{FF2B5EF4-FFF2-40B4-BE49-F238E27FC236}">
                      <a16:creationId xmlns:a16="http://schemas.microsoft.com/office/drawing/2014/main" id="{B6E4DD8E-3DA0-3944-81EA-09A372D9CB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40" name="Rectangle 890">
                  <a:extLst>
                    <a:ext uri="{FF2B5EF4-FFF2-40B4-BE49-F238E27FC236}">
                      <a16:creationId xmlns:a16="http://schemas.microsoft.com/office/drawing/2014/main" id="{5EADCC5A-5DC4-7141-95B6-E2AC7C11E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41" name="Rectangle 891">
                  <a:extLst>
                    <a:ext uri="{FF2B5EF4-FFF2-40B4-BE49-F238E27FC236}">
                      <a16:creationId xmlns:a16="http://schemas.microsoft.com/office/drawing/2014/main" id="{63BC6897-1C5B-CF47-89F7-EC1540576E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42" name="Rectangle 892">
                  <a:extLst>
                    <a:ext uri="{FF2B5EF4-FFF2-40B4-BE49-F238E27FC236}">
                      <a16:creationId xmlns:a16="http://schemas.microsoft.com/office/drawing/2014/main" id="{776BC895-1B3D-9D45-9143-74F754DB34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43" name="Rectangle 893">
                  <a:extLst>
                    <a:ext uri="{FF2B5EF4-FFF2-40B4-BE49-F238E27FC236}">
                      <a16:creationId xmlns:a16="http://schemas.microsoft.com/office/drawing/2014/main" id="{FF72A6A7-F26B-D542-BFCB-599CA815DF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44" name="Rectangle 894">
                  <a:extLst>
                    <a:ext uri="{FF2B5EF4-FFF2-40B4-BE49-F238E27FC236}">
                      <a16:creationId xmlns:a16="http://schemas.microsoft.com/office/drawing/2014/main" id="{FF90D6EB-48E7-1441-955D-0769DEDCDC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45" name="Rectangle 895">
                  <a:extLst>
                    <a:ext uri="{FF2B5EF4-FFF2-40B4-BE49-F238E27FC236}">
                      <a16:creationId xmlns:a16="http://schemas.microsoft.com/office/drawing/2014/main" id="{0C72C80B-A294-6D4D-88D1-5A9FAED9FD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46" name="Rectangle 896">
                  <a:extLst>
                    <a:ext uri="{FF2B5EF4-FFF2-40B4-BE49-F238E27FC236}">
                      <a16:creationId xmlns:a16="http://schemas.microsoft.com/office/drawing/2014/main" id="{DE35C128-2CF4-E64C-9A7A-D53E713389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47" name="Rectangle 897">
                  <a:extLst>
                    <a:ext uri="{FF2B5EF4-FFF2-40B4-BE49-F238E27FC236}">
                      <a16:creationId xmlns:a16="http://schemas.microsoft.com/office/drawing/2014/main" id="{FA938A3E-E730-5646-991F-53E1099C65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48" name="Rectangle 898">
                  <a:extLst>
                    <a:ext uri="{FF2B5EF4-FFF2-40B4-BE49-F238E27FC236}">
                      <a16:creationId xmlns:a16="http://schemas.microsoft.com/office/drawing/2014/main" id="{F2A13B23-A560-1E48-B958-B142BF8B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49" name="Rectangle 899">
                  <a:extLst>
                    <a:ext uri="{FF2B5EF4-FFF2-40B4-BE49-F238E27FC236}">
                      <a16:creationId xmlns:a16="http://schemas.microsoft.com/office/drawing/2014/main" id="{59ED1214-AE49-044A-AE29-F9B9317639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644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50" name="Rectangle 900">
                  <a:extLst>
                    <a:ext uri="{FF2B5EF4-FFF2-40B4-BE49-F238E27FC236}">
                      <a16:creationId xmlns:a16="http://schemas.microsoft.com/office/drawing/2014/main" id="{2B114C9A-8192-E643-A637-9D4242D0ED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70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51" name="Rectangle 901">
                  <a:extLst>
                    <a:ext uri="{FF2B5EF4-FFF2-40B4-BE49-F238E27FC236}">
                      <a16:creationId xmlns:a16="http://schemas.microsoft.com/office/drawing/2014/main" id="{5161050C-EA7C-3F4A-A140-DE71BA3180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70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52" name="Rectangle 902">
                  <a:extLst>
                    <a:ext uri="{FF2B5EF4-FFF2-40B4-BE49-F238E27FC236}">
                      <a16:creationId xmlns:a16="http://schemas.microsoft.com/office/drawing/2014/main" id="{3481ECFA-051F-DA4E-8C14-1EE5818177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70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53" name="Rectangle 903">
                  <a:extLst>
                    <a:ext uri="{FF2B5EF4-FFF2-40B4-BE49-F238E27FC236}">
                      <a16:creationId xmlns:a16="http://schemas.microsoft.com/office/drawing/2014/main" id="{7B8CCEAA-E0A1-CB4D-976A-911E2784B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70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54" name="Rectangle 904">
                  <a:extLst>
                    <a:ext uri="{FF2B5EF4-FFF2-40B4-BE49-F238E27FC236}">
                      <a16:creationId xmlns:a16="http://schemas.microsoft.com/office/drawing/2014/main" id="{745135DC-4B3A-E245-9534-B358A5E4D8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70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55" name="Rectangle 905">
                  <a:extLst>
                    <a:ext uri="{FF2B5EF4-FFF2-40B4-BE49-F238E27FC236}">
                      <a16:creationId xmlns:a16="http://schemas.microsoft.com/office/drawing/2014/main" id="{156E8868-B693-B64A-82D9-4A6B70D9C2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70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56" name="Rectangle 906">
                  <a:extLst>
                    <a:ext uri="{FF2B5EF4-FFF2-40B4-BE49-F238E27FC236}">
                      <a16:creationId xmlns:a16="http://schemas.microsoft.com/office/drawing/2014/main" id="{DBE0D569-8FDC-6D45-B82F-8CBD76BDE1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70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57" name="Rectangle 907">
                  <a:extLst>
                    <a:ext uri="{FF2B5EF4-FFF2-40B4-BE49-F238E27FC236}">
                      <a16:creationId xmlns:a16="http://schemas.microsoft.com/office/drawing/2014/main" id="{4BA0C2BD-9186-5340-B6E8-3F6B01201E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701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58" name="Rectangle 908">
                  <a:extLst>
                    <a:ext uri="{FF2B5EF4-FFF2-40B4-BE49-F238E27FC236}">
                      <a16:creationId xmlns:a16="http://schemas.microsoft.com/office/drawing/2014/main" id="{4983F177-6B62-524E-8E95-86126C01CB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59" name="Rectangle 909">
                  <a:extLst>
                    <a:ext uri="{FF2B5EF4-FFF2-40B4-BE49-F238E27FC236}">
                      <a16:creationId xmlns:a16="http://schemas.microsoft.com/office/drawing/2014/main" id="{FEF982B6-CFEB-4B4C-A5C6-C5D132A3D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60" name="Rectangle 910">
                  <a:extLst>
                    <a:ext uri="{FF2B5EF4-FFF2-40B4-BE49-F238E27FC236}">
                      <a16:creationId xmlns:a16="http://schemas.microsoft.com/office/drawing/2014/main" id="{1B4971E8-A738-5840-92F8-2748F73DA8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61" name="Rectangle 911">
                  <a:extLst>
                    <a:ext uri="{FF2B5EF4-FFF2-40B4-BE49-F238E27FC236}">
                      <a16:creationId xmlns:a16="http://schemas.microsoft.com/office/drawing/2014/main" id="{2F09D824-5B83-FD45-BB11-C914569312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62" name="Rectangle 912">
                  <a:extLst>
                    <a:ext uri="{FF2B5EF4-FFF2-40B4-BE49-F238E27FC236}">
                      <a16:creationId xmlns:a16="http://schemas.microsoft.com/office/drawing/2014/main" id="{298419D4-4447-FC41-BB91-AFAD86F7C6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63" name="Rectangle 913">
                  <a:extLst>
                    <a:ext uri="{FF2B5EF4-FFF2-40B4-BE49-F238E27FC236}">
                      <a16:creationId xmlns:a16="http://schemas.microsoft.com/office/drawing/2014/main" id="{B262BD5A-5AFB-A142-B296-CAFAA034AD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64" name="Rectangle 914">
                  <a:extLst>
                    <a:ext uri="{FF2B5EF4-FFF2-40B4-BE49-F238E27FC236}">
                      <a16:creationId xmlns:a16="http://schemas.microsoft.com/office/drawing/2014/main" id="{D2F68B55-F6E6-7045-9740-E9E742484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65" name="Rectangle 915">
                  <a:extLst>
                    <a:ext uri="{FF2B5EF4-FFF2-40B4-BE49-F238E27FC236}">
                      <a16:creationId xmlns:a16="http://schemas.microsoft.com/office/drawing/2014/main" id="{9688163D-639B-A149-8CA2-EA6BDEA161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66" name="Rectangle 916">
                  <a:extLst>
                    <a:ext uri="{FF2B5EF4-FFF2-40B4-BE49-F238E27FC236}">
                      <a16:creationId xmlns:a16="http://schemas.microsoft.com/office/drawing/2014/main" id="{24C48B8A-9693-C349-8D40-594AE09F8C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67" name="Rectangle 917">
                  <a:extLst>
                    <a:ext uri="{FF2B5EF4-FFF2-40B4-BE49-F238E27FC236}">
                      <a16:creationId xmlns:a16="http://schemas.microsoft.com/office/drawing/2014/main" id="{3F5BA276-7377-6147-819D-9260A192FF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68" name="Rectangle 918">
                  <a:extLst>
                    <a:ext uri="{FF2B5EF4-FFF2-40B4-BE49-F238E27FC236}">
                      <a16:creationId xmlns:a16="http://schemas.microsoft.com/office/drawing/2014/main" id="{46012CFB-6F63-8242-948B-F3CD0511B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69" name="Rectangle 919">
                  <a:extLst>
                    <a:ext uri="{FF2B5EF4-FFF2-40B4-BE49-F238E27FC236}">
                      <a16:creationId xmlns:a16="http://schemas.microsoft.com/office/drawing/2014/main" id="{8E1B255F-9CA3-3946-BC56-55F4BE130B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70" name="Rectangle 920">
                  <a:extLst>
                    <a:ext uri="{FF2B5EF4-FFF2-40B4-BE49-F238E27FC236}">
                      <a16:creationId xmlns:a16="http://schemas.microsoft.com/office/drawing/2014/main" id="{5863433B-E28F-1244-9469-7ACEA87AB6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71" name="Rectangle 921">
                  <a:extLst>
                    <a:ext uri="{FF2B5EF4-FFF2-40B4-BE49-F238E27FC236}">
                      <a16:creationId xmlns:a16="http://schemas.microsoft.com/office/drawing/2014/main" id="{6939E9FE-0DAA-D64C-AEBB-25ED1023D7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72" name="Rectangle 922">
                  <a:extLst>
                    <a:ext uri="{FF2B5EF4-FFF2-40B4-BE49-F238E27FC236}">
                      <a16:creationId xmlns:a16="http://schemas.microsoft.com/office/drawing/2014/main" id="{E735672B-DD21-8245-A4F3-C325556105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73" name="Rectangle 923">
                  <a:extLst>
                    <a:ext uri="{FF2B5EF4-FFF2-40B4-BE49-F238E27FC236}">
                      <a16:creationId xmlns:a16="http://schemas.microsoft.com/office/drawing/2014/main" id="{AC108B29-A4CC-0943-B65C-3AE1A6B449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74" name="Rectangle 924">
                  <a:extLst>
                    <a:ext uri="{FF2B5EF4-FFF2-40B4-BE49-F238E27FC236}">
                      <a16:creationId xmlns:a16="http://schemas.microsoft.com/office/drawing/2014/main" id="{9502073D-1368-3D4E-A2A3-9B39BEDBE4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75" name="Rectangle 925">
                  <a:extLst>
                    <a:ext uri="{FF2B5EF4-FFF2-40B4-BE49-F238E27FC236}">
                      <a16:creationId xmlns:a16="http://schemas.microsoft.com/office/drawing/2014/main" id="{1B531F88-9CB0-6947-BF0F-89FA020DBD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76" name="Rectangle 926">
                  <a:extLst>
                    <a:ext uri="{FF2B5EF4-FFF2-40B4-BE49-F238E27FC236}">
                      <a16:creationId xmlns:a16="http://schemas.microsoft.com/office/drawing/2014/main" id="{5A7E6FB7-BFC8-3E4C-9608-A2E19A937C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77" name="Rectangle 927">
                  <a:extLst>
                    <a:ext uri="{FF2B5EF4-FFF2-40B4-BE49-F238E27FC236}">
                      <a16:creationId xmlns:a16="http://schemas.microsoft.com/office/drawing/2014/main" id="{0E3CA121-A705-F94C-83C4-5B308999E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78" name="Rectangle 928">
                  <a:extLst>
                    <a:ext uri="{FF2B5EF4-FFF2-40B4-BE49-F238E27FC236}">
                      <a16:creationId xmlns:a16="http://schemas.microsoft.com/office/drawing/2014/main" id="{594B4D00-8E30-9E4A-A55B-BDFF1BAC8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79" name="Rectangle 929">
                  <a:extLst>
                    <a:ext uri="{FF2B5EF4-FFF2-40B4-BE49-F238E27FC236}">
                      <a16:creationId xmlns:a16="http://schemas.microsoft.com/office/drawing/2014/main" id="{5BB76D84-2328-4849-A567-C657231E4F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80" name="Rectangle 930">
                  <a:extLst>
                    <a:ext uri="{FF2B5EF4-FFF2-40B4-BE49-F238E27FC236}">
                      <a16:creationId xmlns:a16="http://schemas.microsoft.com/office/drawing/2014/main" id="{D9D67C28-FF87-CB47-99C3-04726C31D7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81" name="Rectangle 931">
                  <a:extLst>
                    <a:ext uri="{FF2B5EF4-FFF2-40B4-BE49-F238E27FC236}">
                      <a16:creationId xmlns:a16="http://schemas.microsoft.com/office/drawing/2014/main" id="{D39C2FF2-A8DA-B84D-A3B2-ECD693E1B8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701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82" name="Rectangle 932">
                  <a:extLst>
                    <a:ext uri="{FF2B5EF4-FFF2-40B4-BE49-F238E27FC236}">
                      <a16:creationId xmlns:a16="http://schemas.microsoft.com/office/drawing/2014/main" id="{6FA8620C-7F3C-8748-BB42-C7F8A810A9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75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83" name="Rectangle 933">
                  <a:extLst>
                    <a:ext uri="{FF2B5EF4-FFF2-40B4-BE49-F238E27FC236}">
                      <a16:creationId xmlns:a16="http://schemas.microsoft.com/office/drawing/2014/main" id="{CE6C184A-32A6-1C4B-893C-E307262A7F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75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84" name="Rectangle 934">
                  <a:extLst>
                    <a:ext uri="{FF2B5EF4-FFF2-40B4-BE49-F238E27FC236}">
                      <a16:creationId xmlns:a16="http://schemas.microsoft.com/office/drawing/2014/main" id="{D77AA954-C161-C347-AC54-86DB9B486F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75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85" name="Rectangle 935">
                  <a:extLst>
                    <a:ext uri="{FF2B5EF4-FFF2-40B4-BE49-F238E27FC236}">
                      <a16:creationId xmlns:a16="http://schemas.microsoft.com/office/drawing/2014/main" id="{7B5C5F4E-F4E5-8847-8DD7-7344EC9BBC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75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86" name="Rectangle 936">
                  <a:extLst>
                    <a:ext uri="{FF2B5EF4-FFF2-40B4-BE49-F238E27FC236}">
                      <a16:creationId xmlns:a16="http://schemas.microsoft.com/office/drawing/2014/main" id="{3BD2010E-1521-F14D-82A0-C6445D8869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75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87" name="Rectangle 937">
                  <a:extLst>
                    <a:ext uri="{FF2B5EF4-FFF2-40B4-BE49-F238E27FC236}">
                      <a16:creationId xmlns:a16="http://schemas.microsoft.com/office/drawing/2014/main" id="{2DA3FAF8-FCBD-174A-A95B-1C29C8C21F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75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88" name="Rectangle 938">
                  <a:extLst>
                    <a:ext uri="{FF2B5EF4-FFF2-40B4-BE49-F238E27FC236}">
                      <a16:creationId xmlns:a16="http://schemas.microsoft.com/office/drawing/2014/main" id="{2F733DE1-FBAE-EC46-A2A3-F5DA87A5F6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758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89" name="Rectangle 939">
                  <a:extLst>
                    <a:ext uri="{FF2B5EF4-FFF2-40B4-BE49-F238E27FC236}">
                      <a16:creationId xmlns:a16="http://schemas.microsoft.com/office/drawing/2014/main" id="{CDBAC688-718D-F545-BE39-690F264FA4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90" name="Rectangle 940">
                  <a:extLst>
                    <a:ext uri="{FF2B5EF4-FFF2-40B4-BE49-F238E27FC236}">
                      <a16:creationId xmlns:a16="http://schemas.microsoft.com/office/drawing/2014/main" id="{11FC3F63-DDBD-474B-8AFF-3DEA1B2822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91" name="Rectangle 941">
                  <a:extLst>
                    <a:ext uri="{FF2B5EF4-FFF2-40B4-BE49-F238E27FC236}">
                      <a16:creationId xmlns:a16="http://schemas.microsoft.com/office/drawing/2014/main" id="{C5EE5F6B-192B-5542-A9BC-EA12CC7503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92" name="Rectangle 942">
                  <a:extLst>
                    <a:ext uri="{FF2B5EF4-FFF2-40B4-BE49-F238E27FC236}">
                      <a16:creationId xmlns:a16="http://schemas.microsoft.com/office/drawing/2014/main" id="{D1E7E682-F7D2-134F-80AF-9C8277558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93" name="Rectangle 943">
                  <a:extLst>
                    <a:ext uri="{FF2B5EF4-FFF2-40B4-BE49-F238E27FC236}">
                      <a16:creationId xmlns:a16="http://schemas.microsoft.com/office/drawing/2014/main" id="{DC89C225-3301-5743-886A-6FC12DAED5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94" name="Rectangle 944">
                  <a:extLst>
                    <a:ext uri="{FF2B5EF4-FFF2-40B4-BE49-F238E27FC236}">
                      <a16:creationId xmlns:a16="http://schemas.microsoft.com/office/drawing/2014/main" id="{553FC2E3-795F-3D4C-8BB8-ADC632FB4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95" name="Rectangle 945">
                  <a:extLst>
                    <a:ext uri="{FF2B5EF4-FFF2-40B4-BE49-F238E27FC236}">
                      <a16:creationId xmlns:a16="http://schemas.microsoft.com/office/drawing/2014/main" id="{0698A464-1DC4-624E-998C-C81F07D4DF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96" name="Rectangle 946">
                  <a:extLst>
                    <a:ext uri="{FF2B5EF4-FFF2-40B4-BE49-F238E27FC236}">
                      <a16:creationId xmlns:a16="http://schemas.microsoft.com/office/drawing/2014/main" id="{CBFDF962-632B-2A41-8B75-6F9F265B50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97" name="Rectangle 947">
                  <a:extLst>
                    <a:ext uri="{FF2B5EF4-FFF2-40B4-BE49-F238E27FC236}">
                      <a16:creationId xmlns:a16="http://schemas.microsoft.com/office/drawing/2014/main" id="{778AA648-C95D-8443-B70A-E7BB808C94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98" name="Rectangle 948">
                  <a:extLst>
                    <a:ext uri="{FF2B5EF4-FFF2-40B4-BE49-F238E27FC236}">
                      <a16:creationId xmlns:a16="http://schemas.microsoft.com/office/drawing/2014/main" id="{874E7663-2087-2B4C-86DE-1C7E7D10A5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999" name="Rectangle 949">
                  <a:extLst>
                    <a:ext uri="{FF2B5EF4-FFF2-40B4-BE49-F238E27FC236}">
                      <a16:creationId xmlns:a16="http://schemas.microsoft.com/office/drawing/2014/main" id="{2A6C7DC6-560F-B946-9BCB-2B63938AA2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00" name="Rectangle 950">
                  <a:extLst>
                    <a:ext uri="{FF2B5EF4-FFF2-40B4-BE49-F238E27FC236}">
                      <a16:creationId xmlns:a16="http://schemas.microsoft.com/office/drawing/2014/main" id="{8E79F0F9-AD65-264A-8543-F4A6C1C4A5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01" name="Rectangle 951">
                  <a:extLst>
                    <a:ext uri="{FF2B5EF4-FFF2-40B4-BE49-F238E27FC236}">
                      <a16:creationId xmlns:a16="http://schemas.microsoft.com/office/drawing/2014/main" id="{B2ECC152-BB77-6E46-A1C2-A68A7814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02" name="Rectangle 952">
                  <a:extLst>
                    <a:ext uri="{FF2B5EF4-FFF2-40B4-BE49-F238E27FC236}">
                      <a16:creationId xmlns:a16="http://schemas.microsoft.com/office/drawing/2014/main" id="{D1EEBD11-6EED-574D-AEC9-76248DE10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03" name="Rectangle 953">
                  <a:extLst>
                    <a:ext uri="{FF2B5EF4-FFF2-40B4-BE49-F238E27FC236}">
                      <a16:creationId xmlns:a16="http://schemas.microsoft.com/office/drawing/2014/main" id="{415F3D53-C276-6249-B746-3836C1F63D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04" name="Rectangle 954">
                  <a:extLst>
                    <a:ext uri="{FF2B5EF4-FFF2-40B4-BE49-F238E27FC236}">
                      <a16:creationId xmlns:a16="http://schemas.microsoft.com/office/drawing/2014/main" id="{9A97ACFD-BC37-5447-8BE2-670B78BD02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05" name="Rectangle 955">
                  <a:extLst>
                    <a:ext uri="{FF2B5EF4-FFF2-40B4-BE49-F238E27FC236}">
                      <a16:creationId xmlns:a16="http://schemas.microsoft.com/office/drawing/2014/main" id="{370112BF-B919-F040-899B-BBD0BEE817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06" name="Rectangle 956">
                  <a:extLst>
                    <a:ext uri="{FF2B5EF4-FFF2-40B4-BE49-F238E27FC236}">
                      <a16:creationId xmlns:a16="http://schemas.microsoft.com/office/drawing/2014/main" id="{24CC2E59-47C4-5440-8F33-BE9751198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07" name="Rectangle 957">
                  <a:extLst>
                    <a:ext uri="{FF2B5EF4-FFF2-40B4-BE49-F238E27FC236}">
                      <a16:creationId xmlns:a16="http://schemas.microsoft.com/office/drawing/2014/main" id="{8363099F-D53D-F24F-8F0B-110A962C09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08" name="Rectangle 958">
                  <a:extLst>
                    <a:ext uri="{FF2B5EF4-FFF2-40B4-BE49-F238E27FC236}">
                      <a16:creationId xmlns:a16="http://schemas.microsoft.com/office/drawing/2014/main" id="{057F4AC5-2990-A748-9C3B-8A52C7B8F9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09" name="Rectangle 959">
                  <a:extLst>
                    <a:ext uri="{FF2B5EF4-FFF2-40B4-BE49-F238E27FC236}">
                      <a16:creationId xmlns:a16="http://schemas.microsoft.com/office/drawing/2014/main" id="{4F05E4CB-7E20-4C4B-A020-E5B4A4A949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10" name="Rectangle 960">
                  <a:extLst>
                    <a:ext uri="{FF2B5EF4-FFF2-40B4-BE49-F238E27FC236}">
                      <a16:creationId xmlns:a16="http://schemas.microsoft.com/office/drawing/2014/main" id="{ADB03FF6-95C4-DC49-94C7-E88A32D8AA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11" name="Rectangle 961">
                  <a:extLst>
                    <a:ext uri="{FF2B5EF4-FFF2-40B4-BE49-F238E27FC236}">
                      <a16:creationId xmlns:a16="http://schemas.microsoft.com/office/drawing/2014/main" id="{B422A167-D6C6-8E44-8541-690732D901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12" name="Rectangle 962">
                  <a:extLst>
                    <a:ext uri="{FF2B5EF4-FFF2-40B4-BE49-F238E27FC236}">
                      <a16:creationId xmlns:a16="http://schemas.microsoft.com/office/drawing/2014/main" id="{CCAE89A9-9C5A-EB43-80D4-69900A8E1E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13" name="Rectangle 963">
                  <a:extLst>
                    <a:ext uri="{FF2B5EF4-FFF2-40B4-BE49-F238E27FC236}">
                      <a16:creationId xmlns:a16="http://schemas.microsoft.com/office/drawing/2014/main" id="{F7A77221-C975-3B45-922D-001F040F2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758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14" name="Rectangle 964">
                  <a:extLst>
                    <a:ext uri="{FF2B5EF4-FFF2-40B4-BE49-F238E27FC236}">
                      <a16:creationId xmlns:a16="http://schemas.microsoft.com/office/drawing/2014/main" id="{5ECC9D1C-6C8B-BA42-B693-5294DA147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81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15" name="Rectangle 965">
                  <a:extLst>
                    <a:ext uri="{FF2B5EF4-FFF2-40B4-BE49-F238E27FC236}">
                      <a16:creationId xmlns:a16="http://schemas.microsoft.com/office/drawing/2014/main" id="{8A9F7D6A-7203-1C4A-9CE5-A790B42F8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81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16" name="Rectangle 966">
                  <a:extLst>
                    <a:ext uri="{FF2B5EF4-FFF2-40B4-BE49-F238E27FC236}">
                      <a16:creationId xmlns:a16="http://schemas.microsoft.com/office/drawing/2014/main" id="{3A74BAAA-401F-1946-957D-3693D47CC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81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17" name="Rectangle 967">
                  <a:extLst>
                    <a:ext uri="{FF2B5EF4-FFF2-40B4-BE49-F238E27FC236}">
                      <a16:creationId xmlns:a16="http://schemas.microsoft.com/office/drawing/2014/main" id="{AFAB7694-F248-7B4F-B191-DFC26D4554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81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18" name="Rectangle 968">
                  <a:extLst>
                    <a:ext uri="{FF2B5EF4-FFF2-40B4-BE49-F238E27FC236}">
                      <a16:creationId xmlns:a16="http://schemas.microsoft.com/office/drawing/2014/main" id="{3BAA7B99-7294-4446-82EA-981C2FF4B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81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19" name="Rectangle 969">
                  <a:extLst>
                    <a:ext uri="{FF2B5EF4-FFF2-40B4-BE49-F238E27FC236}">
                      <a16:creationId xmlns:a16="http://schemas.microsoft.com/office/drawing/2014/main" id="{0DE6ABBA-EAD2-0E4F-B96D-CB833398AA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816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20" name="Rectangle 970">
                  <a:extLst>
                    <a:ext uri="{FF2B5EF4-FFF2-40B4-BE49-F238E27FC236}">
                      <a16:creationId xmlns:a16="http://schemas.microsoft.com/office/drawing/2014/main" id="{26666A1E-D4A0-EB4A-9463-CB62C8FE6F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21" name="Rectangle 971">
                  <a:extLst>
                    <a:ext uri="{FF2B5EF4-FFF2-40B4-BE49-F238E27FC236}">
                      <a16:creationId xmlns:a16="http://schemas.microsoft.com/office/drawing/2014/main" id="{6A2B84D4-4452-2445-824F-51A7F0C859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22" name="Rectangle 972">
                  <a:extLst>
                    <a:ext uri="{FF2B5EF4-FFF2-40B4-BE49-F238E27FC236}">
                      <a16:creationId xmlns:a16="http://schemas.microsoft.com/office/drawing/2014/main" id="{ED80B64F-5123-5D46-8859-B985B0AF07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23" name="Rectangle 973">
                  <a:extLst>
                    <a:ext uri="{FF2B5EF4-FFF2-40B4-BE49-F238E27FC236}">
                      <a16:creationId xmlns:a16="http://schemas.microsoft.com/office/drawing/2014/main" id="{6A5C3F39-A5F5-8E41-A3DF-51BCC2387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24" name="Rectangle 974">
                  <a:extLst>
                    <a:ext uri="{FF2B5EF4-FFF2-40B4-BE49-F238E27FC236}">
                      <a16:creationId xmlns:a16="http://schemas.microsoft.com/office/drawing/2014/main" id="{8324DB9F-F881-1743-AA5E-FFB7AF4355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25" name="Rectangle 975">
                  <a:extLst>
                    <a:ext uri="{FF2B5EF4-FFF2-40B4-BE49-F238E27FC236}">
                      <a16:creationId xmlns:a16="http://schemas.microsoft.com/office/drawing/2014/main" id="{3483A208-9D22-C346-AFF1-6D9A83BC86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26" name="Rectangle 976">
                  <a:extLst>
                    <a:ext uri="{FF2B5EF4-FFF2-40B4-BE49-F238E27FC236}">
                      <a16:creationId xmlns:a16="http://schemas.microsoft.com/office/drawing/2014/main" id="{8F053F73-DF03-5E42-8EFF-1A6A0CE229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27" name="Rectangle 977">
                  <a:extLst>
                    <a:ext uri="{FF2B5EF4-FFF2-40B4-BE49-F238E27FC236}">
                      <a16:creationId xmlns:a16="http://schemas.microsoft.com/office/drawing/2014/main" id="{8149326D-7361-3E4E-B7D6-5CAEAC0B15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28" name="Rectangle 978">
                  <a:extLst>
                    <a:ext uri="{FF2B5EF4-FFF2-40B4-BE49-F238E27FC236}">
                      <a16:creationId xmlns:a16="http://schemas.microsoft.com/office/drawing/2014/main" id="{FFDC7D61-38C6-3948-A57A-C621715BF9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29" name="Rectangle 979">
                  <a:extLst>
                    <a:ext uri="{FF2B5EF4-FFF2-40B4-BE49-F238E27FC236}">
                      <a16:creationId xmlns:a16="http://schemas.microsoft.com/office/drawing/2014/main" id="{5FFCCE80-954D-FE40-B472-00E2EA6C2A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30" name="Rectangle 980">
                  <a:extLst>
                    <a:ext uri="{FF2B5EF4-FFF2-40B4-BE49-F238E27FC236}">
                      <a16:creationId xmlns:a16="http://schemas.microsoft.com/office/drawing/2014/main" id="{2971D54F-C81A-BC4F-A6C8-03C9B2AD89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31" name="Rectangle 981">
                  <a:extLst>
                    <a:ext uri="{FF2B5EF4-FFF2-40B4-BE49-F238E27FC236}">
                      <a16:creationId xmlns:a16="http://schemas.microsoft.com/office/drawing/2014/main" id="{DEF99633-C47A-4449-8688-EEF35B5909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32" name="Rectangle 982">
                  <a:extLst>
                    <a:ext uri="{FF2B5EF4-FFF2-40B4-BE49-F238E27FC236}">
                      <a16:creationId xmlns:a16="http://schemas.microsoft.com/office/drawing/2014/main" id="{7539E710-8B27-D94F-8662-D8BB28B23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33" name="Rectangle 983">
                  <a:extLst>
                    <a:ext uri="{FF2B5EF4-FFF2-40B4-BE49-F238E27FC236}">
                      <a16:creationId xmlns:a16="http://schemas.microsoft.com/office/drawing/2014/main" id="{4970E649-52A0-384A-8774-9710A1D7B1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34" name="Rectangle 984">
                  <a:extLst>
                    <a:ext uri="{FF2B5EF4-FFF2-40B4-BE49-F238E27FC236}">
                      <a16:creationId xmlns:a16="http://schemas.microsoft.com/office/drawing/2014/main" id="{D8E9937F-FA15-0640-A23A-A212EDFC1E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35" name="Rectangle 985">
                  <a:extLst>
                    <a:ext uri="{FF2B5EF4-FFF2-40B4-BE49-F238E27FC236}">
                      <a16:creationId xmlns:a16="http://schemas.microsoft.com/office/drawing/2014/main" id="{390A8FAE-F325-F743-BF6A-8341E027F1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36" name="Rectangle 986">
                  <a:extLst>
                    <a:ext uri="{FF2B5EF4-FFF2-40B4-BE49-F238E27FC236}">
                      <a16:creationId xmlns:a16="http://schemas.microsoft.com/office/drawing/2014/main" id="{7821A060-411D-C643-9927-DDCFFA81EF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37" name="Rectangle 987">
                  <a:extLst>
                    <a:ext uri="{FF2B5EF4-FFF2-40B4-BE49-F238E27FC236}">
                      <a16:creationId xmlns:a16="http://schemas.microsoft.com/office/drawing/2014/main" id="{21A69787-6B6B-7B42-8899-393946D65E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38" name="Rectangle 988">
                  <a:extLst>
                    <a:ext uri="{FF2B5EF4-FFF2-40B4-BE49-F238E27FC236}">
                      <a16:creationId xmlns:a16="http://schemas.microsoft.com/office/drawing/2014/main" id="{B8B73D59-326A-3A4A-B4E9-C356201138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39" name="Rectangle 989">
                  <a:extLst>
                    <a:ext uri="{FF2B5EF4-FFF2-40B4-BE49-F238E27FC236}">
                      <a16:creationId xmlns:a16="http://schemas.microsoft.com/office/drawing/2014/main" id="{45B7DC57-C4F1-0544-87C6-866B6CEF77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40" name="Rectangle 990">
                  <a:extLst>
                    <a:ext uri="{FF2B5EF4-FFF2-40B4-BE49-F238E27FC236}">
                      <a16:creationId xmlns:a16="http://schemas.microsoft.com/office/drawing/2014/main" id="{F7115835-E380-014B-8CE8-C5A4B77C5C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41" name="Rectangle 991">
                  <a:extLst>
                    <a:ext uri="{FF2B5EF4-FFF2-40B4-BE49-F238E27FC236}">
                      <a16:creationId xmlns:a16="http://schemas.microsoft.com/office/drawing/2014/main" id="{486580E5-2FFD-2145-ACC0-7E455A7A0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42" name="Rectangle 992">
                  <a:extLst>
                    <a:ext uri="{FF2B5EF4-FFF2-40B4-BE49-F238E27FC236}">
                      <a16:creationId xmlns:a16="http://schemas.microsoft.com/office/drawing/2014/main" id="{6EE4D390-56CA-BC48-B571-4469CC8309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43" name="Rectangle 993">
                  <a:extLst>
                    <a:ext uri="{FF2B5EF4-FFF2-40B4-BE49-F238E27FC236}">
                      <a16:creationId xmlns:a16="http://schemas.microsoft.com/office/drawing/2014/main" id="{D60CC43E-61D7-6C41-A14E-144BA727E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44" name="Rectangle 994">
                  <a:extLst>
                    <a:ext uri="{FF2B5EF4-FFF2-40B4-BE49-F238E27FC236}">
                      <a16:creationId xmlns:a16="http://schemas.microsoft.com/office/drawing/2014/main" id="{BFC1EECC-C5C5-5044-9270-6F656D6DD1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45" name="Rectangle 995">
                  <a:extLst>
                    <a:ext uri="{FF2B5EF4-FFF2-40B4-BE49-F238E27FC236}">
                      <a16:creationId xmlns:a16="http://schemas.microsoft.com/office/drawing/2014/main" id="{245E38A7-03A7-D946-BFC5-9F9A30040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816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46" name="Rectangle 996">
                  <a:extLst>
                    <a:ext uri="{FF2B5EF4-FFF2-40B4-BE49-F238E27FC236}">
                      <a16:creationId xmlns:a16="http://schemas.microsoft.com/office/drawing/2014/main" id="{BB2C21C9-5857-D643-9921-0A853979E3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387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47" name="Rectangle 997">
                  <a:extLst>
                    <a:ext uri="{FF2B5EF4-FFF2-40B4-BE49-F238E27FC236}">
                      <a16:creationId xmlns:a16="http://schemas.microsoft.com/office/drawing/2014/main" id="{69940370-7258-BF43-9F5E-7DB87604B6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3" y="387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48" name="Rectangle 998">
                  <a:extLst>
                    <a:ext uri="{FF2B5EF4-FFF2-40B4-BE49-F238E27FC236}">
                      <a16:creationId xmlns:a16="http://schemas.microsoft.com/office/drawing/2014/main" id="{EE773EC9-EECA-024C-9568-6DD674D277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1" y="387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49" name="Rectangle 999">
                  <a:extLst>
                    <a:ext uri="{FF2B5EF4-FFF2-40B4-BE49-F238E27FC236}">
                      <a16:creationId xmlns:a16="http://schemas.microsoft.com/office/drawing/2014/main" id="{1580E337-8027-D44C-BA76-9C5B2263BE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9" y="387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50" name="Rectangle 1000">
                  <a:extLst>
                    <a:ext uri="{FF2B5EF4-FFF2-40B4-BE49-F238E27FC236}">
                      <a16:creationId xmlns:a16="http://schemas.microsoft.com/office/drawing/2014/main" id="{538DCDAE-D032-144E-8C3A-6885381EC8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6" y="3873"/>
                  <a:ext cx="55" cy="55"/>
                </a:xfrm>
                <a:prstGeom prst="rect">
                  <a:avLst/>
                </a:prstGeom>
                <a:solidFill>
                  <a:srgbClr val="C0C0C0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51" name="Rectangle 1001">
                  <a:extLst>
                    <a:ext uri="{FF2B5EF4-FFF2-40B4-BE49-F238E27FC236}">
                      <a16:creationId xmlns:a16="http://schemas.microsoft.com/office/drawing/2014/main" id="{F9EF13E1-C35F-E34E-8317-CB60855B54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4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52" name="Rectangle 1002">
                  <a:extLst>
                    <a:ext uri="{FF2B5EF4-FFF2-40B4-BE49-F238E27FC236}">
                      <a16:creationId xmlns:a16="http://schemas.microsoft.com/office/drawing/2014/main" id="{3F35139E-C0C7-2549-8A76-4110C760D0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1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53" name="Rectangle 1003">
                  <a:extLst>
                    <a:ext uri="{FF2B5EF4-FFF2-40B4-BE49-F238E27FC236}">
                      <a16:creationId xmlns:a16="http://schemas.microsoft.com/office/drawing/2014/main" id="{D6B1652D-03E4-3541-8669-4D913BCA5D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9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54" name="Rectangle 1004">
                  <a:extLst>
                    <a:ext uri="{FF2B5EF4-FFF2-40B4-BE49-F238E27FC236}">
                      <a16:creationId xmlns:a16="http://schemas.microsoft.com/office/drawing/2014/main" id="{66F42785-AA5A-3E4E-93BC-044182D099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7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55" name="Rectangle 1005">
                  <a:extLst>
                    <a:ext uri="{FF2B5EF4-FFF2-40B4-BE49-F238E27FC236}">
                      <a16:creationId xmlns:a16="http://schemas.microsoft.com/office/drawing/2014/main" id="{494A26FE-1E72-B247-9F49-CB95462DF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4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56" name="Rectangle 1006">
                  <a:extLst>
                    <a:ext uri="{FF2B5EF4-FFF2-40B4-BE49-F238E27FC236}">
                      <a16:creationId xmlns:a16="http://schemas.microsoft.com/office/drawing/2014/main" id="{E803DEF8-CCA9-5143-A295-17E657AAA7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2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57" name="Rectangle 1007">
                  <a:extLst>
                    <a:ext uri="{FF2B5EF4-FFF2-40B4-BE49-F238E27FC236}">
                      <a16:creationId xmlns:a16="http://schemas.microsoft.com/office/drawing/2014/main" id="{E9182EB1-3B9A-7242-9A23-B1907904AB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09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58" name="Rectangle 1008">
                  <a:extLst>
                    <a:ext uri="{FF2B5EF4-FFF2-40B4-BE49-F238E27FC236}">
                      <a16:creationId xmlns:a16="http://schemas.microsoft.com/office/drawing/2014/main" id="{31AB39E9-BA7C-4D44-9993-F5D3413A9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67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59" name="Rectangle 1009">
                  <a:extLst>
                    <a:ext uri="{FF2B5EF4-FFF2-40B4-BE49-F238E27FC236}">
                      <a16:creationId xmlns:a16="http://schemas.microsoft.com/office/drawing/2014/main" id="{2B5C09E5-8DDE-F742-82F7-A4BB39CE51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5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60" name="Rectangle 1010">
                  <a:extLst>
                    <a:ext uri="{FF2B5EF4-FFF2-40B4-BE49-F238E27FC236}">
                      <a16:creationId xmlns:a16="http://schemas.microsoft.com/office/drawing/2014/main" id="{3A2A43D9-828C-6D4D-9F89-1A92A6C6DF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2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61" name="Rectangle 1011">
                  <a:extLst>
                    <a:ext uri="{FF2B5EF4-FFF2-40B4-BE49-F238E27FC236}">
                      <a16:creationId xmlns:a16="http://schemas.microsoft.com/office/drawing/2014/main" id="{43A228EC-4152-0C4D-A2CE-D56B5440D1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0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62" name="Rectangle 1012">
                  <a:extLst>
                    <a:ext uri="{FF2B5EF4-FFF2-40B4-BE49-F238E27FC236}">
                      <a16:creationId xmlns:a16="http://schemas.microsoft.com/office/drawing/2014/main" id="{22A684D5-28ED-5D4C-B921-DD93762C02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7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63" name="Rectangle 1013">
                  <a:extLst>
                    <a:ext uri="{FF2B5EF4-FFF2-40B4-BE49-F238E27FC236}">
                      <a16:creationId xmlns:a16="http://schemas.microsoft.com/office/drawing/2014/main" id="{3E556DEF-3850-4641-B8D5-BCF760FAE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5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64" name="Rectangle 1014">
                  <a:extLst>
                    <a:ext uri="{FF2B5EF4-FFF2-40B4-BE49-F238E27FC236}">
                      <a16:creationId xmlns:a16="http://schemas.microsoft.com/office/drawing/2014/main" id="{4136999D-0381-B84F-B670-D3D516E27F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3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65" name="Rectangle 1015">
                  <a:extLst>
                    <a:ext uri="{FF2B5EF4-FFF2-40B4-BE49-F238E27FC236}">
                      <a16:creationId xmlns:a16="http://schemas.microsoft.com/office/drawing/2014/main" id="{17CB352E-CE01-5A41-8FF6-EC6D980D20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66" name="Rectangle 1016">
                  <a:extLst>
                    <a:ext uri="{FF2B5EF4-FFF2-40B4-BE49-F238E27FC236}">
                      <a16:creationId xmlns:a16="http://schemas.microsoft.com/office/drawing/2014/main" id="{0C334561-074D-FA4E-8AC8-3B9728ABE0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67" name="Rectangle 1017">
                  <a:extLst>
                    <a:ext uri="{FF2B5EF4-FFF2-40B4-BE49-F238E27FC236}">
                      <a16:creationId xmlns:a16="http://schemas.microsoft.com/office/drawing/2014/main" id="{970166D5-EB0E-EF4B-8074-7D4C7B7671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68" name="Rectangle 1018">
                  <a:extLst>
                    <a:ext uri="{FF2B5EF4-FFF2-40B4-BE49-F238E27FC236}">
                      <a16:creationId xmlns:a16="http://schemas.microsoft.com/office/drawing/2014/main" id="{90C8777E-6A39-284C-97AD-867180A62F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3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69" name="Rectangle 1019">
                  <a:extLst>
                    <a:ext uri="{FF2B5EF4-FFF2-40B4-BE49-F238E27FC236}">
                      <a16:creationId xmlns:a16="http://schemas.microsoft.com/office/drawing/2014/main" id="{3CA107FA-D5D7-014D-A069-C24B4540F1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1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70" name="Rectangle 1020">
                  <a:extLst>
                    <a:ext uri="{FF2B5EF4-FFF2-40B4-BE49-F238E27FC236}">
                      <a16:creationId xmlns:a16="http://schemas.microsoft.com/office/drawing/2014/main" id="{5D9A0F62-002F-6742-9CC5-3864CEB4A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8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71" name="Rectangle 1021">
                  <a:extLst>
                    <a:ext uri="{FF2B5EF4-FFF2-40B4-BE49-F238E27FC236}">
                      <a16:creationId xmlns:a16="http://schemas.microsoft.com/office/drawing/2014/main" id="{DC6C22AF-B54A-FF4A-A4BB-46F8EEC073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6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72" name="Rectangle 1022">
                  <a:extLst>
                    <a:ext uri="{FF2B5EF4-FFF2-40B4-BE49-F238E27FC236}">
                      <a16:creationId xmlns:a16="http://schemas.microsoft.com/office/drawing/2014/main" id="{69B7366E-A961-5747-A19E-9D9F0D08C4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3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73" name="Rectangle 1023">
                  <a:extLst>
                    <a:ext uri="{FF2B5EF4-FFF2-40B4-BE49-F238E27FC236}">
                      <a16:creationId xmlns:a16="http://schemas.microsoft.com/office/drawing/2014/main" id="{A32F6515-622C-EA4E-A064-FA571A183C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31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74" name="Rectangle 1024">
                  <a:extLst>
                    <a:ext uri="{FF2B5EF4-FFF2-40B4-BE49-F238E27FC236}">
                      <a16:creationId xmlns:a16="http://schemas.microsoft.com/office/drawing/2014/main" id="{C7E5C86F-B537-454D-9911-E8EAD2604E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9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75" name="Rectangle 1025">
                  <a:extLst>
                    <a:ext uri="{FF2B5EF4-FFF2-40B4-BE49-F238E27FC236}">
                      <a16:creationId xmlns:a16="http://schemas.microsoft.com/office/drawing/2014/main" id="{2F4AB6FA-A9A9-6946-91D9-C97CC873A1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6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76" name="Rectangle 1026">
                  <a:extLst>
                    <a:ext uri="{FF2B5EF4-FFF2-40B4-BE49-F238E27FC236}">
                      <a16:creationId xmlns:a16="http://schemas.microsoft.com/office/drawing/2014/main" id="{F44085BE-003D-C14E-B0E8-51E85345F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4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77" name="Rectangle 1027">
                  <a:extLst>
                    <a:ext uri="{FF2B5EF4-FFF2-40B4-BE49-F238E27FC236}">
                      <a16:creationId xmlns:a16="http://schemas.microsoft.com/office/drawing/2014/main" id="{81C481C7-F648-3249-8F99-93A41AE4D1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61" y="3873"/>
                  <a:ext cx="55" cy="55"/>
                </a:xfrm>
                <a:prstGeom prst="rect">
                  <a:avLst/>
                </a:prstGeom>
                <a:solidFill>
                  <a:srgbClr val="FFFFFF"/>
                </a:solidFill>
                <a:ln w="9360" cap="sq">
                  <a:solidFill>
                    <a:srgbClr val="969696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78" name="Rectangle 1028">
                  <a:extLst>
                    <a:ext uri="{FF2B5EF4-FFF2-40B4-BE49-F238E27FC236}">
                      <a16:creationId xmlns:a16="http://schemas.microsoft.com/office/drawing/2014/main" id="{8AFF561E-8EAD-B04E-A5A8-1868431DC0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2091"/>
                  <a:ext cx="1841" cy="1838"/>
                </a:xfrm>
                <a:prstGeom prst="rect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079" name="Line 1029">
                  <a:extLst>
                    <a:ext uri="{FF2B5EF4-FFF2-40B4-BE49-F238E27FC236}">
                      <a16:creationId xmlns:a16="http://schemas.microsoft.com/office/drawing/2014/main" id="{EC075B9C-5A1D-5E4C-9855-41ED26A6C9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76" y="2088"/>
                  <a:ext cx="1611" cy="1612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1080" name="Line 1030">
                  <a:extLst>
                    <a:ext uri="{FF2B5EF4-FFF2-40B4-BE49-F238E27FC236}">
                      <a16:creationId xmlns:a16="http://schemas.microsoft.com/office/drawing/2014/main" id="{43483922-DD04-F948-A7DD-FE35A93B5C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006" y="2319"/>
                  <a:ext cx="1611" cy="1612"/>
                </a:xfrm>
                <a:prstGeom prst="line">
                  <a:avLst/>
                </a:prstGeom>
                <a:noFill/>
                <a:ln w="93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7" name="Group 1031">
                <a:extLst>
                  <a:ext uri="{FF2B5EF4-FFF2-40B4-BE49-F238E27FC236}">
                    <a16:creationId xmlns:a16="http://schemas.microsoft.com/office/drawing/2014/main" id="{68F26A0D-7D14-7F4E-A90C-B1BD1B7198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" y="2089"/>
                <a:ext cx="1834" cy="1841"/>
                <a:chOff x="781" y="2089"/>
                <a:chExt cx="1834" cy="1841"/>
              </a:xfrm>
            </p:grpSpPr>
            <p:sp>
              <p:nvSpPr>
                <p:cNvPr id="18" name="Rectangle 1032">
                  <a:extLst>
                    <a:ext uri="{FF2B5EF4-FFF2-40B4-BE49-F238E27FC236}">
                      <a16:creationId xmlns:a16="http://schemas.microsoft.com/office/drawing/2014/main" id="{05237579-3D98-2B48-8FF7-9A6555AC8E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8" y="2147"/>
                  <a:ext cx="58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9" name="Rectangle 1033">
                  <a:extLst>
                    <a:ext uri="{FF2B5EF4-FFF2-40B4-BE49-F238E27FC236}">
                      <a16:creationId xmlns:a16="http://schemas.microsoft.com/office/drawing/2014/main" id="{9E74C60B-9A79-1A45-8DEF-7743836498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6" y="2147"/>
                  <a:ext cx="58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0" name="Rectangle 1034">
                  <a:extLst>
                    <a:ext uri="{FF2B5EF4-FFF2-40B4-BE49-F238E27FC236}">
                      <a16:creationId xmlns:a16="http://schemas.microsoft.com/office/drawing/2014/main" id="{F11E3DBF-8481-D441-B42E-85248A4D4E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59" y="2089"/>
                  <a:ext cx="56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" name="Rectangle 1035">
                  <a:extLst>
                    <a:ext uri="{FF2B5EF4-FFF2-40B4-BE49-F238E27FC236}">
                      <a16:creationId xmlns:a16="http://schemas.microsoft.com/office/drawing/2014/main" id="{EE523E65-25B0-1144-A56E-EC5F1202F2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3" y="2147"/>
                  <a:ext cx="57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2" name="Rectangle 1036">
                  <a:extLst>
                    <a:ext uri="{FF2B5EF4-FFF2-40B4-BE49-F238E27FC236}">
                      <a16:creationId xmlns:a16="http://schemas.microsoft.com/office/drawing/2014/main" id="{7637F6BF-C9C5-B14B-A2C1-FFB81D714A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01" y="2147"/>
                  <a:ext cx="56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3" name="Rectangle 1037">
                  <a:extLst>
                    <a:ext uri="{FF2B5EF4-FFF2-40B4-BE49-F238E27FC236}">
                      <a16:creationId xmlns:a16="http://schemas.microsoft.com/office/drawing/2014/main" id="{90DC39CA-0832-554A-9D75-6EBA978887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2" y="2491"/>
                  <a:ext cx="57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4" name="Rectangle 1038">
                  <a:extLst>
                    <a:ext uri="{FF2B5EF4-FFF2-40B4-BE49-F238E27FC236}">
                      <a16:creationId xmlns:a16="http://schemas.microsoft.com/office/drawing/2014/main" id="{FE0081A5-B14B-8B4B-89C1-D751942F1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6" y="2836"/>
                  <a:ext cx="57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5" name="Rectangle 1039">
                  <a:extLst>
                    <a:ext uri="{FF2B5EF4-FFF2-40B4-BE49-F238E27FC236}">
                      <a16:creationId xmlns:a16="http://schemas.microsoft.com/office/drawing/2014/main" id="{30F787CD-11B6-F34B-9011-917B48936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99" y="2895"/>
                  <a:ext cx="56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6" name="Rectangle 1040">
                  <a:extLst>
                    <a:ext uri="{FF2B5EF4-FFF2-40B4-BE49-F238E27FC236}">
                      <a16:creationId xmlns:a16="http://schemas.microsoft.com/office/drawing/2014/main" id="{A5EE7D77-5309-9148-BA70-613C2EDEBE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1" y="2952"/>
                  <a:ext cx="56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7" name="Rectangle 1041">
                  <a:extLst>
                    <a:ext uri="{FF2B5EF4-FFF2-40B4-BE49-F238E27FC236}">
                      <a16:creationId xmlns:a16="http://schemas.microsoft.com/office/drawing/2014/main" id="{F0336B4F-11BF-5547-9FB8-FCF51B6C81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84" y="3010"/>
                  <a:ext cx="56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8" name="Rectangle 1042">
                  <a:extLst>
                    <a:ext uri="{FF2B5EF4-FFF2-40B4-BE49-F238E27FC236}">
                      <a16:creationId xmlns:a16="http://schemas.microsoft.com/office/drawing/2014/main" id="{DB28C0B4-9A3D-324E-BB21-A4D178F501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1" y="2204"/>
                  <a:ext cx="58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9" name="Rectangle 1043">
                  <a:extLst>
                    <a:ext uri="{FF2B5EF4-FFF2-40B4-BE49-F238E27FC236}">
                      <a16:creationId xmlns:a16="http://schemas.microsoft.com/office/drawing/2014/main" id="{7A41F58C-1B47-A04A-B108-51601916F5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15" y="2263"/>
                  <a:ext cx="56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0" name="Rectangle 1044">
                  <a:extLst>
                    <a:ext uri="{FF2B5EF4-FFF2-40B4-BE49-F238E27FC236}">
                      <a16:creationId xmlns:a16="http://schemas.microsoft.com/office/drawing/2014/main" id="{410E253A-25D2-BC4A-943D-02373299F0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7" y="2320"/>
                  <a:ext cx="56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1" name="Rectangle 1045">
                  <a:extLst>
                    <a:ext uri="{FF2B5EF4-FFF2-40B4-BE49-F238E27FC236}">
                      <a16:creationId xmlns:a16="http://schemas.microsoft.com/office/drawing/2014/main" id="{71C89792-5371-DC44-AA7A-A5A0B3F121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0" y="2376"/>
                  <a:ext cx="56" cy="5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2" name="Rectangle 1046">
                  <a:extLst>
                    <a:ext uri="{FF2B5EF4-FFF2-40B4-BE49-F238E27FC236}">
                      <a16:creationId xmlns:a16="http://schemas.microsoft.com/office/drawing/2014/main" id="{D38BBB15-B062-DF49-B1D9-D742A75718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2" y="2434"/>
                  <a:ext cx="57" cy="5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3" name="Rectangle 1047">
                  <a:extLst>
                    <a:ext uri="{FF2B5EF4-FFF2-40B4-BE49-F238E27FC236}">
                      <a16:creationId xmlns:a16="http://schemas.microsoft.com/office/drawing/2014/main" id="{B5BBC3BD-4067-C44C-9509-4CB46DF49D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5" y="2549"/>
                  <a:ext cx="56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4" name="Rectangle 1048">
                  <a:extLst>
                    <a:ext uri="{FF2B5EF4-FFF2-40B4-BE49-F238E27FC236}">
                      <a16:creationId xmlns:a16="http://schemas.microsoft.com/office/drawing/2014/main" id="{81155CA2-1F22-844E-B8B8-133FA1FAB1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7" y="2607"/>
                  <a:ext cx="58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5" name="Rectangle 1049">
                  <a:extLst>
                    <a:ext uri="{FF2B5EF4-FFF2-40B4-BE49-F238E27FC236}">
                      <a16:creationId xmlns:a16="http://schemas.microsoft.com/office/drawing/2014/main" id="{22EA8684-23F6-9942-8186-E9FB697D5D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" y="2665"/>
                  <a:ext cx="58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6" name="Rectangle 1050">
                  <a:extLst>
                    <a:ext uri="{FF2B5EF4-FFF2-40B4-BE49-F238E27FC236}">
                      <a16:creationId xmlns:a16="http://schemas.microsoft.com/office/drawing/2014/main" id="{15104653-C1DD-7240-8646-253CCAB366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2" y="2723"/>
                  <a:ext cx="58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7" name="Rectangle 1051">
                  <a:extLst>
                    <a:ext uri="{FF2B5EF4-FFF2-40B4-BE49-F238E27FC236}">
                      <a16:creationId xmlns:a16="http://schemas.microsoft.com/office/drawing/2014/main" id="{90468D50-C9DB-6840-8061-E791303D1F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56" y="2780"/>
                  <a:ext cx="57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8" name="Rectangle 1052">
                  <a:extLst>
                    <a:ext uri="{FF2B5EF4-FFF2-40B4-BE49-F238E27FC236}">
                      <a16:creationId xmlns:a16="http://schemas.microsoft.com/office/drawing/2014/main" id="{FD1E3C68-8E37-FB41-876D-D031FB1898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26" y="3010"/>
                  <a:ext cx="58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39" name="Rectangle 1053">
                  <a:extLst>
                    <a:ext uri="{FF2B5EF4-FFF2-40B4-BE49-F238E27FC236}">
                      <a16:creationId xmlns:a16="http://schemas.microsoft.com/office/drawing/2014/main" id="{323095FF-EF54-BD4E-8737-D82C1A292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70" y="3067"/>
                  <a:ext cx="56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0" name="Rectangle 1054">
                  <a:extLst>
                    <a:ext uri="{FF2B5EF4-FFF2-40B4-BE49-F238E27FC236}">
                      <a16:creationId xmlns:a16="http://schemas.microsoft.com/office/drawing/2014/main" id="{B44DD709-950B-974E-BC07-8B82A2FA3E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70" y="3123"/>
                  <a:ext cx="56" cy="5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1" name="Rectangle 1055">
                  <a:extLst>
                    <a:ext uri="{FF2B5EF4-FFF2-40B4-BE49-F238E27FC236}">
                      <a16:creationId xmlns:a16="http://schemas.microsoft.com/office/drawing/2014/main" id="{14731CFB-7097-BD4A-9A22-987F988BA0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1" y="3181"/>
                  <a:ext cx="58" cy="5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2" name="Rectangle 1056">
                  <a:extLst>
                    <a:ext uri="{FF2B5EF4-FFF2-40B4-BE49-F238E27FC236}">
                      <a16:creationId xmlns:a16="http://schemas.microsoft.com/office/drawing/2014/main" id="{88BA4AC3-CD7F-CC48-9621-C8B5751BD7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5" y="3240"/>
                  <a:ext cx="56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3" name="Rectangle 1057">
                  <a:extLst>
                    <a:ext uri="{FF2B5EF4-FFF2-40B4-BE49-F238E27FC236}">
                      <a16:creationId xmlns:a16="http://schemas.microsoft.com/office/drawing/2014/main" id="{F29226E3-C35B-4F45-968E-50B1EFD4D7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7" y="3297"/>
                  <a:ext cx="57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4" name="Rectangle 1058">
                  <a:extLst>
                    <a:ext uri="{FF2B5EF4-FFF2-40B4-BE49-F238E27FC236}">
                      <a16:creationId xmlns:a16="http://schemas.microsoft.com/office/drawing/2014/main" id="{D245C5CB-A8CA-484A-A186-90D118B93A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40" y="3355"/>
                  <a:ext cx="57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5" name="Rectangle 1059">
                  <a:extLst>
                    <a:ext uri="{FF2B5EF4-FFF2-40B4-BE49-F238E27FC236}">
                      <a16:creationId xmlns:a16="http://schemas.microsoft.com/office/drawing/2014/main" id="{6ACB7CE0-40CA-E045-A9ED-D458C0E063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3" y="3412"/>
                  <a:ext cx="56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6" name="Rectangle 1060">
                  <a:extLst>
                    <a:ext uri="{FF2B5EF4-FFF2-40B4-BE49-F238E27FC236}">
                      <a16:creationId xmlns:a16="http://schemas.microsoft.com/office/drawing/2014/main" id="{BD9D1269-F5FF-774C-B02D-493E90E1D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5" y="3469"/>
                  <a:ext cx="56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7" name="Rectangle 1061">
                  <a:extLst>
                    <a:ext uri="{FF2B5EF4-FFF2-40B4-BE49-F238E27FC236}">
                      <a16:creationId xmlns:a16="http://schemas.microsoft.com/office/drawing/2014/main" id="{37F4A7E2-8AAE-BC4C-B2AC-C1EFB022F1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9" y="3528"/>
                  <a:ext cx="56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8" name="Rectangle 1062">
                  <a:extLst>
                    <a:ext uri="{FF2B5EF4-FFF2-40B4-BE49-F238E27FC236}">
                      <a16:creationId xmlns:a16="http://schemas.microsoft.com/office/drawing/2014/main" id="{497DC2D5-1BF5-EB4E-B606-44C07925D3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1" y="3584"/>
                  <a:ext cx="57" cy="5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49" name="Rectangle 1063">
                  <a:extLst>
                    <a:ext uri="{FF2B5EF4-FFF2-40B4-BE49-F238E27FC236}">
                      <a16:creationId xmlns:a16="http://schemas.microsoft.com/office/drawing/2014/main" id="{E4B33C50-BFDF-6B49-A504-EEB72D3E16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1" y="3642"/>
                  <a:ext cx="57" cy="5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0" name="Rectangle 1064">
                  <a:extLst>
                    <a:ext uri="{FF2B5EF4-FFF2-40B4-BE49-F238E27FC236}">
                      <a16:creationId xmlns:a16="http://schemas.microsoft.com/office/drawing/2014/main" id="{0AAF31D7-5F4A-C44C-8E1A-5EC9890C2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4" y="3699"/>
                  <a:ext cx="56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1" name="Rectangle 1065">
                  <a:extLst>
                    <a:ext uri="{FF2B5EF4-FFF2-40B4-BE49-F238E27FC236}">
                      <a16:creationId xmlns:a16="http://schemas.microsoft.com/office/drawing/2014/main" id="{2E9FF959-87C8-734D-83BC-D6344B8072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6" y="3757"/>
                  <a:ext cx="57" cy="5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2" name="Rectangle 1066">
                  <a:extLst>
                    <a:ext uri="{FF2B5EF4-FFF2-40B4-BE49-F238E27FC236}">
                      <a16:creationId xmlns:a16="http://schemas.microsoft.com/office/drawing/2014/main" id="{8DA65135-8EB6-5D49-A899-10332D1DB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9" y="3815"/>
                  <a:ext cx="56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3" name="Rectangle 1067">
                  <a:extLst>
                    <a:ext uri="{FF2B5EF4-FFF2-40B4-BE49-F238E27FC236}">
                      <a16:creationId xmlns:a16="http://schemas.microsoft.com/office/drawing/2014/main" id="{7CF62CC0-2ED9-0E40-8A36-560F3C67F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1" y="3873"/>
                  <a:ext cx="57" cy="5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3465A4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8" name="Group 1068">
                <a:extLst>
                  <a:ext uri="{FF2B5EF4-FFF2-40B4-BE49-F238E27FC236}">
                    <a16:creationId xmlns:a16="http://schemas.microsoft.com/office/drawing/2014/main" id="{1E717ED4-8903-0B43-8D58-E85F0AEBEF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3" y="2119"/>
                <a:ext cx="403" cy="1784"/>
                <a:chOff x="293" y="2119"/>
                <a:chExt cx="403" cy="1784"/>
              </a:xfrm>
            </p:grpSpPr>
            <p:sp>
              <p:nvSpPr>
                <p:cNvPr id="15" name="Freeform 1069">
                  <a:extLst>
                    <a:ext uri="{FF2B5EF4-FFF2-40B4-BE49-F238E27FC236}">
                      <a16:creationId xmlns:a16="http://schemas.microsoft.com/office/drawing/2014/main" id="{8C1FD156-87E3-B842-B5E7-32A661AE9D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121" y="3432"/>
                  <a:ext cx="643" cy="299"/>
                </a:xfrm>
                <a:custGeom>
                  <a:avLst/>
                  <a:gdLst>
                    <a:gd name="T0" fmla="*/ 30 w 2055"/>
                    <a:gd name="T1" fmla="*/ 1830 h 2986"/>
                    <a:gd name="T2" fmla="*/ 75 w 2055"/>
                    <a:gd name="T3" fmla="*/ 1560 h 2986"/>
                    <a:gd name="T4" fmla="*/ 120 w 2055"/>
                    <a:gd name="T5" fmla="*/ 1290 h 2986"/>
                    <a:gd name="T6" fmla="*/ 180 w 2055"/>
                    <a:gd name="T7" fmla="*/ 1050 h 2986"/>
                    <a:gd name="T8" fmla="*/ 225 w 2055"/>
                    <a:gd name="T9" fmla="*/ 810 h 2986"/>
                    <a:gd name="T10" fmla="*/ 270 w 2055"/>
                    <a:gd name="T11" fmla="*/ 615 h 2986"/>
                    <a:gd name="T12" fmla="*/ 315 w 2055"/>
                    <a:gd name="T13" fmla="*/ 420 h 2986"/>
                    <a:gd name="T14" fmla="*/ 375 w 2055"/>
                    <a:gd name="T15" fmla="*/ 270 h 2986"/>
                    <a:gd name="T16" fmla="*/ 420 w 2055"/>
                    <a:gd name="T17" fmla="*/ 150 h 2986"/>
                    <a:gd name="T18" fmla="*/ 465 w 2055"/>
                    <a:gd name="T19" fmla="*/ 75 h 2986"/>
                    <a:gd name="T20" fmla="*/ 510 w 2055"/>
                    <a:gd name="T21" fmla="*/ 15 h 2986"/>
                    <a:gd name="T22" fmla="*/ 570 w 2055"/>
                    <a:gd name="T23" fmla="*/ 0 h 2986"/>
                    <a:gd name="T24" fmla="*/ 615 w 2055"/>
                    <a:gd name="T25" fmla="*/ 30 h 2986"/>
                    <a:gd name="T26" fmla="*/ 660 w 2055"/>
                    <a:gd name="T27" fmla="*/ 90 h 2986"/>
                    <a:gd name="T28" fmla="*/ 705 w 2055"/>
                    <a:gd name="T29" fmla="*/ 180 h 2986"/>
                    <a:gd name="T30" fmla="*/ 765 w 2055"/>
                    <a:gd name="T31" fmla="*/ 285 h 2986"/>
                    <a:gd name="T32" fmla="*/ 810 w 2055"/>
                    <a:gd name="T33" fmla="*/ 435 h 2986"/>
                    <a:gd name="T34" fmla="*/ 855 w 2055"/>
                    <a:gd name="T35" fmla="*/ 615 h 2986"/>
                    <a:gd name="T36" fmla="*/ 900 w 2055"/>
                    <a:gd name="T37" fmla="*/ 795 h 2986"/>
                    <a:gd name="T38" fmla="*/ 960 w 2055"/>
                    <a:gd name="T39" fmla="*/ 1005 h 2986"/>
                    <a:gd name="T40" fmla="*/ 1005 w 2055"/>
                    <a:gd name="T41" fmla="*/ 1215 h 2986"/>
                    <a:gd name="T42" fmla="*/ 1050 w 2055"/>
                    <a:gd name="T43" fmla="*/ 1440 h 2986"/>
                    <a:gd name="T44" fmla="*/ 1095 w 2055"/>
                    <a:gd name="T45" fmla="*/ 1665 h 2986"/>
                    <a:gd name="T46" fmla="*/ 1155 w 2055"/>
                    <a:gd name="T47" fmla="*/ 1875 h 2986"/>
                    <a:gd name="T48" fmla="*/ 1200 w 2055"/>
                    <a:gd name="T49" fmla="*/ 2085 h 2986"/>
                    <a:gd name="T50" fmla="*/ 1245 w 2055"/>
                    <a:gd name="T51" fmla="*/ 2280 h 2986"/>
                    <a:gd name="T52" fmla="*/ 1290 w 2055"/>
                    <a:gd name="T53" fmla="*/ 2460 h 2986"/>
                    <a:gd name="T54" fmla="*/ 1350 w 2055"/>
                    <a:gd name="T55" fmla="*/ 2610 h 2986"/>
                    <a:gd name="T56" fmla="*/ 1395 w 2055"/>
                    <a:gd name="T57" fmla="*/ 2745 h 2986"/>
                    <a:gd name="T58" fmla="*/ 1440 w 2055"/>
                    <a:gd name="T59" fmla="*/ 2850 h 2986"/>
                    <a:gd name="T60" fmla="*/ 1485 w 2055"/>
                    <a:gd name="T61" fmla="*/ 2926 h 2986"/>
                    <a:gd name="T62" fmla="*/ 1545 w 2055"/>
                    <a:gd name="T63" fmla="*/ 2971 h 2986"/>
                    <a:gd name="T64" fmla="*/ 1590 w 2055"/>
                    <a:gd name="T65" fmla="*/ 2986 h 2986"/>
                    <a:gd name="T66" fmla="*/ 1635 w 2055"/>
                    <a:gd name="T67" fmla="*/ 2971 h 2986"/>
                    <a:gd name="T68" fmla="*/ 1680 w 2055"/>
                    <a:gd name="T69" fmla="*/ 2926 h 2986"/>
                    <a:gd name="T70" fmla="*/ 1740 w 2055"/>
                    <a:gd name="T71" fmla="*/ 2866 h 2986"/>
                    <a:gd name="T72" fmla="*/ 1785 w 2055"/>
                    <a:gd name="T73" fmla="*/ 2760 h 2986"/>
                    <a:gd name="T74" fmla="*/ 1830 w 2055"/>
                    <a:gd name="T75" fmla="*/ 2655 h 2986"/>
                    <a:gd name="T76" fmla="*/ 1875 w 2055"/>
                    <a:gd name="T77" fmla="*/ 2520 h 2986"/>
                    <a:gd name="T78" fmla="*/ 1935 w 2055"/>
                    <a:gd name="T79" fmla="*/ 2370 h 2986"/>
                    <a:gd name="T80" fmla="*/ 1980 w 2055"/>
                    <a:gd name="T81" fmla="*/ 2205 h 2986"/>
                    <a:gd name="T82" fmla="*/ 2025 w 2055"/>
                    <a:gd name="T83" fmla="*/ 2055 h 2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55" h="2986">
                      <a:moveTo>
                        <a:pt x="0" y="2010"/>
                      </a:moveTo>
                      <a:lnTo>
                        <a:pt x="15" y="1920"/>
                      </a:lnTo>
                      <a:lnTo>
                        <a:pt x="30" y="1830"/>
                      </a:lnTo>
                      <a:lnTo>
                        <a:pt x="45" y="1740"/>
                      </a:lnTo>
                      <a:lnTo>
                        <a:pt x="60" y="1650"/>
                      </a:lnTo>
                      <a:lnTo>
                        <a:pt x="75" y="1560"/>
                      </a:lnTo>
                      <a:lnTo>
                        <a:pt x="90" y="1470"/>
                      </a:lnTo>
                      <a:lnTo>
                        <a:pt x="105" y="1380"/>
                      </a:lnTo>
                      <a:lnTo>
                        <a:pt x="120" y="1290"/>
                      </a:lnTo>
                      <a:lnTo>
                        <a:pt x="135" y="1215"/>
                      </a:lnTo>
                      <a:lnTo>
                        <a:pt x="150" y="1125"/>
                      </a:lnTo>
                      <a:lnTo>
                        <a:pt x="180" y="1050"/>
                      </a:lnTo>
                      <a:lnTo>
                        <a:pt x="195" y="960"/>
                      </a:lnTo>
                      <a:lnTo>
                        <a:pt x="210" y="885"/>
                      </a:lnTo>
                      <a:lnTo>
                        <a:pt x="225" y="810"/>
                      </a:lnTo>
                      <a:lnTo>
                        <a:pt x="240" y="750"/>
                      </a:lnTo>
                      <a:lnTo>
                        <a:pt x="255" y="675"/>
                      </a:lnTo>
                      <a:lnTo>
                        <a:pt x="270" y="615"/>
                      </a:lnTo>
                      <a:lnTo>
                        <a:pt x="285" y="540"/>
                      </a:lnTo>
                      <a:lnTo>
                        <a:pt x="300" y="480"/>
                      </a:lnTo>
                      <a:lnTo>
                        <a:pt x="315" y="420"/>
                      </a:lnTo>
                      <a:lnTo>
                        <a:pt x="330" y="375"/>
                      </a:lnTo>
                      <a:lnTo>
                        <a:pt x="345" y="315"/>
                      </a:lnTo>
                      <a:lnTo>
                        <a:pt x="375" y="270"/>
                      </a:lnTo>
                      <a:lnTo>
                        <a:pt x="390" y="225"/>
                      </a:lnTo>
                      <a:lnTo>
                        <a:pt x="405" y="195"/>
                      </a:lnTo>
                      <a:lnTo>
                        <a:pt x="420" y="150"/>
                      </a:lnTo>
                      <a:lnTo>
                        <a:pt x="435" y="120"/>
                      </a:lnTo>
                      <a:lnTo>
                        <a:pt x="450" y="90"/>
                      </a:lnTo>
                      <a:lnTo>
                        <a:pt x="465" y="75"/>
                      </a:lnTo>
                      <a:lnTo>
                        <a:pt x="480" y="45"/>
                      </a:lnTo>
                      <a:lnTo>
                        <a:pt x="495" y="30"/>
                      </a:lnTo>
                      <a:lnTo>
                        <a:pt x="510" y="15"/>
                      </a:lnTo>
                      <a:lnTo>
                        <a:pt x="525" y="15"/>
                      </a:lnTo>
                      <a:lnTo>
                        <a:pt x="540" y="0"/>
                      </a:lnTo>
                      <a:lnTo>
                        <a:pt x="570" y="0"/>
                      </a:lnTo>
                      <a:lnTo>
                        <a:pt x="585" y="15"/>
                      </a:lnTo>
                      <a:lnTo>
                        <a:pt x="600" y="15"/>
                      </a:lnTo>
                      <a:lnTo>
                        <a:pt x="615" y="30"/>
                      </a:lnTo>
                      <a:lnTo>
                        <a:pt x="630" y="45"/>
                      </a:lnTo>
                      <a:lnTo>
                        <a:pt x="645" y="60"/>
                      </a:lnTo>
                      <a:lnTo>
                        <a:pt x="660" y="90"/>
                      </a:lnTo>
                      <a:lnTo>
                        <a:pt x="675" y="105"/>
                      </a:lnTo>
                      <a:lnTo>
                        <a:pt x="690" y="135"/>
                      </a:lnTo>
                      <a:lnTo>
                        <a:pt x="705" y="180"/>
                      </a:lnTo>
                      <a:lnTo>
                        <a:pt x="720" y="210"/>
                      </a:lnTo>
                      <a:lnTo>
                        <a:pt x="735" y="255"/>
                      </a:lnTo>
                      <a:lnTo>
                        <a:pt x="765" y="285"/>
                      </a:lnTo>
                      <a:lnTo>
                        <a:pt x="780" y="345"/>
                      </a:lnTo>
                      <a:lnTo>
                        <a:pt x="795" y="390"/>
                      </a:lnTo>
                      <a:lnTo>
                        <a:pt x="810" y="435"/>
                      </a:lnTo>
                      <a:lnTo>
                        <a:pt x="825" y="495"/>
                      </a:lnTo>
                      <a:lnTo>
                        <a:pt x="840" y="555"/>
                      </a:lnTo>
                      <a:lnTo>
                        <a:pt x="855" y="615"/>
                      </a:lnTo>
                      <a:lnTo>
                        <a:pt x="870" y="675"/>
                      </a:lnTo>
                      <a:lnTo>
                        <a:pt x="885" y="735"/>
                      </a:lnTo>
                      <a:lnTo>
                        <a:pt x="900" y="795"/>
                      </a:lnTo>
                      <a:lnTo>
                        <a:pt x="915" y="870"/>
                      </a:lnTo>
                      <a:lnTo>
                        <a:pt x="945" y="930"/>
                      </a:lnTo>
                      <a:lnTo>
                        <a:pt x="960" y="1005"/>
                      </a:lnTo>
                      <a:lnTo>
                        <a:pt x="975" y="1080"/>
                      </a:lnTo>
                      <a:lnTo>
                        <a:pt x="990" y="1140"/>
                      </a:lnTo>
                      <a:lnTo>
                        <a:pt x="1005" y="1215"/>
                      </a:lnTo>
                      <a:lnTo>
                        <a:pt x="1020" y="1290"/>
                      </a:lnTo>
                      <a:lnTo>
                        <a:pt x="1035" y="1365"/>
                      </a:lnTo>
                      <a:lnTo>
                        <a:pt x="1050" y="1440"/>
                      </a:lnTo>
                      <a:lnTo>
                        <a:pt x="1065" y="1515"/>
                      </a:lnTo>
                      <a:lnTo>
                        <a:pt x="1080" y="1590"/>
                      </a:lnTo>
                      <a:lnTo>
                        <a:pt x="1095" y="1665"/>
                      </a:lnTo>
                      <a:lnTo>
                        <a:pt x="1110" y="1725"/>
                      </a:lnTo>
                      <a:lnTo>
                        <a:pt x="1140" y="1800"/>
                      </a:lnTo>
                      <a:lnTo>
                        <a:pt x="1155" y="1875"/>
                      </a:lnTo>
                      <a:lnTo>
                        <a:pt x="1170" y="1950"/>
                      </a:lnTo>
                      <a:lnTo>
                        <a:pt x="1185" y="2010"/>
                      </a:lnTo>
                      <a:lnTo>
                        <a:pt x="1200" y="2085"/>
                      </a:lnTo>
                      <a:lnTo>
                        <a:pt x="1215" y="2145"/>
                      </a:lnTo>
                      <a:lnTo>
                        <a:pt x="1230" y="2220"/>
                      </a:lnTo>
                      <a:lnTo>
                        <a:pt x="1245" y="2280"/>
                      </a:lnTo>
                      <a:lnTo>
                        <a:pt x="1260" y="2340"/>
                      </a:lnTo>
                      <a:lnTo>
                        <a:pt x="1275" y="2400"/>
                      </a:lnTo>
                      <a:lnTo>
                        <a:pt x="1290" y="2460"/>
                      </a:lnTo>
                      <a:lnTo>
                        <a:pt x="1305" y="2505"/>
                      </a:lnTo>
                      <a:lnTo>
                        <a:pt x="1335" y="2565"/>
                      </a:lnTo>
                      <a:lnTo>
                        <a:pt x="1350" y="2610"/>
                      </a:lnTo>
                      <a:lnTo>
                        <a:pt x="1365" y="2655"/>
                      </a:lnTo>
                      <a:lnTo>
                        <a:pt x="1380" y="2700"/>
                      </a:lnTo>
                      <a:lnTo>
                        <a:pt x="1395" y="2745"/>
                      </a:lnTo>
                      <a:lnTo>
                        <a:pt x="1410" y="2775"/>
                      </a:lnTo>
                      <a:lnTo>
                        <a:pt x="1425" y="2820"/>
                      </a:lnTo>
                      <a:lnTo>
                        <a:pt x="1440" y="2850"/>
                      </a:lnTo>
                      <a:lnTo>
                        <a:pt x="1455" y="2881"/>
                      </a:lnTo>
                      <a:lnTo>
                        <a:pt x="1470" y="2896"/>
                      </a:lnTo>
                      <a:lnTo>
                        <a:pt x="1485" y="2926"/>
                      </a:lnTo>
                      <a:lnTo>
                        <a:pt x="1500" y="2941"/>
                      </a:lnTo>
                      <a:lnTo>
                        <a:pt x="1530" y="2956"/>
                      </a:lnTo>
                      <a:lnTo>
                        <a:pt x="1545" y="2971"/>
                      </a:lnTo>
                      <a:lnTo>
                        <a:pt x="1560" y="2971"/>
                      </a:lnTo>
                      <a:lnTo>
                        <a:pt x="1575" y="2986"/>
                      </a:lnTo>
                      <a:lnTo>
                        <a:pt x="1590" y="2986"/>
                      </a:lnTo>
                      <a:lnTo>
                        <a:pt x="1605" y="2986"/>
                      </a:lnTo>
                      <a:lnTo>
                        <a:pt x="1620" y="2986"/>
                      </a:lnTo>
                      <a:lnTo>
                        <a:pt x="1635" y="2971"/>
                      </a:lnTo>
                      <a:lnTo>
                        <a:pt x="1650" y="2956"/>
                      </a:lnTo>
                      <a:lnTo>
                        <a:pt x="1665" y="2941"/>
                      </a:lnTo>
                      <a:lnTo>
                        <a:pt x="1680" y="2926"/>
                      </a:lnTo>
                      <a:lnTo>
                        <a:pt x="1710" y="2911"/>
                      </a:lnTo>
                      <a:lnTo>
                        <a:pt x="1725" y="2881"/>
                      </a:lnTo>
                      <a:lnTo>
                        <a:pt x="1740" y="2866"/>
                      </a:lnTo>
                      <a:lnTo>
                        <a:pt x="1755" y="2835"/>
                      </a:lnTo>
                      <a:lnTo>
                        <a:pt x="1770" y="2805"/>
                      </a:lnTo>
                      <a:lnTo>
                        <a:pt x="1785" y="2760"/>
                      </a:lnTo>
                      <a:lnTo>
                        <a:pt x="1800" y="2730"/>
                      </a:lnTo>
                      <a:lnTo>
                        <a:pt x="1815" y="2685"/>
                      </a:lnTo>
                      <a:lnTo>
                        <a:pt x="1830" y="2655"/>
                      </a:lnTo>
                      <a:lnTo>
                        <a:pt x="1845" y="2610"/>
                      </a:lnTo>
                      <a:lnTo>
                        <a:pt x="1860" y="2565"/>
                      </a:lnTo>
                      <a:lnTo>
                        <a:pt x="1875" y="2520"/>
                      </a:lnTo>
                      <a:lnTo>
                        <a:pt x="1905" y="2475"/>
                      </a:lnTo>
                      <a:lnTo>
                        <a:pt x="1920" y="2415"/>
                      </a:lnTo>
                      <a:lnTo>
                        <a:pt x="1935" y="2370"/>
                      </a:lnTo>
                      <a:lnTo>
                        <a:pt x="1950" y="2310"/>
                      </a:lnTo>
                      <a:lnTo>
                        <a:pt x="1965" y="2265"/>
                      </a:lnTo>
                      <a:lnTo>
                        <a:pt x="1980" y="2205"/>
                      </a:lnTo>
                      <a:lnTo>
                        <a:pt x="1995" y="2160"/>
                      </a:lnTo>
                      <a:lnTo>
                        <a:pt x="2010" y="2100"/>
                      </a:lnTo>
                      <a:lnTo>
                        <a:pt x="2025" y="2055"/>
                      </a:lnTo>
                      <a:lnTo>
                        <a:pt x="2040" y="1995"/>
                      </a:lnTo>
                      <a:lnTo>
                        <a:pt x="2055" y="1935"/>
                      </a:lnTo>
                    </a:path>
                  </a:pathLst>
                </a:custGeom>
                <a:noFill/>
                <a:ln w="28080" cap="flat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6" name="Freeform 1070">
                  <a:extLst>
                    <a:ext uri="{FF2B5EF4-FFF2-40B4-BE49-F238E27FC236}">
                      <a16:creationId xmlns:a16="http://schemas.microsoft.com/office/drawing/2014/main" id="{391E613B-3344-504A-AD4B-B5D8EDF0E0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222" y="2784"/>
                  <a:ext cx="649" cy="299"/>
                </a:xfrm>
                <a:custGeom>
                  <a:avLst/>
                  <a:gdLst>
                    <a:gd name="T0" fmla="*/ 45 w 2071"/>
                    <a:gd name="T1" fmla="*/ 795 h 2986"/>
                    <a:gd name="T2" fmla="*/ 90 w 2071"/>
                    <a:gd name="T3" fmla="*/ 630 h 2986"/>
                    <a:gd name="T4" fmla="*/ 135 w 2071"/>
                    <a:gd name="T5" fmla="*/ 480 h 2986"/>
                    <a:gd name="T6" fmla="*/ 180 w 2071"/>
                    <a:gd name="T7" fmla="*/ 345 h 2986"/>
                    <a:gd name="T8" fmla="*/ 240 w 2071"/>
                    <a:gd name="T9" fmla="*/ 240 h 2986"/>
                    <a:gd name="T10" fmla="*/ 285 w 2071"/>
                    <a:gd name="T11" fmla="*/ 135 h 2986"/>
                    <a:gd name="T12" fmla="*/ 330 w 2071"/>
                    <a:gd name="T13" fmla="*/ 60 h 2986"/>
                    <a:gd name="T14" fmla="*/ 375 w 2071"/>
                    <a:gd name="T15" fmla="*/ 15 h 2986"/>
                    <a:gd name="T16" fmla="*/ 435 w 2071"/>
                    <a:gd name="T17" fmla="*/ 0 h 2986"/>
                    <a:gd name="T18" fmla="*/ 480 w 2071"/>
                    <a:gd name="T19" fmla="*/ 15 h 2986"/>
                    <a:gd name="T20" fmla="*/ 525 w 2071"/>
                    <a:gd name="T21" fmla="*/ 60 h 2986"/>
                    <a:gd name="T22" fmla="*/ 570 w 2071"/>
                    <a:gd name="T23" fmla="*/ 135 h 2986"/>
                    <a:gd name="T24" fmla="*/ 630 w 2071"/>
                    <a:gd name="T25" fmla="*/ 240 h 2986"/>
                    <a:gd name="T26" fmla="*/ 675 w 2071"/>
                    <a:gd name="T27" fmla="*/ 360 h 2986"/>
                    <a:gd name="T28" fmla="*/ 720 w 2071"/>
                    <a:gd name="T29" fmla="*/ 510 h 2986"/>
                    <a:gd name="T30" fmla="*/ 765 w 2071"/>
                    <a:gd name="T31" fmla="*/ 690 h 2986"/>
                    <a:gd name="T32" fmla="*/ 826 w 2071"/>
                    <a:gd name="T33" fmla="*/ 885 h 2986"/>
                    <a:gd name="T34" fmla="*/ 871 w 2071"/>
                    <a:gd name="T35" fmla="*/ 1095 h 2986"/>
                    <a:gd name="T36" fmla="*/ 916 w 2071"/>
                    <a:gd name="T37" fmla="*/ 1305 h 2986"/>
                    <a:gd name="T38" fmla="*/ 961 w 2071"/>
                    <a:gd name="T39" fmla="*/ 1530 h 2986"/>
                    <a:gd name="T40" fmla="*/ 1021 w 2071"/>
                    <a:gd name="T41" fmla="*/ 1740 h 2986"/>
                    <a:gd name="T42" fmla="*/ 1066 w 2071"/>
                    <a:gd name="T43" fmla="*/ 1966 h 2986"/>
                    <a:gd name="T44" fmla="*/ 1111 w 2071"/>
                    <a:gd name="T45" fmla="*/ 2176 h 2986"/>
                    <a:gd name="T46" fmla="*/ 1156 w 2071"/>
                    <a:gd name="T47" fmla="*/ 2356 h 2986"/>
                    <a:gd name="T48" fmla="*/ 1216 w 2071"/>
                    <a:gd name="T49" fmla="*/ 2536 h 2986"/>
                    <a:gd name="T50" fmla="*/ 1261 w 2071"/>
                    <a:gd name="T51" fmla="*/ 2686 h 2986"/>
                    <a:gd name="T52" fmla="*/ 1306 w 2071"/>
                    <a:gd name="T53" fmla="*/ 2806 h 2986"/>
                    <a:gd name="T54" fmla="*/ 1351 w 2071"/>
                    <a:gd name="T55" fmla="*/ 2896 h 2986"/>
                    <a:gd name="T56" fmla="*/ 1411 w 2071"/>
                    <a:gd name="T57" fmla="*/ 2956 h 2986"/>
                    <a:gd name="T58" fmla="*/ 1456 w 2071"/>
                    <a:gd name="T59" fmla="*/ 2986 h 2986"/>
                    <a:gd name="T60" fmla="*/ 1501 w 2071"/>
                    <a:gd name="T61" fmla="*/ 2971 h 2986"/>
                    <a:gd name="T62" fmla="*/ 1546 w 2071"/>
                    <a:gd name="T63" fmla="*/ 2926 h 2986"/>
                    <a:gd name="T64" fmla="*/ 1606 w 2071"/>
                    <a:gd name="T65" fmla="*/ 2851 h 2986"/>
                    <a:gd name="T66" fmla="*/ 1651 w 2071"/>
                    <a:gd name="T67" fmla="*/ 2731 h 2986"/>
                    <a:gd name="T68" fmla="*/ 1696 w 2071"/>
                    <a:gd name="T69" fmla="*/ 2581 h 2986"/>
                    <a:gd name="T70" fmla="*/ 1741 w 2071"/>
                    <a:gd name="T71" fmla="*/ 2401 h 2986"/>
                    <a:gd name="T72" fmla="*/ 1801 w 2071"/>
                    <a:gd name="T73" fmla="*/ 2191 h 2986"/>
                    <a:gd name="T74" fmla="*/ 1846 w 2071"/>
                    <a:gd name="T75" fmla="*/ 1966 h 2986"/>
                    <a:gd name="T76" fmla="*/ 1891 w 2071"/>
                    <a:gd name="T77" fmla="*/ 1725 h 2986"/>
                    <a:gd name="T78" fmla="*/ 1936 w 2071"/>
                    <a:gd name="T79" fmla="*/ 1455 h 2986"/>
                    <a:gd name="T80" fmla="*/ 1996 w 2071"/>
                    <a:gd name="T81" fmla="*/ 1185 h 2986"/>
                    <a:gd name="T82" fmla="*/ 2041 w 2071"/>
                    <a:gd name="T83" fmla="*/ 915 h 2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71" h="2986">
                      <a:moveTo>
                        <a:pt x="0" y="900"/>
                      </a:moveTo>
                      <a:lnTo>
                        <a:pt x="15" y="855"/>
                      </a:lnTo>
                      <a:lnTo>
                        <a:pt x="45" y="795"/>
                      </a:lnTo>
                      <a:lnTo>
                        <a:pt x="60" y="735"/>
                      </a:lnTo>
                      <a:lnTo>
                        <a:pt x="75" y="690"/>
                      </a:lnTo>
                      <a:lnTo>
                        <a:pt x="90" y="630"/>
                      </a:lnTo>
                      <a:lnTo>
                        <a:pt x="105" y="585"/>
                      </a:lnTo>
                      <a:lnTo>
                        <a:pt x="120" y="540"/>
                      </a:lnTo>
                      <a:lnTo>
                        <a:pt x="135" y="480"/>
                      </a:lnTo>
                      <a:lnTo>
                        <a:pt x="150" y="435"/>
                      </a:lnTo>
                      <a:lnTo>
                        <a:pt x="165" y="390"/>
                      </a:lnTo>
                      <a:lnTo>
                        <a:pt x="180" y="345"/>
                      </a:lnTo>
                      <a:lnTo>
                        <a:pt x="195" y="315"/>
                      </a:lnTo>
                      <a:lnTo>
                        <a:pt x="210" y="270"/>
                      </a:lnTo>
                      <a:lnTo>
                        <a:pt x="240" y="240"/>
                      </a:lnTo>
                      <a:lnTo>
                        <a:pt x="255" y="195"/>
                      </a:lnTo>
                      <a:lnTo>
                        <a:pt x="270" y="165"/>
                      </a:lnTo>
                      <a:lnTo>
                        <a:pt x="285" y="135"/>
                      </a:lnTo>
                      <a:lnTo>
                        <a:pt x="300" y="105"/>
                      </a:lnTo>
                      <a:lnTo>
                        <a:pt x="315" y="90"/>
                      </a:lnTo>
                      <a:lnTo>
                        <a:pt x="330" y="60"/>
                      </a:lnTo>
                      <a:lnTo>
                        <a:pt x="345" y="45"/>
                      </a:lnTo>
                      <a:lnTo>
                        <a:pt x="360" y="30"/>
                      </a:lnTo>
                      <a:lnTo>
                        <a:pt x="375" y="15"/>
                      </a:lnTo>
                      <a:lnTo>
                        <a:pt x="390" y="15"/>
                      </a:lnTo>
                      <a:lnTo>
                        <a:pt x="420" y="0"/>
                      </a:lnTo>
                      <a:lnTo>
                        <a:pt x="435" y="0"/>
                      </a:lnTo>
                      <a:lnTo>
                        <a:pt x="450" y="0"/>
                      </a:lnTo>
                      <a:lnTo>
                        <a:pt x="465" y="15"/>
                      </a:lnTo>
                      <a:lnTo>
                        <a:pt x="480" y="15"/>
                      </a:lnTo>
                      <a:lnTo>
                        <a:pt x="495" y="30"/>
                      </a:lnTo>
                      <a:lnTo>
                        <a:pt x="510" y="45"/>
                      </a:lnTo>
                      <a:lnTo>
                        <a:pt x="525" y="60"/>
                      </a:lnTo>
                      <a:lnTo>
                        <a:pt x="540" y="75"/>
                      </a:lnTo>
                      <a:lnTo>
                        <a:pt x="555" y="105"/>
                      </a:lnTo>
                      <a:lnTo>
                        <a:pt x="570" y="135"/>
                      </a:lnTo>
                      <a:lnTo>
                        <a:pt x="585" y="165"/>
                      </a:lnTo>
                      <a:lnTo>
                        <a:pt x="615" y="195"/>
                      </a:lnTo>
                      <a:lnTo>
                        <a:pt x="630" y="240"/>
                      </a:lnTo>
                      <a:lnTo>
                        <a:pt x="645" y="270"/>
                      </a:lnTo>
                      <a:lnTo>
                        <a:pt x="660" y="315"/>
                      </a:lnTo>
                      <a:lnTo>
                        <a:pt x="675" y="360"/>
                      </a:lnTo>
                      <a:lnTo>
                        <a:pt x="690" y="405"/>
                      </a:lnTo>
                      <a:lnTo>
                        <a:pt x="705" y="465"/>
                      </a:lnTo>
                      <a:lnTo>
                        <a:pt x="720" y="510"/>
                      </a:lnTo>
                      <a:lnTo>
                        <a:pt x="735" y="570"/>
                      </a:lnTo>
                      <a:lnTo>
                        <a:pt x="750" y="630"/>
                      </a:lnTo>
                      <a:lnTo>
                        <a:pt x="765" y="690"/>
                      </a:lnTo>
                      <a:lnTo>
                        <a:pt x="781" y="750"/>
                      </a:lnTo>
                      <a:lnTo>
                        <a:pt x="811" y="810"/>
                      </a:lnTo>
                      <a:lnTo>
                        <a:pt x="826" y="885"/>
                      </a:lnTo>
                      <a:lnTo>
                        <a:pt x="841" y="945"/>
                      </a:lnTo>
                      <a:lnTo>
                        <a:pt x="856" y="1020"/>
                      </a:lnTo>
                      <a:lnTo>
                        <a:pt x="871" y="1095"/>
                      </a:lnTo>
                      <a:lnTo>
                        <a:pt x="886" y="1155"/>
                      </a:lnTo>
                      <a:lnTo>
                        <a:pt x="901" y="1230"/>
                      </a:lnTo>
                      <a:lnTo>
                        <a:pt x="916" y="1305"/>
                      </a:lnTo>
                      <a:lnTo>
                        <a:pt x="931" y="1380"/>
                      </a:lnTo>
                      <a:lnTo>
                        <a:pt x="946" y="1455"/>
                      </a:lnTo>
                      <a:lnTo>
                        <a:pt x="961" y="1530"/>
                      </a:lnTo>
                      <a:lnTo>
                        <a:pt x="976" y="1605"/>
                      </a:lnTo>
                      <a:lnTo>
                        <a:pt x="1006" y="1680"/>
                      </a:lnTo>
                      <a:lnTo>
                        <a:pt x="1021" y="1740"/>
                      </a:lnTo>
                      <a:lnTo>
                        <a:pt x="1036" y="1815"/>
                      </a:lnTo>
                      <a:lnTo>
                        <a:pt x="1051" y="1891"/>
                      </a:lnTo>
                      <a:lnTo>
                        <a:pt x="1066" y="1966"/>
                      </a:lnTo>
                      <a:lnTo>
                        <a:pt x="1081" y="2026"/>
                      </a:lnTo>
                      <a:lnTo>
                        <a:pt x="1096" y="2101"/>
                      </a:lnTo>
                      <a:lnTo>
                        <a:pt x="1111" y="2176"/>
                      </a:lnTo>
                      <a:lnTo>
                        <a:pt x="1126" y="2236"/>
                      </a:lnTo>
                      <a:lnTo>
                        <a:pt x="1141" y="2296"/>
                      </a:lnTo>
                      <a:lnTo>
                        <a:pt x="1156" y="2356"/>
                      </a:lnTo>
                      <a:lnTo>
                        <a:pt x="1186" y="2416"/>
                      </a:lnTo>
                      <a:lnTo>
                        <a:pt x="1201" y="2476"/>
                      </a:lnTo>
                      <a:lnTo>
                        <a:pt x="1216" y="2536"/>
                      </a:lnTo>
                      <a:lnTo>
                        <a:pt x="1231" y="2581"/>
                      </a:lnTo>
                      <a:lnTo>
                        <a:pt x="1246" y="2641"/>
                      </a:lnTo>
                      <a:lnTo>
                        <a:pt x="1261" y="2686"/>
                      </a:lnTo>
                      <a:lnTo>
                        <a:pt x="1276" y="2731"/>
                      </a:lnTo>
                      <a:lnTo>
                        <a:pt x="1291" y="2761"/>
                      </a:lnTo>
                      <a:lnTo>
                        <a:pt x="1306" y="2806"/>
                      </a:lnTo>
                      <a:lnTo>
                        <a:pt x="1321" y="2836"/>
                      </a:lnTo>
                      <a:lnTo>
                        <a:pt x="1336" y="2866"/>
                      </a:lnTo>
                      <a:lnTo>
                        <a:pt x="1351" y="2896"/>
                      </a:lnTo>
                      <a:lnTo>
                        <a:pt x="1381" y="2926"/>
                      </a:lnTo>
                      <a:lnTo>
                        <a:pt x="1396" y="2941"/>
                      </a:lnTo>
                      <a:lnTo>
                        <a:pt x="1411" y="2956"/>
                      </a:lnTo>
                      <a:lnTo>
                        <a:pt x="1426" y="2971"/>
                      </a:lnTo>
                      <a:lnTo>
                        <a:pt x="1441" y="2971"/>
                      </a:lnTo>
                      <a:lnTo>
                        <a:pt x="1456" y="2986"/>
                      </a:lnTo>
                      <a:lnTo>
                        <a:pt x="1471" y="2986"/>
                      </a:lnTo>
                      <a:lnTo>
                        <a:pt x="1486" y="2971"/>
                      </a:lnTo>
                      <a:lnTo>
                        <a:pt x="1501" y="2971"/>
                      </a:lnTo>
                      <a:lnTo>
                        <a:pt x="1516" y="2956"/>
                      </a:lnTo>
                      <a:lnTo>
                        <a:pt x="1531" y="2941"/>
                      </a:lnTo>
                      <a:lnTo>
                        <a:pt x="1546" y="2926"/>
                      </a:lnTo>
                      <a:lnTo>
                        <a:pt x="1576" y="2896"/>
                      </a:lnTo>
                      <a:lnTo>
                        <a:pt x="1591" y="2881"/>
                      </a:lnTo>
                      <a:lnTo>
                        <a:pt x="1606" y="2851"/>
                      </a:lnTo>
                      <a:lnTo>
                        <a:pt x="1621" y="2806"/>
                      </a:lnTo>
                      <a:lnTo>
                        <a:pt x="1636" y="2776"/>
                      </a:lnTo>
                      <a:lnTo>
                        <a:pt x="1651" y="2731"/>
                      </a:lnTo>
                      <a:lnTo>
                        <a:pt x="1666" y="2686"/>
                      </a:lnTo>
                      <a:lnTo>
                        <a:pt x="1681" y="2626"/>
                      </a:lnTo>
                      <a:lnTo>
                        <a:pt x="1696" y="2581"/>
                      </a:lnTo>
                      <a:lnTo>
                        <a:pt x="1711" y="2521"/>
                      </a:lnTo>
                      <a:lnTo>
                        <a:pt x="1726" y="2461"/>
                      </a:lnTo>
                      <a:lnTo>
                        <a:pt x="1741" y="2401"/>
                      </a:lnTo>
                      <a:lnTo>
                        <a:pt x="1771" y="2341"/>
                      </a:lnTo>
                      <a:lnTo>
                        <a:pt x="1786" y="2266"/>
                      </a:lnTo>
                      <a:lnTo>
                        <a:pt x="1801" y="2191"/>
                      </a:lnTo>
                      <a:lnTo>
                        <a:pt x="1816" y="2116"/>
                      </a:lnTo>
                      <a:lnTo>
                        <a:pt x="1831" y="2041"/>
                      </a:lnTo>
                      <a:lnTo>
                        <a:pt x="1846" y="1966"/>
                      </a:lnTo>
                      <a:lnTo>
                        <a:pt x="1861" y="1891"/>
                      </a:lnTo>
                      <a:lnTo>
                        <a:pt x="1876" y="1800"/>
                      </a:lnTo>
                      <a:lnTo>
                        <a:pt x="1891" y="1725"/>
                      </a:lnTo>
                      <a:lnTo>
                        <a:pt x="1906" y="1635"/>
                      </a:lnTo>
                      <a:lnTo>
                        <a:pt x="1921" y="1545"/>
                      </a:lnTo>
                      <a:lnTo>
                        <a:pt x="1936" y="1455"/>
                      </a:lnTo>
                      <a:lnTo>
                        <a:pt x="1966" y="1365"/>
                      </a:lnTo>
                      <a:lnTo>
                        <a:pt x="1981" y="1275"/>
                      </a:lnTo>
                      <a:lnTo>
                        <a:pt x="1996" y="1185"/>
                      </a:lnTo>
                      <a:lnTo>
                        <a:pt x="2011" y="1095"/>
                      </a:lnTo>
                      <a:lnTo>
                        <a:pt x="2026" y="1005"/>
                      </a:lnTo>
                      <a:lnTo>
                        <a:pt x="2041" y="915"/>
                      </a:lnTo>
                      <a:lnTo>
                        <a:pt x="2056" y="825"/>
                      </a:lnTo>
                      <a:lnTo>
                        <a:pt x="2071" y="735"/>
                      </a:lnTo>
                    </a:path>
                  </a:pathLst>
                </a:custGeom>
                <a:noFill/>
                <a:ln w="28080" cap="flat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7" name="Freeform 1071">
                  <a:extLst>
                    <a:ext uri="{FF2B5EF4-FFF2-40B4-BE49-F238E27FC236}">
                      <a16:creationId xmlns:a16="http://schemas.microsoft.com/office/drawing/2014/main" id="{3A55D6D2-53C6-D347-AB9C-B45F7CA8B5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199" y="2213"/>
                  <a:ext cx="488" cy="299"/>
                </a:xfrm>
                <a:custGeom>
                  <a:avLst/>
                  <a:gdLst>
                    <a:gd name="G0" fmla="+- 105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345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*/ 1 2597 35328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*/ 1 16385 2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*/ 1 60499 35328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T0" fmla="*/ 15 w 1560"/>
                    <a:gd name="T1" fmla="*/ 1680 h 2986"/>
                    <a:gd name="T2" fmla="*/ 45 w 1560"/>
                    <a:gd name="T3" fmla="*/ 1500 h 2986"/>
                    <a:gd name="T4" fmla="*/ 90 w 1560"/>
                    <a:gd name="T5" fmla="*/ 1320 h 2986"/>
                    <a:gd name="T6" fmla="*/ 120 w 1560"/>
                    <a:gd name="T7" fmla="*/ 1155 h 2986"/>
                    <a:gd name="T8" fmla="*/ 150 w 1560"/>
                    <a:gd name="T9" fmla="*/ 990 h 2986"/>
                    <a:gd name="T10" fmla="*/ 180 w 1560"/>
                    <a:gd name="T11" fmla="*/ 840 h 2986"/>
                    <a:gd name="T12" fmla="*/ 210 w 1560"/>
                    <a:gd name="T13" fmla="*/ 690 h 2986"/>
                    <a:gd name="T14" fmla="*/ 240 w 1560"/>
                    <a:gd name="T15" fmla="*/ 570 h 2986"/>
                    <a:gd name="T16" fmla="*/ 285 w 1560"/>
                    <a:gd name="T17" fmla="*/ 450 h 2986"/>
                    <a:gd name="T18" fmla="*/ 315 w 1560"/>
                    <a:gd name="T19" fmla="*/ 345 h 2986"/>
                    <a:gd name="T20" fmla="*/ 345 w 1560"/>
                    <a:gd name="T21" fmla="*/ 240 h 2986"/>
                    <a:gd name="T22" fmla="*/ 375 w 1560"/>
                    <a:gd name="T23" fmla="*/ 165 h 2986"/>
                    <a:gd name="T24" fmla="*/ 405 w 1560"/>
                    <a:gd name="T25" fmla="*/ 105 h 2986"/>
                    <a:gd name="T26" fmla="*/ 435 w 1560"/>
                    <a:gd name="T27" fmla="*/ 60 h 2986"/>
                    <a:gd name="T28" fmla="*/ 480 w 1560"/>
                    <a:gd name="T29" fmla="*/ 30 h 2986"/>
                    <a:gd name="T30" fmla="*/ 510 w 1560"/>
                    <a:gd name="T31" fmla="*/ 15 h 2986"/>
                    <a:gd name="T32" fmla="*/ 540 w 1560"/>
                    <a:gd name="T33" fmla="*/ 15 h 2986"/>
                    <a:gd name="T34" fmla="*/ 570 w 1560"/>
                    <a:gd name="T35" fmla="*/ 30 h 2986"/>
                    <a:gd name="T36" fmla="*/ 600 w 1560"/>
                    <a:gd name="T37" fmla="*/ 60 h 2986"/>
                    <a:gd name="T38" fmla="*/ 630 w 1560"/>
                    <a:gd name="T39" fmla="*/ 105 h 2986"/>
                    <a:gd name="T40" fmla="*/ 675 w 1560"/>
                    <a:gd name="T41" fmla="*/ 165 h 2986"/>
                    <a:gd name="T42" fmla="*/ 705 w 1560"/>
                    <a:gd name="T43" fmla="*/ 240 h 2986"/>
                    <a:gd name="T44" fmla="*/ 735 w 1560"/>
                    <a:gd name="T45" fmla="*/ 330 h 2986"/>
                    <a:gd name="T46" fmla="*/ 765 w 1560"/>
                    <a:gd name="T47" fmla="*/ 420 h 2986"/>
                    <a:gd name="T48" fmla="*/ 795 w 1560"/>
                    <a:gd name="T49" fmla="*/ 525 h 2986"/>
                    <a:gd name="T50" fmla="*/ 840 w 1560"/>
                    <a:gd name="T51" fmla="*/ 645 h 2986"/>
                    <a:gd name="T52" fmla="*/ 870 w 1560"/>
                    <a:gd name="T53" fmla="*/ 780 h 2986"/>
                    <a:gd name="T54" fmla="*/ 900 w 1560"/>
                    <a:gd name="T55" fmla="*/ 915 h 2986"/>
                    <a:gd name="T56" fmla="*/ 930 w 1560"/>
                    <a:gd name="T57" fmla="*/ 1050 h 2986"/>
                    <a:gd name="T58" fmla="*/ 960 w 1560"/>
                    <a:gd name="T59" fmla="*/ 1200 h 2986"/>
                    <a:gd name="T60" fmla="*/ 990 w 1560"/>
                    <a:gd name="T61" fmla="*/ 1335 h 2986"/>
                    <a:gd name="T62" fmla="*/ 1035 w 1560"/>
                    <a:gd name="T63" fmla="*/ 1485 h 2986"/>
                    <a:gd name="T64" fmla="*/ 1065 w 1560"/>
                    <a:gd name="T65" fmla="*/ 1635 h 2986"/>
                    <a:gd name="T66" fmla="*/ 1095 w 1560"/>
                    <a:gd name="T67" fmla="*/ 1785 h 2986"/>
                    <a:gd name="T68" fmla="*/ 1125 w 1560"/>
                    <a:gd name="T69" fmla="*/ 1920 h 2986"/>
                    <a:gd name="T70" fmla="*/ 1155 w 1560"/>
                    <a:gd name="T71" fmla="*/ 2055 h 2986"/>
                    <a:gd name="T72" fmla="*/ 1185 w 1560"/>
                    <a:gd name="T73" fmla="*/ 2190 h 2986"/>
                    <a:gd name="T74" fmla="*/ 1230 w 1560"/>
                    <a:gd name="T75" fmla="*/ 2325 h 2986"/>
                    <a:gd name="T76" fmla="*/ 1260 w 1560"/>
                    <a:gd name="T77" fmla="*/ 2430 h 2986"/>
                    <a:gd name="T78" fmla="*/ 1290 w 1560"/>
                    <a:gd name="T79" fmla="*/ 2550 h 2986"/>
                    <a:gd name="T80" fmla="*/ 1320 w 1560"/>
                    <a:gd name="T81" fmla="*/ 2640 h 2986"/>
                    <a:gd name="T82" fmla="*/ 1350 w 1560"/>
                    <a:gd name="T83" fmla="*/ 2730 h 2986"/>
                    <a:gd name="T84" fmla="*/ 1380 w 1560"/>
                    <a:gd name="T85" fmla="*/ 2805 h 2986"/>
                    <a:gd name="T86" fmla="*/ 1425 w 1560"/>
                    <a:gd name="T87" fmla="*/ 2866 h 2986"/>
                    <a:gd name="T88" fmla="*/ 1455 w 1560"/>
                    <a:gd name="T89" fmla="*/ 2911 h 2986"/>
                    <a:gd name="T90" fmla="*/ 1485 w 1560"/>
                    <a:gd name="T91" fmla="*/ 2956 h 2986"/>
                    <a:gd name="T92" fmla="*/ 1515 w 1560"/>
                    <a:gd name="T93" fmla="*/ 2971 h 2986"/>
                    <a:gd name="T94" fmla="*/ 1545 w 1560"/>
                    <a:gd name="T95" fmla="*/ 2986 h 2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560" h="2986">
                      <a:moveTo>
                        <a:pt x="0" y="1770"/>
                      </a:moveTo>
                      <a:lnTo>
                        <a:pt x="15" y="1680"/>
                      </a:lnTo>
                      <a:lnTo>
                        <a:pt x="30" y="1590"/>
                      </a:lnTo>
                      <a:lnTo>
                        <a:pt x="45" y="1500"/>
                      </a:lnTo>
                      <a:lnTo>
                        <a:pt x="75" y="1410"/>
                      </a:lnTo>
                      <a:lnTo>
                        <a:pt x="90" y="1320"/>
                      </a:lnTo>
                      <a:lnTo>
                        <a:pt x="105" y="1245"/>
                      </a:lnTo>
                      <a:lnTo>
                        <a:pt x="120" y="1155"/>
                      </a:lnTo>
                      <a:lnTo>
                        <a:pt x="135" y="1065"/>
                      </a:lnTo>
                      <a:lnTo>
                        <a:pt x="150" y="990"/>
                      </a:lnTo>
                      <a:lnTo>
                        <a:pt x="165" y="915"/>
                      </a:lnTo>
                      <a:lnTo>
                        <a:pt x="180" y="840"/>
                      </a:lnTo>
                      <a:lnTo>
                        <a:pt x="195" y="765"/>
                      </a:lnTo>
                      <a:lnTo>
                        <a:pt x="210" y="690"/>
                      </a:lnTo>
                      <a:lnTo>
                        <a:pt x="225" y="630"/>
                      </a:lnTo>
                      <a:lnTo>
                        <a:pt x="240" y="570"/>
                      </a:lnTo>
                      <a:lnTo>
                        <a:pt x="270" y="510"/>
                      </a:lnTo>
                      <a:lnTo>
                        <a:pt x="285" y="450"/>
                      </a:lnTo>
                      <a:lnTo>
                        <a:pt x="300" y="390"/>
                      </a:lnTo>
                      <a:lnTo>
                        <a:pt x="315" y="345"/>
                      </a:lnTo>
                      <a:lnTo>
                        <a:pt x="330" y="285"/>
                      </a:lnTo>
                      <a:lnTo>
                        <a:pt x="345" y="240"/>
                      </a:lnTo>
                      <a:lnTo>
                        <a:pt x="360" y="210"/>
                      </a:lnTo>
                      <a:lnTo>
                        <a:pt x="375" y="165"/>
                      </a:lnTo>
                      <a:lnTo>
                        <a:pt x="390" y="135"/>
                      </a:lnTo>
                      <a:lnTo>
                        <a:pt x="405" y="105"/>
                      </a:lnTo>
                      <a:lnTo>
                        <a:pt x="420" y="75"/>
                      </a:lnTo>
                      <a:lnTo>
                        <a:pt x="435" y="60"/>
                      </a:lnTo>
                      <a:lnTo>
                        <a:pt x="465" y="45"/>
                      </a:lnTo>
                      <a:lnTo>
                        <a:pt x="480" y="30"/>
                      </a:lnTo>
                      <a:lnTo>
                        <a:pt x="495" y="15"/>
                      </a:lnTo>
                      <a:lnTo>
                        <a:pt x="510" y="15"/>
                      </a:lnTo>
                      <a:lnTo>
                        <a:pt x="525" y="0"/>
                      </a:lnTo>
                      <a:lnTo>
                        <a:pt x="540" y="15"/>
                      </a:lnTo>
                      <a:lnTo>
                        <a:pt x="555" y="15"/>
                      </a:lnTo>
                      <a:lnTo>
                        <a:pt x="570" y="30"/>
                      </a:lnTo>
                      <a:lnTo>
                        <a:pt x="585" y="45"/>
                      </a:lnTo>
                      <a:lnTo>
                        <a:pt x="600" y="60"/>
                      </a:lnTo>
                      <a:lnTo>
                        <a:pt x="615" y="75"/>
                      </a:lnTo>
                      <a:lnTo>
                        <a:pt x="630" y="105"/>
                      </a:lnTo>
                      <a:lnTo>
                        <a:pt x="660" y="135"/>
                      </a:lnTo>
                      <a:lnTo>
                        <a:pt x="675" y="165"/>
                      </a:lnTo>
                      <a:lnTo>
                        <a:pt x="690" y="195"/>
                      </a:lnTo>
                      <a:lnTo>
                        <a:pt x="705" y="240"/>
                      </a:lnTo>
                      <a:lnTo>
                        <a:pt x="720" y="285"/>
                      </a:lnTo>
                      <a:lnTo>
                        <a:pt x="735" y="330"/>
                      </a:lnTo>
                      <a:lnTo>
                        <a:pt x="750" y="375"/>
                      </a:lnTo>
                      <a:lnTo>
                        <a:pt x="765" y="420"/>
                      </a:lnTo>
                      <a:lnTo>
                        <a:pt x="780" y="480"/>
                      </a:lnTo>
                      <a:lnTo>
                        <a:pt x="795" y="525"/>
                      </a:lnTo>
                      <a:lnTo>
                        <a:pt x="810" y="585"/>
                      </a:lnTo>
                      <a:lnTo>
                        <a:pt x="840" y="645"/>
                      </a:lnTo>
                      <a:lnTo>
                        <a:pt x="855" y="705"/>
                      </a:lnTo>
                      <a:lnTo>
                        <a:pt x="870" y="780"/>
                      </a:lnTo>
                      <a:lnTo>
                        <a:pt x="885" y="840"/>
                      </a:lnTo>
                      <a:lnTo>
                        <a:pt x="900" y="915"/>
                      </a:lnTo>
                      <a:lnTo>
                        <a:pt x="915" y="975"/>
                      </a:lnTo>
                      <a:lnTo>
                        <a:pt x="930" y="1050"/>
                      </a:lnTo>
                      <a:lnTo>
                        <a:pt x="945" y="1125"/>
                      </a:lnTo>
                      <a:lnTo>
                        <a:pt x="960" y="1200"/>
                      </a:lnTo>
                      <a:lnTo>
                        <a:pt x="975" y="1260"/>
                      </a:lnTo>
                      <a:lnTo>
                        <a:pt x="990" y="1335"/>
                      </a:lnTo>
                      <a:lnTo>
                        <a:pt x="1005" y="1410"/>
                      </a:lnTo>
                      <a:lnTo>
                        <a:pt x="1035" y="1485"/>
                      </a:lnTo>
                      <a:lnTo>
                        <a:pt x="1050" y="1560"/>
                      </a:lnTo>
                      <a:lnTo>
                        <a:pt x="1065" y="1635"/>
                      </a:lnTo>
                      <a:lnTo>
                        <a:pt x="1080" y="1710"/>
                      </a:lnTo>
                      <a:lnTo>
                        <a:pt x="1095" y="1785"/>
                      </a:lnTo>
                      <a:lnTo>
                        <a:pt x="1110" y="1845"/>
                      </a:lnTo>
                      <a:lnTo>
                        <a:pt x="1125" y="1920"/>
                      </a:lnTo>
                      <a:lnTo>
                        <a:pt x="1140" y="1995"/>
                      </a:lnTo>
                      <a:lnTo>
                        <a:pt x="1155" y="2055"/>
                      </a:lnTo>
                      <a:lnTo>
                        <a:pt x="1170" y="2130"/>
                      </a:lnTo>
                      <a:lnTo>
                        <a:pt x="1185" y="2190"/>
                      </a:lnTo>
                      <a:lnTo>
                        <a:pt x="1200" y="2250"/>
                      </a:lnTo>
                      <a:lnTo>
                        <a:pt x="1230" y="2325"/>
                      </a:lnTo>
                      <a:lnTo>
                        <a:pt x="1245" y="2385"/>
                      </a:lnTo>
                      <a:lnTo>
                        <a:pt x="1260" y="2430"/>
                      </a:lnTo>
                      <a:lnTo>
                        <a:pt x="1275" y="2490"/>
                      </a:lnTo>
                      <a:lnTo>
                        <a:pt x="1290" y="2550"/>
                      </a:lnTo>
                      <a:lnTo>
                        <a:pt x="1305" y="2595"/>
                      </a:lnTo>
                      <a:lnTo>
                        <a:pt x="1320" y="2640"/>
                      </a:lnTo>
                      <a:lnTo>
                        <a:pt x="1335" y="2685"/>
                      </a:lnTo>
                      <a:lnTo>
                        <a:pt x="1350" y="2730"/>
                      </a:lnTo>
                      <a:lnTo>
                        <a:pt x="1365" y="2760"/>
                      </a:lnTo>
                      <a:lnTo>
                        <a:pt x="1380" y="2805"/>
                      </a:lnTo>
                      <a:lnTo>
                        <a:pt x="1395" y="2835"/>
                      </a:lnTo>
                      <a:lnTo>
                        <a:pt x="1425" y="2866"/>
                      </a:lnTo>
                      <a:lnTo>
                        <a:pt x="1440" y="2896"/>
                      </a:lnTo>
                      <a:lnTo>
                        <a:pt x="1455" y="2911"/>
                      </a:lnTo>
                      <a:lnTo>
                        <a:pt x="1470" y="2941"/>
                      </a:lnTo>
                      <a:lnTo>
                        <a:pt x="1485" y="2956"/>
                      </a:lnTo>
                      <a:lnTo>
                        <a:pt x="1500" y="2971"/>
                      </a:lnTo>
                      <a:lnTo>
                        <a:pt x="1515" y="2971"/>
                      </a:lnTo>
                      <a:lnTo>
                        <a:pt x="1530" y="2986"/>
                      </a:lnTo>
                      <a:lnTo>
                        <a:pt x="1545" y="2986"/>
                      </a:lnTo>
                      <a:lnTo>
                        <a:pt x="1560" y="2986"/>
                      </a:lnTo>
                    </a:path>
                  </a:pathLst>
                </a:custGeom>
                <a:noFill/>
                <a:ln w="28080" cap="flat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9" name="Group 1072">
                <a:extLst>
                  <a:ext uri="{FF2B5EF4-FFF2-40B4-BE49-F238E27FC236}">
                    <a16:creationId xmlns:a16="http://schemas.microsoft.com/office/drawing/2014/main" id="{66F252E0-401A-4F47-B636-03EE9C6332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7" y="1608"/>
                <a:ext cx="1760" cy="399"/>
                <a:chOff x="817" y="1608"/>
                <a:chExt cx="1760" cy="399"/>
              </a:xfrm>
            </p:grpSpPr>
            <p:sp>
              <p:nvSpPr>
                <p:cNvPr id="12" name="Freeform 1073">
                  <a:extLst>
                    <a:ext uri="{FF2B5EF4-FFF2-40B4-BE49-F238E27FC236}">
                      <a16:creationId xmlns:a16="http://schemas.microsoft.com/office/drawing/2014/main" id="{13FC4968-6B8B-644C-B097-1D71AB52ED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608"/>
                  <a:ext cx="635" cy="296"/>
                </a:xfrm>
                <a:custGeom>
                  <a:avLst/>
                  <a:gdLst>
                    <a:gd name="T0" fmla="*/ 30 w 2055"/>
                    <a:gd name="T1" fmla="*/ 1860 h 3181"/>
                    <a:gd name="T2" fmla="*/ 75 w 2055"/>
                    <a:gd name="T3" fmla="*/ 1545 h 3181"/>
                    <a:gd name="T4" fmla="*/ 120 w 2055"/>
                    <a:gd name="T5" fmla="*/ 1245 h 3181"/>
                    <a:gd name="T6" fmla="*/ 180 w 2055"/>
                    <a:gd name="T7" fmla="*/ 975 h 3181"/>
                    <a:gd name="T8" fmla="*/ 225 w 2055"/>
                    <a:gd name="T9" fmla="*/ 720 h 3181"/>
                    <a:gd name="T10" fmla="*/ 270 w 2055"/>
                    <a:gd name="T11" fmla="*/ 495 h 3181"/>
                    <a:gd name="T12" fmla="*/ 315 w 2055"/>
                    <a:gd name="T13" fmla="*/ 300 h 3181"/>
                    <a:gd name="T14" fmla="*/ 375 w 2055"/>
                    <a:gd name="T15" fmla="*/ 165 h 3181"/>
                    <a:gd name="T16" fmla="*/ 420 w 2055"/>
                    <a:gd name="T17" fmla="*/ 60 h 3181"/>
                    <a:gd name="T18" fmla="*/ 465 w 2055"/>
                    <a:gd name="T19" fmla="*/ 15 h 3181"/>
                    <a:gd name="T20" fmla="*/ 510 w 2055"/>
                    <a:gd name="T21" fmla="*/ 0 h 3181"/>
                    <a:gd name="T22" fmla="*/ 570 w 2055"/>
                    <a:gd name="T23" fmla="*/ 45 h 3181"/>
                    <a:gd name="T24" fmla="*/ 615 w 2055"/>
                    <a:gd name="T25" fmla="*/ 120 h 3181"/>
                    <a:gd name="T26" fmla="*/ 660 w 2055"/>
                    <a:gd name="T27" fmla="*/ 240 h 3181"/>
                    <a:gd name="T28" fmla="*/ 705 w 2055"/>
                    <a:gd name="T29" fmla="*/ 405 h 3181"/>
                    <a:gd name="T30" fmla="*/ 765 w 2055"/>
                    <a:gd name="T31" fmla="*/ 600 h 3181"/>
                    <a:gd name="T32" fmla="*/ 810 w 2055"/>
                    <a:gd name="T33" fmla="*/ 825 h 3181"/>
                    <a:gd name="T34" fmla="*/ 855 w 2055"/>
                    <a:gd name="T35" fmla="*/ 1065 h 3181"/>
                    <a:gd name="T36" fmla="*/ 900 w 2055"/>
                    <a:gd name="T37" fmla="*/ 1320 h 3181"/>
                    <a:gd name="T38" fmla="*/ 960 w 2055"/>
                    <a:gd name="T39" fmla="*/ 1575 h 3181"/>
                    <a:gd name="T40" fmla="*/ 1005 w 2055"/>
                    <a:gd name="T41" fmla="*/ 1845 h 3181"/>
                    <a:gd name="T42" fmla="*/ 1050 w 2055"/>
                    <a:gd name="T43" fmla="*/ 2100 h 3181"/>
                    <a:gd name="T44" fmla="*/ 1095 w 2055"/>
                    <a:gd name="T45" fmla="*/ 2340 h 3181"/>
                    <a:gd name="T46" fmla="*/ 1155 w 2055"/>
                    <a:gd name="T47" fmla="*/ 2550 h 3181"/>
                    <a:gd name="T48" fmla="*/ 1200 w 2055"/>
                    <a:gd name="T49" fmla="*/ 2745 h 3181"/>
                    <a:gd name="T50" fmla="*/ 1245 w 2055"/>
                    <a:gd name="T51" fmla="*/ 2910 h 3181"/>
                    <a:gd name="T52" fmla="*/ 1290 w 2055"/>
                    <a:gd name="T53" fmla="*/ 3031 h 3181"/>
                    <a:gd name="T54" fmla="*/ 1350 w 2055"/>
                    <a:gd name="T55" fmla="*/ 3121 h 3181"/>
                    <a:gd name="T56" fmla="*/ 1395 w 2055"/>
                    <a:gd name="T57" fmla="*/ 3166 h 3181"/>
                    <a:gd name="T58" fmla="*/ 1440 w 2055"/>
                    <a:gd name="T59" fmla="*/ 3166 h 3181"/>
                    <a:gd name="T60" fmla="*/ 1485 w 2055"/>
                    <a:gd name="T61" fmla="*/ 3136 h 3181"/>
                    <a:gd name="T62" fmla="*/ 1545 w 2055"/>
                    <a:gd name="T63" fmla="*/ 3061 h 3181"/>
                    <a:gd name="T64" fmla="*/ 1590 w 2055"/>
                    <a:gd name="T65" fmla="*/ 2956 h 3181"/>
                    <a:gd name="T66" fmla="*/ 1635 w 2055"/>
                    <a:gd name="T67" fmla="*/ 2820 h 3181"/>
                    <a:gd name="T68" fmla="*/ 1680 w 2055"/>
                    <a:gd name="T69" fmla="*/ 2655 h 3181"/>
                    <a:gd name="T70" fmla="*/ 1740 w 2055"/>
                    <a:gd name="T71" fmla="*/ 2460 h 3181"/>
                    <a:gd name="T72" fmla="*/ 1785 w 2055"/>
                    <a:gd name="T73" fmla="*/ 2265 h 3181"/>
                    <a:gd name="T74" fmla="*/ 1830 w 2055"/>
                    <a:gd name="T75" fmla="*/ 2055 h 3181"/>
                    <a:gd name="T76" fmla="*/ 1875 w 2055"/>
                    <a:gd name="T77" fmla="*/ 1830 h 3181"/>
                    <a:gd name="T78" fmla="*/ 1935 w 2055"/>
                    <a:gd name="T79" fmla="*/ 1620 h 3181"/>
                    <a:gd name="T80" fmla="*/ 1980 w 2055"/>
                    <a:gd name="T81" fmla="*/ 1425 h 3181"/>
                    <a:gd name="T82" fmla="*/ 2025 w 2055"/>
                    <a:gd name="T83" fmla="*/ 1245 h 3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55" h="3181">
                      <a:moveTo>
                        <a:pt x="0" y="2070"/>
                      </a:moveTo>
                      <a:lnTo>
                        <a:pt x="15" y="1965"/>
                      </a:lnTo>
                      <a:lnTo>
                        <a:pt x="30" y="1860"/>
                      </a:lnTo>
                      <a:lnTo>
                        <a:pt x="45" y="1755"/>
                      </a:lnTo>
                      <a:lnTo>
                        <a:pt x="60" y="1650"/>
                      </a:lnTo>
                      <a:lnTo>
                        <a:pt x="75" y="1545"/>
                      </a:lnTo>
                      <a:lnTo>
                        <a:pt x="90" y="1440"/>
                      </a:lnTo>
                      <a:lnTo>
                        <a:pt x="105" y="1350"/>
                      </a:lnTo>
                      <a:lnTo>
                        <a:pt x="120" y="1245"/>
                      </a:lnTo>
                      <a:lnTo>
                        <a:pt x="135" y="1155"/>
                      </a:lnTo>
                      <a:lnTo>
                        <a:pt x="150" y="1065"/>
                      </a:lnTo>
                      <a:lnTo>
                        <a:pt x="180" y="975"/>
                      </a:lnTo>
                      <a:lnTo>
                        <a:pt x="195" y="885"/>
                      </a:lnTo>
                      <a:lnTo>
                        <a:pt x="210" y="795"/>
                      </a:lnTo>
                      <a:lnTo>
                        <a:pt x="225" y="720"/>
                      </a:lnTo>
                      <a:lnTo>
                        <a:pt x="240" y="630"/>
                      </a:lnTo>
                      <a:lnTo>
                        <a:pt x="255" y="555"/>
                      </a:lnTo>
                      <a:lnTo>
                        <a:pt x="270" y="495"/>
                      </a:lnTo>
                      <a:lnTo>
                        <a:pt x="285" y="420"/>
                      </a:lnTo>
                      <a:lnTo>
                        <a:pt x="300" y="360"/>
                      </a:lnTo>
                      <a:lnTo>
                        <a:pt x="315" y="300"/>
                      </a:lnTo>
                      <a:lnTo>
                        <a:pt x="330" y="255"/>
                      </a:lnTo>
                      <a:lnTo>
                        <a:pt x="345" y="210"/>
                      </a:lnTo>
                      <a:lnTo>
                        <a:pt x="375" y="165"/>
                      </a:lnTo>
                      <a:lnTo>
                        <a:pt x="390" y="120"/>
                      </a:lnTo>
                      <a:lnTo>
                        <a:pt x="405" y="90"/>
                      </a:lnTo>
                      <a:lnTo>
                        <a:pt x="420" y="60"/>
                      </a:lnTo>
                      <a:lnTo>
                        <a:pt x="435" y="45"/>
                      </a:lnTo>
                      <a:lnTo>
                        <a:pt x="450" y="15"/>
                      </a:lnTo>
                      <a:lnTo>
                        <a:pt x="465" y="15"/>
                      </a:lnTo>
                      <a:lnTo>
                        <a:pt x="480" y="0"/>
                      </a:lnTo>
                      <a:lnTo>
                        <a:pt x="495" y="0"/>
                      </a:lnTo>
                      <a:lnTo>
                        <a:pt x="510" y="0"/>
                      </a:lnTo>
                      <a:lnTo>
                        <a:pt x="525" y="15"/>
                      </a:lnTo>
                      <a:lnTo>
                        <a:pt x="540" y="15"/>
                      </a:lnTo>
                      <a:lnTo>
                        <a:pt x="570" y="45"/>
                      </a:lnTo>
                      <a:lnTo>
                        <a:pt x="585" y="60"/>
                      </a:lnTo>
                      <a:lnTo>
                        <a:pt x="600" y="90"/>
                      </a:lnTo>
                      <a:lnTo>
                        <a:pt x="615" y="120"/>
                      </a:lnTo>
                      <a:lnTo>
                        <a:pt x="630" y="150"/>
                      </a:lnTo>
                      <a:lnTo>
                        <a:pt x="645" y="195"/>
                      </a:lnTo>
                      <a:lnTo>
                        <a:pt x="660" y="240"/>
                      </a:lnTo>
                      <a:lnTo>
                        <a:pt x="675" y="300"/>
                      </a:lnTo>
                      <a:lnTo>
                        <a:pt x="690" y="345"/>
                      </a:lnTo>
                      <a:lnTo>
                        <a:pt x="705" y="405"/>
                      </a:lnTo>
                      <a:lnTo>
                        <a:pt x="720" y="465"/>
                      </a:lnTo>
                      <a:lnTo>
                        <a:pt x="735" y="525"/>
                      </a:lnTo>
                      <a:lnTo>
                        <a:pt x="765" y="600"/>
                      </a:lnTo>
                      <a:lnTo>
                        <a:pt x="780" y="675"/>
                      </a:lnTo>
                      <a:lnTo>
                        <a:pt x="795" y="750"/>
                      </a:lnTo>
                      <a:lnTo>
                        <a:pt x="810" y="825"/>
                      </a:lnTo>
                      <a:lnTo>
                        <a:pt x="825" y="900"/>
                      </a:lnTo>
                      <a:lnTo>
                        <a:pt x="840" y="975"/>
                      </a:lnTo>
                      <a:lnTo>
                        <a:pt x="855" y="1065"/>
                      </a:lnTo>
                      <a:lnTo>
                        <a:pt x="870" y="1140"/>
                      </a:lnTo>
                      <a:lnTo>
                        <a:pt x="885" y="1230"/>
                      </a:lnTo>
                      <a:lnTo>
                        <a:pt x="900" y="1320"/>
                      </a:lnTo>
                      <a:lnTo>
                        <a:pt x="915" y="1410"/>
                      </a:lnTo>
                      <a:lnTo>
                        <a:pt x="945" y="1485"/>
                      </a:lnTo>
                      <a:lnTo>
                        <a:pt x="960" y="1575"/>
                      </a:lnTo>
                      <a:lnTo>
                        <a:pt x="975" y="1665"/>
                      </a:lnTo>
                      <a:lnTo>
                        <a:pt x="990" y="1755"/>
                      </a:lnTo>
                      <a:lnTo>
                        <a:pt x="1005" y="1845"/>
                      </a:lnTo>
                      <a:lnTo>
                        <a:pt x="1020" y="1920"/>
                      </a:lnTo>
                      <a:lnTo>
                        <a:pt x="1035" y="2010"/>
                      </a:lnTo>
                      <a:lnTo>
                        <a:pt x="1050" y="2100"/>
                      </a:lnTo>
                      <a:lnTo>
                        <a:pt x="1065" y="2175"/>
                      </a:lnTo>
                      <a:lnTo>
                        <a:pt x="1080" y="2250"/>
                      </a:lnTo>
                      <a:lnTo>
                        <a:pt x="1095" y="2340"/>
                      </a:lnTo>
                      <a:lnTo>
                        <a:pt x="1110" y="2415"/>
                      </a:lnTo>
                      <a:lnTo>
                        <a:pt x="1140" y="2475"/>
                      </a:lnTo>
                      <a:lnTo>
                        <a:pt x="1155" y="2550"/>
                      </a:lnTo>
                      <a:lnTo>
                        <a:pt x="1170" y="2625"/>
                      </a:lnTo>
                      <a:lnTo>
                        <a:pt x="1185" y="2685"/>
                      </a:lnTo>
                      <a:lnTo>
                        <a:pt x="1200" y="2745"/>
                      </a:lnTo>
                      <a:lnTo>
                        <a:pt x="1215" y="2805"/>
                      </a:lnTo>
                      <a:lnTo>
                        <a:pt x="1230" y="2850"/>
                      </a:lnTo>
                      <a:lnTo>
                        <a:pt x="1245" y="2910"/>
                      </a:lnTo>
                      <a:lnTo>
                        <a:pt x="1260" y="2956"/>
                      </a:lnTo>
                      <a:lnTo>
                        <a:pt x="1275" y="2986"/>
                      </a:lnTo>
                      <a:lnTo>
                        <a:pt x="1290" y="3031"/>
                      </a:lnTo>
                      <a:lnTo>
                        <a:pt x="1305" y="3061"/>
                      </a:lnTo>
                      <a:lnTo>
                        <a:pt x="1335" y="3091"/>
                      </a:lnTo>
                      <a:lnTo>
                        <a:pt x="1350" y="3121"/>
                      </a:lnTo>
                      <a:lnTo>
                        <a:pt x="1365" y="3136"/>
                      </a:lnTo>
                      <a:lnTo>
                        <a:pt x="1380" y="3151"/>
                      </a:lnTo>
                      <a:lnTo>
                        <a:pt x="1395" y="3166"/>
                      </a:lnTo>
                      <a:lnTo>
                        <a:pt x="1410" y="3166"/>
                      </a:lnTo>
                      <a:lnTo>
                        <a:pt x="1425" y="3181"/>
                      </a:lnTo>
                      <a:lnTo>
                        <a:pt x="1440" y="3166"/>
                      </a:lnTo>
                      <a:lnTo>
                        <a:pt x="1455" y="3166"/>
                      </a:lnTo>
                      <a:lnTo>
                        <a:pt x="1470" y="3151"/>
                      </a:lnTo>
                      <a:lnTo>
                        <a:pt x="1485" y="3136"/>
                      </a:lnTo>
                      <a:lnTo>
                        <a:pt x="1500" y="3121"/>
                      </a:lnTo>
                      <a:lnTo>
                        <a:pt x="1530" y="3091"/>
                      </a:lnTo>
                      <a:lnTo>
                        <a:pt x="1545" y="3061"/>
                      </a:lnTo>
                      <a:lnTo>
                        <a:pt x="1560" y="3031"/>
                      </a:lnTo>
                      <a:lnTo>
                        <a:pt x="1575" y="3001"/>
                      </a:lnTo>
                      <a:lnTo>
                        <a:pt x="1590" y="2956"/>
                      </a:lnTo>
                      <a:lnTo>
                        <a:pt x="1605" y="2910"/>
                      </a:lnTo>
                      <a:lnTo>
                        <a:pt x="1620" y="2865"/>
                      </a:lnTo>
                      <a:lnTo>
                        <a:pt x="1635" y="2820"/>
                      </a:lnTo>
                      <a:lnTo>
                        <a:pt x="1650" y="2760"/>
                      </a:lnTo>
                      <a:lnTo>
                        <a:pt x="1665" y="2715"/>
                      </a:lnTo>
                      <a:lnTo>
                        <a:pt x="1680" y="2655"/>
                      </a:lnTo>
                      <a:lnTo>
                        <a:pt x="1710" y="2595"/>
                      </a:lnTo>
                      <a:lnTo>
                        <a:pt x="1725" y="2535"/>
                      </a:lnTo>
                      <a:lnTo>
                        <a:pt x="1740" y="2460"/>
                      </a:lnTo>
                      <a:lnTo>
                        <a:pt x="1755" y="2400"/>
                      </a:lnTo>
                      <a:lnTo>
                        <a:pt x="1770" y="2325"/>
                      </a:lnTo>
                      <a:lnTo>
                        <a:pt x="1785" y="2265"/>
                      </a:lnTo>
                      <a:lnTo>
                        <a:pt x="1800" y="2190"/>
                      </a:lnTo>
                      <a:lnTo>
                        <a:pt x="1815" y="2115"/>
                      </a:lnTo>
                      <a:lnTo>
                        <a:pt x="1830" y="2055"/>
                      </a:lnTo>
                      <a:lnTo>
                        <a:pt x="1845" y="1980"/>
                      </a:lnTo>
                      <a:lnTo>
                        <a:pt x="1860" y="1905"/>
                      </a:lnTo>
                      <a:lnTo>
                        <a:pt x="1875" y="1830"/>
                      </a:lnTo>
                      <a:lnTo>
                        <a:pt x="1905" y="1755"/>
                      </a:lnTo>
                      <a:lnTo>
                        <a:pt x="1920" y="1695"/>
                      </a:lnTo>
                      <a:lnTo>
                        <a:pt x="1935" y="1620"/>
                      </a:lnTo>
                      <a:lnTo>
                        <a:pt x="1950" y="1560"/>
                      </a:lnTo>
                      <a:lnTo>
                        <a:pt x="1965" y="1485"/>
                      </a:lnTo>
                      <a:lnTo>
                        <a:pt x="1980" y="1425"/>
                      </a:lnTo>
                      <a:lnTo>
                        <a:pt x="1995" y="1365"/>
                      </a:lnTo>
                      <a:lnTo>
                        <a:pt x="2010" y="1305"/>
                      </a:lnTo>
                      <a:lnTo>
                        <a:pt x="2025" y="1245"/>
                      </a:lnTo>
                      <a:lnTo>
                        <a:pt x="2040" y="1185"/>
                      </a:lnTo>
                      <a:lnTo>
                        <a:pt x="2055" y="1140"/>
                      </a:lnTo>
                    </a:path>
                  </a:pathLst>
                </a:custGeom>
                <a:noFill/>
                <a:ln w="25920" cap="sq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3" name="Freeform 1074">
                  <a:extLst>
                    <a:ext uri="{FF2B5EF4-FFF2-40B4-BE49-F238E27FC236}">
                      <a16:creationId xmlns:a16="http://schemas.microsoft.com/office/drawing/2014/main" id="{D2D41B56-92B7-B847-8C5D-23B913C71C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54" y="1633"/>
                  <a:ext cx="640" cy="374"/>
                </a:xfrm>
                <a:custGeom>
                  <a:avLst/>
                  <a:gdLst>
                    <a:gd name="T0" fmla="*/ 45 w 2071"/>
                    <a:gd name="T1" fmla="*/ 765 h 4006"/>
                    <a:gd name="T2" fmla="*/ 90 w 2071"/>
                    <a:gd name="T3" fmla="*/ 660 h 4006"/>
                    <a:gd name="T4" fmla="*/ 135 w 2071"/>
                    <a:gd name="T5" fmla="*/ 570 h 4006"/>
                    <a:gd name="T6" fmla="*/ 180 w 2071"/>
                    <a:gd name="T7" fmla="*/ 525 h 4006"/>
                    <a:gd name="T8" fmla="*/ 240 w 2071"/>
                    <a:gd name="T9" fmla="*/ 525 h 4006"/>
                    <a:gd name="T10" fmla="*/ 285 w 2071"/>
                    <a:gd name="T11" fmla="*/ 570 h 4006"/>
                    <a:gd name="T12" fmla="*/ 330 w 2071"/>
                    <a:gd name="T13" fmla="*/ 645 h 4006"/>
                    <a:gd name="T14" fmla="*/ 375 w 2071"/>
                    <a:gd name="T15" fmla="*/ 765 h 4006"/>
                    <a:gd name="T16" fmla="*/ 435 w 2071"/>
                    <a:gd name="T17" fmla="*/ 930 h 4006"/>
                    <a:gd name="T18" fmla="*/ 480 w 2071"/>
                    <a:gd name="T19" fmla="*/ 1125 h 4006"/>
                    <a:gd name="T20" fmla="*/ 525 w 2071"/>
                    <a:gd name="T21" fmla="*/ 1335 h 4006"/>
                    <a:gd name="T22" fmla="*/ 570 w 2071"/>
                    <a:gd name="T23" fmla="*/ 1590 h 4006"/>
                    <a:gd name="T24" fmla="*/ 630 w 2071"/>
                    <a:gd name="T25" fmla="*/ 1845 h 4006"/>
                    <a:gd name="T26" fmla="*/ 675 w 2071"/>
                    <a:gd name="T27" fmla="*/ 2130 h 4006"/>
                    <a:gd name="T28" fmla="*/ 720 w 2071"/>
                    <a:gd name="T29" fmla="*/ 2400 h 4006"/>
                    <a:gd name="T30" fmla="*/ 765 w 2071"/>
                    <a:gd name="T31" fmla="*/ 2686 h 4006"/>
                    <a:gd name="T32" fmla="*/ 826 w 2071"/>
                    <a:gd name="T33" fmla="*/ 2956 h 4006"/>
                    <a:gd name="T34" fmla="*/ 871 w 2071"/>
                    <a:gd name="T35" fmla="*/ 3196 h 4006"/>
                    <a:gd name="T36" fmla="*/ 916 w 2071"/>
                    <a:gd name="T37" fmla="*/ 3421 h 4006"/>
                    <a:gd name="T38" fmla="*/ 961 w 2071"/>
                    <a:gd name="T39" fmla="*/ 3616 h 4006"/>
                    <a:gd name="T40" fmla="*/ 1021 w 2071"/>
                    <a:gd name="T41" fmla="*/ 3781 h 4006"/>
                    <a:gd name="T42" fmla="*/ 1066 w 2071"/>
                    <a:gd name="T43" fmla="*/ 3901 h 4006"/>
                    <a:gd name="T44" fmla="*/ 1111 w 2071"/>
                    <a:gd name="T45" fmla="*/ 3976 h 4006"/>
                    <a:gd name="T46" fmla="*/ 1156 w 2071"/>
                    <a:gd name="T47" fmla="*/ 4006 h 4006"/>
                    <a:gd name="T48" fmla="*/ 1216 w 2071"/>
                    <a:gd name="T49" fmla="*/ 3991 h 4006"/>
                    <a:gd name="T50" fmla="*/ 1261 w 2071"/>
                    <a:gd name="T51" fmla="*/ 3916 h 4006"/>
                    <a:gd name="T52" fmla="*/ 1306 w 2071"/>
                    <a:gd name="T53" fmla="*/ 3811 h 4006"/>
                    <a:gd name="T54" fmla="*/ 1351 w 2071"/>
                    <a:gd name="T55" fmla="*/ 3661 h 4006"/>
                    <a:gd name="T56" fmla="*/ 1411 w 2071"/>
                    <a:gd name="T57" fmla="*/ 3466 h 4006"/>
                    <a:gd name="T58" fmla="*/ 1456 w 2071"/>
                    <a:gd name="T59" fmla="*/ 3226 h 4006"/>
                    <a:gd name="T60" fmla="*/ 1501 w 2071"/>
                    <a:gd name="T61" fmla="*/ 2971 h 4006"/>
                    <a:gd name="T62" fmla="*/ 1546 w 2071"/>
                    <a:gd name="T63" fmla="*/ 2686 h 4006"/>
                    <a:gd name="T64" fmla="*/ 1606 w 2071"/>
                    <a:gd name="T65" fmla="*/ 2385 h 4006"/>
                    <a:gd name="T66" fmla="*/ 1651 w 2071"/>
                    <a:gd name="T67" fmla="*/ 2070 h 4006"/>
                    <a:gd name="T68" fmla="*/ 1696 w 2071"/>
                    <a:gd name="T69" fmla="*/ 1755 h 4006"/>
                    <a:gd name="T70" fmla="*/ 1741 w 2071"/>
                    <a:gd name="T71" fmla="*/ 1455 h 4006"/>
                    <a:gd name="T72" fmla="*/ 1801 w 2071"/>
                    <a:gd name="T73" fmla="*/ 1155 h 4006"/>
                    <a:gd name="T74" fmla="*/ 1846 w 2071"/>
                    <a:gd name="T75" fmla="*/ 870 h 4006"/>
                    <a:gd name="T76" fmla="*/ 1891 w 2071"/>
                    <a:gd name="T77" fmla="*/ 630 h 4006"/>
                    <a:gd name="T78" fmla="*/ 1936 w 2071"/>
                    <a:gd name="T79" fmla="*/ 405 h 4006"/>
                    <a:gd name="T80" fmla="*/ 1996 w 2071"/>
                    <a:gd name="T81" fmla="*/ 225 h 4006"/>
                    <a:gd name="T82" fmla="*/ 2041 w 2071"/>
                    <a:gd name="T83" fmla="*/ 75 h 4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71" h="4006">
                      <a:moveTo>
                        <a:pt x="0" y="870"/>
                      </a:moveTo>
                      <a:lnTo>
                        <a:pt x="15" y="810"/>
                      </a:lnTo>
                      <a:lnTo>
                        <a:pt x="45" y="765"/>
                      </a:lnTo>
                      <a:lnTo>
                        <a:pt x="60" y="735"/>
                      </a:lnTo>
                      <a:lnTo>
                        <a:pt x="75" y="690"/>
                      </a:lnTo>
                      <a:lnTo>
                        <a:pt x="90" y="660"/>
                      </a:lnTo>
                      <a:lnTo>
                        <a:pt x="105" y="630"/>
                      </a:lnTo>
                      <a:lnTo>
                        <a:pt x="120" y="600"/>
                      </a:lnTo>
                      <a:lnTo>
                        <a:pt x="135" y="570"/>
                      </a:lnTo>
                      <a:lnTo>
                        <a:pt x="150" y="555"/>
                      </a:lnTo>
                      <a:lnTo>
                        <a:pt x="165" y="540"/>
                      </a:lnTo>
                      <a:lnTo>
                        <a:pt x="180" y="525"/>
                      </a:lnTo>
                      <a:lnTo>
                        <a:pt x="195" y="525"/>
                      </a:lnTo>
                      <a:lnTo>
                        <a:pt x="210" y="525"/>
                      </a:lnTo>
                      <a:lnTo>
                        <a:pt x="240" y="525"/>
                      </a:lnTo>
                      <a:lnTo>
                        <a:pt x="255" y="540"/>
                      </a:lnTo>
                      <a:lnTo>
                        <a:pt x="270" y="555"/>
                      </a:lnTo>
                      <a:lnTo>
                        <a:pt x="285" y="570"/>
                      </a:lnTo>
                      <a:lnTo>
                        <a:pt x="300" y="585"/>
                      </a:lnTo>
                      <a:lnTo>
                        <a:pt x="315" y="615"/>
                      </a:lnTo>
                      <a:lnTo>
                        <a:pt x="330" y="645"/>
                      </a:lnTo>
                      <a:lnTo>
                        <a:pt x="345" y="675"/>
                      </a:lnTo>
                      <a:lnTo>
                        <a:pt x="360" y="720"/>
                      </a:lnTo>
                      <a:lnTo>
                        <a:pt x="375" y="765"/>
                      </a:lnTo>
                      <a:lnTo>
                        <a:pt x="390" y="810"/>
                      </a:lnTo>
                      <a:lnTo>
                        <a:pt x="420" y="870"/>
                      </a:lnTo>
                      <a:lnTo>
                        <a:pt x="435" y="930"/>
                      </a:lnTo>
                      <a:lnTo>
                        <a:pt x="450" y="990"/>
                      </a:lnTo>
                      <a:lnTo>
                        <a:pt x="465" y="1050"/>
                      </a:lnTo>
                      <a:lnTo>
                        <a:pt x="480" y="1125"/>
                      </a:lnTo>
                      <a:lnTo>
                        <a:pt x="495" y="1185"/>
                      </a:lnTo>
                      <a:lnTo>
                        <a:pt x="510" y="1260"/>
                      </a:lnTo>
                      <a:lnTo>
                        <a:pt x="525" y="1335"/>
                      </a:lnTo>
                      <a:lnTo>
                        <a:pt x="540" y="1425"/>
                      </a:lnTo>
                      <a:lnTo>
                        <a:pt x="555" y="1500"/>
                      </a:lnTo>
                      <a:lnTo>
                        <a:pt x="570" y="1590"/>
                      </a:lnTo>
                      <a:lnTo>
                        <a:pt x="585" y="1665"/>
                      </a:lnTo>
                      <a:lnTo>
                        <a:pt x="615" y="1755"/>
                      </a:lnTo>
                      <a:lnTo>
                        <a:pt x="630" y="1845"/>
                      </a:lnTo>
                      <a:lnTo>
                        <a:pt x="645" y="1935"/>
                      </a:lnTo>
                      <a:lnTo>
                        <a:pt x="660" y="2040"/>
                      </a:lnTo>
                      <a:lnTo>
                        <a:pt x="675" y="2130"/>
                      </a:lnTo>
                      <a:lnTo>
                        <a:pt x="690" y="2220"/>
                      </a:lnTo>
                      <a:lnTo>
                        <a:pt x="705" y="2310"/>
                      </a:lnTo>
                      <a:lnTo>
                        <a:pt x="720" y="2400"/>
                      </a:lnTo>
                      <a:lnTo>
                        <a:pt x="735" y="2505"/>
                      </a:lnTo>
                      <a:lnTo>
                        <a:pt x="750" y="2595"/>
                      </a:lnTo>
                      <a:lnTo>
                        <a:pt x="765" y="2686"/>
                      </a:lnTo>
                      <a:lnTo>
                        <a:pt x="781" y="2776"/>
                      </a:lnTo>
                      <a:lnTo>
                        <a:pt x="811" y="2866"/>
                      </a:lnTo>
                      <a:lnTo>
                        <a:pt x="826" y="2956"/>
                      </a:lnTo>
                      <a:lnTo>
                        <a:pt x="841" y="3031"/>
                      </a:lnTo>
                      <a:lnTo>
                        <a:pt x="856" y="3121"/>
                      </a:lnTo>
                      <a:lnTo>
                        <a:pt x="871" y="3196"/>
                      </a:lnTo>
                      <a:lnTo>
                        <a:pt x="886" y="3271"/>
                      </a:lnTo>
                      <a:lnTo>
                        <a:pt x="901" y="3346"/>
                      </a:lnTo>
                      <a:lnTo>
                        <a:pt x="916" y="3421"/>
                      </a:lnTo>
                      <a:lnTo>
                        <a:pt x="931" y="3496"/>
                      </a:lnTo>
                      <a:lnTo>
                        <a:pt x="946" y="3556"/>
                      </a:lnTo>
                      <a:lnTo>
                        <a:pt x="961" y="3616"/>
                      </a:lnTo>
                      <a:lnTo>
                        <a:pt x="976" y="3676"/>
                      </a:lnTo>
                      <a:lnTo>
                        <a:pt x="1006" y="3736"/>
                      </a:lnTo>
                      <a:lnTo>
                        <a:pt x="1021" y="3781"/>
                      </a:lnTo>
                      <a:lnTo>
                        <a:pt x="1036" y="3826"/>
                      </a:lnTo>
                      <a:lnTo>
                        <a:pt x="1051" y="3856"/>
                      </a:lnTo>
                      <a:lnTo>
                        <a:pt x="1066" y="3901"/>
                      </a:lnTo>
                      <a:lnTo>
                        <a:pt x="1081" y="3931"/>
                      </a:lnTo>
                      <a:lnTo>
                        <a:pt x="1096" y="3946"/>
                      </a:lnTo>
                      <a:lnTo>
                        <a:pt x="1111" y="3976"/>
                      </a:lnTo>
                      <a:lnTo>
                        <a:pt x="1126" y="3991"/>
                      </a:lnTo>
                      <a:lnTo>
                        <a:pt x="1141" y="4006"/>
                      </a:lnTo>
                      <a:lnTo>
                        <a:pt x="1156" y="4006"/>
                      </a:lnTo>
                      <a:lnTo>
                        <a:pt x="1186" y="4006"/>
                      </a:lnTo>
                      <a:lnTo>
                        <a:pt x="1201" y="3991"/>
                      </a:lnTo>
                      <a:lnTo>
                        <a:pt x="1216" y="3991"/>
                      </a:lnTo>
                      <a:lnTo>
                        <a:pt x="1231" y="3976"/>
                      </a:lnTo>
                      <a:lnTo>
                        <a:pt x="1246" y="3946"/>
                      </a:lnTo>
                      <a:lnTo>
                        <a:pt x="1261" y="3916"/>
                      </a:lnTo>
                      <a:lnTo>
                        <a:pt x="1276" y="3886"/>
                      </a:lnTo>
                      <a:lnTo>
                        <a:pt x="1291" y="3856"/>
                      </a:lnTo>
                      <a:lnTo>
                        <a:pt x="1306" y="3811"/>
                      </a:lnTo>
                      <a:lnTo>
                        <a:pt x="1321" y="3766"/>
                      </a:lnTo>
                      <a:lnTo>
                        <a:pt x="1336" y="3706"/>
                      </a:lnTo>
                      <a:lnTo>
                        <a:pt x="1351" y="3661"/>
                      </a:lnTo>
                      <a:lnTo>
                        <a:pt x="1381" y="3601"/>
                      </a:lnTo>
                      <a:lnTo>
                        <a:pt x="1396" y="3526"/>
                      </a:lnTo>
                      <a:lnTo>
                        <a:pt x="1411" y="3466"/>
                      </a:lnTo>
                      <a:lnTo>
                        <a:pt x="1426" y="3391"/>
                      </a:lnTo>
                      <a:lnTo>
                        <a:pt x="1441" y="3316"/>
                      </a:lnTo>
                      <a:lnTo>
                        <a:pt x="1456" y="3226"/>
                      </a:lnTo>
                      <a:lnTo>
                        <a:pt x="1471" y="3151"/>
                      </a:lnTo>
                      <a:lnTo>
                        <a:pt x="1486" y="3061"/>
                      </a:lnTo>
                      <a:lnTo>
                        <a:pt x="1501" y="2971"/>
                      </a:lnTo>
                      <a:lnTo>
                        <a:pt x="1516" y="2881"/>
                      </a:lnTo>
                      <a:lnTo>
                        <a:pt x="1531" y="2791"/>
                      </a:lnTo>
                      <a:lnTo>
                        <a:pt x="1546" y="2686"/>
                      </a:lnTo>
                      <a:lnTo>
                        <a:pt x="1576" y="2580"/>
                      </a:lnTo>
                      <a:lnTo>
                        <a:pt x="1591" y="2490"/>
                      </a:lnTo>
                      <a:lnTo>
                        <a:pt x="1606" y="2385"/>
                      </a:lnTo>
                      <a:lnTo>
                        <a:pt x="1621" y="2280"/>
                      </a:lnTo>
                      <a:lnTo>
                        <a:pt x="1636" y="2175"/>
                      </a:lnTo>
                      <a:lnTo>
                        <a:pt x="1651" y="2070"/>
                      </a:lnTo>
                      <a:lnTo>
                        <a:pt x="1666" y="1965"/>
                      </a:lnTo>
                      <a:lnTo>
                        <a:pt x="1681" y="1860"/>
                      </a:lnTo>
                      <a:lnTo>
                        <a:pt x="1696" y="1755"/>
                      </a:lnTo>
                      <a:lnTo>
                        <a:pt x="1711" y="1650"/>
                      </a:lnTo>
                      <a:lnTo>
                        <a:pt x="1726" y="1545"/>
                      </a:lnTo>
                      <a:lnTo>
                        <a:pt x="1741" y="1455"/>
                      </a:lnTo>
                      <a:lnTo>
                        <a:pt x="1771" y="1350"/>
                      </a:lnTo>
                      <a:lnTo>
                        <a:pt x="1786" y="1245"/>
                      </a:lnTo>
                      <a:lnTo>
                        <a:pt x="1801" y="1155"/>
                      </a:lnTo>
                      <a:lnTo>
                        <a:pt x="1816" y="1065"/>
                      </a:lnTo>
                      <a:lnTo>
                        <a:pt x="1831" y="960"/>
                      </a:lnTo>
                      <a:lnTo>
                        <a:pt x="1846" y="870"/>
                      </a:lnTo>
                      <a:lnTo>
                        <a:pt x="1861" y="795"/>
                      </a:lnTo>
                      <a:lnTo>
                        <a:pt x="1876" y="705"/>
                      </a:lnTo>
                      <a:lnTo>
                        <a:pt x="1891" y="630"/>
                      </a:lnTo>
                      <a:lnTo>
                        <a:pt x="1906" y="540"/>
                      </a:lnTo>
                      <a:lnTo>
                        <a:pt x="1921" y="465"/>
                      </a:lnTo>
                      <a:lnTo>
                        <a:pt x="1936" y="405"/>
                      </a:lnTo>
                      <a:lnTo>
                        <a:pt x="1966" y="330"/>
                      </a:lnTo>
                      <a:lnTo>
                        <a:pt x="1981" y="270"/>
                      </a:lnTo>
                      <a:lnTo>
                        <a:pt x="1996" y="225"/>
                      </a:lnTo>
                      <a:lnTo>
                        <a:pt x="2011" y="165"/>
                      </a:lnTo>
                      <a:lnTo>
                        <a:pt x="2026" y="120"/>
                      </a:lnTo>
                      <a:lnTo>
                        <a:pt x="2041" y="75"/>
                      </a:lnTo>
                      <a:lnTo>
                        <a:pt x="2056" y="30"/>
                      </a:lnTo>
                      <a:lnTo>
                        <a:pt x="2071" y="0"/>
                      </a:lnTo>
                    </a:path>
                  </a:pathLst>
                </a:custGeom>
                <a:noFill/>
                <a:ln w="25920" cap="sq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14" name="Freeform 1075">
                  <a:extLst>
                    <a:ext uri="{FF2B5EF4-FFF2-40B4-BE49-F238E27FC236}">
                      <a16:creationId xmlns:a16="http://schemas.microsoft.com/office/drawing/2014/main" id="{719D7CC6-13FA-B442-9069-BB00E207A0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6" y="1625"/>
                  <a:ext cx="481" cy="268"/>
                </a:xfrm>
                <a:custGeom>
                  <a:avLst/>
                  <a:gdLst>
                    <a:gd name="G0" fmla="+- 45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240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*/ 1 54595 55552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*/ 1 7099 4096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*/ 1 16385 2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*/ 1 60499 35328"/>
                    <a:gd name="G74" fmla="+- 1 0 0"/>
                    <a:gd name="G75" fmla="+- 1 0 0"/>
                    <a:gd name="G76" fmla="+- 1 0 0"/>
                    <a:gd name="G77" fmla="+- 120 0 0"/>
                    <a:gd name="G78" fmla="+- 150 0 0"/>
                    <a:gd name="G79" fmla="+- 1 0 0"/>
                    <a:gd name="G80" fmla="+- 1 0 0"/>
                    <a:gd name="G81" fmla="+- 1 0 0"/>
                    <a:gd name="G82" fmla="+- 1 0 0"/>
                    <a:gd name="G83" fmla="+- 315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sin 54736 G91"/>
                    <a:gd name="G93" fmla="+- 1 0 0"/>
                    <a:gd name="G94" fmla="cos 55306 G93"/>
                    <a:gd name="G95" fmla="+- G92 0 G94"/>
                    <a:gd name="G96" fmla="*/ G95 65535 1"/>
                    <a:gd name="G97" fmla="+- G96 1080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T0" fmla="*/ 15 w 1560"/>
                    <a:gd name="T1" fmla="*/ 60 h 2881"/>
                    <a:gd name="T2" fmla="*/ 45 w 1560"/>
                    <a:gd name="T3" fmla="*/ 30 h 2881"/>
                    <a:gd name="T4" fmla="*/ 90 w 1560"/>
                    <a:gd name="T5" fmla="*/ 0 h 2881"/>
                    <a:gd name="T6" fmla="*/ 120 w 1560"/>
                    <a:gd name="T7" fmla="*/ 0 h 2881"/>
                    <a:gd name="T8" fmla="*/ 150 w 1560"/>
                    <a:gd name="T9" fmla="*/ 15 h 2881"/>
                    <a:gd name="T10" fmla="*/ 180 w 1560"/>
                    <a:gd name="T11" fmla="*/ 60 h 2881"/>
                    <a:gd name="T12" fmla="*/ 210 w 1560"/>
                    <a:gd name="T13" fmla="*/ 105 h 2881"/>
                    <a:gd name="T14" fmla="*/ 240 w 1560"/>
                    <a:gd name="T15" fmla="*/ 180 h 2881"/>
                    <a:gd name="T16" fmla="*/ 285 w 1560"/>
                    <a:gd name="T17" fmla="*/ 270 h 2881"/>
                    <a:gd name="T18" fmla="*/ 315 w 1560"/>
                    <a:gd name="T19" fmla="*/ 375 h 2881"/>
                    <a:gd name="T20" fmla="*/ 345 w 1560"/>
                    <a:gd name="T21" fmla="*/ 495 h 2881"/>
                    <a:gd name="T22" fmla="*/ 375 w 1560"/>
                    <a:gd name="T23" fmla="*/ 630 h 2881"/>
                    <a:gd name="T24" fmla="*/ 405 w 1560"/>
                    <a:gd name="T25" fmla="*/ 780 h 2881"/>
                    <a:gd name="T26" fmla="*/ 435 w 1560"/>
                    <a:gd name="T27" fmla="*/ 930 h 2881"/>
                    <a:gd name="T28" fmla="*/ 480 w 1560"/>
                    <a:gd name="T29" fmla="*/ 1080 h 2881"/>
                    <a:gd name="T30" fmla="*/ 510 w 1560"/>
                    <a:gd name="T31" fmla="*/ 1245 h 2881"/>
                    <a:gd name="T32" fmla="*/ 540 w 1560"/>
                    <a:gd name="T33" fmla="*/ 1410 h 2881"/>
                    <a:gd name="T34" fmla="*/ 570 w 1560"/>
                    <a:gd name="T35" fmla="*/ 1575 h 2881"/>
                    <a:gd name="T36" fmla="*/ 600 w 1560"/>
                    <a:gd name="T37" fmla="*/ 1725 h 2881"/>
                    <a:gd name="T38" fmla="*/ 630 w 1560"/>
                    <a:gd name="T39" fmla="*/ 1890 h 2881"/>
                    <a:gd name="T40" fmla="*/ 675 w 1560"/>
                    <a:gd name="T41" fmla="*/ 2040 h 2881"/>
                    <a:gd name="T42" fmla="*/ 705 w 1560"/>
                    <a:gd name="T43" fmla="*/ 2190 h 2881"/>
                    <a:gd name="T44" fmla="*/ 735 w 1560"/>
                    <a:gd name="T45" fmla="*/ 2310 h 2881"/>
                    <a:gd name="T46" fmla="*/ 765 w 1560"/>
                    <a:gd name="T47" fmla="*/ 2445 h 2881"/>
                    <a:gd name="T48" fmla="*/ 795 w 1560"/>
                    <a:gd name="T49" fmla="*/ 2550 h 2881"/>
                    <a:gd name="T50" fmla="*/ 840 w 1560"/>
                    <a:gd name="T51" fmla="*/ 2640 h 2881"/>
                    <a:gd name="T52" fmla="*/ 870 w 1560"/>
                    <a:gd name="T53" fmla="*/ 2730 h 2881"/>
                    <a:gd name="T54" fmla="*/ 900 w 1560"/>
                    <a:gd name="T55" fmla="*/ 2791 h 2881"/>
                    <a:gd name="T56" fmla="*/ 930 w 1560"/>
                    <a:gd name="T57" fmla="*/ 2836 h 2881"/>
                    <a:gd name="T58" fmla="*/ 960 w 1560"/>
                    <a:gd name="T59" fmla="*/ 2866 h 2881"/>
                    <a:gd name="T60" fmla="*/ 990 w 1560"/>
                    <a:gd name="T61" fmla="*/ 2881 h 2881"/>
                    <a:gd name="T62" fmla="*/ 1035 w 1560"/>
                    <a:gd name="T63" fmla="*/ 2881 h 2881"/>
                    <a:gd name="T64" fmla="*/ 1065 w 1560"/>
                    <a:gd name="T65" fmla="*/ 2851 h 2881"/>
                    <a:gd name="T66" fmla="*/ 1095 w 1560"/>
                    <a:gd name="T67" fmla="*/ 2806 h 2881"/>
                    <a:gd name="T68" fmla="*/ 1125 w 1560"/>
                    <a:gd name="T69" fmla="*/ 2746 h 2881"/>
                    <a:gd name="T70" fmla="*/ 1155 w 1560"/>
                    <a:gd name="T71" fmla="*/ 2685 h 2881"/>
                    <a:gd name="T72" fmla="*/ 1185 w 1560"/>
                    <a:gd name="T73" fmla="*/ 2595 h 2881"/>
                    <a:gd name="T74" fmla="*/ 1230 w 1560"/>
                    <a:gd name="T75" fmla="*/ 2490 h 2881"/>
                    <a:gd name="T76" fmla="*/ 1260 w 1560"/>
                    <a:gd name="T77" fmla="*/ 2385 h 2881"/>
                    <a:gd name="T78" fmla="*/ 1290 w 1560"/>
                    <a:gd name="T79" fmla="*/ 2250 h 2881"/>
                    <a:gd name="T80" fmla="*/ 1320 w 1560"/>
                    <a:gd name="T81" fmla="*/ 2130 h 2881"/>
                    <a:gd name="T82" fmla="*/ 1350 w 1560"/>
                    <a:gd name="T83" fmla="*/ 1980 h 2881"/>
                    <a:gd name="T84" fmla="*/ 1380 w 1560"/>
                    <a:gd name="T85" fmla="*/ 1845 h 2881"/>
                    <a:gd name="T86" fmla="*/ 1425 w 1560"/>
                    <a:gd name="T87" fmla="*/ 1695 h 2881"/>
                    <a:gd name="T88" fmla="*/ 1455 w 1560"/>
                    <a:gd name="T89" fmla="*/ 1545 h 2881"/>
                    <a:gd name="T90" fmla="*/ 1485 w 1560"/>
                    <a:gd name="T91" fmla="*/ 1395 h 2881"/>
                    <a:gd name="T92" fmla="*/ 1515 w 1560"/>
                    <a:gd name="T93" fmla="*/ 1260 h 2881"/>
                    <a:gd name="T94" fmla="*/ 1545 w 1560"/>
                    <a:gd name="T95" fmla="*/ 1125 h 28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560" h="2881">
                      <a:moveTo>
                        <a:pt x="0" y="90"/>
                      </a:moveTo>
                      <a:lnTo>
                        <a:pt x="15" y="60"/>
                      </a:lnTo>
                      <a:lnTo>
                        <a:pt x="30" y="45"/>
                      </a:lnTo>
                      <a:lnTo>
                        <a:pt x="45" y="30"/>
                      </a:lnTo>
                      <a:lnTo>
                        <a:pt x="75" y="15"/>
                      </a:lnTo>
                      <a:lnTo>
                        <a:pt x="90" y="0"/>
                      </a:lnTo>
                      <a:lnTo>
                        <a:pt x="105" y="0"/>
                      </a:lnTo>
                      <a:lnTo>
                        <a:pt x="120" y="0"/>
                      </a:lnTo>
                      <a:lnTo>
                        <a:pt x="135" y="0"/>
                      </a:lnTo>
                      <a:lnTo>
                        <a:pt x="150" y="15"/>
                      </a:lnTo>
                      <a:lnTo>
                        <a:pt x="165" y="30"/>
                      </a:lnTo>
                      <a:lnTo>
                        <a:pt x="180" y="60"/>
                      </a:lnTo>
                      <a:lnTo>
                        <a:pt x="195" y="75"/>
                      </a:lnTo>
                      <a:lnTo>
                        <a:pt x="210" y="105"/>
                      </a:lnTo>
                      <a:lnTo>
                        <a:pt x="225" y="150"/>
                      </a:lnTo>
                      <a:lnTo>
                        <a:pt x="240" y="180"/>
                      </a:lnTo>
                      <a:lnTo>
                        <a:pt x="270" y="225"/>
                      </a:lnTo>
                      <a:lnTo>
                        <a:pt x="285" y="270"/>
                      </a:lnTo>
                      <a:lnTo>
                        <a:pt x="300" y="330"/>
                      </a:lnTo>
                      <a:lnTo>
                        <a:pt x="315" y="375"/>
                      </a:lnTo>
                      <a:lnTo>
                        <a:pt x="330" y="435"/>
                      </a:lnTo>
                      <a:lnTo>
                        <a:pt x="345" y="495"/>
                      </a:lnTo>
                      <a:lnTo>
                        <a:pt x="360" y="570"/>
                      </a:lnTo>
                      <a:lnTo>
                        <a:pt x="375" y="630"/>
                      </a:lnTo>
                      <a:lnTo>
                        <a:pt x="390" y="705"/>
                      </a:lnTo>
                      <a:lnTo>
                        <a:pt x="405" y="780"/>
                      </a:lnTo>
                      <a:lnTo>
                        <a:pt x="420" y="855"/>
                      </a:lnTo>
                      <a:lnTo>
                        <a:pt x="435" y="930"/>
                      </a:lnTo>
                      <a:lnTo>
                        <a:pt x="465" y="1005"/>
                      </a:lnTo>
                      <a:lnTo>
                        <a:pt x="480" y="1080"/>
                      </a:lnTo>
                      <a:lnTo>
                        <a:pt x="495" y="1155"/>
                      </a:lnTo>
                      <a:lnTo>
                        <a:pt x="510" y="1245"/>
                      </a:lnTo>
                      <a:lnTo>
                        <a:pt x="525" y="1320"/>
                      </a:lnTo>
                      <a:lnTo>
                        <a:pt x="540" y="1410"/>
                      </a:lnTo>
                      <a:lnTo>
                        <a:pt x="555" y="1485"/>
                      </a:lnTo>
                      <a:lnTo>
                        <a:pt x="570" y="1575"/>
                      </a:lnTo>
                      <a:lnTo>
                        <a:pt x="585" y="1650"/>
                      </a:lnTo>
                      <a:lnTo>
                        <a:pt x="600" y="1725"/>
                      </a:lnTo>
                      <a:lnTo>
                        <a:pt x="615" y="1815"/>
                      </a:lnTo>
                      <a:lnTo>
                        <a:pt x="630" y="1890"/>
                      </a:lnTo>
                      <a:lnTo>
                        <a:pt x="660" y="1965"/>
                      </a:lnTo>
                      <a:lnTo>
                        <a:pt x="675" y="2040"/>
                      </a:lnTo>
                      <a:lnTo>
                        <a:pt x="690" y="2115"/>
                      </a:lnTo>
                      <a:lnTo>
                        <a:pt x="705" y="2190"/>
                      </a:lnTo>
                      <a:lnTo>
                        <a:pt x="720" y="2250"/>
                      </a:lnTo>
                      <a:lnTo>
                        <a:pt x="735" y="2310"/>
                      </a:lnTo>
                      <a:lnTo>
                        <a:pt x="750" y="2385"/>
                      </a:lnTo>
                      <a:lnTo>
                        <a:pt x="765" y="2445"/>
                      </a:lnTo>
                      <a:lnTo>
                        <a:pt x="780" y="2490"/>
                      </a:lnTo>
                      <a:lnTo>
                        <a:pt x="795" y="2550"/>
                      </a:lnTo>
                      <a:lnTo>
                        <a:pt x="810" y="2595"/>
                      </a:lnTo>
                      <a:lnTo>
                        <a:pt x="840" y="2640"/>
                      </a:lnTo>
                      <a:lnTo>
                        <a:pt x="855" y="2685"/>
                      </a:lnTo>
                      <a:lnTo>
                        <a:pt x="870" y="2730"/>
                      </a:lnTo>
                      <a:lnTo>
                        <a:pt x="885" y="2761"/>
                      </a:lnTo>
                      <a:lnTo>
                        <a:pt x="900" y="2791"/>
                      </a:lnTo>
                      <a:lnTo>
                        <a:pt x="915" y="2821"/>
                      </a:lnTo>
                      <a:lnTo>
                        <a:pt x="930" y="2836"/>
                      </a:lnTo>
                      <a:lnTo>
                        <a:pt x="945" y="2851"/>
                      </a:lnTo>
                      <a:lnTo>
                        <a:pt x="960" y="2866"/>
                      </a:lnTo>
                      <a:lnTo>
                        <a:pt x="975" y="2881"/>
                      </a:lnTo>
                      <a:lnTo>
                        <a:pt x="990" y="2881"/>
                      </a:lnTo>
                      <a:lnTo>
                        <a:pt x="1005" y="2881"/>
                      </a:lnTo>
                      <a:lnTo>
                        <a:pt x="1035" y="2881"/>
                      </a:lnTo>
                      <a:lnTo>
                        <a:pt x="1050" y="2866"/>
                      </a:lnTo>
                      <a:lnTo>
                        <a:pt x="1065" y="2851"/>
                      </a:lnTo>
                      <a:lnTo>
                        <a:pt x="1080" y="2836"/>
                      </a:lnTo>
                      <a:lnTo>
                        <a:pt x="1095" y="2806"/>
                      </a:lnTo>
                      <a:lnTo>
                        <a:pt x="1110" y="2791"/>
                      </a:lnTo>
                      <a:lnTo>
                        <a:pt x="1125" y="2746"/>
                      </a:lnTo>
                      <a:lnTo>
                        <a:pt x="1140" y="2715"/>
                      </a:lnTo>
                      <a:lnTo>
                        <a:pt x="1155" y="2685"/>
                      </a:lnTo>
                      <a:lnTo>
                        <a:pt x="1170" y="2640"/>
                      </a:lnTo>
                      <a:lnTo>
                        <a:pt x="1185" y="2595"/>
                      </a:lnTo>
                      <a:lnTo>
                        <a:pt x="1200" y="2550"/>
                      </a:lnTo>
                      <a:lnTo>
                        <a:pt x="1230" y="2490"/>
                      </a:lnTo>
                      <a:lnTo>
                        <a:pt x="1245" y="2430"/>
                      </a:lnTo>
                      <a:lnTo>
                        <a:pt x="1260" y="2385"/>
                      </a:lnTo>
                      <a:lnTo>
                        <a:pt x="1275" y="2325"/>
                      </a:lnTo>
                      <a:lnTo>
                        <a:pt x="1290" y="2250"/>
                      </a:lnTo>
                      <a:lnTo>
                        <a:pt x="1305" y="2190"/>
                      </a:lnTo>
                      <a:lnTo>
                        <a:pt x="1320" y="2130"/>
                      </a:lnTo>
                      <a:lnTo>
                        <a:pt x="1335" y="2055"/>
                      </a:lnTo>
                      <a:lnTo>
                        <a:pt x="1350" y="1980"/>
                      </a:lnTo>
                      <a:lnTo>
                        <a:pt x="1365" y="1920"/>
                      </a:lnTo>
                      <a:lnTo>
                        <a:pt x="1380" y="1845"/>
                      </a:lnTo>
                      <a:lnTo>
                        <a:pt x="1395" y="1770"/>
                      </a:lnTo>
                      <a:lnTo>
                        <a:pt x="1425" y="1695"/>
                      </a:lnTo>
                      <a:lnTo>
                        <a:pt x="1440" y="1620"/>
                      </a:lnTo>
                      <a:lnTo>
                        <a:pt x="1455" y="1545"/>
                      </a:lnTo>
                      <a:lnTo>
                        <a:pt x="1470" y="1470"/>
                      </a:lnTo>
                      <a:lnTo>
                        <a:pt x="1485" y="1395"/>
                      </a:lnTo>
                      <a:lnTo>
                        <a:pt x="1500" y="1320"/>
                      </a:lnTo>
                      <a:lnTo>
                        <a:pt x="1515" y="1260"/>
                      </a:lnTo>
                      <a:lnTo>
                        <a:pt x="1530" y="1185"/>
                      </a:lnTo>
                      <a:lnTo>
                        <a:pt x="1545" y="1125"/>
                      </a:lnTo>
                      <a:lnTo>
                        <a:pt x="1560" y="1050"/>
                      </a:lnTo>
                    </a:path>
                  </a:pathLst>
                </a:custGeom>
                <a:noFill/>
                <a:ln w="25920" cap="sq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10" name="Text Box 1076">
                <a:extLst>
                  <a:ext uri="{FF2B5EF4-FFF2-40B4-BE49-F238E27FC236}">
                    <a16:creationId xmlns:a16="http://schemas.microsoft.com/office/drawing/2014/main" id="{EA81BB51-53B2-7F4F-BA61-D451C6CF04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07" y="1517"/>
                <a:ext cx="241" cy="2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90000" tIns="46800" rIns="90000" bIns="4680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2400"/>
                  <a:t>C</a:t>
                </a:r>
              </a:p>
            </p:txBody>
          </p:sp>
          <p:sp>
            <p:nvSpPr>
              <p:cNvPr id="11" name="Text Box 1077">
                <a:extLst>
                  <a:ext uri="{FF2B5EF4-FFF2-40B4-BE49-F238E27FC236}">
                    <a16:creationId xmlns:a16="http://schemas.microsoft.com/office/drawing/2014/main" id="{63BA6B15-65B4-0240-A772-D8AB83CE57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" y="1907"/>
                <a:ext cx="251" cy="2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90000" tIns="46800" rIns="90000" bIns="4680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2400"/>
                  <a:t>Q</a:t>
                </a:r>
              </a:p>
            </p:txBody>
          </p:sp>
        </p:grpSp>
        <p:grpSp>
          <p:nvGrpSpPr>
            <p:cNvPr id="1081" name="Group 1078">
              <a:extLst>
                <a:ext uri="{FF2B5EF4-FFF2-40B4-BE49-F238E27FC236}">
                  <a16:creationId xmlns:a16="http://schemas.microsoft.com/office/drawing/2014/main" id="{97920DAC-C99F-9747-9A24-52F9FDC524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157" y="2360613"/>
              <a:ext cx="3687763" cy="3856038"/>
              <a:chOff x="3134" y="1526"/>
              <a:chExt cx="2323" cy="2429"/>
            </a:xfrm>
          </p:grpSpPr>
          <p:grpSp>
            <p:nvGrpSpPr>
              <p:cNvPr id="1082" name="Group 1079">
                <a:extLst>
                  <a:ext uri="{FF2B5EF4-FFF2-40B4-BE49-F238E27FC236}">
                    <a16:creationId xmlns:a16="http://schemas.microsoft.com/office/drawing/2014/main" id="{F3AC9DFC-1CBE-0547-9954-70D876F061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7" y="2128"/>
                <a:ext cx="403" cy="1783"/>
                <a:chOff x="3137" y="2128"/>
                <a:chExt cx="403" cy="1783"/>
              </a:xfrm>
            </p:grpSpPr>
            <p:sp>
              <p:nvSpPr>
                <p:cNvPr id="2118" name="Freeform 1080">
                  <a:extLst>
                    <a:ext uri="{FF2B5EF4-FFF2-40B4-BE49-F238E27FC236}">
                      <a16:creationId xmlns:a16="http://schemas.microsoft.com/office/drawing/2014/main" id="{FFC11D16-7CBE-8745-A233-A97D73EF6C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2965" y="3440"/>
                  <a:ext cx="643" cy="299"/>
                </a:xfrm>
                <a:custGeom>
                  <a:avLst/>
                  <a:gdLst>
                    <a:gd name="T0" fmla="*/ 30 w 2055"/>
                    <a:gd name="T1" fmla="*/ 1830 h 2986"/>
                    <a:gd name="T2" fmla="*/ 75 w 2055"/>
                    <a:gd name="T3" fmla="*/ 1560 h 2986"/>
                    <a:gd name="T4" fmla="*/ 120 w 2055"/>
                    <a:gd name="T5" fmla="*/ 1290 h 2986"/>
                    <a:gd name="T6" fmla="*/ 180 w 2055"/>
                    <a:gd name="T7" fmla="*/ 1050 h 2986"/>
                    <a:gd name="T8" fmla="*/ 225 w 2055"/>
                    <a:gd name="T9" fmla="*/ 810 h 2986"/>
                    <a:gd name="T10" fmla="*/ 270 w 2055"/>
                    <a:gd name="T11" fmla="*/ 615 h 2986"/>
                    <a:gd name="T12" fmla="*/ 315 w 2055"/>
                    <a:gd name="T13" fmla="*/ 420 h 2986"/>
                    <a:gd name="T14" fmla="*/ 375 w 2055"/>
                    <a:gd name="T15" fmla="*/ 270 h 2986"/>
                    <a:gd name="T16" fmla="*/ 420 w 2055"/>
                    <a:gd name="T17" fmla="*/ 150 h 2986"/>
                    <a:gd name="T18" fmla="*/ 465 w 2055"/>
                    <a:gd name="T19" fmla="*/ 75 h 2986"/>
                    <a:gd name="T20" fmla="*/ 510 w 2055"/>
                    <a:gd name="T21" fmla="*/ 15 h 2986"/>
                    <a:gd name="T22" fmla="*/ 570 w 2055"/>
                    <a:gd name="T23" fmla="*/ 0 h 2986"/>
                    <a:gd name="T24" fmla="*/ 615 w 2055"/>
                    <a:gd name="T25" fmla="*/ 30 h 2986"/>
                    <a:gd name="T26" fmla="*/ 660 w 2055"/>
                    <a:gd name="T27" fmla="*/ 90 h 2986"/>
                    <a:gd name="T28" fmla="*/ 705 w 2055"/>
                    <a:gd name="T29" fmla="*/ 180 h 2986"/>
                    <a:gd name="T30" fmla="*/ 765 w 2055"/>
                    <a:gd name="T31" fmla="*/ 285 h 2986"/>
                    <a:gd name="T32" fmla="*/ 810 w 2055"/>
                    <a:gd name="T33" fmla="*/ 435 h 2986"/>
                    <a:gd name="T34" fmla="*/ 855 w 2055"/>
                    <a:gd name="T35" fmla="*/ 615 h 2986"/>
                    <a:gd name="T36" fmla="*/ 900 w 2055"/>
                    <a:gd name="T37" fmla="*/ 795 h 2986"/>
                    <a:gd name="T38" fmla="*/ 960 w 2055"/>
                    <a:gd name="T39" fmla="*/ 1005 h 2986"/>
                    <a:gd name="T40" fmla="*/ 1005 w 2055"/>
                    <a:gd name="T41" fmla="*/ 1215 h 2986"/>
                    <a:gd name="T42" fmla="*/ 1050 w 2055"/>
                    <a:gd name="T43" fmla="*/ 1440 h 2986"/>
                    <a:gd name="T44" fmla="*/ 1095 w 2055"/>
                    <a:gd name="T45" fmla="*/ 1665 h 2986"/>
                    <a:gd name="T46" fmla="*/ 1155 w 2055"/>
                    <a:gd name="T47" fmla="*/ 1875 h 2986"/>
                    <a:gd name="T48" fmla="*/ 1200 w 2055"/>
                    <a:gd name="T49" fmla="*/ 2085 h 2986"/>
                    <a:gd name="T50" fmla="*/ 1245 w 2055"/>
                    <a:gd name="T51" fmla="*/ 2280 h 2986"/>
                    <a:gd name="T52" fmla="*/ 1290 w 2055"/>
                    <a:gd name="T53" fmla="*/ 2460 h 2986"/>
                    <a:gd name="T54" fmla="*/ 1350 w 2055"/>
                    <a:gd name="T55" fmla="*/ 2610 h 2986"/>
                    <a:gd name="T56" fmla="*/ 1395 w 2055"/>
                    <a:gd name="T57" fmla="*/ 2745 h 2986"/>
                    <a:gd name="T58" fmla="*/ 1440 w 2055"/>
                    <a:gd name="T59" fmla="*/ 2850 h 2986"/>
                    <a:gd name="T60" fmla="*/ 1485 w 2055"/>
                    <a:gd name="T61" fmla="*/ 2926 h 2986"/>
                    <a:gd name="T62" fmla="*/ 1545 w 2055"/>
                    <a:gd name="T63" fmla="*/ 2971 h 2986"/>
                    <a:gd name="T64" fmla="*/ 1590 w 2055"/>
                    <a:gd name="T65" fmla="*/ 2986 h 2986"/>
                    <a:gd name="T66" fmla="*/ 1635 w 2055"/>
                    <a:gd name="T67" fmla="*/ 2971 h 2986"/>
                    <a:gd name="T68" fmla="*/ 1680 w 2055"/>
                    <a:gd name="T69" fmla="*/ 2926 h 2986"/>
                    <a:gd name="T70" fmla="*/ 1740 w 2055"/>
                    <a:gd name="T71" fmla="*/ 2866 h 2986"/>
                    <a:gd name="T72" fmla="*/ 1785 w 2055"/>
                    <a:gd name="T73" fmla="*/ 2760 h 2986"/>
                    <a:gd name="T74" fmla="*/ 1830 w 2055"/>
                    <a:gd name="T75" fmla="*/ 2655 h 2986"/>
                    <a:gd name="T76" fmla="*/ 1875 w 2055"/>
                    <a:gd name="T77" fmla="*/ 2520 h 2986"/>
                    <a:gd name="T78" fmla="*/ 1935 w 2055"/>
                    <a:gd name="T79" fmla="*/ 2370 h 2986"/>
                    <a:gd name="T80" fmla="*/ 1980 w 2055"/>
                    <a:gd name="T81" fmla="*/ 2205 h 2986"/>
                    <a:gd name="T82" fmla="*/ 2025 w 2055"/>
                    <a:gd name="T83" fmla="*/ 2055 h 2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55" h="2986">
                      <a:moveTo>
                        <a:pt x="0" y="2010"/>
                      </a:moveTo>
                      <a:lnTo>
                        <a:pt x="15" y="1920"/>
                      </a:lnTo>
                      <a:lnTo>
                        <a:pt x="30" y="1830"/>
                      </a:lnTo>
                      <a:lnTo>
                        <a:pt x="45" y="1740"/>
                      </a:lnTo>
                      <a:lnTo>
                        <a:pt x="60" y="1650"/>
                      </a:lnTo>
                      <a:lnTo>
                        <a:pt x="75" y="1560"/>
                      </a:lnTo>
                      <a:lnTo>
                        <a:pt x="90" y="1470"/>
                      </a:lnTo>
                      <a:lnTo>
                        <a:pt x="105" y="1380"/>
                      </a:lnTo>
                      <a:lnTo>
                        <a:pt x="120" y="1290"/>
                      </a:lnTo>
                      <a:lnTo>
                        <a:pt x="135" y="1215"/>
                      </a:lnTo>
                      <a:lnTo>
                        <a:pt x="150" y="1125"/>
                      </a:lnTo>
                      <a:lnTo>
                        <a:pt x="180" y="1050"/>
                      </a:lnTo>
                      <a:lnTo>
                        <a:pt x="195" y="960"/>
                      </a:lnTo>
                      <a:lnTo>
                        <a:pt x="210" y="885"/>
                      </a:lnTo>
                      <a:lnTo>
                        <a:pt x="225" y="810"/>
                      </a:lnTo>
                      <a:lnTo>
                        <a:pt x="240" y="750"/>
                      </a:lnTo>
                      <a:lnTo>
                        <a:pt x="255" y="675"/>
                      </a:lnTo>
                      <a:lnTo>
                        <a:pt x="270" y="615"/>
                      </a:lnTo>
                      <a:lnTo>
                        <a:pt x="285" y="540"/>
                      </a:lnTo>
                      <a:lnTo>
                        <a:pt x="300" y="480"/>
                      </a:lnTo>
                      <a:lnTo>
                        <a:pt x="315" y="420"/>
                      </a:lnTo>
                      <a:lnTo>
                        <a:pt x="330" y="375"/>
                      </a:lnTo>
                      <a:lnTo>
                        <a:pt x="345" y="315"/>
                      </a:lnTo>
                      <a:lnTo>
                        <a:pt x="375" y="270"/>
                      </a:lnTo>
                      <a:lnTo>
                        <a:pt x="390" y="225"/>
                      </a:lnTo>
                      <a:lnTo>
                        <a:pt x="405" y="195"/>
                      </a:lnTo>
                      <a:lnTo>
                        <a:pt x="420" y="150"/>
                      </a:lnTo>
                      <a:lnTo>
                        <a:pt x="435" y="120"/>
                      </a:lnTo>
                      <a:lnTo>
                        <a:pt x="450" y="90"/>
                      </a:lnTo>
                      <a:lnTo>
                        <a:pt x="465" y="75"/>
                      </a:lnTo>
                      <a:lnTo>
                        <a:pt x="480" y="45"/>
                      </a:lnTo>
                      <a:lnTo>
                        <a:pt x="495" y="30"/>
                      </a:lnTo>
                      <a:lnTo>
                        <a:pt x="510" y="15"/>
                      </a:lnTo>
                      <a:lnTo>
                        <a:pt x="525" y="15"/>
                      </a:lnTo>
                      <a:lnTo>
                        <a:pt x="540" y="0"/>
                      </a:lnTo>
                      <a:lnTo>
                        <a:pt x="570" y="0"/>
                      </a:lnTo>
                      <a:lnTo>
                        <a:pt x="585" y="15"/>
                      </a:lnTo>
                      <a:lnTo>
                        <a:pt x="600" y="15"/>
                      </a:lnTo>
                      <a:lnTo>
                        <a:pt x="615" y="30"/>
                      </a:lnTo>
                      <a:lnTo>
                        <a:pt x="630" y="45"/>
                      </a:lnTo>
                      <a:lnTo>
                        <a:pt x="645" y="60"/>
                      </a:lnTo>
                      <a:lnTo>
                        <a:pt x="660" y="90"/>
                      </a:lnTo>
                      <a:lnTo>
                        <a:pt x="675" y="105"/>
                      </a:lnTo>
                      <a:lnTo>
                        <a:pt x="690" y="135"/>
                      </a:lnTo>
                      <a:lnTo>
                        <a:pt x="705" y="180"/>
                      </a:lnTo>
                      <a:lnTo>
                        <a:pt x="720" y="210"/>
                      </a:lnTo>
                      <a:lnTo>
                        <a:pt x="735" y="255"/>
                      </a:lnTo>
                      <a:lnTo>
                        <a:pt x="765" y="285"/>
                      </a:lnTo>
                      <a:lnTo>
                        <a:pt x="780" y="345"/>
                      </a:lnTo>
                      <a:lnTo>
                        <a:pt x="795" y="390"/>
                      </a:lnTo>
                      <a:lnTo>
                        <a:pt x="810" y="435"/>
                      </a:lnTo>
                      <a:lnTo>
                        <a:pt x="825" y="495"/>
                      </a:lnTo>
                      <a:lnTo>
                        <a:pt x="840" y="555"/>
                      </a:lnTo>
                      <a:lnTo>
                        <a:pt x="855" y="615"/>
                      </a:lnTo>
                      <a:lnTo>
                        <a:pt x="870" y="675"/>
                      </a:lnTo>
                      <a:lnTo>
                        <a:pt x="885" y="735"/>
                      </a:lnTo>
                      <a:lnTo>
                        <a:pt x="900" y="795"/>
                      </a:lnTo>
                      <a:lnTo>
                        <a:pt x="915" y="870"/>
                      </a:lnTo>
                      <a:lnTo>
                        <a:pt x="945" y="930"/>
                      </a:lnTo>
                      <a:lnTo>
                        <a:pt x="960" y="1005"/>
                      </a:lnTo>
                      <a:lnTo>
                        <a:pt x="975" y="1080"/>
                      </a:lnTo>
                      <a:lnTo>
                        <a:pt x="990" y="1140"/>
                      </a:lnTo>
                      <a:lnTo>
                        <a:pt x="1005" y="1215"/>
                      </a:lnTo>
                      <a:lnTo>
                        <a:pt x="1020" y="1290"/>
                      </a:lnTo>
                      <a:lnTo>
                        <a:pt x="1035" y="1365"/>
                      </a:lnTo>
                      <a:lnTo>
                        <a:pt x="1050" y="1440"/>
                      </a:lnTo>
                      <a:lnTo>
                        <a:pt x="1065" y="1515"/>
                      </a:lnTo>
                      <a:lnTo>
                        <a:pt x="1080" y="1590"/>
                      </a:lnTo>
                      <a:lnTo>
                        <a:pt x="1095" y="1665"/>
                      </a:lnTo>
                      <a:lnTo>
                        <a:pt x="1110" y="1725"/>
                      </a:lnTo>
                      <a:lnTo>
                        <a:pt x="1140" y="1800"/>
                      </a:lnTo>
                      <a:lnTo>
                        <a:pt x="1155" y="1875"/>
                      </a:lnTo>
                      <a:lnTo>
                        <a:pt x="1170" y="1950"/>
                      </a:lnTo>
                      <a:lnTo>
                        <a:pt x="1185" y="2010"/>
                      </a:lnTo>
                      <a:lnTo>
                        <a:pt x="1200" y="2085"/>
                      </a:lnTo>
                      <a:lnTo>
                        <a:pt x="1215" y="2145"/>
                      </a:lnTo>
                      <a:lnTo>
                        <a:pt x="1230" y="2220"/>
                      </a:lnTo>
                      <a:lnTo>
                        <a:pt x="1245" y="2280"/>
                      </a:lnTo>
                      <a:lnTo>
                        <a:pt x="1260" y="2340"/>
                      </a:lnTo>
                      <a:lnTo>
                        <a:pt x="1275" y="2400"/>
                      </a:lnTo>
                      <a:lnTo>
                        <a:pt x="1290" y="2460"/>
                      </a:lnTo>
                      <a:lnTo>
                        <a:pt x="1305" y="2505"/>
                      </a:lnTo>
                      <a:lnTo>
                        <a:pt x="1335" y="2565"/>
                      </a:lnTo>
                      <a:lnTo>
                        <a:pt x="1350" y="2610"/>
                      </a:lnTo>
                      <a:lnTo>
                        <a:pt x="1365" y="2655"/>
                      </a:lnTo>
                      <a:lnTo>
                        <a:pt x="1380" y="2700"/>
                      </a:lnTo>
                      <a:lnTo>
                        <a:pt x="1395" y="2745"/>
                      </a:lnTo>
                      <a:lnTo>
                        <a:pt x="1410" y="2775"/>
                      </a:lnTo>
                      <a:lnTo>
                        <a:pt x="1425" y="2820"/>
                      </a:lnTo>
                      <a:lnTo>
                        <a:pt x="1440" y="2850"/>
                      </a:lnTo>
                      <a:lnTo>
                        <a:pt x="1455" y="2881"/>
                      </a:lnTo>
                      <a:lnTo>
                        <a:pt x="1470" y="2896"/>
                      </a:lnTo>
                      <a:lnTo>
                        <a:pt x="1485" y="2926"/>
                      </a:lnTo>
                      <a:lnTo>
                        <a:pt x="1500" y="2941"/>
                      </a:lnTo>
                      <a:lnTo>
                        <a:pt x="1530" y="2956"/>
                      </a:lnTo>
                      <a:lnTo>
                        <a:pt x="1545" y="2971"/>
                      </a:lnTo>
                      <a:lnTo>
                        <a:pt x="1560" y="2971"/>
                      </a:lnTo>
                      <a:lnTo>
                        <a:pt x="1575" y="2986"/>
                      </a:lnTo>
                      <a:lnTo>
                        <a:pt x="1590" y="2986"/>
                      </a:lnTo>
                      <a:lnTo>
                        <a:pt x="1605" y="2986"/>
                      </a:lnTo>
                      <a:lnTo>
                        <a:pt x="1620" y="2986"/>
                      </a:lnTo>
                      <a:lnTo>
                        <a:pt x="1635" y="2971"/>
                      </a:lnTo>
                      <a:lnTo>
                        <a:pt x="1650" y="2956"/>
                      </a:lnTo>
                      <a:lnTo>
                        <a:pt x="1665" y="2941"/>
                      </a:lnTo>
                      <a:lnTo>
                        <a:pt x="1680" y="2926"/>
                      </a:lnTo>
                      <a:lnTo>
                        <a:pt x="1710" y="2911"/>
                      </a:lnTo>
                      <a:lnTo>
                        <a:pt x="1725" y="2881"/>
                      </a:lnTo>
                      <a:lnTo>
                        <a:pt x="1740" y="2866"/>
                      </a:lnTo>
                      <a:lnTo>
                        <a:pt x="1755" y="2835"/>
                      </a:lnTo>
                      <a:lnTo>
                        <a:pt x="1770" y="2805"/>
                      </a:lnTo>
                      <a:lnTo>
                        <a:pt x="1785" y="2760"/>
                      </a:lnTo>
                      <a:lnTo>
                        <a:pt x="1800" y="2730"/>
                      </a:lnTo>
                      <a:lnTo>
                        <a:pt x="1815" y="2685"/>
                      </a:lnTo>
                      <a:lnTo>
                        <a:pt x="1830" y="2655"/>
                      </a:lnTo>
                      <a:lnTo>
                        <a:pt x="1845" y="2610"/>
                      </a:lnTo>
                      <a:lnTo>
                        <a:pt x="1860" y="2565"/>
                      </a:lnTo>
                      <a:lnTo>
                        <a:pt x="1875" y="2520"/>
                      </a:lnTo>
                      <a:lnTo>
                        <a:pt x="1905" y="2475"/>
                      </a:lnTo>
                      <a:lnTo>
                        <a:pt x="1920" y="2415"/>
                      </a:lnTo>
                      <a:lnTo>
                        <a:pt x="1935" y="2370"/>
                      </a:lnTo>
                      <a:lnTo>
                        <a:pt x="1950" y="2310"/>
                      </a:lnTo>
                      <a:lnTo>
                        <a:pt x="1965" y="2265"/>
                      </a:lnTo>
                      <a:lnTo>
                        <a:pt x="1980" y="2205"/>
                      </a:lnTo>
                      <a:lnTo>
                        <a:pt x="1995" y="2160"/>
                      </a:lnTo>
                      <a:lnTo>
                        <a:pt x="2010" y="2100"/>
                      </a:lnTo>
                      <a:lnTo>
                        <a:pt x="2025" y="2055"/>
                      </a:lnTo>
                      <a:lnTo>
                        <a:pt x="2040" y="1995"/>
                      </a:lnTo>
                      <a:lnTo>
                        <a:pt x="2055" y="1935"/>
                      </a:lnTo>
                    </a:path>
                  </a:pathLst>
                </a:custGeom>
                <a:noFill/>
                <a:ln w="28080" cap="flat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9" name="Freeform 1081">
                  <a:extLst>
                    <a:ext uri="{FF2B5EF4-FFF2-40B4-BE49-F238E27FC236}">
                      <a16:creationId xmlns:a16="http://schemas.microsoft.com/office/drawing/2014/main" id="{F90C3FAF-412D-9548-B264-43614A2EB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3067" y="2792"/>
                  <a:ext cx="648" cy="299"/>
                </a:xfrm>
                <a:custGeom>
                  <a:avLst/>
                  <a:gdLst>
                    <a:gd name="T0" fmla="*/ 45 w 2071"/>
                    <a:gd name="T1" fmla="*/ 795 h 2986"/>
                    <a:gd name="T2" fmla="*/ 90 w 2071"/>
                    <a:gd name="T3" fmla="*/ 630 h 2986"/>
                    <a:gd name="T4" fmla="*/ 135 w 2071"/>
                    <a:gd name="T5" fmla="*/ 480 h 2986"/>
                    <a:gd name="T6" fmla="*/ 180 w 2071"/>
                    <a:gd name="T7" fmla="*/ 345 h 2986"/>
                    <a:gd name="T8" fmla="*/ 240 w 2071"/>
                    <a:gd name="T9" fmla="*/ 240 h 2986"/>
                    <a:gd name="T10" fmla="*/ 285 w 2071"/>
                    <a:gd name="T11" fmla="*/ 135 h 2986"/>
                    <a:gd name="T12" fmla="*/ 330 w 2071"/>
                    <a:gd name="T13" fmla="*/ 60 h 2986"/>
                    <a:gd name="T14" fmla="*/ 375 w 2071"/>
                    <a:gd name="T15" fmla="*/ 15 h 2986"/>
                    <a:gd name="T16" fmla="*/ 435 w 2071"/>
                    <a:gd name="T17" fmla="*/ 0 h 2986"/>
                    <a:gd name="T18" fmla="*/ 480 w 2071"/>
                    <a:gd name="T19" fmla="*/ 15 h 2986"/>
                    <a:gd name="T20" fmla="*/ 525 w 2071"/>
                    <a:gd name="T21" fmla="*/ 60 h 2986"/>
                    <a:gd name="T22" fmla="*/ 570 w 2071"/>
                    <a:gd name="T23" fmla="*/ 135 h 2986"/>
                    <a:gd name="T24" fmla="*/ 630 w 2071"/>
                    <a:gd name="T25" fmla="*/ 240 h 2986"/>
                    <a:gd name="T26" fmla="*/ 675 w 2071"/>
                    <a:gd name="T27" fmla="*/ 360 h 2986"/>
                    <a:gd name="T28" fmla="*/ 720 w 2071"/>
                    <a:gd name="T29" fmla="*/ 510 h 2986"/>
                    <a:gd name="T30" fmla="*/ 765 w 2071"/>
                    <a:gd name="T31" fmla="*/ 690 h 2986"/>
                    <a:gd name="T32" fmla="*/ 826 w 2071"/>
                    <a:gd name="T33" fmla="*/ 885 h 2986"/>
                    <a:gd name="T34" fmla="*/ 871 w 2071"/>
                    <a:gd name="T35" fmla="*/ 1095 h 2986"/>
                    <a:gd name="T36" fmla="*/ 916 w 2071"/>
                    <a:gd name="T37" fmla="*/ 1305 h 2986"/>
                    <a:gd name="T38" fmla="*/ 961 w 2071"/>
                    <a:gd name="T39" fmla="*/ 1530 h 2986"/>
                    <a:gd name="T40" fmla="*/ 1021 w 2071"/>
                    <a:gd name="T41" fmla="*/ 1740 h 2986"/>
                    <a:gd name="T42" fmla="*/ 1066 w 2071"/>
                    <a:gd name="T43" fmla="*/ 1966 h 2986"/>
                    <a:gd name="T44" fmla="*/ 1111 w 2071"/>
                    <a:gd name="T45" fmla="*/ 2176 h 2986"/>
                    <a:gd name="T46" fmla="*/ 1156 w 2071"/>
                    <a:gd name="T47" fmla="*/ 2356 h 2986"/>
                    <a:gd name="T48" fmla="*/ 1216 w 2071"/>
                    <a:gd name="T49" fmla="*/ 2536 h 2986"/>
                    <a:gd name="T50" fmla="*/ 1261 w 2071"/>
                    <a:gd name="T51" fmla="*/ 2686 h 2986"/>
                    <a:gd name="T52" fmla="*/ 1306 w 2071"/>
                    <a:gd name="T53" fmla="*/ 2806 h 2986"/>
                    <a:gd name="T54" fmla="*/ 1351 w 2071"/>
                    <a:gd name="T55" fmla="*/ 2896 h 2986"/>
                    <a:gd name="T56" fmla="*/ 1411 w 2071"/>
                    <a:gd name="T57" fmla="*/ 2956 h 2986"/>
                    <a:gd name="T58" fmla="*/ 1456 w 2071"/>
                    <a:gd name="T59" fmla="*/ 2986 h 2986"/>
                    <a:gd name="T60" fmla="*/ 1501 w 2071"/>
                    <a:gd name="T61" fmla="*/ 2971 h 2986"/>
                    <a:gd name="T62" fmla="*/ 1546 w 2071"/>
                    <a:gd name="T63" fmla="*/ 2926 h 2986"/>
                    <a:gd name="T64" fmla="*/ 1606 w 2071"/>
                    <a:gd name="T65" fmla="*/ 2851 h 2986"/>
                    <a:gd name="T66" fmla="*/ 1651 w 2071"/>
                    <a:gd name="T67" fmla="*/ 2731 h 2986"/>
                    <a:gd name="T68" fmla="*/ 1696 w 2071"/>
                    <a:gd name="T69" fmla="*/ 2581 h 2986"/>
                    <a:gd name="T70" fmla="*/ 1741 w 2071"/>
                    <a:gd name="T71" fmla="*/ 2401 h 2986"/>
                    <a:gd name="T72" fmla="*/ 1801 w 2071"/>
                    <a:gd name="T73" fmla="*/ 2191 h 2986"/>
                    <a:gd name="T74" fmla="*/ 1846 w 2071"/>
                    <a:gd name="T75" fmla="*/ 1966 h 2986"/>
                    <a:gd name="T76" fmla="*/ 1891 w 2071"/>
                    <a:gd name="T77" fmla="*/ 1725 h 2986"/>
                    <a:gd name="T78" fmla="*/ 1936 w 2071"/>
                    <a:gd name="T79" fmla="*/ 1455 h 2986"/>
                    <a:gd name="T80" fmla="*/ 1996 w 2071"/>
                    <a:gd name="T81" fmla="*/ 1185 h 2986"/>
                    <a:gd name="T82" fmla="*/ 2041 w 2071"/>
                    <a:gd name="T83" fmla="*/ 915 h 2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71" h="2986">
                      <a:moveTo>
                        <a:pt x="0" y="900"/>
                      </a:moveTo>
                      <a:lnTo>
                        <a:pt x="15" y="855"/>
                      </a:lnTo>
                      <a:lnTo>
                        <a:pt x="45" y="795"/>
                      </a:lnTo>
                      <a:lnTo>
                        <a:pt x="60" y="735"/>
                      </a:lnTo>
                      <a:lnTo>
                        <a:pt x="75" y="690"/>
                      </a:lnTo>
                      <a:lnTo>
                        <a:pt x="90" y="630"/>
                      </a:lnTo>
                      <a:lnTo>
                        <a:pt x="105" y="585"/>
                      </a:lnTo>
                      <a:lnTo>
                        <a:pt x="120" y="540"/>
                      </a:lnTo>
                      <a:lnTo>
                        <a:pt x="135" y="480"/>
                      </a:lnTo>
                      <a:lnTo>
                        <a:pt x="150" y="435"/>
                      </a:lnTo>
                      <a:lnTo>
                        <a:pt x="165" y="390"/>
                      </a:lnTo>
                      <a:lnTo>
                        <a:pt x="180" y="345"/>
                      </a:lnTo>
                      <a:lnTo>
                        <a:pt x="195" y="315"/>
                      </a:lnTo>
                      <a:lnTo>
                        <a:pt x="210" y="270"/>
                      </a:lnTo>
                      <a:lnTo>
                        <a:pt x="240" y="240"/>
                      </a:lnTo>
                      <a:lnTo>
                        <a:pt x="255" y="195"/>
                      </a:lnTo>
                      <a:lnTo>
                        <a:pt x="270" y="165"/>
                      </a:lnTo>
                      <a:lnTo>
                        <a:pt x="285" y="135"/>
                      </a:lnTo>
                      <a:lnTo>
                        <a:pt x="300" y="105"/>
                      </a:lnTo>
                      <a:lnTo>
                        <a:pt x="315" y="90"/>
                      </a:lnTo>
                      <a:lnTo>
                        <a:pt x="330" y="60"/>
                      </a:lnTo>
                      <a:lnTo>
                        <a:pt x="345" y="45"/>
                      </a:lnTo>
                      <a:lnTo>
                        <a:pt x="360" y="30"/>
                      </a:lnTo>
                      <a:lnTo>
                        <a:pt x="375" y="15"/>
                      </a:lnTo>
                      <a:lnTo>
                        <a:pt x="390" y="15"/>
                      </a:lnTo>
                      <a:lnTo>
                        <a:pt x="420" y="0"/>
                      </a:lnTo>
                      <a:lnTo>
                        <a:pt x="435" y="0"/>
                      </a:lnTo>
                      <a:lnTo>
                        <a:pt x="450" y="0"/>
                      </a:lnTo>
                      <a:lnTo>
                        <a:pt x="465" y="15"/>
                      </a:lnTo>
                      <a:lnTo>
                        <a:pt x="480" y="15"/>
                      </a:lnTo>
                      <a:lnTo>
                        <a:pt x="495" y="30"/>
                      </a:lnTo>
                      <a:lnTo>
                        <a:pt x="510" y="45"/>
                      </a:lnTo>
                      <a:lnTo>
                        <a:pt x="525" y="60"/>
                      </a:lnTo>
                      <a:lnTo>
                        <a:pt x="540" y="75"/>
                      </a:lnTo>
                      <a:lnTo>
                        <a:pt x="555" y="105"/>
                      </a:lnTo>
                      <a:lnTo>
                        <a:pt x="570" y="135"/>
                      </a:lnTo>
                      <a:lnTo>
                        <a:pt x="585" y="165"/>
                      </a:lnTo>
                      <a:lnTo>
                        <a:pt x="615" y="195"/>
                      </a:lnTo>
                      <a:lnTo>
                        <a:pt x="630" y="240"/>
                      </a:lnTo>
                      <a:lnTo>
                        <a:pt x="645" y="270"/>
                      </a:lnTo>
                      <a:lnTo>
                        <a:pt x="660" y="315"/>
                      </a:lnTo>
                      <a:lnTo>
                        <a:pt x="675" y="360"/>
                      </a:lnTo>
                      <a:lnTo>
                        <a:pt x="690" y="405"/>
                      </a:lnTo>
                      <a:lnTo>
                        <a:pt x="705" y="465"/>
                      </a:lnTo>
                      <a:lnTo>
                        <a:pt x="720" y="510"/>
                      </a:lnTo>
                      <a:lnTo>
                        <a:pt x="735" y="570"/>
                      </a:lnTo>
                      <a:lnTo>
                        <a:pt x="750" y="630"/>
                      </a:lnTo>
                      <a:lnTo>
                        <a:pt x="765" y="690"/>
                      </a:lnTo>
                      <a:lnTo>
                        <a:pt x="781" y="750"/>
                      </a:lnTo>
                      <a:lnTo>
                        <a:pt x="811" y="810"/>
                      </a:lnTo>
                      <a:lnTo>
                        <a:pt x="826" y="885"/>
                      </a:lnTo>
                      <a:lnTo>
                        <a:pt x="841" y="945"/>
                      </a:lnTo>
                      <a:lnTo>
                        <a:pt x="856" y="1020"/>
                      </a:lnTo>
                      <a:lnTo>
                        <a:pt x="871" y="1095"/>
                      </a:lnTo>
                      <a:lnTo>
                        <a:pt x="886" y="1155"/>
                      </a:lnTo>
                      <a:lnTo>
                        <a:pt x="901" y="1230"/>
                      </a:lnTo>
                      <a:lnTo>
                        <a:pt x="916" y="1305"/>
                      </a:lnTo>
                      <a:lnTo>
                        <a:pt x="931" y="1380"/>
                      </a:lnTo>
                      <a:lnTo>
                        <a:pt x="946" y="1455"/>
                      </a:lnTo>
                      <a:lnTo>
                        <a:pt x="961" y="1530"/>
                      </a:lnTo>
                      <a:lnTo>
                        <a:pt x="976" y="1605"/>
                      </a:lnTo>
                      <a:lnTo>
                        <a:pt x="1006" y="1680"/>
                      </a:lnTo>
                      <a:lnTo>
                        <a:pt x="1021" y="1740"/>
                      </a:lnTo>
                      <a:lnTo>
                        <a:pt x="1036" y="1815"/>
                      </a:lnTo>
                      <a:lnTo>
                        <a:pt x="1051" y="1891"/>
                      </a:lnTo>
                      <a:lnTo>
                        <a:pt x="1066" y="1966"/>
                      </a:lnTo>
                      <a:lnTo>
                        <a:pt x="1081" y="2026"/>
                      </a:lnTo>
                      <a:lnTo>
                        <a:pt x="1096" y="2101"/>
                      </a:lnTo>
                      <a:lnTo>
                        <a:pt x="1111" y="2176"/>
                      </a:lnTo>
                      <a:lnTo>
                        <a:pt x="1126" y="2236"/>
                      </a:lnTo>
                      <a:lnTo>
                        <a:pt x="1141" y="2296"/>
                      </a:lnTo>
                      <a:lnTo>
                        <a:pt x="1156" y="2356"/>
                      </a:lnTo>
                      <a:lnTo>
                        <a:pt x="1186" y="2416"/>
                      </a:lnTo>
                      <a:lnTo>
                        <a:pt x="1201" y="2476"/>
                      </a:lnTo>
                      <a:lnTo>
                        <a:pt x="1216" y="2536"/>
                      </a:lnTo>
                      <a:lnTo>
                        <a:pt x="1231" y="2581"/>
                      </a:lnTo>
                      <a:lnTo>
                        <a:pt x="1246" y="2641"/>
                      </a:lnTo>
                      <a:lnTo>
                        <a:pt x="1261" y="2686"/>
                      </a:lnTo>
                      <a:lnTo>
                        <a:pt x="1276" y="2731"/>
                      </a:lnTo>
                      <a:lnTo>
                        <a:pt x="1291" y="2761"/>
                      </a:lnTo>
                      <a:lnTo>
                        <a:pt x="1306" y="2806"/>
                      </a:lnTo>
                      <a:lnTo>
                        <a:pt x="1321" y="2836"/>
                      </a:lnTo>
                      <a:lnTo>
                        <a:pt x="1336" y="2866"/>
                      </a:lnTo>
                      <a:lnTo>
                        <a:pt x="1351" y="2896"/>
                      </a:lnTo>
                      <a:lnTo>
                        <a:pt x="1381" y="2926"/>
                      </a:lnTo>
                      <a:lnTo>
                        <a:pt x="1396" y="2941"/>
                      </a:lnTo>
                      <a:lnTo>
                        <a:pt x="1411" y="2956"/>
                      </a:lnTo>
                      <a:lnTo>
                        <a:pt x="1426" y="2971"/>
                      </a:lnTo>
                      <a:lnTo>
                        <a:pt x="1441" y="2971"/>
                      </a:lnTo>
                      <a:lnTo>
                        <a:pt x="1456" y="2986"/>
                      </a:lnTo>
                      <a:lnTo>
                        <a:pt x="1471" y="2986"/>
                      </a:lnTo>
                      <a:lnTo>
                        <a:pt x="1486" y="2971"/>
                      </a:lnTo>
                      <a:lnTo>
                        <a:pt x="1501" y="2971"/>
                      </a:lnTo>
                      <a:lnTo>
                        <a:pt x="1516" y="2956"/>
                      </a:lnTo>
                      <a:lnTo>
                        <a:pt x="1531" y="2941"/>
                      </a:lnTo>
                      <a:lnTo>
                        <a:pt x="1546" y="2926"/>
                      </a:lnTo>
                      <a:lnTo>
                        <a:pt x="1576" y="2896"/>
                      </a:lnTo>
                      <a:lnTo>
                        <a:pt x="1591" y="2881"/>
                      </a:lnTo>
                      <a:lnTo>
                        <a:pt x="1606" y="2851"/>
                      </a:lnTo>
                      <a:lnTo>
                        <a:pt x="1621" y="2806"/>
                      </a:lnTo>
                      <a:lnTo>
                        <a:pt x="1636" y="2776"/>
                      </a:lnTo>
                      <a:lnTo>
                        <a:pt x="1651" y="2731"/>
                      </a:lnTo>
                      <a:lnTo>
                        <a:pt x="1666" y="2686"/>
                      </a:lnTo>
                      <a:lnTo>
                        <a:pt x="1681" y="2626"/>
                      </a:lnTo>
                      <a:lnTo>
                        <a:pt x="1696" y="2581"/>
                      </a:lnTo>
                      <a:lnTo>
                        <a:pt x="1711" y="2521"/>
                      </a:lnTo>
                      <a:lnTo>
                        <a:pt x="1726" y="2461"/>
                      </a:lnTo>
                      <a:lnTo>
                        <a:pt x="1741" y="2401"/>
                      </a:lnTo>
                      <a:lnTo>
                        <a:pt x="1771" y="2341"/>
                      </a:lnTo>
                      <a:lnTo>
                        <a:pt x="1786" y="2266"/>
                      </a:lnTo>
                      <a:lnTo>
                        <a:pt x="1801" y="2191"/>
                      </a:lnTo>
                      <a:lnTo>
                        <a:pt x="1816" y="2116"/>
                      </a:lnTo>
                      <a:lnTo>
                        <a:pt x="1831" y="2041"/>
                      </a:lnTo>
                      <a:lnTo>
                        <a:pt x="1846" y="1966"/>
                      </a:lnTo>
                      <a:lnTo>
                        <a:pt x="1861" y="1891"/>
                      </a:lnTo>
                      <a:lnTo>
                        <a:pt x="1876" y="1800"/>
                      </a:lnTo>
                      <a:lnTo>
                        <a:pt x="1891" y="1725"/>
                      </a:lnTo>
                      <a:lnTo>
                        <a:pt x="1906" y="1635"/>
                      </a:lnTo>
                      <a:lnTo>
                        <a:pt x="1921" y="1545"/>
                      </a:lnTo>
                      <a:lnTo>
                        <a:pt x="1936" y="1455"/>
                      </a:lnTo>
                      <a:lnTo>
                        <a:pt x="1966" y="1365"/>
                      </a:lnTo>
                      <a:lnTo>
                        <a:pt x="1981" y="1275"/>
                      </a:lnTo>
                      <a:lnTo>
                        <a:pt x="1996" y="1185"/>
                      </a:lnTo>
                      <a:lnTo>
                        <a:pt x="2011" y="1095"/>
                      </a:lnTo>
                      <a:lnTo>
                        <a:pt x="2026" y="1005"/>
                      </a:lnTo>
                      <a:lnTo>
                        <a:pt x="2041" y="915"/>
                      </a:lnTo>
                      <a:lnTo>
                        <a:pt x="2056" y="825"/>
                      </a:lnTo>
                      <a:lnTo>
                        <a:pt x="2071" y="735"/>
                      </a:lnTo>
                    </a:path>
                  </a:pathLst>
                </a:custGeom>
                <a:noFill/>
                <a:ln w="28080" cap="flat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20" name="Freeform 1082">
                  <a:extLst>
                    <a:ext uri="{FF2B5EF4-FFF2-40B4-BE49-F238E27FC236}">
                      <a16:creationId xmlns:a16="http://schemas.microsoft.com/office/drawing/2014/main" id="{5735C412-436E-8A40-9B9D-32445F2B43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3043" y="2221"/>
                  <a:ext cx="488" cy="299"/>
                </a:xfrm>
                <a:custGeom>
                  <a:avLst/>
                  <a:gdLst>
                    <a:gd name="G0" fmla="+- 105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345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+- 1 0 0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*/ 1 2597 35328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*/ 1 16385 2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*/ 1 60499 35328"/>
                    <a:gd name="G74" fmla="+- 1 0 0"/>
                    <a:gd name="G75" fmla="+- 1 0 0"/>
                    <a:gd name="G76" fmla="+- 1 0 0"/>
                    <a:gd name="G77" fmla="+- 1 0 0"/>
                    <a:gd name="G78" fmla="+- 1 0 0"/>
                    <a:gd name="G79" fmla="+- 1 0 0"/>
                    <a:gd name="G80" fmla="+- 1 0 0"/>
                    <a:gd name="G81" fmla="+- 1 0 0"/>
                    <a:gd name="G82" fmla="+- 1 0 0"/>
                    <a:gd name="G83" fmla="+- 1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+- 1 0 0"/>
                    <a:gd name="G93" fmla="+- 1 0 0"/>
                    <a:gd name="G94" fmla="+- 1 0 0"/>
                    <a:gd name="G95" fmla="+- 1 0 0"/>
                    <a:gd name="G96" fmla="+- 1 0 0"/>
                    <a:gd name="T0" fmla="*/ 15 w 1560"/>
                    <a:gd name="T1" fmla="*/ 1680 h 2986"/>
                    <a:gd name="T2" fmla="*/ 45 w 1560"/>
                    <a:gd name="T3" fmla="*/ 1500 h 2986"/>
                    <a:gd name="T4" fmla="*/ 90 w 1560"/>
                    <a:gd name="T5" fmla="*/ 1320 h 2986"/>
                    <a:gd name="T6" fmla="*/ 120 w 1560"/>
                    <a:gd name="T7" fmla="*/ 1155 h 2986"/>
                    <a:gd name="T8" fmla="*/ 150 w 1560"/>
                    <a:gd name="T9" fmla="*/ 990 h 2986"/>
                    <a:gd name="T10" fmla="*/ 180 w 1560"/>
                    <a:gd name="T11" fmla="*/ 840 h 2986"/>
                    <a:gd name="T12" fmla="*/ 210 w 1560"/>
                    <a:gd name="T13" fmla="*/ 690 h 2986"/>
                    <a:gd name="T14" fmla="*/ 240 w 1560"/>
                    <a:gd name="T15" fmla="*/ 570 h 2986"/>
                    <a:gd name="T16" fmla="*/ 285 w 1560"/>
                    <a:gd name="T17" fmla="*/ 450 h 2986"/>
                    <a:gd name="T18" fmla="*/ 315 w 1560"/>
                    <a:gd name="T19" fmla="*/ 345 h 2986"/>
                    <a:gd name="T20" fmla="*/ 345 w 1560"/>
                    <a:gd name="T21" fmla="*/ 240 h 2986"/>
                    <a:gd name="T22" fmla="*/ 375 w 1560"/>
                    <a:gd name="T23" fmla="*/ 165 h 2986"/>
                    <a:gd name="T24" fmla="*/ 405 w 1560"/>
                    <a:gd name="T25" fmla="*/ 105 h 2986"/>
                    <a:gd name="T26" fmla="*/ 435 w 1560"/>
                    <a:gd name="T27" fmla="*/ 60 h 2986"/>
                    <a:gd name="T28" fmla="*/ 480 w 1560"/>
                    <a:gd name="T29" fmla="*/ 30 h 2986"/>
                    <a:gd name="T30" fmla="*/ 510 w 1560"/>
                    <a:gd name="T31" fmla="*/ 15 h 2986"/>
                    <a:gd name="T32" fmla="*/ 540 w 1560"/>
                    <a:gd name="T33" fmla="*/ 15 h 2986"/>
                    <a:gd name="T34" fmla="*/ 570 w 1560"/>
                    <a:gd name="T35" fmla="*/ 30 h 2986"/>
                    <a:gd name="T36" fmla="*/ 600 w 1560"/>
                    <a:gd name="T37" fmla="*/ 60 h 2986"/>
                    <a:gd name="T38" fmla="*/ 630 w 1560"/>
                    <a:gd name="T39" fmla="*/ 105 h 2986"/>
                    <a:gd name="T40" fmla="*/ 675 w 1560"/>
                    <a:gd name="T41" fmla="*/ 165 h 2986"/>
                    <a:gd name="T42" fmla="*/ 705 w 1560"/>
                    <a:gd name="T43" fmla="*/ 240 h 2986"/>
                    <a:gd name="T44" fmla="*/ 735 w 1560"/>
                    <a:gd name="T45" fmla="*/ 330 h 2986"/>
                    <a:gd name="T46" fmla="*/ 765 w 1560"/>
                    <a:gd name="T47" fmla="*/ 420 h 2986"/>
                    <a:gd name="T48" fmla="*/ 795 w 1560"/>
                    <a:gd name="T49" fmla="*/ 525 h 2986"/>
                    <a:gd name="T50" fmla="*/ 840 w 1560"/>
                    <a:gd name="T51" fmla="*/ 645 h 2986"/>
                    <a:gd name="T52" fmla="*/ 870 w 1560"/>
                    <a:gd name="T53" fmla="*/ 780 h 2986"/>
                    <a:gd name="T54" fmla="*/ 900 w 1560"/>
                    <a:gd name="T55" fmla="*/ 915 h 2986"/>
                    <a:gd name="T56" fmla="*/ 930 w 1560"/>
                    <a:gd name="T57" fmla="*/ 1050 h 2986"/>
                    <a:gd name="T58" fmla="*/ 960 w 1560"/>
                    <a:gd name="T59" fmla="*/ 1200 h 2986"/>
                    <a:gd name="T60" fmla="*/ 990 w 1560"/>
                    <a:gd name="T61" fmla="*/ 1335 h 2986"/>
                    <a:gd name="T62" fmla="*/ 1035 w 1560"/>
                    <a:gd name="T63" fmla="*/ 1485 h 2986"/>
                    <a:gd name="T64" fmla="*/ 1065 w 1560"/>
                    <a:gd name="T65" fmla="*/ 1635 h 2986"/>
                    <a:gd name="T66" fmla="*/ 1095 w 1560"/>
                    <a:gd name="T67" fmla="*/ 1785 h 2986"/>
                    <a:gd name="T68" fmla="*/ 1125 w 1560"/>
                    <a:gd name="T69" fmla="*/ 1920 h 2986"/>
                    <a:gd name="T70" fmla="*/ 1155 w 1560"/>
                    <a:gd name="T71" fmla="*/ 2055 h 2986"/>
                    <a:gd name="T72" fmla="*/ 1185 w 1560"/>
                    <a:gd name="T73" fmla="*/ 2190 h 2986"/>
                    <a:gd name="T74" fmla="*/ 1230 w 1560"/>
                    <a:gd name="T75" fmla="*/ 2325 h 2986"/>
                    <a:gd name="T76" fmla="*/ 1260 w 1560"/>
                    <a:gd name="T77" fmla="*/ 2430 h 2986"/>
                    <a:gd name="T78" fmla="*/ 1290 w 1560"/>
                    <a:gd name="T79" fmla="*/ 2550 h 2986"/>
                    <a:gd name="T80" fmla="*/ 1320 w 1560"/>
                    <a:gd name="T81" fmla="*/ 2640 h 2986"/>
                    <a:gd name="T82" fmla="*/ 1350 w 1560"/>
                    <a:gd name="T83" fmla="*/ 2730 h 2986"/>
                    <a:gd name="T84" fmla="*/ 1380 w 1560"/>
                    <a:gd name="T85" fmla="*/ 2805 h 2986"/>
                    <a:gd name="T86" fmla="*/ 1425 w 1560"/>
                    <a:gd name="T87" fmla="*/ 2866 h 2986"/>
                    <a:gd name="T88" fmla="*/ 1455 w 1560"/>
                    <a:gd name="T89" fmla="*/ 2911 h 2986"/>
                    <a:gd name="T90" fmla="*/ 1485 w 1560"/>
                    <a:gd name="T91" fmla="*/ 2956 h 2986"/>
                    <a:gd name="T92" fmla="*/ 1515 w 1560"/>
                    <a:gd name="T93" fmla="*/ 2971 h 2986"/>
                    <a:gd name="T94" fmla="*/ 1545 w 1560"/>
                    <a:gd name="T95" fmla="*/ 2986 h 29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560" h="2986">
                      <a:moveTo>
                        <a:pt x="0" y="1770"/>
                      </a:moveTo>
                      <a:lnTo>
                        <a:pt x="15" y="1680"/>
                      </a:lnTo>
                      <a:lnTo>
                        <a:pt x="30" y="1590"/>
                      </a:lnTo>
                      <a:lnTo>
                        <a:pt x="45" y="1500"/>
                      </a:lnTo>
                      <a:lnTo>
                        <a:pt x="75" y="1410"/>
                      </a:lnTo>
                      <a:lnTo>
                        <a:pt x="90" y="1320"/>
                      </a:lnTo>
                      <a:lnTo>
                        <a:pt x="105" y="1245"/>
                      </a:lnTo>
                      <a:lnTo>
                        <a:pt x="120" y="1155"/>
                      </a:lnTo>
                      <a:lnTo>
                        <a:pt x="135" y="1065"/>
                      </a:lnTo>
                      <a:lnTo>
                        <a:pt x="150" y="990"/>
                      </a:lnTo>
                      <a:lnTo>
                        <a:pt x="165" y="915"/>
                      </a:lnTo>
                      <a:lnTo>
                        <a:pt x="180" y="840"/>
                      </a:lnTo>
                      <a:lnTo>
                        <a:pt x="195" y="765"/>
                      </a:lnTo>
                      <a:lnTo>
                        <a:pt x="210" y="690"/>
                      </a:lnTo>
                      <a:lnTo>
                        <a:pt x="225" y="630"/>
                      </a:lnTo>
                      <a:lnTo>
                        <a:pt x="240" y="570"/>
                      </a:lnTo>
                      <a:lnTo>
                        <a:pt x="270" y="510"/>
                      </a:lnTo>
                      <a:lnTo>
                        <a:pt x="285" y="450"/>
                      </a:lnTo>
                      <a:lnTo>
                        <a:pt x="300" y="390"/>
                      </a:lnTo>
                      <a:lnTo>
                        <a:pt x="315" y="345"/>
                      </a:lnTo>
                      <a:lnTo>
                        <a:pt x="330" y="285"/>
                      </a:lnTo>
                      <a:lnTo>
                        <a:pt x="345" y="240"/>
                      </a:lnTo>
                      <a:lnTo>
                        <a:pt x="360" y="210"/>
                      </a:lnTo>
                      <a:lnTo>
                        <a:pt x="375" y="165"/>
                      </a:lnTo>
                      <a:lnTo>
                        <a:pt x="390" y="135"/>
                      </a:lnTo>
                      <a:lnTo>
                        <a:pt x="405" y="105"/>
                      </a:lnTo>
                      <a:lnTo>
                        <a:pt x="420" y="75"/>
                      </a:lnTo>
                      <a:lnTo>
                        <a:pt x="435" y="60"/>
                      </a:lnTo>
                      <a:lnTo>
                        <a:pt x="465" y="45"/>
                      </a:lnTo>
                      <a:lnTo>
                        <a:pt x="480" y="30"/>
                      </a:lnTo>
                      <a:lnTo>
                        <a:pt x="495" y="15"/>
                      </a:lnTo>
                      <a:lnTo>
                        <a:pt x="510" y="15"/>
                      </a:lnTo>
                      <a:lnTo>
                        <a:pt x="525" y="0"/>
                      </a:lnTo>
                      <a:lnTo>
                        <a:pt x="540" y="15"/>
                      </a:lnTo>
                      <a:lnTo>
                        <a:pt x="555" y="15"/>
                      </a:lnTo>
                      <a:lnTo>
                        <a:pt x="570" y="30"/>
                      </a:lnTo>
                      <a:lnTo>
                        <a:pt x="585" y="45"/>
                      </a:lnTo>
                      <a:lnTo>
                        <a:pt x="600" y="60"/>
                      </a:lnTo>
                      <a:lnTo>
                        <a:pt x="615" y="75"/>
                      </a:lnTo>
                      <a:lnTo>
                        <a:pt x="630" y="105"/>
                      </a:lnTo>
                      <a:lnTo>
                        <a:pt x="660" y="135"/>
                      </a:lnTo>
                      <a:lnTo>
                        <a:pt x="675" y="165"/>
                      </a:lnTo>
                      <a:lnTo>
                        <a:pt x="690" y="195"/>
                      </a:lnTo>
                      <a:lnTo>
                        <a:pt x="705" y="240"/>
                      </a:lnTo>
                      <a:lnTo>
                        <a:pt x="720" y="285"/>
                      </a:lnTo>
                      <a:lnTo>
                        <a:pt x="735" y="330"/>
                      </a:lnTo>
                      <a:lnTo>
                        <a:pt x="750" y="375"/>
                      </a:lnTo>
                      <a:lnTo>
                        <a:pt x="765" y="420"/>
                      </a:lnTo>
                      <a:lnTo>
                        <a:pt x="780" y="480"/>
                      </a:lnTo>
                      <a:lnTo>
                        <a:pt x="795" y="525"/>
                      </a:lnTo>
                      <a:lnTo>
                        <a:pt x="810" y="585"/>
                      </a:lnTo>
                      <a:lnTo>
                        <a:pt x="840" y="645"/>
                      </a:lnTo>
                      <a:lnTo>
                        <a:pt x="855" y="705"/>
                      </a:lnTo>
                      <a:lnTo>
                        <a:pt x="870" y="780"/>
                      </a:lnTo>
                      <a:lnTo>
                        <a:pt x="885" y="840"/>
                      </a:lnTo>
                      <a:lnTo>
                        <a:pt x="900" y="915"/>
                      </a:lnTo>
                      <a:lnTo>
                        <a:pt x="915" y="975"/>
                      </a:lnTo>
                      <a:lnTo>
                        <a:pt x="930" y="1050"/>
                      </a:lnTo>
                      <a:lnTo>
                        <a:pt x="945" y="1125"/>
                      </a:lnTo>
                      <a:lnTo>
                        <a:pt x="960" y="1200"/>
                      </a:lnTo>
                      <a:lnTo>
                        <a:pt x="975" y="1260"/>
                      </a:lnTo>
                      <a:lnTo>
                        <a:pt x="990" y="1335"/>
                      </a:lnTo>
                      <a:lnTo>
                        <a:pt x="1005" y="1410"/>
                      </a:lnTo>
                      <a:lnTo>
                        <a:pt x="1035" y="1485"/>
                      </a:lnTo>
                      <a:lnTo>
                        <a:pt x="1050" y="1560"/>
                      </a:lnTo>
                      <a:lnTo>
                        <a:pt x="1065" y="1635"/>
                      </a:lnTo>
                      <a:lnTo>
                        <a:pt x="1080" y="1710"/>
                      </a:lnTo>
                      <a:lnTo>
                        <a:pt x="1095" y="1785"/>
                      </a:lnTo>
                      <a:lnTo>
                        <a:pt x="1110" y="1845"/>
                      </a:lnTo>
                      <a:lnTo>
                        <a:pt x="1125" y="1920"/>
                      </a:lnTo>
                      <a:lnTo>
                        <a:pt x="1140" y="1995"/>
                      </a:lnTo>
                      <a:lnTo>
                        <a:pt x="1155" y="2055"/>
                      </a:lnTo>
                      <a:lnTo>
                        <a:pt x="1170" y="2130"/>
                      </a:lnTo>
                      <a:lnTo>
                        <a:pt x="1185" y="2190"/>
                      </a:lnTo>
                      <a:lnTo>
                        <a:pt x="1200" y="2250"/>
                      </a:lnTo>
                      <a:lnTo>
                        <a:pt x="1230" y="2325"/>
                      </a:lnTo>
                      <a:lnTo>
                        <a:pt x="1245" y="2385"/>
                      </a:lnTo>
                      <a:lnTo>
                        <a:pt x="1260" y="2430"/>
                      </a:lnTo>
                      <a:lnTo>
                        <a:pt x="1275" y="2490"/>
                      </a:lnTo>
                      <a:lnTo>
                        <a:pt x="1290" y="2550"/>
                      </a:lnTo>
                      <a:lnTo>
                        <a:pt x="1305" y="2595"/>
                      </a:lnTo>
                      <a:lnTo>
                        <a:pt x="1320" y="2640"/>
                      </a:lnTo>
                      <a:lnTo>
                        <a:pt x="1335" y="2685"/>
                      </a:lnTo>
                      <a:lnTo>
                        <a:pt x="1350" y="2730"/>
                      </a:lnTo>
                      <a:lnTo>
                        <a:pt x="1365" y="2760"/>
                      </a:lnTo>
                      <a:lnTo>
                        <a:pt x="1380" y="2805"/>
                      </a:lnTo>
                      <a:lnTo>
                        <a:pt x="1395" y="2835"/>
                      </a:lnTo>
                      <a:lnTo>
                        <a:pt x="1425" y="2866"/>
                      </a:lnTo>
                      <a:lnTo>
                        <a:pt x="1440" y="2896"/>
                      </a:lnTo>
                      <a:lnTo>
                        <a:pt x="1455" y="2911"/>
                      </a:lnTo>
                      <a:lnTo>
                        <a:pt x="1470" y="2941"/>
                      </a:lnTo>
                      <a:lnTo>
                        <a:pt x="1485" y="2956"/>
                      </a:lnTo>
                      <a:lnTo>
                        <a:pt x="1500" y="2971"/>
                      </a:lnTo>
                      <a:lnTo>
                        <a:pt x="1515" y="2971"/>
                      </a:lnTo>
                      <a:lnTo>
                        <a:pt x="1530" y="2986"/>
                      </a:lnTo>
                      <a:lnTo>
                        <a:pt x="1545" y="2986"/>
                      </a:lnTo>
                      <a:lnTo>
                        <a:pt x="1560" y="2986"/>
                      </a:lnTo>
                    </a:path>
                  </a:pathLst>
                </a:custGeom>
                <a:noFill/>
                <a:ln w="28080" cap="flat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1083" name="Group 1083">
                <a:extLst>
                  <a:ext uri="{FF2B5EF4-FFF2-40B4-BE49-F238E27FC236}">
                    <a16:creationId xmlns:a16="http://schemas.microsoft.com/office/drawing/2014/main" id="{8228BF4F-47B8-994D-A8BA-A4C03A460B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61" y="1617"/>
                <a:ext cx="1759" cy="398"/>
                <a:chOff x="3661" y="1617"/>
                <a:chExt cx="1759" cy="398"/>
              </a:xfrm>
            </p:grpSpPr>
            <p:sp>
              <p:nvSpPr>
                <p:cNvPr id="2115" name="Freeform 1084">
                  <a:extLst>
                    <a:ext uri="{FF2B5EF4-FFF2-40B4-BE49-F238E27FC236}">
                      <a16:creationId xmlns:a16="http://schemas.microsoft.com/office/drawing/2014/main" id="{4DBC537D-FB61-B345-9CCC-4C3FD42CC2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61" y="1617"/>
                  <a:ext cx="635" cy="296"/>
                </a:xfrm>
                <a:custGeom>
                  <a:avLst/>
                  <a:gdLst>
                    <a:gd name="T0" fmla="*/ 30 w 2055"/>
                    <a:gd name="T1" fmla="*/ 1860 h 3181"/>
                    <a:gd name="T2" fmla="*/ 75 w 2055"/>
                    <a:gd name="T3" fmla="*/ 1545 h 3181"/>
                    <a:gd name="T4" fmla="*/ 120 w 2055"/>
                    <a:gd name="T5" fmla="*/ 1245 h 3181"/>
                    <a:gd name="T6" fmla="*/ 180 w 2055"/>
                    <a:gd name="T7" fmla="*/ 975 h 3181"/>
                    <a:gd name="T8" fmla="*/ 225 w 2055"/>
                    <a:gd name="T9" fmla="*/ 720 h 3181"/>
                    <a:gd name="T10" fmla="*/ 270 w 2055"/>
                    <a:gd name="T11" fmla="*/ 495 h 3181"/>
                    <a:gd name="T12" fmla="*/ 315 w 2055"/>
                    <a:gd name="T13" fmla="*/ 300 h 3181"/>
                    <a:gd name="T14" fmla="*/ 375 w 2055"/>
                    <a:gd name="T15" fmla="*/ 165 h 3181"/>
                    <a:gd name="T16" fmla="*/ 420 w 2055"/>
                    <a:gd name="T17" fmla="*/ 60 h 3181"/>
                    <a:gd name="T18" fmla="*/ 465 w 2055"/>
                    <a:gd name="T19" fmla="*/ 15 h 3181"/>
                    <a:gd name="T20" fmla="*/ 510 w 2055"/>
                    <a:gd name="T21" fmla="*/ 0 h 3181"/>
                    <a:gd name="T22" fmla="*/ 570 w 2055"/>
                    <a:gd name="T23" fmla="*/ 45 h 3181"/>
                    <a:gd name="T24" fmla="*/ 615 w 2055"/>
                    <a:gd name="T25" fmla="*/ 120 h 3181"/>
                    <a:gd name="T26" fmla="*/ 660 w 2055"/>
                    <a:gd name="T27" fmla="*/ 240 h 3181"/>
                    <a:gd name="T28" fmla="*/ 705 w 2055"/>
                    <a:gd name="T29" fmla="*/ 405 h 3181"/>
                    <a:gd name="T30" fmla="*/ 765 w 2055"/>
                    <a:gd name="T31" fmla="*/ 600 h 3181"/>
                    <a:gd name="T32" fmla="*/ 810 w 2055"/>
                    <a:gd name="T33" fmla="*/ 825 h 3181"/>
                    <a:gd name="T34" fmla="*/ 855 w 2055"/>
                    <a:gd name="T35" fmla="*/ 1065 h 3181"/>
                    <a:gd name="T36" fmla="*/ 900 w 2055"/>
                    <a:gd name="T37" fmla="*/ 1320 h 3181"/>
                    <a:gd name="T38" fmla="*/ 960 w 2055"/>
                    <a:gd name="T39" fmla="*/ 1575 h 3181"/>
                    <a:gd name="T40" fmla="*/ 1005 w 2055"/>
                    <a:gd name="T41" fmla="*/ 1845 h 3181"/>
                    <a:gd name="T42" fmla="*/ 1050 w 2055"/>
                    <a:gd name="T43" fmla="*/ 2100 h 3181"/>
                    <a:gd name="T44" fmla="*/ 1095 w 2055"/>
                    <a:gd name="T45" fmla="*/ 2340 h 3181"/>
                    <a:gd name="T46" fmla="*/ 1155 w 2055"/>
                    <a:gd name="T47" fmla="*/ 2550 h 3181"/>
                    <a:gd name="T48" fmla="*/ 1200 w 2055"/>
                    <a:gd name="T49" fmla="*/ 2745 h 3181"/>
                    <a:gd name="T50" fmla="*/ 1245 w 2055"/>
                    <a:gd name="T51" fmla="*/ 2910 h 3181"/>
                    <a:gd name="T52" fmla="*/ 1290 w 2055"/>
                    <a:gd name="T53" fmla="*/ 3031 h 3181"/>
                    <a:gd name="T54" fmla="*/ 1350 w 2055"/>
                    <a:gd name="T55" fmla="*/ 3121 h 3181"/>
                    <a:gd name="T56" fmla="*/ 1395 w 2055"/>
                    <a:gd name="T57" fmla="*/ 3166 h 3181"/>
                    <a:gd name="T58" fmla="*/ 1440 w 2055"/>
                    <a:gd name="T59" fmla="*/ 3166 h 3181"/>
                    <a:gd name="T60" fmla="*/ 1485 w 2055"/>
                    <a:gd name="T61" fmla="*/ 3136 h 3181"/>
                    <a:gd name="T62" fmla="*/ 1545 w 2055"/>
                    <a:gd name="T63" fmla="*/ 3061 h 3181"/>
                    <a:gd name="T64" fmla="*/ 1590 w 2055"/>
                    <a:gd name="T65" fmla="*/ 2956 h 3181"/>
                    <a:gd name="T66" fmla="*/ 1635 w 2055"/>
                    <a:gd name="T67" fmla="*/ 2820 h 3181"/>
                    <a:gd name="T68" fmla="*/ 1680 w 2055"/>
                    <a:gd name="T69" fmla="*/ 2655 h 3181"/>
                    <a:gd name="T70" fmla="*/ 1740 w 2055"/>
                    <a:gd name="T71" fmla="*/ 2460 h 3181"/>
                    <a:gd name="T72" fmla="*/ 1785 w 2055"/>
                    <a:gd name="T73" fmla="*/ 2265 h 3181"/>
                    <a:gd name="T74" fmla="*/ 1830 w 2055"/>
                    <a:gd name="T75" fmla="*/ 2055 h 3181"/>
                    <a:gd name="T76" fmla="*/ 1875 w 2055"/>
                    <a:gd name="T77" fmla="*/ 1830 h 3181"/>
                    <a:gd name="T78" fmla="*/ 1935 w 2055"/>
                    <a:gd name="T79" fmla="*/ 1620 h 3181"/>
                    <a:gd name="T80" fmla="*/ 1980 w 2055"/>
                    <a:gd name="T81" fmla="*/ 1425 h 3181"/>
                    <a:gd name="T82" fmla="*/ 2025 w 2055"/>
                    <a:gd name="T83" fmla="*/ 1245 h 3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55" h="3181">
                      <a:moveTo>
                        <a:pt x="0" y="2070"/>
                      </a:moveTo>
                      <a:lnTo>
                        <a:pt x="15" y="1965"/>
                      </a:lnTo>
                      <a:lnTo>
                        <a:pt x="30" y="1860"/>
                      </a:lnTo>
                      <a:lnTo>
                        <a:pt x="45" y="1755"/>
                      </a:lnTo>
                      <a:lnTo>
                        <a:pt x="60" y="1650"/>
                      </a:lnTo>
                      <a:lnTo>
                        <a:pt x="75" y="1545"/>
                      </a:lnTo>
                      <a:lnTo>
                        <a:pt x="90" y="1440"/>
                      </a:lnTo>
                      <a:lnTo>
                        <a:pt x="105" y="1350"/>
                      </a:lnTo>
                      <a:lnTo>
                        <a:pt x="120" y="1245"/>
                      </a:lnTo>
                      <a:lnTo>
                        <a:pt x="135" y="1155"/>
                      </a:lnTo>
                      <a:lnTo>
                        <a:pt x="150" y="1065"/>
                      </a:lnTo>
                      <a:lnTo>
                        <a:pt x="180" y="975"/>
                      </a:lnTo>
                      <a:lnTo>
                        <a:pt x="195" y="885"/>
                      </a:lnTo>
                      <a:lnTo>
                        <a:pt x="210" y="795"/>
                      </a:lnTo>
                      <a:lnTo>
                        <a:pt x="225" y="720"/>
                      </a:lnTo>
                      <a:lnTo>
                        <a:pt x="240" y="630"/>
                      </a:lnTo>
                      <a:lnTo>
                        <a:pt x="255" y="555"/>
                      </a:lnTo>
                      <a:lnTo>
                        <a:pt x="270" y="495"/>
                      </a:lnTo>
                      <a:lnTo>
                        <a:pt x="285" y="420"/>
                      </a:lnTo>
                      <a:lnTo>
                        <a:pt x="300" y="360"/>
                      </a:lnTo>
                      <a:lnTo>
                        <a:pt x="315" y="300"/>
                      </a:lnTo>
                      <a:lnTo>
                        <a:pt x="330" y="255"/>
                      </a:lnTo>
                      <a:lnTo>
                        <a:pt x="345" y="210"/>
                      </a:lnTo>
                      <a:lnTo>
                        <a:pt x="375" y="165"/>
                      </a:lnTo>
                      <a:lnTo>
                        <a:pt x="390" y="120"/>
                      </a:lnTo>
                      <a:lnTo>
                        <a:pt x="405" y="90"/>
                      </a:lnTo>
                      <a:lnTo>
                        <a:pt x="420" y="60"/>
                      </a:lnTo>
                      <a:lnTo>
                        <a:pt x="435" y="45"/>
                      </a:lnTo>
                      <a:lnTo>
                        <a:pt x="450" y="15"/>
                      </a:lnTo>
                      <a:lnTo>
                        <a:pt x="465" y="15"/>
                      </a:lnTo>
                      <a:lnTo>
                        <a:pt x="480" y="0"/>
                      </a:lnTo>
                      <a:lnTo>
                        <a:pt x="495" y="0"/>
                      </a:lnTo>
                      <a:lnTo>
                        <a:pt x="510" y="0"/>
                      </a:lnTo>
                      <a:lnTo>
                        <a:pt x="525" y="15"/>
                      </a:lnTo>
                      <a:lnTo>
                        <a:pt x="540" y="15"/>
                      </a:lnTo>
                      <a:lnTo>
                        <a:pt x="570" y="45"/>
                      </a:lnTo>
                      <a:lnTo>
                        <a:pt x="585" y="60"/>
                      </a:lnTo>
                      <a:lnTo>
                        <a:pt x="600" y="90"/>
                      </a:lnTo>
                      <a:lnTo>
                        <a:pt x="615" y="120"/>
                      </a:lnTo>
                      <a:lnTo>
                        <a:pt x="630" y="150"/>
                      </a:lnTo>
                      <a:lnTo>
                        <a:pt x="645" y="195"/>
                      </a:lnTo>
                      <a:lnTo>
                        <a:pt x="660" y="240"/>
                      </a:lnTo>
                      <a:lnTo>
                        <a:pt x="675" y="300"/>
                      </a:lnTo>
                      <a:lnTo>
                        <a:pt x="690" y="345"/>
                      </a:lnTo>
                      <a:lnTo>
                        <a:pt x="705" y="405"/>
                      </a:lnTo>
                      <a:lnTo>
                        <a:pt x="720" y="465"/>
                      </a:lnTo>
                      <a:lnTo>
                        <a:pt x="735" y="525"/>
                      </a:lnTo>
                      <a:lnTo>
                        <a:pt x="765" y="600"/>
                      </a:lnTo>
                      <a:lnTo>
                        <a:pt x="780" y="675"/>
                      </a:lnTo>
                      <a:lnTo>
                        <a:pt x="795" y="750"/>
                      </a:lnTo>
                      <a:lnTo>
                        <a:pt x="810" y="825"/>
                      </a:lnTo>
                      <a:lnTo>
                        <a:pt x="825" y="900"/>
                      </a:lnTo>
                      <a:lnTo>
                        <a:pt x="840" y="975"/>
                      </a:lnTo>
                      <a:lnTo>
                        <a:pt x="855" y="1065"/>
                      </a:lnTo>
                      <a:lnTo>
                        <a:pt x="870" y="1140"/>
                      </a:lnTo>
                      <a:lnTo>
                        <a:pt x="885" y="1230"/>
                      </a:lnTo>
                      <a:lnTo>
                        <a:pt x="900" y="1320"/>
                      </a:lnTo>
                      <a:lnTo>
                        <a:pt x="915" y="1410"/>
                      </a:lnTo>
                      <a:lnTo>
                        <a:pt x="945" y="1485"/>
                      </a:lnTo>
                      <a:lnTo>
                        <a:pt x="960" y="1575"/>
                      </a:lnTo>
                      <a:lnTo>
                        <a:pt x="975" y="1665"/>
                      </a:lnTo>
                      <a:lnTo>
                        <a:pt x="990" y="1755"/>
                      </a:lnTo>
                      <a:lnTo>
                        <a:pt x="1005" y="1845"/>
                      </a:lnTo>
                      <a:lnTo>
                        <a:pt x="1020" y="1920"/>
                      </a:lnTo>
                      <a:lnTo>
                        <a:pt x="1035" y="2010"/>
                      </a:lnTo>
                      <a:lnTo>
                        <a:pt x="1050" y="2100"/>
                      </a:lnTo>
                      <a:lnTo>
                        <a:pt x="1065" y="2175"/>
                      </a:lnTo>
                      <a:lnTo>
                        <a:pt x="1080" y="2250"/>
                      </a:lnTo>
                      <a:lnTo>
                        <a:pt x="1095" y="2340"/>
                      </a:lnTo>
                      <a:lnTo>
                        <a:pt x="1110" y="2415"/>
                      </a:lnTo>
                      <a:lnTo>
                        <a:pt x="1140" y="2475"/>
                      </a:lnTo>
                      <a:lnTo>
                        <a:pt x="1155" y="2550"/>
                      </a:lnTo>
                      <a:lnTo>
                        <a:pt x="1170" y="2625"/>
                      </a:lnTo>
                      <a:lnTo>
                        <a:pt x="1185" y="2685"/>
                      </a:lnTo>
                      <a:lnTo>
                        <a:pt x="1200" y="2745"/>
                      </a:lnTo>
                      <a:lnTo>
                        <a:pt x="1215" y="2805"/>
                      </a:lnTo>
                      <a:lnTo>
                        <a:pt x="1230" y="2850"/>
                      </a:lnTo>
                      <a:lnTo>
                        <a:pt x="1245" y="2910"/>
                      </a:lnTo>
                      <a:lnTo>
                        <a:pt x="1260" y="2956"/>
                      </a:lnTo>
                      <a:lnTo>
                        <a:pt x="1275" y="2986"/>
                      </a:lnTo>
                      <a:lnTo>
                        <a:pt x="1290" y="3031"/>
                      </a:lnTo>
                      <a:lnTo>
                        <a:pt x="1305" y="3061"/>
                      </a:lnTo>
                      <a:lnTo>
                        <a:pt x="1335" y="3091"/>
                      </a:lnTo>
                      <a:lnTo>
                        <a:pt x="1350" y="3121"/>
                      </a:lnTo>
                      <a:lnTo>
                        <a:pt x="1365" y="3136"/>
                      </a:lnTo>
                      <a:lnTo>
                        <a:pt x="1380" y="3151"/>
                      </a:lnTo>
                      <a:lnTo>
                        <a:pt x="1395" y="3166"/>
                      </a:lnTo>
                      <a:lnTo>
                        <a:pt x="1410" y="3166"/>
                      </a:lnTo>
                      <a:lnTo>
                        <a:pt x="1425" y="3181"/>
                      </a:lnTo>
                      <a:lnTo>
                        <a:pt x="1440" y="3166"/>
                      </a:lnTo>
                      <a:lnTo>
                        <a:pt x="1455" y="3166"/>
                      </a:lnTo>
                      <a:lnTo>
                        <a:pt x="1470" y="3151"/>
                      </a:lnTo>
                      <a:lnTo>
                        <a:pt x="1485" y="3136"/>
                      </a:lnTo>
                      <a:lnTo>
                        <a:pt x="1500" y="3121"/>
                      </a:lnTo>
                      <a:lnTo>
                        <a:pt x="1530" y="3091"/>
                      </a:lnTo>
                      <a:lnTo>
                        <a:pt x="1545" y="3061"/>
                      </a:lnTo>
                      <a:lnTo>
                        <a:pt x="1560" y="3031"/>
                      </a:lnTo>
                      <a:lnTo>
                        <a:pt x="1575" y="3001"/>
                      </a:lnTo>
                      <a:lnTo>
                        <a:pt x="1590" y="2956"/>
                      </a:lnTo>
                      <a:lnTo>
                        <a:pt x="1605" y="2910"/>
                      </a:lnTo>
                      <a:lnTo>
                        <a:pt x="1620" y="2865"/>
                      </a:lnTo>
                      <a:lnTo>
                        <a:pt x="1635" y="2820"/>
                      </a:lnTo>
                      <a:lnTo>
                        <a:pt x="1650" y="2760"/>
                      </a:lnTo>
                      <a:lnTo>
                        <a:pt x="1665" y="2715"/>
                      </a:lnTo>
                      <a:lnTo>
                        <a:pt x="1680" y="2655"/>
                      </a:lnTo>
                      <a:lnTo>
                        <a:pt x="1710" y="2595"/>
                      </a:lnTo>
                      <a:lnTo>
                        <a:pt x="1725" y="2535"/>
                      </a:lnTo>
                      <a:lnTo>
                        <a:pt x="1740" y="2460"/>
                      </a:lnTo>
                      <a:lnTo>
                        <a:pt x="1755" y="2400"/>
                      </a:lnTo>
                      <a:lnTo>
                        <a:pt x="1770" y="2325"/>
                      </a:lnTo>
                      <a:lnTo>
                        <a:pt x="1785" y="2265"/>
                      </a:lnTo>
                      <a:lnTo>
                        <a:pt x="1800" y="2190"/>
                      </a:lnTo>
                      <a:lnTo>
                        <a:pt x="1815" y="2115"/>
                      </a:lnTo>
                      <a:lnTo>
                        <a:pt x="1830" y="2055"/>
                      </a:lnTo>
                      <a:lnTo>
                        <a:pt x="1845" y="1980"/>
                      </a:lnTo>
                      <a:lnTo>
                        <a:pt x="1860" y="1905"/>
                      </a:lnTo>
                      <a:lnTo>
                        <a:pt x="1875" y="1830"/>
                      </a:lnTo>
                      <a:lnTo>
                        <a:pt x="1905" y="1755"/>
                      </a:lnTo>
                      <a:lnTo>
                        <a:pt x="1920" y="1695"/>
                      </a:lnTo>
                      <a:lnTo>
                        <a:pt x="1935" y="1620"/>
                      </a:lnTo>
                      <a:lnTo>
                        <a:pt x="1950" y="1560"/>
                      </a:lnTo>
                      <a:lnTo>
                        <a:pt x="1965" y="1485"/>
                      </a:lnTo>
                      <a:lnTo>
                        <a:pt x="1980" y="1425"/>
                      </a:lnTo>
                      <a:lnTo>
                        <a:pt x="1995" y="1365"/>
                      </a:lnTo>
                      <a:lnTo>
                        <a:pt x="2010" y="1305"/>
                      </a:lnTo>
                      <a:lnTo>
                        <a:pt x="2025" y="1245"/>
                      </a:lnTo>
                      <a:lnTo>
                        <a:pt x="2040" y="1185"/>
                      </a:lnTo>
                      <a:lnTo>
                        <a:pt x="2055" y="1140"/>
                      </a:lnTo>
                    </a:path>
                  </a:pathLst>
                </a:custGeom>
                <a:noFill/>
                <a:ln w="25920" cap="sq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6" name="Freeform 1085">
                  <a:extLst>
                    <a:ext uri="{FF2B5EF4-FFF2-40B4-BE49-F238E27FC236}">
                      <a16:creationId xmlns:a16="http://schemas.microsoft.com/office/drawing/2014/main" id="{2B887AA6-42E7-4D49-8378-3F2C9C8441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7" y="1642"/>
                  <a:ext cx="640" cy="374"/>
                </a:xfrm>
                <a:custGeom>
                  <a:avLst/>
                  <a:gdLst>
                    <a:gd name="T0" fmla="*/ 45 w 2071"/>
                    <a:gd name="T1" fmla="*/ 765 h 4006"/>
                    <a:gd name="T2" fmla="*/ 90 w 2071"/>
                    <a:gd name="T3" fmla="*/ 660 h 4006"/>
                    <a:gd name="T4" fmla="*/ 135 w 2071"/>
                    <a:gd name="T5" fmla="*/ 570 h 4006"/>
                    <a:gd name="T6" fmla="*/ 180 w 2071"/>
                    <a:gd name="T7" fmla="*/ 525 h 4006"/>
                    <a:gd name="T8" fmla="*/ 240 w 2071"/>
                    <a:gd name="T9" fmla="*/ 525 h 4006"/>
                    <a:gd name="T10" fmla="*/ 285 w 2071"/>
                    <a:gd name="T11" fmla="*/ 570 h 4006"/>
                    <a:gd name="T12" fmla="*/ 330 w 2071"/>
                    <a:gd name="T13" fmla="*/ 645 h 4006"/>
                    <a:gd name="T14" fmla="*/ 375 w 2071"/>
                    <a:gd name="T15" fmla="*/ 765 h 4006"/>
                    <a:gd name="T16" fmla="*/ 435 w 2071"/>
                    <a:gd name="T17" fmla="*/ 930 h 4006"/>
                    <a:gd name="T18" fmla="*/ 480 w 2071"/>
                    <a:gd name="T19" fmla="*/ 1125 h 4006"/>
                    <a:gd name="T20" fmla="*/ 525 w 2071"/>
                    <a:gd name="T21" fmla="*/ 1335 h 4006"/>
                    <a:gd name="T22" fmla="*/ 570 w 2071"/>
                    <a:gd name="T23" fmla="*/ 1590 h 4006"/>
                    <a:gd name="T24" fmla="*/ 630 w 2071"/>
                    <a:gd name="T25" fmla="*/ 1845 h 4006"/>
                    <a:gd name="T26" fmla="*/ 675 w 2071"/>
                    <a:gd name="T27" fmla="*/ 2130 h 4006"/>
                    <a:gd name="T28" fmla="*/ 720 w 2071"/>
                    <a:gd name="T29" fmla="*/ 2400 h 4006"/>
                    <a:gd name="T30" fmla="*/ 765 w 2071"/>
                    <a:gd name="T31" fmla="*/ 2686 h 4006"/>
                    <a:gd name="T32" fmla="*/ 826 w 2071"/>
                    <a:gd name="T33" fmla="*/ 2956 h 4006"/>
                    <a:gd name="T34" fmla="*/ 871 w 2071"/>
                    <a:gd name="T35" fmla="*/ 3196 h 4006"/>
                    <a:gd name="T36" fmla="*/ 916 w 2071"/>
                    <a:gd name="T37" fmla="*/ 3421 h 4006"/>
                    <a:gd name="T38" fmla="*/ 961 w 2071"/>
                    <a:gd name="T39" fmla="*/ 3616 h 4006"/>
                    <a:gd name="T40" fmla="*/ 1021 w 2071"/>
                    <a:gd name="T41" fmla="*/ 3781 h 4006"/>
                    <a:gd name="T42" fmla="*/ 1066 w 2071"/>
                    <a:gd name="T43" fmla="*/ 3901 h 4006"/>
                    <a:gd name="T44" fmla="*/ 1111 w 2071"/>
                    <a:gd name="T45" fmla="*/ 3976 h 4006"/>
                    <a:gd name="T46" fmla="*/ 1156 w 2071"/>
                    <a:gd name="T47" fmla="*/ 4006 h 4006"/>
                    <a:gd name="T48" fmla="*/ 1216 w 2071"/>
                    <a:gd name="T49" fmla="*/ 3991 h 4006"/>
                    <a:gd name="T50" fmla="*/ 1261 w 2071"/>
                    <a:gd name="T51" fmla="*/ 3916 h 4006"/>
                    <a:gd name="T52" fmla="*/ 1306 w 2071"/>
                    <a:gd name="T53" fmla="*/ 3811 h 4006"/>
                    <a:gd name="T54" fmla="*/ 1351 w 2071"/>
                    <a:gd name="T55" fmla="*/ 3661 h 4006"/>
                    <a:gd name="T56" fmla="*/ 1411 w 2071"/>
                    <a:gd name="T57" fmla="*/ 3466 h 4006"/>
                    <a:gd name="T58" fmla="*/ 1456 w 2071"/>
                    <a:gd name="T59" fmla="*/ 3226 h 4006"/>
                    <a:gd name="T60" fmla="*/ 1501 w 2071"/>
                    <a:gd name="T61" fmla="*/ 2971 h 4006"/>
                    <a:gd name="T62" fmla="*/ 1546 w 2071"/>
                    <a:gd name="T63" fmla="*/ 2686 h 4006"/>
                    <a:gd name="T64" fmla="*/ 1606 w 2071"/>
                    <a:gd name="T65" fmla="*/ 2385 h 4006"/>
                    <a:gd name="T66" fmla="*/ 1651 w 2071"/>
                    <a:gd name="T67" fmla="*/ 2070 h 4006"/>
                    <a:gd name="T68" fmla="*/ 1696 w 2071"/>
                    <a:gd name="T69" fmla="*/ 1755 h 4006"/>
                    <a:gd name="T70" fmla="*/ 1741 w 2071"/>
                    <a:gd name="T71" fmla="*/ 1455 h 4006"/>
                    <a:gd name="T72" fmla="*/ 1801 w 2071"/>
                    <a:gd name="T73" fmla="*/ 1155 h 4006"/>
                    <a:gd name="T74" fmla="*/ 1846 w 2071"/>
                    <a:gd name="T75" fmla="*/ 870 h 4006"/>
                    <a:gd name="T76" fmla="*/ 1891 w 2071"/>
                    <a:gd name="T77" fmla="*/ 630 h 4006"/>
                    <a:gd name="T78" fmla="*/ 1936 w 2071"/>
                    <a:gd name="T79" fmla="*/ 405 h 4006"/>
                    <a:gd name="T80" fmla="*/ 1996 w 2071"/>
                    <a:gd name="T81" fmla="*/ 225 h 4006"/>
                    <a:gd name="T82" fmla="*/ 2041 w 2071"/>
                    <a:gd name="T83" fmla="*/ 75 h 40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71" h="4006">
                      <a:moveTo>
                        <a:pt x="0" y="870"/>
                      </a:moveTo>
                      <a:lnTo>
                        <a:pt x="15" y="810"/>
                      </a:lnTo>
                      <a:lnTo>
                        <a:pt x="45" y="765"/>
                      </a:lnTo>
                      <a:lnTo>
                        <a:pt x="60" y="735"/>
                      </a:lnTo>
                      <a:lnTo>
                        <a:pt x="75" y="690"/>
                      </a:lnTo>
                      <a:lnTo>
                        <a:pt x="90" y="660"/>
                      </a:lnTo>
                      <a:lnTo>
                        <a:pt x="105" y="630"/>
                      </a:lnTo>
                      <a:lnTo>
                        <a:pt x="120" y="600"/>
                      </a:lnTo>
                      <a:lnTo>
                        <a:pt x="135" y="570"/>
                      </a:lnTo>
                      <a:lnTo>
                        <a:pt x="150" y="555"/>
                      </a:lnTo>
                      <a:lnTo>
                        <a:pt x="165" y="540"/>
                      </a:lnTo>
                      <a:lnTo>
                        <a:pt x="180" y="525"/>
                      </a:lnTo>
                      <a:lnTo>
                        <a:pt x="195" y="525"/>
                      </a:lnTo>
                      <a:lnTo>
                        <a:pt x="210" y="525"/>
                      </a:lnTo>
                      <a:lnTo>
                        <a:pt x="240" y="525"/>
                      </a:lnTo>
                      <a:lnTo>
                        <a:pt x="255" y="540"/>
                      </a:lnTo>
                      <a:lnTo>
                        <a:pt x="270" y="555"/>
                      </a:lnTo>
                      <a:lnTo>
                        <a:pt x="285" y="570"/>
                      </a:lnTo>
                      <a:lnTo>
                        <a:pt x="300" y="585"/>
                      </a:lnTo>
                      <a:lnTo>
                        <a:pt x="315" y="615"/>
                      </a:lnTo>
                      <a:lnTo>
                        <a:pt x="330" y="645"/>
                      </a:lnTo>
                      <a:lnTo>
                        <a:pt x="345" y="675"/>
                      </a:lnTo>
                      <a:lnTo>
                        <a:pt x="360" y="720"/>
                      </a:lnTo>
                      <a:lnTo>
                        <a:pt x="375" y="765"/>
                      </a:lnTo>
                      <a:lnTo>
                        <a:pt x="390" y="810"/>
                      </a:lnTo>
                      <a:lnTo>
                        <a:pt x="420" y="870"/>
                      </a:lnTo>
                      <a:lnTo>
                        <a:pt x="435" y="930"/>
                      </a:lnTo>
                      <a:lnTo>
                        <a:pt x="450" y="990"/>
                      </a:lnTo>
                      <a:lnTo>
                        <a:pt x="465" y="1050"/>
                      </a:lnTo>
                      <a:lnTo>
                        <a:pt x="480" y="1125"/>
                      </a:lnTo>
                      <a:lnTo>
                        <a:pt x="495" y="1185"/>
                      </a:lnTo>
                      <a:lnTo>
                        <a:pt x="510" y="1260"/>
                      </a:lnTo>
                      <a:lnTo>
                        <a:pt x="525" y="1335"/>
                      </a:lnTo>
                      <a:lnTo>
                        <a:pt x="540" y="1425"/>
                      </a:lnTo>
                      <a:lnTo>
                        <a:pt x="555" y="1500"/>
                      </a:lnTo>
                      <a:lnTo>
                        <a:pt x="570" y="1590"/>
                      </a:lnTo>
                      <a:lnTo>
                        <a:pt x="585" y="1665"/>
                      </a:lnTo>
                      <a:lnTo>
                        <a:pt x="615" y="1755"/>
                      </a:lnTo>
                      <a:lnTo>
                        <a:pt x="630" y="1845"/>
                      </a:lnTo>
                      <a:lnTo>
                        <a:pt x="645" y="1935"/>
                      </a:lnTo>
                      <a:lnTo>
                        <a:pt x="660" y="2040"/>
                      </a:lnTo>
                      <a:lnTo>
                        <a:pt x="675" y="2130"/>
                      </a:lnTo>
                      <a:lnTo>
                        <a:pt x="690" y="2220"/>
                      </a:lnTo>
                      <a:lnTo>
                        <a:pt x="705" y="2310"/>
                      </a:lnTo>
                      <a:lnTo>
                        <a:pt x="720" y="2400"/>
                      </a:lnTo>
                      <a:lnTo>
                        <a:pt x="735" y="2505"/>
                      </a:lnTo>
                      <a:lnTo>
                        <a:pt x="750" y="2595"/>
                      </a:lnTo>
                      <a:lnTo>
                        <a:pt x="765" y="2686"/>
                      </a:lnTo>
                      <a:lnTo>
                        <a:pt x="781" y="2776"/>
                      </a:lnTo>
                      <a:lnTo>
                        <a:pt x="811" y="2866"/>
                      </a:lnTo>
                      <a:lnTo>
                        <a:pt x="826" y="2956"/>
                      </a:lnTo>
                      <a:lnTo>
                        <a:pt x="841" y="3031"/>
                      </a:lnTo>
                      <a:lnTo>
                        <a:pt x="856" y="3121"/>
                      </a:lnTo>
                      <a:lnTo>
                        <a:pt x="871" y="3196"/>
                      </a:lnTo>
                      <a:lnTo>
                        <a:pt x="886" y="3271"/>
                      </a:lnTo>
                      <a:lnTo>
                        <a:pt x="901" y="3346"/>
                      </a:lnTo>
                      <a:lnTo>
                        <a:pt x="916" y="3421"/>
                      </a:lnTo>
                      <a:lnTo>
                        <a:pt x="931" y="3496"/>
                      </a:lnTo>
                      <a:lnTo>
                        <a:pt x="946" y="3556"/>
                      </a:lnTo>
                      <a:lnTo>
                        <a:pt x="961" y="3616"/>
                      </a:lnTo>
                      <a:lnTo>
                        <a:pt x="976" y="3676"/>
                      </a:lnTo>
                      <a:lnTo>
                        <a:pt x="1006" y="3736"/>
                      </a:lnTo>
                      <a:lnTo>
                        <a:pt x="1021" y="3781"/>
                      </a:lnTo>
                      <a:lnTo>
                        <a:pt x="1036" y="3826"/>
                      </a:lnTo>
                      <a:lnTo>
                        <a:pt x="1051" y="3856"/>
                      </a:lnTo>
                      <a:lnTo>
                        <a:pt x="1066" y="3901"/>
                      </a:lnTo>
                      <a:lnTo>
                        <a:pt x="1081" y="3931"/>
                      </a:lnTo>
                      <a:lnTo>
                        <a:pt x="1096" y="3946"/>
                      </a:lnTo>
                      <a:lnTo>
                        <a:pt x="1111" y="3976"/>
                      </a:lnTo>
                      <a:lnTo>
                        <a:pt x="1126" y="3991"/>
                      </a:lnTo>
                      <a:lnTo>
                        <a:pt x="1141" y="4006"/>
                      </a:lnTo>
                      <a:lnTo>
                        <a:pt x="1156" y="4006"/>
                      </a:lnTo>
                      <a:lnTo>
                        <a:pt x="1186" y="4006"/>
                      </a:lnTo>
                      <a:lnTo>
                        <a:pt x="1201" y="3991"/>
                      </a:lnTo>
                      <a:lnTo>
                        <a:pt x="1216" y="3991"/>
                      </a:lnTo>
                      <a:lnTo>
                        <a:pt x="1231" y="3976"/>
                      </a:lnTo>
                      <a:lnTo>
                        <a:pt x="1246" y="3946"/>
                      </a:lnTo>
                      <a:lnTo>
                        <a:pt x="1261" y="3916"/>
                      </a:lnTo>
                      <a:lnTo>
                        <a:pt x="1276" y="3886"/>
                      </a:lnTo>
                      <a:lnTo>
                        <a:pt x="1291" y="3856"/>
                      </a:lnTo>
                      <a:lnTo>
                        <a:pt x="1306" y="3811"/>
                      </a:lnTo>
                      <a:lnTo>
                        <a:pt x="1321" y="3766"/>
                      </a:lnTo>
                      <a:lnTo>
                        <a:pt x="1336" y="3706"/>
                      </a:lnTo>
                      <a:lnTo>
                        <a:pt x="1351" y="3661"/>
                      </a:lnTo>
                      <a:lnTo>
                        <a:pt x="1381" y="3601"/>
                      </a:lnTo>
                      <a:lnTo>
                        <a:pt x="1396" y="3526"/>
                      </a:lnTo>
                      <a:lnTo>
                        <a:pt x="1411" y="3466"/>
                      </a:lnTo>
                      <a:lnTo>
                        <a:pt x="1426" y="3391"/>
                      </a:lnTo>
                      <a:lnTo>
                        <a:pt x="1441" y="3316"/>
                      </a:lnTo>
                      <a:lnTo>
                        <a:pt x="1456" y="3226"/>
                      </a:lnTo>
                      <a:lnTo>
                        <a:pt x="1471" y="3151"/>
                      </a:lnTo>
                      <a:lnTo>
                        <a:pt x="1486" y="3061"/>
                      </a:lnTo>
                      <a:lnTo>
                        <a:pt x="1501" y="2971"/>
                      </a:lnTo>
                      <a:lnTo>
                        <a:pt x="1516" y="2881"/>
                      </a:lnTo>
                      <a:lnTo>
                        <a:pt x="1531" y="2791"/>
                      </a:lnTo>
                      <a:lnTo>
                        <a:pt x="1546" y="2686"/>
                      </a:lnTo>
                      <a:lnTo>
                        <a:pt x="1576" y="2580"/>
                      </a:lnTo>
                      <a:lnTo>
                        <a:pt x="1591" y="2490"/>
                      </a:lnTo>
                      <a:lnTo>
                        <a:pt x="1606" y="2385"/>
                      </a:lnTo>
                      <a:lnTo>
                        <a:pt x="1621" y="2280"/>
                      </a:lnTo>
                      <a:lnTo>
                        <a:pt x="1636" y="2175"/>
                      </a:lnTo>
                      <a:lnTo>
                        <a:pt x="1651" y="2070"/>
                      </a:lnTo>
                      <a:lnTo>
                        <a:pt x="1666" y="1965"/>
                      </a:lnTo>
                      <a:lnTo>
                        <a:pt x="1681" y="1860"/>
                      </a:lnTo>
                      <a:lnTo>
                        <a:pt x="1696" y="1755"/>
                      </a:lnTo>
                      <a:lnTo>
                        <a:pt x="1711" y="1650"/>
                      </a:lnTo>
                      <a:lnTo>
                        <a:pt x="1726" y="1545"/>
                      </a:lnTo>
                      <a:lnTo>
                        <a:pt x="1741" y="1455"/>
                      </a:lnTo>
                      <a:lnTo>
                        <a:pt x="1771" y="1350"/>
                      </a:lnTo>
                      <a:lnTo>
                        <a:pt x="1786" y="1245"/>
                      </a:lnTo>
                      <a:lnTo>
                        <a:pt x="1801" y="1155"/>
                      </a:lnTo>
                      <a:lnTo>
                        <a:pt x="1816" y="1065"/>
                      </a:lnTo>
                      <a:lnTo>
                        <a:pt x="1831" y="960"/>
                      </a:lnTo>
                      <a:lnTo>
                        <a:pt x="1846" y="870"/>
                      </a:lnTo>
                      <a:lnTo>
                        <a:pt x="1861" y="795"/>
                      </a:lnTo>
                      <a:lnTo>
                        <a:pt x="1876" y="705"/>
                      </a:lnTo>
                      <a:lnTo>
                        <a:pt x="1891" y="630"/>
                      </a:lnTo>
                      <a:lnTo>
                        <a:pt x="1906" y="540"/>
                      </a:lnTo>
                      <a:lnTo>
                        <a:pt x="1921" y="465"/>
                      </a:lnTo>
                      <a:lnTo>
                        <a:pt x="1936" y="405"/>
                      </a:lnTo>
                      <a:lnTo>
                        <a:pt x="1966" y="330"/>
                      </a:lnTo>
                      <a:lnTo>
                        <a:pt x="1981" y="270"/>
                      </a:lnTo>
                      <a:lnTo>
                        <a:pt x="1996" y="225"/>
                      </a:lnTo>
                      <a:lnTo>
                        <a:pt x="2011" y="165"/>
                      </a:lnTo>
                      <a:lnTo>
                        <a:pt x="2026" y="120"/>
                      </a:lnTo>
                      <a:lnTo>
                        <a:pt x="2041" y="75"/>
                      </a:lnTo>
                      <a:lnTo>
                        <a:pt x="2056" y="30"/>
                      </a:lnTo>
                      <a:lnTo>
                        <a:pt x="2071" y="0"/>
                      </a:lnTo>
                    </a:path>
                  </a:pathLst>
                </a:custGeom>
                <a:noFill/>
                <a:ln w="25920" cap="sq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2117" name="Freeform 1086">
                  <a:extLst>
                    <a:ext uri="{FF2B5EF4-FFF2-40B4-BE49-F238E27FC236}">
                      <a16:creationId xmlns:a16="http://schemas.microsoft.com/office/drawing/2014/main" id="{FB222B54-0DE7-6344-ACD3-3235541687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9" y="1633"/>
                  <a:ext cx="481" cy="268"/>
                </a:xfrm>
                <a:custGeom>
                  <a:avLst/>
                  <a:gdLst>
                    <a:gd name="G0" fmla="+- 45 0 0"/>
                    <a:gd name="G1" fmla="+- 1 0 0"/>
                    <a:gd name="G2" fmla="+- 1 0 0"/>
                    <a:gd name="G3" fmla="+- 1 0 0"/>
                    <a:gd name="G4" fmla="+- 1 0 0"/>
                    <a:gd name="G5" fmla="+- 1 0 0"/>
                    <a:gd name="G6" fmla="+- 1 0 0"/>
                    <a:gd name="G7" fmla="+- 1 0 0"/>
                    <a:gd name="G8" fmla="+- 240 0 0"/>
                    <a:gd name="G9" fmla="+- 1 0 0"/>
                    <a:gd name="G10" fmla="+- 1 0 0"/>
                    <a:gd name="G11" fmla="+- 1 0 0"/>
                    <a:gd name="G12" fmla="+- 1 0 0"/>
                    <a:gd name="G13" fmla="+- 1 0 0"/>
                    <a:gd name="G14" fmla="+- 1 0 0"/>
                    <a:gd name="G15" fmla="+- 1 0 0"/>
                    <a:gd name="G16" fmla="*/ 1 54595 55552"/>
                    <a:gd name="G17" fmla="+- 1 0 0"/>
                    <a:gd name="G18" fmla="+- 1 0 0"/>
                    <a:gd name="G19" fmla="+- 1 0 0"/>
                    <a:gd name="G20" fmla="+- 1 0 0"/>
                    <a:gd name="G21" fmla="+- 1 0 0"/>
                    <a:gd name="G22" fmla="+- 1 0 0"/>
                    <a:gd name="G23" fmla="+- 1 0 0"/>
                    <a:gd name="G24" fmla="*/ 1 7099 40960"/>
                    <a:gd name="G25" fmla="+- 1 0 0"/>
                    <a:gd name="G26" fmla="+- 1 0 0"/>
                    <a:gd name="G27" fmla="+- 1 0 0"/>
                    <a:gd name="G28" fmla="+- 1 0 0"/>
                    <a:gd name="G29" fmla="+- 1 0 0"/>
                    <a:gd name="G30" fmla="+- 1 0 0"/>
                    <a:gd name="G31" fmla="+- 1 0 0"/>
                    <a:gd name="G32" fmla="+- 1 0 0"/>
                    <a:gd name="G33" fmla="+- 1 0 0"/>
                    <a:gd name="G34" fmla="+- 1 0 0"/>
                    <a:gd name="G35" fmla="+- 1 0 0"/>
                    <a:gd name="G36" fmla="+- 1 0 0"/>
                    <a:gd name="G37" fmla="+- 1 0 0"/>
                    <a:gd name="G38" fmla="+- 1 0 0"/>
                    <a:gd name="G39" fmla="+- 1 0 0"/>
                    <a:gd name="G40" fmla="+- 1 0 0"/>
                    <a:gd name="G41" fmla="+- 1 0 0"/>
                    <a:gd name="G42" fmla="+- 1 0 0"/>
                    <a:gd name="G43" fmla="+- 1 0 0"/>
                    <a:gd name="G44" fmla="+- 1 0 0"/>
                    <a:gd name="G45" fmla="+- 1 0 0"/>
                    <a:gd name="G46" fmla="+- 1 0 0"/>
                    <a:gd name="G47" fmla="+- 1 0 0"/>
                    <a:gd name="G48" fmla="+- 1 0 0"/>
                    <a:gd name="G49" fmla="*/ 1 16385 2"/>
                    <a:gd name="G50" fmla="+- 1 0 0"/>
                    <a:gd name="G51" fmla="+- 1 0 0"/>
                    <a:gd name="G52" fmla="+- 1 0 0"/>
                    <a:gd name="G53" fmla="+- 1 0 0"/>
                    <a:gd name="G54" fmla="+- 1 0 0"/>
                    <a:gd name="G55" fmla="+- 1 0 0"/>
                    <a:gd name="G56" fmla="+- 1 0 0"/>
                    <a:gd name="G57" fmla="+- 1 0 0"/>
                    <a:gd name="G58" fmla="+- 1 0 0"/>
                    <a:gd name="G59" fmla="+- 1 0 0"/>
                    <a:gd name="G60" fmla="+- 1 0 0"/>
                    <a:gd name="G61" fmla="+- 1 0 0"/>
                    <a:gd name="G62" fmla="+- 1 0 0"/>
                    <a:gd name="G63" fmla="+- 1 0 0"/>
                    <a:gd name="G64" fmla="+- 1 0 0"/>
                    <a:gd name="G65" fmla="+- 1 0 0"/>
                    <a:gd name="G66" fmla="+- 1 0 0"/>
                    <a:gd name="G67" fmla="+- 1 0 0"/>
                    <a:gd name="G68" fmla="+- 1 0 0"/>
                    <a:gd name="G69" fmla="+- 1 0 0"/>
                    <a:gd name="G70" fmla="+- 1 0 0"/>
                    <a:gd name="G71" fmla="+- 1 0 0"/>
                    <a:gd name="G72" fmla="+- 1 0 0"/>
                    <a:gd name="G73" fmla="*/ 1 60499 35328"/>
                    <a:gd name="G74" fmla="+- 1 0 0"/>
                    <a:gd name="G75" fmla="+- 1 0 0"/>
                    <a:gd name="G76" fmla="+- 1 0 0"/>
                    <a:gd name="G77" fmla="+- 120 0 0"/>
                    <a:gd name="G78" fmla="+- 150 0 0"/>
                    <a:gd name="G79" fmla="+- 1 0 0"/>
                    <a:gd name="G80" fmla="+- 1 0 0"/>
                    <a:gd name="G81" fmla="+- 1 0 0"/>
                    <a:gd name="G82" fmla="+- 1 0 0"/>
                    <a:gd name="G83" fmla="+- 315 0 0"/>
                    <a:gd name="G84" fmla="+- 1 0 0"/>
                    <a:gd name="G85" fmla="+- 1 0 0"/>
                    <a:gd name="G86" fmla="+- 1 0 0"/>
                    <a:gd name="G87" fmla="+- 1 0 0"/>
                    <a:gd name="G88" fmla="+- 1 0 0"/>
                    <a:gd name="G89" fmla="+- 1 0 0"/>
                    <a:gd name="G90" fmla="+- 1 0 0"/>
                    <a:gd name="G91" fmla="+- 1 0 0"/>
                    <a:gd name="G92" fmla="sin 54736 G91"/>
                    <a:gd name="G93" fmla="+- 1 0 0"/>
                    <a:gd name="G94" fmla="cos 55306 G93"/>
                    <a:gd name="G95" fmla="+- G92 0 G94"/>
                    <a:gd name="G96" fmla="*/ G95 65535 1"/>
                    <a:gd name="G97" fmla="+- G96 10800 0"/>
                    <a:gd name="G98" fmla="+- 1 0 0"/>
                    <a:gd name="G99" fmla="+- 1 0 0"/>
                    <a:gd name="G100" fmla="+- 1 0 0"/>
                    <a:gd name="G101" fmla="+- 1 0 0"/>
                    <a:gd name="G102" fmla="+- 1 0 0"/>
                    <a:gd name="T0" fmla="*/ 15 w 1560"/>
                    <a:gd name="T1" fmla="*/ 60 h 2881"/>
                    <a:gd name="T2" fmla="*/ 45 w 1560"/>
                    <a:gd name="T3" fmla="*/ 30 h 2881"/>
                    <a:gd name="T4" fmla="*/ 90 w 1560"/>
                    <a:gd name="T5" fmla="*/ 0 h 2881"/>
                    <a:gd name="T6" fmla="*/ 120 w 1560"/>
                    <a:gd name="T7" fmla="*/ 0 h 2881"/>
                    <a:gd name="T8" fmla="*/ 150 w 1560"/>
                    <a:gd name="T9" fmla="*/ 15 h 2881"/>
                    <a:gd name="T10" fmla="*/ 180 w 1560"/>
                    <a:gd name="T11" fmla="*/ 60 h 2881"/>
                    <a:gd name="T12" fmla="*/ 210 w 1560"/>
                    <a:gd name="T13" fmla="*/ 105 h 2881"/>
                    <a:gd name="T14" fmla="*/ 240 w 1560"/>
                    <a:gd name="T15" fmla="*/ 180 h 2881"/>
                    <a:gd name="T16" fmla="*/ 285 w 1560"/>
                    <a:gd name="T17" fmla="*/ 270 h 2881"/>
                    <a:gd name="T18" fmla="*/ 315 w 1560"/>
                    <a:gd name="T19" fmla="*/ 375 h 2881"/>
                    <a:gd name="T20" fmla="*/ 345 w 1560"/>
                    <a:gd name="T21" fmla="*/ 495 h 2881"/>
                    <a:gd name="T22" fmla="*/ 375 w 1560"/>
                    <a:gd name="T23" fmla="*/ 630 h 2881"/>
                    <a:gd name="T24" fmla="*/ 405 w 1560"/>
                    <a:gd name="T25" fmla="*/ 780 h 2881"/>
                    <a:gd name="T26" fmla="*/ 435 w 1560"/>
                    <a:gd name="T27" fmla="*/ 930 h 2881"/>
                    <a:gd name="T28" fmla="*/ 480 w 1560"/>
                    <a:gd name="T29" fmla="*/ 1080 h 2881"/>
                    <a:gd name="T30" fmla="*/ 510 w 1560"/>
                    <a:gd name="T31" fmla="*/ 1245 h 2881"/>
                    <a:gd name="T32" fmla="*/ 540 w 1560"/>
                    <a:gd name="T33" fmla="*/ 1410 h 2881"/>
                    <a:gd name="T34" fmla="*/ 570 w 1560"/>
                    <a:gd name="T35" fmla="*/ 1575 h 2881"/>
                    <a:gd name="T36" fmla="*/ 600 w 1560"/>
                    <a:gd name="T37" fmla="*/ 1725 h 2881"/>
                    <a:gd name="T38" fmla="*/ 630 w 1560"/>
                    <a:gd name="T39" fmla="*/ 1890 h 2881"/>
                    <a:gd name="T40" fmla="*/ 675 w 1560"/>
                    <a:gd name="T41" fmla="*/ 2040 h 2881"/>
                    <a:gd name="T42" fmla="*/ 705 w 1560"/>
                    <a:gd name="T43" fmla="*/ 2190 h 2881"/>
                    <a:gd name="T44" fmla="*/ 735 w 1560"/>
                    <a:gd name="T45" fmla="*/ 2310 h 2881"/>
                    <a:gd name="T46" fmla="*/ 765 w 1560"/>
                    <a:gd name="T47" fmla="*/ 2445 h 2881"/>
                    <a:gd name="T48" fmla="*/ 795 w 1560"/>
                    <a:gd name="T49" fmla="*/ 2550 h 2881"/>
                    <a:gd name="T50" fmla="*/ 840 w 1560"/>
                    <a:gd name="T51" fmla="*/ 2640 h 2881"/>
                    <a:gd name="T52" fmla="*/ 870 w 1560"/>
                    <a:gd name="T53" fmla="*/ 2730 h 2881"/>
                    <a:gd name="T54" fmla="*/ 900 w 1560"/>
                    <a:gd name="T55" fmla="*/ 2791 h 2881"/>
                    <a:gd name="T56" fmla="*/ 930 w 1560"/>
                    <a:gd name="T57" fmla="*/ 2836 h 2881"/>
                    <a:gd name="T58" fmla="*/ 960 w 1560"/>
                    <a:gd name="T59" fmla="*/ 2866 h 2881"/>
                    <a:gd name="T60" fmla="*/ 990 w 1560"/>
                    <a:gd name="T61" fmla="*/ 2881 h 2881"/>
                    <a:gd name="T62" fmla="*/ 1035 w 1560"/>
                    <a:gd name="T63" fmla="*/ 2881 h 2881"/>
                    <a:gd name="T64" fmla="*/ 1065 w 1560"/>
                    <a:gd name="T65" fmla="*/ 2851 h 2881"/>
                    <a:gd name="T66" fmla="*/ 1095 w 1560"/>
                    <a:gd name="T67" fmla="*/ 2806 h 2881"/>
                    <a:gd name="T68" fmla="*/ 1125 w 1560"/>
                    <a:gd name="T69" fmla="*/ 2746 h 2881"/>
                    <a:gd name="T70" fmla="*/ 1155 w 1560"/>
                    <a:gd name="T71" fmla="*/ 2685 h 2881"/>
                    <a:gd name="T72" fmla="*/ 1185 w 1560"/>
                    <a:gd name="T73" fmla="*/ 2595 h 2881"/>
                    <a:gd name="T74" fmla="*/ 1230 w 1560"/>
                    <a:gd name="T75" fmla="*/ 2490 h 2881"/>
                    <a:gd name="T76" fmla="*/ 1260 w 1560"/>
                    <a:gd name="T77" fmla="*/ 2385 h 2881"/>
                    <a:gd name="T78" fmla="*/ 1290 w 1560"/>
                    <a:gd name="T79" fmla="*/ 2250 h 2881"/>
                    <a:gd name="T80" fmla="*/ 1320 w 1560"/>
                    <a:gd name="T81" fmla="*/ 2130 h 2881"/>
                    <a:gd name="T82" fmla="*/ 1350 w 1560"/>
                    <a:gd name="T83" fmla="*/ 1980 h 2881"/>
                    <a:gd name="T84" fmla="*/ 1380 w 1560"/>
                    <a:gd name="T85" fmla="*/ 1845 h 2881"/>
                    <a:gd name="T86" fmla="*/ 1425 w 1560"/>
                    <a:gd name="T87" fmla="*/ 1695 h 2881"/>
                    <a:gd name="T88" fmla="*/ 1455 w 1560"/>
                    <a:gd name="T89" fmla="*/ 1545 h 2881"/>
                    <a:gd name="T90" fmla="*/ 1485 w 1560"/>
                    <a:gd name="T91" fmla="*/ 1395 h 2881"/>
                    <a:gd name="T92" fmla="*/ 1515 w 1560"/>
                    <a:gd name="T93" fmla="*/ 1260 h 2881"/>
                    <a:gd name="T94" fmla="*/ 1545 w 1560"/>
                    <a:gd name="T95" fmla="*/ 1125 h 28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560" h="2881">
                      <a:moveTo>
                        <a:pt x="0" y="90"/>
                      </a:moveTo>
                      <a:lnTo>
                        <a:pt x="15" y="60"/>
                      </a:lnTo>
                      <a:lnTo>
                        <a:pt x="30" y="45"/>
                      </a:lnTo>
                      <a:lnTo>
                        <a:pt x="45" y="30"/>
                      </a:lnTo>
                      <a:lnTo>
                        <a:pt x="75" y="15"/>
                      </a:lnTo>
                      <a:lnTo>
                        <a:pt x="90" y="0"/>
                      </a:lnTo>
                      <a:lnTo>
                        <a:pt x="105" y="0"/>
                      </a:lnTo>
                      <a:lnTo>
                        <a:pt x="120" y="0"/>
                      </a:lnTo>
                      <a:lnTo>
                        <a:pt x="135" y="0"/>
                      </a:lnTo>
                      <a:lnTo>
                        <a:pt x="150" y="15"/>
                      </a:lnTo>
                      <a:lnTo>
                        <a:pt x="165" y="30"/>
                      </a:lnTo>
                      <a:lnTo>
                        <a:pt x="180" y="60"/>
                      </a:lnTo>
                      <a:lnTo>
                        <a:pt x="195" y="75"/>
                      </a:lnTo>
                      <a:lnTo>
                        <a:pt x="210" y="105"/>
                      </a:lnTo>
                      <a:lnTo>
                        <a:pt x="225" y="150"/>
                      </a:lnTo>
                      <a:lnTo>
                        <a:pt x="240" y="180"/>
                      </a:lnTo>
                      <a:lnTo>
                        <a:pt x="270" y="225"/>
                      </a:lnTo>
                      <a:lnTo>
                        <a:pt x="285" y="270"/>
                      </a:lnTo>
                      <a:lnTo>
                        <a:pt x="300" y="330"/>
                      </a:lnTo>
                      <a:lnTo>
                        <a:pt x="315" y="375"/>
                      </a:lnTo>
                      <a:lnTo>
                        <a:pt x="330" y="435"/>
                      </a:lnTo>
                      <a:lnTo>
                        <a:pt x="345" y="495"/>
                      </a:lnTo>
                      <a:lnTo>
                        <a:pt x="360" y="570"/>
                      </a:lnTo>
                      <a:lnTo>
                        <a:pt x="375" y="630"/>
                      </a:lnTo>
                      <a:lnTo>
                        <a:pt x="390" y="705"/>
                      </a:lnTo>
                      <a:lnTo>
                        <a:pt x="405" y="780"/>
                      </a:lnTo>
                      <a:lnTo>
                        <a:pt x="420" y="855"/>
                      </a:lnTo>
                      <a:lnTo>
                        <a:pt x="435" y="930"/>
                      </a:lnTo>
                      <a:lnTo>
                        <a:pt x="465" y="1005"/>
                      </a:lnTo>
                      <a:lnTo>
                        <a:pt x="480" y="1080"/>
                      </a:lnTo>
                      <a:lnTo>
                        <a:pt x="495" y="1155"/>
                      </a:lnTo>
                      <a:lnTo>
                        <a:pt x="510" y="1245"/>
                      </a:lnTo>
                      <a:lnTo>
                        <a:pt x="525" y="1320"/>
                      </a:lnTo>
                      <a:lnTo>
                        <a:pt x="540" y="1410"/>
                      </a:lnTo>
                      <a:lnTo>
                        <a:pt x="555" y="1485"/>
                      </a:lnTo>
                      <a:lnTo>
                        <a:pt x="570" y="1575"/>
                      </a:lnTo>
                      <a:lnTo>
                        <a:pt x="585" y="1650"/>
                      </a:lnTo>
                      <a:lnTo>
                        <a:pt x="600" y="1725"/>
                      </a:lnTo>
                      <a:lnTo>
                        <a:pt x="615" y="1815"/>
                      </a:lnTo>
                      <a:lnTo>
                        <a:pt x="630" y="1890"/>
                      </a:lnTo>
                      <a:lnTo>
                        <a:pt x="660" y="1965"/>
                      </a:lnTo>
                      <a:lnTo>
                        <a:pt x="675" y="2040"/>
                      </a:lnTo>
                      <a:lnTo>
                        <a:pt x="690" y="2115"/>
                      </a:lnTo>
                      <a:lnTo>
                        <a:pt x="705" y="2190"/>
                      </a:lnTo>
                      <a:lnTo>
                        <a:pt x="720" y="2250"/>
                      </a:lnTo>
                      <a:lnTo>
                        <a:pt x="735" y="2310"/>
                      </a:lnTo>
                      <a:lnTo>
                        <a:pt x="750" y="2385"/>
                      </a:lnTo>
                      <a:lnTo>
                        <a:pt x="765" y="2445"/>
                      </a:lnTo>
                      <a:lnTo>
                        <a:pt x="780" y="2490"/>
                      </a:lnTo>
                      <a:lnTo>
                        <a:pt x="795" y="2550"/>
                      </a:lnTo>
                      <a:lnTo>
                        <a:pt x="810" y="2595"/>
                      </a:lnTo>
                      <a:lnTo>
                        <a:pt x="840" y="2640"/>
                      </a:lnTo>
                      <a:lnTo>
                        <a:pt x="855" y="2685"/>
                      </a:lnTo>
                      <a:lnTo>
                        <a:pt x="870" y="2730"/>
                      </a:lnTo>
                      <a:lnTo>
                        <a:pt x="885" y="2761"/>
                      </a:lnTo>
                      <a:lnTo>
                        <a:pt x="900" y="2791"/>
                      </a:lnTo>
                      <a:lnTo>
                        <a:pt x="915" y="2821"/>
                      </a:lnTo>
                      <a:lnTo>
                        <a:pt x="930" y="2836"/>
                      </a:lnTo>
                      <a:lnTo>
                        <a:pt x="945" y="2851"/>
                      </a:lnTo>
                      <a:lnTo>
                        <a:pt x="960" y="2866"/>
                      </a:lnTo>
                      <a:lnTo>
                        <a:pt x="975" y="2881"/>
                      </a:lnTo>
                      <a:lnTo>
                        <a:pt x="990" y="2881"/>
                      </a:lnTo>
                      <a:lnTo>
                        <a:pt x="1005" y="2881"/>
                      </a:lnTo>
                      <a:lnTo>
                        <a:pt x="1035" y="2881"/>
                      </a:lnTo>
                      <a:lnTo>
                        <a:pt x="1050" y="2866"/>
                      </a:lnTo>
                      <a:lnTo>
                        <a:pt x="1065" y="2851"/>
                      </a:lnTo>
                      <a:lnTo>
                        <a:pt x="1080" y="2836"/>
                      </a:lnTo>
                      <a:lnTo>
                        <a:pt x="1095" y="2806"/>
                      </a:lnTo>
                      <a:lnTo>
                        <a:pt x="1110" y="2791"/>
                      </a:lnTo>
                      <a:lnTo>
                        <a:pt x="1125" y="2746"/>
                      </a:lnTo>
                      <a:lnTo>
                        <a:pt x="1140" y="2715"/>
                      </a:lnTo>
                      <a:lnTo>
                        <a:pt x="1155" y="2685"/>
                      </a:lnTo>
                      <a:lnTo>
                        <a:pt x="1170" y="2640"/>
                      </a:lnTo>
                      <a:lnTo>
                        <a:pt x="1185" y="2595"/>
                      </a:lnTo>
                      <a:lnTo>
                        <a:pt x="1200" y="2550"/>
                      </a:lnTo>
                      <a:lnTo>
                        <a:pt x="1230" y="2490"/>
                      </a:lnTo>
                      <a:lnTo>
                        <a:pt x="1245" y="2430"/>
                      </a:lnTo>
                      <a:lnTo>
                        <a:pt x="1260" y="2385"/>
                      </a:lnTo>
                      <a:lnTo>
                        <a:pt x="1275" y="2325"/>
                      </a:lnTo>
                      <a:lnTo>
                        <a:pt x="1290" y="2250"/>
                      </a:lnTo>
                      <a:lnTo>
                        <a:pt x="1305" y="2190"/>
                      </a:lnTo>
                      <a:lnTo>
                        <a:pt x="1320" y="2130"/>
                      </a:lnTo>
                      <a:lnTo>
                        <a:pt x="1335" y="2055"/>
                      </a:lnTo>
                      <a:lnTo>
                        <a:pt x="1350" y="1980"/>
                      </a:lnTo>
                      <a:lnTo>
                        <a:pt x="1365" y="1920"/>
                      </a:lnTo>
                      <a:lnTo>
                        <a:pt x="1380" y="1845"/>
                      </a:lnTo>
                      <a:lnTo>
                        <a:pt x="1395" y="1770"/>
                      </a:lnTo>
                      <a:lnTo>
                        <a:pt x="1425" y="1695"/>
                      </a:lnTo>
                      <a:lnTo>
                        <a:pt x="1440" y="1620"/>
                      </a:lnTo>
                      <a:lnTo>
                        <a:pt x="1455" y="1545"/>
                      </a:lnTo>
                      <a:lnTo>
                        <a:pt x="1470" y="1470"/>
                      </a:lnTo>
                      <a:lnTo>
                        <a:pt x="1485" y="1395"/>
                      </a:lnTo>
                      <a:lnTo>
                        <a:pt x="1500" y="1320"/>
                      </a:lnTo>
                      <a:lnTo>
                        <a:pt x="1515" y="1260"/>
                      </a:lnTo>
                      <a:lnTo>
                        <a:pt x="1530" y="1185"/>
                      </a:lnTo>
                      <a:lnTo>
                        <a:pt x="1545" y="1125"/>
                      </a:lnTo>
                      <a:lnTo>
                        <a:pt x="1560" y="1050"/>
                      </a:lnTo>
                    </a:path>
                  </a:pathLst>
                </a:custGeom>
                <a:noFill/>
                <a:ln w="25920" cap="sq">
                  <a:solidFill>
                    <a:srgbClr val="0000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1084" name="Text Box 1087">
                <a:extLst>
                  <a:ext uri="{FF2B5EF4-FFF2-40B4-BE49-F238E27FC236}">
                    <a16:creationId xmlns:a16="http://schemas.microsoft.com/office/drawing/2014/main" id="{23ECAEDC-9668-A240-B2C6-912F75D70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50" y="1526"/>
                <a:ext cx="241" cy="2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90000" tIns="46800" rIns="90000" bIns="4680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2400"/>
                  <a:t>C</a:t>
                </a:r>
              </a:p>
            </p:txBody>
          </p:sp>
          <p:sp>
            <p:nvSpPr>
              <p:cNvPr id="1085" name="Text Box 1088">
                <a:extLst>
                  <a:ext uri="{FF2B5EF4-FFF2-40B4-BE49-F238E27FC236}">
                    <a16:creationId xmlns:a16="http://schemas.microsoft.com/office/drawing/2014/main" id="{74BC9165-DAFB-184D-83C8-662AFB76F3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4" y="1916"/>
                <a:ext cx="251" cy="2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lIns="90000" tIns="46800" rIns="90000" bIns="46800">
                <a:spAutoFit/>
              </a:bodyPr>
              <a:lstStyle>
                <a:lvl1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1pPr>
                <a:lvl2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2pPr>
                <a:lvl3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3pPr>
                <a:lvl4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4pPr>
                <a:lvl5pPr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0" algn="l"/>
                    <a:tab pos="457200" algn="l"/>
                    <a:tab pos="914400" algn="l"/>
                    <a:tab pos="1371600" algn="l"/>
                    <a:tab pos="1828800" algn="l"/>
                    <a:tab pos="2286000" algn="l"/>
                    <a:tab pos="2743200" algn="l"/>
                    <a:tab pos="3200400" algn="l"/>
                    <a:tab pos="3657600" algn="l"/>
                    <a:tab pos="4114800" algn="l"/>
                    <a:tab pos="4572000" algn="l"/>
                    <a:tab pos="5029200" algn="l"/>
                    <a:tab pos="5486400" algn="l"/>
                    <a:tab pos="5943600" algn="l"/>
                    <a:tab pos="6400800" algn="l"/>
                    <a:tab pos="6858000" algn="l"/>
                    <a:tab pos="7315200" algn="l"/>
                    <a:tab pos="7772400" algn="l"/>
                    <a:tab pos="8229600" algn="l"/>
                    <a:tab pos="8686800" algn="l"/>
                    <a:tab pos="9144000" algn="l"/>
                  </a:tabLst>
                  <a:defRPr sz="2800">
                    <a:solidFill>
                      <a:srgbClr val="000000"/>
                    </a:solidFill>
                    <a:latin typeface="Times New Roman" panose="02020603050405020304" pitchFamily="18" charset="0"/>
                    <a:ea typeface="Noto Sans CJK SC Regular" charset="0"/>
                    <a:cs typeface="Noto Sans CJK SC Regular" charset="0"/>
                  </a:defRPr>
                </a:lvl9pPr>
              </a:lstStyle>
              <a:p>
                <a:pPr eaLnBrk="1" hangingPunct="1">
                  <a:buClrTx/>
                  <a:buFontTx/>
                  <a:buNone/>
                </a:pPr>
                <a:r>
                  <a:rPr lang="en-US" altLang="it-IT" sz="2400"/>
                  <a:t>Q</a:t>
                </a:r>
              </a:p>
            </p:txBody>
          </p:sp>
          <p:sp>
            <p:nvSpPr>
              <p:cNvPr id="1086" name="Rectangle 1089">
                <a:extLst>
                  <a:ext uri="{FF2B5EF4-FFF2-40B4-BE49-F238E27FC236}">
                    <a16:creationId xmlns:a16="http://schemas.microsoft.com/office/drawing/2014/main" id="{E29C2F1D-37FB-4543-A297-F49FBDBB0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7" name="Rectangle 1090">
                <a:extLst>
                  <a:ext uri="{FF2B5EF4-FFF2-40B4-BE49-F238E27FC236}">
                    <a16:creationId xmlns:a16="http://schemas.microsoft.com/office/drawing/2014/main" id="{9B354F5C-778F-2E4A-A6D3-4027B819A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8" name="Rectangle 1091">
                <a:extLst>
                  <a:ext uri="{FF2B5EF4-FFF2-40B4-BE49-F238E27FC236}">
                    <a16:creationId xmlns:a16="http://schemas.microsoft.com/office/drawing/2014/main" id="{835C34D6-2380-574C-8039-208405B25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9" name="Rectangle 1092">
                <a:extLst>
                  <a:ext uri="{FF2B5EF4-FFF2-40B4-BE49-F238E27FC236}">
                    <a16:creationId xmlns:a16="http://schemas.microsoft.com/office/drawing/2014/main" id="{E7D54078-CF40-2142-ADFD-98F005594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0" name="Rectangle 1093">
                <a:extLst>
                  <a:ext uri="{FF2B5EF4-FFF2-40B4-BE49-F238E27FC236}">
                    <a16:creationId xmlns:a16="http://schemas.microsoft.com/office/drawing/2014/main" id="{0859D634-7C91-154F-A7AF-5E6FB7B3C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1" name="Rectangle 1094">
                <a:extLst>
                  <a:ext uri="{FF2B5EF4-FFF2-40B4-BE49-F238E27FC236}">
                    <a16:creationId xmlns:a16="http://schemas.microsoft.com/office/drawing/2014/main" id="{DC0D3A53-2A9F-AB46-84DF-2E5E64D7E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2" name="Rectangle 1095">
                <a:extLst>
                  <a:ext uri="{FF2B5EF4-FFF2-40B4-BE49-F238E27FC236}">
                    <a16:creationId xmlns:a16="http://schemas.microsoft.com/office/drawing/2014/main" id="{A76E57CD-3AFD-454A-A8E6-A82B7700B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3" name="Rectangle 1096">
                <a:extLst>
                  <a:ext uri="{FF2B5EF4-FFF2-40B4-BE49-F238E27FC236}">
                    <a16:creationId xmlns:a16="http://schemas.microsoft.com/office/drawing/2014/main" id="{E35CFD2A-1F8E-334B-B5FE-CF946FD7F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4" name="Rectangle 1097">
                <a:extLst>
                  <a:ext uri="{FF2B5EF4-FFF2-40B4-BE49-F238E27FC236}">
                    <a16:creationId xmlns:a16="http://schemas.microsoft.com/office/drawing/2014/main" id="{4794B1B6-8B76-624D-B269-4271DE244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5" name="Rectangle 1098">
                <a:extLst>
                  <a:ext uri="{FF2B5EF4-FFF2-40B4-BE49-F238E27FC236}">
                    <a16:creationId xmlns:a16="http://schemas.microsoft.com/office/drawing/2014/main" id="{BFF1112E-2347-004D-B398-AAE6F0338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6" name="Rectangle 1099">
                <a:extLst>
                  <a:ext uri="{FF2B5EF4-FFF2-40B4-BE49-F238E27FC236}">
                    <a16:creationId xmlns:a16="http://schemas.microsoft.com/office/drawing/2014/main" id="{4B8D9B1D-B5F2-F246-BBCD-863CDA231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7" name="Rectangle 1100">
                <a:extLst>
                  <a:ext uri="{FF2B5EF4-FFF2-40B4-BE49-F238E27FC236}">
                    <a16:creationId xmlns:a16="http://schemas.microsoft.com/office/drawing/2014/main" id="{3CACB5D7-FB44-C849-B72E-4393422FC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8" name="Rectangle 1101">
                <a:extLst>
                  <a:ext uri="{FF2B5EF4-FFF2-40B4-BE49-F238E27FC236}">
                    <a16:creationId xmlns:a16="http://schemas.microsoft.com/office/drawing/2014/main" id="{7BAD9308-4FC8-0E4F-97BC-D6DA9A3AD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9" name="Rectangle 1102">
                <a:extLst>
                  <a:ext uri="{FF2B5EF4-FFF2-40B4-BE49-F238E27FC236}">
                    <a16:creationId xmlns:a16="http://schemas.microsoft.com/office/drawing/2014/main" id="{C958705E-9A31-D84B-A098-A84B3DC4F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0" name="Rectangle 1103">
                <a:extLst>
                  <a:ext uri="{FF2B5EF4-FFF2-40B4-BE49-F238E27FC236}">
                    <a16:creationId xmlns:a16="http://schemas.microsoft.com/office/drawing/2014/main" id="{9C86023D-B164-6740-A97F-76B51D902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1" name="Rectangle 1104">
                <a:extLst>
                  <a:ext uri="{FF2B5EF4-FFF2-40B4-BE49-F238E27FC236}">
                    <a16:creationId xmlns:a16="http://schemas.microsoft.com/office/drawing/2014/main" id="{DAF07017-51B8-CB48-8968-684BB106C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2" name="Rectangle 1105">
                <a:extLst>
                  <a:ext uri="{FF2B5EF4-FFF2-40B4-BE49-F238E27FC236}">
                    <a16:creationId xmlns:a16="http://schemas.microsoft.com/office/drawing/2014/main" id="{55798E5C-B6E5-D94E-8FE6-3AADF2BD5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3" name="Rectangle 1106">
                <a:extLst>
                  <a:ext uri="{FF2B5EF4-FFF2-40B4-BE49-F238E27FC236}">
                    <a16:creationId xmlns:a16="http://schemas.microsoft.com/office/drawing/2014/main" id="{D3F71475-1CD5-5741-94A8-0E67514C1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4" name="Rectangle 1107">
                <a:extLst>
                  <a:ext uri="{FF2B5EF4-FFF2-40B4-BE49-F238E27FC236}">
                    <a16:creationId xmlns:a16="http://schemas.microsoft.com/office/drawing/2014/main" id="{4B0A1DD1-AF74-7E46-BE1A-408B6F7BE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5" name="Rectangle 1108">
                <a:extLst>
                  <a:ext uri="{FF2B5EF4-FFF2-40B4-BE49-F238E27FC236}">
                    <a16:creationId xmlns:a16="http://schemas.microsoft.com/office/drawing/2014/main" id="{03E2CF91-41FC-E44F-83C3-FD5FFE4E5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6" name="Rectangle 1109">
                <a:extLst>
                  <a:ext uri="{FF2B5EF4-FFF2-40B4-BE49-F238E27FC236}">
                    <a16:creationId xmlns:a16="http://schemas.microsoft.com/office/drawing/2014/main" id="{AA7F18B3-8A65-D146-A4EC-F0CFBDB68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7" name="Rectangle 1110">
                <a:extLst>
                  <a:ext uri="{FF2B5EF4-FFF2-40B4-BE49-F238E27FC236}">
                    <a16:creationId xmlns:a16="http://schemas.microsoft.com/office/drawing/2014/main" id="{A7C854FD-8C10-5543-B312-7744D6EBC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8" name="Rectangle 1111">
                <a:extLst>
                  <a:ext uri="{FF2B5EF4-FFF2-40B4-BE49-F238E27FC236}">
                    <a16:creationId xmlns:a16="http://schemas.microsoft.com/office/drawing/2014/main" id="{E872C877-FB17-C64B-AEBE-E50009398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9" name="Rectangle 1112">
                <a:extLst>
                  <a:ext uri="{FF2B5EF4-FFF2-40B4-BE49-F238E27FC236}">
                    <a16:creationId xmlns:a16="http://schemas.microsoft.com/office/drawing/2014/main" id="{A7F46B90-AD02-0540-92A8-73F993009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0" name="Rectangle 1113">
                <a:extLst>
                  <a:ext uri="{FF2B5EF4-FFF2-40B4-BE49-F238E27FC236}">
                    <a16:creationId xmlns:a16="http://schemas.microsoft.com/office/drawing/2014/main" id="{E9E6E3E4-0A34-5B47-83D1-BBAF53A1A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1" name="Rectangle 1114">
                <a:extLst>
                  <a:ext uri="{FF2B5EF4-FFF2-40B4-BE49-F238E27FC236}">
                    <a16:creationId xmlns:a16="http://schemas.microsoft.com/office/drawing/2014/main" id="{3496C74A-4603-6C47-9967-2E9AE6062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2" name="Rectangle 1115">
                <a:extLst>
                  <a:ext uri="{FF2B5EF4-FFF2-40B4-BE49-F238E27FC236}">
                    <a16:creationId xmlns:a16="http://schemas.microsoft.com/office/drawing/2014/main" id="{215D54C9-FEF3-D34D-BC19-D32330DEC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3" name="Rectangle 1116">
                <a:extLst>
                  <a:ext uri="{FF2B5EF4-FFF2-40B4-BE49-F238E27FC236}">
                    <a16:creationId xmlns:a16="http://schemas.microsoft.com/office/drawing/2014/main" id="{747D03AA-8B43-9C49-AD61-5A48B8476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4" name="Rectangle 1117">
                <a:extLst>
                  <a:ext uri="{FF2B5EF4-FFF2-40B4-BE49-F238E27FC236}">
                    <a16:creationId xmlns:a16="http://schemas.microsoft.com/office/drawing/2014/main" id="{A4C2C49D-BF7D-9D40-A1DC-B069640E4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5" name="Rectangle 1118">
                <a:extLst>
                  <a:ext uri="{FF2B5EF4-FFF2-40B4-BE49-F238E27FC236}">
                    <a16:creationId xmlns:a16="http://schemas.microsoft.com/office/drawing/2014/main" id="{78A2A999-FAA4-6947-B90B-F0908E7CB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11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6" name="Rectangle 1119">
                <a:extLst>
                  <a:ext uri="{FF2B5EF4-FFF2-40B4-BE49-F238E27FC236}">
                    <a16:creationId xmlns:a16="http://schemas.microsoft.com/office/drawing/2014/main" id="{22178C9A-330E-CF40-9801-D591BD095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11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7" name="Rectangle 1120">
                <a:extLst>
                  <a:ext uri="{FF2B5EF4-FFF2-40B4-BE49-F238E27FC236}">
                    <a16:creationId xmlns:a16="http://schemas.microsoft.com/office/drawing/2014/main" id="{CDAD9830-69D4-9049-A46C-329E82F33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113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8" name="Rectangle 1121">
                <a:extLst>
                  <a:ext uri="{FF2B5EF4-FFF2-40B4-BE49-F238E27FC236}">
                    <a16:creationId xmlns:a16="http://schemas.microsoft.com/office/drawing/2014/main" id="{6EB9B932-2E43-6C43-B2AB-E6B2972CB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9" name="Rectangle 1122">
                <a:extLst>
                  <a:ext uri="{FF2B5EF4-FFF2-40B4-BE49-F238E27FC236}">
                    <a16:creationId xmlns:a16="http://schemas.microsoft.com/office/drawing/2014/main" id="{372B0E90-1D02-E548-A850-2005F4ACE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0" name="Rectangle 1123">
                <a:extLst>
                  <a:ext uri="{FF2B5EF4-FFF2-40B4-BE49-F238E27FC236}">
                    <a16:creationId xmlns:a16="http://schemas.microsoft.com/office/drawing/2014/main" id="{C219A6A8-A766-AF42-BEB4-46A7E3E82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1" name="Rectangle 1124">
                <a:extLst>
                  <a:ext uri="{FF2B5EF4-FFF2-40B4-BE49-F238E27FC236}">
                    <a16:creationId xmlns:a16="http://schemas.microsoft.com/office/drawing/2014/main" id="{4B73EAB4-CC25-754E-8367-B3131B17C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2" name="Rectangle 1125">
                <a:extLst>
                  <a:ext uri="{FF2B5EF4-FFF2-40B4-BE49-F238E27FC236}">
                    <a16:creationId xmlns:a16="http://schemas.microsoft.com/office/drawing/2014/main" id="{71C9F96F-438F-D845-A2E3-B9F5652BB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3" name="Rectangle 1126">
                <a:extLst>
                  <a:ext uri="{FF2B5EF4-FFF2-40B4-BE49-F238E27FC236}">
                    <a16:creationId xmlns:a16="http://schemas.microsoft.com/office/drawing/2014/main" id="{AFEC7811-B15F-0944-9D5D-7BF0A4610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4" name="Rectangle 1127">
                <a:extLst>
                  <a:ext uri="{FF2B5EF4-FFF2-40B4-BE49-F238E27FC236}">
                    <a16:creationId xmlns:a16="http://schemas.microsoft.com/office/drawing/2014/main" id="{609B6CAA-BA4B-8F45-8DE7-BC08F7B4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5" name="Rectangle 1128">
                <a:extLst>
                  <a:ext uri="{FF2B5EF4-FFF2-40B4-BE49-F238E27FC236}">
                    <a16:creationId xmlns:a16="http://schemas.microsoft.com/office/drawing/2014/main" id="{0571C92C-8A71-B342-AF1D-747F661AD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6" name="Rectangle 1129">
                <a:extLst>
                  <a:ext uri="{FF2B5EF4-FFF2-40B4-BE49-F238E27FC236}">
                    <a16:creationId xmlns:a16="http://schemas.microsoft.com/office/drawing/2014/main" id="{CBE649B3-BA2E-3446-B84F-6A4219547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7" name="Rectangle 1130">
                <a:extLst>
                  <a:ext uri="{FF2B5EF4-FFF2-40B4-BE49-F238E27FC236}">
                    <a16:creationId xmlns:a16="http://schemas.microsoft.com/office/drawing/2014/main" id="{09CDA1A9-DE94-F243-89DD-7B8A23DCF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8" name="Rectangle 1131">
                <a:extLst>
                  <a:ext uri="{FF2B5EF4-FFF2-40B4-BE49-F238E27FC236}">
                    <a16:creationId xmlns:a16="http://schemas.microsoft.com/office/drawing/2014/main" id="{18277F97-6B61-0948-8346-C602EF01C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9" name="Rectangle 1132">
                <a:extLst>
                  <a:ext uri="{FF2B5EF4-FFF2-40B4-BE49-F238E27FC236}">
                    <a16:creationId xmlns:a16="http://schemas.microsoft.com/office/drawing/2014/main" id="{4CADC11F-C25E-F247-BBC4-1D391B0E7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0" name="Rectangle 1133">
                <a:extLst>
                  <a:ext uri="{FF2B5EF4-FFF2-40B4-BE49-F238E27FC236}">
                    <a16:creationId xmlns:a16="http://schemas.microsoft.com/office/drawing/2014/main" id="{1977BF37-09CE-4D4C-BE11-2F43AE89F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1" name="Rectangle 1134">
                <a:extLst>
                  <a:ext uri="{FF2B5EF4-FFF2-40B4-BE49-F238E27FC236}">
                    <a16:creationId xmlns:a16="http://schemas.microsoft.com/office/drawing/2014/main" id="{CF0A07C0-91AF-E549-A4CD-698B9CEA4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2" name="Rectangle 1135">
                <a:extLst>
                  <a:ext uri="{FF2B5EF4-FFF2-40B4-BE49-F238E27FC236}">
                    <a16:creationId xmlns:a16="http://schemas.microsoft.com/office/drawing/2014/main" id="{441A7EAB-BD27-EC4A-A400-69936E04B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3" name="Rectangle 1136">
                <a:extLst>
                  <a:ext uri="{FF2B5EF4-FFF2-40B4-BE49-F238E27FC236}">
                    <a16:creationId xmlns:a16="http://schemas.microsoft.com/office/drawing/2014/main" id="{B955378D-6661-CB4D-8B31-B8898EAC6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4" name="Rectangle 1137">
                <a:extLst>
                  <a:ext uri="{FF2B5EF4-FFF2-40B4-BE49-F238E27FC236}">
                    <a16:creationId xmlns:a16="http://schemas.microsoft.com/office/drawing/2014/main" id="{4A30785C-D685-244D-8E22-A7913604E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5" name="Rectangle 1138">
                <a:extLst>
                  <a:ext uri="{FF2B5EF4-FFF2-40B4-BE49-F238E27FC236}">
                    <a16:creationId xmlns:a16="http://schemas.microsoft.com/office/drawing/2014/main" id="{DB1B0AD4-E1FE-A54F-8B6C-FF1FD18AE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6" name="Rectangle 1139">
                <a:extLst>
                  <a:ext uri="{FF2B5EF4-FFF2-40B4-BE49-F238E27FC236}">
                    <a16:creationId xmlns:a16="http://schemas.microsoft.com/office/drawing/2014/main" id="{9D48C3D9-C554-4843-9BC0-76E7CA0F1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7" name="Rectangle 1140">
                <a:extLst>
                  <a:ext uri="{FF2B5EF4-FFF2-40B4-BE49-F238E27FC236}">
                    <a16:creationId xmlns:a16="http://schemas.microsoft.com/office/drawing/2014/main" id="{7E52D6F8-D7AA-0D40-982D-726B41B1A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8" name="Rectangle 1141">
                <a:extLst>
                  <a:ext uri="{FF2B5EF4-FFF2-40B4-BE49-F238E27FC236}">
                    <a16:creationId xmlns:a16="http://schemas.microsoft.com/office/drawing/2014/main" id="{6C2BBCBD-F0C1-B748-A720-63E91EF58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9" name="Rectangle 1142">
                <a:extLst>
                  <a:ext uri="{FF2B5EF4-FFF2-40B4-BE49-F238E27FC236}">
                    <a16:creationId xmlns:a16="http://schemas.microsoft.com/office/drawing/2014/main" id="{6D92004B-3474-C54C-BC42-C2E7BC3E1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0" name="Rectangle 1143">
                <a:extLst>
                  <a:ext uri="{FF2B5EF4-FFF2-40B4-BE49-F238E27FC236}">
                    <a16:creationId xmlns:a16="http://schemas.microsoft.com/office/drawing/2014/main" id="{B50F43DD-D9DF-D445-976D-8F96ED9CA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1" name="Rectangle 1144">
                <a:extLst>
                  <a:ext uri="{FF2B5EF4-FFF2-40B4-BE49-F238E27FC236}">
                    <a16:creationId xmlns:a16="http://schemas.microsoft.com/office/drawing/2014/main" id="{C8788949-9B4B-6D4B-8E31-233DFC5EC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2" name="Rectangle 1145">
                <a:extLst>
                  <a:ext uri="{FF2B5EF4-FFF2-40B4-BE49-F238E27FC236}">
                    <a16:creationId xmlns:a16="http://schemas.microsoft.com/office/drawing/2014/main" id="{179E7CA2-F127-0C44-AFA5-E912EBCAA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3" name="Rectangle 1146">
                <a:extLst>
                  <a:ext uri="{FF2B5EF4-FFF2-40B4-BE49-F238E27FC236}">
                    <a16:creationId xmlns:a16="http://schemas.microsoft.com/office/drawing/2014/main" id="{D853B671-4365-504D-BF9F-8ED85A64F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4" name="Rectangle 1147">
                <a:extLst>
                  <a:ext uri="{FF2B5EF4-FFF2-40B4-BE49-F238E27FC236}">
                    <a16:creationId xmlns:a16="http://schemas.microsoft.com/office/drawing/2014/main" id="{AB9D64C0-A20F-CB4E-95AF-B51DF2F5D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5" name="Rectangle 1148">
                <a:extLst>
                  <a:ext uri="{FF2B5EF4-FFF2-40B4-BE49-F238E27FC236}">
                    <a16:creationId xmlns:a16="http://schemas.microsoft.com/office/drawing/2014/main" id="{08F701EA-EF07-7643-892B-184D40B99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6" name="Rectangle 1149">
                <a:extLst>
                  <a:ext uri="{FF2B5EF4-FFF2-40B4-BE49-F238E27FC236}">
                    <a16:creationId xmlns:a16="http://schemas.microsoft.com/office/drawing/2014/main" id="{9962036D-A5C6-0F46-B6F9-61B3C2424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17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7" name="Rectangle 1150">
                <a:extLst>
                  <a:ext uri="{FF2B5EF4-FFF2-40B4-BE49-F238E27FC236}">
                    <a16:creationId xmlns:a16="http://schemas.microsoft.com/office/drawing/2014/main" id="{A2419B36-0476-454A-B9F3-425A4C63D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171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8" name="Rectangle 1151">
                <a:extLst>
                  <a:ext uri="{FF2B5EF4-FFF2-40B4-BE49-F238E27FC236}">
                    <a16:creationId xmlns:a16="http://schemas.microsoft.com/office/drawing/2014/main" id="{BF9771DA-4491-6544-8307-1F31F452B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171"/>
                <a:ext cx="55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9" name="Rectangle 1152">
                <a:extLst>
                  <a:ext uri="{FF2B5EF4-FFF2-40B4-BE49-F238E27FC236}">
                    <a16:creationId xmlns:a16="http://schemas.microsoft.com/office/drawing/2014/main" id="{13427468-17BF-BD45-BCE2-B21F4511F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17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0" name="Rectangle 1153">
                <a:extLst>
                  <a:ext uri="{FF2B5EF4-FFF2-40B4-BE49-F238E27FC236}">
                    <a16:creationId xmlns:a16="http://schemas.microsoft.com/office/drawing/2014/main" id="{A6D1370A-C834-BD4F-82CF-F96306CB8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1" name="Rectangle 1154">
                <a:extLst>
                  <a:ext uri="{FF2B5EF4-FFF2-40B4-BE49-F238E27FC236}">
                    <a16:creationId xmlns:a16="http://schemas.microsoft.com/office/drawing/2014/main" id="{103570C6-C3EA-1A4F-A552-44152BD28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22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2" name="Rectangle 1155">
                <a:extLst>
                  <a:ext uri="{FF2B5EF4-FFF2-40B4-BE49-F238E27FC236}">
                    <a16:creationId xmlns:a16="http://schemas.microsoft.com/office/drawing/2014/main" id="{9659D0CE-02B6-7940-BBCE-E1D26132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3" name="Rectangle 1156">
                <a:extLst>
                  <a:ext uri="{FF2B5EF4-FFF2-40B4-BE49-F238E27FC236}">
                    <a16:creationId xmlns:a16="http://schemas.microsoft.com/office/drawing/2014/main" id="{A55CC0D3-1F82-5D44-A688-1EB84E64B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22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4" name="Rectangle 1157">
                <a:extLst>
                  <a:ext uri="{FF2B5EF4-FFF2-40B4-BE49-F238E27FC236}">
                    <a16:creationId xmlns:a16="http://schemas.microsoft.com/office/drawing/2014/main" id="{FA89DE03-5961-8C48-8116-F3AAA5EBD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5" name="Rectangle 1158">
                <a:extLst>
                  <a:ext uri="{FF2B5EF4-FFF2-40B4-BE49-F238E27FC236}">
                    <a16:creationId xmlns:a16="http://schemas.microsoft.com/office/drawing/2014/main" id="{0FB8FCF5-56E5-314D-A3E5-446A2F783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6" name="Rectangle 1159">
                <a:extLst>
                  <a:ext uri="{FF2B5EF4-FFF2-40B4-BE49-F238E27FC236}">
                    <a16:creationId xmlns:a16="http://schemas.microsoft.com/office/drawing/2014/main" id="{7B0E2627-652A-E142-A1FD-AEE55AB06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22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7" name="Rectangle 1160">
                <a:extLst>
                  <a:ext uri="{FF2B5EF4-FFF2-40B4-BE49-F238E27FC236}">
                    <a16:creationId xmlns:a16="http://schemas.microsoft.com/office/drawing/2014/main" id="{50E41676-D813-3D49-9AEA-A556834C2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8" name="Rectangle 1161">
                <a:extLst>
                  <a:ext uri="{FF2B5EF4-FFF2-40B4-BE49-F238E27FC236}">
                    <a16:creationId xmlns:a16="http://schemas.microsoft.com/office/drawing/2014/main" id="{0D0D6AC2-D7E2-2A4C-B66A-163738812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22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9" name="Rectangle 1162">
                <a:extLst>
                  <a:ext uri="{FF2B5EF4-FFF2-40B4-BE49-F238E27FC236}">
                    <a16:creationId xmlns:a16="http://schemas.microsoft.com/office/drawing/2014/main" id="{58595239-6E0E-2B45-8A2E-57339832F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0" name="Rectangle 1163">
                <a:extLst>
                  <a:ext uri="{FF2B5EF4-FFF2-40B4-BE49-F238E27FC236}">
                    <a16:creationId xmlns:a16="http://schemas.microsoft.com/office/drawing/2014/main" id="{BF4DF573-B00E-4942-A8CD-B80A9FEE0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1" name="Rectangle 1164">
                <a:extLst>
                  <a:ext uri="{FF2B5EF4-FFF2-40B4-BE49-F238E27FC236}">
                    <a16:creationId xmlns:a16="http://schemas.microsoft.com/office/drawing/2014/main" id="{68604F32-A84C-384A-8E49-8A2638D1B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22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2" name="Rectangle 1165">
                <a:extLst>
                  <a:ext uri="{FF2B5EF4-FFF2-40B4-BE49-F238E27FC236}">
                    <a16:creationId xmlns:a16="http://schemas.microsoft.com/office/drawing/2014/main" id="{532D7293-7679-8C40-AD8C-17A88AF55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3" name="Rectangle 1166">
                <a:extLst>
                  <a:ext uri="{FF2B5EF4-FFF2-40B4-BE49-F238E27FC236}">
                    <a16:creationId xmlns:a16="http://schemas.microsoft.com/office/drawing/2014/main" id="{7474B914-7F30-D647-8831-2FB1C3D7E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22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4" name="Rectangle 1167">
                <a:extLst>
                  <a:ext uri="{FF2B5EF4-FFF2-40B4-BE49-F238E27FC236}">
                    <a16:creationId xmlns:a16="http://schemas.microsoft.com/office/drawing/2014/main" id="{F1B708C1-5ACF-7540-9A66-C8FA7B2BD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5" name="Rectangle 1168">
                <a:extLst>
                  <a:ext uri="{FF2B5EF4-FFF2-40B4-BE49-F238E27FC236}">
                    <a16:creationId xmlns:a16="http://schemas.microsoft.com/office/drawing/2014/main" id="{BEC50C7C-F230-3C43-8812-B1BD64F60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6" name="Rectangle 1169">
                <a:extLst>
                  <a:ext uri="{FF2B5EF4-FFF2-40B4-BE49-F238E27FC236}">
                    <a16:creationId xmlns:a16="http://schemas.microsoft.com/office/drawing/2014/main" id="{DC5B3A00-FDD1-BD48-A543-8F7A1184C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22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7" name="Rectangle 1170">
                <a:extLst>
                  <a:ext uri="{FF2B5EF4-FFF2-40B4-BE49-F238E27FC236}">
                    <a16:creationId xmlns:a16="http://schemas.microsoft.com/office/drawing/2014/main" id="{1469E527-2DCF-E940-9269-297F7A51B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8" name="Rectangle 1171">
                <a:extLst>
                  <a:ext uri="{FF2B5EF4-FFF2-40B4-BE49-F238E27FC236}">
                    <a16:creationId xmlns:a16="http://schemas.microsoft.com/office/drawing/2014/main" id="{4EEB06E5-E85B-3646-83F6-C35CFAF3A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22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9" name="Rectangle 1172">
                <a:extLst>
                  <a:ext uri="{FF2B5EF4-FFF2-40B4-BE49-F238E27FC236}">
                    <a16:creationId xmlns:a16="http://schemas.microsoft.com/office/drawing/2014/main" id="{9E52EB74-F9DB-B945-A984-2B5F0F3A0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0" name="Rectangle 1173">
                <a:extLst>
                  <a:ext uri="{FF2B5EF4-FFF2-40B4-BE49-F238E27FC236}">
                    <a16:creationId xmlns:a16="http://schemas.microsoft.com/office/drawing/2014/main" id="{0804D49E-5DF5-8F49-8643-F606671C1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22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1" name="Rectangle 1174">
                <a:extLst>
                  <a:ext uri="{FF2B5EF4-FFF2-40B4-BE49-F238E27FC236}">
                    <a16:creationId xmlns:a16="http://schemas.microsoft.com/office/drawing/2014/main" id="{BA764735-D108-1741-BAC6-1186576CC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2" name="Rectangle 1175">
                <a:extLst>
                  <a:ext uri="{FF2B5EF4-FFF2-40B4-BE49-F238E27FC236}">
                    <a16:creationId xmlns:a16="http://schemas.microsoft.com/office/drawing/2014/main" id="{20619689-AC17-D541-A2F3-490EAD4D1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3" name="Rectangle 1176">
                <a:extLst>
                  <a:ext uri="{FF2B5EF4-FFF2-40B4-BE49-F238E27FC236}">
                    <a16:creationId xmlns:a16="http://schemas.microsoft.com/office/drawing/2014/main" id="{4A78404F-FA90-2649-9928-CA2ABFD8A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22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4" name="Rectangle 1177">
                <a:extLst>
                  <a:ext uri="{FF2B5EF4-FFF2-40B4-BE49-F238E27FC236}">
                    <a16:creationId xmlns:a16="http://schemas.microsoft.com/office/drawing/2014/main" id="{518ECEE3-7688-FC42-8A25-F28510AD1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5" name="Rectangle 1178">
                <a:extLst>
                  <a:ext uri="{FF2B5EF4-FFF2-40B4-BE49-F238E27FC236}">
                    <a16:creationId xmlns:a16="http://schemas.microsoft.com/office/drawing/2014/main" id="{3840351F-C5D1-4748-A6D8-627745467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22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6" name="Rectangle 1179">
                <a:extLst>
                  <a:ext uri="{FF2B5EF4-FFF2-40B4-BE49-F238E27FC236}">
                    <a16:creationId xmlns:a16="http://schemas.microsoft.com/office/drawing/2014/main" id="{87365060-3C1C-304F-95D3-4B0EE343A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7" name="Rectangle 1180">
                <a:extLst>
                  <a:ext uri="{FF2B5EF4-FFF2-40B4-BE49-F238E27FC236}">
                    <a16:creationId xmlns:a16="http://schemas.microsoft.com/office/drawing/2014/main" id="{C1408874-8C78-9F4B-BB13-B9E39535F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228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8" name="Rectangle 1181">
                <a:extLst>
                  <a:ext uri="{FF2B5EF4-FFF2-40B4-BE49-F238E27FC236}">
                    <a16:creationId xmlns:a16="http://schemas.microsoft.com/office/drawing/2014/main" id="{0023EA6B-5F86-AD48-9B7E-72F61AD66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228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9" name="Rectangle 1182">
                <a:extLst>
                  <a:ext uri="{FF2B5EF4-FFF2-40B4-BE49-F238E27FC236}">
                    <a16:creationId xmlns:a16="http://schemas.microsoft.com/office/drawing/2014/main" id="{6CB560A1-5CCC-694C-8D4F-C28639E6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228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0" name="Rectangle 1183">
                <a:extLst>
                  <a:ext uri="{FF2B5EF4-FFF2-40B4-BE49-F238E27FC236}">
                    <a16:creationId xmlns:a16="http://schemas.microsoft.com/office/drawing/2014/main" id="{A6078DCC-B220-F844-8D3C-9CD1DE0CB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228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1" name="Rectangle 1184">
                <a:extLst>
                  <a:ext uri="{FF2B5EF4-FFF2-40B4-BE49-F238E27FC236}">
                    <a16:creationId xmlns:a16="http://schemas.microsoft.com/office/drawing/2014/main" id="{C1ECD54E-83BF-574B-8A20-877C096B9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22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2" name="Rectangle 1185">
                <a:extLst>
                  <a:ext uri="{FF2B5EF4-FFF2-40B4-BE49-F238E27FC236}">
                    <a16:creationId xmlns:a16="http://schemas.microsoft.com/office/drawing/2014/main" id="{7307E2B8-2B8B-6D4B-80C5-7415D7D54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3" name="Rectangle 1186">
                <a:extLst>
                  <a:ext uri="{FF2B5EF4-FFF2-40B4-BE49-F238E27FC236}">
                    <a16:creationId xmlns:a16="http://schemas.microsoft.com/office/drawing/2014/main" id="{EF1B40DF-9C7F-CC47-A75A-44BED800D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28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4" name="Rectangle 1187">
                <a:extLst>
                  <a:ext uri="{FF2B5EF4-FFF2-40B4-BE49-F238E27FC236}">
                    <a16:creationId xmlns:a16="http://schemas.microsoft.com/office/drawing/2014/main" id="{DB7601B1-AD4F-A74A-BB77-9B9123459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5" name="Rectangle 1188">
                <a:extLst>
                  <a:ext uri="{FF2B5EF4-FFF2-40B4-BE49-F238E27FC236}">
                    <a16:creationId xmlns:a16="http://schemas.microsoft.com/office/drawing/2014/main" id="{DF2A045E-47A2-A94A-91BB-6A01FF25F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28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6" name="Rectangle 1189">
                <a:extLst>
                  <a:ext uri="{FF2B5EF4-FFF2-40B4-BE49-F238E27FC236}">
                    <a16:creationId xmlns:a16="http://schemas.microsoft.com/office/drawing/2014/main" id="{A8736DD9-7AC1-694A-98DB-9778AD13D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7" name="Rectangle 1190">
                <a:extLst>
                  <a:ext uri="{FF2B5EF4-FFF2-40B4-BE49-F238E27FC236}">
                    <a16:creationId xmlns:a16="http://schemas.microsoft.com/office/drawing/2014/main" id="{9C0EDA5D-C132-A748-8BFA-7B468585D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8" name="Rectangle 1191">
                <a:extLst>
                  <a:ext uri="{FF2B5EF4-FFF2-40B4-BE49-F238E27FC236}">
                    <a16:creationId xmlns:a16="http://schemas.microsoft.com/office/drawing/2014/main" id="{D4ED5971-264B-2940-97BD-7D983A87E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28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9" name="Rectangle 1192">
                <a:extLst>
                  <a:ext uri="{FF2B5EF4-FFF2-40B4-BE49-F238E27FC236}">
                    <a16:creationId xmlns:a16="http://schemas.microsoft.com/office/drawing/2014/main" id="{115E6F94-2D93-6848-957B-FE03B5F1E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0" name="Rectangle 1193">
                <a:extLst>
                  <a:ext uri="{FF2B5EF4-FFF2-40B4-BE49-F238E27FC236}">
                    <a16:creationId xmlns:a16="http://schemas.microsoft.com/office/drawing/2014/main" id="{43C56F50-0340-3D48-B5A1-C231091AC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28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1" name="Rectangle 1194">
                <a:extLst>
                  <a:ext uri="{FF2B5EF4-FFF2-40B4-BE49-F238E27FC236}">
                    <a16:creationId xmlns:a16="http://schemas.microsoft.com/office/drawing/2014/main" id="{2E010D5B-3A65-5A43-8AB6-457882A13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2" name="Rectangle 1195">
                <a:extLst>
                  <a:ext uri="{FF2B5EF4-FFF2-40B4-BE49-F238E27FC236}">
                    <a16:creationId xmlns:a16="http://schemas.microsoft.com/office/drawing/2014/main" id="{EC2DAB4D-9465-584B-B500-C71D1099C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3" name="Rectangle 1196">
                <a:extLst>
                  <a:ext uri="{FF2B5EF4-FFF2-40B4-BE49-F238E27FC236}">
                    <a16:creationId xmlns:a16="http://schemas.microsoft.com/office/drawing/2014/main" id="{D5859D41-5144-E14F-AA43-A3A8CD9CD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28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4" name="Rectangle 1197">
                <a:extLst>
                  <a:ext uri="{FF2B5EF4-FFF2-40B4-BE49-F238E27FC236}">
                    <a16:creationId xmlns:a16="http://schemas.microsoft.com/office/drawing/2014/main" id="{0A2E6B47-7ACC-CD40-A90C-E0B578F40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5" name="Rectangle 1198">
                <a:extLst>
                  <a:ext uri="{FF2B5EF4-FFF2-40B4-BE49-F238E27FC236}">
                    <a16:creationId xmlns:a16="http://schemas.microsoft.com/office/drawing/2014/main" id="{92665584-0156-9848-A4C9-E1B68E240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28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6" name="Rectangle 1199">
                <a:extLst>
                  <a:ext uri="{FF2B5EF4-FFF2-40B4-BE49-F238E27FC236}">
                    <a16:creationId xmlns:a16="http://schemas.microsoft.com/office/drawing/2014/main" id="{5205566C-8E31-9E48-B162-80FBACAEC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7" name="Rectangle 1200">
                <a:extLst>
                  <a:ext uri="{FF2B5EF4-FFF2-40B4-BE49-F238E27FC236}">
                    <a16:creationId xmlns:a16="http://schemas.microsoft.com/office/drawing/2014/main" id="{A4B82DCB-F373-9949-828F-F002DD08C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8" name="Rectangle 1201">
                <a:extLst>
                  <a:ext uri="{FF2B5EF4-FFF2-40B4-BE49-F238E27FC236}">
                    <a16:creationId xmlns:a16="http://schemas.microsoft.com/office/drawing/2014/main" id="{6E3CA754-A796-5944-BCB3-601044383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28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9" name="Rectangle 1202">
                <a:extLst>
                  <a:ext uri="{FF2B5EF4-FFF2-40B4-BE49-F238E27FC236}">
                    <a16:creationId xmlns:a16="http://schemas.microsoft.com/office/drawing/2014/main" id="{32A07D19-BEF5-C542-B37F-7955CDE23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0" name="Rectangle 1203">
                <a:extLst>
                  <a:ext uri="{FF2B5EF4-FFF2-40B4-BE49-F238E27FC236}">
                    <a16:creationId xmlns:a16="http://schemas.microsoft.com/office/drawing/2014/main" id="{205A66E8-BADF-1E4D-B21C-382361BA1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28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1" name="Rectangle 1204">
                <a:extLst>
                  <a:ext uri="{FF2B5EF4-FFF2-40B4-BE49-F238E27FC236}">
                    <a16:creationId xmlns:a16="http://schemas.microsoft.com/office/drawing/2014/main" id="{C75B812B-3963-784B-B7BA-186058C15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2" name="Rectangle 1205">
                <a:extLst>
                  <a:ext uri="{FF2B5EF4-FFF2-40B4-BE49-F238E27FC236}">
                    <a16:creationId xmlns:a16="http://schemas.microsoft.com/office/drawing/2014/main" id="{7B89B14B-C7B3-5A42-8E11-174E163AB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28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3" name="Rectangle 1206">
                <a:extLst>
                  <a:ext uri="{FF2B5EF4-FFF2-40B4-BE49-F238E27FC236}">
                    <a16:creationId xmlns:a16="http://schemas.microsoft.com/office/drawing/2014/main" id="{9A2FFE8C-6702-3442-80B1-C5DC60581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4" name="Rectangle 1207">
                <a:extLst>
                  <a:ext uri="{FF2B5EF4-FFF2-40B4-BE49-F238E27FC236}">
                    <a16:creationId xmlns:a16="http://schemas.microsoft.com/office/drawing/2014/main" id="{4E76F095-E892-5645-BB40-04D7B8A51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5" name="Rectangle 1208">
                <a:extLst>
                  <a:ext uri="{FF2B5EF4-FFF2-40B4-BE49-F238E27FC236}">
                    <a16:creationId xmlns:a16="http://schemas.microsoft.com/office/drawing/2014/main" id="{30B3A6AF-7CAA-774D-8E27-91FFC0631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28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6" name="Rectangle 1209">
                <a:extLst>
                  <a:ext uri="{FF2B5EF4-FFF2-40B4-BE49-F238E27FC236}">
                    <a16:creationId xmlns:a16="http://schemas.microsoft.com/office/drawing/2014/main" id="{102ECAA4-45E5-724E-B348-7A4E3313D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7" name="Rectangle 1210">
                <a:extLst>
                  <a:ext uri="{FF2B5EF4-FFF2-40B4-BE49-F238E27FC236}">
                    <a16:creationId xmlns:a16="http://schemas.microsoft.com/office/drawing/2014/main" id="{EAFDF9D0-5681-3E45-9190-2F47ED4E7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28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8" name="Rectangle 1211">
                <a:extLst>
                  <a:ext uri="{FF2B5EF4-FFF2-40B4-BE49-F238E27FC236}">
                    <a16:creationId xmlns:a16="http://schemas.microsoft.com/office/drawing/2014/main" id="{30FAB9E1-7E22-3F4C-BD5F-E0DC13AF4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28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9" name="Rectangle 1212">
                <a:extLst>
                  <a:ext uri="{FF2B5EF4-FFF2-40B4-BE49-F238E27FC236}">
                    <a16:creationId xmlns:a16="http://schemas.microsoft.com/office/drawing/2014/main" id="{96A6DD28-3718-584E-B939-A4EE9238F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286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0" name="Rectangle 1213">
                <a:extLst>
                  <a:ext uri="{FF2B5EF4-FFF2-40B4-BE49-F238E27FC236}">
                    <a16:creationId xmlns:a16="http://schemas.microsoft.com/office/drawing/2014/main" id="{1276FE45-AAB7-3344-BD96-2E57A187C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286"/>
                <a:ext cx="55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1" name="Rectangle 1214">
                <a:extLst>
                  <a:ext uri="{FF2B5EF4-FFF2-40B4-BE49-F238E27FC236}">
                    <a16:creationId xmlns:a16="http://schemas.microsoft.com/office/drawing/2014/main" id="{03079A3E-DEA3-1041-945E-45DAB2E32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28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2" name="Rectangle 1215">
                <a:extLst>
                  <a:ext uri="{FF2B5EF4-FFF2-40B4-BE49-F238E27FC236}">
                    <a16:creationId xmlns:a16="http://schemas.microsoft.com/office/drawing/2014/main" id="{19F4316A-A6DD-D945-8FCB-40C4C6812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28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3" name="Rectangle 1216">
                <a:extLst>
                  <a:ext uri="{FF2B5EF4-FFF2-40B4-BE49-F238E27FC236}">
                    <a16:creationId xmlns:a16="http://schemas.microsoft.com/office/drawing/2014/main" id="{20632AE7-A949-FC47-B777-DA9DB2D11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28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4" name="Rectangle 1217">
                <a:extLst>
                  <a:ext uri="{FF2B5EF4-FFF2-40B4-BE49-F238E27FC236}">
                    <a16:creationId xmlns:a16="http://schemas.microsoft.com/office/drawing/2014/main" id="{F98C3C02-0B8A-0841-9FD9-B802952A4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5" name="Rectangle 1218">
                <a:extLst>
                  <a:ext uri="{FF2B5EF4-FFF2-40B4-BE49-F238E27FC236}">
                    <a16:creationId xmlns:a16="http://schemas.microsoft.com/office/drawing/2014/main" id="{53367111-9BC2-794E-91E7-66518A56B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3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6" name="Rectangle 1219">
                <a:extLst>
                  <a:ext uri="{FF2B5EF4-FFF2-40B4-BE49-F238E27FC236}">
                    <a16:creationId xmlns:a16="http://schemas.microsoft.com/office/drawing/2014/main" id="{9F4FAD4D-ED04-3A44-A08B-FB3898ACF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7" name="Rectangle 1220">
                <a:extLst>
                  <a:ext uri="{FF2B5EF4-FFF2-40B4-BE49-F238E27FC236}">
                    <a16:creationId xmlns:a16="http://schemas.microsoft.com/office/drawing/2014/main" id="{BAAB98C9-C27D-E743-8F70-C8C37F714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3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8" name="Rectangle 1221">
                <a:extLst>
                  <a:ext uri="{FF2B5EF4-FFF2-40B4-BE49-F238E27FC236}">
                    <a16:creationId xmlns:a16="http://schemas.microsoft.com/office/drawing/2014/main" id="{8CF181AB-B4D1-AA4C-9046-5CC5B0E2A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9" name="Rectangle 1222">
                <a:extLst>
                  <a:ext uri="{FF2B5EF4-FFF2-40B4-BE49-F238E27FC236}">
                    <a16:creationId xmlns:a16="http://schemas.microsoft.com/office/drawing/2014/main" id="{BA15E2CB-A0D8-D84A-8935-3AEE1A516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0" name="Rectangle 1223">
                <a:extLst>
                  <a:ext uri="{FF2B5EF4-FFF2-40B4-BE49-F238E27FC236}">
                    <a16:creationId xmlns:a16="http://schemas.microsoft.com/office/drawing/2014/main" id="{12E0CB75-AF50-FF41-B6CA-9CD756EEB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3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1" name="Rectangle 1224">
                <a:extLst>
                  <a:ext uri="{FF2B5EF4-FFF2-40B4-BE49-F238E27FC236}">
                    <a16:creationId xmlns:a16="http://schemas.microsoft.com/office/drawing/2014/main" id="{642E4694-E23B-C643-A0BB-4E171CFF9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2" name="Rectangle 1225">
                <a:extLst>
                  <a:ext uri="{FF2B5EF4-FFF2-40B4-BE49-F238E27FC236}">
                    <a16:creationId xmlns:a16="http://schemas.microsoft.com/office/drawing/2014/main" id="{A7C93F89-FCF1-C84B-8B54-DE1EC3B9B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3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3" name="Rectangle 1226">
                <a:extLst>
                  <a:ext uri="{FF2B5EF4-FFF2-40B4-BE49-F238E27FC236}">
                    <a16:creationId xmlns:a16="http://schemas.microsoft.com/office/drawing/2014/main" id="{77427CF5-5D72-C24F-810A-08972DA9D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4" name="Rectangle 1227">
                <a:extLst>
                  <a:ext uri="{FF2B5EF4-FFF2-40B4-BE49-F238E27FC236}">
                    <a16:creationId xmlns:a16="http://schemas.microsoft.com/office/drawing/2014/main" id="{752D45E6-5C39-3F49-AEC7-68D08DDDE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5" name="Rectangle 1228">
                <a:extLst>
                  <a:ext uri="{FF2B5EF4-FFF2-40B4-BE49-F238E27FC236}">
                    <a16:creationId xmlns:a16="http://schemas.microsoft.com/office/drawing/2014/main" id="{9C732AD4-358C-1941-9EDC-74C33B1BF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3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6" name="Rectangle 1229">
                <a:extLst>
                  <a:ext uri="{FF2B5EF4-FFF2-40B4-BE49-F238E27FC236}">
                    <a16:creationId xmlns:a16="http://schemas.microsoft.com/office/drawing/2014/main" id="{E03C7107-63E3-8E4C-93F0-8DB7C2B29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7" name="Rectangle 1230">
                <a:extLst>
                  <a:ext uri="{FF2B5EF4-FFF2-40B4-BE49-F238E27FC236}">
                    <a16:creationId xmlns:a16="http://schemas.microsoft.com/office/drawing/2014/main" id="{1679DF5D-7BD8-6044-83EB-09F230D03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3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8" name="Rectangle 1231">
                <a:extLst>
                  <a:ext uri="{FF2B5EF4-FFF2-40B4-BE49-F238E27FC236}">
                    <a16:creationId xmlns:a16="http://schemas.microsoft.com/office/drawing/2014/main" id="{0FAEA1D3-577B-3047-AF03-46E045F65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9" name="Rectangle 1232">
                <a:extLst>
                  <a:ext uri="{FF2B5EF4-FFF2-40B4-BE49-F238E27FC236}">
                    <a16:creationId xmlns:a16="http://schemas.microsoft.com/office/drawing/2014/main" id="{2E1BF1D3-41AB-2A48-BB75-DA1324B75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0" name="Rectangle 1233">
                <a:extLst>
                  <a:ext uri="{FF2B5EF4-FFF2-40B4-BE49-F238E27FC236}">
                    <a16:creationId xmlns:a16="http://schemas.microsoft.com/office/drawing/2014/main" id="{315B7FCC-DE9E-3B4E-BCE3-06D981175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3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1" name="Rectangle 1234">
                <a:extLst>
                  <a:ext uri="{FF2B5EF4-FFF2-40B4-BE49-F238E27FC236}">
                    <a16:creationId xmlns:a16="http://schemas.microsoft.com/office/drawing/2014/main" id="{69A52A6D-BD5B-EC48-8008-845B84120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2" name="Rectangle 1235">
                <a:extLst>
                  <a:ext uri="{FF2B5EF4-FFF2-40B4-BE49-F238E27FC236}">
                    <a16:creationId xmlns:a16="http://schemas.microsoft.com/office/drawing/2014/main" id="{4C691238-3D6A-C648-8445-E82F15CF2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3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3" name="Rectangle 1236">
                <a:extLst>
                  <a:ext uri="{FF2B5EF4-FFF2-40B4-BE49-F238E27FC236}">
                    <a16:creationId xmlns:a16="http://schemas.microsoft.com/office/drawing/2014/main" id="{054A209B-C679-6144-A2C5-7ACBA7A52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4" name="Rectangle 1237">
                <a:extLst>
                  <a:ext uri="{FF2B5EF4-FFF2-40B4-BE49-F238E27FC236}">
                    <a16:creationId xmlns:a16="http://schemas.microsoft.com/office/drawing/2014/main" id="{CD0E4DBF-5573-474C-B3FF-BAE7A1A49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3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5" name="Rectangle 1238">
                <a:extLst>
                  <a:ext uri="{FF2B5EF4-FFF2-40B4-BE49-F238E27FC236}">
                    <a16:creationId xmlns:a16="http://schemas.microsoft.com/office/drawing/2014/main" id="{594EB9A2-870F-F049-B57C-B77AEFA5D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6" name="Rectangle 1239">
                <a:extLst>
                  <a:ext uri="{FF2B5EF4-FFF2-40B4-BE49-F238E27FC236}">
                    <a16:creationId xmlns:a16="http://schemas.microsoft.com/office/drawing/2014/main" id="{2A353B35-C7BD-0A4C-82B1-BAB0D4FF6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7" name="Rectangle 1240">
                <a:extLst>
                  <a:ext uri="{FF2B5EF4-FFF2-40B4-BE49-F238E27FC236}">
                    <a16:creationId xmlns:a16="http://schemas.microsoft.com/office/drawing/2014/main" id="{F2A85FCD-8812-D945-BFA2-D86966679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3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8" name="Rectangle 1241">
                <a:extLst>
                  <a:ext uri="{FF2B5EF4-FFF2-40B4-BE49-F238E27FC236}">
                    <a16:creationId xmlns:a16="http://schemas.microsoft.com/office/drawing/2014/main" id="{8A69D9FA-DEEF-B749-B41D-4AA740E18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343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9" name="Rectangle 1242">
                <a:extLst>
                  <a:ext uri="{FF2B5EF4-FFF2-40B4-BE49-F238E27FC236}">
                    <a16:creationId xmlns:a16="http://schemas.microsoft.com/office/drawing/2014/main" id="{1E696F43-519C-F044-AB77-684D44535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343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0" name="Rectangle 1243">
                <a:extLst>
                  <a:ext uri="{FF2B5EF4-FFF2-40B4-BE49-F238E27FC236}">
                    <a16:creationId xmlns:a16="http://schemas.microsoft.com/office/drawing/2014/main" id="{FD1FCD25-C536-3C40-9537-3CB611795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343"/>
                <a:ext cx="56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1" name="Rectangle 1244">
                <a:extLst>
                  <a:ext uri="{FF2B5EF4-FFF2-40B4-BE49-F238E27FC236}">
                    <a16:creationId xmlns:a16="http://schemas.microsoft.com/office/drawing/2014/main" id="{7112E203-66AB-994A-AF18-498826AAF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343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2" name="Rectangle 1245">
                <a:extLst>
                  <a:ext uri="{FF2B5EF4-FFF2-40B4-BE49-F238E27FC236}">
                    <a16:creationId xmlns:a16="http://schemas.microsoft.com/office/drawing/2014/main" id="{62FC50DB-A291-9545-82C2-765D8199E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343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3" name="Rectangle 1246">
                <a:extLst>
                  <a:ext uri="{FF2B5EF4-FFF2-40B4-BE49-F238E27FC236}">
                    <a16:creationId xmlns:a16="http://schemas.microsoft.com/office/drawing/2014/main" id="{C1760CDC-10DF-EA4D-B69C-D9947AC5C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343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4" name="Rectangle 1247">
                <a:extLst>
                  <a:ext uri="{FF2B5EF4-FFF2-40B4-BE49-F238E27FC236}">
                    <a16:creationId xmlns:a16="http://schemas.microsoft.com/office/drawing/2014/main" id="{7E033002-0FD0-2B4F-8CD4-394EBD93A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34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5" name="Rectangle 1248">
                <a:extLst>
                  <a:ext uri="{FF2B5EF4-FFF2-40B4-BE49-F238E27FC236}">
                    <a16:creationId xmlns:a16="http://schemas.microsoft.com/office/drawing/2014/main" id="{67E2F915-9F91-904B-82A0-55DE2084D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34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6" name="Rectangle 1249">
                <a:extLst>
                  <a:ext uri="{FF2B5EF4-FFF2-40B4-BE49-F238E27FC236}">
                    <a16:creationId xmlns:a16="http://schemas.microsoft.com/office/drawing/2014/main" id="{1E8BADED-3E47-3043-8407-6A5A2D0F2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7" name="Rectangle 1250">
                <a:extLst>
                  <a:ext uri="{FF2B5EF4-FFF2-40B4-BE49-F238E27FC236}">
                    <a16:creationId xmlns:a16="http://schemas.microsoft.com/office/drawing/2014/main" id="{12B57855-67F9-0C46-B9CA-B4F6559AB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40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8" name="Rectangle 1251">
                <a:extLst>
                  <a:ext uri="{FF2B5EF4-FFF2-40B4-BE49-F238E27FC236}">
                    <a16:creationId xmlns:a16="http://schemas.microsoft.com/office/drawing/2014/main" id="{958DE796-F6FE-474D-A40B-686CB87DE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9" name="Rectangle 1252">
                <a:extLst>
                  <a:ext uri="{FF2B5EF4-FFF2-40B4-BE49-F238E27FC236}">
                    <a16:creationId xmlns:a16="http://schemas.microsoft.com/office/drawing/2014/main" id="{22637AB1-8315-124E-B4D5-C9658BA07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40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0" name="Rectangle 1253">
                <a:extLst>
                  <a:ext uri="{FF2B5EF4-FFF2-40B4-BE49-F238E27FC236}">
                    <a16:creationId xmlns:a16="http://schemas.microsoft.com/office/drawing/2014/main" id="{6C428DF8-0214-0441-9DFE-B901FE6E4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1" name="Rectangle 1254">
                <a:extLst>
                  <a:ext uri="{FF2B5EF4-FFF2-40B4-BE49-F238E27FC236}">
                    <a16:creationId xmlns:a16="http://schemas.microsoft.com/office/drawing/2014/main" id="{0685746B-D191-6240-823B-EEEE12D52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2" name="Rectangle 1255">
                <a:extLst>
                  <a:ext uri="{FF2B5EF4-FFF2-40B4-BE49-F238E27FC236}">
                    <a16:creationId xmlns:a16="http://schemas.microsoft.com/office/drawing/2014/main" id="{EAD4E91D-135A-D84A-983B-4E2ABEE46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40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3" name="Rectangle 1256">
                <a:extLst>
                  <a:ext uri="{FF2B5EF4-FFF2-40B4-BE49-F238E27FC236}">
                    <a16:creationId xmlns:a16="http://schemas.microsoft.com/office/drawing/2014/main" id="{B9BD117F-5D34-6445-B00B-8B531CAD4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4" name="Rectangle 1257">
                <a:extLst>
                  <a:ext uri="{FF2B5EF4-FFF2-40B4-BE49-F238E27FC236}">
                    <a16:creationId xmlns:a16="http://schemas.microsoft.com/office/drawing/2014/main" id="{E769485E-B300-2841-9C5D-DA034ACA9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40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5" name="Rectangle 1258">
                <a:extLst>
                  <a:ext uri="{FF2B5EF4-FFF2-40B4-BE49-F238E27FC236}">
                    <a16:creationId xmlns:a16="http://schemas.microsoft.com/office/drawing/2014/main" id="{9D4DE775-C014-0244-A4E4-3A04EF61A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6" name="Rectangle 1259">
                <a:extLst>
                  <a:ext uri="{FF2B5EF4-FFF2-40B4-BE49-F238E27FC236}">
                    <a16:creationId xmlns:a16="http://schemas.microsoft.com/office/drawing/2014/main" id="{771CB891-D86E-BE43-93CF-A5204D1BF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7" name="Rectangle 1260">
                <a:extLst>
                  <a:ext uri="{FF2B5EF4-FFF2-40B4-BE49-F238E27FC236}">
                    <a16:creationId xmlns:a16="http://schemas.microsoft.com/office/drawing/2014/main" id="{BDF115BF-2BF6-6C4E-A473-61CFC2443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40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8" name="Rectangle 1261">
                <a:extLst>
                  <a:ext uri="{FF2B5EF4-FFF2-40B4-BE49-F238E27FC236}">
                    <a16:creationId xmlns:a16="http://schemas.microsoft.com/office/drawing/2014/main" id="{D21500D9-95FA-CA4F-B704-7BCCF52E8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9" name="Rectangle 1262">
                <a:extLst>
                  <a:ext uri="{FF2B5EF4-FFF2-40B4-BE49-F238E27FC236}">
                    <a16:creationId xmlns:a16="http://schemas.microsoft.com/office/drawing/2014/main" id="{F9AF0A63-46F4-A140-835D-07524BE87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40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0" name="Rectangle 1263">
                <a:extLst>
                  <a:ext uri="{FF2B5EF4-FFF2-40B4-BE49-F238E27FC236}">
                    <a16:creationId xmlns:a16="http://schemas.microsoft.com/office/drawing/2014/main" id="{E43530CF-C413-D343-A6AD-C7549C640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1" name="Rectangle 1264">
                <a:extLst>
                  <a:ext uri="{FF2B5EF4-FFF2-40B4-BE49-F238E27FC236}">
                    <a16:creationId xmlns:a16="http://schemas.microsoft.com/office/drawing/2014/main" id="{DABD8823-961F-2F41-AFC4-93398B674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2" name="Rectangle 1265">
                <a:extLst>
                  <a:ext uri="{FF2B5EF4-FFF2-40B4-BE49-F238E27FC236}">
                    <a16:creationId xmlns:a16="http://schemas.microsoft.com/office/drawing/2014/main" id="{1E012109-821C-8644-9930-13C15989F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40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3" name="Rectangle 1266">
                <a:extLst>
                  <a:ext uri="{FF2B5EF4-FFF2-40B4-BE49-F238E27FC236}">
                    <a16:creationId xmlns:a16="http://schemas.microsoft.com/office/drawing/2014/main" id="{2FA6382F-3A03-394B-8C22-B447934AA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4" name="Rectangle 1267">
                <a:extLst>
                  <a:ext uri="{FF2B5EF4-FFF2-40B4-BE49-F238E27FC236}">
                    <a16:creationId xmlns:a16="http://schemas.microsoft.com/office/drawing/2014/main" id="{2C17FFE4-A405-0641-AC87-CC7D17198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40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5" name="Rectangle 1268">
                <a:extLst>
                  <a:ext uri="{FF2B5EF4-FFF2-40B4-BE49-F238E27FC236}">
                    <a16:creationId xmlns:a16="http://schemas.microsoft.com/office/drawing/2014/main" id="{FBBBC80D-5F1E-3041-8D40-9550F8457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6" name="Rectangle 1269">
                <a:extLst>
                  <a:ext uri="{FF2B5EF4-FFF2-40B4-BE49-F238E27FC236}">
                    <a16:creationId xmlns:a16="http://schemas.microsoft.com/office/drawing/2014/main" id="{717CF888-B926-2D4E-B881-F89131CFA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40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7" name="Rectangle 1270">
                <a:extLst>
                  <a:ext uri="{FF2B5EF4-FFF2-40B4-BE49-F238E27FC236}">
                    <a16:creationId xmlns:a16="http://schemas.microsoft.com/office/drawing/2014/main" id="{70B3C178-92E7-CE40-98AE-D3C93623E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8" name="Rectangle 1271">
                <a:extLst>
                  <a:ext uri="{FF2B5EF4-FFF2-40B4-BE49-F238E27FC236}">
                    <a16:creationId xmlns:a16="http://schemas.microsoft.com/office/drawing/2014/main" id="{77F292C7-A4D9-814D-9415-DA6333352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401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9" name="Rectangle 1272">
                <a:extLst>
                  <a:ext uri="{FF2B5EF4-FFF2-40B4-BE49-F238E27FC236}">
                    <a16:creationId xmlns:a16="http://schemas.microsoft.com/office/drawing/2014/main" id="{D841B9F5-204F-E049-BB7C-3B9823271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401"/>
                <a:ext cx="55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0" name="Rectangle 1273">
                <a:extLst>
                  <a:ext uri="{FF2B5EF4-FFF2-40B4-BE49-F238E27FC236}">
                    <a16:creationId xmlns:a16="http://schemas.microsoft.com/office/drawing/2014/main" id="{45CE4C9D-6B8A-A24F-B83C-677C48EDC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401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1" name="Rectangle 1274">
                <a:extLst>
                  <a:ext uri="{FF2B5EF4-FFF2-40B4-BE49-F238E27FC236}">
                    <a16:creationId xmlns:a16="http://schemas.microsoft.com/office/drawing/2014/main" id="{A50B5416-A3B0-5E4F-9981-95F5226E3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401"/>
                <a:ext cx="55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2" name="Rectangle 1275">
                <a:extLst>
                  <a:ext uri="{FF2B5EF4-FFF2-40B4-BE49-F238E27FC236}">
                    <a16:creationId xmlns:a16="http://schemas.microsoft.com/office/drawing/2014/main" id="{80A16D7D-9148-324A-9B80-C4278516D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401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3" name="Rectangle 1276">
                <a:extLst>
                  <a:ext uri="{FF2B5EF4-FFF2-40B4-BE49-F238E27FC236}">
                    <a16:creationId xmlns:a16="http://schemas.microsoft.com/office/drawing/2014/main" id="{1FA4B3CD-6752-5348-9352-6EA33C152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401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4" name="Rectangle 1277">
                <a:extLst>
                  <a:ext uri="{FF2B5EF4-FFF2-40B4-BE49-F238E27FC236}">
                    <a16:creationId xmlns:a16="http://schemas.microsoft.com/office/drawing/2014/main" id="{BC02675B-3CB6-A849-8692-42B9E478D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401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5" name="Rectangle 1278">
                <a:extLst>
                  <a:ext uri="{FF2B5EF4-FFF2-40B4-BE49-F238E27FC236}">
                    <a16:creationId xmlns:a16="http://schemas.microsoft.com/office/drawing/2014/main" id="{6D18ADF3-74C9-DD44-8A9C-61F3B8369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6" name="Rectangle 1279">
                <a:extLst>
                  <a:ext uri="{FF2B5EF4-FFF2-40B4-BE49-F238E27FC236}">
                    <a16:creationId xmlns:a16="http://schemas.microsoft.com/office/drawing/2014/main" id="{37C6788F-E653-7F41-9BC0-9F4BCE3AA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40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7" name="Rectangle 1280">
                <a:extLst>
                  <a:ext uri="{FF2B5EF4-FFF2-40B4-BE49-F238E27FC236}">
                    <a16:creationId xmlns:a16="http://schemas.microsoft.com/office/drawing/2014/main" id="{8552E478-4F22-5743-A526-7436015BC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40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8" name="Rectangle 1281">
                <a:extLst>
                  <a:ext uri="{FF2B5EF4-FFF2-40B4-BE49-F238E27FC236}">
                    <a16:creationId xmlns:a16="http://schemas.microsoft.com/office/drawing/2014/main" id="{DAA38584-C0C8-8A44-A48E-6267E5071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9" name="Rectangle 1282">
                <a:extLst>
                  <a:ext uri="{FF2B5EF4-FFF2-40B4-BE49-F238E27FC236}">
                    <a16:creationId xmlns:a16="http://schemas.microsoft.com/office/drawing/2014/main" id="{9BB2CB70-3BA4-194B-9A2D-7A019427A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45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0" name="Rectangle 1283">
                <a:extLst>
                  <a:ext uri="{FF2B5EF4-FFF2-40B4-BE49-F238E27FC236}">
                    <a16:creationId xmlns:a16="http://schemas.microsoft.com/office/drawing/2014/main" id="{529E4758-8053-1842-AD24-2F94050FF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1" name="Rectangle 1284">
                <a:extLst>
                  <a:ext uri="{FF2B5EF4-FFF2-40B4-BE49-F238E27FC236}">
                    <a16:creationId xmlns:a16="http://schemas.microsoft.com/office/drawing/2014/main" id="{DD6FC068-306C-4544-93BD-23C60D3EA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45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2" name="Rectangle 1285">
                <a:extLst>
                  <a:ext uri="{FF2B5EF4-FFF2-40B4-BE49-F238E27FC236}">
                    <a16:creationId xmlns:a16="http://schemas.microsoft.com/office/drawing/2014/main" id="{23C1E1A0-E7EE-E547-8379-F84D87B55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3" name="Rectangle 1286">
                <a:extLst>
                  <a:ext uri="{FF2B5EF4-FFF2-40B4-BE49-F238E27FC236}">
                    <a16:creationId xmlns:a16="http://schemas.microsoft.com/office/drawing/2014/main" id="{F45041FF-7851-B54C-AF8B-32FB41790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4" name="Rectangle 1287">
                <a:extLst>
                  <a:ext uri="{FF2B5EF4-FFF2-40B4-BE49-F238E27FC236}">
                    <a16:creationId xmlns:a16="http://schemas.microsoft.com/office/drawing/2014/main" id="{CF02B578-761D-1948-BB6C-23007A76D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45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5" name="Rectangle 1288">
                <a:extLst>
                  <a:ext uri="{FF2B5EF4-FFF2-40B4-BE49-F238E27FC236}">
                    <a16:creationId xmlns:a16="http://schemas.microsoft.com/office/drawing/2014/main" id="{4809C1FC-27F7-844F-8917-3386A04CC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6" name="Rectangle 1289">
                <a:extLst>
                  <a:ext uri="{FF2B5EF4-FFF2-40B4-BE49-F238E27FC236}">
                    <a16:creationId xmlns:a16="http://schemas.microsoft.com/office/drawing/2014/main" id="{C1E3B093-0D71-9D49-916C-62C11F7D1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45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7" name="Rectangle 1290">
                <a:extLst>
                  <a:ext uri="{FF2B5EF4-FFF2-40B4-BE49-F238E27FC236}">
                    <a16:creationId xmlns:a16="http://schemas.microsoft.com/office/drawing/2014/main" id="{4CA82245-1AD8-5B45-962E-2C7734CE9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8" name="Rectangle 1291">
                <a:extLst>
                  <a:ext uri="{FF2B5EF4-FFF2-40B4-BE49-F238E27FC236}">
                    <a16:creationId xmlns:a16="http://schemas.microsoft.com/office/drawing/2014/main" id="{83F3EDFC-7CA8-2C4F-BB8C-2E629374F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9" name="Rectangle 1292">
                <a:extLst>
                  <a:ext uri="{FF2B5EF4-FFF2-40B4-BE49-F238E27FC236}">
                    <a16:creationId xmlns:a16="http://schemas.microsoft.com/office/drawing/2014/main" id="{0CE72E65-01A2-1C45-830F-50CDCA38D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45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0" name="Rectangle 1293">
                <a:extLst>
                  <a:ext uri="{FF2B5EF4-FFF2-40B4-BE49-F238E27FC236}">
                    <a16:creationId xmlns:a16="http://schemas.microsoft.com/office/drawing/2014/main" id="{578CFEF9-7C55-8D4C-B7AE-FD0E974E9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1" name="Rectangle 1294">
                <a:extLst>
                  <a:ext uri="{FF2B5EF4-FFF2-40B4-BE49-F238E27FC236}">
                    <a16:creationId xmlns:a16="http://schemas.microsoft.com/office/drawing/2014/main" id="{D8884CB0-6821-8C44-9365-31B1E77CD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45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2" name="Rectangle 1295">
                <a:extLst>
                  <a:ext uri="{FF2B5EF4-FFF2-40B4-BE49-F238E27FC236}">
                    <a16:creationId xmlns:a16="http://schemas.microsoft.com/office/drawing/2014/main" id="{B31B50F0-200E-8F44-A3DF-AC2C8B927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3" name="Rectangle 1296">
                <a:extLst>
                  <a:ext uri="{FF2B5EF4-FFF2-40B4-BE49-F238E27FC236}">
                    <a16:creationId xmlns:a16="http://schemas.microsoft.com/office/drawing/2014/main" id="{98CD3845-D5CA-5148-B284-3CC2414CF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4" name="Rectangle 1297">
                <a:extLst>
                  <a:ext uri="{FF2B5EF4-FFF2-40B4-BE49-F238E27FC236}">
                    <a16:creationId xmlns:a16="http://schemas.microsoft.com/office/drawing/2014/main" id="{BA47A4B8-99B8-694C-B3A2-4E24C52EE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45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5" name="Rectangle 1298">
                <a:extLst>
                  <a:ext uri="{FF2B5EF4-FFF2-40B4-BE49-F238E27FC236}">
                    <a16:creationId xmlns:a16="http://schemas.microsoft.com/office/drawing/2014/main" id="{58A42F3C-08C6-8B4F-A2CC-561252666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6" name="Rectangle 1299">
                <a:extLst>
                  <a:ext uri="{FF2B5EF4-FFF2-40B4-BE49-F238E27FC236}">
                    <a16:creationId xmlns:a16="http://schemas.microsoft.com/office/drawing/2014/main" id="{CA3E664C-5BA1-B44F-9E33-47293BAF3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45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7" name="Rectangle 1300">
                <a:extLst>
                  <a:ext uri="{FF2B5EF4-FFF2-40B4-BE49-F238E27FC236}">
                    <a16:creationId xmlns:a16="http://schemas.microsoft.com/office/drawing/2014/main" id="{0D596615-07D0-B045-BD99-6B6A7C109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8" name="Rectangle 1301">
                <a:extLst>
                  <a:ext uri="{FF2B5EF4-FFF2-40B4-BE49-F238E27FC236}">
                    <a16:creationId xmlns:a16="http://schemas.microsoft.com/office/drawing/2014/main" id="{C757B465-DEC5-5F40-B86D-6BC3322B0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459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9" name="Rectangle 1302">
                <a:extLst>
                  <a:ext uri="{FF2B5EF4-FFF2-40B4-BE49-F238E27FC236}">
                    <a16:creationId xmlns:a16="http://schemas.microsoft.com/office/drawing/2014/main" id="{48046C77-05DA-8942-9878-8A0C4109C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45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0" name="Rectangle 1303">
                <a:extLst>
                  <a:ext uri="{FF2B5EF4-FFF2-40B4-BE49-F238E27FC236}">
                    <a16:creationId xmlns:a16="http://schemas.microsoft.com/office/drawing/2014/main" id="{21F3D5D8-5DBF-C640-86AD-4C01E9F7A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459"/>
                <a:ext cx="56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1" name="Rectangle 1304">
                <a:extLst>
                  <a:ext uri="{FF2B5EF4-FFF2-40B4-BE49-F238E27FC236}">
                    <a16:creationId xmlns:a16="http://schemas.microsoft.com/office/drawing/2014/main" id="{9B6B6C90-16D7-1844-AAEF-128FE3933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459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2" name="Rectangle 1305">
                <a:extLst>
                  <a:ext uri="{FF2B5EF4-FFF2-40B4-BE49-F238E27FC236}">
                    <a16:creationId xmlns:a16="http://schemas.microsoft.com/office/drawing/2014/main" id="{0C563883-01C6-B14D-B730-6B7EE3CE7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45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3" name="Rectangle 1306">
                <a:extLst>
                  <a:ext uri="{FF2B5EF4-FFF2-40B4-BE49-F238E27FC236}">
                    <a16:creationId xmlns:a16="http://schemas.microsoft.com/office/drawing/2014/main" id="{12E64403-D81E-D54F-B5F9-7D2D66629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459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4" name="Rectangle 1307">
                <a:extLst>
                  <a:ext uri="{FF2B5EF4-FFF2-40B4-BE49-F238E27FC236}">
                    <a16:creationId xmlns:a16="http://schemas.microsoft.com/office/drawing/2014/main" id="{C0752C8D-34DA-AD45-9F27-47CAA5769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45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5" name="Rectangle 1308">
                <a:extLst>
                  <a:ext uri="{FF2B5EF4-FFF2-40B4-BE49-F238E27FC236}">
                    <a16:creationId xmlns:a16="http://schemas.microsoft.com/office/drawing/2014/main" id="{FE87E0DB-FABD-D841-9463-5C6F8BB64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45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6" name="Rectangle 1309">
                <a:extLst>
                  <a:ext uri="{FF2B5EF4-FFF2-40B4-BE49-F238E27FC236}">
                    <a16:creationId xmlns:a16="http://schemas.microsoft.com/office/drawing/2014/main" id="{04D1F09B-42DE-5C42-81A8-AC51AECDE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459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7" name="Rectangle 1310">
                <a:extLst>
                  <a:ext uri="{FF2B5EF4-FFF2-40B4-BE49-F238E27FC236}">
                    <a16:creationId xmlns:a16="http://schemas.microsoft.com/office/drawing/2014/main" id="{AA96E533-0D00-6A41-9FD2-A1715C77D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8" name="Rectangle 1311">
                <a:extLst>
                  <a:ext uri="{FF2B5EF4-FFF2-40B4-BE49-F238E27FC236}">
                    <a16:creationId xmlns:a16="http://schemas.microsoft.com/office/drawing/2014/main" id="{6042C4C2-8C49-5B43-BAB7-D9666712E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45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9" name="Rectangle 1312">
                <a:extLst>
                  <a:ext uri="{FF2B5EF4-FFF2-40B4-BE49-F238E27FC236}">
                    <a16:creationId xmlns:a16="http://schemas.microsoft.com/office/drawing/2014/main" id="{EA24B14B-7855-BD4E-8A53-49C30B70B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45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0" name="Rectangle 1313">
                <a:extLst>
                  <a:ext uri="{FF2B5EF4-FFF2-40B4-BE49-F238E27FC236}">
                    <a16:creationId xmlns:a16="http://schemas.microsoft.com/office/drawing/2014/main" id="{29BFA76A-2B10-F84A-B05D-95588B651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1" name="Rectangle 1314">
                <a:extLst>
                  <a:ext uri="{FF2B5EF4-FFF2-40B4-BE49-F238E27FC236}">
                    <a16:creationId xmlns:a16="http://schemas.microsoft.com/office/drawing/2014/main" id="{89C29985-786A-6F4A-AEC3-4DB943A6D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51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2" name="Rectangle 1315">
                <a:extLst>
                  <a:ext uri="{FF2B5EF4-FFF2-40B4-BE49-F238E27FC236}">
                    <a16:creationId xmlns:a16="http://schemas.microsoft.com/office/drawing/2014/main" id="{3ED17A24-C7D5-E346-8C25-CF8CF666B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3" name="Rectangle 1316">
                <a:extLst>
                  <a:ext uri="{FF2B5EF4-FFF2-40B4-BE49-F238E27FC236}">
                    <a16:creationId xmlns:a16="http://schemas.microsoft.com/office/drawing/2014/main" id="{75EDBD77-7F86-DC40-B4AA-A4E329446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51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4" name="Rectangle 1317">
                <a:extLst>
                  <a:ext uri="{FF2B5EF4-FFF2-40B4-BE49-F238E27FC236}">
                    <a16:creationId xmlns:a16="http://schemas.microsoft.com/office/drawing/2014/main" id="{C3E7AD0B-B04C-E044-B55D-23AF397C6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5" name="Rectangle 1318">
                <a:extLst>
                  <a:ext uri="{FF2B5EF4-FFF2-40B4-BE49-F238E27FC236}">
                    <a16:creationId xmlns:a16="http://schemas.microsoft.com/office/drawing/2014/main" id="{F8CBF9E7-F133-8B43-BF67-A2BA750FC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6" name="Rectangle 1319">
                <a:extLst>
                  <a:ext uri="{FF2B5EF4-FFF2-40B4-BE49-F238E27FC236}">
                    <a16:creationId xmlns:a16="http://schemas.microsoft.com/office/drawing/2014/main" id="{508522B5-B270-F641-BCF8-F07C18CDD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51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7" name="Rectangle 1320">
                <a:extLst>
                  <a:ext uri="{FF2B5EF4-FFF2-40B4-BE49-F238E27FC236}">
                    <a16:creationId xmlns:a16="http://schemas.microsoft.com/office/drawing/2014/main" id="{4A686938-EF9A-7147-8B85-843017042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8" name="Rectangle 1321">
                <a:extLst>
                  <a:ext uri="{FF2B5EF4-FFF2-40B4-BE49-F238E27FC236}">
                    <a16:creationId xmlns:a16="http://schemas.microsoft.com/office/drawing/2014/main" id="{B879B5EE-1B78-4D4A-808F-B650AD345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51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9" name="Rectangle 1322">
                <a:extLst>
                  <a:ext uri="{FF2B5EF4-FFF2-40B4-BE49-F238E27FC236}">
                    <a16:creationId xmlns:a16="http://schemas.microsoft.com/office/drawing/2014/main" id="{C67763E0-0F14-194D-B0B8-12CA8CCD7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0" name="Rectangle 1323">
                <a:extLst>
                  <a:ext uri="{FF2B5EF4-FFF2-40B4-BE49-F238E27FC236}">
                    <a16:creationId xmlns:a16="http://schemas.microsoft.com/office/drawing/2014/main" id="{1EC4F133-6C1D-9D43-A4BA-03098A5F3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1" name="Rectangle 1324">
                <a:extLst>
                  <a:ext uri="{FF2B5EF4-FFF2-40B4-BE49-F238E27FC236}">
                    <a16:creationId xmlns:a16="http://schemas.microsoft.com/office/drawing/2014/main" id="{BD65A883-7B27-9440-BAF2-7E1EA8381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51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2" name="Rectangle 1325">
                <a:extLst>
                  <a:ext uri="{FF2B5EF4-FFF2-40B4-BE49-F238E27FC236}">
                    <a16:creationId xmlns:a16="http://schemas.microsoft.com/office/drawing/2014/main" id="{F4186ADF-23DA-C947-A3EA-F4EC7F0AD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3" name="Rectangle 1326">
                <a:extLst>
                  <a:ext uri="{FF2B5EF4-FFF2-40B4-BE49-F238E27FC236}">
                    <a16:creationId xmlns:a16="http://schemas.microsoft.com/office/drawing/2014/main" id="{916C4B68-4C00-B24F-8B7F-54E25EB71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51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4" name="Rectangle 1327">
                <a:extLst>
                  <a:ext uri="{FF2B5EF4-FFF2-40B4-BE49-F238E27FC236}">
                    <a16:creationId xmlns:a16="http://schemas.microsoft.com/office/drawing/2014/main" id="{F5C7C13A-2FD6-654C-A363-93DBBDBD6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5" name="Rectangle 1328">
                <a:extLst>
                  <a:ext uri="{FF2B5EF4-FFF2-40B4-BE49-F238E27FC236}">
                    <a16:creationId xmlns:a16="http://schemas.microsoft.com/office/drawing/2014/main" id="{7D17717B-8F88-6845-B4B0-D7F77E5FE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6" name="Rectangle 1329">
                <a:extLst>
                  <a:ext uri="{FF2B5EF4-FFF2-40B4-BE49-F238E27FC236}">
                    <a16:creationId xmlns:a16="http://schemas.microsoft.com/office/drawing/2014/main" id="{E1B20680-9C30-0A43-AF8B-3403C4295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51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7" name="Rectangle 1330">
                <a:extLst>
                  <a:ext uri="{FF2B5EF4-FFF2-40B4-BE49-F238E27FC236}">
                    <a16:creationId xmlns:a16="http://schemas.microsoft.com/office/drawing/2014/main" id="{DA27CB4B-2267-D047-8369-CA103393B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8" name="Rectangle 1331">
                <a:extLst>
                  <a:ext uri="{FF2B5EF4-FFF2-40B4-BE49-F238E27FC236}">
                    <a16:creationId xmlns:a16="http://schemas.microsoft.com/office/drawing/2014/main" id="{2EB46752-A919-2346-B244-F2593B30C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51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9" name="Rectangle 1332">
                <a:extLst>
                  <a:ext uri="{FF2B5EF4-FFF2-40B4-BE49-F238E27FC236}">
                    <a16:creationId xmlns:a16="http://schemas.microsoft.com/office/drawing/2014/main" id="{368B0A95-3592-2244-AEC1-D0045EEAE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51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0" name="Rectangle 1333">
                <a:extLst>
                  <a:ext uri="{FF2B5EF4-FFF2-40B4-BE49-F238E27FC236}">
                    <a16:creationId xmlns:a16="http://schemas.microsoft.com/office/drawing/2014/main" id="{25F7F1FD-C004-E348-BBF4-A15640E79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51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1" name="Rectangle 1334">
                <a:extLst>
                  <a:ext uri="{FF2B5EF4-FFF2-40B4-BE49-F238E27FC236}">
                    <a16:creationId xmlns:a16="http://schemas.microsoft.com/office/drawing/2014/main" id="{F5FE108D-64BB-E141-8012-7D9868C4D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51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2" name="Rectangle 1335">
                <a:extLst>
                  <a:ext uri="{FF2B5EF4-FFF2-40B4-BE49-F238E27FC236}">
                    <a16:creationId xmlns:a16="http://schemas.microsoft.com/office/drawing/2014/main" id="{92DCCB77-AE01-F74B-A1FD-90DD749FF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516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3" name="Rectangle 1336">
                <a:extLst>
                  <a:ext uri="{FF2B5EF4-FFF2-40B4-BE49-F238E27FC236}">
                    <a16:creationId xmlns:a16="http://schemas.microsoft.com/office/drawing/2014/main" id="{3B22A77A-EDA1-E948-A0FA-7F161B6E8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51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4" name="Rectangle 1337">
                <a:extLst>
                  <a:ext uri="{FF2B5EF4-FFF2-40B4-BE49-F238E27FC236}">
                    <a16:creationId xmlns:a16="http://schemas.microsoft.com/office/drawing/2014/main" id="{6DF6ED17-DDBE-5B4F-B64C-857CA8700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51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5" name="Rectangle 1338">
                <a:extLst>
                  <a:ext uri="{FF2B5EF4-FFF2-40B4-BE49-F238E27FC236}">
                    <a16:creationId xmlns:a16="http://schemas.microsoft.com/office/drawing/2014/main" id="{BB1EA4C4-1F40-8548-9F61-48EEB7EA7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51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6" name="Rectangle 1339">
                <a:extLst>
                  <a:ext uri="{FF2B5EF4-FFF2-40B4-BE49-F238E27FC236}">
                    <a16:creationId xmlns:a16="http://schemas.microsoft.com/office/drawing/2014/main" id="{87B4F39D-3AA3-D544-80C2-2BD362982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51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7" name="Rectangle 1340">
                <a:extLst>
                  <a:ext uri="{FF2B5EF4-FFF2-40B4-BE49-F238E27FC236}">
                    <a16:creationId xmlns:a16="http://schemas.microsoft.com/office/drawing/2014/main" id="{9E9B8999-60E7-6246-96F1-65FD67B69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51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8" name="Rectangle 1341">
                <a:extLst>
                  <a:ext uri="{FF2B5EF4-FFF2-40B4-BE49-F238E27FC236}">
                    <a16:creationId xmlns:a16="http://schemas.microsoft.com/office/drawing/2014/main" id="{B77BDDA6-34BF-CF41-BBFC-28F74797C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51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9" name="Rectangle 1342">
                <a:extLst>
                  <a:ext uri="{FF2B5EF4-FFF2-40B4-BE49-F238E27FC236}">
                    <a16:creationId xmlns:a16="http://schemas.microsoft.com/office/drawing/2014/main" id="{8D9FC545-3D04-0D45-9818-DEAC0AB1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0" name="Rectangle 1343">
                <a:extLst>
                  <a:ext uri="{FF2B5EF4-FFF2-40B4-BE49-F238E27FC236}">
                    <a16:creationId xmlns:a16="http://schemas.microsoft.com/office/drawing/2014/main" id="{BA48D1BF-D4F7-E14C-AF01-BDE8E8D3C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51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1" name="Rectangle 1344">
                <a:extLst>
                  <a:ext uri="{FF2B5EF4-FFF2-40B4-BE49-F238E27FC236}">
                    <a16:creationId xmlns:a16="http://schemas.microsoft.com/office/drawing/2014/main" id="{2979859E-3A13-B94A-8CC2-72C63D679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51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2" name="Rectangle 1345">
                <a:extLst>
                  <a:ext uri="{FF2B5EF4-FFF2-40B4-BE49-F238E27FC236}">
                    <a16:creationId xmlns:a16="http://schemas.microsoft.com/office/drawing/2014/main" id="{8C7EFE3A-0588-4C45-AE3A-2FEB3E642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3" name="Rectangle 1346">
                <a:extLst>
                  <a:ext uri="{FF2B5EF4-FFF2-40B4-BE49-F238E27FC236}">
                    <a16:creationId xmlns:a16="http://schemas.microsoft.com/office/drawing/2014/main" id="{B4CBF634-7FB7-4148-9A0C-3D5B2C3F6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57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4" name="Rectangle 1347">
                <a:extLst>
                  <a:ext uri="{FF2B5EF4-FFF2-40B4-BE49-F238E27FC236}">
                    <a16:creationId xmlns:a16="http://schemas.microsoft.com/office/drawing/2014/main" id="{4938FF98-5E15-0945-BF62-4CEB07C88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5" name="Rectangle 1348">
                <a:extLst>
                  <a:ext uri="{FF2B5EF4-FFF2-40B4-BE49-F238E27FC236}">
                    <a16:creationId xmlns:a16="http://schemas.microsoft.com/office/drawing/2014/main" id="{9B5265D3-4E2F-3E44-8DDB-BB0887B38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57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6" name="Rectangle 1349">
                <a:extLst>
                  <a:ext uri="{FF2B5EF4-FFF2-40B4-BE49-F238E27FC236}">
                    <a16:creationId xmlns:a16="http://schemas.microsoft.com/office/drawing/2014/main" id="{57E2B0B8-475D-1D40-A84A-ED36F88EC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7" name="Rectangle 1350">
                <a:extLst>
                  <a:ext uri="{FF2B5EF4-FFF2-40B4-BE49-F238E27FC236}">
                    <a16:creationId xmlns:a16="http://schemas.microsoft.com/office/drawing/2014/main" id="{AA9DB963-4842-6145-B1DC-395473242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8" name="Rectangle 1351">
                <a:extLst>
                  <a:ext uri="{FF2B5EF4-FFF2-40B4-BE49-F238E27FC236}">
                    <a16:creationId xmlns:a16="http://schemas.microsoft.com/office/drawing/2014/main" id="{CDEE04B0-091F-914C-A105-66A048C4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57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9" name="Rectangle 1352">
                <a:extLst>
                  <a:ext uri="{FF2B5EF4-FFF2-40B4-BE49-F238E27FC236}">
                    <a16:creationId xmlns:a16="http://schemas.microsoft.com/office/drawing/2014/main" id="{97685B33-C93D-CE4E-A776-9A26F213B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0" name="Rectangle 1353">
                <a:extLst>
                  <a:ext uri="{FF2B5EF4-FFF2-40B4-BE49-F238E27FC236}">
                    <a16:creationId xmlns:a16="http://schemas.microsoft.com/office/drawing/2014/main" id="{360F0ADC-E3FF-A841-B08D-C56D4F965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57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1" name="Rectangle 1354">
                <a:extLst>
                  <a:ext uri="{FF2B5EF4-FFF2-40B4-BE49-F238E27FC236}">
                    <a16:creationId xmlns:a16="http://schemas.microsoft.com/office/drawing/2014/main" id="{BAFD1E4B-F027-B544-B362-9739174C5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2" name="Rectangle 1355">
                <a:extLst>
                  <a:ext uri="{FF2B5EF4-FFF2-40B4-BE49-F238E27FC236}">
                    <a16:creationId xmlns:a16="http://schemas.microsoft.com/office/drawing/2014/main" id="{E3644C3E-A079-9742-B6FB-03FCEE84C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3" name="Rectangle 1356">
                <a:extLst>
                  <a:ext uri="{FF2B5EF4-FFF2-40B4-BE49-F238E27FC236}">
                    <a16:creationId xmlns:a16="http://schemas.microsoft.com/office/drawing/2014/main" id="{C562FBB6-F388-0E49-A708-06F9DDFC4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57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4" name="Rectangle 1357">
                <a:extLst>
                  <a:ext uri="{FF2B5EF4-FFF2-40B4-BE49-F238E27FC236}">
                    <a16:creationId xmlns:a16="http://schemas.microsoft.com/office/drawing/2014/main" id="{CF09AC2E-2887-5B44-98CE-19398EC94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5" name="Rectangle 1358">
                <a:extLst>
                  <a:ext uri="{FF2B5EF4-FFF2-40B4-BE49-F238E27FC236}">
                    <a16:creationId xmlns:a16="http://schemas.microsoft.com/office/drawing/2014/main" id="{7F50CAA6-4151-5A49-B0A9-DD35A6A24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57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6" name="Rectangle 1359">
                <a:extLst>
                  <a:ext uri="{FF2B5EF4-FFF2-40B4-BE49-F238E27FC236}">
                    <a16:creationId xmlns:a16="http://schemas.microsoft.com/office/drawing/2014/main" id="{2E92C065-C1C2-8E42-A40F-CE27B0B14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7" name="Rectangle 1360">
                <a:extLst>
                  <a:ext uri="{FF2B5EF4-FFF2-40B4-BE49-F238E27FC236}">
                    <a16:creationId xmlns:a16="http://schemas.microsoft.com/office/drawing/2014/main" id="{19C99934-D9B5-2D41-81B4-476C2EB1B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8" name="Rectangle 1361">
                <a:extLst>
                  <a:ext uri="{FF2B5EF4-FFF2-40B4-BE49-F238E27FC236}">
                    <a16:creationId xmlns:a16="http://schemas.microsoft.com/office/drawing/2014/main" id="{B141BE9B-ADBE-2240-977E-5D21FB585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57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9" name="Rectangle 1362">
                <a:extLst>
                  <a:ext uri="{FF2B5EF4-FFF2-40B4-BE49-F238E27FC236}">
                    <a16:creationId xmlns:a16="http://schemas.microsoft.com/office/drawing/2014/main" id="{AFFD3C66-E787-AC4C-91D9-20D4AE30E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57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0" name="Rectangle 1363">
                <a:extLst>
                  <a:ext uri="{FF2B5EF4-FFF2-40B4-BE49-F238E27FC236}">
                    <a16:creationId xmlns:a16="http://schemas.microsoft.com/office/drawing/2014/main" id="{DFAD61A7-07C1-4F4E-95C5-3B3C65D66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574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1" name="Rectangle 1364">
                <a:extLst>
                  <a:ext uri="{FF2B5EF4-FFF2-40B4-BE49-F238E27FC236}">
                    <a16:creationId xmlns:a16="http://schemas.microsoft.com/office/drawing/2014/main" id="{46E46202-1771-504A-8A13-064F13F95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57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2" name="Rectangle 1365">
                <a:extLst>
                  <a:ext uri="{FF2B5EF4-FFF2-40B4-BE49-F238E27FC236}">
                    <a16:creationId xmlns:a16="http://schemas.microsoft.com/office/drawing/2014/main" id="{3E11F970-97F8-9049-913E-0F10F94C2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574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3" name="Rectangle 1366">
                <a:extLst>
                  <a:ext uri="{FF2B5EF4-FFF2-40B4-BE49-F238E27FC236}">
                    <a16:creationId xmlns:a16="http://schemas.microsoft.com/office/drawing/2014/main" id="{A576F14A-2973-654A-A270-46906C387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574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4" name="Rectangle 1367">
                <a:extLst>
                  <a:ext uri="{FF2B5EF4-FFF2-40B4-BE49-F238E27FC236}">
                    <a16:creationId xmlns:a16="http://schemas.microsoft.com/office/drawing/2014/main" id="{6DC43C8F-D86A-8848-AED3-5ED309AE9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57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5" name="Rectangle 1368">
                <a:extLst>
                  <a:ext uri="{FF2B5EF4-FFF2-40B4-BE49-F238E27FC236}">
                    <a16:creationId xmlns:a16="http://schemas.microsoft.com/office/drawing/2014/main" id="{8339C73B-0BBB-5E4E-B3EF-2923C8634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574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6" name="Rectangle 1369">
                <a:extLst>
                  <a:ext uri="{FF2B5EF4-FFF2-40B4-BE49-F238E27FC236}">
                    <a16:creationId xmlns:a16="http://schemas.microsoft.com/office/drawing/2014/main" id="{B04EC623-E77C-364D-9AE8-42FC0EB5C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57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7" name="Rectangle 1370">
                <a:extLst>
                  <a:ext uri="{FF2B5EF4-FFF2-40B4-BE49-F238E27FC236}">
                    <a16:creationId xmlns:a16="http://schemas.microsoft.com/office/drawing/2014/main" id="{5E1EB8C1-274D-5A4F-BE0C-AD4E4B5E8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574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8" name="Rectangle 1371">
                <a:extLst>
                  <a:ext uri="{FF2B5EF4-FFF2-40B4-BE49-F238E27FC236}">
                    <a16:creationId xmlns:a16="http://schemas.microsoft.com/office/drawing/2014/main" id="{47B2625C-9267-D846-B0EC-9B976B05F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57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9" name="Rectangle 1372">
                <a:extLst>
                  <a:ext uri="{FF2B5EF4-FFF2-40B4-BE49-F238E27FC236}">
                    <a16:creationId xmlns:a16="http://schemas.microsoft.com/office/drawing/2014/main" id="{60CDE974-658D-B846-81B2-E1379A972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0" name="Rectangle 1373">
                <a:extLst>
                  <a:ext uri="{FF2B5EF4-FFF2-40B4-BE49-F238E27FC236}">
                    <a16:creationId xmlns:a16="http://schemas.microsoft.com/office/drawing/2014/main" id="{1E270A78-74B3-904E-BB70-BBB749051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57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1" name="Rectangle 1374">
                <a:extLst>
                  <a:ext uri="{FF2B5EF4-FFF2-40B4-BE49-F238E27FC236}">
                    <a16:creationId xmlns:a16="http://schemas.microsoft.com/office/drawing/2014/main" id="{440FDD7C-D91C-A948-A6DE-8ABC4B30C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2" name="Rectangle 1375">
                <a:extLst>
                  <a:ext uri="{FF2B5EF4-FFF2-40B4-BE49-F238E27FC236}">
                    <a16:creationId xmlns:a16="http://schemas.microsoft.com/office/drawing/2014/main" id="{9A0E6BB3-11D6-3641-9A7D-DF118FE17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57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3" name="Rectangle 1376">
                <a:extLst>
                  <a:ext uri="{FF2B5EF4-FFF2-40B4-BE49-F238E27FC236}">
                    <a16:creationId xmlns:a16="http://schemas.microsoft.com/office/drawing/2014/main" id="{48EE579D-53E7-A14F-B41C-FD9D3AA14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57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4" name="Rectangle 1377">
                <a:extLst>
                  <a:ext uri="{FF2B5EF4-FFF2-40B4-BE49-F238E27FC236}">
                    <a16:creationId xmlns:a16="http://schemas.microsoft.com/office/drawing/2014/main" id="{1025FB8D-1466-5F4F-AB3C-ECEEEE7F1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5" name="Rectangle 1378">
                <a:extLst>
                  <a:ext uri="{FF2B5EF4-FFF2-40B4-BE49-F238E27FC236}">
                    <a16:creationId xmlns:a16="http://schemas.microsoft.com/office/drawing/2014/main" id="{1A45F099-FABA-734D-ABD3-921BFB6C3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6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6" name="Rectangle 1379">
                <a:extLst>
                  <a:ext uri="{FF2B5EF4-FFF2-40B4-BE49-F238E27FC236}">
                    <a16:creationId xmlns:a16="http://schemas.microsoft.com/office/drawing/2014/main" id="{14198E0C-946E-B64A-8F6C-C6502FA4C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7" name="Rectangle 1380">
                <a:extLst>
                  <a:ext uri="{FF2B5EF4-FFF2-40B4-BE49-F238E27FC236}">
                    <a16:creationId xmlns:a16="http://schemas.microsoft.com/office/drawing/2014/main" id="{87413F05-0C3E-B241-B479-BC46EE696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6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8" name="Rectangle 1381">
                <a:extLst>
                  <a:ext uri="{FF2B5EF4-FFF2-40B4-BE49-F238E27FC236}">
                    <a16:creationId xmlns:a16="http://schemas.microsoft.com/office/drawing/2014/main" id="{C2BE4959-D267-7B41-899F-EFCD74843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9" name="Rectangle 1382">
                <a:extLst>
                  <a:ext uri="{FF2B5EF4-FFF2-40B4-BE49-F238E27FC236}">
                    <a16:creationId xmlns:a16="http://schemas.microsoft.com/office/drawing/2014/main" id="{C42C8DDD-2F9D-8A4D-9897-FEE6936BF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0" name="Rectangle 1383">
                <a:extLst>
                  <a:ext uri="{FF2B5EF4-FFF2-40B4-BE49-F238E27FC236}">
                    <a16:creationId xmlns:a16="http://schemas.microsoft.com/office/drawing/2014/main" id="{F76D71D1-0AB9-8641-A208-477BBD721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6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1" name="Rectangle 1384">
                <a:extLst>
                  <a:ext uri="{FF2B5EF4-FFF2-40B4-BE49-F238E27FC236}">
                    <a16:creationId xmlns:a16="http://schemas.microsoft.com/office/drawing/2014/main" id="{584B578B-BD6A-564C-92B7-C8BB8791F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2" name="Rectangle 1385">
                <a:extLst>
                  <a:ext uri="{FF2B5EF4-FFF2-40B4-BE49-F238E27FC236}">
                    <a16:creationId xmlns:a16="http://schemas.microsoft.com/office/drawing/2014/main" id="{D7120880-278E-694C-9FB2-E0C3CEB0A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6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3" name="Rectangle 1386">
                <a:extLst>
                  <a:ext uri="{FF2B5EF4-FFF2-40B4-BE49-F238E27FC236}">
                    <a16:creationId xmlns:a16="http://schemas.microsoft.com/office/drawing/2014/main" id="{03F8773C-8658-3A44-93A1-A4EE81A9F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4" name="Rectangle 1387">
                <a:extLst>
                  <a:ext uri="{FF2B5EF4-FFF2-40B4-BE49-F238E27FC236}">
                    <a16:creationId xmlns:a16="http://schemas.microsoft.com/office/drawing/2014/main" id="{7C7AC45B-E24A-544E-A1C7-101ACC7CD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5" name="Rectangle 1388">
                <a:extLst>
                  <a:ext uri="{FF2B5EF4-FFF2-40B4-BE49-F238E27FC236}">
                    <a16:creationId xmlns:a16="http://schemas.microsoft.com/office/drawing/2014/main" id="{CDEC7A07-50F1-D149-988E-47987EE2D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6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6" name="Rectangle 1389">
                <a:extLst>
                  <a:ext uri="{FF2B5EF4-FFF2-40B4-BE49-F238E27FC236}">
                    <a16:creationId xmlns:a16="http://schemas.microsoft.com/office/drawing/2014/main" id="{6120E351-AB3C-A142-A5BD-1D6DCB27C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7" name="Rectangle 1390">
                <a:extLst>
                  <a:ext uri="{FF2B5EF4-FFF2-40B4-BE49-F238E27FC236}">
                    <a16:creationId xmlns:a16="http://schemas.microsoft.com/office/drawing/2014/main" id="{E9281426-F8AF-DB41-BB5F-E8B0C071B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6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8" name="Rectangle 1391">
                <a:extLst>
                  <a:ext uri="{FF2B5EF4-FFF2-40B4-BE49-F238E27FC236}">
                    <a16:creationId xmlns:a16="http://schemas.microsoft.com/office/drawing/2014/main" id="{BBB6558B-8C37-3143-B36B-99BD80CB0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9" name="Rectangle 1392">
                <a:extLst>
                  <a:ext uri="{FF2B5EF4-FFF2-40B4-BE49-F238E27FC236}">
                    <a16:creationId xmlns:a16="http://schemas.microsoft.com/office/drawing/2014/main" id="{B79DCE35-869F-754E-93F1-A3DC7B7DD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631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0" name="Rectangle 1393">
                <a:extLst>
                  <a:ext uri="{FF2B5EF4-FFF2-40B4-BE49-F238E27FC236}">
                    <a16:creationId xmlns:a16="http://schemas.microsoft.com/office/drawing/2014/main" id="{51FB10BB-AD03-A24A-97B1-0AE7D4E38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631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1" name="Rectangle 1394">
                <a:extLst>
                  <a:ext uri="{FF2B5EF4-FFF2-40B4-BE49-F238E27FC236}">
                    <a16:creationId xmlns:a16="http://schemas.microsoft.com/office/drawing/2014/main" id="{935F2B2F-A506-5C4E-BCF7-90EFEB883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631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2" name="Rectangle 1395">
                <a:extLst>
                  <a:ext uri="{FF2B5EF4-FFF2-40B4-BE49-F238E27FC236}">
                    <a16:creationId xmlns:a16="http://schemas.microsoft.com/office/drawing/2014/main" id="{5C346386-6D9A-FA4C-8663-2FFE0BBB4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631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3" name="Rectangle 1396">
                <a:extLst>
                  <a:ext uri="{FF2B5EF4-FFF2-40B4-BE49-F238E27FC236}">
                    <a16:creationId xmlns:a16="http://schemas.microsoft.com/office/drawing/2014/main" id="{7BDA1FB4-D225-3A4F-80FF-86604ACF4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631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4" name="Rectangle 1397">
                <a:extLst>
                  <a:ext uri="{FF2B5EF4-FFF2-40B4-BE49-F238E27FC236}">
                    <a16:creationId xmlns:a16="http://schemas.microsoft.com/office/drawing/2014/main" id="{8ED7CE8D-97FA-F649-834C-B33D8FF79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631"/>
                <a:ext cx="55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5" name="Rectangle 1398">
                <a:extLst>
                  <a:ext uri="{FF2B5EF4-FFF2-40B4-BE49-F238E27FC236}">
                    <a16:creationId xmlns:a16="http://schemas.microsoft.com/office/drawing/2014/main" id="{56691D4D-497C-CD41-9825-541B4D6B0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631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6" name="Rectangle 1399">
                <a:extLst>
                  <a:ext uri="{FF2B5EF4-FFF2-40B4-BE49-F238E27FC236}">
                    <a16:creationId xmlns:a16="http://schemas.microsoft.com/office/drawing/2014/main" id="{6A034BD6-6B19-D84F-B293-97A03E5E2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631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7" name="Rectangle 1400">
                <a:extLst>
                  <a:ext uri="{FF2B5EF4-FFF2-40B4-BE49-F238E27FC236}">
                    <a16:creationId xmlns:a16="http://schemas.microsoft.com/office/drawing/2014/main" id="{860FC73A-2E03-BD4F-B4DE-119FA1FB5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631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8" name="Rectangle 1401">
                <a:extLst>
                  <a:ext uri="{FF2B5EF4-FFF2-40B4-BE49-F238E27FC236}">
                    <a16:creationId xmlns:a16="http://schemas.microsoft.com/office/drawing/2014/main" id="{507593F0-6059-D24F-9A34-B6189C3B0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631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9" name="Rectangle 1402">
                <a:extLst>
                  <a:ext uri="{FF2B5EF4-FFF2-40B4-BE49-F238E27FC236}">
                    <a16:creationId xmlns:a16="http://schemas.microsoft.com/office/drawing/2014/main" id="{A21A205D-8466-EF4C-8ECF-B88F49947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631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0" name="Rectangle 1403">
                <a:extLst>
                  <a:ext uri="{FF2B5EF4-FFF2-40B4-BE49-F238E27FC236}">
                    <a16:creationId xmlns:a16="http://schemas.microsoft.com/office/drawing/2014/main" id="{841CDF87-5308-A046-8C7E-EDBD6EA07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631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1" name="Rectangle 1404">
                <a:extLst>
                  <a:ext uri="{FF2B5EF4-FFF2-40B4-BE49-F238E27FC236}">
                    <a16:creationId xmlns:a16="http://schemas.microsoft.com/office/drawing/2014/main" id="{72C54953-F44F-3A4F-950D-2C5CF6062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2" name="Rectangle 1405">
                <a:extLst>
                  <a:ext uri="{FF2B5EF4-FFF2-40B4-BE49-F238E27FC236}">
                    <a16:creationId xmlns:a16="http://schemas.microsoft.com/office/drawing/2014/main" id="{E4CEE980-FB70-E34C-B98A-014F3D530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6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3" name="Rectangle 1406">
                <a:extLst>
                  <a:ext uri="{FF2B5EF4-FFF2-40B4-BE49-F238E27FC236}">
                    <a16:creationId xmlns:a16="http://schemas.microsoft.com/office/drawing/2014/main" id="{742DADE8-3403-2043-B6B2-70D94F14C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4" name="Rectangle 1407">
                <a:extLst>
                  <a:ext uri="{FF2B5EF4-FFF2-40B4-BE49-F238E27FC236}">
                    <a16:creationId xmlns:a16="http://schemas.microsoft.com/office/drawing/2014/main" id="{C86806C0-3ECA-2448-B413-9A81CB477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63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5" name="Rectangle 1408">
                <a:extLst>
                  <a:ext uri="{FF2B5EF4-FFF2-40B4-BE49-F238E27FC236}">
                    <a16:creationId xmlns:a16="http://schemas.microsoft.com/office/drawing/2014/main" id="{F2D7F95B-C2BE-3345-931D-ECA9E9D1A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63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6" name="Rectangle 1409">
                <a:extLst>
                  <a:ext uri="{FF2B5EF4-FFF2-40B4-BE49-F238E27FC236}">
                    <a16:creationId xmlns:a16="http://schemas.microsoft.com/office/drawing/2014/main" id="{7F68D781-1233-CD45-8440-4C70026B7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7" name="Rectangle 1410">
                <a:extLst>
                  <a:ext uri="{FF2B5EF4-FFF2-40B4-BE49-F238E27FC236}">
                    <a16:creationId xmlns:a16="http://schemas.microsoft.com/office/drawing/2014/main" id="{EFCBA397-8DEA-B84A-A2E9-ACE6DD27B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68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8" name="Rectangle 1411">
                <a:extLst>
                  <a:ext uri="{FF2B5EF4-FFF2-40B4-BE49-F238E27FC236}">
                    <a16:creationId xmlns:a16="http://schemas.microsoft.com/office/drawing/2014/main" id="{9C8B1795-30E0-924D-80E8-AD17B8EC4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9" name="Rectangle 1412">
                <a:extLst>
                  <a:ext uri="{FF2B5EF4-FFF2-40B4-BE49-F238E27FC236}">
                    <a16:creationId xmlns:a16="http://schemas.microsoft.com/office/drawing/2014/main" id="{FFFA3687-D4B1-454B-AB7C-14A2611BA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68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0" name="Rectangle 1413">
                <a:extLst>
                  <a:ext uri="{FF2B5EF4-FFF2-40B4-BE49-F238E27FC236}">
                    <a16:creationId xmlns:a16="http://schemas.microsoft.com/office/drawing/2014/main" id="{BD01EA51-3C42-6D4E-801E-6ED110647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1" name="Rectangle 1414">
                <a:extLst>
                  <a:ext uri="{FF2B5EF4-FFF2-40B4-BE49-F238E27FC236}">
                    <a16:creationId xmlns:a16="http://schemas.microsoft.com/office/drawing/2014/main" id="{17E8FFA0-5FD3-C74A-B55B-9F2D04FD8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2" name="Rectangle 1415">
                <a:extLst>
                  <a:ext uri="{FF2B5EF4-FFF2-40B4-BE49-F238E27FC236}">
                    <a16:creationId xmlns:a16="http://schemas.microsoft.com/office/drawing/2014/main" id="{E9D1281B-D90E-7A41-8FE0-2C9B09F4D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68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3" name="Rectangle 1416">
                <a:extLst>
                  <a:ext uri="{FF2B5EF4-FFF2-40B4-BE49-F238E27FC236}">
                    <a16:creationId xmlns:a16="http://schemas.microsoft.com/office/drawing/2014/main" id="{AF1D351E-C4A2-E349-95B4-47E405C11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4" name="Rectangle 1417">
                <a:extLst>
                  <a:ext uri="{FF2B5EF4-FFF2-40B4-BE49-F238E27FC236}">
                    <a16:creationId xmlns:a16="http://schemas.microsoft.com/office/drawing/2014/main" id="{3B379B57-9437-1D4B-A20F-B3508C33E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68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5" name="Rectangle 1418">
                <a:extLst>
                  <a:ext uri="{FF2B5EF4-FFF2-40B4-BE49-F238E27FC236}">
                    <a16:creationId xmlns:a16="http://schemas.microsoft.com/office/drawing/2014/main" id="{5AD73EB4-4037-4445-B07C-3E6D6679D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6" name="Rectangle 1419">
                <a:extLst>
                  <a:ext uri="{FF2B5EF4-FFF2-40B4-BE49-F238E27FC236}">
                    <a16:creationId xmlns:a16="http://schemas.microsoft.com/office/drawing/2014/main" id="{2C2EC07E-E863-BB45-94C2-1D8D4FCF7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7" name="Rectangle 1420">
                <a:extLst>
                  <a:ext uri="{FF2B5EF4-FFF2-40B4-BE49-F238E27FC236}">
                    <a16:creationId xmlns:a16="http://schemas.microsoft.com/office/drawing/2014/main" id="{1C9D3A8E-AF90-F34A-8F9F-2634D5470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68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8" name="Rectangle 1421">
                <a:extLst>
                  <a:ext uri="{FF2B5EF4-FFF2-40B4-BE49-F238E27FC236}">
                    <a16:creationId xmlns:a16="http://schemas.microsoft.com/office/drawing/2014/main" id="{9A16E05B-F2EB-5C45-8497-BB00FC95F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9" name="Rectangle 1422">
                <a:extLst>
                  <a:ext uri="{FF2B5EF4-FFF2-40B4-BE49-F238E27FC236}">
                    <a16:creationId xmlns:a16="http://schemas.microsoft.com/office/drawing/2014/main" id="{01F9E898-64E3-9045-84E7-A55A2CA94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68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0" name="Rectangle 1423">
                <a:extLst>
                  <a:ext uri="{FF2B5EF4-FFF2-40B4-BE49-F238E27FC236}">
                    <a16:creationId xmlns:a16="http://schemas.microsoft.com/office/drawing/2014/main" id="{8AAAD3D5-0190-C245-BB3C-8DF50A50A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68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1" name="Rectangle 1424">
                <a:extLst>
                  <a:ext uri="{FF2B5EF4-FFF2-40B4-BE49-F238E27FC236}">
                    <a16:creationId xmlns:a16="http://schemas.microsoft.com/office/drawing/2014/main" id="{05CDDE3F-8023-2046-822C-C8EC55C07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68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2" name="Rectangle 1425">
                <a:extLst>
                  <a:ext uri="{FF2B5EF4-FFF2-40B4-BE49-F238E27FC236}">
                    <a16:creationId xmlns:a16="http://schemas.microsoft.com/office/drawing/2014/main" id="{F91BD0E3-FA47-7345-A3B0-8D542444F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689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3" name="Rectangle 1426">
                <a:extLst>
                  <a:ext uri="{FF2B5EF4-FFF2-40B4-BE49-F238E27FC236}">
                    <a16:creationId xmlns:a16="http://schemas.microsoft.com/office/drawing/2014/main" id="{68DE668F-40BB-C74D-845F-EE0CD71FF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68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4" name="Rectangle 1427">
                <a:extLst>
                  <a:ext uri="{FF2B5EF4-FFF2-40B4-BE49-F238E27FC236}">
                    <a16:creationId xmlns:a16="http://schemas.microsoft.com/office/drawing/2014/main" id="{4E40A0BD-BD40-9A4C-BE9F-2485A19F2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689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5" name="Rectangle 1428">
                <a:extLst>
                  <a:ext uri="{FF2B5EF4-FFF2-40B4-BE49-F238E27FC236}">
                    <a16:creationId xmlns:a16="http://schemas.microsoft.com/office/drawing/2014/main" id="{09D1743C-FA24-B94E-87FB-93A9BB7FA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689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6" name="Rectangle 1429">
                <a:extLst>
                  <a:ext uri="{FF2B5EF4-FFF2-40B4-BE49-F238E27FC236}">
                    <a16:creationId xmlns:a16="http://schemas.microsoft.com/office/drawing/2014/main" id="{6EF86230-8A0D-1540-9A18-AC463D8D3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689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7" name="Rectangle 1430">
                <a:extLst>
                  <a:ext uri="{FF2B5EF4-FFF2-40B4-BE49-F238E27FC236}">
                    <a16:creationId xmlns:a16="http://schemas.microsoft.com/office/drawing/2014/main" id="{77AAAC0C-60D9-9D41-A935-862A4A617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68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8" name="Rectangle 1431">
                <a:extLst>
                  <a:ext uri="{FF2B5EF4-FFF2-40B4-BE49-F238E27FC236}">
                    <a16:creationId xmlns:a16="http://schemas.microsoft.com/office/drawing/2014/main" id="{008EC154-8CF8-0D43-9B19-6C39F45F8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68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9" name="Rectangle 1432">
                <a:extLst>
                  <a:ext uri="{FF2B5EF4-FFF2-40B4-BE49-F238E27FC236}">
                    <a16:creationId xmlns:a16="http://schemas.microsoft.com/office/drawing/2014/main" id="{9DAEEA29-A0B1-0E4A-84DB-ACD8FFD3E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689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0" name="Rectangle 1433">
                <a:extLst>
                  <a:ext uri="{FF2B5EF4-FFF2-40B4-BE49-F238E27FC236}">
                    <a16:creationId xmlns:a16="http://schemas.microsoft.com/office/drawing/2014/main" id="{5DA4DE2F-7343-1E4B-8E58-4C89C262A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68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1" name="Rectangle 1434">
                <a:extLst>
                  <a:ext uri="{FF2B5EF4-FFF2-40B4-BE49-F238E27FC236}">
                    <a16:creationId xmlns:a16="http://schemas.microsoft.com/office/drawing/2014/main" id="{D76625F5-290B-8543-BA78-136673F82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689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2" name="Rectangle 1435">
                <a:extLst>
                  <a:ext uri="{FF2B5EF4-FFF2-40B4-BE49-F238E27FC236}">
                    <a16:creationId xmlns:a16="http://schemas.microsoft.com/office/drawing/2014/main" id="{1D0033C2-EC69-064E-B681-EE63731C6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3" name="Rectangle 1436">
                <a:extLst>
                  <a:ext uri="{FF2B5EF4-FFF2-40B4-BE49-F238E27FC236}">
                    <a16:creationId xmlns:a16="http://schemas.microsoft.com/office/drawing/2014/main" id="{F81F069B-66EB-864D-9580-6E136D73F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4" name="Rectangle 1437">
                <a:extLst>
                  <a:ext uri="{FF2B5EF4-FFF2-40B4-BE49-F238E27FC236}">
                    <a16:creationId xmlns:a16="http://schemas.microsoft.com/office/drawing/2014/main" id="{AA6C9F36-1C03-294C-91A9-66E179B4F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68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5" name="Rectangle 1438">
                <a:extLst>
                  <a:ext uri="{FF2B5EF4-FFF2-40B4-BE49-F238E27FC236}">
                    <a16:creationId xmlns:a16="http://schemas.microsoft.com/office/drawing/2014/main" id="{C147E20B-FBFE-8840-A116-4EF87D356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6" name="Rectangle 1439">
                <a:extLst>
                  <a:ext uri="{FF2B5EF4-FFF2-40B4-BE49-F238E27FC236}">
                    <a16:creationId xmlns:a16="http://schemas.microsoft.com/office/drawing/2014/main" id="{1E37BF51-E230-2C40-986E-1B949C0E2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68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7" name="Rectangle 1440">
                <a:extLst>
                  <a:ext uri="{FF2B5EF4-FFF2-40B4-BE49-F238E27FC236}">
                    <a16:creationId xmlns:a16="http://schemas.microsoft.com/office/drawing/2014/main" id="{0843600D-6E48-CB4E-A747-A32A2D565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68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8" name="Rectangle 1441">
                <a:extLst>
                  <a:ext uri="{FF2B5EF4-FFF2-40B4-BE49-F238E27FC236}">
                    <a16:creationId xmlns:a16="http://schemas.microsoft.com/office/drawing/2014/main" id="{302D3CE8-E371-A34F-9AFD-8DC68D897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74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9" name="Rectangle 1442">
                <a:extLst>
                  <a:ext uri="{FF2B5EF4-FFF2-40B4-BE49-F238E27FC236}">
                    <a16:creationId xmlns:a16="http://schemas.microsoft.com/office/drawing/2014/main" id="{E5D9394F-47DE-5E49-AEFA-7A3E0701F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74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0" name="Rectangle 1443">
                <a:extLst>
                  <a:ext uri="{FF2B5EF4-FFF2-40B4-BE49-F238E27FC236}">
                    <a16:creationId xmlns:a16="http://schemas.microsoft.com/office/drawing/2014/main" id="{77AD8829-2F89-034B-9E28-DDE6073A9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74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1" name="Rectangle 1444">
                <a:extLst>
                  <a:ext uri="{FF2B5EF4-FFF2-40B4-BE49-F238E27FC236}">
                    <a16:creationId xmlns:a16="http://schemas.microsoft.com/office/drawing/2014/main" id="{8286934B-3CC0-0345-80AE-A96823753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74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2" name="Rectangle 1445">
                <a:extLst>
                  <a:ext uri="{FF2B5EF4-FFF2-40B4-BE49-F238E27FC236}">
                    <a16:creationId xmlns:a16="http://schemas.microsoft.com/office/drawing/2014/main" id="{C8CDACA1-CF1F-B248-AD09-9FFB74CA6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74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3" name="Rectangle 1446">
                <a:extLst>
                  <a:ext uri="{FF2B5EF4-FFF2-40B4-BE49-F238E27FC236}">
                    <a16:creationId xmlns:a16="http://schemas.microsoft.com/office/drawing/2014/main" id="{DB434A65-1A93-3447-9DE6-E13AF8A06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74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4" name="Rectangle 1447">
                <a:extLst>
                  <a:ext uri="{FF2B5EF4-FFF2-40B4-BE49-F238E27FC236}">
                    <a16:creationId xmlns:a16="http://schemas.microsoft.com/office/drawing/2014/main" id="{2F5792DF-06EC-CB4F-B3E9-6DBAB1024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74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5" name="Rectangle 1448">
                <a:extLst>
                  <a:ext uri="{FF2B5EF4-FFF2-40B4-BE49-F238E27FC236}">
                    <a16:creationId xmlns:a16="http://schemas.microsoft.com/office/drawing/2014/main" id="{7B74D8A5-B10C-E14E-98BC-713178506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74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6" name="Rectangle 1449">
                <a:extLst>
                  <a:ext uri="{FF2B5EF4-FFF2-40B4-BE49-F238E27FC236}">
                    <a16:creationId xmlns:a16="http://schemas.microsoft.com/office/drawing/2014/main" id="{444DA3F4-217C-DC45-AD20-5E172ABF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74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7" name="Rectangle 1450">
                <a:extLst>
                  <a:ext uri="{FF2B5EF4-FFF2-40B4-BE49-F238E27FC236}">
                    <a16:creationId xmlns:a16="http://schemas.microsoft.com/office/drawing/2014/main" id="{9734F323-E3E3-2147-A0F7-E20785BA7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74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8" name="Rectangle 1451">
                <a:extLst>
                  <a:ext uri="{FF2B5EF4-FFF2-40B4-BE49-F238E27FC236}">
                    <a16:creationId xmlns:a16="http://schemas.microsoft.com/office/drawing/2014/main" id="{1FE49C50-6D44-6B47-9C11-490C7F216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74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9" name="Rectangle 1452">
                <a:extLst>
                  <a:ext uri="{FF2B5EF4-FFF2-40B4-BE49-F238E27FC236}">
                    <a16:creationId xmlns:a16="http://schemas.microsoft.com/office/drawing/2014/main" id="{D9CF6E10-F0DC-FB40-ADE8-ED38B7FAF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74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0" name="Rectangle 1453">
                <a:extLst>
                  <a:ext uri="{FF2B5EF4-FFF2-40B4-BE49-F238E27FC236}">
                    <a16:creationId xmlns:a16="http://schemas.microsoft.com/office/drawing/2014/main" id="{D8B3C4FC-D855-9146-BCB0-6A1E3A0B1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74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1" name="Rectangle 1454">
                <a:extLst>
                  <a:ext uri="{FF2B5EF4-FFF2-40B4-BE49-F238E27FC236}">
                    <a16:creationId xmlns:a16="http://schemas.microsoft.com/office/drawing/2014/main" id="{0CE05229-FED3-0B46-A181-D3D1CC015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74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2" name="Rectangle 1455">
                <a:extLst>
                  <a:ext uri="{FF2B5EF4-FFF2-40B4-BE49-F238E27FC236}">
                    <a16:creationId xmlns:a16="http://schemas.microsoft.com/office/drawing/2014/main" id="{90360E3F-C893-5D4C-9D9B-C0E1F59F5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74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3" name="Rectangle 1456">
                <a:extLst>
                  <a:ext uri="{FF2B5EF4-FFF2-40B4-BE49-F238E27FC236}">
                    <a16:creationId xmlns:a16="http://schemas.microsoft.com/office/drawing/2014/main" id="{709B6E47-B161-D146-B3A2-65479E928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74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4" name="Rectangle 1457">
                <a:extLst>
                  <a:ext uri="{FF2B5EF4-FFF2-40B4-BE49-F238E27FC236}">
                    <a16:creationId xmlns:a16="http://schemas.microsoft.com/office/drawing/2014/main" id="{8A6FFA9C-4191-A043-9D3D-306D2D138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74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5" name="Rectangle 1458">
                <a:extLst>
                  <a:ext uri="{FF2B5EF4-FFF2-40B4-BE49-F238E27FC236}">
                    <a16:creationId xmlns:a16="http://schemas.microsoft.com/office/drawing/2014/main" id="{8E18510D-ED94-5B43-8060-669421FAC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74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6" name="Rectangle 1459">
                <a:extLst>
                  <a:ext uri="{FF2B5EF4-FFF2-40B4-BE49-F238E27FC236}">
                    <a16:creationId xmlns:a16="http://schemas.microsoft.com/office/drawing/2014/main" id="{6737EC55-8F75-2240-AF43-F52208E5B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746"/>
                <a:ext cx="55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7" name="Rectangle 1460">
                <a:extLst>
                  <a:ext uri="{FF2B5EF4-FFF2-40B4-BE49-F238E27FC236}">
                    <a16:creationId xmlns:a16="http://schemas.microsoft.com/office/drawing/2014/main" id="{BF3764D0-6867-944A-B4AA-CEB2FDDF1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74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8" name="Rectangle 1461">
                <a:extLst>
                  <a:ext uri="{FF2B5EF4-FFF2-40B4-BE49-F238E27FC236}">
                    <a16:creationId xmlns:a16="http://schemas.microsoft.com/office/drawing/2014/main" id="{EC992D3C-B6FF-6E40-AA41-4D061E09E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74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9" name="Rectangle 1462">
                <a:extLst>
                  <a:ext uri="{FF2B5EF4-FFF2-40B4-BE49-F238E27FC236}">
                    <a16:creationId xmlns:a16="http://schemas.microsoft.com/office/drawing/2014/main" id="{EAB9F7BB-EAAE-FC45-94FA-0B9245496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74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0" name="Rectangle 1463">
                <a:extLst>
                  <a:ext uri="{FF2B5EF4-FFF2-40B4-BE49-F238E27FC236}">
                    <a16:creationId xmlns:a16="http://schemas.microsoft.com/office/drawing/2014/main" id="{3957A761-157B-7046-8CAD-8D3306608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74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1" name="Rectangle 1464">
                <a:extLst>
                  <a:ext uri="{FF2B5EF4-FFF2-40B4-BE49-F238E27FC236}">
                    <a16:creationId xmlns:a16="http://schemas.microsoft.com/office/drawing/2014/main" id="{97FBC51E-3FDC-664A-A493-35C458244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74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2" name="Rectangle 1465">
                <a:extLst>
                  <a:ext uri="{FF2B5EF4-FFF2-40B4-BE49-F238E27FC236}">
                    <a16:creationId xmlns:a16="http://schemas.microsoft.com/office/drawing/2014/main" id="{EA0151FE-2C9D-084F-A8E6-BC5EB7C80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74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3" name="Rectangle 1466">
                <a:extLst>
                  <a:ext uri="{FF2B5EF4-FFF2-40B4-BE49-F238E27FC236}">
                    <a16:creationId xmlns:a16="http://schemas.microsoft.com/office/drawing/2014/main" id="{59C930E7-1E66-A944-99DB-73AED707E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74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4" name="Rectangle 1467">
                <a:extLst>
                  <a:ext uri="{FF2B5EF4-FFF2-40B4-BE49-F238E27FC236}">
                    <a16:creationId xmlns:a16="http://schemas.microsoft.com/office/drawing/2014/main" id="{BC1F8796-1B41-8E45-871D-B3E313751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74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5" name="Rectangle 1468">
                <a:extLst>
                  <a:ext uri="{FF2B5EF4-FFF2-40B4-BE49-F238E27FC236}">
                    <a16:creationId xmlns:a16="http://schemas.microsoft.com/office/drawing/2014/main" id="{BC457DBF-3EF3-604D-B1BC-07AA4DB73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74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6" name="Rectangle 1469">
                <a:extLst>
                  <a:ext uri="{FF2B5EF4-FFF2-40B4-BE49-F238E27FC236}">
                    <a16:creationId xmlns:a16="http://schemas.microsoft.com/office/drawing/2014/main" id="{D4FDA1E9-E14B-F046-8B5B-B2671104A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74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7" name="Rectangle 1470">
                <a:extLst>
                  <a:ext uri="{FF2B5EF4-FFF2-40B4-BE49-F238E27FC236}">
                    <a16:creationId xmlns:a16="http://schemas.microsoft.com/office/drawing/2014/main" id="{FDFD3A90-8E5E-ED49-8A53-B8A91D2D1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74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8" name="Rectangle 1471">
                <a:extLst>
                  <a:ext uri="{FF2B5EF4-FFF2-40B4-BE49-F238E27FC236}">
                    <a16:creationId xmlns:a16="http://schemas.microsoft.com/office/drawing/2014/main" id="{B6C6CD01-BC71-474F-A17A-B4EEC1EAD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74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9" name="Rectangle 1472">
                <a:extLst>
                  <a:ext uri="{FF2B5EF4-FFF2-40B4-BE49-F238E27FC236}">
                    <a16:creationId xmlns:a16="http://schemas.microsoft.com/office/drawing/2014/main" id="{A782170F-D811-234D-A889-EFB8A9F0F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74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0" name="Rectangle 1473">
                <a:extLst>
                  <a:ext uri="{FF2B5EF4-FFF2-40B4-BE49-F238E27FC236}">
                    <a16:creationId xmlns:a16="http://schemas.microsoft.com/office/drawing/2014/main" id="{70DD7743-7FD8-6547-A52E-CFB019C80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804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1" name="Rectangle 1474">
                <a:extLst>
                  <a:ext uri="{FF2B5EF4-FFF2-40B4-BE49-F238E27FC236}">
                    <a16:creationId xmlns:a16="http://schemas.microsoft.com/office/drawing/2014/main" id="{FDEFCEAA-12A8-6940-B71C-33232B736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804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2" name="Rectangle 1475">
                <a:extLst>
                  <a:ext uri="{FF2B5EF4-FFF2-40B4-BE49-F238E27FC236}">
                    <a16:creationId xmlns:a16="http://schemas.microsoft.com/office/drawing/2014/main" id="{8346BD1F-5660-7446-9B61-9444E5C53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804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3" name="Rectangle 1476">
                <a:extLst>
                  <a:ext uri="{FF2B5EF4-FFF2-40B4-BE49-F238E27FC236}">
                    <a16:creationId xmlns:a16="http://schemas.microsoft.com/office/drawing/2014/main" id="{34299F07-C480-274C-AA16-B588C6171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804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4" name="Rectangle 1477">
                <a:extLst>
                  <a:ext uri="{FF2B5EF4-FFF2-40B4-BE49-F238E27FC236}">
                    <a16:creationId xmlns:a16="http://schemas.microsoft.com/office/drawing/2014/main" id="{EC725BAC-1D36-6641-B7CA-3A91A6A96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804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5" name="Rectangle 1478">
                <a:extLst>
                  <a:ext uri="{FF2B5EF4-FFF2-40B4-BE49-F238E27FC236}">
                    <a16:creationId xmlns:a16="http://schemas.microsoft.com/office/drawing/2014/main" id="{2360DC70-36DF-B04F-885A-215C8EE00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804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6" name="Rectangle 1479">
                <a:extLst>
                  <a:ext uri="{FF2B5EF4-FFF2-40B4-BE49-F238E27FC236}">
                    <a16:creationId xmlns:a16="http://schemas.microsoft.com/office/drawing/2014/main" id="{8ECC0907-55A6-3447-A33E-7B8E4403E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804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7" name="Rectangle 1480">
                <a:extLst>
                  <a:ext uri="{FF2B5EF4-FFF2-40B4-BE49-F238E27FC236}">
                    <a16:creationId xmlns:a16="http://schemas.microsoft.com/office/drawing/2014/main" id="{ED4AB923-0D5F-F145-88E9-479E823BA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804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8" name="Rectangle 1481">
                <a:extLst>
                  <a:ext uri="{FF2B5EF4-FFF2-40B4-BE49-F238E27FC236}">
                    <a16:creationId xmlns:a16="http://schemas.microsoft.com/office/drawing/2014/main" id="{AB13D8E2-78DC-5444-9BE8-F5DF34F52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804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9" name="Rectangle 1482">
                <a:extLst>
                  <a:ext uri="{FF2B5EF4-FFF2-40B4-BE49-F238E27FC236}">
                    <a16:creationId xmlns:a16="http://schemas.microsoft.com/office/drawing/2014/main" id="{9F673FCB-9770-554E-B2CD-BF3FF22C5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804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0" name="Rectangle 1483">
                <a:extLst>
                  <a:ext uri="{FF2B5EF4-FFF2-40B4-BE49-F238E27FC236}">
                    <a16:creationId xmlns:a16="http://schemas.microsoft.com/office/drawing/2014/main" id="{8AB33A48-D634-594B-A5A5-1733E66C4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804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1" name="Rectangle 1484">
                <a:extLst>
                  <a:ext uri="{FF2B5EF4-FFF2-40B4-BE49-F238E27FC236}">
                    <a16:creationId xmlns:a16="http://schemas.microsoft.com/office/drawing/2014/main" id="{98B28792-A2C0-4147-AED8-80C947BF3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804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2" name="Rectangle 1485">
                <a:extLst>
                  <a:ext uri="{FF2B5EF4-FFF2-40B4-BE49-F238E27FC236}">
                    <a16:creationId xmlns:a16="http://schemas.microsoft.com/office/drawing/2014/main" id="{C098471E-65E4-CF43-96E6-096D35193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804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3" name="Rectangle 1486">
                <a:extLst>
                  <a:ext uri="{FF2B5EF4-FFF2-40B4-BE49-F238E27FC236}">
                    <a16:creationId xmlns:a16="http://schemas.microsoft.com/office/drawing/2014/main" id="{557C0742-B401-6649-8733-E4A490401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804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4" name="Rectangle 1487">
                <a:extLst>
                  <a:ext uri="{FF2B5EF4-FFF2-40B4-BE49-F238E27FC236}">
                    <a16:creationId xmlns:a16="http://schemas.microsoft.com/office/drawing/2014/main" id="{CC242D46-6E54-FD48-8D9B-C6924DA3B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804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5" name="Rectangle 1488">
                <a:extLst>
                  <a:ext uri="{FF2B5EF4-FFF2-40B4-BE49-F238E27FC236}">
                    <a16:creationId xmlns:a16="http://schemas.microsoft.com/office/drawing/2014/main" id="{453271DC-F82D-0444-8445-85C622EEC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804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6" name="Rectangle 1489">
                <a:extLst>
                  <a:ext uri="{FF2B5EF4-FFF2-40B4-BE49-F238E27FC236}">
                    <a16:creationId xmlns:a16="http://schemas.microsoft.com/office/drawing/2014/main" id="{D3ED5768-3722-F14F-A1EA-DE89FCACD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804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7" name="Rectangle 1490">
                <a:extLst>
                  <a:ext uri="{FF2B5EF4-FFF2-40B4-BE49-F238E27FC236}">
                    <a16:creationId xmlns:a16="http://schemas.microsoft.com/office/drawing/2014/main" id="{3DD8E62E-6731-AF42-840B-78178394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804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8" name="Rectangle 1491">
                <a:extLst>
                  <a:ext uri="{FF2B5EF4-FFF2-40B4-BE49-F238E27FC236}">
                    <a16:creationId xmlns:a16="http://schemas.microsoft.com/office/drawing/2014/main" id="{20CBBF87-796C-0943-ACEE-B9CA4D214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804"/>
                <a:ext cx="55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9" name="Rectangle 1492">
                <a:extLst>
                  <a:ext uri="{FF2B5EF4-FFF2-40B4-BE49-F238E27FC236}">
                    <a16:creationId xmlns:a16="http://schemas.microsoft.com/office/drawing/2014/main" id="{964B15F1-F609-3942-9E75-399793ACD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804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0" name="Rectangle 1493">
                <a:extLst>
                  <a:ext uri="{FF2B5EF4-FFF2-40B4-BE49-F238E27FC236}">
                    <a16:creationId xmlns:a16="http://schemas.microsoft.com/office/drawing/2014/main" id="{C26FB225-2EB4-A442-B987-D0EE1204A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804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1" name="Rectangle 1494">
                <a:extLst>
                  <a:ext uri="{FF2B5EF4-FFF2-40B4-BE49-F238E27FC236}">
                    <a16:creationId xmlns:a16="http://schemas.microsoft.com/office/drawing/2014/main" id="{53724C80-45D7-C142-B247-B2A56B659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804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2" name="Rectangle 1495">
                <a:extLst>
                  <a:ext uri="{FF2B5EF4-FFF2-40B4-BE49-F238E27FC236}">
                    <a16:creationId xmlns:a16="http://schemas.microsoft.com/office/drawing/2014/main" id="{D201379D-01EE-FE43-8B45-C15690E2A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804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3" name="Rectangle 1496">
                <a:extLst>
                  <a:ext uri="{FF2B5EF4-FFF2-40B4-BE49-F238E27FC236}">
                    <a16:creationId xmlns:a16="http://schemas.microsoft.com/office/drawing/2014/main" id="{193669F9-462F-F145-B250-68D928329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804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4" name="Rectangle 1497">
                <a:extLst>
                  <a:ext uri="{FF2B5EF4-FFF2-40B4-BE49-F238E27FC236}">
                    <a16:creationId xmlns:a16="http://schemas.microsoft.com/office/drawing/2014/main" id="{E3B24FEE-7783-2149-9D39-9E266A942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804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5" name="Rectangle 1498">
                <a:extLst>
                  <a:ext uri="{FF2B5EF4-FFF2-40B4-BE49-F238E27FC236}">
                    <a16:creationId xmlns:a16="http://schemas.microsoft.com/office/drawing/2014/main" id="{69EB47B7-99F1-5541-9F21-C6BC85D2D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804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6" name="Rectangle 1499">
                <a:extLst>
                  <a:ext uri="{FF2B5EF4-FFF2-40B4-BE49-F238E27FC236}">
                    <a16:creationId xmlns:a16="http://schemas.microsoft.com/office/drawing/2014/main" id="{2DB41A11-6195-DC42-B74D-0172F99BF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804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7" name="Rectangle 1500">
                <a:extLst>
                  <a:ext uri="{FF2B5EF4-FFF2-40B4-BE49-F238E27FC236}">
                    <a16:creationId xmlns:a16="http://schemas.microsoft.com/office/drawing/2014/main" id="{1E3BA3F9-4964-0C43-AAC2-66345E453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804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8" name="Rectangle 1501">
                <a:extLst>
                  <a:ext uri="{FF2B5EF4-FFF2-40B4-BE49-F238E27FC236}">
                    <a16:creationId xmlns:a16="http://schemas.microsoft.com/office/drawing/2014/main" id="{78250935-41E6-6440-A993-07DAFCD49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804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9" name="Rectangle 1502">
                <a:extLst>
                  <a:ext uri="{FF2B5EF4-FFF2-40B4-BE49-F238E27FC236}">
                    <a16:creationId xmlns:a16="http://schemas.microsoft.com/office/drawing/2014/main" id="{05AC757B-7C5D-4040-A79D-739F9FFF4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804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0" name="Rectangle 1503">
                <a:extLst>
                  <a:ext uri="{FF2B5EF4-FFF2-40B4-BE49-F238E27FC236}">
                    <a16:creationId xmlns:a16="http://schemas.microsoft.com/office/drawing/2014/main" id="{43A94EA6-D421-3D48-98D3-6B04A7B70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804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1" name="Rectangle 1504">
                <a:extLst>
                  <a:ext uri="{FF2B5EF4-FFF2-40B4-BE49-F238E27FC236}">
                    <a16:creationId xmlns:a16="http://schemas.microsoft.com/office/drawing/2014/main" id="{D6567E76-654E-034F-8570-42989C47E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804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2" name="Rectangle 1505">
                <a:extLst>
                  <a:ext uri="{FF2B5EF4-FFF2-40B4-BE49-F238E27FC236}">
                    <a16:creationId xmlns:a16="http://schemas.microsoft.com/office/drawing/2014/main" id="{63D19C69-AEB6-8449-AC7C-FB5537052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3" name="Rectangle 1506">
                <a:extLst>
                  <a:ext uri="{FF2B5EF4-FFF2-40B4-BE49-F238E27FC236}">
                    <a16:creationId xmlns:a16="http://schemas.microsoft.com/office/drawing/2014/main" id="{BBD56E89-7728-7049-A802-D200C7DD6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86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4" name="Rectangle 1507">
                <a:extLst>
                  <a:ext uri="{FF2B5EF4-FFF2-40B4-BE49-F238E27FC236}">
                    <a16:creationId xmlns:a16="http://schemas.microsoft.com/office/drawing/2014/main" id="{4746FB8C-E2C5-F442-9396-3C247426F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5" name="Rectangle 1508">
                <a:extLst>
                  <a:ext uri="{FF2B5EF4-FFF2-40B4-BE49-F238E27FC236}">
                    <a16:creationId xmlns:a16="http://schemas.microsoft.com/office/drawing/2014/main" id="{6A3A2BFE-FF72-6C40-B7C4-B2496875D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86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6" name="Rectangle 1509">
                <a:extLst>
                  <a:ext uri="{FF2B5EF4-FFF2-40B4-BE49-F238E27FC236}">
                    <a16:creationId xmlns:a16="http://schemas.microsoft.com/office/drawing/2014/main" id="{EB294276-FAF9-0E4E-B2E3-BC1CF8352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7" name="Rectangle 1510">
                <a:extLst>
                  <a:ext uri="{FF2B5EF4-FFF2-40B4-BE49-F238E27FC236}">
                    <a16:creationId xmlns:a16="http://schemas.microsoft.com/office/drawing/2014/main" id="{02FF0381-EA32-114B-BBF9-EEF807C06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8" name="Rectangle 1511">
                <a:extLst>
                  <a:ext uri="{FF2B5EF4-FFF2-40B4-BE49-F238E27FC236}">
                    <a16:creationId xmlns:a16="http://schemas.microsoft.com/office/drawing/2014/main" id="{FA18C5CC-806F-D542-A660-1B279F111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86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9" name="Rectangle 1512">
                <a:extLst>
                  <a:ext uri="{FF2B5EF4-FFF2-40B4-BE49-F238E27FC236}">
                    <a16:creationId xmlns:a16="http://schemas.microsoft.com/office/drawing/2014/main" id="{AD8BCC8B-6851-AB4D-ABC8-B62C46B13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0" name="Rectangle 1513">
                <a:extLst>
                  <a:ext uri="{FF2B5EF4-FFF2-40B4-BE49-F238E27FC236}">
                    <a16:creationId xmlns:a16="http://schemas.microsoft.com/office/drawing/2014/main" id="{C2E555D0-0862-D84C-B0EF-B1507D04F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86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1" name="Rectangle 1514">
                <a:extLst>
                  <a:ext uri="{FF2B5EF4-FFF2-40B4-BE49-F238E27FC236}">
                    <a16:creationId xmlns:a16="http://schemas.microsoft.com/office/drawing/2014/main" id="{974C0A5A-3559-9E45-ADA5-ED635054D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2" name="Rectangle 1515">
                <a:extLst>
                  <a:ext uri="{FF2B5EF4-FFF2-40B4-BE49-F238E27FC236}">
                    <a16:creationId xmlns:a16="http://schemas.microsoft.com/office/drawing/2014/main" id="{A165E13B-54B9-FB41-924E-4D2ACA67B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3" name="Rectangle 1516">
                <a:extLst>
                  <a:ext uri="{FF2B5EF4-FFF2-40B4-BE49-F238E27FC236}">
                    <a16:creationId xmlns:a16="http://schemas.microsoft.com/office/drawing/2014/main" id="{A7B172B5-1649-504D-8191-6A559268F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861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4" name="Rectangle 1517">
                <a:extLst>
                  <a:ext uri="{FF2B5EF4-FFF2-40B4-BE49-F238E27FC236}">
                    <a16:creationId xmlns:a16="http://schemas.microsoft.com/office/drawing/2014/main" id="{C05D3A1C-15A0-3C4F-848F-27776F6BB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861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5" name="Rectangle 1518">
                <a:extLst>
                  <a:ext uri="{FF2B5EF4-FFF2-40B4-BE49-F238E27FC236}">
                    <a16:creationId xmlns:a16="http://schemas.microsoft.com/office/drawing/2014/main" id="{EF6CFD9D-9620-4649-8F63-45AD04E67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861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6" name="Rectangle 1519">
                <a:extLst>
                  <a:ext uri="{FF2B5EF4-FFF2-40B4-BE49-F238E27FC236}">
                    <a16:creationId xmlns:a16="http://schemas.microsoft.com/office/drawing/2014/main" id="{5E61E65B-14CB-7C44-8A87-23239DFA8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861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7" name="Rectangle 1520">
                <a:extLst>
                  <a:ext uri="{FF2B5EF4-FFF2-40B4-BE49-F238E27FC236}">
                    <a16:creationId xmlns:a16="http://schemas.microsoft.com/office/drawing/2014/main" id="{9CBE0BCA-0A5A-D24D-A06A-B8D8DD594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861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8" name="Rectangle 1521">
                <a:extLst>
                  <a:ext uri="{FF2B5EF4-FFF2-40B4-BE49-F238E27FC236}">
                    <a16:creationId xmlns:a16="http://schemas.microsoft.com/office/drawing/2014/main" id="{4C67342E-BD0A-DD49-B613-436383C74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861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9" name="Rectangle 1522">
                <a:extLst>
                  <a:ext uri="{FF2B5EF4-FFF2-40B4-BE49-F238E27FC236}">
                    <a16:creationId xmlns:a16="http://schemas.microsoft.com/office/drawing/2014/main" id="{79F76E83-38DB-6B47-A283-E17FDB7AB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861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0" name="Rectangle 1523">
                <a:extLst>
                  <a:ext uri="{FF2B5EF4-FFF2-40B4-BE49-F238E27FC236}">
                    <a16:creationId xmlns:a16="http://schemas.microsoft.com/office/drawing/2014/main" id="{530DE014-0741-E94D-AA9C-E6FA8D719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861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1" name="Rectangle 1524">
                <a:extLst>
                  <a:ext uri="{FF2B5EF4-FFF2-40B4-BE49-F238E27FC236}">
                    <a16:creationId xmlns:a16="http://schemas.microsoft.com/office/drawing/2014/main" id="{A668F978-309B-6745-935F-A49D5C2E1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861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2" name="Rectangle 1525">
                <a:extLst>
                  <a:ext uri="{FF2B5EF4-FFF2-40B4-BE49-F238E27FC236}">
                    <a16:creationId xmlns:a16="http://schemas.microsoft.com/office/drawing/2014/main" id="{EBFD750A-A340-C740-A6BB-ECB02D3BF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861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3" name="Rectangle 1526">
                <a:extLst>
                  <a:ext uri="{FF2B5EF4-FFF2-40B4-BE49-F238E27FC236}">
                    <a16:creationId xmlns:a16="http://schemas.microsoft.com/office/drawing/2014/main" id="{9C1E8CBF-25AF-B741-87EC-96709C870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861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4" name="Rectangle 1527">
                <a:extLst>
                  <a:ext uri="{FF2B5EF4-FFF2-40B4-BE49-F238E27FC236}">
                    <a16:creationId xmlns:a16="http://schemas.microsoft.com/office/drawing/2014/main" id="{313C3B0A-1A0C-1043-91CD-7D3B69AC8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861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5" name="Rectangle 1528">
                <a:extLst>
                  <a:ext uri="{FF2B5EF4-FFF2-40B4-BE49-F238E27FC236}">
                    <a16:creationId xmlns:a16="http://schemas.microsoft.com/office/drawing/2014/main" id="{F9B0D234-5E41-B74E-BE5D-A646EE8CD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861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6" name="Rectangle 1529">
                <a:extLst>
                  <a:ext uri="{FF2B5EF4-FFF2-40B4-BE49-F238E27FC236}">
                    <a16:creationId xmlns:a16="http://schemas.microsoft.com/office/drawing/2014/main" id="{CB2744FB-A9CB-D44C-9B31-3E065E1E4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7" name="Rectangle 1530">
                <a:extLst>
                  <a:ext uri="{FF2B5EF4-FFF2-40B4-BE49-F238E27FC236}">
                    <a16:creationId xmlns:a16="http://schemas.microsoft.com/office/drawing/2014/main" id="{D9A5EECE-FC69-EF4D-AE99-4A2D85FC4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86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8" name="Rectangle 1531">
                <a:extLst>
                  <a:ext uri="{FF2B5EF4-FFF2-40B4-BE49-F238E27FC236}">
                    <a16:creationId xmlns:a16="http://schemas.microsoft.com/office/drawing/2014/main" id="{1A8F31ED-402B-884F-BFE2-C023C3BDC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9" name="Rectangle 1532">
                <a:extLst>
                  <a:ext uri="{FF2B5EF4-FFF2-40B4-BE49-F238E27FC236}">
                    <a16:creationId xmlns:a16="http://schemas.microsoft.com/office/drawing/2014/main" id="{6B8B5267-C678-7747-BE63-89C7D920A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0" name="Rectangle 1533">
                <a:extLst>
                  <a:ext uri="{FF2B5EF4-FFF2-40B4-BE49-F238E27FC236}">
                    <a16:creationId xmlns:a16="http://schemas.microsoft.com/office/drawing/2014/main" id="{EF35E33E-4B8C-0147-BE5C-1791ACCF5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86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1" name="Rectangle 1534">
                <a:extLst>
                  <a:ext uri="{FF2B5EF4-FFF2-40B4-BE49-F238E27FC236}">
                    <a16:creationId xmlns:a16="http://schemas.microsoft.com/office/drawing/2014/main" id="{FEBC7929-186E-5749-ABA9-8352CDD2D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2" name="Rectangle 1535">
                <a:extLst>
                  <a:ext uri="{FF2B5EF4-FFF2-40B4-BE49-F238E27FC236}">
                    <a16:creationId xmlns:a16="http://schemas.microsoft.com/office/drawing/2014/main" id="{382BFA72-2BC5-1043-AB43-6E9EE2E6A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861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3" name="Rectangle 1536">
                <a:extLst>
                  <a:ext uri="{FF2B5EF4-FFF2-40B4-BE49-F238E27FC236}">
                    <a16:creationId xmlns:a16="http://schemas.microsoft.com/office/drawing/2014/main" id="{14297928-5CF2-9044-B314-F9F21CB0F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861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4" name="Rectangle 1537">
                <a:extLst>
                  <a:ext uri="{FF2B5EF4-FFF2-40B4-BE49-F238E27FC236}">
                    <a16:creationId xmlns:a16="http://schemas.microsoft.com/office/drawing/2014/main" id="{8AEF5398-C023-C149-8590-8859D5539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91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5" name="Rectangle 1538">
                <a:extLst>
                  <a:ext uri="{FF2B5EF4-FFF2-40B4-BE49-F238E27FC236}">
                    <a16:creationId xmlns:a16="http://schemas.microsoft.com/office/drawing/2014/main" id="{2A836596-F8BD-CA4A-9B0D-B83F902B2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91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6" name="Rectangle 1539">
                <a:extLst>
                  <a:ext uri="{FF2B5EF4-FFF2-40B4-BE49-F238E27FC236}">
                    <a16:creationId xmlns:a16="http://schemas.microsoft.com/office/drawing/2014/main" id="{327A5B57-BAD7-F34C-9A33-CA40384BA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91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7" name="Rectangle 1540">
                <a:extLst>
                  <a:ext uri="{FF2B5EF4-FFF2-40B4-BE49-F238E27FC236}">
                    <a16:creationId xmlns:a16="http://schemas.microsoft.com/office/drawing/2014/main" id="{CBF5541E-62DE-0B41-82C1-F18DA59A3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91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8" name="Rectangle 1541">
                <a:extLst>
                  <a:ext uri="{FF2B5EF4-FFF2-40B4-BE49-F238E27FC236}">
                    <a16:creationId xmlns:a16="http://schemas.microsoft.com/office/drawing/2014/main" id="{BD7E1E9E-439E-E843-AC64-CB385C88A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91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9" name="Rectangle 1542">
                <a:extLst>
                  <a:ext uri="{FF2B5EF4-FFF2-40B4-BE49-F238E27FC236}">
                    <a16:creationId xmlns:a16="http://schemas.microsoft.com/office/drawing/2014/main" id="{45C52099-F956-464F-8B36-E7D8BBE67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91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0" name="Rectangle 1543">
                <a:extLst>
                  <a:ext uri="{FF2B5EF4-FFF2-40B4-BE49-F238E27FC236}">
                    <a16:creationId xmlns:a16="http://schemas.microsoft.com/office/drawing/2014/main" id="{94E7B24E-D54F-514E-B547-F7C103A26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91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1" name="Rectangle 1544">
                <a:extLst>
                  <a:ext uri="{FF2B5EF4-FFF2-40B4-BE49-F238E27FC236}">
                    <a16:creationId xmlns:a16="http://schemas.microsoft.com/office/drawing/2014/main" id="{1542A508-8CDC-C345-97C7-0C5BA9D3B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91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2" name="Rectangle 1545">
                <a:extLst>
                  <a:ext uri="{FF2B5EF4-FFF2-40B4-BE49-F238E27FC236}">
                    <a16:creationId xmlns:a16="http://schemas.microsoft.com/office/drawing/2014/main" id="{E3900301-202E-BE45-B958-9B45897BF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91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3" name="Rectangle 1546">
                <a:extLst>
                  <a:ext uri="{FF2B5EF4-FFF2-40B4-BE49-F238E27FC236}">
                    <a16:creationId xmlns:a16="http://schemas.microsoft.com/office/drawing/2014/main" id="{B9CAB68C-7EA3-054B-B835-815F03395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91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4" name="Rectangle 1547">
                <a:extLst>
                  <a:ext uri="{FF2B5EF4-FFF2-40B4-BE49-F238E27FC236}">
                    <a16:creationId xmlns:a16="http://schemas.microsoft.com/office/drawing/2014/main" id="{C1851E15-C749-CA46-AE86-9576140FF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91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5" name="Rectangle 1548">
                <a:extLst>
                  <a:ext uri="{FF2B5EF4-FFF2-40B4-BE49-F238E27FC236}">
                    <a16:creationId xmlns:a16="http://schemas.microsoft.com/office/drawing/2014/main" id="{7E52EF5B-50B0-2144-BC35-7FFDCC1AC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919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6" name="Rectangle 1549">
                <a:extLst>
                  <a:ext uri="{FF2B5EF4-FFF2-40B4-BE49-F238E27FC236}">
                    <a16:creationId xmlns:a16="http://schemas.microsoft.com/office/drawing/2014/main" id="{3C2BFE3E-AC97-274F-9FEF-9A354619D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91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7" name="Rectangle 1550">
                <a:extLst>
                  <a:ext uri="{FF2B5EF4-FFF2-40B4-BE49-F238E27FC236}">
                    <a16:creationId xmlns:a16="http://schemas.microsoft.com/office/drawing/2014/main" id="{231ADA50-0874-E24F-867C-499C8DC44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919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8" name="Rectangle 1551">
                <a:extLst>
                  <a:ext uri="{FF2B5EF4-FFF2-40B4-BE49-F238E27FC236}">
                    <a16:creationId xmlns:a16="http://schemas.microsoft.com/office/drawing/2014/main" id="{F30D2683-4DB6-6542-9E16-42BB5F736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91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9" name="Rectangle 1552">
                <a:extLst>
                  <a:ext uri="{FF2B5EF4-FFF2-40B4-BE49-F238E27FC236}">
                    <a16:creationId xmlns:a16="http://schemas.microsoft.com/office/drawing/2014/main" id="{AAE383CD-0444-404C-A646-EB1F5FB77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91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0" name="Rectangle 1553">
                <a:extLst>
                  <a:ext uri="{FF2B5EF4-FFF2-40B4-BE49-F238E27FC236}">
                    <a16:creationId xmlns:a16="http://schemas.microsoft.com/office/drawing/2014/main" id="{FFD27560-4968-CD4F-9E8D-29FE258DB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919"/>
                <a:ext cx="55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1" name="Rectangle 1554">
                <a:extLst>
                  <a:ext uri="{FF2B5EF4-FFF2-40B4-BE49-F238E27FC236}">
                    <a16:creationId xmlns:a16="http://schemas.microsoft.com/office/drawing/2014/main" id="{1F4D3D8F-8536-A64F-838D-AB563FFAB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91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2" name="Rectangle 1555">
                <a:extLst>
                  <a:ext uri="{FF2B5EF4-FFF2-40B4-BE49-F238E27FC236}">
                    <a16:creationId xmlns:a16="http://schemas.microsoft.com/office/drawing/2014/main" id="{EDFB401D-CD70-AA40-9087-6CBB2BDF2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919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3" name="Rectangle 1556">
                <a:extLst>
                  <a:ext uri="{FF2B5EF4-FFF2-40B4-BE49-F238E27FC236}">
                    <a16:creationId xmlns:a16="http://schemas.microsoft.com/office/drawing/2014/main" id="{C5C6C2CA-2556-6A4E-B63B-D91847E6B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91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4" name="Rectangle 1557">
                <a:extLst>
                  <a:ext uri="{FF2B5EF4-FFF2-40B4-BE49-F238E27FC236}">
                    <a16:creationId xmlns:a16="http://schemas.microsoft.com/office/drawing/2014/main" id="{CEDA5DA9-ED49-4742-9A5D-6CA335DF1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919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5" name="Rectangle 1558">
                <a:extLst>
                  <a:ext uri="{FF2B5EF4-FFF2-40B4-BE49-F238E27FC236}">
                    <a16:creationId xmlns:a16="http://schemas.microsoft.com/office/drawing/2014/main" id="{2902ADF6-5C66-9442-95B1-1AA70EADC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91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6" name="Rectangle 1559">
                <a:extLst>
                  <a:ext uri="{FF2B5EF4-FFF2-40B4-BE49-F238E27FC236}">
                    <a16:creationId xmlns:a16="http://schemas.microsoft.com/office/drawing/2014/main" id="{EDC0AACE-9BCD-C54A-B089-C9D7F21C6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919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7" name="Rectangle 1560">
                <a:extLst>
                  <a:ext uri="{FF2B5EF4-FFF2-40B4-BE49-F238E27FC236}">
                    <a16:creationId xmlns:a16="http://schemas.microsoft.com/office/drawing/2014/main" id="{F3DB21DB-85B0-314E-B933-1488B7388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919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8" name="Rectangle 1561">
                <a:extLst>
                  <a:ext uri="{FF2B5EF4-FFF2-40B4-BE49-F238E27FC236}">
                    <a16:creationId xmlns:a16="http://schemas.microsoft.com/office/drawing/2014/main" id="{0B5A7C15-5C41-6140-8798-355801B0E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91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9" name="Rectangle 1562">
                <a:extLst>
                  <a:ext uri="{FF2B5EF4-FFF2-40B4-BE49-F238E27FC236}">
                    <a16:creationId xmlns:a16="http://schemas.microsoft.com/office/drawing/2014/main" id="{786E8B06-F1AD-B844-8FC7-D80219F50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91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0" name="Rectangle 1563">
                <a:extLst>
                  <a:ext uri="{FF2B5EF4-FFF2-40B4-BE49-F238E27FC236}">
                    <a16:creationId xmlns:a16="http://schemas.microsoft.com/office/drawing/2014/main" id="{D7381C66-F0C4-F54A-9E95-5FFB2A7FD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91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1" name="Rectangle 1564">
                <a:extLst>
                  <a:ext uri="{FF2B5EF4-FFF2-40B4-BE49-F238E27FC236}">
                    <a16:creationId xmlns:a16="http://schemas.microsoft.com/office/drawing/2014/main" id="{BDE32335-000B-7248-813B-ECEDF4670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91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2" name="Rectangle 1565">
                <a:extLst>
                  <a:ext uri="{FF2B5EF4-FFF2-40B4-BE49-F238E27FC236}">
                    <a16:creationId xmlns:a16="http://schemas.microsoft.com/office/drawing/2014/main" id="{AC8292A5-23C6-F849-800C-9CFF2FB78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91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3" name="Rectangle 1566">
                <a:extLst>
                  <a:ext uri="{FF2B5EF4-FFF2-40B4-BE49-F238E27FC236}">
                    <a16:creationId xmlns:a16="http://schemas.microsoft.com/office/drawing/2014/main" id="{18F6355B-3996-9447-A103-2D1782CFE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91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4" name="Rectangle 1567">
                <a:extLst>
                  <a:ext uri="{FF2B5EF4-FFF2-40B4-BE49-F238E27FC236}">
                    <a16:creationId xmlns:a16="http://schemas.microsoft.com/office/drawing/2014/main" id="{6109869D-66F9-674B-AA6D-9676677F5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919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5" name="Rectangle 1568">
                <a:extLst>
                  <a:ext uri="{FF2B5EF4-FFF2-40B4-BE49-F238E27FC236}">
                    <a16:creationId xmlns:a16="http://schemas.microsoft.com/office/drawing/2014/main" id="{7902C260-3DE5-9241-BB9F-D4F87CEBF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919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6" name="Rectangle 1569">
                <a:extLst>
                  <a:ext uri="{FF2B5EF4-FFF2-40B4-BE49-F238E27FC236}">
                    <a16:creationId xmlns:a16="http://schemas.microsoft.com/office/drawing/2014/main" id="{48BCC54B-2461-324B-8266-D3AC93B31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97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7" name="Rectangle 1570">
                <a:extLst>
                  <a:ext uri="{FF2B5EF4-FFF2-40B4-BE49-F238E27FC236}">
                    <a16:creationId xmlns:a16="http://schemas.microsoft.com/office/drawing/2014/main" id="{74B3389C-8889-D144-B584-B7A1080CB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97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8" name="Rectangle 1571">
                <a:extLst>
                  <a:ext uri="{FF2B5EF4-FFF2-40B4-BE49-F238E27FC236}">
                    <a16:creationId xmlns:a16="http://schemas.microsoft.com/office/drawing/2014/main" id="{00920414-28D4-A74E-92A1-540F556E6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297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9" name="Rectangle 1572">
                <a:extLst>
                  <a:ext uri="{FF2B5EF4-FFF2-40B4-BE49-F238E27FC236}">
                    <a16:creationId xmlns:a16="http://schemas.microsoft.com/office/drawing/2014/main" id="{52A575BB-D9DC-8546-858B-391EB71B3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297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0" name="Rectangle 1573">
                <a:extLst>
                  <a:ext uri="{FF2B5EF4-FFF2-40B4-BE49-F238E27FC236}">
                    <a16:creationId xmlns:a16="http://schemas.microsoft.com/office/drawing/2014/main" id="{80AF71C7-8F0D-D44C-B038-8023076FC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297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1" name="Rectangle 1574">
                <a:extLst>
                  <a:ext uri="{FF2B5EF4-FFF2-40B4-BE49-F238E27FC236}">
                    <a16:creationId xmlns:a16="http://schemas.microsoft.com/office/drawing/2014/main" id="{37D73AF0-6F49-394C-8EA5-D3BC0E77F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297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2" name="Rectangle 1575">
                <a:extLst>
                  <a:ext uri="{FF2B5EF4-FFF2-40B4-BE49-F238E27FC236}">
                    <a16:creationId xmlns:a16="http://schemas.microsoft.com/office/drawing/2014/main" id="{7BD9E9C7-A64B-E84A-B6E9-89C2776C5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297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3" name="Rectangle 1576">
                <a:extLst>
                  <a:ext uri="{FF2B5EF4-FFF2-40B4-BE49-F238E27FC236}">
                    <a16:creationId xmlns:a16="http://schemas.microsoft.com/office/drawing/2014/main" id="{68F506FD-7D8B-614A-BF59-B1DE57AD1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97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4" name="Rectangle 1577">
                <a:extLst>
                  <a:ext uri="{FF2B5EF4-FFF2-40B4-BE49-F238E27FC236}">
                    <a16:creationId xmlns:a16="http://schemas.microsoft.com/office/drawing/2014/main" id="{1EA162FF-BC9E-874C-96AB-52BD28D71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297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5" name="Rectangle 1578">
                <a:extLst>
                  <a:ext uri="{FF2B5EF4-FFF2-40B4-BE49-F238E27FC236}">
                    <a16:creationId xmlns:a16="http://schemas.microsoft.com/office/drawing/2014/main" id="{75374FEC-43E8-914E-AE3C-09FECB8BD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297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6" name="Rectangle 1579">
                <a:extLst>
                  <a:ext uri="{FF2B5EF4-FFF2-40B4-BE49-F238E27FC236}">
                    <a16:creationId xmlns:a16="http://schemas.microsoft.com/office/drawing/2014/main" id="{2A6F1182-E06A-E946-845A-0442D679E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297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7" name="Rectangle 1580">
                <a:extLst>
                  <a:ext uri="{FF2B5EF4-FFF2-40B4-BE49-F238E27FC236}">
                    <a16:creationId xmlns:a16="http://schemas.microsoft.com/office/drawing/2014/main" id="{87D6F9F8-E03E-6247-B6DB-192CAC2D8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297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8" name="Rectangle 1581">
                <a:extLst>
                  <a:ext uri="{FF2B5EF4-FFF2-40B4-BE49-F238E27FC236}">
                    <a16:creationId xmlns:a16="http://schemas.microsoft.com/office/drawing/2014/main" id="{0959584E-70D2-AC4F-8027-AD3DCC5AE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97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9" name="Rectangle 1582">
                <a:extLst>
                  <a:ext uri="{FF2B5EF4-FFF2-40B4-BE49-F238E27FC236}">
                    <a16:creationId xmlns:a16="http://schemas.microsoft.com/office/drawing/2014/main" id="{07BE318E-E3A9-FB46-B9CE-8289C9DF8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97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0" name="Rectangle 1583">
                <a:extLst>
                  <a:ext uri="{FF2B5EF4-FFF2-40B4-BE49-F238E27FC236}">
                    <a16:creationId xmlns:a16="http://schemas.microsoft.com/office/drawing/2014/main" id="{EC865F7E-D4C4-A942-AAD5-A55DA661E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976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1" name="Rectangle 1584">
                <a:extLst>
                  <a:ext uri="{FF2B5EF4-FFF2-40B4-BE49-F238E27FC236}">
                    <a16:creationId xmlns:a16="http://schemas.microsoft.com/office/drawing/2014/main" id="{136533B2-59DC-CC45-99C8-02F187B38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2976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2" name="Rectangle 1585">
                <a:extLst>
                  <a:ext uri="{FF2B5EF4-FFF2-40B4-BE49-F238E27FC236}">
                    <a16:creationId xmlns:a16="http://schemas.microsoft.com/office/drawing/2014/main" id="{B53F87A9-58D0-9442-BD20-721B56135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297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3" name="Rectangle 1586">
                <a:extLst>
                  <a:ext uri="{FF2B5EF4-FFF2-40B4-BE49-F238E27FC236}">
                    <a16:creationId xmlns:a16="http://schemas.microsoft.com/office/drawing/2014/main" id="{26E4B23B-2590-F848-9F66-47C2AEDCD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297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4" name="Rectangle 1587">
                <a:extLst>
                  <a:ext uri="{FF2B5EF4-FFF2-40B4-BE49-F238E27FC236}">
                    <a16:creationId xmlns:a16="http://schemas.microsoft.com/office/drawing/2014/main" id="{C29949C3-DAB2-604C-8545-83401A36A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297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5" name="Rectangle 1588">
                <a:extLst>
                  <a:ext uri="{FF2B5EF4-FFF2-40B4-BE49-F238E27FC236}">
                    <a16:creationId xmlns:a16="http://schemas.microsoft.com/office/drawing/2014/main" id="{5F34B89B-FF1B-6343-AF57-92E3F29E3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97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6" name="Rectangle 1589">
                <a:extLst>
                  <a:ext uri="{FF2B5EF4-FFF2-40B4-BE49-F238E27FC236}">
                    <a16:creationId xmlns:a16="http://schemas.microsoft.com/office/drawing/2014/main" id="{5D2F9B0E-0070-B744-8BC1-8286B1D5E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2976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7" name="Rectangle 1590">
                <a:extLst>
                  <a:ext uri="{FF2B5EF4-FFF2-40B4-BE49-F238E27FC236}">
                    <a16:creationId xmlns:a16="http://schemas.microsoft.com/office/drawing/2014/main" id="{395A73D4-6597-F943-BF49-AFAE170AF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297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8" name="Rectangle 1591">
                <a:extLst>
                  <a:ext uri="{FF2B5EF4-FFF2-40B4-BE49-F238E27FC236}">
                    <a16:creationId xmlns:a16="http://schemas.microsoft.com/office/drawing/2014/main" id="{984D5E8C-BD5D-AF4E-8F55-2FF9785EF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2976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9" name="Rectangle 1592">
                <a:extLst>
                  <a:ext uri="{FF2B5EF4-FFF2-40B4-BE49-F238E27FC236}">
                    <a16:creationId xmlns:a16="http://schemas.microsoft.com/office/drawing/2014/main" id="{15C7A3C2-170E-D145-8BFA-97EEB277C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297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0" name="Rectangle 1593">
                <a:extLst>
                  <a:ext uri="{FF2B5EF4-FFF2-40B4-BE49-F238E27FC236}">
                    <a16:creationId xmlns:a16="http://schemas.microsoft.com/office/drawing/2014/main" id="{50849BE8-915E-C341-9505-0C991C277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297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1" name="Rectangle 1594">
                <a:extLst>
                  <a:ext uri="{FF2B5EF4-FFF2-40B4-BE49-F238E27FC236}">
                    <a16:creationId xmlns:a16="http://schemas.microsoft.com/office/drawing/2014/main" id="{8B6EE9C6-5E06-6B4D-ACD1-A06B96D6C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297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2" name="Rectangle 1595">
                <a:extLst>
                  <a:ext uri="{FF2B5EF4-FFF2-40B4-BE49-F238E27FC236}">
                    <a16:creationId xmlns:a16="http://schemas.microsoft.com/office/drawing/2014/main" id="{7BE3A018-596E-4C47-B565-63363885B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97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3" name="Rectangle 1596">
                <a:extLst>
                  <a:ext uri="{FF2B5EF4-FFF2-40B4-BE49-F238E27FC236}">
                    <a16:creationId xmlns:a16="http://schemas.microsoft.com/office/drawing/2014/main" id="{F7CD1457-6611-8F4C-8318-C285735D6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297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4" name="Rectangle 1597">
                <a:extLst>
                  <a:ext uri="{FF2B5EF4-FFF2-40B4-BE49-F238E27FC236}">
                    <a16:creationId xmlns:a16="http://schemas.microsoft.com/office/drawing/2014/main" id="{338FE43D-CEEA-D745-B9E4-BDFAAE099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97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5" name="Rectangle 1598">
                <a:extLst>
                  <a:ext uri="{FF2B5EF4-FFF2-40B4-BE49-F238E27FC236}">
                    <a16:creationId xmlns:a16="http://schemas.microsoft.com/office/drawing/2014/main" id="{91C32971-2ABA-434A-AAD7-808871A00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297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6" name="Rectangle 1599">
                <a:extLst>
                  <a:ext uri="{FF2B5EF4-FFF2-40B4-BE49-F238E27FC236}">
                    <a16:creationId xmlns:a16="http://schemas.microsoft.com/office/drawing/2014/main" id="{3E07928A-6C23-DC45-9E7D-5880B4C5F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2976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7" name="Rectangle 1600">
                <a:extLst>
                  <a:ext uri="{FF2B5EF4-FFF2-40B4-BE49-F238E27FC236}">
                    <a16:creationId xmlns:a16="http://schemas.microsoft.com/office/drawing/2014/main" id="{A4994337-DE34-334C-B443-C3E5B471A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2976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8" name="Rectangle 1601">
                <a:extLst>
                  <a:ext uri="{FF2B5EF4-FFF2-40B4-BE49-F238E27FC236}">
                    <a16:creationId xmlns:a16="http://schemas.microsoft.com/office/drawing/2014/main" id="{B62B7FAE-FF7C-5A44-B837-76B77CC01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03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9" name="Rectangle 1602">
                <a:extLst>
                  <a:ext uri="{FF2B5EF4-FFF2-40B4-BE49-F238E27FC236}">
                    <a16:creationId xmlns:a16="http://schemas.microsoft.com/office/drawing/2014/main" id="{38B88682-C225-A648-B67B-20800978A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03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0" name="Rectangle 1603">
                <a:extLst>
                  <a:ext uri="{FF2B5EF4-FFF2-40B4-BE49-F238E27FC236}">
                    <a16:creationId xmlns:a16="http://schemas.microsoft.com/office/drawing/2014/main" id="{0633D262-49FB-4142-AD41-CAF4C1E7B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03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1" name="Rectangle 1604">
                <a:extLst>
                  <a:ext uri="{FF2B5EF4-FFF2-40B4-BE49-F238E27FC236}">
                    <a16:creationId xmlns:a16="http://schemas.microsoft.com/office/drawing/2014/main" id="{9FD47426-7BD7-A94B-A648-6D2629901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03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2" name="Rectangle 1605">
                <a:extLst>
                  <a:ext uri="{FF2B5EF4-FFF2-40B4-BE49-F238E27FC236}">
                    <a16:creationId xmlns:a16="http://schemas.microsoft.com/office/drawing/2014/main" id="{FA967E84-652D-F147-BAA0-2E677B09C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03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3" name="Rectangle 1606">
                <a:extLst>
                  <a:ext uri="{FF2B5EF4-FFF2-40B4-BE49-F238E27FC236}">
                    <a16:creationId xmlns:a16="http://schemas.microsoft.com/office/drawing/2014/main" id="{D809532C-5C00-294A-8DEB-029E72BB6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03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4" name="Rectangle 1607">
                <a:extLst>
                  <a:ext uri="{FF2B5EF4-FFF2-40B4-BE49-F238E27FC236}">
                    <a16:creationId xmlns:a16="http://schemas.microsoft.com/office/drawing/2014/main" id="{03AEC5D5-A75D-F843-8A7D-C86CC832A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03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5" name="Rectangle 1608">
                <a:extLst>
                  <a:ext uri="{FF2B5EF4-FFF2-40B4-BE49-F238E27FC236}">
                    <a16:creationId xmlns:a16="http://schemas.microsoft.com/office/drawing/2014/main" id="{FA1DC258-3D58-924F-A626-2A9EDB17E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03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6" name="Rectangle 1609">
                <a:extLst>
                  <a:ext uri="{FF2B5EF4-FFF2-40B4-BE49-F238E27FC236}">
                    <a16:creationId xmlns:a16="http://schemas.microsoft.com/office/drawing/2014/main" id="{9D10EB20-3DB6-7C4B-B87F-88E3CFAC9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03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7" name="Rectangle 1610">
                <a:extLst>
                  <a:ext uri="{FF2B5EF4-FFF2-40B4-BE49-F238E27FC236}">
                    <a16:creationId xmlns:a16="http://schemas.microsoft.com/office/drawing/2014/main" id="{7D303178-A65A-884A-811D-83703190A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03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8" name="Rectangle 1611">
                <a:extLst>
                  <a:ext uri="{FF2B5EF4-FFF2-40B4-BE49-F238E27FC236}">
                    <a16:creationId xmlns:a16="http://schemas.microsoft.com/office/drawing/2014/main" id="{1A84E151-AA55-824C-BE55-FDE7FDFE2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03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9" name="Rectangle 1612">
                <a:extLst>
                  <a:ext uri="{FF2B5EF4-FFF2-40B4-BE49-F238E27FC236}">
                    <a16:creationId xmlns:a16="http://schemas.microsoft.com/office/drawing/2014/main" id="{A219C8D8-1E60-9B4D-827A-0BDB396AE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034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0" name="Rectangle 1613">
                <a:extLst>
                  <a:ext uri="{FF2B5EF4-FFF2-40B4-BE49-F238E27FC236}">
                    <a16:creationId xmlns:a16="http://schemas.microsoft.com/office/drawing/2014/main" id="{1D692429-8DD7-C945-B75C-06124433D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03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1" name="Rectangle 1614">
                <a:extLst>
                  <a:ext uri="{FF2B5EF4-FFF2-40B4-BE49-F238E27FC236}">
                    <a16:creationId xmlns:a16="http://schemas.microsoft.com/office/drawing/2014/main" id="{015A3AE3-0A1D-2A48-B2F4-F07DAEDD8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034"/>
                <a:ext cx="55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2" name="Rectangle 1615">
                <a:extLst>
                  <a:ext uri="{FF2B5EF4-FFF2-40B4-BE49-F238E27FC236}">
                    <a16:creationId xmlns:a16="http://schemas.microsoft.com/office/drawing/2014/main" id="{3B305AD9-1BC2-9445-8AB4-CC97024D3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03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3" name="Rectangle 1616">
                <a:extLst>
                  <a:ext uri="{FF2B5EF4-FFF2-40B4-BE49-F238E27FC236}">
                    <a16:creationId xmlns:a16="http://schemas.microsoft.com/office/drawing/2014/main" id="{88753280-9A29-3C40-A52B-1B26C3DDA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03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4" name="Rectangle 1617">
                <a:extLst>
                  <a:ext uri="{FF2B5EF4-FFF2-40B4-BE49-F238E27FC236}">
                    <a16:creationId xmlns:a16="http://schemas.microsoft.com/office/drawing/2014/main" id="{FE33E6BD-2809-6D46-A0C3-702049F3F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034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5" name="Rectangle 1618">
                <a:extLst>
                  <a:ext uri="{FF2B5EF4-FFF2-40B4-BE49-F238E27FC236}">
                    <a16:creationId xmlns:a16="http://schemas.microsoft.com/office/drawing/2014/main" id="{05450222-0DCF-4345-8A02-051EEEAB0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03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6" name="Rectangle 1619">
                <a:extLst>
                  <a:ext uri="{FF2B5EF4-FFF2-40B4-BE49-F238E27FC236}">
                    <a16:creationId xmlns:a16="http://schemas.microsoft.com/office/drawing/2014/main" id="{93B47B3C-3138-5148-B2B2-44542D269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034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7" name="Rectangle 1620">
                <a:extLst>
                  <a:ext uri="{FF2B5EF4-FFF2-40B4-BE49-F238E27FC236}">
                    <a16:creationId xmlns:a16="http://schemas.microsoft.com/office/drawing/2014/main" id="{0EAB743A-5195-C142-8A21-3C699F55A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03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8" name="Rectangle 1621">
                <a:extLst>
                  <a:ext uri="{FF2B5EF4-FFF2-40B4-BE49-F238E27FC236}">
                    <a16:creationId xmlns:a16="http://schemas.microsoft.com/office/drawing/2014/main" id="{B57744FD-249F-BF4D-B990-87EB26CFD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034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9" name="Rectangle 1622">
                <a:extLst>
                  <a:ext uri="{FF2B5EF4-FFF2-40B4-BE49-F238E27FC236}">
                    <a16:creationId xmlns:a16="http://schemas.microsoft.com/office/drawing/2014/main" id="{290EBD47-ED50-8543-A52D-0FCEBEC45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03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0" name="Rectangle 1623">
                <a:extLst>
                  <a:ext uri="{FF2B5EF4-FFF2-40B4-BE49-F238E27FC236}">
                    <a16:creationId xmlns:a16="http://schemas.microsoft.com/office/drawing/2014/main" id="{BBB58D47-678D-F94D-B5BD-15CEBC246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034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1" name="Rectangle 1624">
                <a:extLst>
                  <a:ext uri="{FF2B5EF4-FFF2-40B4-BE49-F238E27FC236}">
                    <a16:creationId xmlns:a16="http://schemas.microsoft.com/office/drawing/2014/main" id="{79ACB228-8465-854D-A5C9-1B68A5E94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03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2" name="Rectangle 1625">
                <a:extLst>
                  <a:ext uri="{FF2B5EF4-FFF2-40B4-BE49-F238E27FC236}">
                    <a16:creationId xmlns:a16="http://schemas.microsoft.com/office/drawing/2014/main" id="{751857E1-83C1-7D44-9B48-4DFB713FA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03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3" name="Rectangle 1626">
                <a:extLst>
                  <a:ext uri="{FF2B5EF4-FFF2-40B4-BE49-F238E27FC236}">
                    <a16:creationId xmlns:a16="http://schemas.microsoft.com/office/drawing/2014/main" id="{2D45E289-CE5C-034D-B932-AAC5EA93F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03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4" name="Rectangle 1627">
                <a:extLst>
                  <a:ext uri="{FF2B5EF4-FFF2-40B4-BE49-F238E27FC236}">
                    <a16:creationId xmlns:a16="http://schemas.microsoft.com/office/drawing/2014/main" id="{B2351E12-B029-A644-838B-5D40DA632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03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5" name="Rectangle 1628">
                <a:extLst>
                  <a:ext uri="{FF2B5EF4-FFF2-40B4-BE49-F238E27FC236}">
                    <a16:creationId xmlns:a16="http://schemas.microsoft.com/office/drawing/2014/main" id="{14335C91-D228-0C43-A2D5-2317AFABE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03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6" name="Rectangle 1629">
                <a:extLst>
                  <a:ext uri="{FF2B5EF4-FFF2-40B4-BE49-F238E27FC236}">
                    <a16:creationId xmlns:a16="http://schemas.microsoft.com/office/drawing/2014/main" id="{3EA01269-D8F0-5C43-8E90-3C54FAC38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03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7" name="Rectangle 1630">
                <a:extLst>
                  <a:ext uri="{FF2B5EF4-FFF2-40B4-BE49-F238E27FC236}">
                    <a16:creationId xmlns:a16="http://schemas.microsoft.com/office/drawing/2014/main" id="{FFE771B8-4491-2E4C-99EB-72796567D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03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8" name="Rectangle 1631">
                <a:extLst>
                  <a:ext uri="{FF2B5EF4-FFF2-40B4-BE49-F238E27FC236}">
                    <a16:creationId xmlns:a16="http://schemas.microsoft.com/office/drawing/2014/main" id="{CD3A0154-24DD-7949-9F7C-6C9B2A271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034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9" name="Rectangle 1632">
                <a:extLst>
                  <a:ext uri="{FF2B5EF4-FFF2-40B4-BE49-F238E27FC236}">
                    <a16:creationId xmlns:a16="http://schemas.microsoft.com/office/drawing/2014/main" id="{0EE90845-FE2B-474D-9162-8DE121B04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034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0" name="Rectangle 1633">
                <a:extLst>
                  <a:ext uri="{FF2B5EF4-FFF2-40B4-BE49-F238E27FC236}">
                    <a16:creationId xmlns:a16="http://schemas.microsoft.com/office/drawing/2014/main" id="{9A24A953-7DCE-2640-AFDC-53A41ADEC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09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1" name="Rectangle 1634">
                <a:extLst>
                  <a:ext uri="{FF2B5EF4-FFF2-40B4-BE49-F238E27FC236}">
                    <a16:creationId xmlns:a16="http://schemas.microsoft.com/office/drawing/2014/main" id="{941F7CF2-0DDF-BE4B-81B8-720ED66A3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092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2" name="Rectangle 1635">
                <a:extLst>
                  <a:ext uri="{FF2B5EF4-FFF2-40B4-BE49-F238E27FC236}">
                    <a16:creationId xmlns:a16="http://schemas.microsoft.com/office/drawing/2014/main" id="{DCAF028D-E52E-144A-8B1C-EF24EA6A4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09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3" name="Rectangle 1636">
                <a:extLst>
                  <a:ext uri="{FF2B5EF4-FFF2-40B4-BE49-F238E27FC236}">
                    <a16:creationId xmlns:a16="http://schemas.microsoft.com/office/drawing/2014/main" id="{64E70A10-30AB-A947-888F-72024CFB6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092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4" name="Rectangle 1637">
                <a:extLst>
                  <a:ext uri="{FF2B5EF4-FFF2-40B4-BE49-F238E27FC236}">
                    <a16:creationId xmlns:a16="http://schemas.microsoft.com/office/drawing/2014/main" id="{ABA8C44C-DEBE-0447-B68D-214E25DDB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09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5" name="Rectangle 1638">
                <a:extLst>
                  <a:ext uri="{FF2B5EF4-FFF2-40B4-BE49-F238E27FC236}">
                    <a16:creationId xmlns:a16="http://schemas.microsoft.com/office/drawing/2014/main" id="{00B91027-7328-2747-96BA-877DAF991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09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6" name="Rectangle 1639">
                <a:extLst>
                  <a:ext uri="{FF2B5EF4-FFF2-40B4-BE49-F238E27FC236}">
                    <a16:creationId xmlns:a16="http://schemas.microsoft.com/office/drawing/2014/main" id="{D8880186-3450-824E-8FD6-D857887E5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092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7" name="Rectangle 1640">
                <a:extLst>
                  <a:ext uri="{FF2B5EF4-FFF2-40B4-BE49-F238E27FC236}">
                    <a16:creationId xmlns:a16="http://schemas.microsoft.com/office/drawing/2014/main" id="{29D63E62-EA75-A44C-B616-B94CB45FF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09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8" name="Rectangle 1641">
                <a:extLst>
                  <a:ext uri="{FF2B5EF4-FFF2-40B4-BE49-F238E27FC236}">
                    <a16:creationId xmlns:a16="http://schemas.microsoft.com/office/drawing/2014/main" id="{C8ACFC91-6516-8D48-9275-2D145B1A7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092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9" name="Rectangle 1642">
                <a:extLst>
                  <a:ext uri="{FF2B5EF4-FFF2-40B4-BE49-F238E27FC236}">
                    <a16:creationId xmlns:a16="http://schemas.microsoft.com/office/drawing/2014/main" id="{21225323-3290-BD44-86D3-ECC50A19C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092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0" name="Rectangle 1643">
                <a:extLst>
                  <a:ext uri="{FF2B5EF4-FFF2-40B4-BE49-F238E27FC236}">
                    <a16:creationId xmlns:a16="http://schemas.microsoft.com/office/drawing/2014/main" id="{DDCBC727-DD1C-6E4A-9288-D31C5353A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092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1" name="Rectangle 1644">
                <a:extLst>
                  <a:ext uri="{FF2B5EF4-FFF2-40B4-BE49-F238E27FC236}">
                    <a16:creationId xmlns:a16="http://schemas.microsoft.com/office/drawing/2014/main" id="{C3320540-17EE-D94E-877B-8E9F734BA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092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2" name="Rectangle 1645">
                <a:extLst>
                  <a:ext uri="{FF2B5EF4-FFF2-40B4-BE49-F238E27FC236}">
                    <a16:creationId xmlns:a16="http://schemas.microsoft.com/office/drawing/2014/main" id="{9970F623-A2A7-B74F-B8E9-951EBF11E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092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3" name="Rectangle 1646">
                <a:extLst>
                  <a:ext uri="{FF2B5EF4-FFF2-40B4-BE49-F238E27FC236}">
                    <a16:creationId xmlns:a16="http://schemas.microsoft.com/office/drawing/2014/main" id="{0BDA0D68-119E-9D4C-A576-D01E7A5A7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092"/>
                <a:ext cx="55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4" name="Rectangle 1647">
                <a:extLst>
                  <a:ext uri="{FF2B5EF4-FFF2-40B4-BE49-F238E27FC236}">
                    <a16:creationId xmlns:a16="http://schemas.microsoft.com/office/drawing/2014/main" id="{05B5B202-351D-E340-B0E9-603B4EA7E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092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5" name="Rectangle 1648">
                <a:extLst>
                  <a:ext uri="{FF2B5EF4-FFF2-40B4-BE49-F238E27FC236}">
                    <a16:creationId xmlns:a16="http://schemas.microsoft.com/office/drawing/2014/main" id="{54CE7798-28D0-E844-8305-C0B0501AC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092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6" name="Rectangle 1649">
                <a:extLst>
                  <a:ext uri="{FF2B5EF4-FFF2-40B4-BE49-F238E27FC236}">
                    <a16:creationId xmlns:a16="http://schemas.microsoft.com/office/drawing/2014/main" id="{41BC95CB-F918-4F48-92DF-5AC914267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092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7" name="Rectangle 1650">
                <a:extLst>
                  <a:ext uri="{FF2B5EF4-FFF2-40B4-BE49-F238E27FC236}">
                    <a16:creationId xmlns:a16="http://schemas.microsoft.com/office/drawing/2014/main" id="{3E18E18E-9F5C-EA4C-9ED0-DD46F6CA8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092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8" name="Rectangle 1651">
                <a:extLst>
                  <a:ext uri="{FF2B5EF4-FFF2-40B4-BE49-F238E27FC236}">
                    <a16:creationId xmlns:a16="http://schemas.microsoft.com/office/drawing/2014/main" id="{E8DEDF6B-A846-A04E-BD41-0E21AE6CF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092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9" name="Rectangle 1652">
                <a:extLst>
                  <a:ext uri="{FF2B5EF4-FFF2-40B4-BE49-F238E27FC236}">
                    <a16:creationId xmlns:a16="http://schemas.microsoft.com/office/drawing/2014/main" id="{3F452FD4-1174-434C-99A5-94447FFBE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092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0" name="Rectangle 1653">
                <a:extLst>
                  <a:ext uri="{FF2B5EF4-FFF2-40B4-BE49-F238E27FC236}">
                    <a16:creationId xmlns:a16="http://schemas.microsoft.com/office/drawing/2014/main" id="{DD9E3552-A799-A340-A1C9-E01A54C7D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092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1" name="Rectangle 1654">
                <a:extLst>
                  <a:ext uri="{FF2B5EF4-FFF2-40B4-BE49-F238E27FC236}">
                    <a16:creationId xmlns:a16="http://schemas.microsoft.com/office/drawing/2014/main" id="{6A707B1B-6753-6848-9DB1-B66C68F8C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092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2" name="Rectangle 1655">
                <a:extLst>
                  <a:ext uri="{FF2B5EF4-FFF2-40B4-BE49-F238E27FC236}">
                    <a16:creationId xmlns:a16="http://schemas.microsoft.com/office/drawing/2014/main" id="{69AF8C1A-F34B-AD4D-B0D1-5D428DCC0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09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3" name="Rectangle 1656">
                <a:extLst>
                  <a:ext uri="{FF2B5EF4-FFF2-40B4-BE49-F238E27FC236}">
                    <a16:creationId xmlns:a16="http://schemas.microsoft.com/office/drawing/2014/main" id="{20C220B3-857A-3545-A07F-B39EDA3D2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092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4" name="Rectangle 1657">
                <a:extLst>
                  <a:ext uri="{FF2B5EF4-FFF2-40B4-BE49-F238E27FC236}">
                    <a16:creationId xmlns:a16="http://schemas.microsoft.com/office/drawing/2014/main" id="{C1D8C41B-90F9-DC4E-964E-C6102B8C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09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5" name="Rectangle 1658">
                <a:extLst>
                  <a:ext uri="{FF2B5EF4-FFF2-40B4-BE49-F238E27FC236}">
                    <a16:creationId xmlns:a16="http://schemas.microsoft.com/office/drawing/2014/main" id="{080AF416-7D4C-6D41-A680-B1728992B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092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6" name="Rectangle 1659">
                <a:extLst>
                  <a:ext uri="{FF2B5EF4-FFF2-40B4-BE49-F238E27FC236}">
                    <a16:creationId xmlns:a16="http://schemas.microsoft.com/office/drawing/2014/main" id="{DB5E3645-81B5-7647-B7BE-E5B1FA10D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09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7" name="Rectangle 1660">
                <a:extLst>
                  <a:ext uri="{FF2B5EF4-FFF2-40B4-BE49-F238E27FC236}">
                    <a16:creationId xmlns:a16="http://schemas.microsoft.com/office/drawing/2014/main" id="{2A8C6767-5CB0-0D42-B2CB-A9B057C80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09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8" name="Rectangle 1661">
                <a:extLst>
                  <a:ext uri="{FF2B5EF4-FFF2-40B4-BE49-F238E27FC236}">
                    <a16:creationId xmlns:a16="http://schemas.microsoft.com/office/drawing/2014/main" id="{FF0703E4-CEC1-BB48-8891-F498BA1ED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092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9" name="Rectangle 1662">
                <a:extLst>
                  <a:ext uri="{FF2B5EF4-FFF2-40B4-BE49-F238E27FC236}">
                    <a16:creationId xmlns:a16="http://schemas.microsoft.com/office/drawing/2014/main" id="{8D8A45BD-DDCC-3C41-9426-EAF3B5244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09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0" name="Rectangle 1663">
                <a:extLst>
                  <a:ext uri="{FF2B5EF4-FFF2-40B4-BE49-F238E27FC236}">
                    <a16:creationId xmlns:a16="http://schemas.microsoft.com/office/drawing/2014/main" id="{8DCA97B1-61F7-E045-888A-3FCBD231C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092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1" name="Rectangle 1664">
                <a:extLst>
                  <a:ext uri="{FF2B5EF4-FFF2-40B4-BE49-F238E27FC236}">
                    <a16:creationId xmlns:a16="http://schemas.microsoft.com/office/drawing/2014/main" id="{EA007CCF-0096-9F44-82E2-08B4DE127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092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2" name="Rectangle 1665">
                <a:extLst>
                  <a:ext uri="{FF2B5EF4-FFF2-40B4-BE49-F238E27FC236}">
                    <a16:creationId xmlns:a16="http://schemas.microsoft.com/office/drawing/2014/main" id="{4DC7C460-7E46-464F-9329-E9410CF54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3" name="Rectangle 1666">
                <a:extLst>
                  <a:ext uri="{FF2B5EF4-FFF2-40B4-BE49-F238E27FC236}">
                    <a16:creationId xmlns:a16="http://schemas.microsoft.com/office/drawing/2014/main" id="{1E4D833A-573D-354B-99DC-1D84BC891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14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4" name="Rectangle 1667">
                <a:extLst>
                  <a:ext uri="{FF2B5EF4-FFF2-40B4-BE49-F238E27FC236}">
                    <a16:creationId xmlns:a16="http://schemas.microsoft.com/office/drawing/2014/main" id="{8FF27260-8452-BE47-9FA2-7120DC013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5" name="Rectangle 1668">
                <a:extLst>
                  <a:ext uri="{FF2B5EF4-FFF2-40B4-BE49-F238E27FC236}">
                    <a16:creationId xmlns:a16="http://schemas.microsoft.com/office/drawing/2014/main" id="{32D5C232-EF1A-0549-9BB2-6F1C190CB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14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6" name="Rectangle 1669">
                <a:extLst>
                  <a:ext uri="{FF2B5EF4-FFF2-40B4-BE49-F238E27FC236}">
                    <a16:creationId xmlns:a16="http://schemas.microsoft.com/office/drawing/2014/main" id="{880EAFA9-F038-014D-84A9-3C2571873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7" name="Rectangle 1670">
                <a:extLst>
                  <a:ext uri="{FF2B5EF4-FFF2-40B4-BE49-F238E27FC236}">
                    <a16:creationId xmlns:a16="http://schemas.microsoft.com/office/drawing/2014/main" id="{2FAEE324-95A7-C54B-91C9-23BF699F5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8" name="Rectangle 1671">
                <a:extLst>
                  <a:ext uri="{FF2B5EF4-FFF2-40B4-BE49-F238E27FC236}">
                    <a16:creationId xmlns:a16="http://schemas.microsoft.com/office/drawing/2014/main" id="{D646212F-6D03-8C49-B29B-7DFA24941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14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9" name="Rectangle 1672">
                <a:extLst>
                  <a:ext uri="{FF2B5EF4-FFF2-40B4-BE49-F238E27FC236}">
                    <a16:creationId xmlns:a16="http://schemas.microsoft.com/office/drawing/2014/main" id="{4435C96A-F6EB-7E44-94CB-B1678A9BC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0" name="Rectangle 1673">
                <a:extLst>
                  <a:ext uri="{FF2B5EF4-FFF2-40B4-BE49-F238E27FC236}">
                    <a16:creationId xmlns:a16="http://schemas.microsoft.com/office/drawing/2014/main" id="{500BD76B-01E8-154F-8E9D-09752A52D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149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1" name="Rectangle 1674">
                <a:extLst>
                  <a:ext uri="{FF2B5EF4-FFF2-40B4-BE49-F238E27FC236}">
                    <a16:creationId xmlns:a16="http://schemas.microsoft.com/office/drawing/2014/main" id="{587AE444-3B7F-8248-98A5-D27E6CD30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14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2" name="Rectangle 1675">
                <a:extLst>
                  <a:ext uri="{FF2B5EF4-FFF2-40B4-BE49-F238E27FC236}">
                    <a16:creationId xmlns:a16="http://schemas.microsoft.com/office/drawing/2014/main" id="{6BC428D2-4E6F-074C-AE69-E17EC980D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14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3" name="Rectangle 1676">
                <a:extLst>
                  <a:ext uri="{FF2B5EF4-FFF2-40B4-BE49-F238E27FC236}">
                    <a16:creationId xmlns:a16="http://schemas.microsoft.com/office/drawing/2014/main" id="{5EBFD9E1-4F69-9442-8E20-C039880A8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149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4" name="Rectangle 1677">
                <a:extLst>
                  <a:ext uri="{FF2B5EF4-FFF2-40B4-BE49-F238E27FC236}">
                    <a16:creationId xmlns:a16="http://schemas.microsoft.com/office/drawing/2014/main" id="{4103AB18-0424-0444-BD47-FCB0A412A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149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5" name="Rectangle 1678">
                <a:extLst>
                  <a:ext uri="{FF2B5EF4-FFF2-40B4-BE49-F238E27FC236}">
                    <a16:creationId xmlns:a16="http://schemas.microsoft.com/office/drawing/2014/main" id="{FF95DBCB-ABA3-C644-AFB2-444EE94A6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149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6" name="Rectangle 1679">
                <a:extLst>
                  <a:ext uri="{FF2B5EF4-FFF2-40B4-BE49-F238E27FC236}">
                    <a16:creationId xmlns:a16="http://schemas.microsoft.com/office/drawing/2014/main" id="{95D04FE4-FAA5-8245-A4CF-D314FD985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14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7" name="Rectangle 1680">
                <a:extLst>
                  <a:ext uri="{FF2B5EF4-FFF2-40B4-BE49-F238E27FC236}">
                    <a16:creationId xmlns:a16="http://schemas.microsoft.com/office/drawing/2014/main" id="{EEEA6D7F-10AC-504F-8F98-E8BD3B49C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14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8" name="Rectangle 1681">
                <a:extLst>
                  <a:ext uri="{FF2B5EF4-FFF2-40B4-BE49-F238E27FC236}">
                    <a16:creationId xmlns:a16="http://schemas.microsoft.com/office/drawing/2014/main" id="{3A4C4CDE-0B3E-F844-8D89-A798D4C5C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149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9" name="Rectangle 1682">
                <a:extLst>
                  <a:ext uri="{FF2B5EF4-FFF2-40B4-BE49-F238E27FC236}">
                    <a16:creationId xmlns:a16="http://schemas.microsoft.com/office/drawing/2014/main" id="{E6D3DFFB-8D2C-7A43-9955-BDF2CF28F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14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0" name="Rectangle 1683">
                <a:extLst>
                  <a:ext uri="{FF2B5EF4-FFF2-40B4-BE49-F238E27FC236}">
                    <a16:creationId xmlns:a16="http://schemas.microsoft.com/office/drawing/2014/main" id="{95A1D02B-43BB-CB44-AADF-6B0289C4A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149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1" name="Rectangle 1684">
                <a:extLst>
                  <a:ext uri="{FF2B5EF4-FFF2-40B4-BE49-F238E27FC236}">
                    <a16:creationId xmlns:a16="http://schemas.microsoft.com/office/drawing/2014/main" id="{0A9A5370-5769-CE4E-B821-816753DDA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149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2" name="Rectangle 1685">
                <a:extLst>
                  <a:ext uri="{FF2B5EF4-FFF2-40B4-BE49-F238E27FC236}">
                    <a16:creationId xmlns:a16="http://schemas.microsoft.com/office/drawing/2014/main" id="{A8090129-DB1A-FB47-9062-266FFB5B8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149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3" name="Rectangle 1686">
                <a:extLst>
                  <a:ext uri="{FF2B5EF4-FFF2-40B4-BE49-F238E27FC236}">
                    <a16:creationId xmlns:a16="http://schemas.microsoft.com/office/drawing/2014/main" id="{C8078C94-8401-D646-9A72-ACA462975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4" name="Rectangle 1687">
                <a:extLst>
                  <a:ext uri="{FF2B5EF4-FFF2-40B4-BE49-F238E27FC236}">
                    <a16:creationId xmlns:a16="http://schemas.microsoft.com/office/drawing/2014/main" id="{A1273D46-F9E4-A547-8977-B1C3624CC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5" name="Rectangle 1688">
                <a:extLst>
                  <a:ext uri="{FF2B5EF4-FFF2-40B4-BE49-F238E27FC236}">
                    <a16:creationId xmlns:a16="http://schemas.microsoft.com/office/drawing/2014/main" id="{E480CD41-C9BF-D845-A4EA-99BE1733A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14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6" name="Rectangle 1689">
                <a:extLst>
                  <a:ext uri="{FF2B5EF4-FFF2-40B4-BE49-F238E27FC236}">
                    <a16:creationId xmlns:a16="http://schemas.microsoft.com/office/drawing/2014/main" id="{1F73F6B6-0FAF-3B45-B467-D58966557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7" name="Rectangle 1690">
                <a:extLst>
                  <a:ext uri="{FF2B5EF4-FFF2-40B4-BE49-F238E27FC236}">
                    <a16:creationId xmlns:a16="http://schemas.microsoft.com/office/drawing/2014/main" id="{5009C229-0B88-4E46-A757-E40A9B55D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14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8" name="Rectangle 1691">
                <a:extLst>
                  <a:ext uri="{FF2B5EF4-FFF2-40B4-BE49-F238E27FC236}">
                    <a16:creationId xmlns:a16="http://schemas.microsoft.com/office/drawing/2014/main" id="{B29526F1-A8D9-9240-A79B-EEFBA688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9" name="Rectangle 1692">
                <a:extLst>
                  <a:ext uri="{FF2B5EF4-FFF2-40B4-BE49-F238E27FC236}">
                    <a16:creationId xmlns:a16="http://schemas.microsoft.com/office/drawing/2014/main" id="{9392FAD5-AD07-3749-ACE1-2D7864538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0" name="Rectangle 1693">
                <a:extLst>
                  <a:ext uri="{FF2B5EF4-FFF2-40B4-BE49-F238E27FC236}">
                    <a16:creationId xmlns:a16="http://schemas.microsoft.com/office/drawing/2014/main" id="{04A59A83-77D5-324A-B8FF-E09ACA90D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14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1" name="Rectangle 1694">
                <a:extLst>
                  <a:ext uri="{FF2B5EF4-FFF2-40B4-BE49-F238E27FC236}">
                    <a16:creationId xmlns:a16="http://schemas.microsoft.com/office/drawing/2014/main" id="{903AACC5-6FFB-A949-B6F1-CED4E96B2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2" name="Rectangle 1695">
                <a:extLst>
                  <a:ext uri="{FF2B5EF4-FFF2-40B4-BE49-F238E27FC236}">
                    <a16:creationId xmlns:a16="http://schemas.microsoft.com/office/drawing/2014/main" id="{4F7A4B0D-0B20-BD45-9FE0-205180EBC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149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3" name="Rectangle 1696">
                <a:extLst>
                  <a:ext uri="{FF2B5EF4-FFF2-40B4-BE49-F238E27FC236}">
                    <a16:creationId xmlns:a16="http://schemas.microsoft.com/office/drawing/2014/main" id="{6B67AD0D-FF4A-AB41-82E1-4B07E3D5C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149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4" name="Rectangle 1697">
                <a:extLst>
                  <a:ext uri="{FF2B5EF4-FFF2-40B4-BE49-F238E27FC236}">
                    <a16:creationId xmlns:a16="http://schemas.microsoft.com/office/drawing/2014/main" id="{7667D211-C2DE-FE4D-8D68-564E17881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20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5" name="Rectangle 1698">
                <a:extLst>
                  <a:ext uri="{FF2B5EF4-FFF2-40B4-BE49-F238E27FC236}">
                    <a16:creationId xmlns:a16="http://schemas.microsoft.com/office/drawing/2014/main" id="{3BCD936D-719A-E34F-A3F3-83BB22622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20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6" name="Rectangle 1699">
                <a:extLst>
                  <a:ext uri="{FF2B5EF4-FFF2-40B4-BE49-F238E27FC236}">
                    <a16:creationId xmlns:a16="http://schemas.microsoft.com/office/drawing/2014/main" id="{590BFE7B-25EE-CE4C-9A54-190B550F2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20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7" name="Rectangle 1700">
                <a:extLst>
                  <a:ext uri="{FF2B5EF4-FFF2-40B4-BE49-F238E27FC236}">
                    <a16:creationId xmlns:a16="http://schemas.microsoft.com/office/drawing/2014/main" id="{50EA4692-6322-D24B-BE48-05B958859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20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8" name="Rectangle 1701">
                <a:extLst>
                  <a:ext uri="{FF2B5EF4-FFF2-40B4-BE49-F238E27FC236}">
                    <a16:creationId xmlns:a16="http://schemas.microsoft.com/office/drawing/2014/main" id="{8D30A360-0BE8-4443-AD26-1B2AC456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20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9" name="Rectangle 1702">
                <a:extLst>
                  <a:ext uri="{FF2B5EF4-FFF2-40B4-BE49-F238E27FC236}">
                    <a16:creationId xmlns:a16="http://schemas.microsoft.com/office/drawing/2014/main" id="{3E3F7A3B-918E-3A4E-A017-1D636AB01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20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0" name="Rectangle 1703">
                <a:extLst>
                  <a:ext uri="{FF2B5EF4-FFF2-40B4-BE49-F238E27FC236}">
                    <a16:creationId xmlns:a16="http://schemas.microsoft.com/office/drawing/2014/main" id="{73F751CB-C27C-194F-93CF-F928812D3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20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1" name="Rectangle 1704">
                <a:extLst>
                  <a:ext uri="{FF2B5EF4-FFF2-40B4-BE49-F238E27FC236}">
                    <a16:creationId xmlns:a16="http://schemas.microsoft.com/office/drawing/2014/main" id="{70023937-620B-B440-B156-6F4C8FAA4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20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2" name="Rectangle 1705">
                <a:extLst>
                  <a:ext uri="{FF2B5EF4-FFF2-40B4-BE49-F238E27FC236}">
                    <a16:creationId xmlns:a16="http://schemas.microsoft.com/office/drawing/2014/main" id="{82575F3A-3BCD-2B48-8B88-7CA809EBC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207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3" name="Rectangle 1706">
                <a:extLst>
                  <a:ext uri="{FF2B5EF4-FFF2-40B4-BE49-F238E27FC236}">
                    <a16:creationId xmlns:a16="http://schemas.microsoft.com/office/drawing/2014/main" id="{BC97B4E1-B5FC-AF45-B6A1-1BF8B5691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20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4" name="Rectangle 1707">
                <a:extLst>
                  <a:ext uri="{FF2B5EF4-FFF2-40B4-BE49-F238E27FC236}">
                    <a16:creationId xmlns:a16="http://schemas.microsoft.com/office/drawing/2014/main" id="{1C4D5CB9-516A-964D-83A3-5F2199443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20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5" name="Rectangle 1708">
                <a:extLst>
                  <a:ext uri="{FF2B5EF4-FFF2-40B4-BE49-F238E27FC236}">
                    <a16:creationId xmlns:a16="http://schemas.microsoft.com/office/drawing/2014/main" id="{20E030B8-0962-4C4A-B29C-1C1E76BCF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207"/>
                <a:ext cx="55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6" name="Rectangle 1709">
                <a:extLst>
                  <a:ext uri="{FF2B5EF4-FFF2-40B4-BE49-F238E27FC236}">
                    <a16:creationId xmlns:a16="http://schemas.microsoft.com/office/drawing/2014/main" id="{329688AB-6D96-4147-B6FC-0F3DC5035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20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7" name="Rectangle 1710">
                <a:extLst>
                  <a:ext uri="{FF2B5EF4-FFF2-40B4-BE49-F238E27FC236}">
                    <a16:creationId xmlns:a16="http://schemas.microsoft.com/office/drawing/2014/main" id="{1C7319D5-5059-8745-BBE8-27A70AB05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207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8" name="Rectangle 1711">
                <a:extLst>
                  <a:ext uri="{FF2B5EF4-FFF2-40B4-BE49-F238E27FC236}">
                    <a16:creationId xmlns:a16="http://schemas.microsoft.com/office/drawing/2014/main" id="{DEA0E36C-6777-AA40-AEF5-CE882A0C3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20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9" name="Rectangle 1712">
                <a:extLst>
                  <a:ext uri="{FF2B5EF4-FFF2-40B4-BE49-F238E27FC236}">
                    <a16:creationId xmlns:a16="http://schemas.microsoft.com/office/drawing/2014/main" id="{8315BF86-7014-8B4C-80F5-A59F62E87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20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0" name="Rectangle 1713">
                <a:extLst>
                  <a:ext uri="{FF2B5EF4-FFF2-40B4-BE49-F238E27FC236}">
                    <a16:creationId xmlns:a16="http://schemas.microsoft.com/office/drawing/2014/main" id="{3446A6C4-7088-AA49-9F5C-E21D90EC6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207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1" name="Rectangle 1714">
                <a:extLst>
                  <a:ext uri="{FF2B5EF4-FFF2-40B4-BE49-F238E27FC236}">
                    <a16:creationId xmlns:a16="http://schemas.microsoft.com/office/drawing/2014/main" id="{90F9B847-AE97-6341-B48B-4C5A996B8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20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2" name="Rectangle 1715">
                <a:extLst>
                  <a:ext uri="{FF2B5EF4-FFF2-40B4-BE49-F238E27FC236}">
                    <a16:creationId xmlns:a16="http://schemas.microsoft.com/office/drawing/2014/main" id="{0306C2F6-F266-8742-9B3F-1E8B82CF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207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3" name="Rectangle 1716">
                <a:extLst>
                  <a:ext uri="{FF2B5EF4-FFF2-40B4-BE49-F238E27FC236}">
                    <a16:creationId xmlns:a16="http://schemas.microsoft.com/office/drawing/2014/main" id="{7F63CA85-3264-384A-9FAE-A126C1F38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20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4" name="Rectangle 1717">
                <a:extLst>
                  <a:ext uri="{FF2B5EF4-FFF2-40B4-BE49-F238E27FC236}">
                    <a16:creationId xmlns:a16="http://schemas.microsoft.com/office/drawing/2014/main" id="{823C4AAF-03B0-6A41-82BE-E8464F14A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207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5" name="Rectangle 1718">
                <a:extLst>
                  <a:ext uri="{FF2B5EF4-FFF2-40B4-BE49-F238E27FC236}">
                    <a16:creationId xmlns:a16="http://schemas.microsoft.com/office/drawing/2014/main" id="{972E3761-46DF-974E-8C32-E54EC73D7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20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6" name="Rectangle 1719">
                <a:extLst>
                  <a:ext uri="{FF2B5EF4-FFF2-40B4-BE49-F238E27FC236}">
                    <a16:creationId xmlns:a16="http://schemas.microsoft.com/office/drawing/2014/main" id="{28E62E58-4B7A-9746-A8B8-564D28055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20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7" name="Rectangle 1720">
                <a:extLst>
                  <a:ext uri="{FF2B5EF4-FFF2-40B4-BE49-F238E27FC236}">
                    <a16:creationId xmlns:a16="http://schemas.microsoft.com/office/drawing/2014/main" id="{130E0989-998B-424C-B5CC-991E5E729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20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8" name="Rectangle 1721">
                <a:extLst>
                  <a:ext uri="{FF2B5EF4-FFF2-40B4-BE49-F238E27FC236}">
                    <a16:creationId xmlns:a16="http://schemas.microsoft.com/office/drawing/2014/main" id="{1BBE2ABE-5753-CB46-AF21-F6599A77D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20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9" name="Rectangle 1722">
                <a:extLst>
                  <a:ext uri="{FF2B5EF4-FFF2-40B4-BE49-F238E27FC236}">
                    <a16:creationId xmlns:a16="http://schemas.microsoft.com/office/drawing/2014/main" id="{47998CBD-95ED-4D4E-A8B1-93A7604D2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20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0" name="Rectangle 1723">
                <a:extLst>
                  <a:ext uri="{FF2B5EF4-FFF2-40B4-BE49-F238E27FC236}">
                    <a16:creationId xmlns:a16="http://schemas.microsoft.com/office/drawing/2014/main" id="{87AAF2ED-75A0-B743-ABE7-8A931F4D1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20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1" name="Rectangle 1724">
                <a:extLst>
                  <a:ext uri="{FF2B5EF4-FFF2-40B4-BE49-F238E27FC236}">
                    <a16:creationId xmlns:a16="http://schemas.microsoft.com/office/drawing/2014/main" id="{1B9AC49E-B14C-1B45-A74E-055AE3978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20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2" name="Rectangle 1725">
                <a:extLst>
                  <a:ext uri="{FF2B5EF4-FFF2-40B4-BE49-F238E27FC236}">
                    <a16:creationId xmlns:a16="http://schemas.microsoft.com/office/drawing/2014/main" id="{B8D77804-3160-1A4E-B0F3-DFE00B926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20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3" name="Rectangle 1726">
                <a:extLst>
                  <a:ext uri="{FF2B5EF4-FFF2-40B4-BE49-F238E27FC236}">
                    <a16:creationId xmlns:a16="http://schemas.microsoft.com/office/drawing/2014/main" id="{2749818B-549F-814C-B037-628A5069C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20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4" name="Rectangle 1727">
                <a:extLst>
                  <a:ext uri="{FF2B5EF4-FFF2-40B4-BE49-F238E27FC236}">
                    <a16:creationId xmlns:a16="http://schemas.microsoft.com/office/drawing/2014/main" id="{0E9F5AEF-7581-2C42-B999-3A755580F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20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5" name="Rectangle 1728">
                <a:extLst>
                  <a:ext uri="{FF2B5EF4-FFF2-40B4-BE49-F238E27FC236}">
                    <a16:creationId xmlns:a16="http://schemas.microsoft.com/office/drawing/2014/main" id="{F56163DB-B82B-5F4D-8C6A-13E099F21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20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6" name="Rectangle 1729">
                <a:extLst>
                  <a:ext uri="{FF2B5EF4-FFF2-40B4-BE49-F238E27FC236}">
                    <a16:creationId xmlns:a16="http://schemas.microsoft.com/office/drawing/2014/main" id="{A67D8CB4-0610-AD40-964A-80A2397FC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26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7" name="Rectangle 1730">
                <a:extLst>
                  <a:ext uri="{FF2B5EF4-FFF2-40B4-BE49-F238E27FC236}">
                    <a16:creationId xmlns:a16="http://schemas.microsoft.com/office/drawing/2014/main" id="{F49C32E9-EE94-A446-BAA4-135BA7D80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26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8" name="Rectangle 1731">
                <a:extLst>
                  <a:ext uri="{FF2B5EF4-FFF2-40B4-BE49-F238E27FC236}">
                    <a16:creationId xmlns:a16="http://schemas.microsoft.com/office/drawing/2014/main" id="{AED2116C-D7F2-334C-9D74-54FECA2F2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26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9" name="Rectangle 1732">
                <a:extLst>
                  <a:ext uri="{FF2B5EF4-FFF2-40B4-BE49-F238E27FC236}">
                    <a16:creationId xmlns:a16="http://schemas.microsoft.com/office/drawing/2014/main" id="{4279D01D-9AAB-E448-8A39-4E4439186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26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0" name="Rectangle 1733">
                <a:extLst>
                  <a:ext uri="{FF2B5EF4-FFF2-40B4-BE49-F238E27FC236}">
                    <a16:creationId xmlns:a16="http://schemas.microsoft.com/office/drawing/2014/main" id="{F516B5B6-EEA9-204C-8A69-F49422219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26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1" name="Rectangle 1734">
                <a:extLst>
                  <a:ext uri="{FF2B5EF4-FFF2-40B4-BE49-F238E27FC236}">
                    <a16:creationId xmlns:a16="http://schemas.microsoft.com/office/drawing/2014/main" id="{741A5BD0-E999-9E4C-9AEC-CBF82C14C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26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2" name="Rectangle 1735">
                <a:extLst>
                  <a:ext uri="{FF2B5EF4-FFF2-40B4-BE49-F238E27FC236}">
                    <a16:creationId xmlns:a16="http://schemas.microsoft.com/office/drawing/2014/main" id="{95D75C84-5A73-884F-A4DB-7E9967AE6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265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3" name="Rectangle 1736">
                <a:extLst>
                  <a:ext uri="{FF2B5EF4-FFF2-40B4-BE49-F238E27FC236}">
                    <a16:creationId xmlns:a16="http://schemas.microsoft.com/office/drawing/2014/main" id="{8B0DA895-EF2E-6640-ACF9-3E795C06B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265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4" name="Rectangle 1737">
                <a:extLst>
                  <a:ext uri="{FF2B5EF4-FFF2-40B4-BE49-F238E27FC236}">
                    <a16:creationId xmlns:a16="http://schemas.microsoft.com/office/drawing/2014/main" id="{C03D04B2-DCBB-CD4E-90F7-2E0B80B5F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265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5" name="Rectangle 1738">
                <a:extLst>
                  <a:ext uri="{FF2B5EF4-FFF2-40B4-BE49-F238E27FC236}">
                    <a16:creationId xmlns:a16="http://schemas.microsoft.com/office/drawing/2014/main" id="{C9DECB49-36E4-0942-86F8-BE3583DB2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265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6" name="Rectangle 1739">
                <a:extLst>
                  <a:ext uri="{FF2B5EF4-FFF2-40B4-BE49-F238E27FC236}">
                    <a16:creationId xmlns:a16="http://schemas.microsoft.com/office/drawing/2014/main" id="{E31563C4-E569-5B42-B671-2C46E339D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265"/>
                <a:ext cx="56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7" name="Rectangle 1740">
                <a:extLst>
                  <a:ext uri="{FF2B5EF4-FFF2-40B4-BE49-F238E27FC236}">
                    <a16:creationId xmlns:a16="http://schemas.microsoft.com/office/drawing/2014/main" id="{FA01B92B-5CE1-FA4D-AD62-155A75D5E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265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8" name="Rectangle 1741">
                <a:extLst>
                  <a:ext uri="{FF2B5EF4-FFF2-40B4-BE49-F238E27FC236}">
                    <a16:creationId xmlns:a16="http://schemas.microsoft.com/office/drawing/2014/main" id="{73374955-96BC-DB4C-8CFA-F0AFC7637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265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9" name="Rectangle 1742">
                <a:extLst>
                  <a:ext uri="{FF2B5EF4-FFF2-40B4-BE49-F238E27FC236}">
                    <a16:creationId xmlns:a16="http://schemas.microsoft.com/office/drawing/2014/main" id="{6120B6AB-5622-564E-851A-5C8ABFE05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265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0" name="Rectangle 1743">
                <a:extLst>
                  <a:ext uri="{FF2B5EF4-FFF2-40B4-BE49-F238E27FC236}">
                    <a16:creationId xmlns:a16="http://schemas.microsoft.com/office/drawing/2014/main" id="{680DAE2A-2193-404F-B4C6-A8315A293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265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1" name="Rectangle 1744">
                <a:extLst>
                  <a:ext uri="{FF2B5EF4-FFF2-40B4-BE49-F238E27FC236}">
                    <a16:creationId xmlns:a16="http://schemas.microsoft.com/office/drawing/2014/main" id="{C1C73395-BF72-334F-A9DA-D0678EE35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265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2" name="Rectangle 1745">
                <a:extLst>
                  <a:ext uri="{FF2B5EF4-FFF2-40B4-BE49-F238E27FC236}">
                    <a16:creationId xmlns:a16="http://schemas.microsoft.com/office/drawing/2014/main" id="{FCED3579-8519-E246-94A6-FE3BCCDA7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265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3" name="Rectangle 1746">
                <a:extLst>
                  <a:ext uri="{FF2B5EF4-FFF2-40B4-BE49-F238E27FC236}">
                    <a16:creationId xmlns:a16="http://schemas.microsoft.com/office/drawing/2014/main" id="{5B0CA4BC-62EC-7D45-95B4-C8DC85C5D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265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4" name="Rectangle 1747">
                <a:extLst>
                  <a:ext uri="{FF2B5EF4-FFF2-40B4-BE49-F238E27FC236}">
                    <a16:creationId xmlns:a16="http://schemas.microsoft.com/office/drawing/2014/main" id="{0718C6B2-D221-8A40-AA47-28616F98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265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5" name="Rectangle 1748">
                <a:extLst>
                  <a:ext uri="{FF2B5EF4-FFF2-40B4-BE49-F238E27FC236}">
                    <a16:creationId xmlns:a16="http://schemas.microsoft.com/office/drawing/2014/main" id="{66206EEC-D6A6-EA48-9765-E99E12524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265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6" name="Rectangle 1749">
                <a:extLst>
                  <a:ext uri="{FF2B5EF4-FFF2-40B4-BE49-F238E27FC236}">
                    <a16:creationId xmlns:a16="http://schemas.microsoft.com/office/drawing/2014/main" id="{6192E96D-8B71-C647-96DA-73BC9F4B3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26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7" name="Rectangle 1750">
                <a:extLst>
                  <a:ext uri="{FF2B5EF4-FFF2-40B4-BE49-F238E27FC236}">
                    <a16:creationId xmlns:a16="http://schemas.microsoft.com/office/drawing/2014/main" id="{3F65BB74-5D04-FE47-8294-536EFD363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26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8" name="Rectangle 1751">
                <a:extLst>
                  <a:ext uri="{FF2B5EF4-FFF2-40B4-BE49-F238E27FC236}">
                    <a16:creationId xmlns:a16="http://schemas.microsoft.com/office/drawing/2014/main" id="{AD3B1B25-C907-BA45-8BBD-334C78700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26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9" name="Rectangle 1752">
                <a:extLst>
                  <a:ext uri="{FF2B5EF4-FFF2-40B4-BE49-F238E27FC236}">
                    <a16:creationId xmlns:a16="http://schemas.microsoft.com/office/drawing/2014/main" id="{71FED45A-B762-904D-BB8C-CFA07E9F5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26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0" name="Rectangle 1753">
                <a:extLst>
                  <a:ext uri="{FF2B5EF4-FFF2-40B4-BE49-F238E27FC236}">
                    <a16:creationId xmlns:a16="http://schemas.microsoft.com/office/drawing/2014/main" id="{43EB6D76-E7C2-5342-933C-D8A5DFEE4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26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1" name="Rectangle 1754">
                <a:extLst>
                  <a:ext uri="{FF2B5EF4-FFF2-40B4-BE49-F238E27FC236}">
                    <a16:creationId xmlns:a16="http://schemas.microsoft.com/office/drawing/2014/main" id="{0C40999F-20C8-3240-BFF0-933015005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26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2" name="Rectangle 1755">
                <a:extLst>
                  <a:ext uri="{FF2B5EF4-FFF2-40B4-BE49-F238E27FC236}">
                    <a16:creationId xmlns:a16="http://schemas.microsoft.com/office/drawing/2014/main" id="{EE543370-3C4D-2147-A473-3D7198795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26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3" name="Rectangle 1756">
                <a:extLst>
                  <a:ext uri="{FF2B5EF4-FFF2-40B4-BE49-F238E27FC236}">
                    <a16:creationId xmlns:a16="http://schemas.microsoft.com/office/drawing/2014/main" id="{0D2FF3B9-F063-B94B-B3AA-3119B1D05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26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4" name="Rectangle 1757">
                <a:extLst>
                  <a:ext uri="{FF2B5EF4-FFF2-40B4-BE49-F238E27FC236}">
                    <a16:creationId xmlns:a16="http://schemas.microsoft.com/office/drawing/2014/main" id="{C82EB1BA-3988-A84E-9CAC-E271D00B1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26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5" name="Rectangle 1758">
                <a:extLst>
                  <a:ext uri="{FF2B5EF4-FFF2-40B4-BE49-F238E27FC236}">
                    <a16:creationId xmlns:a16="http://schemas.microsoft.com/office/drawing/2014/main" id="{369C1A83-EA3B-C944-A628-5320114D0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26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6" name="Rectangle 1759">
                <a:extLst>
                  <a:ext uri="{FF2B5EF4-FFF2-40B4-BE49-F238E27FC236}">
                    <a16:creationId xmlns:a16="http://schemas.microsoft.com/office/drawing/2014/main" id="{36CCCAB0-52C4-E84B-A234-7417BAA89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265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7" name="Rectangle 1760">
                <a:extLst>
                  <a:ext uri="{FF2B5EF4-FFF2-40B4-BE49-F238E27FC236}">
                    <a16:creationId xmlns:a16="http://schemas.microsoft.com/office/drawing/2014/main" id="{60FF19B9-690B-FA45-9B73-C6719790E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265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8" name="Rectangle 1761">
                <a:extLst>
                  <a:ext uri="{FF2B5EF4-FFF2-40B4-BE49-F238E27FC236}">
                    <a16:creationId xmlns:a16="http://schemas.microsoft.com/office/drawing/2014/main" id="{1F3D6702-6D22-7241-B421-3E0C870B8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9" name="Rectangle 1762">
                <a:extLst>
                  <a:ext uri="{FF2B5EF4-FFF2-40B4-BE49-F238E27FC236}">
                    <a16:creationId xmlns:a16="http://schemas.microsoft.com/office/drawing/2014/main" id="{DC3FC068-9023-3B49-8E97-9018DF3BE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32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0" name="Rectangle 1763">
                <a:extLst>
                  <a:ext uri="{FF2B5EF4-FFF2-40B4-BE49-F238E27FC236}">
                    <a16:creationId xmlns:a16="http://schemas.microsoft.com/office/drawing/2014/main" id="{56E4E5B7-B7D6-B842-8E0A-1355DAF8D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1" name="Rectangle 1764">
                <a:extLst>
                  <a:ext uri="{FF2B5EF4-FFF2-40B4-BE49-F238E27FC236}">
                    <a16:creationId xmlns:a16="http://schemas.microsoft.com/office/drawing/2014/main" id="{DCFA0BAE-E7E3-FE44-9BB2-D01157506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32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2" name="Rectangle 1765">
                <a:extLst>
                  <a:ext uri="{FF2B5EF4-FFF2-40B4-BE49-F238E27FC236}">
                    <a16:creationId xmlns:a16="http://schemas.microsoft.com/office/drawing/2014/main" id="{92317328-DB09-0540-86A1-73D41CF00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3" name="Rectangle 1766">
                <a:extLst>
                  <a:ext uri="{FF2B5EF4-FFF2-40B4-BE49-F238E27FC236}">
                    <a16:creationId xmlns:a16="http://schemas.microsoft.com/office/drawing/2014/main" id="{EE498A0E-C416-064D-8983-5E952BD21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4" name="Rectangle 1767">
                <a:extLst>
                  <a:ext uri="{FF2B5EF4-FFF2-40B4-BE49-F238E27FC236}">
                    <a16:creationId xmlns:a16="http://schemas.microsoft.com/office/drawing/2014/main" id="{F305B6F2-DDB9-D948-9EB9-125CCE11E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322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5" name="Rectangle 1768">
                <a:extLst>
                  <a:ext uri="{FF2B5EF4-FFF2-40B4-BE49-F238E27FC236}">
                    <a16:creationId xmlns:a16="http://schemas.microsoft.com/office/drawing/2014/main" id="{80F5BC93-5474-AD42-88DF-71930483B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322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6" name="Rectangle 1769">
                <a:extLst>
                  <a:ext uri="{FF2B5EF4-FFF2-40B4-BE49-F238E27FC236}">
                    <a16:creationId xmlns:a16="http://schemas.microsoft.com/office/drawing/2014/main" id="{A3FC88DB-2CF7-BF41-9E83-9F8C66677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322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7" name="Rectangle 1770">
                <a:extLst>
                  <a:ext uri="{FF2B5EF4-FFF2-40B4-BE49-F238E27FC236}">
                    <a16:creationId xmlns:a16="http://schemas.microsoft.com/office/drawing/2014/main" id="{F6E74F14-5F6C-F244-9B22-0D29BF00C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322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8" name="Rectangle 1771">
                <a:extLst>
                  <a:ext uri="{FF2B5EF4-FFF2-40B4-BE49-F238E27FC236}">
                    <a16:creationId xmlns:a16="http://schemas.microsoft.com/office/drawing/2014/main" id="{F1F2764A-30E3-6F45-8260-821750C89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322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9" name="Rectangle 1772">
                <a:extLst>
                  <a:ext uri="{FF2B5EF4-FFF2-40B4-BE49-F238E27FC236}">
                    <a16:creationId xmlns:a16="http://schemas.microsoft.com/office/drawing/2014/main" id="{25F05C5A-710E-194B-8789-C45675D3F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322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0" name="Rectangle 1773">
                <a:extLst>
                  <a:ext uri="{FF2B5EF4-FFF2-40B4-BE49-F238E27FC236}">
                    <a16:creationId xmlns:a16="http://schemas.microsoft.com/office/drawing/2014/main" id="{47A4B48E-94EB-2F40-8CA1-83EE5F8EC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322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1" name="Rectangle 1774">
                <a:extLst>
                  <a:ext uri="{FF2B5EF4-FFF2-40B4-BE49-F238E27FC236}">
                    <a16:creationId xmlns:a16="http://schemas.microsoft.com/office/drawing/2014/main" id="{34046C42-2B03-D14C-8DA7-81934C5A3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322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2" name="Rectangle 1775">
                <a:extLst>
                  <a:ext uri="{FF2B5EF4-FFF2-40B4-BE49-F238E27FC236}">
                    <a16:creationId xmlns:a16="http://schemas.microsoft.com/office/drawing/2014/main" id="{9197FE19-6DC8-134C-A5AB-93A1146C1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322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3" name="Rectangle 1776">
                <a:extLst>
                  <a:ext uri="{FF2B5EF4-FFF2-40B4-BE49-F238E27FC236}">
                    <a16:creationId xmlns:a16="http://schemas.microsoft.com/office/drawing/2014/main" id="{6575FD3F-1E69-964D-AFB7-6CA2E3291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322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4" name="Rectangle 1777">
                <a:extLst>
                  <a:ext uri="{FF2B5EF4-FFF2-40B4-BE49-F238E27FC236}">
                    <a16:creationId xmlns:a16="http://schemas.microsoft.com/office/drawing/2014/main" id="{61DE615D-6D97-1C4D-8211-3EA0D158D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322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5" name="Rectangle 1778">
                <a:extLst>
                  <a:ext uri="{FF2B5EF4-FFF2-40B4-BE49-F238E27FC236}">
                    <a16:creationId xmlns:a16="http://schemas.microsoft.com/office/drawing/2014/main" id="{3587BD63-44E1-1045-993B-3AA04E7B6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322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6" name="Rectangle 1779">
                <a:extLst>
                  <a:ext uri="{FF2B5EF4-FFF2-40B4-BE49-F238E27FC236}">
                    <a16:creationId xmlns:a16="http://schemas.microsoft.com/office/drawing/2014/main" id="{D313DF76-DBC3-F14C-8112-41C26CCE7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32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7" name="Rectangle 1780">
                <a:extLst>
                  <a:ext uri="{FF2B5EF4-FFF2-40B4-BE49-F238E27FC236}">
                    <a16:creationId xmlns:a16="http://schemas.microsoft.com/office/drawing/2014/main" id="{B57E42B9-EC22-A14A-83CB-AAD3EF105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8" name="Rectangle 1781">
                <a:extLst>
                  <a:ext uri="{FF2B5EF4-FFF2-40B4-BE49-F238E27FC236}">
                    <a16:creationId xmlns:a16="http://schemas.microsoft.com/office/drawing/2014/main" id="{B82E8188-26F0-FE43-8990-7F95396EA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32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9" name="Rectangle 1782">
                <a:extLst>
                  <a:ext uri="{FF2B5EF4-FFF2-40B4-BE49-F238E27FC236}">
                    <a16:creationId xmlns:a16="http://schemas.microsoft.com/office/drawing/2014/main" id="{8D726765-F922-EC4E-B660-F8A1CAD4A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0" name="Rectangle 1783">
                <a:extLst>
                  <a:ext uri="{FF2B5EF4-FFF2-40B4-BE49-F238E27FC236}">
                    <a16:creationId xmlns:a16="http://schemas.microsoft.com/office/drawing/2014/main" id="{0885F28D-62DA-D24E-96B7-A3315DEBD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1" name="Rectangle 1784">
                <a:extLst>
                  <a:ext uri="{FF2B5EF4-FFF2-40B4-BE49-F238E27FC236}">
                    <a16:creationId xmlns:a16="http://schemas.microsoft.com/office/drawing/2014/main" id="{41486ADA-3380-8540-9D35-DFE0A1DE6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32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2" name="Rectangle 1785">
                <a:extLst>
                  <a:ext uri="{FF2B5EF4-FFF2-40B4-BE49-F238E27FC236}">
                    <a16:creationId xmlns:a16="http://schemas.microsoft.com/office/drawing/2014/main" id="{B24F1841-7A7E-8742-B00C-DFA19320D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3" name="Rectangle 1786">
                <a:extLst>
                  <a:ext uri="{FF2B5EF4-FFF2-40B4-BE49-F238E27FC236}">
                    <a16:creationId xmlns:a16="http://schemas.microsoft.com/office/drawing/2014/main" id="{4E263F73-ECCE-9546-ACFE-8D6DFE26A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32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4" name="Rectangle 1787">
                <a:extLst>
                  <a:ext uri="{FF2B5EF4-FFF2-40B4-BE49-F238E27FC236}">
                    <a16:creationId xmlns:a16="http://schemas.microsoft.com/office/drawing/2014/main" id="{61822EDA-54D6-2B47-94DB-E4729FDF5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5" name="Rectangle 1788">
                <a:extLst>
                  <a:ext uri="{FF2B5EF4-FFF2-40B4-BE49-F238E27FC236}">
                    <a16:creationId xmlns:a16="http://schemas.microsoft.com/office/drawing/2014/main" id="{2B7264D4-1D87-AB42-A5C3-84B7121D4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6" name="Rectangle 1789">
                <a:extLst>
                  <a:ext uri="{FF2B5EF4-FFF2-40B4-BE49-F238E27FC236}">
                    <a16:creationId xmlns:a16="http://schemas.microsoft.com/office/drawing/2014/main" id="{7B4CDE6F-A01E-9A40-9855-1B68AB74C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32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7" name="Rectangle 1790">
                <a:extLst>
                  <a:ext uri="{FF2B5EF4-FFF2-40B4-BE49-F238E27FC236}">
                    <a16:creationId xmlns:a16="http://schemas.microsoft.com/office/drawing/2014/main" id="{C2F4AB20-CD45-3740-9CCD-A2C650B78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8" name="Rectangle 1791">
                <a:extLst>
                  <a:ext uri="{FF2B5EF4-FFF2-40B4-BE49-F238E27FC236}">
                    <a16:creationId xmlns:a16="http://schemas.microsoft.com/office/drawing/2014/main" id="{406F9527-F4AA-5D4A-AFB2-07A24E1CD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322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9" name="Rectangle 1792">
                <a:extLst>
                  <a:ext uri="{FF2B5EF4-FFF2-40B4-BE49-F238E27FC236}">
                    <a16:creationId xmlns:a16="http://schemas.microsoft.com/office/drawing/2014/main" id="{D1B4ABC8-F8BA-B440-B78A-1B1619CFC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322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0" name="Rectangle 1793">
                <a:extLst>
                  <a:ext uri="{FF2B5EF4-FFF2-40B4-BE49-F238E27FC236}">
                    <a16:creationId xmlns:a16="http://schemas.microsoft.com/office/drawing/2014/main" id="{A459B07D-0F43-DE48-A95C-2A9607337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1" name="Rectangle 1794">
                <a:extLst>
                  <a:ext uri="{FF2B5EF4-FFF2-40B4-BE49-F238E27FC236}">
                    <a16:creationId xmlns:a16="http://schemas.microsoft.com/office/drawing/2014/main" id="{38EA2EA1-8297-6F41-AF8A-0888DC2D8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38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2" name="Rectangle 1795">
                <a:extLst>
                  <a:ext uri="{FF2B5EF4-FFF2-40B4-BE49-F238E27FC236}">
                    <a16:creationId xmlns:a16="http://schemas.microsoft.com/office/drawing/2014/main" id="{B13B3D77-65C9-0041-BAF3-40D23B747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3" name="Rectangle 1796">
                <a:extLst>
                  <a:ext uri="{FF2B5EF4-FFF2-40B4-BE49-F238E27FC236}">
                    <a16:creationId xmlns:a16="http://schemas.microsoft.com/office/drawing/2014/main" id="{4DA197C1-8895-B643-847A-5F676E467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38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4" name="Rectangle 1797">
                <a:extLst>
                  <a:ext uri="{FF2B5EF4-FFF2-40B4-BE49-F238E27FC236}">
                    <a16:creationId xmlns:a16="http://schemas.microsoft.com/office/drawing/2014/main" id="{92166348-61B1-F740-A5D5-4D3E98830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5" name="Rectangle 1798">
                <a:extLst>
                  <a:ext uri="{FF2B5EF4-FFF2-40B4-BE49-F238E27FC236}">
                    <a16:creationId xmlns:a16="http://schemas.microsoft.com/office/drawing/2014/main" id="{579C8CB6-C114-5645-A3A4-B11DD7730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380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6" name="Rectangle 1799">
                <a:extLst>
                  <a:ext uri="{FF2B5EF4-FFF2-40B4-BE49-F238E27FC236}">
                    <a16:creationId xmlns:a16="http://schemas.microsoft.com/office/drawing/2014/main" id="{946E327F-0C0A-8D42-AA5B-530DEE5B4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380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7" name="Rectangle 1800">
                <a:extLst>
                  <a:ext uri="{FF2B5EF4-FFF2-40B4-BE49-F238E27FC236}">
                    <a16:creationId xmlns:a16="http://schemas.microsoft.com/office/drawing/2014/main" id="{345A5D54-3354-B748-988A-DFF55A8F2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380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8" name="Rectangle 1801">
                <a:extLst>
                  <a:ext uri="{FF2B5EF4-FFF2-40B4-BE49-F238E27FC236}">
                    <a16:creationId xmlns:a16="http://schemas.microsoft.com/office/drawing/2014/main" id="{79125589-7B01-D24A-A2B6-A809C12A0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380"/>
                <a:ext cx="55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9" name="Rectangle 1802">
                <a:extLst>
                  <a:ext uri="{FF2B5EF4-FFF2-40B4-BE49-F238E27FC236}">
                    <a16:creationId xmlns:a16="http://schemas.microsoft.com/office/drawing/2014/main" id="{08BAEC4D-FAE8-2B48-8062-CA5187E81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380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0" name="Rectangle 1803">
                <a:extLst>
                  <a:ext uri="{FF2B5EF4-FFF2-40B4-BE49-F238E27FC236}">
                    <a16:creationId xmlns:a16="http://schemas.microsoft.com/office/drawing/2014/main" id="{17B846D9-7D1B-CF41-9329-D0D4EDFE6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380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1" name="Rectangle 1804">
                <a:extLst>
                  <a:ext uri="{FF2B5EF4-FFF2-40B4-BE49-F238E27FC236}">
                    <a16:creationId xmlns:a16="http://schemas.microsoft.com/office/drawing/2014/main" id="{D62E3559-0474-C44D-9A07-17D8563D5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380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2" name="Rectangle 1805">
                <a:extLst>
                  <a:ext uri="{FF2B5EF4-FFF2-40B4-BE49-F238E27FC236}">
                    <a16:creationId xmlns:a16="http://schemas.microsoft.com/office/drawing/2014/main" id="{8B6A1583-4136-244D-B220-6CDBB7A22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380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3" name="Rectangle 1806">
                <a:extLst>
                  <a:ext uri="{FF2B5EF4-FFF2-40B4-BE49-F238E27FC236}">
                    <a16:creationId xmlns:a16="http://schemas.microsoft.com/office/drawing/2014/main" id="{BCA786CE-C753-2445-A804-428F19D9E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380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4" name="Rectangle 1807">
                <a:extLst>
                  <a:ext uri="{FF2B5EF4-FFF2-40B4-BE49-F238E27FC236}">
                    <a16:creationId xmlns:a16="http://schemas.microsoft.com/office/drawing/2014/main" id="{55909B31-8867-1046-9445-3E4BE01E5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380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5" name="Rectangle 1808">
                <a:extLst>
                  <a:ext uri="{FF2B5EF4-FFF2-40B4-BE49-F238E27FC236}">
                    <a16:creationId xmlns:a16="http://schemas.microsoft.com/office/drawing/2014/main" id="{03CA822F-8B0A-1546-BFA5-F4964AAD8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380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6" name="Rectangle 1809">
                <a:extLst>
                  <a:ext uri="{FF2B5EF4-FFF2-40B4-BE49-F238E27FC236}">
                    <a16:creationId xmlns:a16="http://schemas.microsoft.com/office/drawing/2014/main" id="{131309AA-3035-744B-88A3-5A614BB36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380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7" name="Rectangle 1810">
                <a:extLst>
                  <a:ext uri="{FF2B5EF4-FFF2-40B4-BE49-F238E27FC236}">
                    <a16:creationId xmlns:a16="http://schemas.microsoft.com/office/drawing/2014/main" id="{894263A3-0FC0-774F-B0B6-1283789AD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8" name="Rectangle 1811">
                <a:extLst>
                  <a:ext uri="{FF2B5EF4-FFF2-40B4-BE49-F238E27FC236}">
                    <a16:creationId xmlns:a16="http://schemas.microsoft.com/office/drawing/2014/main" id="{CEE041EE-09E1-4643-AA4F-77D121AE0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38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9" name="Rectangle 1812">
                <a:extLst>
                  <a:ext uri="{FF2B5EF4-FFF2-40B4-BE49-F238E27FC236}">
                    <a16:creationId xmlns:a16="http://schemas.microsoft.com/office/drawing/2014/main" id="{DEC27DE2-C33E-3C44-80F4-F0916EF5E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0" name="Rectangle 1813">
                <a:extLst>
                  <a:ext uri="{FF2B5EF4-FFF2-40B4-BE49-F238E27FC236}">
                    <a16:creationId xmlns:a16="http://schemas.microsoft.com/office/drawing/2014/main" id="{DE6A41EE-4A5F-6E47-87FE-75DB0960F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38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1" name="Rectangle 1814">
                <a:extLst>
                  <a:ext uri="{FF2B5EF4-FFF2-40B4-BE49-F238E27FC236}">
                    <a16:creationId xmlns:a16="http://schemas.microsoft.com/office/drawing/2014/main" id="{EF45FB04-4648-1E4C-A8C7-22EEA933F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2" name="Rectangle 1815">
                <a:extLst>
                  <a:ext uri="{FF2B5EF4-FFF2-40B4-BE49-F238E27FC236}">
                    <a16:creationId xmlns:a16="http://schemas.microsoft.com/office/drawing/2014/main" id="{8A8796EB-0786-BD44-989D-F0558CE86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3" name="Rectangle 1816">
                <a:extLst>
                  <a:ext uri="{FF2B5EF4-FFF2-40B4-BE49-F238E27FC236}">
                    <a16:creationId xmlns:a16="http://schemas.microsoft.com/office/drawing/2014/main" id="{DD21211B-93D0-9640-9480-EB8C3F3D4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38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4" name="Rectangle 1817">
                <a:extLst>
                  <a:ext uri="{FF2B5EF4-FFF2-40B4-BE49-F238E27FC236}">
                    <a16:creationId xmlns:a16="http://schemas.microsoft.com/office/drawing/2014/main" id="{3DE6EA3A-2712-5049-BB66-5A0C8390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5" name="Rectangle 1818">
                <a:extLst>
                  <a:ext uri="{FF2B5EF4-FFF2-40B4-BE49-F238E27FC236}">
                    <a16:creationId xmlns:a16="http://schemas.microsoft.com/office/drawing/2014/main" id="{0509ADDE-7A40-2D43-9BF6-54804CD3E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38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6" name="Rectangle 1819">
                <a:extLst>
                  <a:ext uri="{FF2B5EF4-FFF2-40B4-BE49-F238E27FC236}">
                    <a16:creationId xmlns:a16="http://schemas.microsoft.com/office/drawing/2014/main" id="{67E29793-D7F1-AE4E-AAED-4D3838758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7" name="Rectangle 1820">
                <a:extLst>
                  <a:ext uri="{FF2B5EF4-FFF2-40B4-BE49-F238E27FC236}">
                    <a16:creationId xmlns:a16="http://schemas.microsoft.com/office/drawing/2014/main" id="{A6BBA8DA-437C-054C-A3C4-FAAD37292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8" name="Rectangle 1821">
                <a:extLst>
                  <a:ext uri="{FF2B5EF4-FFF2-40B4-BE49-F238E27FC236}">
                    <a16:creationId xmlns:a16="http://schemas.microsoft.com/office/drawing/2014/main" id="{2B34671D-8B90-2943-882E-255B73CDF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38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9" name="Rectangle 1822">
                <a:extLst>
                  <a:ext uri="{FF2B5EF4-FFF2-40B4-BE49-F238E27FC236}">
                    <a16:creationId xmlns:a16="http://schemas.microsoft.com/office/drawing/2014/main" id="{E45213D4-853C-5541-9248-194338EC5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0" name="Rectangle 1823">
                <a:extLst>
                  <a:ext uri="{FF2B5EF4-FFF2-40B4-BE49-F238E27FC236}">
                    <a16:creationId xmlns:a16="http://schemas.microsoft.com/office/drawing/2014/main" id="{D7DA0E2E-F75C-5B4A-8B65-21D2790B5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380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1" name="Rectangle 1824">
                <a:extLst>
                  <a:ext uri="{FF2B5EF4-FFF2-40B4-BE49-F238E27FC236}">
                    <a16:creationId xmlns:a16="http://schemas.microsoft.com/office/drawing/2014/main" id="{F2983DDA-4FF2-C941-B681-CD58C86F9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380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2" name="Rectangle 1825">
                <a:extLst>
                  <a:ext uri="{FF2B5EF4-FFF2-40B4-BE49-F238E27FC236}">
                    <a16:creationId xmlns:a16="http://schemas.microsoft.com/office/drawing/2014/main" id="{6D9D11DE-4597-9F40-85CE-C649EA26C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3" name="Rectangle 1826">
                <a:extLst>
                  <a:ext uri="{FF2B5EF4-FFF2-40B4-BE49-F238E27FC236}">
                    <a16:creationId xmlns:a16="http://schemas.microsoft.com/office/drawing/2014/main" id="{33206C7A-2C84-1F4B-A8EC-F0C29AE08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43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4" name="Rectangle 1827">
                <a:extLst>
                  <a:ext uri="{FF2B5EF4-FFF2-40B4-BE49-F238E27FC236}">
                    <a16:creationId xmlns:a16="http://schemas.microsoft.com/office/drawing/2014/main" id="{FDE98041-C2AE-A048-812A-D947A51F4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5" name="Rectangle 1828">
                <a:extLst>
                  <a:ext uri="{FF2B5EF4-FFF2-40B4-BE49-F238E27FC236}">
                    <a16:creationId xmlns:a16="http://schemas.microsoft.com/office/drawing/2014/main" id="{CF9AB3C1-192C-2145-A750-FFD08448F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43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6" name="Rectangle 1829">
                <a:extLst>
                  <a:ext uri="{FF2B5EF4-FFF2-40B4-BE49-F238E27FC236}">
                    <a16:creationId xmlns:a16="http://schemas.microsoft.com/office/drawing/2014/main" id="{40A5D026-D570-854A-BB4A-25C3EED83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7" name="Rectangle 1830">
                <a:extLst>
                  <a:ext uri="{FF2B5EF4-FFF2-40B4-BE49-F238E27FC236}">
                    <a16:creationId xmlns:a16="http://schemas.microsoft.com/office/drawing/2014/main" id="{992BAC7F-6C98-0746-A7D7-B19D34333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43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8" name="Rectangle 1831">
                <a:extLst>
                  <a:ext uri="{FF2B5EF4-FFF2-40B4-BE49-F238E27FC236}">
                    <a16:creationId xmlns:a16="http://schemas.microsoft.com/office/drawing/2014/main" id="{3D7F1964-7C6C-664A-93A1-1BFA5BC36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437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9" name="Rectangle 1832">
                <a:extLst>
                  <a:ext uri="{FF2B5EF4-FFF2-40B4-BE49-F238E27FC236}">
                    <a16:creationId xmlns:a16="http://schemas.microsoft.com/office/drawing/2014/main" id="{E40D0FB7-5AF4-5E48-861A-7CD384208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437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0" name="Rectangle 1833">
                <a:extLst>
                  <a:ext uri="{FF2B5EF4-FFF2-40B4-BE49-F238E27FC236}">
                    <a16:creationId xmlns:a16="http://schemas.microsoft.com/office/drawing/2014/main" id="{D7A92D2A-8BE5-A349-AFCE-2DEACB510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437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1" name="Rectangle 1834">
                <a:extLst>
                  <a:ext uri="{FF2B5EF4-FFF2-40B4-BE49-F238E27FC236}">
                    <a16:creationId xmlns:a16="http://schemas.microsoft.com/office/drawing/2014/main" id="{E7F8F47E-418F-FE42-A71F-F09ADA37C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43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2" name="Rectangle 1835">
                <a:extLst>
                  <a:ext uri="{FF2B5EF4-FFF2-40B4-BE49-F238E27FC236}">
                    <a16:creationId xmlns:a16="http://schemas.microsoft.com/office/drawing/2014/main" id="{FC34065D-A731-4C47-9D00-93EBBC037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43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3" name="Rectangle 1836">
                <a:extLst>
                  <a:ext uri="{FF2B5EF4-FFF2-40B4-BE49-F238E27FC236}">
                    <a16:creationId xmlns:a16="http://schemas.microsoft.com/office/drawing/2014/main" id="{BA3EC528-1F9C-AE44-BB80-6DAC148A4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437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4" name="Rectangle 1837">
                <a:extLst>
                  <a:ext uri="{FF2B5EF4-FFF2-40B4-BE49-F238E27FC236}">
                    <a16:creationId xmlns:a16="http://schemas.microsoft.com/office/drawing/2014/main" id="{45FB1B6C-8EF6-5240-849A-65010D389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43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5" name="Rectangle 1838">
                <a:extLst>
                  <a:ext uri="{FF2B5EF4-FFF2-40B4-BE49-F238E27FC236}">
                    <a16:creationId xmlns:a16="http://schemas.microsoft.com/office/drawing/2014/main" id="{3750A0A0-3D2C-1B4D-9B34-70391879F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437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6" name="Rectangle 1839">
                <a:extLst>
                  <a:ext uri="{FF2B5EF4-FFF2-40B4-BE49-F238E27FC236}">
                    <a16:creationId xmlns:a16="http://schemas.microsoft.com/office/drawing/2014/main" id="{A3A28E90-3BB2-8C42-BE47-62DFED837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437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7" name="Rectangle 1840">
                <a:extLst>
                  <a:ext uri="{FF2B5EF4-FFF2-40B4-BE49-F238E27FC236}">
                    <a16:creationId xmlns:a16="http://schemas.microsoft.com/office/drawing/2014/main" id="{9EA5F9BA-966F-1A4D-A965-6090ECA80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8" name="Rectangle 1841">
                <a:extLst>
                  <a:ext uri="{FF2B5EF4-FFF2-40B4-BE49-F238E27FC236}">
                    <a16:creationId xmlns:a16="http://schemas.microsoft.com/office/drawing/2014/main" id="{C653806E-5438-D14C-8805-88315123E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43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9" name="Rectangle 1842">
                <a:extLst>
                  <a:ext uri="{FF2B5EF4-FFF2-40B4-BE49-F238E27FC236}">
                    <a16:creationId xmlns:a16="http://schemas.microsoft.com/office/drawing/2014/main" id="{257435F1-A186-0943-886E-DC8040834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0" name="Rectangle 1843">
                <a:extLst>
                  <a:ext uri="{FF2B5EF4-FFF2-40B4-BE49-F238E27FC236}">
                    <a16:creationId xmlns:a16="http://schemas.microsoft.com/office/drawing/2014/main" id="{788C96F5-D8E1-FE40-A1B2-CE232D4EB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43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1" name="Rectangle 1844">
                <a:extLst>
                  <a:ext uri="{FF2B5EF4-FFF2-40B4-BE49-F238E27FC236}">
                    <a16:creationId xmlns:a16="http://schemas.microsoft.com/office/drawing/2014/main" id="{9BF58DA1-5EE8-5449-A911-1CF787558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2" name="Rectangle 1845">
                <a:extLst>
                  <a:ext uri="{FF2B5EF4-FFF2-40B4-BE49-F238E27FC236}">
                    <a16:creationId xmlns:a16="http://schemas.microsoft.com/office/drawing/2014/main" id="{2ADADB38-84EE-294F-B6D6-983FF3CED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43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3" name="Rectangle 1846">
                <a:extLst>
                  <a:ext uri="{FF2B5EF4-FFF2-40B4-BE49-F238E27FC236}">
                    <a16:creationId xmlns:a16="http://schemas.microsoft.com/office/drawing/2014/main" id="{00A178C2-97C4-3546-846E-B5EBF2C0F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4" name="Rectangle 1847">
                <a:extLst>
                  <a:ext uri="{FF2B5EF4-FFF2-40B4-BE49-F238E27FC236}">
                    <a16:creationId xmlns:a16="http://schemas.microsoft.com/office/drawing/2014/main" id="{A8680EB4-4942-5D49-B193-2D62C277F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5" name="Rectangle 1848">
                <a:extLst>
                  <a:ext uri="{FF2B5EF4-FFF2-40B4-BE49-F238E27FC236}">
                    <a16:creationId xmlns:a16="http://schemas.microsoft.com/office/drawing/2014/main" id="{11F04B4B-EE27-C446-B6CA-23E4A903C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43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6" name="Rectangle 1849">
                <a:extLst>
                  <a:ext uri="{FF2B5EF4-FFF2-40B4-BE49-F238E27FC236}">
                    <a16:creationId xmlns:a16="http://schemas.microsoft.com/office/drawing/2014/main" id="{48C45BF2-8355-ED47-8CBA-90D8FE45D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7" name="Rectangle 1850">
                <a:extLst>
                  <a:ext uri="{FF2B5EF4-FFF2-40B4-BE49-F238E27FC236}">
                    <a16:creationId xmlns:a16="http://schemas.microsoft.com/office/drawing/2014/main" id="{E2D88F34-3D55-3444-A388-8B98952B2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43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8" name="Rectangle 1851">
                <a:extLst>
                  <a:ext uri="{FF2B5EF4-FFF2-40B4-BE49-F238E27FC236}">
                    <a16:creationId xmlns:a16="http://schemas.microsoft.com/office/drawing/2014/main" id="{AF36F680-ABEF-2548-BC9A-540772819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9" name="Rectangle 1852">
                <a:extLst>
                  <a:ext uri="{FF2B5EF4-FFF2-40B4-BE49-F238E27FC236}">
                    <a16:creationId xmlns:a16="http://schemas.microsoft.com/office/drawing/2014/main" id="{D7A627E8-B831-8C42-8086-B1C2792DC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0" name="Rectangle 1853">
                <a:extLst>
                  <a:ext uri="{FF2B5EF4-FFF2-40B4-BE49-F238E27FC236}">
                    <a16:creationId xmlns:a16="http://schemas.microsoft.com/office/drawing/2014/main" id="{F5EF13D7-0F52-F64F-AA8F-A5ED6BBAA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43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1" name="Rectangle 1854">
                <a:extLst>
                  <a:ext uri="{FF2B5EF4-FFF2-40B4-BE49-F238E27FC236}">
                    <a16:creationId xmlns:a16="http://schemas.microsoft.com/office/drawing/2014/main" id="{09880F8B-2F8D-3C48-AA16-8AFDE70E8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2" name="Rectangle 1855">
                <a:extLst>
                  <a:ext uri="{FF2B5EF4-FFF2-40B4-BE49-F238E27FC236}">
                    <a16:creationId xmlns:a16="http://schemas.microsoft.com/office/drawing/2014/main" id="{B6B22307-7255-4846-A289-D24F91326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437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3" name="Rectangle 1856">
                <a:extLst>
                  <a:ext uri="{FF2B5EF4-FFF2-40B4-BE49-F238E27FC236}">
                    <a16:creationId xmlns:a16="http://schemas.microsoft.com/office/drawing/2014/main" id="{0F94DFF5-2EC4-DF4E-ACBC-6D8FDE907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437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4" name="Rectangle 1857">
                <a:extLst>
                  <a:ext uri="{FF2B5EF4-FFF2-40B4-BE49-F238E27FC236}">
                    <a16:creationId xmlns:a16="http://schemas.microsoft.com/office/drawing/2014/main" id="{9DB65728-3D01-CF40-954F-8B8A48C00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5" name="Rectangle 1858">
                <a:extLst>
                  <a:ext uri="{FF2B5EF4-FFF2-40B4-BE49-F238E27FC236}">
                    <a16:creationId xmlns:a16="http://schemas.microsoft.com/office/drawing/2014/main" id="{CC52836F-CB14-0D4A-AF5C-5F3BEBC40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49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6" name="Rectangle 1859">
                <a:extLst>
                  <a:ext uri="{FF2B5EF4-FFF2-40B4-BE49-F238E27FC236}">
                    <a16:creationId xmlns:a16="http://schemas.microsoft.com/office/drawing/2014/main" id="{795BA527-F7D9-F940-BD7D-71087BF8F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7" name="Rectangle 1860">
                <a:extLst>
                  <a:ext uri="{FF2B5EF4-FFF2-40B4-BE49-F238E27FC236}">
                    <a16:creationId xmlns:a16="http://schemas.microsoft.com/office/drawing/2014/main" id="{3C6D2AF2-40F3-754E-AA75-4834AA216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49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8" name="Rectangle 1861">
                <a:extLst>
                  <a:ext uri="{FF2B5EF4-FFF2-40B4-BE49-F238E27FC236}">
                    <a16:creationId xmlns:a16="http://schemas.microsoft.com/office/drawing/2014/main" id="{C3A126C5-C924-2B4A-B156-E10F1D43D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495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9" name="Rectangle 1862">
                <a:extLst>
                  <a:ext uri="{FF2B5EF4-FFF2-40B4-BE49-F238E27FC236}">
                    <a16:creationId xmlns:a16="http://schemas.microsoft.com/office/drawing/2014/main" id="{CD3C9D42-3624-D046-B896-0FD96B7F2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495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0" name="Rectangle 1863">
                <a:extLst>
                  <a:ext uri="{FF2B5EF4-FFF2-40B4-BE49-F238E27FC236}">
                    <a16:creationId xmlns:a16="http://schemas.microsoft.com/office/drawing/2014/main" id="{2A11CB7C-C2C1-774E-AB8B-C573DB032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495"/>
                <a:ext cx="55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1" name="Rectangle 1864">
                <a:extLst>
                  <a:ext uri="{FF2B5EF4-FFF2-40B4-BE49-F238E27FC236}">
                    <a16:creationId xmlns:a16="http://schemas.microsoft.com/office/drawing/2014/main" id="{A21C432A-3CDA-1049-A59E-FD0BFF279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495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2" name="Rectangle 1865">
                <a:extLst>
                  <a:ext uri="{FF2B5EF4-FFF2-40B4-BE49-F238E27FC236}">
                    <a16:creationId xmlns:a16="http://schemas.microsoft.com/office/drawing/2014/main" id="{CFE9C518-809D-4244-B821-0803ED6EF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495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3" name="Rectangle 1866">
                <a:extLst>
                  <a:ext uri="{FF2B5EF4-FFF2-40B4-BE49-F238E27FC236}">
                    <a16:creationId xmlns:a16="http://schemas.microsoft.com/office/drawing/2014/main" id="{9780601F-1FDE-9A4B-B062-728870555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495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4" name="Rectangle 1867">
                <a:extLst>
                  <a:ext uri="{FF2B5EF4-FFF2-40B4-BE49-F238E27FC236}">
                    <a16:creationId xmlns:a16="http://schemas.microsoft.com/office/drawing/2014/main" id="{86D371FF-28AA-3142-81C9-BE81198AF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495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5" name="Rectangle 1868">
                <a:extLst>
                  <a:ext uri="{FF2B5EF4-FFF2-40B4-BE49-F238E27FC236}">
                    <a16:creationId xmlns:a16="http://schemas.microsoft.com/office/drawing/2014/main" id="{2FB9AD4A-3426-D747-80F3-ED3EC6957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495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6" name="Rectangle 1869">
                <a:extLst>
                  <a:ext uri="{FF2B5EF4-FFF2-40B4-BE49-F238E27FC236}">
                    <a16:creationId xmlns:a16="http://schemas.microsoft.com/office/drawing/2014/main" id="{3B3E551B-A8E2-854B-8C8F-E33DD6850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495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7" name="Rectangle 1870">
                <a:extLst>
                  <a:ext uri="{FF2B5EF4-FFF2-40B4-BE49-F238E27FC236}">
                    <a16:creationId xmlns:a16="http://schemas.microsoft.com/office/drawing/2014/main" id="{C8ED66DE-A9C7-964C-B56C-5A764D136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49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8" name="Rectangle 1871">
                <a:extLst>
                  <a:ext uri="{FF2B5EF4-FFF2-40B4-BE49-F238E27FC236}">
                    <a16:creationId xmlns:a16="http://schemas.microsoft.com/office/drawing/2014/main" id="{6DD1BDFC-D396-CD49-8165-5C8BAFC9B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9" name="Rectangle 1872">
                <a:extLst>
                  <a:ext uri="{FF2B5EF4-FFF2-40B4-BE49-F238E27FC236}">
                    <a16:creationId xmlns:a16="http://schemas.microsoft.com/office/drawing/2014/main" id="{081FD5FD-759E-CC47-83DC-365470E2F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0" name="Rectangle 1873">
                <a:extLst>
                  <a:ext uri="{FF2B5EF4-FFF2-40B4-BE49-F238E27FC236}">
                    <a16:creationId xmlns:a16="http://schemas.microsoft.com/office/drawing/2014/main" id="{CF2EC710-8AEF-7047-BD99-FB2C4D75C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49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1" name="Rectangle 1874">
                <a:extLst>
                  <a:ext uri="{FF2B5EF4-FFF2-40B4-BE49-F238E27FC236}">
                    <a16:creationId xmlns:a16="http://schemas.microsoft.com/office/drawing/2014/main" id="{1535686D-CEA6-504C-89D3-E409D950E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2" name="Rectangle 1875">
                <a:extLst>
                  <a:ext uri="{FF2B5EF4-FFF2-40B4-BE49-F238E27FC236}">
                    <a16:creationId xmlns:a16="http://schemas.microsoft.com/office/drawing/2014/main" id="{CE4E4145-F679-3746-B007-FB95BD7C1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49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3" name="Rectangle 1876">
                <a:extLst>
                  <a:ext uri="{FF2B5EF4-FFF2-40B4-BE49-F238E27FC236}">
                    <a16:creationId xmlns:a16="http://schemas.microsoft.com/office/drawing/2014/main" id="{D43EB045-BBFB-5A49-8C6D-57D8672E6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4" name="Rectangle 1877">
                <a:extLst>
                  <a:ext uri="{FF2B5EF4-FFF2-40B4-BE49-F238E27FC236}">
                    <a16:creationId xmlns:a16="http://schemas.microsoft.com/office/drawing/2014/main" id="{40CA5116-19BB-CC4A-81AD-ADAFABAD9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49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5" name="Rectangle 1878">
                <a:extLst>
                  <a:ext uri="{FF2B5EF4-FFF2-40B4-BE49-F238E27FC236}">
                    <a16:creationId xmlns:a16="http://schemas.microsoft.com/office/drawing/2014/main" id="{09CB5A4E-7336-D141-A8CC-7BFEB511E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6" name="Rectangle 1879">
                <a:extLst>
                  <a:ext uri="{FF2B5EF4-FFF2-40B4-BE49-F238E27FC236}">
                    <a16:creationId xmlns:a16="http://schemas.microsoft.com/office/drawing/2014/main" id="{F734358E-1743-F146-B741-2135FBB25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7" name="Rectangle 1880">
                <a:extLst>
                  <a:ext uri="{FF2B5EF4-FFF2-40B4-BE49-F238E27FC236}">
                    <a16:creationId xmlns:a16="http://schemas.microsoft.com/office/drawing/2014/main" id="{572CF013-BC24-BB48-8CD7-6C5BDDB10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49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8" name="Rectangle 1881">
                <a:extLst>
                  <a:ext uri="{FF2B5EF4-FFF2-40B4-BE49-F238E27FC236}">
                    <a16:creationId xmlns:a16="http://schemas.microsoft.com/office/drawing/2014/main" id="{B4F1B6A0-81A7-4F44-876D-72EB7282B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9" name="Rectangle 1882">
                <a:extLst>
                  <a:ext uri="{FF2B5EF4-FFF2-40B4-BE49-F238E27FC236}">
                    <a16:creationId xmlns:a16="http://schemas.microsoft.com/office/drawing/2014/main" id="{963BBC42-57A6-C848-AFB7-EF0F5B994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49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0" name="Rectangle 1883">
                <a:extLst>
                  <a:ext uri="{FF2B5EF4-FFF2-40B4-BE49-F238E27FC236}">
                    <a16:creationId xmlns:a16="http://schemas.microsoft.com/office/drawing/2014/main" id="{625277D4-403E-7F4F-A446-F230245EB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1" name="Rectangle 1884">
                <a:extLst>
                  <a:ext uri="{FF2B5EF4-FFF2-40B4-BE49-F238E27FC236}">
                    <a16:creationId xmlns:a16="http://schemas.microsoft.com/office/drawing/2014/main" id="{18F26FE2-B5EC-7D4E-97C1-F8FB4C1A9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2" name="Rectangle 1885">
                <a:extLst>
                  <a:ext uri="{FF2B5EF4-FFF2-40B4-BE49-F238E27FC236}">
                    <a16:creationId xmlns:a16="http://schemas.microsoft.com/office/drawing/2014/main" id="{629AC2EF-D037-C841-B9C8-08C4BA5BC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49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3" name="Rectangle 1886">
                <a:extLst>
                  <a:ext uri="{FF2B5EF4-FFF2-40B4-BE49-F238E27FC236}">
                    <a16:creationId xmlns:a16="http://schemas.microsoft.com/office/drawing/2014/main" id="{9EE2A93C-F0C3-6F48-A3FE-3BD958328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4" name="Rectangle 1887">
                <a:extLst>
                  <a:ext uri="{FF2B5EF4-FFF2-40B4-BE49-F238E27FC236}">
                    <a16:creationId xmlns:a16="http://schemas.microsoft.com/office/drawing/2014/main" id="{86BFA200-6562-9946-A7C0-DD52CC712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495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5" name="Rectangle 1888">
                <a:extLst>
                  <a:ext uri="{FF2B5EF4-FFF2-40B4-BE49-F238E27FC236}">
                    <a16:creationId xmlns:a16="http://schemas.microsoft.com/office/drawing/2014/main" id="{4C44E561-CFCB-2644-BD84-FF979F1FB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495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6" name="Rectangle 1889">
                <a:extLst>
                  <a:ext uri="{FF2B5EF4-FFF2-40B4-BE49-F238E27FC236}">
                    <a16:creationId xmlns:a16="http://schemas.microsoft.com/office/drawing/2014/main" id="{A9037FC1-A24A-C440-B387-CAEB04959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7" name="Rectangle 1890">
                <a:extLst>
                  <a:ext uri="{FF2B5EF4-FFF2-40B4-BE49-F238E27FC236}">
                    <a16:creationId xmlns:a16="http://schemas.microsoft.com/office/drawing/2014/main" id="{2EC45D7E-10AC-5E4F-945A-6602D6536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55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8" name="Rectangle 1891">
                <a:extLst>
                  <a:ext uri="{FF2B5EF4-FFF2-40B4-BE49-F238E27FC236}">
                    <a16:creationId xmlns:a16="http://schemas.microsoft.com/office/drawing/2014/main" id="{1B8BFEE2-6653-A34A-8AC0-A0F3015EB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9" name="Rectangle 1892">
                <a:extLst>
                  <a:ext uri="{FF2B5EF4-FFF2-40B4-BE49-F238E27FC236}">
                    <a16:creationId xmlns:a16="http://schemas.microsoft.com/office/drawing/2014/main" id="{B9089D26-4D5C-F54E-9FD4-4985129BC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553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0" name="Rectangle 1893">
                <a:extLst>
                  <a:ext uri="{FF2B5EF4-FFF2-40B4-BE49-F238E27FC236}">
                    <a16:creationId xmlns:a16="http://schemas.microsoft.com/office/drawing/2014/main" id="{438F3CF6-FCA4-5B49-95DB-F56D12290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553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1" name="Rectangle 1894">
                <a:extLst>
                  <a:ext uri="{FF2B5EF4-FFF2-40B4-BE49-F238E27FC236}">
                    <a16:creationId xmlns:a16="http://schemas.microsoft.com/office/drawing/2014/main" id="{A01315ED-E4EA-EC47-88F3-0E826023A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553"/>
                <a:ext cx="56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2" name="Rectangle 1895">
                <a:extLst>
                  <a:ext uri="{FF2B5EF4-FFF2-40B4-BE49-F238E27FC236}">
                    <a16:creationId xmlns:a16="http://schemas.microsoft.com/office/drawing/2014/main" id="{98AF7860-7E99-0C41-9445-FB0ACE0E8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553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3" name="Rectangle 1896">
                <a:extLst>
                  <a:ext uri="{FF2B5EF4-FFF2-40B4-BE49-F238E27FC236}">
                    <a16:creationId xmlns:a16="http://schemas.microsoft.com/office/drawing/2014/main" id="{7B286894-64D6-3048-968B-7CE5B79D4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553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4" name="Rectangle 1897">
                <a:extLst>
                  <a:ext uri="{FF2B5EF4-FFF2-40B4-BE49-F238E27FC236}">
                    <a16:creationId xmlns:a16="http://schemas.microsoft.com/office/drawing/2014/main" id="{4FA16EB1-18AE-9C46-99C0-3DB265A0B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553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5" name="Rectangle 1898">
                <a:extLst>
                  <a:ext uri="{FF2B5EF4-FFF2-40B4-BE49-F238E27FC236}">
                    <a16:creationId xmlns:a16="http://schemas.microsoft.com/office/drawing/2014/main" id="{85A8D096-9C0E-FC43-B92B-AAA86E8DC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553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6" name="Rectangle 1899">
                <a:extLst>
                  <a:ext uri="{FF2B5EF4-FFF2-40B4-BE49-F238E27FC236}">
                    <a16:creationId xmlns:a16="http://schemas.microsoft.com/office/drawing/2014/main" id="{A522A157-C3DA-4B4D-9EBA-CBC3184B9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553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7" name="Rectangle 1900">
                <a:extLst>
                  <a:ext uri="{FF2B5EF4-FFF2-40B4-BE49-F238E27FC236}">
                    <a16:creationId xmlns:a16="http://schemas.microsoft.com/office/drawing/2014/main" id="{EB34085D-B5BC-D541-A85A-763A9031D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553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8" name="Rectangle 1901">
                <a:extLst>
                  <a:ext uri="{FF2B5EF4-FFF2-40B4-BE49-F238E27FC236}">
                    <a16:creationId xmlns:a16="http://schemas.microsoft.com/office/drawing/2014/main" id="{96FFC96F-7208-9C45-A4F5-374E2A6EC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9" name="Rectangle 1902">
                <a:extLst>
                  <a:ext uri="{FF2B5EF4-FFF2-40B4-BE49-F238E27FC236}">
                    <a16:creationId xmlns:a16="http://schemas.microsoft.com/office/drawing/2014/main" id="{4532B9DD-84E4-E84F-B33B-60A1C5D1A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55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0" name="Rectangle 1903">
                <a:extLst>
                  <a:ext uri="{FF2B5EF4-FFF2-40B4-BE49-F238E27FC236}">
                    <a16:creationId xmlns:a16="http://schemas.microsoft.com/office/drawing/2014/main" id="{B06585C2-F858-0447-A4FF-C5995A207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1" name="Rectangle 1904">
                <a:extLst>
                  <a:ext uri="{FF2B5EF4-FFF2-40B4-BE49-F238E27FC236}">
                    <a16:creationId xmlns:a16="http://schemas.microsoft.com/office/drawing/2014/main" id="{CC2A0257-595A-0D42-BC0A-14EA1AC55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2" name="Rectangle 1905">
                <a:extLst>
                  <a:ext uri="{FF2B5EF4-FFF2-40B4-BE49-F238E27FC236}">
                    <a16:creationId xmlns:a16="http://schemas.microsoft.com/office/drawing/2014/main" id="{945EDF40-5C46-8A49-9365-614B51BC2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55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3" name="Rectangle 1906">
                <a:extLst>
                  <a:ext uri="{FF2B5EF4-FFF2-40B4-BE49-F238E27FC236}">
                    <a16:creationId xmlns:a16="http://schemas.microsoft.com/office/drawing/2014/main" id="{DD4A2E4A-D010-1E47-9A76-C934635C1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4" name="Rectangle 1907">
                <a:extLst>
                  <a:ext uri="{FF2B5EF4-FFF2-40B4-BE49-F238E27FC236}">
                    <a16:creationId xmlns:a16="http://schemas.microsoft.com/office/drawing/2014/main" id="{433AFB48-3D98-A24D-8CA4-B30D1D423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55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5" name="Rectangle 1908">
                <a:extLst>
                  <a:ext uri="{FF2B5EF4-FFF2-40B4-BE49-F238E27FC236}">
                    <a16:creationId xmlns:a16="http://schemas.microsoft.com/office/drawing/2014/main" id="{A01C1098-8E34-0340-8B00-1B41EB948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6" name="Rectangle 1909">
                <a:extLst>
                  <a:ext uri="{FF2B5EF4-FFF2-40B4-BE49-F238E27FC236}">
                    <a16:creationId xmlns:a16="http://schemas.microsoft.com/office/drawing/2014/main" id="{54450141-194F-8743-B565-B72C5565A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55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7" name="Rectangle 1910">
                <a:extLst>
                  <a:ext uri="{FF2B5EF4-FFF2-40B4-BE49-F238E27FC236}">
                    <a16:creationId xmlns:a16="http://schemas.microsoft.com/office/drawing/2014/main" id="{45A8E25A-71E0-DA41-8ABB-3D094C87E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8" name="Rectangle 1911">
                <a:extLst>
                  <a:ext uri="{FF2B5EF4-FFF2-40B4-BE49-F238E27FC236}">
                    <a16:creationId xmlns:a16="http://schemas.microsoft.com/office/drawing/2014/main" id="{9560525B-777F-DC41-9CF9-34AA021B8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9" name="Rectangle 1912">
                <a:extLst>
                  <a:ext uri="{FF2B5EF4-FFF2-40B4-BE49-F238E27FC236}">
                    <a16:creationId xmlns:a16="http://schemas.microsoft.com/office/drawing/2014/main" id="{922069FA-8D51-7141-AF29-FDCB44797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55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0" name="Rectangle 1913">
                <a:extLst>
                  <a:ext uri="{FF2B5EF4-FFF2-40B4-BE49-F238E27FC236}">
                    <a16:creationId xmlns:a16="http://schemas.microsoft.com/office/drawing/2014/main" id="{EC17C4CB-B886-8945-9A69-66765D60F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1" name="Rectangle 1914">
                <a:extLst>
                  <a:ext uri="{FF2B5EF4-FFF2-40B4-BE49-F238E27FC236}">
                    <a16:creationId xmlns:a16="http://schemas.microsoft.com/office/drawing/2014/main" id="{0608647E-535F-6D4A-ACE8-FE8A709EA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55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2" name="Rectangle 1915">
                <a:extLst>
                  <a:ext uri="{FF2B5EF4-FFF2-40B4-BE49-F238E27FC236}">
                    <a16:creationId xmlns:a16="http://schemas.microsoft.com/office/drawing/2014/main" id="{D0445080-06AB-984F-BFB2-5309D6CCE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3" name="Rectangle 1916">
                <a:extLst>
                  <a:ext uri="{FF2B5EF4-FFF2-40B4-BE49-F238E27FC236}">
                    <a16:creationId xmlns:a16="http://schemas.microsoft.com/office/drawing/2014/main" id="{B1A59D42-112E-0B43-B8DB-877616C08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4" name="Rectangle 1917">
                <a:extLst>
                  <a:ext uri="{FF2B5EF4-FFF2-40B4-BE49-F238E27FC236}">
                    <a16:creationId xmlns:a16="http://schemas.microsoft.com/office/drawing/2014/main" id="{06B41BFF-7680-F94D-BCF5-49F6528BA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55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5" name="Rectangle 1918">
                <a:extLst>
                  <a:ext uri="{FF2B5EF4-FFF2-40B4-BE49-F238E27FC236}">
                    <a16:creationId xmlns:a16="http://schemas.microsoft.com/office/drawing/2014/main" id="{5E64E700-0CB3-1A49-841F-52F3F2C42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6" name="Rectangle 1919">
                <a:extLst>
                  <a:ext uri="{FF2B5EF4-FFF2-40B4-BE49-F238E27FC236}">
                    <a16:creationId xmlns:a16="http://schemas.microsoft.com/office/drawing/2014/main" id="{4D6E6A34-FEA7-D440-BE16-E9933CEA3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553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7" name="Rectangle 1920">
                <a:extLst>
                  <a:ext uri="{FF2B5EF4-FFF2-40B4-BE49-F238E27FC236}">
                    <a16:creationId xmlns:a16="http://schemas.microsoft.com/office/drawing/2014/main" id="{EEAB04AD-60CF-F64F-908A-4254B6D74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553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8" name="Rectangle 1921">
                <a:extLst>
                  <a:ext uri="{FF2B5EF4-FFF2-40B4-BE49-F238E27FC236}">
                    <a16:creationId xmlns:a16="http://schemas.microsoft.com/office/drawing/2014/main" id="{5259FDD7-D8FB-5A43-8CCB-5F82DD267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9" name="Rectangle 1922">
                <a:extLst>
                  <a:ext uri="{FF2B5EF4-FFF2-40B4-BE49-F238E27FC236}">
                    <a16:creationId xmlns:a16="http://schemas.microsoft.com/office/drawing/2014/main" id="{B336FAA8-56A7-AE45-B37A-66BD6AFBD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61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0" name="Rectangle 1923">
                <a:extLst>
                  <a:ext uri="{FF2B5EF4-FFF2-40B4-BE49-F238E27FC236}">
                    <a16:creationId xmlns:a16="http://schemas.microsoft.com/office/drawing/2014/main" id="{2F0CD088-A033-F341-9FF2-6F33FC47A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1" name="Rectangle 1924">
                <a:extLst>
                  <a:ext uri="{FF2B5EF4-FFF2-40B4-BE49-F238E27FC236}">
                    <a16:creationId xmlns:a16="http://schemas.microsoft.com/office/drawing/2014/main" id="{5BA44544-D8EE-C347-835E-D4089768E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610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2" name="Rectangle 1925">
                <a:extLst>
                  <a:ext uri="{FF2B5EF4-FFF2-40B4-BE49-F238E27FC236}">
                    <a16:creationId xmlns:a16="http://schemas.microsoft.com/office/drawing/2014/main" id="{2B14FB27-0662-8C47-845F-79BAFCBFB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610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3" name="Rectangle 1926">
                <a:extLst>
                  <a:ext uri="{FF2B5EF4-FFF2-40B4-BE49-F238E27FC236}">
                    <a16:creationId xmlns:a16="http://schemas.microsoft.com/office/drawing/2014/main" id="{CB67777E-0F0C-D348-8B1A-3291B34F3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610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4" name="Rectangle 1927">
                <a:extLst>
                  <a:ext uri="{FF2B5EF4-FFF2-40B4-BE49-F238E27FC236}">
                    <a16:creationId xmlns:a16="http://schemas.microsoft.com/office/drawing/2014/main" id="{D68EE645-CA32-044D-9093-79E2B37FD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610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5" name="Rectangle 1928">
                <a:extLst>
                  <a:ext uri="{FF2B5EF4-FFF2-40B4-BE49-F238E27FC236}">
                    <a16:creationId xmlns:a16="http://schemas.microsoft.com/office/drawing/2014/main" id="{5FD7BC07-50D8-B34C-A861-C707D2D30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610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6" name="Rectangle 1929">
                <a:extLst>
                  <a:ext uri="{FF2B5EF4-FFF2-40B4-BE49-F238E27FC236}">
                    <a16:creationId xmlns:a16="http://schemas.microsoft.com/office/drawing/2014/main" id="{77760FC2-B711-244F-A9A2-E922933B9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610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7" name="Rectangle 1930">
                <a:extLst>
                  <a:ext uri="{FF2B5EF4-FFF2-40B4-BE49-F238E27FC236}">
                    <a16:creationId xmlns:a16="http://schemas.microsoft.com/office/drawing/2014/main" id="{CF7F7A92-95A8-104C-9F29-67B143C64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610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8" name="Rectangle 1931">
                <a:extLst>
                  <a:ext uri="{FF2B5EF4-FFF2-40B4-BE49-F238E27FC236}">
                    <a16:creationId xmlns:a16="http://schemas.microsoft.com/office/drawing/2014/main" id="{29D74B89-EBAF-FE41-856D-DE83248A1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9" name="Rectangle 1932">
                <a:extLst>
                  <a:ext uri="{FF2B5EF4-FFF2-40B4-BE49-F238E27FC236}">
                    <a16:creationId xmlns:a16="http://schemas.microsoft.com/office/drawing/2014/main" id="{703D2E9A-2A83-DD44-A6D1-DA61B064C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61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0" name="Rectangle 1933">
                <a:extLst>
                  <a:ext uri="{FF2B5EF4-FFF2-40B4-BE49-F238E27FC236}">
                    <a16:creationId xmlns:a16="http://schemas.microsoft.com/office/drawing/2014/main" id="{E3C41B9E-7255-5441-A09A-F2AFE56C4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1" name="Rectangle 1934">
                <a:extLst>
                  <a:ext uri="{FF2B5EF4-FFF2-40B4-BE49-F238E27FC236}">
                    <a16:creationId xmlns:a16="http://schemas.microsoft.com/office/drawing/2014/main" id="{1CB970D9-D2CC-1348-859E-6C3D4236B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61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2" name="Rectangle 1935">
                <a:extLst>
                  <a:ext uri="{FF2B5EF4-FFF2-40B4-BE49-F238E27FC236}">
                    <a16:creationId xmlns:a16="http://schemas.microsoft.com/office/drawing/2014/main" id="{2ECE19D9-4BFA-7C40-9660-FFD199B27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3" name="Rectangle 1936">
                <a:extLst>
                  <a:ext uri="{FF2B5EF4-FFF2-40B4-BE49-F238E27FC236}">
                    <a16:creationId xmlns:a16="http://schemas.microsoft.com/office/drawing/2014/main" id="{EB6051FC-0B2A-F040-8BA8-6C9E87A15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4" name="Rectangle 1937">
                <a:extLst>
                  <a:ext uri="{FF2B5EF4-FFF2-40B4-BE49-F238E27FC236}">
                    <a16:creationId xmlns:a16="http://schemas.microsoft.com/office/drawing/2014/main" id="{67D5FF96-7CDD-8C4C-BBE8-63614A7B4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61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5" name="Rectangle 1938">
                <a:extLst>
                  <a:ext uri="{FF2B5EF4-FFF2-40B4-BE49-F238E27FC236}">
                    <a16:creationId xmlns:a16="http://schemas.microsoft.com/office/drawing/2014/main" id="{4F7394B0-072E-734C-BB08-859D76F7D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6" name="Rectangle 1939">
                <a:extLst>
                  <a:ext uri="{FF2B5EF4-FFF2-40B4-BE49-F238E27FC236}">
                    <a16:creationId xmlns:a16="http://schemas.microsoft.com/office/drawing/2014/main" id="{E849E06B-588C-1641-8B81-7A30CB72C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61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7" name="Rectangle 1940">
                <a:extLst>
                  <a:ext uri="{FF2B5EF4-FFF2-40B4-BE49-F238E27FC236}">
                    <a16:creationId xmlns:a16="http://schemas.microsoft.com/office/drawing/2014/main" id="{67FDCB65-BD03-5543-AFD2-22BCAF9A8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8" name="Rectangle 1941">
                <a:extLst>
                  <a:ext uri="{FF2B5EF4-FFF2-40B4-BE49-F238E27FC236}">
                    <a16:creationId xmlns:a16="http://schemas.microsoft.com/office/drawing/2014/main" id="{FEFA9FFD-33D7-5345-A65E-132A68EAC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61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9" name="Rectangle 1942">
                <a:extLst>
                  <a:ext uri="{FF2B5EF4-FFF2-40B4-BE49-F238E27FC236}">
                    <a16:creationId xmlns:a16="http://schemas.microsoft.com/office/drawing/2014/main" id="{6DDA373C-3804-A146-B62B-97E72F3F4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0" name="Rectangle 1943">
                <a:extLst>
                  <a:ext uri="{FF2B5EF4-FFF2-40B4-BE49-F238E27FC236}">
                    <a16:creationId xmlns:a16="http://schemas.microsoft.com/office/drawing/2014/main" id="{8877F9A8-767E-994F-8823-AA31B8D52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1" name="Rectangle 1944">
                <a:extLst>
                  <a:ext uri="{FF2B5EF4-FFF2-40B4-BE49-F238E27FC236}">
                    <a16:creationId xmlns:a16="http://schemas.microsoft.com/office/drawing/2014/main" id="{8C396F78-759F-A04C-B361-00E3800AD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61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2" name="Rectangle 1945">
                <a:extLst>
                  <a:ext uri="{FF2B5EF4-FFF2-40B4-BE49-F238E27FC236}">
                    <a16:creationId xmlns:a16="http://schemas.microsoft.com/office/drawing/2014/main" id="{C7848FE8-C0CD-8347-B2CD-12A5755C7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3" name="Rectangle 1946">
                <a:extLst>
                  <a:ext uri="{FF2B5EF4-FFF2-40B4-BE49-F238E27FC236}">
                    <a16:creationId xmlns:a16="http://schemas.microsoft.com/office/drawing/2014/main" id="{3E184865-7B2C-FD47-87DA-41692052B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61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4" name="Rectangle 1947">
                <a:extLst>
                  <a:ext uri="{FF2B5EF4-FFF2-40B4-BE49-F238E27FC236}">
                    <a16:creationId xmlns:a16="http://schemas.microsoft.com/office/drawing/2014/main" id="{DA9BD28A-FA16-9940-9749-18FDEB227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5" name="Rectangle 1948">
                <a:extLst>
                  <a:ext uri="{FF2B5EF4-FFF2-40B4-BE49-F238E27FC236}">
                    <a16:creationId xmlns:a16="http://schemas.microsoft.com/office/drawing/2014/main" id="{2166FFCD-2A1F-F643-8393-06A08B29F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6" name="Rectangle 1949">
                <a:extLst>
                  <a:ext uri="{FF2B5EF4-FFF2-40B4-BE49-F238E27FC236}">
                    <a16:creationId xmlns:a16="http://schemas.microsoft.com/office/drawing/2014/main" id="{D6E1918F-E62D-A74A-B466-87158F6CC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61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7" name="Rectangle 1950">
                <a:extLst>
                  <a:ext uri="{FF2B5EF4-FFF2-40B4-BE49-F238E27FC236}">
                    <a16:creationId xmlns:a16="http://schemas.microsoft.com/office/drawing/2014/main" id="{E72ED8F7-BC9A-FE42-BFC1-BFE73CB94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8" name="Rectangle 1951">
                <a:extLst>
                  <a:ext uri="{FF2B5EF4-FFF2-40B4-BE49-F238E27FC236}">
                    <a16:creationId xmlns:a16="http://schemas.microsoft.com/office/drawing/2014/main" id="{A1CA1422-0527-6E47-AA0B-E8BCAA025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610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9" name="Rectangle 1952">
                <a:extLst>
                  <a:ext uri="{FF2B5EF4-FFF2-40B4-BE49-F238E27FC236}">
                    <a16:creationId xmlns:a16="http://schemas.microsoft.com/office/drawing/2014/main" id="{072E5C6F-D8CD-EE47-BDFA-4D834D50B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610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0" name="Rectangle 1953">
                <a:extLst>
                  <a:ext uri="{FF2B5EF4-FFF2-40B4-BE49-F238E27FC236}">
                    <a16:creationId xmlns:a16="http://schemas.microsoft.com/office/drawing/2014/main" id="{5B70BE50-DBE3-6648-9E6E-EB9D1E8A9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1" name="Rectangle 1954">
                <a:extLst>
                  <a:ext uri="{FF2B5EF4-FFF2-40B4-BE49-F238E27FC236}">
                    <a16:creationId xmlns:a16="http://schemas.microsoft.com/office/drawing/2014/main" id="{4D1B509E-9B76-0640-B466-B0CED22CE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66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2" name="Rectangle 1955">
                <a:extLst>
                  <a:ext uri="{FF2B5EF4-FFF2-40B4-BE49-F238E27FC236}">
                    <a16:creationId xmlns:a16="http://schemas.microsoft.com/office/drawing/2014/main" id="{49C72C7C-DE9C-2546-BEB9-61B11223A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668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3" name="Rectangle 1956">
                <a:extLst>
                  <a:ext uri="{FF2B5EF4-FFF2-40B4-BE49-F238E27FC236}">
                    <a16:creationId xmlns:a16="http://schemas.microsoft.com/office/drawing/2014/main" id="{F8DD938D-212A-8643-A976-F54CF50DB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668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4" name="Rectangle 1957">
                <a:extLst>
                  <a:ext uri="{FF2B5EF4-FFF2-40B4-BE49-F238E27FC236}">
                    <a16:creationId xmlns:a16="http://schemas.microsoft.com/office/drawing/2014/main" id="{405F0536-437C-404D-9150-6F44358DA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668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5" name="Rectangle 1958">
                <a:extLst>
                  <a:ext uri="{FF2B5EF4-FFF2-40B4-BE49-F238E27FC236}">
                    <a16:creationId xmlns:a16="http://schemas.microsoft.com/office/drawing/2014/main" id="{8A87BEBA-A0F4-6642-A7B7-99823C211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668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6" name="Rectangle 1959">
                <a:extLst>
                  <a:ext uri="{FF2B5EF4-FFF2-40B4-BE49-F238E27FC236}">
                    <a16:creationId xmlns:a16="http://schemas.microsoft.com/office/drawing/2014/main" id="{5158F1AE-3A35-D04F-B0D8-FCB6F27E0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668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7" name="Rectangle 1960">
                <a:extLst>
                  <a:ext uri="{FF2B5EF4-FFF2-40B4-BE49-F238E27FC236}">
                    <a16:creationId xmlns:a16="http://schemas.microsoft.com/office/drawing/2014/main" id="{84DCAF46-E90D-C242-92D1-7471B0142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668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8" name="Rectangle 1961">
                <a:extLst>
                  <a:ext uri="{FF2B5EF4-FFF2-40B4-BE49-F238E27FC236}">
                    <a16:creationId xmlns:a16="http://schemas.microsoft.com/office/drawing/2014/main" id="{A3FD2120-4FC0-AA42-89A5-837EB2291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66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9" name="Rectangle 1962">
                <a:extLst>
                  <a:ext uri="{FF2B5EF4-FFF2-40B4-BE49-F238E27FC236}">
                    <a16:creationId xmlns:a16="http://schemas.microsoft.com/office/drawing/2014/main" id="{45BD6648-1F21-3642-8A74-BADF309BA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0" name="Rectangle 1963">
                <a:extLst>
                  <a:ext uri="{FF2B5EF4-FFF2-40B4-BE49-F238E27FC236}">
                    <a16:creationId xmlns:a16="http://schemas.microsoft.com/office/drawing/2014/main" id="{054A6ACC-737D-6F44-9511-34ACC474E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1" name="Rectangle 1964">
                <a:extLst>
                  <a:ext uri="{FF2B5EF4-FFF2-40B4-BE49-F238E27FC236}">
                    <a16:creationId xmlns:a16="http://schemas.microsoft.com/office/drawing/2014/main" id="{CA3C81DE-52DC-4940-8DB3-8E6E2D096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66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2" name="Rectangle 1965">
                <a:extLst>
                  <a:ext uri="{FF2B5EF4-FFF2-40B4-BE49-F238E27FC236}">
                    <a16:creationId xmlns:a16="http://schemas.microsoft.com/office/drawing/2014/main" id="{ABCE7DAA-D0BC-7145-9955-263273712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3" name="Rectangle 1966">
                <a:extLst>
                  <a:ext uri="{FF2B5EF4-FFF2-40B4-BE49-F238E27FC236}">
                    <a16:creationId xmlns:a16="http://schemas.microsoft.com/office/drawing/2014/main" id="{EEF8BA42-9AEC-1E4C-A18B-5738B00C6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66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4" name="Rectangle 1967">
                <a:extLst>
                  <a:ext uri="{FF2B5EF4-FFF2-40B4-BE49-F238E27FC236}">
                    <a16:creationId xmlns:a16="http://schemas.microsoft.com/office/drawing/2014/main" id="{967011C5-96DD-354A-A8F8-E7E398BBE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5" name="Rectangle 1968">
                <a:extLst>
                  <a:ext uri="{FF2B5EF4-FFF2-40B4-BE49-F238E27FC236}">
                    <a16:creationId xmlns:a16="http://schemas.microsoft.com/office/drawing/2014/main" id="{B034255C-01C1-C04F-8897-4E1E4D4EF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6" name="Rectangle 1969">
                <a:extLst>
                  <a:ext uri="{FF2B5EF4-FFF2-40B4-BE49-F238E27FC236}">
                    <a16:creationId xmlns:a16="http://schemas.microsoft.com/office/drawing/2014/main" id="{ADFB60A9-3E8C-3F4E-9AFB-ADD8AB986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66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7" name="Rectangle 1970">
                <a:extLst>
                  <a:ext uri="{FF2B5EF4-FFF2-40B4-BE49-F238E27FC236}">
                    <a16:creationId xmlns:a16="http://schemas.microsoft.com/office/drawing/2014/main" id="{BAE95AB7-0196-9345-B3C4-402E9645D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8" name="Rectangle 1971">
                <a:extLst>
                  <a:ext uri="{FF2B5EF4-FFF2-40B4-BE49-F238E27FC236}">
                    <a16:creationId xmlns:a16="http://schemas.microsoft.com/office/drawing/2014/main" id="{7BBE2B61-BB99-D740-BD0F-AEA0ED1DE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66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9" name="Rectangle 1972">
                <a:extLst>
                  <a:ext uri="{FF2B5EF4-FFF2-40B4-BE49-F238E27FC236}">
                    <a16:creationId xmlns:a16="http://schemas.microsoft.com/office/drawing/2014/main" id="{0F5DC1D2-8363-CF44-BF45-78D692CD5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0" name="Rectangle 1973">
                <a:extLst>
                  <a:ext uri="{FF2B5EF4-FFF2-40B4-BE49-F238E27FC236}">
                    <a16:creationId xmlns:a16="http://schemas.microsoft.com/office/drawing/2014/main" id="{6107E7B2-A566-0B4A-A777-719DCB3F0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66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1" name="Rectangle 1974">
                <a:extLst>
                  <a:ext uri="{FF2B5EF4-FFF2-40B4-BE49-F238E27FC236}">
                    <a16:creationId xmlns:a16="http://schemas.microsoft.com/office/drawing/2014/main" id="{9888CC4B-2C7C-4647-81D5-823417C5F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2" name="Rectangle 1975">
                <a:extLst>
                  <a:ext uri="{FF2B5EF4-FFF2-40B4-BE49-F238E27FC236}">
                    <a16:creationId xmlns:a16="http://schemas.microsoft.com/office/drawing/2014/main" id="{E8702A53-D149-C04A-AA20-B1BB1B49B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3" name="Rectangle 1976">
                <a:extLst>
                  <a:ext uri="{FF2B5EF4-FFF2-40B4-BE49-F238E27FC236}">
                    <a16:creationId xmlns:a16="http://schemas.microsoft.com/office/drawing/2014/main" id="{58DB8F3C-1E00-BE4B-80F8-D804B19F6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66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4" name="Rectangle 1977">
                <a:extLst>
                  <a:ext uri="{FF2B5EF4-FFF2-40B4-BE49-F238E27FC236}">
                    <a16:creationId xmlns:a16="http://schemas.microsoft.com/office/drawing/2014/main" id="{0D255976-5BF9-3D46-9FF2-FAF58C103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5" name="Rectangle 1978">
                <a:extLst>
                  <a:ext uri="{FF2B5EF4-FFF2-40B4-BE49-F238E27FC236}">
                    <a16:creationId xmlns:a16="http://schemas.microsoft.com/office/drawing/2014/main" id="{A0CEA7F6-A666-7541-AD10-5046A023A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66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6" name="Rectangle 1979">
                <a:extLst>
                  <a:ext uri="{FF2B5EF4-FFF2-40B4-BE49-F238E27FC236}">
                    <a16:creationId xmlns:a16="http://schemas.microsoft.com/office/drawing/2014/main" id="{D0A9CB56-869F-B745-A475-58C6078A0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7" name="Rectangle 1980">
                <a:extLst>
                  <a:ext uri="{FF2B5EF4-FFF2-40B4-BE49-F238E27FC236}">
                    <a16:creationId xmlns:a16="http://schemas.microsoft.com/office/drawing/2014/main" id="{701B538F-CE1B-7947-A652-5E2EBEFA5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8" name="Rectangle 1981">
                <a:extLst>
                  <a:ext uri="{FF2B5EF4-FFF2-40B4-BE49-F238E27FC236}">
                    <a16:creationId xmlns:a16="http://schemas.microsoft.com/office/drawing/2014/main" id="{17DE6BCB-6294-AB44-8396-611250CD6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66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9" name="Rectangle 1982">
                <a:extLst>
                  <a:ext uri="{FF2B5EF4-FFF2-40B4-BE49-F238E27FC236}">
                    <a16:creationId xmlns:a16="http://schemas.microsoft.com/office/drawing/2014/main" id="{E8175275-F131-D547-BFCB-D05C629E1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0" name="Rectangle 1983">
                <a:extLst>
                  <a:ext uri="{FF2B5EF4-FFF2-40B4-BE49-F238E27FC236}">
                    <a16:creationId xmlns:a16="http://schemas.microsoft.com/office/drawing/2014/main" id="{238AADFA-011E-F948-9CB4-8D914491B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66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1" name="Rectangle 1984">
                <a:extLst>
                  <a:ext uri="{FF2B5EF4-FFF2-40B4-BE49-F238E27FC236}">
                    <a16:creationId xmlns:a16="http://schemas.microsoft.com/office/drawing/2014/main" id="{DE960244-CBB9-A048-A149-10F5FE67F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66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2" name="Rectangle 1985">
                <a:extLst>
                  <a:ext uri="{FF2B5EF4-FFF2-40B4-BE49-F238E27FC236}">
                    <a16:creationId xmlns:a16="http://schemas.microsoft.com/office/drawing/2014/main" id="{70774C8C-2F7C-8946-BC52-9396C5354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3" name="Rectangle 1986">
                <a:extLst>
                  <a:ext uri="{FF2B5EF4-FFF2-40B4-BE49-F238E27FC236}">
                    <a16:creationId xmlns:a16="http://schemas.microsoft.com/office/drawing/2014/main" id="{5B86A377-3B7F-6148-BE85-719572766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72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4" name="Rectangle 1987">
                <a:extLst>
                  <a:ext uri="{FF2B5EF4-FFF2-40B4-BE49-F238E27FC236}">
                    <a16:creationId xmlns:a16="http://schemas.microsoft.com/office/drawing/2014/main" id="{BE683B42-B0AF-924E-B9D6-4FEE7915E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726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5" name="Rectangle 1988">
                <a:extLst>
                  <a:ext uri="{FF2B5EF4-FFF2-40B4-BE49-F238E27FC236}">
                    <a16:creationId xmlns:a16="http://schemas.microsoft.com/office/drawing/2014/main" id="{8E73F5FF-0390-B347-B0B8-DB521EA34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726"/>
                <a:ext cx="55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6" name="Rectangle 1989">
                <a:extLst>
                  <a:ext uri="{FF2B5EF4-FFF2-40B4-BE49-F238E27FC236}">
                    <a16:creationId xmlns:a16="http://schemas.microsoft.com/office/drawing/2014/main" id="{5B0D9242-AA7A-EC41-9541-282D2BFDD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726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7" name="Rectangle 1990">
                <a:extLst>
                  <a:ext uri="{FF2B5EF4-FFF2-40B4-BE49-F238E27FC236}">
                    <a16:creationId xmlns:a16="http://schemas.microsoft.com/office/drawing/2014/main" id="{24D1B7A3-15F8-574E-BABD-9BCC71767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726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8" name="Rectangle 1991">
                <a:extLst>
                  <a:ext uri="{FF2B5EF4-FFF2-40B4-BE49-F238E27FC236}">
                    <a16:creationId xmlns:a16="http://schemas.microsoft.com/office/drawing/2014/main" id="{8FB39294-FE1A-A54F-A64E-82B5BC3E7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726"/>
                <a:ext cx="55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9" name="Rectangle 1992">
                <a:extLst>
                  <a:ext uri="{FF2B5EF4-FFF2-40B4-BE49-F238E27FC236}">
                    <a16:creationId xmlns:a16="http://schemas.microsoft.com/office/drawing/2014/main" id="{45E8FE37-1093-EC4E-9CE3-9084F1B35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0" name="Rectangle 1993">
                <a:extLst>
                  <a:ext uri="{FF2B5EF4-FFF2-40B4-BE49-F238E27FC236}">
                    <a16:creationId xmlns:a16="http://schemas.microsoft.com/office/drawing/2014/main" id="{AE025BDA-62BE-4B41-B789-7BA3FA2CA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72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1" name="Rectangle 1994">
                <a:extLst>
                  <a:ext uri="{FF2B5EF4-FFF2-40B4-BE49-F238E27FC236}">
                    <a16:creationId xmlns:a16="http://schemas.microsoft.com/office/drawing/2014/main" id="{DFE41EFB-4623-F349-BBF1-CB74A9E65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2" name="Rectangle 1995">
                <a:extLst>
                  <a:ext uri="{FF2B5EF4-FFF2-40B4-BE49-F238E27FC236}">
                    <a16:creationId xmlns:a16="http://schemas.microsoft.com/office/drawing/2014/main" id="{327D6B85-04CD-DF48-AF83-3F274F5E4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3" name="Rectangle 1996">
                <a:extLst>
                  <a:ext uri="{FF2B5EF4-FFF2-40B4-BE49-F238E27FC236}">
                    <a16:creationId xmlns:a16="http://schemas.microsoft.com/office/drawing/2014/main" id="{F784B750-3887-A448-8F29-81F9AB70A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72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4" name="Rectangle 1997">
                <a:extLst>
                  <a:ext uri="{FF2B5EF4-FFF2-40B4-BE49-F238E27FC236}">
                    <a16:creationId xmlns:a16="http://schemas.microsoft.com/office/drawing/2014/main" id="{7B7F8CF4-B675-AD4E-9C50-8925A4B11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5" name="Rectangle 1998">
                <a:extLst>
                  <a:ext uri="{FF2B5EF4-FFF2-40B4-BE49-F238E27FC236}">
                    <a16:creationId xmlns:a16="http://schemas.microsoft.com/office/drawing/2014/main" id="{3EB64346-C494-B24C-BFB8-A61A01A95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72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6" name="Rectangle 1999">
                <a:extLst>
                  <a:ext uri="{FF2B5EF4-FFF2-40B4-BE49-F238E27FC236}">
                    <a16:creationId xmlns:a16="http://schemas.microsoft.com/office/drawing/2014/main" id="{AA09BDF5-FC84-C940-A17D-022CCFBB6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7" name="Rectangle 2000">
                <a:extLst>
                  <a:ext uri="{FF2B5EF4-FFF2-40B4-BE49-F238E27FC236}">
                    <a16:creationId xmlns:a16="http://schemas.microsoft.com/office/drawing/2014/main" id="{85A2E4A7-91A9-294F-B44D-A31722C5A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8" name="Rectangle 2001">
                <a:extLst>
                  <a:ext uri="{FF2B5EF4-FFF2-40B4-BE49-F238E27FC236}">
                    <a16:creationId xmlns:a16="http://schemas.microsoft.com/office/drawing/2014/main" id="{3A7D3C42-5E94-C545-B344-300C0F19F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72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9" name="Rectangle 2002">
                <a:extLst>
                  <a:ext uri="{FF2B5EF4-FFF2-40B4-BE49-F238E27FC236}">
                    <a16:creationId xmlns:a16="http://schemas.microsoft.com/office/drawing/2014/main" id="{68B3E323-6EDA-DF46-B3D2-77365124C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0" name="Rectangle 2003">
                <a:extLst>
                  <a:ext uri="{FF2B5EF4-FFF2-40B4-BE49-F238E27FC236}">
                    <a16:creationId xmlns:a16="http://schemas.microsoft.com/office/drawing/2014/main" id="{6263A3C4-FC88-9248-875D-1117E0333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72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1" name="Rectangle 2004">
                <a:extLst>
                  <a:ext uri="{FF2B5EF4-FFF2-40B4-BE49-F238E27FC236}">
                    <a16:creationId xmlns:a16="http://schemas.microsoft.com/office/drawing/2014/main" id="{E0998742-3CC1-2D42-BFEF-792DE0093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2" name="Rectangle 2005">
                <a:extLst>
                  <a:ext uri="{FF2B5EF4-FFF2-40B4-BE49-F238E27FC236}">
                    <a16:creationId xmlns:a16="http://schemas.microsoft.com/office/drawing/2014/main" id="{8A378D0C-BC71-454B-8092-882E3E361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72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3" name="Rectangle 2006">
                <a:extLst>
                  <a:ext uri="{FF2B5EF4-FFF2-40B4-BE49-F238E27FC236}">
                    <a16:creationId xmlns:a16="http://schemas.microsoft.com/office/drawing/2014/main" id="{A284B336-96C7-3B4B-BBF2-F87047592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4" name="Rectangle 2007">
                <a:extLst>
                  <a:ext uri="{FF2B5EF4-FFF2-40B4-BE49-F238E27FC236}">
                    <a16:creationId xmlns:a16="http://schemas.microsoft.com/office/drawing/2014/main" id="{D26A8FE6-4778-9041-BABC-901DA542A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5" name="Rectangle 2008">
                <a:extLst>
                  <a:ext uri="{FF2B5EF4-FFF2-40B4-BE49-F238E27FC236}">
                    <a16:creationId xmlns:a16="http://schemas.microsoft.com/office/drawing/2014/main" id="{94E93470-3E62-2947-BBF0-0E99B5A2E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72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6" name="Rectangle 2009">
                <a:extLst>
                  <a:ext uri="{FF2B5EF4-FFF2-40B4-BE49-F238E27FC236}">
                    <a16:creationId xmlns:a16="http://schemas.microsoft.com/office/drawing/2014/main" id="{469B95E4-8809-8949-88C8-BD496B4BA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7" name="Rectangle 2010">
                <a:extLst>
                  <a:ext uri="{FF2B5EF4-FFF2-40B4-BE49-F238E27FC236}">
                    <a16:creationId xmlns:a16="http://schemas.microsoft.com/office/drawing/2014/main" id="{750AF508-B1E5-2B47-8E5E-A25F88EA5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72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8" name="Rectangle 2011">
                <a:extLst>
                  <a:ext uri="{FF2B5EF4-FFF2-40B4-BE49-F238E27FC236}">
                    <a16:creationId xmlns:a16="http://schemas.microsoft.com/office/drawing/2014/main" id="{BE1B130A-36D1-0D40-8403-8F3B15A47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9" name="Rectangle 2012">
                <a:extLst>
                  <a:ext uri="{FF2B5EF4-FFF2-40B4-BE49-F238E27FC236}">
                    <a16:creationId xmlns:a16="http://schemas.microsoft.com/office/drawing/2014/main" id="{C4AE9EB3-2BB7-4C4D-BDAA-7679FBF99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0" name="Rectangle 2013">
                <a:extLst>
                  <a:ext uri="{FF2B5EF4-FFF2-40B4-BE49-F238E27FC236}">
                    <a16:creationId xmlns:a16="http://schemas.microsoft.com/office/drawing/2014/main" id="{7891807C-1398-0141-A34D-DBE5A4051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72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1" name="Rectangle 2014">
                <a:extLst>
                  <a:ext uri="{FF2B5EF4-FFF2-40B4-BE49-F238E27FC236}">
                    <a16:creationId xmlns:a16="http://schemas.microsoft.com/office/drawing/2014/main" id="{054916D6-C8DD-0C42-A932-3FE56F9C2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2" name="Rectangle 2015">
                <a:extLst>
                  <a:ext uri="{FF2B5EF4-FFF2-40B4-BE49-F238E27FC236}">
                    <a16:creationId xmlns:a16="http://schemas.microsoft.com/office/drawing/2014/main" id="{34C6EB69-35A3-E34F-B968-ABA887DAB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726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3" name="Rectangle 2016">
                <a:extLst>
                  <a:ext uri="{FF2B5EF4-FFF2-40B4-BE49-F238E27FC236}">
                    <a16:creationId xmlns:a16="http://schemas.microsoft.com/office/drawing/2014/main" id="{B169A215-5910-954A-A913-1A088379C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726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4" name="Rectangle 2017">
                <a:extLst>
                  <a:ext uri="{FF2B5EF4-FFF2-40B4-BE49-F238E27FC236}">
                    <a16:creationId xmlns:a16="http://schemas.microsoft.com/office/drawing/2014/main" id="{99E3EDF6-3DDA-FC4F-81DE-FD01FD338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5" name="Rectangle 2018">
                <a:extLst>
                  <a:ext uri="{FF2B5EF4-FFF2-40B4-BE49-F238E27FC236}">
                    <a16:creationId xmlns:a16="http://schemas.microsoft.com/office/drawing/2014/main" id="{01585118-4CD8-2D48-9ECA-51DA6A6A6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783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6" name="Rectangle 2019">
                <a:extLst>
                  <a:ext uri="{FF2B5EF4-FFF2-40B4-BE49-F238E27FC236}">
                    <a16:creationId xmlns:a16="http://schemas.microsoft.com/office/drawing/2014/main" id="{7613776E-EC6C-9847-A065-24ED0023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783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7" name="Rectangle 2020">
                <a:extLst>
                  <a:ext uri="{FF2B5EF4-FFF2-40B4-BE49-F238E27FC236}">
                    <a16:creationId xmlns:a16="http://schemas.microsoft.com/office/drawing/2014/main" id="{44B48558-F08A-854D-90DF-ACE0DE50C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783"/>
                <a:ext cx="55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8" name="Rectangle 2021">
                <a:extLst>
                  <a:ext uri="{FF2B5EF4-FFF2-40B4-BE49-F238E27FC236}">
                    <a16:creationId xmlns:a16="http://schemas.microsoft.com/office/drawing/2014/main" id="{83BBAB6C-08E9-D14C-A655-BC10FD416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783"/>
                <a:ext cx="56" cy="56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9" name="Rectangle 2022">
                <a:extLst>
                  <a:ext uri="{FF2B5EF4-FFF2-40B4-BE49-F238E27FC236}">
                    <a16:creationId xmlns:a16="http://schemas.microsoft.com/office/drawing/2014/main" id="{847AD309-0E10-0846-A676-71C604ED0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0" name="Rectangle 2023">
                <a:extLst>
                  <a:ext uri="{FF2B5EF4-FFF2-40B4-BE49-F238E27FC236}">
                    <a16:creationId xmlns:a16="http://schemas.microsoft.com/office/drawing/2014/main" id="{4DDA64F0-1E78-894A-BB4E-6B0992507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78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1" name="Rectangle 2024">
                <a:extLst>
                  <a:ext uri="{FF2B5EF4-FFF2-40B4-BE49-F238E27FC236}">
                    <a16:creationId xmlns:a16="http://schemas.microsoft.com/office/drawing/2014/main" id="{C0837D94-CDA9-344E-9186-133996195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2" name="Rectangle 2025">
                <a:extLst>
                  <a:ext uri="{FF2B5EF4-FFF2-40B4-BE49-F238E27FC236}">
                    <a16:creationId xmlns:a16="http://schemas.microsoft.com/office/drawing/2014/main" id="{EA0F581F-0302-A742-A4A6-4EA7B2A0E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78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3" name="Rectangle 2026">
                <a:extLst>
                  <a:ext uri="{FF2B5EF4-FFF2-40B4-BE49-F238E27FC236}">
                    <a16:creationId xmlns:a16="http://schemas.microsoft.com/office/drawing/2014/main" id="{43BDAAEE-082D-CF4B-A32F-4F74ECE98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4" name="Rectangle 2027">
                <a:extLst>
                  <a:ext uri="{FF2B5EF4-FFF2-40B4-BE49-F238E27FC236}">
                    <a16:creationId xmlns:a16="http://schemas.microsoft.com/office/drawing/2014/main" id="{E06405F4-A202-D24F-A7F2-5C0757674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5" name="Rectangle 2028">
                <a:extLst>
                  <a:ext uri="{FF2B5EF4-FFF2-40B4-BE49-F238E27FC236}">
                    <a16:creationId xmlns:a16="http://schemas.microsoft.com/office/drawing/2014/main" id="{E600ADF7-88D3-8846-B7A5-F6E95662B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78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6" name="Rectangle 2029">
                <a:extLst>
                  <a:ext uri="{FF2B5EF4-FFF2-40B4-BE49-F238E27FC236}">
                    <a16:creationId xmlns:a16="http://schemas.microsoft.com/office/drawing/2014/main" id="{39CD9644-DE22-1540-8EDF-BC3F618FC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7" name="Rectangle 2030">
                <a:extLst>
                  <a:ext uri="{FF2B5EF4-FFF2-40B4-BE49-F238E27FC236}">
                    <a16:creationId xmlns:a16="http://schemas.microsoft.com/office/drawing/2014/main" id="{2019BCC1-E701-B548-8637-616C0CB81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78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8" name="Rectangle 2031">
                <a:extLst>
                  <a:ext uri="{FF2B5EF4-FFF2-40B4-BE49-F238E27FC236}">
                    <a16:creationId xmlns:a16="http://schemas.microsoft.com/office/drawing/2014/main" id="{E140D81F-31FA-6D4D-9006-89D1C3011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9" name="Rectangle 2032">
                <a:extLst>
                  <a:ext uri="{FF2B5EF4-FFF2-40B4-BE49-F238E27FC236}">
                    <a16:creationId xmlns:a16="http://schemas.microsoft.com/office/drawing/2014/main" id="{E4AA995C-AA04-4647-BBCF-47B9E37A5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0" name="Rectangle 2033">
                <a:extLst>
                  <a:ext uri="{FF2B5EF4-FFF2-40B4-BE49-F238E27FC236}">
                    <a16:creationId xmlns:a16="http://schemas.microsoft.com/office/drawing/2014/main" id="{795276B5-584F-AC47-B048-B84A7006A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78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1" name="Rectangle 2034">
                <a:extLst>
                  <a:ext uri="{FF2B5EF4-FFF2-40B4-BE49-F238E27FC236}">
                    <a16:creationId xmlns:a16="http://schemas.microsoft.com/office/drawing/2014/main" id="{131CC3E0-DEF8-7F45-8DA8-DDAB5C928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2" name="Rectangle 2035">
                <a:extLst>
                  <a:ext uri="{FF2B5EF4-FFF2-40B4-BE49-F238E27FC236}">
                    <a16:creationId xmlns:a16="http://schemas.microsoft.com/office/drawing/2014/main" id="{00EF5865-F9A3-5F4F-B30B-06506EADA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78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3" name="Rectangle 2036">
                <a:extLst>
                  <a:ext uri="{FF2B5EF4-FFF2-40B4-BE49-F238E27FC236}">
                    <a16:creationId xmlns:a16="http://schemas.microsoft.com/office/drawing/2014/main" id="{4DB73DE2-6063-9D44-9B79-6AAFB04B8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4" name="Rectangle 2037">
                <a:extLst>
                  <a:ext uri="{FF2B5EF4-FFF2-40B4-BE49-F238E27FC236}">
                    <a16:creationId xmlns:a16="http://schemas.microsoft.com/office/drawing/2014/main" id="{96E183EF-7349-8E42-8008-AF8E9FA5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78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5" name="Rectangle 2038">
                <a:extLst>
                  <a:ext uri="{FF2B5EF4-FFF2-40B4-BE49-F238E27FC236}">
                    <a16:creationId xmlns:a16="http://schemas.microsoft.com/office/drawing/2014/main" id="{4460123D-2859-7F43-939A-C65DB4B14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6" name="Rectangle 2039">
                <a:extLst>
                  <a:ext uri="{FF2B5EF4-FFF2-40B4-BE49-F238E27FC236}">
                    <a16:creationId xmlns:a16="http://schemas.microsoft.com/office/drawing/2014/main" id="{03F42F4A-6DF4-C349-BEE5-BE204F328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7" name="Rectangle 2040">
                <a:extLst>
                  <a:ext uri="{FF2B5EF4-FFF2-40B4-BE49-F238E27FC236}">
                    <a16:creationId xmlns:a16="http://schemas.microsoft.com/office/drawing/2014/main" id="{7870EF52-C6DA-C847-966E-239B85FB2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78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8" name="Rectangle 2041">
                <a:extLst>
                  <a:ext uri="{FF2B5EF4-FFF2-40B4-BE49-F238E27FC236}">
                    <a16:creationId xmlns:a16="http://schemas.microsoft.com/office/drawing/2014/main" id="{4A28982B-90FD-5A4C-9252-A34B18A35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9" name="Rectangle 2042">
                <a:extLst>
                  <a:ext uri="{FF2B5EF4-FFF2-40B4-BE49-F238E27FC236}">
                    <a16:creationId xmlns:a16="http://schemas.microsoft.com/office/drawing/2014/main" id="{D5E0FC8A-84D1-5F40-92AC-33D872909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78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0" name="Rectangle 2043">
                <a:extLst>
                  <a:ext uri="{FF2B5EF4-FFF2-40B4-BE49-F238E27FC236}">
                    <a16:creationId xmlns:a16="http://schemas.microsoft.com/office/drawing/2014/main" id="{DC09BECD-18B2-FC47-93DF-1C1D79D4E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1" name="Rectangle 2044">
                <a:extLst>
                  <a:ext uri="{FF2B5EF4-FFF2-40B4-BE49-F238E27FC236}">
                    <a16:creationId xmlns:a16="http://schemas.microsoft.com/office/drawing/2014/main" id="{AD82890C-73CD-DF4A-99AF-AF2AE4AD5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2" name="Rectangle 2045">
                <a:extLst>
                  <a:ext uri="{FF2B5EF4-FFF2-40B4-BE49-F238E27FC236}">
                    <a16:creationId xmlns:a16="http://schemas.microsoft.com/office/drawing/2014/main" id="{2D28FFDA-1005-DA48-9655-0A55F0A3D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78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3" name="Rectangle 2046">
                <a:extLst>
                  <a:ext uri="{FF2B5EF4-FFF2-40B4-BE49-F238E27FC236}">
                    <a16:creationId xmlns:a16="http://schemas.microsoft.com/office/drawing/2014/main" id="{701328E7-5A80-EE4D-A56D-F1FE71F8D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4" name="Rectangle 2047">
                <a:extLst>
                  <a:ext uri="{FF2B5EF4-FFF2-40B4-BE49-F238E27FC236}">
                    <a16:creationId xmlns:a16="http://schemas.microsoft.com/office/drawing/2014/main" id="{039887E7-520C-C94A-A5BC-2F177744E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783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5" name="Rectangle 2048">
                <a:extLst>
                  <a:ext uri="{FF2B5EF4-FFF2-40B4-BE49-F238E27FC236}">
                    <a16:creationId xmlns:a16="http://schemas.microsoft.com/office/drawing/2014/main" id="{F5B7D0E8-3388-834E-8536-DAAC13478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783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6" name="Rectangle 2049">
                <a:extLst>
                  <a:ext uri="{FF2B5EF4-FFF2-40B4-BE49-F238E27FC236}">
                    <a16:creationId xmlns:a16="http://schemas.microsoft.com/office/drawing/2014/main" id="{200AF49D-EA45-0B42-8535-A3C7607F5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7" name="Rectangle 2050">
                <a:extLst>
                  <a:ext uri="{FF2B5EF4-FFF2-40B4-BE49-F238E27FC236}">
                    <a16:creationId xmlns:a16="http://schemas.microsoft.com/office/drawing/2014/main" id="{339982F5-681C-4740-A86B-E0B810262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841"/>
                <a:ext cx="55" cy="55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8" name="Rectangle 2051">
                <a:extLst>
                  <a:ext uri="{FF2B5EF4-FFF2-40B4-BE49-F238E27FC236}">
                    <a16:creationId xmlns:a16="http://schemas.microsoft.com/office/drawing/2014/main" id="{0628ED3E-3250-3448-8CE4-132CB26AB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841"/>
                <a:ext cx="56" cy="55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9" name="Rectangle 2052">
                <a:extLst>
                  <a:ext uri="{FF2B5EF4-FFF2-40B4-BE49-F238E27FC236}">
                    <a16:creationId xmlns:a16="http://schemas.microsoft.com/office/drawing/2014/main" id="{56700FA6-1ADF-104E-96C3-E5205554A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0" name="Rectangle 2053">
                <a:extLst>
                  <a:ext uri="{FF2B5EF4-FFF2-40B4-BE49-F238E27FC236}">
                    <a16:creationId xmlns:a16="http://schemas.microsoft.com/office/drawing/2014/main" id="{B0B4E8A6-67EA-3D40-B4D5-D18F468E6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1" name="Rectangle 2054">
                <a:extLst>
                  <a:ext uri="{FF2B5EF4-FFF2-40B4-BE49-F238E27FC236}">
                    <a16:creationId xmlns:a16="http://schemas.microsoft.com/office/drawing/2014/main" id="{81A380AF-6D20-AC43-92B2-09629665B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2" name="Rectangle 2055">
                <a:extLst>
                  <a:ext uri="{FF2B5EF4-FFF2-40B4-BE49-F238E27FC236}">
                    <a16:creationId xmlns:a16="http://schemas.microsoft.com/office/drawing/2014/main" id="{0CECA1A3-20E5-0142-89A1-41BC67631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3" name="Rectangle 2056">
                <a:extLst>
                  <a:ext uri="{FF2B5EF4-FFF2-40B4-BE49-F238E27FC236}">
                    <a16:creationId xmlns:a16="http://schemas.microsoft.com/office/drawing/2014/main" id="{B675A3F3-63A3-9648-BCB6-5B6F04E99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4" name="Rectangle 2057">
                <a:extLst>
                  <a:ext uri="{FF2B5EF4-FFF2-40B4-BE49-F238E27FC236}">
                    <a16:creationId xmlns:a16="http://schemas.microsoft.com/office/drawing/2014/main" id="{AE313528-C2B3-C14C-8742-69BFAC091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5" name="Rectangle 2058">
                <a:extLst>
                  <a:ext uri="{FF2B5EF4-FFF2-40B4-BE49-F238E27FC236}">
                    <a16:creationId xmlns:a16="http://schemas.microsoft.com/office/drawing/2014/main" id="{84B04CDC-BDD2-D248-9089-8384C3AE3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6" name="Rectangle 2059">
                <a:extLst>
                  <a:ext uri="{FF2B5EF4-FFF2-40B4-BE49-F238E27FC236}">
                    <a16:creationId xmlns:a16="http://schemas.microsoft.com/office/drawing/2014/main" id="{1B4C4515-0E88-3A47-9EEA-1F859F065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7" name="Rectangle 2060">
                <a:extLst>
                  <a:ext uri="{FF2B5EF4-FFF2-40B4-BE49-F238E27FC236}">
                    <a16:creationId xmlns:a16="http://schemas.microsoft.com/office/drawing/2014/main" id="{F8845A9A-8ACC-1342-9957-4CD00EA0B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8" name="Rectangle 2061">
                <a:extLst>
                  <a:ext uri="{FF2B5EF4-FFF2-40B4-BE49-F238E27FC236}">
                    <a16:creationId xmlns:a16="http://schemas.microsoft.com/office/drawing/2014/main" id="{3348B677-0587-AB4E-B920-2A9FF86C1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9" name="Rectangle 2062">
                <a:extLst>
                  <a:ext uri="{FF2B5EF4-FFF2-40B4-BE49-F238E27FC236}">
                    <a16:creationId xmlns:a16="http://schemas.microsoft.com/office/drawing/2014/main" id="{C214A864-85BE-4B48-A357-6F2DE4832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0" name="Rectangle 2063">
                <a:extLst>
                  <a:ext uri="{FF2B5EF4-FFF2-40B4-BE49-F238E27FC236}">
                    <a16:creationId xmlns:a16="http://schemas.microsoft.com/office/drawing/2014/main" id="{DA8409B9-2705-9444-B11B-6DDAFE0FA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1" name="Rectangle 2064">
                <a:extLst>
                  <a:ext uri="{FF2B5EF4-FFF2-40B4-BE49-F238E27FC236}">
                    <a16:creationId xmlns:a16="http://schemas.microsoft.com/office/drawing/2014/main" id="{BEF215AA-8059-3341-9272-FE8333379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2" name="Rectangle 2065">
                <a:extLst>
                  <a:ext uri="{FF2B5EF4-FFF2-40B4-BE49-F238E27FC236}">
                    <a16:creationId xmlns:a16="http://schemas.microsoft.com/office/drawing/2014/main" id="{7C44B978-C533-2448-8D6E-CABBC5D54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3" name="Rectangle 2066">
                <a:extLst>
                  <a:ext uri="{FF2B5EF4-FFF2-40B4-BE49-F238E27FC236}">
                    <a16:creationId xmlns:a16="http://schemas.microsoft.com/office/drawing/2014/main" id="{D7D32AC8-D4D2-4A4C-BF86-E2900BB40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4" name="Rectangle 2067">
                <a:extLst>
                  <a:ext uri="{FF2B5EF4-FFF2-40B4-BE49-F238E27FC236}">
                    <a16:creationId xmlns:a16="http://schemas.microsoft.com/office/drawing/2014/main" id="{2B7CA3A0-154D-4741-815E-F4FFD3B5A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5" name="Rectangle 2068">
                <a:extLst>
                  <a:ext uri="{FF2B5EF4-FFF2-40B4-BE49-F238E27FC236}">
                    <a16:creationId xmlns:a16="http://schemas.microsoft.com/office/drawing/2014/main" id="{8B658B41-3F9E-7A41-BF53-34E4AB37E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6" name="Rectangle 2069">
                <a:extLst>
                  <a:ext uri="{FF2B5EF4-FFF2-40B4-BE49-F238E27FC236}">
                    <a16:creationId xmlns:a16="http://schemas.microsoft.com/office/drawing/2014/main" id="{77F93E5F-87DA-8C41-AF4C-DD3C7698F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7" name="Rectangle 2070">
                <a:extLst>
                  <a:ext uri="{FF2B5EF4-FFF2-40B4-BE49-F238E27FC236}">
                    <a16:creationId xmlns:a16="http://schemas.microsoft.com/office/drawing/2014/main" id="{3F56B40D-3C88-7F47-868B-C69FA31A7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8" name="Rectangle 2071">
                <a:extLst>
                  <a:ext uri="{FF2B5EF4-FFF2-40B4-BE49-F238E27FC236}">
                    <a16:creationId xmlns:a16="http://schemas.microsoft.com/office/drawing/2014/main" id="{E3BF2E94-F317-134F-A62D-C55E33E4B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9" name="Rectangle 2072">
                <a:extLst>
                  <a:ext uri="{FF2B5EF4-FFF2-40B4-BE49-F238E27FC236}">
                    <a16:creationId xmlns:a16="http://schemas.microsoft.com/office/drawing/2014/main" id="{E71067F0-4475-F445-9ED8-C800AA860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0" name="Rectangle 2073">
                <a:extLst>
                  <a:ext uri="{FF2B5EF4-FFF2-40B4-BE49-F238E27FC236}">
                    <a16:creationId xmlns:a16="http://schemas.microsoft.com/office/drawing/2014/main" id="{28C734C1-6DC7-E441-87DD-8FE4D32DA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1" name="Rectangle 2074">
                <a:extLst>
                  <a:ext uri="{FF2B5EF4-FFF2-40B4-BE49-F238E27FC236}">
                    <a16:creationId xmlns:a16="http://schemas.microsoft.com/office/drawing/2014/main" id="{7BB4BBD2-DFAD-0142-8FC7-F422D8A5C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2" name="Rectangle 2075">
                <a:extLst>
                  <a:ext uri="{FF2B5EF4-FFF2-40B4-BE49-F238E27FC236}">
                    <a16:creationId xmlns:a16="http://schemas.microsoft.com/office/drawing/2014/main" id="{40E59A88-C6C3-2F44-A0EA-D6329A059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3" name="Rectangle 2076">
                <a:extLst>
                  <a:ext uri="{FF2B5EF4-FFF2-40B4-BE49-F238E27FC236}">
                    <a16:creationId xmlns:a16="http://schemas.microsoft.com/office/drawing/2014/main" id="{4E839961-4ED2-C345-8DBA-EDD689864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4" name="Rectangle 2077">
                <a:extLst>
                  <a:ext uri="{FF2B5EF4-FFF2-40B4-BE49-F238E27FC236}">
                    <a16:creationId xmlns:a16="http://schemas.microsoft.com/office/drawing/2014/main" id="{AF3C4F3B-156E-9141-B09D-B8B6684EF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5" name="Rectangle 2078">
                <a:extLst>
                  <a:ext uri="{FF2B5EF4-FFF2-40B4-BE49-F238E27FC236}">
                    <a16:creationId xmlns:a16="http://schemas.microsoft.com/office/drawing/2014/main" id="{CCA961BA-C201-594D-9A41-2D1E15295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6" name="Rectangle 2079">
                <a:extLst>
                  <a:ext uri="{FF2B5EF4-FFF2-40B4-BE49-F238E27FC236}">
                    <a16:creationId xmlns:a16="http://schemas.microsoft.com/office/drawing/2014/main" id="{2D40A38B-2DD7-FE49-8B6B-36190DFE5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841"/>
                <a:ext cx="55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7" name="Rectangle 2080">
                <a:extLst>
                  <a:ext uri="{FF2B5EF4-FFF2-40B4-BE49-F238E27FC236}">
                    <a16:creationId xmlns:a16="http://schemas.microsoft.com/office/drawing/2014/main" id="{400673AF-D74F-9C47-954E-C4D533A39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841"/>
                <a:ext cx="56" cy="55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8" name="Rectangle 2081">
                <a:extLst>
                  <a:ext uri="{FF2B5EF4-FFF2-40B4-BE49-F238E27FC236}">
                    <a16:creationId xmlns:a16="http://schemas.microsoft.com/office/drawing/2014/main" id="{DB68C3CE-8F2D-064A-9EFA-CD869BAD5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3898"/>
                <a:ext cx="56" cy="56"/>
              </a:xfrm>
              <a:prstGeom prst="rect">
                <a:avLst/>
              </a:prstGeom>
              <a:solidFill>
                <a:srgbClr val="000000"/>
              </a:solidFill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9" name="Rectangle 2082">
                <a:extLst>
                  <a:ext uri="{FF2B5EF4-FFF2-40B4-BE49-F238E27FC236}">
                    <a16:creationId xmlns:a16="http://schemas.microsoft.com/office/drawing/2014/main" id="{BED06FF4-00FA-4F4C-BE3B-03FC192A3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0" name="Rectangle 2083">
                <a:extLst>
                  <a:ext uri="{FF2B5EF4-FFF2-40B4-BE49-F238E27FC236}">
                    <a16:creationId xmlns:a16="http://schemas.microsoft.com/office/drawing/2014/main" id="{8A12909C-D917-D845-9902-EAC9E2178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1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1" name="Rectangle 2084">
                <a:extLst>
                  <a:ext uri="{FF2B5EF4-FFF2-40B4-BE49-F238E27FC236}">
                    <a16:creationId xmlns:a16="http://schemas.microsoft.com/office/drawing/2014/main" id="{F2732C04-458B-4C49-ACA2-3A9A3E6A3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8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2" name="Rectangle 2085">
                <a:extLst>
                  <a:ext uri="{FF2B5EF4-FFF2-40B4-BE49-F238E27FC236}">
                    <a16:creationId xmlns:a16="http://schemas.microsoft.com/office/drawing/2014/main" id="{3E33BE92-A2BC-184D-98A5-B832EED15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3" name="Rectangle 2086">
                <a:extLst>
                  <a:ext uri="{FF2B5EF4-FFF2-40B4-BE49-F238E27FC236}">
                    <a16:creationId xmlns:a16="http://schemas.microsoft.com/office/drawing/2014/main" id="{FC46343D-D046-244C-BF2E-382E9ED56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4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4" name="Rectangle 2087">
                <a:extLst>
                  <a:ext uri="{FF2B5EF4-FFF2-40B4-BE49-F238E27FC236}">
                    <a16:creationId xmlns:a16="http://schemas.microsoft.com/office/drawing/2014/main" id="{634A87E7-BB04-BC4B-A62A-295292376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1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5" name="Rectangle 2088">
                <a:extLst>
                  <a:ext uri="{FF2B5EF4-FFF2-40B4-BE49-F238E27FC236}">
                    <a16:creationId xmlns:a16="http://schemas.microsoft.com/office/drawing/2014/main" id="{6C75103C-31E9-544B-A136-F8B484DE0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6" name="Rectangle 2089">
                <a:extLst>
                  <a:ext uri="{FF2B5EF4-FFF2-40B4-BE49-F238E27FC236}">
                    <a16:creationId xmlns:a16="http://schemas.microsoft.com/office/drawing/2014/main" id="{CD6C99E1-70B0-2F41-8B82-346B52BC2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6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7" name="Rectangle 2090">
                <a:extLst>
                  <a:ext uri="{FF2B5EF4-FFF2-40B4-BE49-F238E27FC236}">
                    <a16:creationId xmlns:a16="http://schemas.microsoft.com/office/drawing/2014/main" id="{E323C84E-3942-D64E-8BCB-1FF0B1DF8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3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8" name="Rectangle 2091">
                <a:extLst>
                  <a:ext uri="{FF2B5EF4-FFF2-40B4-BE49-F238E27FC236}">
                    <a16:creationId xmlns:a16="http://schemas.microsoft.com/office/drawing/2014/main" id="{1A564AEE-8216-D84E-A027-4E32D4C87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9" name="Rectangle 2092">
                <a:extLst>
                  <a:ext uri="{FF2B5EF4-FFF2-40B4-BE49-F238E27FC236}">
                    <a16:creationId xmlns:a16="http://schemas.microsoft.com/office/drawing/2014/main" id="{975EB882-95D9-EB46-BCF0-471A7E37F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9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0" name="Rectangle 2093">
                <a:extLst>
                  <a:ext uri="{FF2B5EF4-FFF2-40B4-BE49-F238E27FC236}">
                    <a16:creationId xmlns:a16="http://schemas.microsoft.com/office/drawing/2014/main" id="{9C96CA06-74D2-5044-B74E-19A7E1419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1" name="Rectangle 2094">
                <a:extLst>
                  <a:ext uri="{FF2B5EF4-FFF2-40B4-BE49-F238E27FC236}">
                    <a16:creationId xmlns:a16="http://schemas.microsoft.com/office/drawing/2014/main" id="{54E4AFEE-21F0-8B4D-96F5-2825DC7EF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2" name="Rectangle 2095">
                <a:extLst>
                  <a:ext uri="{FF2B5EF4-FFF2-40B4-BE49-F238E27FC236}">
                    <a16:creationId xmlns:a16="http://schemas.microsoft.com/office/drawing/2014/main" id="{31FBAFB8-E536-3A48-914F-C20BBD502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3" name="Rectangle 2096">
                <a:extLst>
                  <a:ext uri="{FF2B5EF4-FFF2-40B4-BE49-F238E27FC236}">
                    <a16:creationId xmlns:a16="http://schemas.microsoft.com/office/drawing/2014/main" id="{05A638B7-1594-524D-9098-180AE5B14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9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4" name="Rectangle 2097">
                <a:extLst>
                  <a:ext uri="{FF2B5EF4-FFF2-40B4-BE49-F238E27FC236}">
                    <a16:creationId xmlns:a16="http://schemas.microsoft.com/office/drawing/2014/main" id="{D14D4B11-5A9C-C343-BFFE-F0A945F36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7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5" name="Rectangle 2098">
                <a:extLst>
                  <a:ext uri="{FF2B5EF4-FFF2-40B4-BE49-F238E27FC236}">
                    <a16:creationId xmlns:a16="http://schemas.microsoft.com/office/drawing/2014/main" id="{480DE2CB-AF2E-F04A-983B-770ED67AB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4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6" name="Rectangle 2099">
                <a:extLst>
                  <a:ext uri="{FF2B5EF4-FFF2-40B4-BE49-F238E27FC236}">
                    <a16:creationId xmlns:a16="http://schemas.microsoft.com/office/drawing/2014/main" id="{1CD25601-2ABF-6344-8C9F-2CC14D3B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2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7" name="Rectangle 2100">
                <a:extLst>
                  <a:ext uri="{FF2B5EF4-FFF2-40B4-BE49-F238E27FC236}">
                    <a16:creationId xmlns:a16="http://schemas.microsoft.com/office/drawing/2014/main" id="{4C36A00E-C83B-294C-92C5-8B8ED7DD0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8" name="Rectangle 2101">
                <a:extLst>
                  <a:ext uri="{FF2B5EF4-FFF2-40B4-BE49-F238E27FC236}">
                    <a16:creationId xmlns:a16="http://schemas.microsoft.com/office/drawing/2014/main" id="{EB1AABC7-AEC9-5D4D-805B-D50145201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9" name="Rectangle 2102">
                <a:extLst>
                  <a:ext uri="{FF2B5EF4-FFF2-40B4-BE49-F238E27FC236}">
                    <a16:creationId xmlns:a16="http://schemas.microsoft.com/office/drawing/2014/main" id="{0A903353-C61F-1145-A2A6-0D857F823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0" name="Rectangle 2103">
                <a:extLst>
                  <a:ext uri="{FF2B5EF4-FFF2-40B4-BE49-F238E27FC236}">
                    <a16:creationId xmlns:a16="http://schemas.microsoft.com/office/drawing/2014/main" id="{7720C5B6-2F1F-2648-BBC4-34D6384C1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2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1" name="Rectangle 2104">
                <a:extLst>
                  <a:ext uri="{FF2B5EF4-FFF2-40B4-BE49-F238E27FC236}">
                    <a16:creationId xmlns:a16="http://schemas.microsoft.com/office/drawing/2014/main" id="{420B3072-A916-C544-B9EF-B4552F372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0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2" name="Rectangle 2105">
                <a:extLst>
                  <a:ext uri="{FF2B5EF4-FFF2-40B4-BE49-F238E27FC236}">
                    <a16:creationId xmlns:a16="http://schemas.microsoft.com/office/drawing/2014/main" id="{34EC6E0C-08BE-7544-B870-F6F7696EB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3" name="Rectangle 2106">
                <a:extLst>
                  <a:ext uri="{FF2B5EF4-FFF2-40B4-BE49-F238E27FC236}">
                    <a16:creationId xmlns:a16="http://schemas.microsoft.com/office/drawing/2014/main" id="{7994F568-41F0-2446-8CA6-5BA7AFD07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4" name="Rectangle 2107">
                <a:extLst>
                  <a:ext uri="{FF2B5EF4-FFF2-40B4-BE49-F238E27FC236}">
                    <a16:creationId xmlns:a16="http://schemas.microsoft.com/office/drawing/2014/main" id="{C3A33C3D-6117-5749-A73E-36C731C04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5" name="Rectangle 2108">
                <a:extLst>
                  <a:ext uri="{FF2B5EF4-FFF2-40B4-BE49-F238E27FC236}">
                    <a16:creationId xmlns:a16="http://schemas.microsoft.com/office/drawing/2014/main" id="{D6CD9395-F448-374E-A958-099DD46C0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6" name="Rectangle 2109">
                <a:extLst>
                  <a:ext uri="{FF2B5EF4-FFF2-40B4-BE49-F238E27FC236}">
                    <a16:creationId xmlns:a16="http://schemas.microsoft.com/office/drawing/2014/main" id="{4767BF70-0B27-454D-8205-8A82338F0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7" name="Rectangle 2110">
                <a:extLst>
                  <a:ext uri="{FF2B5EF4-FFF2-40B4-BE49-F238E27FC236}">
                    <a16:creationId xmlns:a16="http://schemas.microsoft.com/office/drawing/2014/main" id="{3259D306-1A4A-4E4D-B013-24B3196EB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5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8" name="Rectangle 2111">
                <a:extLst>
                  <a:ext uri="{FF2B5EF4-FFF2-40B4-BE49-F238E27FC236}">
                    <a16:creationId xmlns:a16="http://schemas.microsoft.com/office/drawing/2014/main" id="{B7D6F2E2-B705-4744-A032-00EBFCB7C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3" y="3898"/>
                <a:ext cx="55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9" name="Rectangle 2112">
                <a:extLst>
                  <a:ext uri="{FF2B5EF4-FFF2-40B4-BE49-F238E27FC236}">
                    <a16:creationId xmlns:a16="http://schemas.microsoft.com/office/drawing/2014/main" id="{902DF12A-5C1B-5D40-A8E4-E8B7DAC9D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0" y="3898"/>
                <a:ext cx="56" cy="56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0" name="Rectangle 2113">
                <a:extLst>
                  <a:ext uri="{FF2B5EF4-FFF2-40B4-BE49-F238E27FC236}">
                    <a16:creationId xmlns:a16="http://schemas.microsoft.com/office/drawing/2014/main" id="{054ED4C8-C15B-C542-B4BA-A88545C6A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6" y="2113"/>
                <a:ext cx="1840" cy="1841"/>
              </a:xfrm>
              <a:prstGeom prst="rect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1" name="Line 2114">
                <a:extLst>
                  <a:ext uri="{FF2B5EF4-FFF2-40B4-BE49-F238E27FC236}">
                    <a16:creationId xmlns:a16="http://schemas.microsoft.com/office/drawing/2014/main" id="{E711310E-D212-C04B-9BA6-07F9E4BB2D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16" y="2803"/>
                <a:ext cx="688" cy="1153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112" name="Line 2115">
                <a:extLst>
                  <a:ext uri="{FF2B5EF4-FFF2-40B4-BE49-F238E27FC236}">
                    <a16:creationId xmlns:a16="http://schemas.microsoft.com/office/drawing/2014/main" id="{8571EB57-E352-6D4D-B718-FA4EE104D5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16" y="3264"/>
                <a:ext cx="1149" cy="692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113" name="Line 2116">
                <a:extLst>
                  <a:ext uri="{FF2B5EF4-FFF2-40B4-BE49-F238E27FC236}">
                    <a16:creationId xmlns:a16="http://schemas.microsoft.com/office/drawing/2014/main" id="{AE5308CA-9EDB-7D44-BD84-88ADC0ECB2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05" y="2113"/>
                <a:ext cx="1153" cy="690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114" name="Line 2117">
                <a:extLst>
                  <a:ext uri="{FF2B5EF4-FFF2-40B4-BE49-F238E27FC236}">
                    <a16:creationId xmlns:a16="http://schemas.microsoft.com/office/drawing/2014/main" id="{BE89EDEB-EAB8-7842-A889-CD780D2929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65" y="2113"/>
                <a:ext cx="693" cy="1151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2121" name="Rectangle 2118">
              <a:extLst>
                <a:ext uri="{FF2B5EF4-FFF2-40B4-BE49-F238E27FC236}">
                  <a16:creationId xmlns:a16="http://schemas.microsoft.com/office/drawing/2014/main" id="{A486EC69-4C78-2945-B200-19653090B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445" y="6224588"/>
              <a:ext cx="2295525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2400"/>
                <a:t>Sakoe-Chiba Band</a:t>
              </a:r>
            </a:p>
          </p:txBody>
        </p:sp>
        <p:sp>
          <p:nvSpPr>
            <p:cNvPr id="2122" name="Rectangle 2119">
              <a:extLst>
                <a:ext uri="{FF2B5EF4-FFF2-40B4-BE49-F238E27FC236}">
                  <a16:creationId xmlns:a16="http://schemas.microsoft.com/office/drawing/2014/main" id="{DEB2A3F8-1953-904E-81BA-1711209E9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0282" y="6267451"/>
              <a:ext cx="2632075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altLang="it-IT" sz="2400"/>
                <a:t>Itakura</a:t>
              </a:r>
              <a:r>
                <a:rPr lang="en-US" altLang="it-IT" sz="1600"/>
                <a:t> </a:t>
              </a:r>
              <a:r>
                <a:rPr lang="en-US" altLang="it-IT" sz="2400"/>
                <a:t>Parallelogram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6361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7BC1D0D1-E67D-4D44-8239-AD19AAB426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Global Constraints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D3DF2019-D9EE-C94A-99B5-B76B071084F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it-IT" dirty="0">
                <a:cs typeface="Times New Roman" panose="02020603050405020304" pitchFamily="18" charset="0"/>
              </a:rPr>
              <a:t>A global constraint constrains the indices of the warping path </a:t>
            </a:r>
            <a:r>
              <a:rPr lang="en-US" altLang="it-IT" i="1" dirty="0" err="1">
                <a:cs typeface="Times New Roman" panose="02020603050405020304" pitchFamily="18" charset="0"/>
              </a:rPr>
              <a:t>w</a:t>
            </a:r>
            <a:r>
              <a:rPr lang="en-US" altLang="it-IT" i="1" baseline="-30000" dirty="0" err="1">
                <a:cs typeface="Times New Roman" panose="02020603050405020304" pitchFamily="18" charset="0"/>
              </a:rPr>
              <a:t>k</a:t>
            </a:r>
            <a:r>
              <a:rPr lang="en-US" altLang="it-IT" i="1" dirty="0">
                <a:cs typeface="Times New Roman" panose="02020603050405020304" pitchFamily="18" charset="0"/>
              </a:rPr>
              <a:t> = (</a:t>
            </a:r>
            <a:r>
              <a:rPr lang="en-US" altLang="it-IT" i="1" dirty="0" err="1">
                <a:cs typeface="Times New Roman" panose="02020603050405020304" pitchFamily="18" charset="0"/>
              </a:rPr>
              <a:t>i,j</a:t>
            </a:r>
            <a:r>
              <a:rPr lang="en-US" altLang="it-IT" i="1" dirty="0">
                <a:cs typeface="Times New Roman" panose="02020603050405020304" pitchFamily="18" charset="0"/>
              </a:rPr>
              <a:t>)</a:t>
            </a:r>
            <a:r>
              <a:rPr lang="en-US" altLang="it-IT" i="1" baseline="-30000" dirty="0">
                <a:cs typeface="Times New Roman" panose="02020603050405020304" pitchFamily="18" charset="0"/>
              </a:rPr>
              <a:t>k</a:t>
            </a:r>
            <a:r>
              <a:rPr lang="en-US" altLang="it-IT" dirty="0">
                <a:cs typeface="Times New Roman" panose="02020603050405020304" pitchFamily="18" charset="0"/>
              </a:rPr>
              <a:t> such that </a:t>
            </a:r>
            <a:r>
              <a:rPr lang="en-US" altLang="it-IT" i="1" dirty="0">
                <a:cs typeface="Times New Roman" panose="02020603050405020304" pitchFamily="18" charset="0"/>
              </a:rPr>
              <a:t>j</a:t>
            </a:r>
            <a:r>
              <a:rPr lang="en-US" altLang="it-IT" dirty="0">
                <a:cs typeface="Times New Roman" panose="02020603050405020304" pitchFamily="18" charset="0"/>
              </a:rPr>
              <a:t>-</a:t>
            </a:r>
            <a:r>
              <a:rPr lang="en-US" altLang="it-IT" i="1" dirty="0">
                <a:cs typeface="Times New Roman" panose="02020603050405020304" pitchFamily="18" charset="0"/>
              </a:rPr>
              <a:t>r</a:t>
            </a:r>
            <a:r>
              <a:rPr lang="en-US" altLang="it-IT" dirty="0">
                <a:cs typeface="Times New Roman" panose="02020603050405020304" pitchFamily="18" charset="0"/>
              </a:rPr>
              <a:t> </a:t>
            </a:r>
            <a:r>
              <a:rPr lang="en-US" altLang="it-IT" dirty="0">
                <a:latin typeface="Symbol" pitchFamily="2" charset="2"/>
                <a:ea typeface="Symbol" pitchFamily="2" charset="2"/>
                <a:cs typeface="Symbol" pitchFamily="2" charset="2"/>
              </a:rPr>
              <a:t></a:t>
            </a:r>
            <a:r>
              <a:rPr lang="en-US" altLang="it-IT" dirty="0">
                <a:cs typeface="Times New Roman" panose="02020603050405020304" pitchFamily="18" charset="0"/>
              </a:rPr>
              <a:t> </a:t>
            </a:r>
            <a:r>
              <a:rPr lang="en-US" altLang="it-IT" i="1" dirty="0" err="1">
                <a:cs typeface="Times New Roman" panose="02020603050405020304" pitchFamily="18" charset="0"/>
              </a:rPr>
              <a:t>i</a:t>
            </a:r>
            <a:r>
              <a:rPr lang="en-US" altLang="it-IT" dirty="0">
                <a:cs typeface="Times New Roman" panose="02020603050405020304" pitchFamily="18" charset="0"/>
              </a:rPr>
              <a:t> </a:t>
            </a:r>
            <a:r>
              <a:rPr lang="en-US" altLang="it-IT" dirty="0">
                <a:latin typeface="Symbol" pitchFamily="2" charset="2"/>
                <a:ea typeface="Symbol" pitchFamily="2" charset="2"/>
                <a:cs typeface="Symbol" pitchFamily="2" charset="2"/>
              </a:rPr>
              <a:t></a:t>
            </a:r>
            <a:r>
              <a:rPr lang="en-US" altLang="it-IT" dirty="0">
                <a:cs typeface="Times New Roman" panose="02020603050405020304" pitchFamily="18" charset="0"/>
              </a:rPr>
              <a:t> </a:t>
            </a:r>
            <a:r>
              <a:rPr lang="en-US" altLang="it-IT" i="1" dirty="0" err="1">
                <a:cs typeface="Times New Roman" panose="02020603050405020304" pitchFamily="18" charset="0"/>
              </a:rPr>
              <a:t>j</a:t>
            </a:r>
            <a:r>
              <a:rPr lang="en-US" altLang="it-IT" dirty="0" err="1">
                <a:cs typeface="Times New Roman" panose="02020603050405020304" pitchFamily="18" charset="0"/>
              </a:rPr>
              <a:t>+</a:t>
            </a:r>
            <a:r>
              <a:rPr lang="en-US" altLang="it-IT" i="1" dirty="0" err="1">
                <a:cs typeface="Times New Roman" panose="02020603050405020304" pitchFamily="18" charset="0"/>
              </a:rPr>
              <a:t>r</a:t>
            </a:r>
            <a:r>
              <a:rPr lang="en-US" altLang="it-IT" i="1" dirty="0">
                <a:cs typeface="Times New Roman" panose="02020603050405020304" pitchFamily="18" charset="0"/>
              </a:rPr>
              <a:t>, w</a:t>
            </a:r>
            <a:r>
              <a:rPr lang="en-US" altLang="it-IT" dirty="0">
                <a:cs typeface="Times New Roman" panose="02020603050405020304" pitchFamily="18" charset="0"/>
              </a:rPr>
              <a:t>here </a:t>
            </a:r>
            <a:r>
              <a:rPr lang="en-US" altLang="it-IT" i="1" dirty="0">
                <a:cs typeface="Times New Roman" panose="02020603050405020304" pitchFamily="18" charset="0"/>
              </a:rPr>
              <a:t>r</a:t>
            </a:r>
            <a:r>
              <a:rPr lang="en-US" altLang="it-IT" dirty="0">
                <a:cs typeface="Times New Roman" panose="02020603050405020304" pitchFamily="18" charset="0"/>
              </a:rPr>
              <a:t> is a term defining allowed range of  warping for a given point in a sequence.</a:t>
            </a:r>
            <a:r>
              <a:rPr lang="en-US" altLang="it-IT" sz="2400" dirty="0">
                <a:cs typeface="Times New Roman" panose="02020603050405020304" pitchFamily="18" charset="0"/>
              </a:rPr>
              <a:t> </a:t>
            </a:r>
          </a:p>
          <a:p>
            <a:r>
              <a:rPr lang="en-US" altLang="it-IT" dirty="0">
                <a:cs typeface="Times New Roman" panose="02020603050405020304" pitchFamily="18" charset="0"/>
              </a:rPr>
              <a:t>r can be considered as a </a:t>
            </a:r>
            <a:r>
              <a:rPr lang="en-US" altLang="it-IT" i="1" dirty="0">
                <a:cs typeface="Times New Roman" panose="02020603050405020304" pitchFamily="18" charset="0"/>
              </a:rPr>
              <a:t>window</a:t>
            </a:r>
            <a:r>
              <a:rPr lang="en-US" altLang="it-IT" dirty="0">
                <a:cs typeface="Times New Roman" panose="02020603050405020304" pitchFamily="18" charset="0"/>
              </a:rPr>
              <a:t> that reduces the number of calculus.</a:t>
            </a:r>
          </a:p>
        </p:txBody>
      </p:sp>
      <p:grpSp>
        <p:nvGrpSpPr>
          <p:cNvPr id="2073" name="Gruppo 2072">
            <a:extLst>
              <a:ext uri="{FF2B5EF4-FFF2-40B4-BE49-F238E27FC236}">
                <a16:creationId xmlns:a16="http://schemas.microsoft.com/office/drawing/2014/main" id="{0AB98B25-D294-2146-97E3-D0AB005AADDB}"/>
              </a:ext>
            </a:extLst>
          </p:cNvPr>
          <p:cNvGrpSpPr/>
          <p:nvPr/>
        </p:nvGrpSpPr>
        <p:grpSpPr>
          <a:xfrm>
            <a:off x="2660260" y="3793293"/>
            <a:ext cx="5913726" cy="2699582"/>
            <a:chOff x="985838" y="3121025"/>
            <a:chExt cx="7553325" cy="3448050"/>
          </a:xfrm>
        </p:grpSpPr>
        <p:grpSp>
          <p:nvGrpSpPr>
            <p:cNvPr id="4" name="Group 2">
              <a:extLst>
                <a:ext uri="{FF2B5EF4-FFF2-40B4-BE49-F238E27FC236}">
                  <a16:creationId xmlns:a16="http://schemas.microsoft.com/office/drawing/2014/main" id="{78668738-D5E9-1741-886D-37F0286DF4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9175" y="3124200"/>
              <a:ext cx="3168650" cy="2816225"/>
              <a:chOff x="642" y="1968"/>
              <a:chExt cx="1996" cy="1774"/>
            </a:xfrm>
          </p:grpSpPr>
          <p:sp>
            <p:nvSpPr>
              <p:cNvPr id="5" name="Rectangle 3">
                <a:extLst>
                  <a:ext uri="{FF2B5EF4-FFF2-40B4-BE49-F238E27FC236}">
                    <a16:creationId xmlns:a16="http://schemas.microsoft.com/office/drawing/2014/main" id="{7A8AE114-ECCC-2048-BE02-27105FD5F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" name="Rectangle 4">
                <a:extLst>
                  <a:ext uri="{FF2B5EF4-FFF2-40B4-BE49-F238E27FC236}">
                    <a16:creationId xmlns:a16="http://schemas.microsoft.com/office/drawing/2014/main" id="{801BE0EB-4D28-9744-B417-1C5781D47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" name="Rectangle 5">
                <a:extLst>
                  <a:ext uri="{FF2B5EF4-FFF2-40B4-BE49-F238E27FC236}">
                    <a16:creationId xmlns:a16="http://schemas.microsoft.com/office/drawing/2014/main" id="{9B9AC379-E75B-F54C-9D43-3E4EA994D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" name="Rectangle 6">
                <a:extLst>
                  <a:ext uri="{FF2B5EF4-FFF2-40B4-BE49-F238E27FC236}">
                    <a16:creationId xmlns:a16="http://schemas.microsoft.com/office/drawing/2014/main" id="{1DFB4755-9E77-3949-849F-9C19A69C2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" name="Rectangle 7">
                <a:extLst>
                  <a:ext uri="{FF2B5EF4-FFF2-40B4-BE49-F238E27FC236}">
                    <a16:creationId xmlns:a16="http://schemas.microsoft.com/office/drawing/2014/main" id="{87FD2EDE-CB86-0F43-868E-61C924507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" name="Rectangle 8">
                <a:extLst>
                  <a:ext uri="{FF2B5EF4-FFF2-40B4-BE49-F238E27FC236}">
                    <a16:creationId xmlns:a16="http://schemas.microsoft.com/office/drawing/2014/main" id="{0ED259AF-5230-1044-AB4E-F8C8FE776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" name="Rectangle 9">
                <a:extLst>
                  <a:ext uri="{FF2B5EF4-FFF2-40B4-BE49-F238E27FC236}">
                    <a16:creationId xmlns:a16="http://schemas.microsoft.com/office/drawing/2014/main" id="{1F23E704-CAD9-E942-AF7F-FDA17AD20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" name="Rectangle 10">
                <a:extLst>
                  <a:ext uri="{FF2B5EF4-FFF2-40B4-BE49-F238E27FC236}">
                    <a16:creationId xmlns:a16="http://schemas.microsoft.com/office/drawing/2014/main" id="{B86EF447-22AE-204F-B7FA-373D3DB7E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" name="Rectangle 11">
                <a:extLst>
                  <a:ext uri="{FF2B5EF4-FFF2-40B4-BE49-F238E27FC236}">
                    <a16:creationId xmlns:a16="http://schemas.microsoft.com/office/drawing/2014/main" id="{A13768C9-5D2A-AB4E-AF45-D14756F57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" name="Rectangle 12">
                <a:extLst>
                  <a:ext uri="{FF2B5EF4-FFF2-40B4-BE49-F238E27FC236}">
                    <a16:creationId xmlns:a16="http://schemas.microsoft.com/office/drawing/2014/main" id="{480B3929-D15A-7D41-A00B-FAE42D06C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" name="Rectangle 13">
                <a:extLst>
                  <a:ext uri="{FF2B5EF4-FFF2-40B4-BE49-F238E27FC236}">
                    <a16:creationId xmlns:a16="http://schemas.microsoft.com/office/drawing/2014/main" id="{C3F1425F-1F36-9448-A144-ACE19C3A4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" name="Rectangle 14">
                <a:extLst>
                  <a:ext uri="{FF2B5EF4-FFF2-40B4-BE49-F238E27FC236}">
                    <a16:creationId xmlns:a16="http://schemas.microsoft.com/office/drawing/2014/main" id="{EC44F768-1674-DE4D-8F05-736B6A05F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" name="Rectangle 15">
                <a:extLst>
                  <a:ext uri="{FF2B5EF4-FFF2-40B4-BE49-F238E27FC236}">
                    <a16:creationId xmlns:a16="http://schemas.microsoft.com/office/drawing/2014/main" id="{CEDDEB53-4596-7244-8B73-6B22C454F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" name="Rectangle 16">
                <a:extLst>
                  <a:ext uri="{FF2B5EF4-FFF2-40B4-BE49-F238E27FC236}">
                    <a16:creationId xmlns:a16="http://schemas.microsoft.com/office/drawing/2014/main" id="{57517AD7-027D-0C4A-B8C7-B00D49A97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" name="Rectangle 17">
                <a:extLst>
                  <a:ext uri="{FF2B5EF4-FFF2-40B4-BE49-F238E27FC236}">
                    <a16:creationId xmlns:a16="http://schemas.microsoft.com/office/drawing/2014/main" id="{29E6C143-5E52-9B47-BFB8-F85157DDC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" name="Rectangle 18">
                <a:extLst>
                  <a:ext uri="{FF2B5EF4-FFF2-40B4-BE49-F238E27FC236}">
                    <a16:creationId xmlns:a16="http://schemas.microsoft.com/office/drawing/2014/main" id="{E1F1C59F-DC0B-1840-8FD6-B79206C49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" name="Rectangle 19">
                <a:extLst>
                  <a:ext uri="{FF2B5EF4-FFF2-40B4-BE49-F238E27FC236}">
                    <a16:creationId xmlns:a16="http://schemas.microsoft.com/office/drawing/2014/main" id="{45805495-16E0-7741-8CC9-55D080255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" name="Rectangle 20">
                <a:extLst>
                  <a:ext uri="{FF2B5EF4-FFF2-40B4-BE49-F238E27FC236}">
                    <a16:creationId xmlns:a16="http://schemas.microsoft.com/office/drawing/2014/main" id="{28B02162-3E13-434B-95F2-F75CDD6F9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" name="Rectangle 21">
                <a:extLst>
                  <a:ext uri="{FF2B5EF4-FFF2-40B4-BE49-F238E27FC236}">
                    <a16:creationId xmlns:a16="http://schemas.microsoft.com/office/drawing/2014/main" id="{9D2D2DF3-941C-464F-96AA-2E00FFB04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" name="Rectangle 22">
                <a:extLst>
                  <a:ext uri="{FF2B5EF4-FFF2-40B4-BE49-F238E27FC236}">
                    <a16:creationId xmlns:a16="http://schemas.microsoft.com/office/drawing/2014/main" id="{3D2D632E-0145-DD4C-A46B-8CBAE8543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" name="Rectangle 23">
                <a:extLst>
                  <a:ext uri="{FF2B5EF4-FFF2-40B4-BE49-F238E27FC236}">
                    <a16:creationId xmlns:a16="http://schemas.microsoft.com/office/drawing/2014/main" id="{F0F3708E-DE00-E04D-B90C-B1BFDCCBE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" name="Rectangle 24">
                <a:extLst>
                  <a:ext uri="{FF2B5EF4-FFF2-40B4-BE49-F238E27FC236}">
                    <a16:creationId xmlns:a16="http://schemas.microsoft.com/office/drawing/2014/main" id="{A49CF530-DAB6-EE45-AA75-15F527E49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" name="Rectangle 25">
                <a:extLst>
                  <a:ext uri="{FF2B5EF4-FFF2-40B4-BE49-F238E27FC236}">
                    <a16:creationId xmlns:a16="http://schemas.microsoft.com/office/drawing/2014/main" id="{6F2B1BC8-E956-8641-A334-9AF30993D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" name="Rectangle 26">
                <a:extLst>
                  <a:ext uri="{FF2B5EF4-FFF2-40B4-BE49-F238E27FC236}">
                    <a16:creationId xmlns:a16="http://schemas.microsoft.com/office/drawing/2014/main" id="{696E35EA-AB3A-FD45-81CB-FBC1EFA61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" name="Rectangle 27">
                <a:extLst>
                  <a:ext uri="{FF2B5EF4-FFF2-40B4-BE49-F238E27FC236}">
                    <a16:creationId xmlns:a16="http://schemas.microsoft.com/office/drawing/2014/main" id="{C3839A13-91B5-3140-8609-9396171E8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" name="Rectangle 28">
                <a:extLst>
                  <a:ext uri="{FF2B5EF4-FFF2-40B4-BE49-F238E27FC236}">
                    <a16:creationId xmlns:a16="http://schemas.microsoft.com/office/drawing/2014/main" id="{1E501FF2-F49C-CE44-BA76-A2677F555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" name="Rectangle 29">
                <a:extLst>
                  <a:ext uri="{FF2B5EF4-FFF2-40B4-BE49-F238E27FC236}">
                    <a16:creationId xmlns:a16="http://schemas.microsoft.com/office/drawing/2014/main" id="{9CE3B0F0-48EC-BC4F-B82D-C4F928357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96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" name="Rectangle 30">
                <a:extLst>
                  <a:ext uri="{FF2B5EF4-FFF2-40B4-BE49-F238E27FC236}">
                    <a16:creationId xmlns:a16="http://schemas.microsoft.com/office/drawing/2014/main" id="{F087B3EF-6EE7-CF43-94D2-8228EF07E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196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" name="Rectangle 31">
                <a:extLst>
                  <a:ext uri="{FF2B5EF4-FFF2-40B4-BE49-F238E27FC236}">
                    <a16:creationId xmlns:a16="http://schemas.microsoft.com/office/drawing/2014/main" id="{D7FCE974-02A3-F841-AAD9-D1BB31D93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196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" name="Rectangle 32">
                <a:extLst>
                  <a:ext uri="{FF2B5EF4-FFF2-40B4-BE49-F238E27FC236}">
                    <a16:creationId xmlns:a16="http://schemas.microsoft.com/office/drawing/2014/main" id="{F3523BCF-B79F-8640-B361-F4945F4CA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196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" name="Rectangle 33">
                <a:extLst>
                  <a:ext uri="{FF2B5EF4-FFF2-40B4-BE49-F238E27FC236}">
                    <a16:creationId xmlns:a16="http://schemas.microsoft.com/office/drawing/2014/main" id="{15F2D40B-D07D-A64C-A0E8-2CD9E3EE9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196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" name="Rectangle 34">
                <a:extLst>
                  <a:ext uri="{FF2B5EF4-FFF2-40B4-BE49-F238E27FC236}">
                    <a16:creationId xmlns:a16="http://schemas.microsoft.com/office/drawing/2014/main" id="{8D0BA09D-EDDC-124D-B78C-E8A05D952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196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" name="Rectangle 35">
                <a:extLst>
                  <a:ext uri="{FF2B5EF4-FFF2-40B4-BE49-F238E27FC236}">
                    <a16:creationId xmlns:a16="http://schemas.microsoft.com/office/drawing/2014/main" id="{9554FEC7-04D7-0F44-8DEB-C1D7F5AB2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" name="Rectangle 36">
                <a:extLst>
                  <a:ext uri="{FF2B5EF4-FFF2-40B4-BE49-F238E27FC236}">
                    <a16:creationId xmlns:a16="http://schemas.microsoft.com/office/drawing/2014/main" id="{F31D5D14-DCB3-FF4E-BE5B-F1B86301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" name="Rectangle 37">
                <a:extLst>
                  <a:ext uri="{FF2B5EF4-FFF2-40B4-BE49-F238E27FC236}">
                    <a16:creationId xmlns:a16="http://schemas.microsoft.com/office/drawing/2014/main" id="{CBB999DF-8BE2-364B-9812-114CBD13B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" name="Rectangle 38">
                <a:extLst>
                  <a:ext uri="{FF2B5EF4-FFF2-40B4-BE49-F238E27FC236}">
                    <a16:creationId xmlns:a16="http://schemas.microsoft.com/office/drawing/2014/main" id="{989ABF95-CEE3-C442-B770-A72AC3D11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" name="Rectangle 39">
                <a:extLst>
                  <a:ext uri="{FF2B5EF4-FFF2-40B4-BE49-F238E27FC236}">
                    <a16:creationId xmlns:a16="http://schemas.microsoft.com/office/drawing/2014/main" id="{4922663D-EC5D-C14A-8456-B4EE3D5C5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" name="Rectangle 40">
                <a:extLst>
                  <a:ext uri="{FF2B5EF4-FFF2-40B4-BE49-F238E27FC236}">
                    <a16:creationId xmlns:a16="http://schemas.microsoft.com/office/drawing/2014/main" id="{A55ED33E-51A0-6548-9757-1F748940F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" name="Rectangle 41">
                <a:extLst>
                  <a:ext uri="{FF2B5EF4-FFF2-40B4-BE49-F238E27FC236}">
                    <a16:creationId xmlns:a16="http://schemas.microsoft.com/office/drawing/2014/main" id="{F3A342EF-06CB-EC48-9AF6-6DBD6919D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" name="Rectangle 42">
                <a:extLst>
                  <a:ext uri="{FF2B5EF4-FFF2-40B4-BE49-F238E27FC236}">
                    <a16:creationId xmlns:a16="http://schemas.microsoft.com/office/drawing/2014/main" id="{2559D6F3-2FC9-014C-952F-356D30AC1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" name="Rectangle 43">
                <a:extLst>
                  <a:ext uri="{FF2B5EF4-FFF2-40B4-BE49-F238E27FC236}">
                    <a16:creationId xmlns:a16="http://schemas.microsoft.com/office/drawing/2014/main" id="{BB364889-6662-F943-A605-8A5D8B819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" name="Rectangle 44">
                <a:extLst>
                  <a:ext uri="{FF2B5EF4-FFF2-40B4-BE49-F238E27FC236}">
                    <a16:creationId xmlns:a16="http://schemas.microsoft.com/office/drawing/2014/main" id="{3803D098-EE94-864C-9E83-91F54E405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" name="Rectangle 45">
                <a:extLst>
                  <a:ext uri="{FF2B5EF4-FFF2-40B4-BE49-F238E27FC236}">
                    <a16:creationId xmlns:a16="http://schemas.microsoft.com/office/drawing/2014/main" id="{19C39FFB-E4A3-7749-986A-22347630B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" name="Rectangle 46">
                <a:extLst>
                  <a:ext uri="{FF2B5EF4-FFF2-40B4-BE49-F238E27FC236}">
                    <a16:creationId xmlns:a16="http://schemas.microsoft.com/office/drawing/2014/main" id="{53EC2541-D81B-5149-B1C7-207F96642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" name="Rectangle 47">
                <a:extLst>
                  <a:ext uri="{FF2B5EF4-FFF2-40B4-BE49-F238E27FC236}">
                    <a16:creationId xmlns:a16="http://schemas.microsoft.com/office/drawing/2014/main" id="{FD8C27CF-F7A7-8C43-9CBE-00B1C0967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" name="Rectangle 48">
                <a:extLst>
                  <a:ext uri="{FF2B5EF4-FFF2-40B4-BE49-F238E27FC236}">
                    <a16:creationId xmlns:a16="http://schemas.microsoft.com/office/drawing/2014/main" id="{48C26E70-47AC-D547-AD5E-8B4D20AE6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" name="Rectangle 49">
                <a:extLst>
                  <a:ext uri="{FF2B5EF4-FFF2-40B4-BE49-F238E27FC236}">
                    <a16:creationId xmlns:a16="http://schemas.microsoft.com/office/drawing/2014/main" id="{3B2B7F8F-6097-5D44-86C9-2994041CE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" name="Rectangle 50">
                <a:extLst>
                  <a:ext uri="{FF2B5EF4-FFF2-40B4-BE49-F238E27FC236}">
                    <a16:creationId xmlns:a16="http://schemas.microsoft.com/office/drawing/2014/main" id="{E7EA4FCF-2C50-C640-8AF7-235CEDC72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" name="Rectangle 51">
                <a:extLst>
                  <a:ext uri="{FF2B5EF4-FFF2-40B4-BE49-F238E27FC236}">
                    <a16:creationId xmlns:a16="http://schemas.microsoft.com/office/drawing/2014/main" id="{ACC42E11-0DF4-F44D-AC14-0CF581835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" name="Rectangle 52">
                <a:extLst>
                  <a:ext uri="{FF2B5EF4-FFF2-40B4-BE49-F238E27FC236}">
                    <a16:creationId xmlns:a16="http://schemas.microsoft.com/office/drawing/2014/main" id="{06E5984A-6B1A-8C49-8967-E9397C487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" name="Rectangle 53">
                <a:extLst>
                  <a:ext uri="{FF2B5EF4-FFF2-40B4-BE49-F238E27FC236}">
                    <a16:creationId xmlns:a16="http://schemas.microsoft.com/office/drawing/2014/main" id="{5EF3342B-BBA7-5C4A-BE69-602ABEAE8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" name="Rectangle 54">
                <a:extLst>
                  <a:ext uri="{FF2B5EF4-FFF2-40B4-BE49-F238E27FC236}">
                    <a16:creationId xmlns:a16="http://schemas.microsoft.com/office/drawing/2014/main" id="{17C84684-878B-2C48-9FFE-FE9EA3D4D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" name="Rectangle 55">
                <a:extLst>
                  <a:ext uri="{FF2B5EF4-FFF2-40B4-BE49-F238E27FC236}">
                    <a16:creationId xmlns:a16="http://schemas.microsoft.com/office/drawing/2014/main" id="{A53E9299-2134-7A4A-B466-4939934F5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" name="Rectangle 56">
                <a:extLst>
                  <a:ext uri="{FF2B5EF4-FFF2-40B4-BE49-F238E27FC236}">
                    <a16:creationId xmlns:a16="http://schemas.microsoft.com/office/drawing/2014/main" id="{B47544D9-1B84-9447-B380-E6F2FACDA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" name="Rectangle 57">
                <a:extLst>
                  <a:ext uri="{FF2B5EF4-FFF2-40B4-BE49-F238E27FC236}">
                    <a16:creationId xmlns:a16="http://schemas.microsoft.com/office/drawing/2014/main" id="{66B47E41-6089-984D-862F-198474A30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" name="Rectangle 58">
                <a:extLst>
                  <a:ext uri="{FF2B5EF4-FFF2-40B4-BE49-F238E27FC236}">
                    <a16:creationId xmlns:a16="http://schemas.microsoft.com/office/drawing/2014/main" id="{2919354F-45B4-D74A-92DD-DC09BDC17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" name="Rectangle 59">
                <a:extLst>
                  <a:ext uri="{FF2B5EF4-FFF2-40B4-BE49-F238E27FC236}">
                    <a16:creationId xmlns:a16="http://schemas.microsoft.com/office/drawing/2014/main" id="{570F407D-468A-7F4B-8101-7E385F66F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" name="Rectangle 60">
                <a:extLst>
                  <a:ext uri="{FF2B5EF4-FFF2-40B4-BE49-F238E27FC236}">
                    <a16:creationId xmlns:a16="http://schemas.microsoft.com/office/drawing/2014/main" id="{BB122969-94EE-1D41-B913-B3074F6DC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02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" name="Rectangle 61">
                <a:extLst>
                  <a:ext uri="{FF2B5EF4-FFF2-40B4-BE49-F238E27FC236}">
                    <a16:creationId xmlns:a16="http://schemas.microsoft.com/office/drawing/2014/main" id="{77E2B40C-88F3-4141-92C5-950CC20BC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02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" name="Rectangle 62">
                <a:extLst>
                  <a:ext uri="{FF2B5EF4-FFF2-40B4-BE49-F238E27FC236}">
                    <a16:creationId xmlns:a16="http://schemas.microsoft.com/office/drawing/2014/main" id="{DE24D08B-CF52-E64A-B55E-A22C26658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02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" name="Rectangle 63">
                <a:extLst>
                  <a:ext uri="{FF2B5EF4-FFF2-40B4-BE49-F238E27FC236}">
                    <a16:creationId xmlns:a16="http://schemas.microsoft.com/office/drawing/2014/main" id="{0C92044E-335A-C548-923D-60F9F881C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02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" name="Rectangle 64">
                <a:extLst>
                  <a:ext uri="{FF2B5EF4-FFF2-40B4-BE49-F238E27FC236}">
                    <a16:creationId xmlns:a16="http://schemas.microsoft.com/office/drawing/2014/main" id="{C65FA61D-5314-D342-AEC9-90DC34F6D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02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" name="Rectangle 65">
                <a:extLst>
                  <a:ext uri="{FF2B5EF4-FFF2-40B4-BE49-F238E27FC236}">
                    <a16:creationId xmlns:a16="http://schemas.microsoft.com/office/drawing/2014/main" id="{2F8FCCFD-B297-D24C-9D6F-47737332D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02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" name="Rectangle 66">
                <a:extLst>
                  <a:ext uri="{FF2B5EF4-FFF2-40B4-BE49-F238E27FC236}">
                    <a16:creationId xmlns:a16="http://schemas.microsoft.com/office/drawing/2014/main" id="{9A9AF900-652D-9943-8736-4C5227AE2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02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" name="Rectangle 67">
                <a:extLst>
                  <a:ext uri="{FF2B5EF4-FFF2-40B4-BE49-F238E27FC236}">
                    <a16:creationId xmlns:a16="http://schemas.microsoft.com/office/drawing/2014/main" id="{55C40329-A8F6-0E45-86A6-2AA9F8F6C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" name="Rectangle 68">
                <a:extLst>
                  <a:ext uri="{FF2B5EF4-FFF2-40B4-BE49-F238E27FC236}">
                    <a16:creationId xmlns:a16="http://schemas.microsoft.com/office/drawing/2014/main" id="{35CA6B84-3855-3347-976F-A3651192D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" name="Rectangle 69">
                <a:extLst>
                  <a:ext uri="{FF2B5EF4-FFF2-40B4-BE49-F238E27FC236}">
                    <a16:creationId xmlns:a16="http://schemas.microsoft.com/office/drawing/2014/main" id="{E30F0105-890C-6746-9408-5A36C930E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" name="Rectangle 70">
                <a:extLst>
                  <a:ext uri="{FF2B5EF4-FFF2-40B4-BE49-F238E27FC236}">
                    <a16:creationId xmlns:a16="http://schemas.microsoft.com/office/drawing/2014/main" id="{AA902854-F1F0-B749-93B7-BE55F075E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" name="Rectangle 71">
                <a:extLst>
                  <a:ext uri="{FF2B5EF4-FFF2-40B4-BE49-F238E27FC236}">
                    <a16:creationId xmlns:a16="http://schemas.microsoft.com/office/drawing/2014/main" id="{FD77A658-F822-DC45-B2ED-39B850476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" name="Rectangle 72">
                <a:extLst>
                  <a:ext uri="{FF2B5EF4-FFF2-40B4-BE49-F238E27FC236}">
                    <a16:creationId xmlns:a16="http://schemas.microsoft.com/office/drawing/2014/main" id="{5A3D7843-842E-B14B-BF85-2F942E45D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" name="Rectangle 73">
                <a:extLst>
                  <a:ext uri="{FF2B5EF4-FFF2-40B4-BE49-F238E27FC236}">
                    <a16:creationId xmlns:a16="http://schemas.microsoft.com/office/drawing/2014/main" id="{407F32FB-D398-6C41-83BA-6D3C80F64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" name="Rectangle 74">
                <a:extLst>
                  <a:ext uri="{FF2B5EF4-FFF2-40B4-BE49-F238E27FC236}">
                    <a16:creationId xmlns:a16="http://schemas.microsoft.com/office/drawing/2014/main" id="{D0129A22-67AC-7043-A9D9-31E641DEB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" name="Rectangle 75">
                <a:extLst>
                  <a:ext uri="{FF2B5EF4-FFF2-40B4-BE49-F238E27FC236}">
                    <a16:creationId xmlns:a16="http://schemas.microsoft.com/office/drawing/2014/main" id="{AFDB64F9-24E7-274E-8362-D5E0B196D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" name="Rectangle 76">
                <a:extLst>
                  <a:ext uri="{FF2B5EF4-FFF2-40B4-BE49-F238E27FC236}">
                    <a16:creationId xmlns:a16="http://schemas.microsoft.com/office/drawing/2014/main" id="{1880FB89-37E2-9346-80A8-7F631D0D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" name="Rectangle 77">
                <a:extLst>
                  <a:ext uri="{FF2B5EF4-FFF2-40B4-BE49-F238E27FC236}">
                    <a16:creationId xmlns:a16="http://schemas.microsoft.com/office/drawing/2014/main" id="{65DF0793-69D8-3148-9FD5-CAA1AD7EB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" name="Rectangle 78">
                <a:extLst>
                  <a:ext uri="{FF2B5EF4-FFF2-40B4-BE49-F238E27FC236}">
                    <a16:creationId xmlns:a16="http://schemas.microsoft.com/office/drawing/2014/main" id="{E75FEDD6-4F02-DD4D-94ED-9E5068CD6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" name="Rectangle 79">
                <a:extLst>
                  <a:ext uri="{FF2B5EF4-FFF2-40B4-BE49-F238E27FC236}">
                    <a16:creationId xmlns:a16="http://schemas.microsoft.com/office/drawing/2014/main" id="{A9987099-6252-1C4B-BC81-8205B2CDC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" name="Rectangle 80">
                <a:extLst>
                  <a:ext uri="{FF2B5EF4-FFF2-40B4-BE49-F238E27FC236}">
                    <a16:creationId xmlns:a16="http://schemas.microsoft.com/office/drawing/2014/main" id="{D780A7FE-0263-534C-9CAB-6C37B01C3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" name="Rectangle 81">
                <a:extLst>
                  <a:ext uri="{FF2B5EF4-FFF2-40B4-BE49-F238E27FC236}">
                    <a16:creationId xmlns:a16="http://schemas.microsoft.com/office/drawing/2014/main" id="{CC962F31-2746-074A-9B10-572EBB11C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" name="Rectangle 82">
                <a:extLst>
                  <a:ext uri="{FF2B5EF4-FFF2-40B4-BE49-F238E27FC236}">
                    <a16:creationId xmlns:a16="http://schemas.microsoft.com/office/drawing/2014/main" id="{752D7405-BE4A-2B4E-AB57-50D95819E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" name="Rectangle 83">
                <a:extLst>
                  <a:ext uri="{FF2B5EF4-FFF2-40B4-BE49-F238E27FC236}">
                    <a16:creationId xmlns:a16="http://schemas.microsoft.com/office/drawing/2014/main" id="{99715444-E2BB-A042-8A67-0DDD36C2D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" name="Rectangle 84">
                <a:extLst>
                  <a:ext uri="{FF2B5EF4-FFF2-40B4-BE49-F238E27FC236}">
                    <a16:creationId xmlns:a16="http://schemas.microsoft.com/office/drawing/2014/main" id="{666D8B9C-6CA8-684E-A156-64C6C0904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" name="Rectangle 85">
                <a:extLst>
                  <a:ext uri="{FF2B5EF4-FFF2-40B4-BE49-F238E27FC236}">
                    <a16:creationId xmlns:a16="http://schemas.microsoft.com/office/drawing/2014/main" id="{4DE2C4F3-A03A-1548-9237-0172DEB1A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" name="Rectangle 86">
                <a:extLst>
                  <a:ext uri="{FF2B5EF4-FFF2-40B4-BE49-F238E27FC236}">
                    <a16:creationId xmlns:a16="http://schemas.microsoft.com/office/drawing/2014/main" id="{ABE578E7-DDE8-A54D-8441-675D4A2D0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" name="Rectangle 87">
                <a:extLst>
                  <a:ext uri="{FF2B5EF4-FFF2-40B4-BE49-F238E27FC236}">
                    <a16:creationId xmlns:a16="http://schemas.microsoft.com/office/drawing/2014/main" id="{D70F95AB-2E59-A143-A17F-1F2E1556D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" name="Rectangle 88">
                <a:extLst>
                  <a:ext uri="{FF2B5EF4-FFF2-40B4-BE49-F238E27FC236}">
                    <a16:creationId xmlns:a16="http://schemas.microsoft.com/office/drawing/2014/main" id="{ABA96846-DA3B-4242-9243-529EE5C92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" name="Rectangle 89">
                <a:extLst>
                  <a:ext uri="{FF2B5EF4-FFF2-40B4-BE49-F238E27FC236}">
                    <a16:creationId xmlns:a16="http://schemas.microsoft.com/office/drawing/2014/main" id="{F4B7A891-09C0-F540-A2D5-EF0CA2861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" name="Rectangle 90">
                <a:extLst>
                  <a:ext uri="{FF2B5EF4-FFF2-40B4-BE49-F238E27FC236}">
                    <a16:creationId xmlns:a16="http://schemas.microsoft.com/office/drawing/2014/main" id="{56D06AC4-74D1-844E-8259-24160E50C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" name="Rectangle 91">
                <a:extLst>
                  <a:ext uri="{FF2B5EF4-FFF2-40B4-BE49-F238E27FC236}">
                    <a16:creationId xmlns:a16="http://schemas.microsoft.com/office/drawing/2014/main" id="{F0E1B5C7-EFB6-CC41-BC20-939BFA13A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08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" name="Rectangle 92">
                <a:extLst>
                  <a:ext uri="{FF2B5EF4-FFF2-40B4-BE49-F238E27FC236}">
                    <a16:creationId xmlns:a16="http://schemas.microsoft.com/office/drawing/2014/main" id="{6F1C4039-FB43-C74A-BB7A-8D218AD78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08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" name="Rectangle 93">
                <a:extLst>
                  <a:ext uri="{FF2B5EF4-FFF2-40B4-BE49-F238E27FC236}">
                    <a16:creationId xmlns:a16="http://schemas.microsoft.com/office/drawing/2014/main" id="{9C562F17-465D-2945-AF93-2F927CD06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08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" name="Rectangle 94">
                <a:extLst>
                  <a:ext uri="{FF2B5EF4-FFF2-40B4-BE49-F238E27FC236}">
                    <a16:creationId xmlns:a16="http://schemas.microsoft.com/office/drawing/2014/main" id="{CBA859F2-4876-8943-8F69-3D2D7C0FE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08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" name="Rectangle 95">
                <a:extLst>
                  <a:ext uri="{FF2B5EF4-FFF2-40B4-BE49-F238E27FC236}">
                    <a16:creationId xmlns:a16="http://schemas.microsoft.com/office/drawing/2014/main" id="{C9803935-CFAD-2743-BB8A-022C3E455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08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" name="Rectangle 96">
                <a:extLst>
                  <a:ext uri="{FF2B5EF4-FFF2-40B4-BE49-F238E27FC236}">
                    <a16:creationId xmlns:a16="http://schemas.microsoft.com/office/drawing/2014/main" id="{712502E4-D324-844D-A10D-394AA6447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08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" name="Rectangle 97">
                <a:extLst>
                  <a:ext uri="{FF2B5EF4-FFF2-40B4-BE49-F238E27FC236}">
                    <a16:creationId xmlns:a16="http://schemas.microsoft.com/office/drawing/2014/main" id="{9FC0DCAE-E6B8-4A43-8170-572776652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08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" name="Rectangle 98">
                <a:extLst>
                  <a:ext uri="{FF2B5EF4-FFF2-40B4-BE49-F238E27FC236}">
                    <a16:creationId xmlns:a16="http://schemas.microsoft.com/office/drawing/2014/main" id="{70FFCA2F-8FAE-584F-9722-92082377D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08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" name="Rectangle 99">
                <a:extLst>
                  <a:ext uri="{FF2B5EF4-FFF2-40B4-BE49-F238E27FC236}">
                    <a16:creationId xmlns:a16="http://schemas.microsoft.com/office/drawing/2014/main" id="{5FC24275-F36C-9E4D-90AA-785483F0B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" name="Rectangle 100">
                <a:extLst>
                  <a:ext uri="{FF2B5EF4-FFF2-40B4-BE49-F238E27FC236}">
                    <a16:creationId xmlns:a16="http://schemas.microsoft.com/office/drawing/2014/main" id="{608CC329-822D-D948-9A92-52DA13999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" name="Rectangle 101">
                <a:extLst>
                  <a:ext uri="{FF2B5EF4-FFF2-40B4-BE49-F238E27FC236}">
                    <a16:creationId xmlns:a16="http://schemas.microsoft.com/office/drawing/2014/main" id="{BD99776E-79F8-1E44-8A31-BA566663B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" name="Rectangle 102">
                <a:extLst>
                  <a:ext uri="{FF2B5EF4-FFF2-40B4-BE49-F238E27FC236}">
                    <a16:creationId xmlns:a16="http://schemas.microsoft.com/office/drawing/2014/main" id="{7B19BB3A-3F11-D948-B75A-61C2D132B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" name="Rectangle 103">
                <a:extLst>
                  <a:ext uri="{FF2B5EF4-FFF2-40B4-BE49-F238E27FC236}">
                    <a16:creationId xmlns:a16="http://schemas.microsoft.com/office/drawing/2014/main" id="{5B78D743-A85A-904B-8E48-D7954AFAA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" name="Rectangle 104">
                <a:extLst>
                  <a:ext uri="{FF2B5EF4-FFF2-40B4-BE49-F238E27FC236}">
                    <a16:creationId xmlns:a16="http://schemas.microsoft.com/office/drawing/2014/main" id="{78140B4A-8A00-3642-B728-B702E258E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" name="Rectangle 105">
                <a:extLst>
                  <a:ext uri="{FF2B5EF4-FFF2-40B4-BE49-F238E27FC236}">
                    <a16:creationId xmlns:a16="http://schemas.microsoft.com/office/drawing/2014/main" id="{1A0E05BF-5A7E-704D-B312-37C56F86A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" name="Rectangle 106">
                <a:extLst>
                  <a:ext uri="{FF2B5EF4-FFF2-40B4-BE49-F238E27FC236}">
                    <a16:creationId xmlns:a16="http://schemas.microsoft.com/office/drawing/2014/main" id="{0796DEAD-AA58-5949-B189-5D6BFE607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" name="Rectangle 107">
                <a:extLst>
                  <a:ext uri="{FF2B5EF4-FFF2-40B4-BE49-F238E27FC236}">
                    <a16:creationId xmlns:a16="http://schemas.microsoft.com/office/drawing/2014/main" id="{5DCBA660-F17B-9B49-9056-C1FB47F69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" name="Rectangle 108">
                <a:extLst>
                  <a:ext uri="{FF2B5EF4-FFF2-40B4-BE49-F238E27FC236}">
                    <a16:creationId xmlns:a16="http://schemas.microsoft.com/office/drawing/2014/main" id="{3DDC5BD2-6158-1F4C-9CAC-2E4B99D00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" name="Rectangle 109">
                <a:extLst>
                  <a:ext uri="{FF2B5EF4-FFF2-40B4-BE49-F238E27FC236}">
                    <a16:creationId xmlns:a16="http://schemas.microsoft.com/office/drawing/2014/main" id="{444CBC5B-1E9B-EB42-BB0C-51F85B5A7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" name="Rectangle 110">
                <a:extLst>
                  <a:ext uri="{FF2B5EF4-FFF2-40B4-BE49-F238E27FC236}">
                    <a16:creationId xmlns:a16="http://schemas.microsoft.com/office/drawing/2014/main" id="{75CB105C-5B5B-5346-9922-9BDD39002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" name="Rectangle 111">
                <a:extLst>
                  <a:ext uri="{FF2B5EF4-FFF2-40B4-BE49-F238E27FC236}">
                    <a16:creationId xmlns:a16="http://schemas.microsoft.com/office/drawing/2014/main" id="{123F34E8-9C86-DB45-A908-B150CFC8F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" name="Rectangle 112">
                <a:extLst>
                  <a:ext uri="{FF2B5EF4-FFF2-40B4-BE49-F238E27FC236}">
                    <a16:creationId xmlns:a16="http://schemas.microsoft.com/office/drawing/2014/main" id="{E67B40D6-1FAD-F141-A9D0-588C9767A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" name="Rectangle 113">
                <a:extLst>
                  <a:ext uri="{FF2B5EF4-FFF2-40B4-BE49-F238E27FC236}">
                    <a16:creationId xmlns:a16="http://schemas.microsoft.com/office/drawing/2014/main" id="{A3577694-52FA-E34F-8775-1264AC934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" name="Rectangle 114">
                <a:extLst>
                  <a:ext uri="{FF2B5EF4-FFF2-40B4-BE49-F238E27FC236}">
                    <a16:creationId xmlns:a16="http://schemas.microsoft.com/office/drawing/2014/main" id="{13E1AD1F-5F01-B547-AD8A-2B16CC761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" name="Rectangle 115">
                <a:extLst>
                  <a:ext uri="{FF2B5EF4-FFF2-40B4-BE49-F238E27FC236}">
                    <a16:creationId xmlns:a16="http://schemas.microsoft.com/office/drawing/2014/main" id="{546F277A-2FF0-AD47-BD56-327776DD7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" name="Rectangle 116">
                <a:extLst>
                  <a:ext uri="{FF2B5EF4-FFF2-40B4-BE49-F238E27FC236}">
                    <a16:creationId xmlns:a16="http://schemas.microsoft.com/office/drawing/2014/main" id="{09CA46EA-E044-864F-9FF9-8372076B9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" name="Rectangle 117">
                <a:extLst>
                  <a:ext uri="{FF2B5EF4-FFF2-40B4-BE49-F238E27FC236}">
                    <a16:creationId xmlns:a16="http://schemas.microsoft.com/office/drawing/2014/main" id="{B1FA0193-D1CE-0D4C-9F73-C0F292631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" name="Rectangle 118">
                <a:extLst>
                  <a:ext uri="{FF2B5EF4-FFF2-40B4-BE49-F238E27FC236}">
                    <a16:creationId xmlns:a16="http://schemas.microsoft.com/office/drawing/2014/main" id="{7A0821F5-611B-1744-9599-165BBF200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" name="Rectangle 119">
                <a:extLst>
                  <a:ext uri="{FF2B5EF4-FFF2-40B4-BE49-F238E27FC236}">
                    <a16:creationId xmlns:a16="http://schemas.microsoft.com/office/drawing/2014/main" id="{12045096-4950-674A-AB8E-CB99CA1BD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" name="Rectangle 120">
                <a:extLst>
                  <a:ext uri="{FF2B5EF4-FFF2-40B4-BE49-F238E27FC236}">
                    <a16:creationId xmlns:a16="http://schemas.microsoft.com/office/drawing/2014/main" id="{CA136D21-FBB8-1446-9745-85BE2C04C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" name="Rectangle 121">
                <a:extLst>
                  <a:ext uri="{FF2B5EF4-FFF2-40B4-BE49-F238E27FC236}">
                    <a16:creationId xmlns:a16="http://schemas.microsoft.com/office/drawing/2014/main" id="{A6C1F7C9-2535-E441-899A-8D2C788D3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" name="Rectangle 122">
                <a:extLst>
                  <a:ext uri="{FF2B5EF4-FFF2-40B4-BE49-F238E27FC236}">
                    <a16:creationId xmlns:a16="http://schemas.microsoft.com/office/drawing/2014/main" id="{C2FDD762-420C-B446-83FC-43925D26A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13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" name="Rectangle 123">
                <a:extLst>
                  <a:ext uri="{FF2B5EF4-FFF2-40B4-BE49-F238E27FC236}">
                    <a16:creationId xmlns:a16="http://schemas.microsoft.com/office/drawing/2014/main" id="{2372B8A2-AE60-3D4B-9083-37AEDDE08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13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" name="Rectangle 124">
                <a:extLst>
                  <a:ext uri="{FF2B5EF4-FFF2-40B4-BE49-F238E27FC236}">
                    <a16:creationId xmlns:a16="http://schemas.microsoft.com/office/drawing/2014/main" id="{182F8710-7F4D-E047-BD6E-70FE85355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13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" name="Rectangle 125">
                <a:extLst>
                  <a:ext uri="{FF2B5EF4-FFF2-40B4-BE49-F238E27FC236}">
                    <a16:creationId xmlns:a16="http://schemas.microsoft.com/office/drawing/2014/main" id="{2EBF3DE2-4105-984C-BE64-2DAA82A0C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13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" name="Rectangle 126">
                <a:extLst>
                  <a:ext uri="{FF2B5EF4-FFF2-40B4-BE49-F238E27FC236}">
                    <a16:creationId xmlns:a16="http://schemas.microsoft.com/office/drawing/2014/main" id="{CD412480-9DA4-E84E-A6AB-676F5B7F6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13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" name="Rectangle 127">
                <a:extLst>
                  <a:ext uri="{FF2B5EF4-FFF2-40B4-BE49-F238E27FC236}">
                    <a16:creationId xmlns:a16="http://schemas.microsoft.com/office/drawing/2014/main" id="{2030985F-BCF5-5045-BDE2-E9AAA67F9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13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" name="Rectangle 128">
                <a:extLst>
                  <a:ext uri="{FF2B5EF4-FFF2-40B4-BE49-F238E27FC236}">
                    <a16:creationId xmlns:a16="http://schemas.microsoft.com/office/drawing/2014/main" id="{1C7AE04C-C02D-EA4B-A223-1417B855A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13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" name="Rectangle 129">
                <a:extLst>
                  <a:ext uri="{FF2B5EF4-FFF2-40B4-BE49-F238E27FC236}">
                    <a16:creationId xmlns:a16="http://schemas.microsoft.com/office/drawing/2014/main" id="{9C1E03F3-D7D4-B94F-B371-E5B60CCF7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13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" name="Rectangle 130">
                <a:extLst>
                  <a:ext uri="{FF2B5EF4-FFF2-40B4-BE49-F238E27FC236}">
                    <a16:creationId xmlns:a16="http://schemas.microsoft.com/office/drawing/2014/main" id="{6E9E5001-C84A-1E40-B846-9E826DB7A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13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" name="Rectangle 131">
                <a:extLst>
                  <a:ext uri="{FF2B5EF4-FFF2-40B4-BE49-F238E27FC236}">
                    <a16:creationId xmlns:a16="http://schemas.microsoft.com/office/drawing/2014/main" id="{E4C6D51E-E0B1-F046-B8A3-8B1B16D5D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" name="Rectangle 132">
                <a:extLst>
                  <a:ext uri="{FF2B5EF4-FFF2-40B4-BE49-F238E27FC236}">
                    <a16:creationId xmlns:a16="http://schemas.microsoft.com/office/drawing/2014/main" id="{12D3A218-D591-EC4F-9EF2-E2F6A815F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" name="Rectangle 133">
                <a:extLst>
                  <a:ext uri="{FF2B5EF4-FFF2-40B4-BE49-F238E27FC236}">
                    <a16:creationId xmlns:a16="http://schemas.microsoft.com/office/drawing/2014/main" id="{060F0D2A-2636-5445-A7F4-6D062FF45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" name="Rectangle 134">
                <a:extLst>
                  <a:ext uri="{FF2B5EF4-FFF2-40B4-BE49-F238E27FC236}">
                    <a16:creationId xmlns:a16="http://schemas.microsoft.com/office/drawing/2014/main" id="{EBDCCECC-A940-414E-A6B8-9EE0ACFB3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" name="Rectangle 135">
                <a:extLst>
                  <a:ext uri="{FF2B5EF4-FFF2-40B4-BE49-F238E27FC236}">
                    <a16:creationId xmlns:a16="http://schemas.microsoft.com/office/drawing/2014/main" id="{5470F41E-3E28-9643-A18B-A1852B2A7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" name="Rectangle 136">
                <a:extLst>
                  <a:ext uri="{FF2B5EF4-FFF2-40B4-BE49-F238E27FC236}">
                    <a16:creationId xmlns:a16="http://schemas.microsoft.com/office/drawing/2014/main" id="{67E699C5-5DA4-124E-A43D-C81ACC087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" name="Rectangle 137">
                <a:extLst>
                  <a:ext uri="{FF2B5EF4-FFF2-40B4-BE49-F238E27FC236}">
                    <a16:creationId xmlns:a16="http://schemas.microsoft.com/office/drawing/2014/main" id="{2CCF3466-AA33-1E40-BFD4-3F876D5CA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" name="Rectangle 138">
                <a:extLst>
                  <a:ext uri="{FF2B5EF4-FFF2-40B4-BE49-F238E27FC236}">
                    <a16:creationId xmlns:a16="http://schemas.microsoft.com/office/drawing/2014/main" id="{EDE53EB4-C3A3-B34A-ABC8-0C9E9B9C2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" name="Rectangle 139">
                <a:extLst>
                  <a:ext uri="{FF2B5EF4-FFF2-40B4-BE49-F238E27FC236}">
                    <a16:creationId xmlns:a16="http://schemas.microsoft.com/office/drawing/2014/main" id="{903C3E2A-1799-E647-91DD-2C225715C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" name="Rectangle 140">
                <a:extLst>
                  <a:ext uri="{FF2B5EF4-FFF2-40B4-BE49-F238E27FC236}">
                    <a16:creationId xmlns:a16="http://schemas.microsoft.com/office/drawing/2014/main" id="{6F8F39DF-2845-894B-883E-236226E86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" name="Rectangle 141">
                <a:extLst>
                  <a:ext uri="{FF2B5EF4-FFF2-40B4-BE49-F238E27FC236}">
                    <a16:creationId xmlns:a16="http://schemas.microsoft.com/office/drawing/2014/main" id="{5D9EBE15-7424-5C4E-8663-A82B39083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" name="Rectangle 142">
                <a:extLst>
                  <a:ext uri="{FF2B5EF4-FFF2-40B4-BE49-F238E27FC236}">
                    <a16:creationId xmlns:a16="http://schemas.microsoft.com/office/drawing/2014/main" id="{AFBF36F9-8D0B-BE40-93C2-AC28846F4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" name="Rectangle 143">
                <a:extLst>
                  <a:ext uri="{FF2B5EF4-FFF2-40B4-BE49-F238E27FC236}">
                    <a16:creationId xmlns:a16="http://schemas.microsoft.com/office/drawing/2014/main" id="{46175E28-FF5A-784D-AB0A-8227023A1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" name="Rectangle 144">
                <a:extLst>
                  <a:ext uri="{FF2B5EF4-FFF2-40B4-BE49-F238E27FC236}">
                    <a16:creationId xmlns:a16="http://schemas.microsoft.com/office/drawing/2014/main" id="{9F75D71C-E63C-B048-A036-F311E4A9A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" name="Rectangle 145">
                <a:extLst>
                  <a:ext uri="{FF2B5EF4-FFF2-40B4-BE49-F238E27FC236}">
                    <a16:creationId xmlns:a16="http://schemas.microsoft.com/office/drawing/2014/main" id="{3229DE6F-CE0E-9D47-A17D-5F33460FC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" name="Rectangle 146">
                <a:extLst>
                  <a:ext uri="{FF2B5EF4-FFF2-40B4-BE49-F238E27FC236}">
                    <a16:creationId xmlns:a16="http://schemas.microsoft.com/office/drawing/2014/main" id="{B304588F-F40A-0B4F-9401-405A5C2C5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" name="Rectangle 147">
                <a:extLst>
                  <a:ext uri="{FF2B5EF4-FFF2-40B4-BE49-F238E27FC236}">
                    <a16:creationId xmlns:a16="http://schemas.microsoft.com/office/drawing/2014/main" id="{7965C516-23FF-5146-B0B2-7EBE21069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" name="Rectangle 148">
                <a:extLst>
                  <a:ext uri="{FF2B5EF4-FFF2-40B4-BE49-F238E27FC236}">
                    <a16:creationId xmlns:a16="http://schemas.microsoft.com/office/drawing/2014/main" id="{1607CEAA-A1CB-A246-9022-F8C68B600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" name="Rectangle 149">
                <a:extLst>
                  <a:ext uri="{FF2B5EF4-FFF2-40B4-BE49-F238E27FC236}">
                    <a16:creationId xmlns:a16="http://schemas.microsoft.com/office/drawing/2014/main" id="{C52F6EDB-B734-B845-9BE1-65CF5629E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" name="Rectangle 150">
                <a:extLst>
                  <a:ext uri="{FF2B5EF4-FFF2-40B4-BE49-F238E27FC236}">
                    <a16:creationId xmlns:a16="http://schemas.microsoft.com/office/drawing/2014/main" id="{7FE753B0-8D4D-9C44-9D6B-63E29BDF6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" name="Rectangle 151">
                <a:extLst>
                  <a:ext uri="{FF2B5EF4-FFF2-40B4-BE49-F238E27FC236}">
                    <a16:creationId xmlns:a16="http://schemas.microsoft.com/office/drawing/2014/main" id="{A35F977A-BF63-9B40-A72C-08A64CECE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" name="Rectangle 152">
                <a:extLst>
                  <a:ext uri="{FF2B5EF4-FFF2-40B4-BE49-F238E27FC236}">
                    <a16:creationId xmlns:a16="http://schemas.microsoft.com/office/drawing/2014/main" id="{048A0A27-4231-D941-8FED-1D15A2D94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" name="Rectangle 153">
                <a:extLst>
                  <a:ext uri="{FF2B5EF4-FFF2-40B4-BE49-F238E27FC236}">
                    <a16:creationId xmlns:a16="http://schemas.microsoft.com/office/drawing/2014/main" id="{5FD47448-82DF-B744-97A0-1A2B8C493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19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" name="Rectangle 154">
                <a:extLst>
                  <a:ext uri="{FF2B5EF4-FFF2-40B4-BE49-F238E27FC236}">
                    <a16:creationId xmlns:a16="http://schemas.microsoft.com/office/drawing/2014/main" id="{842FB76F-5F41-AA41-BA54-9B7F654C5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19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" name="Rectangle 155">
                <a:extLst>
                  <a:ext uri="{FF2B5EF4-FFF2-40B4-BE49-F238E27FC236}">
                    <a16:creationId xmlns:a16="http://schemas.microsoft.com/office/drawing/2014/main" id="{17570A0E-61CA-BD4E-BB9F-938B8BD00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19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" name="Rectangle 156">
                <a:extLst>
                  <a:ext uri="{FF2B5EF4-FFF2-40B4-BE49-F238E27FC236}">
                    <a16:creationId xmlns:a16="http://schemas.microsoft.com/office/drawing/2014/main" id="{54FB735E-AC6C-AA42-91EC-D9923B4A8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19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" name="Rectangle 157">
                <a:extLst>
                  <a:ext uri="{FF2B5EF4-FFF2-40B4-BE49-F238E27FC236}">
                    <a16:creationId xmlns:a16="http://schemas.microsoft.com/office/drawing/2014/main" id="{5DEE4501-3B9F-EC4B-A817-B2C74A7A5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19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" name="Rectangle 158">
                <a:extLst>
                  <a:ext uri="{FF2B5EF4-FFF2-40B4-BE49-F238E27FC236}">
                    <a16:creationId xmlns:a16="http://schemas.microsoft.com/office/drawing/2014/main" id="{DE340FD7-071C-8D4A-AB8A-6C7D900FD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19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" name="Rectangle 159">
                <a:extLst>
                  <a:ext uri="{FF2B5EF4-FFF2-40B4-BE49-F238E27FC236}">
                    <a16:creationId xmlns:a16="http://schemas.microsoft.com/office/drawing/2014/main" id="{A70BF15F-EA72-8F45-ABD5-5EE789B12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19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" name="Rectangle 160">
                <a:extLst>
                  <a:ext uri="{FF2B5EF4-FFF2-40B4-BE49-F238E27FC236}">
                    <a16:creationId xmlns:a16="http://schemas.microsoft.com/office/drawing/2014/main" id="{BE3AB5C8-FE39-D74B-A622-A6347D404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19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" name="Rectangle 161">
                <a:extLst>
                  <a:ext uri="{FF2B5EF4-FFF2-40B4-BE49-F238E27FC236}">
                    <a16:creationId xmlns:a16="http://schemas.microsoft.com/office/drawing/2014/main" id="{E2E9D440-3F09-6044-BC88-BFA4E3F5F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19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" name="Rectangle 162">
                <a:extLst>
                  <a:ext uri="{FF2B5EF4-FFF2-40B4-BE49-F238E27FC236}">
                    <a16:creationId xmlns:a16="http://schemas.microsoft.com/office/drawing/2014/main" id="{5E6AB0C4-9679-6747-97B6-AC32BBC25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19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" name="Rectangle 163">
                <a:extLst>
                  <a:ext uri="{FF2B5EF4-FFF2-40B4-BE49-F238E27FC236}">
                    <a16:creationId xmlns:a16="http://schemas.microsoft.com/office/drawing/2014/main" id="{5927E772-8ABA-E848-8682-255C339A1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" name="Rectangle 164">
                <a:extLst>
                  <a:ext uri="{FF2B5EF4-FFF2-40B4-BE49-F238E27FC236}">
                    <a16:creationId xmlns:a16="http://schemas.microsoft.com/office/drawing/2014/main" id="{B2ABE8B7-71FA-2844-ACB5-BB824D16E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" name="Rectangle 165">
                <a:extLst>
                  <a:ext uri="{FF2B5EF4-FFF2-40B4-BE49-F238E27FC236}">
                    <a16:creationId xmlns:a16="http://schemas.microsoft.com/office/drawing/2014/main" id="{8BDF8DE1-3558-FF41-89D4-7E99D84F3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" name="Rectangle 166">
                <a:extLst>
                  <a:ext uri="{FF2B5EF4-FFF2-40B4-BE49-F238E27FC236}">
                    <a16:creationId xmlns:a16="http://schemas.microsoft.com/office/drawing/2014/main" id="{B972C163-10E8-BA4D-8C2B-787134852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" name="Rectangle 167">
                <a:extLst>
                  <a:ext uri="{FF2B5EF4-FFF2-40B4-BE49-F238E27FC236}">
                    <a16:creationId xmlns:a16="http://schemas.microsoft.com/office/drawing/2014/main" id="{9886894C-B18F-E845-A80B-88049E464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" name="Rectangle 168">
                <a:extLst>
                  <a:ext uri="{FF2B5EF4-FFF2-40B4-BE49-F238E27FC236}">
                    <a16:creationId xmlns:a16="http://schemas.microsoft.com/office/drawing/2014/main" id="{F4A0751F-E141-E741-BCF2-92D05BDB8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" name="Rectangle 169">
                <a:extLst>
                  <a:ext uri="{FF2B5EF4-FFF2-40B4-BE49-F238E27FC236}">
                    <a16:creationId xmlns:a16="http://schemas.microsoft.com/office/drawing/2014/main" id="{3D1C4E03-17D2-E14C-A20C-558546565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" name="Rectangle 170">
                <a:extLst>
                  <a:ext uri="{FF2B5EF4-FFF2-40B4-BE49-F238E27FC236}">
                    <a16:creationId xmlns:a16="http://schemas.microsoft.com/office/drawing/2014/main" id="{CE955D11-FB81-8847-A30A-D5B6E2623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" name="Rectangle 171">
                <a:extLst>
                  <a:ext uri="{FF2B5EF4-FFF2-40B4-BE49-F238E27FC236}">
                    <a16:creationId xmlns:a16="http://schemas.microsoft.com/office/drawing/2014/main" id="{1696B84A-4A38-2342-A153-BB2FAA049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" name="Rectangle 172">
                <a:extLst>
                  <a:ext uri="{FF2B5EF4-FFF2-40B4-BE49-F238E27FC236}">
                    <a16:creationId xmlns:a16="http://schemas.microsoft.com/office/drawing/2014/main" id="{F3B4E465-C787-5147-8199-2726D6E03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" name="Rectangle 173">
                <a:extLst>
                  <a:ext uri="{FF2B5EF4-FFF2-40B4-BE49-F238E27FC236}">
                    <a16:creationId xmlns:a16="http://schemas.microsoft.com/office/drawing/2014/main" id="{F708C30F-3B57-7343-A416-E18A1106C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" name="Rectangle 174">
                <a:extLst>
                  <a:ext uri="{FF2B5EF4-FFF2-40B4-BE49-F238E27FC236}">
                    <a16:creationId xmlns:a16="http://schemas.microsoft.com/office/drawing/2014/main" id="{7FF48235-1720-6441-A953-7CB3CCC1B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" name="Rectangle 175">
                <a:extLst>
                  <a:ext uri="{FF2B5EF4-FFF2-40B4-BE49-F238E27FC236}">
                    <a16:creationId xmlns:a16="http://schemas.microsoft.com/office/drawing/2014/main" id="{B367FDDD-A468-994A-A741-154761FDF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" name="Rectangle 176">
                <a:extLst>
                  <a:ext uri="{FF2B5EF4-FFF2-40B4-BE49-F238E27FC236}">
                    <a16:creationId xmlns:a16="http://schemas.microsoft.com/office/drawing/2014/main" id="{C85C6CC8-B3D7-9642-BE44-4A3CBF33A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" name="Rectangle 177">
                <a:extLst>
                  <a:ext uri="{FF2B5EF4-FFF2-40B4-BE49-F238E27FC236}">
                    <a16:creationId xmlns:a16="http://schemas.microsoft.com/office/drawing/2014/main" id="{5E6EEA7C-3166-2242-96C7-642B87256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" name="Rectangle 178">
                <a:extLst>
                  <a:ext uri="{FF2B5EF4-FFF2-40B4-BE49-F238E27FC236}">
                    <a16:creationId xmlns:a16="http://schemas.microsoft.com/office/drawing/2014/main" id="{618C7B29-145B-C441-98A7-5194F9133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" name="Rectangle 179">
                <a:extLst>
                  <a:ext uri="{FF2B5EF4-FFF2-40B4-BE49-F238E27FC236}">
                    <a16:creationId xmlns:a16="http://schemas.microsoft.com/office/drawing/2014/main" id="{23F1F660-C4F1-B84C-85E2-5EA7EE90A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" name="Rectangle 180">
                <a:extLst>
                  <a:ext uri="{FF2B5EF4-FFF2-40B4-BE49-F238E27FC236}">
                    <a16:creationId xmlns:a16="http://schemas.microsoft.com/office/drawing/2014/main" id="{E61093A5-1071-1645-8C94-EE3B06089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" name="Rectangle 181">
                <a:extLst>
                  <a:ext uri="{FF2B5EF4-FFF2-40B4-BE49-F238E27FC236}">
                    <a16:creationId xmlns:a16="http://schemas.microsoft.com/office/drawing/2014/main" id="{EB22E7D3-CDEA-0247-B2FF-D89D627FA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" name="Rectangle 182">
                <a:extLst>
                  <a:ext uri="{FF2B5EF4-FFF2-40B4-BE49-F238E27FC236}">
                    <a16:creationId xmlns:a16="http://schemas.microsoft.com/office/drawing/2014/main" id="{B91B67CC-5E53-2A4E-ADA7-5345A7000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" name="Rectangle 183">
                <a:extLst>
                  <a:ext uri="{FF2B5EF4-FFF2-40B4-BE49-F238E27FC236}">
                    <a16:creationId xmlns:a16="http://schemas.microsoft.com/office/drawing/2014/main" id="{9269B5B2-FCAE-544E-9B7C-60982A466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" name="Rectangle 184">
                <a:extLst>
                  <a:ext uri="{FF2B5EF4-FFF2-40B4-BE49-F238E27FC236}">
                    <a16:creationId xmlns:a16="http://schemas.microsoft.com/office/drawing/2014/main" id="{59E4BD7E-BC14-844B-AD47-25F224A1A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" name="Rectangle 185">
                <a:extLst>
                  <a:ext uri="{FF2B5EF4-FFF2-40B4-BE49-F238E27FC236}">
                    <a16:creationId xmlns:a16="http://schemas.microsoft.com/office/drawing/2014/main" id="{A95CE70F-99C8-CA4B-926B-99BA9D971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2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" name="Rectangle 186">
                <a:extLst>
                  <a:ext uri="{FF2B5EF4-FFF2-40B4-BE49-F238E27FC236}">
                    <a16:creationId xmlns:a16="http://schemas.microsoft.com/office/drawing/2014/main" id="{D8D6BF2F-6082-CF45-BED0-2A35FCC23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2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" name="Rectangle 187">
                <a:extLst>
                  <a:ext uri="{FF2B5EF4-FFF2-40B4-BE49-F238E27FC236}">
                    <a16:creationId xmlns:a16="http://schemas.microsoft.com/office/drawing/2014/main" id="{8126552F-AF7C-1F4C-9AD2-BE06083B6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2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" name="Rectangle 188">
                <a:extLst>
                  <a:ext uri="{FF2B5EF4-FFF2-40B4-BE49-F238E27FC236}">
                    <a16:creationId xmlns:a16="http://schemas.microsoft.com/office/drawing/2014/main" id="{FABACFEC-AE6D-6E42-A392-64C040C2C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2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" name="Rectangle 189">
                <a:extLst>
                  <a:ext uri="{FF2B5EF4-FFF2-40B4-BE49-F238E27FC236}">
                    <a16:creationId xmlns:a16="http://schemas.microsoft.com/office/drawing/2014/main" id="{B93188A1-26B1-2A40-B003-A6CC85C15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2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" name="Rectangle 190">
                <a:extLst>
                  <a:ext uri="{FF2B5EF4-FFF2-40B4-BE49-F238E27FC236}">
                    <a16:creationId xmlns:a16="http://schemas.microsoft.com/office/drawing/2014/main" id="{6AAB42BD-4EFD-AD44-B294-F6B25DADA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2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" name="Rectangle 191">
                <a:extLst>
                  <a:ext uri="{FF2B5EF4-FFF2-40B4-BE49-F238E27FC236}">
                    <a16:creationId xmlns:a16="http://schemas.microsoft.com/office/drawing/2014/main" id="{77C52DFC-7E66-D942-9D41-98D8BE03C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2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" name="Rectangle 192">
                <a:extLst>
                  <a:ext uri="{FF2B5EF4-FFF2-40B4-BE49-F238E27FC236}">
                    <a16:creationId xmlns:a16="http://schemas.microsoft.com/office/drawing/2014/main" id="{94E532B4-3C1D-014A-B142-7EE6F0612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2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" name="Rectangle 193">
                <a:extLst>
                  <a:ext uri="{FF2B5EF4-FFF2-40B4-BE49-F238E27FC236}">
                    <a16:creationId xmlns:a16="http://schemas.microsoft.com/office/drawing/2014/main" id="{7A5C321D-0D16-4840-B4BC-406568261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2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" name="Rectangle 194">
                <a:extLst>
                  <a:ext uri="{FF2B5EF4-FFF2-40B4-BE49-F238E27FC236}">
                    <a16:creationId xmlns:a16="http://schemas.microsoft.com/office/drawing/2014/main" id="{DE857A8F-DAC6-7546-AE71-918CB83E1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2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" name="Rectangle 195">
                <a:extLst>
                  <a:ext uri="{FF2B5EF4-FFF2-40B4-BE49-F238E27FC236}">
                    <a16:creationId xmlns:a16="http://schemas.microsoft.com/office/drawing/2014/main" id="{9D53E2DD-B390-E34F-BFDF-B085C4006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" name="Rectangle 196">
                <a:extLst>
                  <a:ext uri="{FF2B5EF4-FFF2-40B4-BE49-F238E27FC236}">
                    <a16:creationId xmlns:a16="http://schemas.microsoft.com/office/drawing/2014/main" id="{FEE8EEE0-4DF9-F04A-A8C1-8014AFC1C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" name="Rectangle 197">
                <a:extLst>
                  <a:ext uri="{FF2B5EF4-FFF2-40B4-BE49-F238E27FC236}">
                    <a16:creationId xmlns:a16="http://schemas.microsoft.com/office/drawing/2014/main" id="{B3079201-CFD1-5C43-B7A2-1B5B45852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" name="Rectangle 198">
                <a:extLst>
                  <a:ext uri="{FF2B5EF4-FFF2-40B4-BE49-F238E27FC236}">
                    <a16:creationId xmlns:a16="http://schemas.microsoft.com/office/drawing/2014/main" id="{42C8895F-6234-EC48-8A00-F04795FE3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" name="Rectangle 199">
                <a:extLst>
                  <a:ext uri="{FF2B5EF4-FFF2-40B4-BE49-F238E27FC236}">
                    <a16:creationId xmlns:a16="http://schemas.microsoft.com/office/drawing/2014/main" id="{E3DDF5BA-630B-8B46-82C9-1165F0454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" name="Rectangle 200">
                <a:extLst>
                  <a:ext uri="{FF2B5EF4-FFF2-40B4-BE49-F238E27FC236}">
                    <a16:creationId xmlns:a16="http://schemas.microsoft.com/office/drawing/2014/main" id="{1CA3E470-16F3-1C4F-A3B4-B105DE281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" name="Rectangle 201">
                <a:extLst>
                  <a:ext uri="{FF2B5EF4-FFF2-40B4-BE49-F238E27FC236}">
                    <a16:creationId xmlns:a16="http://schemas.microsoft.com/office/drawing/2014/main" id="{8B1E327A-36E6-7D4A-918E-DE2DB4041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" name="Rectangle 202">
                <a:extLst>
                  <a:ext uri="{FF2B5EF4-FFF2-40B4-BE49-F238E27FC236}">
                    <a16:creationId xmlns:a16="http://schemas.microsoft.com/office/drawing/2014/main" id="{24C6CAC0-D281-6348-B477-41102879B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" name="Rectangle 203">
                <a:extLst>
                  <a:ext uri="{FF2B5EF4-FFF2-40B4-BE49-F238E27FC236}">
                    <a16:creationId xmlns:a16="http://schemas.microsoft.com/office/drawing/2014/main" id="{F2D84D05-336D-664E-A79E-CC18EEA86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6" name="Rectangle 204">
                <a:extLst>
                  <a:ext uri="{FF2B5EF4-FFF2-40B4-BE49-F238E27FC236}">
                    <a16:creationId xmlns:a16="http://schemas.microsoft.com/office/drawing/2014/main" id="{9185EBF5-98B9-E34B-8B0C-D39DEABD2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7" name="Rectangle 205">
                <a:extLst>
                  <a:ext uri="{FF2B5EF4-FFF2-40B4-BE49-F238E27FC236}">
                    <a16:creationId xmlns:a16="http://schemas.microsoft.com/office/drawing/2014/main" id="{F5A657DA-77BB-8F4A-B2EB-D85CD140D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8" name="Rectangle 206">
                <a:extLst>
                  <a:ext uri="{FF2B5EF4-FFF2-40B4-BE49-F238E27FC236}">
                    <a16:creationId xmlns:a16="http://schemas.microsoft.com/office/drawing/2014/main" id="{7E9086B2-3796-AC44-8A84-F48D60508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9" name="Rectangle 207">
                <a:extLst>
                  <a:ext uri="{FF2B5EF4-FFF2-40B4-BE49-F238E27FC236}">
                    <a16:creationId xmlns:a16="http://schemas.microsoft.com/office/drawing/2014/main" id="{38176A88-C0E8-BA4F-95BF-50F2607C9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0" name="Rectangle 208">
                <a:extLst>
                  <a:ext uri="{FF2B5EF4-FFF2-40B4-BE49-F238E27FC236}">
                    <a16:creationId xmlns:a16="http://schemas.microsoft.com/office/drawing/2014/main" id="{5AD543E0-F473-2747-B29D-825040E32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1" name="Rectangle 209">
                <a:extLst>
                  <a:ext uri="{FF2B5EF4-FFF2-40B4-BE49-F238E27FC236}">
                    <a16:creationId xmlns:a16="http://schemas.microsoft.com/office/drawing/2014/main" id="{4FF42890-D7E7-FA4D-BD74-2F213BA0F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2" name="Rectangle 210">
                <a:extLst>
                  <a:ext uri="{FF2B5EF4-FFF2-40B4-BE49-F238E27FC236}">
                    <a16:creationId xmlns:a16="http://schemas.microsoft.com/office/drawing/2014/main" id="{CCDE8737-3367-C447-A172-A1FF2891F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3" name="Rectangle 211">
                <a:extLst>
                  <a:ext uri="{FF2B5EF4-FFF2-40B4-BE49-F238E27FC236}">
                    <a16:creationId xmlns:a16="http://schemas.microsoft.com/office/drawing/2014/main" id="{58F8394E-97FB-A24A-9346-20B160AE5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4" name="Rectangle 212">
                <a:extLst>
                  <a:ext uri="{FF2B5EF4-FFF2-40B4-BE49-F238E27FC236}">
                    <a16:creationId xmlns:a16="http://schemas.microsoft.com/office/drawing/2014/main" id="{D73EE885-712C-7F48-9538-84DF493F4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5" name="Rectangle 213">
                <a:extLst>
                  <a:ext uri="{FF2B5EF4-FFF2-40B4-BE49-F238E27FC236}">
                    <a16:creationId xmlns:a16="http://schemas.microsoft.com/office/drawing/2014/main" id="{F5F75DC3-5E9C-4643-B22D-79029A2B9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6" name="Rectangle 214">
                <a:extLst>
                  <a:ext uri="{FF2B5EF4-FFF2-40B4-BE49-F238E27FC236}">
                    <a16:creationId xmlns:a16="http://schemas.microsoft.com/office/drawing/2014/main" id="{9A43B495-234A-A746-B479-84B53E6EF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7" name="Rectangle 215">
                <a:extLst>
                  <a:ext uri="{FF2B5EF4-FFF2-40B4-BE49-F238E27FC236}">
                    <a16:creationId xmlns:a16="http://schemas.microsoft.com/office/drawing/2014/main" id="{45C7F501-FC84-4B49-9815-D1352CC48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8" name="Rectangle 216">
                <a:extLst>
                  <a:ext uri="{FF2B5EF4-FFF2-40B4-BE49-F238E27FC236}">
                    <a16:creationId xmlns:a16="http://schemas.microsoft.com/office/drawing/2014/main" id="{1FE0E97C-0E71-844B-B6AF-82D92476D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30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9" name="Rectangle 217">
                <a:extLst>
                  <a:ext uri="{FF2B5EF4-FFF2-40B4-BE49-F238E27FC236}">
                    <a16:creationId xmlns:a16="http://schemas.microsoft.com/office/drawing/2014/main" id="{039E08E6-C749-1142-AFA4-B0227204E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30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0" name="Rectangle 218">
                <a:extLst>
                  <a:ext uri="{FF2B5EF4-FFF2-40B4-BE49-F238E27FC236}">
                    <a16:creationId xmlns:a16="http://schemas.microsoft.com/office/drawing/2014/main" id="{5E56BC9D-923B-C240-9C63-BF866579D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30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1" name="Rectangle 219">
                <a:extLst>
                  <a:ext uri="{FF2B5EF4-FFF2-40B4-BE49-F238E27FC236}">
                    <a16:creationId xmlns:a16="http://schemas.microsoft.com/office/drawing/2014/main" id="{F4152483-E2B0-8944-8619-8919E2100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30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2" name="Rectangle 220">
                <a:extLst>
                  <a:ext uri="{FF2B5EF4-FFF2-40B4-BE49-F238E27FC236}">
                    <a16:creationId xmlns:a16="http://schemas.microsoft.com/office/drawing/2014/main" id="{F37AF44E-2ACC-2942-9E95-F5F066C6D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30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3" name="Rectangle 221">
                <a:extLst>
                  <a:ext uri="{FF2B5EF4-FFF2-40B4-BE49-F238E27FC236}">
                    <a16:creationId xmlns:a16="http://schemas.microsoft.com/office/drawing/2014/main" id="{A95BB621-A75C-874C-AD30-E60F94CE8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30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4" name="Rectangle 222">
                <a:extLst>
                  <a:ext uri="{FF2B5EF4-FFF2-40B4-BE49-F238E27FC236}">
                    <a16:creationId xmlns:a16="http://schemas.microsoft.com/office/drawing/2014/main" id="{4E9DDB17-A77E-5A45-A34E-378223CAB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30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5" name="Rectangle 223">
                <a:extLst>
                  <a:ext uri="{FF2B5EF4-FFF2-40B4-BE49-F238E27FC236}">
                    <a16:creationId xmlns:a16="http://schemas.microsoft.com/office/drawing/2014/main" id="{94E6CC8B-E788-024D-8439-A0C34C957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30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6" name="Rectangle 224">
                <a:extLst>
                  <a:ext uri="{FF2B5EF4-FFF2-40B4-BE49-F238E27FC236}">
                    <a16:creationId xmlns:a16="http://schemas.microsoft.com/office/drawing/2014/main" id="{20BFE3BE-0F48-634A-B31C-9F8DFFDE7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30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7" name="Rectangle 225">
                <a:extLst>
                  <a:ext uri="{FF2B5EF4-FFF2-40B4-BE49-F238E27FC236}">
                    <a16:creationId xmlns:a16="http://schemas.microsoft.com/office/drawing/2014/main" id="{05D799E8-88EB-DB4B-B7D9-7DF204D46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8" name="Rectangle 226">
                <a:extLst>
                  <a:ext uri="{FF2B5EF4-FFF2-40B4-BE49-F238E27FC236}">
                    <a16:creationId xmlns:a16="http://schemas.microsoft.com/office/drawing/2014/main" id="{4AC00D3F-E30B-E54E-953A-32766C7AB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30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29" name="Rectangle 227">
                <a:extLst>
                  <a:ext uri="{FF2B5EF4-FFF2-40B4-BE49-F238E27FC236}">
                    <a16:creationId xmlns:a16="http://schemas.microsoft.com/office/drawing/2014/main" id="{BA433368-2D57-8B46-9D31-40EAF4DAC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0" name="Rectangle 228">
                <a:extLst>
                  <a:ext uri="{FF2B5EF4-FFF2-40B4-BE49-F238E27FC236}">
                    <a16:creationId xmlns:a16="http://schemas.microsoft.com/office/drawing/2014/main" id="{A736EA86-6571-B94A-BE3D-FBF417F32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1" name="Rectangle 229">
                <a:extLst>
                  <a:ext uri="{FF2B5EF4-FFF2-40B4-BE49-F238E27FC236}">
                    <a16:creationId xmlns:a16="http://schemas.microsoft.com/office/drawing/2014/main" id="{981D5531-E351-0048-B0E5-7E386E93D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2" name="Rectangle 230">
                <a:extLst>
                  <a:ext uri="{FF2B5EF4-FFF2-40B4-BE49-F238E27FC236}">
                    <a16:creationId xmlns:a16="http://schemas.microsoft.com/office/drawing/2014/main" id="{9BCF519D-37F3-894B-9B4B-253F41887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3" name="Rectangle 231">
                <a:extLst>
                  <a:ext uri="{FF2B5EF4-FFF2-40B4-BE49-F238E27FC236}">
                    <a16:creationId xmlns:a16="http://schemas.microsoft.com/office/drawing/2014/main" id="{42A8534D-BF23-FD45-9324-B653164E6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4" name="Rectangle 232">
                <a:extLst>
                  <a:ext uri="{FF2B5EF4-FFF2-40B4-BE49-F238E27FC236}">
                    <a16:creationId xmlns:a16="http://schemas.microsoft.com/office/drawing/2014/main" id="{96F12C98-8A89-BB46-99F2-B1508F114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5" name="Rectangle 233">
                <a:extLst>
                  <a:ext uri="{FF2B5EF4-FFF2-40B4-BE49-F238E27FC236}">
                    <a16:creationId xmlns:a16="http://schemas.microsoft.com/office/drawing/2014/main" id="{ED745AAF-6655-6C44-AE13-7876C4CE5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6" name="Rectangle 234">
                <a:extLst>
                  <a:ext uri="{FF2B5EF4-FFF2-40B4-BE49-F238E27FC236}">
                    <a16:creationId xmlns:a16="http://schemas.microsoft.com/office/drawing/2014/main" id="{D923B065-3E48-3740-9DF6-95A17D3EA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7" name="Rectangle 235">
                <a:extLst>
                  <a:ext uri="{FF2B5EF4-FFF2-40B4-BE49-F238E27FC236}">
                    <a16:creationId xmlns:a16="http://schemas.microsoft.com/office/drawing/2014/main" id="{0F686599-7FE9-4647-B33F-4B7DAA42F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8" name="Rectangle 236">
                <a:extLst>
                  <a:ext uri="{FF2B5EF4-FFF2-40B4-BE49-F238E27FC236}">
                    <a16:creationId xmlns:a16="http://schemas.microsoft.com/office/drawing/2014/main" id="{E2553AF3-29E4-5542-8D6D-99CBBB85E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9" name="Rectangle 237">
                <a:extLst>
                  <a:ext uri="{FF2B5EF4-FFF2-40B4-BE49-F238E27FC236}">
                    <a16:creationId xmlns:a16="http://schemas.microsoft.com/office/drawing/2014/main" id="{FBB1769F-A739-1A42-9FC5-ABBBE729A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0" name="Rectangle 238">
                <a:extLst>
                  <a:ext uri="{FF2B5EF4-FFF2-40B4-BE49-F238E27FC236}">
                    <a16:creationId xmlns:a16="http://schemas.microsoft.com/office/drawing/2014/main" id="{12AD9162-A0E4-A446-AF16-F99945015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1" name="Rectangle 239">
                <a:extLst>
                  <a:ext uri="{FF2B5EF4-FFF2-40B4-BE49-F238E27FC236}">
                    <a16:creationId xmlns:a16="http://schemas.microsoft.com/office/drawing/2014/main" id="{724DB5B5-B010-DF4F-8A3C-DD64624B6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2" name="Rectangle 240">
                <a:extLst>
                  <a:ext uri="{FF2B5EF4-FFF2-40B4-BE49-F238E27FC236}">
                    <a16:creationId xmlns:a16="http://schemas.microsoft.com/office/drawing/2014/main" id="{B0B50360-549F-CD43-BA54-F2823ADA6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3" name="Rectangle 241">
                <a:extLst>
                  <a:ext uri="{FF2B5EF4-FFF2-40B4-BE49-F238E27FC236}">
                    <a16:creationId xmlns:a16="http://schemas.microsoft.com/office/drawing/2014/main" id="{DB35DD13-C59A-9440-A2E9-0919FF3F4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4" name="Rectangle 242">
                <a:extLst>
                  <a:ext uri="{FF2B5EF4-FFF2-40B4-BE49-F238E27FC236}">
                    <a16:creationId xmlns:a16="http://schemas.microsoft.com/office/drawing/2014/main" id="{02D7F4DC-D23C-CA49-B369-DA6A3EEA6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5" name="Rectangle 243">
                <a:extLst>
                  <a:ext uri="{FF2B5EF4-FFF2-40B4-BE49-F238E27FC236}">
                    <a16:creationId xmlns:a16="http://schemas.microsoft.com/office/drawing/2014/main" id="{6BA80886-DBE8-994C-91D1-05495C010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6" name="Rectangle 244">
                <a:extLst>
                  <a:ext uri="{FF2B5EF4-FFF2-40B4-BE49-F238E27FC236}">
                    <a16:creationId xmlns:a16="http://schemas.microsoft.com/office/drawing/2014/main" id="{030780FF-8008-0445-9E96-E95DFC002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7" name="Rectangle 245">
                <a:extLst>
                  <a:ext uri="{FF2B5EF4-FFF2-40B4-BE49-F238E27FC236}">
                    <a16:creationId xmlns:a16="http://schemas.microsoft.com/office/drawing/2014/main" id="{F383A9C3-CD58-2F40-A111-9C3B5F03C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8" name="Rectangle 246">
                <a:extLst>
                  <a:ext uri="{FF2B5EF4-FFF2-40B4-BE49-F238E27FC236}">
                    <a16:creationId xmlns:a16="http://schemas.microsoft.com/office/drawing/2014/main" id="{19AFC273-9C8D-5E47-8325-19C0F5965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9" name="Rectangle 247">
                <a:extLst>
                  <a:ext uri="{FF2B5EF4-FFF2-40B4-BE49-F238E27FC236}">
                    <a16:creationId xmlns:a16="http://schemas.microsoft.com/office/drawing/2014/main" id="{56033CC7-038E-E543-A1B9-D503A5969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3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0" name="Rectangle 248">
                <a:extLst>
                  <a:ext uri="{FF2B5EF4-FFF2-40B4-BE49-F238E27FC236}">
                    <a16:creationId xmlns:a16="http://schemas.microsoft.com/office/drawing/2014/main" id="{95FF0167-30D2-AE4C-8DC0-CE0FB8A4B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3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1" name="Rectangle 249">
                <a:extLst>
                  <a:ext uri="{FF2B5EF4-FFF2-40B4-BE49-F238E27FC236}">
                    <a16:creationId xmlns:a16="http://schemas.microsoft.com/office/drawing/2014/main" id="{7EDBCC20-FF95-A24B-B8F0-E5C983AF2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3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2" name="Rectangle 250">
                <a:extLst>
                  <a:ext uri="{FF2B5EF4-FFF2-40B4-BE49-F238E27FC236}">
                    <a16:creationId xmlns:a16="http://schemas.microsoft.com/office/drawing/2014/main" id="{239CB680-D1B9-0447-B3AE-43956E39E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3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3" name="Rectangle 251">
                <a:extLst>
                  <a:ext uri="{FF2B5EF4-FFF2-40B4-BE49-F238E27FC236}">
                    <a16:creationId xmlns:a16="http://schemas.microsoft.com/office/drawing/2014/main" id="{0D4C2DA1-B218-944A-B33E-FAB71F837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3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4" name="Rectangle 252">
                <a:extLst>
                  <a:ext uri="{FF2B5EF4-FFF2-40B4-BE49-F238E27FC236}">
                    <a16:creationId xmlns:a16="http://schemas.microsoft.com/office/drawing/2014/main" id="{E74AA7BB-7D91-BA4F-9839-3C11ED063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3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5" name="Rectangle 253">
                <a:extLst>
                  <a:ext uri="{FF2B5EF4-FFF2-40B4-BE49-F238E27FC236}">
                    <a16:creationId xmlns:a16="http://schemas.microsoft.com/office/drawing/2014/main" id="{A824E310-E004-2A44-9DA6-5C1BEB69D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3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6" name="Rectangle 254">
                <a:extLst>
                  <a:ext uri="{FF2B5EF4-FFF2-40B4-BE49-F238E27FC236}">
                    <a16:creationId xmlns:a16="http://schemas.microsoft.com/office/drawing/2014/main" id="{8C6C7D9D-FB2D-C940-A978-FF9E6A6E4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3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7" name="Rectangle 255">
                <a:extLst>
                  <a:ext uri="{FF2B5EF4-FFF2-40B4-BE49-F238E27FC236}">
                    <a16:creationId xmlns:a16="http://schemas.microsoft.com/office/drawing/2014/main" id="{E8A19161-C907-D84B-A1FD-64D421DF9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3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8" name="Rectangle 256">
                <a:extLst>
                  <a:ext uri="{FF2B5EF4-FFF2-40B4-BE49-F238E27FC236}">
                    <a16:creationId xmlns:a16="http://schemas.microsoft.com/office/drawing/2014/main" id="{64D77B29-AFC1-834A-A6E8-3C0F53CCA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9" name="Rectangle 257">
                <a:extLst>
                  <a:ext uri="{FF2B5EF4-FFF2-40B4-BE49-F238E27FC236}">
                    <a16:creationId xmlns:a16="http://schemas.microsoft.com/office/drawing/2014/main" id="{5A8654D4-F9F5-824D-AB74-62DCA2FE5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0" name="Rectangle 258">
                <a:extLst>
                  <a:ext uri="{FF2B5EF4-FFF2-40B4-BE49-F238E27FC236}">
                    <a16:creationId xmlns:a16="http://schemas.microsoft.com/office/drawing/2014/main" id="{3CAB6CB5-678B-7E48-8501-0EAD9B797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3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1" name="Rectangle 259">
                <a:extLst>
                  <a:ext uri="{FF2B5EF4-FFF2-40B4-BE49-F238E27FC236}">
                    <a16:creationId xmlns:a16="http://schemas.microsoft.com/office/drawing/2014/main" id="{B493A497-C6D2-8742-9447-79F252686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2" name="Rectangle 260">
                <a:extLst>
                  <a:ext uri="{FF2B5EF4-FFF2-40B4-BE49-F238E27FC236}">
                    <a16:creationId xmlns:a16="http://schemas.microsoft.com/office/drawing/2014/main" id="{2A6FA139-300C-114B-A5C2-2F2E5DCA6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3" name="Rectangle 261">
                <a:extLst>
                  <a:ext uri="{FF2B5EF4-FFF2-40B4-BE49-F238E27FC236}">
                    <a16:creationId xmlns:a16="http://schemas.microsoft.com/office/drawing/2014/main" id="{861F6A2C-A88F-5540-9037-39FC00010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4" name="Rectangle 262">
                <a:extLst>
                  <a:ext uri="{FF2B5EF4-FFF2-40B4-BE49-F238E27FC236}">
                    <a16:creationId xmlns:a16="http://schemas.microsoft.com/office/drawing/2014/main" id="{C8C13B60-B389-6947-A2DF-2295847F4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5" name="Rectangle 263">
                <a:extLst>
                  <a:ext uri="{FF2B5EF4-FFF2-40B4-BE49-F238E27FC236}">
                    <a16:creationId xmlns:a16="http://schemas.microsoft.com/office/drawing/2014/main" id="{B97537F8-2BBC-844C-8512-BEB30FA9B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6" name="Rectangle 264">
                <a:extLst>
                  <a:ext uri="{FF2B5EF4-FFF2-40B4-BE49-F238E27FC236}">
                    <a16:creationId xmlns:a16="http://schemas.microsoft.com/office/drawing/2014/main" id="{15D7EC1B-404E-DA44-BCD8-4723B10F8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7" name="Rectangle 265">
                <a:extLst>
                  <a:ext uri="{FF2B5EF4-FFF2-40B4-BE49-F238E27FC236}">
                    <a16:creationId xmlns:a16="http://schemas.microsoft.com/office/drawing/2014/main" id="{85D505A6-B6AA-2043-AB9D-44681FBD2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8" name="Rectangle 266">
                <a:extLst>
                  <a:ext uri="{FF2B5EF4-FFF2-40B4-BE49-F238E27FC236}">
                    <a16:creationId xmlns:a16="http://schemas.microsoft.com/office/drawing/2014/main" id="{8E0A805B-0F16-9342-8A2A-CADA9C1FF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9" name="Rectangle 267">
                <a:extLst>
                  <a:ext uri="{FF2B5EF4-FFF2-40B4-BE49-F238E27FC236}">
                    <a16:creationId xmlns:a16="http://schemas.microsoft.com/office/drawing/2014/main" id="{F60D74EB-5511-AD4C-B3B2-F36D3EF40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0" name="Rectangle 268">
                <a:extLst>
                  <a:ext uri="{FF2B5EF4-FFF2-40B4-BE49-F238E27FC236}">
                    <a16:creationId xmlns:a16="http://schemas.microsoft.com/office/drawing/2014/main" id="{8CE7F1AC-F0C1-CB4B-A794-881726F3D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1" name="Rectangle 269">
                <a:extLst>
                  <a:ext uri="{FF2B5EF4-FFF2-40B4-BE49-F238E27FC236}">
                    <a16:creationId xmlns:a16="http://schemas.microsoft.com/office/drawing/2014/main" id="{5B52D58D-4597-C14B-8032-0FE6A4675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2" name="Rectangle 270">
                <a:extLst>
                  <a:ext uri="{FF2B5EF4-FFF2-40B4-BE49-F238E27FC236}">
                    <a16:creationId xmlns:a16="http://schemas.microsoft.com/office/drawing/2014/main" id="{0729A29F-34A5-874E-BE69-FF48717D0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3" name="Rectangle 271">
                <a:extLst>
                  <a:ext uri="{FF2B5EF4-FFF2-40B4-BE49-F238E27FC236}">
                    <a16:creationId xmlns:a16="http://schemas.microsoft.com/office/drawing/2014/main" id="{BA15EDE7-05C0-234E-B74B-2AF6C9619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4" name="Rectangle 272">
                <a:extLst>
                  <a:ext uri="{FF2B5EF4-FFF2-40B4-BE49-F238E27FC236}">
                    <a16:creationId xmlns:a16="http://schemas.microsoft.com/office/drawing/2014/main" id="{BA50B1C1-B52C-904A-8FD9-4BF4FF068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5" name="Rectangle 273">
                <a:extLst>
                  <a:ext uri="{FF2B5EF4-FFF2-40B4-BE49-F238E27FC236}">
                    <a16:creationId xmlns:a16="http://schemas.microsoft.com/office/drawing/2014/main" id="{32522715-5FB1-BB4E-9D55-CC4A72810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6" name="Rectangle 274">
                <a:extLst>
                  <a:ext uri="{FF2B5EF4-FFF2-40B4-BE49-F238E27FC236}">
                    <a16:creationId xmlns:a16="http://schemas.microsoft.com/office/drawing/2014/main" id="{CF195769-CB67-A741-8248-47B0BD700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7" name="Rectangle 275">
                <a:extLst>
                  <a:ext uri="{FF2B5EF4-FFF2-40B4-BE49-F238E27FC236}">
                    <a16:creationId xmlns:a16="http://schemas.microsoft.com/office/drawing/2014/main" id="{8C81FB32-A24A-FB42-B15A-28B46E955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8" name="Rectangle 276">
                <a:extLst>
                  <a:ext uri="{FF2B5EF4-FFF2-40B4-BE49-F238E27FC236}">
                    <a16:creationId xmlns:a16="http://schemas.microsoft.com/office/drawing/2014/main" id="{32AE060F-3EDF-8449-87D5-764BBDFCA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9" name="Rectangle 277">
                <a:extLst>
                  <a:ext uri="{FF2B5EF4-FFF2-40B4-BE49-F238E27FC236}">
                    <a16:creationId xmlns:a16="http://schemas.microsoft.com/office/drawing/2014/main" id="{53E76804-3590-C44B-9706-79FFC506C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0" name="Rectangle 278">
                <a:extLst>
                  <a:ext uri="{FF2B5EF4-FFF2-40B4-BE49-F238E27FC236}">
                    <a16:creationId xmlns:a16="http://schemas.microsoft.com/office/drawing/2014/main" id="{E861F1CE-EBDE-3A47-8828-7EDB6ABCF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4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1" name="Rectangle 279">
                <a:extLst>
                  <a:ext uri="{FF2B5EF4-FFF2-40B4-BE49-F238E27FC236}">
                    <a16:creationId xmlns:a16="http://schemas.microsoft.com/office/drawing/2014/main" id="{ABBB39DA-7CED-C841-BD46-39E427C81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4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2" name="Rectangle 280">
                <a:extLst>
                  <a:ext uri="{FF2B5EF4-FFF2-40B4-BE49-F238E27FC236}">
                    <a16:creationId xmlns:a16="http://schemas.microsoft.com/office/drawing/2014/main" id="{EE201BE0-A1C4-DC4F-AFC8-E11AD9D9F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4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3" name="Rectangle 281">
                <a:extLst>
                  <a:ext uri="{FF2B5EF4-FFF2-40B4-BE49-F238E27FC236}">
                    <a16:creationId xmlns:a16="http://schemas.microsoft.com/office/drawing/2014/main" id="{41F223BD-A0B6-F94E-9515-3B9471EA1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4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4" name="Rectangle 282">
                <a:extLst>
                  <a:ext uri="{FF2B5EF4-FFF2-40B4-BE49-F238E27FC236}">
                    <a16:creationId xmlns:a16="http://schemas.microsoft.com/office/drawing/2014/main" id="{886A1D65-EF2D-1544-9147-68D902EA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4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5" name="Rectangle 283">
                <a:extLst>
                  <a:ext uri="{FF2B5EF4-FFF2-40B4-BE49-F238E27FC236}">
                    <a16:creationId xmlns:a16="http://schemas.microsoft.com/office/drawing/2014/main" id="{064E4542-407E-964F-9283-DC7070B21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4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6" name="Rectangle 284">
                <a:extLst>
                  <a:ext uri="{FF2B5EF4-FFF2-40B4-BE49-F238E27FC236}">
                    <a16:creationId xmlns:a16="http://schemas.microsoft.com/office/drawing/2014/main" id="{C7BAB12A-C2BF-1143-8B08-433F4F876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4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7" name="Rectangle 285">
                <a:extLst>
                  <a:ext uri="{FF2B5EF4-FFF2-40B4-BE49-F238E27FC236}">
                    <a16:creationId xmlns:a16="http://schemas.microsoft.com/office/drawing/2014/main" id="{499E270B-F119-3648-8A93-17CDB6C15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4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8" name="Rectangle 286">
                <a:extLst>
                  <a:ext uri="{FF2B5EF4-FFF2-40B4-BE49-F238E27FC236}">
                    <a16:creationId xmlns:a16="http://schemas.microsoft.com/office/drawing/2014/main" id="{C02FA870-1341-A94A-A9BB-1383B0DB7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4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9" name="Rectangle 287">
                <a:extLst>
                  <a:ext uri="{FF2B5EF4-FFF2-40B4-BE49-F238E27FC236}">
                    <a16:creationId xmlns:a16="http://schemas.microsoft.com/office/drawing/2014/main" id="{F348D618-9AEE-B845-9D72-424E79DF5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0" name="Rectangle 288">
                <a:extLst>
                  <a:ext uri="{FF2B5EF4-FFF2-40B4-BE49-F238E27FC236}">
                    <a16:creationId xmlns:a16="http://schemas.microsoft.com/office/drawing/2014/main" id="{7801B01B-4BF5-CF42-B4D2-1AB258577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1" name="Rectangle 289">
                <a:extLst>
                  <a:ext uri="{FF2B5EF4-FFF2-40B4-BE49-F238E27FC236}">
                    <a16:creationId xmlns:a16="http://schemas.microsoft.com/office/drawing/2014/main" id="{D0735D17-578A-1F4F-AD14-D5BC07C53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2" name="Rectangle 290">
                <a:extLst>
                  <a:ext uri="{FF2B5EF4-FFF2-40B4-BE49-F238E27FC236}">
                    <a16:creationId xmlns:a16="http://schemas.microsoft.com/office/drawing/2014/main" id="{E4CDBB21-AEEB-4047-8D61-57B962971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4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3" name="Rectangle 291">
                <a:extLst>
                  <a:ext uri="{FF2B5EF4-FFF2-40B4-BE49-F238E27FC236}">
                    <a16:creationId xmlns:a16="http://schemas.microsoft.com/office/drawing/2014/main" id="{234E4BCA-7317-B247-AF42-E58380721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4" name="Rectangle 292">
                <a:extLst>
                  <a:ext uri="{FF2B5EF4-FFF2-40B4-BE49-F238E27FC236}">
                    <a16:creationId xmlns:a16="http://schemas.microsoft.com/office/drawing/2014/main" id="{61559618-14A8-5248-9D83-48031AD6C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5" name="Rectangle 293">
                <a:extLst>
                  <a:ext uri="{FF2B5EF4-FFF2-40B4-BE49-F238E27FC236}">
                    <a16:creationId xmlns:a16="http://schemas.microsoft.com/office/drawing/2014/main" id="{BC8751A8-3E2C-DE44-9398-C02DD3337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6" name="Rectangle 294">
                <a:extLst>
                  <a:ext uri="{FF2B5EF4-FFF2-40B4-BE49-F238E27FC236}">
                    <a16:creationId xmlns:a16="http://schemas.microsoft.com/office/drawing/2014/main" id="{4AE6F396-C3EE-4D4F-9A0C-00BF8DEC1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7" name="Rectangle 295">
                <a:extLst>
                  <a:ext uri="{FF2B5EF4-FFF2-40B4-BE49-F238E27FC236}">
                    <a16:creationId xmlns:a16="http://schemas.microsoft.com/office/drawing/2014/main" id="{9FE92EF6-C99F-2E4E-A202-225DB6CD5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8" name="Rectangle 296">
                <a:extLst>
                  <a:ext uri="{FF2B5EF4-FFF2-40B4-BE49-F238E27FC236}">
                    <a16:creationId xmlns:a16="http://schemas.microsoft.com/office/drawing/2014/main" id="{DC9C1AEE-F04B-934A-8483-637CDFF30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9" name="Rectangle 297">
                <a:extLst>
                  <a:ext uri="{FF2B5EF4-FFF2-40B4-BE49-F238E27FC236}">
                    <a16:creationId xmlns:a16="http://schemas.microsoft.com/office/drawing/2014/main" id="{E6DFD34E-7980-174B-A8DD-818169533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0" name="Rectangle 298">
                <a:extLst>
                  <a:ext uri="{FF2B5EF4-FFF2-40B4-BE49-F238E27FC236}">
                    <a16:creationId xmlns:a16="http://schemas.microsoft.com/office/drawing/2014/main" id="{AB8B61B0-1F4F-5046-87F9-619511206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1" name="Rectangle 299">
                <a:extLst>
                  <a:ext uri="{FF2B5EF4-FFF2-40B4-BE49-F238E27FC236}">
                    <a16:creationId xmlns:a16="http://schemas.microsoft.com/office/drawing/2014/main" id="{46E2916D-9FB8-DD49-BA04-B27CD0FAA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2" name="Rectangle 300">
                <a:extLst>
                  <a:ext uri="{FF2B5EF4-FFF2-40B4-BE49-F238E27FC236}">
                    <a16:creationId xmlns:a16="http://schemas.microsoft.com/office/drawing/2014/main" id="{EEC9DA87-E0CE-424B-A824-C50EF1019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3" name="Rectangle 301">
                <a:extLst>
                  <a:ext uri="{FF2B5EF4-FFF2-40B4-BE49-F238E27FC236}">
                    <a16:creationId xmlns:a16="http://schemas.microsoft.com/office/drawing/2014/main" id="{07245440-E117-E24E-9A99-3CE1FA474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4" name="Rectangle 302">
                <a:extLst>
                  <a:ext uri="{FF2B5EF4-FFF2-40B4-BE49-F238E27FC236}">
                    <a16:creationId xmlns:a16="http://schemas.microsoft.com/office/drawing/2014/main" id="{11B78D5B-3BE3-CB48-A7D3-7168A749E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5" name="Rectangle 303">
                <a:extLst>
                  <a:ext uri="{FF2B5EF4-FFF2-40B4-BE49-F238E27FC236}">
                    <a16:creationId xmlns:a16="http://schemas.microsoft.com/office/drawing/2014/main" id="{64075485-E5E5-AA48-8E4C-558EC517C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6" name="Rectangle 304">
                <a:extLst>
                  <a:ext uri="{FF2B5EF4-FFF2-40B4-BE49-F238E27FC236}">
                    <a16:creationId xmlns:a16="http://schemas.microsoft.com/office/drawing/2014/main" id="{6991963D-4887-F540-97B5-51E25E330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7" name="Rectangle 305">
                <a:extLst>
                  <a:ext uri="{FF2B5EF4-FFF2-40B4-BE49-F238E27FC236}">
                    <a16:creationId xmlns:a16="http://schemas.microsoft.com/office/drawing/2014/main" id="{E17491AE-7A32-464B-B8BD-36A1E77D1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8" name="Rectangle 306">
                <a:extLst>
                  <a:ext uri="{FF2B5EF4-FFF2-40B4-BE49-F238E27FC236}">
                    <a16:creationId xmlns:a16="http://schemas.microsoft.com/office/drawing/2014/main" id="{5D720910-38C6-1244-B1B8-ECD838AB3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09" name="Rectangle 307">
                <a:extLst>
                  <a:ext uri="{FF2B5EF4-FFF2-40B4-BE49-F238E27FC236}">
                    <a16:creationId xmlns:a16="http://schemas.microsoft.com/office/drawing/2014/main" id="{F957E61C-BC15-204C-854B-F171637B6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0" name="Rectangle 308">
                <a:extLst>
                  <a:ext uri="{FF2B5EF4-FFF2-40B4-BE49-F238E27FC236}">
                    <a16:creationId xmlns:a16="http://schemas.microsoft.com/office/drawing/2014/main" id="{5A41D42C-D770-E64D-9B56-8D78F2A9D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1" name="Rectangle 309">
                <a:extLst>
                  <a:ext uri="{FF2B5EF4-FFF2-40B4-BE49-F238E27FC236}">
                    <a16:creationId xmlns:a16="http://schemas.microsoft.com/office/drawing/2014/main" id="{EFF1F18D-7534-3C43-A025-803477E6A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4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2" name="Rectangle 310">
                <a:extLst>
                  <a:ext uri="{FF2B5EF4-FFF2-40B4-BE49-F238E27FC236}">
                    <a16:creationId xmlns:a16="http://schemas.microsoft.com/office/drawing/2014/main" id="{593D336C-4BDB-EA48-AA57-F6AAF2BC7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4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3" name="Rectangle 311">
                <a:extLst>
                  <a:ext uri="{FF2B5EF4-FFF2-40B4-BE49-F238E27FC236}">
                    <a16:creationId xmlns:a16="http://schemas.microsoft.com/office/drawing/2014/main" id="{C63ED97D-1459-B84B-AECB-76A787ABF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4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4" name="Rectangle 312">
                <a:extLst>
                  <a:ext uri="{FF2B5EF4-FFF2-40B4-BE49-F238E27FC236}">
                    <a16:creationId xmlns:a16="http://schemas.microsoft.com/office/drawing/2014/main" id="{8ECBA721-6AF6-C84D-98FD-272349D55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4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5" name="Rectangle 313">
                <a:extLst>
                  <a:ext uri="{FF2B5EF4-FFF2-40B4-BE49-F238E27FC236}">
                    <a16:creationId xmlns:a16="http://schemas.microsoft.com/office/drawing/2014/main" id="{623A4624-054B-2D4A-8E6E-0FF5BF8B2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4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6" name="Rectangle 314">
                <a:extLst>
                  <a:ext uri="{FF2B5EF4-FFF2-40B4-BE49-F238E27FC236}">
                    <a16:creationId xmlns:a16="http://schemas.microsoft.com/office/drawing/2014/main" id="{07A981FE-9AF6-7C41-B45B-CF822D964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4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7" name="Rectangle 315">
                <a:extLst>
                  <a:ext uri="{FF2B5EF4-FFF2-40B4-BE49-F238E27FC236}">
                    <a16:creationId xmlns:a16="http://schemas.microsoft.com/office/drawing/2014/main" id="{11B48556-CB66-D248-8471-CC43C991E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4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8" name="Rectangle 316">
                <a:extLst>
                  <a:ext uri="{FF2B5EF4-FFF2-40B4-BE49-F238E27FC236}">
                    <a16:creationId xmlns:a16="http://schemas.microsoft.com/office/drawing/2014/main" id="{F48F2EFA-3FFD-0045-9365-C502C46D1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4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19" name="Rectangle 317">
                <a:extLst>
                  <a:ext uri="{FF2B5EF4-FFF2-40B4-BE49-F238E27FC236}">
                    <a16:creationId xmlns:a16="http://schemas.microsoft.com/office/drawing/2014/main" id="{E5E9F16D-9D07-F242-8AFC-6F28D7D0C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4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0" name="Rectangle 318">
                <a:extLst>
                  <a:ext uri="{FF2B5EF4-FFF2-40B4-BE49-F238E27FC236}">
                    <a16:creationId xmlns:a16="http://schemas.microsoft.com/office/drawing/2014/main" id="{C07BF852-D139-744B-BB78-D4DCD0D77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1" name="Rectangle 319">
                <a:extLst>
                  <a:ext uri="{FF2B5EF4-FFF2-40B4-BE49-F238E27FC236}">
                    <a16:creationId xmlns:a16="http://schemas.microsoft.com/office/drawing/2014/main" id="{9633E4CC-9A0D-9A4B-BCA6-92139A39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2" name="Rectangle 320">
                <a:extLst>
                  <a:ext uri="{FF2B5EF4-FFF2-40B4-BE49-F238E27FC236}">
                    <a16:creationId xmlns:a16="http://schemas.microsoft.com/office/drawing/2014/main" id="{FAE652B4-9FD7-6842-9CFB-F03A6D64E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3" name="Rectangle 321">
                <a:extLst>
                  <a:ext uri="{FF2B5EF4-FFF2-40B4-BE49-F238E27FC236}">
                    <a16:creationId xmlns:a16="http://schemas.microsoft.com/office/drawing/2014/main" id="{B30AB977-E170-A94A-9903-C487E3194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4" name="Rectangle 322">
                <a:extLst>
                  <a:ext uri="{FF2B5EF4-FFF2-40B4-BE49-F238E27FC236}">
                    <a16:creationId xmlns:a16="http://schemas.microsoft.com/office/drawing/2014/main" id="{F22C884D-7D11-8245-BFB7-873628822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4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5" name="Rectangle 323">
                <a:extLst>
                  <a:ext uri="{FF2B5EF4-FFF2-40B4-BE49-F238E27FC236}">
                    <a16:creationId xmlns:a16="http://schemas.microsoft.com/office/drawing/2014/main" id="{F81F9F17-6087-DE4F-B637-5929FAF19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6" name="Rectangle 324">
                <a:extLst>
                  <a:ext uri="{FF2B5EF4-FFF2-40B4-BE49-F238E27FC236}">
                    <a16:creationId xmlns:a16="http://schemas.microsoft.com/office/drawing/2014/main" id="{A8F1074B-CE7C-E343-B071-F272879A2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7" name="Rectangle 325">
                <a:extLst>
                  <a:ext uri="{FF2B5EF4-FFF2-40B4-BE49-F238E27FC236}">
                    <a16:creationId xmlns:a16="http://schemas.microsoft.com/office/drawing/2014/main" id="{843A18F2-545A-A849-B459-C73214B66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8" name="Rectangle 326">
                <a:extLst>
                  <a:ext uri="{FF2B5EF4-FFF2-40B4-BE49-F238E27FC236}">
                    <a16:creationId xmlns:a16="http://schemas.microsoft.com/office/drawing/2014/main" id="{4A615D1F-5E5F-934A-B6D3-06CC1B13B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29" name="Rectangle 327">
                <a:extLst>
                  <a:ext uri="{FF2B5EF4-FFF2-40B4-BE49-F238E27FC236}">
                    <a16:creationId xmlns:a16="http://schemas.microsoft.com/office/drawing/2014/main" id="{A8C4806D-DBF3-B64E-8866-2021C82D8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0" name="Rectangle 328">
                <a:extLst>
                  <a:ext uri="{FF2B5EF4-FFF2-40B4-BE49-F238E27FC236}">
                    <a16:creationId xmlns:a16="http://schemas.microsoft.com/office/drawing/2014/main" id="{E0C4B0EE-93F8-B14A-9D66-2D6FB146E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1" name="Rectangle 329">
                <a:extLst>
                  <a:ext uri="{FF2B5EF4-FFF2-40B4-BE49-F238E27FC236}">
                    <a16:creationId xmlns:a16="http://schemas.microsoft.com/office/drawing/2014/main" id="{56C1249D-9138-BF4D-8954-369D47A9F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2" name="Rectangle 330">
                <a:extLst>
                  <a:ext uri="{FF2B5EF4-FFF2-40B4-BE49-F238E27FC236}">
                    <a16:creationId xmlns:a16="http://schemas.microsoft.com/office/drawing/2014/main" id="{5836F401-698B-144D-9616-E71AA2367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3" name="Rectangle 331">
                <a:extLst>
                  <a:ext uri="{FF2B5EF4-FFF2-40B4-BE49-F238E27FC236}">
                    <a16:creationId xmlns:a16="http://schemas.microsoft.com/office/drawing/2014/main" id="{EB50A55D-2D92-524D-958A-7D6284E7F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4" name="Rectangle 332">
                <a:extLst>
                  <a:ext uri="{FF2B5EF4-FFF2-40B4-BE49-F238E27FC236}">
                    <a16:creationId xmlns:a16="http://schemas.microsoft.com/office/drawing/2014/main" id="{8AD10D4D-E034-2945-A24C-A2366493F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5" name="Rectangle 333">
                <a:extLst>
                  <a:ext uri="{FF2B5EF4-FFF2-40B4-BE49-F238E27FC236}">
                    <a16:creationId xmlns:a16="http://schemas.microsoft.com/office/drawing/2014/main" id="{3C128CDE-F0C7-1C41-8B7D-C063E5ED2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6" name="Rectangle 334">
                <a:extLst>
                  <a:ext uri="{FF2B5EF4-FFF2-40B4-BE49-F238E27FC236}">
                    <a16:creationId xmlns:a16="http://schemas.microsoft.com/office/drawing/2014/main" id="{CB3025E5-79FA-A54F-87BA-562D687DD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7" name="Rectangle 335">
                <a:extLst>
                  <a:ext uri="{FF2B5EF4-FFF2-40B4-BE49-F238E27FC236}">
                    <a16:creationId xmlns:a16="http://schemas.microsoft.com/office/drawing/2014/main" id="{50BA8484-B1E5-2344-8CED-B3A48B260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8" name="Rectangle 336">
                <a:extLst>
                  <a:ext uri="{FF2B5EF4-FFF2-40B4-BE49-F238E27FC236}">
                    <a16:creationId xmlns:a16="http://schemas.microsoft.com/office/drawing/2014/main" id="{B335A22B-F27D-8C4C-A88A-16B3E0897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39" name="Rectangle 337">
                <a:extLst>
                  <a:ext uri="{FF2B5EF4-FFF2-40B4-BE49-F238E27FC236}">
                    <a16:creationId xmlns:a16="http://schemas.microsoft.com/office/drawing/2014/main" id="{3B06E15E-16E2-A549-A240-E918DF998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0" name="Rectangle 338">
                <a:extLst>
                  <a:ext uri="{FF2B5EF4-FFF2-40B4-BE49-F238E27FC236}">
                    <a16:creationId xmlns:a16="http://schemas.microsoft.com/office/drawing/2014/main" id="{6E16F77D-1EE9-DC40-9E8B-07A678E9F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1" name="Rectangle 339">
                <a:extLst>
                  <a:ext uri="{FF2B5EF4-FFF2-40B4-BE49-F238E27FC236}">
                    <a16:creationId xmlns:a16="http://schemas.microsoft.com/office/drawing/2014/main" id="{4C2C52FF-01D9-2241-9B49-BBFCD439A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2" name="Rectangle 340">
                <a:extLst>
                  <a:ext uri="{FF2B5EF4-FFF2-40B4-BE49-F238E27FC236}">
                    <a16:creationId xmlns:a16="http://schemas.microsoft.com/office/drawing/2014/main" id="{BD861847-8FA9-0546-BDC4-D7426E6DE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523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3" name="Rectangle 341">
                <a:extLst>
                  <a:ext uri="{FF2B5EF4-FFF2-40B4-BE49-F238E27FC236}">
                    <a16:creationId xmlns:a16="http://schemas.microsoft.com/office/drawing/2014/main" id="{95851562-F5FB-2749-84A5-A65932A92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523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4" name="Rectangle 342">
                <a:extLst>
                  <a:ext uri="{FF2B5EF4-FFF2-40B4-BE49-F238E27FC236}">
                    <a16:creationId xmlns:a16="http://schemas.microsoft.com/office/drawing/2014/main" id="{E6A92B77-3849-A34A-AD8A-EBABDD859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523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5" name="Rectangle 343">
                <a:extLst>
                  <a:ext uri="{FF2B5EF4-FFF2-40B4-BE49-F238E27FC236}">
                    <a16:creationId xmlns:a16="http://schemas.microsoft.com/office/drawing/2014/main" id="{2DC7F808-3961-2A4E-A9D3-A95C0CBF8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523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6" name="Rectangle 344">
                <a:extLst>
                  <a:ext uri="{FF2B5EF4-FFF2-40B4-BE49-F238E27FC236}">
                    <a16:creationId xmlns:a16="http://schemas.microsoft.com/office/drawing/2014/main" id="{8263BBE1-5C8D-0547-B44C-C28699F9E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523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7" name="Rectangle 345">
                <a:extLst>
                  <a:ext uri="{FF2B5EF4-FFF2-40B4-BE49-F238E27FC236}">
                    <a16:creationId xmlns:a16="http://schemas.microsoft.com/office/drawing/2014/main" id="{ACD2F2CD-9948-7746-B194-A628729AD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523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8" name="Rectangle 346">
                <a:extLst>
                  <a:ext uri="{FF2B5EF4-FFF2-40B4-BE49-F238E27FC236}">
                    <a16:creationId xmlns:a16="http://schemas.microsoft.com/office/drawing/2014/main" id="{975DC579-12AF-4A48-AB10-2C8A10858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523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9" name="Rectangle 347">
                <a:extLst>
                  <a:ext uri="{FF2B5EF4-FFF2-40B4-BE49-F238E27FC236}">
                    <a16:creationId xmlns:a16="http://schemas.microsoft.com/office/drawing/2014/main" id="{E6D154DC-7050-9A4E-9AE0-C25FBA964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523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0" name="Rectangle 348">
                <a:extLst>
                  <a:ext uri="{FF2B5EF4-FFF2-40B4-BE49-F238E27FC236}">
                    <a16:creationId xmlns:a16="http://schemas.microsoft.com/office/drawing/2014/main" id="{F014AA32-FAD7-5647-96AB-7160131E4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523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1" name="Rectangle 349">
                <a:extLst>
                  <a:ext uri="{FF2B5EF4-FFF2-40B4-BE49-F238E27FC236}">
                    <a16:creationId xmlns:a16="http://schemas.microsoft.com/office/drawing/2014/main" id="{A8ED4892-179B-9B41-9F89-3A840BFF5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2" name="Rectangle 350">
                <a:extLst>
                  <a:ext uri="{FF2B5EF4-FFF2-40B4-BE49-F238E27FC236}">
                    <a16:creationId xmlns:a16="http://schemas.microsoft.com/office/drawing/2014/main" id="{D07EF86B-873D-1742-BDF6-168250802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3" name="Rectangle 351">
                <a:extLst>
                  <a:ext uri="{FF2B5EF4-FFF2-40B4-BE49-F238E27FC236}">
                    <a16:creationId xmlns:a16="http://schemas.microsoft.com/office/drawing/2014/main" id="{2B9CF513-4385-6542-970D-4B72E0433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4" name="Rectangle 352">
                <a:extLst>
                  <a:ext uri="{FF2B5EF4-FFF2-40B4-BE49-F238E27FC236}">
                    <a16:creationId xmlns:a16="http://schemas.microsoft.com/office/drawing/2014/main" id="{346C2D84-5728-B64F-9002-1672B60EF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5" name="Rectangle 353">
                <a:extLst>
                  <a:ext uri="{FF2B5EF4-FFF2-40B4-BE49-F238E27FC236}">
                    <a16:creationId xmlns:a16="http://schemas.microsoft.com/office/drawing/2014/main" id="{C0513246-24AD-4B41-95D3-CCBE47161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6" name="Rectangle 354">
                <a:extLst>
                  <a:ext uri="{FF2B5EF4-FFF2-40B4-BE49-F238E27FC236}">
                    <a16:creationId xmlns:a16="http://schemas.microsoft.com/office/drawing/2014/main" id="{8558A062-29BF-F949-A13C-6F563DF32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523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7" name="Rectangle 355">
                <a:extLst>
                  <a:ext uri="{FF2B5EF4-FFF2-40B4-BE49-F238E27FC236}">
                    <a16:creationId xmlns:a16="http://schemas.microsoft.com/office/drawing/2014/main" id="{56DA9DE3-A665-FD41-8886-4D76DE2EF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8" name="Rectangle 356">
                <a:extLst>
                  <a:ext uri="{FF2B5EF4-FFF2-40B4-BE49-F238E27FC236}">
                    <a16:creationId xmlns:a16="http://schemas.microsoft.com/office/drawing/2014/main" id="{B49BF71A-D85D-CF48-B659-312E195FA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9" name="Rectangle 357">
                <a:extLst>
                  <a:ext uri="{FF2B5EF4-FFF2-40B4-BE49-F238E27FC236}">
                    <a16:creationId xmlns:a16="http://schemas.microsoft.com/office/drawing/2014/main" id="{16210DAD-50AC-5C41-80E4-4B54EFAE2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0" name="Rectangle 358">
                <a:extLst>
                  <a:ext uri="{FF2B5EF4-FFF2-40B4-BE49-F238E27FC236}">
                    <a16:creationId xmlns:a16="http://schemas.microsoft.com/office/drawing/2014/main" id="{DD4FAD17-1CFF-554E-9AA2-55FDE548B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1" name="Rectangle 359">
                <a:extLst>
                  <a:ext uri="{FF2B5EF4-FFF2-40B4-BE49-F238E27FC236}">
                    <a16:creationId xmlns:a16="http://schemas.microsoft.com/office/drawing/2014/main" id="{4913CE13-313F-6F4E-9048-F2C58BA67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2" name="Rectangle 360">
                <a:extLst>
                  <a:ext uri="{FF2B5EF4-FFF2-40B4-BE49-F238E27FC236}">
                    <a16:creationId xmlns:a16="http://schemas.microsoft.com/office/drawing/2014/main" id="{078AE278-4486-5E4D-8DFD-449513EFF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3" name="Rectangle 361">
                <a:extLst>
                  <a:ext uri="{FF2B5EF4-FFF2-40B4-BE49-F238E27FC236}">
                    <a16:creationId xmlns:a16="http://schemas.microsoft.com/office/drawing/2014/main" id="{741156C8-1F4E-E943-B504-298EED18C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4" name="Rectangle 362">
                <a:extLst>
                  <a:ext uri="{FF2B5EF4-FFF2-40B4-BE49-F238E27FC236}">
                    <a16:creationId xmlns:a16="http://schemas.microsoft.com/office/drawing/2014/main" id="{47895F3B-138D-1B46-8C79-FE014F6AC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5" name="Rectangle 363">
                <a:extLst>
                  <a:ext uri="{FF2B5EF4-FFF2-40B4-BE49-F238E27FC236}">
                    <a16:creationId xmlns:a16="http://schemas.microsoft.com/office/drawing/2014/main" id="{C1958A84-5200-5D43-BA03-28AD84471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6" name="Rectangle 364">
                <a:extLst>
                  <a:ext uri="{FF2B5EF4-FFF2-40B4-BE49-F238E27FC236}">
                    <a16:creationId xmlns:a16="http://schemas.microsoft.com/office/drawing/2014/main" id="{8D98B853-6DE7-724C-A9E9-0150388F0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7" name="Rectangle 365">
                <a:extLst>
                  <a:ext uri="{FF2B5EF4-FFF2-40B4-BE49-F238E27FC236}">
                    <a16:creationId xmlns:a16="http://schemas.microsoft.com/office/drawing/2014/main" id="{50995CAF-B4C1-5940-B116-AF4F1B14C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8" name="Rectangle 366">
                <a:extLst>
                  <a:ext uri="{FF2B5EF4-FFF2-40B4-BE49-F238E27FC236}">
                    <a16:creationId xmlns:a16="http://schemas.microsoft.com/office/drawing/2014/main" id="{FC9556D3-22BE-5E43-9661-59CBDB2DC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9" name="Rectangle 367">
                <a:extLst>
                  <a:ext uri="{FF2B5EF4-FFF2-40B4-BE49-F238E27FC236}">
                    <a16:creationId xmlns:a16="http://schemas.microsoft.com/office/drawing/2014/main" id="{349F7100-B3E2-8447-BD7B-3A9A54D3D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0" name="Rectangle 368">
                <a:extLst>
                  <a:ext uri="{FF2B5EF4-FFF2-40B4-BE49-F238E27FC236}">
                    <a16:creationId xmlns:a16="http://schemas.microsoft.com/office/drawing/2014/main" id="{D4623E44-4460-964E-9C87-347AD9684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1" name="Rectangle 369">
                <a:extLst>
                  <a:ext uri="{FF2B5EF4-FFF2-40B4-BE49-F238E27FC236}">
                    <a16:creationId xmlns:a16="http://schemas.microsoft.com/office/drawing/2014/main" id="{B96CE7A5-3570-7D48-B806-C42B7C9D0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2" name="Rectangle 370">
                <a:extLst>
                  <a:ext uri="{FF2B5EF4-FFF2-40B4-BE49-F238E27FC236}">
                    <a16:creationId xmlns:a16="http://schemas.microsoft.com/office/drawing/2014/main" id="{ABD6E680-D25A-0F48-9B90-7DA946790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3" name="Rectangle 371">
                <a:extLst>
                  <a:ext uri="{FF2B5EF4-FFF2-40B4-BE49-F238E27FC236}">
                    <a16:creationId xmlns:a16="http://schemas.microsoft.com/office/drawing/2014/main" id="{A05135C8-EB4B-9D40-A132-AB576C050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5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4" name="Rectangle 372">
                <a:extLst>
                  <a:ext uri="{FF2B5EF4-FFF2-40B4-BE49-F238E27FC236}">
                    <a16:creationId xmlns:a16="http://schemas.microsoft.com/office/drawing/2014/main" id="{16733043-82BC-6A44-9836-FFB08DBCA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5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5" name="Rectangle 373">
                <a:extLst>
                  <a:ext uri="{FF2B5EF4-FFF2-40B4-BE49-F238E27FC236}">
                    <a16:creationId xmlns:a16="http://schemas.microsoft.com/office/drawing/2014/main" id="{44F5F09B-6617-D544-AE9E-266425D4D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5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6" name="Rectangle 374">
                <a:extLst>
                  <a:ext uri="{FF2B5EF4-FFF2-40B4-BE49-F238E27FC236}">
                    <a16:creationId xmlns:a16="http://schemas.microsoft.com/office/drawing/2014/main" id="{3453D5D1-F4CC-754E-BB03-436B930B5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5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7" name="Rectangle 375">
                <a:extLst>
                  <a:ext uri="{FF2B5EF4-FFF2-40B4-BE49-F238E27FC236}">
                    <a16:creationId xmlns:a16="http://schemas.microsoft.com/office/drawing/2014/main" id="{680BDE56-8DE7-4D4E-AA2A-F2CDC0144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5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8" name="Rectangle 376">
                <a:extLst>
                  <a:ext uri="{FF2B5EF4-FFF2-40B4-BE49-F238E27FC236}">
                    <a16:creationId xmlns:a16="http://schemas.microsoft.com/office/drawing/2014/main" id="{86AEF2CC-EC44-CD47-B797-15CD99A9A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5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9" name="Rectangle 377">
                <a:extLst>
                  <a:ext uri="{FF2B5EF4-FFF2-40B4-BE49-F238E27FC236}">
                    <a16:creationId xmlns:a16="http://schemas.microsoft.com/office/drawing/2014/main" id="{7898CCD8-DF50-3844-AF12-ABD9647F5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5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0" name="Rectangle 378">
                <a:extLst>
                  <a:ext uri="{FF2B5EF4-FFF2-40B4-BE49-F238E27FC236}">
                    <a16:creationId xmlns:a16="http://schemas.microsoft.com/office/drawing/2014/main" id="{CA080C8C-3E7B-6240-A9EC-D6A58057A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5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1" name="Rectangle 379">
                <a:extLst>
                  <a:ext uri="{FF2B5EF4-FFF2-40B4-BE49-F238E27FC236}">
                    <a16:creationId xmlns:a16="http://schemas.microsoft.com/office/drawing/2014/main" id="{FFAC8247-E126-494E-8A29-8F570D560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5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2" name="Rectangle 380">
                <a:extLst>
                  <a:ext uri="{FF2B5EF4-FFF2-40B4-BE49-F238E27FC236}">
                    <a16:creationId xmlns:a16="http://schemas.microsoft.com/office/drawing/2014/main" id="{045D5F3F-47F5-2D42-92DF-5DB0D647E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3" name="Rectangle 381">
                <a:extLst>
                  <a:ext uri="{FF2B5EF4-FFF2-40B4-BE49-F238E27FC236}">
                    <a16:creationId xmlns:a16="http://schemas.microsoft.com/office/drawing/2014/main" id="{A66AE875-70A2-8D45-8049-C608F7963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4" name="Rectangle 382">
                <a:extLst>
                  <a:ext uri="{FF2B5EF4-FFF2-40B4-BE49-F238E27FC236}">
                    <a16:creationId xmlns:a16="http://schemas.microsoft.com/office/drawing/2014/main" id="{21D2C347-0B9C-2C4B-B05E-97BF27494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5" name="Rectangle 383">
                <a:extLst>
                  <a:ext uri="{FF2B5EF4-FFF2-40B4-BE49-F238E27FC236}">
                    <a16:creationId xmlns:a16="http://schemas.microsoft.com/office/drawing/2014/main" id="{256B1B6A-DDC1-F447-A88C-2AD938385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6" name="Rectangle 384">
                <a:extLst>
                  <a:ext uri="{FF2B5EF4-FFF2-40B4-BE49-F238E27FC236}">
                    <a16:creationId xmlns:a16="http://schemas.microsoft.com/office/drawing/2014/main" id="{2D97EFEE-9DB6-434E-95D8-6E5341C19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7" name="Rectangle 385">
                <a:extLst>
                  <a:ext uri="{FF2B5EF4-FFF2-40B4-BE49-F238E27FC236}">
                    <a16:creationId xmlns:a16="http://schemas.microsoft.com/office/drawing/2014/main" id="{1EE0A2E0-AE9E-374D-9881-D36816849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8" name="Rectangle 386">
                <a:extLst>
                  <a:ext uri="{FF2B5EF4-FFF2-40B4-BE49-F238E27FC236}">
                    <a16:creationId xmlns:a16="http://schemas.microsoft.com/office/drawing/2014/main" id="{37996BFD-E212-DF47-9CD2-3EF7E646D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5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9" name="Rectangle 387">
                <a:extLst>
                  <a:ext uri="{FF2B5EF4-FFF2-40B4-BE49-F238E27FC236}">
                    <a16:creationId xmlns:a16="http://schemas.microsoft.com/office/drawing/2014/main" id="{0FEBBDAE-5A53-774B-826C-9E5DA90FE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0" name="Rectangle 388">
                <a:extLst>
                  <a:ext uri="{FF2B5EF4-FFF2-40B4-BE49-F238E27FC236}">
                    <a16:creationId xmlns:a16="http://schemas.microsoft.com/office/drawing/2014/main" id="{B74454C4-1255-0C4E-987E-45EFDE5D8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1" name="Rectangle 389">
                <a:extLst>
                  <a:ext uri="{FF2B5EF4-FFF2-40B4-BE49-F238E27FC236}">
                    <a16:creationId xmlns:a16="http://schemas.microsoft.com/office/drawing/2014/main" id="{C445AE61-D3D0-E246-B710-87FEDBBDB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2" name="Rectangle 390">
                <a:extLst>
                  <a:ext uri="{FF2B5EF4-FFF2-40B4-BE49-F238E27FC236}">
                    <a16:creationId xmlns:a16="http://schemas.microsoft.com/office/drawing/2014/main" id="{EB28D60A-5ED8-4C41-967E-A2787CE48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3" name="Rectangle 391">
                <a:extLst>
                  <a:ext uri="{FF2B5EF4-FFF2-40B4-BE49-F238E27FC236}">
                    <a16:creationId xmlns:a16="http://schemas.microsoft.com/office/drawing/2014/main" id="{341921C2-8231-FA48-B526-458AFFC06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4" name="Rectangle 392">
                <a:extLst>
                  <a:ext uri="{FF2B5EF4-FFF2-40B4-BE49-F238E27FC236}">
                    <a16:creationId xmlns:a16="http://schemas.microsoft.com/office/drawing/2014/main" id="{1C53F532-8909-104C-8AAA-8F0842221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5" name="Rectangle 393">
                <a:extLst>
                  <a:ext uri="{FF2B5EF4-FFF2-40B4-BE49-F238E27FC236}">
                    <a16:creationId xmlns:a16="http://schemas.microsoft.com/office/drawing/2014/main" id="{CD3CA072-7338-8D4B-8E00-6C16F1055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6" name="Rectangle 394">
                <a:extLst>
                  <a:ext uri="{FF2B5EF4-FFF2-40B4-BE49-F238E27FC236}">
                    <a16:creationId xmlns:a16="http://schemas.microsoft.com/office/drawing/2014/main" id="{FE1D6230-5A70-C848-AE32-35100F35F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7" name="Rectangle 395">
                <a:extLst>
                  <a:ext uri="{FF2B5EF4-FFF2-40B4-BE49-F238E27FC236}">
                    <a16:creationId xmlns:a16="http://schemas.microsoft.com/office/drawing/2014/main" id="{180DFC99-45BC-2C47-9862-5D1BCA7A5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8" name="Rectangle 396">
                <a:extLst>
                  <a:ext uri="{FF2B5EF4-FFF2-40B4-BE49-F238E27FC236}">
                    <a16:creationId xmlns:a16="http://schemas.microsoft.com/office/drawing/2014/main" id="{1B480F8B-2B09-ED4F-9BD4-76DE84AE5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9" name="Rectangle 397">
                <a:extLst>
                  <a:ext uri="{FF2B5EF4-FFF2-40B4-BE49-F238E27FC236}">
                    <a16:creationId xmlns:a16="http://schemas.microsoft.com/office/drawing/2014/main" id="{4D5D477A-4F6C-554C-943E-7C0BDE396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0" name="Rectangle 398">
                <a:extLst>
                  <a:ext uri="{FF2B5EF4-FFF2-40B4-BE49-F238E27FC236}">
                    <a16:creationId xmlns:a16="http://schemas.microsoft.com/office/drawing/2014/main" id="{92ABE28A-3517-7C43-A26A-349988776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1" name="Rectangle 399">
                <a:extLst>
                  <a:ext uri="{FF2B5EF4-FFF2-40B4-BE49-F238E27FC236}">
                    <a16:creationId xmlns:a16="http://schemas.microsoft.com/office/drawing/2014/main" id="{1DBE508E-EC8A-8E41-BC76-AA606316F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2" name="Rectangle 400">
                <a:extLst>
                  <a:ext uri="{FF2B5EF4-FFF2-40B4-BE49-F238E27FC236}">
                    <a16:creationId xmlns:a16="http://schemas.microsoft.com/office/drawing/2014/main" id="{030BD575-C1A7-B34F-A367-0EB95F426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3" name="Rectangle 401">
                <a:extLst>
                  <a:ext uri="{FF2B5EF4-FFF2-40B4-BE49-F238E27FC236}">
                    <a16:creationId xmlns:a16="http://schemas.microsoft.com/office/drawing/2014/main" id="{BA2ADEFE-86B2-F14A-8B18-4438DA834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4" name="Rectangle 402">
                <a:extLst>
                  <a:ext uri="{FF2B5EF4-FFF2-40B4-BE49-F238E27FC236}">
                    <a16:creationId xmlns:a16="http://schemas.microsoft.com/office/drawing/2014/main" id="{37B175B1-AC48-254B-8572-BF5D97898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6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5" name="Rectangle 403">
                <a:extLst>
                  <a:ext uri="{FF2B5EF4-FFF2-40B4-BE49-F238E27FC236}">
                    <a16:creationId xmlns:a16="http://schemas.microsoft.com/office/drawing/2014/main" id="{E9300CD0-A9BD-E241-B0B1-CB8D407CF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6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6" name="Rectangle 404">
                <a:extLst>
                  <a:ext uri="{FF2B5EF4-FFF2-40B4-BE49-F238E27FC236}">
                    <a16:creationId xmlns:a16="http://schemas.microsoft.com/office/drawing/2014/main" id="{C19F6D77-6A32-794D-8FDF-30C5A8986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6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7" name="Rectangle 405">
                <a:extLst>
                  <a:ext uri="{FF2B5EF4-FFF2-40B4-BE49-F238E27FC236}">
                    <a16:creationId xmlns:a16="http://schemas.microsoft.com/office/drawing/2014/main" id="{56A6AC24-0A8C-234F-820D-8EBA533C5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6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8" name="Rectangle 406">
                <a:extLst>
                  <a:ext uri="{FF2B5EF4-FFF2-40B4-BE49-F238E27FC236}">
                    <a16:creationId xmlns:a16="http://schemas.microsoft.com/office/drawing/2014/main" id="{62664721-BCD7-8D4C-8128-442E41FFF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6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9" name="Rectangle 407">
                <a:extLst>
                  <a:ext uri="{FF2B5EF4-FFF2-40B4-BE49-F238E27FC236}">
                    <a16:creationId xmlns:a16="http://schemas.microsoft.com/office/drawing/2014/main" id="{510CC350-DAE7-5B46-866F-AA4361B4D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6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0" name="Rectangle 408">
                <a:extLst>
                  <a:ext uri="{FF2B5EF4-FFF2-40B4-BE49-F238E27FC236}">
                    <a16:creationId xmlns:a16="http://schemas.microsoft.com/office/drawing/2014/main" id="{A54FFABC-11A4-014C-8744-FCE7A3416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6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1" name="Rectangle 409">
                <a:extLst>
                  <a:ext uri="{FF2B5EF4-FFF2-40B4-BE49-F238E27FC236}">
                    <a16:creationId xmlns:a16="http://schemas.microsoft.com/office/drawing/2014/main" id="{BED18E0A-0C39-6047-8594-31C1535C2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6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2" name="Rectangle 410">
                <a:extLst>
                  <a:ext uri="{FF2B5EF4-FFF2-40B4-BE49-F238E27FC236}">
                    <a16:creationId xmlns:a16="http://schemas.microsoft.com/office/drawing/2014/main" id="{2F1D5093-1547-2E45-AF37-7C2DB5B3A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6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3" name="Rectangle 411">
                <a:extLst>
                  <a:ext uri="{FF2B5EF4-FFF2-40B4-BE49-F238E27FC236}">
                    <a16:creationId xmlns:a16="http://schemas.microsoft.com/office/drawing/2014/main" id="{60DED5CA-DA9A-3944-B967-D1742C98A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4" name="Rectangle 412">
                <a:extLst>
                  <a:ext uri="{FF2B5EF4-FFF2-40B4-BE49-F238E27FC236}">
                    <a16:creationId xmlns:a16="http://schemas.microsoft.com/office/drawing/2014/main" id="{563FDF8C-3982-7343-8B4B-EE6F0F940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5" name="Rectangle 413">
                <a:extLst>
                  <a:ext uri="{FF2B5EF4-FFF2-40B4-BE49-F238E27FC236}">
                    <a16:creationId xmlns:a16="http://schemas.microsoft.com/office/drawing/2014/main" id="{E6118AAD-613B-9741-8AAF-2164349E6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6" name="Rectangle 414">
                <a:extLst>
                  <a:ext uri="{FF2B5EF4-FFF2-40B4-BE49-F238E27FC236}">
                    <a16:creationId xmlns:a16="http://schemas.microsoft.com/office/drawing/2014/main" id="{701A138C-B2C8-104D-BDC0-D159E8166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7" name="Rectangle 415">
                <a:extLst>
                  <a:ext uri="{FF2B5EF4-FFF2-40B4-BE49-F238E27FC236}">
                    <a16:creationId xmlns:a16="http://schemas.microsoft.com/office/drawing/2014/main" id="{F81BB849-B237-FF4A-A6DC-C99A633FE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8" name="Rectangle 416">
                <a:extLst>
                  <a:ext uri="{FF2B5EF4-FFF2-40B4-BE49-F238E27FC236}">
                    <a16:creationId xmlns:a16="http://schemas.microsoft.com/office/drawing/2014/main" id="{EE56D6B1-25AC-184D-B3D9-7019E48B8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9" name="Rectangle 417">
                <a:extLst>
                  <a:ext uri="{FF2B5EF4-FFF2-40B4-BE49-F238E27FC236}">
                    <a16:creationId xmlns:a16="http://schemas.microsoft.com/office/drawing/2014/main" id="{94354551-EA5F-BE41-8A13-D9DAA6E0E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0" name="Rectangle 418">
                <a:extLst>
                  <a:ext uri="{FF2B5EF4-FFF2-40B4-BE49-F238E27FC236}">
                    <a16:creationId xmlns:a16="http://schemas.microsoft.com/office/drawing/2014/main" id="{B588C452-5A2E-D545-A9C1-AD1A0A19A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6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1" name="Rectangle 419">
                <a:extLst>
                  <a:ext uri="{FF2B5EF4-FFF2-40B4-BE49-F238E27FC236}">
                    <a16:creationId xmlns:a16="http://schemas.microsoft.com/office/drawing/2014/main" id="{6476D032-3143-3540-9CE2-16DA6945E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2" name="Rectangle 420">
                <a:extLst>
                  <a:ext uri="{FF2B5EF4-FFF2-40B4-BE49-F238E27FC236}">
                    <a16:creationId xmlns:a16="http://schemas.microsoft.com/office/drawing/2014/main" id="{F57B981F-58D6-E741-9951-7F72F4FE6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3" name="Rectangle 421">
                <a:extLst>
                  <a:ext uri="{FF2B5EF4-FFF2-40B4-BE49-F238E27FC236}">
                    <a16:creationId xmlns:a16="http://schemas.microsoft.com/office/drawing/2014/main" id="{33664CD3-D910-BB49-9753-2EE6F4124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4" name="Rectangle 422">
                <a:extLst>
                  <a:ext uri="{FF2B5EF4-FFF2-40B4-BE49-F238E27FC236}">
                    <a16:creationId xmlns:a16="http://schemas.microsoft.com/office/drawing/2014/main" id="{953D9856-9CA0-2F47-933D-B0082DCC6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5" name="Rectangle 423">
                <a:extLst>
                  <a:ext uri="{FF2B5EF4-FFF2-40B4-BE49-F238E27FC236}">
                    <a16:creationId xmlns:a16="http://schemas.microsoft.com/office/drawing/2014/main" id="{636893A2-D055-B64D-A741-26F8B5692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6" name="Rectangle 424">
                <a:extLst>
                  <a:ext uri="{FF2B5EF4-FFF2-40B4-BE49-F238E27FC236}">
                    <a16:creationId xmlns:a16="http://schemas.microsoft.com/office/drawing/2014/main" id="{C634A089-378A-714F-A7B6-57C8606B1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7" name="Rectangle 425">
                <a:extLst>
                  <a:ext uri="{FF2B5EF4-FFF2-40B4-BE49-F238E27FC236}">
                    <a16:creationId xmlns:a16="http://schemas.microsoft.com/office/drawing/2014/main" id="{979CB7AB-783F-124B-8F00-49CB29ED7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8" name="Rectangle 426">
                <a:extLst>
                  <a:ext uri="{FF2B5EF4-FFF2-40B4-BE49-F238E27FC236}">
                    <a16:creationId xmlns:a16="http://schemas.microsoft.com/office/drawing/2014/main" id="{6579AE82-9ABD-AC47-A3F0-8A6F1FB89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9" name="Rectangle 427">
                <a:extLst>
                  <a:ext uri="{FF2B5EF4-FFF2-40B4-BE49-F238E27FC236}">
                    <a16:creationId xmlns:a16="http://schemas.microsoft.com/office/drawing/2014/main" id="{75A6A266-84ED-894F-A0CD-9B28378B9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0" name="Rectangle 428">
                <a:extLst>
                  <a:ext uri="{FF2B5EF4-FFF2-40B4-BE49-F238E27FC236}">
                    <a16:creationId xmlns:a16="http://schemas.microsoft.com/office/drawing/2014/main" id="{37E07C3E-DBF8-CD4A-993A-78C557185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1" name="Rectangle 429">
                <a:extLst>
                  <a:ext uri="{FF2B5EF4-FFF2-40B4-BE49-F238E27FC236}">
                    <a16:creationId xmlns:a16="http://schemas.microsoft.com/office/drawing/2014/main" id="{3E20C0B0-7FDB-C44E-9FC3-5BB10B40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2" name="Rectangle 430">
                <a:extLst>
                  <a:ext uri="{FF2B5EF4-FFF2-40B4-BE49-F238E27FC236}">
                    <a16:creationId xmlns:a16="http://schemas.microsoft.com/office/drawing/2014/main" id="{F8EF27AB-C372-F847-B2B3-ED751D484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3" name="Rectangle 431">
                <a:extLst>
                  <a:ext uri="{FF2B5EF4-FFF2-40B4-BE49-F238E27FC236}">
                    <a16:creationId xmlns:a16="http://schemas.microsoft.com/office/drawing/2014/main" id="{CAC3C658-8009-674D-90CD-56DDC16BA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4" name="Rectangle 432">
                <a:extLst>
                  <a:ext uri="{FF2B5EF4-FFF2-40B4-BE49-F238E27FC236}">
                    <a16:creationId xmlns:a16="http://schemas.microsoft.com/office/drawing/2014/main" id="{9FB1F4F3-EADE-F440-A73E-CA0C2F03C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5" name="Rectangle 433">
                <a:extLst>
                  <a:ext uri="{FF2B5EF4-FFF2-40B4-BE49-F238E27FC236}">
                    <a16:creationId xmlns:a16="http://schemas.microsoft.com/office/drawing/2014/main" id="{E7D11798-A23B-D046-8B89-20E7308A5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6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6" name="Rectangle 434">
                <a:extLst>
                  <a:ext uri="{FF2B5EF4-FFF2-40B4-BE49-F238E27FC236}">
                    <a16:creationId xmlns:a16="http://schemas.microsoft.com/office/drawing/2014/main" id="{AA918930-C592-BA4D-9E47-B91599D02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6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7" name="Rectangle 435">
                <a:extLst>
                  <a:ext uri="{FF2B5EF4-FFF2-40B4-BE49-F238E27FC236}">
                    <a16:creationId xmlns:a16="http://schemas.microsoft.com/office/drawing/2014/main" id="{7765A0EB-1F59-D041-AB9A-5188B3474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6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8" name="Rectangle 436">
                <a:extLst>
                  <a:ext uri="{FF2B5EF4-FFF2-40B4-BE49-F238E27FC236}">
                    <a16:creationId xmlns:a16="http://schemas.microsoft.com/office/drawing/2014/main" id="{836A375C-AE37-094A-BF8D-B048C17AE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6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9" name="Rectangle 437">
                <a:extLst>
                  <a:ext uri="{FF2B5EF4-FFF2-40B4-BE49-F238E27FC236}">
                    <a16:creationId xmlns:a16="http://schemas.microsoft.com/office/drawing/2014/main" id="{6916506A-14B3-FE42-B485-9C9496B59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6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0" name="Rectangle 438">
                <a:extLst>
                  <a:ext uri="{FF2B5EF4-FFF2-40B4-BE49-F238E27FC236}">
                    <a16:creationId xmlns:a16="http://schemas.microsoft.com/office/drawing/2014/main" id="{88E16862-B09D-F24B-B08F-87DD65B1D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6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1" name="Rectangle 439">
                <a:extLst>
                  <a:ext uri="{FF2B5EF4-FFF2-40B4-BE49-F238E27FC236}">
                    <a16:creationId xmlns:a16="http://schemas.microsoft.com/office/drawing/2014/main" id="{D6F45C81-81D7-0D48-9065-DD562D889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6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2" name="Rectangle 440">
                <a:extLst>
                  <a:ext uri="{FF2B5EF4-FFF2-40B4-BE49-F238E27FC236}">
                    <a16:creationId xmlns:a16="http://schemas.microsoft.com/office/drawing/2014/main" id="{EF8C864D-77C4-FF49-8BBE-82C852A9C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6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3" name="Rectangle 441">
                <a:extLst>
                  <a:ext uri="{FF2B5EF4-FFF2-40B4-BE49-F238E27FC236}">
                    <a16:creationId xmlns:a16="http://schemas.microsoft.com/office/drawing/2014/main" id="{B6B97CA5-590B-4F46-9565-61BF6CDE1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6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4" name="Rectangle 442">
                <a:extLst>
                  <a:ext uri="{FF2B5EF4-FFF2-40B4-BE49-F238E27FC236}">
                    <a16:creationId xmlns:a16="http://schemas.microsoft.com/office/drawing/2014/main" id="{7D68CB60-ECC6-E643-BC45-70B544E1C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5" name="Rectangle 443">
                <a:extLst>
                  <a:ext uri="{FF2B5EF4-FFF2-40B4-BE49-F238E27FC236}">
                    <a16:creationId xmlns:a16="http://schemas.microsoft.com/office/drawing/2014/main" id="{8C86A091-E1F6-5341-8F5C-97C628C9D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6" name="Rectangle 444">
                <a:extLst>
                  <a:ext uri="{FF2B5EF4-FFF2-40B4-BE49-F238E27FC236}">
                    <a16:creationId xmlns:a16="http://schemas.microsoft.com/office/drawing/2014/main" id="{80784B96-0C89-5841-AF3C-EBCC6CDB1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7" name="Rectangle 445">
                <a:extLst>
                  <a:ext uri="{FF2B5EF4-FFF2-40B4-BE49-F238E27FC236}">
                    <a16:creationId xmlns:a16="http://schemas.microsoft.com/office/drawing/2014/main" id="{E4303B80-31E3-0D4B-85ED-7AE68941D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8" name="Rectangle 446">
                <a:extLst>
                  <a:ext uri="{FF2B5EF4-FFF2-40B4-BE49-F238E27FC236}">
                    <a16:creationId xmlns:a16="http://schemas.microsoft.com/office/drawing/2014/main" id="{8B3F71AF-C4E1-EB48-B673-365674277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9" name="Rectangle 447">
                <a:extLst>
                  <a:ext uri="{FF2B5EF4-FFF2-40B4-BE49-F238E27FC236}">
                    <a16:creationId xmlns:a16="http://schemas.microsoft.com/office/drawing/2014/main" id="{BB2A9B9D-E1B0-494B-8AB5-2F25D29AF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0" name="Rectangle 448">
                <a:extLst>
                  <a:ext uri="{FF2B5EF4-FFF2-40B4-BE49-F238E27FC236}">
                    <a16:creationId xmlns:a16="http://schemas.microsoft.com/office/drawing/2014/main" id="{947F5BBD-3344-844F-8128-B29E1BB29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1" name="Rectangle 449">
                <a:extLst>
                  <a:ext uri="{FF2B5EF4-FFF2-40B4-BE49-F238E27FC236}">
                    <a16:creationId xmlns:a16="http://schemas.microsoft.com/office/drawing/2014/main" id="{1A02E8A9-708E-1644-852E-A7EF2822C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2" name="Rectangle 450">
                <a:extLst>
                  <a:ext uri="{FF2B5EF4-FFF2-40B4-BE49-F238E27FC236}">
                    <a16:creationId xmlns:a16="http://schemas.microsoft.com/office/drawing/2014/main" id="{0560B36F-74BD-2849-930E-ECA90DB38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6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3" name="Rectangle 451">
                <a:extLst>
                  <a:ext uri="{FF2B5EF4-FFF2-40B4-BE49-F238E27FC236}">
                    <a16:creationId xmlns:a16="http://schemas.microsoft.com/office/drawing/2014/main" id="{5ECFD327-8DE1-CE49-9FBF-FA2FEF815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4" name="Rectangle 452">
                <a:extLst>
                  <a:ext uri="{FF2B5EF4-FFF2-40B4-BE49-F238E27FC236}">
                    <a16:creationId xmlns:a16="http://schemas.microsoft.com/office/drawing/2014/main" id="{AAAB35D4-80B8-524D-8858-137C6FA14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5" name="Rectangle 453">
                <a:extLst>
                  <a:ext uri="{FF2B5EF4-FFF2-40B4-BE49-F238E27FC236}">
                    <a16:creationId xmlns:a16="http://schemas.microsoft.com/office/drawing/2014/main" id="{852FEDD9-05F4-C04F-8EE4-F85580D8D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6" name="Rectangle 454">
                <a:extLst>
                  <a:ext uri="{FF2B5EF4-FFF2-40B4-BE49-F238E27FC236}">
                    <a16:creationId xmlns:a16="http://schemas.microsoft.com/office/drawing/2014/main" id="{9D52E904-A0F1-7A4A-9F49-F5234D972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7" name="Rectangle 455">
                <a:extLst>
                  <a:ext uri="{FF2B5EF4-FFF2-40B4-BE49-F238E27FC236}">
                    <a16:creationId xmlns:a16="http://schemas.microsoft.com/office/drawing/2014/main" id="{21BE498A-4118-804F-ADC2-A52EE27EF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8" name="Rectangle 456">
                <a:extLst>
                  <a:ext uri="{FF2B5EF4-FFF2-40B4-BE49-F238E27FC236}">
                    <a16:creationId xmlns:a16="http://schemas.microsoft.com/office/drawing/2014/main" id="{B6A55CE7-8B05-854D-B727-354CBE36F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9" name="Rectangle 457">
                <a:extLst>
                  <a:ext uri="{FF2B5EF4-FFF2-40B4-BE49-F238E27FC236}">
                    <a16:creationId xmlns:a16="http://schemas.microsoft.com/office/drawing/2014/main" id="{1EE1B464-ACAA-6645-A6ED-9EA488A0A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0" name="Rectangle 458">
                <a:extLst>
                  <a:ext uri="{FF2B5EF4-FFF2-40B4-BE49-F238E27FC236}">
                    <a16:creationId xmlns:a16="http://schemas.microsoft.com/office/drawing/2014/main" id="{0302467E-32E8-A645-81E0-96BAB030C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1" name="Rectangle 459">
                <a:extLst>
                  <a:ext uri="{FF2B5EF4-FFF2-40B4-BE49-F238E27FC236}">
                    <a16:creationId xmlns:a16="http://schemas.microsoft.com/office/drawing/2014/main" id="{3CEE41CB-5BB4-3D40-8249-C8FAEEE6D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2" name="Rectangle 460">
                <a:extLst>
                  <a:ext uri="{FF2B5EF4-FFF2-40B4-BE49-F238E27FC236}">
                    <a16:creationId xmlns:a16="http://schemas.microsoft.com/office/drawing/2014/main" id="{E7FD7ED3-51F6-1049-BF33-3AC5B5587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3" name="Rectangle 461">
                <a:extLst>
                  <a:ext uri="{FF2B5EF4-FFF2-40B4-BE49-F238E27FC236}">
                    <a16:creationId xmlns:a16="http://schemas.microsoft.com/office/drawing/2014/main" id="{FCF2BA18-72CC-5746-833D-5FC720871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4" name="Rectangle 462">
                <a:extLst>
                  <a:ext uri="{FF2B5EF4-FFF2-40B4-BE49-F238E27FC236}">
                    <a16:creationId xmlns:a16="http://schemas.microsoft.com/office/drawing/2014/main" id="{563FF63D-2925-CC44-B7F2-C410E9393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5" name="Rectangle 463">
                <a:extLst>
                  <a:ext uri="{FF2B5EF4-FFF2-40B4-BE49-F238E27FC236}">
                    <a16:creationId xmlns:a16="http://schemas.microsoft.com/office/drawing/2014/main" id="{90CB1DBA-01AC-534E-A864-D03EBCDA6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6" name="Rectangle 464">
                <a:extLst>
                  <a:ext uri="{FF2B5EF4-FFF2-40B4-BE49-F238E27FC236}">
                    <a16:creationId xmlns:a16="http://schemas.microsoft.com/office/drawing/2014/main" id="{0C010FBE-DB38-8E42-AE69-5944C39F5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7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7" name="Rectangle 465">
                <a:extLst>
                  <a:ext uri="{FF2B5EF4-FFF2-40B4-BE49-F238E27FC236}">
                    <a16:creationId xmlns:a16="http://schemas.microsoft.com/office/drawing/2014/main" id="{D69BF12B-FB68-AD47-8D5E-99FE14DE4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7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8" name="Rectangle 466">
                <a:extLst>
                  <a:ext uri="{FF2B5EF4-FFF2-40B4-BE49-F238E27FC236}">
                    <a16:creationId xmlns:a16="http://schemas.microsoft.com/office/drawing/2014/main" id="{EAF524AF-95C0-3A4D-8FE0-0E08BC9B5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7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9" name="Rectangle 467">
                <a:extLst>
                  <a:ext uri="{FF2B5EF4-FFF2-40B4-BE49-F238E27FC236}">
                    <a16:creationId xmlns:a16="http://schemas.microsoft.com/office/drawing/2014/main" id="{F1A49BC7-E02A-3A47-AB21-40465C42A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7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0" name="Rectangle 468">
                <a:extLst>
                  <a:ext uri="{FF2B5EF4-FFF2-40B4-BE49-F238E27FC236}">
                    <a16:creationId xmlns:a16="http://schemas.microsoft.com/office/drawing/2014/main" id="{6267380A-7BF1-8944-9F23-9F74CE4CE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7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1" name="Rectangle 469">
                <a:extLst>
                  <a:ext uri="{FF2B5EF4-FFF2-40B4-BE49-F238E27FC236}">
                    <a16:creationId xmlns:a16="http://schemas.microsoft.com/office/drawing/2014/main" id="{707110D1-6120-4A43-986C-CAF0B29DC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7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2" name="Rectangle 470">
                <a:extLst>
                  <a:ext uri="{FF2B5EF4-FFF2-40B4-BE49-F238E27FC236}">
                    <a16:creationId xmlns:a16="http://schemas.microsoft.com/office/drawing/2014/main" id="{3128EDB9-824E-B14D-8A9E-CEA1BD109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7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3" name="Rectangle 471">
                <a:extLst>
                  <a:ext uri="{FF2B5EF4-FFF2-40B4-BE49-F238E27FC236}">
                    <a16:creationId xmlns:a16="http://schemas.microsoft.com/office/drawing/2014/main" id="{AB2817AC-4E8E-0242-B449-488D929DA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7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4" name="Rectangle 472">
                <a:extLst>
                  <a:ext uri="{FF2B5EF4-FFF2-40B4-BE49-F238E27FC236}">
                    <a16:creationId xmlns:a16="http://schemas.microsoft.com/office/drawing/2014/main" id="{78DB83EE-3426-4F40-92E9-F55EF5049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74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5" name="Rectangle 473">
                <a:extLst>
                  <a:ext uri="{FF2B5EF4-FFF2-40B4-BE49-F238E27FC236}">
                    <a16:creationId xmlns:a16="http://schemas.microsoft.com/office/drawing/2014/main" id="{A2796BDA-7625-D947-8357-EDEDDA41F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6" name="Rectangle 474">
                <a:extLst>
                  <a:ext uri="{FF2B5EF4-FFF2-40B4-BE49-F238E27FC236}">
                    <a16:creationId xmlns:a16="http://schemas.microsoft.com/office/drawing/2014/main" id="{4C18423D-D8CB-FC48-98C1-32D05A017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7" name="Rectangle 475">
                <a:extLst>
                  <a:ext uri="{FF2B5EF4-FFF2-40B4-BE49-F238E27FC236}">
                    <a16:creationId xmlns:a16="http://schemas.microsoft.com/office/drawing/2014/main" id="{8BC22202-6EE2-0340-8C6D-5FD82A3F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8" name="Rectangle 476">
                <a:extLst>
                  <a:ext uri="{FF2B5EF4-FFF2-40B4-BE49-F238E27FC236}">
                    <a16:creationId xmlns:a16="http://schemas.microsoft.com/office/drawing/2014/main" id="{DD3AAB65-EEB9-094C-9DFA-514FD720E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9" name="Rectangle 477">
                <a:extLst>
                  <a:ext uri="{FF2B5EF4-FFF2-40B4-BE49-F238E27FC236}">
                    <a16:creationId xmlns:a16="http://schemas.microsoft.com/office/drawing/2014/main" id="{0A0B6E37-A9D3-2F44-941B-33A67094A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0" name="Rectangle 478">
                <a:extLst>
                  <a:ext uri="{FF2B5EF4-FFF2-40B4-BE49-F238E27FC236}">
                    <a16:creationId xmlns:a16="http://schemas.microsoft.com/office/drawing/2014/main" id="{D232C5D8-CA04-3C41-8541-D826BDED3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1" name="Rectangle 479">
                <a:extLst>
                  <a:ext uri="{FF2B5EF4-FFF2-40B4-BE49-F238E27FC236}">
                    <a16:creationId xmlns:a16="http://schemas.microsoft.com/office/drawing/2014/main" id="{650BA0C6-CE9C-3849-9F42-C45BFD5DE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2" name="Rectangle 480">
                <a:extLst>
                  <a:ext uri="{FF2B5EF4-FFF2-40B4-BE49-F238E27FC236}">
                    <a16:creationId xmlns:a16="http://schemas.microsoft.com/office/drawing/2014/main" id="{B32B8907-0EC7-E241-97A5-E429DBC84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3" name="Rectangle 481">
                <a:extLst>
                  <a:ext uri="{FF2B5EF4-FFF2-40B4-BE49-F238E27FC236}">
                    <a16:creationId xmlns:a16="http://schemas.microsoft.com/office/drawing/2014/main" id="{6D5C21A7-93B0-5F43-9289-736F14EC1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4" name="Rectangle 482">
                <a:extLst>
                  <a:ext uri="{FF2B5EF4-FFF2-40B4-BE49-F238E27FC236}">
                    <a16:creationId xmlns:a16="http://schemas.microsoft.com/office/drawing/2014/main" id="{C76E5D2F-F520-A940-9828-FEE27568B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74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5" name="Rectangle 483">
                <a:extLst>
                  <a:ext uri="{FF2B5EF4-FFF2-40B4-BE49-F238E27FC236}">
                    <a16:creationId xmlns:a16="http://schemas.microsoft.com/office/drawing/2014/main" id="{5310E1AE-AE07-0647-BA29-73550F7EA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6" name="Rectangle 484">
                <a:extLst>
                  <a:ext uri="{FF2B5EF4-FFF2-40B4-BE49-F238E27FC236}">
                    <a16:creationId xmlns:a16="http://schemas.microsoft.com/office/drawing/2014/main" id="{D06B6B0A-8052-444D-8468-B8F7BB961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7" name="Rectangle 485">
                <a:extLst>
                  <a:ext uri="{FF2B5EF4-FFF2-40B4-BE49-F238E27FC236}">
                    <a16:creationId xmlns:a16="http://schemas.microsoft.com/office/drawing/2014/main" id="{C78DC984-F77F-9547-B7C4-AF9A4F3A1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8" name="Rectangle 486">
                <a:extLst>
                  <a:ext uri="{FF2B5EF4-FFF2-40B4-BE49-F238E27FC236}">
                    <a16:creationId xmlns:a16="http://schemas.microsoft.com/office/drawing/2014/main" id="{DFC8D717-9709-E941-A426-5DF1E6121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9" name="Rectangle 487">
                <a:extLst>
                  <a:ext uri="{FF2B5EF4-FFF2-40B4-BE49-F238E27FC236}">
                    <a16:creationId xmlns:a16="http://schemas.microsoft.com/office/drawing/2014/main" id="{13F73086-A771-DF4F-8C15-A458A3E24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0" name="Rectangle 488">
                <a:extLst>
                  <a:ext uri="{FF2B5EF4-FFF2-40B4-BE49-F238E27FC236}">
                    <a16:creationId xmlns:a16="http://schemas.microsoft.com/office/drawing/2014/main" id="{223570AA-1037-3749-8267-B45FB33DF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1" name="Rectangle 489">
                <a:extLst>
                  <a:ext uri="{FF2B5EF4-FFF2-40B4-BE49-F238E27FC236}">
                    <a16:creationId xmlns:a16="http://schemas.microsoft.com/office/drawing/2014/main" id="{A1CB1FAF-95DC-A147-989A-06D7105DE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2" name="Rectangle 490">
                <a:extLst>
                  <a:ext uri="{FF2B5EF4-FFF2-40B4-BE49-F238E27FC236}">
                    <a16:creationId xmlns:a16="http://schemas.microsoft.com/office/drawing/2014/main" id="{F7C1C942-EA97-6348-865B-60588F6D1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3" name="Rectangle 491">
                <a:extLst>
                  <a:ext uri="{FF2B5EF4-FFF2-40B4-BE49-F238E27FC236}">
                    <a16:creationId xmlns:a16="http://schemas.microsoft.com/office/drawing/2014/main" id="{BCDC70A9-E47D-8841-A077-FFECE6A50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4" name="Rectangle 492">
                <a:extLst>
                  <a:ext uri="{FF2B5EF4-FFF2-40B4-BE49-F238E27FC236}">
                    <a16:creationId xmlns:a16="http://schemas.microsoft.com/office/drawing/2014/main" id="{C234EBD5-64C8-6144-82BE-F10460A14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5" name="Rectangle 493">
                <a:extLst>
                  <a:ext uri="{FF2B5EF4-FFF2-40B4-BE49-F238E27FC236}">
                    <a16:creationId xmlns:a16="http://schemas.microsoft.com/office/drawing/2014/main" id="{8D529098-E526-424B-814F-611948889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6" name="Rectangle 494">
                <a:extLst>
                  <a:ext uri="{FF2B5EF4-FFF2-40B4-BE49-F238E27FC236}">
                    <a16:creationId xmlns:a16="http://schemas.microsoft.com/office/drawing/2014/main" id="{6E3B110C-CD75-534F-BE00-9D31BA858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7" name="Rectangle 495">
                <a:extLst>
                  <a:ext uri="{FF2B5EF4-FFF2-40B4-BE49-F238E27FC236}">
                    <a16:creationId xmlns:a16="http://schemas.microsoft.com/office/drawing/2014/main" id="{AF66B581-5C29-D140-9EBA-E5B511D5B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80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8" name="Rectangle 496">
                <a:extLst>
                  <a:ext uri="{FF2B5EF4-FFF2-40B4-BE49-F238E27FC236}">
                    <a16:creationId xmlns:a16="http://schemas.microsoft.com/office/drawing/2014/main" id="{0FB2C737-D40E-204D-B032-DB3116720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80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9" name="Rectangle 497">
                <a:extLst>
                  <a:ext uri="{FF2B5EF4-FFF2-40B4-BE49-F238E27FC236}">
                    <a16:creationId xmlns:a16="http://schemas.microsoft.com/office/drawing/2014/main" id="{C284DF20-E62E-5344-A8FA-67CD815B9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80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0" name="Rectangle 498">
                <a:extLst>
                  <a:ext uri="{FF2B5EF4-FFF2-40B4-BE49-F238E27FC236}">
                    <a16:creationId xmlns:a16="http://schemas.microsoft.com/office/drawing/2014/main" id="{CC583AF3-04D1-A247-94DC-5DC95FAF5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80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1" name="Rectangle 499">
                <a:extLst>
                  <a:ext uri="{FF2B5EF4-FFF2-40B4-BE49-F238E27FC236}">
                    <a16:creationId xmlns:a16="http://schemas.microsoft.com/office/drawing/2014/main" id="{D7B04186-6847-7547-B87F-599AAFC33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80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2" name="Rectangle 500">
                <a:extLst>
                  <a:ext uri="{FF2B5EF4-FFF2-40B4-BE49-F238E27FC236}">
                    <a16:creationId xmlns:a16="http://schemas.microsoft.com/office/drawing/2014/main" id="{ED8309CD-F7E3-204D-933A-5959BE16C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80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3" name="Rectangle 501">
                <a:extLst>
                  <a:ext uri="{FF2B5EF4-FFF2-40B4-BE49-F238E27FC236}">
                    <a16:creationId xmlns:a16="http://schemas.microsoft.com/office/drawing/2014/main" id="{161B959C-ACD9-1F4A-A05B-EBC04A02F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80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4" name="Rectangle 502">
                <a:extLst>
                  <a:ext uri="{FF2B5EF4-FFF2-40B4-BE49-F238E27FC236}">
                    <a16:creationId xmlns:a16="http://schemas.microsoft.com/office/drawing/2014/main" id="{C639C6CB-D15E-5144-8088-CBE5AA569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80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5" name="Rectangle 503">
                <a:extLst>
                  <a:ext uri="{FF2B5EF4-FFF2-40B4-BE49-F238E27FC236}">
                    <a16:creationId xmlns:a16="http://schemas.microsoft.com/office/drawing/2014/main" id="{A7203846-33CE-4C4E-963B-319FD8468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80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6" name="Rectangle 504">
                <a:extLst>
                  <a:ext uri="{FF2B5EF4-FFF2-40B4-BE49-F238E27FC236}">
                    <a16:creationId xmlns:a16="http://schemas.microsoft.com/office/drawing/2014/main" id="{1FB94A4A-0DEC-E742-BFDF-9B144918A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7" name="Rectangle 505">
                <a:extLst>
                  <a:ext uri="{FF2B5EF4-FFF2-40B4-BE49-F238E27FC236}">
                    <a16:creationId xmlns:a16="http://schemas.microsoft.com/office/drawing/2014/main" id="{A0C4144C-126E-6F4E-8C61-CA19D515D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8" name="Rectangle 506">
                <a:extLst>
                  <a:ext uri="{FF2B5EF4-FFF2-40B4-BE49-F238E27FC236}">
                    <a16:creationId xmlns:a16="http://schemas.microsoft.com/office/drawing/2014/main" id="{B3EDBB80-007D-304E-A591-077DBEB4B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9" name="Rectangle 507">
                <a:extLst>
                  <a:ext uri="{FF2B5EF4-FFF2-40B4-BE49-F238E27FC236}">
                    <a16:creationId xmlns:a16="http://schemas.microsoft.com/office/drawing/2014/main" id="{CEE15944-4522-C24E-981A-15E898C5D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0" name="Rectangle 508">
                <a:extLst>
                  <a:ext uri="{FF2B5EF4-FFF2-40B4-BE49-F238E27FC236}">
                    <a16:creationId xmlns:a16="http://schemas.microsoft.com/office/drawing/2014/main" id="{043CD1B9-F524-0442-97EC-DA6910721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1" name="Rectangle 509">
                <a:extLst>
                  <a:ext uri="{FF2B5EF4-FFF2-40B4-BE49-F238E27FC236}">
                    <a16:creationId xmlns:a16="http://schemas.microsoft.com/office/drawing/2014/main" id="{AA346E4B-09CE-7246-AB9D-D694301E5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2" name="Rectangle 510">
                <a:extLst>
                  <a:ext uri="{FF2B5EF4-FFF2-40B4-BE49-F238E27FC236}">
                    <a16:creationId xmlns:a16="http://schemas.microsoft.com/office/drawing/2014/main" id="{30BDDEA7-8C1B-C444-9798-706D25E2D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3" name="Rectangle 511">
                <a:extLst>
                  <a:ext uri="{FF2B5EF4-FFF2-40B4-BE49-F238E27FC236}">
                    <a16:creationId xmlns:a16="http://schemas.microsoft.com/office/drawing/2014/main" id="{6DAA69CC-527B-7342-86C8-3A381BE18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4" name="Rectangle 512">
                <a:extLst>
                  <a:ext uri="{FF2B5EF4-FFF2-40B4-BE49-F238E27FC236}">
                    <a16:creationId xmlns:a16="http://schemas.microsoft.com/office/drawing/2014/main" id="{63B76F81-F9E5-C34B-BF07-9CB5661AE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5" name="Rectangle 513">
                <a:extLst>
                  <a:ext uri="{FF2B5EF4-FFF2-40B4-BE49-F238E27FC236}">
                    <a16:creationId xmlns:a16="http://schemas.microsoft.com/office/drawing/2014/main" id="{3D57FA64-DE29-4D4E-AD56-6D0220FCA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6" name="Rectangle 514">
                <a:extLst>
                  <a:ext uri="{FF2B5EF4-FFF2-40B4-BE49-F238E27FC236}">
                    <a16:creationId xmlns:a16="http://schemas.microsoft.com/office/drawing/2014/main" id="{4B444D5E-0B6C-6341-B7F1-D39A5D66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80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7" name="Rectangle 515">
                <a:extLst>
                  <a:ext uri="{FF2B5EF4-FFF2-40B4-BE49-F238E27FC236}">
                    <a16:creationId xmlns:a16="http://schemas.microsoft.com/office/drawing/2014/main" id="{95F2BBCF-89C5-EE4A-8110-BE821C1BC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8" name="Rectangle 516">
                <a:extLst>
                  <a:ext uri="{FF2B5EF4-FFF2-40B4-BE49-F238E27FC236}">
                    <a16:creationId xmlns:a16="http://schemas.microsoft.com/office/drawing/2014/main" id="{1DEF03B4-E2C1-9647-85E7-867C2C8AA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9" name="Rectangle 517">
                <a:extLst>
                  <a:ext uri="{FF2B5EF4-FFF2-40B4-BE49-F238E27FC236}">
                    <a16:creationId xmlns:a16="http://schemas.microsoft.com/office/drawing/2014/main" id="{48BD006D-C3CA-3248-A0ED-9AD4AB745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0" name="Rectangle 518">
                <a:extLst>
                  <a:ext uri="{FF2B5EF4-FFF2-40B4-BE49-F238E27FC236}">
                    <a16:creationId xmlns:a16="http://schemas.microsoft.com/office/drawing/2014/main" id="{3E97010A-9EB4-2C4E-B3BB-11405CB9D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1" name="Rectangle 519">
                <a:extLst>
                  <a:ext uri="{FF2B5EF4-FFF2-40B4-BE49-F238E27FC236}">
                    <a16:creationId xmlns:a16="http://schemas.microsoft.com/office/drawing/2014/main" id="{7AB06E62-3AFA-1245-801A-6F83ED8C7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2" name="Rectangle 520">
                <a:extLst>
                  <a:ext uri="{FF2B5EF4-FFF2-40B4-BE49-F238E27FC236}">
                    <a16:creationId xmlns:a16="http://schemas.microsoft.com/office/drawing/2014/main" id="{AAE50CEB-BCFA-284A-83EC-C3F89D60E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3" name="Rectangle 521">
                <a:extLst>
                  <a:ext uri="{FF2B5EF4-FFF2-40B4-BE49-F238E27FC236}">
                    <a16:creationId xmlns:a16="http://schemas.microsoft.com/office/drawing/2014/main" id="{A52AFA2D-C2CC-E446-9961-62BDD0391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4" name="Rectangle 522">
                <a:extLst>
                  <a:ext uri="{FF2B5EF4-FFF2-40B4-BE49-F238E27FC236}">
                    <a16:creationId xmlns:a16="http://schemas.microsoft.com/office/drawing/2014/main" id="{BAE63D20-C052-8449-87B4-E2EB78D29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5" name="Rectangle 523">
                <a:extLst>
                  <a:ext uri="{FF2B5EF4-FFF2-40B4-BE49-F238E27FC236}">
                    <a16:creationId xmlns:a16="http://schemas.microsoft.com/office/drawing/2014/main" id="{4998B767-BA34-7F48-ACB6-CC05B0E5C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6" name="Rectangle 524">
                <a:extLst>
                  <a:ext uri="{FF2B5EF4-FFF2-40B4-BE49-F238E27FC236}">
                    <a16:creationId xmlns:a16="http://schemas.microsoft.com/office/drawing/2014/main" id="{C7A2E558-F42F-2B44-9A11-6B60864BE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7" name="Rectangle 525">
                <a:extLst>
                  <a:ext uri="{FF2B5EF4-FFF2-40B4-BE49-F238E27FC236}">
                    <a16:creationId xmlns:a16="http://schemas.microsoft.com/office/drawing/2014/main" id="{7695B0C4-90BB-9743-915F-12BF5725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8" name="Rectangle 526">
                <a:extLst>
                  <a:ext uri="{FF2B5EF4-FFF2-40B4-BE49-F238E27FC236}">
                    <a16:creationId xmlns:a16="http://schemas.microsoft.com/office/drawing/2014/main" id="{5895116B-733F-0040-A5BD-98091C519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8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29" name="Rectangle 527">
                <a:extLst>
                  <a:ext uri="{FF2B5EF4-FFF2-40B4-BE49-F238E27FC236}">
                    <a16:creationId xmlns:a16="http://schemas.microsoft.com/office/drawing/2014/main" id="{56E1B367-913D-AC42-A2BB-615CCF320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8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0" name="Rectangle 528">
                <a:extLst>
                  <a:ext uri="{FF2B5EF4-FFF2-40B4-BE49-F238E27FC236}">
                    <a16:creationId xmlns:a16="http://schemas.microsoft.com/office/drawing/2014/main" id="{D205F6D8-7609-CC47-8549-A3829B52B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8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1" name="Rectangle 529">
                <a:extLst>
                  <a:ext uri="{FF2B5EF4-FFF2-40B4-BE49-F238E27FC236}">
                    <a16:creationId xmlns:a16="http://schemas.microsoft.com/office/drawing/2014/main" id="{F3B92932-AE58-3C41-9D88-9BA6BD020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8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2" name="Rectangle 530">
                <a:extLst>
                  <a:ext uri="{FF2B5EF4-FFF2-40B4-BE49-F238E27FC236}">
                    <a16:creationId xmlns:a16="http://schemas.microsoft.com/office/drawing/2014/main" id="{21DC98F4-A5EB-D24A-9207-4B7264C36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8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3" name="Rectangle 531">
                <a:extLst>
                  <a:ext uri="{FF2B5EF4-FFF2-40B4-BE49-F238E27FC236}">
                    <a16:creationId xmlns:a16="http://schemas.microsoft.com/office/drawing/2014/main" id="{88C8B287-AD13-4E4C-BD5A-2351B07A9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8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4" name="Rectangle 532">
                <a:extLst>
                  <a:ext uri="{FF2B5EF4-FFF2-40B4-BE49-F238E27FC236}">
                    <a16:creationId xmlns:a16="http://schemas.microsoft.com/office/drawing/2014/main" id="{604F68BE-C402-F446-A8C1-43A241EE6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8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5" name="Rectangle 533">
                <a:extLst>
                  <a:ext uri="{FF2B5EF4-FFF2-40B4-BE49-F238E27FC236}">
                    <a16:creationId xmlns:a16="http://schemas.microsoft.com/office/drawing/2014/main" id="{F08D06BD-F1FE-6843-8FB7-84DE12E39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8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6" name="Rectangle 534">
                <a:extLst>
                  <a:ext uri="{FF2B5EF4-FFF2-40B4-BE49-F238E27FC236}">
                    <a16:creationId xmlns:a16="http://schemas.microsoft.com/office/drawing/2014/main" id="{68C60584-0643-0148-A9E5-AE968CEB1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856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7" name="Rectangle 535">
                <a:extLst>
                  <a:ext uri="{FF2B5EF4-FFF2-40B4-BE49-F238E27FC236}">
                    <a16:creationId xmlns:a16="http://schemas.microsoft.com/office/drawing/2014/main" id="{0B4AC87F-042E-2642-B7DE-2B4C64A79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8" name="Rectangle 536">
                <a:extLst>
                  <a:ext uri="{FF2B5EF4-FFF2-40B4-BE49-F238E27FC236}">
                    <a16:creationId xmlns:a16="http://schemas.microsoft.com/office/drawing/2014/main" id="{5FA5C275-AACF-AD42-86AA-C8247496F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39" name="Rectangle 537">
                <a:extLst>
                  <a:ext uri="{FF2B5EF4-FFF2-40B4-BE49-F238E27FC236}">
                    <a16:creationId xmlns:a16="http://schemas.microsoft.com/office/drawing/2014/main" id="{B86AC2F7-C0C3-6E43-993D-904635217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0" name="Rectangle 538">
                <a:extLst>
                  <a:ext uri="{FF2B5EF4-FFF2-40B4-BE49-F238E27FC236}">
                    <a16:creationId xmlns:a16="http://schemas.microsoft.com/office/drawing/2014/main" id="{FF185C0D-0BAD-6C47-9818-C65519322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1" name="Rectangle 539">
                <a:extLst>
                  <a:ext uri="{FF2B5EF4-FFF2-40B4-BE49-F238E27FC236}">
                    <a16:creationId xmlns:a16="http://schemas.microsoft.com/office/drawing/2014/main" id="{DC794188-809D-D242-A4CF-DB89CD4F1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2" name="Rectangle 540">
                <a:extLst>
                  <a:ext uri="{FF2B5EF4-FFF2-40B4-BE49-F238E27FC236}">
                    <a16:creationId xmlns:a16="http://schemas.microsoft.com/office/drawing/2014/main" id="{474D86B2-8C8F-BB4A-A0BB-D7EF0A5E8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3" name="Rectangle 541">
                <a:extLst>
                  <a:ext uri="{FF2B5EF4-FFF2-40B4-BE49-F238E27FC236}">
                    <a16:creationId xmlns:a16="http://schemas.microsoft.com/office/drawing/2014/main" id="{BA187C1B-86B0-6E45-92F4-1C1E69989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4" name="Rectangle 542">
                <a:extLst>
                  <a:ext uri="{FF2B5EF4-FFF2-40B4-BE49-F238E27FC236}">
                    <a16:creationId xmlns:a16="http://schemas.microsoft.com/office/drawing/2014/main" id="{9A7D7EC5-309D-AA4D-872F-D7D04E738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5" name="Rectangle 543">
                <a:extLst>
                  <a:ext uri="{FF2B5EF4-FFF2-40B4-BE49-F238E27FC236}">
                    <a16:creationId xmlns:a16="http://schemas.microsoft.com/office/drawing/2014/main" id="{70B61003-DB2C-B540-8011-653B3FBB5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6" name="Rectangle 544">
                <a:extLst>
                  <a:ext uri="{FF2B5EF4-FFF2-40B4-BE49-F238E27FC236}">
                    <a16:creationId xmlns:a16="http://schemas.microsoft.com/office/drawing/2014/main" id="{474A483D-A4CE-1249-A85C-6243FA803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7" name="Rectangle 545">
                <a:extLst>
                  <a:ext uri="{FF2B5EF4-FFF2-40B4-BE49-F238E27FC236}">
                    <a16:creationId xmlns:a16="http://schemas.microsoft.com/office/drawing/2014/main" id="{FB80257F-A4D4-E14D-938C-0BD0114F6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8" name="Rectangle 546">
                <a:extLst>
                  <a:ext uri="{FF2B5EF4-FFF2-40B4-BE49-F238E27FC236}">
                    <a16:creationId xmlns:a16="http://schemas.microsoft.com/office/drawing/2014/main" id="{5DEBC450-490A-904C-931C-BF0AEFFCF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856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9" name="Rectangle 547">
                <a:extLst>
                  <a:ext uri="{FF2B5EF4-FFF2-40B4-BE49-F238E27FC236}">
                    <a16:creationId xmlns:a16="http://schemas.microsoft.com/office/drawing/2014/main" id="{461C20B6-F552-AD42-9AE1-DA20E0255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0" name="Rectangle 548">
                <a:extLst>
                  <a:ext uri="{FF2B5EF4-FFF2-40B4-BE49-F238E27FC236}">
                    <a16:creationId xmlns:a16="http://schemas.microsoft.com/office/drawing/2014/main" id="{006EFD1C-38FF-4245-947E-B1BD4C17E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1" name="Rectangle 549">
                <a:extLst>
                  <a:ext uri="{FF2B5EF4-FFF2-40B4-BE49-F238E27FC236}">
                    <a16:creationId xmlns:a16="http://schemas.microsoft.com/office/drawing/2014/main" id="{B412212F-BDFE-014B-8259-F99BCC197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2" name="Rectangle 550">
                <a:extLst>
                  <a:ext uri="{FF2B5EF4-FFF2-40B4-BE49-F238E27FC236}">
                    <a16:creationId xmlns:a16="http://schemas.microsoft.com/office/drawing/2014/main" id="{859C2EEE-737B-FA45-8530-3E998ECB7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3" name="Rectangle 551">
                <a:extLst>
                  <a:ext uri="{FF2B5EF4-FFF2-40B4-BE49-F238E27FC236}">
                    <a16:creationId xmlns:a16="http://schemas.microsoft.com/office/drawing/2014/main" id="{3CD4643E-AB9B-4944-B5EE-70EA2966A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4" name="Rectangle 552">
                <a:extLst>
                  <a:ext uri="{FF2B5EF4-FFF2-40B4-BE49-F238E27FC236}">
                    <a16:creationId xmlns:a16="http://schemas.microsoft.com/office/drawing/2014/main" id="{FA85378D-512E-8D4D-AF9E-7AE7E9F52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5" name="Rectangle 553">
                <a:extLst>
                  <a:ext uri="{FF2B5EF4-FFF2-40B4-BE49-F238E27FC236}">
                    <a16:creationId xmlns:a16="http://schemas.microsoft.com/office/drawing/2014/main" id="{D8DF1EB4-A2F8-564E-8AC6-D29F39A81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6" name="Rectangle 554">
                <a:extLst>
                  <a:ext uri="{FF2B5EF4-FFF2-40B4-BE49-F238E27FC236}">
                    <a16:creationId xmlns:a16="http://schemas.microsoft.com/office/drawing/2014/main" id="{9B0D9A66-A761-2147-9E62-DE906B10D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7" name="Rectangle 555">
                <a:extLst>
                  <a:ext uri="{FF2B5EF4-FFF2-40B4-BE49-F238E27FC236}">
                    <a16:creationId xmlns:a16="http://schemas.microsoft.com/office/drawing/2014/main" id="{D536A47C-C487-E242-B1E2-5C5A917E1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8" name="Rectangle 556">
                <a:extLst>
                  <a:ext uri="{FF2B5EF4-FFF2-40B4-BE49-F238E27FC236}">
                    <a16:creationId xmlns:a16="http://schemas.microsoft.com/office/drawing/2014/main" id="{52D2CAB2-F514-5440-82CE-F2B8B1AA4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9" name="Rectangle 557">
                <a:extLst>
                  <a:ext uri="{FF2B5EF4-FFF2-40B4-BE49-F238E27FC236}">
                    <a16:creationId xmlns:a16="http://schemas.microsoft.com/office/drawing/2014/main" id="{77C2A72E-8E58-BD42-8E4B-0DDCD99FE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9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0" name="Rectangle 558">
                <a:extLst>
                  <a:ext uri="{FF2B5EF4-FFF2-40B4-BE49-F238E27FC236}">
                    <a16:creationId xmlns:a16="http://schemas.microsoft.com/office/drawing/2014/main" id="{55107F3D-13CF-B646-AC8F-8EC35CC58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9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1" name="Rectangle 559">
                <a:extLst>
                  <a:ext uri="{FF2B5EF4-FFF2-40B4-BE49-F238E27FC236}">
                    <a16:creationId xmlns:a16="http://schemas.microsoft.com/office/drawing/2014/main" id="{E5181922-9CD5-4147-B74D-5E3E78B6A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9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2" name="Rectangle 560">
                <a:extLst>
                  <a:ext uri="{FF2B5EF4-FFF2-40B4-BE49-F238E27FC236}">
                    <a16:creationId xmlns:a16="http://schemas.microsoft.com/office/drawing/2014/main" id="{C6E65942-571B-164A-A171-0D750EBC5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9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3" name="Rectangle 561">
                <a:extLst>
                  <a:ext uri="{FF2B5EF4-FFF2-40B4-BE49-F238E27FC236}">
                    <a16:creationId xmlns:a16="http://schemas.microsoft.com/office/drawing/2014/main" id="{0438F43B-FECD-E74C-9BC0-3A58F510B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9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4" name="Rectangle 562">
                <a:extLst>
                  <a:ext uri="{FF2B5EF4-FFF2-40B4-BE49-F238E27FC236}">
                    <a16:creationId xmlns:a16="http://schemas.microsoft.com/office/drawing/2014/main" id="{57B5AD5F-69B7-A240-8CCB-BE1A37F3E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9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5" name="Rectangle 563">
                <a:extLst>
                  <a:ext uri="{FF2B5EF4-FFF2-40B4-BE49-F238E27FC236}">
                    <a16:creationId xmlns:a16="http://schemas.microsoft.com/office/drawing/2014/main" id="{55E60486-1092-2648-8F19-6D5253973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9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6" name="Rectangle 564">
                <a:extLst>
                  <a:ext uri="{FF2B5EF4-FFF2-40B4-BE49-F238E27FC236}">
                    <a16:creationId xmlns:a16="http://schemas.microsoft.com/office/drawing/2014/main" id="{A0120C4F-1261-2B45-A408-B5FCCB4C2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9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7" name="Rectangle 565">
                <a:extLst>
                  <a:ext uri="{FF2B5EF4-FFF2-40B4-BE49-F238E27FC236}">
                    <a16:creationId xmlns:a16="http://schemas.microsoft.com/office/drawing/2014/main" id="{7FA6B74D-E5CE-4C43-9FA3-6316BC284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91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8" name="Rectangle 566">
                <a:extLst>
                  <a:ext uri="{FF2B5EF4-FFF2-40B4-BE49-F238E27FC236}">
                    <a16:creationId xmlns:a16="http://schemas.microsoft.com/office/drawing/2014/main" id="{948DB9D2-F98E-C147-9C38-59287A079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69" name="Rectangle 567">
                <a:extLst>
                  <a:ext uri="{FF2B5EF4-FFF2-40B4-BE49-F238E27FC236}">
                    <a16:creationId xmlns:a16="http://schemas.microsoft.com/office/drawing/2014/main" id="{349138D0-9F53-5848-B9D0-A08DE00A9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0" name="Rectangle 568">
                <a:extLst>
                  <a:ext uri="{FF2B5EF4-FFF2-40B4-BE49-F238E27FC236}">
                    <a16:creationId xmlns:a16="http://schemas.microsoft.com/office/drawing/2014/main" id="{9B9A2573-9F26-2F4C-B3D1-DB96F46AE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1" name="Rectangle 569">
                <a:extLst>
                  <a:ext uri="{FF2B5EF4-FFF2-40B4-BE49-F238E27FC236}">
                    <a16:creationId xmlns:a16="http://schemas.microsoft.com/office/drawing/2014/main" id="{34F5C65E-99CF-D34B-8D82-63645C874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2" name="Rectangle 570">
                <a:extLst>
                  <a:ext uri="{FF2B5EF4-FFF2-40B4-BE49-F238E27FC236}">
                    <a16:creationId xmlns:a16="http://schemas.microsoft.com/office/drawing/2014/main" id="{BB8BAA93-7947-4D4B-B990-7C1230A97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3" name="Rectangle 571">
                <a:extLst>
                  <a:ext uri="{FF2B5EF4-FFF2-40B4-BE49-F238E27FC236}">
                    <a16:creationId xmlns:a16="http://schemas.microsoft.com/office/drawing/2014/main" id="{2C32BA6B-CDD4-134E-8F16-51E5D172A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4" name="Rectangle 572">
                <a:extLst>
                  <a:ext uri="{FF2B5EF4-FFF2-40B4-BE49-F238E27FC236}">
                    <a16:creationId xmlns:a16="http://schemas.microsoft.com/office/drawing/2014/main" id="{021E2874-5936-6445-9857-1931B3373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5" name="Rectangle 573">
                <a:extLst>
                  <a:ext uri="{FF2B5EF4-FFF2-40B4-BE49-F238E27FC236}">
                    <a16:creationId xmlns:a16="http://schemas.microsoft.com/office/drawing/2014/main" id="{A9540B98-5AA7-A545-877C-1285E5AB1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6" name="Rectangle 574">
                <a:extLst>
                  <a:ext uri="{FF2B5EF4-FFF2-40B4-BE49-F238E27FC236}">
                    <a16:creationId xmlns:a16="http://schemas.microsoft.com/office/drawing/2014/main" id="{B7616B56-8E2E-1740-B194-BAE93A143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7" name="Rectangle 575">
                <a:extLst>
                  <a:ext uri="{FF2B5EF4-FFF2-40B4-BE49-F238E27FC236}">
                    <a16:creationId xmlns:a16="http://schemas.microsoft.com/office/drawing/2014/main" id="{A2B74941-3769-6A43-8818-74C8B721B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8" name="Rectangle 576">
                <a:extLst>
                  <a:ext uri="{FF2B5EF4-FFF2-40B4-BE49-F238E27FC236}">
                    <a16:creationId xmlns:a16="http://schemas.microsoft.com/office/drawing/2014/main" id="{4558C6FB-E0DC-6142-85A1-FC9ED4B42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79" name="Rectangle 577">
                <a:extLst>
                  <a:ext uri="{FF2B5EF4-FFF2-40B4-BE49-F238E27FC236}">
                    <a16:creationId xmlns:a16="http://schemas.microsoft.com/office/drawing/2014/main" id="{FF3BA535-755B-5744-AC58-CE19A439A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0" name="Rectangle 578">
                <a:extLst>
                  <a:ext uri="{FF2B5EF4-FFF2-40B4-BE49-F238E27FC236}">
                    <a16:creationId xmlns:a16="http://schemas.microsoft.com/office/drawing/2014/main" id="{9576011A-AD85-C84B-90BC-DB1A18D12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91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1" name="Rectangle 579">
                <a:extLst>
                  <a:ext uri="{FF2B5EF4-FFF2-40B4-BE49-F238E27FC236}">
                    <a16:creationId xmlns:a16="http://schemas.microsoft.com/office/drawing/2014/main" id="{EC70EE5C-8B37-E54E-8ED2-6D3F6D881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2" name="Rectangle 580">
                <a:extLst>
                  <a:ext uri="{FF2B5EF4-FFF2-40B4-BE49-F238E27FC236}">
                    <a16:creationId xmlns:a16="http://schemas.microsoft.com/office/drawing/2014/main" id="{3B6CCB72-2AF6-2645-806C-4306A0D8D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3" name="Rectangle 581">
                <a:extLst>
                  <a:ext uri="{FF2B5EF4-FFF2-40B4-BE49-F238E27FC236}">
                    <a16:creationId xmlns:a16="http://schemas.microsoft.com/office/drawing/2014/main" id="{1CD8E1F4-4DBA-9C46-A9CC-5AF89E11F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4" name="Rectangle 582">
                <a:extLst>
                  <a:ext uri="{FF2B5EF4-FFF2-40B4-BE49-F238E27FC236}">
                    <a16:creationId xmlns:a16="http://schemas.microsoft.com/office/drawing/2014/main" id="{EA402AB2-08F3-9741-A308-8F822FD45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5" name="Rectangle 583">
                <a:extLst>
                  <a:ext uri="{FF2B5EF4-FFF2-40B4-BE49-F238E27FC236}">
                    <a16:creationId xmlns:a16="http://schemas.microsoft.com/office/drawing/2014/main" id="{8E7A1979-E618-1C4C-B4DB-1E0CA8375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6" name="Rectangle 584">
                <a:extLst>
                  <a:ext uri="{FF2B5EF4-FFF2-40B4-BE49-F238E27FC236}">
                    <a16:creationId xmlns:a16="http://schemas.microsoft.com/office/drawing/2014/main" id="{2F786F90-AE6D-8C4A-A9FB-53EE7F149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7" name="Rectangle 585">
                <a:extLst>
                  <a:ext uri="{FF2B5EF4-FFF2-40B4-BE49-F238E27FC236}">
                    <a16:creationId xmlns:a16="http://schemas.microsoft.com/office/drawing/2014/main" id="{4919FEAA-0CD8-9C4A-BF60-81DADEA73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8" name="Rectangle 586">
                <a:extLst>
                  <a:ext uri="{FF2B5EF4-FFF2-40B4-BE49-F238E27FC236}">
                    <a16:creationId xmlns:a16="http://schemas.microsoft.com/office/drawing/2014/main" id="{ED3C38FE-6B26-FC45-A3EB-BC1503CA3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89" name="Rectangle 587">
                <a:extLst>
                  <a:ext uri="{FF2B5EF4-FFF2-40B4-BE49-F238E27FC236}">
                    <a16:creationId xmlns:a16="http://schemas.microsoft.com/office/drawing/2014/main" id="{4447E554-DF00-D94D-82C2-05D006ADE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0" name="Rectangle 588">
                <a:extLst>
                  <a:ext uri="{FF2B5EF4-FFF2-40B4-BE49-F238E27FC236}">
                    <a16:creationId xmlns:a16="http://schemas.microsoft.com/office/drawing/2014/main" id="{A293A8D3-ECDF-2C45-98F6-682590CA9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29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1" name="Rectangle 589">
                <a:extLst>
                  <a:ext uri="{FF2B5EF4-FFF2-40B4-BE49-F238E27FC236}">
                    <a16:creationId xmlns:a16="http://schemas.microsoft.com/office/drawing/2014/main" id="{FEBB227B-2233-0043-95D4-EE8E52112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9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2" name="Rectangle 590">
                <a:extLst>
                  <a:ext uri="{FF2B5EF4-FFF2-40B4-BE49-F238E27FC236}">
                    <a16:creationId xmlns:a16="http://schemas.microsoft.com/office/drawing/2014/main" id="{465ED335-6BD4-5147-858B-8AC66AF98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9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3" name="Rectangle 591">
                <a:extLst>
                  <a:ext uri="{FF2B5EF4-FFF2-40B4-BE49-F238E27FC236}">
                    <a16:creationId xmlns:a16="http://schemas.microsoft.com/office/drawing/2014/main" id="{4A95517D-FD3D-4441-A639-9B0E63D8A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29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4" name="Rectangle 592">
                <a:extLst>
                  <a:ext uri="{FF2B5EF4-FFF2-40B4-BE49-F238E27FC236}">
                    <a16:creationId xmlns:a16="http://schemas.microsoft.com/office/drawing/2014/main" id="{AEE8AE99-D289-1B4E-A27E-28AFF8953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29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5" name="Rectangle 593">
                <a:extLst>
                  <a:ext uri="{FF2B5EF4-FFF2-40B4-BE49-F238E27FC236}">
                    <a16:creationId xmlns:a16="http://schemas.microsoft.com/office/drawing/2014/main" id="{2223E339-A48C-8841-9609-DC9A1FD2F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29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6" name="Rectangle 594">
                <a:extLst>
                  <a:ext uri="{FF2B5EF4-FFF2-40B4-BE49-F238E27FC236}">
                    <a16:creationId xmlns:a16="http://schemas.microsoft.com/office/drawing/2014/main" id="{FDC180E0-9250-C542-B5E2-392D7F2C2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29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7" name="Rectangle 595">
                <a:extLst>
                  <a:ext uri="{FF2B5EF4-FFF2-40B4-BE49-F238E27FC236}">
                    <a16:creationId xmlns:a16="http://schemas.microsoft.com/office/drawing/2014/main" id="{0C6C4C60-104A-5A4C-913C-17C107E4F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9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8" name="Rectangle 596">
                <a:extLst>
                  <a:ext uri="{FF2B5EF4-FFF2-40B4-BE49-F238E27FC236}">
                    <a16:creationId xmlns:a16="http://schemas.microsoft.com/office/drawing/2014/main" id="{8F2D923A-D859-284F-909F-294A5B6A5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296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99" name="Rectangle 597">
                <a:extLst>
                  <a:ext uri="{FF2B5EF4-FFF2-40B4-BE49-F238E27FC236}">
                    <a16:creationId xmlns:a16="http://schemas.microsoft.com/office/drawing/2014/main" id="{090468C6-950C-F54D-B318-7BC42A2C1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0" name="Rectangle 598">
                <a:extLst>
                  <a:ext uri="{FF2B5EF4-FFF2-40B4-BE49-F238E27FC236}">
                    <a16:creationId xmlns:a16="http://schemas.microsoft.com/office/drawing/2014/main" id="{BFCFF0B0-0D23-F14A-BAB0-59E26AAC6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1" name="Rectangle 599">
                <a:extLst>
                  <a:ext uri="{FF2B5EF4-FFF2-40B4-BE49-F238E27FC236}">
                    <a16:creationId xmlns:a16="http://schemas.microsoft.com/office/drawing/2014/main" id="{1DAD7F23-5389-D643-AE39-63706A80E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2" name="Rectangle 600">
                <a:extLst>
                  <a:ext uri="{FF2B5EF4-FFF2-40B4-BE49-F238E27FC236}">
                    <a16:creationId xmlns:a16="http://schemas.microsoft.com/office/drawing/2014/main" id="{83514E3C-EC29-DF4F-82FD-800B2A571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3" name="Rectangle 601">
                <a:extLst>
                  <a:ext uri="{FF2B5EF4-FFF2-40B4-BE49-F238E27FC236}">
                    <a16:creationId xmlns:a16="http://schemas.microsoft.com/office/drawing/2014/main" id="{167801C9-97C5-9543-821B-C3C68746D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4" name="Rectangle 602">
                <a:extLst>
                  <a:ext uri="{FF2B5EF4-FFF2-40B4-BE49-F238E27FC236}">
                    <a16:creationId xmlns:a16="http://schemas.microsoft.com/office/drawing/2014/main" id="{9DFEA332-7598-5B49-83EC-32C6FAD87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5" name="Rectangle 603">
                <a:extLst>
                  <a:ext uri="{FF2B5EF4-FFF2-40B4-BE49-F238E27FC236}">
                    <a16:creationId xmlns:a16="http://schemas.microsoft.com/office/drawing/2014/main" id="{E776865E-7B8A-5741-83DC-B4C8AFDB4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6" name="Rectangle 604">
                <a:extLst>
                  <a:ext uri="{FF2B5EF4-FFF2-40B4-BE49-F238E27FC236}">
                    <a16:creationId xmlns:a16="http://schemas.microsoft.com/office/drawing/2014/main" id="{E924A0BD-CB6F-7747-8C35-AB074AF2F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7" name="Rectangle 605">
                <a:extLst>
                  <a:ext uri="{FF2B5EF4-FFF2-40B4-BE49-F238E27FC236}">
                    <a16:creationId xmlns:a16="http://schemas.microsoft.com/office/drawing/2014/main" id="{939F7925-4120-A44E-9B35-3F6F05354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8" name="Rectangle 606">
                <a:extLst>
                  <a:ext uri="{FF2B5EF4-FFF2-40B4-BE49-F238E27FC236}">
                    <a16:creationId xmlns:a16="http://schemas.microsoft.com/office/drawing/2014/main" id="{21B103D3-00BF-1C46-8F39-6E1505192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09" name="Rectangle 607">
                <a:extLst>
                  <a:ext uri="{FF2B5EF4-FFF2-40B4-BE49-F238E27FC236}">
                    <a16:creationId xmlns:a16="http://schemas.microsoft.com/office/drawing/2014/main" id="{1204BE43-CCDB-B341-8F94-9617AD0D0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0" name="Rectangle 608">
                <a:extLst>
                  <a:ext uri="{FF2B5EF4-FFF2-40B4-BE49-F238E27FC236}">
                    <a16:creationId xmlns:a16="http://schemas.microsoft.com/office/drawing/2014/main" id="{EE018917-31BB-6041-821A-CB56FFF94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1" name="Rectangle 609">
                <a:extLst>
                  <a:ext uri="{FF2B5EF4-FFF2-40B4-BE49-F238E27FC236}">
                    <a16:creationId xmlns:a16="http://schemas.microsoft.com/office/drawing/2014/main" id="{E5E07161-06C8-0A49-B4DB-CE7F676B3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2" name="Rectangle 610">
                <a:extLst>
                  <a:ext uri="{FF2B5EF4-FFF2-40B4-BE49-F238E27FC236}">
                    <a16:creationId xmlns:a16="http://schemas.microsoft.com/office/drawing/2014/main" id="{72A71993-04F2-5249-99E1-5C096BEDD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96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3" name="Rectangle 611">
                <a:extLst>
                  <a:ext uri="{FF2B5EF4-FFF2-40B4-BE49-F238E27FC236}">
                    <a16:creationId xmlns:a16="http://schemas.microsoft.com/office/drawing/2014/main" id="{2F8E5154-DA3F-3D47-B209-D4577E02E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4" name="Rectangle 612">
                <a:extLst>
                  <a:ext uri="{FF2B5EF4-FFF2-40B4-BE49-F238E27FC236}">
                    <a16:creationId xmlns:a16="http://schemas.microsoft.com/office/drawing/2014/main" id="{944247EF-F7D1-EC48-9A27-32C8C1B73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5" name="Rectangle 613">
                <a:extLst>
                  <a:ext uri="{FF2B5EF4-FFF2-40B4-BE49-F238E27FC236}">
                    <a16:creationId xmlns:a16="http://schemas.microsoft.com/office/drawing/2014/main" id="{63C7DB4D-1499-B24E-B71B-9B594FF1F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6" name="Rectangle 614">
                <a:extLst>
                  <a:ext uri="{FF2B5EF4-FFF2-40B4-BE49-F238E27FC236}">
                    <a16:creationId xmlns:a16="http://schemas.microsoft.com/office/drawing/2014/main" id="{C7CBD7D6-AE75-434B-93CA-DF39D1FD2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7" name="Rectangle 615">
                <a:extLst>
                  <a:ext uri="{FF2B5EF4-FFF2-40B4-BE49-F238E27FC236}">
                    <a16:creationId xmlns:a16="http://schemas.microsoft.com/office/drawing/2014/main" id="{5183F8BE-9E51-474F-A17E-75107243E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8" name="Rectangle 616">
                <a:extLst>
                  <a:ext uri="{FF2B5EF4-FFF2-40B4-BE49-F238E27FC236}">
                    <a16:creationId xmlns:a16="http://schemas.microsoft.com/office/drawing/2014/main" id="{2FA63C56-EC7B-A24B-9C83-4DEAE79BE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9" name="Rectangle 617">
                <a:extLst>
                  <a:ext uri="{FF2B5EF4-FFF2-40B4-BE49-F238E27FC236}">
                    <a16:creationId xmlns:a16="http://schemas.microsoft.com/office/drawing/2014/main" id="{7B0D5C74-87B4-C440-8AFF-5D7C373D9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0" name="Rectangle 618">
                <a:extLst>
                  <a:ext uri="{FF2B5EF4-FFF2-40B4-BE49-F238E27FC236}">
                    <a16:creationId xmlns:a16="http://schemas.microsoft.com/office/drawing/2014/main" id="{FD7568AA-6684-9242-AA42-44C89BB43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1" name="Rectangle 619">
                <a:extLst>
                  <a:ext uri="{FF2B5EF4-FFF2-40B4-BE49-F238E27FC236}">
                    <a16:creationId xmlns:a16="http://schemas.microsoft.com/office/drawing/2014/main" id="{E5CFB520-88A7-8B4F-BA9C-F93DF0377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02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2" name="Rectangle 620">
                <a:extLst>
                  <a:ext uri="{FF2B5EF4-FFF2-40B4-BE49-F238E27FC236}">
                    <a16:creationId xmlns:a16="http://schemas.microsoft.com/office/drawing/2014/main" id="{562E88ED-00E1-484B-B4D2-367F55C50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02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3" name="Rectangle 621">
                <a:extLst>
                  <a:ext uri="{FF2B5EF4-FFF2-40B4-BE49-F238E27FC236}">
                    <a16:creationId xmlns:a16="http://schemas.microsoft.com/office/drawing/2014/main" id="{D02D07A0-9DB6-C540-B371-007F768A3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02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4" name="Rectangle 622">
                <a:extLst>
                  <a:ext uri="{FF2B5EF4-FFF2-40B4-BE49-F238E27FC236}">
                    <a16:creationId xmlns:a16="http://schemas.microsoft.com/office/drawing/2014/main" id="{25234E80-88DF-6D41-BCFA-D62691755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02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5" name="Rectangle 623">
                <a:extLst>
                  <a:ext uri="{FF2B5EF4-FFF2-40B4-BE49-F238E27FC236}">
                    <a16:creationId xmlns:a16="http://schemas.microsoft.com/office/drawing/2014/main" id="{20B1F66A-E4BF-BE4C-98E3-22D880709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02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6" name="Rectangle 624">
                <a:extLst>
                  <a:ext uri="{FF2B5EF4-FFF2-40B4-BE49-F238E27FC236}">
                    <a16:creationId xmlns:a16="http://schemas.microsoft.com/office/drawing/2014/main" id="{6FCC959E-A1D5-D046-B57C-C23011D27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02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7" name="Rectangle 625">
                <a:extLst>
                  <a:ext uri="{FF2B5EF4-FFF2-40B4-BE49-F238E27FC236}">
                    <a16:creationId xmlns:a16="http://schemas.microsoft.com/office/drawing/2014/main" id="{8E7B28B6-8058-0244-82C5-E1B04FEFA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02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8" name="Rectangle 626">
                <a:extLst>
                  <a:ext uri="{FF2B5EF4-FFF2-40B4-BE49-F238E27FC236}">
                    <a16:creationId xmlns:a16="http://schemas.microsoft.com/office/drawing/2014/main" id="{EA38196D-902E-2443-97C0-91F6292A2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02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29" name="Rectangle 627">
                <a:extLst>
                  <a:ext uri="{FF2B5EF4-FFF2-40B4-BE49-F238E27FC236}">
                    <a16:creationId xmlns:a16="http://schemas.microsoft.com/office/drawing/2014/main" id="{F71D493F-13A1-B149-BAB9-21EB7C248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02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0" name="Rectangle 628">
                <a:extLst>
                  <a:ext uri="{FF2B5EF4-FFF2-40B4-BE49-F238E27FC236}">
                    <a16:creationId xmlns:a16="http://schemas.microsoft.com/office/drawing/2014/main" id="{F06921DF-EDD5-A841-8350-8F87BD650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1" name="Rectangle 629">
                <a:extLst>
                  <a:ext uri="{FF2B5EF4-FFF2-40B4-BE49-F238E27FC236}">
                    <a16:creationId xmlns:a16="http://schemas.microsoft.com/office/drawing/2014/main" id="{CCFB3C8E-2223-4A43-A758-C5AAA1B04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2" name="Rectangle 630">
                <a:extLst>
                  <a:ext uri="{FF2B5EF4-FFF2-40B4-BE49-F238E27FC236}">
                    <a16:creationId xmlns:a16="http://schemas.microsoft.com/office/drawing/2014/main" id="{31B49E9E-9A12-674E-8B5B-32FFD3CD2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3" name="Rectangle 631">
                <a:extLst>
                  <a:ext uri="{FF2B5EF4-FFF2-40B4-BE49-F238E27FC236}">
                    <a16:creationId xmlns:a16="http://schemas.microsoft.com/office/drawing/2014/main" id="{17F1BDCD-E868-9E47-8CF6-2DAC4A742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4" name="Rectangle 632">
                <a:extLst>
                  <a:ext uri="{FF2B5EF4-FFF2-40B4-BE49-F238E27FC236}">
                    <a16:creationId xmlns:a16="http://schemas.microsoft.com/office/drawing/2014/main" id="{4E204562-FD33-9746-A3A0-B52C6BEF8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5" name="Rectangle 633">
                <a:extLst>
                  <a:ext uri="{FF2B5EF4-FFF2-40B4-BE49-F238E27FC236}">
                    <a16:creationId xmlns:a16="http://schemas.microsoft.com/office/drawing/2014/main" id="{8E2257E8-6EF5-0445-B157-96C02C0C1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6" name="Rectangle 634">
                <a:extLst>
                  <a:ext uri="{FF2B5EF4-FFF2-40B4-BE49-F238E27FC236}">
                    <a16:creationId xmlns:a16="http://schemas.microsoft.com/office/drawing/2014/main" id="{89861D39-CD87-FF45-9CD3-DE4E3F6FE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7" name="Rectangle 635">
                <a:extLst>
                  <a:ext uri="{FF2B5EF4-FFF2-40B4-BE49-F238E27FC236}">
                    <a16:creationId xmlns:a16="http://schemas.microsoft.com/office/drawing/2014/main" id="{025A036C-557D-D343-98AE-39A99A293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8" name="Rectangle 636">
                <a:extLst>
                  <a:ext uri="{FF2B5EF4-FFF2-40B4-BE49-F238E27FC236}">
                    <a16:creationId xmlns:a16="http://schemas.microsoft.com/office/drawing/2014/main" id="{2C22C010-E92A-064F-8CBE-CF26767C0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9" name="Rectangle 637">
                <a:extLst>
                  <a:ext uri="{FF2B5EF4-FFF2-40B4-BE49-F238E27FC236}">
                    <a16:creationId xmlns:a16="http://schemas.microsoft.com/office/drawing/2014/main" id="{2607D868-8ED6-D249-BA89-F0A1F691E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0" name="Rectangle 638">
                <a:extLst>
                  <a:ext uri="{FF2B5EF4-FFF2-40B4-BE49-F238E27FC236}">
                    <a16:creationId xmlns:a16="http://schemas.microsoft.com/office/drawing/2014/main" id="{0291FAE3-332F-4D4A-B379-4519ADEB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1" name="Rectangle 639">
                <a:extLst>
                  <a:ext uri="{FF2B5EF4-FFF2-40B4-BE49-F238E27FC236}">
                    <a16:creationId xmlns:a16="http://schemas.microsoft.com/office/drawing/2014/main" id="{1F85F8E7-0590-0646-A23B-B22D81FA0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2" name="Rectangle 640">
                <a:extLst>
                  <a:ext uri="{FF2B5EF4-FFF2-40B4-BE49-F238E27FC236}">
                    <a16:creationId xmlns:a16="http://schemas.microsoft.com/office/drawing/2014/main" id="{D145042D-E3BE-B040-8DFE-09BD8B2B9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3" name="Rectangle 641">
                <a:extLst>
                  <a:ext uri="{FF2B5EF4-FFF2-40B4-BE49-F238E27FC236}">
                    <a16:creationId xmlns:a16="http://schemas.microsoft.com/office/drawing/2014/main" id="{9DE70484-3F89-4442-B484-EEE11B394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4" name="Rectangle 642">
                <a:extLst>
                  <a:ext uri="{FF2B5EF4-FFF2-40B4-BE49-F238E27FC236}">
                    <a16:creationId xmlns:a16="http://schemas.microsoft.com/office/drawing/2014/main" id="{04C0DE6A-E814-164B-B445-B0FB0D188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02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5" name="Rectangle 643">
                <a:extLst>
                  <a:ext uri="{FF2B5EF4-FFF2-40B4-BE49-F238E27FC236}">
                    <a16:creationId xmlns:a16="http://schemas.microsoft.com/office/drawing/2014/main" id="{BA445701-7220-6046-847B-3287B3C7C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6" name="Rectangle 644">
                <a:extLst>
                  <a:ext uri="{FF2B5EF4-FFF2-40B4-BE49-F238E27FC236}">
                    <a16:creationId xmlns:a16="http://schemas.microsoft.com/office/drawing/2014/main" id="{398E6627-2D6D-9B45-895B-FB9B883F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7" name="Rectangle 645">
                <a:extLst>
                  <a:ext uri="{FF2B5EF4-FFF2-40B4-BE49-F238E27FC236}">
                    <a16:creationId xmlns:a16="http://schemas.microsoft.com/office/drawing/2014/main" id="{102AE045-DC95-C747-BB01-8DE79B5D8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8" name="Rectangle 646">
                <a:extLst>
                  <a:ext uri="{FF2B5EF4-FFF2-40B4-BE49-F238E27FC236}">
                    <a16:creationId xmlns:a16="http://schemas.microsoft.com/office/drawing/2014/main" id="{AC64CC31-3D06-AE46-B175-47EB69970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49" name="Rectangle 647">
                <a:extLst>
                  <a:ext uri="{FF2B5EF4-FFF2-40B4-BE49-F238E27FC236}">
                    <a16:creationId xmlns:a16="http://schemas.microsoft.com/office/drawing/2014/main" id="{D609AAEA-72DF-E14E-A668-2BAE28122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0" name="Rectangle 648">
                <a:extLst>
                  <a:ext uri="{FF2B5EF4-FFF2-40B4-BE49-F238E27FC236}">
                    <a16:creationId xmlns:a16="http://schemas.microsoft.com/office/drawing/2014/main" id="{54F6A038-36CB-B543-AB24-BD998479F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1" name="Rectangle 649">
                <a:extLst>
                  <a:ext uri="{FF2B5EF4-FFF2-40B4-BE49-F238E27FC236}">
                    <a16:creationId xmlns:a16="http://schemas.microsoft.com/office/drawing/2014/main" id="{5968F96D-72E2-DA4F-B727-7E7DC4447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2" name="Rectangle 650">
                <a:extLst>
                  <a:ext uri="{FF2B5EF4-FFF2-40B4-BE49-F238E27FC236}">
                    <a16:creationId xmlns:a16="http://schemas.microsoft.com/office/drawing/2014/main" id="{0E27E2E0-B1E8-8547-9290-03BD2DFE8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0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3" name="Rectangle 651">
                <a:extLst>
                  <a:ext uri="{FF2B5EF4-FFF2-40B4-BE49-F238E27FC236}">
                    <a16:creationId xmlns:a16="http://schemas.microsoft.com/office/drawing/2014/main" id="{123D140E-0E3C-794D-AB45-DF5988988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0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4" name="Rectangle 652">
                <a:extLst>
                  <a:ext uri="{FF2B5EF4-FFF2-40B4-BE49-F238E27FC236}">
                    <a16:creationId xmlns:a16="http://schemas.microsoft.com/office/drawing/2014/main" id="{E65202D1-911D-DD42-BED7-AEE2F4578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0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5" name="Rectangle 653">
                <a:extLst>
                  <a:ext uri="{FF2B5EF4-FFF2-40B4-BE49-F238E27FC236}">
                    <a16:creationId xmlns:a16="http://schemas.microsoft.com/office/drawing/2014/main" id="{BA2FB8B5-DAC7-624E-80C3-5221850F1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0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6" name="Rectangle 654">
                <a:extLst>
                  <a:ext uri="{FF2B5EF4-FFF2-40B4-BE49-F238E27FC236}">
                    <a16:creationId xmlns:a16="http://schemas.microsoft.com/office/drawing/2014/main" id="{4DD360BC-B5A3-3045-9C31-87E2E2C5B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0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7" name="Rectangle 655">
                <a:extLst>
                  <a:ext uri="{FF2B5EF4-FFF2-40B4-BE49-F238E27FC236}">
                    <a16:creationId xmlns:a16="http://schemas.microsoft.com/office/drawing/2014/main" id="{D260766F-686A-924F-A8C8-AA235F7B2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0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8" name="Rectangle 656">
                <a:extLst>
                  <a:ext uri="{FF2B5EF4-FFF2-40B4-BE49-F238E27FC236}">
                    <a16:creationId xmlns:a16="http://schemas.microsoft.com/office/drawing/2014/main" id="{63286A99-1FBB-614E-85B3-7880549EC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0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59" name="Rectangle 657">
                <a:extLst>
                  <a:ext uri="{FF2B5EF4-FFF2-40B4-BE49-F238E27FC236}">
                    <a16:creationId xmlns:a16="http://schemas.microsoft.com/office/drawing/2014/main" id="{138F6A35-ECEC-894F-82E4-BBF01C157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0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0" name="Rectangle 658">
                <a:extLst>
                  <a:ext uri="{FF2B5EF4-FFF2-40B4-BE49-F238E27FC236}">
                    <a16:creationId xmlns:a16="http://schemas.microsoft.com/office/drawing/2014/main" id="{49A93160-53B8-1A4E-A52F-992CAD1FF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078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1" name="Rectangle 659">
                <a:extLst>
                  <a:ext uri="{FF2B5EF4-FFF2-40B4-BE49-F238E27FC236}">
                    <a16:creationId xmlns:a16="http://schemas.microsoft.com/office/drawing/2014/main" id="{B0E59ABE-BA94-6B4A-B27C-31778E5BC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2" name="Rectangle 660">
                <a:extLst>
                  <a:ext uri="{FF2B5EF4-FFF2-40B4-BE49-F238E27FC236}">
                    <a16:creationId xmlns:a16="http://schemas.microsoft.com/office/drawing/2014/main" id="{6FD513C3-93E4-4B48-B961-6EE9541E3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3" name="Rectangle 661">
                <a:extLst>
                  <a:ext uri="{FF2B5EF4-FFF2-40B4-BE49-F238E27FC236}">
                    <a16:creationId xmlns:a16="http://schemas.microsoft.com/office/drawing/2014/main" id="{621029CB-34A6-DD41-99EE-14E2E92A9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4" name="Rectangle 662">
                <a:extLst>
                  <a:ext uri="{FF2B5EF4-FFF2-40B4-BE49-F238E27FC236}">
                    <a16:creationId xmlns:a16="http://schemas.microsoft.com/office/drawing/2014/main" id="{8256EF91-1CE4-DD4F-9703-D06F2B5C3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5" name="Rectangle 663">
                <a:extLst>
                  <a:ext uri="{FF2B5EF4-FFF2-40B4-BE49-F238E27FC236}">
                    <a16:creationId xmlns:a16="http://schemas.microsoft.com/office/drawing/2014/main" id="{3F3904E7-0636-0746-9886-64BEAB29F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6" name="Rectangle 664">
                <a:extLst>
                  <a:ext uri="{FF2B5EF4-FFF2-40B4-BE49-F238E27FC236}">
                    <a16:creationId xmlns:a16="http://schemas.microsoft.com/office/drawing/2014/main" id="{B079E46F-C2CE-B74D-9658-CB5B838DC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7" name="Rectangle 665">
                <a:extLst>
                  <a:ext uri="{FF2B5EF4-FFF2-40B4-BE49-F238E27FC236}">
                    <a16:creationId xmlns:a16="http://schemas.microsoft.com/office/drawing/2014/main" id="{75CCE400-B4B6-8F49-89F2-7DD68F345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8" name="Rectangle 666">
                <a:extLst>
                  <a:ext uri="{FF2B5EF4-FFF2-40B4-BE49-F238E27FC236}">
                    <a16:creationId xmlns:a16="http://schemas.microsoft.com/office/drawing/2014/main" id="{2A050320-FB9E-A146-B2AB-B515D387D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69" name="Rectangle 667">
                <a:extLst>
                  <a:ext uri="{FF2B5EF4-FFF2-40B4-BE49-F238E27FC236}">
                    <a16:creationId xmlns:a16="http://schemas.microsoft.com/office/drawing/2014/main" id="{FCAAF09F-347B-3142-9D00-61CFC0E8C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0" name="Rectangle 668">
                <a:extLst>
                  <a:ext uri="{FF2B5EF4-FFF2-40B4-BE49-F238E27FC236}">
                    <a16:creationId xmlns:a16="http://schemas.microsoft.com/office/drawing/2014/main" id="{0F85DD68-9463-7D46-A614-9DDAF4765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1" name="Rectangle 669">
                <a:extLst>
                  <a:ext uri="{FF2B5EF4-FFF2-40B4-BE49-F238E27FC236}">
                    <a16:creationId xmlns:a16="http://schemas.microsoft.com/office/drawing/2014/main" id="{9681A5E2-4AE8-4242-BF32-62B7BAA30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2" name="Rectangle 670">
                <a:extLst>
                  <a:ext uri="{FF2B5EF4-FFF2-40B4-BE49-F238E27FC236}">
                    <a16:creationId xmlns:a16="http://schemas.microsoft.com/office/drawing/2014/main" id="{9F293089-283C-6343-84ED-B504EBEFD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3" name="Rectangle 671">
                <a:extLst>
                  <a:ext uri="{FF2B5EF4-FFF2-40B4-BE49-F238E27FC236}">
                    <a16:creationId xmlns:a16="http://schemas.microsoft.com/office/drawing/2014/main" id="{84FB1AD9-1FB3-C943-989F-C3DBE538A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4" name="Rectangle 672">
                <a:extLst>
                  <a:ext uri="{FF2B5EF4-FFF2-40B4-BE49-F238E27FC236}">
                    <a16:creationId xmlns:a16="http://schemas.microsoft.com/office/drawing/2014/main" id="{C2CC266B-54D0-0F49-9F66-528C505BC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5" name="Rectangle 673">
                <a:extLst>
                  <a:ext uri="{FF2B5EF4-FFF2-40B4-BE49-F238E27FC236}">
                    <a16:creationId xmlns:a16="http://schemas.microsoft.com/office/drawing/2014/main" id="{6BB77024-ED0B-774B-8A5E-68AC8961B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6" name="Rectangle 674">
                <a:extLst>
                  <a:ext uri="{FF2B5EF4-FFF2-40B4-BE49-F238E27FC236}">
                    <a16:creationId xmlns:a16="http://schemas.microsoft.com/office/drawing/2014/main" id="{160DE24B-D8B3-D04C-A3DC-B8D1B5E09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078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7" name="Rectangle 675">
                <a:extLst>
                  <a:ext uri="{FF2B5EF4-FFF2-40B4-BE49-F238E27FC236}">
                    <a16:creationId xmlns:a16="http://schemas.microsoft.com/office/drawing/2014/main" id="{1D940C65-C850-0C4C-8F4C-F4FF58447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8" name="Rectangle 676">
                <a:extLst>
                  <a:ext uri="{FF2B5EF4-FFF2-40B4-BE49-F238E27FC236}">
                    <a16:creationId xmlns:a16="http://schemas.microsoft.com/office/drawing/2014/main" id="{44B33235-4C85-094C-B5E7-1202A680F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79" name="Rectangle 677">
                <a:extLst>
                  <a:ext uri="{FF2B5EF4-FFF2-40B4-BE49-F238E27FC236}">
                    <a16:creationId xmlns:a16="http://schemas.microsoft.com/office/drawing/2014/main" id="{8E8BCBEF-6E9B-224D-B5C3-DEADD7227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0" name="Rectangle 678">
                <a:extLst>
                  <a:ext uri="{FF2B5EF4-FFF2-40B4-BE49-F238E27FC236}">
                    <a16:creationId xmlns:a16="http://schemas.microsoft.com/office/drawing/2014/main" id="{538744EE-140B-C641-8995-A62EE79C0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1" name="Rectangle 679">
                <a:extLst>
                  <a:ext uri="{FF2B5EF4-FFF2-40B4-BE49-F238E27FC236}">
                    <a16:creationId xmlns:a16="http://schemas.microsoft.com/office/drawing/2014/main" id="{1CF6EA83-AE5C-AE40-A9A3-81C724020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2" name="Rectangle 680">
                <a:extLst>
                  <a:ext uri="{FF2B5EF4-FFF2-40B4-BE49-F238E27FC236}">
                    <a16:creationId xmlns:a16="http://schemas.microsoft.com/office/drawing/2014/main" id="{9A5450D0-3EAF-4E41-952A-7CC2B0C2A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3" name="Rectangle 681">
                <a:extLst>
                  <a:ext uri="{FF2B5EF4-FFF2-40B4-BE49-F238E27FC236}">
                    <a16:creationId xmlns:a16="http://schemas.microsoft.com/office/drawing/2014/main" id="{71608DD5-F0CC-F048-BB7C-387D04B3A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1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4" name="Rectangle 682">
                <a:extLst>
                  <a:ext uri="{FF2B5EF4-FFF2-40B4-BE49-F238E27FC236}">
                    <a16:creationId xmlns:a16="http://schemas.microsoft.com/office/drawing/2014/main" id="{85CC15DD-90A4-2540-ABA1-4F4F06C4B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1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5" name="Rectangle 683">
                <a:extLst>
                  <a:ext uri="{FF2B5EF4-FFF2-40B4-BE49-F238E27FC236}">
                    <a16:creationId xmlns:a16="http://schemas.microsoft.com/office/drawing/2014/main" id="{1FA664FA-FA4F-474E-8699-4C80A599A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1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6" name="Rectangle 684">
                <a:extLst>
                  <a:ext uri="{FF2B5EF4-FFF2-40B4-BE49-F238E27FC236}">
                    <a16:creationId xmlns:a16="http://schemas.microsoft.com/office/drawing/2014/main" id="{13C383AD-88CE-564F-8027-F23B84D64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1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7" name="Rectangle 685">
                <a:extLst>
                  <a:ext uri="{FF2B5EF4-FFF2-40B4-BE49-F238E27FC236}">
                    <a16:creationId xmlns:a16="http://schemas.microsoft.com/office/drawing/2014/main" id="{8A21547D-5F94-A146-AB3E-15A3184A2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1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8" name="Rectangle 686">
                <a:extLst>
                  <a:ext uri="{FF2B5EF4-FFF2-40B4-BE49-F238E27FC236}">
                    <a16:creationId xmlns:a16="http://schemas.microsoft.com/office/drawing/2014/main" id="{CA5CBD97-9876-E542-A29E-E2EAE4892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1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89" name="Rectangle 687">
                <a:extLst>
                  <a:ext uri="{FF2B5EF4-FFF2-40B4-BE49-F238E27FC236}">
                    <a16:creationId xmlns:a16="http://schemas.microsoft.com/office/drawing/2014/main" id="{BA7C0503-438D-2142-82D7-B6B51EC75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1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0" name="Rectangle 688">
                <a:extLst>
                  <a:ext uri="{FF2B5EF4-FFF2-40B4-BE49-F238E27FC236}">
                    <a16:creationId xmlns:a16="http://schemas.microsoft.com/office/drawing/2014/main" id="{C659177C-70BB-8C4F-9517-0D8AA4683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1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1" name="Rectangle 689">
                <a:extLst>
                  <a:ext uri="{FF2B5EF4-FFF2-40B4-BE49-F238E27FC236}">
                    <a16:creationId xmlns:a16="http://schemas.microsoft.com/office/drawing/2014/main" id="{F06225C8-E97E-A245-BDA8-F4DC3F1B9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13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2" name="Rectangle 690">
                <a:extLst>
                  <a:ext uri="{FF2B5EF4-FFF2-40B4-BE49-F238E27FC236}">
                    <a16:creationId xmlns:a16="http://schemas.microsoft.com/office/drawing/2014/main" id="{FBA5E419-AE98-5846-80E1-81945CC1E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3" name="Rectangle 691">
                <a:extLst>
                  <a:ext uri="{FF2B5EF4-FFF2-40B4-BE49-F238E27FC236}">
                    <a16:creationId xmlns:a16="http://schemas.microsoft.com/office/drawing/2014/main" id="{C565CE30-2808-2049-BFCA-C31E4E654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4" name="Rectangle 692">
                <a:extLst>
                  <a:ext uri="{FF2B5EF4-FFF2-40B4-BE49-F238E27FC236}">
                    <a16:creationId xmlns:a16="http://schemas.microsoft.com/office/drawing/2014/main" id="{F37EC77E-7053-B447-9D5E-02E57A785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5" name="Rectangle 693">
                <a:extLst>
                  <a:ext uri="{FF2B5EF4-FFF2-40B4-BE49-F238E27FC236}">
                    <a16:creationId xmlns:a16="http://schemas.microsoft.com/office/drawing/2014/main" id="{7ABF4AFF-74D5-5C4D-A48F-5874A6174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6" name="Rectangle 694">
                <a:extLst>
                  <a:ext uri="{FF2B5EF4-FFF2-40B4-BE49-F238E27FC236}">
                    <a16:creationId xmlns:a16="http://schemas.microsoft.com/office/drawing/2014/main" id="{0F36E0E2-A9EA-0D4A-94ED-1C2A5C46E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7" name="Rectangle 695">
                <a:extLst>
                  <a:ext uri="{FF2B5EF4-FFF2-40B4-BE49-F238E27FC236}">
                    <a16:creationId xmlns:a16="http://schemas.microsoft.com/office/drawing/2014/main" id="{54345311-AA72-194A-ADD2-298193E71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8" name="Rectangle 696">
                <a:extLst>
                  <a:ext uri="{FF2B5EF4-FFF2-40B4-BE49-F238E27FC236}">
                    <a16:creationId xmlns:a16="http://schemas.microsoft.com/office/drawing/2014/main" id="{98A10244-0869-E242-888A-9FE17F605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99" name="Rectangle 697">
                <a:extLst>
                  <a:ext uri="{FF2B5EF4-FFF2-40B4-BE49-F238E27FC236}">
                    <a16:creationId xmlns:a16="http://schemas.microsoft.com/office/drawing/2014/main" id="{5556E3D3-26DD-2D41-9091-62786ED18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0" name="Rectangle 698">
                <a:extLst>
                  <a:ext uri="{FF2B5EF4-FFF2-40B4-BE49-F238E27FC236}">
                    <a16:creationId xmlns:a16="http://schemas.microsoft.com/office/drawing/2014/main" id="{9E80F495-A882-414E-95D9-29F8B087D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1" name="Rectangle 699">
                <a:extLst>
                  <a:ext uri="{FF2B5EF4-FFF2-40B4-BE49-F238E27FC236}">
                    <a16:creationId xmlns:a16="http://schemas.microsoft.com/office/drawing/2014/main" id="{1091EB9F-FD44-0A4F-A1B6-B2ED443E8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2" name="Rectangle 700">
                <a:extLst>
                  <a:ext uri="{FF2B5EF4-FFF2-40B4-BE49-F238E27FC236}">
                    <a16:creationId xmlns:a16="http://schemas.microsoft.com/office/drawing/2014/main" id="{A116CF86-0E6C-2841-ABE2-658DAF5B1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3" name="Rectangle 701">
                <a:extLst>
                  <a:ext uri="{FF2B5EF4-FFF2-40B4-BE49-F238E27FC236}">
                    <a16:creationId xmlns:a16="http://schemas.microsoft.com/office/drawing/2014/main" id="{4EE09F30-1EA8-C045-BCFB-F148E2175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4" name="Rectangle 702">
                <a:extLst>
                  <a:ext uri="{FF2B5EF4-FFF2-40B4-BE49-F238E27FC236}">
                    <a16:creationId xmlns:a16="http://schemas.microsoft.com/office/drawing/2014/main" id="{386B8A5A-4299-EC43-905B-108086827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5" name="Rectangle 703">
                <a:extLst>
                  <a:ext uri="{FF2B5EF4-FFF2-40B4-BE49-F238E27FC236}">
                    <a16:creationId xmlns:a16="http://schemas.microsoft.com/office/drawing/2014/main" id="{39E69A86-7E09-4F4A-A2D6-9DCAD3D35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6" name="Rectangle 704">
                <a:extLst>
                  <a:ext uri="{FF2B5EF4-FFF2-40B4-BE49-F238E27FC236}">
                    <a16:creationId xmlns:a16="http://schemas.microsoft.com/office/drawing/2014/main" id="{E4B837A4-1F4C-4B44-A888-DDDDE706A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7" name="Rectangle 705">
                <a:extLst>
                  <a:ext uri="{FF2B5EF4-FFF2-40B4-BE49-F238E27FC236}">
                    <a16:creationId xmlns:a16="http://schemas.microsoft.com/office/drawing/2014/main" id="{7E573F66-776D-D340-A431-510826363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8" name="Rectangle 706">
                <a:extLst>
                  <a:ext uri="{FF2B5EF4-FFF2-40B4-BE49-F238E27FC236}">
                    <a16:creationId xmlns:a16="http://schemas.microsoft.com/office/drawing/2014/main" id="{71AF1C52-6ACA-434B-A25C-9AD2C233A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13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9" name="Rectangle 707">
                <a:extLst>
                  <a:ext uri="{FF2B5EF4-FFF2-40B4-BE49-F238E27FC236}">
                    <a16:creationId xmlns:a16="http://schemas.microsoft.com/office/drawing/2014/main" id="{E9EFDB9A-076F-884F-8D54-CA5133AFE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0" name="Rectangle 708">
                <a:extLst>
                  <a:ext uri="{FF2B5EF4-FFF2-40B4-BE49-F238E27FC236}">
                    <a16:creationId xmlns:a16="http://schemas.microsoft.com/office/drawing/2014/main" id="{6C8231A1-294D-CA44-8C25-F756207C6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1" name="Rectangle 709">
                <a:extLst>
                  <a:ext uri="{FF2B5EF4-FFF2-40B4-BE49-F238E27FC236}">
                    <a16:creationId xmlns:a16="http://schemas.microsoft.com/office/drawing/2014/main" id="{7A2EC17A-6042-E347-A818-87F4D4406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2" name="Rectangle 710">
                <a:extLst>
                  <a:ext uri="{FF2B5EF4-FFF2-40B4-BE49-F238E27FC236}">
                    <a16:creationId xmlns:a16="http://schemas.microsoft.com/office/drawing/2014/main" id="{5F794F0E-C31F-B742-834C-989C4E2AC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3" name="Rectangle 711">
                <a:extLst>
                  <a:ext uri="{FF2B5EF4-FFF2-40B4-BE49-F238E27FC236}">
                    <a16:creationId xmlns:a16="http://schemas.microsoft.com/office/drawing/2014/main" id="{0F2B1EA6-8FA8-1E48-8CFB-C259F14B0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4" name="Rectangle 712">
                <a:extLst>
                  <a:ext uri="{FF2B5EF4-FFF2-40B4-BE49-F238E27FC236}">
                    <a16:creationId xmlns:a16="http://schemas.microsoft.com/office/drawing/2014/main" id="{A1A82F9F-B649-2C4A-A204-BEBC53D65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1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5" name="Rectangle 713">
                <a:extLst>
                  <a:ext uri="{FF2B5EF4-FFF2-40B4-BE49-F238E27FC236}">
                    <a16:creationId xmlns:a16="http://schemas.microsoft.com/office/drawing/2014/main" id="{B4E5235F-B9AA-8C4E-8120-D478AD234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1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6" name="Rectangle 714">
                <a:extLst>
                  <a:ext uri="{FF2B5EF4-FFF2-40B4-BE49-F238E27FC236}">
                    <a16:creationId xmlns:a16="http://schemas.microsoft.com/office/drawing/2014/main" id="{586EBF57-B9B3-BE46-8BF9-18A653A0E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1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7" name="Rectangle 715">
                <a:extLst>
                  <a:ext uri="{FF2B5EF4-FFF2-40B4-BE49-F238E27FC236}">
                    <a16:creationId xmlns:a16="http://schemas.microsoft.com/office/drawing/2014/main" id="{0040B45B-0B0F-854C-BA38-AB6AC0591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1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8" name="Rectangle 716">
                <a:extLst>
                  <a:ext uri="{FF2B5EF4-FFF2-40B4-BE49-F238E27FC236}">
                    <a16:creationId xmlns:a16="http://schemas.microsoft.com/office/drawing/2014/main" id="{2035183D-F3A7-CB40-90AB-CF91305F8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1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19" name="Rectangle 717">
                <a:extLst>
                  <a:ext uri="{FF2B5EF4-FFF2-40B4-BE49-F238E27FC236}">
                    <a16:creationId xmlns:a16="http://schemas.microsoft.com/office/drawing/2014/main" id="{D59DE795-40B6-3646-A20F-6290BA358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1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0" name="Rectangle 718">
                <a:extLst>
                  <a:ext uri="{FF2B5EF4-FFF2-40B4-BE49-F238E27FC236}">
                    <a16:creationId xmlns:a16="http://schemas.microsoft.com/office/drawing/2014/main" id="{624F2413-1851-D344-AC77-C121A2FDC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1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1" name="Rectangle 719">
                <a:extLst>
                  <a:ext uri="{FF2B5EF4-FFF2-40B4-BE49-F238E27FC236}">
                    <a16:creationId xmlns:a16="http://schemas.microsoft.com/office/drawing/2014/main" id="{51856CEE-042F-464A-A9BC-E5AF47ADB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1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2" name="Rectangle 720">
                <a:extLst>
                  <a:ext uri="{FF2B5EF4-FFF2-40B4-BE49-F238E27FC236}">
                    <a16:creationId xmlns:a16="http://schemas.microsoft.com/office/drawing/2014/main" id="{291761D1-AF22-1849-B72E-F67631AB4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18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3" name="Rectangle 721">
                <a:extLst>
                  <a:ext uri="{FF2B5EF4-FFF2-40B4-BE49-F238E27FC236}">
                    <a16:creationId xmlns:a16="http://schemas.microsoft.com/office/drawing/2014/main" id="{88AB61F0-673F-9140-8774-E7ED890EC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4" name="Rectangle 722">
                <a:extLst>
                  <a:ext uri="{FF2B5EF4-FFF2-40B4-BE49-F238E27FC236}">
                    <a16:creationId xmlns:a16="http://schemas.microsoft.com/office/drawing/2014/main" id="{30CE0CCB-9BB9-1447-B2F5-11BCDEB73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5" name="Rectangle 723">
                <a:extLst>
                  <a:ext uri="{FF2B5EF4-FFF2-40B4-BE49-F238E27FC236}">
                    <a16:creationId xmlns:a16="http://schemas.microsoft.com/office/drawing/2014/main" id="{DC04CF97-5149-714B-87F9-156106226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6" name="Rectangle 724">
                <a:extLst>
                  <a:ext uri="{FF2B5EF4-FFF2-40B4-BE49-F238E27FC236}">
                    <a16:creationId xmlns:a16="http://schemas.microsoft.com/office/drawing/2014/main" id="{E2F2BA71-5EA0-784D-86BB-C52500B29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7" name="Rectangle 725">
                <a:extLst>
                  <a:ext uri="{FF2B5EF4-FFF2-40B4-BE49-F238E27FC236}">
                    <a16:creationId xmlns:a16="http://schemas.microsoft.com/office/drawing/2014/main" id="{E75D2629-4062-FD48-BBFE-935013A4B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8" name="Rectangle 726">
                <a:extLst>
                  <a:ext uri="{FF2B5EF4-FFF2-40B4-BE49-F238E27FC236}">
                    <a16:creationId xmlns:a16="http://schemas.microsoft.com/office/drawing/2014/main" id="{02B5B276-B04E-7347-8230-9EBC59C6B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29" name="Rectangle 727">
                <a:extLst>
                  <a:ext uri="{FF2B5EF4-FFF2-40B4-BE49-F238E27FC236}">
                    <a16:creationId xmlns:a16="http://schemas.microsoft.com/office/drawing/2014/main" id="{BB2D5FBE-4F99-7E47-BF83-E6AEE91E2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0" name="Rectangle 728">
                <a:extLst>
                  <a:ext uri="{FF2B5EF4-FFF2-40B4-BE49-F238E27FC236}">
                    <a16:creationId xmlns:a16="http://schemas.microsoft.com/office/drawing/2014/main" id="{DF6752DF-C963-9241-A18E-E39DDC376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1" name="Rectangle 729">
                <a:extLst>
                  <a:ext uri="{FF2B5EF4-FFF2-40B4-BE49-F238E27FC236}">
                    <a16:creationId xmlns:a16="http://schemas.microsoft.com/office/drawing/2014/main" id="{6CB6B10A-5CA1-1243-80B4-9C376A4D2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2" name="Rectangle 730">
                <a:extLst>
                  <a:ext uri="{FF2B5EF4-FFF2-40B4-BE49-F238E27FC236}">
                    <a16:creationId xmlns:a16="http://schemas.microsoft.com/office/drawing/2014/main" id="{0DE1C910-1323-ED46-B789-A70B9A0AD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3" name="Rectangle 731">
                <a:extLst>
                  <a:ext uri="{FF2B5EF4-FFF2-40B4-BE49-F238E27FC236}">
                    <a16:creationId xmlns:a16="http://schemas.microsoft.com/office/drawing/2014/main" id="{65CF0527-6E14-974E-8EE4-6C4322198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4" name="Rectangle 732">
                <a:extLst>
                  <a:ext uri="{FF2B5EF4-FFF2-40B4-BE49-F238E27FC236}">
                    <a16:creationId xmlns:a16="http://schemas.microsoft.com/office/drawing/2014/main" id="{29C6327D-93AC-494F-8D8D-80B416721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5" name="Rectangle 733">
                <a:extLst>
                  <a:ext uri="{FF2B5EF4-FFF2-40B4-BE49-F238E27FC236}">
                    <a16:creationId xmlns:a16="http://schemas.microsoft.com/office/drawing/2014/main" id="{97E0648D-6075-4945-BB13-B2CB89FEE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6" name="Rectangle 734">
                <a:extLst>
                  <a:ext uri="{FF2B5EF4-FFF2-40B4-BE49-F238E27FC236}">
                    <a16:creationId xmlns:a16="http://schemas.microsoft.com/office/drawing/2014/main" id="{7E089778-149A-3349-9DB2-FFB59912D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7" name="Rectangle 735">
                <a:extLst>
                  <a:ext uri="{FF2B5EF4-FFF2-40B4-BE49-F238E27FC236}">
                    <a16:creationId xmlns:a16="http://schemas.microsoft.com/office/drawing/2014/main" id="{3665BB40-74E7-474A-8E8F-3DEF29AF1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8" name="Rectangle 736">
                <a:extLst>
                  <a:ext uri="{FF2B5EF4-FFF2-40B4-BE49-F238E27FC236}">
                    <a16:creationId xmlns:a16="http://schemas.microsoft.com/office/drawing/2014/main" id="{6500E124-9F13-2E4D-9F80-A5CC6270B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39" name="Rectangle 737">
                <a:extLst>
                  <a:ext uri="{FF2B5EF4-FFF2-40B4-BE49-F238E27FC236}">
                    <a16:creationId xmlns:a16="http://schemas.microsoft.com/office/drawing/2014/main" id="{CB3B3F73-23FB-0141-A93A-BE20D69CE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0" name="Rectangle 738">
                <a:extLst>
                  <a:ext uri="{FF2B5EF4-FFF2-40B4-BE49-F238E27FC236}">
                    <a16:creationId xmlns:a16="http://schemas.microsoft.com/office/drawing/2014/main" id="{724DD281-BDC7-2046-A823-C5AFCCE69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18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1" name="Rectangle 739">
                <a:extLst>
                  <a:ext uri="{FF2B5EF4-FFF2-40B4-BE49-F238E27FC236}">
                    <a16:creationId xmlns:a16="http://schemas.microsoft.com/office/drawing/2014/main" id="{179F78A9-A59F-FE4F-93EE-ECA335943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2" name="Rectangle 740">
                <a:extLst>
                  <a:ext uri="{FF2B5EF4-FFF2-40B4-BE49-F238E27FC236}">
                    <a16:creationId xmlns:a16="http://schemas.microsoft.com/office/drawing/2014/main" id="{E3E182F0-3721-A541-9ECA-9A0CB649B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3" name="Rectangle 741">
                <a:extLst>
                  <a:ext uri="{FF2B5EF4-FFF2-40B4-BE49-F238E27FC236}">
                    <a16:creationId xmlns:a16="http://schemas.microsoft.com/office/drawing/2014/main" id="{A52926D7-EC04-4246-98D2-B60B4A73A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4" name="Rectangle 742">
                <a:extLst>
                  <a:ext uri="{FF2B5EF4-FFF2-40B4-BE49-F238E27FC236}">
                    <a16:creationId xmlns:a16="http://schemas.microsoft.com/office/drawing/2014/main" id="{5B3D8E5C-1BDC-B141-814F-3AC2A3871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5" name="Rectangle 743">
                <a:extLst>
                  <a:ext uri="{FF2B5EF4-FFF2-40B4-BE49-F238E27FC236}">
                    <a16:creationId xmlns:a16="http://schemas.microsoft.com/office/drawing/2014/main" id="{A19E1EED-0E40-854F-98BA-E22820B2D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24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6" name="Rectangle 744">
                <a:extLst>
                  <a:ext uri="{FF2B5EF4-FFF2-40B4-BE49-F238E27FC236}">
                    <a16:creationId xmlns:a16="http://schemas.microsoft.com/office/drawing/2014/main" id="{535B228E-EA32-944B-AAB9-79C2D7DE0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24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7" name="Rectangle 745">
                <a:extLst>
                  <a:ext uri="{FF2B5EF4-FFF2-40B4-BE49-F238E27FC236}">
                    <a16:creationId xmlns:a16="http://schemas.microsoft.com/office/drawing/2014/main" id="{6C8E335A-192D-BB4F-AB49-C313AF619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24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8" name="Rectangle 746">
                <a:extLst>
                  <a:ext uri="{FF2B5EF4-FFF2-40B4-BE49-F238E27FC236}">
                    <a16:creationId xmlns:a16="http://schemas.microsoft.com/office/drawing/2014/main" id="{589AE391-FC9A-0649-B774-E9662DB64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24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49" name="Rectangle 747">
                <a:extLst>
                  <a:ext uri="{FF2B5EF4-FFF2-40B4-BE49-F238E27FC236}">
                    <a16:creationId xmlns:a16="http://schemas.microsoft.com/office/drawing/2014/main" id="{DEC5A7B0-96BD-1846-9E77-6CA0DBC76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24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0" name="Rectangle 748">
                <a:extLst>
                  <a:ext uri="{FF2B5EF4-FFF2-40B4-BE49-F238E27FC236}">
                    <a16:creationId xmlns:a16="http://schemas.microsoft.com/office/drawing/2014/main" id="{E2E3CB5D-69DB-F346-A052-5BD4261F9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24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1" name="Rectangle 749">
                <a:extLst>
                  <a:ext uri="{FF2B5EF4-FFF2-40B4-BE49-F238E27FC236}">
                    <a16:creationId xmlns:a16="http://schemas.microsoft.com/office/drawing/2014/main" id="{9ECE9CE3-1362-0E40-A6E8-1B5B7A936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24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2" name="Rectangle 750">
                <a:extLst>
                  <a:ext uri="{FF2B5EF4-FFF2-40B4-BE49-F238E27FC236}">
                    <a16:creationId xmlns:a16="http://schemas.microsoft.com/office/drawing/2014/main" id="{674804A7-817A-8443-AE29-B247D9178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24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3" name="Rectangle 751">
                <a:extLst>
                  <a:ext uri="{FF2B5EF4-FFF2-40B4-BE49-F238E27FC236}">
                    <a16:creationId xmlns:a16="http://schemas.microsoft.com/office/drawing/2014/main" id="{CBDC49EC-CD1B-4F47-B49C-93E11B666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244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4" name="Rectangle 752">
                <a:extLst>
                  <a:ext uri="{FF2B5EF4-FFF2-40B4-BE49-F238E27FC236}">
                    <a16:creationId xmlns:a16="http://schemas.microsoft.com/office/drawing/2014/main" id="{ADE454BA-7F77-A642-9C6B-06B736945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5" name="Rectangle 753">
                <a:extLst>
                  <a:ext uri="{FF2B5EF4-FFF2-40B4-BE49-F238E27FC236}">
                    <a16:creationId xmlns:a16="http://schemas.microsoft.com/office/drawing/2014/main" id="{602B8552-24AD-2342-8313-5C995BF50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6" name="Rectangle 754">
                <a:extLst>
                  <a:ext uri="{FF2B5EF4-FFF2-40B4-BE49-F238E27FC236}">
                    <a16:creationId xmlns:a16="http://schemas.microsoft.com/office/drawing/2014/main" id="{5C62CC14-349C-4345-89C6-147D13B08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7" name="Rectangle 755">
                <a:extLst>
                  <a:ext uri="{FF2B5EF4-FFF2-40B4-BE49-F238E27FC236}">
                    <a16:creationId xmlns:a16="http://schemas.microsoft.com/office/drawing/2014/main" id="{72A152AF-3919-8345-84D0-0E2CCBE45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8" name="Rectangle 756">
                <a:extLst>
                  <a:ext uri="{FF2B5EF4-FFF2-40B4-BE49-F238E27FC236}">
                    <a16:creationId xmlns:a16="http://schemas.microsoft.com/office/drawing/2014/main" id="{5952694D-FAC8-6343-91A8-326E487EC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59" name="Rectangle 757">
                <a:extLst>
                  <a:ext uri="{FF2B5EF4-FFF2-40B4-BE49-F238E27FC236}">
                    <a16:creationId xmlns:a16="http://schemas.microsoft.com/office/drawing/2014/main" id="{FC95D4EE-FF05-574D-85B2-7D47B6963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0" name="Rectangle 758">
                <a:extLst>
                  <a:ext uri="{FF2B5EF4-FFF2-40B4-BE49-F238E27FC236}">
                    <a16:creationId xmlns:a16="http://schemas.microsoft.com/office/drawing/2014/main" id="{EAFB9DB1-8ADD-9D4F-926D-86463E890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1" name="Rectangle 759">
                <a:extLst>
                  <a:ext uri="{FF2B5EF4-FFF2-40B4-BE49-F238E27FC236}">
                    <a16:creationId xmlns:a16="http://schemas.microsoft.com/office/drawing/2014/main" id="{34A38509-4779-B541-BE6F-5773EBE8C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2" name="Rectangle 760">
                <a:extLst>
                  <a:ext uri="{FF2B5EF4-FFF2-40B4-BE49-F238E27FC236}">
                    <a16:creationId xmlns:a16="http://schemas.microsoft.com/office/drawing/2014/main" id="{744108F9-81D9-7742-A83A-237054FAB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3" name="Rectangle 761">
                <a:extLst>
                  <a:ext uri="{FF2B5EF4-FFF2-40B4-BE49-F238E27FC236}">
                    <a16:creationId xmlns:a16="http://schemas.microsoft.com/office/drawing/2014/main" id="{FEE564EA-CCC1-494E-8C53-787B4C143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4" name="Rectangle 762">
                <a:extLst>
                  <a:ext uri="{FF2B5EF4-FFF2-40B4-BE49-F238E27FC236}">
                    <a16:creationId xmlns:a16="http://schemas.microsoft.com/office/drawing/2014/main" id="{1E7D3973-795B-EE4D-A326-E6C3BEC75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5" name="Rectangle 763">
                <a:extLst>
                  <a:ext uri="{FF2B5EF4-FFF2-40B4-BE49-F238E27FC236}">
                    <a16:creationId xmlns:a16="http://schemas.microsoft.com/office/drawing/2014/main" id="{147F21B3-B0C6-CA4B-98CE-9ED9A4B4B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6" name="Rectangle 764">
                <a:extLst>
                  <a:ext uri="{FF2B5EF4-FFF2-40B4-BE49-F238E27FC236}">
                    <a16:creationId xmlns:a16="http://schemas.microsoft.com/office/drawing/2014/main" id="{429F37D7-C4A8-C841-A11A-DE06D1DF6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7" name="Rectangle 765">
                <a:extLst>
                  <a:ext uri="{FF2B5EF4-FFF2-40B4-BE49-F238E27FC236}">
                    <a16:creationId xmlns:a16="http://schemas.microsoft.com/office/drawing/2014/main" id="{39B65920-934E-AA46-991B-67E3C4D67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8" name="Rectangle 766">
                <a:extLst>
                  <a:ext uri="{FF2B5EF4-FFF2-40B4-BE49-F238E27FC236}">
                    <a16:creationId xmlns:a16="http://schemas.microsoft.com/office/drawing/2014/main" id="{CB6DA136-9C27-B040-91F0-9A60D9BEC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69" name="Rectangle 767">
                <a:extLst>
                  <a:ext uri="{FF2B5EF4-FFF2-40B4-BE49-F238E27FC236}">
                    <a16:creationId xmlns:a16="http://schemas.microsoft.com/office/drawing/2014/main" id="{EAE71C62-8262-F748-A35F-5FB136208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0" name="Rectangle 768">
                <a:extLst>
                  <a:ext uri="{FF2B5EF4-FFF2-40B4-BE49-F238E27FC236}">
                    <a16:creationId xmlns:a16="http://schemas.microsoft.com/office/drawing/2014/main" id="{20D0DCDD-BA7A-4B46-A262-C41EC42E3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1" name="Rectangle 769">
                <a:extLst>
                  <a:ext uri="{FF2B5EF4-FFF2-40B4-BE49-F238E27FC236}">
                    <a16:creationId xmlns:a16="http://schemas.microsoft.com/office/drawing/2014/main" id="{7D364E33-25BE-2743-906B-2187AABFB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2" name="Rectangle 770">
                <a:extLst>
                  <a:ext uri="{FF2B5EF4-FFF2-40B4-BE49-F238E27FC236}">
                    <a16:creationId xmlns:a16="http://schemas.microsoft.com/office/drawing/2014/main" id="{2A8F1839-CA76-C249-8661-E4CFA36C0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244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3" name="Rectangle 771">
                <a:extLst>
                  <a:ext uri="{FF2B5EF4-FFF2-40B4-BE49-F238E27FC236}">
                    <a16:creationId xmlns:a16="http://schemas.microsoft.com/office/drawing/2014/main" id="{9D2B44AD-3A1E-FE4A-8987-14BB3F7D6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4" name="Rectangle 772">
                <a:extLst>
                  <a:ext uri="{FF2B5EF4-FFF2-40B4-BE49-F238E27FC236}">
                    <a16:creationId xmlns:a16="http://schemas.microsoft.com/office/drawing/2014/main" id="{BDA87F67-4888-104B-AC92-FDDB1ABC0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5" name="Rectangle 773">
                <a:extLst>
                  <a:ext uri="{FF2B5EF4-FFF2-40B4-BE49-F238E27FC236}">
                    <a16:creationId xmlns:a16="http://schemas.microsoft.com/office/drawing/2014/main" id="{5B223104-E907-504A-B27E-CDE950513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6" name="Rectangle 774">
                <a:extLst>
                  <a:ext uri="{FF2B5EF4-FFF2-40B4-BE49-F238E27FC236}">
                    <a16:creationId xmlns:a16="http://schemas.microsoft.com/office/drawing/2014/main" id="{5B43FFA4-B656-A244-84D1-70D805061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29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7" name="Rectangle 775">
                <a:extLst>
                  <a:ext uri="{FF2B5EF4-FFF2-40B4-BE49-F238E27FC236}">
                    <a16:creationId xmlns:a16="http://schemas.microsoft.com/office/drawing/2014/main" id="{A8FF63FE-7DA5-3641-8D1B-63A79C98C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29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8" name="Rectangle 776">
                <a:extLst>
                  <a:ext uri="{FF2B5EF4-FFF2-40B4-BE49-F238E27FC236}">
                    <a16:creationId xmlns:a16="http://schemas.microsoft.com/office/drawing/2014/main" id="{6D684055-F1AD-AA49-8A6B-3D819D170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29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79" name="Rectangle 777">
                <a:extLst>
                  <a:ext uri="{FF2B5EF4-FFF2-40B4-BE49-F238E27FC236}">
                    <a16:creationId xmlns:a16="http://schemas.microsoft.com/office/drawing/2014/main" id="{1517D956-0690-014B-9B1C-4B727672B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29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0" name="Rectangle 778">
                <a:extLst>
                  <a:ext uri="{FF2B5EF4-FFF2-40B4-BE49-F238E27FC236}">
                    <a16:creationId xmlns:a16="http://schemas.microsoft.com/office/drawing/2014/main" id="{5BE7A82E-5B71-744A-9776-F582CD758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29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1" name="Rectangle 779">
                <a:extLst>
                  <a:ext uri="{FF2B5EF4-FFF2-40B4-BE49-F238E27FC236}">
                    <a16:creationId xmlns:a16="http://schemas.microsoft.com/office/drawing/2014/main" id="{68516B63-EFD5-8E44-B1D1-639CB2389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29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2" name="Rectangle 780">
                <a:extLst>
                  <a:ext uri="{FF2B5EF4-FFF2-40B4-BE49-F238E27FC236}">
                    <a16:creationId xmlns:a16="http://schemas.microsoft.com/office/drawing/2014/main" id="{7851075A-B801-7343-A940-FC7EBE753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29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3" name="Rectangle 781">
                <a:extLst>
                  <a:ext uri="{FF2B5EF4-FFF2-40B4-BE49-F238E27FC236}">
                    <a16:creationId xmlns:a16="http://schemas.microsoft.com/office/drawing/2014/main" id="{28214BA3-CFFE-F34C-A4F8-072D17A9C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29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4" name="Rectangle 782">
                <a:extLst>
                  <a:ext uri="{FF2B5EF4-FFF2-40B4-BE49-F238E27FC236}">
                    <a16:creationId xmlns:a16="http://schemas.microsoft.com/office/drawing/2014/main" id="{538C205D-F7F9-804A-9BBC-9E1650DB4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299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5" name="Rectangle 783">
                <a:extLst>
                  <a:ext uri="{FF2B5EF4-FFF2-40B4-BE49-F238E27FC236}">
                    <a16:creationId xmlns:a16="http://schemas.microsoft.com/office/drawing/2014/main" id="{A78FDC2D-DE65-E740-A4F4-84F45F068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6" name="Rectangle 784">
                <a:extLst>
                  <a:ext uri="{FF2B5EF4-FFF2-40B4-BE49-F238E27FC236}">
                    <a16:creationId xmlns:a16="http://schemas.microsoft.com/office/drawing/2014/main" id="{0D6CB60D-DF2A-7141-A26D-488E58BA7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7" name="Rectangle 785">
                <a:extLst>
                  <a:ext uri="{FF2B5EF4-FFF2-40B4-BE49-F238E27FC236}">
                    <a16:creationId xmlns:a16="http://schemas.microsoft.com/office/drawing/2014/main" id="{CBDFA47D-8D32-294B-A625-3000B8C4A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8" name="Rectangle 786">
                <a:extLst>
                  <a:ext uri="{FF2B5EF4-FFF2-40B4-BE49-F238E27FC236}">
                    <a16:creationId xmlns:a16="http://schemas.microsoft.com/office/drawing/2014/main" id="{340294B5-A856-8C4F-BD11-B3F0BE37F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89" name="Rectangle 787">
                <a:extLst>
                  <a:ext uri="{FF2B5EF4-FFF2-40B4-BE49-F238E27FC236}">
                    <a16:creationId xmlns:a16="http://schemas.microsoft.com/office/drawing/2014/main" id="{EB6A1DF7-5F44-7142-9AFE-4BF012B38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0" name="Rectangle 788">
                <a:extLst>
                  <a:ext uri="{FF2B5EF4-FFF2-40B4-BE49-F238E27FC236}">
                    <a16:creationId xmlns:a16="http://schemas.microsoft.com/office/drawing/2014/main" id="{AB81E7F2-654E-3345-B3D9-34D83B5E4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1" name="Rectangle 789">
                <a:extLst>
                  <a:ext uri="{FF2B5EF4-FFF2-40B4-BE49-F238E27FC236}">
                    <a16:creationId xmlns:a16="http://schemas.microsoft.com/office/drawing/2014/main" id="{5E9F762B-22E6-7341-B37A-182A09E94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2" name="Rectangle 790">
                <a:extLst>
                  <a:ext uri="{FF2B5EF4-FFF2-40B4-BE49-F238E27FC236}">
                    <a16:creationId xmlns:a16="http://schemas.microsoft.com/office/drawing/2014/main" id="{AB958C43-C653-2E48-9F3F-811C15688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3" name="Rectangle 791">
                <a:extLst>
                  <a:ext uri="{FF2B5EF4-FFF2-40B4-BE49-F238E27FC236}">
                    <a16:creationId xmlns:a16="http://schemas.microsoft.com/office/drawing/2014/main" id="{ACDDC011-5D87-A149-B618-2B9C30BE4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4" name="Rectangle 792">
                <a:extLst>
                  <a:ext uri="{FF2B5EF4-FFF2-40B4-BE49-F238E27FC236}">
                    <a16:creationId xmlns:a16="http://schemas.microsoft.com/office/drawing/2014/main" id="{CE50D861-AB05-E649-9EBA-0C3F997C1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5" name="Rectangle 793">
                <a:extLst>
                  <a:ext uri="{FF2B5EF4-FFF2-40B4-BE49-F238E27FC236}">
                    <a16:creationId xmlns:a16="http://schemas.microsoft.com/office/drawing/2014/main" id="{0B7A1079-ADE2-8C48-9BE0-5A928378B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6" name="Rectangle 794">
                <a:extLst>
                  <a:ext uri="{FF2B5EF4-FFF2-40B4-BE49-F238E27FC236}">
                    <a16:creationId xmlns:a16="http://schemas.microsoft.com/office/drawing/2014/main" id="{FEAE9D9F-47A2-6D41-BDA2-63BB1189B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7" name="Rectangle 795">
                <a:extLst>
                  <a:ext uri="{FF2B5EF4-FFF2-40B4-BE49-F238E27FC236}">
                    <a16:creationId xmlns:a16="http://schemas.microsoft.com/office/drawing/2014/main" id="{06DE69FF-F6A1-5749-AF55-3523A08A6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8" name="Rectangle 796">
                <a:extLst>
                  <a:ext uri="{FF2B5EF4-FFF2-40B4-BE49-F238E27FC236}">
                    <a16:creationId xmlns:a16="http://schemas.microsoft.com/office/drawing/2014/main" id="{DA508FFE-4F0E-1346-B5AA-6F5A0A05D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99" name="Rectangle 797">
                <a:extLst>
                  <a:ext uri="{FF2B5EF4-FFF2-40B4-BE49-F238E27FC236}">
                    <a16:creationId xmlns:a16="http://schemas.microsoft.com/office/drawing/2014/main" id="{846D00F9-A0BA-5644-A4B8-B01734E5F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0" name="Rectangle 798">
                <a:extLst>
                  <a:ext uri="{FF2B5EF4-FFF2-40B4-BE49-F238E27FC236}">
                    <a16:creationId xmlns:a16="http://schemas.microsoft.com/office/drawing/2014/main" id="{6EB85741-0A39-EB45-87E3-629F0C6D0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1" name="Rectangle 799">
                <a:extLst>
                  <a:ext uri="{FF2B5EF4-FFF2-40B4-BE49-F238E27FC236}">
                    <a16:creationId xmlns:a16="http://schemas.microsoft.com/office/drawing/2014/main" id="{01C12C5F-0917-0C4D-A7F2-8E05FAE21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2" name="Rectangle 800">
                <a:extLst>
                  <a:ext uri="{FF2B5EF4-FFF2-40B4-BE49-F238E27FC236}">
                    <a16:creationId xmlns:a16="http://schemas.microsoft.com/office/drawing/2014/main" id="{AF7B181A-8C90-7948-A457-676262D91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3" name="Rectangle 801">
                <a:extLst>
                  <a:ext uri="{FF2B5EF4-FFF2-40B4-BE49-F238E27FC236}">
                    <a16:creationId xmlns:a16="http://schemas.microsoft.com/office/drawing/2014/main" id="{51E764B6-4989-7440-AD33-2CAE4AF77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4" name="Rectangle 802">
                <a:extLst>
                  <a:ext uri="{FF2B5EF4-FFF2-40B4-BE49-F238E27FC236}">
                    <a16:creationId xmlns:a16="http://schemas.microsoft.com/office/drawing/2014/main" id="{B33C118D-D9D5-2249-BDE1-808EA5652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299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5" name="Rectangle 803">
                <a:extLst>
                  <a:ext uri="{FF2B5EF4-FFF2-40B4-BE49-F238E27FC236}">
                    <a16:creationId xmlns:a16="http://schemas.microsoft.com/office/drawing/2014/main" id="{AFBC3E6B-2565-E746-BEA1-0F5205FC5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6" name="Rectangle 804">
                <a:extLst>
                  <a:ext uri="{FF2B5EF4-FFF2-40B4-BE49-F238E27FC236}">
                    <a16:creationId xmlns:a16="http://schemas.microsoft.com/office/drawing/2014/main" id="{7701A7BD-D734-0044-946C-9574C27C8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7" name="Rectangle 805">
                <a:extLst>
                  <a:ext uri="{FF2B5EF4-FFF2-40B4-BE49-F238E27FC236}">
                    <a16:creationId xmlns:a16="http://schemas.microsoft.com/office/drawing/2014/main" id="{D53F7355-2B76-164D-B090-E55B319A2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35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8" name="Rectangle 806">
                <a:extLst>
                  <a:ext uri="{FF2B5EF4-FFF2-40B4-BE49-F238E27FC236}">
                    <a16:creationId xmlns:a16="http://schemas.microsoft.com/office/drawing/2014/main" id="{910DE941-23E3-154D-9B89-D0C09FA8C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35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09" name="Rectangle 807">
                <a:extLst>
                  <a:ext uri="{FF2B5EF4-FFF2-40B4-BE49-F238E27FC236}">
                    <a16:creationId xmlns:a16="http://schemas.microsoft.com/office/drawing/2014/main" id="{E8755423-BB15-5B4F-9291-B77ACE5CD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35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0" name="Rectangle 808">
                <a:extLst>
                  <a:ext uri="{FF2B5EF4-FFF2-40B4-BE49-F238E27FC236}">
                    <a16:creationId xmlns:a16="http://schemas.microsoft.com/office/drawing/2014/main" id="{BF50E0CE-812E-FD47-8095-9E7B820F0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35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1" name="Rectangle 809">
                <a:extLst>
                  <a:ext uri="{FF2B5EF4-FFF2-40B4-BE49-F238E27FC236}">
                    <a16:creationId xmlns:a16="http://schemas.microsoft.com/office/drawing/2014/main" id="{CAB505B1-DD98-FF46-8FD0-4CC206513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35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2" name="Rectangle 810">
                <a:extLst>
                  <a:ext uri="{FF2B5EF4-FFF2-40B4-BE49-F238E27FC236}">
                    <a16:creationId xmlns:a16="http://schemas.microsoft.com/office/drawing/2014/main" id="{8DEC13B1-E6C0-3841-816A-BAB413B8A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35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3" name="Rectangle 811">
                <a:extLst>
                  <a:ext uri="{FF2B5EF4-FFF2-40B4-BE49-F238E27FC236}">
                    <a16:creationId xmlns:a16="http://schemas.microsoft.com/office/drawing/2014/main" id="{B492641F-FF58-AF42-8AD1-36A7D9EBA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35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4" name="Rectangle 812">
                <a:extLst>
                  <a:ext uri="{FF2B5EF4-FFF2-40B4-BE49-F238E27FC236}">
                    <a16:creationId xmlns:a16="http://schemas.microsoft.com/office/drawing/2014/main" id="{CD6477A5-E926-4A4F-83D3-44FA4B348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35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5" name="Rectangle 813">
                <a:extLst>
                  <a:ext uri="{FF2B5EF4-FFF2-40B4-BE49-F238E27FC236}">
                    <a16:creationId xmlns:a16="http://schemas.microsoft.com/office/drawing/2014/main" id="{4D11B410-022B-AA44-AFE0-0CF209470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35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6" name="Rectangle 814">
                <a:extLst>
                  <a:ext uri="{FF2B5EF4-FFF2-40B4-BE49-F238E27FC236}">
                    <a16:creationId xmlns:a16="http://schemas.microsoft.com/office/drawing/2014/main" id="{3E194DBF-4BA6-8E42-896D-121837EFA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7" name="Rectangle 815">
                <a:extLst>
                  <a:ext uri="{FF2B5EF4-FFF2-40B4-BE49-F238E27FC236}">
                    <a16:creationId xmlns:a16="http://schemas.microsoft.com/office/drawing/2014/main" id="{EC415E4D-DD83-D34F-BF49-C101FBD68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8" name="Rectangle 816">
                <a:extLst>
                  <a:ext uri="{FF2B5EF4-FFF2-40B4-BE49-F238E27FC236}">
                    <a16:creationId xmlns:a16="http://schemas.microsoft.com/office/drawing/2014/main" id="{E4244E12-F68E-834D-B5DA-C042AB8B6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19" name="Rectangle 817">
                <a:extLst>
                  <a:ext uri="{FF2B5EF4-FFF2-40B4-BE49-F238E27FC236}">
                    <a16:creationId xmlns:a16="http://schemas.microsoft.com/office/drawing/2014/main" id="{A7B4989D-99A0-E447-9E8E-2EB7442A4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0" name="Rectangle 818">
                <a:extLst>
                  <a:ext uri="{FF2B5EF4-FFF2-40B4-BE49-F238E27FC236}">
                    <a16:creationId xmlns:a16="http://schemas.microsoft.com/office/drawing/2014/main" id="{9F03BCC2-CEEE-584E-AFCD-5C1750D03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1" name="Rectangle 819">
                <a:extLst>
                  <a:ext uri="{FF2B5EF4-FFF2-40B4-BE49-F238E27FC236}">
                    <a16:creationId xmlns:a16="http://schemas.microsoft.com/office/drawing/2014/main" id="{84CCD7AA-FE80-564E-B6C7-6ACCD48FD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2" name="Rectangle 820">
                <a:extLst>
                  <a:ext uri="{FF2B5EF4-FFF2-40B4-BE49-F238E27FC236}">
                    <a16:creationId xmlns:a16="http://schemas.microsoft.com/office/drawing/2014/main" id="{24CA1E82-E63E-C545-8F6D-86197FBEB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3" name="Rectangle 821">
                <a:extLst>
                  <a:ext uri="{FF2B5EF4-FFF2-40B4-BE49-F238E27FC236}">
                    <a16:creationId xmlns:a16="http://schemas.microsoft.com/office/drawing/2014/main" id="{82271990-BD89-514D-B57A-384C14C13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4" name="Rectangle 822">
                <a:extLst>
                  <a:ext uri="{FF2B5EF4-FFF2-40B4-BE49-F238E27FC236}">
                    <a16:creationId xmlns:a16="http://schemas.microsoft.com/office/drawing/2014/main" id="{AED24DBC-4957-E143-90B8-AD54A33F2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5" name="Rectangle 823">
                <a:extLst>
                  <a:ext uri="{FF2B5EF4-FFF2-40B4-BE49-F238E27FC236}">
                    <a16:creationId xmlns:a16="http://schemas.microsoft.com/office/drawing/2014/main" id="{0F933FC7-F2D0-D041-9540-1750DEC65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6" name="Rectangle 824">
                <a:extLst>
                  <a:ext uri="{FF2B5EF4-FFF2-40B4-BE49-F238E27FC236}">
                    <a16:creationId xmlns:a16="http://schemas.microsoft.com/office/drawing/2014/main" id="{882C72CC-E6A0-FA47-90DF-F312264F1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7" name="Rectangle 825">
                <a:extLst>
                  <a:ext uri="{FF2B5EF4-FFF2-40B4-BE49-F238E27FC236}">
                    <a16:creationId xmlns:a16="http://schemas.microsoft.com/office/drawing/2014/main" id="{4867AD97-99F2-E34B-A3D9-58DFAB720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8" name="Rectangle 826">
                <a:extLst>
                  <a:ext uri="{FF2B5EF4-FFF2-40B4-BE49-F238E27FC236}">
                    <a16:creationId xmlns:a16="http://schemas.microsoft.com/office/drawing/2014/main" id="{A1AB8E82-D19F-DE4C-BD46-C631D147B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29" name="Rectangle 827">
                <a:extLst>
                  <a:ext uri="{FF2B5EF4-FFF2-40B4-BE49-F238E27FC236}">
                    <a16:creationId xmlns:a16="http://schemas.microsoft.com/office/drawing/2014/main" id="{C953BF6F-35BD-D341-9E7B-591DA34A1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0" name="Rectangle 828">
                <a:extLst>
                  <a:ext uri="{FF2B5EF4-FFF2-40B4-BE49-F238E27FC236}">
                    <a16:creationId xmlns:a16="http://schemas.microsoft.com/office/drawing/2014/main" id="{9B21F0BD-1FC8-A64F-99BE-A9E5CE3F7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1" name="Rectangle 829">
                <a:extLst>
                  <a:ext uri="{FF2B5EF4-FFF2-40B4-BE49-F238E27FC236}">
                    <a16:creationId xmlns:a16="http://schemas.microsoft.com/office/drawing/2014/main" id="{8ECDCB89-F575-DC4B-A93D-C745E52DC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2" name="Rectangle 830">
                <a:extLst>
                  <a:ext uri="{FF2B5EF4-FFF2-40B4-BE49-F238E27FC236}">
                    <a16:creationId xmlns:a16="http://schemas.microsoft.com/office/drawing/2014/main" id="{352E880E-3ED0-F645-98F0-1E9447DF2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3" name="Rectangle 831">
                <a:extLst>
                  <a:ext uri="{FF2B5EF4-FFF2-40B4-BE49-F238E27FC236}">
                    <a16:creationId xmlns:a16="http://schemas.microsoft.com/office/drawing/2014/main" id="{67070DF1-B5BB-DC4F-B22B-FF9719477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4" name="Rectangle 832">
                <a:extLst>
                  <a:ext uri="{FF2B5EF4-FFF2-40B4-BE49-F238E27FC236}">
                    <a16:creationId xmlns:a16="http://schemas.microsoft.com/office/drawing/2014/main" id="{B6D98325-25FD-CB42-B092-89CED4609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5" name="Rectangle 833">
                <a:extLst>
                  <a:ext uri="{FF2B5EF4-FFF2-40B4-BE49-F238E27FC236}">
                    <a16:creationId xmlns:a16="http://schemas.microsoft.com/office/drawing/2014/main" id="{2D60B264-6003-EF46-8CF9-845561E0F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6" name="Rectangle 834">
                <a:extLst>
                  <a:ext uri="{FF2B5EF4-FFF2-40B4-BE49-F238E27FC236}">
                    <a16:creationId xmlns:a16="http://schemas.microsoft.com/office/drawing/2014/main" id="{B2B4D3A4-8261-E64F-981C-9F30EB455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35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7" name="Rectangle 835">
                <a:extLst>
                  <a:ext uri="{FF2B5EF4-FFF2-40B4-BE49-F238E27FC236}">
                    <a16:creationId xmlns:a16="http://schemas.microsoft.com/office/drawing/2014/main" id="{2DE024FB-2BA6-AA4E-8E3D-54A557FC0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8" name="Rectangle 836">
                <a:extLst>
                  <a:ext uri="{FF2B5EF4-FFF2-40B4-BE49-F238E27FC236}">
                    <a16:creationId xmlns:a16="http://schemas.microsoft.com/office/drawing/2014/main" id="{0938B4AD-C169-CD45-838C-8AEF458AE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41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39" name="Rectangle 837">
                <a:extLst>
                  <a:ext uri="{FF2B5EF4-FFF2-40B4-BE49-F238E27FC236}">
                    <a16:creationId xmlns:a16="http://schemas.microsoft.com/office/drawing/2014/main" id="{0A20CF34-B138-DC45-B615-697C81ED2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41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0" name="Rectangle 838">
                <a:extLst>
                  <a:ext uri="{FF2B5EF4-FFF2-40B4-BE49-F238E27FC236}">
                    <a16:creationId xmlns:a16="http://schemas.microsoft.com/office/drawing/2014/main" id="{5AC7D048-8633-8945-BE37-697D7C4D6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41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1" name="Rectangle 839">
                <a:extLst>
                  <a:ext uri="{FF2B5EF4-FFF2-40B4-BE49-F238E27FC236}">
                    <a16:creationId xmlns:a16="http://schemas.microsoft.com/office/drawing/2014/main" id="{7A80D9B5-B014-2C4C-BDD3-33C337EF6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41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2" name="Rectangle 840">
                <a:extLst>
                  <a:ext uri="{FF2B5EF4-FFF2-40B4-BE49-F238E27FC236}">
                    <a16:creationId xmlns:a16="http://schemas.microsoft.com/office/drawing/2014/main" id="{B66937A6-BDDF-6D41-B71F-A5749F48F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41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3" name="Rectangle 841">
                <a:extLst>
                  <a:ext uri="{FF2B5EF4-FFF2-40B4-BE49-F238E27FC236}">
                    <a16:creationId xmlns:a16="http://schemas.microsoft.com/office/drawing/2014/main" id="{CE97DBD1-66B6-4746-85E7-B4F45AEAD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41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4" name="Rectangle 842">
                <a:extLst>
                  <a:ext uri="{FF2B5EF4-FFF2-40B4-BE49-F238E27FC236}">
                    <a16:creationId xmlns:a16="http://schemas.microsoft.com/office/drawing/2014/main" id="{84636A66-E9E3-FB4A-8778-E41CE97D3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41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5" name="Rectangle 843">
                <a:extLst>
                  <a:ext uri="{FF2B5EF4-FFF2-40B4-BE49-F238E27FC236}">
                    <a16:creationId xmlns:a16="http://schemas.microsoft.com/office/drawing/2014/main" id="{D6BC2488-9774-7E44-8851-7E69ED980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41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6" name="Rectangle 844">
                <a:extLst>
                  <a:ext uri="{FF2B5EF4-FFF2-40B4-BE49-F238E27FC236}">
                    <a16:creationId xmlns:a16="http://schemas.microsoft.com/office/drawing/2014/main" id="{AC1E8F26-A2C1-FA4C-A6FC-C6EA8C1D8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410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7" name="Rectangle 845">
                <a:extLst>
                  <a:ext uri="{FF2B5EF4-FFF2-40B4-BE49-F238E27FC236}">
                    <a16:creationId xmlns:a16="http://schemas.microsoft.com/office/drawing/2014/main" id="{A8F3663D-FC73-2F4A-A280-856225F3B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8" name="Rectangle 846">
                <a:extLst>
                  <a:ext uri="{FF2B5EF4-FFF2-40B4-BE49-F238E27FC236}">
                    <a16:creationId xmlns:a16="http://schemas.microsoft.com/office/drawing/2014/main" id="{6A4CA06A-B215-0D4F-B23F-F7B7A0500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49" name="Rectangle 847">
                <a:extLst>
                  <a:ext uri="{FF2B5EF4-FFF2-40B4-BE49-F238E27FC236}">
                    <a16:creationId xmlns:a16="http://schemas.microsoft.com/office/drawing/2014/main" id="{BF6745FC-0B14-B24C-BFE1-C8BBE6D1D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0" name="Rectangle 848">
                <a:extLst>
                  <a:ext uri="{FF2B5EF4-FFF2-40B4-BE49-F238E27FC236}">
                    <a16:creationId xmlns:a16="http://schemas.microsoft.com/office/drawing/2014/main" id="{520030A4-1BEA-6547-9A37-FAC4BFA35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1" name="Rectangle 849">
                <a:extLst>
                  <a:ext uri="{FF2B5EF4-FFF2-40B4-BE49-F238E27FC236}">
                    <a16:creationId xmlns:a16="http://schemas.microsoft.com/office/drawing/2014/main" id="{C38B336C-AB22-F940-B4CF-A52667127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2" name="Rectangle 850">
                <a:extLst>
                  <a:ext uri="{FF2B5EF4-FFF2-40B4-BE49-F238E27FC236}">
                    <a16:creationId xmlns:a16="http://schemas.microsoft.com/office/drawing/2014/main" id="{826F8978-54C4-9F40-A041-4DF52F740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3" name="Rectangle 851">
                <a:extLst>
                  <a:ext uri="{FF2B5EF4-FFF2-40B4-BE49-F238E27FC236}">
                    <a16:creationId xmlns:a16="http://schemas.microsoft.com/office/drawing/2014/main" id="{D1195C29-CE9F-AD43-B7EA-699C6860C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4" name="Rectangle 852">
                <a:extLst>
                  <a:ext uri="{FF2B5EF4-FFF2-40B4-BE49-F238E27FC236}">
                    <a16:creationId xmlns:a16="http://schemas.microsoft.com/office/drawing/2014/main" id="{B36B2B91-B0BC-FB49-AB83-B3A996E89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5" name="Rectangle 853">
                <a:extLst>
                  <a:ext uri="{FF2B5EF4-FFF2-40B4-BE49-F238E27FC236}">
                    <a16:creationId xmlns:a16="http://schemas.microsoft.com/office/drawing/2014/main" id="{2BDBA796-8CD3-144D-AA5F-C33FD5E93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6" name="Rectangle 854">
                <a:extLst>
                  <a:ext uri="{FF2B5EF4-FFF2-40B4-BE49-F238E27FC236}">
                    <a16:creationId xmlns:a16="http://schemas.microsoft.com/office/drawing/2014/main" id="{A2491DD8-98C9-454A-B147-55D4D86E5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7" name="Rectangle 855">
                <a:extLst>
                  <a:ext uri="{FF2B5EF4-FFF2-40B4-BE49-F238E27FC236}">
                    <a16:creationId xmlns:a16="http://schemas.microsoft.com/office/drawing/2014/main" id="{A8228DBB-D0A2-D54D-94AE-10F6B8D58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8" name="Rectangle 856">
                <a:extLst>
                  <a:ext uri="{FF2B5EF4-FFF2-40B4-BE49-F238E27FC236}">
                    <a16:creationId xmlns:a16="http://schemas.microsoft.com/office/drawing/2014/main" id="{42B2DE63-1F8B-5C4D-8F4D-FE4EDF13B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59" name="Rectangle 857">
                <a:extLst>
                  <a:ext uri="{FF2B5EF4-FFF2-40B4-BE49-F238E27FC236}">
                    <a16:creationId xmlns:a16="http://schemas.microsoft.com/office/drawing/2014/main" id="{A8C17690-32EC-1044-964C-FBBCDE9E1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0" name="Rectangle 858">
                <a:extLst>
                  <a:ext uri="{FF2B5EF4-FFF2-40B4-BE49-F238E27FC236}">
                    <a16:creationId xmlns:a16="http://schemas.microsoft.com/office/drawing/2014/main" id="{1E032F79-CAD3-E94A-9DF3-70CC5AFA3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1" name="Rectangle 859">
                <a:extLst>
                  <a:ext uri="{FF2B5EF4-FFF2-40B4-BE49-F238E27FC236}">
                    <a16:creationId xmlns:a16="http://schemas.microsoft.com/office/drawing/2014/main" id="{84FF3CED-87E6-0E41-BC7E-8F8297B99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2" name="Rectangle 860">
                <a:extLst>
                  <a:ext uri="{FF2B5EF4-FFF2-40B4-BE49-F238E27FC236}">
                    <a16:creationId xmlns:a16="http://schemas.microsoft.com/office/drawing/2014/main" id="{E1B239E8-0C91-9041-8C9D-E1C7E7D61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3" name="Rectangle 861">
                <a:extLst>
                  <a:ext uri="{FF2B5EF4-FFF2-40B4-BE49-F238E27FC236}">
                    <a16:creationId xmlns:a16="http://schemas.microsoft.com/office/drawing/2014/main" id="{3475E0CD-2F9D-CA48-9AB1-6A4CD8023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4" name="Rectangle 862">
                <a:extLst>
                  <a:ext uri="{FF2B5EF4-FFF2-40B4-BE49-F238E27FC236}">
                    <a16:creationId xmlns:a16="http://schemas.microsoft.com/office/drawing/2014/main" id="{B7DBF288-B17A-AA40-9B1C-ADB9C061F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5" name="Rectangle 863">
                <a:extLst>
                  <a:ext uri="{FF2B5EF4-FFF2-40B4-BE49-F238E27FC236}">
                    <a16:creationId xmlns:a16="http://schemas.microsoft.com/office/drawing/2014/main" id="{BE426450-4181-C249-8FCD-FCC2EF1A1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6" name="Rectangle 864">
                <a:extLst>
                  <a:ext uri="{FF2B5EF4-FFF2-40B4-BE49-F238E27FC236}">
                    <a16:creationId xmlns:a16="http://schemas.microsoft.com/office/drawing/2014/main" id="{35A84BD2-A15C-9D46-A32D-DDD044430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7" name="Rectangle 865">
                <a:extLst>
                  <a:ext uri="{FF2B5EF4-FFF2-40B4-BE49-F238E27FC236}">
                    <a16:creationId xmlns:a16="http://schemas.microsoft.com/office/drawing/2014/main" id="{E8E1B550-5EB3-AA4C-9813-4FDA365E4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8" name="Rectangle 866">
                <a:extLst>
                  <a:ext uri="{FF2B5EF4-FFF2-40B4-BE49-F238E27FC236}">
                    <a16:creationId xmlns:a16="http://schemas.microsoft.com/office/drawing/2014/main" id="{46556B43-A034-DA4C-BF64-69812A122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410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9" name="Rectangle 867">
                <a:extLst>
                  <a:ext uri="{FF2B5EF4-FFF2-40B4-BE49-F238E27FC236}">
                    <a16:creationId xmlns:a16="http://schemas.microsoft.com/office/drawing/2014/main" id="{7280439F-4664-5B49-9194-5741C8750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46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0" name="Rectangle 868">
                <a:extLst>
                  <a:ext uri="{FF2B5EF4-FFF2-40B4-BE49-F238E27FC236}">
                    <a16:creationId xmlns:a16="http://schemas.microsoft.com/office/drawing/2014/main" id="{5CE634E3-76F5-3F46-B1F7-40C0B34F9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46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1" name="Rectangle 869">
                <a:extLst>
                  <a:ext uri="{FF2B5EF4-FFF2-40B4-BE49-F238E27FC236}">
                    <a16:creationId xmlns:a16="http://schemas.microsoft.com/office/drawing/2014/main" id="{30D6A118-14BA-2E4E-A07D-94DB019EB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46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2" name="Rectangle 870">
                <a:extLst>
                  <a:ext uri="{FF2B5EF4-FFF2-40B4-BE49-F238E27FC236}">
                    <a16:creationId xmlns:a16="http://schemas.microsoft.com/office/drawing/2014/main" id="{F70158F1-DF30-6C4A-9899-B5328444C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46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3" name="Rectangle 871">
                <a:extLst>
                  <a:ext uri="{FF2B5EF4-FFF2-40B4-BE49-F238E27FC236}">
                    <a16:creationId xmlns:a16="http://schemas.microsoft.com/office/drawing/2014/main" id="{F9292A37-EE9D-9749-9F6D-144C2793A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46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4" name="Rectangle 872">
                <a:extLst>
                  <a:ext uri="{FF2B5EF4-FFF2-40B4-BE49-F238E27FC236}">
                    <a16:creationId xmlns:a16="http://schemas.microsoft.com/office/drawing/2014/main" id="{C74D4574-19DA-5B45-A119-417259F08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46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5" name="Rectangle 873">
                <a:extLst>
                  <a:ext uri="{FF2B5EF4-FFF2-40B4-BE49-F238E27FC236}">
                    <a16:creationId xmlns:a16="http://schemas.microsoft.com/office/drawing/2014/main" id="{9AF66A46-D87D-5F49-94FA-C6DB55720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46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6" name="Rectangle 874">
                <a:extLst>
                  <a:ext uri="{FF2B5EF4-FFF2-40B4-BE49-F238E27FC236}">
                    <a16:creationId xmlns:a16="http://schemas.microsoft.com/office/drawing/2014/main" id="{D3235BE6-2748-AC41-AF7C-3C692BE4D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46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7" name="Rectangle 875">
                <a:extLst>
                  <a:ext uri="{FF2B5EF4-FFF2-40B4-BE49-F238E27FC236}">
                    <a16:creationId xmlns:a16="http://schemas.microsoft.com/office/drawing/2014/main" id="{9121CDCB-D437-6047-BFE4-C9EF261DF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465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8" name="Rectangle 876">
                <a:extLst>
                  <a:ext uri="{FF2B5EF4-FFF2-40B4-BE49-F238E27FC236}">
                    <a16:creationId xmlns:a16="http://schemas.microsoft.com/office/drawing/2014/main" id="{A41A3087-01AE-7944-9F39-F39C6AEF9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9" name="Rectangle 877">
                <a:extLst>
                  <a:ext uri="{FF2B5EF4-FFF2-40B4-BE49-F238E27FC236}">
                    <a16:creationId xmlns:a16="http://schemas.microsoft.com/office/drawing/2014/main" id="{B133AB72-1E22-1946-B218-44194E49F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0" name="Rectangle 878">
                <a:extLst>
                  <a:ext uri="{FF2B5EF4-FFF2-40B4-BE49-F238E27FC236}">
                    <a16:creationId xmlns:a16="http://schemas.microsoft.com/office/drawing/2014/main" id="{38D83502-8317-A942-AA12-017D3F4E5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1" name="Rectangle 879">
                <a:extLst>
                  <a:ext uri="{FF2B5EF4-FFF2-40B4-BE49-F238E27FC236}">
                    <a16:creationId xmlns:a16="http://schemas.microsoft.com/office/drawing/2014/main" id="{FA238B8A-80AB-2B4C-9FAA-34BEB2D65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2" name="Rectangle 880">
                <a:extLst>
                  <a:ext uri="{FF2B5EF4-FFF2-40B4-BE49-F238E27FC236}">
                    <a16:creationId xmlns:a16="http://schemas.microsoft.com/office/drawing/2014/main" id="{0BB9AA01-B9B8-7D40-8BC5-4FB265BC1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3" name="Rectangle 881">
                <a:extLst>
                  <a:ext uri="{FF2B5EF4-FFF2-40B4-BE49-F238E27FC236}">
                    <a16:creationId xmlns:a16="http://schemas.microsoft.com/office/drawing/2014/main" id="{4F303FC9-C23C-1F4B-BACA-89154EBFE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4" name="Rectangle 882">
                <a:extLst>
                  <a:ext uri="{FF2B5EF4-FFF2-40B4-BE49-F238E27FC236}">
                    <a16:creationId xmlns:a16="http://schemas.microsoft.com/office/drawing/2014/main" id="{6E92B05C-A4AE-E742-8A2B-56449365F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5" name="Rectangle 883">
                <a:extLst>
                  <a:ext uri="{FF2B5EF4-FFF2-40B4-BE49-F238E27FC236}">
                    <a16:creationId xmlns:a16="http://schemas.microsoft.com/office/drawing/2014/main" id="{FD61D253-39E7-5645-A45E-5BB43A393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6" name="Rectangle 884">
                <a:extLst>
                  <a:ext uri="{FF2B5EF4-FFF2-40B4-BE49-F238E27FC236}">
                    <a16:creationId xmlns:a16="http://schemas.microsoft.com/office/drawing/2014/main" id="{DE82DBFF-C53F-9A4E-9E7F-8AB720C5F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7" name="Rectangle 885">
                <a:extLst>
                  <a:ext uri="{FF2B5EF4-FFF2-40B4-BE49-F238E27FC236}">
                    <a16:creationId xmlns:a16="http://schemas.microsoft.com/office/drawing/2014/main" id="{19EB1528-9102-EE48-8D4B-B73728A5E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8" name="Rectangle 886">
                <a:extLst>
                  <a:ext uri="{FF2B5EF4-FFF2-40B4-BE49-F238E27FC236}">
                    <a16:creationId xmlns:a16="http://schemas.microsoft.com/office/drawing/2014/main" id="{823F049F-A106-4349-8D50-1F189D3B8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9" name="Rectangle 887">
                <a:extLst>
                  <a:ext uri="{FF2B5EF4-FFF2-40B4-BE49-F238E27FC236}">
                    <a16:creationId xmlns:a16="http://schemas.microsoft.com/office/drawing/2014/main" id="{E5AC282B-381D-3847-A914-F76A1F262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0" name="Rectangle 888">
                <a:extLst>
                  <a:ext uri="{FF2B5EF4-FFF2-40B4-BE49-F238E27FC236}">
                    <a16:creationId xmlns:a16="http://schemas.microsoft.com/office/drawing/2014/main" id="{A97F0F61-D0DE-904C-88A0-A9DF17DC5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1" name="Rectangle 889">
                <a:extLst>
                  <a:ext uri="{FF2B5EF4-FFF2-40B4-BE49-F238E27FC236}">
                    <a16:creationId xmlns:a16="http://schemas.microsoft.com/office/drawing/2014/main" id="{80E259BB-5D20-9643-ACF3-8FE4ADB22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2" name="Rectangle 890">
                <a:extLst>
                  <a:ext uri="{FF2B5EF4-FFF2-40B4-BE49-F238E27FC236}">
                    <a16:creationId xmlns:a16="http://schemas.microsoft.com/office/drawing/2014/main" id="{3D8D92C2-1ADB-814B-9AC0-C7B0250F9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3" name="Rectangle 891">
                <a:extLst>
                  <a:ext uri="{FF2B5EF4-FFF2-40B4-BE49-F238E27FC236}">
                    <a16:creationId xmlns:a16="http://schemas.microsoft.com/office/drawing/2014/main" id="{FE4AAF81-2BF3-454B-AD13-F8106B789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4" name="Rectangle 892">
                <a:extLst>
                  <a:ext uri="{FF2B5EF4-FFF2-40B4-BE49-F238E27FC236}">
                    <a16:creationId xmlns:a16="http://schemas.microsoft.com/office/drawing/2014/main" id="{986B5318-396A-2642-A18D-D11424A3B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5" name="Rectangle 893">
                <a:extLst>
                  <a:ext uri="{FF2B5EF4-FFF2-40B4-BE49-F238E27FC236}">
                    <a16:creationId xmlns:a16="http://schemas.microsoft.com/office/drawing/2014/main" id="{EFFBAF04-2EF2-5847-B26E-54AF9A45A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6" name="Rectangle 894">
                <a:extLst>
                  <a:ext uri="{FF2B5EF4-FFF2-40B4-BE49-F238E27FC236}">
                    <a16:creationId xmlns:a16="http://schemas.microsoft.com/office/drawing/2014/main" id="{9291DDB1-263C-104E-8603-766F269DD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7" name="Rectangle 895">
                <a:extLst>
                  <a:ext uri="{FF2B5EF4-FFF2-40B4-BE49-F238E27FC236}">
                    <a16:creationId xmlns:a16="http://schemas.microsoft.com/office/drawing/2014/main" id="{CD426564-5364-064D-96B9-DB902173C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8" name="Rectangle 896">
                <a:extLst>
                  <a:ext uri="{FF2B5EF4-FFF2-40B4-BE49-F238E27FC236}">
                    <a16:creationId xmlns:a16="http://schemas.microsoft.com/office/drawing/2014/main" id="{099BBC75-58FD-8E42-AEA3-CBF8E92DC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9" name="Rectangle 897">
                <a:extLst>
                  <a:ext uri="{FF2B5EF4-FFF2-40B4-BE49-F238E27FC236}">
                    <a16:creationId xmlns:a16="http://schemas.microsoft.com/office/drawing/2014/main" id="{8063574E-7AAA-0C4B-8F40-B25BC3C1B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0" name="Rectangle 898">
                <a:extLst>
                  <a:ext uri="{FF2B5EF4-FFF2-40B4-BE49-F238E27FC236}">
                    <a16:creationId xmlns:a16="http://schemas.microsoft.com/office/drawing/2014/main" id="{85085482-9C89-CD45-82C8-6ECD3BE2C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465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1" name="Rectangle 899">
                <a:extLst>
                  <a:ext uri="{FF2B5EF4-FFF2-40B4-BE49-F238E27FC236}">
                    <a16:creationId xmlns:a16="http://schemas.microsoft.com/office/drawing/2014/main" id="{6DE0D204-2072-8C41-91FA-454F60D84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521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2" name="Rectangle 900">
                <a:extLst>
                  <a:ext uri="{FF2B5EF4-FFF2-40B4-BE49-F238E27FC236}">
                    <a16:creationId xmlns:a16="http://schemas.microsoft.com/office/drawing/2014/main" id="{86E44505-456D-CE4E-B8BE-8C0E27C15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521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3" name="Rectangle 901">
                <a:extLst>
                  <a:ext uri="{FF2B5EF4-FFF2-40B4-BE49-F238E27FC236}">
                    <a16:creationId xmlns:a16="http://schemas.microsoft.com/office/drawing/2014/main" id="{6BCFC62A-848C-BC4F-936C-57C2774C0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521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4" name="Rectangle 902">
                <a:extLst>
                  <a:ext uri="{FF2B5EF4-FFF2-40B4-BE49-F238E27FC236}">
                    <a16:creationId xmlns:a16="http://schemas.microsoft.com/office/drawing/2014/main" id="{97093D56-1B6F-AF48-B8CA-43085D538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521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5" name="Rectangle 903">
                <a:extLst>
                  <a:ext uri="{FF2B5EF4-FFF2-40B4-BE49-F238E27FC236}">
                    <a16:creationId xmlns:a16="http://schemas.microsoft.com/office/drawing/2014/main" id="{DDE02897-8227-3C49-B68D-073192DF5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521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6" name="Rectangle 904">
                <a:extLst>
                  <a:ext uri="{FF2B5EF4-FFF2-40B4-BE49-F238E27FC236}">
                    <a16:creationId xmlns:a16="http://schemas.microsoft.com/office/drawing/2014/main" id="{A49B4DE5-C682-B241-AB27-8129DE7C8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521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7" name="Rectangle 905">
                <a:extLst>
                  <a:ext uri="{FF2B5EF4-FFF2-40B4-BE49-F238E27FC236}">
                    <a16:creationId xmlns:a16="http://schemas.microsoft.com/office/drawing/2014/main" id="{80F8B814-4556-174D-B0E8-280CF8BE3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521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8" name="Rectangle 906">
                <a:extLst>
                  <a:ext uri="{FF2B5EF4-FFF2-40B4-BE49-F238E27FC236}">
                    <a16:creationId xmlns:a16="http://schemas.microsoft.com/office/drawing/2014/main" id="{F9C82CA9-B960-FD40-A995-1F6471E94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521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9" name="Rectangle 907">
                <a:extLst>
                  <a:ext uri="{FF2B5EF4-FFF2-40B4-BE49-F238E27FC236}">
                    <a16:creationId xmlns:a16="http://schemas.microsoft.com/office/drawing/2014/main" id="{EA529EB9-4E3E-6949-B46A-24E4139C8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0" name="Rectangle 908">
                <a:extLst>
                  <a:ext uri="{FF2B5EF4-FFF2-40B4-BE49-F238E27FC236}">
                    <a16:creationId xmlns:a16="http://schemas.microsoft.com/office/drawing/2014/main" id="{AB6AED3C-87C4-144B-81D3-993BEB857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1" name="Rectangle 909">
                <a:extLst>
                  <a:ext uri="{FF2B5EF4-FFF2-40B4-BE49-F238E27FC236}">
                    <a16:creationId xmlns:a16="http://schemas.microsoft.com/office/drawing/2014/main" id="{C3513BB6-9DC1-0049-957F-33F97B057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2" name="Rectangle 910">
                <a:extLst>
                  <a:ext uri="{FF2B5EF4-FFF2-40B4-BE49-F238E27FC236}">
                    <a16:creationId xmlns:a16="http://schemas.microsoft.com/office/drawing/2014/main" id="{CFBAE800-2F7B-8A46-836B-92156D42F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3" name="Rectangle 911">
                <a:extLst>
                  <a:ext uri="{FF2B5EF4-FFF2-40B4-BE49-F238E27FC236}">
                    <a16:creationId xmlns:a16="http://schemas.microsoft.com/office/drawing/2014/main" id="{2C3E3722-3685-DC48-8C84-283C46A24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4" name="Rectangle 912">
                <a:extLst>
                  <a:ext uri="{FF2B5EF4-FFF2-40B4-BE49-F238E27FC236}">
                    <a16:creationId xmlns:a16="http://schemas.microsoft.com/office/drawing/2014/main" id="{3EBFCE7F-8525-EE42-BE9B-8C43E888C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5" name="Rectangle 913">
                <a:extLst>
                  <a:ext uri="{FF2B5EF4-FFF2-40B4-BE49-F238E27FC236}">
                    <a16:creationId xmlns:a16="http://schemas.microsoft.com/office/drawing/2014/main" id="{B2E9EA3C-0AAD-C448-8CDB-54889318E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6" name="Rectangle 914">
                <a:extLst>
                  <a:ext uri="{FF2B5EF4-FFF2-40B4-BE49-F238E27FC236}">
                    <a16:creationId xmlns:a16="http://schemas.microsoft.com/office/drawing/2014/main" id="{BF7DE96E-5B12-F149-BFA7-AA390C875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7" name="Rectangle 915">
                <a:extLst>
                  <a:ext uri="{FF2B5EF4-FFF2-40B4-BE49-F238E27FC236}">
                    <a16:creationId xmlns:a16="http://schemas.microsoft.com/office/drawing/2014/main" id="{A57E2548-0A9C-6942-B054-D637856AE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8" name="Rectangle 916">
                <a:extLst>
                  <a:ext uri="{FF2B5EF4-FFF2-40B4-BE49-F238E27FC236}">
                    <a16:creationId xmlns:a16="http://schemas.microsoft.com/office/drawing/2014/main" id="{EDF86196-4248-494B-BD9E-2147DC626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9" name="Rectangle 917">
                <a:extLst>
                  <a:ext uri="{FF2B5EF4-FFF2-40B4-BE49-F238E27FC236}">
                    <a16:creationId xmlns:a16="http://schemas.microsoft.com/office/drawing/2014/main" id="{A0BFB73A-C152-CD43-821C-23BE8BD67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0" name="Rectangle 918">
                <a:extLst>
                  <a:ext uri="{FF2B5EF4-FFF2-40B4-BE49-F238E27FC236}">
                    <a16:creationId xmlns:a16="http://schemas.microsoft.com/office/drawing/2014/main" id="{F61BFE90-4D31-3C47-BBD5-43C5B88FA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1" name="Rectangle 919">
                <a:extLst>
                  <a:ext uri="{FF2B5EF4-FFF2-40B4-BE49-F238E27FC236}">
                    <a16:creationId xmlns:a16="http://schemas.microsoft.com/office/drawing/2014/main" id="{3FB06532-B874-9143-B3F2-6C4F2DEB6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2" name="Rectangle 920">
                <a:extLst>
                  <a:ext uri="{FF2B5EF4-FFF2-40B4-BE49-F238E27FC236}">
                    <a16:creationId xmlns:a16="http://schemas.microsoft.com/office/drawing/2014/main" id="{65AF9102-B4AC-D049-8AC7-B0A8EED84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3" name="Rectangle 921">
                <a:extLst>
                  <a:ext uri="{FF2B5EF4-FFF2-40B4-BE49-F238E27FC236}">
                    <a16:creationId xmlns:a16="http://schemas.microsoft.com/office/drawing/2014/main" id="{25484222-6C45-7341-8D78-A9768E88D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4" name="Rectangle 922">
                <a:extLst>
                  <a:ext uri="{FF2B5EF4-FFF2-40B4-BE49-F238E27FC236}">
                    <a16:creationId xmlns:a16="http://schemas.microsoft.com/office/drawing/2014/main" id="{338664CE-5955-C74B-90E2-940C173FD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5" name="Rectangle 923">
                <a:extLst>
                  <a:ext uri="{FF2B5EF4-FFF2-40B4-BE49-F238E27FC236}">
                    <a16:creationId xmlns:a16="http://schemas.microsoft.com/office/drawing/2014/main" id="{0720551F-DBCE-D647-8AD4-D086AA2F8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6" name="Rectangle 924">
                <a:extLst>
                  <a:ext uri="{FF2B5EF4-FFF2-40B4-BE49-F238E27FC236}">
                    <a16:creationId xmlns:a16="http://schemas.microsoft.com/office/drawing/2014/main" id="{0760DFFC-817C-8841-8FA4-B01E712EC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7" name="Rectangle 925">
                <a:extLst>
                  <a:ext uri="{FF2B5EF4-FFF2-40B4-BE49-F238E27FC236}">
                    <a16:creationId xmlns:a16="http://schemas.microsoft.com/office/drawing/2014/main" id="{5DB04405-F0DD-FC43-8E63-D8F2717BE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8" name="Rectangle 926">
                <a:extLst>
                  <a:ext uri="{FF2B5EF4-FFF2-40B4-BE49-F238E27FC236}">
                    <a16:creationId xmlns:a16="http://schemas.microsoft.com/office/drawing/2014/main" id="{59F5C3DB-694C-D44B-8296-A8B30DF37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9" name="Rectangle 927">
                <a:extLst>
                  <a:ext uri="{FF2B5EF4-FFF2-40B4-BE49-F238E27FC236}">
                    <a16:creationId xmlns:a16="http://schemas.microsoft.com/office/drawing/2014/main" id="{DB75417E-0D44-9643-A3B7-3354B579E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0" name="Rectangle 928">
                <a:extLst>
                  <a:ext uri="{FF2B5EF4-FFF2-40B4-BE49-F238E27FC236}">
                    <a16:creationId xmlns:a16="http://schemas.microsoft.com/office/drawing/2014/main" id="{03D83378-14BC-C747-BCDA-C1487914E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1" name="Rectangle 929">
                <a:extLst>
                  <a:ext uri="{FF2B5EF4-FFF2-40B4-BE49-F238E27FC236}">
                    <a16:creationId xmlns:a16="http://schemas.microsoft.com/office/drawing/2014/main" id="{AD2B3476-DFAB-0E49-A7BB-AF3D1B123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2" name="Rectangle 930">
                <a:extLst>
                  <a:ext uri="{FF2B5EF4-FFF2-40B4-BE49-F238E27FC236}">
                    <a16:creationId xmlns:a16="http://schemas.microsoft.com/office/drawing/2014/main" id="{2A623549-991E-974D-8ACA-B1699EB20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521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3" name="Rectangle 931">
                <a:extLst>
                  <a:ext uri="{FF2B5EF4-FFF2-40B4-BE49-F238E27FC236}">
                    <a16:creationId xmlns:a16="http://schemas.microsoft.com/office/drawing/2014/main" id="{4DE5DFED-D97B-7A42-8729-0D612D2EE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57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4" name="Rectangle 932">
                <a:extLst>
                  <a:ext uri="{FF2B5EF4-FFF2-40B4-BE49-F238E27FC236}">
                    <a16:creationId xmlns:a16="http://schemas.microsoft.com/office/drawing/2014/main" id="{E6101700-B070-9441-B323-85E6EECB2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57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5" name="Rectangle 933">
                <a:extLst>
                  <a:ext uri="{FF2B5EF4-FFF2-40B4-BE49-F238E27FC236}">
                    <a16:creationId xmlns:a16="http://schemas.microsoft.com/office/drawing/2014/main" id="{B339AC61-C259-B744-BC1C-4A4E42378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57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6" name="Rectangle 934">
                <a:extLst>
                  <a:ext uri="{FF2B5EF4-FFF2-40B4-BE49-F238E27FC236}">
                    <a16:creationId xmlns:a16="http://schemas.microsoft.com/office/drawing/2014/main" id="{626A05CB-D609-DC45-B435-2C360050D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57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7" name="Rectangle 935">
                <a:extLst>
                  <a:ext uri="{FF2B5EF4-FFF2-40B4-BE49-F238E27FC236}">
                    <a16:creationId xmlns:a16="http://schemas.microsoft.com/office/drawing/2014/main" id="{491C4428-85B3-B846-AE57-9C29DA31B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57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8" name="Rectangle 936">
                <a:extLst>
                  <a:ext uri="{FF2B5EF4-FFF2-40B4-BE49-F238E27FC236}">
                    <a16:creationId xmlns:a16="http://schemas.microsoft.com/office/drawing/2014/main" id="{6872DF9E-BE94-A34A-94DD-ECED9EB49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57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9" name="Rectangle 937">
                <a:extLst>
                  <a:ext uri="{FF2B5EF4-FFF2-40B4-BE49-F238E27FC236}">
                    <a16:creationId xmlns:a16="http://schemas.microsoft.com/office/drawing/2014/main" id="{A4931AAB-02E8-1B46-8736-778CCEF4D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57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0" name="Rectangle 938">
                <a:extLst>
                  <a:ext uri="{FF2B5EF4-FFF2-40B4-BE49-F238E27FC236}">
                    <a16:creationId xmlns:a16="http://schemas.microsoft.com/office/drawing/2014/main" id="{D9B39D81-317F-1F48-B961-D5A00C359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1" name="Rectangle 939">
                <a:extLst>
                  <a:ext uri="{FF2B5EF4-FFF2-40B4-BE49-F238E27FC236}">
                    <a16:creationId xmlns:a16="http://schemas.microsoft.com/office/drawing/2014/main" id="{93A656C7-FEA2-8E4A-B4EC-1C3D1C075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2" name="Rectangle 940">
                <a:extLst>
                  <a:ext uri="{FF2B5EF4-FFF2-40B4-BE49-F238E27FC236}">
                    <a16:creationId xmlns:a16="http://schemas.microsoft.com/office/drawing/2014/main" id="{F504BD25-7BBA-624B-A2B8-F5D43C3A7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3" name="Rectangle 941">
                <a:extLst>
                  <a:ext uri="{FF2B5EF4-FFF2-40B4-BE49-F238E27FC236}">
                    <a16:creationId xmlns:a16="http://schemas.microsoft.com/office/drawing/2014/main" id="{E4B64DD4-F19E-164A-A6B6-2640552EA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4" name="Rectangle 942">
                <a:extLst>
                  <a:ext uri="{FF2B5EF4-FFF2-40B4-BE49-F238E27FC236}">
                    <a16:creationId xmlns:a16="http://schemas.microsoft.com/office/drawing/2014/main" id="{9529E02C-86C5-3D42-88D6-7E04A8D5B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5" name="Rectangle 943">
                <a:extLst>
                  <a:ext uri="{FF2B5EF4-FFF2-40B4-BE49-F238E27FC236}">
                    <a16:creationId xmlns:a16="http://schemas.microsoft.com/office/drawing/2014/main" id="{ED748B8E-7564-BD42-A801-0BCA2D692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6" name="Rectangle 944">
                <a:extLst>
                  <a:ext uri="{FF2B5EF4-FFF2-40B4-BE49-F238E27FC236}">
                    <a16:creationId xmlns:a16="http://schemas.microsoft.com/office/drawing/2014/main" id="{AAA3F845-57FC-3247-8CCA-BF5C4095E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7" name="Rectangle 945">
                <a:extLst>
                  <a:ext uri="{FF2B5EF4-FFF2-40B4-BE49-F238E27FC236}">
                    <a16:creationId xmlns:a16="http://schemas.microsoft.com/office/drawing/2014/main" id="{264B0531-3B36-404F-B3D0-3C821268C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8" name="Rectangle 946">
                <a:extLst>
                  <a:ext uri="{FF2B5EF4-FFF2-40B4-BE49-F238E27FC236}">
                    <a16:creationId xmlns:a16="http://schemas.microsoft.com/office/drawing/2014/main" id="{3A83E773-018F-0849-AB3D-2A0342D1A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9" name="Rectangle 947">
                <a:extLst>
                  <a:ext uri="{FF2B5EF4-FFF2-40B4-BE49-F238E27FC236}">
                    <a16:creationId xmlns:a16="http://schemas.microsoft.com/office/drawing/2014/main" id="{F61BF40C-D996-F043-A06D-DAFA0F6C0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0" name="Rectangle 948">
                <a:extLst>
                  <a:ext uri="{FF2B5EF4-FFF2-40B4-BE49-F238E27FC236}">
                    <a16:creationId xmlns:a16="http://schemas.microsoft.com/office/drawing/2014/main" id="{5A1DF8C4-0E79-0F49-A380-BEC4A5FA9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1" name="Rectangle 949">
                <a:extLst>
                  <a:ext uri="{FF2B5EF4-FFF2-40B4-BE49-F238E27FC236}">
                    <a16:creationId xmlns:a16="http://schemas.microsoft.com/office/drawing/2014/main" id="{A9394BD2-AEBD-F544-8B1F-34227AAEF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2" name="Rectangle 950">
                <a:extLst>
                  <a:ext uri="{FF2B5EF4-FFF2-40B4-BE49-F238E27FC236}">
                    <a16:creationId xmlns:a16="http://schemas.microsoft.com/office/drawing/2014/main" id="{EDB4246D-51D1-654C-93A3-ABB1595FC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3" name="Rectangle 951">
                <a:extLst>
                  <a:ext uri="{FF2B5EF4-FFF2-40B4-BE49-F238E27FC236}">
                    <a16:creationId xmlns:a16="http://schemas.microsoft.com/office/drawing/2014/main" id="{C548201F-EB53-B444-9125-28ACE703C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4" name="Rectangle 952">
                <a:extLst>
                  <a:ext uri="{FF2B5EF4-FFF2-40B4-BE49-F238E27FC236}">
                    <a16:creationId xmlns:a16="http://schemas.microsoft.com/office/drawing/2014/main" id="{0FFB1D21-5867-E646-B117-3CFBEF7B0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5" name="Rectangle 953">
                <a:extLst>
                  <a:ext uri="{FF2B5EF4-FFF2-40B4-BE49-F238E27FC236}">
                    <a16:creationId xmlns:a16="http://schemas.microsoft.com/office/drawing/2014/main" id="{B1CE6397-7C3B-614A-852F-570BA611D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6" name="Rectangle 954">
                <a:extLst>
                  <a:ext uri="{FF2B5EF4-FFF2-40B4-BE49-F238E27FC236}">
                    <a16:creationId xmlns:a16="http://schemas.microsoft.com/office/drawing/2014/main" id="{2E6F5F02-A6D9-8045-B533-12734BCE2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7" name="Rectangle 955">
                <a:extLst>
                  <a:ext uri="{FF2B5EF4-FFF2-40B4-BE49-F238E27FC236}">
                    <a16:creationId xmlns:a16="http://schemas.microsoft.com/office/drawing/2014/main" id="{6A1D2122-1665-1F41-A750-5542CEFA4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8" name="Rectangle 956">
                <a:extLst>
                  <a:ext uri="{FF2B5EF4-FFF2-40B4-BE49-F238E27FC236}">
                    <a16:creationId xmlns:a16="http://schemas.microsoft.com/office/drawing/2014/main" id="{852F5C49-825A-0546-803B-8E838CF36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9" name="Rectangle 957">
                <a:extLst>
                  <a:ext uri="{FF2B5EF4-FFF2-40B4-BE49-F238E27FC236}">
                    <a16:creationId xmlns:a16="http://schemas.microsoft.com/office/drawing/2014/main" id="{7A0BD370-AF1E-424F-B3CD-F2B5FED01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0" name="Rectangle 958">
                <a:extLst>
                  <a:ext uri="{FF2B5EF4-FFF2-40B4-BE49-F238E27FC236}">
                    <a16:creationId xmlns:a16="http://schemas.microsoft.com/office/drawing/2014/main" id="{A807E824-CE8C-F24C-A829-CFBB1C290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1" name="Rectangle 959">
                <a:extLst>
                  <a:ext uri="{FF2B5EF4-FFF2-40B4-BE49-F238E27FC236}">
                    <a16:creationId xmlns:a16="http://schemas.microsoft.com/office/drawing/2014/main" id="{EF20CD1B-E5AF-BD49-A727-E51073C11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2" name="Rectangle 960">
                <a:extLst>
                  <a:ext uri="{FF2B5EF4-FFF2-40B4-BE49-F238E27FC236}">
                    <a16:creationId xmlns:a16="http://schemas.microsoft.com/office/drawing/2014/main" id="{6B1A96A0-BD2C-1E41-AADD-1D104EF2B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3" name="Rectangle 961">
                <a:extLst>
                  <a:ext uri="{FF2B5EF4-FFF2-40B4-BE49-F238E27FC236}">
                    <a16:creationId xmlns:a16="http://schemas.microsoft.com/office/drawing/2014/main" id="{48CAC933-D4B6-3F49-94D0-2686F2F3B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4" name="Rectangle 962">
                <a:extLst>
                  <a:ext uri="{FF2B5EF4-FFF2-40B4-BE49-F238E27FC236}">
                    <a16:creationId xmlns:a16="http://schemas.microsoft.com/office/drawing/2014/main" id="{0E9B192E-8B50-674B-AC9A-0A7C9A3E1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57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5" name="Rectangle 963">
                <a:extLst>
                  <a:ext uri="{FF2B5EF4-FFF2-40B4-BE49-F238E27FC236}">
                    <a16:creationId xmlns:a16="http://schemas.microsoft.com/office/drawing/2014/main" id="{99B016E4-6FDC-6944-A7AC-EF19562CC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63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6" name="Rectangle 964">
                <a:extLst>
                  <a:ext uri="{FF2B5EF4-FFF2-40B4-BE49-F238E27FC236}">
                    <a16:creationId xmlns:a16="http://schemas.microsoft.com/office/drawing/2014/main" id="{0D1DD8FD-B3EB-E546-9343-367155E9E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63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7" name="Rectangle 965">
                <a:extLst>
                  <a:ext uri="{FF2B5EF4-FFF2-40B4-BE49-F238E27FC236}">
                    <a16:creationId xmlns:a16="http://schemas.microsoft.com/office/drawing/2014/main" id="{E8529F48-CF5D-4548-9B9E-502DE5B59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63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8" name="Rectangle 966">
                <a:extLst>
                  <a:ext uri="{FF2B5EF4-FFF2-40B4-BE49-F238E27FC236}">
                    <a16:creationId xmlns:a16="http://schemas.microsoft.com/office/drawing/2014/main" id="{7E5CAA5D-CCD6-9442-A60D-035196FE2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63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9" name="Rectangle 967">
                <a:extLst>
                  <a:ext uri="{FF2B5EF4-FFF2-40B4-BE49-F238E27FC236}">
                    <a16:creationId xmlns:a16="http://schemas.microsoft.com/office/drawing/2014/main" id="{AA2AA990-4AA8-DD40-AC01-CF59CE555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63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0" name="Rectangle 968">
                <a:extLst>
                  <a:ext uri="{FF2B5EF4-FFF2-40B4-BE49-F238E27FC236}">
                    <a16:creationId xmlns:a16="http://schemas.microsoft.com/office/drawing/2014/main" id="{025A71A3-F618-AF4D-9D4B-AF88DAE8C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632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1" name="Rectangle 969">
                <a:extLst>
                  <a:ext uri="{FF2B5EF4-FFF2-40B4-BE49-F238E27FC236}">
                    <a16:creationId xmlns:a16="http://schemas.microsoft.com/office/drawing/2014/main" id="{589CE652-9338-6F49-817F-E8BBF4CBA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2" name="Rectangle 970">
                <a:extLst>
                  <a:ext uri="{FF2B5EF4-FFF2-40B4-BE49-F238E27FC236}">
                    <a16:creationId xmlns:a16="http://schemas.microsoft.com/office/drawing/2014/main" id="{5B868649-BDFB-DD48-9CDD-7B616DE25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3" name="Rectangle 971">
                <a:extLst>
                  <a:ext uri="{FF2B5EF4-FFF2-40B4-BE49-F238E27FC236}">
                    <a16:creationId xmlns:a16="http://schemas.microsoft.com/office/drawing/2014/main" id="{3B96C08D-6E05-2D47-B9E8-564853C7F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4" name="Rectangle 972">
                <a:extLst>
                  <a:ext uri="{FF2B5EF4-FFF2-40B4-BE49-F238E27FC236}">
                    <a16:creationId xmlns:a16="http://schemas.microsoft.com/office/drawing/2014/main" id="{15312F76-D437-534D-9646-34CBD7440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5" name="Rectangle 973">
                <a:extLst>
                  <a:ext uri="{FF2B5EF4-FFF2-40B4-BE49-F238E27FC236}">
                    <a16:creationId xmlns:a16="http://schemas.microsoft.com/office/drawing/2014/main" id="{9C4FE1C3-C055-AF4E-A2B0-2D98E594C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6" name="Rectangle 974">
                <a:extLst>
                  <a:ext uri="{FF2B5EF4-FFF2-40B4-BE49-F238E27FC236}">
                    <a16:creationId xmlns:a16="http://schemas.microsoft.com/office/drawing/2014/main" id="{45452CCA-6DFA-B442-8E86-E973173A5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7" name="Rectangle 975">
                <a:extLst>
                  <a:ext uri="{FF2B5EF4-FFF2-40B4-BE49-F238E27FC236}">
                    <a16:creationId xmlns:a16="http://schemas.microsoft.com/office/drawing/2014/main" id="{E435EFCB-AAED-FA4B-A312-5B52B9AE9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8" name="Rectangle 976">
                <a:extLst>
                  <a:ext uri="{FF2B5EF4-FFF2-40B4-BE49-F238E27FC236}">
                    <a16:creationId xmlns:a16="http://schemas.microsoft.com/office/drawing/2014/main" id="{117A1006-B1BB-ED4D-A5F0-89CE55C1B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9" name="Rectangle 977">
                <a:extLst>
                  <a:ext uri="{FF2B5EF4-FFF2-40B4-BE49-F238E27FC236}">
                    <a16:creationId xmlns:a16="http://schemas.microsoft.com/office/drawing/2014/main" id="{6A88A19C-80AD-9947-B621-BB0574404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0" name="Rectangle 978">
                <a:extLst>
                  <a:ext uri="{FF2B5EF4-FFF2-40B4-BE49-F238E27FC236}">
                    <a16:creationId xmlns:a16="http://schemas.microsoft.com/office/drawing/2014/main" id="{BF49B586-515B-504F-B5FE-8F5342F55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1" name="Rectangle 979">
                <a:extLst>
                  <a:ext uri="{FF2B5EF4-FFF2-40B4-BE49-F238E27FC236}">
                    <a16:creationId xmlns:a16="http://schemas.microsoft.com/office/drawing/2014/main" id="{83708AC8-B3FD-6145-92DE-254252D63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2" name="Rectangle 980">
                <a:extLst>
                  <a:ext uri="{FF2B5EF4-FFF2-40B4-BE49-F238E27FC236}">
                    <a16:creationId xmlns:a16="http://schemas.microsoft.com/office/drawing/2014/main" id="{B4A4B37E-15D7-FF4C-95F0-68506D0BD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3" name="Rectangle 981">
                <a:extLst>
                  <a:ext uri="{FF2B5EF4-FFF2-40B4-BE49-F238E27FC236}">
                    <a16:creationId xmlns:a16="http://schemas.microsoft.com/office/drawing/2014/main" id="{5D65DF1E-EACA-F548-8E63-1D1F2B31E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4" name="Rectangle 982">
                <a:extLst>
                  <a:ext uri="{FF2B5EF4-FFF2-40B4-BE49-F238E27FC236}">
                    <a16:creationId xmlns:a16="http://schemas.microsoft.com/office/drawing/2014/main" id="{62BEDE2B-BF19-D046-934D-3AF35A7EC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5" name="Rectangle 983">
                <a:extLst>
                  <a:ext uri="{FF2B5EF4-FFF2-40B4-BE49-F238E27FC236}">
                    <a16:creationId xmlns:a16="http://schemas.microsoft.com/office/drawing/2014/main" id="{92EE36E4-468D-C340-A39C-9DBD7397D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6" name="Rectangle 984">
                <a:extLst>
                  <a:ext uri="{FF2B5EF4-FFF2-40B4-BE49-F238E27FC236}">
                    <a16:creationId xmlns:a16="http://schemas.microsoft.com/office/drawing/2014/main" id="{3EDCE492-910E-3F46-A3B9-5118A6614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7" name="Rectangle 985">
                <a:extLst>
                  <a:ext uri="{FF2B5EF4-FFF2-40B4-BE49-F238E27FC236}">
                    <a16:creationId xmlns:a16="http://schemas.microsoft.com/office/drawing/2014/main" id="{04B11BFC-EAE0-1642-BA86-FB236E2D0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8" name="Rectangle 986">
                <a:extLst>
                  <a:ext uri="{FF2B5EF4-FFF2-40B4-BE49-F238E27FC236}">
                    <a16:creationId xmlns:a16="http://schemas.microsoft.com/office/drawing/2014/main" id="{B37A19AB-61ED-2949-967F-3B99937A5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9" name="Rectangle 987">
                <a:extLst>
                  <a:ext uri="{FF2B5EF4-FFF2-40B4-BE49-F238E27FC236}">
                    <a16:creationId xmlns:a16="http://schemas.microsoft.com/office/drawing/2014/main" id="{AA44C5FC-1CBF-3641-AD4F-136B587E4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0" name="Rectangle 988">
                <a:extLst>
                  <a:ext uri="{FF2B5EF4-FFF2-40B4-BE49-F238E27FC236}">
                    <a16:creationId xmlns:a16="http://schemas.microsoft.com/office/drawing/2014/main" id="{8A0A15B5-DE69-7A46-8183-00F62B0D4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1" name="Rectangle 989">
                <a:extLst>
                  <a:ext uri="{FF2B5EF4-FFF2-40B4-BE49-F238E27FC236}">
                    <a16:creationId xmlns:a16="http://schemas.microsoft.com/office/drawing/2014/main" id="{AE0EA422-BC9D-0F40-A12D-040D8AB8F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2" name="Rectangle 990">
                <a:extLst>
                  <a:ext uri="{FF2B5EF4-FFF2-40B4-BE49-F238E27FC236}">
                    <a16:creationId xmlns:a16="http://schemas.microsoft.com/office/drawing/2014/main" id="{D81045EB-92B7-DC4F-94DC-08582049A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3" name="Rectangle 991">
                <a:extLst>
                  <a:ext uri="{FF2B5EF4-FFF2-40B4-BE49-F238E27FC236}">
                    <a16:creationId xmlns:a16="http://schemas.microsoft.com/office/drawing/2014/main" id="{507DB1C1-98DF-5147-B022-49EB82657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4" name="Rectangle 992">
                <a:extLst>
                  <a:ext uri="{FF2B5EF4-FFF2-40B4-BE49-F238E27FC236}">
                    <a16:creationId xmlns:a16="http://schemas.microsoft.com/office/drawing/2014/main" id="{1EFD625F-6F52-5D43-B733-3E5D4C3C6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5" name="Rectangle 993">
                <a:extLst>
                  <a:ext uri="{FF2B5EF4-FFF2-40B4-BE49-F238E27FC236}">
                    <a16:creationId xmlns:a16="http://schemas.microsoft.com/office/drawing/2014/main" id="{52C295C6-36C2-AB43-B5AA-E2B88F13E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6" name="Rectangle 994">
                <a:extLst>
                  <a:ext uri="{FF2B5EF4-FFF2-40B4-BE49-F238E27FC236}">
                    <a16:creationId xmlns:a16="http://schemas.microsoft.com/office/drawing/2014/main" id="{BAAB7BA3-17AA-4C4F-A7FD-E47C5EFE2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632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7" name="Rectangle 995">
                <a:extLst>
                  <a:ext uri="{FF2B5EF4-FFF2-40B4-BE49-F238E27FC236}">
                    <a16:creationId xmlns:a16="http://schemas.microsoft.com/office/drawing/2014/main" id="{2E63FA7F-5739-BF40-9E7A-8F5AC68B3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368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8" name="Rectangle 996">
                <a:extLst>
                  <a:ext uri="{FF2B5EF4-FFF2-40B4-BE49-F238E27FC236}">
                    <a16:creationId xmlns:a16="http://schemas.microsoft.com/office/drawing/2014/main" id="{50DC6ED8-DEAD-6D46-9F96-8A0279BFC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368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9" name="Rectangle 997">
                <a:extLst>
                  <a:ext uri="{FF2B5EF4-FFF2-40B4-BE49-F238E27FC236}">
                    <a16:creationId xmlns:a16="http://schemas.microsoft.com/office/drawing/2014/main" id="{4FC5BEA4-1779-BA40-930A-B2C9D9947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" y="368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0" name="Rectangle 998">
                <a:extLst>
                  <a:ext uri="{FF2B5EF4-FFF2-40B4-BE49-F238E27FC236}">
                    <a16:creationId xmlns:a16="http://schemas.microsoft.com/office/drawing/2014/main" id="{D8AF7786-9A00-FD49-980F-DA235DD64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368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1" name="Rectangle 999">
                <a:extLst>
                  <a:ext uri="{FF2B5EF4-FFF2-40B4-BE49-F238E27FC236}">
                    <a16:creationId xmlns:a16="http://schemas.microsoft.com/office/drawing/2014/main" id="{1ECCBFEB-E5AD-F04F-B6C7-6084F1BBD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3687"/>
                <a:ext cx="60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2" name="Rectangle 1000">
                <a:extLst>
                  <a:ext uri="{FF2B5EF4-FFF2-40B4-BE49-F238E27FC236}">
                    <a16:creationId xmlns:a16="http://schemas.microsoft.com/office/drawing/2014/main" id="{D16B9050-D0E9-B044-A94D-0965FB4B7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3" name="Rectangle 1001">
                <a:extLst>
                  <a:ext uri="{FF2B5EF4-FFF2-40B4-BE49-F238E27FC236}">
                    <a16:creationId xmlns:a16="http://schemas.microsoft.com/office/drawing/2014/main" id="{0659BDDE-6198-9145-B371-0E4F369F7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4" name="Rectangle 1002">
                <a:extLst>
                  <a:ext uri="{FF2B5EF4-FFF2-40B4-BE49-F238E27FC236}">
                    <a16:creationId xmlns:a16="http://schemas.microsoft.com/office/drawing/2014/main" id="{73391B76-BCD8-A74C-BB3F-7F057AA8F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5" name="Rectangle 1003">
                <a:extLst>
                  <a:ext uri="{FF2B5EF4-FFF2-40B4-BE49-F238E27FC236}">
                    <a16:creationId xmlns:a16="http://schemas.microsoft.com/office/drawing/2014/main" id="{19BF0473-35FE-0B41-861E-8184371E4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6" name="Rectangle 1004">
                <a:extLst>
                  <a:ext uri="{FF2B5EF4-FFF2-40B4-BE49-F238E27FC236}">
                    <a16:creationId xmlns:a16="http://schemas.microsoft.com/office/drawing/2014/main" id="{D4308997-FA08-3C43-B55C-E2AABF114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7" name="Rectangle 1005">
                <a:extLst>
                  <a:ext uri="{FF2B5EF4-FFF2-40B4-BE49-F238E27FC236}">
                    <a16:creationId xmlns:a16="http://schemas.microsoft.com/office/drawing/2014/main" id="{EE26684A-3A86-F441-8CEC-9E5ECBBFD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8" name="Rectangle 1006">
                <a:extLst>
                  <a:ext uri="{FF2B5EF4-FFF2-40B4-BE49-F238E27FC236}">
                    <a16:creationId xmlns:a16="http://schemas.microsoft.com/office/drawing/2014/main" id="{D25DD37B-9F51-8249-A311-EC3478E00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9" name="Rectangle 1007">
                <a:extLst>
                  <a:ext uri="{FF2B5EF4-FFF2-40B4-BE49-F238E27FC236}">
                    <a16:creationId xmlns:a16="http://schemas.microsoft.com/office/drawing/2014/main" id="{056D9DE0-0C45-884D-A9F4-853FA80E3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0" name="Rectangle 1008">
                <a:extLst>
                  <a:ext uri="{FF2B5EF4-FFF2-40B4-BE49-F238E27FC236}">
                    <a16:creationId xmlns:a16="http://schemas.microsoft.com/office/drawing/2014/main" id="{2A495912-0E32-BE44-A8F7-E0C0DB6EF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1" name="Rectangle 1009">
                <a:extLst>
                  <a:ext uri="{FF2B5EF4-FFF2-40B4-BE49-F238E27FC236}">
                    <a16:creationId xmlns:a16="http://schemas.microsoft.com/office/drawing/2014/main" id="{EBCE4C0D-1B72-7C4B-B62B-7B7703F98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2" name="Rectangle 1010">
                <a:extLst>
                  <a:ext uri="{FF2B5EF4-FFF2-40B4-BE49-F238E27FC236}">
                    <a16:creationId xmlns:a16="http://schemas.microsoft.com/office/drawing/2014/main" id="{844A6AC0-55A4-D444-9AC2-6F8B0033F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3" name="Rectangle 1011">
                <a:extLst>
                  <a:ext uri="{FF2B5EF4-FFF2-40B4-BE49-F238E27FC236}">
                    <a16:creationId xmlns:a16="http://schemas.microsoft.com/office/drawing/2014/main" id="{27D1D50F-9512-8D4D-887A-6F5B9679E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4" name="Rectangle 1012">
                <a:extLst>
                  <a:ext uri="{FF2B5EF4-FFF2-40B4-BE49-F238E27FC236}">
                    <a16:creationId xmlns:a16="http://schemas.microsoft.com/office/drawing/2014/main" id="{F43EFDC7-3280-3340-8DD5-41395314B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5" name="Rectangle 1013">
                <a:extLst>
                  <a:ext uri="{FF2B5EF4-FFF2-40B4-BE49-F238E27FC236}">
                    <a16:creationId xmlns:a16="http://schemas.microsoft.com/office/drawing/2014/main" id="{1C93B99C-C07C-CF41-BEB7-07B31D051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6" name="Rectangle 1014">
                <a:extLst>
                  <a:ext uri="{FF2B5EF4-FFF2-40B4-BE49-F238E27FC236}">
                    <a16:creationId xmlns:a16="http://schemas.microsoft.com/office/drawing/2014/main" id="{8BFD1529-6356-C545-84D8-D682E7D24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7" name="Rectangle 1015">
                <a:extLst>
                  <a:ext uri="{FF2B5EF4-FFF2-40B4-BE49-F238E27FC236}">
                    <a16:creationId xmlns:a16="http://schemas.microsoft.com/office/drawing/2014/main" id="{9BFB92EF-18BB-2343-AB9E-992937D58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8" name="Rectangle 1016">
                <a:extLst>
                  <a:ext uri="{FF2B5EF4-FFF2-40B4-BE49-F238E27FC236}">
                    <a16:creationId xmlns:a16="http://schemas.microsoft.com/office/drawing/2014/main" id="{AF8C0862-82A8-8F4D-8EC9-714FF9D8F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9" name="Rectangle 1017">
                <a:extLst>
                  <a:ext uri="{FF2B5EF4-FFF2-40B4-BE49-F238E27FC236}">
                    <a16:creationId xmlns:a16="http://schemas.microsoft.com/office/drawing/2014/main" id="{BD853B8A-F527-2E44-A6B6-ACFE7C2CB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0" name="Rectangle 1018">
                <a:extLst>
                  <a:ext uri="{FF2B5EF4-FFF2-40B4-BE49-F238E27FC236}">
                    <a16:creationId xmlns:a16="http://schemas.microsoft.com/office/drawing/2014/main" id="{62007C86-EBA5-5D4A-8964-A07886E38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1" name="Rectangle 1019">
                <a:extLst>
                  <a:ext uri="{FF2B5EF4-FFF2-40B4-BE49-F238E27FC236}">
                    <a16:creationId xmlns:a16="http://schemas.microsoft.com/office/drawing/2014/main" id="{25CAF760-3BFD-6447-B8AB-78E497206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2" name="Rectangle 1020">
                <a:extLst>
                  <a:ext uri="{FF2B5EF4-FFF2-40B4-BE49-F238E27FC236}">
                    <a16:creationId xmlns:a16="http://schemas.microsoft.com/office/drawing/2014/main" id="{7806C4B0-9470-E747-BB0F-C85D51EC6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3" name="Rectangle 1021">
                <a:extLst>
                  <a:ext uri="{FF2B5EF4-FFF2-40B4-BE49-F238E27FC236}">
                    <a16:creationId xmlns:a16="http://schemas.microsoft.com/office/drawing/2014/main" id="{B635985B-68BE-7D43-A61A-BF6C92901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4" name="Rectangle 1022">
                <a:extLst>
                  <a:ext uri="{FF2B5EF4-FFF2-40B4-BE49-F238E27FC236}">
                    <a16:creationId xmlns:a16="http://schemas.microsoft.com/office/drawing/2014/main" id="{BBE9A36B-F316-0A47-BD31-E724BDD14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8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5" name="Rectangle 1023">
                <a:extLst>
                  <a:ext uri="{FF2B5EF4-FFF2-40B4-BE49-F238E27FC236}">
                    <a16:creationId xmlns:a16="http://schemas.microsoft.com/office/drawing/2014/main" id="{89267BF2-AA4A-974C-A31E-626629A1D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6" name="Rectangle 1024">
                <a:extLst>
                  <a:ext uri="{FF2B5EF4-FFF2-40B4-BE49-F238E27FC236}">
                    <a16:creationId xmlns:a16="http://schemas.microsoft.com/office/drawing/2014/main" id="{92076504-67F8-AE47-B773-7061A96D6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7" name="Rectangle 1025">
                <a:extLst>
                  <a:ext uri="{FF2B5EF4-FFF2-40B4-BE49-F238E27FC236}">
                    <a16:creationId xmlns:a16="http://schemas.microsoft.com/office/drawing/2014/main" id="{B876FB0A-E066-F446-ABA9-D5DC4B31A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8" name="Rectangle 1026">
                <a:extLst>
                  <a:ext uri="{FF2B5EF4-FFF2-40B4-BE49-F238E27FC236}">
                    <a16:creationId xmlns:a16="http://schemas.microsoft.com/office/drawing/2014/main" id="{94D47F35-11F7-EA4F-A73A-FCC450747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687"/>
                <a:ext cx="60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9" name="Rectangle 1027">
                <a:extLst>
                  <a:ext uri="{FF2B5EF4-FFF2-40B4-BE49-F238E27FC236}">
                    <a16:creationId xmlns:a16="http://schemas.microsoft.com/office/drawing/2014/main" id="{0FAE80D2-7ED4-434B-889D-CEB8E148D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" y="1969"/>
                <a:ext cx="1996" cy="1772"/>
              </a:xfrm>
              <a:prstGeom prst="rect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0" name="Line 1028">
                <a:extLst>
                  <a:ext uri="{FF2B5EF4-FFF2-40B4-BE49-F238E27FC236}">
                    <a16:creationId xmlns:a16="http://schemas.microsoft.com/office/drawing/2014/main" id="{1C3B59FB-9B20-E444-AA6C-B33C01334C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42" y="1967"/>
                <a:ext cx="1746" cy="1554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031" name="Line 1029">
                <a:extLst>
                  <a:ext uri="{FF2B5EF4-FFF2-40B4-BE49-F238E27FC236}">
                    <a16:creationId xmlns:a16="http://schemas.microsoft.com/office/drawing/2014/main" id="{6E75A23B-AFD6-2440-92D8-DF150B223A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2" y="2189"/>
                <a:ext cx="1746" cy="1554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032" name="Group 1030">
              <a:extLst>
                <a:ext uri="{FF2B5EF4-FFF2-40B4-BE49-F238E27FC236}">
                  <a16:creationId xmlns:a16="http://schemas.microsoft.com/office/drawing/2014/main" id="{A33D9E75-EB9A-0B46-9550-FB6FF9AD53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4000" y="3124200"/>
              <a:ext cx="2892425" cy="2816225"/>
              <a:chOff x="3360" y="1968"/>
              <a:chExt cx="1822" cy="1774"/>
            </a:xfrm>
          </p:grpSpPr>
          <p:sp>
            <p:nvSpPr>
              <p:cNvPr id="1033" name="Rectangle 1031">
                <a:extLst>
                  <a:ext uri="{FF2B5EF4-FFF2-40B4-BE49-F238E27FC236}">
                    <a16:creationId xmlns:a16="http://schemas.microsoft.com/office/drawing/2014/main" id="{190E5E9E-D3BE-5D4E-8F20-30194833B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4" name="Rectangle 1032">
                <a:extLst>
                  <a:ext uri="{FF2B5EF4-FFF2-40B4-BE49-F238E27FC236}">
                    <a16:creationId xmlns:a16="http://schemas.microsoft.com/office/drawing/2014/main" id="{2706094B-A152-7A4B-8AA2-6C677E9B1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5" name="Rectangle 1033">
                <a:extLst>
                  <a:ext uri="{FF2B5EF4-FFF2-40B4-BE49-F238E27FC236}">
                    <a16:creationId xmlns:a16="http://schemas.microsoft.com/office/drawing/2014/main" id="{1B0F5270-09C3-E342-9D80-713FAF827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6" name="Rectangle 1034">
                <a:extLst>
                  <a:ext uri="{FF2B5EF4-FFF2-40B4-BE49-F238E27FC236}">
                    <a16:creationId xmlns:a16="http://schemas.microsoft.com/office/drawing/2014/main" id="{203BB722-1D50-0A4E-AF04-36C36FC7A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7" name="Rectangle 1035">
                <a:extLst>
                  <a:ext uri="{FF2B5EF4-FFF2-40B4-BE49-F238E27FC236}">
                    <a16:creationId xmlns:a16="http://schemas.microsoft.com/office/drawing/2014/main" id="{0D9C917F-024B-5341-BE92-DD74C79F8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8" name="Rectangle 1036">
                <a:extLst>
                  <a:ext uri="{FF2B5EF4-FFF2-40B4-BE49-F238E27FC236}">
                    <a16:creationId xmlns:a16="http://schemas.microsoft.com/office/drawing/2014/main" id="{79D78868-848E-764C-BC3B-6DB1F34EC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9" name="Rectangle 1037">
                <a:extLst>
                  <a:ext uri="{FF2B5EF4-FFF2-40B4-BE49-F238E27FC236}">
                    <a16:creationId xmlns:a16="http://schemas.microsoft.com/office/drawing/2014/main" id="{B4A849EF-F675-DB49-8EA8-C685148DF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0" name="Rectangle 1038">
                <a:extLst>
                  <a:ext uri="{FF2B5EF4-FFF2-40B4-BE49-F238E27FC236}">
                    <a16:creationId xmlns:a16="http://schemas.microsoft.com/office/drawing/2014/main" id="{4892F19A-4C79-954F-A71E-D80C48D40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1" name="Rectangle 1039">
                <a:extLst>
                  <a:ext uri="{FF2B5EF4-FFF2-40B4-BE49-F238E27FC236}">
                    <a16:creationId xmlns:a16="http://schemas.microsoft.com/office/drawing/2014/main" id="{60610916-935F-2D4C-B700-2B7727BC2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2" name="Rectangle 1040">
                <a:extLst>
                  <a:ext uri="{FF2B5EF4-FFF2-40B4-BE49-F238E27FC236}">
                    <a16:creationId xmlns:a16="http://schemas.microsoft.com/office/drawing/2014/main" id="{6BBB20AC-87A8-954D-89F4-FDAD5542D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3" name="Rectangle 1041">
                <a:extLst>
                  <a:ext uri="{FF2B5EF4-FFF2-40B4-BE49-F238E27FC236}">
                    <a16:creationId xmlns:a16="http://schemas.microsoft.com/office/drawing/2014/main" id="{D7E30A53-C8F3-9647-B698-6910564F0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4" name="Rectangle 1042">
                <a:extLst>
                  <a:ext uri="{FF2B5EF4-FFF2-40B4-BE49-F238E27FC236}">
                    <a16:creationId xmlns:a16="http://schemas.microsoft.com/office/drawing/2014/main" id="{1FE8C4EF-B368-2E4C-B5A2-538EACCE0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5" name="Rectangle 1043">
                <a:extLst>
                  <a:ext uri="{FF2B5EF4-FFF2-40B4-BE49-F238E27FC236}">
                    <a16:creationId xmlns:a16="http://schemas.microsoft.com/office/drawing/2014/main" id="{5065CF73-45FF-9E4B-B83E-6C950068D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6" name="Rectangle 1044">
                <a:extLst>
                  <a:ext uri="{FF2B5EF4-FFF2-40B4-BE49-F238E27FC236}">
                    <a16:creationId xmlns:a16="http://schemas.microsoft.com/office/drawing/2014/main" id="{5AF02A54-55DA-0949-9F48-54519121B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7" name="Rectangle 1045">
                <a:extLst>
                  <a:ext uri="{FF2B5EF4-FFF2-40B4-BE49-F238E27FC236}">
                    <a16:creationId xmlns:a16="http://schemas.microsoft.com/office/drawing/2014/main" id="{CBEB9302-D452-8844-9B6D-C11FA3E63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8" name="Rectangle 1046">
                <a:extLst>
                  <a:ext uri="{FF2B5EF4-FFF2-40B4-BE49-F238E27FC236}">
                    <a16:creationId xmlns:a16="http://schemas.microsoft.com/office/drawing/2014/main" id="{1041520B-A951-5945-9033-AF0FDB179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9" name="Rectangle 1047">
                <a:extLst>
                  <a:ext uri="{FF2B5EF4-FFF2-40B4-BE49-F238E27FC236}">
                    <a16:creationId xmlns:a16="http://schemas.microsoft.com/office/drawing/2014/main" id="{272DC1F3-8382-6F47-AFAE-C0E58BF91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0" name="Rectangle 1048">
                <a:extLst>
                  <a:ext uri="{FF2B5EF4-FFF2-40B4-BE49-F238E27FC236}">
                    <a16:creationId xmlns:a16="http://schemas.microsoft.com/office/drawing/2014/main" id="{618CC587-1AF3-6944-AEF8-55C19D3F0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1" name="Rectangle 1049">
                <a:extLst>
                  <a:ext uri="{FF2B5EF4-FFF2-40B4-BE49-F238E27FC236}">
                    <a16:creationId xmlns:a16="http://schemas.microsoft.com/office/drawing/2014/main" id="{4509FB8D-7C05-364E-A8AA-478931F3A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2" name="Rectangle 1050">
                <a:extLst>
                  <a:ext uri="{FF2B5EF4-FFF2-40B4-BE49-F238E27FC236}">
                    <a16:creationId xmlns:a16="http://schemas.microsoft.com/office/drawing/2014/main" id="{0E05F443-06A2-7443-80CF-160A207F0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3" name="Rectangle 1051">
                <a:extLst>
                  <a:ext uri="{FF2B5EF4-FFF2-40B4-BE49-F238E27FC236}">
                    <a16:creationId xmlns:a16="http://schemas.microsoft.com/office/drawing/2014/main" id="{25139801-95E7-EC44-AE5A-8090A80B6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4" name="Rectangle 1052">
                <a:extLst>
                  <a:ext uri="{FF2B5EF4-FFF2-40B4-BE49-F238E27FC236}">
                    <a16:creationId xmlns:a16="http://schemas.microsoft.com/office/drawing/2014/main" id="{15D45A21-0FFF-3D48-97C1-B26B314F5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5" name="Rectangle 1053">
                <a:extLst>
                  <a:ext uri="{FF2B5EF4-FFF2-40B4-BE49-F238E27FC236}">
                    <a16:creationId xmlns:a16="http://schemas.microsoft.com/office/drawing/2014/main" id="{EE1EB756-4A5D-FE48-9CC9-0F062705A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6" name="Rectangle 1054">
                <a:extLst>
                  <a:ext uri="{FF2B5EF4-FFF2-40B4-BE49-F238E27FC236}">
                    <a16:creationId xmlns:a16="http://schemas.microsoft.com/office/drawing/2014/main" id="{96B2C1A6-BD6A-A345-A07E-3CBDB92A0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7" name="Rectangle 1055">
                <a:extLst>
                  <a:ext uri="{FF2B5EF4-FFF2-40B4-BE49-F238E27FC236}">
                    <a16:creationId xmlns:a16="http://schemas.microsoft.com/office/drawing/2014/main" id="{F6975495-F333-CC4F-BFEE-1F50542C0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8" name="Rectangle 1056">
                <a:extLst>
                  <a:ext uri="{FF2B5EF4-FFF2-40B4-BE49-F238E27FC236}">
                    <a16:creationId xmlns:a16="http://schemas.microsoft.com/office/drawing/2014/main" id="{0B1E6EC7-84B0-C743-A06B-AFA36A5B6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9" name="Rectangle 1057">
                <a:extLst>
                  <a:ext uri="{FF2B5EF4-FFF2-40B4-BE49-F238E27FC236}">
                    <a16:creationId xmlns:a16="http://schemas.microsoft.com/office/drawing/2014/main" id="{59A66C1E-D3BA-F84E-AA09-6E77343F9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0" name="Rectangle 1058">
                <a:extLst>
                  <a:ext uri="{FF2B5EF4-FFF2-40B4-BE49-F238E27FC236}">
                    <a16:creationId xmlns:a16="http://schemas.microsoft.com/office/drawing/2014/main" id="{CC629B86-FEDF-B543-8BC0-D1468A0E6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1" name="Rectangle 1059">
                <a:extLst>
                  <a:ext uri="{FF2B5EF4-FFF2-40B4-BE49-F238E27FC236}">
                    <a16:creationId xmlns:a16="http://schemas.microsoft.com/office/drawing/2014/main" id="{29475DE1-E4FC-1C4B-B50E-7502DC468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2" name="Rectangle 1060">
                <a:extLst>
                  <a:ext uri="{FF2B5EF4-FFF2-40B4-BE49-F238E27FC236}">
                    <a16:creationId xmlns:a16="http://schemas.microsoft.com/office/drawing/2014/main" id="{7383E8BB-50EF-2B4E-92FD-BE8B20FDE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3" name="Rectangle 1061">
                <a:extLst>
                  <a:ext uri="{FF2B5EF4-FFF2-40B4-BE49-F238E27FC236}">
                    <a16:creationId xmlns:a16="http://schemas.microsoft.com/office/drawing/2014/main" id="{91B8B5AE-0833-0B41-8D69-6D9F5DADB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196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4" name="Rectangle 1062">
                <a:extLst>
                  <a:ext uri="{FF2B5EF4-FFF2-40B4-BE49-F238E27FC236}">
                    <a16:creationId xmlns:a16="http://schemas.microsoft.com/office/drawing/2014/main" id="{0690482C-0681-4944-B133-450B07C20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196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5" name="Rectangle 1063">
                <a:extLst>
                  <a:ext uri="{FF2B5EF4-FFF2-40B4-BE49-F238E27FC236}">
                    <a16:creationId xmlns:a16="http://schemas.microsoft.com/office/drawing/2014/main" id="{976101EB-06E8-614A-9517-19AF6ACAE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6" name="Rectangle 1064">
                <a:extLst>
                  <a:ext uri="{FF2B5EF4-FFF2-40B4-BE49-F238E27FC236}">
                    <a16:creationId xmlns:a16="http://schemas.microsoft.com/office/drawing/2014/main" id="{6F89C0E7-9835-A44B-A2AF-2ABFEB227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7" name="Rectangle 1065">
                <a:extLst>
                  <a:ext uri="{FF2B5EF4-FFF2-40B4-BE49-F238E27FC236}">
                    <a16:creationId xmlns:a16="http://schemas.microsoft.com/office/drawing/2014/main" id="{74028B2A-71A8-4A4A-A469-F62E446BD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8" name="Rectangle 1066">
                <a:extLst>
                  <a:ext uri="{FF2B5EF4-FFF2-40B4-BE49-F238E27FC236}">
                    <a16:creationId xmlns:a16="http://schemas.microsoft.com/office/drawing/2014/main" id="{20EFFD30-E75E-FE4F-B018-4F4539A71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9" name="Rectangle 1067">
                <a:extLst>
                  <a:ext uri="{FF2B5EF4-FFF2-40B4-BE49-F238E27FC236}">
                    <a16:creationId xmlns:a16="http://schemas.microsoft.com/office/drawing/2014/main" id="{81D6CDD5-3C35-6844-BEE6-DF6F96872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0" name="Rectangle 1068">
                <a:extLst>
                  <a:ext uri="{FF2B5EF4-FFF2-40B4-BE49-F238E27FC236}">
                    <a16:creationId xmlns:a16="http://schemas.microsoft.com/office/drawing/2014/main" id="{9960762F-3295-DD48-8E97-4FBE4F700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1" name="Rectangle 1069">
                <a:extLst>
                  <a:ext uri="{FF2B5EF4-FFF2-40B4-BE49-F238E27FC236}">
                    <a16:creationId xmlns:a16="http://schemas.microsoft.com/office/drawing/2014/main" id="{631C7FCC-1188-CE4C-AA9D-EB590E497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2" name="Rectangle 1070">
                <a:extLst>
                  <a:ext uri="{FF2B5EF4-FFF2-40B4-BE49-F238E27FC236}">
                    <a16:creationId xmlns:a16="http://schemas.microsoft.com/office/drawing/2014/main" id="{E7E3400F-1FF0-094B-9B6E-A0E244EA4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3" name="Rectangle 1071">
                <a:extLst>
                  <a:ext uri="{FF2B5EF4-FFF2-40B4-BE49-F238E27FC236}">
                    <a16:creationId xmlns:a16="http://schemas.microsoft.com/office/drawing/2014/main" id="{DC9D74FF-BE64-D144-BD38-2A4671AEF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4" name="Rectangle 1072">
                <a:extLst>
                  <a:ext uri="{FF2B5EF4-FFF2-40B4-BE49-F238E27FC236}">
                    <a16:creationId xmlns:a16="http://schemas.microsoft.com/office/drawing/2014/main" id="{AA29D50A-0D5E-E74F-99BA-FA8AA4F61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5" name="Rectangle 1073">
                <a:extLst>
                  <a:ext uri="{FF2B5EF4-FFF2-40B4-BE49-F238E27FC236}">
                    <a16:creationId xmlns:a16="http://schemas.microsoft.com/office/drawing/2014/main" id="{3DD6C5B1-8FD0-8A47-9778-775827517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6" name="Rectangle 1074">
                <a:extLst>
                  <a:ext uri="{FF2B5EF4-FFF2-40B4-BE49-F238E27FC236}">
                    <a16:creationId xmlns:a16="http://schemas.microsoft.com/office/drawing/2014/main" id="{55A1A30D-9985-4A49-9C4B-84DF10D0B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7" name="Rectangle 1075">
                <a:extLst>
                  <a:ext uri="{FF2B5EF4-FFF2-40B4-BE49-F238E27FC236}">
                    <a16:creationId xmlns:a16="http://schemas.microsoft.com/office/drawing/2014/main" id="{A8865B9B-4740-9345-913F-E7100F630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8" name="Rectangle 1076">
                <a:extLst>
                  <a:ext uri="{FF2B5EF4-FFF2-40B4-BE49-F238E27FC236}">
                    <a16:creationId xmlns:a16="http://schemas.microsoft.com/office/drawing/2014/main" id="{F9BA74E3-4A35-234B-B1DA-AC2281416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9" name="Rectangle 1077">
                <a:extLst>
                  <a:ext uri="{FF2B5EF4-FFF2-40B4-BE49-F238E27FC236}">
                    <a16:creationId xmlns:a16="http://schemas.microsoft.com/office/drawing/2014/main" id="{D49A6F56-EF39-444F-8B2B-B2CDCDBB3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0" name="Rectangle 1078">
                <a:extLst>
                  <a:ext uri="{FF2B5EF4-FFF2-40B4-BE49-F238E27FC236}">
                    <a16:creationId xmlns:a16="http://schemas.microsoft.com/office/drawing/2014/main" id="{1B218140-851E-A040-80AF-5DD896ABC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1" name="Rectangle 1079">
                <a:extLst>
                  <a:ext uri="{FF2B5EF4-FFF2-40B4-BE49-F238E27FC236}">
                    <a16:creationId xmlns:a16="http://schemas.microsoft.com/office/drawing/2014/main" id="{8A76437B-02E8-A740-9428-46448E2D6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2" name="Rectangle 1080">
                <a:extLst>
                  <a:ext uri="{FF2B5EF4-FFF2-40B4-BE49-F238E27FC236}">
                    <a16:creationId xmlns:a16="http://schemas.microsoft.com/office/drawing/2014/main" id="{78E89106-0468-2944-A407-A552B991B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3" name="Rectangle 1081">
                <a:extLst>
                  <a:ext uri="{FF2B5EF4-FFF2-40B4-BE49-F238E27FC236}">
                    <a16:creationId xmlns:a16="http://schemas.microsoft.com/office/drawing/2014/main" id="{4BF74CA2-D9A2-E344-9706-918D1680A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4" name="Rectangle 1082">
                <a:extLst>
                  <a:ext uri="{FF2B5EF4-FFF2-40B4-BE49-F238E27FC236}">
                    <a16:creationId xmlns:a16="http://schemas.microsoft.com/office/drawing/2014/main" id="{CD6F0EC7-6851-094C-B47C-B31B8F82C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5" name="Rectangle 1083">
                <a:extLst>
                  <a:ext uri="{FF2B5EF4-FFF2-40B4-BE49-F238E27FC236}">
                    <a16:creationId xmlns:a16="http://schemas.microsoft.com/office/drawing/2014/main" id="{DC964E84-60D6-B545-AB7A-77759803E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6" name="Rectangle 1084">
                <a:extLst>
                  <a:ext uri="{FF2B5EF4-FFF2-40B4-BE49-F238E27FC236}">
                    <a16:creationId xmlns:a16="http://schemas.microsoft.com/office/drawing/2014/main" id="{5AC95551-45A8-0549-9703-8CCA6208E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7" name="Rectangle 1085">
                <a:extLst>
                  <a:ext uri="{FF2B5EF4-FFF2-40B4-BE49-F238E27FC236}">
                    <a16:creationId xmlns:a16="http://schemas.microsoft.com/office/drawing/2014/main" id="{8373CA87-7EDE-F640-8E3A-2167ED676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8" name="Rectangle 1086">
                <a:extLst>
                  <a:ext uri="{FF2B5EF4-FFF2-40B4-BE49-F238E27FC236}">
                    <a16:creationId xmlns:a16="http://schemas.microsoft.com/office/drawing/2014/main" id="{147A6D81-D27A-0F4B-ADD0-99BB340BD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9" name="Rectangle 1087">
                <a:extLst>
                  <a:ext uri="{FF2B5EF4-FFF2-40B4-BE49-F238E27FC236}">
                    <a16:creationId xmlns:a16="http://schemas.microsoft.com/office/drawing/2014/main" id="{B08B7985-DBC1-7F47-BF2B-98516DF6E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0" name="Rectangle 1088">
                <a:extLst>
                  <a:ext uri="{FF2B5EF4-FFF2-40B4-BE49-F238E27FC236}">
                    <a16:creationId xmlns:a16="http://schemas.microsoft.com/office/drawing/2014/main" id="{7042E92F-DE5C-1049-81FF-FDBDE18D9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1" name="Rectangle 1089">
                <a:extLst>
                  <a:ext uri="{FF2B5EF4-FFF2-40B4-BE49-F238E27FC236}">
                    <a16:creationId xmlns:a16="http://schemas.microsoft.com/office/drawing/2014/main" id="{2A3266D0-F8BB-D747-8BB5-9C17A8C10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2" name="Rectangle 1090">
                <a:extLst>
                  <a:ext uri="{FF2B5EF4-FFF2-40B4-BE49-F238E27FC236}">
                    <a16:creationId xmlns:a16="http://schemas.microsoft.com/office/drawing/2014/main" id="{EE4DA4C7-382D-F548-A85C-340F64916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3" name="Rectangle 1091">
                <a:extLst>
                  <a:ext uri="{FF2B5EF4-FFF2-40B4-BE49-F238E27FC236}">
                    <a16:creationId xmlns:a16="http://schemas.microsoft.com/office/drawing/2014/main" id="{AC67021E-FFC8-5145-A204-096110442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4" name="Rectangle 1092">
                <a:extLst>
                  <a:ext uri="{FF2B5EF4-FFF2-40B4-BE49-F238E27FC236}">
                    <a16:creationId xmlns:a16="http://schemas.microsoft.com/office/drawing/2014/main" id="{208D0A0C-9333-2340-A2E4-755CEEC34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0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5" name="Rectangle 1093">
                <a:extLst>
                  <a:ext uri="{FF2B5EF4-FFF2-40B4-BE49-F238E27FC236}">
                    <a16:creationId xmlns:a16="http://schemas.microsoft.com/office/drawing/2014/main" id="{CAD2133F-1615-2841-BBAF-A8FABD3FA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0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6" name="Rectangle 1094">
                <a:extLst>
                  <a:ext uri="{FF2B5EF4-FFF2-40B4-BE49-F238E27FC236}">
                    <a16:creationId xmlns:a16="http://schemas.microsoft.com/office/drawing/2014/main" id="{09DEAC0F-0008-B546-BED1-990248B32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0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7" name="Rectangle 1095">
                <a:extLst>
                  <a:ext uri="{FF2B5EF4-FFF2-40B4-BE49-F238E27FC236}">
                    <a16:creationId xmlns:a16="http://schemas.microsoft.com/office/drawing/2014/main" id="{01296497-2A66-D040-B637-6C3B0DFA5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8" name="Rectangle 1096">
                <a:extLst>
                  <a:ext uri="{FF2B5EF4-FFF2-40B4-BE49-F238E27FC236}">
                    <a16:creationId xmlns:a16="http://schemas.microsoft.com/office/drawing/2014/main" id="{5A836331-7D88-CC4E-ADFF-E6D1FF5D3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9" name="Rectangle 1097">
                <a:extLst>
                  <a:ext uri="{FF2B5EF4-FFF2-40B4-BE49-F238E27FC236}">
                    <a16:creationId xmlns:a16="http://schemas.microsoft.com/office/drawing/2014/main" id="{B8BD7C91-341D-3A47-B731-0E7BD56C2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0" name="Rectangle 1098">
                <a:extLst>
                  <a:ext uri="{FF2B5EF4-FFF2-40B4-BE49-F238E27FC236}">
                    <a16:creationId xmlns:a16="http://schemas.microsoft.com/office/drawing/2014/main" id="{F39332D4-4758-AF4D-A5C4-872EDE527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1" name="Rectangle 1099">
                <a:extLst>
                  <a:ext uri="{FF2B5EF4-FFF2-40B4-BE49-F238E27FC236}">
                    <a16:creationId xmlns:a16="http://schemas.microsoft.com/office/drawing/2014/main" id="{715BA897-961C-D44C-B059-A2D240E3A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2" name="Rectangle 1100">
                <a:extLst>
                  <a:ext uri="{FF2B5EF4-FFF2-40B4-BE49-F238E27FC236}">
                    <a16:creationId xmlns:a16="http://schemas.microsoft.com/office/drawing/2014/main" id="{D89C5CF9-B1E6-D148-9F90-C817B110D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3" name="Rectangle 1101">
                <a:extLst>
                  <a:ext uri="{FF2B5EF4-FFF2-40B4-BE49-F238E27FC236}">
                    <a16:creationId xmlns:a16="http://schemas.microsoft.com/office/drawing/2014/main" id="{02446911-5457-844F-9C21-F4DA68591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4" name="Rectangle 1102">
                <a:extLst>
                  <a:ext uri="{FF2B5EF4-FFF2-40B4-BE49-F238E27FC236}">
                    <a16:creationId xmlns:a16="http://schemas.microsoft.com/office/drawing/2014/main" id="{44A5FB55-8649-0740-AF4F-23DB1BC2B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5" name="Rectangle 1103">
                <a:extLst>
                  <a:ext uri="{FF2B5EF4-FFF2-40B4-BE49-F238E27FC236}">
                    <a16:creationId xmlns:a16="http://schemas.microsoft.com/office/drawing/2014/main" id="{2AD95F55-873A-AA46-8219-323EF7C7B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6" name="Rectangle 1104">
                <a:extLst>
                  <a:ext uri="{FF2B5EF4-FFF2-40B4-BE49-F238E27FC236}">
                    <a16:creationId xmlns:a16="http://schemas.microsoft.com/office/drawing/2014/main" id="{B0C7EE34-A0D8-A740-8665-2777902E1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7" name="Rectangle 1105">
                <a:extLst>
                  <a:ext uri="{FF2B5EF4-FFF2-40B4-BE49-F238E27FC236}">
                    <a16:creationId xmlns:a16="http://schemas.microsoft.com/office/drawing/2014/main" id="{6DE16619-BA58-1242-B313-886AAE6D6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8" name="Rectangle 1106">
                <a:extLst>
                  <a:ext uri="{FF2B5EF4-FFF2-40B4-BE49-F238E27FC236}">
                    <a16:creationId xmlns:a16="http://schemas.microsoft.com/office/drawing/2014/main" id="{7832A29A-DBE7-1D49-B31F-D258D576C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9" name="Rectangle 1107">
                <a:extLst>
                  <a:ext uri="{FF2B5EF4-FFF2-40B4-BE49-F238E27FC236}">
                    <a16:creationId xmlns:a16="http://schemas.microsoft.com/office/drawing/2014/main" id="{A742813F-D89F-E44C-8758-91612B4D5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0" name="Rectangle 1108">
                <a:extLst>
                  <a:ext uri="{FF2B5EF4-FFF2-40B4-BE49-F238E27FC236}">
                    <a16:creationId xmlns:a16="http://schemas.microsoft.com/office/drawing/2014/main" id="{4ECB407F-1B5E-E54A-986B-2B9D88144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1" name="Rectangle 1109">
                <a:extLst>
                  <a:ext uri="{FF2B5EF4-FFF2-40B4-BE49-F238E27FC236}">
                    <a16:creationId xmlns:a16="http://schemas.microsoft.com/office/drawing/2014/main" id="{5DB52F92-7A5A-2C4A-89E3-462CA9775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2" name="Rectangle 1110">
                <a:extLst>
                  <a:ext uri="{FF2B5EF4-FFF2-40B4-BE49-F238E27FC236}">
                    <a16:creationId xmlns:a16="http://schemas.microsoft.com/office/drawing/2014/main" id="{EC6E1B41-473A-D243-A7A5-0FDA87C71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3" name="Rectangle 1111">
                <a:extLst>
                  <a:ext uri="{FF2B5EF4-FFF2-40B4-BE49-F238E27FC236}">
                    <a16:creationId xmlns:a16="http://schemas.microsoft.com/office/drawing/2014/main" id="{9B71BAB9-1D10-FF4B-B069-F2214DBC9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4" name="Rectangle 1112">
                <a:extLst>
                  <a:ext uri="{FF2B5EF4-FFF2-40B4-BE49-F238E27FC236}">
                    <a16:creationId xmlns:a16="http://schemas.microsoft.com/office/drawing/2014/main" id="{29DDB610-2F04-1446-9A82-B27EB9ECE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5" name="Rectangle 1113">
                <a:extLst>
                  <a:ext uri="{FF2B5EF4-FFF2-40B4-BE49-F238E27FC236}">
                    <a16:creationId xmlns:a16="http://schemas.microsoft.com/office/drawing/2014/main" id="{913A1B95-3BA2-344C-B1F4-5313F60CC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6" name="Rectangle 1114">
                <a:extLst>
                  <a:ext uri="{FF2B5EF4-FFF2-40B4-BE49-F238E27FC236}">
                    <a16:creationId xmlns:a16="http://schemas.microsoft.com/office/drawing/2014/main" id="{7FC55EE8-9AB0-AA43-BC48-E9A368899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7" name="Rectangle 1115">
                <a:extLst>
                  <a:ext uri="{FF2B5EF4-FFF2-40B4-BE49-F238E27FC236}">
                    <a16:creationId xmlns:a16="http://schemas.microsoft.com/office/drawing/2014/main" id="{1C8F5FC1-B39B-0648-84BC-2188E69DD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8" name="Rectangle 1116">
                <a:extLst>
                  <a:ext uri="{FF2B5EF4-FFF2-40B4-BE49-F238E27FC236}">
                    <a16:creationId xmlns:a16="http://schemas.microsoft.com/office/drawing/2014/main" id="{65D26302-65E2-BC47-A9CA-82BD4D1FB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9" name="Rectangle 1117">
                <a:extLst>
                  <a:ext uri="{FF2B5EF4-FFF2-40B4-BE49-F238E27FC236}">
                    <a16:creationId xmlns:a16="http://schemas.microsoft.com/office/drawing/2014/main" id="{8F85C3A6-09ED-4745-BA3D-A0240E9EF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0" name="Rectangle 1118">
                <a:extLst>
                  <a:ext uri="{FF2B5EF4-FFF2-40B4-BE49-F238E27FC236}">
                    <a16:creationId xmlns:a16="http://schemas.microsoft.com/office/drawing/2014/main" id="{BE73D013-CC74-9845-9305-20528531E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1" name="Rectangle 1119">
                <a:extLst>
                  <a:ext uri="{FF2B5EF4-FFF2-40B4-BE49-F238E27FC236}">
                    <a16:creationId xmlns:a16="http://schemas.microsoft.com/office/drawing/2014/main" id="{C1A8B227-1CE2-024A-94BC-5E6E75BAD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2" name="Rectangle 1120">
                <a:extLst>
                  <a:ext uri="{FF2B5EF4-FFF2-40B4-BE49-F238E27FC236}">
                    <a16:creationId xmlns:a16="http://schemas.microsoft.com/office/drawing/2014/main" id="{A1F6BB38-6C5A-E142-BDF8-0E5CDD338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3" name="Rectangle 1121">
                <a:extLst>
                  <a:ext uri="{FF2B5EF4-FFF2-40B4-BE49-F238E27FC236}">
                    <a16:creationId xmlns:a16="http://schemas.microsoft.com/office/drawing/2014/main" id="{4E9F28A6-E3CC-D642-A213-BEA38A4E5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4" name="Rectangle 1122">
                <a:extLst>
                  <a:ext uri="{FF2B5EF4-FFF2-40B4-BE49-F238E27FC236}">
                    <a16:creationId xmlns:a16="http://schemas.microsoft.com/office/drawing/2014/main" id="{0BE1F1A3-9791-F24A-B427-41117A65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07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5" name="Rectangle 1123">
                <a:extLst>
                  <a:ext uri="{FF2B5EF4-FFF2-40B4-BE49-F238E27FC236}">
                    <a16:creationId xmlns:a16="http://schemas.microsoft.com/office/drawing/2014/main" id="{736D953A-7B25-8D4B-B407-8D1B68D62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07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6" name="Rectangle 1124">
                <a:extLst>
                  <a:ext uri="{FF2B5EF4-FFF2-40B4-BE49-F238E27FC236}">
                    <a16:creationId xmlns:a16="http://schemas.microsoft.com/office/drawing/2014/main" id="{D878B7CA-BC61-2144-81A1-277579C83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07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7" name="Rectangle 1125">
                <a:extLst>
                  <a:ext uri="{FF2B5EF4-FFF2-40B4-BE49-F238E27FC236}">
                    <a16:creationId xmlns:a16="http://schemas.microsoft.com/office/drawing/2014/main" id="{33FEEAA4-CD82-F740-A0F0-D65B42A35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07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8" name="Rectangle 1126">
                <a:extLst>
                  <a:ext uri="{FF2B5EF4-FFF2-40B4-BE49-F238E27FC236}">
                    <a16:creationId xmlns:a16="http://schemas.microsoft.com/office/drawing/2014/main" id="{80BDDE27-5108-964F-B9DA-6293D041E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07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9" name="Rectangle 1127">
                <a:extLst>
                  <a:ext uri="{FF2B5EF4-FFF2-40B4-BE49-F238E27FC236}">
                    <a16:creationId xmlns:a16="http://schemas.microsoft.com/office/drawing/2014/main" id="{F0B0AA4D-0AF3-2E41-A630-C00FE3B9C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0" name="Rectangle 1128">
                <a:extLst>
                  <a:ext uri="{FF2B5EF4-FFF2-40B4-BE49-F238E27FC236}">
                    <a16:creationId xmlns:a16="http://schemas.microsoft.com/office/drawing/2014/main" id="{CAD23AB5-9D09-164E-BB89-AB39AB8B4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1" name="Rectangle 1129">
                <a:extLst>
                  <a:ext uri="{FF2B5EF4-FFF2-40B4-BE49-F238E27FC236}">
                    <a16:creationId xmlns:a16="http://schemas.microsoft.com/office/drawing/2014/main" id="{6C8055FD-8590-894B-8B08-BC646A47E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2" name="Rectangle 1130">
                <a:extLst>
                  <a:ext uri="{FF2B5EF4-FFF2-40B4-BE49-F238E27FC236}">
                    <a16:creationId xmlns:a16="http://schemas.microsoft.com/office/drawing/2014/main" id="{A7CBB666-5A93-B84B-AC3E-0B42D435A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3" name="Rectangle 1131">
                <a:extLst>
                  <a:ext uri="{FF2B5EF4-FFF2-40B4-BE49-F238E27FC236}">
                    <a16:creationId xmlns:a16="http://schemas.microsoft.com/office/drawing/2014/main" id="{680879CA-1614-3E45-9265-A8651E66E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4" name="Rectangle 1132">
                <a:extLst>
                  <a:ext uri="{FF2B5EF4-FFF2-40B4-BE49-F238E27FC236}">
                    <a16:creationId xmlns:a16="http://schemas.microsoft.com/office/drawing/2014/main" id="{E129E9B2-8B48-6949-8610-7133A473F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5" name="Rectangle 1133">
                <a:extLst>
                  <a:ext uri="{FF2B5EF4-FFF2-40B4-BE49-F238E27FC236}">
                    <a16:creationId xmlns:a16="http://schemas.microsoft.com/office/drawing/2014/main" id="{102370B4-6C57-734F-B638-764A0E485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6" name="Rectangle 1134">
                <a:extLst>
                  <a:ext uri="{FF2B5EF4-FFF2-40B4-BE49-F238E27FC236}">
                    <a16:creationId xmlns:a16="http://schemas.microsoft.com/office/drawing/2014/main" id="{42CEAAC8-D74A-7246-A714-434CEAE8E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7" name="Rectangle 1135">
                <a:extLst>
                  <a:ext uri="{FF2B5EF4-FFF2-40B4-BE49-F238E27FC236}">
                    <a16:creationId xmlns:a16="http://schemas.microsoft.com/office/drawing/2014/main" id="{622881CC-0580-0546-A96D-845F35F15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8" name="Rectangle 1136">
                <a:extLst>
                  <a:ext uri="{FF2B5EF4-FFF2-40B4-BE49-F238E27FC236}">
                    <a16:creationId xmlns:a16="http://schemas.microsoft.com/office/drawing/2014/main" id="{B313DDBE-6B44-5A4E-AEDE-65083FAFA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9" name="Rectangle 1137">
                <a:extLst>
                  <a:ext uri="{FF2B5EF4-FFF2-40B4-BE49-F238E27FC236}">
                    <a16:creationId xmlns:a16="http://schemas.microsoft.com/office/drawing/2014/main" id="{140D57D2-7671-3D46-9326-92A4EBC5A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0" name="Rectangle 1138">
                <a:extLst>
                  <a:ext uri="{FF2B5EF4-FFF2-40B4-BE49-F238E27FC236}">
                    <a16:creationId xmlns:a16="http://schemas.microsoft.com/office/drawing/2014/main" id="{125EBF2C-FF8A-4140-8986-11D006378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1" name="Rectangle 1139">
                <a:extLst>
                  <a:ext uri="{FF2B5EF4-FFF2-40B4-BE49-F238E27FC236}">
                    <a16:creationId xmlns:a16="http://schemas.microsoft.com/office/drawing/2014/main" id="{C76F6553-8866-B242-920E-B949098F9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2" name="Rectangle 1140">
                <a:extLst>
                  <a:ext uri="{FF2B5EF4-FFF2-40B4-BE49-F238E27FC236}">
                    <a16:creationId xmlns:a16="http://schemas.microsoft.com/office/drawing/2014/main" id="{5D208922-3B5D-974E-B10B-146EC45AF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3" name="Rectangle 1141">
                <a:extLst>
                  <a:ext uri="{FF2B5EF4-FFF2-40B4-BE49-F238E27FC236}">
                    <a16:creationId xmlns:a16="http://schemas.microsoft.com/office/drawing/2014/main" id="{B61B0F10-C8E3-974E-8E5C-FA1765B2E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4" name="Rectangle 1142">
                <a:extLst>
                  <a:ext uri="{FF2B5EF4-FFF2-40B4-BE49-F238E27FC236}">
                    <a16:creationId xmlns:a16="http://schemas.microsoft.com/office/drawing/2014/main" id="{D137BA62-C299-E540-84C8-F96B38598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5" name="Rectangle 1143">
                <a:extLst>
                  <a:ext uri="{FF2B5EF4-FFF2-40B4-BE49-F238E27FC236}">
                    <a16:creationId xmlns:a16="http://schemas.microsoft.com/office/drawing/2014/main" id="{8886BED4-2DCD-A94A-BCBE-429BE68E5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6" name="Rectangle 1144">
                <a:extLst>
                  <a:ext uri="{FF2B5EF4-FFF2-40B4-BE49-F238E27FC236}">
                    <a16:creationId xmlns:a16="http://schemas.microsoft.com/office/drawing/2014/main" id="{E3A9E88F-2ABC-314C-8631-A6BF2DD2C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7" name="Rectangle 1145">
                <a:extLst>
                  <a:ext uri="{FF2B5EF4-FFF2-40B4-BE49-F238E27FC236}">
                    <a16:creationId xmlns:a16="http://schemas.microsoft.com/office/drawing/2014/main" id="{F1236987-86AC-5841-94F7-2212021ED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8" name="Rectangle 1146">
                <a:extLst>
                  <a:ext uri="{FF2B5EF4-FFF2-40B4-BE49-F238E27FC236}">
                    <a16:creationId xmlns:a16="http://schemas.microsoft.com/office/drawing/2014/main" id="{0BBDBE2F-F27F-BF4B-8FF6-8B71E63ED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9" name="Rectangle 1147">
                <a:extLst>
                  <a:ext uri="{FF2B5EF4-FFF2-40B4-BE49-F238E27FC236}">
                    <a16:creationId xmlns:a16="http://schemas.microsoft.com/office/drawing/2014/main" id="{595809C2-4271-444C-8038-D7D0B257E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0" name="Rectangle 1148">
                <a:extLst>
                  <a:ext uri="{FF2B5EF4-FFF2-40B4-BE49-F238E27FC236}">
                    <a16:creationId xmlns:a16="http://schemas.microsoft.com/office/drawing/2014/main" id="{798146CB-DFDB-644F-9502-8598A11C4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1" name="Rectangle 1149">
                <a:extLst>
                  <a:ext uri="{FF2B5EF4-FFF2-40B4-BE49-F238E27FC236}">
                    <a16:creationId xmlns:a16="http://schemas.microsoft.com/office/drawing/2014/main" id="{E8F287D9-F998-4244-868C-F560553CC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2" name="Rectangle 1150">
                <a:extLst>
                  <a:ext uri="{FF2B5EF4-FFF2-40B4-BE49-F238E27FC236}">
                    <a16:creationId xmlns:a16="http://schemas.microsoft.com/office/drawing/2014/main" id="{A1B386DD-B1CE-1C4F-BA9D-4405ED8E6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3" name="Rectangle 1151">
                <a:extLst>
                  <a:ext uri="{FF2B5EF4-FFF2-40B4-BE49-F238E27FC236}">
                    <a16:creationId xmlns:a16="http://schemas.microsoft.com/office/drawing/2014/main" id="{4EF8A477-5E62-0146-8437-7FB8601A6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4" name="Rectangle 1152">
                <a:extLst>
                  <a:ext uri="{FF2B5EF4-FFF2-40B4-BE49-F238E27FC236}">
                    <a16:creationId xmlns:a16="http://schemas.microsoft.com/office/drawing/2014/main" id="{DF36B498-E376-734F-ACFA-0D157112D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134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5" name="Rectangle 1153">
                <a:extLst>
                  <a:ext uri="{FF2B5EF4-FFF2-40B4-BE49-F238E27FC236}">
                    <a16:creationId xmlns:a16="http://schemas.microsoft.com/office/drawing/2014/main" id="{5F183E42-5F88-2C48-BFC2-2769B8FAB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134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6" name="Rectangle 1154">
                <a:extLst>
                  <a:ext uri="{FF2B5EF4-FFF2-40B4-BE49-F238E27FC236}">
                    <a16:creationId xmlns:a16="http://schemas.microsoft.com/office/drawing/2014/main" id="{24FF8DA2-626B-5248-9763-C9FF8FDB5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134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7" name="Rectangle 1155">
                <a:extLst>
                  <a:ext uri="{FF2B5EF4-FFF2-40B4-BE49-F238E27FC236}">
                    <a16:creationId xmlns:a16="http://schemas.microsoft.com/office/drawing/2014/main" id="{07E31B1D-4927-7243-823D-E9BC1079C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134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8" name="Rectangle 1156">
                <a:extLst>
                  <a:ext uri="{FF2B5EF4-FFF2-40B4-BE49-F238E27FC236}">
                    <a16:creationId xmlns:a16="http://schemas.microsoft.com/office/drawing/2014/main" id="{916077B4-2810-364C-AB32-712E64893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134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9" name="Rectangle 1157">
                <a:extLst>
                  <a:ext uri="{FF2B5EF4-FFF2-40B4-BE49-F238E27FC236}">
                    <a16:creationId xmlns:a16="http://schemas.microsoft.com/office/drawing/2014/main" id="{23AFA185-C85F-EC4B-8F10-C794E2887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0" name="Rectangle 1158">
                <a:extLst>
                  <a:ext uri="{FF2B5EF4-FFF2-40B4-BE49-F238E27FC236}">
                    <a16:creationId xmlns:a16="http://schemas.microsoft.com/office/drawing/2014/main" id="{35F63AEE-65C4-334D-86ED-AE4D6A42B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134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1" name="Rectangle 1159">
                <a:extLst>
                  <a:ext uri="{FF2B5EF4-FFF2-40B4-BE49-F238E27FC236}">
                    <a16:creationId xmlns:a16="http://schemas.microsoft.com/office/drawing/2014/main" id="{0EC095ED-F57F-224D-8EAA-0FA9CB021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2" name="Rectangle 1160">
                <a:extLst>
                  <a:ext uri="{FF2B5EF4-FFF2-40B4-BE49-F238E27FC236}">
                    <a16:creationId xmlns:a16="http://schemas.microsoft.com/office/drawing/2014/main" id="{43DE1392-3C26-344E-AAB2-37D474C31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3" name="Rectangle 1161">
                <a:extLst>
                  <a:ext uri="{FF2B5EF4-FFF2-40B4-BE49-F238E27FC236}">
                    <a16:creationId xmlns:a16="http://schemas.microsoft.com/office/drawing/2014/main" id="{D326A2DC-0DDF-8249-AAFC-A2997BB81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4" name="Rectangle 1162">
                <a:extLst>
                  <a:ext uri="{FF2B5EF4-FFF2-40B4-BE49-F238E27FC236}">
                    <a16:creationId xmlns:a16="http://schemas.microsoft.com/office/drawing/2014/main" id="{B0B23548-5F44-1B4E-9C08-6416CDA66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5" name="Rectangle 1163">
                <a:extLst>
                  <a:ext uri="{FF2B5EF4-FFF2-40B4-BE49-F238E27FC236}">
                    <a16:creationId xmlns:a16="http://schemas.microsoft.com/office/drawing/2014/main" id="{2938DCD8-8B90-D94F-BD57-DFD9AFD1C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6" name="Rectangle 1164">
                <a:extLst>
                  <a:ext uri="{FF2B5EF4-FFF2-40B4-BE49-F238E27FC236}">
                    <a16:creationId xmlns:a16="http://schemas.microsoft.com/office/drawing/2014/main" id="{4D0B75E0-A919-C940-9230-3E6F48FD8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7" name="Rectangle 1165">
                <a:extLst>
                  <a:ext uri="{FF2B5EF4-FFF2-40B4-BE49-F238E27FC236}">
                    <a16:creationId xmlns:a16="http://schemas.microsoft.com/office/drawing/2014/main" id="{FC2C13A9-08DB-BC4F-BF56-EFC34C073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8" name="Rectangle 1166">
                <a:extLst>
                  <a:ext uri="{FF2B5EF4-FFF2-40B4-BE49-F238E27FC236}">
                    <a16:creationId xmlns:a16="http://schemas.microsoft.com/office/drawing/2014/main" id="{8785F138-6A72-F946-8DFA-58E7C487D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9" name="Rectangle 1167">
                <a:extLst>
                  <a:ext uri="{FF2B5EF4-FFF2-40B4-BE49-F238E27FC236}">
                    <a16:creationId xmlns:a16="http://schemas.microsoft.com/office/drawing/2014/main" id="{4AE18548-1B03-D443-9E38-F445F8DC0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0" name="Rectangle 1168">
                <a:extLst>
                  <a:ext uri="{FF2B5EF4-FFF2-40B4-BE49-F238E27FC236}">
                    <a16:creationId xmlns:a16="http://schemas.microsoft.com/office/drawing/2014/main" id="{61348CBD-4386-A947-8005-1EB20AC3E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1" name="Rectangle 1169">
                <a:extLst>
                  <a:ext uri="{FF2B5EF4-FFF2-40B4-BE49-F238E27FC236}">
                    <a16:creationId xmlns:a16="http://schemas.microsoft.com/office/drawing/2014/main" id="{57E71A2A-D1A1-5945-99EB-1CB2CAB8F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2" name="Rectangle 1170">
                <a:extLst>
                  <a:ext uri="{FF2B5EF4-FFF2-40B4-BE49-F238E27FC236}">
                    <a16:creationId xmlns:a16="http://schemas.microsoft.com/office/drawing/2014/main" id="{2DE79226-2974-5247-B50B-DAD011E85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3" name="Rectangle 1171">
                <a:extLst>
                  <a:ext uri="{FF2B5EF4-FFF2-40B4-BE49-F238E27FC236}">
                    <a16:creationId xmlns:a16="http://schemas.microsoft.com/office/drawing/2014/main" id="{2244C0BB-784D-114F-A655-BB435F752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4" name="Rectangle 1172">
                <a:extLst>
                  <a:ext uri="{FF2B5EF4-FFF2-40B4-BE49-F238E27FC236}">
                    <a16:creationId xmlns:a16="http://schemas.microsoft.com/office/drawing/2014/main" id="{85C5F3BD-E83A-6247-9CCA-115EE3A00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5" name="Rectangle 1173">
                <a:extLst>
                  <a:ext uri="{FF2B5EF4-FFF2-40B4-BE49-F238E27FC236}">
                    <a16:creationId xmlns:a16="http://schemas.microsoft.com/office/drawing/2014/main" id="{B9C6F706-7C88-7A4E-903F-476B13639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6" name="Rectangle 1174">
                <a:extLst>
                  <a:ext uri="{FF2B5EF4-FFF2-40B4-BE49-F238E27FC236}">
                    <a16:creationId xmlns:a16="http://schemas.microsoft.com/office/drawing/2014/main" id="{9C481235-92BD-1B4E-B033-8E2328DF2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7" name="Rectangle 1175">
                <a:extLst>
                  <a:ext uri="{FF2B5EF4-FFF2-40B4-BE49-F238E27FC236}">
                    <a16:creationId xmlns:a16="http://schemas.microsoft.com/office/drawing/2014/main" id="{8384E84E-5D57-F549-A946-DEDFB00B9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8" name="Rectangle 1176">
                <a:extLst>
                  <a:ext uri="{FF2B5EF4-FFF2-40B4-BE49-F238E27FC236}">
                    <a16:creationId xmlns:a16="http://schemas.microsoft.com/office/drawing/2014/main" id="{94374E14-E6BA-FB43-BC70-A6812C555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9" name="Rectangle 1177">
                <a:extLst>
                  <a:ext uri="{FF2B5EF4-FFF2-40B4-BE49-F238E27FC236}">
                    <a16:creationId xmlns:a16="http://schemas.microsoft.com/office/drawing/2014/main" id="{5FAD2552-0CD3-6949-9866-7BD86A0F8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0" name="Rectangle 1178">
                <a:extLst>
                  <a:ext uri="{FF2B5EF4-FFF2-40B4-BE49-F238E27FC236}">
                    <a16:creationId xmlns:a16="http://schemas.microsoft.com/office/drawing/2014/main" id="{41A5151C-27D7-B445-AC98-F17E6A4AD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1" name="Rectangle 1179">
                <a:extLst>
                  <a:ext uri="{FF2B5EF4-FFF2-40B4-BE49-F238E27FC236}">
                    <a16:creationId xmlns:a16="http://schemas.microsoft.com/office/drawing/2014/main" id="{80DEF96C-4C63-6241-883C-AB7FB42B8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2" name="Rectangle 1180">
                <a:extLst>
                  <a:ext uri="{FF2B5EF4-FFF2-40B4-BE49-F238E27FC236}">
                    <a16:creationId xmlns:a16="http://schemas.microsoft.com/office/drawing/2014/main" id="{4E06D4B2-1512-B44F-99E5-3E1E2647B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3" name="Rectangle 1181">
                <a:extLst>
                  <a:ext uri="{FF2B5EF4-FFF2-40B4-BE49-F238E27FC236}">
                    <a16:creationId xmlns:a16="http://schemas.microsoft.com/office/drawing/2014/main" id="{6508F83F-0F6E-974B-931F-F59541F30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4" name="Rectangle 1182">
                <a:extLst>
                  <a:ext uri="{FF2B5EF4-FFF2-40B4-BE49-F238E27FC236}">
                    <a16:creationId xmlns:a16="http://schemas.microsoft.com/office/drawing/2014/main" id="{6DFBD5E8-DB68-A54B-B9EE-49446D15B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5" name="Rectangle 1183">
                <a:extLst>
                  <a:ext uri="{FF2B5EF4-FFF2-40B4-BE49-F238E27FC236}">
                    <a16:creationId xmlns:a16="http://schemas.microsoft.com/office/drawing/2014/main" id="{7F0DFB38-BEE8-D248-B2FD-969E3EFDB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19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6" name="Rectangle 1184">
                <a:extLst>
                  <a:ext uri="{FF2B5EF4-FFF2-40B4-BE49-F238E27FC236}">
                    <a16:creationId xmlns:a16="http://schemas.microsoft.com/office/drawing/2014/main" id="{3B3F7660-B720-E34B-98D0-F9C811BE6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19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7" name="Rectangle 1185">
                <a:extLst>
                  <a:ext uri="{FF2B5EF4-FFF2-40B4-BE49-F238E27FC236}">
                    <a16:creationId xmlns:a16="http://schemas.microsoft.com/office/drawing/2014/main" id="{BA499884-3560-5548-AC73-17F3A365C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19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8" name="Rectangle 1186">
                <a:extLst>
                  <a:ext uri="{FF2B5EF4-FFF2-40B4-BE49-F238E27FC236}">
                    <a16:creationId xmlns:a16="http://schemas.microsoft.com/office/drawing/2014/main" id="{574116AB-F944-3D4D-8509-0FB826164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19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9" name="Rectangle 1187">
                <a:extLst>
                  <a:ext uri="{FF2B5EF4-FFF2-40B4-BE49-F238E27FC236}">
                    <a16:creationId xmlns:a16="http://schemas.microsoft.com/office/drawing/2014/main" id="{F25E54F3-5044-E44B-8E21-A5A78C4DD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19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0" name="Rectangle 1188">
                <a:extLst>
                  <a:ext uri="{FF2B5EF4-FFF2-40B4-BE49-F238E27FC236}">
                    <a16:creationId xmlns:a16="http://schemas.microsoft.com/office/drawing/2014/main" id="{A03A5E06-D3A1-D748-BC66-9FA97AB4A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19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1" name="Rectangle 1189">
                <a:extLst>
                  <a:ext uri="{FF2B5EF4-FFF2-40B4-BE49-F238E27FC236}">
                    <a16:creationId xmlns:a16="http://schemas.microsoft.com/office/drawing/2014/main" id="{D57438BB-A52F-7A47-9C86-42C34C21C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2" name="Rectangle 1190">
                <a:extLst>
                  <a:ext uri="{FF2B5EF4-FFF2-40B4-BE49-F238E27FC236}">
                    <a16:creationId xmlns:a16="http://schemas.microsoft.com/office/drawing/2014/main" id="{DD57C5CF-1715-CE4C-89DC-697EC5B95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19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3" name="Rectangle 1191">
                <a:extLst>
                  <a:ext uri="{FF2B5EF4-FFF2-40B4-BE49-F238E27FC236}">
                    <a16:creationId xmlns:a16="http://schemas.microsoft.com/office/drawing/2014/main" id="{9E8606C1-5B3F-9741-9B2E-8C19ECB67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4" name="Rectangle 1192">
                <a:extLst>
                  <a:ext uri="{FF2B5EF4-FFF2-40B4-BE49-F238E27FC236}">
                    <a16:creationId xmlns:a16="http://schemas.microsoft.com/office/drawing/2014/main" id="{7551D98F-5BC9-F84E-BFA7-5640FCF65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5" name="Rectangle 1193">
                <a:extLst>
                  <a:ext uri="{FF2B5EF4-FFF2-40B4-BE49-F238E27FC236}">
                    <a16:creationId xmlns:a16="http://schemas.microsoft.com/office/drawing/2014/main" id="{4AFDBD57-4815-9041-A17F-C605AA145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6" name="Rectangle 1194">
                <a:extLst>
                  <a:ext uri="{FF2B5EF4-FFF2-40B4-BE49-F238E27FC236}">
                    <a16:creationId xmlns:a16="http://schemas.microsoft.com/office/drawing/2014/main" id="{0747AE79-3001-2F4C-8C3C-97BF452B8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7" name="Rectangle 1195">
                <a:extLst>
                  <a:ext uri="{FF2B5EF4-FFF2-40B4-BE49-F238E27FC236}">
                    <a16:creationId xmlns:a16="http://schemas.microsoft.com/office/drawing/2014/main" id="{ADC838CE-FFAF-7D45-ABD4-CBE22420E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8" name="Rectangle 1196">
                <a:extLst>
                  <a:ext uri="{FF2B5EF4-FFF2-40B4-BE49-F238E27FC236}">
                    <a16:creationId xmlns:a16="http://schemas.microsoft.com/office/drawing/2014/main" id="{F3E61164-1D90-FB40-ADDE-E6B0A58C3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9" name="Rectangle 1197">
                <a:extLst>
                  <a:ext uri="{FF2B5EF4-FFF2-40B4-BE49-F238E27FC236}">
                    <a16:creationId xmlns:a16="http://schemas.microsoft.com/office/drawing/2014/main" id="{23B974DC-D962-8F40-A9FE-56292F4B5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0" name="Rectangle 1198">
                <a:extLst>
                  <a:ext uri="{FF2B5EF4-FFF2-40B4-BE49-F238E27FC236}">
                    <a16:creationId xmlns:a16="http://schemas.microsoft.com/office/drawing/2014/main" id="{8A2342BC-62B7-8D4C-A678-BEC390841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1" name="Rectangle 1199">
                <a:extLst>
                  <a:ext uri="{FF2B5EF4-FFF2-40B4-BE49-F238E27FC236}">
                    <a16:creationId xmlns:a16="http://schemas.microsoft.com/office/drawing/2014/main" id="{7C50556C-9ED8-2D46-A034-4A4ED1EE3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2" name="Rectangle 1200">
                <a:extLst>
                  <a:ext uri="{FF2B5EF4-FFF2-40B4-BE49-F238E27FC236}">
                    <a16:creationId xmlns:a16="http://schemas.microsoft.com/office/drawing/2014/main" id="{05E69E9B-E12E-B042-8405-DB2035766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3" name="Rectangle 1201">
                <a:extLst>
                  <a:ext uri="{FF2B5EF4-FFF2-40B4-BE49-F238E27FC236}">
                    <a16:creationId xmlns:a16="http://schemas.microsoft.com/office/drawing/2014/main" id="{4C4AE2BB-9BE8-EA4F-92D3-C772DE79F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4" name="Rectangle 1202">
                <a:extLst>
                  <a:ext uri="{FF2B5EF4-FFF2-40B4-BE49-F238E27FC236}">
                    <a16:creationId xmlns:a16="http://schemas.microsoft.com/office/drawing/2014/main" id="{EE53A2BF-2CA0-7549-BC76-729E9396C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5" name="Rectangle 1203">
                <a:extLst>
                  <a:ext uri="{FF2B5EF4-FFF2-40B4-BE49-F238E27FC236}">
                    <a16:creationId xmlns:a16="http://schemas.microsoft.com/office/drawing/2014/main" id="{D8C06D95-E8B4-CF48-A245-3B77819DF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6" name="Rectangle 1204">
                <a:extLst>
                  <a:ext uri="{FF2B5EF4-FFF2-40B4-BE49-F238E27FC236}">
                    <a16:creationId xmlns:a16="http://schemas.microsoft.com/office/drawing/2014/main" id="{CD43076B-6CF1-264D-860A-DB3296221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7" name="Rectangle 1205">
                <a:extLst>
                  <a:ext uri="{FF2B5EF4-FFF2-40B4-BE49-F238E27FC236}">
                    <a16:creationId xmlns:a16="http://schemas.microsoft.com/office/drawing/2014/main" id="{793A2784-7DE7-FE44-AE65-7E4F446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8" name="Rectangle 1206">
                <a:extLst>
                  <a:ext uri="{FF2B5EF4-FFF2-40B4-BE49-F238E27FC236}">
                    <a16:creationId xmlns:a16="http://schemas.microsoft.com/office/drawing/2014/main" id="{F7349A65-EE68-584D-BA18-F23A96339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9" name="Rectangle 1207">
                <a:extLst>
                  <a:ext uri="{FF2B5EF4-FFF2-40B4-BE49-F238E27FC236}">
                    <a16:creationId xmlns:a16="http://schemas.microsoft.com/office/drawing/2014/main" id="{0BD0F33F-1AE2-A741-8723-0BC77569B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0" name="Rectangle 1208">
                <a:extLst>
                  <a:ext uri="{FF2B5EF4-FFF2-40B4-BE49-F238E27FC236}">
                    <a16:creationId xmlns:a16="http://schemas.microsoft.com/office/drawing/2014/main" id="{B953AB7D-8098-D449-8183-C5D646574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1" name="Rectangle 1209">
                <a:extLst>
                  <a:ext uri="{FF2B5EF4-FFF2-40B4-BE49-F238E27FC236}">
                    <a16:creationId xmlns:a16="http://schemas.microsoft.com/office/drawing/2014/main" id="{9EF41967-EC9C-3748-B3EE-4B23D6510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2" name="Rectangle 1210">
                <a:extLst>
                  <a:ext uri="{FF2B5EF4-FFF2-40B4-BE49-F238E27FC236}">
                    <a16:creationId xmlns:a16="http://schemas.microsoft.com/office/drawing/2014/main" id="{2A98AB47-D5D2-8343-A9EA-16BC6C0C3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3" name="Rectangle 1211">
                <a:extLst>
                  <a:ext uri="{FF2B5EF4-FFF2-40B4-BE49-F238E27FC236}">
                    <a16:creationId xmlns:a16="http://schemas.microsoft.com/office/drawing/2014/main" id="{42601846-F831-6B4C-ADA9-40CC44B12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4" name="Rectangle 1212">
                <a:extLst>
                  <a:ext uri="{FF2B5EF4-FFF2-40B4-BE49-F238E27FC236}">
                    <a16:creationId xmlns:a16="http://schemas.microsoft.com/office/drawing/2014/main" id="{77CB670D-EA3D-0A4F-8B64-74FF9FBDE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5" name="Rectangle 1213">
                <a:extLst>
                  <a:ext uri="{FF2B5EF4-FFF2-40B4-BE49-F238E27FC236}">
                    <a16:creationId xmlns:a16="http://schemas.microsoft.com/office/drawing/2014/main" id="{8F156193-01BC-0842-AFD6-1A911C7CA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2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6" name="Rectangle 1214">
                <a:extLst>
                  <a:ext uri="{FF2B5EF4-FFF2-40B4-BE49-F238E27FC236}">
                    <a16:creationId xmlns:a16="http://schemas.microsoft.com/office/drawing/2014/main" id="{910EE4BF-67EA-3440-A9A4-E059E84E7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2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7" name="Rectangle 1215">
                <a:extLst>
                  <a:ext uri="{FF2B5EF4-FFF2-40B4-BE49-F238E27FC236}">
                    <a16:creationId xmlns:a16="http://schemas.microsoft.com/office/drawing/2014/main" id="{DCBED6D9-612B-0847-BA39-90A1F5748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2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8" name="Rectangle 1216">
                <a:extLst>
                  <a:ext uri="{FF2B5EF4-FFF2-40B4-BE49-F238E27FC236}">
                    <a16:creationId xmlns:a16="http://schemas.microsoft.com/office/drawing/2014/main" id="{3E4AAA3D-0D14-CD4A-BD96-3701A717A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2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9" name="Rectangle 1217">
                <a:extLst>
                  <a:ext uri="{FF2B5EF4-FFF2-40B4-BE49-F238E27FC236}">
                    <a16:creationId xmlns:a16="http://schemas.microsoft.com/office/drawing/2014/main" id="{973BFFE3-BB72-164A-B8BB-7D991CB30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2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0" name="Rectangle 1218">
                <a:extLst>
                  <a:ext uri="{FF2B5EF4-FFF2-40B4-BE49-F238E27FC236}">
                    <a16:creationId xmlns:a16="http://schemas.microsoft.com/office/drawing/2014/main" id="{3CD2D4A8-F48D-7C4D-B92A-E439B8E0B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2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1" name="Rectangle 1219">
                <a:extLst>
                  <a:ext uri="{FF2B5EF4-FFF2-40B4-BE49-F238E27FC236}">
                    <a16:creationId xmlns:a16="http://schemas.microsoft.com/office/drawing/2014/main" id="{1D8F3A09-AD1D-E247-9A0F-E18210211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2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2" name="Rectangle 1220">
                <a:extLst>
                  <a:ext uri="{FF2B5EF4-FFF2-40B4-BE49-F238E27FC236}">
                    <a16:creationId xmlns:a16="http://schemas.microsoft.com/office/drawing/2014/main" id="{C8F176CC-B1E6-2544-8290-17606C2A3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3" name="Rectangle 1221">
                <a:extLst>
                  <a:ext uri="{FF2B5EF4-FFF2-40B4-BE49-F238E27FC236}">
                    <a16:creationId xmlns:a16="http://schemas.microsoft.com/office/drawing/2014/main" id="{5C114E18-6951-394E-9C51-0943F1426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4" name="Rectangle 1222">
                <a:extLst>
                  <a:ext uri="{FF2B5EF4-FFF2-40B4-BE49-F238E27FC236}">
                    <a16:creationId xmlns:a16="http://schemas.microsoft.com/office/drawing/2014/main" id="{362A325B-9589-0A41-A4FA-CF893EDC0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2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5" name="Rectangle 1223">
                <a:extLst>
                  <a:ext uri="{FF2B5EF4-FFF2-40B4-BE49-F238E27FC236}">
                    <a16:creationId xmlns:a16="http://schemas.microsoft.com/office/drawing/2014/main" id="{3E2F7731-6A74-B241-8772-27AD099E4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6" name="Rectangle 1224">
                <a:extLst>
                  <a:ext uri="{FF2B5EF4-FFF2-40B4-BE49-F238E27FC236}">
                    <a16:creationId xmlns:a16="http://schemas.microsoft.com/office/drawing/2014/main" id="{25B7FAA2-5551-0E4A-9A00-6D56AF4E6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7" name="Rectangle 1225">
                <a:extLst>
                  <a:ext uri="{FF2B5EF4-FFF2-40B4-BE49-F238E27FC236}">
                    <a16:creationId xmlns:a16="http://schemas.microsoft.com/office/drawing/2014/main" id="{6BC39905-E606-034D-8C9E-F95AD3AE7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8" name="Rectangle 1226">
                <a:extLst>
                  <a:ext uri="{FF2B5EF4-FFF2-40B4-BE49-F238E27FC236}">
                    <a16:creationId xmlns:a16="http://schemas.microsoft.com/office/drawing/2014/main" id="{A60AFBBC-B1D4-E149-BE03-75A7BF954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9" name="Rectangle 1227">
                <a:extLst>
                  <a:ext uri="{FF2B5EF4-FFF2-40B4-BE49-F238E27FC236}">
                    <a16:creationId xmlns:a16="http://schemas.microsoft.com/office/drawing/2014/main" id="{5ADAEBB0-B9E2-F342-9CA5-62E68845C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0" name="Rectangle 1228">
                <a:extLst>
                  <a:ext uri="{FF2B5EF4-FFF2-40B4-BE49-F238E27FC236}">
                    <a16:creationId xmlns:a16="http://schemas.microsoft.com/office/drawing/2014/main" id="{3B9EF3BF-6045-E340-BAFD-CB96BD524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1" name="Rectangle 1229">
                <a:extLst>
                  <a:ext uri="{FF2B5EF4-FFF2-40B4-BE49-F238E27FC236}">
                    <a16:creationId xmlns:a16="http://schemas.microsoft.com/office/drawing/2014/main" id="{B9EC95A5-27D9-D641-BD5A-3C1237BBA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2" name="Rectangle 1230">
                <a:extLst>
                  <a:ext uri="{FF2B5EF4-FFF2-40B4-BE49-F238E27FC236}">
                    <a16:creationId xmlns:a16="http://schemas.microsoft.com/office/drawing/2014/main" id="{35B3348A-7E4F-334D-B934-80EA8904F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3" name="Rectangle 1231">
                <a:extLst>
                  <a:ext uri="{FF2B5EF4-FFF2-40B4-BE49-F238E27FC236}">
                    <a16:creationId xmlns:a16="http://schemas.microsoft.com/office/drawing/2014/main" id="{DB29321F-9642-924C-BBEB-6DD267A3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4" name="Rectangle 1232">
                <a:extLst>
                  <a:ext uri="{FF2B5EF4-FFF2-40B4-BE49-F238E27FC236}">
                    <a16:creationId xmlns:a16="http://schemas.microsoft.com/office/drawing/2014/main" id="{82087CAE-4BA0-C64D-8FA7-79224FAC3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5" name="Rectangle 1233">
                <a:extLst>
                  <a:ext uri="{FF2B5EF4-FFF2-40B4-BE49-F238E27FC236}">
                    <a16:creationId xmlns:a16="http://schemas.microsoft.com/office/drawing/2014/main" id="{41C89195-85AC-B947-ABEE-0809AE996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6" name="Rectangle 1234">
                <a:extLst>
                  <a:ext uri="{FF2B5EF4-FFF2-40B4-BE49-F238E27FC236}">
                    <a16:creationId xmlns:a16="http://schemas.microsoft.com/office/drawing/2014/main" id="{2A7C1E47-C789-FA41-ACE2-896F1ECD0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7" name="Rectangle 1235">
                <a:extLst>
                  <a:ext uri="{FF2B5EF4-FFF2-40B4-BE49-F238E27FC236}">
                    <a16:creationId xmlns:a16="http://schemas.microsoft.com/office/drawing/2014/main" id="{121BDE7E-CB35-B44E-A69C-16DE735A6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8" name="Rectangle 1236">
                <a:extLst>
                  <a:ext uri="{FF2B5EF4-FFF2-40B4-BE49-F238E27FC236}">
                    <a16:creationId xmlns:a16="http://schemas.microsoft.com/office/drawing/2014/main" id="{05E702F0-D7CF-344C-BCB2-D0FDB0521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9" name="Rectangle 1237">
                <a:extLst>
                  <a:ext uri="{FF2B5EF4-FFF2-40B4-BE49-F238E27FC236}">
                    <a16:creationId xmlns:a16="http://schemas.microsoft.com/office/drawing/2014/main" id="{099D06AF-56C7-934D-94EA-E9DC7BAB2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0" name="Rectangle 1238">
                <a:extLst>
                  <a:ext uri="{FF2B5EF4-FFF2-40B4-BE49-F238E27FC236}">
                    <a16:creationId xmlns:a16="http://schemas.microsoft.com/office/drawing/2014/main" id="{870B5AE7-2650-0744-9EC7-C8DD0D74B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1" name="Rectangle 1239">
                <a:extLst>
                  <a:ext uri="{FF2B5EF4-FFF2-40B4-BE49-F238E27FC236}">
                    <a16:creationId xmlns:a16="http://schemas.microsoft.com/office/drawing/2014/main" id="{FBD4B10F-5A45-DE4D-9F0C-1957260A2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2" name="Rectangle 1240">
                <a:extLst>
                  <a:ext uri="{FF2B5EF4-FFF2-40B4-BE49-F238E27FC236}">
                    <a16:creationId xmlns:a16="http://schemas.microsoft.com/office/drawing/2014/main" id="{3BFB660B-66BC-2246-BDF5-F788FB6D8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3" name="Rectangle 1241">
                <a:extLst>
                  <a:ext uri="{FF2B5EF4-FFF2-40B4-BE49-F238E27FC236}">
                    <a16:creationId xmlns:a16="http://schemas.microsoft.com/office/drawing/2014/main" id="{5412CBFD-8F60-EA48-9099-93FF4ACC0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4" name="Rectangle 1242">
                <a:extLst>
                  <a:ext uri="{FF2B5EF4-FFF2-40B4-BE49-F238E27FC236}">
                    <a16:creationId xmlns:a16="http://schemas.microsoft.com/office/drawing/2014/main" id="{1F54FA92-0D3D-954B-A7AC-8591D061F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5" name="Rectangle 1243">
                <a:extLst>
                  <a:ext uri="{FF2B5EF4-FFF2-40B4-BE49-F238E27FC236}">
                    <a16:creationId xmlns:a16="http://schemas.microsoft.com/office/drawing/2014/main" id="{E906FAF6-AD97-1947-80F0-A38985766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30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6" name="Rectangle 1244">
                <a:extLst>
                  <a:ext uri="{FF2B5EF4-FFF2-40B4-BE49-F238E27FC236}">
                    <a16:creationId xmlns:a16="http://schemas.microsoft.com/office/drawing/2014/main" id="{5103579D-56B4-694D-976A-68F5F2B52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30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7" name="Rectangle 1245">
                <a:extLst>
                  <a:ext uri="{FF2B5EF4-FFF2-40B4-BE49-F238E27FC236}">
                    <a16:creationId xmlns:a16="http://schemas.microsoft.com/office/drawing/2014/main" id="{8732F10D-0B17-3642-AF87-0245BD27A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30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8" name="Rectangle 1246">
                <a:extLst>
                  <a:ext uri="{FF2B5EF4-FFF2-40B4-BE49-F238E27FC236}">
                    <a16:creationId xmlns:a16="http://schemas.microsoft.com/office/drawing/2014/main" id="{3FC8C775-A3C7-5345-B139-421A8249A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30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9" name="Rectangle 1247">
                <a:extLst>
                  <a:ext uri="{FF2B5EF4-FFF2-40B4-BE49-F238E27FC236}">
                    <a16:creationId xmlns:a16="http://schemas.microsoft.com/office/drawing/2014/main" id="{4840435F-BA82-BA4A-B2BB-63A631F0C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30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0" name="Rectangle 1248">
                <a:extLst>
                  <a:ext uri="{FF2B5EF4-FFF2-40B4-BE49-F238E27FC236}">
                    <a16:creationId xmlns:a16="http://schemas.microsoft.com/office/drawing/2014/main" id="{8C8A3E3D-41CD-3246-AEB6-66237B0D3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30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1" name="Rectangle 1249">
                <a:extLst>
                  <a:ext uri="{FF2B5EF4-FFF2-40B4-BE49-F238E27FC236}">
                    <a16:creationId xmlns:a16="http://schemas.microsoft.com/office/drawing/2014/main" id="{A6ED475B-1795-C149-9698-A8328BCC4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30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2" name="Rectangle 1250">
                <a:extLst>
                  <a:ext uri="{FF2B5EF4-FFF2-40B4-BE49-F238E27FC236}">
                    <a16:creationId xmlns:a16="http://schemas.microsoft.com/office/drawing/2014/main" id="{66B82590-1E0F-5A4C-AFE3-8648CD9AF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30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3" name="Rectangle 1251">
                <a:extLst>
                  <a:ext uri="{FF2B5EF4-FFF2-40B4-BE49-F238E27FC236}">
                    <a16:creationId xmlns:a16="http://schemas.microsoft.com/office/drawing/2014/main" id="{13C82AFA-F01E-B149-948E-BC0912A85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30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4" name="Rectangle 1252">
                <a:extLst>
                  <a:ext uri="{FF2B5EF4-FFF2-40B4-BE49-F238E27FC236}">
                    <a16:creationId xmlns:a16="http://schemas.microsoft.com/office/drawing/2014/main" id="{A123B369-82DD-1F44-BB5D-54B532677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5" name="Rectangle 1253">
                <a:extLst>
                  <a:ext uri="{FF2B5EF4-FFF2-40B4-BE49-F238E27FC236}">
                    <a16:creationId xmlns:a16="http://schemas.microsoft.com/office/drawing/2014/main" id="{AC73E288-B57E-1743-B9E6-98C467D95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6" name="Rectangle 1254">
                <a:extLst>
                  <a:ext uri="{FF2B5EF4-FFF2-40B4-BE49-F238E27FC236}">
                    <a16:creationId xmlns:a16="http://schemas.microsoft.com/office/drawing/2014/main" id="{55D691DA-3C31-BB4E-87ED-AE893D154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30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7" name="Rectangle 1255">
                <a:extLst>
                  <a:ext uri="{FF2B5EF4-FFF2-40B4-BE49-F238E27FC236}">
                    <a16:creationId xmlns:a16="http://schemas.microsoft.com/office/drawing/2014/main" id="{2EE5E889-370E-3742-BC99-4FA93B7C3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8" name="Rectangle 1256">
                <a:extLst>
                  <a:ext uri="{FF2B5EF4-FFF2-40B4-BE49-F238E27FC236}">
                    <a16:creationId xmlns:a16="http://schemas.microsoft.com/office/drawing/2014/main" id="{D7757761-AFB5-8344-8888-6D3A5CEF6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9" name="Rectangle 1257">
                <a:extLst>
                  <a:ext uri="{FF2B5EF4-FFF2-40B4-BE49-F238E27FC236}">
                    <a16:creationId xmlns:a16="http://schemas.microsoft.com/office/drawing/2014/main" id="{5C7CC840-298D-DF42-9840-A2C05F47B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0" name="Rectangle 1258">
                <a:extLst>
                  <a:ext uri="{FF2B5EF4-FFF2-40B4-BE49-F238E27FC236}">
                    <a16:creationId xmlns:a16="http://schemas.microsoft.com/office/drawing/2014/main" id="{D148AC1F-DF79-D24D-9525-6196EF30F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1" name="Rectangle 1259">
                <a:extLst>
                  <a:ext uri="{FF2B5EF4-FFF2-40B4-BE49-F238E27FC236}">
                    <a16:creationId xmlns:a16="http://schemas.microsoft.com/office/drawing/2014/main" id="{C10BA1B7-3764-144A-8A26-B93D08BFD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2" name="Rectangle 1260">
                <a:extLst>
                  <a:ext uri="{FF2B5EF4-FFF2-40B4-BE49-F238E27FC236}">
                    <a16:creationId xmlns:a16="http://schemas.microsoft.com/office/drawing/2014/main" id="{FA0CB755-0094-A849-8C0C-4B4967EB0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3" name="Rectangle 1261">
                <a:extLst>
                  <a:ext uri="{FF2B5EF4-FFF2-40B4-BE49-F238E27FC236}">
                    <a16:creationId xmlns:a16="http://schemas.microsoft.com/office/drawing/2014/main" id="{5ADE0C3B-AC01-5343-B4ED-1B6BBB220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4" name="Rectangle 1262">
                <a:extLst>
                  <a:ext uri="{FF2B5EF4-FFF2-40B4-BE49-F238E27FC236}">
                    <a16:creationId xmlns:a16="http://schemas.microsoft.com/office/drawing/2014/main" id="{7CEF3A07-CC05-DE42-B9CE-AF5C35708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5" name="Rectangle 1263">
                <a:extLst>
                  <a:ext uri="{FF2B5EF4-FFF2-40B4-BE49-F238E27FC236}">
                    <a16:creationId xmlns:a16="http://schemas.microsoft.com/office/drawing/2014/main" id="{BE09C0B3-18CE-E84E-AA61-7DF569DAD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6" name="Rectangle 1264">
                <a:extLst>
                  <a:ext uri="{FF2B5EF4-FFF2-40B4-BE49-F238E27FC236}">
                    <a16:creationId xmlns:a16="http://schemas.microsoft.com/office/drawing/2014/main" id="{201DB099-67EA-7046-9485-DA5E576D4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7" name="Rectangle 1265">
                <a:extLst>
                  <a:ext uri="{FF2B5EF4-FFF2-40B4-BE49-F238E27FC236}">
                    <a16:creationId xmlns:a16="http://schemas.microsoft.com/office/drawing/2014/main" id="{C97D4987-3C2B-474D-9197-8E527E6B8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8" name="Rectangle 1266">
                <a:extLst>
                  <a:ext uri="{FF2B5EF4-FFF2-40B4-BE49-F238E27FC236}">
                    <a16:creationId xmlns:a16="http://schemas.microsoft.com/office/drawing/2014/main" id="{603A219F-E9CD-3349-90C0-B486D7DA3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9" name="Rectangle 1267">
                <a:extLst>
                  <a:ext uri="{FF2B5EF4-FFF2-40B4-BE49-F238E27FC236}">
                    <a16:creationId xmlns:a16="http://schemas.microsoft.com/office/drawing/2014/main" id="{DF19A225-69D8-7646-A502-3FE3B8FF9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0" name="Rectangle 1268">
                <a:extLst>
                  <a:ext uri="{FF2B5EF4-FFF2-40B4-BE49-F238E27FC236}">
                    <a16:creationId xmlns:a16="http://schemas.microsoft.com/office/drawing/2014/main" id="{E5FE9995-EBF8-DA46-A5ED-49C240E24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1" name="Rectangle 1269">
                <a:extLst>
                  <a:ext uri="{FF2B5EF4-FFF2-40B4-BE49-F238E27FC236}">
                    <a16:creationId xmlns:a16="http://schemas.microsoft.com/office/drawing/2014/main" id="{6EE536BA-711D-2946-8856-34699CCA6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2" name="Rectangle 1270">
                <a:extLst>
                  <a:ext uri="{FF2B5EF4-FFF2-40B4-BE49-F238E27FC236}">
                    <a16:creationId xmlns:a16="http://schemas.microsoft.com/office/drawing/2014/main" id="{0F99494F-F3F1-B847-9545-1A7624A12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3" name="Rectangle 1271">
                <a:extLst>
                  <a:ext uri="{FF2B5EF4-FFF2-40B4-BE49-F238E27FC236}">
                    <a16:creationId xmlns:a16="http://schemas.microsoft.com/office/drawing/2014/main" id="{9E7B5365-4689-824E-9C20-0BCAF6C1A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4" name="Rectangle 1272">
                <a:extLst>
                  <a:ext uri="{FF2B5EF4-FFF2-40B4-BE49-F238E27FC236}">
                    <a16:creationId xmlns:a16="http://schemas.microsoft.com/office/drawing/2014/main" id="{83167CB9-5BD5-594F-A2FD-13C70409F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5" name="Rectangle 1273">
                <a:extLst>
                  <a:ext uri="{FF2B5EF4-FFF2-40B4-BE49-F238E27FC236}">
                    <a16:creationId xmlns:a16="http://schemas.microsoft.com/office/drawing/2014/main" id="{EBAA2726-7891-6748-8AA6-B822443E5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6" name="Rectangle 1274">
                <a:extLst>
                  <a:ext uri="{FF2B5EF4-FFF2-40B4-BE49-F238E27FC236}">
                    <a16:creationId xmlns:a16="http://schemas.microsoft.com/office/drawing/2014/main" id="{FBE1C4EC-16BC-4D47-B85B-B6A7228CC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3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7" name="Rectangle 1275">
                <a:extLst>
                  <a:ext uri="{FF2B5EF4-FFF2-40B4-BE49-F238E27FC236}">
                    <a16:creationId xmlns:a16="http://schemas.microsoft.com/office/drawing/2014/main" id="{9F3C47BE-1481-024A-B24E-2F2B3E9CF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3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8" name="Rectangle 1276">
                <a:extLst>
                  <a:ext uri="{FF2B5EF4-FFF2-40B4-BE49-F238E27FC236}">
                    <a16:creationId xmlns:a16="http://schemas.microsoft.com/office/drawing/2014/main" id="{12D3E8C5-3D43-D642-A4FF-9234932F7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3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9" name="Rectangle 1277">
                <a:extLst>
                  <a:ext uri="{FF2B5EF4-FFF2-40B4-BE49-F238E27FC236}">
                    <a16:creationId xmlns:a16="http://schemas.microsoft.com/office/drawing/2014/main" id="{D6948243-04D0-0B42-A894-8CECF7FC3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3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0" name="Rectangle 1278">
                <a:extLst>
                  <a:ext uri="{FF2B5EF4-FFF2-40B4-BE49-F238E27FC236}">
                    <a16:creationId xmlns:a16="http://schemas.microsoft.com/office/drawing/2014/main" id="{6AE40A1F-C73B-254C-AA65-6B7ED3999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3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1" name="Rectangle 1279">
                <a:extLst>
                  <a:ext uri="{FF2B5EF4-FFF2-40B4-BE49-F238E27FC236}">
                    <a16:creationId xmlns:a16="http://schemas.microsoft.com/office/drawing/2014/main" id="{E208DB79-1967-AE46-BA68-13A72FDD4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3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2" name="Rectangle 1280">
                <a:extLst>
                  <a:ext uri="{FF2B5EF4-FFF2-40B4-BE49-F238E27FC236}">
                    <a16:creationId xmlns:a16="http://schemas.microsoft.com/office/drawing/2014/main" id="{0648A5A7-1146-BD43-A115-CE08DB300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3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3" name="Rectangle 1281">
                <a:extLst>
                  <a:ext uri="{FF2B5EF4-FFF2-40B4-BE49-F238E27FC236}">
                    <a16:creationId xmlns:a16="http://schemas.microsoft.com/office/drawing/2014/main" id="{4120AE2A-5F14-C94E-9CC7-2939D515C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3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4" name="Rectangle 1282">
                <a:extLst>
                  <a:ext uri="{FF2B5EF4-FFF2-40B4-BE49-F238E27FC236}">
                    <a16:creationId xmlns:a16="http://schemas.microsoft.com/office/drawing/2014/main" id="{2B7395FF-D628-714B-AE38-ADCB062AE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3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5" name="Rectangle 1283">
                <a:extLst>
                  <a:ext uri="{FF2B5EF4-FFF2-40B4-BE49-F238E27FC236}">
                    <a16:creationId xmlns:a16="http://schemas.microsoft.com/office/drawing/2014/main" id="{D02610BD-C762-6B41-98D4-42F79AB5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6" name="Rectangle 1284">
                <a:extLst>
                  <a:ext uri="{FF2B5EF4-FFF2-40B4-BE49-F238E27FC236}">
                    <a16:creationId xmlns:a16="http://schemas.microsoft.com/office/drawing/2014/main" id="{D2666CF7-91DA-8D4D-97FA-2B6766760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7" name="Rectangle 1285">
                <a:extLst>
                  <a:ext uri="{FF2B5EF4-FFF2-40B4-BE49-F238E27FC236}">
                    <a16:creationId xmlns:a16="http://schemas.microsoft.com/office/drawing/2014/main" id="{FC4C5548-2088-3943-B9B7-AD90589F0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8" name="Rectangle 1286">
                <a:extLst>
                  <a:ext uri="{FF2B5EF4-FFF2-40B4-BE49-F238E27FC236}">
                    <a16:creationId xmlns:a16="http://schemas.microsoft.com/office/drawing/2014/main" id="{C157614D-26F9-D24C-8FFE-327379ABF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3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9" name="Rectangle 1287">
                <a:extLst>
                  <a:ext uri="{FF2B5EF4-FFF2-40B4-BE49-F238E27FC236}">
                    <a16:creationId xmlns:a16="http://schemas.microsoft.com/office/drawing/2014/main" id="{81EB942E-8666-0944-9976-528AA97B4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0" name="Rectangle 1288">
                <a:extLst>
                  <a:ext uri="{FF2B5EF4-FFF2-40B4-BE49-F238E27FC236}">
                    <a16:creationId xmlns:a16="http://schemas.microsoft.com/office/drawing/2014/main" id="{05518CA7-B059-184D-A118-6FC124AA1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1" name="Rectangle 1289">
                <a:extLst>
                  <a:ext uri="{FF2B5EF4-FFF2-40B4-BE49-F238E27FC236}">
                    <a16:creationId xmlns:a16="http://schemas.microsoft.com/office/drawing/2014/main" id="{8E0C24C4-988A-1E4E-A295-01A06EBBD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2" name="Rectangle 1290">
                <a:extLst>
                  <a:ext uri="{FF2B5EF4-FFF2-40B4-BE49-F238E27FC236}">
                    <a16:creationId xmlns:a16="http://schemas.microsoft.com/office/drawing/2014/main" id="{C1095806-2B21-BB48-BB1C-1EA2EB649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3" name="Rectangle 1291">
                <a:extLst>
                  <a:ext uri="{FF2B5EF4-FFF2-40B4-BE49-F238E27FC236}">
                    <a16:creationId xmlns:a16="http://schemas.microsoft.com/office/drawing/2014/main" id="{1F28D90E-F403-8D43-A885-F192C186B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4" name="Rectangle 1292">
                <a:extLst>
                  <a:ext uri="{FF2B5EF4-FFF2-40B4-BE49-F238E27FC236}">
                    <a16:creationId xmlns:a16="http://schemas.microsoft.com/office/drawing/2014/main" id="{11679BC1-A69F-F24A-BCBB-55AAE61EF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5" name="Rectangle 1293">
                <a:extLst>
                  <a:ext uri="{FF2B5EF4-FFF2-40B4-BE49-F238E27FC236}">
                    <a16:creationId xmlns:a16="http://schemas.microsoft.com/office/drawing/2014/main" id="{4B399A90-C7B7-7347-BF6E-76B3DAA4C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6" name="Rectangle 1294">
                <a:extLst>
                  <a:ext uri="{FF2B5EF4-FFF2-40B4-BE49-F238E27FC236}">
                    <a16:creationId xmlns:a16="http://schemas.microsoft.com/office/drawing/2014/main" id="{E4D3D789-AD15-9843-A01F-066665885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7" name="Rectangle 1295">
                <a:extLst>
                  <a:ext uri="{FF2B5EF4-FFF2-40B4-BE49-F238E27FC236}">
                    <a16:creationId xmlns:a16="http://schemas.microsoft.com/office/drawing/2014/main" id="{72DC558C-27F3-7040-BCA6-94615640D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8" name="Rectangle 1296">
                <a:extLst>
                  <a:ext uri="{FF2B5EF4-FFF2-40B4-BE49-F238E27FC236}">
                    <a16:creationId xmlns:a16="http://schemas.microsoft.com/office/drawing/2014/main" id="{B228E7F5-2159-8344-B2AE-591799257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9" name="Rectangle 1297">
                <a:extLst>
                  <a:ext uri="{FF2B5EF4-FFF2-40B4-BE49-F238E27FC236}">
                    <a16:creationId xmlns:a16="http://schemas.microsoft.com/office/drawing/2014/main" id="{B048B3A0-53C7-2740-908D-F2700F5AD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0" name="Rectangle 1298">
                <a:extLst>
                  <a:ext uri="{FF2B5EF4-FFF2-40B4-BE49-F238E27FC236}">
                    <a16:creationId xmlns:a16="http://schemas.microsoft.com/office/drawing/2014/main" id="{E0A3051C-78C4-B44E-83E6-7054F28A9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1" name="Rectangle 1299">
                <a:extLst>
                  <a:ext uri="{FF2B5EF4-FFF2-40B4-BE49-F238E27FC236}">
                    <a16:creationId xmlns:a16="http://schemas.microsoft.com/office/drawing/2014/main" id="{AB839125-ABBD-804F-996F-829E91C93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2" name="Rectangle 1300">
                <a:extLst>
                  <a:ext uri="{FF2B5EF4-FFF2-40B4-BE49-F238E27FC236}">
                    <a16:creationId xmlns:a16="http://schemas.microsoft.com/office/drawing/2014/main" id="{F73F1EBC-E449-D04A-BA19-1F30552E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3" name="Rectangle 1301">
                <a:extLst>
                  <a:ext uri="{FF2B5EF4-FFF2-40B4-BE49-F238E27FC236}">
                    <a16:creationId xmlns:a16="http://schemas.microsoft.com/office/drawing/2014/main" id="{778FB1CF-114A-5346-AA49-2D685113F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4" name="Rectangle 1302">
                <a:extLst>
                  <a:ext uri="{FF2B5EF4-FFF2-40B4-BE49-F238E27FC236}">
                    <a16:creationId xmlns:a16="http://schemas.microsoft.com/office/drawing/2014/main" id="{3E6DBCB5-F726-9A40-837B-CAA211179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5" name="Rectangle 1303">
                <a:extLst>
                  <a:ext uri="{FF2B5EF4-FFF2-40B4-BE49-F238E27FC236}">
                    <a16:creationId xmlns:a16="http://schemas.microsoft.com/office/drawing/2014/main" id="{F9E7F331-21D0-A84D-8230-664EEDD1A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6" name="Rectangle 1304">
                <a:extLst>
                  <a:ext uri="{FF2B5EF4-FFF2-40B4-BE49-F238E27FC236}">
                    <a16:creationId xmlns:a16="http://schemas.microsoft.com/office/drawing/2014/main" id="{03E1F1FE-54F4-1043-A1A5-4298F46B3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41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7" name="Rectangle 1305">
                <a:extLst>
                  <a:ext uri="{FF2B5EF4-FFF2-40B4-BE49-F238E27FC236}">
                    <a16:creationId xmlns:a16="http://schemas.microsoft.com/office/drawing/2014/main" id="{6A3F54A3-E5E6-5949-B99D-6897D5518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41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8" name="Rectangle 1306">
                <a:extLst>
                  <a:ext uri="{FF2B5EF4-FFF2-40B4-BE49-F238E27FC236}">
                    <a16:creationId xmlns:a16="http://schemas.microsoft.com/office/drawing/2014/main" id="{10BA00CC-9B42-AE4A-87E3-7B6AC4DA7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41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9" name="Rectangle 1307">
                <a:extLst>
                  <a:ext uri="{FF2B5EF4-FFF2-40B4-BE49-F238E27FC236}">
                    <a16:creationId xmlns:a16="http://schemas.microsoft.com/office/drawing/2014/main" id="{18C515B2-D1DA-7B40-B6C2-CACC68E95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41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0" name="Rectangle 1308">
                <a:extLst>
                  <a:ext uri="{FF2B5EF4-FFF2-40B4-BE49-F238E27FC236}">
                    <a16:creationId xmlns:a16="http://schemas.microsoft.com/office/drawing/2014/main" id="{AA433E77-8F5F-5643-B72C-5C873F36C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41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1" name="Rectangle 1309">
                <a:extLst>
                  <a:ext uri="{FF2B5EF4-FFF2-40B4-BE49-F238E27FC236}">
                    <a16:creationId xmlns:a16="http://schemas.microsoft.com/office/drawing/2014/main" id="{C2E849A3-983D-3640-A6EC-05293E3F4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41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2" name="Rectangle 1310">
                <a:extLst>
                  <a:ext uri="{FF2B5EF4-FFF2-40B4-BE49-F238E27FC236}">
                    <a16:creationId xmlns:a16="http://schemas.microsoft.com/office/drawing/2014/main" id="{8101D0AF-A7E2-B046-A5D4-0B7360B17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41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3" name="Rectangle 1311">
                <a:extLst>
                  <a:ext uri="{FF2B5EF4-FFF2-40B4-BE49-F238E27FC236}">
                    <a16:creationId xmlns:a16="http://schemas.microsoft.com/office/drawing/2014/main" id="{D2766119-D256-994A-8564-52D4C0E00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41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4" name="Rectangle 1312">
                <a:extLst>
                  <a:ext uri="{FF2B5EF4-FFF2-40B4-BE49-F238E27FC236}">
                    <a16:creationId xmlns:a16="http://schemas.microsoft.com/office/drawing/2014/main" id="{8B67EF62-2D12-674F-A342-79C8777E3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41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5" name="Rectangle 1313">
                <a:extLst>
                  <a:ext uri="{FF2B5EF4-FFF2-40B4-BE49-F238E27FC236}">
                    <a16:creationId xmlns:a16="http://schemas.microsoft.com/office/drawing/2014/main" id="{3D40C895-BF4B-2F48-9A2F-43BF1FA1F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41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6" name="Rectangle 1314">
                <a:extLst>
                  <a:ext uri="{FF2B5EF4-FFF2-40B4-BE49-F238E27FC236}">
                    <a16:creationId xmlns:a16="http://schemas.microsoft.com/office/drawing/2014/main" id="{F3F6546C-696B-814E-877A-F80A8A1EF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7" name="Rectangle 1315">
                <a:extLst>
                  <a:ext uri="{FF2B5EF4-FFF2-40B4-BE49-F238E27FC236}">
                    <a16:creationId xmlns:a16="http://schemas.microsoft.com/office/drawing/2014/main" id="{18A77D7E-E8C2-6746-9EA7-6F7AE0DA7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8" name="Rectangle 1316">
                <a:extLst>
                  <a:ext uri="{FF2B5EF4-FFF2-40B4-BE49-F238E27FC236}">
                    <a16:creationId xmlns:a16="http://schemas.microsoft.com/office/drawing/2014/main" id="{9B0F5D7F-02EB-6945-99ED-9157D676D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9" name="Rectangle 1317">
                <a:extLst>
                  <a:ext uri="{FF2B5EF4-FFF2-40B4-BE49-F238E27FC236}">
                    <a16:creationId xmlns:a16="http://schemas.microsoft.com/office/drawing/2014/main" id="{6F66AF2B-6E96-4B47-8BB1-06AF41AB6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0" name="Rectangle 1318">
                <a:extLst>
                  <a:ext uri="{FF2B5EF4-FFF2-40B4-BE49-F238E27FC236}">
                    <a16:creationId xmlns:a16="http://schemas.microsoft.com/office/drawing/2014/main" id="{B57FD6E6-5751-C34F-AD15-1BF97F760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41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1" name="Rectangle 1319">
                <a:extLst>
                  <a:ext uri="{FF2B5EF4-FFF2-40B4-BE49-F238E27FC236}">
                    <a16:creationId xmlns:a16="http://schemas.microsoft.com/office/drawing/2014/main" id="{6EE6A282-21DB-CD43-9104-704E7D11C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2" name="Rectangle 1320">
                <a:extLst>
                  <a:ext uri="{FF2B5EF4-FFF2-40B4-BE49-F238E27FC236}">
                    <a16:creationId xmlns:a16="http://schemas.microsoft.com/office/drawing/2014/main" id="{A0BDBD82-2669-3D44-A292-784B146C9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3" name="Rectangle 1321">
                <a:extLst>
                  <a:ext uri="{FF2B5EF4-FFF2-40B4-BE49-F238E27FC236}">
                    <a16:creationId xmlns:a16="http://schemas.microsoft.com/office/drawing/2014/main" id="{01A19F04-73DA-4749-A392-90C501C29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4" name="Rectangle 1322">
                <a:extLst>
                  <a:ext uri="{FF2B5EF4-FFF2-40B4-BE49-F238E27FC236}">
                    <a16:creationId xmlns:a16="http://schemas.microsoft.com/office/drawing/2014/main" id="{2D43AA09-44F3-A940-B177-2AF5037F3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5" name="Rectangle 1323">
                <a:extLst>
                  <a:ext uri="{FF2B5EF4-FFF2-40B4-BE49-F238E27FC236}">
                    <a16:creationId xmlns:a16="http://schemas.microsoft.com/office/drawing/2014/main" id="{C8CCC5CF-727D-6846-903C-8933211EE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6" name="Rectangle 1324">
                <a:extLst>
                  <a:ext uri="{FF2B5EF4-FFF2-40B4-BE49-F238E27FC236}">
                    <a16:creationId xmlns:a16="http://schemas.microsoft.com/office/drawing/2014/main" id="{C1C2526C-BB76-2941-B7A4-1186DFD3D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7" name="Rectangle 1325">
                <a:extLst>
                  <a:ext uri="{FF2B5EF4-FFF2-40B4-BE49-F238E27FC236}">
                    <a16:creationId xmlns:a16="http://schemas.microsoft.com/office/drawing/2014/main" id="{46C9AD95-27EA-D945-9FB0-3A7741F23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8" name="Rectangle 1326">
                <a:extLst>
                  <a:ext uri="{FF2B5EF4-FFF2-40B4-BE49-F238E27FC236}">
                    <a16:creationId xmlns:a16="http://schemas.microsoft.com/office/drawing/2014/main" id="{476935EA-D009-1B4F-A8E6-CF0273CAE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9" name="Rectangle 1327">
                <a:extLst>
                  <a:ext uri="{FF2B5EF4-FFF2-40B4-BE49-F238E27FC236}">
                    <a16:creationId xmlns:a16="http://schemas.microsoft.com/office/drawing/2014/main" id="{64F38E50-0116-DA40-9C4A-ED385687A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0" name="Rectangle 1328">
                <a:extLst>
                  <a:ext uri="{FF2B5EF4-FFF2-40B4-BE49-F238E27FC236}">
                    <a16:creationId xmlns:a16="http://schemas.microsoft.com/office/drawing/2014/main" id="{5E618EF6-ADF2-3348-8AEC-63B992AFE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1" name="Rectangle 1329">
                <a:extLst>
                  <a:ext uri="{FF2B5EF4-FFF2-40B4-BE49-F238E27FC236}">
                    <a16:creationId xmlns:a16="http://schemas.microsoft.com/office/drawing/2014/main" id="{07912BFD-9240-3C43-A638-C6747CE66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2" name="Rectangle 1330">
                <a:extLst>
                  <a:ext uri="{FF2B5EF4-FFF2-40B4-BE49-F238E27FC236}">
                    <a16:creationId xmlns:a16="http://schemas.microsoft.com/office/drawing/2014/main" id="{40D87915-D336-9747-9FC4-11D6FA4D1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3" name="Rectangle 1331">
                <a:extLst>
                  <a:ext uri="{FF2B5EF4-FFF2-40B4-BE49-F238E27FC236}">
                    <a16:creationId xmlns:a16="http://schemas.microsoft.com/office/drawing/2014/main" id="{0FA0A0F1-273A-9D47-A802-7DA0D542E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4" name="Rectangle 1332">
                <a:extLst>
                  <a:ext uri="{FF2B5EF4-FFF2-40B4-BE49-F238E27FC236}">
                    <a16:creationId xmlns:a16="http://schemas.microsoft.com/office/drawing/2014/main" id="{BA5F3416-DB79-B54C-BBA8-30B7B8FD2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5" name="Rectangle 1333">
                <a:extLst>
                  <a:ext uri="{FF2B5EF4-FFF2-40B4-BE49-F238E27FC236}">
                    <a16:creationId xmlns:a16="http://schemas.microsoft.com/office/drawing/2014/main" id="{31E9257A-8C8C-0744-B997-3190EF5EF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6" name="Rectangle 1334">
                <a:extLst>
                  <a:ext uri="{FF2B5EF4-FFF2-40B4-BE49-F238E27FC236}">
                    <a16:creationId xmlns:a16="http://schemas.microsoft.com/office/drawing/2014/main" id="{DD060CF3-4B5A-C54A-9694-3AB154A19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7" name="Rectangle 1335">
                <a:extLst>
                  <a:ext uri="{FF2B5EF4-FFF2-40B4-BE49-F238E27FC236}">
                    <a16:creationId xmlns:a16="http://schemas.microsoft.com/office/drawing/2014/main" id="{56A0FFEE-E4EB-874B-8121-281923B7A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8" name="Rectangle 1336">
                <a:extLst>
                  <a:ext uri="{FF2B5EF4-FFF2-40B4-BE49-F238E27FC236}">
                    <a16:creationId xmlns:a16="http://schemas.microsoft.com/office/drawing/2014/main" id="{F2AD6C37-068B-F044-9D38-43F72FCC7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9" name="Rectangle 1337">
                <a:extLst>
                  <a:ext uri="{FF2B5EF4-FFF2-40B4-BE49-F238E27FC236}">
                    <a16:creationId xmlns:a16="http://schemas.microsoft.com/office/drawing/2014/main" id="{AEC5FD0D-B17D-1942-9D36-37AC3766C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0" name="Rectangle 1338">
                <a:extLst>
                  <a:ext uri="{FF2B5EF4-FFF2-40B4-BE49-F238E27FC236}">
                    <a16:creationId xmlns:a16="http://schemas.microsoft.com/office/drawing/2014/main" id="{5D62B9A2-0538-D144-B6B8-C7E4E5DD1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1" name="Rectangle 1339">
                <a:extLst>
                  <a:ext uri="{FF2B5EF4-FFF2-40B4-BE49-F238E27FC236}">
                    <a16:creationId xmlns:a16="http://schemas.microsoft.com/office/drawing/2014/main" id="{C117E04D-5FA0-FC41-8706-000B7E210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2" name="Rectangle 1340">
                <a:extLst>
                  <a:ext uri="{FF2B5EF4-FFF2-40B4-BE49-F238E27FC236}">
                    <a16:creationId xmlns:a16="http://schemas.microsoft.com/office/drawing/2014/main" id="{8AC59594-3ED5-6A48-AC99-856AD1936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3" name="Rectangle 1341">
                <a:extLst>
                  <a:ext uri="{FF2B5EF4-FFF2-40B4-BE49-F238E27FC236}">
                    <a16:creationId xmlns:a16="http://schemas.microsoft.com/office/drawing/2014/main" id="{69608351-B671-1147-A1E4-0CF1D05FD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4" name="Rectangle 1342">
                <a:extLst>
                  <a:ext uri="{FF2B5EF4-FFF2-40B4-BE49-F238E27FC236}">
                    <a16:creationId xmlns:a16="http://schemas.microsoft.com/office/drawing/2014/main" id="{532DE050-F407-BA42-8F3F-BB504D90F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5" name="Rectangle 1343">
                <a:extLst>
                  <a:ext uri="{FF2B5EF4-FFF2-40B4-BE49-F238E27FC236}">
                    <a16:creationId xmlns:a16="http://schemas.microsoft.com/office/drawing/2014/main" id="{20DCE423-21C0-5549-831D-72B1105FD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6" name="Rectangle 1344">
                <a:extLst>
                  <a:ext uri="{FF2B5EF4-FFF2-40B4-BE49-F238E27FC236}">
                    <a16:creationId xmlns:a16="http://schemas.microsoft.com/office/drawing/2014/main" id="{2D410F74-6262-3C49-B99B-D6A866281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7" name="Rectangle 1345">
                <a:extLst>
                  <a:ext uri="{FF2B5EF4-FFF2-40B4-BE49-F238E27FC236}">
                    <a16:creationId xmlns:a16="http://schemas.microsoft.com/office/drawing/2014/main" id="{CF82F5FA-1A7F-B149-9FD9-91129CAAD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46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8" name="Rectangle 1346">
                <a:extLst>
                  <a:ext uri="{FF2B5EF4-FFF2-40B4-BE49-F238E27FC236}">
                    <a16:creationId xmlns:a16="http://schemas.microsoft.com/office/drawing/2014/main" id="{4DDC135C-29A6-9D4B-9E06-25B8F8723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9" name="Rectangle 1347">
                <a:extLst>
                  <a:ext uri="{FF2B5EF4-FFF2-40B4-BE49-F238E27FC236}">
                    <a16:creationId xmlns:a16="http://schemas.microsoft.com/office/drawing/2014/main" id="{56EE9DB7-D9B2-6142-9971-02703C68F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0" name="Rectangle 1348">
                <a:extLst>
                  <a:ext uri="{FF2B5EF4-FFF2-40B4-BE49-F238E27FC236}">
                    <a16:creationId xmlns:a16="http://schemas.microsoft.com/office/drawing/2014/main" id="{F2C6E34E-22BA-7B4D-A119-F1015B044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1" name="Rectangle 1349">
                <a:extLst>
                  <a:ext uri="{FF2B5EF4-FFF2-40B4-BE49-F238E27FC236}">
                    <a16:creationId xmlns:a16="http://schemas.microsoft.com/office/drawing/2014/main" id="{601AE5C7-C034-9340-9E1B-FE166078C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2" name="Rectangle 1350">
                <a:extLst>
                  <a:ext uri="{FF2B5EF4-FFF2-40B4-BE49-F238E27FC236}">
                    <a16:creationId xmlns:a16="http://schemas.microsoft.com/office/drawing/2014/main" id="{394068B1-743A-0845-B867-E1C495F99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46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3" name="Rectangle 1351">
                <a:extLst>
                  <a:ext uri="{FF2B5EF4-FFF2-40B4-BE49-F238E27FC236}">
                    <a16:creationId xmlns:a16="http://schemas.microsoft.com/office/drawing/2014/main" id="{E01CE0FC-2F2B-8847-A21D-E92536E8A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4" name="Rectangle 1352">
                <a:extLst>
                  <a:ext uri="{FF2B5EF4-FFF2-40B4-BE49-F238E27FC236}">
                    <a16:creationId xmlns:a16="http://schemas.microsoft.com/office/drawing/2014/main" id="{82513C89-5798-DC49-8936-E738DB920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5" name="Rectangle 1353">
                <a:extLst>
                  <a:ext uri="{FF2B5EF4-FFF2-40B4-BE49-F238E27FC236}">
                    <a16:creationId xmlns:a16="http://schemas.microsoft.com/office/drawing/2014/main" id="{8D24A135-CB31-8D46-9522-5AF97CDE9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6" name="Rectangle 1354">
                <a:extLst>
                  <a:ext uri="{FF2B5EF4-FFF2-40B4-BE49-F238E27FC236}">
                    <a16:creationId xmlns:a16="http://schemas.microsoft.com/office/drawing/2014/main" id="{13B5E159-3D08-CA41-88F6-F6C94B33A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7" name="Rectangle 1355">
                <a:extLst>
                  <a:ext uri="{FF2B5EF4-FFF2-40B4-BE49-F238E27FC236}">
                    <a16:creationId xmlns:a16="http://schemas.microsoft.com/office/drawing/2014/main" id="{02FA23D6-0941-5740-9CFE-1D272ED19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8" name="Rectangle 1356">
                <a:extLst>
                  <a:ext uri="{FF2B5EF4-FFF2-40B4-BE49-F238E27FC236}">
                    <a16:creationId xmlns:a16="http://schemas.microsoft.com/office/drawing/2014/main" id="{C80A22F2-4829-0F4D-B244-2DB022CE1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9" name="Rectangle 1357">
                <a:extLst>
                  <a:ext uri="{FF2B5EF4-FFF2-40B4-BE49-F238E27FC236}">
                    <a16:creationId xmlns:a16="http://schemas.microsoft.com/office/drawing/2014/main" id="{AD14D0EB-FC60-6D42-A52A-E84F232FD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0" name="Rectangle 1358">
                <a:extLst>
                  <a:ext uri="{FF2B5EF4-FFF2-40B4-BE49-F238E27FC236}">
                    <a16:creationId xmlns:a16="http://schemas.microsoft.com/office/drawing/2014/main" id="{E42787DC-47A3-774F-A9B2-DE753091F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1" name="Rectangle 1359">
                <a:extLst>
                  <a:ext uri="{FF2B5EF4-FFF2-40B4-BE49-F238E27FC236}">
                    <a16:creationId xmlns:a16="http://schemas.microsoft.com/office/drawing/2014/main" id="{8D18CB9A-E44B-AF47-A256-AF4658F6F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2" name="Rectangle 1360">
                <a:extLst>
                  <a:ext uri="{FF2B5EF4-FFF2-40B4-BE49-F238E27FC236}">
                    <a16:creationId xmlns:a16="http://schemas.microsoft.com/office/drawing/2014/main" id="{1AA3959C-3DC1-014F-B662-CE0CF043D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3" name="Rectangle 1361">
                <a:extLst>
                  <a:ext uri="{FF2B5EF4-FFF2-40B4-BE49-F238E27FC236}">
                    <a16:creationId xmlns:a16="http://schemas.microsoft.com/office/drawing/2014/main" id="{E9C47056-722C-644C-A81E-BBF8D635C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4" name="Rectangle 1362">
                <a:extLst>
                  <a:ext uri="{FF2B5EF4-FFF2-40B4-BE49-F238E27FC236}">
                    <a16:creationId xmlns:a16="http://schemas.microsoft.com/office/drawing/2014/main" id="{2157BA46-981F-C54E-AB4E-2EEBCA15C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5" name="Rectangle 1363">
                <a:extLst>
                  <a:ext uri="{FF2B5EF4-FFF2-40B4-BE49-F238E27FC236}">
                    <a16:creationId xmlns:a16="http://schemas.microsoft.com/office/drawing/2014/main" id="{6F5A2055-3075-8C42-A5C0-74A27B3A5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6" name="Rectangle 1364">
                <a:extLst>
                  <a:ext uri="{FF2B5EF4-FFF2-40B4-BE49-F238E27FC236}">
                    <a16:creationId xmlns:a16="http://schemas.microsoft.com/office/drawing/2014/main" id="{D0940C3C-FC1C-DA4A-8DC5-730575A28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7" name="Rectangle 1365">
                <a:extLst>
                  <a:ext uri="{FF2B5EF4-FFF2-40B4-BE49-F238E27FC236}">
                    <a16:creationId xmlns:a16="http://schemas.microsoft.com/office/drawing/2014/main" id="{0D4C949E-4C65-4A40-9913-C818927CA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8" name="Rectangle 1366">
                <a:extLst>
                  <a:ext uri="{FF2B5EF4-FFF2-40B4-BE49-F238E27FC236}">
                    <a16:creationId xmlns:a16="http://schemas.microsoft.com/office/drawing/2014/main" id="{624A734D-89DE-5C47-8971-46829C31B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9" name="Rectangle 1367">
                <a:extLst>
                  <a:ext uri="{FF2B5EF4-FFF2-40B4-BE49-F238E27FC236}">
                    <a16:creationId xmlns:a16="http://schemas.microsoft.com/office/drawing/2014/main" id="{DD097747-B923-ED43-8181-3A6EBBAD5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0" name="Rectangle 1368">
                <a:extLst>
                  <a:ext uri="{FF2B5EF4-FFF2-40B4-BE49-F238E27FC236}">
                    <a16:creationId xmlns:a16="http://schemas.microsoft.com/office/drawing/2014/main" id="{DBDC7687-8B41-5547-AF2F-A2140F8C7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1" name="Rectangle 1369">
                <a:extLst>
                  <a:ext uri="{FF2B5EF4-FFF2-40B4-BE49-F238E27FC236}">
                    <a16:creationId xmlns:a16="http://schemas.microsoft.com/office/drawing/2014/main" id="{D2F93912-B368-3F4D-ABEB-8A78D5C39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2" name="Rectangle 1370">
                <a:extLst>
                  <a:ext uri="{FF2B5EF4-FFF2-40B4-BE49-F238E27FC236}">
                    <a16:creationId xmlns:a16="http://schemas.microsoft.com/office/drawing/2014/main" id="{DAEB5584-6484-A648-9FBE-46C181052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3" name="Rectangle 1371">
                <a:extLst>
                  <a:ext uri="{FF2B5EF4-FFF2-40B4-BE49-F238E27FC236}">
                    <a16:creationId xmlns:a16="http://schemas.microsoft.com/office/drawing/2014/main" id="{A01996F8-7BE6-0046-95C2-6A5874E1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4" name="Rectangle 1372">
                <a:extLst>
                  <a:ext uri="{FF2B5EF4-FFF2-40B4-BE49-F238E27FC236}">
                    <a16:creationId xmlns:a16="http://schemas.microsoft.com/office/drawing/2014/main" id="{51100F77-CB8F-AC47-AA08-5CE397C9F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5" name="Rectangle 1373">
                <a:extLst>
                  <a:ext uri="{FF2B5EF4-FFF2-40B4-BE49-F238E27FC236}">
                    <a16:creationId xmlns:a16="http://schemas.microsoft.com/office/drawing/2014/main" id="{2FF50C12-B98D-864B-A79B-052806C04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6" name="Rectangle 1374">
                <a:extLst>
                  <a:ext uri="{FF2B5EF4-FFF2-40B4-BE49-F238E27FC236}">
                    <a16:creationId xmlns:a16="http://schemas.microsoft.com/office/drawing/2014/main" id="{E86276F6-5277-8945-A363-B84313B74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7" name="Rectangle 1375">
                <a:extLst>
                  <a:ext uri="{FF2B5EF4-FFF2-40B4-BE49-F238E27FC236}">
                    <a16:creationId xmlns:a16="http://schemas.microsoft.com/office/drawing/2014/main" id="{1ECD322E-91CE-844A-AD7E-2A6D793E4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8" name="Rectangle 1376">
                <a:extLst>
                  <a:ext uri="{FF2B5EF4-FFF2-40B4-BE49-F238E27FC236}">
                    <a16:creationId xmlns:a16="http://schemas.microsoft.com/office/drawing/2014/main" id="{3F44CC53-4400-B443-824C-7DEEEFB65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52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9" name="Rectangle 1377">
                <a:extLst>
                  <a:ext uri="{FF2B5EF4-FFF2-40B4-BE49-F238E27FC236}">
                    <a16:creationId xmlns:a16="http://schemas.microsoft.com/office/drawing/2014/main" id="{27F9A375-CA32-EC40-9AF6-280C41E60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0" name="Rectangle 1378">
                <a:extLst>
                  <a:ext uri="{FF2B5EF4-FFF2-40B4-BE49-F238E27FC236}">
                    <a16:creationId xmlns:a16="http://schemas.microsoft.com/office/drawing/2014/main" id="{CD59BAF4-659D-6E48-AF14-01A8315A0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1" name="Rectangle 1379">
                <a:extLst>
                  <a:ext uri="{FF2B5EF4-FFF2-40B4-BE49-F238E27FC236}">
                    <a16:creationId xmlns:a16="http://schemas.microsoft.com/office/drawing/2014/main" id="{1A9EDE16-C462-B040-9817-424E6175B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2" name="Rectangle 1380">
                <a:extLst>
                  <a:ext uri="{FF2B5EF4-FFF2-40B4-BE49-F238E27FC236}">
                    <a16:creationId xmlns:a16="http://schemas.microsoft.com/office/drawing/2014/main" id="{12890B87-E969-284C-ACCE-F86EE74D5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3" name="Rectangle 1381">
                <a:extLst>
                  <a:ext uri="{FF2B5EF4-FFF2-40B4-BE49-F238E27FC236}">
                    <a16:creationId xmlns:a16="http://schemas.microsoft.com/office/drawing/2014/main" id="{F044A267-E22B-0844-B996-C2C83337A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4" name="Rectangle 1382">
                <a:extLst>
                  <a:ext uri="{FF2B5EF4-FFF2-40B4-BE49-F238E27FC236}">
                    <a16:creationId xmlns:a16="http://schemas.microsoft.com/office/drawing/2014/main" id="{6F875EDA-7B86-5642-8650-24D1D9666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52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5" name="Rectangle 1383">
                <a:extLst>
                  <a:ext uri="{FF2B5EF4-FFF2-40B4-BE49-F238E27FC236}">
                    <a16:creationId xmlns:a16="http://schemas.microsoft.com/office/drawing/2014/main" id="{52F94BE6-F242-354A-9960-43BD9FA50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6" name="Rectangle 1384">
                <a:extLst>
                  <a:ext uri="{FF2B5EF4-FFF2-40B4-BE49-F238E27FC236}">
                    <a16:creationId xmlns:a16="http://schemas.microsoft.com/office/drawing/2014/main" id="{14F4E03A-52D6-1541-B561-D6EE844A9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7" name="Rectangle 1385">
                <a:extLst>
                  <a:ext uri="{FF2B5EF4-FFF2-40B4-BE49-F238E27FC236}">
                    <a16:creationId xmlns:a16="http://schemas.microsoft.com/office/drawing/2014/main" id="{367C407C-B6B9-864E-A93C-D864E88BA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8" name="Rectangle 1386">
                <a:extLst>
                  <a:ext uri="{FF2B5EF4-FFF2-40B4-BE49-F238E27FC236}">
                    <a16:creationId xmlns:a16="http://schemas.microsoft.com/office/drawing/2014/main" id="{0E115FE1-F77E-EC45-A37D-3B487FD2D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9" name="Rectangle 1387">
                <a:extLst>
                  <a:ext uri="{FF2B5EF4-FFF2-40B4-BE49-F238E27FC236}">
                    <a16:creationId xmlns:a16="http://schemas.microsoft.com/office/drawing/2014/main" id="{7239AB27-161F-B446-A431-90D94ADED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0" name="Rectangle 1388">
                <a:extLst>
                  <a:ext uri="{FF2B5EF4-FFF2-40B4-BE49-F238E27FC236}">
                    <a16:creationId xmlns:a16="http://schemas.microsoft.com/office/drawing/2014/main" id="{9FD76360-EF7D-1C42-9EB9-2C3FCB772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1" name="Rectangle 1389">
                <a:extLst>
                  <a:ext uri="{FF2B5EF4-FFF2-40B4-BE49-F238E27FC236}">
                    <a16:creationId xmlns:a16="http://schemas.microsoft.com/office/drawing/2014/main" id="{B2F712FB-2895-C445-A1AF-3B0D3A906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2" name="Rectangle 1390">
                <a:extLst>
                  <a:ext uri="{FF2B5EF4-FFF2-40B4-BE49-F238E27FC236}">
                    <a16:creationId xmlns:a16="http://schemas.microsoft.com/office/drawing/2014/main" id="{8E8F78EE-5FF8-B845-B7B2-621119968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3" name="Rectangle 1391">
                <a:extLst>
                  <a:ext uri="{FF2B5EF4-FFF2-40B4-BE49-F238E27FC236}">
                    <a16:creationId xmlns:a16="http://schemas.microsoft.com/office/drawing/2014/main" id="{578E69FA-DAD5-1C4E-AD63-195D2E5D0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4" name="Rectangle 1392">
                <a:extLst>
                  <a:ext uri="{FF2B5EF4-FFF2-40B4-BE49-F238E27FC236}">
                    <a16:creationId xmlns:a16="http://schemas.microsoft.com/office/drawing/2014/main" id="{028B35EF-3CAF-C34D-A4CC-E210F59BD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5" name="Rectangle 1393">
                <a:extLst>
                  <a:ext uri="{FF2B5EF4-FFF2-40B4-BE49-F238E27FC236}">
                    <a16:creationId xmlns:a16="http://schemas.microsoft.com/office/drawing/2014/main" id="{BCB57C9A-7515-4647-9A10-5C7FFA489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6" name="Rectangle 1394">
                <a:extLst>
                  <a:ext uri="{FF2B5EF4-FFF2-40B4-BE49-F238E27FC236}">
                    <a16:creationId xmlns:a16="http://schemas.microsoft.com/office/drawing/2014/main" id="{356F8056-A6D5-6C49-BCF2-EC33AA513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7" name="Rectangle 1395">
                <a:extLst>
                  <a:ext uri="{FF2B5EF4-FFF2-40B4-BE49-F238E27FC236}">
                    <a16:creationId xmlns:a16="http://schemas.microsoft.com/office/drawing/2014/main" id="{B55D9BA6-5198-4046-BCDE-3F2FA1029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8" name="Rectangle 1396">
                <a:extLst>
                  <a:ext uri="{FF2B5EF4-FFF2-40B4-BE49-F238E27FC236}">
                    <a16:creationId xmlns:a16="http://schemas.microsoft.com/office/drawing/2014/main" id="{D312CC0F-077A-8F4F-9556-0EB2CA7F0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9" name="Rectangle 1397">
                <a:extLst>
                  <a:ext uri="{FF2B5EF4-FFF2-40B4-BE49-F238E27FC236}">
                    <a16:creationId xmlns:a16="http://schemas.microsoft.com/office/drawing/2014/main" id="{3C5F77C4-4F87-E048-9EA0-6F8E0B2DD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0" name="Rectangle 1398">
                <a:extLst>
                  <a:ext uri="{FF2B5EF4-FFF2-40B4-BE49-F238E27FC236}">
                    <a16:creationId xmlns:a16="http://schemas.microsoft.com/office/drawing/2014/main" id="{C94CC056-9610-7B47-BDFB-44862BA0E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1" name="Rectangle 1399">
                <a:extLst>
                  <a:ext uri="{FF2B5EF4-FFF2-40B4-BE49-F238E27FC236}">
                    <a16:creationId xmlns:a16="http://schemas.microsoft.com/office/drawing/2014/main" id="{EC7A3703-68F5-5E4F-AABC-F7A576BE9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2" name="Rectangle 1400">
                <a:extLst>
                  <a:ext uri="{FF2B5EF4-FFF2-40B4-BE49-F238E27FC236}">
                    <a16:creationId xmlns:a16="http://schemas.microsoft.com/office/drawing/2014/main" id="{F4AA5092-BE46-A84B-9018-2C0005993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3" name="Rectangle 1401">
                <a:extLst>
                  <a:ext uri="{FF2B5EF4-FFF2-40B4-BE49-F238E27FC236}">
                    <a16:creationId xmlns:a16="http://schemas.microsoft.com/office/drawing/2014/main" id="{06D9A42F-3039-FA46-86E3-0642BA7E6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4" name="Rectangle 1402">
                <a:extLst>
                  <a:ext uri="{FF2B5EF4-FFF2-40B4-BE49-F238E27FC236}">
                    <a16:creationId xmlns:a16="http://schemas.microsoft.com/office/drawing/2014/main" id="{61CBE871-44B9-5C42-9981-3A2AB1F91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5" name="Rectangle 1403">
                <a:extLst>
                  <a:ext uri="{FF2B5EF4-FFF2-40B4-BE49-F238E27FC236}">
                    <a16:creationId xmlns:a16="http://schemas.microsoft.com/office/drawing/2014/main" id="{067D9CE4-A3C2-4B4E-981D-8CA517060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6" name="Rectangle 1404">
                <a:extLst>
                  <a:ext uri="{FF2B5EF4-FFF2-40B4-BE49-F238E27FC236}">
                    <a16:creationId xmlns:a16="http://schemas.microsoft.com/office/drawing/2014/main" id="{6D764CF6-ACF6-CE4E-AB21-2B581C7DA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7" name="Rectangle 1405">
                <a:extLst>
                  <a:ext uri="{FF2B5EF4-FFF2-40B4-BE49-F238E27FC236}">
                    <a16:creationId xmlns:a16="http://schemas.microsoft.com/office/drawing/2014/main" id="{E141B159-C479-7E4D-875A-ADC6A334D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8" name="Rectangle 1406">
                <a:extLst>
                  <a:ext uri="{FF2B5EF4-FFF2-40B4-BE49-F238E27FC236}">
                    <a16:creationId xmlns:a16="http://schemas.microsoft.com/office/drawing/2014/main" id="{7AF84C79-FE01-6D48-B455-812473CE3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9" name="Rectangle 1407">
                <a:extLst>
                  <a:ext uri="{FF2B5EF4-FFF2-40B4-BE49-F238E27FC236}">
                    <a16:creationId xmlns:a16="http://schemas.microsoft.com/office/drawing/2014/main" id="{A8645398-7E4B-C745-A7F8-75E115B05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0" name="Rectangle 1408">
                <a:extLst>
                  <a:ext uri="{FF2B5EF4-FFF2-40B4-BE49-F238E27FC236}">
                    <a16:creationId xmlns:a16="http://schemas.microsoft.com/office/drawing/2014/main" id="{35C6E2C8-1F8A-4D41-9EB1-B3A29273D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1" name="Rectangle 1409">
                <a:extLst>
                  <a:ext uri="{FF2B5EF4-FFF2-40B4-BE49-F238E27FC236}">
                    <a16:creationId xmlns:a16="http://schemas.microsoft.com/office/drawing/2014/main" id="{5FACE50A-5ECB-C44D-9989-003F78F5A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2" name="Rectangle 1410">
                <a:extLst>
                  <a:ext uri="{FF2B5EF4-FFF2-40B4-BE49-F238E27FC236}">
                    <a16:creationId xmlns:a16="http://schemas.microsoft.com/office/drawing/2014/main" id="{A54DE492-934D-DA41-9459-545893223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3" name="Rectangle 1411">
                <a:extLst>
                  <a:ext uri="{FF2B5EF4-FFF2-40B4-BE49-F238E27FC236}">
                    <a16:creationId xmlns:a16="http://schemas.microsoft.com/office/drawing/2014/main" id="{77B23217-2F7C-B24C-B279-2452B6984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4" name="Rectangle 1412">
                <a:extLst>
                  <a:ext uri="{FF2B5EF4-FFF2-40B4-BE49-F238E27FC236}">
                    <a16:creationId xmlns:a16="http://schemas.microsoft.com/office/drawing/2014/main" id="{5A31AEB2-65D4-8F44-B194-1FF1BA688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5" name="Rectangle 1413">
                <a:extLst>
                  <a:ext uri="{FF2B5EF4-FFF2-40B4-BE49-F238E27FC236}">
                    <a16:creationId xmlns:a16="http://schemas.microsoft.com/office/drawing/2014/main" id="{1541AF3E-4DB8-E740-AFFB-421240C1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6" name="Rectangle 1414">
                <a:extLst>
                  <a:ext uri="{FF2B5EF4-FFF2-40B4-BE49-F238E27FC236}">
                    <a16:creationId xmlns:a16="http://schemas.microsoft.com/office/drawing/2014/main" id="{37AFD2D0-B075-3E4C-AF95-81529C487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7" name="Rectangle 1415">
                <a:extLst>
                  <a:ext uri="{FF2B5EF4-FFF2-40B4-BE49-F238E27FC236}">
                    <a16:creationId xmlns:a16="http://schemas.microsoft.com/office/drawing/2014/main" id="{572A2AFB-79D6-804A-B692-7B7182972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8" name="Rectangle 1416">
                <a:extLst>
                  <a:ext uri="{FF2B5EF4-FFF2-40B4-BE49-F238E27FC236}">
                    <a16:creationId xmlns:a16="http://schemas.microsoft.com/office/drawing/2014/main" id="{398280F1-C6EE-D245-B994-61A431C7D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9" name="Rectangle 1417">
                <a:extLst>
                  <a:ext uri="{FF2B5EF4-FFF2-40B4-BE49-F238E27FC236}">
                    <a16:creationId xmlns:a16="http://schemas.microsoft.com/office/drawing/2014/main" id="{EAD6F5BF-4466-D646-B30B-DF90FFD91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0" name="Rectangle 1418">
                <a:extLst>
                  <a:ext uri="{FF2B5EF4-FFF2-40B4-BE49-F238E27FC236}">
                    <a16:creationId xmlns:a16="http://schemas.microsoft.com/office/drawing/2014/main" id="{AA3B86C8-CA8A-3E4D-B9A6-1A481B50E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1" name="Rectangle 1419">
                <a:extLst>
                  <a:ext uri="{FF2B5EF4-FFF2-40B4-BE49-F238E27FC236}">
                    <a16:creationId xmlns:a16="http://schemas.microsoft.com/office/drawing/2014/main" id="{BC8E0A57-4936-6B41-9722-58BC737EC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2" name="Rectangle 1420">
                <a:extLst>
                  <a:ext uri="{FF2B5EF4-FFF2-40B4-BE49-F238E27FC236}">
                    <a16:creationId xmlns:a16="http://schemas.microsoft.com/office/drawing/2014/main" id="{67108995-B777-CD4F-B827-C24681A98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3" name="Rectangle 1421">
                <a:extLst>
                  <a:ext uri="{FF2B5EF4-FFF2-40B4-BE49-F238E27FC236}">
                    <a16:creationId xmlns:a16="http://schemas.microsoft.com/office/drawing/2014/main" id="{75298F5B-6AC3-E546-ABA3-5F2E69B64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4" name="Rectangle 1422">
                <a:extLst>
                  <a:ext uri="{FF2B5EF4-FFF2-40B4-BE49-F238E27FC236}">
                    <a16:creationId xmlns:a16="http://schemas.microsoft.com/office/drawing/2014/main" id="{66AC61B3-6437-AB4D-A020-F8E55B826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5" name="Rectangle 1423">
                <a:extLst>
                  <a:ext uri="{FF2B5EF4-FFF2-40B4-BE49-F238E27FC236}">
                    <a16:creationId xmlns:a16="http://schemas.microsoft.com/office/drawing/2014/main" id="{787100F1-EE38-3346-9405-6E8E3118F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6" name="Rectangle 1424">
                <a:extLst>
                  <a:ext uri="{FF2B5EF4-FFF2-40B4-BE49-F238E27FC236}">
                    <a16:creationId xmlns:a16="http://schemas.microsoft.com/office/drawing/2014/main" id="{D7A8C59F-9C0A-D742-BCE6-74EA46E13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7" name="Rectangle 1425">
                <a:extLst>
                  <a:ext uri="{FF2B5EF4-FFF2-40B4-BE49-F238E27FC236}">
                    <a16:creationId xmlns:a16="http://schemas.microsoft.com/office/drawing/2014/main" id="{65D68774-84BA-1E48-9141-2D6BA09C7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8" name="Rectangle 1426">
                <a:extLst>
                  <a:ext uri="{FF2B5EF4-FFF2-40B4-BE49-F238E27FC236}">
                    <a16:creationId xmlns:a16="http://schemas.microsoft.com/office/drawing/2014/main" id="{FB7460DA-00C4-0345-ACFC-ED6534436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9" name="Rectangle 1427">
                <a:extLst>
                  <a:ext uri="{FF2B5EF4-FFF2-40B4-BE49-F238E27FC236}">
                    <a16:creationId xmlns:a16="http://schemas.microsoft.com/office/drawing/2014/main" id="{4DE6D19E-B0C1-D74A-9D75-1F3D8650B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0" name="Rectangle 1428">
                <a:extLst>
                  <a:ext uri="{FF2B5EF4-FFF2-40B4-BE49-F238E27FC236}">
                    <a16:creationId xmlns:a16="http://schemas.microsoft.com/office/drawing/2014/main" id="{FF846270-4CA8-BA46-AB26-8494D41B1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1" name="Rectangle 1429">
                <a:extLst>
                  <a:ext uri="{FF2B5EF4-FFF2-40B4-BE49-F238E27FC236}">
                    <a16:creationId xmlns:a16="http://schemas.microsoft.com/office/drawing/2014/main" id="{97CBBB93-E176-FA45-B69C-355133AA9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2" name="Rectangle 1430">
                <a:extLst>
                  <a:ext uri="{FF2B5EF4-FFF2-40B4-BE49-F238E27FC236}">
                    <a16:creationId xmlns:a16="http://schemas.microsoft.com/office/drawing/2014/main" id="{FF3BBF63-38DF-A944-9611-CE6E5F833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3" name="Rectangle 1431">
                <a:extLst>
                  <a:ext uri="{FF2B5EF4-FFF2-40B4-BE49-F238E27FC236}">
                    <a16:creationId xmlns:a16="http://schemas.microsoft.com/office/drawing/2014/main" id="{00D73601-E44E-2F4C-9CF5-F4539872F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4" name="Rectangle 1432">
                <a:extLst>
                  <a:ext uri="{FF2B5EF4-FFF2-40B4-BE49-F238E27FC236}">
                    <a16:creationId xmlns:a16="http://schemas.microsoft.com/office/drawing/2014/main" id="{16CF05B7-FD2F-C34E-8179-AF5923B50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5" name="Rectangle 1433">
                <a:extLst>
                  <a:ext uri="{FF2B5EF4-FFF2-40B4-BE49-F238E27FC236}">
                    <a16:creationId xmlns:a16="http://schemas.microsoft.com/office/drawing/2014/main" id="{EDC232C5-74ED-644C-98E6-9C9FC4BEE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6" name="Rectangle 1434">
                <a:extLst>
                  <a:ext uri="{FF2B5EF4-FFF2-40B4-BE49-F238E27FC236}">
                    <a16:creationId xmlns:a16="http://schemas.microsoft.com/office/drawing/2014/main" id="{0A98005C-C58D-554D-A39B-3C2963676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7" name="Rectangle 1435">
                <a:extLst>
                  <a:ext uri="{FF2B5EF4-FFF2-40B4-BE49-F238E27FC236}">
                    <a16:creationId xmlns:a16="http://schemas.microsoft.com/office/drawing/2014/main" id="{CF721381-C713-294A-96D9-3D0C61870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8" name="Rectangle 1436">
                <a:extLst>
                  <a:ext uri="{FF2B5EF4-FFF2-40B4-BE49-F238E27FC236}">
                    <a16:creationId xmlns:a16="http://schemas.microsoft.com/office/drawing/2014/main" id="{0F9EFAA9-AD5E-9947-891E-D575F16C8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9" name="Rectangle 1437">
                <a:extLst>
                  <a:ext uri="{FF2B5EF4-FFF2-40B4-BE49-F238E27FC236}">
                    <a16:creationId xmlns:a16="http://schemas.microsoft.com/office/drawing/2014/main" id="{056CCC1A-5FEA-0045-BC82-5D436CAD9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0" name="Rectangle 1438">
                <a:extLst>
                  <a:ext uri="{FF2B5EF4-FFF2-40B4-BE49-F238E27FC236}">
                    <a16:creationId xmlns:a16="http://schemas.microsoft.com/office/drawing/2014/main" id="{85333A6D-070F-6B4C-9387-441D8E279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1" name="Rectangle 1439">
                <a:extLst>
                  <a:ext uri="{FF2B5EF4-FFF2-40B4-BE49-F238E27FC236}">
                    <a16:creationId xmlns:a16="http://schemas.microsoft.com/office/drawing/2014/main" id="{95A4332B-9D2D-9F45-B382-38347F549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6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2" name="Rectangle 1440">
                <a:extLst>
                  <a:ext uri="{FF2B5EF4-FFF2-40B4-BE49-F238E27FC236}">
                    <a16:creationId xmlns:a16="http://schemas.microsoft.com/office/drawing/2014/main" id="{C068336B-4327-9D48-B752-2D7F28C64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3" name="Rectangle 1441">
                <a:extLst>
                  <a:ext uri="{FF2B5EF4-FFF2-40B4-BE49-F238E27FC236}">
                    <a16:creationId xmlns:a16="http://schemas.microsoft.com/office/drawing/2014/main" id="{FCB0D24D-098D-514C-A84E-816DEC99D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4" name="Rectangle 1442">
                <a:extLst>
                  <a:ext uri="{FF2B5EF4-FFF2-40B4-BE49-F238E27FC236}">
                    <a16:creationId xmlns:a16="http://schemas.microsoft.com/office/drawing/2014/main" id="{071C5B61-FA51-9544-BAE1-B8C4BDB54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5" name="Rectangle 1443">
                <a:extLst>
                  <a:ext uri="{FF2B5EF4-FFF2-40B4-BE49-F238E27FC236}">
                    <a16:creationId xmlns:a16="http://schemas.microsoft.com/office/drawing/2014/main" id="{E7F6EFAB-8E06-624E-9073-3D339A971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6" name="Rectangle 1444">
                <a:extLst>
                  <a:ext uri="{FF2B5EF4-FFF2-40B4-BE49-F238E27FC236}">
                    <a16:creationId xmlns:a16="http://schemas.microsoft.com/office/drawing/2014/main" id="{A48484B9-535C-294B-B605-346AE1CBC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7" name="Rectangle 1445">
                <a:extLst>
                  <a:ext uri="{FF2B5EF4-FFF2-40B4-BE49-F238E27FC236}">
                    <a16:creationId xmlns:a16="http://schemas.microsoft.com/office/drawing/2014/main" id="{A5A268B8-3955-2D4D-B599-619534FED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8" name="Rectangle 1446">
                <a:extLst>
                  <a:ext uri="{FF2B5EF4-FFF2-40B4-BE49-F238E27FC236}">
                    <a16:creationId xmlns:a16="http://schemas.microsoft.com/office/drawing/2014/main" id="{798801FF-E118-BF46-B5B9-C92FA93BF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6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9" name="Rectangle 1447">
                <a:extLst>
                  <a:ext uri="{FF2B5EF4-FFF2-40B4-BE49-F238E27FC236}">
                    <a16:creationId xmlns:a16="http://schemas.microsoft.com/office/drawing/2014/main" id="{8855D46E-85A0-0943-9714-754D6721C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0" name="Rectangle 1448">
                <a:extLst>
                  <a:ext uri="{FF2B5EF4-FFF2-40B4-BE49-F238E27FC236}">
                    <a16:creationId xmlns:a16="http://schemas.microsoft.com/office/drawing/2014/main" id="{2EE33416-5F92-6D46-9A90-2412FDD37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1" name="Rectangle 1449">
                <a:extLst>
                  <a:ext uri="{FF2B5EF4-FFF2-40B4-BE49-F238E27FC236}">
                    <a16:creationId xmlns:a16="http://schemas.microsoft.com/office/drawing/2014/main" id="{AADF521C-E6A6-E44C-8EB5-6452DCA8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2" name="Rectangle 1450">
                <a:extLst>
                  <a:ext uri="{FF2B5EF4-FFF2-40B4-BE49-F238E27FC236}">
                    <a16:creationId xmlns:a16="http://schemas.microsoft.com/office/drawing/2014/main" id="{9E1347D6-5986-FC4C-B204-6B36B6544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3" name="Rectangle 1451">
                <a:extLst>
                  <a:ext uri="{FF2B5EF4-FFF2-40B4-BE49-F238E27FC236}">
                    <a16:creationId xmlns:a16="http://schemas.microsoft.com/office/drawing/2014/main" id="{F7596E46-2077-F341-9329-9B407D4BC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4" name="Rectangle 1452">
                <a:extLst>
                  <a:ext uri="{FF2B5EF4-FFF2-40B4-BE49-F238E27FC236}">
                    <a16:creationId xmlns:a16="http://schemas.microsoft.com/office/drawing/2014/main" id="{063B42DC-D632-2742-9F0B-08313BB41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5" name="Rectangle 1453">
                <a:extLst>
                  <a:ext uri="{FF2B5EF4-FFF2-40B4-BE49-F238E27FC236}">
                    <a16:creationId xmlns:a16="http://schemas.microsoft.com/office/drawing/2014/main" id="{26619F22-84D0-C445-A7E3-CC538FCAB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6" name="Rectangle 1454">
                <a:extLst>
                  <a:ext uri="{FF2B5EF4-FFF2-40B4-BE49-F238E27FC236}">
                    <a16:creationId xmlns:a16="http://schemas.microsoft.com/office/drawing/2014/main" id="{B75D1504-E88B-0543-9137-BBF7405B2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7" name="Rectangle 1455">
                <a:extLst>
                  <a:ext uri="{FF2B5EF4-FFF2-40B4-BE49-F238E27FC236}">
                    <a16:creationId xmlns:a16="http://schemas.microsoft.com/office/drawing/2014/main" id="{E47F4B8A-61EC-3545-89A0-B95F21F3E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8" name="Rectangle 1456">
                <a:extLst>
                  <a:ext uri="{FF2B5EF4-FFF2-40B4-BE49-F238E27FC236}">
                    <a16:creationId xmlns:a16="http://schemas.microsoft.com/office/drawing/2014/main" id="{AFF5E718-78B2-6943-AB1C-CEC73D02C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9" name="Rectangle 1457">
                <a:extLst>
                  <a:ext uri="{FF2B5EF4-FFF2-40B4-BE49-F238E27FC236}">
                    <a16:creationId xmlns:a16="http://schemas.microsoft.com/office/drawing/2014/main" id="{5979F29A-2131-004E-BFCB-A3451144D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0" name="Rectangle 1458">
                <a:extLst>
                  <a:ext uri="{FF2B5EF4-FFF2-40B4-BE49-F238E27FC236}">
                    <a16:creationId xmlns:a16="http://schemas.microsoft.com/office/drawing/2014/main" id="{8215DBF3-E4E7-FA40-BC50-1D2C4A3D8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1" name="Rectangle 1459">
                <a:extLst>
                  <a:ext uri="{FF2B5EF4-FFF2-40B4-BE49-F238E27FC236}">
                    <a16:creationId xmlns:a16="http://schemas.microsoft.com/office/drawing/2014/main" id="{76A4608A-6759-984D-990C-C40E183E6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2" name="Rectangle 1460">
                <a:extLst>
                  <a:ext uri="{FF2B5EF4-FFF2-40B4-BE49-F238E27FC236}">
                    <a16:creationId xmlns:a16="http://schemas.microsoft.com/office/drawing/2014/main" id="{77BC1C91-53F0-4B4E-8FDA-50512ACAA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3" name="Rectangle 1461">
                <a:extLst>
                  <a:ext uri="{FF2B5EF4-FFF2-40B4-BE49-F238E27FC236}">
                    <a16:creationId xmlns:a16="http://schemas.microsoft.com/office/drawing/2014/main" id="{01077107-7F46-714A-B034-AFBAA3496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4" name="Rectangle 1462">
                <a:extLst>
                  <a:ext uri="{FF2B5EF4-FFF2-40B4-BE49-F238E27FC236}">
                    <a16:creationId xmlns:a16="http://schemas.microsoft.com/office/drawing/2014/main" id="{ECA1BACA-99F0-884F-B133-FC62D59EA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5" name="Rectangle 1463">
                <a:extLst>
                  <a:ext uri="{FF2B5EF4-FFF2-40B4-BE49-F238E27FC236}">
                    <a16:creationId xmlns:a16="http://schemas.microsoft.com/office/drawing/2014/main" id="{E8E9A403-9026-504A-AD6F-67AFB2770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6" name="Rectangle 1464">
                <a:extLst>
                  <a:ext uri="{FF2B5EF4-FFF2-40B4-BE49-F238E27FC236}">
                    <a16:creationId xmlns:a16="http://schemas.microsoft.com/office/drawing/2014/main" id="{F930EAC3-16CE-2441-ABD5-7D4A66B60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7" name="Rectangle 1465">
                <a:extLst>
                  <a:ext uri="{FF2B5EF4-FFF2-40B4-BE49-F238E27FC236}">
                    <a16:creationId xmlns:a16="http://schemas.microsoft.com/office/drawing/2014/main" id="{4301F0FD-E6D0-4A48-8F35-6663A3632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8" name="Rectangle 1466">
                <a:extLst>
                  <a:ext uri="{FF2B5EF4-FFF2-40B4-BE49-F238E27FC236}">
                    <a16:creationId xmlns:a16="http://schemas.microsoft.com/office/drawing/2014/main" id="{A827E99F-C118-FC48-AF86-B3CB8F7E7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9" name="Rectangle 1467">
                <a:extLst>
                  <a:ext uri="{FF2B5EF4-FFF2-40B4-BE49-F238E27FC236}">
                    <a16:creationId xmlns:a16="http://schemas.microsoft.com/office/drawing/2014/main" id="{9E80DC4A-DCEA-FD4E-BC9A-79F0C7877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0" name="Rectangle 1468">
                <a:extLst>
                  <a:ext uri="{FF2B5EF4-FFF2-40B4-BE49-F238E27FC236}">
                    <a16:creationId xmlns:a16="http://schemas.microsoft.com/office/drawing/2014/main" id="{A5291F60-4557-9C45-92F6-0057E5D56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1" name="Rectangle 1469">
                <a:extLst>
                  <a:ext uri="{FF2B5EF4-FFF2-40B4-BE49-F238E27FC236}">
                    <a16:creationId xmlns:a16="http://schemas.microsoft.com/office/drawing/2014/main" id="{F09B6CEA-E01C-7B48-B7DE-FE9A9EDF4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2" name="Rectangle 1470">
                <a:extLst>
                  <a:ext uri="{FF2B5EF4-FFF2-40B4-BE49-F238E27FC236}">
                    <a16:creationId xmlns:a16="http://schemas.microsoft.com/office/drawing/2014/main" id="{640AE8C8-42C5-4F4C-8BF1-38F6FD937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68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3" name="Rectangle 1471">
                <a:extLst>
                  <a:ext uri="{FF2B5EF4-FFF2-40B4-BE49-F238E27FC236}">
                    <a16:creationId xmlns:a16="http://schemas.microsoft.com/office/drawing/2014/main" id="{A4AFFE29-8EFB-604B-8B86-E3E57A21C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4" name="Rectangle 1472">
                <a:extLst>
                  <a:ext uri="{FF2B5EF4-FFF2-40B4-BE49-F238E27FC236}">
                    <a16:creationId xmlns:a16="http://schemas.microsoft.com/office/drawing/2014/main" id="{E6E9CF3B-35D0-CB45-832E-6F619E553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5" name="Rectangle 1473">
                <a:extLst>
                  <a:ext uri="{FF2B5EF4-FFF2-40B4-BE49-F238E27FC236}">
                    <a16:creationId xmlns:a16="http://schemas.microsoft.com/office/drawing/2014/main" id="{CF281261-070F-9D4E-8E3C-B8DC87A0B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6" name="Rectangle 1474">
                <a:extLst>
                  <a:ext uri="{FF2B5EF4-FFF2-40B4-BE49-F238E27FC236}">
                    <a16:creationId xmlns:a16="http://schemas.microsoft.com/office/drawing/2014/main" id="{EEF6CF9C-A25B-2A47-A7BF-94CB20FE6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7" name="Rectangle 1475">
                <a:extLst>
                  <a:ext uri="{FF2B5EF4-FFF2-40B4-BE49-F238E27FC236}">
                    <a16:creationId xmlns:a16="http://schemas.microsoft.com/office/drawing/2014/main" id="{F2837F19-7DBF-1D4F-80EF-CEFF03B3C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8" name="Rectangle 1476">
                <a:extLst>
                  <a:ext uri="{FF2B5EF4-FFF2-40B4-BE49-F238E27FC236}">
                    <a16:creationId xmlns:a16="http://schemas.microsoft.com/office/drawing/2014/main" id="{CD5F7BB9-2208-B24B-9382-53B7025AC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9" name="Rectangle 1477">
                <a:extLst>
                  <a:ext uri="{FF2B5EF4-FFF2-40B4-BE49-F238E27FC236}">
                    <a16:creationId xmlns:a16="http://schemas.microsoft.com/office/drawing/2014/main" id="{CEA71F3D-EE26-9943-BDA8-BFD64E6EC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0" name="Rectangle 1478">
                <a:extLst>
                  <a:ext uri="{FF2B5EF4-FFF2-40B4-BE49-F238E27FC236}">
                    <a16:creationId xmlns:a16="http://schemas.microsoft.com/office/drawing/2014/main" id="{ADE34097-9CCF-7F4A-8D2D-879B58830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68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1" name="Rectangle 1479">
                <a:extLst>
                  <a:ext uri="{FF2B5EF4-FFF2-40B4-BE49-F238E27FC236}">
                    <a16:creationId xmlns:a16="http://schemas.microsoft.com/office/drawing/2014/main" id="{94EE45B1-90F2-C448-95CB-73F2CFB7B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2" name="Rectangle 1480">
                <a:extLst>
                  <a:ext uri="{FF2B5EF4-FFF2-40B4-BE49-F238E27FC236}">
                    <a16:creationId xmlns:a16="http://schemas.microsoft.com/office/drawing/2014/main" id="{718DC9DD-2BAF-0D47-B8B9-0A673E443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3" name="Rectangle 1481">
                <a:extLst>
                  <a:ext uri="{FF2B5EF4-FFF2-40B4-BE49-F238E27FC236}">
                    <a16:creationId xmlns:a16="http://schemas.microsoft.com/office/drawing/2014/main" id="{4D57684F-7490-DD43-816F-57C535457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4" name="Rectangle 1482">
                <a:extLst>
                  <a:ext uri="{FF2B5EF4-FFF2-40B4-BE49-F238E27FC236}">
                    <a16:creationId xmlns:a16="http://schemas.microsoft.com/office/drawing/2014/main" id="{024DCB6E-2660-ED43-AC83-33ECD2312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5" name="Rectangle 1483">
                <a:extLst>
                  <a:ext uri="{FF2B5EF4-FFF2-40B4-BE49-F238E27FC236}">
                    <a16:creationId xmlns:a16="http://schemas.microsoft.com/office/drawing/2014/main" id="{B28FB679-8A90-1A4F-87BB-7EBAB0E5D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6" name="Rectangle 1484">
                <a:extLst>
                  <a:ext uri="{FF2B5EF4-FFF2-40B4-BE49-F238E27FC236}">
                    <a16:creationId xmlns:a16="http://schemas.microsoft.com/office/drawing/2014/main" id="{2C6C4688-2AE8-C543-B3B0-642FEA89C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7" name="Rectangle 1485">
                <a:extLst>
                  <a:ext uri="{FF2B5EF4-FFF2-40B4-BE49-F238E27FC236}">
                    <a16:creationId xmlns:a16="http://schemas.microsoft.com/office/drawing/2014/main" id="{1EEB6B32-6191-AB4B-9D0A-E3B4509A2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8" name="Rectangle 1486">
                <a:extLst>
                  <a:ext uri="{FF2B5EF4-FFF2-40B4-BE49-F238E27FC236}">
                    <a16:creationId xmlns:a16="http://schemas.microsoft.com/office/drawing/2014/main" id="{C1FFC430-B856-2347-8BB3-39C3B5086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9" name="Rectangle 1487">
                <a:extLst>
                  <a:ext uri="{FF2B5EF4-FFF2-40B4-BE49-F238E27FC236}">
                    <a16:creationId xmlns:a16="http://schemas.microsoft.com/office/drawing/2014/main" id="{1443C4A8-E74B-204D-B979-1EA9E1409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0" name="Rectangle 1488">
                <a:extLst>
                  <a:ext uri="{FF2B5EF4-FFF2-40B4-BE49-F238E27FC236}">
                    <a16:creationId xmlns:a16="http://schemas.microsoft.com/office/drawing/2014/main" id="{3F648346-3A52-1648-A9B3-D8595B248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1" name="Rectangle 1489">
                <a:extLst>
                  <a:ext uri="{FF2B5EF4-FFF2-40B4-BE49-F238E27FC236}">
                    <a16:creationId xmlns:a16="http://schemas.microsoft.com/office/drawing/2014/main" id="{4D6D8E6B-6B74-C84B-BA70-F58521C0F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2" name="Rectangle 1490">
                <a:extLst>
                  <a:ext uri="{FF2B5EF4-FFF2-40B4-BE49-F238E27FC236}">
                    <a16:creationId xmlns:a16="http://schemas.microsoft.com/office/drawing/2014/main" id="{3434482D-CF6F-6248-8732-20077A508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3" name="Rectangle 1491">
                <a:extLst>
                  <a:ext uri="{FF2B5EF4-FFF2-40B4-BE49-F238E27FC236}">
                    <a16:creationId xmlns:a16="http://schemas.microsoft.com/office/drawing/2014/main" id="{B271B9FA-8F6F-124E-9A7D-5902C2B7C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4" name="Rectangle 1492">
                <a:extLst>
                  <a:ext uri="{FF2B5EF4-FFF2-40B4-BE49-F238E27FC236}">
                    <a16:creationId xmlns:a16="http://schemas.microsoft.com/office/drawing/2014/main" id="{5148FD8C-D7B9-D248-9FC8-A256262A6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5" name="Rectangle 1493">
                <a:extLst>
                  <a:ext uri="{FF2B5EF4-FFF2-40B4-BE49-F238E27FC236}">
                    <a16:creationId xmlns:a16="http://schemas.microsoft.com/office/drawing/2014/main" id="{1B574EE7-5854-CB4D-B382-50A64ED59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6" name="Rectangle 1494">
                <a:extLst>
                  <a:ext uri="{FF2B5EF4-FFF2-40B4-BE49-F238E27FC236}">
                    <a16:creationId xmlns:a16="http://schemas.microsoft.com/office/drawing/2014/main" id="{979A08FE-31E5-FD40-AA3D-FC922ACCD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7" name="Rectangle 1495">
                <a:extLst>
                  <a:ext uri="{FF2B5EF4-FFF2-40B4-BE49-F238E27FC236}">
                    <a16:creationId xmlns:a16="http://schemas.microsoft.com/office/drawing/2014/main" id="{2A5ACB36-07BF-BE4D-8BAF-B8845B541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8" name="Rectangle 1496">
                <a:extLst>
                  <a:ext uri="{FF2B5EF4-FFF2-40B4-BE49-F238E27FC236}">
                    <a16:creationId xmlns:a16="http://schemas.microsoft.com/office/drawing/2014/main" id="{1A4244FB-A62C-A943-874C-9DBCF1B04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9" name="Rectangle 1497">
                <a:extLst>
                  <a:ext uri="{FF2B5EF4-FFF2-40B4-BE49-F238E27FC236}">
                    <a16:creationId xmlns:a16="http://schemas.microsoft.com/office/drawing/2014/main" id="{FA5C5BB9-1D57-454E-91F8-8ED7D889B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0" name="Rectangle 1498">
                <a:extLst>
                  <a:ext uri="{FF2B5EF4-FFF2-40B4-BE49-F238E27FC236}">
                    <a16:creationId xmlns:a16="http://schemas.microsoft.com/office/drawing/2014/main" id="{C3676586-F8DA-9548-9FFE-9DFD233B3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1" name="Rectangle 1499">
                <a:extLst>
                  <a:ext uri="{FF2B5EF4-FFF2-40B4-BE49-F238E27FC236}">
                    <a16:creationId xmlns:a16="http://schemas.microsoft.com/office/drawing/2014/main" id="{2D501588-9B8B-BD4B-9A3F-C0D816524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2" name="Rectangle 1500">
                <a:extLst>
                  <a:ext uri="{FF2B5EF4-FFF2-40B4-BE49-F238E27FC236}">
                    <a16:creationId xmlns:a16="http://schemas.microsoft.com/office/drawing/2014/main" id="{3507F9CE-D4DE-5144-A91E-9A6AB7898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3" name="Rectangle 1501">
                <a:extLst>
                  <a:ext uri="{FF2B5EF4-FFF2-40B4-BE49-F238E27FC236}">
                    <a16:creationId xmlns:a16="http://schemas.microsoft.com/office/drawing/2014/main" id="{3C056950-0587-8E49-8975-4395FA204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4" name="Rectangle 1502">
                <a:extLst>
                  <a:ext uri="{FF2B5EF4-FFF2-40B4-BE49-F238E27FC236}">
                    <a16:creationId xmlns:a16="http://schemas.microsoft.com/office/drawing/2014/main" id="{FE074856-6422-3848-A4DF-C98A46105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74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5" name="Rectangle 1503">
                <a:extLst>
                  <a:ext uri="{FF2B5EF4-FFF2-40B4-BE49-F238E27FC236}">
                    <a16:creationId xmlns:a16="http://schemas.microsoft.com/office/drawing/2014/main" id="{4C06EB84-C2C0-0C42-AC63-994353C2F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6" name="Rectangle 1504">
                <a:extLst>
                  <a:ext uri="{FF2B5EF4-FFF2-40B4-BE49-F238E27FC236}">
                    <a16:creationId xmlns:a16="http://schemas.microsoft.com/office/drawing/2014/main" id="{01C9C622-F043-BD48-8F00-F87DDB84E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7" name="Rectangle 1505">
                <a:extLst>
                  <a:ext uri="{FF2B5EF4-FFF2-40B4-BE49-F238E27FC236}">
                    <a16:creationId xmlns:a16="http://schemas.microsoft.com/office/drawing/2014/main" id="{F3ECE3E3-C5B4-6D4F-8FB6-9B3009C92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8" name="Rectangle 1506">
                <a:extLst>
                  <a:ext uri="{FF2B5EF4-FFF2-40B4-BE49-F238E27FC236}">
                    <a16:creationId xmlns:a16="http://schemas.microsoft.com/office/drawing/2014/main" id="{7DB73196-EE0B-384E-9E98-AE96C1546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9" name="Rectangle 1507">
                <a:extLst>
                  <a:ext uri="{FF2B5EF4-FFF2-40B4-BE49-F238E27FC236}">
                    <a16:creationId xmlns:a16="http://schemas.microsoft.com/office/drawing/2014/main" id="{3E27E1C7-62D7-DA4B-9320-141CAD812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0" name="Rectangle 1508">
                <a:extLst>
                  <a:ext uri="{FF2B5EF4-FFF2-40B4-BE49-F238E27FC236}">
                    <a16:creationId xmlns:a16="http://schemas.microsoft.com/office/drawing/2014/main" id="{2ECFEC6A-FBC2-C64D-A836-786E7D2AB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1" name="Rectangle 1509">
                <a:extLst>
                  <a:ext uri="{FF2B5EF4-FFF2-40B4-BE49-F238E27FC236}">
                    <a16:creationId xmlns:a16="http://schemas.microsoft.com/office/drawing/2014/main" id="{EAB1DD81-9AA3-074D-9A31-F002665EC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2" name="Rectangle 1510">
                <a:extLst>
                  <a:ext uri="{FF2B5EF4-FFF2-40B4-BE49-F238E27FC236}">
                    <a16:creationId xmlns:a16="http://schemas.microsoft.com/office/drawing/2014/main" id="{FE550899-96CC-044C-82BF-8E13B4ECA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74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3" name="Rectangle 1511">
                <a:extLst>
                  <a:ext uri="{FF2B5EF4-FFF2-40B4-BE49-F238E27FC236}">
                    <a16:creationId xmlns:a16="http://schemas.microsoft.com/office/drawing/2014/main" id="{C656BED9-958B-6248-971F-088D3CD26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4" name="Rectangle 1512">
                <a:extLst>
                  <a:ext uri="{FF2B5EF4-FFF2-40B4-BE49-F238E27FC236}">
                    <a16:creationId xmlns:a16="http://schemas.microsoft.com/office/drawing/2014/main" id="{EAC19CF3-0129-814F-9895-655EFB211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5" name="Rectangle 1513">
                <a:extLst>
                  <a:ext uri="{FF2B5EF4-FFF2-40B4-BE49-F238E27FC236}">
                    <a16:creationId xmlns:a16="http://schemas.microsoft.com/office/drawing/2014/main" id="{76186E3B-916D-2E4B-B3E9-709DE84FA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6" name="Rectangle 1514">
                <a:extLst>
                  <a:ext uri="{FF2B5EF4-FFF2-40B4-BE49-F238E27FC236}">
                    <a16:creationId xmlns:a16="http://schemas.microsoft.com/office/drawing/2014/main" id="{0F46B2BB-B310-2844-872B-1350E941D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7" name="Rectangle 1515">
                <a:extLst>
                  <a:ext uri="{FF2B5EF4-FFF2-40B4-BE49-F238E27FC236}">
                    <a16:creationId xmlns:a16="http://schemas.microsoft.com/office/drawing/2014/main" id="{63F4AACA-DCE5-7544-89F8-B938022C3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8" name="Rectangle 1516">
                <a:extLst>
                  <a:ext uri="{FF2B5EF4-FFF2-40B4-BE49-F238E27FC236}">
                    <a16:creationId xmlns:a16="http://schemas.microsoft.com/office/drawing/2014/main" id="{87C1A118-5671-5B4F-835D-D54B99EF8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9" name="Rectangle 1517">
                <a:extLst>
                  <a:ext uri="{FF2B5EF4-FFF2-40B4-BE49-F238E27FC236}">
                    <a16:creationId xmlns:a16="http://schemas.microsoft.com/office/drawing/2014/main" id="{628CD65A-6603-A948-A15C-3D510FA67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0" name="Rectangle 1518">
                <a:extLst>
                  <a:ext uri="{FF2B5EF4-FFF2-40B4-BE49-F238E27FC236}">
                    <a16:creationId xmlns:a16="http://schemas.microsoft.com/office/drawing/2014/main" id="{B09F10FD-F80D-F943-A620-4CC64BD70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1" name="Rectangle 1519">
                <a:extLst>
                  <a:ext uri="{FF2B5EF4-FFF2-40B4-BE49-F238E27FC236}">
                    <a16:creationId xmlns:a16="http://schemas.microsoft.com/office/drawing/2014/main" id="{F527CD2F-5AAF-D143-BA63-1FEC7A2F8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2" name="Rectangle 1520">
                <a:extLst>
                  <a:ext uri="{FF2B5EF4-FFF2-40B4-BE49-F238E27FC236}">
                    <a16:creationId xmlns:a16="http://schemas.microsoft.com/office/drawing/2014/main" id="{C3051024-6B67-4141-8ECE-7E46285DC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3" name="Rectangle 1521">
                <a:extLst>
                  <a:ext uri="{FF2B5EF4-FFF2-40B4-BE49-F238E27FC236}">
                    <a16:creationId xmlns:a16="http://schemas.microsoft.com/office/drawing/2014/main" id="{0588975A-5D18-C747-8D01-83AB42D50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4" name="Rectangle 1522">
                <a:extLst>
                  <a:ext uri="{FF2B5EF4-FFF2-40B4-BE49-F238E27FC236}">
                    <a16:creationId xmlns:a16="http://schemas.microsoft.com/office/drawing/2014/main" id="{B2BF9025-341A-8D41-8ABD-419A5689F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5" name="Rectangle 1523">
                <a:extLst>
                  <a:ext uri="{FF2B5EF4-FFF2-40B4-BE49-F238E27FC236}">
                    <a16:creationId xmlns:a16="http://schemas.microsoft.com/office/drawing/2014/main" id="{E84F4A82-706A-0E44-AB6D-C8CDBA02D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6" name="Rectangle 1524">
                <a:extLst>
                  <a:ext uri="{FF2B5EF4-FFF2-40B4-BE49-F238E27FC236}">
                    <a16:creationId xmlns:a16="http://schemas.microsoft.com/office/drawing/2014/main" id="{A4A5512B-C519-D44C-8D48-68D598FD3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7" name="Rectangle 1525">
                <a:extLst>
                  <a:ext uri="{FF2B5EF4-FFF2-40B4-BE49-F238E27FC236}">
                    <a16:creationId xmlns:a16="http://schemas.microsoft.com/office/drawing/2014/main" id="{6B212DAF-26AC-0C48-8312-853421CCD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8" name="Rectangle 1526">
                <a:extLst>
                  <a:ext uri="{FF2B5EF4-FFF2-40B4-BE49-F238E27FC236}">
                    <a16:creationId xmlns:a16="http://schemas.microsoft.com/office/drawing/2014/main" id="{26F7A0CF-BEAE-1B48-BB2C-4321C8DBE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9" name="Rectangle 1527">
                <a:extLst>
                  <a:ext uri="{FF2B5EF4-FFF2-40B4-BE49-F238E27FC236}">
                    <a16:creationId xmlns:a16="http://schemas.microsoft.com/office/drawing/2014/main" id="{3E1B882E-3C49-5B45-9068-AB38E53A7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0" name="Rectangle 1528">
                <a:extLst>
                  <a:ext uri="{FF2B5EF4-FFF2-40B4-BE49-F238E27FC236}">
                    <a16:creationId xmlns:a16="http://schemas.microsoft.com/office/drawing/2014/main" id="{942F78BB-B5F0-3F4D-BE03-2E311FEF9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1" name="Rectangle 1529">
                <a:extLst>
                  <a:ext uri="{FF2B5EF4-FFF2-40B4-BE49-F238E27FC236}">
                    <a16:creationId xmlns:a16="http://schemas.microsoft.com/office/drawing/2014/main" id="{1B2C5455-F9AF-8D4D-98AA-7F26AF293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2" name="Rectangle 1530">
                <a:extLst>
                  <a:ext uri="{FF2B5EF4-FFF2-40B4-BE49-F238E27FC236}">
                    <a16:creationId xmlns:a16="http://schemas.microsoft.com/office/drawing/2014/main" id="{5E8A8440-69FF-6443-BF8A-A6F3B458F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3" name="Rectangle 1531">
                <a:extLst>
                  <a:ext uri="{FF2B5EF4-FFF2-40B4-BE49-F238E27FC236}">
                    <a16:creationId xmlns:a16="http://schemas.microsoft.com/office/drawing/2014/main" id="{03E43F56-CF2F-DE4A-9FE9-270EE8724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4" name="Rectangle 1532">
                <a:extLst>
                  <a:ext uri="{FF2B5EF4-FFF2-40B4-BE49-F238E27FC236}">
                    <a16:creationId xmlns:a16="http://schemas.microsoft.com/office/drawing/2014/main" id="{4A8D3BF1-324E-F048-B26A-D4FA252B9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5" name="Rectangle 1533">
                <a:extLst>
                  <a:ext uri="{FF2B5EF4-FFF2-40B4-BE49-F238E27FC236}">
                    <a16:creationId xmlns:a16="http://schemas.microsoft.com/office/drawing/2014/main" id="{F6194F3F-35DB-EF4A-B1D0-B507028DB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7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6" name="Rectangle 1534">
                <a:extLst>
                  <a:ext uri="{FF2B5EF4-FFF2-40B4-BE49-F238E27FC236}">
                    <a16:creationId xmlns:a16="http://schemas.microsoft.com/office/drawing/2014/main" id="{01E8A2D6-F6C7-8346-9A9C-793C55C1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7" name="Rectangle 1535">
                <a:extLst>
                  <a:ext uri="{FF2B5EF4-FFF2-40B4-BE49-F238E27FC236}">
                    <a16:creationId xmlns:a16="http://schemas.microsoft.com/office/drawing/2014/main" id="{C5B5E440-218D-7047-B0B5-EB9004B53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8" name="Rectangle 1536">
                <a:extLst>
                  <a:ext uri="{FF2B5EF4-FFF2-40B4-BE49-F238E27FC236}">
                    <a16:creationId xmlns:a16="http://schemas.microsoft.com/office/drawing/2014/main" id="{B9E9CB19-8FA1-9B48-BFF9-C9520CDF1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9" name="Rectangle 1537">
                <a:extLst>
                  <a:ext uri="{FF2B5EF4-FFF2-40B4-BE49-F238E27FC236}">
                    <a16:creationId xmlns:a16="http://schemas.microsoft.com/office/drawing/2014/main" id="{69EE4664-825A-934C-82FA-54FED7580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0" name="Rectangle 1538">
                <a:extLst>
                  <a:ext uri="{FF2B5EF4-FFF2-40B4-BE49-F238E27FC236}">
                    <a16:creationId xmlns:a16="http://schemas.microsoft.com/office/drawing/2014/main" id="{B5B5CB25-439E-144B-A4F4-79A3E4EE5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1" name="Rectangle 1539">
                <a:extLst>
                  <a:ext uri="{FF2B5EF4-FFF2-40B4-BE49-F238E27FC236}">
                    <a16:creationId xmlns:a16="http://schemas.microsoft.com/office/drawing/2014/main" id="{AD388D39-A75B-7045-BF6D-B189E4A1B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2" name="Rectangle 1540">
                <a:extLst>
                  <a:ext uri="{FF2B5EF4-FFF2-40B4-BE49-F238E27FC236}">
                    <a16:creationId xmlns:a16="http://schemas.microsoft.com/office/drawing/2014/main" id="{8A0734C6-B625-F44E-87B2-A238CECFB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3" name="Rectangle 1541">
                <a:extLst>
                  <a:ext uri="{FF2B5EF4-FFF2-40B4-BE49-F238E27FC236}">
                    <a16:creationId xmlns:a16="http://schemas.microsoft.com/office/drawing/2014/main" id="{D648BC60-A333-9546-9090-06B9FD840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4" name="Rectangle 1542">
                <a:extLst>
                  <a:ext uri="{FF2B5EF4-FFF2-40B4-BE49-F238E27FC236}">
                    <a16:creationId xmlns:a16="http://schemas.microsoft.com/office/drawing/2014/main" id="{9A4EDE28-42EE-174F-BE55-8AAA2EA25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7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5" name="Rectangle 1543">
                <a:extLst>
                  <a:ext uri="{FF2B5EF4-FFF2-40B4-BE49-F238E27FC236}">
                    <a16:creationId xmlns:a16="http://schemas.microsoft.com/office/drawing/2014/main" id="{B82CA218-69FE-C247-980E-6A94DCF31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6" name="Rectangle 1544">
                <a:extLst>
                  <a:ext uri="{FF2B5EF4-FFF2-40B4-BE49-F238E27FC236}">
                    <a16:creationId xmlns:a16="http://schemas.microsoft.com/office/drawing/2014/main" id="{3D4E7D44-A998-014F-90AE-91B7D9CD1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7" name="Rectangle 1545">
                <a:extLst>
                  <a:ext uri="{FF2B5EF4-FFF2-40B4-BE49-F238E27FC236}">
                    <a16:creationId xmlns:a16="http://schemas.microsoft.com/office/drawing/2014/main" id="{42F5E9D4-6613-8642-B54F-22785F49B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8" name="Rectangle 1546">
                <a:extLst>
                  <a:ext uri="{FF2B5EF4-FFF2-40B4-BE49-F238E27FC236}">
                    <a16:creationId xmlns:a16="http://schemas.microsoft.com/office/drawing/2014/main" id="{8BDA94E5-7DCF-8240-85CF-59EACB84F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9" name="Rectangle 1547">
                <a:extLst>
                  <a:ext uri="{FF2B5EF4-FFF2-40B4-BE49-F238E27FC236}">
                    <a16:creationId xmlns:a16="http://schemas.microsoft.com/office/drawing/2014/main" id="{E158013C-03D8-834E-B1B0-2CC854E5B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0" name="Rectangle 1548">
                <a:extLst>
                  <a:ext uri="{FF2B5EF4-FFF2-40B4-BE49-F238E27FC236}">
                    <a16:creationId xmlns:a16="http://schemas.microsoft.com/office/drawing/2014/main" id="{9543646D-E691-8643-A8FA-A5EEB50B8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1" name="Rectangle 1549">
                <a:extLst>
                  <a:ext uri="{FF2B5EF4-FFF2-40B4-BE49-F238E27FC236}">
                    <a16:creationId xmlns:a16="http://schemas.microsoft.com/office/drawing/2014/main" id="{1F7016DE-A525-9849-8795-7F6C5BDD1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2" name="Rectangle 1550">
                <a:extLst>
                  <a:ext uri="{FF2B5EF4-FFF2-40B4-BE49-F238E27FC236}">
                    <a16:creationId xmlns:a16="http://schemas.microsoft.com/office/drawing/2014/main" id="{ACFF3D32-20BF-5B4B-8DA2-C1FC0F78F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3" name="Rectangle 1551">
                <a:extLst>
                  <a:ext uri="{FF2B5EF4-FFF2-40B4-BE49-F238E27FC236}">
                    <a16:creationId xmlns:a16="http://schemas.microsoft.com/office/drawing/2014/main" id="{0330EF8D-708F-874B-AED8-ACF0596AD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4" name="Rectangle 1552">
                <a:extLst>
                  <a:ext uri="{FF2B5EF4-FFF2-40B4-BE49-F238E27FC236}">
                    <a16:creationId xmlns:a16="http://schemas.microsoft.com/office/drawing/2014/main" id="{1D545A8D-12FC-454B-8730-24D5D71C0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5" name="Rectangle 1553">
                <a:extLst>
                  <a:ext uri="{FF2B5EF4-FFF2-40B4-BE49-F238E27FC236}">
                    <a16:creationId xmlns:a16="http://schemas.microsoft.com/office/drawing/2014/main" id="{79AAB566-BD8F-864A-AD20-C0EA51564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6" name="Rectangle 1554">
                <a:extLst>
                  <a:ext uri="{FF2B5EF4-FFF2-40B4-BE49-F238E27FC236}">
                    <a16:creationId xmlns:a16="http://schemas.microsoft.com/office/drawing/2014/main" id="{5270DFCB-D3C2-B84F-BA6C-06AF81006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7" name="Rectangle 1555">
                <a:extLst>
                  <a:ext uri="{FF2B5EF4-FFF2-40B4-BE49-F238E27FC236}">
                    <a16:creationId xmlns:a16="http://schemas.microsoft.com/office/drawing/2014/main" id="{6F38B991-F512-584C-A8BF-46AF05818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8" name="Rectangle 1556">
                <a:extLst>
                  <a:ext uri="{FF2B5EF4-FFF2-40B4-BE49-F238E27FC236}">
                    <a16:creationId xmlns:a16="http://schemas.microsoft.com/office/drawing/2014/main" id="{7312B278-CF57-3747-BC19-C25E4A177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9" name="Rectangle 1557">
                <a:extLst>
                  <a:ext uri="{FF2B5EF4-FFF2-40B4-BE49-F238E27FC236}">
                    <a16:creationId xmlns:a16="http://schemas.microsoft.com/office/drawing/2014/main" id="{872BED16-8D5D-D944-8ED1-93152F2AE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0" name="Rectangle 1558">
                <a:extLst>
                  <a:ext uri="{FF2B5EF4-FFF2-40B4-BE49-F238E27FC236}">
                    <a16:creationId xmlns:a16="http://schemas.microsoft.com/office/drawing/2014/main" id="{7CD15A80-CCCD-0F4C-8835-351D4AC93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1" name="Rectangle 1559">
                <a:extLst>
                  <a:ext uri="{FF2B5EF4-FFF2-40B4-BE49-F238E27FC236}">
                    <a16:creationId xmlns:a16="http://schemas.microsoft.com/office/drawing/2014/main" id="{CC357D16-D057-8D42-9E57-7FF3E943F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2" name="Rectangle 1560">
                <a:extLst>
                  <a:ext uri="{FF2B5EF4-FFF2-40B4-BE49-F238E27FC236}">
                    <a16:creationId xmlns:a16="http://schemas.microsoft.com/office/drawing/2014/main" id="{0AA9CA24-C74D-0244-A9C4-6669222A0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3" name="Rectangle 1561">
                <a:extLst>
                  <a:ext uri="{FF2B5EF4-FFF2-40B4-BE49-F238E27FC236}">
                    <a16:creationId xmlns:a16="http://schemas.microsoft.com/office/drawing/2014/main" id="{C48BF104-1194-9548-991B-C0EB6A192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4" name="Rectangle 1562">
                <a:extLst>
                  <a:ext uri="{FF2B5EF4-FFF2-40B4-BE49-F238E27FC236}">
                    <a16:creationId xmlns:a16="http://schemas.microsoft.com/office/drawing/2014/main" id="{C6BBCE54-5D22-AC43-A4B3-CDB92B3AE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5" name="Rectangle 1563">
                <a:extLst>
                  <a:ext uri="{FF2B5EF4-FFF2-40B4-BE49-F238E27FC236}">
                    <a16:creationId xmlns:a16="http://schemas.microsoft.com/office/drawing/2014/main" id="{556F1005-7F82-EB41-A95E-2660C086B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6" name="Rectangle 1564">
                <a:extLst>
                  <a:ext uri="{FF2B5EF4-FFF2-40B4-BE49-F238E27FC236}">
                    <a16:creationId xmlns:a16="http://schemas.microsoft.com/office/drawing/2014/main" id="{977EB845-199B-BA48-9FD9-344CC589E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7" name="Rectangle 1565">
                <a:extLst>
                  <a:ext uri="{FF2B5EF4-FFF2-40B4-BE49-F238E27FC236}">
                    <a16:creationId xmlns:a16="http://schemas.microsoft.com/office/drawing/2014/main" id="{B8A63E59-7FC4-514E-AE67-999CAD72D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85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8" name="Rectangle 1566">
                <a:extLst>
                  <a:ext uri="{FF2B5EF4-FFF2-40B4-BE49-F238E27FC236}">
                    <a16:creationId xmlns:a16="http://schemas.microsoft.com/office/drawing/2014/main" id="{4C3622D0-50DF-B241-ADB1-31A9F8A13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9" name="Rectangle 1567">
                <a:extLst>
                  <a:ext uri="{FF2B5EF4-FFF2-40B4-BE49-F238E27FC236}">
                    <a16:creationId xmlns:a16="http://schemas.microsoft.com/office/drawing/2014/main" id="{D6D7A62A-2FBB-E848-BD78-71E9A4C27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0" name="Rectangle 1568">
                <a:extLst>
                  <a:ext uri="{FF2B5EF4-FFF2-40B4-BE49-F238E27FC236}">
                    <a16:creationId xmlns:a16="http://schemas.microsoft.com/office/drawing/2014/main" id="{9CB6B26D-A073-1A4C-9D16-2DFC9F977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1" name="Rectangle 1569">
                <a:extLst>
                  <a:ext uri="{FF2B5EF4-FFF2-40B4-BE49-F238E27FC236}">
                    <a16:creationId xmlns:a16="http://schemas.microsoft.com/office/drawing/2014/main" id="{CFFD90E3-942A-2E4E-8028-B5F9C2A19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2" name="Rectangle 1570">
                <a:extLst>
                  <a:ext uri="{FF2B5EF4-FFF2-40B4-BE49-F238E27FC236}">
                    <a16:creationId xmlns:a16="http://schemas.microsoft.com/office/drawing/2014/main" id="{775B4371-5B21-DE43-9CD0-FDACDE7B0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3" name="Rectangle 1571">
                <a:extLst>
                  <a:ext uri="{FF2B5EF4-FFF2-40B4-BE49-F238E27FC236}">
                    <a16:creationId xmlns:a16="http://schemas.microsoft.com/office/drawing/2014/main" id="{EAA95FD6-09D5-3249-9560-61718896D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4" name="Rectangle 1572">
                <a:extLst>
                  <a:ext uri="{FF2B5EF4-FFF2-40B4-BE49-F238E27FC236}">
                    <a16:creationId xmlns:a16="http://schemas.microsoft.com/office/drawing/2014/main" id="{CC7F1A18-5A64-0D4C-AB2A-DE9CEC099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5" name="Rectangle 1573">
                <a:extLst>
                  <a:ext uri="{FF2B5EF4-FFF2-40B4-BE49-F238E27FC236}">
                    <a16:creationId xmlns:a16="http://schemas.microsoft.com/office/drawing/2014/main" id="{998486FB-E26D-D642-99DA-0B6B80653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6" name="Rectangle 1574">
                <a:extLst>
                  <a:ext uri="{FF2B5EF4-FFF2-40B4-BE49-F238E27FC236}">
                    <a16:creationId xmlns:a16="http://schemas.microsoft.com/office/drawing/2014/main" id="{007F888D-213C-9E46-8C69-4341E5FF8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85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7" name="Rectangle 1575">
                <a:extLst>
                  <a:ext uri="{FF2B5EF4-FFF2-40B4-BE49-F238E27FC236}">
                    <a16:creationId xmlns:a16="http://schemas.microsoft.com/office/drawing/2014/main" id="{4E93E15C-ADE6-A14D-B42B-C2F6043AA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8" name="Rectangle 1576">
                <a:extLst>
                  <a:ext uri="{FF2B5EF4-FFF2-40B4-BE49-F238E27FC236}">
                    <a16:creationId xmlns:a16="http://schemas.microsoft.com/office/drawing/2014/main" id="{693B19C3-99F6-8F41-8FCB-FA30A66BE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9" name="Rectangle 1577">
                <a:extLst>
                  <a:ext uri="{FF2B5EF4-FFF2-40B4-BE49-F238E27FC236}">
                    <a16:creationId xmlns:a16="http://schemas.microsoft.com/office/drawing/2014/main" id="{314F41C0-3400-704F-8FF5-4CE389F7E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0" name="Rectangle 1578">
                <a:extLst>
                  <a:ext uri="{FF2B5EF4-FFF2-40B4-BE49-F238E27FC236}">
                    <a16:creationId xmlns:a16="http://schemas.microsoft.com/office/drawing/2014/main" id="{7EB769F3-EF49-C24A-B40A-6B9CD8852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1" name="Rectangle 1579">
                <a:extLst>
                  <a:ext uri="{FF2B5EF4-FFF2-40B4-BE49-F238E27FC236}">
                    <a16:creationId xmlns:a16="http://schemas.microsoft.com/office/drawing/2014/main" id="{8F0C6FE5-01CF-414A-8EF0-C5FD5192D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2" name="Rectangle 1580">
                <a:extLst>
                  <a:ext uri="{FF2B5EF4-FFF2-40B4-BE49-F238E27FC236}">
                    <a16:creationId xmlns:a16="http://schemas.microsoft.com/office/drawing/2014/main" id="{D0CDF7D2-B5C0-DD41-B96F-5C3466729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3" name="Rectangle 1581">
                <a:extLst>
                  <a:ext uri="{FF2B5EF4-FFF2-40B4-BE49-F238E27FC236}">
                    <a16:creationId xmlns:a16="http://schemas.microsoft.com/office/drawing/2014/main" id="{E8B539DE-048E-2E40-A5C4-E8E2BE323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4" name="Rectangle 1582">
                <a:extLst>
                  <a:ext uri="{FF2B5EF4-FFF2-40B4-BE49-F238E27FC236}">
                    <a16:creationId xmlns:a16="http://schemas.microsoft.com/office/drawing/2014/main" id="{AF0FA24C-A60A-B142-9C26-A8130CF35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5" name="Rectangle 1583">
                <a:extLst>
                  <a:ext uri="{FF2B5EF4-FFF2-40B4-BE49-F238E27FC236}">
                    <a16:creationId xmlns:a16="http://schemas.microsoft.com/office/drawing/2014/main" id="{B31B87E9-37A8-AA43-95B6-B51CA048E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6" name="Rectangle 1584">
                <a:extLst>
                  <a:ext uri="{FF2B5EF4-FFF2-40B4-BE49-F238E27FC236}">
                    <a16:creationId xmlns:a16="http://schemas.microsoft.com/office/drawing/2014/main" id="{31A0C256-9A39-D441-AC69-6EAC29A2E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7" name="Rectangle 1585">
                <a:extLst>
                  <a:ext uri="{FF2B5EF4-FFF2-40B4-BE49-F238E27FC236}">
                    <a16:creationId xmlns:a16="http://schemas.microsoft.com/office/drawing/2014/main" id="{9CC00E7D-72C5-DB4F-8DD7-98CDF7BDA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8" name="Rectangle 1586">
                <a:extLst>
                  <a:ext uri="{FF2B5EF4-FFF2-40B4-BE49-F238E27FC236}">
                    <a16:creationId xmlns:a16="http://schemas.microsoft.com/office/drawing/2014/main" id="{5FBF17B1-302B-9F4E-B420-E005889EF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9" name="Rectangle 1587">
                <a:extLst>
                  <a:ext uri="{FF2B5EF4-FFF2-40B4-BE49-F238E27FC236}">
                    <a16:creationId xmlns:a16="http://schemas.microsoft.com/office/drawing/2014/main" id="{3D16483A-7DF2-5B44-A5F5-ED79C3AB2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0" name="Rectangle 1588">
                <a:extLst>
                  <a:ext uri="{FF2B5EF4-FFF2-40B4-BE49-F238E27FC236}">
                    <a16:creationId xmlns:a16="http://schemas.microsoft.com/office/drawing/2014/main" id="{89519BCD-CFF0-9D46-92CE-7CDB8E304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1" name="Rectangle 1589">
                <a:extLst>
                  <a:ext uri="{FF2B5EF4-FFF2-40B4-BE49-F238E27FC236}">
                    <a16:creationId xmlns:a16="http://schemas.microsoft.com/office/drawing/2014/main" id="{A688E060-4ADB-E644-B6A5-FFB37AFFE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2" name="Rectangle 1590">
                <a:extLst>
                  <a:ext uri="{FF2B5EF4-FFF2-40B4-BE49-F238E27FC236}">
                    <a16:creationId xmlns:a16="http://schemas.microsoft.com/office/drawing/2014/main" id="{36915D00-DA62-9744-888E-797389261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3" name="Rectangle 1591">
                <a:extLst>
                  <a:ext uri="{FF2B5EF4-FFF2-40B4-BE49-F238E27FC236}">
                    <a16:creationId xmlns:a16="http://schemas.microsoft.com/office/drawing/2014/main" id="{52FB90D3-A20F-0B45-9CDF-82F325F84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4" name="Rectangle 1592">
                <a:extLst>
                  <a:ext uri="{FF2B5EF4-FFF2-40B4-BE49-F238E27FC236}">
                    <a16:creationId xmlns:a16="http://schemas.microsoft.com/office/drawing/2014/main" id="{2D723C88-81A3-4949-AEF0-ACB279178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5" name="Rectangle 1593">
                <a:extLst>
                  <a:ext uri="{FF2B5EF4-FFF2-40B4-BE49-F238E27FC236}">
                    <a16:creationId xmlns:a16="http://schemas.microsoft.com/office/drawing/2014/main" id="{66042C17-D13F-FC41-B943-8C6AF317D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6" name="Rectangle 1594">
                <a:extLst>
                  <a:ext uri="{FF2B5EF4-FFF2-40B4-BE49-F238E27FC236}">
                    <a16:creationId xmlns:a16="http://schemas.microsoft.com/office/drawing/2014/main" id="{37576A53-1F75-1041-97C1-8B47C1A84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7" name="Rectangle 1595">
                <a:extLst>
                  <a:ext uri="{FF2B5EF4-FFF2-40B4-BE49-F238E27FC236}">
                    <a16:creationId xmlns:a16="http://schemas.microsoft.com/office/drawing/2014/main" id="{FF24267D-D723-6245-BE6B-3695C634B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8" name="Rectangle 1596">
                <a:extLst>
                  <a:ext uri="{FF2B5EF4-FFF2-40B4-BE49-F238E27FC236}">
                    <a16:creationId xmlns:a16="http://schemas.microsoft.com/office/drawing/2014/main" id="{999B556C-3C82-DB4C-BD59-268933106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91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9" name="Rectangle 1597">
                <a:extLst>
                  <a:ext uri="{FF2B5EF4-FFF2-40B4-BE49-F238E27FC236}">
                    <a16:creationId xmlns:a16="http://schemas.microsoft.com/office/drawing/2014/main" id="{F8FA71ED-93CB-2843-85F1-48E4A1AFD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0" name="Rectangle 1598">
                <a:extLst>
                  <a:ext uri="{FF2B5EF4-FFF2-40B4-BE49-F238E27FC236}">
                    <a16:creationId xmlns:a16="http://schemas.microsoft.com/office/drawing/2014/main" id="{B685DEBB-1C97-0B46-AE74-B3326FEEC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1" name="Rectangle 1599">
                <a:extLst>
                  <a:ext uri="{FF2B5EF4-FFF2-40B4-BE49-F238E27FC236}">
                    <a16:creationId xmlns:a16="http://schemas.microsoft.com/office/drawing/2014/main" id="{A57E0DB1-5D9E-A04D-9993-545920A97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2" name="Rectangle 1600">
                <a:extLst>
                  <a:ext uri="{FF2B5EF4-FFF2-40B4-BE49-F238E27FC236}">
                    <a16:creationId xmlns:a16="http://schemas.microsoft.com/office/drawing/2014/main" id="{A0FCF70D-DFFB-A747-A209-5AA830B48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3" name="Rectangle 1601">
                <a:extLst>
                  <a:ext uri="{FF2B5EF4-FFF2-40B4-BE49-F238E27FC236}">
                    <a16:creationId xmlns:a16="http://schemas.microsoft.com/office/drawing/2014/main" id="{35EFF615-2B8B-D045-B2A0-E5B1B9AA9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4" name="Rectangle 1602">
                <a:extLst>
                  <a:ext uri="{FF2B5EF4-FFF2-40B4-BE49-F238E27FC236}">
                    <a16:creationId xmlns:a16="http://schemas.microsoft.com/office/drawing/2014/main" id="{D776F52F-B5C7-A44D-AE32-B8E2CC933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5" name="Rectangle 1603">
                <a:extLst>
                  <a:ext uri="{FF2B5EF4-FFF2-40B4-BE49-F238E27FC236}">
                    <a16:creationId xmlns:a16="http://schemas.microsoft.com/office/drawing/2014/main" id="{A7CA2DFD-FA35-3A47-BF51-D034415E4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6" name="Rectangle 1604">
                <a:extLst>
                  <a:ext uri="{FF2B5EF4-FFF2-40B4-BE49-F238E27FC236}">
                    <a16:creationId xmlns:a16="http://schemas.microsoft.com/office/drawing/2014/main" id="{F71A1428-DB80-F449-B8FF-4DCB36F1A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7" name="Rectangle 1605">
                <a:extLst>
                  <a:ext uri="{FF2B5EF4-FFF2-40B4-BE49-F238E27FC236}">
                    <a16:creationId xmlns:a16="http://schemas.microsoft.com/office/drawing/2014/main" id="{A92B2E7C-AB90-AF43-A5C9-DFEE9C101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8" name="Rectangle 1606">
                <a:extLst>
                  <a:ext uri="{FF2B5EF4-FFF2-40B4-BE49-F238E27FC236}">
                    <a16:creationId xmlns:a16="http://schemas.microsoft.com/office/drawing/2014/main" id="{1C065F19-FA30-B14A-AC79-720C28EB6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91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9" name="Rectangle 1607">
                <a:extLst>
                  <a:ext uri="{FF2B5EF4-FFF2-40B4-BE49-F238E27FC236}">
                    <a16:creationId xmlns:a16="http://schemas.microsoft.com/office/drawing/2014/main" id="{93E6E71F-6CB5-C248-906B-07AD96FA7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0" name="Rectangle 1608">
                <a:extLst>
                  <a:ext uri="{FF2B5EF4-FFF2-40B4-BE49-F238E27FC236}">
                    <a16:creationId xmlns:a16="http://schemas.microsoft.com/office/drawing/2014/main" id="{264BC0CC-5192-AB4D-B119-827D81BA9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1" name="Rectangle 1609">
                <a:extLst>
                  <a:ext uri="{FF2B5EF4-FFF2-40B4-BE49-F238E27FC236}">
                    <a16:creationId xmlns:a16="http://schemas.microsoft.com/office/drawing/2014/main" id="{F5EA91B9-883F-F148-9DE2-2B32E134A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2" name="Rectangle 1610">
                <a:extLst>
                  <a:ext uri="{FF2B5EF4-FFF2-40B4-BE49-F238E27FC236}">
                    <a16:creationId xmlns:a16="http://schemas.microsoft.com/office/drawing/2014/main" id="{A61F3C12-3DA4-EB4D-B0D6-7CA6B4F55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3" name="Rectangle 1611">
                <a:extLst>
                  <a:ext uri="{FF2B5EF4-FFF2-40B4-BE49-F238E27FC236}">
                    <a16:creationId xmlns:a16="http://schemas.microsoft.com/office/drawing/2014/main" id="{332AC16D-F3DE-004C-A254-F2016D77A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4" name="Rectangle 1612">
                <a:extLst>
                  <a:ext uri="{FF2B5EF4-FFF2-40B4-BE49-F238E27FC236}">
                    <a16:creationId xmlns:a16="http://schemas.microsoft.com/office/drawing/2014/main" id="{714E29FF-E191-2549-8CD8-B5621BC54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5" name="Rectangle 1613">
                <a:extLst>
                  <a:ext uri="{FF2B5EF4-FFF2-40B4-BE49-F238E27FC236}">
                    <a16:creationId xmlns:a16="http://schemas.microsoft.com/office/drawing/2014/main" id="{4EB58B96-D359-9648-9E19-784439338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6" name="Rectangle 1614">
                <a:extLst>
                  <a:ext uri="{FF2B5EF4-FFF2-40B4-BE49-F238E27FC236}">
                    <a16:creationId xmlns:a16="http://schemas.microsoft.com/office/drawing/2014/main" id="{D763C4C3-D7CF-5E46-B88C-4909FF305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7" name="Rectangle 1615">
                <a:extLst>
                  <a:ext uri="{FF2B5EF4-FFF2-40B4-BE49-F238E27FC236}">
                    <a16:creationId xmlns:a16="http://schemas.microsoft.com/office/drawing/2014/main" id="{5AFEACCE-BA19-7049-B776-87FEABA74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8" name="Rectangle 1616">
                <a:extLst>
                  <a:ext uri="{FF2B5EF4-FFF2-40B4-BE49-F238E27FC236}">
                    <a16:creationId xmlns:a16="http://schemas.microsoft.com/office/drawing/2014/main" id="{238FBEFD-3984-C04E-BDFE-EF5DDE6DE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9" name="Rectangle 1617">
                <a:extLst>
                  <a:ext uri="{FF2B5EF4-FFF2-40B4-BE49-F238E27FC236}">
                    <a16:creationId xmlns:a16="http://schemas.microsoft.com/office/drawing/2014/main" id="{7FC2F32E-339A-F346-9E5C-C95E8573F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0" name="Rectangle 1618">
                <a:extLst>
                  <a:ext uri="{FF2B5EF4-FFF2-40B4-BE49-F238E27FC236}">
                    <a16:creationId xmlns:a16="http://schemas.microsoft.com/office/drawing/2014/main" id="{EE485B68-83E1-CF4C-8F47-37085FA5F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1" name="Rectangle 1619">
                <a:extLst>
                  <a:ext uri="{FF2B5EF4-FFF2-40B4-BE49-F238E27FC236}">
                    <a16:creationId xmlns:a16="http://schemas.microsoft.com/office/drawing/2014/main" id="{2A2E1AD2-D35A-5E4B-A295-07F3D5B2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2" name="Rectangle 1620">
                <a:extLst>
                  <a:ext uri="{FF2B5EF4-FFF2-40B4-BE49-F238E27FC236}">
                    <a16:creationId xmlns:a16="http://schemas.microsoft.com/office/drawing/2014/main" id="{5EDBAEC5-1241-924C-B97F-A7F057F0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3" name="Rectangle 1621">
                <a:extLst>
                  <a:ext uri="{FF2B5EF4-FFF2-40B4-BE49-F238E27FC236}">
                    <a16:creationId xmlns:a16="http://schemas.microsoft.com/office/drawing/2014/main" id="{CE3249CC-2D14-1149-9475-16AC5E204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4" name="Rectangle 1622">
                <a:extLst>
                  <a:ext uri="{FF2B5EF4-FFF2-40B4-BE49-F238E27FC236}">
                    <a16:creationId xmlns:a16="http://schemas.microsoft.com/office/drawing/2014/main" id="{14A84FFD-98AF-6542-8D54-F4A2ADDB0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5" name="Rectangle 1623">
                <a:extLst>
                  <a:ext uri="{FF2B5EF4-FFF2-40B4-BE49-F238E27FC236}">
                    <a16:creationId xmlns:a16="http://schemas.microsoft.com/office/drawing/2014/main" id="{6D49D2F9-99FD-3A4D-A824-7932B5395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6" name="Rectangle 1624">
                <a:extLst>
                  <a:ext uri="{FF2B5EF4-FFF2-40B4-BE49-F238E27FC236}">
                    <a16:creationId xmlns:a16="http://schemas.microsoft.com/office/drawing/2014/main" id="{EA848901-F838-FC4B-8681-6C148F7B5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7" name="Rectangle 1625">
                <a:extLst>
                  <a:ext uri="{FF2B5EF4-FFF2-40B4-BE49-F238E27FC236}">
                    <a16:creationId xmlns:a16="http://schemas.microsoft.com/office/drawing/2014/main" id="{57C45128-89EE-EE44-8B75-A097B5A92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8" name="Rectangle 1626">
                <a:extLst>
                  <a:ext uri="{FF2B5EF4-FFF2-40B4-BE49-F238E27FC236}">
                    <a16:creationId xmlns:a16="http://schemas.microsoft.com/office/drawing/2014/main" id="{31F9E5F9-E38D-C248-8798-A54164A39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9" name="Rectangle 1627">
                <a:extLst>
                  <a:ext uri="{FF2B5EF4-FFF2-40B4-BE49-F238E27FC236}">
                    <a16:creationId xmlns:a16="http://schemas.microsoft.com/office/drawing/2014/main" id="{A5B84014-8D6B-BF43-BBA1-6ABF69CBB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2966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0" name="Rectangle 1628">
                <a:extLst>
                  <a:ext uri="{FF2B5EF4-FFF2-40B4-BE49-F238E27FC236}">
                    <a16:creationId xmlns:a16="http://schemas.microsoft.com/office/drawing/2014/main" id="{C5EFFE31-EADF-1A45-A9E4-40B474C8F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1" name="Rectangle 1629">
                <a:extLst>
                  <a:ext uri="{FF2B5EF4-FFF2-40B4-BE49-F238E27FC236}">
                    <a16:creationId xmlns:a16="http://schemas.microsoft.com/office/drawing/2014/main" id="{E9169812-FE71-4C41-9996-81F3D9265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2" name="Rectangle 1630">
                <a:extLst>
                  <a:ext uri="{FF2B5EF4-FFF2-40B4-BE49-F238E27FC236}">
                    <a16:creationId xmlns:a16="http://schemas.microsoft.com/office/drawing/2014/main" id="{C8D0AB3D-8009-3A4E-B0B1-B638A591F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3" name="Rectangle 1631">
                <a:extLst>
                  <a:ext uri="{FF2B5EF4-FFF2-40B4-BE49-F238E27FC236}">
                    <a16:creationId xmlns:a16="http://schemas.microsoft.com/office/drawing/2014/main" id="{24C0F08C-F457-E640-B861-DD68088F4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4" name="Rectangle 1632">
                <a:extLst>
                  <a:ext uri="{FF2B5EF4-FFF2-40B4-BE49-F238E27FC236}">
                    <a16:creationId xmlns:a16="http://schemas.microsoft.com/office/drawing/2014/main" id="{66AB19EC-EDA6-5A44-AB25-C78D2A77D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5" name="Rectangle 1633">
                <a:extLst>
                  <a:ext uri="{FF2B5EF4-FFF2-40B4-BE49-F238E27FC236}">
                    <a16:creationId xmlns:a16="http://schemas.microsoft.com/office/drawing/2014/main" id="{E73E65F1-2E39-A24E-8BF3-564606868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6" name="Rectangle 1634">
                <a:extLst>
                  <a:ext uri="{FF2B5EF4-FFF2-40B4-BE49-F238E27FC236}">
                    <a16:creationId xmlns:a16="http://schemas.microsoft.com/office/drawing/2014/main" id="{5E5AD095-8942-D945-9BA7-B4A40DDF1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7" name="Rectangle 1635">
                <a:extLst>
                  <a:ext uri="{FF2B5EF4-FFF2-40B4-BE49-F238E27FC236}">
                    <a16:creationId xmlns:a16="http://schemas.microsoft.com/office/drawing/2014/main" id="{44CFD9A1-3FD4-134F-AE20-F4B6E706F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8" name="Rectangle 1636">
                <a:extLst>
                  <a:ext uri="{FF2B5EF4-FFF2-40B4-BE49-F238E27FC236}">
                    <a16:creationId xmlns:a16="http://schemas.microsoft.com/office/drawing/2014/main" id="{4819BAF1-7316-9445-B82F-181B7D4CF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9" name="Rectangle 1637">
                <a:extLst>
                  <a:ext uri="{FF2B5EF4-FFF2-40B4-BE49-F238E27FC236}">
                    <a16:creationId xmlns:a16="http://schemas.microsoft.com/office/drawing/2014/main" id="{8777A0DB-C6A0-8242-953A-1E62AF92D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0" name="Rectangle 1638">
                <a:extLst>
                  <a:ext uri="{FF2B5EF4-FFF2-40B4-BE49-F238E27FC236}">
                    <a16:creationId xmlns:a16="http://schemas.microsoft.com/office/drawing/2014/main" id="{EA0F6B8A-0BE0-7645-A638-BF60CDA7D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2966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1" name="Rectangle 1639">
                <a:extLst>
                  <a:ext uri="{FF2B5EF4-FFF2-40B4-BE49-F238E27FC236}">
                    <a16:creationId xmlns:a16="http://schemas.microsoft.com/office/drawing/2014/main" id="{47D481B5-1C03-354A-AEE8-BD1C3E4B1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2" name="Rectangle 1640">
                <a:extLst>
                  <a:ext uri="{FF2B5EF4-FFF2-40B4-BE49-F238E27FC236}">
                    <a16:creationId xmlns:a16="http://schemas.microsoft.com/office/drawing/2014/main" id="{11AD3CA6-2ADB-8245-9316-D26229DA0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3" name="Rectangle 1641">
                <a:extLst>
                  <a:ext uri="{FF2B5EF4-FFF2-40B4-BE49-F238E27FC236}">
                    <a16:creationId xmlns:a16="http://schemas.microsoft.com/office/drawing/2014/main" id="{45D82051-A66D-2F4E-B97C-78CF7E1EC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4" name="Rectangle 1642">
                <a:extLst>
                  <a:ext uri="{FF2B5EF4-FFF2-40B4-BE49-F238E27FC236}">
                    <a16:creationId xmlns:a16="http://schemas.microsoft.com/office/drawing/2014/main" id="{A79512EA-E94A-9049-A092-6D87AE60D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5" name="Rectangle 1643">
                <a:extLst>
                  <a:ext uri="{FF2B5EF4-FFF2-40B4-BE49-F238E27FC236}">
                    <a16:creationId xmlns:a16="http://schemas.microsoft.com/office/drawing/2014/main" id="{CD22F364-ADCC-D140-B496-CCBB495BE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6" name="Rectangle 1644">
                <a:extLst>
                  <a:ext uri="{FF2B5EF4-FFF2-40B4-BE49-F238E27FC236}">
                    <a16:creationId xmlns:a16="http://schemas.microsoft.com/office/drawing/2014/main" id="{CE26D76D-2D89-7A46-ACE3-6AE241FB9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7" name="Rectangle 1645">
                <a:extLst>
                  <a:ext uri="{FF2B5EF4-FFF2-40B4-BE49-F238E27FC236}">
                    <a16:creationId xmlns:a16="http://schemas.microsoft.com/office/drawing/2014/main" id="{F7C4346D-5491-0840-8F64-BA9E8333B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8" name="Rectangle 1646">
                <a:extLst>
                  <a:ext uri="{FF2B5EF4-FFF2-40B4-BE49-F238E27FC236}">
                    <a16:creationId xmlns:a16="http://schemas.microsoft.com/office/drawing/2014/main" id="{39EDE845-27E9-394E-9045-14EEA0BB0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9" name="Rectangle 1647">
                <a:extLst>
                  <a:ext uri="{FF2B5EF4-FFF2-40B4-BE49-F238E27FC236}">
                    <a16:creationId xmlns:a16="http://schemas.microsoft.com/office/drawing/2014/main" id="{D692D8B4-2DC1-DB4D-938F-552ED9307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0" name="Rectangle 1648">
                <a:extLst>
                  <a:ext uri="{FF2B5EF4-FFF2-40B4-BE49-F238E27FC236}">
                    <a16:creationId xmlns:a16="http://schemas.microsoft.com/office/drawing/2014/main" id="{C76B7046-567B-694C-98A3-1FD428F29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1" name="Rectangle 1649">
                <a:extLst>
                  <a:ext uri="{FF2B5EF4-FFF2-40B4-BE49-F238E27FC236}">
                    <a16:creationId xmlns:a16="http://schemas.microsoft.com/office/drawing/2014/main" id="{0F60906A-725C-BB44-8A3F-247E25F72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2" name="Rectangle 1650">
                <a:extLst>
                  <a:ext uri="{FF2B5EF4-FFF2-40B4-BE49-F238E27FC236}">
                    <a16:creationId xmlns:a16="http://schemas.microsoft.com/office/drawing/2014/main" id="{030787EA-9753-7547-8448-3DB906B0E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3" name="Rectangle 1651">
                <a:extLst>
                  <a:ext uri="{FF2B5EF4-FFF2-40B4-BE49-F238E27FC236}">
                    <a16:creationId xmlns:a16="http://schemas.microsoft.com/office/drawing/2014/main" id="{FF75A47A-09FE-6642-8E3B-D7A451565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4" name="Rectangle 1652">
                <a:extLst>
                  <a:ext uri="{FF2B5EF4-FFF2-40B4-BE49-F238E27FC236}">
                    <a16:creationId xmlns:a16="http://schemas.microsoft.com/office/drawing/2014/main" id="{026C511C-7480-3847-A3C3-260BDC437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5" name="Rectangle 1653">
                <a:extLst>
                  <a:ext uri="{FF2B5EF4-FFF2-40B4-BE49-F238E27FC236}">
                    <a16:creationId xmlns:a16="http://schemas.microsoft.com/office/drawing/2014/main" id="{DDD4FA46-B15B-FE4A-86A2-481CCB9CF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6" name="Rectangle 1654">
                <a:extLst>
                  <a:ext uri="{FF2B5EF4-FFF2-40B4-BE49-F238E27FC236}">
                    <a16:creationId xmlns:a16="http://schemas.microsoft.com/office/drawing/2014/main" id="{DDD5AFA2-347D-3142-96D0-57B62B50D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7" name="Rectangle 1655">
                <a:extLst>
                  <a:ext uri="{FF2B5EF4-FFF2-40B4-BE49-F238E27FC236}">
                    <a16:creationId xmlns:a16="http://schemas.microsoft.com/office/drawing/2014/main" id="{994D5BB9-6DC2-E444-9CD7-4DEF38B07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8" name="Rectangle 1656">
                <a:extLst>
                  <a:ext uri="{FF2B5EF4-FFF2-40B4-BE49-F238E27FC236}">
                    <a16:creationId xmlns:a16="http://schemas.microsoft.com/office/drawing/2014/main" id="{28A5CCF8-724F-0242-BDE1-5E2972344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9" name="Rectangle 1657">
                <a:extLst>
                  <a:ext uri="{FF2B5EF4-FFF2-40B4-BE49-F238E27FC236}">
                    <a16:creationId xmlns:a16="http://schemas.microsoft.com/office/drawing/2014/main" id="{4C360D00-D5A9-0B41-ABE8-024F2CD3F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0" name="Rectangle 1658">
                <a:extLst>
                  <a:ext uri="{FF2B5EF4-FFF2-40B4-BE49-F238E27FC236}">
                    <a16:creationId xmlns:a16="http://schemas.microsoft.com/office/drawing/2014/main" id="{0B02E72C-EB4D-1448-B779-8C0369290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1" name="Rectangle 1659">
                <a:extLst>
                  <a:ext uri="{FF2B5EF4-FFF2-40B4-BE49-F238E27FC236}">
                    <a16:creationId xmlns:a16="http://schemas.microsoft.com/office/drawing/2014/main" id="{740430B7-C4FB-D845-A665-441791EBC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0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2" name="Rectangle 1660">
                <a:extLst>
                  <a:ext uri="{FF2B5EF4-FFF2-40B4-BE49-F238E27FC236}">
                    <a16:creationId xmlns:a16="http://schemas.microsoft.com/office/drawing/2014/main" id="{72164B16-7B1D-D043-9819-70CED74B7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3" name="Rectangle 1661">
                <a:extLst>
                  <a:ext uri="{FF2B5EF4-FFF2-40B4-BE49-F238E27FC236}">
                    <a16:creationId xmlns:a16="http://schemas.microsoft.com/office/drawing/2014/main" id="{93852D30-6ED5-3145-9B87-3BB250FA3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4" name="Rectangle 1662">
                <a:extLst>
                  <a:ext uri="{FF2B5EF4-FFF2-40B4-BE49-F238E27FC236}">
                    <a16:creationId xmlns:a16="http://schemas.microsoft.com/office/drawing/2014/main" id="{648251A3-2782-9149-B8F0-11877EE3C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5" name="Rectangle 1663">
                <a:extLst>
                  <a:ext uri="{FF2B5EF4-FFF2-40B4-BE49-F238E27FC236}">
                    <a16:creationId xmlns:a16="http://schemas.microsoft.com/office/drawing/2014/main" id="{2A2FF545-C2AF-1D48-B5F2-AB91F2867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6" name="Rectangle 1664">
                <a:extLst>
                  <a:ext uri="{FF2B5EF4-FFF2-40B4-BE49-F238E27FC236}">
                    <a16:creationId xmlns:a16="http://schemas.microsoft.com/office/drawing/2014/main" id="{F4ABD8DD-CE9B-DB4E-8A5C-1AB2F79C8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7" name="Rectangle 1665">
                <a:extLst>
                  <a:ext uri="{FF2B5EF4-FFF2-40B4-BE49-F238E27FC236}">
                    <a16:creationId xmlns:a16="http://schemas.microsoft.com/office/drawing/2014/main" id="{68972C3C-46C0-4545-8F7F-044B6394A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8" name="Rectangle 1666">
                <a:extLst>
                  <a:ext uri="{FF2B5EF4-FFF2-40B4-BE49-F238E27FC236}">
                    <a16:creationId xmlns:a16="http://schemas.microsoft.com/office/drawing/2014/main" id="{F78A8AEB-CCD8-2B44-A412-C3E0A3690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9" name="Rectangle 1667">
                <a:extLst>
                  <a:ext uri="{FF2B5EF4-FFF2-40B4-BE49-F238E27FC236}">
                    <a16:creationId xmlns:a16="http://schemas.microsoft.com/office/drawing/2014/main" id="{088690C9-A801-A246-8C13-CC40B19F5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0" name="Rectangle 1668">
                <a:extLst>
                  <a:ext uri="{FF2B5EF4-FFF2-40B4-BE49-F238E27FC236}">
                    <a16:creationId xmlns:a16="http://schemas.microsoft.com/office/drawing/2014/main" id="{812C47F1-2290-B846-9BA6-1BCB0B1E9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1" name="Rectangle 1669">
                <a:extLst>
                  <a:ext uri="{FF2B5EF4-FFF2-40B4-BE49-F238E27FC236}">
                    <a16:creationId xmlns:a16="http://schemas.microsoft.com/office/drawing/2014/main" id="{57E544E5-F0C0-AF4F-ACE6-059DD034C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2" name="Rectangle 1670">
                <a:extLst>
                  <a:ext uri="{FF2B5EF4-FFF2-40B4-BE49-F238E27FC236}">
                    <a16:creationId xmlns:a16="http://schemas.microsoft.com/office/drawing/2014/main" id="{FF14A1FE-B20C-C64E-AF08-C3FC5D1BC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0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3" name="Rectangle 1671">
                <a:extLst>
                  <a:ext uri="{FF2B5EF4-FFF2-40B4-BE49-F238E27FC236}">
                    <a16:creationId xmlns:a16="http://schemas.microsoft.com/office/drawing/2014/main" id="{7E8D2959-E227-DA41-8E47-503C33CF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4" name="Rectangle 1672">
                <a:extLst>
                  <a:ext uri="{FF2B5EF4-FFF2-40B4-BE49-F238E27FC236}">
                    <a16:creationId xmlns:a16="http://schemas.microsoft.com/office/drawing/2014/main" id="{26AAF2C3-024E-FF43-8093-DBF2D9805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5" name="Rectangle 1673">
                <a:extLst>
                  <a:ext uri="{FF2B5EF4-FFF2-40B4-BE49-F238E27FC236}">
                    <a16:creationId xmlns:a16="http://schemas.microsoft.com/office/drawing/2014/main" id="{749E3569-7475-F74F-8683-3C0E9C99A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6" name="Rectangle 1674">
                <a:extLst>
                  <a:ext uri="{FF2B5EF4-FFF2-40B4-BE49-F238E27FC236}">
                    <a16:creationId xmlns:a16="http://schemas.microsoft.com/office/drawing/2014/main" id="{4CFA9083-3137-1D4F-B30F-512924458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7" name="Rectangle 1675">
                <a:extLst>
                  <a:ext uri="{FF2B5EF4-FFF2-40B4-BE49-F238E27FC236}">
                    <a16:creationId xmlns:a16="http://schemas.microsoft.com/office/drawing/2014/main" id="{12B7B0A0-C96D-A34D-8DDB-59DDD1502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8" name="Rectangle 1676">
                <a:extLst>
                  <a:ext uri="{FF2B5EF4-FFF2-40B4-BE49-F238E27FC236}">
                    <a16:creationId xmlns:a16="http://schemas.microsoft.com/office/drawing/2014/main" id="{505FB7E8-E6E8-B64B-B085-FACCA8953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9" name="Rectangle 1677">
                <a:extLst>
                  <a:ext uri="{FF2B5EF4-FFF2-40B4-BE49-F238E27FC236}">
                    <a16:creationId xmlns:a16="http://schemas.microsoft.com/office/drawing/2014/main" id="{047784C8-8EB0-6247-BA36-F60CA8360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0" name="Rectangle 1678">
                <a:extLst>
                  <a:ext uri="{FF2B5EF4-FFF2-40B4-BE49-F238E27FC236}">
                    <a16:creationId xmlns:a16="http://schemas.microsoft.com/office/drawing/2014/main" id="{9993067A-0705-1B46-8F6C-5FD403E2C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1" name="Rectangle 1679">
                <a:extLst>
                  <a:ext uri="{FF2B5EF4-FFF2-40B4-BE49-F238E27FC236}">
                    <a16:creationId xmlns:a16="http://schemas.microsoft.com/office/drawing/2014/main" id="{748F7F71-6277-FC45-A0E1-15C38555D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2" name="Rectangle 1680">
                <a:extLst>
                  <a:ext uri="{FF2B5EF4-FFF2-40B4-BE49-F238E27FC236}">
                    <a16:creationId xmlns:a16="http://schemas.microsoft.com/office/drawing/2014/main" id="{4176DAA5-6BD2-A84A-91AF-DC0BA0D44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3" name="Rectangle 1681">
                <a:extLst>
                  <a:ext uri="{FF2B5EF4-FFF2-40B4-BE49-F238E27FC236}">
                    <a16:creationId xmlns:a16="http://schemas.microsoft.com/office/drawing/2014/main" id="{818B0545-0D71-EE48-B09C-6D7F3B6E5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4" name="Rectangle 1682">
                <a:extLst>
                  <a:ext uri="{FF2B5EF4-FFF2-40B4-BE49-F238E27FC236}">
                    <a16:creationId xmlns:a16="http://schemas.microsoft.com/office/drawing/2014/main" id="{4545DB49-0B16-CA41-AA08-541C06532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5" name="Rectangle 1683">
                <a:extLst>
                  <a:ext uri="{FF2B5EF4-FFF2-40B4-BE49-F238E27FC236}">
                    <a16:creationId xmlns:a16="http://schemas.microsoft.com/office/drawing/2014/main" id="{F8DD3BED-0CCA-EF41-8713-1133EF1C4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6" name="Rectangle 1684">
                <a:extLst>
                  <a:ext uri="{FF2B5EF4-FFF2-40B4-BE49-F238E27FC236}">
                    <a16:creationId xmlns:a16="http://schemas.microsoft.com/office/drawing/2014/main" id="{6ED643E6-F553-4E43-AC0F-5C4A6CE54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7" name="Rectangle 1685">
                <a:extLst>
                  <a:ext uri="{FF2B5EF4-FFF2-40B4-BE49-F238E27FC236}">
                    <a16:creationId xmlns:a16="http://schemas.microsoft.com/office/drawing/2014/main" id="{FF55CDE2-850A-E34B-B84A-7FFFB1377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8" name="Rectangle 1686">
                <a:extLst>
                  <a:ext uri="{FF2B5EF4-FFF2-40B4-BE49-F238E27FC236}">
                    <a16:creationId xmlns:a16="http://schemas.microsoft.com/office/drawing/2014/main" id="{E4000755-B5E6-8B44-AFB4-BC41521C0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9" name="Rectangle 1687">
                <a:extLst>
                  <a:ext uri="{FF2B5EF4-FFF2-40B4-BE49-F238E27FC236}">
                    <a16:creationId xmlns:a16="http://schemas.microsoft.com/office/drawing/2014/main" id="{6F8AA878-B340-8D42-98F8-1D1CFA93B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0" name="Rectangle 1688">
                <a:extLst>
                  <a:ext uri="{FF2B5EF4-FFF2-40B4-BE49-F238E27FC236}">
                    <a16:creationId xmlns:a16="http://schemas.microsoft.com/office/drawing/2014/main" id="{F482E647-BDC4-A449-B9B4-EEFE59BD5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1" name="Rectangle 1689">
                <a:extLst>
                  <a:ext uri="{FF2B5EF4-FFF2-40B4-BE49-F238E27FC236}">
                    <a16:creationId xmlns:a16="http://schemas.microsoft.com/office/drawing/2014/main" id="{B202B39C-CFBB-9447-B3D9-BE53580AF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2" name="Rectangle 1690">
                <a:extLst>
                  <a:ext uri="{FF2B5EF4-FFF2-40B4-BE49-F238E27FC236}">
                    <a16:creationId xmlns:a16="http://schemas.microsoft.com/office/drawing/2014/main" id="{47F57C02-9F87-1540-8D4F-7770770D2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0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3" name="Rectangle 1691">
                <a:extLst>
                  <a:ext uri="{FF2B5EF4-FFF2-40B4-BE49-F238E27FC236}">
                    <a16:creationId xmlns:a16="http://schemas.microsoft.com/office/drawing/2014/main" id="{E3A4BB1C-4371-984A-8463-B8F2F1D77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4" name="Rectangle 1692">
                <a:extLst>
                  <a:ext uri="{FF2B5EF4-FFF2-40B4-BE49-F238E27FC236}">
                    <a16:creationId xmlns:a16="http://schemas.microsoft.com/office/drawing/2014/main" id="{3F579FD8-4DEE-664D-8C40-50C3F8CC3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5" name="Rectangle 1693">
                <a:extLst>
                  <a:ext uri="{FF2B5EF4-FFF2-40B4-BE49-F238E27FC236}">
                    <a16:creationId xmlns:a16="http://schemas.microsoft.com/office/drawing/2014/main" id="{8241060E-06FA-F843-AC6F-0ECACC1DE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6" name="Rectangle 1694">
                <a:extLst>
                  <a:ext uri="{FF2B5EF4-FFF2-40B4-BE49-F238E27FC236}">
                    <a16:creationId xmlns:a16="http://schemas.microsoft.com/office/drawing/2014/main" id="{608993B3-EE23-2C4A-BEB4-3975D0189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7" name="Rectangle 1695">
                <a:extLst>
                  <a:ext uri="{FF2B5EF4-FFF2-40B4-BE49-F238E27FC236}">
                    <a16:creationId xmlns:a16="http://schemas.microsoft.com/office/drawing/2014/main" id="{6DED1D2F-BE53-A244-A368-A9201B74A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8" name="Rectangle 1696">
                <a:extLst>
                  <a:ext uri="{FF2B5EF4-FFF2-40B4-BE49-F238E27FC236}">
                    <a16:creationId xmlns:a16="http://schemas.microsoft.com/office/drawing/2014/main" id="{DABCA758-6453-3C43-A7A4-00EC0A661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9" name="Rectangle 1697">
                <a:extLst>
                  <a:ext uri="{FF2B5EF4-FFF2-40B4-BE49-F238E27FC236}">
                    <a16:creationId xmlns:a16="http://schemas.microsoft.com/office/drawing/2014/main" id="{E9A04FAF-430C-4A48-9C82-939B447A6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0" name="Rectangle 1698">
                <a:extLst>
                  <a:ext uri="{FF2B5EF4-FFF2-40B4-BE49-F238E27FC236}">
                    <a16:creationId xmlns:a16="http://schemas.microsoft.com/office/drawing/2014/main" id="{75983992-AD6A-1548-A3D3-8958C8A4B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1" name="Rectangle 1699">
                <a:extLst>
                  <a:ext uri="{FF2B5EF4-FFF2-40B4-BE49-F238E27FC236}">
                    <a16:creationId xmlns:a16="http://schemas.microsoft.com/office/drawing/2014/main" id="{5DCFDD33-74E5-E447-8518-286A98D40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2" name="Rectangle 1700">
                <a:extLst>
                  <a:ext uri="{FF2B5EF4-FFF2-40B4-BE49-F238E27FC236}">
                    <a16:creationId xmlns:a16="http://schemas.microsoft.com/office/drawing/2014/main" id="{FB6D0298-D957-504E-B770-5E25A2714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3" name="Rectangle 1701">
                <a:extLst>
                  <a:ext uri="{FF2B5EF4-FFF2-40B4-BE49-F238E27FC236}">
                    <a16:creationId xmlns:a16="http://schemas.microsoft.com/office/drawing/2014/main" id="{E9937E01-B01B-054F-B5DD-EBA6A4D99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4" name="Rectangle 1702">
                <a:extLst>
                  <a:ext uri="{FF2B5EF4-FFF2-40B4-BE49-F238E27FC236}">
                    <a16:creationId xmlns:a16="http://schemas.microsoft.com/office/drawing/2014/main" id="{186974C7-903A-2E4E-94B0-A3B24F597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0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5" name="Rectangle 1703">
                <a:extLst>
                  <a:ext uri="{FF2B5EF4-FFF2-40B4-BE49-F238E27FC236}">
                    <a16:creationId xmlns:a16="http://schemas.microsoft.com/office/drawing/2014/main" id="{970E99B3-0E87-BA49-8F5A-E47807AAD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6" name="Rectangle 1704">
                <a:extLst>
                  <a:ext uri="{FF2B5EF4-FFF2-40B4-BE49-F238E27FC236}">
                    <a16:creationId xmlns:a16="http://schemas.microsoft.com/office/drawing/2014/main" id="{BA70F030-9255-0A4D-8DB5-2C4BF10E3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7" name="Rectangle 1705">
                <a:extLst>
                  <a:ext uri="{FF2B5EF4-FFF2-40B4-BE49-F238E27FC236}">
                    <a16:creationId xmlns:a16="http://schemas.microsoft.com/office/drawing/2014/main" id="{1DEA54CD-3E6A-F24D-909E-A8DAA0841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8" name="Rectangle 1706">
                <a:extLst>
                  <a:ext uri="{FF2B5EF4-FFF2-40B4-BE49-F238E27FC236}">
                    <a16:creationId xmlns:a16="http://schemas.microsoft.com/office/drawing/2014/main" id="{8F733F24-9BC3-FE4B-9196-0C4CDF4A3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9" name="Rectangle 1707">
                <a:extLst>
                  <a:ext uri="{FF2B5EF4-FFF2-40B4-BE49-F238E27FC236}">
                    <a16:creationId xmlns:a16="http://schemas.microsoft.com/office/drawing/2014/main" id="{53441504-A829-264A-B909-4BFED48B1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0" name="Rectangle 1708">
                <a:extLst>
                  <a:ext uri="{FF2B5EF4-FFF2-40B4-BE49-F238E27FC236}">
                    <a16:creationId xmlns:a16="http://schemas.microsoft.com/office/drawing/2014/main" id="{44F3571F-C83E-454F-9815-080525A30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1" name="Rectangle 1709">
                <a:extLst>
                  <a:ext uri="{FF2B5EF4-FFF2-40B4-BE49-F238E27FC236}">
                    <a16:creationId xmlns:a16="http://schemas.microsoft.com/office/drawing/2014/main" id="{8070D97B-5269-CB49-BC53-C4344EC90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2" name="Rectangle 1710">
                <a:extLst>
                  <a:ext uri="{FF2B5EF4-FFF2-40B4-BE49-F238E27FC236}">
                    <a16:creationId xmlns:a16="http://schemas.microsoft.com/office/drawing/2014/main" id="{71427E78-D898-9C45-B062-E447F2425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3" name="Rectangle 1711">
                <a:extLst>
                  <a:ext uri="{FF2B5EF4-FFF2-40B4-BE49-F238E27FC236}">
                    <a16:creationId xmlns:a16="http://schemas.microsoft.com/office/drawing/2014/main" id="{076E9C1E-33CA-344A-B1B7-90D7F946F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4" name="Rectangle 1712">
                <a:extLst>
                  <a:ext uri="{FF2B5EF4-FFF2-40B4-BE49-F238E27FC236}">
                    <a16:creationId xmlns:a16="http://schemas.microsoft.com/office/drawing/2014/main" id="{C9127A34-42C6-E646-8FDA-3576CE8E3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5" name="Rectangle 1713">
                <a:extLst>
                  <a:ext uri="{FF2B5EF4-FFF2-40B4-BE49-F238E27FC236}">
                    <a16:creationId xmlns:a16="http://schemas.microsoft.com/office/drawing/2014/main" id="{3E7546C9-BC15-2F44-A3B3-C8271A04F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6" name="Rectangle 1714">
                <a:extLst>
                  <a:ext uri="{FF2B5EF4-FFF2-40B4-BE49-F238E27FC236}">
                    <a16:creationId xmlns:a16="http://schemas.microsoft.com/office/drawing/2014/main" id="{E713167C-EC32-0A46-8F62-3287B0BB2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7" name="Rectangle 1715">
                <a:extLst>
                  <a:ext uri="{FF2B5EF4-FFF2-40B4-BE49-F238E27FC236}">
                    <a16:creationId xmlns:a16="http://schemas.microsoft.com/office/drawing/2014/main" id="{5D8F5D3A-0C0C-3B4E-A71B-EE7C05BD9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8" name="Rectangle 1716">
                <a:extLst>
                  <a:ext uri="{FF2B5EF4-FFF2-40B4-BE49-F238E27FC236}">
                    <a16:creationId xmlns:a16="http://schemas.microsoft.com/office/drawing/2014/main" id="{4541C97E-71DA-C54E-8DA8-6D7C07E50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9" name="Rectangle 1717">
                <a:extLst>
                  <a:ext uri="{FF2B5EF4-FFF2-40B4-BE49-F238E27FC236}">
                    <a16:creationId xmlns:a16="http://schemas.microsoft.com/office/drawing/2014/main" id="{54216C8A-EA0B-4F4E-B7CA-4CA88A14C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0" name="Rectangle 1718">
                <a:extLst>
                  <a:ext uri="{FF2B5EF4-FFF2-40B4-BE49-F238E27FC236}">
                    <a16:creationId xmlns:a16="http://schemas.microsoft.com/office/drawing/2014/main" id="{354FFBCB-96A6-7246-A5D8-7EF97784C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1" name="Rectangle 1719">
                <a:extLst>
                  <a:ext uri="{FF2B5EF4-FFF2-40B4-BE49-F238E27FC236}">
                    <a16:creationId xmlns:a16="http://schemas.microsoft.com/office/drawing/2014/main" id="{1594D77E-780F-9347-9E37-3BBC9497B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2" name="Rectangle 1720">
                <a:extLst>
                  <a:ext uri="{FF2B5EF4-FFF2-40B4-BE49-F238E27FC236}">
                    <a16:creationId xmlns:a16="http://schemas.microsoft.com/office/drawing/2014/main" id="{E307CD13-15A6-BC4F-AB25-6281EF134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3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3" name="Rectangle 1721">
                <a:extLst>
                  <a:ext uri="{FF2B5EF4-FFF2-40B4-BE49-F238E27FC236}">
                    <a16:creationId xmlns:a16="http://schemas.microsoft.com/office/drawing/2014/main" id="{0BBB93AD-BABC-A043-99DB-7780C5BE5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4" name="Rectangle 1722">
                <a:extLst>
                  <a:ext uri="{FF2B5EF4-FFF2-40B4-BE49-F238E27FC236}">
                    <a16:creationId xmlns:a16="http://schemas.microsoft.com/office/drawing/2014/main" id="{47AC4467-17C9-A54B-83D0-AB2D8110A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5" name="Rectangle 1723">
                <a:extLst>
                  <a:ext uri="{FF2B5EF4-FFF2-40B4-BE49-F238E27FC236}">
                    <a16:creationId xmlns:a16="http://schemas.microsoft.com/office/drawing/2014/main" id="{D2905EFD-86D2-1641-AB8E-100F9CB06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6" name="Rectangle 1724">
                <a:extLst>
                  <a:ext uri="{FF2B5EF4-FFF2-40B4-BE49-F238E27FC236}">
                    <a16:creationId xmlns:a16="http://schemas.microsoft.com/office/drawing/2014/main" id="{35702720-0F6E-9B47-BECC-BC2CD44E1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7" name="Rectangle 1725">
                <a:extLst>
                  <a:ext uri="{FF2B5EF4-FFF2-40B4-BE49-F238E27FC236}">
                    <a16:creationId xmlns:a16="http://schemas.microsoft.com/office/drawing/2014/main" id="{07570803-14AC-A84C-ADEE-7E21477D6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8" name="Rectangle 1726">
                <a:extLst>
                  <a:ext uri="{FF2B5EF4-FFF2-40B4-BE49-F238E27FC236}">
                    <a16:creationId xmlns:a16="http://schemas.microsoft.com/office/drawing/2014/main" id="{0B016420-62D3-A741-8538-272FE003E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9" name="Rectangle 1727">
                <a:extLst>
                  <a:ext uri="{FF2B5EF4-FFF2-40B4-BE49-F238E27FC236}">
                    <a16:creationId xmlns:a16="http://schemas.microsoft.com/office/drawing/2014/main" id="{F52007E5-428F-084D-95AF-63A4E2F50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0" name="Rectangle 1728">
                <a:extLst>
                  <a:ext uri="{FF2B5EF4-FFF2-40B4-BE49-F238E27FC236}">
                    <a16:creationId xmlns:a16="http://schemas.microsoft.com/office/drawing/2014/main" id="{E9DB51D2-E247-2B42-992D-199B168F3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1" name="Rectangle 1729">
                <a:extLst>
                  <a:ext uri="{FF2B5EF4-FFF2-40B4-BE49-F238E27FC236}">
                    <a16:creationId xmlns:a16="http://schemas.microsoft.com/office/drawing/2014/main" id="{3FF7391D-9F05-0A4E-B526-5DD700EB6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2" name="Rectangle 1730">
                <a:extLst>
                  <a:ext uri="{FF2B5EF4-FFF2-40B4-BE49-F238E27FC236}">
                    <a16:creationId xmlns:a16="http://schemas.microsoft.com/office/drawing/2014/main" id="{FACE2DD7-4007-E14A-8820-70802B3B3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3" name="Rectangle 1731">
                <a:extLst>
                  <a:ext uri="{FF2B5EF4-FFF2-40B4-BE49-F238E27FC236}">
                    <a16:creationId xmlns:a16="http://schemas.microsoft.com/office/drawing/2014/main" id="{38A918D0-6256-104E-8B0B-8A2F6DAF2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4" name="Rectangle 1732">
                <a:extLst>
                  <a:ext uri="{FF2B5EF4-FFF2-40B4-BE49-F238E27FC236}">
                    <a16:creationId xmlns:a16="http://schemas.microsoft.com/office/drawing/2014/main" id="{D4D60D27-329C-834F-89F5-3BF06FE8E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5" name="Rectangle 1733">
                <a:extLst>
                  <a:ext uri="{FF2B5EF4-FFF2-40B4-BE49-F238E27FC236}">
                    <a16:creationId xmlns:a16="http://schemas.microsoft.com/office/drawing/2014/main" id="{592ECC46-129E-9244-B514-B38FE116B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6" name="Rectangle 1734">
                <a:extLst>
                  <a:ext uri="{FF2B5EF4-FFF2-40B4-BE49-F238E27FC236}">
                    <a16:creationId xmlns:a16="http://schemas.microsoft.com/office/drawing/2014/main" id="{5A3562FF-C290-4843-A5CA-F69821BEA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13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7" name="Rectangle 1735">
                <a:extLst>
                  <a:ext uri="{FF2B5EF4-FFF2-40B4-BE49-F238E27FC236}">
                    <a16:creationId xmlns:a16="http://schemas.microsoft.com/office/drawing/2014/main" id="{9ABAD9D8-AA05-1645-9AAF-6DCCC2DE6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8" name="Rectangle 1736">
                <a:extLst>
                  <a:ext uri="{FF2B5EF4-FFF2-40B4-BE49-F238E27FC236}">
                    <a16:creationId xmlns:a16="http://schemas.microsoft.com/office/drawing/2014/main" id="{C0D8789C-AC38-CC4D-AB5D-B9CA6C236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9" name="Rectangle 1737">
                <a:extLst>
                  <a:ext uri="{FF2B5EF4-FFF2-40B4-BE49-F238E27FC236}">
                    <a16:creationId xmlns:a16="http://schemas.microsoft.com/office/drawing/2014/main" id="{A5B63FB0-44F1-2E48-810F-3B9DA56B5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0" name="Rectangle 1738">
                <a:extLst>
                  <a:ext uri="{FF2B5EF4-FFF2-40B4-BE49-F238E27FC236}">
                    <a16:creationId xmlns:a16="http://schemas.microsoft.com/office/drawing/2014/main" id="{0AD08BA5-468A-CE4A-93BA-22FF72EF7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1" name="Rectangle 1739">
                <a:extLst>
                  <a:ext uri="{FF2B5EF4-FFF2-40B4-BE49-F238E27FC236}">
                    <a16:creationId xmlns:a16="http://schemas.microsoft.com/office/drawing/2014/main" id="{C05EDACC-0A0B-F34F-90FB-28CB0D643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2" name="Rectangle 1740">
                <a:extLst>
                  <a:ext uri="{FF2B5EF4-FFF2-40B4-BE49-F238E27FC236}">
                    <a16:creationId xmlns:a16="http://schemas.microsoft.com/office/drawing/2014/main" id="{F82C9C47-7806-FE4A-97D6-63175FD0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3" name="Rectangle 1741">
                <a:extLst>
                  <a:ext uri="{FF2B5EF4-FFF2-40B4-BE49-F238E27FC236}">
                    <a16:creationId xmlns:a16="http://schemas.microsoft.com/office/drawing/2014/main" id="{65C50EF3-F4F9-F44F-A33E-342C5DD1E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4" name="Rectangle 1742">
                <a:extLst>
                  <a:ext uri="{FF2B5EF4-FFF2-40B4-BE49-F238E27FC236}">
                    <a16:creationId xmlns:a16="http://schemas.microsoft.com/office/drawing/2014/main" id="{114F3AEF-9E2A-1541-A219-43B025089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5" name="Rectangle 1743">
                <a:extLst>
                  <a:ext uri="{FF2B5EF4-FFF2-40B4-BE49-F238E27FC236}">
                    <a16:creationId xmlns:a16="http://schemas.microsoft.com/office/drawing/2014/main" id="{825B578B-6162-C14A-A3B2-D6A6D4AE6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6" name="Rectangle 1744">
                <a:extLst>
                  <a:ext uri="{FF2B5EF4-FFF2-40B4-BE49-F238E27FC236}">
                    <a16:creationId xmlns:a16="http://schemas.microsoft.com/office/drawing/2014/main" id="{8DD8E600-5BFB-0E45-A6DC-73B7EC152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7" name="Rectangle 1745">
                <a:extLst>
                  <a:ext uri="{FF2B5EF4-FFF2-40B4-BE49-F238E27FC236}">
                    <a16:creationId xmlns:a16="http://schemas.microsoft.com/office/drawing/2014/main" id="{F8534215-16BC-FA43-9F14-187AF7F58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8" name="Rectangle 1746">
                <a:extLst>
                  <a:ext uri="{FF2B5EF4-FFF2-40B4-BE49-F238E27FC236}">
                    <a16:creationId xmlns:a16="http://schemas.microsoft.com/office/drawing/2014/main" id="{8303A985-9C7D-B840-95F5-4B5186392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9" name="Rectangle 1747">
                <a:extLst>
                  <a:ext uri="{FF2B5EF4-FFF2-40B4-BE49-F238E27FC236}">
                    <a16:creationId xmlns:a16="http://schemas.microsoft.com/office/drawing/2014/main" id="{B55E4915-FEDB-B749-AC5B-94102CA54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0" name="Rectangle 1748">
                <a:extLst>
                  <a:ext uri="{FF2B5EF4-FFF2-40B4-BE49-F238E27FC236}">
                    <a16:creationId xmlns:a16="http://schemas.microsoft.com/office/drawing/2014/main" id="{05C9740C-20EA-D048-B209-E36CE17DF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1" name="Rectangle 1749">
                <a:extLst>
                  <a:ext uri="{FF2B5EF4-FFF2-40B4-BE49-F238E27FC236}">
                    <a16:creationId xmlns:a16="http://schemas.microsoft.com/office/drawing/2014/main" id="{BE13BD2E-A63A-2D40-B7C4-D7D667852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2" name="Rectangle 1750">
                <a:extLst>
                  <a:ext uri="{FF2B5EF4-FFF2-40B4-BE49-F238E27FC236}">
                    <a16:creationId xmlns:a16="http://schemas.microsoft.com/office/drawing/2014/main" id="{8232416A-F5BF-754A-BECC-42E5E5ED3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3" name="Rectangle 1751">
                <a:extLst>
                  <a:ext uri="{FF2B5EF4-FFF2-40B4-BE49-F238E27FC236}">
                    <a16:creationId xmlns:a16="http://schemas.microsoft.com/office/drawing/2014/main" id="{DF3BBD07-3A7E-6741-8824-375803347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188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4" name="Rectangle 1752">
                <a:extLst>
                  <a:ext uri="{FF2B5EF4-FFF2-40B4-BE49-F238E27FC236}">
                    <a16:creationId xmlns:a16="http://schemas.microsoft.com/office/drawing/2014/main" id="{F0179230-021C-AA45-8E6E-89D4CE8FA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5" name="Rectangle 1753">
                <a:extLst>
                  <a:ext uri="{FF2B5EF4-FFF2-40B4-BE49-F238E27FC236}">
                    <a16:creationId xmlns:a16="http://schemas.microsoft.com/office/drawing/2014/main" id="{73355A70-4055-1949-9394-DFD9A619B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6" name="Rectangle 1754">
                <a:extLst>
                  <a:ext uri="{FF2B5EF4-FFF2-40B4-BE49-F238E27FC236}">
                    <a16:creationId xmlns:a16="http://schemas.microsoft.com/office/drawing/2014/main" id="{557BE032-E25F-E140-A1E5-8BD5CD67D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7" name="Rectangle 1755">
                <a:extLst>
                  <a:ext uri="{FF2B5EF4-FFF2-40B4-BE49-F238E27FC236}">
                    <a16:creationId xmlns:a16="http://schemas.microsoft.com/office/drawing/2014/main" id="{5491456A-4ECC-0648-BCD0-6853DE4A7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8" name="Rectangle 1756">
                <a:extLst>
                  <a:ext uri="{FF2B5EF4-FFF2-40B4-BE49-F238E27FC236}">
                    <a16:creationId xmlns:a16="http://schemas.microsoft.com/office/drawing/2014/main" id="{04C6CEC3-6E0D-2D42-B1FF-F456EB47F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9" name="Rectangle 1757">
                <a:extLst>
                  <a:ext uri="{FF2B5EF4-FFF2-40B4-BE49-F238E27FC236}">
                    <a16:creationId xmlns:a16="http://schemas.microsoft.com/office/drawing/2014/main" id="{9436AD88-89A5-3A47-89ED-43523D334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0" name="Rectangle 1758">
                <a:extLst>
                  <a:ext uri="{FF2B5EF4-FFF2-40B4-BE49-F238E27FC236}">
                    <a16:creationId xmlns:a16="http://schemas.microsoft.com/office/drawing/2014/main" id="{55681192-F352-DE46-852C-307397B5C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1" name="Rectangle 1759">
                <a:extLst>
                  <a:ext uri="{FF2B5EF4-FFF2-40B4-BE49-F238E27FC236}">
                    <a16:creationId xmlns:a16="http://schemas.microsoft.com/office/drawing/2014/main" id="{BBB80A57-D722-C540-8F4A-7699B5AE4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2" name="Rectangle 1760">
                <a:extLst>
                  <a:ext uri="{FF2B5EF4-FFF2-40B4-BE49-F238E27FC236}">
                    <a16:creationId xmlns:a16="http://schemas.microsoft.com/office/drawing/2014/main" id="{1E3262CF-BF41-A746-AEFD-3DC27B0A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3" name="Rectangle 1761">
                <a:extLst>
                  <a:ext uri="{FF2B5EF4-FFF2-40B4-BE49-F238E27FC236}">
                    <a16:creationId xmlns:a16="http://schemas.microsoft.com/office/drawing/2014/main" id="{59D1E9F0-5393-D442-A90D-427DDEC0B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4" name="Rectangle 1762">
                <a:extLst>
                  <a:ext uri="{FF2B5EF4-FFF2-40B4-BE49-F238E27FC236}">
                    <a16:creationId xmlns:a16="http://schemas.microsoft.com/office/drawing/2014/main" id="{EFA798DA-BD14-FB45-9D6B-BF73B3B13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5" name="Rectangle 1763">
                <a:extLst>
                  <a:ext uri="{FF2B5EF4-FFF2-40B4-BE49-F238E27FC236}">
                    <a16:creationId xmlns:a16="http://schemas.microsoft.com/office/drawing/2014/main" id="{B17DB3D8-68B9-054D-BB3C-94EBB48AE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6" name="Rectangle 1764">
                <a:extLst>
                  <a:ext uri="{FF2B5EF4-FFF2-40B4-BE49-F238E27FC236}">
                    <a16:creationId xmlns:a16="http://schemas.microsoft.com/office/drawing/2014/main" id="{B7736850-400A-4B4C-9D2E-67CF90FB4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7" name="Rectangle 1765">
                <a:extLst>
                  <a:ext uri="{FF2B5EF4-FFF2-40B4-BE49-F238E27FC236}">
                    <a16:creationId xmlns:a16="http://schemas.microsoft.com/office/drawing/2014/main" id="{6BC6184B-F54B-D94F-BC80-92780608D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8" name="Rectangle 1766">
                <a:extLst>
                  <a:ext uri="{FF2B5EF4-FFF2-40B4-BE49-F238E27FC236}">
                    <a16:creationId xmlns:a16="http://schemas.microsoft.com/office/drawing/2014/main" id="{D2F3CF7F-D9EB-D746-951D-FCAD1E802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188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9" name="Rectangle 1767">
                <a:extLst>
                  <a:ext uri="{FF2B5EF4-FFF2-40B4-BE49-F238E27FC236}">
                    <a16:creationId xmlns:a16="http://schemas.microsoft.com/office/drawing/2014/main" id="{7BF34A92-FB32-3141-9F3A-185BBAE89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0" name="Rectangle 1768">
                <a:extLst>
                  <a:ext uri="{FF2B5EF4-FFF2-40B4-BE49-F238E27FC236}">
                    <a16:creationId xmlns:a16="http://schemas.microsoft.com/office/drawing/2014/main" id="{B5842C67-7E34-1542-AFD0-47C349DDC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1" name="Rectangle 1769">
                <a:extLst>
                  <a:ext uri="{FF2B5EF4-FFF2-40B4-BE49-F238E27FC236}">
                    <a16:creationId xmlns:a16="http://schemas.microsoft.com/office/drawing/2014/main" id="{5F4BD828-8EDD-1E4C-910B-76E50B93D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2" name="Rectangle 1770">
                <a:extLst>
                  <a:ext uri="{FF2B5EF4-FFF2-40B4-BE49-F238E27FC236}">
                    <a16:creationId xmlns:a16="http://schemas.microsoft.com/office/drawing/2014/main" id="{1CFB765A-EAB9-8F4B-8C80-FFDEF3339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3" name="Rectangle 1771">
                <a:extLst>
                  <a:ext uri="{FF2B5EF4-FFF2-40B4-BE49-F238E27FC236}">
                    <a16:creationId xmlns:a16="http://schemas.microsoft.com/office/drawing/2014/main" id="{03E769A6-EB51-EC4D-AD40-672ABC7DF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4" name="Rectangle 1772">
                <a:extLst>
                  <a:ext uri="{FF2B5EF4-FFF2-40B4-BE49-F238E27FC236}">
                    <a16:creationId xmlns:a16="http://schemas.microsoft.com/office/drawing/2014/main" id="{4E64E3F6-F558-C540-B49B-D6E95A03E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24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5" name="Rectangle 1773">
                <a:extLst>
                  <a:ext uri="{FF2B5EF4-FFF2-40B4-BE49-F238E27FC236}">
                    <a16:creationId xmlns:a16="http://schemas.microsoft.com/office/drawing/2014/main" id="{011AC0BE-FFEC-5E48-B629-9A223BA8E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24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6" name="Rectangle 1774">
                <a:extLst>
                  <a:ext uri="{FF2B5EF4-FFF2-40B4-BE49-F238E27FC236}">
                    <a16:creationId xmlns:a16="http://schemas.microsoft.com/office/drawing/2014/main" id="{C858175E-DD36-3C4C-B8B5-94DF8308F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24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7" name="Rectangle 1775">
                <a:extLst>
                  <a:ext uri="{FF2B5EF4-FFF2-40B4-BE49-F238E27FC236}">
                    <a16:creationId xmlns:a16="http://schemas.microsoft.com/office/drawing/2014/main" id="{13E9A358-FACF-6A47-A62C-4A816BCEE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24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8" name="Rectangle 1776">
                <a:extLst>
                  <a:ext uri="{FF2B5EF4-FFF2-40B4-BE49-F238E27FC236}">
                    <a16:creationId xmlns:a16="http://schemas.microsoft.com/office/drawing/2014/main" id="{3BC57C00-0C6E-CB48-9375-268A97AC6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24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9" name="Rectangle 1777">
                <a:extLst>
                  <a:ext uri="{FF2B5EF4-FFF2-40B4-BE49-F238E27FC236}">
                    <a16:creationId xmlns:a16="http://schemas.microsoft.com/office/drawing/2014/main" id="{48297DDB-39B4-D548-907D-5ACCAFF68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24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0" name="Rectangle 1778">
                <a:extLst>
                  <a:ext uri="{FF2B5EF4-FFF2-40B4-BE49-F238E27FC236}">
                    <a16:creationId xmlns:a16="http://schemas.microsoft.com/office/drawing/2014/main" id="{D0BC9241-4142-D747-AB50-BEBECB3F1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24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1" name="Rectangle 1779">
                <a:extLst>
                  <a:ext uri="{FF2B5EF4-FFF2-40B4-BE49-F238E27FC236}">
                    <a16:creationId xmlns:a16="http://schemas.microsoft.com/office/drawing/2014/main" id="{3467D3C0-2DC6-6F4A-8276-D2426A533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24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2" name="Rectangle 1780">
                <a:extLst>
                  <a:ext uri="{FF2B5EF4-FFF2-40B4-BE49-F238E27FC236}">
                    <a16:creationId xmlns:a16="http://schemas.microsoft.com/office/drawing/2014/main" id="{7FF4D254-24F3-EE49-B839-8A2CDE41A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24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3" name="Rectangle 1781">
                <a:extLst>
                  <a:ext uri="{FF2B5EF4-FFF2-40B4-BE49-F238E27FC236}">
                    <a16:creationId xmlns:a16="http://schemas.microsoft.com/office/drawing/2014/main" id="{5EE7720E-C3CD-7B44-BE2C-2AE9B2F28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243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4" name="Rectangle 1782">
                <a:extLst>
                  <a:ext uri="{FF2B5EF4-FFF2-40B4-BE49-F238E27FC236}">
                    <a16:creationId xmlns:a16="http://schemas.microsoft.com/office/drawing/2014/main" id="{FCF9780C-F1E6-7547-A4BB-9D6EA2254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5" name="Rectangle 1783">
                <a:extLst>
                  <a:ext uri="{FF2B5EF4-FFF2-40B4-BE49-F238E27FC236}">
                    <a16:creationId xmlns:a16="http://schemas.microsoft.com/office/drawing/2014/main" id="{68855804-D73E-5949-A88E-2150235D1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6" name="Rectangle 1784">
                <a:extLst>
                  <a:ext uri="{FF2B5EF4-FFF2-40B4-BE49-F238E27FC236}">
                    <a16:creationId xmlns:a16="http://schemas.microsoft.com/office/drawing/2014/main" id="{1B214D14-A2FC-EA4A-98C0-51DE35B22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7" name="Rectangle 1785">
                <a:extLst>
                  <a:ext uri="{FF2B5EF4-FFF2-40B4-BE49-F238E27FC236}">
                    <a16:creationId xmlns:a16="http://schemas.microsoft.com/office/drawing/2014/main" id="{78DF6C3F-804F-F048-B5D5-6A240C8F0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8" name="Rectangle 1786">
                <a:extLst>
                  <a:ext uri="{FF2B5EF4-FFF2-40B4-BE49-F238E27FC236}">
                    <a16:creationId xmlns:a16="http://schemas.microsoft.com/office/drawing/2014/main" id="{05391B1A-F4D9-BB4C-90F6-77BBDBE29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9" name="Rectangle 1787">
                <a:extLst>
                  <a:ext uri="{FF2B5EF4-FFF2-40B4-BE49-F238E27FC236}">
                    <a16:creationId xmlns:a16="http://schemas.microsoft.com/office/drawing/2014/main" id="{A4F3F436-D1D9-DB4D-BE39-4DA24C983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0" name="Rectangle 1788">
                <a:extLst>
                  <a:ext uri="{FF2B5EF4-FFF2-40B4-BE49-F238E27FC236}">
                    <a16:creationId xmlns:a16="http://schemas.microsoft.com/office/drawing/2014/main" id="{2BD3F5C6-56EB-874B-9C92-B4E0FA2D3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1" name="Rectangle 1789">
                <a:extLst>
                  <a:ext uri="{FF2B5EF4-FFF2-40B4-BE49-F238E27FC236}">
                    <a16:creationId xmlns:a16="http://schemas.microsoft.com/office/drawing/2014/main" id="{F48233A4-5233-944F-A29A-559B8E4E2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2" name="Rectangle 1790">
                <a:extLst>
                  <a:ext uri="{FF2B5EF4-FFF2-40B4-BE49-F238E27FC236}">
                    <a16:creationId xmlns:a16="http://schemas.microsoft.com/office/drawing/2014/main" id="{87F62EE6-0BCC-784C-9B4E-8DA0BBD05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3" name="Rectangle 1791">
                <a:extLst>
                  <a:ext uri="{FF2B5EF4-FFF2-40B4-BE49-F238E27FC236}">
                    <a16:creationId xmlns:a16="http://schemas.microsoft.com/office/drawing/2014/main" id="{A35A6690-20C9-6249-96F2-393E0C543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4" name="Rectangle 1792">
                <a:extLst>
                  <a:ext uri="{FF2B5EF4-FFF2-40B4-BE49-F238E27FC236}">
                    <a16:creationId xmlns:a16="http://schemas.microsoft.com/office/drawing/2014/main" id="{1F9730FC-37AA-2046-AA90-727191BAC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5" name="Rectangle 1793">
                <a:extLst>
                  <a:ext uri="{FF2B5EF4-FFF2-40B4-BE49-F238E27FC236}">
                    <a16:creationId xmlns:a16="http://schemas.microsoft.com/office/drawing/2014/main" id="{43012F20-28AA-9845-BFBC-3596CEB65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6" name="Rectangle 1794">
                <a:extLst>
                  <a:ext uri="{FF2B5EF4-FFF2-40B4-BE49-F238E27FC236}">
                    <a16:creationId xmlns:a16="http://schemas.microsoft.com/office/drawing/2014/main" id="{03E335DE-B1D1-5047-9319-8B49DE748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7" name="Rectangle 1795">
                <a:extLst>
                  <a:ext uri="{FF2B5EF4-FFF2-40B4-BE49-F238E27FC236}">
                    <a16:creationId xmlns:a16="http://schemas.microsoft.com/office/drawing/2014/main" id="{B8440228-0846-CC44-9D20-6E18A1A11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8" name="Rectangle 1796">
                <a:extLst>
                  <a:ext uri="{FF2B5EF4-FFF2-40B4-BE49-F238E27FC236}">
                    <a16:creationId xmlns:a16="http://schemas.microsoft.com/office/drawing/2014/main" id="{90E3E2A1-A0A0-CB4D-BFD1-8922479FC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9" name="Rectangle 1797">
                <a:extLst>
                  <a:ext uri="{FF2B5EF4-FFF2-40B4-BE49-F238E27FC236}">
                    <a16:creationId xmlns:a16="http://schemas.microsoft.com/office/drawing/2014/main" id="{0BD31328-5DA6-C244-BD1A-49FF47A87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0" name="Rectangle 1798">
                <a:extLst>
                  <a:ext uri="{FF2B5EF4-FFF2-40B4-BE49-F238E27FC236}">
                    <a16:creationId xmlns:a16="http://schemas.microsoft.com/office/drawing/2014/main" id="{5F8CDBAC-D742-7243-B0DC-E7BC0E7D7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243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1" name="Rectangle 1799">
                <a:extLst>
                  <a:ext uri="{FF2B5EF4-FFF2-40B4-BE49-F238E27FC236}">
                    <a16:creationId xmlns:a16="http://schemas.microsoft.com/office/drawing/2014/main" id="{70235074-EF62-1C45-83D5-BD384A0D7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2" name="Rectangle 1800">
                <a:extLst>
                  <a:ext uri="{FF2B5EF4-FFF2-40B4-BE49-F238E27FC236}">
                    <a16:creationId xmlns:a16="http://schemas.microsoft.com/office/drawing/2014/main" id="{5DD2E87B-AC8D-6048-B6AE-DD1A38505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3" name="Rectangle 1801">
                <a:extLst>
                  <a:ext uri="{FF2B5EF4-FFF2-40B4-BE49-F238E27FC236}">
                    <a16:creationId xmlns:a16="http://schemas.microsoft.com/office/drawing/2014/main" id="{A2DD5709-065C-1E4D-A598-ED98BF701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4" name="Rectangle 1802">
                <a:extLst>
                  <a:ext uri="{FF2B5EF4-FFF2-40B4-BE49-F238E27FC236}">
                    <a16:creationId xmlns:a16="http://schemas.microsoft.com/office/drawing/2014/main" id="{4B91DDED-5250-D04C-A7D0-D8FABBE98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5" name="Rectangle 1803">
                <a:extLst>
                  <a:ext uri="{FF2B5EF4-FFF2-40B4-BE49-F238E27FC236}">
                    <a16:creationId xmlns:a16="http://schemas.microsoft.com/office/drawing/2014/main" id="{75AA2D35-1CDB-724F-82AE-92FD646A4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2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6" name="Rectangle 1804">
                <a:extLst>
                  <a:ext uri="{FF2B5EF4-FFF2-40B4-BE49-F238E27FC236}">
                    <a16:creationId xmlns:a16="http://schemas.microsoft.com/office/drawing/2014/main" id="{87969CDB-9C05-D540-BF2A-3A8A0FECB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2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7" name="Rectangle 1805">
                <a:extLst>
                  <a:ext uri="{FF2B5EF4-FFF2-40B4-BE49-F238E27FC236}">
                    <a16:creationId xmlns:a16="http://schemas.microsoft.com/office/drawing/2014/main" id="{F5A4CC16-4958-9847-B5BA-589A153F0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2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8" name="Rectangle 1806">
                <a:extLst>
                  <a:ext uri="{FF2B5EF4-FFF2-40B4-BE49-F238E27FC236}">
                    <a16:creationId xmlns:a16="http://schemas.microsoft.com/office/drawing/2014/main" id="{FD6B1D96-9BEA-EA4F-9AC3-016BEB9EF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2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9" name="Rectangle 1807">
                <a:extLst>
                  <a:ext uri="{FF2B5EF4-FFF2-40B4-BE49-F238E27FC236}">
                    <a16:creationId xmlns:a16="http://schemas.microsoft.com/office/drawing/2014/main" id="{ADD2FB5E-DB0E-084B-9ABF-077E6F4DF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2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0" name="Rectangle 1808">
                <a:extLst>
                  <a:ext uri="{FF2B5EF4-FFF2-40B4-BE49-F238E27FC236}">
                    <a16:creationId xmlns:a16="http://schemas.microsoft.com/office/drawing/2014/main" id="{E20AAF5B-52F7-A644-8C3E-59B1DDF0F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2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1" name="Rectangle 1809">
                <a:extLst>
                  <a:ext uri="{FF2B5EF4-FFF2-40B4-BE49-F238E27FC236}">
                    <a16:creationId xmlns:a16="http://schemas.microsoft.com/office/drawing/2014/main" id="{CFC8B482-0609-3847-BAE5-C969D60C4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2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2" name="Rectangle 1810">
                <a:extLst>
                  <a:ext uri="{FF2B5EF4-FFF2-40B4-BE49-F238E27FC236}">
                    <a16:creationId xmlns:a16="http://schemas.microsoft.com/office/drawing/2014/main" id="{DFC39539-C830-3841-ACB6-9722BD2B2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2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3" name="Rectangle 1811">
                <a:extLst>
                  <a:ext uri="{FF2B5EF4-FFF2-40B4-BE49-F238E27FC236}">
                    <a16:creationId xmlns:a16="http://schemas.microsoft.com/office/drawing/2014/main" id="{6CBEC9A9-0189-F044-A340-6BC6C7CFA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299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4" name="Rectangle 1812">
                <a:extLst>
                  <a:ext uri="{FF2B5EF4-FFF2-40B4-BE49-F238E27FC236}">
                    <a16:creationId xmlns:a16="http://schemas.microsoft.com/office/drawing/2014/main" id="{75292006-3C93-C540-9AD1-1FA441B6B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5" name="Rectangle 1813">
                <a:extLst>
                  <a:ext uri="{FF2B5EF4-FFF2-40B4-BE49-F238E27FC236}">
                    <a16:creationId xmlns:a16="http://schemas.microsoft.com/office/drawing/2014/main" id="{37A4EE0D-A115-7444-85ED-7CBFA3E49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6" name="Rectangle 1814">
                <a:extLst>
                  <a:ext uri="{FF2B5EF4-FFF2-40B4-BE49-F238E27FC236}">
                    <a16:creationId xmlns:a16="http://schemas.microsoft.com/office/drawing/2014/main" id="{B1D4B6A7-AB1F-8241-9551-49DA9C5FA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7" name="Rectangle 1815">
                <a:extLst>
                  <a:ext uri="{FF2B5EF4-FFF2-40B4-BE49-F238E27FC236}">
                    <a16:creationId xmlns:a16="http://schemas.microsoft.com/office/drawing/2014/main" id="{20C69307-623A-C043-B70A-0A6587E54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8" name="Rectangle 1816">
                <a:extLst>
                  <a:ext uri="{FF2B5EF4-FFF2-40B4-BE49-F238E27FC236}">
                    <a16:creationId xmlns:a16="http://schemas.microsoft.com/office/drawing/2014/main" id="{8A50580C-173F-F749-AF70-D92698984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9" name="Rectangle 1817">
                <a:extLst>
                  <a:ext uri="{FF2B5EF4-FFF2-40B4-BE49-F238E27FC236}">
                    <a16:creationId xmlns:a16="http://schemas.microsoft.com/office/drawing/2014/main" id="{FC987DDB-7DA7-644D-AE3C-7C394A9C7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0" name="Rectangle 1818">
                <a:extLst>
                  <a:ext uri="{FF2B5EF4-FFF2-40B4-BE49-F238E27FC236}">
                    <a16:creationId xmlns:a16="http://schemas.microsoft.com/office/drawing/2014/main" id="{F38349CE-EBB3-6845-81AF-E3F34EA42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1" name="Rectangle 1819">
                <a:extLst>
                  <a:ext uri="{FF2B5EF4-FFF2-40B4-BE49-F238E27FC236}">
                    <a16:creationId xmlns:a16="http://schemas.microsoft.com/office/drawing/2014/main" id="{E6C7B9D3-5350-1D4D-93AF-5C5F1BF7D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2" name="Rectangle 1820">
                <a:extLst>
                  <a:ext uri="{FF2B5EF4-FFF2-40B4-BE49-F238E27FC236}">
                    <a16:creationId xmlns:a16="http://schemas.microsoft.com/office/drawing/2014/main" id="{41B55CBA-0138-CD4F-BE57-759ECD80A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3" name="Rectangle 1821">
                <a:extLst>
                  <a:ext uri="{FF2B5EF4-FFF2-40B4-BE49-F238E27FC236}">
                    <a16:creationId xmlns:a16="http://schemas.microsoft.com/office/drawing/2014/main" id="{AFC3EF79-4B82-0242-A67B-EE2FC67B6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4" name="Rectangle 1822">
                <a:extLst>
                  <a:ext uri="{FF2B5EF4-FFF2-40B4-BE49-F238E27FC236}">
                    <a16:creationId xmlns:a16="http://schemas.microsoft.com/office/drawing/2014/main" id="{207C31A5-754A-4646-B49B-921EB1D1E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5" name="Rectangle 1823">
                <a:extLst>
                  <a:ext uri="{FF2B5EF4-FFF2-40B4-BE49-F238E27FC236}">
                    <a16:creationId xmlns:a16="http://schemas.microsoft.com/office/drawing/2014/main" id="{75567E93-07A7-994E-8D5F-8DFECAFCB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6" name="Rectangle 1824">
                <a:extLst>
                  <a:ext uri="{FF2B5EF4-FFF2-40B4-BE49-F238E27FC236}">
                    <a16:creationId xmlns:a16="http://schemas.microsoft.com/office/drawing/2014/main" id="{496409C6-87EB-6040-807F-95C78ED8D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7" name="Rectangle 1825">
                <a:extLst>
                  <a:ext uri="{FF2B5EF4-FFF2-40B4-BE49-F238E27FC236}">
                    <a16:creationId xmlns:a16="http://schemas.microsoft.com/office/drawing/2014/main" id="{8063026A-8408-8C49-AA1D-2EF458E01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8" name="Rectangle 1826">
                <a:extLst>
                  <a:ext uri="{FF2B5EF4-FFF2-40B4-BE49-F238E27FC236}">
                    <a16:creationId xmlns:a16="http://schemas.microsoft.com/office/drawing/2014/main" id="{508713B2-67F7-964C-B583-C905ABE2E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9" name="Rectangle 1827">
                <a:extLst>
                  <a:ext uri="{FF2B5EF4-FFF2-40B4-BE49-F238E27FC236}">
                    <a16:creationId xmlns:a16="http://schemas.microsoft.com/office/drawing/2014/main" id="{54EF45CE-2026-8E4F-856D-C6163B447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0" name="Rectangle 1828">
                <a:extLst>
                  <a:ext uri="{FF2B5EF4-FFF2-40B4-BE49-F238E27FC236}">
                    <a16:creationId xmlns:a16="http://schemas.microsoft.com/office/drawing/2014/main" id="{B19FBD54-9438-194F-A818-77690B418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1" name="Rectangle 1829">
                <a:extLst>
                  <a:ext uri="{FF2B5EF4-FFF2-40B4-BE49-F238E27FC236}">
                    <a16:creationId xmlns:a16="http://schemas.microsoft.com/office/drawing/2014/main" id="{457D9510-D0D8-884B-8132-99220BF1A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2" name="Rectangle 1830">
                <a:extLst>
                  <a:ext uri="{FF2B5EF4-FFF2-40B4-BE49-F238E27FC236}">
                    <a16:creationId xmlns:a16="http://schemas.microsoft.com/office/drawing/2014/main" id="{8E3F7340-EC2F-3843-A7A5-E75774373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299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3" name="Rectangle 1831">
                <a:extLst>
                  <a:ext uri="{FF2B5EF4-FFF2-40B4-BE49-F238E27FC236}">
                    <a16:creationId xmlns:a16="http://schemas.microsoft.com/office/drawing/2014/main" id="{CCBE6493-CB15-1A43-9DCF-B76B2BC6C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4" name="Rectangle 1832">
                <a:extLst>
                  <a:ext uri="{FF2B5EF4-FFF2-40B4-BE49-F238E27FC236}">
                    <a16:creationId xmlns:a16="http://schemas.microsoft.com/office/drawing/2014/main" id="{2F81CC52-4E7F-4E40-B73F-DE3F97EFE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5" name="Rectangle 1833">
                <a:extLst>
                  <a:ext uri="{FF2B5EF4-FFF2-40B4-BE49-F238E27FC236}">
                    <a16:creationId xmlns:a16="http://schemas.microsoft.com/office/drawing/2014/main" id="{380C75FE-C466-C04A-9778-3B777DEA5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6" name="Rectangle 1834">
                <a:extLst>
                  <a:ext uri="{FF2B5EF4-FFF2-40B4-BE49-F238E27FC236}">
                    <a16:creationId xmlns:a16="http://schemas.microsoft.com/office/drawing/2014/main" id="{979D53B6-EE34-8A4F-8761-F6C0876F8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35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7" name="Rectangle 1835">
                <a:extLst>
                  <a:ext uri="{FF2B5EF4-FFF2-40B4-BE49-F238E27FC236}">
                    <a16:creationId xmlns:a16="http://schemas.microsoft.com/office/drawing/2014/main" id="{5495EA7A-1C4B-8048-B9BD-2F69BEC69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35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8" name="Rectangle 1836">
                <a:extLst>
                  <a:ext uri="{FF2B5EF4-FFF2-40B4-BE49-F238E27FC236}">
                    <a16:creationId xmlns:a16="http://schemas.microsoft.com/office/drawing/2014/main" id="{6D7C3222-0581-2949-866D-B8888A4EC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35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9" name="Rectangle 1837">
                <a:extLst>
                  <a:ext uri="{FF2B5EF4-FFF2-40B4-BE49-F238E27FC236}">
                    <a16:creationId xmlns:a16="http://schemas.microsoft.com/office/drawing/2014/main" id="{AAC1D26B-C279-8C4B-AB94-33A547037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35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0" name="Rectangle 1838">
                <a:extLst>
                  <a:ext uri="{FF2B5EF4-FFF2-40B4-BE49-F238E27FC236}">
                    <a16:creationId xmlns:a16="http://schemas.microsoft.com/office/drawing/2014/main" id="{AEA513DD-832C-354E-AD53-054E9A3C1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35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1" name="Rectangle 1839">
                <a:extLst>
                  <a:ext uri="{FF2B5EF4-FFF2-40B4-BE49-F238E27FC236}">
                    <a16:creationId xmlns:a16="http://schemas.microsoft.com/office/drawing/2014/main" id="{FF554B15-F3DE-7045-A4C9-5B33DE558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35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2" name="Rectangle 1840">
                <a:extLst>
                  <a:ext uri="{FF2B5EF4-FFF2-40B4-BE49-F238E27FC236}">
                    <a16:creationId xmlns:a16="http://schemas.microsoft.com/office/drawing/2014/main" id="{BE5942CE-E893-7047-9454-F5F529869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35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3" name="Rectangle 1841">
                <a:extLst>
                  <a:ext uri="{FF2B5EF4-FFF2-40B4-BE49-F238E27FC236}">
                    <a16:creationId xmlns:a16="http://schemas.microsoft.com/office/drawing/2014/main" id="{F98192F4-AB98-9E40-8B7D-5AEC4C190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35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4" name="Rectangle 1842">
                <a:extLst>
                  <a:ext uri="{FF2B5EF4-FFF2-40B4-BE49-F238E27FC236}">
                    <a16:creationId xmlns:a16="http://schemas.microsoft.com/office/drawing/2014/main" id="{4BA59DFF-48F8-F64B-A652-D43771E38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35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5" name="Rectangle 1843">
                <a:extLst>
                  <a:ext uri="{FF2B5EF4-FFF2-40B4-BE49-F238E27FC236}">
                    <a16:creationId xmlns:a16="http://schemas.microsoft.com/office/drawing/2014/main" id="{C753F272-0F1A-B34C-9F07-F8B280B4A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6" name="Rectangle 1844">
                <a:extLst>
                  <a:ext uri="{FF2B5EF4-FFF2-40B4-BE49-F238E27FC236}">
                    <a16:creationId xmlns:a16="http://schemas.microsoft.com/office/drawing/2014/main" id="{77AD52B4-C0AB-2F48-9C63-C17B1E0AA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7" name="Rectangle 1845">
                <a:extLst>
                  <a:ext uri="{FF2B5EF4-FFF2-40B4-BE49-F238E27FC236}">
                    <a16:creationId xmlns:a16="http://schemas.microsoft.com/office/drawing/2014/main" id="{0CBD48BF-A4F2-2C44-92CB-DB32769FE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8" name="Rectangle 1846">
                <a:extLst>
                  <a:ext uri="{FF2B5EF4-FFF2-40B4-BE49-F238E27FC236}">
                    <a16:creationId xmlns:a16="http://schemas.microsoft.com/office/drawing/2014/main" id="{C49D47CF-B95C-4947-992E-7367EDB30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9" name="Rectangle 1847">
                <a:extLst>
                  <a:ext uri="{FF2B5EF4-FFF2-40B4-BE49-F238E27FC236}">
                    <a16:creationId xmlns:a16="http://schemas.microsoft.com/office/drawing/2014/main" id="{A520F3D8-AD00-024A-9817-2B20597BE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0" name="Rectangle 1848">
                <a:extLst>
                  <a:ext uri="{FF2B5EF4-FFF2-40B4-BE49-F238E27FC236}">
                    <a16:creationId xmlns:a16="http://schemas.microsoft.com/office/drawing/2014/main" id="{5E0BCD2A-8BCE-AF4A-BBA1-20D050443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1" name="Rectangle 1849">
                <a:extLst>
                  <a:ext uri="{FF2B5EF4-FFF2-40B4-BE49-F238E27FC236}">
                    <a16:creationId xmlns:a16="http://schemas.microsoft.com/office/drawing/2014/main" id="{EE548C93-CEAE-9042-A96C-7D46BEB33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2" name="Rectangle 1850">
                <a:extLst>
                  <a:ext uri="{FF2B5EF4-FFF2-40B4-BE49-F238E27FC236}">
                    <a16:creationId xmlns:a16="http://schemas.microsoft.com/office/drawing/2014/main" id="{0AC62F24-D36D-2C43-B03C-B5F1B78F6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3" name="Rectangle 1851">
                <a:extLst>
                  <a:ext uri="{FF2B5EF4-FFF2-40B4-BE49-F238E27FC236}">
                    <a16:creationId xmlns:a16="http://schemas.microsoft.com/office/drawing/2014/main" id="{393519C1-D6A8-204A-8F0C-9A704026F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4" name="Rectangle 1852">
                <a:extLst>
                  <a:ext uri="{FF2B5EF4-FFF2-40B4-BE49-F238E27FC236}">
                    <a16:creationId xmlns:a16="http://schemas.microsoft.com/office/drawing/2014/main" id="{7268722C-3202-A844-B3CC-1B9FB7432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5" name="Rectangle 1853">
                <a:extLst>
                  <a:ext uri="{FF2B5EF4-FFF2-40B4-BE49-F238E27FC236}">
                    <a16:creationId xmlns:a16="http://schemas.microsoft.com/office/drawing/2014/main" id="{8E0EB5E5-6806-4D4E-991C-C2690E600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6" name="Rectangle 1854">
                <a:extLst>
                  <a:ext uri="{FF2B5EF4-FFF2-40B4-BE49-F238E27FC236}">
                    <a16:creationId xmlns:a16="http://schemas.microsoft.com/office/drawing/2014/main" id="{6CA403E1-AEC8-0A4B-99EA-965E82AD9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7" name="Rectangle 1855">
                <a:extLst>
                  <a:ext uri="{FF2B5EF4-FFF2-40B4-BE49-F238E27FC236}">
                    <a16:creationId xmlns:a16="http://schemas.microsoft.com/office/drawing/2014/main" id="{5A1A2254-099B-F14F-8D88-AF9418028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8" name="Rectangle 1856">
                <a:extLst>
                  <a:ext uri="{FF2B5EF4-FFF2-40B4-BE49-F238E27FC236}">
                    <a16:creationId xmlns:a16="http://schemas.microsoft.com/office/drawing/2014/main" id="{B9A76B47-3FD0-CF4C-AC01-7788ACC83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9" name="Rectangle 1857">
                <a:extLst>
                  <a:ext uri="{FF2B5EF4-FFF2-40B4-BE49-F238E27FC236}">
                    <a16:creationId xmlns:a16="http://schemas.microsoft.com/office/drawing/2014/main" id="{C4E5A02F-0967-DF4A-A44B-C54946F5D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0" name="Rectangle 1858">
                <a:extLst>
                  <a:ext uri="{FF2B5EF4-FFF2-40B4-BE49-F238E27FC236}">
                    <a16:creationId xmlns:a16="http://schemas.microsoft.com/office/drawing/2014/main" id="{08DB6CD6-003A-7D47-948D-6659AE084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1" name="Rectangle 1859">
                <a:extLst>
                  <a:ext uri="{FF2B5EF4-FFF2-40B4-BE49-F238E27FC236}">
                    <a16:creationId xmlns:a16="http://schemas.microsoft.com/office/drawing/2014/main" id="{D9FFFA53-A2B3-8B4C-8E4C-0D6C2A4AB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2" name="Rectangle 1860">
                <a:extLst>
                  <a:ext uri="{FF2B5EF4-FFF2-40B4-BE49-F238E27FC236}">
                    <a16:creationId xmlns:a16="http://schemas.microsoft.com/office/drawing/2014/main" id="{72D3B5DC-4CA5-4240-986D-2BACF3D69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3" name="Rectangle 1861">
                <a:extLst>
                  <a:ext uri="{FF2B5EF4-FFF2-40B4-BE49-F238E27FC236}">
                    <a16:creationId xmlns:a16="http://schemas.microsoft.com/office/drawing/2014/main" id="{8AE04070-D279-9A4E-98EF-2F9BF403C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4" name="Rectangle 1862">
                <a:extLst>
                  <a:ext uri="{FF2B5EF4-FFF2-40B4-BE49-F238E27FC236}">
                    <a16:creationId xmlns:a16="http://schemas.microsoft.com/office/drawing/2014/main" id="{ECB10B3A-0EAB-064A-976C-633A38AF7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35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5" name="Rectangle 1863">
                <a:extLst>
                  <a:ext uri="{FF2B5EF4-FFF2-40B4-BE49-F238E27FC236}">
                    <a16:creationId xmlns:a16="http://schemas.microsoft.com/office/drawing/2014/main" id="{76C32CD9-1445-E348-B828-749487672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6" name="Rectangle 1864">
                <a:extLst>
                  <a:ext uri="{FF2B5EF4-FFF2-40B4-BE49-F238E27FC236}">
                    <a16:creationId xmlns:a16="http://schemas.microsoft.com/office/drawing/2014/main" id="{9DB3CD4B-65A9-B243-9508-5DC2DD523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7" name="Rectangle 1865">
                <a:extLst>
                  <a:ext uri="{FF2B5EF4-FFF2-40B4-BE49-F238E27FC236}">
                    <a16:creationId xmlns:a16="http://schemas.microsoft.com/office/drawing/2014/main" id="{9DD14E40-7682-3A4E-806C-793E9C968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8" name="Rectangle 1866">
                <a:extLst>
                  <a:ext uri="{FF2B5EF4-FFF2-40B4-BE49-F238E27FC236}">
                    <a16:creationId xmlns:a16="http://schemas.microsoft.com/office/drawing/2014/main" id="{9780A409-11D6-2846-88AD-4312EBFDA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41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9" name="Rectangle 1867">
                <a:extLst>
                  <a:ext uri="{FF2B5EF4-FFF2-40B4-BE49-F238E27FC236}">
                    <a16:creationId xmlns:a16="http://schemas.microsoft.com/office/drawing/2014/main" id="{A1877EC0-EBF2-CE43-A559-1FBB90140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41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0" name="Rectangle 1868">
                <a:extLst>
                  <a:ext uri="{FF2B5EF4-FFF2-40B4-BE49-F238E27FC236}">
                    <a16:creationId xmlns:a16="http://schemas.microsoft.com/office/drawing/2014/main" id="{0FBD3E29-6B9A-8440-99FC-B178014F7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41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1" name="Rectangle 1869">
                <a:extLst>
                  <a:ext uri="{FF2B5EF4-FFF2-40B4-BE49-F238E27FC236}">
                    <a16:creationId xmlns:a16="http://schemas.microsoft.com/office/drawing/2014/main" id="{99959471-C7B0-8843-8EA7-CB2A9185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41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2" name="Rectangle 1870">
                <a:extLst>
                  <a:ext uri="{FF2B5EF4-FFF2-40B4-BE49-F238E27FC236}">
                    <a16:creationId xmlns:a16="http://schemas.microsoft.com/office/drawing/2014/main" id="{42873B22-2E92-F34A-A2CC-2A836BBF8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41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3" name="Rectangle 1871">
                <a:extLst>
                  <a:ext uri="{FF2B5EF4-FFF2-40B4-BE49-F238E27FC236}">
                    <a16:creationId xmlns:a16="http://schemas.microsoft.com/office/drawing/2014/main" id="{5277A082-B7D9-5440-AD96-1E58A5FEE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41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4" name="Rectangle 1872">
                <a:extLst>
                  <a:ext uri="{FF2B5EF4-FFF2-40B4-BE49-F238E27FC236}">
                    <a16:creationId xmlns:a16="http://schemas.microsoft.com/office/drawing/2014/main" id="{B9FD3740-2A2C-9A45-A9B8-343C47715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410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5" name="Rectangle 1873">
                <a:extLst>
                  <a:ext uri="{FF2B5EF4-FFF2-40B4-BE49-F238E27FC236}">
                    <a16:creationId xmlns:a16="http://schemas.microsoft.com/office/drawing/2014/main" id="{15BDCE30-0E4A-BD49-BAE7-D5338BB86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6" name="Rectangle 1874">
                <a:extLst>
                  <a:ext uri="{FF2B5EF4-FFF2-40B4-BE49-F238E27FC236}">
                    <a16:creationId xmlns:a16="http://schemas.microsoft.com/office/drawing/2014/main" id="{B29AB25A-4834-964D-AFB1-764367DC8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7" name="Rectangle 1875">
                <a:extLst>
                  <a:ext uri="{FF2B5EF4-FFF2-40B4-BE49-F238E27FC236}">
                    <a16:creationId xmlns:a16="http://schemas.microsoft.com/office/drawing/2014/main" id="{0F3F050D-BC21-7841-B34E-94E567E30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8" name="Rectangle 1876">
                <a:extLst>
                  <a:ext uri="{FF2B5EF4-FFF2-40B4-BE49-F238E27FC236}">
                    <a16:creationId xmlns:a16="http://schemas.microsoft.com/office/drawing/2014/main" id="{9EED3982-656D-E847-A34E-66C671C1B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9" name="Rectangle 1877">
                <a:extLst>
                  <a:ext uri="{FF2B5EF4-FFF2-40B4-BE49-F238E27FC236}">
                    <a16:creationId xmlns:a16="http://schemas.microsoft.com/office/drawing/2014/main" id="{2D83F5EF-D246-B047-893D-98391958D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0" name="Rectangle 1878">
                <a:extLst>
                  <a:ext uri="{FF2B5EF4-FFF2-40B4-BE49-F238E27FC236}">
                    <a16:creationId xmlns:a16="http://schemas.microsoft.com/office/drawing/2014/main" id="{26743187-1440-8B4E-B8AD-944EFCA59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1" name="Rectangle 1879">
                <a:extLst>
                  <a:ext uri="{FF2B5EF4-FFF2-40B4-BE49-F238E27FC236}">
                    <a16:creationId xmlns:a16="http://schemas.microsoft.com/office/drawing/2014/main" id="{B8629946-0B6E-424E-865A-1BC4FEAF5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2" name="Rectangle 1880">
                <a:extLst>
                  <a:ext uri="{FF2B5EF4-FFF2-40B4-BE49-F238E27FC236}">
                    <a16:creationId xmlns:a16="http://schemas.microsoft.com/office/drawing/2014/main" id="{6A7F1204-865E-EE4F-9E49-A198252A6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3" name="Rectangle 1881">
                <a:extLst>
                  <a:ext uri="{FF2B5EF4-FFF2-40B4-BE49-F238E27FC236}">
                    <a16:creationId xmlns:a16="http://schemas.microsoft.com/office/drawing/2014/main" id="{5D8E5B25-7D1A-C243-BB6A-C8BC4BF09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4" name="Rectangle 1882">
                <a:extLst>
                  <a:ext uri="{FF2B5EF4-FFF2-40B4-BE49-F238E27FC236}">
                    <a16:creationId xmlns:a16="http://schemas.microsoft.com/office/drawing/2014/main" id="{99D9B28D-9194-DF44-B3DF-275786B67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5" name="Rectangle 1883">
                <a:extLst>
                  <a:ext uri="{FF2B5EF4-FFF2-40B4-BE49-F238E27FC236}">
                    <a16:creationId xmlns:a16="http://schemas.microsoft.com/office/drawing/2014/main" id="{1330E0C3-2A11-F04F-8CD4-1859EBA18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6" name="Rectangle 1884">
                <a:extLst>
                  <a:ext uri="{FF2B5EF4-FFF2-40B4-BE49-F238E27FC236}">
                    <a16:creationId xmlns:a16="http://schemas.microsoft.com/office/drawing/2014/main" id="{A3A2DE0F-CFE1-E942-A458-485E74FED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7" name="Rectangle 1885">
                <a:extLst>
                  <a:ext uri="{FF2B5EF4-FFF2-40B4-BE49-F238E27FC236}">
                    <a16:creationId xmlns:a16="http://schemas.microsoft.com/office/drawing/2014/main" id="{704FA056-3DB9-F34C-B258-4BEE7B7D4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8" name="Rectangle 1886">
                <a:extLst>
                  <a:ext uri="{FF2B5EF4-FFF2-40B4-BE49-F238E27FC236}">
                    <a16:creationId xmlns:a16="http://schemas.microsoft.com/office/drawing/2014/main" id="{D12FDCF3-E97C-C84B-9AEB-75D9355D3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9" name="Rectangle 1887">
                <a:extLst>
                  <a:ext uri="{FF2B5EF4-FFF2-40B4-BE49-F238E27FC236}">
                    <a16:creationId xmlns:a16="http://schemas.microsoft.com/office/drawing/2014/main" id="{DF0904A6-3779-5548-A39C-4D24E86B8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0" name="Rectangle 1888">
                <a:extLst>
                  <a:ext uri="{FF2B5EF4-FFF2-40B4-BE49-F238E27FC236}">
                    <a16:creationId xmlns:a16="http://schemas.microsoft.com/office/drawing/2014/main" id="{AA4C9987-318C-5F4C-BE5C-A06D184B7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1" name="Rectangle 1889">
                <a:extLst>
                  <a:ext uri="{FF2B5EF4-FFF2-40B4-BE49-F238E27FC236}">
                    <a16:creationId xmlns:a16="http://schemas.microsoft.com/office/drawing/2014/main" id="{D749772E-AE50-4344-A504-75ADABBAB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2" name="Rectangle 1890">
                <a:extLst>
                  <a:ext uri="{FF2B5EF4-FFF2-40B4-BE49-F238E27FC236}">
                    <a16:creationId xmlns:a16="http://schemas.microsoft.com/office/drawing/2014/main" id="{43DC4B53-C227-F14B-B5A7-E1EB54AFB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3" name="Rectangle 1891">
                <a:extLst>
                  <a:ext uri="{FF2B5EF4-FFF2-40B4-BE49-F238E27FC236}">
                    <a16:creationId xmlns:a16="http://schemas.microsoft.com/office/drawing/2014/main" id="{09721E05-245C-F64B-B9CF-D3BD8AA43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4" name="Rectangle 1892">
                <a:extLst>
                  <a:ext uri="{FF2B5EF4-FFF2-40B4-BE49-F238E27FC236}">
                    <a16:creationId xmlns:a16="http://schemas.microsoft.com/office/drawing/2014/main" id="{A93C0A4A-19EB-1449-BD6A-17A5AA9B9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5" name="Rectangle 1893">
                <a:extLst>
                  <a:ext uri="{FF2B5EF4-FFF2-40B4-BE49-F238E27FC236}">
                    <a16:creationId xmlns:a16="http://schemas.microsoft.com/office/drawing/2014/main" id="{30585CDC-4985-134E-BD3C-D84E8AD95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6" name="Rectangle 1894">
                <a:extLst>
                  <a:ext uri="{FF2B5EF4-FFF2-40B4-BE49-F238E27FC236}">
                    <a16:creationId xmlns:a16="http://schemas.microsoft.com/office/drawing/2014/main" id="{769C8883-8E53-F740-B2A3-319C9C657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410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7" name="Rectangle 1895">
                <a:extLst>
                  <a:ext uri="{FF2B5EF4-FFF2-40B4-BE49-F238E27FC236}">
                    <a16:creationId xmlns:a16="http://schemas.microsoft.com/office/drawing/2014/main" id="{30CE32A2-E42A-FE49-8AF3-15A3CF90B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8" name="Rectangle 1896">
                <a:extLst>
                  <a:ext uri="{FF2B5EF4-FFF2-40B4-BE49-F238E27FC236}">
                    <a16:creationId xmlns:a16="http://schemas.microsoft.com/office/drawing/2014/main" id="{5C80DBB2-274E-4F49-98B3-843CED4AE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9" name="Rectangle 1897">
                <a:extLst>
                  <a:ext uri="{FF2B5EF4-FFF2-40B4-BE49-F238E27FC236}">
                    <a16:creationId xmlns:a16="http://schemas.microsoft.com/office/drawing/2014/main" id="{D49253CB-394A-6448-A085-C158B579D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46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0" name="Rectangle 1898">
                <a:extLst>
                  <a:ext uri="{FF2B5EF4-FFF2-40B4-BE49-F238E27FC236}">
                    <a16:creationId xmlns:a16="http://schemas.microsoft.com/office/drawing/2014/main" id="{2B8E1697-A45F-6B4F-A839-29FDD1CD5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46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1" name="Rectangle 1899">
                <a:extLst>
                  <a:ext uri="{FF2B5EF4-FFF2-40B4-BE49-F238E27FC236}">
                    <a16:creationId xmlns:a16="http://schemas.microsoft.com/office/drawing/2014/main" id="{65B8CFBF-6838-6B45-B0D1-5430BA07E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46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2" name="Rectangle 1900">
                <a:extLst>
                  <a:ext uri="{FF2B5EF4-FFF2-40B4-BE49-F238E27FC236}">
                    <a16:creationId xmlns:a16="http://schemas.microsoft.com/office/drawing/2014/main" id="{27929C7E-F8AB-BC4A-8A47-7ACCAF799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46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3" name="Rectangle 1901">
                <a:extLst>
                  <a:ext uri="{FF2B5EF4-FFF2-40B4-BE49-F238E27FC236}">
                    <a16:creationId xmlns:a16="http://schemas.microsoft.com/office/drawing/2014/main" id="{B3F018BB-FB6C-7B41-B07C-5030D94BA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46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4" name="Rectangle 1902">
                <a:extLst>
                  <a:ext uri="{FF2B5EF4-FFF2-40B4-BE49-F238E27FC236}">
                    <a16:creationId xmlns:a16="http://schemas.microsoft.com/office/drawing/2014/main" id="{F716C682-9E14-EA43-A174-1FE57A99E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465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5" name="Rectangle 1903">
                <a:extLst>
                  <a:ext uri="{FF2B5EF4-FFF2-40B4-BE49-F238E27FC236}">
                    <a16:creationId xmlns:a16="http://schemas.microsoft.com/office/drawing/2014/main" id="{9F3CB789-99B8-364A-9990-DCB2D6B02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6" name="Rectangle 1904">
                <a:extLst>
                  <a:ext uri="{FF2B5EF4-FFF2-40B4-BE49-F238E27FC236}">
                    <a16:creationId xmlns:a16="http://schemas.microsoft.com/office/drawing/2014/main" id="{EDA2AD5B-B164-8246-B8C7-3FA627359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7" name="Rectangle 1905">
                <a:extLst>
                  <a:ext uri="{FF2B5EF4-FFF2-40B4-BE49-F238E27FC236}">
                    <a16:creationId xmlns:a16="http://schemas.microsoft.com/office/drawing/2014/main" id="{4FBEBA67-34CC-984B-80D2-80452C483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8" name="Rectangle 1906">
                <a:extLst>
                  <a:ext uri="{FF2B5EF4-FFF2-40B4-BE49-F238E27FC236}">
                    <a16:creationId xmlns:a16="http://schemas.microsoft.com/office/drawing/2014/main" id="{89DD0CB0-A137-7A48-8AF2-1CE2A0F33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09" name="Rectangle 1907">
                <a:extLst>
                  <a:ext uri="{FF2B5EF4-FFF2-40B4-BE49-F238E27FC236}">
                    <a16:creationId xmlns:a16="http://schemas.microsoft.com/office/drawing/2014/main" id="{B6A51044-A276-544C-8A22-EC79EACED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0" name="Rectangle 1908">
                <a:extLst>
                  <a:ext uri="{FF2B5EF4-FFF2-40B4-BE49-F238E27FC236}">
                    <a16:creationId xmlns:a16="http://schemas.microsoft.com/office/drawing/2014/main" id="{F746900F-C614-ED40-B1FD-3AFD69D44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1" name="Rectangle 1909">
                <a:extLst>
                  <a:ext uri="{FF2B5EF4-FFF2-40B4-BE49-F238E27FC236}">
                    <a16:creationId xmlns:a16="http://schemas.microsoft.com/office/drawing/2014/main" id="{5D7C14E3-05F0-8345-99E8-F8C345F48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2" name="Rectangle 1910">
                <a:extLst>
                  <a:ext uri="{FF2B5EF4-FFF2-40B4-BE49-F238E27FC236}">
                    <a16:creationId xmlns:a16="http://schemas.microsoft.com/office/drawing/2014/main" id="{A1710F2B-FFF9-8143-843D-DCB027AB8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3" name="Rectangle 1911">
                <a:extLst>
                  <a:ext uri="{FF2B5EF4-FFF2-40B4-BE49-F238E27FC236}">
                    <a16:creationId xmlns:a16="http://schemas.microsoft.com/office/drawing/2014/main" id="{7EB7B5D0-6E5E-A84D-B3CE-B5504577D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4" name="Rectangle 1912">
                <a:extLst>
                  <a:ext uri="{FF2B5EF4-FFF2-40B4-BE49-F238E27FC236}">
                    <a16:creationId xmlns:a16="http://schemas.microsoft.com/office/drawing/2014/main" id="{F8B51712-7C12-E94D-AF66-512D06C20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5" name="Rectangle 1913">
                <a:extLst>
                  <a:ext uri="{FF2B5EF4-FFF2-40B4-BE49-F238E27FC236}">
                    <a16:creationId xmlns:a16="http://schemas.microsoft.com/office/drawing/2014/main" id="{E4D35657-140E-B448-A5DA-E22C4CE97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6" name="Rectangle 1914">
                <a:extLst>
                  <a:ext uri="{FF2B5EF4-FFF2-40B4-BE49-F238E27FC236}">
                    <a16:creationId xmlns:a16="http://schemas.microsoft.com/office/drawing/2014/main" id="{DAA67397-9409-7A42-9E33-93B0DEB81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7" name="Rectangle 1915">
                <a:extLst>
                  <a:ext uri="{FF2B5EF4-FFF2-40B4-BE49-F238E27FC236}">
                    <a16:creationId xmlns:a16="http://schemas.microsoft.com/office/drawing/2014/main" id="{A229F00B-639D-3446-814D-5C75DC495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8" name="Rectangle 1916">
                <a:extLst>
                  <a:ext uri="{FF2B5EF4-FFF2-40B4-BE49-F238E27FC236}">
                    <a16:creationId xmlns:a16="http://schemas.microsoft.com/office/drawing/2014/main" id="{42546DAA-FD49-3940-8511-45637E88E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19" name="Rectangle 1917">
                <a:extLst>
                  <a:ext uri="{FF2B5EF4-FFF2-40B4-BE49-F238E27FC236}">
                    <a16:creationId xmlns:a16="http://schemas.microsoft.com/office/drawing/2014/main" id="{F543229C-55BF-A24C-A2D5-85A1D9E31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0" name="Rectangle 1918">
                <a:extLst>
                  <a:ext uri="{FF2B5EF4-FFF2-40B4-BE49-F238E27FC236}">
                    <a16:creationId xmlns:a16="http://schemas.microsoft.com/office/drawing/2014/main" id="{038CC65F-5AF1-2F4F-9393-1E4F05009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1" name="Rectangle 1919">
                <a:extLst>
                  <a:ext uri="{FF2B5EF4-FFF2-40B4-BE49-F238E27FC236}">
                    <a16:creationId xmlns:a16="http://schemas.microsoft.com/office/drawing/2014/main" id="{4626E56E-C518-E540-9B65-EC09B1C2F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2" name="Rectangle 1920">
                <a:extLst>
                  <a:ext uri="{FF2B5EF4-FFF2-40B4-BE49-F238E27FC236}">
                    <a16:creationId xmlns:a16="http://schemas.microsoft.com/office/drawing/2014/main" id="{17D29D85-CDB6-F74B-B8A1-72DCD53E7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3" name="Rectangle 1921">
                <a:extLst>
                  <a:ext uri="{FF2B5EF4-FFF2-40B4-BE49-F238E27FC236}">
                    <a16:creationId xmlns:a16="http://schemas.microsoft.com/office/drawing/2014/main" id="{713DF339-C1F7-8142-86D5-18AF5C7A6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4" name="Rectangle 1922">
                <a:extLst>
                  <a:ext uri="{FF2B5EF4-FFF2-40B4-BE49-F238E27FC236}">
                    <a16:creationId xmlns:a16="http://schemas.microsoft.com/office/drawing/2014/main" id="{251331C1-EC91-F84E-8DD2-196966F6B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5" name="Rectangle 1923">
                <a:extLst>
                  <a:ext uri="{FF2B5EF4-FFF2-40B4-BE49-F238E27FC236}">
                    <a16:creationId xmlns:a16="http://schemas.microsoft.com/office/drawing/2014/main" id="{374EEC38-B788-0549-81FA-D20BB1CD2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6" name="Rectangle 1924">
                <a:extLst>
                  <a:ext uri="{FF2B5EF4-FFF2-40B4-BE49-F238E27FC236}">
                    <a16:creationId xmlns:a16="http://schemas.microsoft.com/office/drawing/2014/main" id="{54174A82-C2D5-544B-9289-BAEBB3A66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7" name="Rectangle 1925">
                <a:extLst>
                  <a:ext uri="{FF2B5EF4-FFF2-40B4-BE49-F238E27FC236}">
                    <a16:creationId xmlns:a16="http://schemas.microsoft.com/office/drawing/2014/main" id="{D08ABDB5-4E3A-F34C-96E9-9F2FE209B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8" name="Rectangle 1926">
                <a:extLst>
                  <a:ext uri="{FF2B5EF4-FFF2-40B4-BE49-F238E27FC236}">
                    <a16:creationId xmlns:a16="http://schemas.microsoft.com/office/drawing/2014/main" id="{F0E3F10A-5DBB-8740-8E75-871AA9B4D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465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29" name="Rectangle 1927">
                <a:extLst>
                  <a:ext uri="{FF2B5EF4-FFF2-40B4-BE49-F238E27FC236}">
                    <a16:creationId xmlns:a16="http://schemas.microsoft.com/office/drawing/2014/main" id="{2DB0C4C5-77C5-2849-AACF-B423E6C67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0" name="Rectangle 1928">
                <a:extLst>
                  <a:ext uri="{FF2B5EF4-FFF2-40B4-BE49-F238E27FC236}">
                    <a16:creationId xmlns:a16="http://schemas.microsoft.com/office/drawing/2014/main" id="{6812C257-E7C3-804C-9E80-941AEAA75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1" name="Rectangle 1929">
                <a:extLst>
                  <a:ext uri="{FF2B5EF4-FFF2-40B4-BE49-F238E27FC236}">
                    <a16:creationId xmlns:a16="http://schemas.microsoft.com/office/drawing/2014/main" id="{63BD2AF6-C3A6-5C4F-9769-4F8E247DD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5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2" name="Rectangle 1930">
                <a:extLst>
                  <a:ext uri="{FF2B5EF4-FFF2-40B4-BE49-F238E27FC236}">
                    <a16:creationId xmlns:a16="http://schemas.microsoft.com/office/drawing/2014/main" id="{A0228434-3FD9-8E49-8187-6A01A3186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5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3" name="Rectangle 1931">
                <a:extLst>
                  <a:ext uri="{FF2B5EF4-FFF2-40B4-BE49-F238E27FC236}">
                    <a16:creationId xmlns:a16="http://schemas.microsoft.com/office/drawing/2014/main" id="{E2B99029-8CE6-D04A-BC84-C9E115BE3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5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4" name="Rectangle 1932">
                <a:extLst>
                  <a:ext uri="{FF2B5EF4-FFF2-40B4-BE49-F238E27FC236}">
                    <a16:creationId xmlns:a16="http://schemas.microsoft.com/office/drawing/2014/main" id="{14A15AE2-54B6-A74F-BC54-E704EC22D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5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5" name="Rectangle 1933">
                <a:extLst>
                  <a:ext uri="{FF2B5EF4-FFF2-40B4-BE49-F238E27FC236}">
                    <a16:creationId xmlns:a16="http://schemas.microsoft.com/office/drawing/2014/main" id="{15F67413-DF9A-0E47-8415-FCF955940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521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6" name="Rectangle 1934">
                <a:extLst>
                  <a:ext uri="{FF2B5EF4-FFF2-40B4-BE49-F238E27FC236}">
                    <a16:creationId xmlns:a16="http://schemas.microsoft.com/office/drawing/2014/main" id="{B824DA9C-4D1F-EE4C-A8CD-ED169DD46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7" name="Rectangle 1935">
                <a:extLst>
                  <a:ext uri="{FF2B5EF4-FFF2-40B4-BE49-F238E27FC236}">
                    <a16:creationId xmlns:a16="http://schemas.microsoft.com/office/drawing/2014/main" id="{084AB313-ED57-1748-9B45-A8F548A85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8" name="Rectangle 1936">
                <a:extLst>
                  <a:ext uri="{FF2B5EF4-FFF2-40B4-BE49-F238E27FC236}">
                    <a16:creationId xmlns:a16="http://schemas.microsoft.com/office/drawing/2014/main" id="{9D5EF758-C753-F944-B66B-591B5D83E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39" name="Rectangle 1937">
                <a:extLst>
                  <a:ext uri="{FF2B5EF4-FFF2-40B4-BE49-F238E27FC236}">
                    <a16:creationId xmlns:a16="http://schemas.microsoft.com/office/drawing/2014/main" id="{4187118F-CA8A-604B-8A3C-18235540A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0" name="Rectangle 1938">
                <a:extLst>
                  <a:ext uri="{FF2B5EF4-FFF2-40B4-BE49-F238E27FC236}">
                    <a16:creationId xmlns:a16="http://schemas.microsoft.com/office/drawing/2014/main" id="{9C722552-85A8-BD49-BDF3-456A75CE1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1" name="Rectangle 1939">
                <a:extLst>
                  <a:ext uri="{FF2B5EF4-FFF2-40B4-BE49-F238E27FC236}">
                    <a16:creationId xmlns:a16="http://schemas.microsoft.com/office/drawing/2014/main" id="{9D083148-C198-2F44-BACA-7D966B568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2" name="Rectangle 1940">
                <a:extLst>
                  <a:ext uri="{FF2B5EF4-FFF2-40B4-BE49-F238E27FC236}">
                    <a16:creationId xmlns:a16="http://schemas.microsoft.com/office/drawing/2014/main" id="{F381027E-C63C-8148-8C7E-9B9B26225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3" name="Rectangle 1941">
                <a:extLst>
                  <a:ext uri="{FF2B5EF4-FFF2-40B4-BE49-F238E27FC236}">
                    <a16:creationId xmlns:a16="http://schemas.microsoft.com/office/drawing/2014/main" id="{1D595271-0436-714A-A9F1-2390F9551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4" name="Rectangle 1942">
                <a:extLst>
                  <a:ext uri="{FF2B5EF4-FFF2-40B4-BE49-F238E27FC236}">
                    <a16:creationId xmlns:a16="http://schemas.microsoft.com/office/drawing/2014/main" id="{5D8B4B8F-769C-9E4D-B450-8058C25CD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5" name="Rectangle 1943">
                <a:extLst>
                  <a:ext uri="{FF2B5EF4-FFF2-40B4-BE49-F238E27FC236}">
                    <a16:creationId xmlns:a16="http://schemas.microsoft.com/office/drawing/2014/main" id="{E2A5AF16-2A82-194E-AD30-237B6E4ED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6" name="Rectangle 1944">
                <a:extLst>
                  <a:ext uri="{FF2B5EF4-FFF2-40B4-BE49-F238E27FC236}">
                    <a16:creationId xmlns:a16="http://schemas.microsoft.com/office/drawing/2014/main" id="{7DE73419-9A9A-F04D-BDC6-9F4A74ED8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7" name="Rectangle 1945">
                <a:extLst>
                  <a:ext uri="{FF2B5EF4-FFF2-40B4-BE49-F238E27FC236}">
                    <a16:creationId xmlns:a16="http://schemas.microsoft.com/office/drawing/2014/main" id="{C1750305-FAE2-9344-A566-CB2B86DEF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8" name="Rectangle 1946">
                <a:extLst>
                  <a:ext uri="{FF2B5EF4-FFF2-40B4-BE49-F238E27FC236}">
                    <a16:creationId xmlns:a16="http://schemas.microsoft.com/office/drawing/2014/main" id="{7F8C825D-7B60-0D43-A960-062A75D15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49" name="Rectangle 1947">
                <a:extLst>
                  <a:ext uri="{FF2B5EF4-FFF2-40B4-BE49-F238E27FC236}">
                    <a16:creationId xmlns:a16="http://schemas.microsoft.com/office/drawing/2014/main" id="{AAA547A3-B969-524E-B74A-6619D9D08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0" name="Rectangle 1948">
                <a:extLst>
                  <a:ext uri="{FF2B5EF4-FFF2-40B4-BE49-F238E27FC236}">
                    <a16:creationId xmlns:a16="http://schemas.microsoft.com/office/drawing/2014/main" id="{8D627149-130D-1F44-87E8-6CB92E087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1" name="Rectangle 1949">
                <a:extLst>
                  <a:ext uri="{FF2B5EF4-FFF2-40B4-BE49-F238E27FC236}">
                    <a16:creationId xmlns:a16="http://schemas.microsoft.com/office/drawing/2014/main" id="{892B9577-B7C2-E84E-8020-EB32EEC27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2" name="Rectangle 1950">
                <a:extLst>
                  <a:ext uri="{FF2B5EF4-FFF2-40B4-BE49-F238E27FC236}">
                    <a16:creationId xmlns:a16="http://schemas.microsoft.com/office/drawing/2014/main" id="{BDE9939F-945E-9B40-AA9A-F230DAD19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3" name="Rectangle 1951">
                <a:extLst>
                  <a:ext uri="{FF2B5EF4-FFF2-40B4-BE49-F238E27FC236}">
                    <a16:creationId xmlns:a16="http://schemas.microsoft.com/office/drawing/2014/main" id="{447B1811-6541-1040-AAFB-58E06030C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4" name="Rectangle 1952">
                <a:extLst>
                  <a:ext uri="{FF2B5EF4-FFF2-40B4-BE49-F238E27FC236}">
                    <a16:creationId xmlns:a16="http://schemas.microsoft.com/office/drawing/2014/main" id="{25C85654-E178-D840-930D-549A091FB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5" name="Rectangle 1953">
                <a:extLst>
                  <a:ext uri="{FF2B5EF4-FFF2-40B4-BE49-F238E27FC236}">
                    <a16:creationId xmlns:a16="http://schemas.microsoft.com/office/drawing/2014/main" id="{A0E3364C-907E-BF47-9415-19FC9F7F8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6" name="Rectangle 1954">
                <a:extLst>
                  <a:ext uri="{FF2B5EF4-FFF2-40B4-BE49-F238E27FC236}">
                    <a16:creationId xmlns:a16="http://schemas.microsoft.com/office/drawing/2014/main" id="{98382A00-3B62-8141-880F-D9B096458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7" name="Rectangle 1955">
                <a:extLst>
                  <a:ext uri="{FF2B5EF4-FFF2-40B4-BE49-F238E27FC236}">
                    <a16:creationId xmlns:a16="http://schemas.microsoft.com/office/drawing/2014/main" id="{EE5BE156-D840-5F4C-ACE4-1E9B06846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8" name="Rectangle 1956">
                <a:extLst>
                  <a:ext uri="{FF2B5EF4-FFF2-40B4-BE49-F238E27FC236}">
                    <a16:creationId xmlns:a16="http://schemas.microsoft.com/office/drawing/2014/main" id="{299D6A7D-1762-4242-AC12-DF6136C8C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59" name="Rectangle 1957">
                <a:extLst>
                  <a:ext uri="{FF2B5EF4-FFF2-40B4-BE49-F238E27FC236}">
                    <a16:creationId xmlns:a16="http://schemas.microsoft.com/office/drawing/2014/main" id="{DA4E35D2-435E-2342-BD30-7AE9E535D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0" name="Rectangle 1958">
                <a:extLst>
                  <a:ext uri="{FF2B5EF4-FFF2-40B4-BE49-F238E27FC236}">
                    <a16:creationId xmlns:a16="http://schemas.microsoft.com/office/drawing/2014/main" id="{2308F916-FF5B-C146-A724-3C58DF2E9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521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1" name="Rectangle 1959">
                <a:extLst>
                  <a:ext uri="{FF2B5EF4-FFF2-40B4-BE49-F238E27FC236}">
                    <a16:creationId xmlns:a16="http://schemas.microsoft.com/office/drawing/2014/main" id="{B58AA0F5-28E7-5C41-A11B-DCFBA946E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2" name="Rectangle 1960">
                <a:extLst>
                  <a:ext uri="{FF2B5EF4-FFF2-40B4-BE49-F238E27FC236}">
                    <a16:creationId xmlns:a16="http://schemas.microsoft.com/office/drawing/2014/main" id="{B2D8EAA2-076A-1C4E-B99E-76EAB0FAB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3" name="Rectangle 1961">
                <a:extLst>
                  <a:ext uri="{FF2B5EF4-FFF2-40B4-BE49-F238E27FC236}">
                    <a16:creationId xmlns:a16="http://schemas.microsoft.com/office/drawing/2014/main" id="{FE1F0093-CDDF-5445-B0A0-6E0C8F14E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4" name="Rectangle 1962">
                <a:extLst>
                  <a:ext uri="{FF2B5EF4-FFF2-40B4-BE49-F238E27FC236}">
                    <a16:creationId xmlns:a16="http://schemas.microsoft.com/office/drawing/2014/main" id="{368B348C-C53D-1E4F-B164-A2196BD62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5" name="Rectangle 1963">
                <a:extLst>
                  <a:ext uri="{FF2B5EF4-FFF2-40B4-BE49-F238E27FC236}">
                    <a16:creationId xmlns:a16="http://schemas.microsoft.com/office/drawing/2014/main" id="{DF14542E-B4EA-3244-A8F4-B58CE9961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57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6" name="Rectangle 1964">
                <a:extLst>
                  <a:ext uri="{FF2B5EF4-FFF2-40B4-BE49-F238E27FC236}">
                    <a16:creationId xmlns:a16="http://schemas.microsoft.com/office/drawing/2014/main" id="{49CF7165-9BA4-3249-AD69-991F7C668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7" name="Rectangle 1965">
                <a:extLst>
                  <a:ext uri="{FF2B5EF4-FFF2-40B4-BE49-F238E27FC236}">
                    <a16:creationId xmlns:a16="http://schemas.microsoft.com/office/drawing/2014/main" id="{B6B08C4A-758B-8E4C-AF1C-2C89932B8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8" name="Rectangle 1966">
                <a:extLst>
                  <a:ext uri="{FF2B5EF4-FFF2-40B4-BE49-F238E27FC236}">
                    <a16:creationId xmlns:a16="http://schemas.microsoft.com/office/drawing/2014/main" id="{38DE9643-1C5F-F848-9DC0-3A341B78E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69" name="Rectangle 1967">
                <a:extLst>
                  <a:ext uri="{FF2B5EF4-FFF2-40B4-BE49-F238E27FC236}">
                    <a16:creationId xmlns:a16="http://schemas.microsoft.com/office/drawing/2014/main" id="{02E63B9F-E16C-CB4F-BA23-3695C591E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0" name="Rectangle 1968">
                <a:extLst>
                  <a:ext uri="{FF2B5EF4-FFF2-40B4-BE49-F238E27FC236}">
                    <a16:creationId xmlns:a16="http://schemas.microsoft.com/office/drawing/2014/main" id="{207C9DA6-45C5-1A4B-9C4D-A00BF76F3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1" name="Rectangle 1969">
                <a:extLst>
                  <a:ext uri="{FF2B5EF4-FFF2-40B4-BE49-F238E27FC236}">
                    <a16:creationId xmlns:a16="http://schemas.microsoft.com/office/drawing/2014/main" id="{D316F95F-8D55-DA4E-A0BB-98D1272D2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2" name="Rectangle 1970">
                <a:extLst>
                  <a:ext uri="{FF2B5EF4-FFF2-40B4-BE49-F238E27FC236}">
                    <a16:creationId xmlns:a16="http://schemas.microsoft.com/office/drawing/2014/main" id="{214784C6-A824-A842-AFA5-FDCBE38FD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3" name="Rectangle 1971">
                <a:extLst>
                  <a:ext uri="{FF2B5EF4-FFF2-40B4-BE49-F238E27FC236}">
                    <a16:creationId xmlns:a16="http://schemas.microsoft.com/office/drawing/2014/main" id="{0DC3F717-BCE4-074B-A70B-468B3E686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4" name="Rectangle 1972">
                <a:extLst>
                  <a:ext uri="{FF2B5EF4-FFF2-40B4-BE49-F238E27FC236}">
                    <a16:creationId xmlns:a16="http://schemas.microsoft.com/office/drawing/2014/main" id="{C4DF96BB-F303-5F43-8C67-89C4E276F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5" name="Rectangle 1973">
                <a:extLst>
                  <a:ext uri="{FF2B5EF4-FFF2-40B4-BE49-F238E27FC236}">
                    <a16:creationId xmlns:a16="http://schemas.microsoft.com/office/drawing/2014/main" id="{D5AA3EB0-233C-6549-8611-D6EABBEDA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6" name="Rectangle 1974">
                <a:extLst>
                  <a:ext uri="{FF2B5EF4-FFF2-40B4-BE49-F238E27FC236}">
                    <a16:creationId xmlns:a16="http://schemas.microsoft.com/office/drawing/2014/main" id="{972B928F-AA80-4443-A09D-FAC402739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7" name="Rectangle 1975">
                <a:extLst>
                  <a:ext uri="{FF2B5EF4-FFF2-40B4-BE49-F238E27FC236}">
                    <a16:creationId xmlns:a16="http://schemas.microsoft.com/office/drawing/2014/main" id="{0E95DB86-9853-9B47-9F8B-EE9CD13B1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8" name="Rectangle 1976">
                <a:extLst>
                  <a:ext uri="{FF2B5EF4-FFF2-40B4-BE49-F238E27FC236}">
                    <a16:creationId xmlns:a16="http://schemas.microsoft.com/office/drawing/2014/main" id="{F3FC9924-152D-7641-BAB4-594C6FC05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79" name="Rectangle 1977">
                <a:extLst>
                  <a:ext uri="{FF2B5EF4-FFF2-40B4-BE49-F238E27FC236}">
                    <a16:creationId xmlns:a16="http://schemas.microsoft.com/office/drawing/2014/main" id="{868F8BA6-3E04-244E-9279-BE106A9CD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0" name="Rectangle 1978">
                <a:extLst>
                  <a:ext uri="{FF2B5EF4-FFF2-40B4-BE49-F238E27FC236}">
                    <a16:creationId xmlns:a16="http://schemas.microsoft.com/office/drawing/2014/main" id="{46D4A265-456E-0745-8C22-EDFD18076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1" name="Rectangle 1979">
                <a:extLst>
                  <a:ext uri="{FF2B5EF4-FFF2-40B4-BE49-F238E27FC236}">
                    <a16:creationId xmlns:a16="http://schemas.microsoft.com/office/drawing/2014/main" id="{D65C46F9-17C4-124A-8805-C9EB20FE2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2" name="Rectangle 1980">
                <a:extLst>
                  <a:ext uri="{FF2B5EF4-FFF2-40B4-BE49-F238E27FC236}">
                    <a16:creationId xmlns:a16="http://schemas.microsoft.com/office/drawing/2014/main" id="{0122D86B-C638-C349-8379-B3D3479BC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3" name="Rectangle 1981">
                <a:extLst>
                  <a:ext uri="{FF2B5EF4-FFF2-40B4-BE49-F238E27FC236}">
                    <a16:creationId xmlns:a16="http://schemas.microsoft.com/office/drawing/2014/main" id="{5D1FF9FB-6FE3-5140-9859-046DC218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4" name="Rectangle 1982">
                <a:extLst>
                  <a:ext uri="{FF2B5EF4-FFF2-40B4-BE49-F238E27FC236}">
                    <a16:creationId xmlns:a16="http://schemas.microsoft.com/office/drawing/2014/main" id="{0B45AF52-B7D4-4D4A-9F55-4787EE2BA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5" name="Rectangle 1983">
                <a:extLst>
                  <a:ext uri="{FF2B5EF4-FFF2-40B4-BE49-F238E27FC236}">
                    <a16:creationId xmlns:a16="http://schemas.microsoft.com/office/drawing/2014/main" id="{6BA0009D-E0CA-934C-A888-75FAB5487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6" name="Rectangle 1984">
                <a:extLst>
                  <a:ext uri="{FF2B5EF4-FFF2-40B4-BE49-F238E27FC236}">
                    <a16:creationId xmlns:a16="http://schemas.microsoft.com/office/drawing/2014/main" id="{9700135A-B37A-6245-A597-33141A7B5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7" name="Rectangle 1985">
                <a:extLst>
                  <a:ext uri="{FF2B5EF4-FFF2-40B4-BE49-F238E27FC236}">
                    <a16:creationId xmlns:a16="http://schemas.microsoft.com/office/drawing/2014/main" id="{B302E406-719A-824B-96D8-974D23469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8" name="Rectangle 1986">
                <a:extLst>
                  <a:ext uri="{FF2B5EF4-FFF2-40B4-BE49-F238E27FC236}">
                    <a16:creationId xmlns:a16="http://schemas.microsoft.com/office/drawing/2014/main" id="{1BFB2087-70D0-9041-BB9A-071821B28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89" name="Rectangle 1987">
                <a:extLst>
                  <a:ext uri="{FF2B5EF4-FFF2-40B4-BE49-F238E27FC236}">
                    <a16:creationId xmlns:a16="http://schemas.microsoft.com/office/drawing/2014/main" id="{A0308F65-8621-BB43-A5BE-93942807D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0" name="Rectangle 1988">
                <a:extLst>
                  <a:ext uri="{FF2B5EF4-FFF2-40B4-BE49-F238E27FC236}">
                    <a16:creationId xmlns:a16="http://schemas.microsoft.com/office/drawing/2014/main" id="{9D52D0DE-A21C-1C47-B196-9F2AD72D8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1" name="Rectangle 1989">
                <a:extLst>
                  <a:ext uri="{FF2B5EF4-FFF2-40B4-BE49-F238E27FC236}">
                    <a16:creationId xmlns:a16="http://schemas.microsoft.com/office/drawing/2014/main" id="{04C42389-ACE3-C642-9E89-BC0868CE0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2" name="Rectangle 1990">
                <a:extLst>
                  <a:ext uri="{FF2B5EF4-FFF2-40B4-BE49-F238E27FC236}">
                    <a16:creationId xmlns:a16="http://schemas.microsoft.com/office/drawing/2014/main" id="{8E70CB95-4BAB-BC4E-AC84-0429C7EEC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57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3" name="Rectangle 1991">
                <a:extLst>
                  <a:ext uri="{FF2B5EF4-FFF2-40B4-BE49-F238E27FC236}">
                    <a16:creationId xmlns:a16="http://schemas.microsoft.com/office/drawing/2014/main" id="{89910B4C-D74E-ED43-8618-CB7F2B9DF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4" name="Rectangle 1992">
                <a:extLst>
                  <a:ext uri="{FF2B5EF4-FFF2-40B4-BE49-F238E27FC236}">
                    <a16:creationId xmlns:a16="http://schemas.microsoft.com/office/drawing/2014/main" id="{6A8A8EE6-27E3-6149-BD12-E4A1AEFCD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63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5" name="Rectangle 1993">
                <a:extLst>
                  <a:ext uri="{FF2B5EF4-FFF2-40B4-BE49-F238E27FC236}">
                    <a16:creationId xmlns:a16="http://schemas.microsoft.com/office/drawing/2014/main" id="{B3C0B6FF-F704-3345-9C2C-34AF6C513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632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6" name="Rectangle 1994">
                <a:extLst>
                  <a:ext uri="{FF2B5EF4-FFF2-40B4-BE49-F238E27FC236}">
                    <a16:creationId xmlns:a16="http://schemas.microsoft.com/office/drawing/2014/main" id="{2B3905E6-DCBB-FE4D-ACD9-D13A351F4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7" name="Rectangle 1995">
                <a:extLst>
                  <a:ext uri="{FF2B5EF4-FFF2-40B4-BE49-F238E27FC236}">
                    <a16:creationId xmlns:a16="http://schemas.microsoft.com/office/drawing/2014/main" id="{CEF7F187-6F69-9D48-A892-B35AA5005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8" name="Rectangle 1996">
                <a:extLst>
                  <a:ext uri="{FF2B5EF4-FFF2-40B4-BE49-F238E27FC236}">
                    <a16:creationId xmlns:a16="http://schemas.microsoft.com/office/drawing/2014/main" id="{3880CC42-727A-0547-8A8E-22C71DD5D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99" name="Rectangle 1997">
                <a:extLst>
                  <a:ext uri="{FF2B5EF4-FFF2-40B4-BE49-F238E27FC236}">
                    <a16:creationId xmlns:a16="http://schemas.microsoft.com/office/drawing/2014/main" id="{FE1F604A-1F96-B04B-8F0D-043393424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0" name="Rectangle 1998">
                <a:extLst>
                  <a:ext uri="{FF2B5EF4-FFF2-40B4-BE49-F238E27FC236}">
                    <a16:creationId xmlns:a16="http://schemas.microsoft.com/office/drawing/2014/main" id="{4E8A51D0-AB71-8748-AE0E-76F627684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1" name="Rectangle 1999">
                <a:extLst>
                  <a:ext uri="{FF2B5EF4-FFF2-40B4-BE49-F238E27FC236}">
                    <a16:creationId xmlns:a16="http://schemas.microsoft.com/office/drawing/2014/main" id="{DEE29D7E-5A79-B148-93F1-13737CC13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2" name="Rectangle 2000">
                <a:extLst>
                  <a:ext uri="{FF2B5EF4-FFF2-40B4-BE49-F238E27FC236}">
                    <a16:creationId xmlns:a16="http://schemas.microsoft.com/office/drawing/2014/main" id="{7970FCDC-3A40-DB47-9A2D-02FD056F5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3" name="Rectangle 2001">
                <a:extLst>
                  <a:ext uri="{FF2B5EF4-FFF2-40B4-BE49-F238E27FC236}">
                    <a16:creationId xmlns:a16="http://schemas.microsoft.com/office/drawing/2014/main" id="{DD58DE9C-DA23-B744-B250-A4D7BFB00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4" name="Rectangle 2002">
                <a:extLst>
                  <a:ext uri="{FF2B5EF4-FFF2-40B4-BE49-F238E27FC236}">
                    <a16:creationId xmlns:a16="http://schemas.microsoft.com/office/drawing/2014/main" id="{8C26DB62-F945-144E-B968-EC2A1B73C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5" name="Rectangle 2003">
                <a:extLst>
                  <a:ext uri="{FF2B5EF4-FFF2-40B4-BE49-F238E27FC236}">
                    <a16:creationId xmlns:a16="http://schemas.microsoft.com/office/drawing/2014/main" id="{9A87C1DC-C78C-854D-8129-2F75116D7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6" name="Rectangle 2004">
                <a:extLst>
                  <a:ext uri="{FF2B5EF4-FFF2-40B4-BE49-F238E27FC236}">
                    <a16:creationId xmlns:a16="http://schemas.microsoft.com/office/drawing/2014/main" id="{78921857-5447-A740-879D-66CFD24E9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7" name="Rectangle 2005">
                <a:extLst>
                  <a:ext uri="{FF2B5EF4-FFF2-40B4-BE49-F238E27FC236}">
                    <a16:creationId xmlns:a16="http://schemas.microsoft.com/office/drawing/2014/main" id="{09062BB2-D7AF-DB4A-AB1A-4DF41E471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8" name="Rectangle 2006">
                <a:extLst>
                  <a:ext uri="{FF2B5EF4-FFF2-40B4-BE49-F238E27FC236}">
                    <a16:creationId xmlns:a16="http://schemas.microsoft.com/office/drawing/2014/main" id="{2CF7A3B7-24C9-5549-AB01-409C0F404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09" name="Rectangle 2007">
                <a:extLst>
                  <a:ext uri="{FF2B5EF4-FFF2-40B4-BE49-F238E27FC236}">
                    <a16:creationId xmlns:a16="http://schemas.microsoft.com/office/drawing/2014/main" id="{9E48672E-8C5A-0C40-89BA-53F8AF188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0" name="Rectangle 2008">
                <a:extLst>
                  <a:ext uri="{FF2B5EF4-FFF2-40B4-BE49-F238E27FC236}">
                    <a16:creationId xmlns:a16="http://schemas.microsoft.com/office/drawing/2014/main" id="{08826E31-AB19-6242-A955-46B12DF4C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1" name="Rectangle 2009">
                <a:extLst>
                  <a:ext uri="{FF2B5EF4-FFF2-40B4-BE49-F238E27FC236}">
                    <a16:creationId xmlns:a16="http://schemas.microsoft.com/office/drawing/2014/main" id="{A2D5C1D4-9F46-614F-9EF5-A791E9439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2" name="Rectangle 2010">
                <a:extLst>
                  <a:ext uri="{FF2B5EF4-FFF2-40B4-BE49-F238E27FC236}">
                    <a16:creationId xmlns:a16="http://schemas.microsoft.com/office/drawing/2014/main" id="{AA8D0750-E49A-7E4F-97C1-B2D88469E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3" name="Rectangle 2011">
                <a:extLst>
                  <a:ext uri="{FF2B5EF4-FFF2-40B4-BE49-F238E27FC236}">
                    <a16:creationId xmlns:a16="http://schemas.microsoft.com/office/drawing/2014/main" id="{1370430B-0A5B-CC46-9BF8-38E15C8DD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4" name="Rectangle 2012">
                <a:extLst>
                  <a:ext uri="{FF2B5EF4-FFF2-40B4-BE49-F238E27FC236}">
                    <a16:creationId xmlns:a16="http://schemas.microsoft.com/office/drawing/2014/main" id="{A52BA1F9-A4C1-5847-A12D-B31A8E0DD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5" name="Rectangle 2013">
                <a:extLst>
                  <a:ext uri="{FF2B5EF4-FFF2-40B4-BE49-F238E27FC236}">
                    <a16:creationId xmlns:a16="http://schemas.microsoft.com/office/drawing/2014/main" id="{F8DBEED5-4279-1146-A4E6-90C62B86E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6" name="Rectangle 2014">
                <a:extLst>
                  <a:ext uri="{FF2B5EF4-FFF2-40B4-BE49-F238E27FC236}">
                    <a16:creationId xmlns:a16="http://schemas.microsoft.com/office/drawing/2014/main" id="{13C63326-2139-F342-98BC-C371E2B05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7" name="Rectangle 2015">
                <a:extLst>
                  <a:ext uri="{FF2B5EF4-FFF2-40B4-BE49-F238E27FC236}">
                    <a16:creationId xmlns:a16="http://schemas.microsoft.com/office/drawing/2014/main" id="{1AD29292-8866-3440-84E0-38D7788F6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8" name="Rectangle 2016">
                <a:extLst>
                  <a:ext uri="{FF2B5EF4-FFF2-40B4-BE49-F238E27FC236}">
                    <a16:creationId xmlns:a16="http://schemas.microsoft.com/office/drawing/2014/main" id="{8C202076-B240-034B-9506-D1B4E9730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19" name="Rectangle 2017">
                <a:extLst>
                  <a:ext uri="{FF2B5EF4-FFF2-40B4-BE49-F238E27FC236}">
                    <a16:creationId xmlns:a16="http://schemas.microsoft.com/office/drawing/2014/main" id="{2D3F8F9A-AAC7-0B4E-8406-E7645597C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0" name="Rectangle 2018">
                <a:extLst>
                  <a:ext uri="{FF2B5EF4-FFF2-40B4-BE49-F238E27FC236}">
                    <a16:creationId xmlns:a16="http://schemas.microsoft.com/office/drawing/2014/main" id="{E3DF7DD4-8E8C-9F4C-9AD6-0CE5E80C6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1" name="Rectangle 2019">
                <a:extLst>
                  <a:ext uri="{FF2B5EF4-FFF2-40B4-BE49-F238E27FC236}">
                    <a16:creationId xmlns:a16="http://schemas.microsoft.com/office/drawing/2014/main" id="{5566FAB6-B4B1-4B4E-8572-83B60EE44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2" name="Rectangle 2020">
                <a:extLst>
                  <a:ext uri="{FF2B5EF4-FFF2-40B4-BE49-F238E27FC236}">
                    <a16:creationId xmlns:a16="http://schemas.microsoft.com/office/drawing/2014/main" id="{07FCD004-1F79-364A-9D5E-DDD028F81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3" name="Rectangle 2021">
                <a:extLst>
                  <a:ext uri="{FF2B5EF4-FFF2-40B4-BE49-F238E27FC236}">
                    <a16:creationId xmlns:a16="http://schemas.microsoft.com/office/drawing/2014/main" id="{F02C7C4A-8962-F842-B613-7B35CA0CB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4" name="Rectangle 2022">
                <a:extLst>
                  <a:ext uri="{FF2B5EF4-FFF2-40B4-BE49-F238E27FC236}">
                    <a16:creationId xmlns:a16="http://schemas.microsoft.com/office/drawing/2014/main" id="{4D00847D-D9E0-484C-8C93-13F9C8AE2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632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5" name="Rectangle 2023">
                <a:extLst>
                  <a:ext uri="{FF2B5EF4-FFF2-40B4-BE49-F238E27FC236}">
                    <a16:creationId xmlns:a16="http://schemas.microsoft.com/office/drawing/2014/main" id="{CC2EC6E5-91DD-7F49-9CF4-98FC4F790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3687"/>
                <a:ext cx="55" cy="53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6" name="Rectangle 2024">
                <a:extLst>
                  <a:ext uri="{FF2B5EF4-FFF2-40B4-BE49-F238E27FC236}">
                    <a16:creationId xmlns:a16="http://schemas.microsoft.com/office/drawing/2014/main" id="{9E9453B5-948B-AE44-91EC-EFA601996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7" name="Rectangle 2025">
                <a:extLst>
                  <a:ext uri="{FF2B5EF4-FFF2-40B4-BE49-F238E27FC236}">
                    <a16:creationId xmlns:a16="http://schemas.microsoft.com/office/drawing/2014/main" id="{CDA6FBDA-155C-BD48-AED0-C58BC55C4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8" name="Rectangle 2026">
                <a:extLst>
                  <a:ext uri="{FF2B5EF4-FFF2-40B4-BE49-F238E27FC236}">
                    <a16:creationId xmlns:a16="http://schemas.microsoft.com/office/drawing/2014/main" id="{402BC30D-6C76-7D40-8843-A9D114DB4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1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29" name="Rectangle 2027">
                <a:extLst>
                  <a:ext uri="{FF2B5EF4-FFF2-40B4-BE49-F238E27FC236}">
                    <a16:creationId xmlns:a16="http://schemas.microsoft.com/office/drawing/2014/main" id="{4D0EA2D1-48AD-AB47-A332-59D597B35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8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0" name="Rectangle 2028">
                <a:extLst>
                  <a:ext uri="{FF2B5EF4-FFF2-40B4-BE49-F238E27FC236}">
                    <a16:creationId xmlns:a16="http://schemas.microsoft.com/office/drawing/2014/main" id="{35408847-2FB8-684E-8291-EC5D0F958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5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1" name="Rectangle 2029">
                <a:extLst>
                  <a:ext uri="{FF2B5EF4-FFF2-40B4-BE49-F238E27FC236}">
                    <a16:creationId xmlns:a16="http://schemas.microsoft.com/office/drawing/2014/main" id="{BBFD1FA2-2EC4-4247-80C3-04D404829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2" name="Rectangle 2030">
                <a:extLst>
                  <a:ext uri="{FF2B5EF4-FFF2-40B4-BE49-F238E27FC236}">
                    <a16:creationId xmlns:a16="http://schemas.microsoft.com/office/drawing/2014/main" id="{BCF90882-A10F-754E-B77B-DFF68F4ED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3" name="Rectangle 2031">
                <a:extLst>
                  <a:ext uri="{FF2B5EF4-FFF2-40B4-BE49-F238E27FC236}">
                    <a16:creationId xmlns:a16="http://schemas.microsoft.com/office/drawing/2014/main" id="{6620E3A0-71E0-6C4E-95FF-EDE86020F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4" name="Rectangle 2032">
                <a:extLst>
                  <a:ext uri="{FF2B5EF4-FFF2-40B4-BE49-F238E27FC236}">
                    <a16:creationId xmlns:a16="http://schemas.microsoft.com/office/drawing/2014/main" id="{F1968C44-7E59-9D47-84F7-F693CB372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3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5" name="Rectangle 2033">
                <a:extLst>
                  <a:ext uri="{FF2B5EF4-FFF2-40B4-BE49-F238E27FC236}">
                    <a16:creationId xmlns:a16="http://schemas.microsoft.com/office/drawing/2014/main" id="{67C1BE9E-1934-C448-9DC5-E00D402BC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6" name="Rectangle 2034">
                <a:extLst>
                  <a:ext uri="{FF2B5EF4-FFF2-40B4-BE49-F238E27FC236}">
                    <a16:creationId xmlns:a16="http://schemas.microsoft.com/office/drawing/2014/main" id="{737689BD-31FE-4743-81EF-A587734FB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7" name="Rectangle 2035">
                <a:extLst>
                  <a:ext uri="{FF2B5EF4-FFF2-40B4-BE49-F238E27FC236}">
                    <a16:creationId xmlns:a16="http://schemas.microsoft.com/office/drawing/2014/main" id="{17485036-7A13-6D45-8A3B-B506C1B5B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4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8" name="Rectangle 2036">
                <a:extLst>
                  <a:ext uri="{FF2B5EF4-FFF2-40B4-BE49-F238E27FC236}">
                    <a16:creationId xmlns:a16="http://schemas.microsoft.com/office/drawing/2014/main" id="{FE2228FF-82F1-684D-8B3C-096495E84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39" name="Rectangle 2037">
                <a:extLst>
                  <a:ext uri="{FF2B5EF4-FFF2-40B4-BE49-F238E27FC236}">
                    <a16:creationId xmlns:a16="http://schemas.microsoft.com/office/drawing/2014/main" id="{8CD03DD3-E5BA-CD47-BF90-93C47070C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0" name="Rectangle 2038">
                <a:extLst>
                  <a:ext uri="{FF2B5EF4-FFF2-40B4-BE49-F238E27FC236}">
                    <a16:creationId xmlns:a16="http://schemas.microsoft.com/office/drawing/2014/main" id="{4BBE03D7-7382-E844-91CA-921ACA5AB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1" name="Rectangle 2039">
                <a:extLst>
                  <a:ext uri="{FF2B5EF4-FFF2-40B4-BE49-F238E27FC236}">
                    <a16:creationId xmlns:a16="http://schemas.microsoft.com/office/drawing/2014/main" id="{BBEFE7AA-76A6-3A46-A620-CD3DF80FE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1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2" name="Rectangle 2040">
                <a:extLst>
                  <a:ext uri="{FF2B5EF4-FFF2-40B4-BE49-F238E27FC236}">
                    <a16:creationId xmlns:a16="http://schemas.microsoft.com/office/drawing/2014/main" id="{9FB1B0CD-1F2A-0A4A-987E-8048CF084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3" name="Rectangle 2041">
                <a:extLst>
                  <a:ext uri="{FF2B5EF4-FFF2-40B4-BE49-F238E27FC236}">
                    <a16:creationId xmlns:a16="http://schemas.microsoft.com/office/drawing/2014/main" id="{890C143F-0766-234F-926A-8C89510B1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4" name="Rectangle 2042">
                <a:extLst>
                  <a:ext uri="{FF2B5EF4-FFF2-40B4-BE49-F238E27FC236}">
                    <a16:creationId xmlns:a16="http://schemas.microsoft.com/office/drawing/2014/main" id="{7BED49FB-EEE8-BE4E-80D3-3570BE7FA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5" name="Rectangle 2043">
                <a:extLst>
                  <a:ext uri="{FF2B5EF4-FFF2-40B4-BE49-F238E27FC236}">
                    <a16:creationId xmlns:a16="http://schemas.microsoft.com/office/drawing/2014/main" id="{594D0E5E-7C33-5B41-BAD7-9915F197D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6" name="Rectangle 2044">
                <a:extLst>
                  <a:ext uri="{FF2B5EF4-FFF2-40B4-BE49-F238E27FC236}">
                    <a16:creationId xmlns:a16="http://schemas.microsoft.com/office/drawing/2014/main" id="{57960C12-7473-6440-B671-DE526A94F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7" name="Rectangle 2045">
                <a:extLst>
                  <a:ext uri="{FF2B5EF4-FFF2-40B4-BE49-F238E27FC236}">
                    <a16:creationId xmlns:a16="http://schemas.microsoft.com/office/drawing/2014/main" id="{0195E273-43AD-044F-87B9-6C19FFDEC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8" name="Rectangle 2046">
                <a:extLst>
                  <a:ext uri="{FF2B5EF4-FFF2-40B4-BE49-F238E27FC236}">
                    <a16:creationId xmlns:a16="http://schemas.microsoft.com/office/drawing/2014/main" id="{4D1B325E-9F41-F74E-868F-9769DFE5E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49" name="Rectangle 2047">
                <a:extLst>
                  <a:ext uri="{FF2B5EF4-FFF2-40B4-BE49-F238E27FC236}">
                    <a16:creationId xmlns:a16="http://schemas.microsoft.com/office/drawing/2014/main" id="{952BB682-D640-FD49-AE4F-2872C1DEC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0" name="Rectangle 2048">
                <a:extLst>
                  <a:ext uri="{FF2B5EF4-FFF2-40B4-BE49-F238E27FC236}">
                    <a16:creationId xmlns:a16="http://schemas.microsoft.com/office/drawing/2014/main" id="{FF9253BB-CA4B-0F4E-A6A5-87874A262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1" name="Rectangle 2049">
                <a:extLst>
                  <a:ext uri="{FF2B5EF4-FFF2-40B4-BE49-F238E27FC236}">
                    <a16:creationId xmlns:a16="http://schemas.microsoft.com/office/drawing/2014/main" id="{DF907AD3-7BEE-4449-923C-E470043C5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2" name="Rectangle 2050">
                <a:extLst>
                  <a:ext uri="{FF2B5EF4-FFF2-40B4-BE49-F238E27FC236}">
                    <a16:creationId xmlns:a16="http://schemas.microsoft.com/office/drawing/2014/main" id="{BCADFC38-8235-004F-97BB-C69A7986F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3" name="Rectangle 2051">
                <a:extLst>
                  <a:ext uri="{FF2B5EF4-FFF2-40B4-BE49-F238E27FC236}">
                    <a16:creationId xmlns:a16="http://schemas.microsoft.com/office/drawing/2014/main" id="{57825B20-0368-5643-92BF-A676C6C3F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5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4" name="Rectangle 2052">
                <a:extLst>
                  <a:ext uri="{FF2B5EF4-FFF2-40B4-BE49-F238E27FC236}">
                    <a16:creationId xmlns:a16="http://schemas.microsoft.com/office/drawing/2014/main" id="{C48C22C8-7CC4-2644-AB1B-8CDD4F408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2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5" name="Rectangle 2053">
                <a:extLst>
                  <a:ext uri="{FF2B5EF4-FFF2-40B4-BE49-F238E27FC236}">
                    <a16:creationId xmlns:a16="http://schemas.microsoft.com/office/drawing/2014/main" id="{5E757B8F-168B-4943-9B58-DF006838D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6" name="Rectangle 2054">
                <a:extLst>
                  <a:ext uri="{FF2B5EF4-FFF2-40B4-BE49-F238E27FC236}">
                    <a16:creationId xmlns:a16="http://schemas.microsoft.com/office/drawing/2014/main" id="{D72143B7-E1D7-DE49-8EF5-8EDE93485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6" y="3687"/>
                <a:ext cx="55" cy="53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7" name="Rectangle 2055">
                <a:extLst>
                  <a:ext uri="{FF2B5EF4-FFF2-40B4-BE49-F238E27FC236}">
                    <a16:creationId xmlns:a16="http://schemas.microsoft.com/office/drawing/2014/main" id="{C69DDA7C-80E9-E440-8CB5-A23A56B3B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1968"/>
                <a:ext cx="1821" cy="1773"/>
              </a:xfrm>
              <a:prstGeom prst="rect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58" name="Line 2056">
                <a:extLst>
                  <a:ext uri="{FF2B5EF4-FFF2-40B4-BE49-F238E27FC236}">
                    <a16:creationId xmlns:a16="http://schemas.microsoft.com/office/drawing/2014/main" id="{F9304F8B-AE55-9441-84B2-3846D92857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60" y="2632"/>
                <a:ext cx="682" cy="1111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059" name="Line 2057">
                <a:extLst>
                  <a:ext uri="{FF2B5EF4-FFF2-40B4-BE49-F238E27FC236}">
                    <a16:creationId xmlns:a16="http://schemas.microsoft.com/office/drawing/2014/main" id="{A7577555-6F3B-5947-9CD9-2ED0FC78E6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60" y="3076"/>
                <a:ext cx="1137" cy="667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060" name="Line 2058">
                <a:extLst>
                  <a:ext uri="{FF2B5EF4-FFF2-40B4-BE49-F238E27FC236}">
                    <a16:creationId xmlns:a16="http://schemas.microsoft.com/office/drawing/2014/main" id="{19928F0B-A1FC-4C43-9335-65EDF68FE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042" y="1968"/>
                <a:ext cx="1141" cy="664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2061" name="Line 2059">
                <a:extLst>
                  <a:ext uri="{FF2B5EF4-FFF2-40B4-BE49-F238E27FC236}">
                    <a16:creationId xmlns:a16="http://schemas.microsoft.com/office/drawing/2014/main" id="{B83CD124-89EF-764E-B8D1-9C2DB6E67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97" y="1968"/>
                <a:ext cx="686" cy="1107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2062" name="Line 2060">
              <a:extLst>
                <a:ext uri="{FF2B5EF4-FFF2-40B4-BE49-F238E27FC236}">
                  <a16:creationId xmlns:a16="http://schemas.microsoft.com/office/drawing/2014/main" id="{EBAB06A5-019E-F640-9FE4-254380434B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90600" y="3121025"/>
              <a:ext cx="3200400" cy="2825750"/>
            </a:xfrm>
            <a:prstGeom prst="line">
              <a:avLst/>
            </a:prstGeom>
            <a:noFill/>
            <a:ln w="38160" cap="sq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63" name="Line 2061">
              <a:extLst>
                <a:ext uri="{FF2B5EF4-FFF2-40B4-BE49-F238E27FC236}">
                  <a16:creationId xmlns:a16="http://schemas.microsoft.com/office/drawing/2014/main" id="{B5607775-5CEF-AA44-A9E4-BC0CB54CC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34000" y="3121025"/>
              <a:ext cx="2895600" cy="2825750"/>
            </a:xfrm>
            <a:prstGeom prst="line">
              <a:avLst/>
            </a:prstGeom>
            <a:noFill/>
            <a:ln w="38160" cap="sq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64" name="Line 2062">
              <a:extLst>
                <a:ext uri="{FF2B5EF4-FFF2-40B4-BE49-F238E27FC236}">
                  <a16:creationId xmlns:a16="http://schemas.microsoft.com/office/drawing/2014/main" id="{EC2D8CCB-DFD9-AD43-B472-3B0935F80E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08250" y="4251325"/>
              <a:ext cx="7938" cy="358775"/>
            </a:xfrm>
            <a:prstGeom prst="line">
              <a:avLst/>
            </a:prstGeom>
            <a:noFill/>
            <a:ln w="38160" cap="sq">
              <a:solidFill>
                <a:srgbClr val="CC00CC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65" name="Line 2063">
              <a:extLst>
                <a:ext uri="{FF2B5EF4-FFF2-40B4-BE49-F238E27FC236}">
                  <a16:creationId xmlns:a16="http://schemas.microsoft.com/office/drawing/2014/main" id="{95867407-79DB-D147-AF02-CA281F979F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19363" y="4587875"/>
              <a:ext cx="412750" cy="4763"/>
            </a:xfrm>
            <a:prstGeom prst="line">
              <a:avLst/>
            </a:prstGeom>
            <a:noFill/>
            <a:ln w="38160" cap="sq">
              <a:solidFill>
                <a:srgbClr val="CC00CC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66" name="Line 2064">
              <a:extLst>
                <a:ext uri="{FF2B5EF4-FFF2-40B4-BE49-F238E27FC236}">
                  <a16:creationId xmlns:a16="http://schemas.microsoft.com/office/drawing/2014/main" id="{3E9630DF-C6E3-8044-BFEA-9E917E8257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04000" y="4062413"/>
              <a:ext cx="1588" cy="652462"/>
            </a:xfrm>
            <a:prstGeom prst="line">
              <a:avLst/>
            </a:prstGeom>
            <a:noFill/>
            <a:ln w="38160" cap="sq">
              <a:solidFill>
                <a:srgbClr val="CC00CC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67" name="Line 2065">
              <a:extLst>
                <a:ext uri="{FF2B5EF4-FFF2-40B4-BE49-F238E27FC236}">
                  <a16:creationId xmlns:a16="http://schemas.microsoft.com/office/drawing/2014/main" id="{F71ADE87-BCD1-8F41-93EA-76E1D1245A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00825" y="4700588"/>
              <a:ext cx="649288" cy="7937"/>
            </a:xfrm>
            <a:prstGeom prst="line">
              <a:avLst/>
            </a:prstGeom>
            <a:noFill/>
            <a:ln w="38160" cap="sq">
              <a:solidFill>
                <a:srgbClr val="CC00CC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68" name="Line 2066">
              <a:extLst>
                <a:ext uri="{FF2B5EF4-FFF2-40B4-BE49-F238E27FC236}">
                  <a16:creationId xmlns:a16="http://schemas.microsoft.com/office/drawing/2014/main" id="{E03D35E6-D6F7-9342-A449-6DBA292D57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19600" y="4264025"/>
              <a:ext cx="1588" cy="387350"/>
            </a:xfrm>
            <a:prstGeom prst="line">
              <a:avLst/>
            </a:prstGeom>
            <a:noFill/>
            <a:ln w="38160" cap="sq">
              <a:solidFill>
                <a:srgbClr val="CC00CC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69" name="Line 2067">
              <a:extLst>
                <a:ext uri="{FF2B5EF4-FFF2-40B4-BE49-F238E27FC236}">
                  <a16:creationId xmlns:a16="http://schemas.microsoft.com/office/drawing/2014/main" id="{298419F7-FCDE-9A42-8F84-A4B5B54B8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9600" y="4648200"/>
              <a:ext cx="381000" cy="1588"/>
            </a:xfrm>
            <a:prstGeom prst="line">
              <a:avLst/>
            </a:prstGeom>
            <a:noFill/>
            <a:ln w="38160" cap="sq">
              <a:solidFill>
                <a:srgbClr val="CC00CC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70" name="Text Box 2068">
              <a:extLst>
                <a:ext uri="{FF2B5EF4-FFF2-40B4-BE49-F238E27FC236}">
                  <a16:creationId xmlns:a16="http://schemas.microsoft.com/office/drawing/2014/main" id="{5F2C3F8F-0092-0148-99F8-EE9D2CF1D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18038" y="4083050"/>
              <a:ext cx="511175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spcBef>
                  <a:spcPts val="1750"/>
                </a:spcBef>
                <a:buClrTx/>
                <a:buFontTx/>
                <a:buNone/>
              </a:pPr>
              <a:r>
                <a:rPr lang="en-US" altLang="it-IT" b="1" i="1">
                  <a:solidFill>
                    <a:srgbClr val="CC00CC"/>
                  </a:solidFill>
                  <a:cs typeface="Arial" panose="020B0604020202020204" pitchFamily="34" charset="0"/>
                </a:rPr>
                <a:t>r</a:t>
              </a:r>
              <a:r>
                <a:rPr lang="en-US" altLang="it-IT" b="1" i="1" baseline="-25000">
                  <a:solidFill>
                    <a:srgbClr val="CC00CC"/>
                  </a:solidFill>
                  <a:cs typeface="Arial" panose="020B0604020202020204" pitchFamily="34" charset="0"/>
                </a:rPr>
                <a:t>i</a:t>
              </a:r>
            </a:p>
          </p:txBody>
        </p:sp>
        <p:sp>
          <p:nvSpPr>
            <p:cNvPr id="2071" name="Text Box 2069">
              <a:extLst>
                <a:ext uri="{FF2B5EF4-FFF2-40B4-BE49-F238E27FC236}">
                  <a16:creationId xmlns:a16="http://schemas.microsoft.com/office/drawing/2014/main" id="{93E40FCB-2C75-F34C-AFF0-492811C4BC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5838" y="6048375"/>
              <a:ext cx="2855912" cy="5207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>
                  <a:cs typeface="Arial" panose="020B0604020202020204" pitchFamily="34" charset="0"/>
                </a:rPr>
                <a:t>Sakoe-Chiba Band</a:t>
              </a:r>
            </a:p>
          </p:txBody>
        </p:sp>
        <p:sp>
          <p:nvSpPr>
            <p:cNvPr id="2072" name="Text Box 2070">
              <a:extLst>
                <a:ext uri="{FF2B5EF4-FFF2-40B4-BE49-F238E27FC236}">
                  <a16:creationId xmlns:a16="http://schemas.microsoft.com/office/drawing/2014/main" id="{F3233112-CD73-7244-8CD2-338FEEFD77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8913" y="6034088"/>
              <a:ext cx="3270250" cy="5207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>
                  <a:cs typeface="Arial" panose="020B0604020202020204" pitchFamily="34" charset="0"/>
                </a:rPr>
                <a:t>Itakura Parallelogram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88229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475B752-50ED-4B48-BB21-C146CF0135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Accuracy vs. Width of Warping Window</a:t>
            </a:r>
          </a:p>
        </p:txBody>
      </p:sp>
      <p:grpSp>
        <p:nvGrpSpPr>
          <p:cNvPr id="1911" name="Gruppo 1910">
            <a:extLst>
              <a:ext uri="{FF2B5EF4-FFF2-40B4-BE49-F238E27FC236}">
                <a16:creationId xmlns:a16="http://schemas.microsoft.com/office/drawing/2014/main" id="{DA7B4CEB-B854-394D-878E-11DC9D43B13E}"/>
              </a:ext>
            </a:extLst>
          </p:cNvPr>
          <p:cNvGrpSpPr/>
          <p:nvPr/>
        </p:nvGrpSpPr>
        <p:grpSpPr>
          <a:xfrm>
            <a:off x="2540435" y="1690688"/>
            <a:ext cx="7111129" cy="4957948"/>
            <a:chOff x="653142" y="987425"/>
            <a:chExt cx="8420100" cy="5870575"/>
          </a:xfrm>
        </p:grpSpPr>
        <p:sp>
          <p:nvSpPr>
            <p:cNvPr id="5" name="Line 2">
              <a:extLst>
                <a:ext uri="{FF2B5EF4-FFF2-40B4-BE49-F238E27FC236}">
                  <a16:creationId xmlns:a16="http://schemas.microsoft.com/office/drawing/2014/main" id="{36DA2D39-D8B7-244C-B54D-93801DA283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8942" y="5524500"/>
              <a:ext cx="5662613" cy="1587"/>
            </a:xfrm>
            <a:prstGeom prst="line">
              <a:avLst/>
            </a:prstGeom>
            <a:noFill/>
            <a:ln w="32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" name="Line 3">
              <a:extLst>
                <a:ext uri="{FF2B5EF4-FFF2-40B4-BE49-F238E27FC236}">
                  <a16:creationId xmlns:a16="http://schemas.microsoft.com/office/drawing/2014/main" id="{29CB3665-62D0-5C41-9848-8213210462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8942" y="4818062"/>
              <a:ext cx="5662613" cy="1588"/>
            </a:xfrm>
            <a:prstGeom prst="line">
              <a:avLst/>
            </a:prstGeom>
            <a:noFill/>
            <a:ln w="32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" name="Line 4">
              <a:extLst>
                <a:ext uri="{FF2B5EF4-FFF2-40B4-BE49-F238E27FC236}">
                  <a16:creationId xmlns:a16="http://schemas.microsoft.com/office/drawing/2014/main" id="{D9218DF9-EB77-3146-B7AD-A72195FC0D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8942" y="4117975"/>
              <a:ext cx="5662613" cy="1587"/>
            </a:xfrm>
            <a:prstGeom prst="line">
              <a:avLst/>
            </a:prstGeom>
            <a:noFill/>
            <a:ln w="32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" name="Line 5">
              <a:extLst>
                <a:ext uri="{FF2B5EF4-FFF2-40B4-BE49-F238E27FC236}">
                  <a16:creationId xmlns:a16="http://schemas.microsoft.com/office/drawing/2014/main" id="{B217E193-483C-3C4B-B2B3-8AEC26E2A1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8942" y="3416300"/>
              <a:ext cx="5662613" cy="1587"/>
            </a:xfrm>
            <a:prstGeom prst="line">
              <a:avLst/>
            </a:prstGeom>
            <a:noFill/>
            <a:ln w="32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" name="Line 6">
              <a:extLst>
                <a:ext uri="{FF2B5EF4-FFF2-40B4-BE49-F238E27FC236}">
                  <a16:creationId xmlns:a16="http://schemas.microsoft.com/office/drawing/2014/main" id="{BC51619A-9047-C340-8E22-ACF6BDAA4C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8942" y="2709862"/>
              <a:ext cx="5662613" cy="1588"/>
            </a:xfrm>
            <a:prstGeom prst="line">
              <a:avLst/>
            </a:prstGeom>
            <a:noFill/>
            <a:ln w="32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" name="Line 7">
              <a:extLst>
                <a:ext uri="{FF2B5EF4-FFF2-40B4-BE49-F238E27FC236}">
                  <a16:creationId xmlns:a16="http://schemas.microsoft.com/office/drawing/2014/main" id="{21580AC7-FB51-B440-A53C-1FC5471037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8942" y="2009775"/>
              <a:ext cx="5662613" cy="1587"/>
            </a:xfrm>
            <a:prstGeom prst="line">
              <a:avLst/>
            </a:prstGeom>
            <a:noFill/>
            <a:ln w="32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" name="Line 8">
              <a:extLst>
                <a:ext uri="{FF2B5EF4-FFF2-40B4-BE49-F238E27FC236}">
                  <a16:creationId xmlns:a16="http://schemas.microsoft.com/office/drawing/2014/main" id="{CD7D3813-F4E3-9340-9082-14D32BC7D4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8942" y="1303337"/>
              <a:ext cx="5662613" cy="1588"/>
            </a:xfrm>
            <a:prstGeom prst="line">
              <a:avLst/>
            </a:prstGeom>
            <a:noFill/>
            <a:ln w="324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" name="Rectangle 9">
              <a:extLst>
                <a:ext uri="{FF2B5EF4-FFF2-40B4-BE49-F238E27FC236}">
                  <a16:creationId xmlns:a16="http://schemas.microsoft.com/office/drawing/2014/main" id="{6D3D857C-6CAD-5B44-BFE2-59D6B4B71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942" y="1165225"/>
              <a:ext cx="5662613" cy="5059362"/>
            </a:xfrm>
            <a:prstGeom prst="rect">
              <a:avLst/>
            </a:prstGeom>
            <a:noFill/>
            <a:ln w="6480" cap="sq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13" name="Line 10">
              <a:extLst>
                <a:ext uri="{FF2B5EF4-FFF2-40B4-BE49-F238E27FC236}">
                  <a16:creationId xmlns:a16="http://schemas.microsoft.com/office/drawing/2014/main" id="{09A7728D-42F8-B043-94A1-E5EC32E26D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8942" y="1165225"/>
              <a:ext cx="1588" cy="5059362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" name="Line 11">
              <a:extLst>
                <a:ext uri="{FF2B5EF4-FFF2-40B4-BE49-F238E27FC236}">
                  <a16:creationId xmlns:a16="http://schemas.microsoft.com/office/drawing/2014/main" id="{DBA101A8-8B61-174E-AC69-C19F47012F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017" y="6224587"/>
              <a:ext cx="34925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" name="Line 12">
              <a:extLst>
                <a:ext uri="{FF2B5EF4-FFF2-40B4-BE49-F238E27FC236}">
                  <a16:creationId xmlns:a16="http://schemas.microsoft.com/office/drawing/2014/main" id="{D9A3088A-C4EF-A047-8667-07F1744C1F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017" y="5524500"/>
              <a:ext cx="34925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" name="Line 13">
              <a:extLst>
                <a:ext uri="{FF2B5EF4-FFF2-40B4-BE49-F238E27FC236}">
                  <a16:creationId xmlns:a16="http://schemas.microsoft.com/office/drawing/2014/main" id="{A0735803-EF72-1946-AFD2-3D34F29302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017" y="4818062"/>
              <a:ext cx="34925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" name="Line 14">
              <a:extLst>
                <a:ext uri="{FF2B5EF4-FFF2-40B4-BE49-F238E27FC236}">
                  <a16:creationId xmlns:a16="http://schemas.microsoft.com/office/drawing/2014/main" id="{946BACBC-3C6C-AE4F-9AF2-FF85447E18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017" y="4117975"/>
              <a:ext cx="34925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" name="Line 15">
              <a:extLst>
                <a:ext uri="{FF2B5EF4-FFF2-40B4-BE49-F238E27FC236}">
                  <a16:creationId xmlns:a16="http://schemas.microsoft.com/office/drawing/2014/main" id="{271D73C7-356A-1D4C-A518-79A99EF981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017" y="3416300"/>
              <a:ext cx="34925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" name="Line 16">
              <a:extLst>
                <a:ext uri="{FF2B5EF4-FFF2-40B4-BE49-F238E27FC236}">
                  <a16:creationId xmlns:a16="http://schemas.microsoft.com/office/drawing/2014/main" id="{C94AF035-FD60-6D42-9556-904ACBBC7E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017" y="2709862"/>
              <a:ext cx="34925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" name="Line 17">
              <a:extLst>
                <a:ext uri="{FF2B5EF4-FFF2-40B4-BE49-F238E27FC236}">
                  <a16:creationId xmlns:a16="http://schemas.microsoft.com/office/drawing/2014/main" id="{6555B72D-59C8-5F43-8B55-FC7C11EE4F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017" y="2009775"/>
              <a:ext cx="34925" cy="1587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" name="Line 18">
              <a:extLst>
                <a:ext uri="{FF2B5EF4-FFF2-40B4-BE49-F238E27FC236}">
                  <a16:creationId xmlns:a16="http://schemas.microsoft.com/office/drawing/2014/main" id="{7653B4AC-0473-1747-9CC5-3EF575DE9C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4017" y="1303337"/>
              <a:ext cx="34925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" name="Line 19">
              <a:extLst>
                <a:ext uri="{FF2B5EF4-FFF2-40B4-BE49-F238E27FC236}">
                  <a16:creationId xmlns:a16="http://schemas.microsoft.com/office/drawing/2014/main" id="{D2F122A7-6762-F04F-B5CA-3B6D078F61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8942" y="6224587"/>
              <a:ext cx="5662613" cy="1588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" name="Line 20">
              <a:extLst>
                <a:ext uri="{FF2B5EF4-FFF2-40B4-BE49-F238E27FC236}">
                  <a16:creationId xmlns:a16="http://schemas.microsoft.com/office/drawing/2014/main" id="{85D0BE63-F87F-2841-92D5-271CBDE670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389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" name="Line 21">
              <a:extLst>
                <a:ext uri="{FF2B5EF4-FFF2-40B4-BE49-F238E27FC236}">
                  <a16:creationId xmlns:a16="http://schemas.microsoft.com/office/drawing/2014/main" id="{C843C4C1-8C88-B64F-B207-0B18F5579A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960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" name="Line 22">
              <a:extLst>
                <a:ext uri="{FF2B5EF4-FFF2-40B4-BE49-F238E27FC236}">
                  <a16:creationId xmlns:a16="http://schemas.microsoft.com/office/drawing/2014/main" id="{22A7EED3-EABC-924C-9B57-AB3A9C6F1D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32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" name="Line 23">
              <a:extLst>
                <a:ext uri="{FF2B5EF4-FFF2-40B4-BE49-F238E27FC236}">
                  <a16:creationId xmlns:a16="http://schemas.microsoft.com/office/drawing/2014/main" id="{3ED0C402-E0A2-1342-A8F9-7AF589D70D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56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" name="Line 24">
              <a:extLst>
                <a:ext uri="{FF2B5EF4-FFF2-40B4-BE49-F238E27FC236}">
                  <a16:creationId xmlns:a16="http://schemas.microsoft.com/office/drawing/2014/main" id="{24011F88-D6F6-C94B-B26C-8712E6AFA3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627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" name="Line 25">
              <a:extLst>
                <a:ext uri="{FF2B5EF4-FFF2-40B4-BE49-F238E27FC236}">
                  <a16:creationId xmlns:a16="http://schemas.microsoft.com/office/drawing/2014/main" id="{999400E7-73A6-B644-8B7E-0C7702AEE3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199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" name="Line 26">
              <a:extLst>
                <a:ext uri="{FF2B5EF4-FFF2-40B4-BE49-F238E27FC236}">
                  <a16:creationId xmlns:a16="http://schemas.microsoft.com/office/drawing/2014/main" id="{F6AECEB9-0628-0548-8521-B22CC03E95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70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" name="Line 27">
              <a:extLst>
                <a:ext uri="{FF2B5EF4-FFF2-40B4-BE49-F238E27FC236}">
                  <a16:creationId xmlns:a16="http://schemas.microsoft.com/office/drawing/2014/main" id="{F7928390-41E9-9542-B126-828EB9825D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94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" name="Line 28">
              <a:extLst>
                <a:ext uri="{FF2B5EF4-FFF2-40B4-BE49-F238E27FC236}">
                  <a16:creationId xmlns:a16="http://schemas.microsoft.com/office/drawing/2014/main" id="{BB3819AD-184F-8143-AD0A-16BE990CE8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866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" name="Line 29">
              <a:extLst>
                <a:ext uri="{FF2B5EF4-FFF2-40B4-BE49-F238E27FC236}">
                  <a16:creationId xmlns:a16="http://schemas.microsoft.com/office/drawing/2014/main" id="{354BC377-E1A8-4B4E-B58E-1D2350BA0A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37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" name="Line 30">
              <a:extLst>
                <a:ext uri="{FF2B5EF4-FFF2-40B4-BE49-F238E27FC236}">
                  <a16:creationId xmlns:a16="http://schemas.microsoft.com/office/drawing/2014/main" id="{229817DF-F885-834A-A95E-C7959A9139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009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" name="Line 31">
              <a:extLst>
                <a:ext uri="{FF2B5EF4-FFF2-40B4-BE49-F238E27FC236}">
                  <a16:creationId xmlns:a16="http://schemas.microsoft.com/office/drawing/2014/main" id="{1D06A9C6-6C40-6948-A2D9-B911EB8655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33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" name="Line 32">
              <a:extLst>
                <a:ext uri="{FF2B5EF4-FFF2-40B4-BE49-F238E27FC236}">
                  <a16:creationId xmlns:a16="http://schemas.microsoft.com/office/drawing/2014/main" id="{F6C194F0-64BD-8D43-B6A0-EBEA219E6D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1045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" name="Line 33">
              <a:extLst>
                <a:ext uri="{FF2B5EF4-FFF2-40B4-BE49-F238E27FC236}">
                  <a16:creationId xmlns:a16="http://schemas.microsoft.com/office/drawing/2014/main" id="{7BEA5818-B30C-AC49-B952-ED11C4F21E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676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" name="Line 34">
              <a:extLst>
                <a:ext uri="{FF2B5EF4-FFF2-40B4-BE49-F238E27FC236}">
                  <a16:creationId xmlns:a16="http://schemas.microsoft.com/office/drawing/2014/main" id="{23B33CCF-2BA3-FD4B-827B-884C6E3AAA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2475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" name="Line 35">
              <a:extLst>
                <a:ext uri="{FF2B5EF4-FFF2-40B4-BE49-F238E27FC236}">
                  <a16:creationId xmlns:a16="http://schemas.microsoft.com/office/drawing/2014/main" id="{7BD57872-8CBF-164D-AF03-EE5352F9CA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71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" name="Line 36">
              <a:extLst>
                <a:ext uri="{FF2B5EF4-FFF2-40B4-BE49-F238E27FC236}">
                  <a16:creationId xmlns:a16="http://schemas.microsoft.com/office/drawing/2014/main" id="{3FA8B27C-038B-AB4E-B3E5-41AD2687C8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42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0" name="Line 37">
              <a:extLst>
                <a:ext uri="{FF2B5EF4-FFF2-40B4-BE49-F238E27FC236}">
                  <a16:creationId xmlns:a16="http://schemas.microsoft.com/office/drawing/2014/main" id="{8DA8957E-9896-2940-8A00-DB47564C91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914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1" name="Line 38">
              <a:extLst>
                <a:ext uri="{FF2B5EF4-FFF2-40B4-BE49-F238E27FC236}">
                  <a16:creationId xmlns:a16="http://schemas.microsoft.com/office/drawing/2014/main" id="{5F4FD570-05BB-C84A-99B1-30944E87D7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85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2" name="Line 39">
              <a:extLst>
                <a:ext uri="{FF2B5EF4-FFF2-40B4-BE49-F238E27FC236}">
                  <a16:creationId xmlns:a16="http://schemas.microsoft.com/office/drawing/2014/main" id="{8D01214E-F2E3-1746-A268-70000F6643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009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3" name="Line 40">
              <a:extLst>
                <a:ext uri="{FF2B5EF4-FFF2-40B4-BE49-F238E27FC236}">
                  <a16:creationId xmlns:a16="http://schemas.microsoft.com/office/drawing/2014/main" id="{ABDE55A8-0387-3C4B-AAD1-7A3E6743B5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581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4" name="Line 41">
              <a:extLst>
                <a:ext uri="{FF2B5EF4-FFF2-40B4-BE49-F238E27FC236}">
                  <a16:creationId xmlns:a16="http://schemas.microsoft.com/office/drawing/2014/main" id="{AF5D7067-1033-E34E-AC6F-2229003153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152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5" name="Line 42">
              <a:extLst>
                <a:ext uri="{FF2B5EF4-FFF2-40B4-BE49-F238E27FC236}">
                  <a16:creationId xmlns:a16="http://schemas.microsoft.com/office/drawing/2014/main" id="{F0748BE2-53F6-A445-989B-1BE447FA68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40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6" name="Line 43">
              <a:extLst>
                <a:ext uri="{FF2B5EF4-FFF2-40B4-BE49-F238E27FC236}">
                  <a16:creationId xmlns:a16="http://schemas.microsoft.com/office/drawing/2014/main" id="{502C6B91-4281-EC47-8536-514FF232D2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311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7" name="Line 44">
              <a:extLst>
                <a:ext uri="{FF2B5EF4-FFF2-40B4-BE49-F238E27FC236}">
                  <a16:creationId xmlns:a16="http://schemas.microsoft.com/office/drawing/2014/main" id="{A91FEAF8-4300-B946-8167-2C41F37F8C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819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8" name="Line 45">
              <a:extLst>
                <a:ext uri="{FF2B5EF4-FFF2-40B4-BE49-F238E27FC236}">
                  <a16:creationId xmlns:a16="http://schemas.microsoft.com/office/drawing/2014/main" id="{AFC61B8D-B9A2-7A49-9D66-41916F7F89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91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49" name="Line 46">
              <a:extLst>
                <a:ext uri="{FF2B5EF4-FFF2-40B4-BE49-F238E27FC236}">
                  <a16:creationId xmlns:a16="http://schemas.microsoft.com/office/drawing/2014/main" id="{EA2C83BF-50F6-CA48-A0C4-8DA6CBE9A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85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0" name="Line 47">
              <a:extLst>
                <a:ext uri="{FF2B5EF4-FFF2-40B4-BE49-F238E27FC236}">
                  <a16:creationId xmlns:a16="http://schemas.microsoft.com/office/drawing/2014/main" id="{88D4CAA1-2085-504C-AD97-A5CE254E09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50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1" name="Line 48">
              <a:extLst>
                <a:ext uri="{FF2B5EF4-FFF2-40B4-BE49-F238E27FC236}">
                  <a16:creationId xmlns:a16="http://schemas.microsoft.com/office/drawing/2014/main" id="{0318FA9B-88FF-BC4D-AE2A-FC7EC0DBBA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058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2" name="Line 49">
              <a:extLst>
                <a:ext uri="{FF2B5EF4-FFF2-40B4-BE49-F238E27FC236}">
                  <a16:creationId xmlns:a16="http://schemas.microsoft.com/office/drawing/2014/main" id="{2F4385A9-F959-EB49-A19E-C59419CFF3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645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3" name="Line 50">
              <a:extLst>
                <a:ext uri="{FF2B5EF4-FFF2-40B4-BE49-F238E27FC236}">
                  <a16:creationId xmlns:a16="http://schemas.microsoft.com/office/drawing/2014/main" id="{BDB501BC-9ED8-164C-95A6-3DE2798798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16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4" name="Line 51">
              <a:extLst>
                <a:ext uri="{FF2B5EF4-FFF2-40B4-BE49-F238E27FC236}">
                  <a16:creationId xmlns:a16="http://schemas.microsoft.com/office/drawing/2014/main" id="{0965A2C3-1608-9544-9BBE-917435396A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788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5" name="Line 52">
              <a:extLst>
                <a:ext uri="{FF2B5EF4-FFF2-40B4-BE49-F238E27FC236}">
                  <a16:creationId xmlns:a16="http://schemas.microsoft.com/office/drawing/2014/main" id="{C7011432-60E0-A54C-A154-B464C4A2EF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296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6" name="Line 53">
              <a:extLst>
                <a:ext uri="{FF2B5EF4-FFF2-40B4-BE49-F238E27FC236}">
                  <a16:creationId xmlns:a16="http://schemas.microsoft.com/office/drawing/2014/main" id="{68D2D8B9-B811-8E41-ACEC-7F830C82AB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883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7" name="Line 54">
              <a:extLst>
                <a:ext uri="{FF2B5EF4-FFF2-40B4-BE49-F238E27FC236}">
                  <a16:creationId xmlns:a16="http://schemas.microsoft.com/office/drawing/2014/main" id="{97C669D9-5BD0-3841-9BDC-9064397547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55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8" name="Line 55">
              <a:extLst>
                <a:ext uri="{FF2B5EF4-FFF2-40B4-BE49-F238E27FC236}">
                  <a16:creationId xmlns:a16="http://schemas.microsoft.com/office/drawing/2014/main" id="{D8DC2728-D4AE-7248-B016-1D7653DE35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026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59" name="Line 56">
              <a:extLst>
                <a:ext uri="{FF2B5EF4-FFF2-40B4-BE49-F238E27FC236}">
                  <a16:creationId xmlns:a16="http://schemas.microsoft.com/office/drawing/2014/main" id="{B8DBC54A-B62C-0F49-9B10-C150C9A349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50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0" name="Line 57">
              <a:extLst>
                <a:ext uri="{FF2B5EF4-FFF2-40B4-BE49-F238E27FC236}">
                  <a16:creationId xmlns:a16="http://schemas.microsoft.com/office/drawing/2014/main" id="{DE16C47A-0463-5949-A9C2-A8791B3AC2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122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" name="Line 58">
              <a:extLst>
                <a:ext uri="{FF2B5EF4-FFF2-40B4-BE49-F238E27FC236}">
                  <a16:creationId xmlns:a16="http://schemas.microsoft.com/office/drawing/2014/main" id="{8350B729-241F-A342-BCDC-88A9A54216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93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2" name="Line 59">
              <a:extLst>
                <a:ext uri="{FF2B5EF4-FFF2-40B4-BE49-F238E27FC236}">
                  <a16:creationId xmlns:a16="http://schemas.microsoft.com/office/drawing/2014/main" id="{6934CF32-73E1-CA48-AC4E-19AC1616E7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265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" name="Line 60">
              <a:extLst>
                <a:ext uri="{FF2B5EF4-FFF2-40B4-BE49-F238E27FC236}">
                  <a16:creationId xmlns:a16="http://schemas.microsoft.com/office/drawing/2014/main" id="{8B05C75A-0C52-C04D-BC41-7A1B2054A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89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4" name="Line 61">
              <a:extLst>
                <a:ext uri="{FF2B5EF4-FFF2-40B4-BE49-F238E27FC236}">
                  <a16:creationId xmlns:a16="http://schemas.microsoft.com/office/drawing/2014/main" id="{97D7A202-C467-664D-B69F-80421E3D7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605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" name="Line 62">
              <a:extLst>
                <a:ext uri="{FF2B5EF4-FFF2-40B4-BE49-F238E27FC236}">
                  <a16:creationId xmlns:a16="http://schemas.microsoft.com/office/drawing/2014/main" id="{D264FC1F-86B3-4148-AC3C-6635875DBC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32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6" name="Line 63">
              <a:extLst>
                <a:ext uri="{FF2B5EF4-FFF2-40B4-BE49-F238E27FC236}">
                  <a16:creationId xmlns:a16="http://schemas.microsoft.com/office/drawing/2014/main" id="{EAA22B36-BFFF-D849-B4BD-CE6763B18D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035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7" name="Line 64">
              <a:extLst>
                <a:ext uri="{FF2B5EF4-FFF2-40B4-BE49-F238E27FC236}">
                  <a16:creationId xmlns:a16="http://schemas.microsoft.com/office/drawing/2014/main" id="{C1B2763D-0C50-E04B-94DA-DC505B9445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75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8" name="Line 65">
              <a:extLst>
                <a:ext uri="{FF2B5EF4-FFF2-40B4-BE49-F238E27FC236}">
                  <a16:creationId xmlns:a16="http://schemas.microsoft.com/office/drawing/2014/main" id="{E5C45511-11A1-3141-AC7F-B13102DAEB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598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" name="Line 66">
              <a:extLst>
                <a:ext uri="{FF2B5EF4-FFF2-40B4-BE49-F238E27FC236}">
                  <a16:creationId xmlns:a16="http://schemas.microsoft.com/office/drawing/2014/main" id="{0E7989C4-9BC6-0343-9BED-858EE229C9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170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" name="Line 67">
              <a:extLst>
                <a:ext uri="{FF2B5EF4-FFF2-40B4-BE49-F238E27FC236}">
                  <a16:creationId xmlns:a16="http://schemas.microsoft.com/office/drawing/2014/main" id="{34F056BA-8C91-B045-81EC-EB3CF477C3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741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" name="Line 68">
              <a:extLst>
                <a:ext uri="{FF2B5EF4-FFF2-40B4-BE49-F238E27FC236}">
                  <a16:creationId xmlns:a16="http://schemas.microsoft.com/office/drawing/2014/main" id="{51CE4562-C85F-EB46-B6A4-6FEC8B3A3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313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" name="Line 69">
              <a:extLst>
                <a:ext uri="{FF2B5EF4-FFF2-40B4-BE49-F238E27FC236}">
                  <a16:creationId xmlns:a16="http://schemas.microsoft.com/office/drawing/2014/main" id="{0211D04F-2D04-5949-B4CE-CE5BF3BBA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837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3" name="Line 70">
              <a:extLst>
                <a:ext uri="{FF2B5EF4-FFF2-40B4-BE49-F238E27FC236}">
                  <a16:creationId xmlns:a16="http://schemas.microsoft.com/office/drawing/2014/main" id="{23F9A8F9-557D-F54A-9152-03DD6B7605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408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4" name="Line 71">
              <a:extLst>
                <a:ext uri="{FF2B5EF4-FFF2-40B4-BE49-F238E27FC236}">
                  <a16:creationId xmlns:a16="http://schemas.microsoft.com/office/drawing/2014/main" id="{1CCCC505-E6B2-7647-9D2E-D1631304F0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0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5" name="Line 72">
              <a:extLst>
                <a:ext uri="{FF2B5EF4-FFF2-40B4-BE49-F238E27FC236}">
                  <a16:creationId xmlns:a16="http://schemas.microsoft.com/office/drawing/2014/main" id="{C92A3C41-265F-9D4D-9E57-046010427D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51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6" name="Line 73">
              <a:extLst>
                <a:ext uri="{FF2B5EF4-FFF2-40B4-BE49-F238E27FC236}">
                  <a16:creationId xmlns:a16="http://schemas.microsoft.com/office/drawing/2014/main" id="{8DE6B4F9-8BCB-8346-B3C0-39E2378FBA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075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7" name="Line 74">
              <a:extLst>
                <a:ext uri="{FF2B5EF4-FFF2-40B4-BE49-F238E27FC236}">
                  <a16:creationId xmlns:a16="http://schemas.microsoft.com/office/drawing/2014/main" id="{EA7D5B34-C9B5-6A4A-8AED-D160987314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47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8" name="Line 75">
              <a:extLst>
                <a:ext uri="{FF2B5EF4-FFF2-40B4-BE49-F238E27FC236}">
                  <a16:creationId xmlns:a16="http://schemas.microsoft.com/office/drawing/2014/main" id="{E7ABBD85-6585-B147-8A27-A55E0E4A7D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18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" name="Line 76">
              <a:extLst>
                <a:ext uri="{FF2B5EF4-FFF2-40B4-BE49-F238E27FC236}">
                  <a16:creationId xmlns:a16="http://schemas.microsoft.com/office/drawing/2014/main" id="{BA16A50F-D53C-424E-AA5B-652C9C5769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806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" name="Line 77">
              <a:extLst>
                <a:ext uri="{FF2B5EF4-FFF2-40B4-BE49-F238E27FC236}">
                  <a16:creationId xmlns:a16="http://schemas.microsoft.com/office/drawing/2014/main" id="{FA0B172C-B86F-4D4F-BFEF-50A25A8152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14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" name="Line 78">
              <a:extLst>
                <a:ext uri="{FF2B5EF4-FFF2-40B4-BE49-F238E27FC236}">
                  <a16:creationId xmlns:a16="http://schemas.microsoft.com/office/drawing/2014/main" id="{96FC5949-0660-FE4A-8C53-307AF51EEC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855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2" name="Line 79">
              <a:extLst>
                <a:ext uri="{FF2B5EF4-FFF2-40B4-BE49-F238E27FC236}">
                  <a16:creationId xmlns:a16="http://schemas.microsoft.com/office/drawing/2014/main" id="{E2B0F082-BB4C-E341-BBBF-51A4040F4C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457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3" name="Line 80">
              <a:extLst>
                <a:ext uri="{FF2B5EF4-FFF2-40B4-BE49-F238E27FC236}">
                  <a16:creationId xmlns:a16="http://schemas.microsoft.com/office/drawing/2014/main" id="{D8334DCB-B803-5743-A29C-228910704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044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4" name="Line 81">
              <a:extLst>
                <a:ext uri="{FF2B5EF4-FFF2-40B4-BE49-F238E27FC236}">
                  <a16:creationId xmlns:a16="http://schemas.microsoft.com/office/drawing/2014/main" id="{23E1ACA9-F27C-2C49-98CE-4368148012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15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" name="Line 82">
              <a:extLst>
                <a:ext uri="{FF2B5EF4-FFF2-40B4-BE49-F238E27FC236}">
                  <a16:creationId xmlns:a16="http://schemas.microsoft.com/office/drawing/2014/main" id="{4675F662-5B95-4C4C-8335-1A538CA8C2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23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6" name="Line 83">
              <a:extLst>
                <a:ext uri="{FF2B5EF4-FFF2-40B4-BE49-F238E27FC236}">
                  <a16:creationId xmlns:a16="http://schemas.microsoft.com/office/drawing/2014/main" id="{875093D9-5894-8148-A7B7-16D54100DD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711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7" name="Line 84">
              <a:extLst>
                <a:ext uri="{FF2B5EF4-FFF2-40B4-BE49-F238E27FC236}">
                  <a16:creationId xmlns:a16="http://schemas.microsoft.com/office/drawing/2014/main" id="{9E2ED90B-7A6C-E443-AD4D-E5A8FA4DB8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2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8" name="Line 85">
              <a:extLst>
                <a:ext uri="{FF2B5EF4-FFF2-40B4-BE49-F238E27FC236}">
                  <a16:creationId xmlns:a16="http://schemas.microsoft.com/office/drawing/2014/main" id="{0521E963-7784-5348-8CEB-76C8652A6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854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9" name="Line 86">
              <a:extLst>
                <a:ext uri="{FF2B5EF4-FFF2-40B4-BE49-F238E27FC236}">
                  <a16:creationId xmlns:a16="http://schemas.microsoft.com/office/drawing/2014/main" id="{19891595-210F-034A-868F-1F13FDCB89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362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0" name="Line 87">
              <a:extLst>
                <a:ext uri="{FF2B5EF4-FFF2-40B4-BE49-F238E27FC236}">
                  <a16:creationId xmlns:a16="http://schemas.microsoft.com/office/drawing/2014/main" id="{9758D915-0AA9-7948-A997-7C7A350963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49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1" name="Line 88">
              <a:extLst>
                <a:ext uri="{FF2B5EF4-FFF2-40B4-BE49-F238E27FC236}">
                  <a16:creationId xmlns:a16="http://schemas.microsoft.com/office/drawing/2014/main" id="{0841C9CF-493A-FC4B-8E57-7B7EB32949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21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2" name="Line 89">
              <a:extLst>
                <a:ext uri="{FF2B5EF4-FFF2-40B4-BE49-F238E27FC236}">
                  <a16:creationId xmlns:a16="http://schemas.microsoft.com/office/drawing/2014/main" id="{29A8A017-9269-2248-990A-8D8294A461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092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3" name="Line 90">
              <a:extLst>
                <a:ext uri="{FF2B5EF4-FFF2-40B4-BE49-F238E27FC236}">
                  <a16:creationId xmlns:a16="http://schemas.microsoft.com/office/drawing/2014/main" id="{531B8E5C-46C1-6441-B85D-93B72CE44A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6165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4" name="Line 91">
              <a:extLst>
                <a:ext uri="{FF2B5EF4-FFF2-40B4-BE49-F238E27FC236}">
                  <a16:creationId xmlns:a16="http://schemas.microsoft.com/office/drawing/2014/main" id="{E52A8ED8-B1AD-2C48-A187-725E5144D1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188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5" name="Line 92">
              <a:extLst>
                <a:ext uri="{FF2B5EF4-FFF2-40B4-BE49-F238E27FC236}">
                  <a16:creationId xmlns:a16="http://schemas.microsoft.com/office/drawing/2014/main" id="{AF5C2CEC-9218-224B-8DE4-2A800156F1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7595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6" name="Line 93">
              <a:extLst>
                <a:ext uri="{FF2B5EF4-FFF2-40B4-BE49-F238E27FC236}">
                  <a16:creationId xmlns:a16="http://schemas.microsoft.com/office/drawing/2014/main" id="{6ED270A7-DB57-EE4C-AD3C-65B83DB3F0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331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7" name="Line 94">
              <a:extLst>
                <a:ext uri="{FF2B5EF4-FFF2-40B4-BE49-F238E27FC236}">
                  <a16:creationId xmlns:a16="http://schemas.microsoft.com/office/drawing/2014/main" id="{EDA975C9-5422-A44A-B067-E627C6D28E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4854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8" name="Line 95">
              <a:extLst>
                <a:ext uri="{FF2B5EF4-FFF2-40B4-BE49-F238E27FC236}">
                  <a16:creationId xmlns:a16="http://schemas.microsoft.com/office/drawing/2014/main" id="{FE4A8843-50C1-034C-A0B1-B5F97C4792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26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99" name="Line 96">
              <a:extLst>
                <a:ext uri="{FF2B5EF4-FFF2-40B4-BE49-F238E27FC236}">
                  <a16:creationId xmlns:a16="http://schemas.microsoft.com/office/drawing/2014/main" id="{BC154568-A8DB-C34D-A7CF-99D6DA7727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997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0" name="Line 97">
              <a:extLst>
                <a:ext uri="{FF2B5EF4-FFF2-40B4-BE49-F238E27FC236}">
                  <a16:creationId xmlns:a16="http://schemas.microsoft.com/office/drawing/2014/main" id="{62AF5C0B-A997-0843-A449-91060D5FA0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569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1" name="Line 98">
              <a:extLst>
                <a:ext uri="{FF2B5EF4-FFF2-40B4-BE49-F238E27FC236}">
                  <a16:creationId xmlns:a16="http://schemas.microsoft.com/office/drawing/2014/main" id="{0E89A1FA-862D-5B4F-8A13-929962A8F2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093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2" name="Line 99">
              <a:extLst>
                <a:ext uri="{FF2B5EF4-FFF2-40B4-BE49-F238E27FC236}">
                  <a16:creationId xmlns:a16="http://schemas.microsoft.com/office/drawing/2014/main" id="{B4203BA6-4F35-9444-AF03-AD70C2CDD3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664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3" name="Line 100">
              <a:extLst>
                <a:ext uri="{FF2B5EF4-FFF2-40B4-BE49-F238E27FC236}">
                  <a16:creationId xmlns:a16="http://schemas.microsoft.com/office/drawing/2014/main" id="{B3F99816-709D-4C42-9D38-766AC2A544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236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4" name="Line 101">
              <a:extLst>
                <a:ext uri="{FF2B5EF4-FFF2-40B4-BE49-F238E27FC236}">
                  <a16:creationId xmlns:a16="http://schemas.microsoft.com/office/drawing/2014/main" id="{06962A15-38CA-2841-BD55-1F9273A580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807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5" name="Line 102">
              <a:extLst>
                <a:ext uri="{FF2B5EF4-FFF2-40B4-BE49-F238E27FC236}">
                  <a16:creationId xmlns:a16="http://schemas.microsoft.com/office/drawing/2014/main" id="{AB81CBB3-0DD7-7841-8246-550B7D4DFF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379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6" name="Line 103">
              <a:extLst>
                <a:ext uri="{FF2B5EF4-FFF2-40B4-BE49-F238E27FC236}">
                  <a16:creationId xmlns:a16="http://schemas.microsoft.com/office/drawing/2014/main" id="{B37552EB-C765-2E44-9585-62C584FA5A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903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7" name="Line 104">
              <a:extLst>
                <a:ext uri="{FF2B5EF4-FFF2-40B4-BE49-F238E27FC236}">
                  <a16:creationId xmlns:a16="http://schemas.microsoft.com/office/drawing/2014/main" id="{72BEFA94-D7DD-5F4D-B5AF-91D91C382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474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8" name="Line 105">
              <a:extLst>
                <a:ext uri="{FF2B5EF4-FFF2-40B4-BE49-F238E27FC236}">
                  <a16:creationId xmlns:a16="http://schemas.microsoft.com/office/drawing/2014/main" id="{748C25AA-B7B0-7C4F-8187-5D74368927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046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09" name="Line 106">
              <a:extLst>
                <a:ext uri="{FF2B5EF4-FFF2-40B4-BE49-F238E27FC236}">
                  <a16:creationId xmlns:a16="http://schemas.microsoft.com/office/drawing/2014/main" id="{9DDD320D-0137-774A-81AF-D52DD1E747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617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0" name="Line 107">
              <a:extLst>
                <a:ext uri="{FF2B5EF4-FFF2-40B4-BE49-F238E27FC236}">
                  <a16:creationId xmlns:a16="http://schemas.microsoft.com/office/drawing/2014/main" id="{8F1AE371-15BC-7C42-8C27-D7173A84F0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1415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1" name="Line 108">
              <a:extLst>
                <a:ext uri="{FF2B5EF4-FFF2-40B4-BE49-F238E27FC236}">
                  <a16:creationId xmlns:a16="http://schemas.microsoft.com/office/drawing/2014/main" id="{E89FB810-4938-A74D-9A93-21322C6638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7130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2" name="Line 109">
              <a:extLst>
                <a:ext uri="{FF2B5EF4-FFF2-40B4-BE49-F238E27FC236}">
                  <a16:creationId xmlns:a16="http://schemas.microsoft.com/office/drawing/2014/main" id="{9E315070-82C6-9348-9F35-B3A2D80C0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2845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3" name="Line 110">
              <a:extLst>
                <a:ext uri="{FF2B5EF4-FFF2-40B4-BE49-F238E27FC236}">
                  <a16:creationId xmlns:a16="http://schemas.microsoft.com/office/drawing/2014/main" id="{8CFC58AA-0F58-6B4D-81BD-23C4DB063F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871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4" name="Line 111">
              <a:extLst>
                <a:ext uri="{FF2B5EF4-FFF2-40B4-BE49-F238E27FC236}">
                  <a16:creationId xmlns:a16="http://schemas.microsoft.com/office/drawing/2014/main" id="{67B28A37-89B4-EF4A-854C-036230E85C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379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5" name="Line 112">
              <a:extLst>
                <a:ext uri="{FF2B5EF4-FFF2-40B4-BE49-F238E27FC236}">
                  <a16:creationId xmlns:a16="http://schemas.microsoft.com/office/drawing/2014/main" id="{4E284FF0-ED38-B34E-82F5-C0E0849985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9514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6" name="Line 113">
              <a:extLst>
                <a:ext uri="{FF2B5EF4-FFF2-40B4-BE49-F238E27FC236}">
                  <a16:creationId xmlns:a16="http://schemas.microsoft.com/office/drawing/2014/main" id="{A40EF1DD-81A8-2F40-BBAD-1F0D63CDBC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52292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7" name="Line 114">
              <a:extLst>
                <a:ext uri="{FF2B5EF4-FFF2-40B4-BE49-F238E27FC236}">
                  <a16:creationId xmlns:a16="http://schemas.microsoft.com/office/drawing/2014/main" id="{C2616155-6BA4-4247-B8D9-3E861087CD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110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8" name="Line 115">
              <a:extLst>
                <a:ext uri="{FF2B5EF4-FFF2-40B4-BE49-F238E27FC236}">
                  <a16:creationId xmlns:a16="http://schemas.microsoft.com/office/drawing/2014/main" id="{56F85D4B-C445-2C4B-AB06-301C1C4EC8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6183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19" name="Line 116">
              <a:extLst>
                <a:ext uri="{FF2B5EF4-FFF2-40B4-BE49-F238E27FC236}">
                  <a16:creationId xmlns:a16="http://schemas.microsoft.com/office/drawing/2014/main" id="{4A13D3C5-8B32-674F-A451-DE3CED4DC9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8980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0" name="Line 117">
              <a:extLst>
                <a:ext uri="{FF2B5EF4-FFF2-40B4-BE49-F238E27FC236}">
                  <a16:creationId xmlns:a16="http://schemas.microsoft.com/office/drawing/2014/main" id="{64012EE9-92E1-A048-B861-74794A7A6D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777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1" name="Line 118">
              <a:extLst>
                <a:ext uri="{FF2B5EF4-FFF2-40B4-BE49-F238E27FC236}">
                  <a16:creationId xmlns:a16="http://schemas.microsoft.com/office/drawing/2014/main" id="{7281F413-8E0E-D447-8E50-F8067B0328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48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2" name="Line 119">
              <a:extLst>
                <a:ext uri="{FF2B5EF4-FFF2-40B4-BE49-F238E27FC236}">
                  <a16:creationId xmlns:a16="http://schemas.microsoft.com/office/drawing/2014/main" id="{B8428FCA-5C31-F84C-85B9-BCC39AC11D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8566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3" name="Line 120">
              <a:extLst>
                <a:ext uri="{FF2B5EF4-FFF2-40B4-BE49-F238E27FC236}">
                  <a16:creationId xmlns:a16="http://schemas.microsoft.com/office/drawing/2014/main" id="{923CFEEB-AA13-AA46-8548-A5338E2191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2817" y="6221412"/>
              <a:ext cx="1588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4" name="Line 121">
              <a:extLst>
                <a:ext uri="{FF2B5EF4-FFF2-40B4-BE49-F238E27FC236}">
                  <a16:creationId xmlns:a16="http://schemas.microsoft.com/office/drawing/2014/main" id="{2B75002B-A832-E345-9886-AD14C2C88E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1555" y="6221412"/>
              <a:ext cx="1587" cy="41275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5" name="Line 122">
              <a:extLst>
                <a:ext uri="{FF2B5EF4-FFF2-40B4-BE49-F238E27FC236}">
                  <a16:creationId xmlns:a16="http://schemas.microsoft.com/office/drawing/2014/main" id="{AF5CF5A4-63A6-A34E-8664-D4A1CEB21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7517" y="1804987"/>
              <a:ext cx="57150" cy="379413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6" name="Line 123">
              <a:extLst>
                <a:ext uri="{FF2B5EF4-FFF2-40B4-BE49-F238E27FC236}">
                  <a16:creationId xmlns:a16="http://schemas.microsoft.com/office/drawing/2014/main" id="{B24A5361-632B-0F4B-BEED-7BA7CEDE93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24667" y="1679575"/>
              <a:ext cx="52388" cy="131762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7" name="Line 124">
              <a:extLst>
                <a:ext uri="{FF2B5EF4-FFF2-40B4-BE49-F238E27FC236}">
                  <a16:creationId xmlns:a16="http://schemas.microsoft.com/office/drawing/2014/main" id="{097D75B4-AABD-CA49-9C73-4CEB2E0833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7055" y="16827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8" name="Line 125">
              <a:extLst>
                <a:ext uri="{FF2B5EF4-FFF2-40B4-BE49-F238E27FC236}">
                  <a16:creationId xmlns:a16="http://schemas.microsoft.com/office/drawing/2014/main" id="{492FCA7F-A0FD-2843-84F8-4F5EF8DC3E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4205" y="16827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29" name="Line 126">
              <a:extLst>
                <a:ext uri="{FF2B5EF4-FFF2-40B4-BE49-F238E27FC236}">
                  <a16:creationId xmlns:a16="http://schemas.microsoft.com/office/drawing/2014/main" id="{FA01131C-4741-6F47-A878-61DF5ED9F2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1355" y="1682750"/>
              <a:ext cx="57150" cy="125412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0" name="Line 127">
              <a:extLst>
                <a:ext uri="{FF2B5EF4-FFF2-40B4-BE49-F238E27FC236}">
                  <a16:creationId xmlns:a16="http://schemas.microsoft.com/office/drawing/2014/main" id="{25B53E0B-4E6B-7641-8B4A-69A5E0984D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8505" y="1808162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1" name="Line 128">
              <a:extLst>
                <a:ext uri="{FF2B5EF4-FFF2-40B4-BE49-F238E27FC236}">
                  <a16:creationId xmlns:a16="http://schemas.microsoft.com/office/drawing/2014/main" id="{6C171168-F708-CB48-ACF9-3EEBE09971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89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2" name="Line 129">
              <a:extLst>
                <a:ext uri="{FF2B5EF4-FFF2-40B4-BE49-F238E27FC236}">
                  <a16:creationId xmlns:a16="http://schemas.microsoft.com/office/drawing/2014/main" id="{056C301F-EF74-3D4D-9E06-68066EA1DA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804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3" name="Line 130">
              <a:extLst>
                <a:ext uri="{FF2B5EF4-FFF2-40B4-BE49-F238E27FC236}">
                  <a16:creationId xmlns:a16="http://schemas.microsoft.com/office/drawing/2014/main" id="{B1B9D09B-E94E-A24E-B621-22DA556302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519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4" name="Line 131">
              <a:extLst>
                <a:ext uri="{FF2B5EF4-FFF2-40B4-BE49-F238E27FC236}">
                  <a16:creationId xmlns:a16="http://schemas.microsoft.com/office/drawing/2014/main" id="{148894AE-C2CA-914D-8A9D-53CCFC2C07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234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5" name="Line 132">
              <a:extLst>
                <a:ext uri="{FF2B5EF4-FFF2-40B4-BE49-F238E27FC236}">
                  <a16:creationId xmlns:a16="http://schemas.microsoft.com/office/drawing/2014/main" id="{954A2915-0FF4-6843-8608-6AFF70C50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9492" y="1808162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6" name="Line 133">
              <a:extLst>
                <a:ext uri="{FF2B5EF4-FFF2-40B4-BE49-F238E27FC236}">
                  <a16:creationId xmlns:a16="http://schemas.microsoft.com/office/drawing/2014/main" id="{E3631325-9F5C-644F-87BC-9373F80FF2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188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7" name="Line 134">
              <a:extLst>
                <a:ext uri="{FF2B5EF4-FFF2-40B4-BE49-F238E27FC236}">
                  <a16:creationId xmlns:a16="http://schemas.microsoft.com/office/drawing/2014/main" id="{9615579F-0932-3A4A-B69D-083C495FB5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903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8" name="Line 135">
              <a:extLst>
                <a:ext uri="{FF2B5EF4-FFF2-40B4-BE49-F238E27FC236}">
                  <a16:creationId xmlns:a16="http://schemas.microsoft.com/office/drawing/2014/main" id="{FADCB5D9-66B1-1446-960F-CE3ACA4C46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618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39" name="Line 136">
              <a:extLst>
                <a:ext uri="{FF2B5EF4-FFF2-40B4-BE49-F238E27FC236}">
                  <a16:creationId xmlns:a16="http://schemas.microsoft.com/office/drawing/2014/main" id="{F303B6F3-ECC8-CC47-96A1-905033EE3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3330" y="1808162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0" name="Line 137">
              <a:extLst>
                <a:ext uri="{FF2B5EF4-FFF2-40B4-BE49-F238E27FC236}">
                  <a16:creationId xmlns:a16="http://schemas.microsoft.com/office/drawing/2014/main" id="{D79B26D9-3D49-254D-8E02-0B21CC6BE6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71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1" name="Line 138">
              <a:extLst>
                <a:ext uri="{FF2B5EF4-FFF2-40B4-BE49-F238E27FC236}">
                  <a16:creationId xmlns:a16="http://schemas.microsoft.com/office/drawing/2014/main" id="{9A7573A1-A076-D044-9F41-A14F88832A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286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2" name="Line 139">
              <a:extLst>
                <a:ext uri="{FF2B5EF4-FFF2-40B4-BE49-F238E27FC236}">
                  <a16:creationId xmlns:a16="http://schemas.microsoft.com/office/drawing/2014/main" id="{D9419617-2BA9-DC4C-A651-C13753090D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0017" y="1808162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3" name="Line 140">
              <a:extLst>
                <a:ext uri="{FF2B5EF4-FFF2-40B4-BE49-F238E27FC236}">
                  <a16:creationId xmlns:a16="http://schemas.microsoft.com/office/drawing/2014/main" id="{9AB0CC53-8152-DB49-A0C0-EE5DB447EB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8755" y="1808162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4" name="Line 141">
              <a:extLst>
                <a:ext uri="{FF2B5EF4-FFF2-40B4-BE49-F238E27FC236}">
                  <a16:creationId xmlns:a16="http://schemas.microsoft.com/office/drawing/2014/main" id="{B89A10E3-8B8C-4C4A-A311-17D2AAC65F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955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5" name="Line 142">
              <a:extLst>
                <a:ext uri="{FF2B5EF4-FFF2-40B4-BE49-F238E27FC236}">
                  <a16:creationId xmlns:a16="http://schemas.microsoft.com/office/drawing/2014/main" id="{907E835F-F0F7-9844-A9D4-0D4C635259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670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6" name="Line 143">
              <a:extLst>
                <a:ext uri="{FF2B5EF4-FFF2-40B4-BE49-F238E27FC236}">
                  <a16:creationId xmlns:a16="http://schemas.microsoft.com/office/drawing/2014/main" id="{FD660521-E1EE-B144-951D-F8D4976EFC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3855" y="1808162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7" name="Line 144">
              <a:extLst>
                <a:ext uri="{FF2B5EF4-FFF2-40B4-BE49-F238E27FC236}">
                  <a16:creationId xmlns:a16="http://schemas.microsoft.com/office/drawing/2014/main" id="{DBFE561D-2C4C-9249-B4F5-E28F3B3241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2592" y="1808162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8" name="Line 145">
              <a:extLst>
                <a:ext uri="{FF2B5EF4-FFF2-40B4-BE49-F238E27FC236}">
                  <a16:creationId xmlns:a16="http://schemas.microsoft.com/office/drawing/2014/main" id="{92034C0D-A985-9C40-8571-2505F932B4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339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49" name="Line 146">
              <a:extLst>
                <a:ext uri="{FF2B5EF4-FFF2-40B4-BE49-F238E27FC236}">
                  <a16:creationId xmlns:a16="http://schemas.microsoft.com/office/drawing/2014/main" id="{E3F3548C-87E4-4143-AA5D-A73C448845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0542" y="1808162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0" name="Line 147">
              <a:extLst>
                <a:ext uri="{FF2B5EF4-FFF2-40B4-BE49-F238E27FC236}">
                  <a16:creationId xmlns:a16="http://schemas.microsoft.com/office/drawing/2014/main" id="{51F85CCA-AF7B-D743-A328-3FA02220AA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928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1" name="Line 148">
              <a:extLst>
                <a:ext uri="{FF2B5EF4-FFF2-40B4-BE49-F238E27FC236}">
                  <a16:creationId xmlns:a16="http://schemas.microsoft.com/office/drawing/2014/main" id="{737DA26D-59C7-A147-8309-344BB6B51F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6430" y="1808162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2" name="Line 149">
              <a:extLst>
                <a:ext uri="{FF2B5EF4-FFF2-40B4-BE49-F238E27FC236}">
                  <a16:creationId xmlns:a16="http://schemas.microsoft.com/office/drawing/2014/main" id="{20E6F6A1-FA45-924A-B478-9C30B2852C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723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3" name="Line 150">
              <a:extLst>
                <a:ext uri="{FF2B5EF4-FFF2-40B4-BE49-F238E27FC236}">
                  <a16:creationId xmlns:a16="http://schemas.microsoft.com/office/drawing/2014/main" id="{39420B76-12F2-A14B-A75C-DB6402467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4380" y="1808162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4" name="Line 151">
              <a:extLst>
                <a:ext uri="{FF2B5EF4-FFF2-40B4-BE49-F238E27FC236}">
                  <a16:creationId xmlns:a16="http://schemas.microsoft.com/office/drawing/2014/main" id="{08FC8268-A2BF-FA4B-9C66-640176E4BB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311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5" name="Line 152">
              <a:extLst>
                <a:ext uri="{FF2B5EF4-FFF2-40B4-BE49-F238E27FC236}">
                  <a16:creationId xmlns:a16="http://schemas.microsoft.com/office/drawing/2014/main" id="{519FD27C-22BA-B648-9924-C5AACD660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026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6" name="Line 153">
              <a:extLst>
                <a:ext uri="{FF2B5EF4-FFF2-40B4-BE49-F238E27FC236}">
                  <a16:creationId xmlns:a16="http://schemas.microsoft.com/office/drawing/2014/main" id="{5835032C-2F6D-0647-ADBC-B8B5FBAE5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7417" y="1808162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7" name="Line 154">
              <a:extLst>
                <a:ext uri="{FF2B5EF4-FFF2-40B4-BE49-F238E27FC236}">
                  <a16:creationId xmlns:a16="http://schemas.microsoft.com/office/drawing/2014/main" id="{EA7E4557-B235-2D42-8374-F4DC036EAF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980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8" name="Line 155">
              <a:extLst>
                <a:ext uri="{FF2B5EF4-FFF2-40B4-BE49-F238E27FC236}">
                  <a16:creationId xmlns:a16="http://schemas.microsoft.com/office/drawing/2014/main" id="{5444DDC2-5C1A-DE46-BB55-EA7BEA23CE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95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59" name="Line 156">
              <a:extLst>
                <a:ext uri="{FF2B5EF4-FFF2-40B4-BE49-F238E27FC236}">
                  <a16:creationId xmlns:a16="http://schemas.microsoft.com/office/drawing/2014/main" id="{BAEC71B2-E9A6-EC4A-9BE9-9DD3E34833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410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0" name="Line 157">
              <a:extLst>
                <a:ext uri="{FF2B5EF4-FFF2-40B4-BE49-F238E27FC236}">
                  <a16:creationId xmlns:a16="http://schemas.microsoft.com/office/drawing/2014/main" id="{6AA8A407-4614-C74C-A15C-67B8EB4404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1255" y="1808162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1" name="Line 158">
              <a:extLst>
                <a:ext uri="{FF2B5EF4-FFF2-40B4-BE49-F238E27FC236}">
                  <a16:creationId xmlns:a16="http://schemas.microsoft.com/office/drawing/2014/main" id="{AEB6F36D-97CC-064D-8673-5AEA54D4DC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364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2" name="Line 159">
              <a:extLst>
                <a:ext uri="{FF2B5EF4-FFF2-40B4-BE49-F238E27FC236}">
                  <a16:creationId xmlns:a16="http://schemas.microsoft.com/office/drawing/2014/main" id="{90B4757A-3E86-3C43-A5CF-BCC2BFEBD4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079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3" name="Line 160">
              <a:extLst>
                <a:ext uri="{FF2B5EF4-FFF2-40B4-BE49-F238E27FC236}">
                  <a16:creationId xmlns:a16="http://schemas.microsoft.com/office/drawing/2014/main" id="{495CF66D-DFF5-B341-9D4A-5B3DA30CB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794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4" name="Line 161">
              <a:extLst>
                <a:ext uri="{FF2B5EF4-FFF2-40B4-BE49-F238E27FC236}">
                  <a16:creationId xmlns:a16="http://schemas.microsoft.com/office/drawing/2014/main" id="{01D439BE-9C80-7046-A47C-6FC8E8D7C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5092" y="1808162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5" name="Line 162">
              <a:extLst>
                <a:ext uri="{FF2B5EF4-FFF2-40B4-BE49-F238E27FC236}">
                  <a16:creationId xmlns:a16="http://schemas.microsoft.com/office/drawing/2014/main" id="{3F5363BF-096C-D243-9AC6-BD5CA48F1F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748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6" name="Line 163">
              <a:extLst>
                <a:ext uri="{FF2B5EF4-FFF2-40B4-BE49-F238E27FC236}">
                  <a16:creationId xmlns:a16="http://schemas.microsoft.com/office/drawing/2014/main" id="{0E266A5C-E87A-3644-B364-76DCC24207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463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7" name="Line 164">
              <a:extLst>
                <a:ext uri="{FF2B5EF4-FFF2-40B4-BE49-F238E27FC236}">
                  <a16:creationId xmlns:a16="http://schemas.microsoft.com/office/drawing/2014/main" id="{142A3F90-8EF2-D74E-9F41-3787D7AC3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178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8" name="Line 165">
              <a:extLst>
                <a:ext uri="{FF2B5EF4-FFF2-40B4-BE49-F238E27FC236}">
                  <a16:creationId xmlns:a16="http://schemas.microsoft.com/office/drawing/2014/main" id="{B9DAE4E6-9D49-7F49-8C92-E2E8B19AEE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930" y="1808162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69" name="Line 166">
              <a:extLst>
                <a:ext uri="{FF2B5EF4-FFF2-40B4-BE49-F238E27FC236}">
                  <a16:creationId xmlns:a16="http://schemas.microsoft.com/office/drawing/2014/main" id="{259379F0-E7AD-6D40-B2E1-73C0C7C75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131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0" name="Line 167">
              <a:extLst>
                <a:ext uri="{FF2B5EF4-FFF2-40B4-BE49-F238E27FC236}">
                  <a16:creationId xmlns:a16="http://schemas.microsoft.com/office/drawing/2014/main" id="{CEC4A615-1920-7045-B854-1B4222EA3B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846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1" name="Line 168">
              <a:extLst>
                <a:ext uri="{FF2B5EF4-FFF2-40B4-BE49-F238E27FC236}">
                  <a16:creationId xmlns:a16="http://schemas.microsoft.com/office/drawing/2014/main" id="{35B93112-A098-1A45-9E5D-A1E072D86A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561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2" name="Line 169">
              <a:extLst>
                <a:ext uri="{FF2B5EF4-FFF2-40B4-BE49-F238E27FC236}">
                  <a16:creationId xmlns:a16="http://schemas.microsoft.com/office/drawing/2014/main" id="{E403683F-4300-0C46-8D1B-D1E05537AE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2767" y="1808162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3" name="Line 170">
              <a:extLst>
                <a:ext uri="{FF2B5EF4-FFF2-40B4-BE49-F238E27FC236}">
                  <a16:creationId xmlns:a16="http://schemas.microsoft.com/office/drawing/2014/main" id="{C858CB62-9B9B-434D-9F12-11E3FD5FEE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515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4" name="Line 171">
              <a:extLst>
                <a:ext uri="{FF2B5EF4-FFF2-40B4-BE49-F238E27FC236}">
                  <a16:creationId xmlns:a16="http://schemas.microsoft.com/office/drawing/2014/main" id="{90721DDA-DD07-104C-8394-6E6460377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230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5" name="Line 172">
              <a:extLst>
                <a:ext uri="{FF2B5EF4-FFF2-40B4-BE49-F238E27FC236}">
                  <a16:creationId xmlns:a16="http://schemas.microsoft.com/office/drawing/2014/main" id="{DDEC91AE-942B-D245-A279-21946E4A49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945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6" name="Line 173">
              <a:extLst>
                <a:ext uri="{FF2B5EF4-FFF2-40B4-BE49-F238E27FC236}">
                  <a16:creationId xmlns:a16="http://schemas.microsoft.com/office/drawing/2014/main" id="{7A89C30A-30C9-734D-8876-CF9083F613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605" y="1808162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7" name="Line 174">
              <a:extLst>
                <a:ext uri="{FF2B5EF4-FFF2-40B4-BE49-F238E27FC236}">
                  <a16:creationId xmlns:a16="http://schemas.microsoft.com/office/drawing/2014/main" id="{4E147D0B-AA7B-5540-8884-0EE049BB05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5342" y="1808162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8" name="Line 175">
              <a:extLst>
                <a:ext uri="{FF2B5EF4-FFF2-40B4-BE49-F238E27FC236}">
                  <a16:creationId xmlns:a16="http://schemas.microsoft.com/office/drawing/2014/main" id="{AA0506F0-0488-9544-9C33-7D7317949F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614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79" name="Line 176">
              <a:extLst>
                <a:ext uri="{FF2B5EF4-FFF2-40B4-BE49-F238E27FC236}">
                  <a16:creationId xmlns:a16="http://schemas.microsoft.com/office/drawing/2014/main" id="{9FDA8B67-D0AE-8548-8B6A-1414185444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329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0" name="Line 177">
              <a:extLst>
                <a:ext uri="{FF2B5EF4-FFF2-40B4-BE49-F238E27FC236}">
                  <a16:creationId xmlns:a16="http://schemas.microsoft.com/office/drawing/2014/main" id="{BF2A1CA0-A1E0-D540-A317-E6C89CBB80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0442" y="1808162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1" name="Line 178">
              <a:extLst>
                <a:ext uri="{FF2B5EF4-FFF2-40B4-BE49-F238E27FC236}">
                  <a16:creationId xmlns:a16="http://schemas.microsoft.com/office/drawing/2014/main" id="{02D39ADB-CB9B-E740-B810-EF58ED1979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9180" y="1808162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2" name="Line 179">
              <a:extLst>
                <a:ext uri="{FF2B5EF4-FFF2-40B4-BE49-F238E27FC236}">
                  <a16:creationId xmlns:a16="http://schemas.microsoft.com/office/drawing/2014/main" id="{A5B33D83-14A7-1641-B054-6BC4B37CF5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998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3" name="Line 180">
              <a:extLst>
                <a:ext uri="{FF2B5EF4-FFF2-40B4-BE49-F238E27FC236}">
                  <a16:creationId xmlns:a16="http://schemas.microsoft.com/office/drawing/2014/main" id="{D7692C58-DE26-4B4F-9927-B7859521EA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7130" y="1808162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4" name="Line 181">
              <a:extLst>
                <a:ext uri="{FF2B5EF4-FFF2-40B4-BE49-F238E27FC236}">
                  <a16:creationId xmlns:a16="http://schemas.microsoft.com/office/drawing/2014/main" id="{A2BF03DE-B399-144E-8B2C-C81A221087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86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5" name="Line 182">
              <a:extLst>
                <a:ext uri="{FF2B5EF4-FFF2-40B4-BE49-F238E27FC236}">
                  <a16:creationId xmlns:a16="http://schemas.microsoft.com/office/drawing/2014/main" id="{D681CEBE-4367-E448-BDF5-B5FC04AD58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017" y="1808162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6" name="Line 183">
              <a:extLst>
                <a:ext uri="{FF2B5EF4-FFF2-40B4-BE49-F238E27FC236}">
                  <a16:creationId xmlns:a16="http://schemas.microsoft.com/office/drawing/2014/main" id="{41FDB9FF-640B-0341-9A33-5D76AB1A2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381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7" name="Line 184">
              <a:extLst>
                <a:ext uri="{FF2B5EF4-FFF2-40B4-BE49-F238E27FC236}">
                  <a16:creationId xmlns:a16="http://schemas.microsoft.com/office/drawing/2014/main" id="{A680D5CE-3C7F-2C4C-AB29-5BDFCBF59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0967" y="1808162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8" name="Line 185">
              <a:extLst>
                <a:ext uri="{FF2B5EF4-FFF2-40B4-BE49-F238E27FC236}">
                  <a16:creationId xmlns:a16="http://schemas.microsoft.com/office/drawing/2014/main" id="{50043B95-8598-FD44-9D82-628A6DA20A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970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9" name="Line 186">
              <a:extLst>
                <a:ext uri="{FF2B5EF4-FFF2-40B4-BE49-F238E27FC236}">
                  <a16:creationId xmlns:a16="http://schemas.microsoft.com/office/drawing/2014/main" id="{D5C2D5BC-2920-454D-9331-45914535BA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6855" y="1808162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" name="Line 187">
              <a:extLst>
                <a:ext uri="{FF2B5EF4-FFF2-40B4-BE49-F238E27FC236}">
                  <a16:creationId xmlns:a16="http://schemas.microsoft.com/office/drawing/2014/main" id="{BFA3FD0A-F9B8-0E4B-A7C4-A72C814346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7655" y="1808162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1" name="Line 188">
              <a:extLst>
                <a:ext uri="{FF2B5EF4-FFF2-40B4-BE49-F238E27FC236}">
                  <a16:creationId xmlns:a16="http://schemas.microsoft.com/office/drawing/2014/main" id="{18D3F7A5-595E-8F40-8033-46C37E55E7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639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2" name="Line 189">
              <a:extLst>
                <a:ext uri="{FF2B5EF4-FFF2-40B4-BE49-F238E27FC236}">
                  <a16:creationId xmlns:a16="http://schemas.microsoft.com/office/drawing/2014/main" id="{AE940860-3CFD-B141-8C87-66267ACE98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354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3" name="Line 190">
              <a:extLst>
                <a:ext uri="{FF2B5EF4-FFF2-40B4-BE49-F238E27FC236}">
                  <a16:creationId xmlns:a16="http://schemas.microsoft.com/office/drawing/2014/main" id="{4E958818-C08A-0342-9FE4-4B6B083DAE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0692" y="1808162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4" name="Line 191">
              <a:extLst>
                <a:ext uri="{FF2B5EF4-FFF2-40B4-BE49-F238E27FC236}">
                  <a16:creationId xmlns:a16="http://schemas.microsoft.com/office/drawing/2014/main" id="{827FE77E-B24C-2947-85A4-063E83C0F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1492" y="1808162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5" name="Line 192">
              <a:extLst>
                <a:ext uri="{FF2B5EF4-FFF2-40B4-BE49-F238E27FC236}">
                  <a16:creationId xmlns:a16="http://schemas.microsoft.com/office/drawing/2014/main" id="{611FB919-328E-1E45-8CC8-1B14017F2B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9023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6" name="Line 193">
              <a:extLst>
                <a:ext uri="{FF2B5EF4-FFF2-40B4-BE49-F238E27FC236}">
                  <a16:creationId xmlns:a16="http://schemas.microsoft.com/office/drawing/2014/main" id="{4989B845-FF32-CB46-B453-643B7420A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738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7" name="Line 194">
              <a:extLst>
                <a:ext uri="{FF2B5EF4-FFF2-40B4-BE49-F238E27FC236}">
                  <a16:creationId xmlns:a16="http://schemas.microsoft.com/office/drawing/2014/main" id="{A5C84A43-D243-3746-AA32-DDE50603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453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8" name="Line 195">
              <a:extLst>
                <a:ext uri="{FF2B5EF4-FFF2-40B4-BE49-F238E27FC236}">
                  <a16:creationId xmlns:a16="http://schemas.microsoft.com/office/drawing/2014/main" id="{E22409EE-C994-404B-87B9-9FC756E4E0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680" y="1808162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9" name="Line 196">
              <a:extLst>
                <a:ext uri="{FF2B5EF4-FFF2-40B4-BE49-F238E27FC236}">
                  <a16:creationId xmlns:a16="http://schemas.microsoft.com/office/drawing/2014/main" id="{35C842FF-6213-134F-A708-FA3116A5C8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406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0" name="Line 197">
              <a:extLst>
                <a:ext uri="{FF2B5EF4-FFF2-40B4-BE49-F238E27FC236}">
                  <a16:creationId xmlns:a16="http://schemas.microsoft.com/office/drawing/2014/main" id="{3EBBB702-7E4F-C749-9A56-F6A3D9397C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7121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1" name="Line 198">
              <a:extLst>
                <a:ext uri="{FF2B5EF4-FFF2-40B4-BE49-F238E27FC236}">
                  <a16:creationId xmlns:a16="http://schemas.microsoft.com/office/drawing/2014/main" id="{A9E334EC-85CF-6348-A3AE-19AF661FCF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2836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2" name="Line 199">
              <a:extLst>
                <a:ext uri="{FF2B5EF4-FFF2-40B4-BE49-F238E27FC236}">
                  <a16:creationId xmlns:a16="http://schemas.microsoft.com/office/drawing/2014/main" id="{4644E30F-56E4-FB4F-9D8D-A9FD840A68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5517" y="1808162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3" name="Line 200">
              <a:extLst>
                <a:ext uri="{FF2B5EF4-FFF2-40B4-BE49-F238E27FC236}">
                  <a16:creationId xmlns:a16="http://schemas.microsoft.com/office/drawing/2014/main" id="{EFBC0FFA-D492-BD49-882B-55F99F70BC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3790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4" name="Line 201">
              <a:extLst>
                <a:ext uri="{FF2B5EF4-FFF2-40B4-BE49-F238E27FC236}">
                  <a16:creationId xmlns:a16="http://schemas.microsoft.com/office/drawing/2014/main" id="{851C4ED0-89F8-8443-9BA7-0635295F7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05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5" name="Line 202">
              <a:extLst>
                <a:ext uri="{FF2B5EF4-FFF2-40B4-BE49-F238E27FC236}">
                  <a16:creationId xmlns:a16="http://schemas.microsoft.com/office/drawing/2014/main" id="{20DA0BDA-B20E-834C-9AC3-198D323DD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5220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6" name="Line 203">
              <a:extLst>
                <a:ext uri="{FF2B5EF4-FFF2-40B4-BE49-F238E27FC236}">
                  <a16:creationId xmlns:a16="http://schemas.microsoft.com/office/drawing/2014/main" id="{191D429A-6E04-F94C-BBDC-C0832889E0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09355" y="1808162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7" name="Line 204">
              <a:extLst>
                <a:ext uri="{FF2B5EF4-FFF2-40B4-BE49-F238E27FC236}">
                  <a16:creationId xmlns:a16="http://schemas.microsoft.com/office/drawing/2014/main" id="{230D9450-9D4D-0748-8C9F-8DEDD5A3D4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174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8" name="Line 205">
              <a:extLst>
                <a:ext uri="{FF2B5EF4-FFF2-40B4-BE49-F238E27FC236}">
                  <a16:creationId xmlns:a16="http://schemas.microsoft.com/office/drawing/2014/main" id="{4202BF70-990F-4643-9870-61D77753BD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889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09" name="Line 206">
              <a:extLst>
                <a:ext uri="{FF2B5EF4-FFF2-40B4-BE49-F238E27FC236}">
                  <a16:creationId xmlns:a16="http://schemas.microsoft.com/office/drawing/2014/main" id="{6D05F546-FB2C-FA4B-8DDA-980527A567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604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0" name="Line 207">
              <a:extLst>
                <a:ext uri="{FF2B5EF4-FFF2-40B4-BE49-F238E27FC236}">
                  <a16:creationId xmlns:a16="http://schemas.microsoft.com/office/drawing/2014/main" id="{11578707-3742-0C44-8FD9-89E14FDA88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33192" y="1808162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1" name="Line 208">
              <a:extLst>
                <a:ext uri="{FF2B5EF4-FFF2-40B4-BE49-F238E27FC236}">
                  <a16:creationId xmlns:a16="http://schemas.microsoft.com/office/drawing/2014/main" id="{0D1F9258-8160-AE47-9745-1406F7043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558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2" name="Line 209">
              <a:extLst>
                <a:ext uri="{FF2B5EF4-FFF2-40B4-BE49-F238E27FC236}">
                  <a16:creationId xmlns:a16="http://schemas.microsoft.com/office/drawing/2014/main" id="{B56A46D2-6ED5-344A-97DC-75E9E8695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273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3" name="Line 210">
              <a:extLst>
                <a:ext uri="{FF2B5EF4-FFF2-40B4-BE49-F238E27FC236}">
                  <a16:creationId xmlns:a16="http://schemas.microsoft.com/office/drawing/2014/main" id="{5E5E097C-5F24-1348-9FEA-4ACA6B8C74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9880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4" name="Line 211">
              <a:extLst>
                <a:ext uri="{FF2B5EF4-FFF2-40B4-BE49-F238E27FC236}">
                  <a16:creationId xmlns:a16="http://schemas.microsoft.com/office/drawing/2014/main" id="{B8B497E7-C496-DA4E-A9B6-328E9626EB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7030" y="1808162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5" name="Line 212">
              <a:extLst>
                <a:ext uri="{FF2B5EF4-FFF2-40B4-BE49-F238E27FC236}">
                  <a16:creationId xmlns:a16="http://schemas.microsoft.com/office/drawing/2014/main" id="{49CD8CDE-8BE4-9548-8C18-0AD877919E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41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6" name="Line 213">
              <a:extLst>
                <a:ext uri="{FF2B5EF4-FFF2-40B4-BE49-F238E27FC236}">
                  <a16:creationId xmlns:a16="http://schemas.microsoft.com/office/drawing/2014/main" id="{89FD4077-8E62-744E-971C-E4473BB558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6567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7" name="Line 214">
              <a:extLst>
                <a:ext uri="{FF2B5EF4-FFF2-40B4-BE49-F238E27FC236}">
                  <a16:creationId xmlns:a16="http://schemas.microsoft.com/office/drawing/2014/main" id="{D575F745-DE8B-7946-A0B0-543D6130F9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23717" y="1808162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8" name="Line 215">
              <a:extLst>
                <a:ext uri="{FF2B5EF4-FFF2-40B4-BE49-F238E27FC236}">
                  <a16:creationId xmlns:a16="http://schemas.microsoft.com/office/drawing/2014/main" id="{D63E83BE-40F7-4C47-BEE8-6A181354AA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245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19" name="Line 216">
              <a:extLst>
                <a:ext uri="{FF2B5EF4-FFF2-40B4-BE49-F238E27FC236}">
                  <a16:creationId xmlns:a16="http://schemas.microsoft.com/office/drawing/2014/main" id="{E45803C2-2925-4F4D-8234-D5C8E4249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39605" y="1808162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0" name="Line 217">
              <a:extLst>
                <a:ext uri="{FF2B5EF4-FFF2-40B4-BE49-F238E27FC236}">
                  <a16:creationId xmlns:a16="http://schemas.microsoft.com/office/drawing/2014/main" id="{8C04A9D9-994A-0647-9DC4-DB75454D7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0405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1" name="Line 218">
              <a:extLst>
                <a:ext uri="{FF2B5EF4-FFF2-40B4-BE49-F238E27FC236}">
                  <a16:creationId xmlns:a16="http://schemas.microsoft.com/office/drawing/2014/main" id="{3B6A145F-861A-0543-ADCA-61E7F2FA6E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7555" y="1808162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2" name="Line 219">
              <a:extLst>
                <a:ext uri="{FF2B5EF4-FFF2-40B4-BE49-F238E27FC236}">
                  <a16:creationId xmlns:a16="http://schemas.microsoft.com/office/drawing/2014/main" id="{C391A237-AEEA-F744-9D6E-96BC2F77A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06292" y="180816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3" name="Line 220">
              <a:extLst>
                <a:ext uri="{FF2B5EF4-FFF2-40B4-BE49-F238E27FC236}">
                  <a16:creationId xmlns:a16="http://schemas.microsoft.com/office/drawing/2014/main" id="{37302BE5-F5F3-9A46-8C81-67C4891A67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63442" y="1808162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4" name="Line 221">
              <a:extLst>
                <a:ext uri="{FF2B5EF4-FFF2-40B4-BE49-F238E27FC236}">
                  <a16:creationId xmlns:a16="http://schemas.microsoft.com/office/drawing/2014/main" id="{3FBE1672-0A91-D24A-8CF6-76A3132A04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14242" y="1808162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5" name="Line 222">
              <a:extLst>
                <a:ext uri="{FF2B5EF4-FFF2-40B4-BE49-F238E27FC236}">
                  <a16:creationId xmlns:a16="http://schemas.microsoft.com/office/drawing/2014/main" id="{5BD294D8-A8CE-4448-9E7B-8E7A537A7F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1880" y="2360612"/>
              <a:ext cx="57150" cy="68263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6" name="Line 223">
              <a:extLst>
                <a:ext uri="{FF2B5EF4-FFF2-40B4-BE49-F238E27FC236}">
                  <a16:creationId xmlns:a16="http://schemas.microsoft.com/office/drawing/2014/main" id="{41A53254-8B8B-AA44-8297-DA9EFE3E7A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9030" y="2428875"/>
              <a:ext cx="57150" cy="68262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7" name="Line 224">
              <a:extLst>
                <a:ext uri="{FF2B5EF4-FFF2-40B4-BE49-F238E27FC236}">
                  <a16:creationId xmlns:a16="http://schemas.microsoft.com/office/drawing/2014/main" id="{69DD611B-0E6E-F14D-91A0-5B949D56FD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6180" y="2425700"/>
              <a:ext cx="57150" cy="74612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8" name="Line 225">
              <a:extLst>
                <a:ext uri="{FF2B5EF4-FFF2-40B4-BE49-F238E27FC236}">
                  <a16:creationId xmlns:a16="http://schemas.microsoft.com/office/drawing/2014/main" id="{63904E53-93CA-C549-A347-BFBC019A49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53330" y="2357437"/>
              <a:ext cx="52387" cy="74613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29" name="Line 226">
              <a:extLst>
                <a:ext uri="{FF2B5EF4-FFF2-40B4-BE49-F238E27FC236}">
                  <a16:creationId xmlns:a16="http://schemas.microsoft.com/office/drawing/2014/main" id="{9C72663E-3B13-1045-AE4E-D7069D2CFE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717" y="2360612"/>
              <a:ext cx="57150" cy="68263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0" name="Line 227">
              <a:extLst>
                <a:ext uri="{FF2B5EF4-FFF2-40B4-BE49-F238E27FC236}">
                  <a16:creationId xmlns:a16="http://schemas.microsoft.com/office/drawing/2014/main" id="{10B5DFA9-CE79-FA40-9B8D-AD415C63F2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2867" y="2428875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1" name="Line 228">
              <a:extLst>
                <a:ext uri="{FF2B5EF4-FFF2-40B4-BE49-F238E27FC236}">
                  <a16:creationId xmlns:a16="http://schemas.microsoft.com/office/drawing/2014/main" id="{36C80ADD-A129-3941-B6C8-313E33D357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0017" y="2428875"/>
              <a:ext cx="58738" cy="1587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2" name="Line 229">
              <a:extLst>
                <a:ext uri="{FF2B5EF4-FFF2-40B4-BE49-F238E27FC236}">
                  <a16:creationId xmlns:a16="http://schemas.microsoft.com/office/drawing/2014/main" id="{AFE64BFE-8C5F-D344-9AA8-14ABB095E6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8755" y="2428875"/>
              <a:ext cx="50800" cy="68262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3" name="Line 230">
              <a:extLst>
                <a:ext uri="{FF2B5EF4-FFF2-40B4-BE49-F238E27FC236}">
                  <a16:creationId xmlns:a16="http://schemas.microsoft.com/office/drawing/2014/main" id="{7F78D6F1-4BE9-6A4B-8146-48833D88F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955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4" name="Line 231">
              <a:extLst>
                <a:ext uri="{FF2B5EF4-FFF2-40B4-BE49-F238E27FC236}">
                  <a16:creationId xmlns:a16="http://schemas.microsoft.com/office/drawing/2014/main" id="{90B9D633-99B2-D341-B8E8-AB2D3F31E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670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5" name="Line 232">
              <a:extLst>
                <a:ext uri="{FF2B5EF4-FFF2-40B4-BE49-F238E27FC236}">
                  <a16:creationId xmlns:a16="http://schemas.microsoft.com/office/drawing/2014/main" id="{E30BFAA0-8A10-D148-B232-3B7A0B176C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3855" y="2497137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6" name="Line 233">
              <a:extLst>
                <a:ext uri="{FF2B5EF4-FFF2-40B4-BE49-F238E27FC236}">
                  <a16:creationId xmlns:a16="http://schemas.microsoft.com/office/drawing/2014/main" id="{62167D2B-7038-084F-B915-D420B21E08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2592" y="2497137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7" name="Line 234">
              <a:extLst>
                <a:ext uri="{FF2B5EF4-FFF2-40B4-BE49-F238E27FC236}">
                  <a16:creationId xmlns:a16="http://schemas.microsoft.com/office/drawing/2014/main" id="{C9A50CB7-9043-D34A-ABAB-D4F7426CF3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339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8" name="Line 235">
              <a:extLst>
                <a:ext uri="{FF2B5EF4-FFF2-40B4-BE49-F238E27FC236}">
                  <a16:creationId xmlns:a16="http://schemas.microsoft.com/office/drawing/2014/main" id="{A050D0EC-34C3-4C4D-9A4C-2DF3E84D2C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0542" y="2497137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39" name="Line 236">
              <a:extLst>
                <a:ext uri="{FF2B5EF4-FFF2-40B4-BE49-F238E27FC236}">
                  <a16:creationId xmlns:a16="http://schemas.microsoft.com/office/drawing/2014/main" id="{1AD94FA1-81AC-364D-935F-C7167EFF8B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928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0" name="Line 237">
              <a:extLst>
                <a:ext uri="{FF2B5EF4-FFF2-40B4-BE49-F238E27FC236}">
                  <a16:creationId xmlns:a16="http://schemas.microsoft.com/office/drawing/2014/main" id="{35B43823-F016-ED47-A5D0-E98D5F27EA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6430" y="2497137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1" name="Line 238">
              <a:extLst>
                <a:ext uri="{FF2B5EF4-FFF2-40B4-BE49-F238E27FC236}">
                  <a16:creationId xmlns:a16="http://schemas.microsoft.com/office/drawing/2014/main" id="{362F39D6-2602-FA42-8628-894A4BF45A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723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2" name="Line 239">
              <a:extLst>
                <a:ext uri="{FF2B5EF4-FFF2-40B4-BE49-F238E27FC236}">
                  <a16:creationId xmlns:a16="http://schemas.microsoft.com/office/drawing/2014/main" id="{BDC9DD47-8191-4543-9679-01AF129A07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4380" y="2497137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3" name="Line 240">
              <a:extLst>
                <a:ext uri="{FF2B5EF4-FFF2-40B4-BE49-F238E27FC236}">
                  <a16:creationId xmlns:a16="http://schemas.microsoft.com/office/drawing/2014/main" id="{6A4FEE48-9504-B04C-836E-3BF4AC0E1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311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4" name="Line 241">
              <a:extLst>
                <a:ext uri="{FF2B5EF4-FFF2-40B4-BE49-F238E27FC236}">
                  <a16:creationId xmlns:a16="http://schemas.microsoft.com/office/drawing/2014/main" id="{733B3AF7-4722-3A41-B483-79AF977750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026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5" name="Line 242">
              <a:extLst>
                <a:ext uri="{FF2B5EF4-FFF2-40B4-BE49-F238E27FC236}">
                  <a16:creationId xmlns:a16="http://schemas.microsoft.com/office/drawing/2014/main" id="{43004613-D8C4-B244-9FC6-8D2DA24275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7417" y="2497137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6" name="Line 243">
              <a:extLst>
                <a:ext uri="{FF2B5EF4-FFF2-40B4-BE49-F238E27FC236}">
                  <a16:creationId xmlns:a16="http://schemas.microsoft.com/office/drawing/2014/main" id="{062168F0-7CA2-144D-954E-6EC2DF786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980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7" name="Line 244">
              <a:extLst>
                <a:ext uri="{FF2B5EF4-FFF2-40B4-BE49-F238E27FC236}">
                  <a16:creationId xmlns:a16="http://schemas.microsoft.com/office/drawing/2014/main" id="{548DB65D-DF34-324C-BA32-AC97CD17C9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95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8" name="Line 245">
              <a:extLst>
                <a:ext uri="{FF2B5EF4-FFF2-40B4-BE49-F238E27FC236}">
                  <a16:creationId xmlns:a16="http://schemas.microsoft.com/office/drawing/2014/main" id="{FF82A7A7-2C55-134B-9209-1030EB3DBA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410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49" name="Line 246">
              <a:extLst>
                <a:ext uri="{FF2B5EF4-FFF2-40B4-BE49-F238E27FC236}">
                  <a16:creationId xmlns:a16="http://schemas.microsoft.com/office/drawing/2014/main" id="{3FCC8E44-5DF4-844C-A4BB-1F84FBDBD9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1255" y="2497137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0" name="Line 247">
              <a:extLst>
                <a:ext uri="{FF2B5EF4-FFF2-40B4-BE49-F238E27FC236}">
                  <a16:creationId xmlns:a16="http://schemas.microsoft.com/office/drawing/2014/main" id="{D86B6E57-8E1E-D24F-8CE8-6CA6EAB455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364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1" name="Line 248">
              <a:extLst>
                <a:ext uri="{FF2B5EF4-FFF2-40B4-BE49-F238E27FC236}">
                  <a16:creationId xmlns:a16="http://schemas.microsoft.com/office/drawing/2014/main" id="{666EF85C-56C5-D649-9867-EE1D7E495A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079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2" name="Line 249">
              <a:extLst>
                <a:ext uri="{FF2B5EF4-FFF2-40B4-BE49-F238E27FC236}">
                  <a16:creationId xmlns:a16="http://schemas.microsoft.com/office/drawing/2014/main" id="{0B9EE4D5-C6CF-7049-B89A-46CF003982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794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3" name="Line 250">
              <a:extLst>
                <a:ext uri="{FF2B5EF4-FFF2-40B4-BE49-F238E27FC236}">
                  <a16:creationId xmlns:a16="http://schemas.microsoft.com/office/drawing/2014/main" id="{A9C95E82-EBEE-6643-83BC-6704844078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5092" y="2497137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4" name="Line 251">
              <a:extLst>
                <a:ext uri="{FF2B5EF4-FFF2-40B4-BE49-F238E27FC236}">
                  <a16:creationId xmlns:a16="http://schemas.microsoft.com/office/drawing/2014/main" id="{4A68BCBA-096D-994F-B0AB-84B608096D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748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5" name="Line 252">
              <a:extLst>
                <a:ext uri="{FF2B5EF4-FFF2-40B4-BE49-F238E27FC236}">
                  <a16:creationId xmlns:a16="http://schemas.microsoft.com/office/drawing/2014/main" id="{122CD7A2-A488-6348-90F6-85EF4B9039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463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6" name="Line 253">
              <a:extLst>
                <a:ext uri="{FF2B5EF4-FFF2-40B4-BE49-F238E27FC236}">
                  <a16:creationId xmlns:a16="http://schemas.microsoft.com/office/drawing/2014/main" id="{440FFC97-BCF6-3E4C-942E-AE3931837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178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7" name="Line 254">
              <a:extLst>
                <a:ext uri="{FF2B5EF4-FFF2-40B4-BE49-F238E27FC236}">
                  <a16:creationId xmlns:a16="http://schemas.microsoft.com/office/drawing/2014/main" id="{0AE2842D-B936-B945-B096-6284814450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930" y="2497137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8" name="Line 255">
              <a:extLst>
                <a:ext uri="{FF2B5EF4-FFF2-40B4-BE49-F238E27FC236}">
                  <a16:creationId xmlns:a16="http://schemas.microsoft.com/office/drawing/2014/main" id="{79D99ACC-3F23-1843-8C53-BFE6D58B4B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131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59" name="Line 256">
              <a:extLst>
                <a:ext uri="{FF2B5EF4-FFF2-40B4-BE49-F238E27FC236}">
                  <a16:creationId xmlns:a16="http://schemas.microsoft.com/office/drawing/2014/main" id="{40C4F8D4-A731-1447-8380-EF96B2017A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846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0" name="Line 257">
              <a:extLst>
                <a:ext uri="{FF2B5EF4-FFF2-40B4-BE49-F238E27FC236}">
                  <a16:creationId xmlns:a16="http://schemas.microsoft.com/office/drawing/2014/main" id="{3FDD83FC-1532-A549-8F9E-706689B081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561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1" name="Line 258">
              <a:extLst>
                <a:ext uri="{FF2B5EF4-FFF2-40B4-BE49-F238E27FC236}">
                  <a16:creationId xmlns:a16="http://schemas.microsoft.com/office/drawing/2014/main" id="{F15E0797-2144-3E40-8C0D-51238E9DF2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2767" y="2497137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2" name="Line 259">
              <a:extLst>
                <a:ext uri="{FF2B5EF4-FFF2-40B4-BE49-F238E27FC236}">
                  <a16:creationId xmlns:a16="http://schemas.microsoft.com/office/drawing/2014/main" id="{7ADA1E9F-4BDD-9543-82F3-9484E54DFE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515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3" name="Line 260">
              <a:extLst>
                <a:ext uri="{FF2B5EF4-FFF2-40B4-BE49-F238E27FC236}">
                  <a16:creationId xmlns:a16="http://schemas.microsoft.com/office/drawing/2014/main" id="{61916FB6-F71A-1948-9B2E-DF5DF18648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230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4" name="Line 261">
              <a:extLst>
                <a:ext uri="{FF2B5EF4-FFF2-40B4-BE49-F238E27FC236}">
                  <a16:creationId xmlns:a16="http://schemas.microsoft.com/office/drawing/2014/main" id="{CC23ACDD-3A15-DA40-B342-EAA5D5AA62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945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5" name="Line 262">
              <a:extLst>
                <a:ext uri="{FF2B5EF4-FFF2-40B4-BE49-F238E27FC236}">
                  <a16:creationId xmlns:a16="http://schemas.microsoft.com/office/drawing/2014/main" id="{FE12F242-317A-5F4A-9839-496920EA95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605" y="2497137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6" name="Line 263">
              <a:extLst>
                <a:ext uri="{FF2B5EF4-FFF2-40B4-BE49-F238E27FC236}">
                  <a16:creationId xmlns:a16="http://schemas.microsoft.com/office/drawing/2014/main" id="{06471A83-F66D-584A-ADF3-B5A0C5D8A2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5342" y="2497137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7" name="Line 264">
              <a:extLst>
                <a:ext uri="{FF2B5EF4-FFF2-40B4-BE49-F238E27FC236}">
                  <a16:creationId xmlns:a16="http://schemas.microsoft.com/office/drawing/2014/main" id="{D5A40A3D-0D29-314D-8E69-4E8F42E52F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614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8" name="Line 265">
              <a:extLst>
                <a:ext uri="{FF2B5EF4-FFF2-40B4-BE49-F238E27FC236}">
                  <a16:creationId xmlns:a16="http://schemas.microsoft.com/office/drawing/2014/main" id="{19BCB568-CA68-7047-BC07-0881CDC750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329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69" name="Line 266">
              <a:extLst>
                <a:ext uri="{FF2B5EF4-FFF2-40B4-BE49-F238E27FC236}">
                  <a16:creationId xmlns:a16="http://schemas.microsoft.com/office/drawing/2014/main" id="{85EA97C2-388A-934B-BAE0-1A48F10BA2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0442" y="2497137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0" name="Line 267">
              <a:extLst>
                <a:ext uri="{FF2B5EF4-FFF2-40B4-BE49-F238E27FC236}">
                  <a16:creationId xmlns:a16="http://schemas.microsoft.com/office/drawing/2014/main" id="{A6345BAF-B0F3-2948-9C8A-9FD2DE38A6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9180" y="2497137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1" name="Line 268">
              <a:extLst>
                <a:ext uri="{FF2B5EF4-FFF2-40B4-BE49-F238E27FC236}">
                  <a16:creationId xmlns:a16="http://schemas.microsoft.com/office/drawing/2014/main" id="{6BCD1B96-36EE-0F41-8237-CB22E7F39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998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2" name="Line 269">
              <a:extLst>
                <a:ext uri="{FF2B5EF4-FFF2-40B4-BE49-F238E27FC236}">
                  <a16:creationId xmlns:a16="http://schemas.microsoft.com/office/drawing/2014/main" id="{8DDE49E5-3932-394A-AE3D-BFD564E337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7130" y="2497137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3" name="Line 270">
              <a:extLst>
                <a:ext uri="{FF2B5EF4-FFF2-40B4-BE49-F238E27FC236}">
                  <a16:creationId xmlns:a16="http://schemas.microsoft.com/office/drawing/2014/main" id="{E82C504A-37F1-0C4A-AAE5-E1DA20F96D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86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4" name="Line 271">
              <a:extLst>
                <a:ext uri="{FF2B5EF4-FFF2-40B4-BE49-F238E27FC236}">
                  <a16:creationId xmlns:a16="http://schemas.microsoft.com/office/drawing/2014/main" id="{98E722DC-3327-0041-A110-1D9EC1AF72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017" y="2497137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5" name="Line 272">
              <a:extLst>
                <a:ext uri="{FF2B5EF4-FFF2-40B4-BE49-F238E27FC236}">
                  <a16:creationId xmlns:a16="http://schemas.microsoft.com/office/drawing/2014/main" id="{17569C4E-EF46-0D47-8FEC-27618738A6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381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6" name="Line 273">
              <a:extLst>
                <a:ext uri="{FF2B5EF4-FFF2-40B4-BE49-F238E27FC236}">
                  <a16:creationId xmlns:a16="http://schemas.microsoft.com/office/drawing/2014/main" id="{5ABA94C8-FB61-854F-96F4-8610B14F80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0967" y="2497137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7" name="Line 274">
              <a:extLst>
                <a:ext uri="{FF2B5EF4-FFF2-40B4-BE49-F238E27FC236}">
                  <a16:creationId xmlns:a16="http://schemas.microsoft.com/office/drawing/2014/main" id="{75191B45-4213-1342-B313-87CF36545D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970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8" name="Line 275">
              <a:extLst>
                <a:ext uri="{FF2B5EF4-FFF2-40B4-BE49-F238E27FC236}">
                  <a16:creationId xmlns:a16="http://schemas.microsoft.com/office/drawing/2014/main" id="{4B540813-665A-704D-B048-97B8015D64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6855" y="2497137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79" name="Line 276">
              <a:extLst>
                <a:ext uri="{FF2B5EF4-FFF2-40B4-BE49-F238E27FC236}">
                  <a16:creationId xmlns:a16="http://schemas.microsoft.com/office/drawing/2014/main" id="{282EEE26-2E32-1F45-BF82-1A91F3F7BC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7655" y="2497137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0" name="Line 277">
              <a:extLst>
                <a:ext uri="{FF2B5EF4-FFF2-40B4-BE49-F238E27FC236}">
                  <a16:creationId xmlns:a16="http://schemas.microsoft.com/office/drawing/2014/main" id="{B7467FB4-2A76-544E-8833-25354AA85E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639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1" name="Line 278">
              <a:extLst>
                <a:ext uri="{FF2B5EF4-FFF2-40B4-BE49-F238E27FC236}">
                  <a16:creationId xmlns:a16="http://schemas.microsoft.com/office/drawing/2014/main" id="{F147F7AF-3908-E74A-A6AB-23652B116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354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2" name="Line 279">
              <a:extLst>
                <a:ext uri="{FF2B5EF4-FFF2-40B4-BE49-F238E27FC236}">
                  <a16:creationId xmlns:a16="http://schemas.microsoft.com/office/drawing/2014/main" id="{290AD62D-49B1-5042-9F81-BC2CB1A159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0692" y="2497137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3" name="Line 280">
              <a:extLst>
                <a:ext uri="{FF2B5EF4-FFF2-40B4-BE49-F238E27FC236}">
                  <a16:creationId xmlns:a16="http://schemas.microsoft.com/office/drawing/2014/main" id="{313B1952-E7E1-4D47-B128-EAE5E62908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1492" y="2497137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4" name="Line 281">
              <a:extLst>
                <a:ext uri="{FF2B5EF4-FFF2-40B4-BE49-F238E27FC236}">
                  <a16:creationId xmlns:a16="http://schemas.microsoft.com/office/drawing/2014/main" id="{DBEF3D3B-EB50-6243-B117-E3265BF5BE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9023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5" name="Line 282">
              <a:extLst>
                <a:ext uri="{FF2B5EF4-FFF2-40B4-BE49-F238E27FC236}">
                  <a16:creationId xmlns:a16="http://schemas.microsoft.com/office/drawing/2014/main" id="{FD31FB5F-0782-AA49-93AA-E52DB6663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738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6" name="Line 283">
              <a:extLst>
                <a:ext uri="{FF2B5EF4-FFF2-40B4-BE49-F238E27FC236}">
                  <a16:creationId xmlns:a16="http://schemas.microsoft.com/office/drawing/2014/main" id="{2F16A752-682F-0947-9C7C-D4E6D33D3B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453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7" name="Line 284">
              <a:extLst>
                <a:ext uri="{FF2B5EF4-FFF2-40B4-BE49-F238E27FC236}">
                  <a16:creationId xmlns:a16="http://schemas.microsoft.com/office/drawing/2014/main" id="{DB1930F2-AB32-E547-8B17-853EFB1F4A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680" y="2497137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8" name="Line 285">
              <a:extLst>
                <a:ext uri="{FF2B5EF4-FFF2-40B4-BE49-F238E27FC236}">
                  <a16:creationId xmlns:a16="http://schemas.microsoft.com/office/drawing/2014/main" id="{2FC75B9D-19AE-A642-91E4-081DE413FE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406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89" name="Line 286">
              <a:extLst>
                <a:ext uri="{FF2B5EF4-FFF2-40B4-BE49-F238E27FC236}">
                  <a16:creationId xmlns:a16="http://schemas.microsoft.com/office/drawing/2014/main" id="{B68CF72B-12F8-264A-8B93-AA06884A19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7121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0" name="Line 287">
              <a:extLst>
                <a:ext uri="{FF2B5EF4-FFF2-40B4-BE49-F238E27FC236}">
                  <a16:creationId xmlns:a16="http://schemas.microsoft.com/office/drawing/2014/main" id="{72FB1C19-0E97-654B-A7FB-D090AB323E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2836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1" name="Line 288">
              <a:extLst>
                <a:ext uri="{FF2B5EF4-FFF2-40B4-BE49-F238E27FC236}">
                  <a16:creationId xmlns:a16="http://schemas.microsoft.com/office/drawing/2014/main" id="{971C7FD8-E6B0-5649-B6EC-648A84122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5517" y="2497137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2" name="Line 289">
              <a:extLst>
                <a:ext uri="{FF2B5EF4-FFF2-40B4-BE49-F238E27FC236}">
                  <a16:creationId xmlns:a16="http://schemas.microsoft.com/office/drawing/2014/main" id="{B1AB6CA7-689C-A642-9B4B-1B789DB2FB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3790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3" name="Line 290">
              <a:extLst>
                <a:ext uri="{FF2B5EF4-FFF2-40B4-BE49-F238E27FC236}">
                  <a16:creationId xmlns:a16="http://schemas.microsoft.com/office/drawing/2014/main" id="{AD9A4365-21A1-6946-A4CC-6868F4EDC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05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4" name="Line 291">
              <a:extLst>
                <a:ext uri="{FF2B5EF4-FFF2-40B4-BE49-F238E27FC236}">
                  <a16:creationId xmlns:a16="http://schemas.microsoft.com/office/drawing/2014/main" id="{3B0F4BA3-066B-1443-A685-2636E62DC1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5220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5" name="Line 292">
              <a:extLst>
                <a:ext uri="{FF2B5EF4-FFF2-40B4-BE49-F238E27FC236}">
                  <a16:creationId xmlns:a16="http://schemas.microsoft.com/office/drawing/2014/main" id="{68E9891C-FB0F-D947-9018-BB35ACF145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09355" y="2497137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6" name="Line 293">
              <a:extLst>
                <a:ext uri="{FF2B5EF4-FFF2-40B4-BE49-F238E27FC236}">
                  <a16:creationId xmlns:a16="http://schemas.microsoft.com/office/drawing/2014/main" id="{9ABA35C2-DB0F-F648-B695-3DADDC1CEB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174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7" name="Line 294">
              <a:extLst>
                <a:ext uri="{FF2B5EF4-FFF2-40B4-BE49-F238E27FC236}">
                  <a16:creationId xmlns:a16="http://schemas.microsoft.com/office/drawing/2014/main" id="{A27A5A5E-0EE7-054A-A1DF-97A01C0992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889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8" name="Line 295">
              <a:extLst>
                <a:ext uri="{FF2B5EF4-FFF2-40B4-BE49-F238E27FC236}">
                  <a16:creationId xmlns:a16="http://schemas.microsoft.com/office/drawing/2014/main" id="{4C8B06FF-148A-B34A-BD0C-AD9DC66656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604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299" name="Line 296">
              <a:extLst>
                <a:ext uri="{FF2B5EF4-FFF2-40B4-BE49-F238E27FC236}">
                  <a16:creationId xmlns:a16="http://schemas.microsoft.com/office/drawing/2014/main" id="{B5473512-AB65-CD40-BF96-A553FE75ED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33192" y="2497137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0" name="Line 297">
              <a:extLst>
                <a:ext uri="{FF2B5EF4-FFF2-40B4-BE49-F238E27FC236}">
                  <a16:creationId xmlns:a16="http://schemas.microsoft.com/office/drawing/2014/main" id="{75025CF6-37EE-7F40-85BA-D697C5349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558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1" name="Line 298">
              <a:extLst>
                <a:ext uri="{FF2B5EF4-FFF2-40B4-BE49-F238E27FC236}">
                  <a16:creationId xmlns:a16="http://schemas.microsoft.com/office/drawing/2014/main" id="{2C5B8417-044E-D140-B147-FD973C8ADB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273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2" name="Line 299">
              <a:extLst>
                <a:ext uri="{FF2B5EF4-FFF2-40B4-BE49-F238E27FC236}">
                  <a16:creationId xmlns:a16="http://schemas.microsoft.com/office/drawing/2014/main" id="{AB1680DC-FA45-1A41-94AD-EBF50C82A7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9880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3" name="Line 300">
              <a:extLst>
                <a:ext uri="{FF2B5EF4-FFF2-40B4-BE49-F238E27FC236}">
                  <a16:creationId xmlns:a16="http://schemas.microsoft.com/office/drawing/2014/main" id="{E95224BD-B208-DA4A-A705-4B39CD058F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7030" y="2497137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4" name="Line 301">
              <a:extLst>
                <a:ext uri="{FF2B5EF4-FFF2-40B4-BE49-F238E27FC236}">
                  <a16:creationId xmlns:a16="http://schemas.microsoft.com/office/drawing/2014/main" id="{FD8B7FD9-83DD-6541-BC28-32BB0275E3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41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5" name="Line 302">
              <a:extLst>
                <a:ext uri="{FF2B5EF4-FFF2-40B4-BE49-F238E27FC236}">
                  <a16:creationId xmlns:a16="http://schemas.microsoft.com/office/drawing/2014/main" id="{96C797D1-8B5F-D146-BEAE-7F5C5B2FE4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6567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6" name="Line 303">
              <a:extLst>
                <a:ext uri="{FF2B5EF4-FFF2-40B4-BE49-F238E27FC236}">
                  <a16:creationId xmlns:a16="http://schemas.microsoft.com/office/drawing/2014/main" id="{734090CD-7942-F642-8F57-49D0822586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23717" y="2497137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7" name="Line 304">
              <a:extLst>
                <a:ext uri="{FF2B5EF4-FFF2-40B4-BE49-F238E27FC236}">
                  <a16:creationId xmlns:a16="http://schemas.microsoft.com/office/drawing/2014/main" id="{C16AA9EE-DB3C-5B4E-957E-CED617E6A8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245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8" name="Line 305">
              <a:extLst>
                <a:ext uri="{FF2B5EF4-FFF2-40B4-BE49-F238E27FC236}">
                  <a16:creationId xmlns:a16="http://schemas.microsoft.com/office/drawing/2014/main" id="{59E36436-A4D9-404A-B5AD-C0C201A53D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39605" y="2497137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09" name="Line 306">
              <a:extLst>
                <a:ext uri="{FF2B5EF4-FFF2-40B4-BE49-F238E27FC236}">
                  <a16:creationId xmlns:a16="http://schemas.microsoft.com/office/drawing/2014/main" id="{E547C7DB-93C9-9946-B876-61FCDD6EB0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0405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0" name="Line 307">
              <a:extLst>
                <a:ext uri="{FF2B5EF4-FFF2-40B4-BE49-F238E27FC236}">
                  <a16:creationId xmlns:a16="http://schemas.microsoft.com/office/drawing/2014/main" id="{C739683F-498B-3C49-B670-AFAAC1C23A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7555" y="2497137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1" name="Line 308">
              <a:extLst>
                <a:ext uri="{FF2B5EF4-FFF2-40B4-BE49-F238E27FC236}">
                  <a16:creationId xmlns:a16="http://schemas.microsoft.com/office/drawing/2014/main" id="{A7AA2D02-A156-D444-B8D8-FB4E7BD356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06292" y="249713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2" name="Line 309">
              <a:extLst>
                <a:ext uri="{FF2B5EF4-FFF2-40B4-BE49-F238E27FC236}">
                  <a16:creationId xmlns:a16="http://schemas.microsoft.com/office/drawing/2014/main" id="{6098A4D7-88B8-D042-A563-997C530AC7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63442" y="2497137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3" name="Line 310">
              <a:extLst>
                <a:ext uri="{FF2B5EF4-FFF2-40B4-BE49-F238E27FC236}">
                  <a16:creationId xmlns:a16="http://schemas.microsoft.com/office/drawing/2014/main" id="{6B1D6C3F-923C-D145-9BC8-A9F9077DCF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14242" y="2497137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4" name="Line 311">
              <a:extLst>
                <a:ext uri="{FF2B5EF4-FFF2-40B4-BE49-F238E27FC236}">
                  <a16:creationId xmlns:a16="http://schemas.microsoft.com/office/drawing/2014/main" id="{BA52CF47-661E-4643-A8F3-DA962F549B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7517" y="4349750"/>
              <a:ext cx="57150" cy="1631950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5" name="Line 312">
              <a:extLst>
                <a:ext uri="{FF2B5EF4-FFF2-40B4-BE49-F238E27FC236}">
                  <a16:creationId xmlns:a16="http://schemas.microsoft.com/office/drawing/2014/main" id="{75E24730-B944-D84A-B337-80FE68B852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24667" y="3500437"/>
              <a:ext cx="52388" cy="855663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6" name="Line 313">
              <a:extLst>
                <a:ext uri="{FF2B5EF4-FFF2-40B4-BE49-F238E27FC236}">
                  <a16:creationId xmlns:a16="http://schemas.microsoft.com/office/drawing/2014/main" id="{11C03341-0231-E74B-A12D-3F59629B9A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77055" y="2954337"/>
              <a:ext cx="57150" cy="552450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7" name="Line 314">
              <a:extLst>
                <a:ext uri="{FF2B5EF4-FFF2-40B4-BE49-F238E27FC236}">
                  <a16:creationId xmlns:a16="http://schemas.microsoft.com/office/drawing/2014/main" id="{9614984F-FF3A-1944-B8FD-279F7C00D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4205" y="2386012"/>
              <a:ext cx="57150" cy="574675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8" name="Line 315">
              <a:extLst>
                <a:ext uri="{FF2B5EF4-FFF2-40B4-BE49-F238E27FC236}">
                  <a16:creationId xmlns:a16="http://schemas.microsoft.com/office/drawing/2014/main" id="{CE19A5B3-D253-CC40-9C23-695B61F899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91355" y="2259012"/>
              <a:ext cx="57150" cy="133350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19" name="Line 316">
              <a:extLst>
                <a:ext uri="{FF2B5EF4-FFF2-40B4-BE49-F238E27FC236}">
                  <a16:creationId xmlns:a16="http://schemas.microsoft.com/office/drawing/2014/main" id="{8D5B00E5-C136-B14E-96E0-FC557806E9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48505" y="1971675"/>
              <a:ext cx="52387" cy="2936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0" name="Line 317">
              <a:extLst>
                <a:ext uri="{FF2B5EF4-FFF2-40B4-BE49-F238E27FC236}">
                  <a16:creationId xmlns:a16="http://schemas.microsoft.com/office/drawing/2014/main" id="{97FCC992-A6FF-8943-885E-F18E4F6079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00892" y="1908175"/>
              <a:ext cx="57150" cy="69850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1" name="Line 318">
              <a:extLst>
                <a:ext uri="{FF2B5EF4-FFF2-40B4-BE49-F238E27FC236}">
                  <a16:creationId xmlns:a16="http://schemas.microsoft.com/office/drawing/2014/main" id="{AC7251CF-6CD9-274E-9018-8C0325C9F8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8042" y="1874837"/>
              <a:ext cx="57150" cy="39688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2" name="Line 319">
              <a:extLst>
                <a:ext uri="{FF2B5EF4-FFF2-40B4-BE49-F238E27FC236}">
                  <a16:creationId xmlns:a16="http://schemas.microsoft.com/office/drawing/2014/main" id="{A5908A82-112F-DD4B-A295-859E1FC5FC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5192" y="1878012"/>
              <a:ext cx="57150" cy="63500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3" name="Line 320">
              <a:extLst>
                <a:ext uri="{FF2B5EF4-FFF2-40B4-BE49-F238E27FC236}">
                  <a16:creationId xmlns:a16="http://schemas.microsoft.com/office/drawing/2014/main" id="{4A8CACB7-EBBD-BD4E-9802-FA5C441EFB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2342" y="1941512"/>
              <a:ext cx="57150" cy="33338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4" name="Line 321">
              <a:extLst>
                <a:ext uri="{FF2B5EF4-FFF2-40B4-BE49-F238E27FC236}">
                  <a16:creationId xmlns:a16="http://schemas.microsoft.com/office/drawing/2014/main" id="{061E7A8D-3D73-9742-AAB4-2D051B5713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9492" y="1974850"/>
              <a:ext cx="52388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5" name="Line 322">
              <a:extLst>
                <a:ext uri="{FF2B5EF4-FFF2-40B4-BE49-F238E27FC236}">
                  <a16:creationId xmlns:a16="http://schemas.microsoft.com/office/drawing/2014/main" id="{81D0523F-DDDE-A541-8272-50806B708D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81880" y="1938337"/>
              <a:ext cx="57150" cy="39688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6" name="Line 323">
              <a:extLst>
                <a:ext uri="{FF2B5EF4-FFF2-40B4-BE49-F238E27FC236}">
                  <a16:creationId xmlns:a16="http://schemas.microsoft.com/office/drawing/2014/main" id="{3062DAAD-3A5D-3743-97FE-EB188BACA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9030" y="1874837"/>
              <a:ext cx="57150" cy="69850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7" name="Line 324">
              <a:extLst>
                <a:ext uri="{FF2B5EF4-FFF2-40B4-BE49-F238E27FC236}">
                  <a16:creationId xmlns:a16="http://schemas.microsoft.com/office/drawing/2014/main" id="{93362447-2477-2343-902B-300261A87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6180" y="187801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8" name="Line 325">
              <a:extLst>
                <a:ext uri="{FF2B5EF4-FFF2-40B4-BE49-F238E27FC236}">
                  <a16:creationId xmlns:a16="http://schemas.microsoft.com/office/drawing/2014/main" id="{EA37CDF1-5A20-CF46-B882-C7E5DA52B0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3330" y="1878012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29" name="Line 326">
              <a:extLst>
                <a:ext uri="{FF2B5EF4-FFF2-40B4-BE49-F238E27FC236}">
                  <a16:creationId xmlns:a16="http://schemas.microsoft.com/office/drawing/2014/main" id="{124C35F5-1B88-8943-AB12-811ABD3FF5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717" y="1878012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0" name="Line 327">
              <a:extLst>
                <a:ext uri="{FF2B5EF4-FFF2-40B4-BE49-F238E27FC236}">
                  <a16:creationId xmlns:a16="http://schemas.microsoft.com/office/drawing/2014/main" id="{DAEEA62B-22C9-0547-8D26-9393A9971A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2867" y="1878012"/>
              <a:ext cx="57150" cy="33338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1" name="Line 328">
              <a:extLst>
                <a:ext uri="{FF2B5EF4-FFF2-40B4-BE49-F238E27FC236}">
                  <a16:creationId xmlns:a16="http://schemas.microsoft.com/office/drawing/2014/main" id="{456B3BB7-CA54-2B4D-ACEC-462CC68150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0017" y="1911350"/>
              <a:ext cx="58738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2" name="Line 329">
              <a:extLst>
                <a:ext uri="{FF2B5EF4-FFF2-40B4-BE49-F238E27FC236}">
                  <a16:creationId xmlns:a16="http://schemas.microsoft.com/office/drawing/2014/main" id="{5CFCBDB5-9B67-6B4E-8F6C-767B6F640E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8755" y="1911350"/>
              <a:ext cx="5080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3" name="Line 330">
              <a:extLst>
                <a:ext uri="{FF2B5EF4-FFF2-40B4-BE49-F238E27FC236}">
                  <a16:creationId xmlns:a16="http://schemas.microsoft.com/office/drawing/2014/main" id="{D0D971F8-AD51-7248-BBEA-2EDEF0BB5B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9555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4" name="Line 331">
              <a:extLst>
                <a:ext uri="{FF2B5EF4-FFF2-40B4-BE49-F238E27FC236}">
                  <a16:creationId xmlns:a16="http://schemas.microsoft.com/office/drawing/2014/main" id="{2F0843DB-16BD-8D4C-9111-FE99E6B96F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6705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5" name="Line 332">
              <a:extLst>
                <a:ext uri="{FF2B5EF4-FFF2-40B4-BE49-F238E27FC236}">
                  <a16:creationId xmlns:a16="http://schemas.microsoft.com/office/drawing/2014/main" id="{0616B446-9620-FB4F-A57F-A74B7DF096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3855" y="1911350"/>
              <a:ext cx="58737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6" name="Line 333">
              <a:extLst>
                <a:ext uri="{FF2B5EF4-FFF2-40B4-BE49-F238E27FC236}">
                  <a16:creationId xmlns:a16="http://schemas.microsoft.com/office/drawing/2014/main" id="{1D3A92F4-24EF-3947-BCC6-8B1E1EC7B7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2592" y="1911350"/>
              <a:ext cx="5080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7" name="Line 334">
              <a:extLst>
                <a:ext uri="{FF2B5EF4-FFF2-40B4-BE49-F238E27FC236}">
                  <a16:creationId xmlns:a16="http://schemas.microsoft.com/office/drawing/2014/main" id="{59EDC8CC-7F2A-E549-9F05-1471044EBE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3392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8" name="Line 335">
              <a:extLst>
                <a:ext uri="{FF2B5EF4-FFF2-40B4-BE49-F238E27FC236}">
                  <a16:creationId xmlns:a16="http://schemas.microsoft.com/office/drawing/2014/main" id="{38AEC121-8964-E94C-8A38-EED77FCCB5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0542" y="1911350"/>
              <a:ext cx="58738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39" name="Line 336">
              <a:extLst>
                <a:ext uri="{FF2B5EF4-FFF2-40B4-BE49-F238E27FC236}">
                  <a16:creationId xmlns:a16="http://schemas.microsoft.com/office/drawing/2014/main" id="{47D1C1E8-8F42-DC45-8930-72EAD18F6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9280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0" name="Line 337">
              <a:extLst>
                <a:ext uri="{FF2B5EF4-FFF2-40B4-BE49-F238E27FC236}">
                  <a16:creationId xmlns:a16="http://schemas.microsoft.com/office/drawing/2014/main" id="{17CB2BDB-5638-7D45-B8D8-CDA76F3DF8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6430" y="1911350"/>
              <a:ext cx="5080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1" name="Line 338">
              <a:extLst>
                <a:ext uri="{FF2B5EF4-FFF2-40B4-BE49-F238E27FC236}">
                  <a16:creationId xmlns:a16="http://schemas.microsoft.com/office/drawing/2014/main" id="{DF0F15E4-BA34-554F-9AFE-A1F4A847FF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77230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2" name="Line 339">
              <a:extLst>
                <a:ext uri="{FF2B5EF4-FFF2-40B4-BE49-F238E27FC236}">
                  <a16:creationId xmlns:a16="http://schemas.microsoft.com/office/drawing/2014/main" id="{39AB44C3-EE60-0148-81D1-AB23860253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4380" y="1911350"/>
              <a:ext cx="58737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3" name="Line 340">
              <a:extLst>
                <a:ext uri="{FF2B5EF4-FFF2-40B4-BE49-F238E27FC236}">
                  <a16:creationId xmlns:a16="http://schemas.microsoft.com/office/drawing/2014/main" id="{993CEF05-2809-424A-99C5-700C9EA27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3117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4" name="Line 341">
              <a:extLst>
                <a:ext uri="{FF2B5EF4-FFF2-40B4-BE49-F238E27FC236}">
                  <a16:creationId xmlns:a16="http://schemas.microsoft.com/office/drawing/2014/main" id="{C4203CB7-0FA0-D44C-8680-8C6138E777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0267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5" name="Line 342">
              <a:extLst>
                <a:ext uri="{FF2B5EF4-FFF2-40B4-BE49-F238E27FC236}">
                  <a16:creationId xmlns:a16="http://schemas.microsoft.com/office/drawing/2014/main" id="{8B0CD125-6FD5-6047-9A29-DA5358640D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7417" y="1911350"/>
              <a:ext cx="52388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6" name="Line 343">
              <a:extLst>
                <a:ext uri="{FF2B5EF4-FFF2-40B4-BE49-F238E27FC236}">
                  <a16:creationId xmlns:a16="http://schemas.microsoft.com/office/drawing/2014/main" id="{6CD858A3-638A-B24A-9F26-D205D89823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9805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7" name="Line 344">
              <a:extLst>
                <a:ext uri="{FF2B5EF4-FFF2-40B4-BE49-F238E27FC236}">
                  <a16:creationId xmlns:a16="http://schemas.microsoft.com/office/drawing/2014/main" id="{70CA5F4A-41E4-2B4B-A7C9-B36C8896FE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955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8" name="Line 345">
              <a:extLst>
                <a:ext uri="{FF2B5EF4-FFF2-40B4-BE49-F238E27FC236}">
                  <a16:creationId xmlns:a16="http://schemas.microsoft.com/office/drawing/2014/main" id="{1973194D-9592-784F-A29C-4214B2C8C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4105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49" name="Line 346">
              <a:extLst>
                <a:ext uri="{FF2B5EF4-FFF2-40B4-BE49-F238E27FC236}">
                  <a16:creationId xmlns:a16="http://schemas.microsoft.com/office/drawing/2014/main" id="{E5F09D89-881C-E74D-9142-D8B09E2A76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1255" y="1911350"/>
              <a:ext cx="52387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0" name="Line 347">
              <a:extLst>
                <a:ext uri="{FF2B5EF4-FFF2-40B4-BE49-F238E27FC236}">
                  <a16:creationId xmlns:a16="http://schemas.microsoft.com/office/drawing/2014/main" id="{97B0BD8D-D9F7-7149-9AB7-CD74D70F94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3642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1" name="Line 348">
              <a:extLst>
                <a:ext uri="{FF2B5EF4-FFF2-40B4-BE49-F238E27FC236}">
                  <a16:creationId xmlns:a16="http://schemas.microsoft.com/office/drawing/2014/main" id="{BDD8903F-3083-8044-AD86-25A21321B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0792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2" name="Line 349">
              <a:extLst>
                <a:ext uri="{FF2B5EF4-FFF2-40B4-BE49-F238E27FC236}">
                  <a16:creationId xmlns:a16="http://schemas.microsoft.com/office/drawing/2014/main" id="{80762C44-7F33-E548-9BDF-75E788CBC6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7942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3" name="Line 350">
              <a:extLst>
                <a:ext uri="{FF2B5EF4-FFF2-40B4-BE49-F238E27FC236}">
                  <a16:creationId xmlns:a16="http://schemas.microsoft.com/office/drawing/2014/main" id="{48D459BF-3CD3-4C4A-A45A-41F3ADEE86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5092" y="1911350"/>
              <a:ext cx="52388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4" name="Line 351">
              <a:extLst>
                <a:ext uri="{FF2B5EF4-FFF2-40B4-BE49-F238E27FC236}">
                  <a16:creationId xmlns:a16="http://schemas.microsoft.com/office/drawing/2014/main" id="{FE8DAF86-4D9A-9A45-947E-BD93EF4C01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7480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5" name="Line 352">
              <a:extLst>
                <a:ext uri="{FF2B5EF4-FFF2-40B4-BE49-F238E27FC236}">
                  <a16:creationId xmlns:a16="http://schemas.microsoft.com/office/drawing/2014/main" id="{8AF3B9A6-CF77-5840-ABF5-E3ADD76EDE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4630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6" name="Line 353">
              <a:extLst>
                <a:ext uri="{FF2B5EF4-FFF2-40B4-BE49-F238E27FC236}">
                  <a16:creationId xmlns:a16="http://schemas.microsoft.com/office/drawing/2014/main" id="{7B43C650-A8C0-4B4D-92B4-3D375803CA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1780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7" name="Line 354">
              <a:extLst>
                <a:ext uri="{FF2B5EF4-FFF2-40B4-BE49-F238E27FC236}">
                  <a16:creationId xmlns:a16="http://schemas.microsoft.com/office/drawing/2014/main" id="{87268E66-5788-9E4F-A7E0-DB5CD2CED3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930" y="1911350"/>
              <a:ext cx="52387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8" name="Line 355">
              <a:extLst>
                <a:ext uri="{FF2B5EF4-FFF2-40B4-BE49-F238E27FC236}">
                  <a16:creationId xmlns:a16="http://schemas.microsoft.com/office/drawing/2014/main" id="{1A382606-460B-E14E-A6C2-0E2585F34E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1317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59" name="Line 356">
              <a:extLst>
                <a:ext uri="{FF2B5EF4-FFF2-40B4-BE49-F238E27FC236}">
                  <a16:creationId xmlns:a16="http://schemas.microsoft.com/office/drawing/2014/main" id="{F2513A02-3999-6E42-AC17-4E46CC88DB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8467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0" name="Line 357">
              <a:extLst>
                <a:ext uri="{FF2B5EF4-FFF2-40B4-BE49-F238E27FC236}">
                  <a16:creationId xmlns:a16="http://schemas.microsoft.com/office/drawing/2014/main" id="{5FF7E8E1-F00D-964C-87B5-BDD4267032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5617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1" name="Line 358">
              <a:extLst>
                <a:ext uri="{FF2B5EF4-FFF2-40B4-BE49-F238E27FC236}">
                  <a16:creationId xmlns:a16="http://schemas.microsoft.com/office/drawing/2014/main" id="{60BE6ADC-2D96-C645-8010-BF68ED77D5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2767" y="1911350"/>
              <a:ext cx="52388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2" name="Line 359">
              <a:extLst>
                <a:ext uri="{FF2B5EF4-FFF2-40B4-BE49-F238E27FC236}">
                  <a16:creationId xmlns:a16="http://schemas.microsoft.com/office/drawing/2014/main" id="{8E9AC60C-39D7-9A42-BB16-A31C01A80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5155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3" name="Line 360">
              <a:extLst>
                <a:ext uri="{FF2B5EF4-FFF2-40B4-BE49-F238E27FC236}">
                  <a16:creationId xmlns:a16="http://schemas.microsoft.com/office/drawing/2014/main" id="{33E16528-8FE6-814D-9261-032D58B3AD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2305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4" name="Line 361">
              <a:extLst>
                <a:ext uri="{FF2B5EF4-FFF2-40B4-BE49-F238E27FC236}">
                  <a16:creationId xmlns:a16="http://schemas.microsoft.com/office/drawing/2014/main" id="{D4712B23-6204-F34A-BBA6-5196E9E450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9455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5" name="Line 362">
              <a:extLst>
                <a:ext uri="{FF2B5EF4-FFF2-40B4-BE49-F238E27FC236}">
                  <a16:creationId xmlns:a16="http://schemas.microsoft.com/office/drawing/2014/main" id="{9E1F5C0A-C08D-8B47-BFEB-B010D05ED1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605" y="1911350"/>
              <a:ext cx="58737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6" name="Line 363">
              <a:extLst>
                <a:ext uri="{FF2B5EF4-FFF2-40B4-BE49-F238E27FC236}">
                  <a16:creationId xmlns:a16="http://schemas.microsoft.com/office/drawing/2014/main" id="{2D5734D1-58A4-E840-8EFC-35B97CECA3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5342" y="1911350"/>
              <a:ext cx="5080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7" name="Line 364">
              <a:extLst>
                <a:ext uri="{FF2B5EF4-FFF2-40B4-BE49-F238E27FC236}">
                  <a16:creationId xmlns:a16="http://schemas.microsoft.com/office/drawing/2014/main" id="{B56F8E80-4AAF-8A4E-AC32-A8E1400AD4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6142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8" name="Line 365">
              <a:extLst>
                <a:ext uri="{FF2B5EF4-FFF2-40B4-BE49-F238E27FC236}">
                  <a16:creationId xmlns:a16="http://schemas.microsoft.com/office/drawing/2014/main" id="{D2CEF131-5B54-3945-AA1D-9137161660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3292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69" name="Line 366">
              <a:extLst>
                <a:ext uri="{FF2B5EF4-FFF2-40B4-BE49-F238E27FC236}">
                  <a16:creationId xmlns:a16="http://schemas.microsoft.com/office/drawing/2014/main" id="{09DA7483-EF18-794E-8A87-4296B8F9C2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0442" y="1911350"/>
              <a:ext cx="58738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0" name="Line 367">
              <a:extLst>
                <a:ext uri="{FF2B5EF4-FFF2-40B4-BE49-F238E27FC236}">
                  <a16:creationId xmlns:a16="http://schemas.microsoft.com/office/drawing/2014/main" id="{243968E8-AD03-CB46-9019-5C44BBE1DF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9180" y="1911350"/>
              <a:ext cx="5080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1" name="Line 368">
              <a:extLst>
                <a:ext uri="{FF2B5EF4-FFF2-40B4-BE49-F238E27FC236}">
                  <a16:creationId xmlns:a16="http://schemas.microsoft.com/office/drawing/2014/main" id="{AC1A888C-2C80-0945-8ACB-DA588641F9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9980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2" name="Line 369">
              <a:extLst>
                <a:ext uri="{FF2B5EF4-FFF2-40B4-BE49-F238E27FC236}">
                  <a16:creationId xmlns:a16="http://schemas.microsoft.com/office/drawing/2014/main" id="{1D0BFA80-3ECB-3449-A4F0-86DEC9F298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7130" y="1911350"/>
              <a:ext cx="58737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3" name="Line 370">
              <a:extLst>
                <a:ext uri="{FF2B5EF4-FFF2-40B4-BE49-F238E27FC236}">
                  <a16:creationId xmlns:a16="http://schemas.microsoft.com/office/drawing/2014/main" id="{C1DC402E-3D85-A146-9CE1-1F1D01DF21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867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4" name="Line 371">
              <a:extLst>
                <a:ext uri="{FF2B5EF4-FFF2-40B4-BE49-F238E27FC236}">
                  <a16:creationId xmlns:a16="http://schemas.microsoft.com/office/drawing/2014/main" id="{5FE28ADB-E87F-FF4C-94EB-7859AE0B72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017" y="1911350"/>
              <a:ext cx="5080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5" name="Line 372">
              <a:extLst>
                <a:ext uri="{FF2B5EF4-FFF2-40B4-BE49-F238E27FC236}">
                  <a16:creationId xmlns:a16="http://schemas.microsoft.com/office/drawing/2014/main" id="{C3459693-4FD6-004C-ADF9-BFAE650F1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3817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6" name="Line 373">
              <a:extLst>
                <a:ext uri="{FF2B5EF4-FFF2-40B4-BE49-F238E27FC236}">
                  <a16:creationId xmlns:a16="http://schemas.microsoft.com/office/drawing/2014/main" id="{E275CF75-4B2F-A44A-BD6A-E2E548502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0967" y="1911350"/>
              <a:ext cx="58738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7" name="Line 374">
              <a:extLst>
                <a:ext uri="{FF2B5EF4-FFF2-40B4-BE49-F238E27FC236}">
                  <a16:creationId xmlns:a16="http://schemas.microsoft.com/office/drawing/2014/main" id="{B26673D5-84D2-4F45-B5E8-2806BB4F71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9705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8" name="Line 375">
              <a:extLst>
                <a:ext uri="{FF2B5EF4-FFF2-40B4-BE49-F238E27FC236}">
                  <a16:creationId xmlns:a16="http://schemas.microsoft.com/office/drawing/2014/main" id="{A20BAD6D-671B-9347-A9D7-86BEFC9E91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6855" y="1911350"/>
              <a:ext cx="5080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79" name="Line 376">
              <a:extLst>
                <a:ext uri="{FF2B5EF4-FFF2-40B4-BE49-F238E27FC236}">
                  <a16:creationId xmlns:a16="http://schemas.microsoft.com/office/drawing/2014/main" id="{130CFB8F-3450-074F-9B23-BD2975B58C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7655" y="1911350"/>
              <a:ext cx="58737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0" name="Line 377">
              <a:extLst>
                <a:ext uri="{FF2B5EF4-FFF2-40B4-BE49-F238E27FC236}">
                  <a16:creationId xmlns:a16="http://schemas.microsoft.com/office/drawing/2014/main" id="{C369BCDF-DBF0-304A-BA5E-A30F2F3DEE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6392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1" name="Line 378">
              <a:extLst>
                <a:ext uri="{FF2B5EF4-FFF2-40B4-BE49-F238E27FC236}">
                  <a16:creationId xmlns:a16="http://schemas.microsoft.com/office/drawing/2014/main" id="{6BEB4D62-4804-ED45-A62B-0F1458F669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3542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2" name="Line 379">
              <a:extLst>
                <a:ext uri="{FF2B5EF4-FFF2-40B4-BE49-F238E27FC236}">
                  <a16:creationId xmlns:a16="http://schemas.microsoft.com/office/drawing/2014/main" id="{52D21FCF-3CF2-ED46-B9AD-9575222477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0692" y="1911350"/>
              <a:ext cx="5080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3" name="Line 380">
              <a:extLst>
                <a:ext uri="{FF2B5EF4-FFF2-40B4-BE49-F238E27FC236}">
                  <a16:creationId xmlns:a16="http://schemas.microsoft.com/office/drawing/2014/main" id="{E87E9A2F-75E7-324A-AC7F-660D9863F6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1492" y="1911350"/>
              <a:ext cx="58738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4" name="Line 381">
              <a:extLst>
                <a:ext uri="{FF2B5EF4-FFF2-40B4-BE49-F238E27FC236}">
                  <a16:creationId xmlns:a16="http://schemas.microsoft.com/office/drawing/2014/main" id="{3A1F7C82-8710-A948-8DC3-A6403D248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90230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5" name="Line 382">
              <a:extLst>
                <a:ext uri="{FF2B5EF4-FFF2-40B4-BE49-F238E27FC236}">
                  <a16:creationId xmlns:a16="http://schemas.microsoft.com/office/drawing/2014/main" id="{F2B03DB2-9323-BB40-8F2E-C8BE56F26C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7380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6" name="Line 383">
              <a:extLst>
                <a:ext uri="{FF2B5EF4-FFF2-40B4-BE49-F238E27FC236}">
                  <a16:creationId xmlns:a16="http://schemas.microsoft.com/office/drawing/2014/main" id="{7F9B276D-DA07-2F4D-8C6D-F3BDBB46A8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4530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7" name="Line 384">
              <a:extLst>
                <a:ext uri="{FF2B5EF4-FFF2-40B4-BE49-F238E27FC236}">
                  <a16:creationId xmlns:a16="http://schemas.microsoft.com/office/drawing/2014/main" id="{AA112821-F3BA-B644-8145-5D27E9F8D0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680" y="1911350"/>
              <a:ext cx="52387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8" name="Line 385">
              <a:extLst>
                <a:ext uri="{FF2B5EF4-FFF2-40B4-BE49-F238E27FC236}">
                  <a16:creationId xmlns:a16="http://schemas.microsoft.com/office/drawing/2014/main" id="{B2D28C4A-ACF0-A648-84A4-668939E423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4067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89" name="Line 386">
              <a:extLst>
                <a:ext uri="{FF2B5EF4-FFF2-40B4-BE49-F238E27FC236}">
                  <a16:creationId xmlns:a16="http://schemas.microsoft.com/office/drawing/2014/main" id="{EC390D7C-7EA1-1D45-A63E-9DF7947888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71217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0" name="Line 387">
              <a:extLst>
                <a:ext uri="{FF2B5EF4-FFF2-40B4-BE49-F238E27FC236}">
                  <a16:creationId xmlns:a16="http://schemas.microsoft.com/office/drawing/2014/main" id="{210B7D3F-568C-2E41-95A1-DD7C3F947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28367" y="1911350"/>
              <a:ext cx="57150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391" name="Line 388">
              <a:extLst>
                <a:ext uri="{FF2B5EF4-FFF2-40B4-BE49-F238E27FC236}">
                  <a16:creationId xmlns:a16="http://schemas.microsoft.com/office/drawing/2014/main" id="{D837CF95-F197-4449-A167-C9D51B6551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85517" y="1911350"/>
              <a:ext cx="52388" cy="1587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392" name="Group 389">
              <a:extLst>
                <a:ext uri="{FF2B5EF4-FFF2-40B4-BE49-F238E27FC236}">
                  <a16:creationId xmlns:a16="http://schemas.microsoft.com/office/drawing/2014/main" id="{47AEE1AD-B21D-824D-A148-3C26432444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7517" y="1303337"/>
              <a:ext cx="5602288" cy="1547813"/>
              <a:chOff x="450" y="822"/>
              <a:chExt cx="3529" cy="975"/>
            </a:xfrm>
          </p:grpSpPr>
          <p:sp>
            <p:nvSpPr>
              <p:cNvPr id="393" name="Line 390">
                <a:extLst>
                  <a:ext uri="{FF2B5EF4-FFF2-40B4-BE49-F238E27FC236}">
                    <a16:creationId xmlns:a16="http://schemas.microsoft.com/office/drawing/2014/main" id="{AA515665-B629-7F4C-83AE-65982529E5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03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94" name="Line 391">
                <a:extLst>
                  <a:ext uri="{FF2B5EF4-FFF2-40B4-BE49-F238E27FC236}">
                    <a16:creationId xmlns:a16="http://schemas.microsoft.com/office/drawing/2014/main" id="{1961A57D-6817-0C4E-92E0-A7DCABB3D8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39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95" name="Line 392">
                <a:extLst>
                  <a:ext uri="{FF2B5EF4-FFF2-40B4-BE49-F238E27FC236}">
                    <a16:creationId xmlns:a16="http://schemas.microsoft.com/office/drawing/2014/main" id="{ECC1EBC7-D4D3-2248-B413-196D55384E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5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96" name="Line 393">
                <a:extLst>
                  <a:ext uri="{FF2B5EF4-FFF2-40B4-BE49-F238E27FC236}">
                    <a16:creationId xmlns:a16="http://schemas.microsoft.com/office/drawing/2014/main" id="{6DF60F13-E361-FC44-9086-DAFD1F5BE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1" y="1205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97" name="Line 394">
                <a:extLst>
                  <a:ext uri="{FF2B5EF4-FFF2-40B4-BE49-F238E27FC236}">
                    <a16:creationId xmlns:a16="http://schemas.microsoft.com/office/drawing/2014/main" id="{FA06CD08-5A23-C143-9068-1D0AF2E543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44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98" name="Line 395">
                <a:extLst>
                  <a:ext uri="{FF2B5EF4-FFF2-40B4-BE49-F238E27FC236}">
                    <a16:creationId xmlns:a16="http://schemas.microsoft.com/office/drawing/2014/main" id="{CC1CF405-DED9-AE44-99C8-B80249C4F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99" name="Line 396">
                <a:extLst>
                  <a:ext uri="{FF2B5EF4-FFF2-40B4-BE49-F238E27FC236}">
                    <a16:creationId xmlns:a16="http://schemas.microsoft.com/office/drawing/2014/main" id="{56F6109A-DE67-0043-86DD-F18533846D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6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0" name="Line 397">
                <a:extLst>
                  <a:ext uri="{FF2B5EF4-FFF2-40B4-BE49-F238E27FC236}">
                    <a16:creationId xmlns:a16="http://schemas.microsoft.com/office/drawing/2014/main" id="{E9F7CAAC-5925-EA4B-9021-6821E4416A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2" y="1205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1" name="Line 398">
                <a:extLst>
                  <a:ext uri="{FF2B5EF4-FFF2-40B4-BE49-F238E27FC236}">
                    <a16:creationId xmlns:a16="http://schemas.microsoft.com/office/drawing/2014/main" id="{E96A1DFB-2C93-E049-8320-EA8EBA51C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5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2" name="Line 399">
                <a:extLst>
                  <a:ext uri="{FF2B5EF4-FFF2-40B4-BE49-F238E27FC236}">
                    <a16:creationId xmlns:a16="http://schemas.microsoft.com/office/drawing/2014/main" id="{0DC4ACC4-DB08-E944-A2A2-1446CAE7EA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3" name="Line 400">
                <a:extLst>
                  <a:ext uri="{FF2B5EF4-FFF2-40B4-BE49-F238E27FC236}">
                    <a16:creationId xmlns:a16="http://schemas.microsoft.com/office/drawing/2014/main" id="{AD57A587-E84A-E149-918B-E7E49F32D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7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4" name="Line 401">
                <a:extLst>
                  <a:ext uri="{FF2B5EF4-FFF2-40B4-BE49-F238E27FC236}">
                    <a16:creationId xmlns:a16="http://schemas.microsoft.com/office/drawing/2014/main" id="{782BB512-99DF-CF49-99E6-BB7CCF7275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3" y="1205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5" name="Line 402">
                <a:extLst>
                  <a:ext uri="{FF2B5EF4-FFF2-40B4-BE49-F238E27FC236}">
                    <a16:creationId xmlns:a16="http://schemas.microsoft.com/office/drawing/2014/main" id="{06AB5B60-0CF0-E347-8618-54C4B02845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6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6" name="Line 403">
                <a:extLst>
                  <a:ext uri="{FF2B5EF4-FFF2-40B4-BE49-F238E27FC236}">
                    <a16:creationId xmlns:a16="http://schemas.microsoft.com/office/drawing/2014/main" id="{A7BF015F-C498-464A-BC46-05E9A6BEEB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2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7" name="Line 404">
                <a:extLst>
                  <a:ext uri="{FF2B5EF4-FFF2-40B4-BE49-F238E27FC236}">
                    <a16:creationId xmlns:a16="http://schemas.microsoft.com/office/drawing/2014/main" id="{E9EEEABF-591B-D941-9AFA-9548546085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8" y="1205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8" name="Line 405">
                <a:extLst>
                  <a:ext uri="{FF2B5EF4-FFF2-40B4-BE49-F238E27FC236}">
                    <a16:creationId xmlns:a16="http://schemas.microsoft.com/office/drawing/2014/main" id="{AD12EFB6-2CF1-DC43-9B8C-C597CA9410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5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09" name="Line 406">
                <a:extLst>
                  <a:ext uri="{FF2B5EF4-FFF2-40B4-BE49-F238E27FC236}">
                    <a16:creationId xmlns:a16="http://schemas.microsoft.com/office/drawing/2014/main" id="{7375983E-63B8-574D-9B43-B3E420304E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1205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0" name="Line 407">
                <a:extLst>
                  <a:ext uri="{FF2B5EF4-FFF2-40B4-BE49-F238E27FC236}">
                    <a16:creationId xmlns:a16="http://schemas.microsoft.com/office/drawing/2014/main" id="{91653DF7-7733-6749-8343-D967655E90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1" name="Line 408">
                <a:extLst>
                  <a:ext uri="{FF2B5EF4-FFF2-40B4-BE49-F238E27FC236}">
                    <a16:creationId xmlns:a16="http://schemas.microsoft.com/office/drawing/2014/main" id="{2CAC98E1-8AE1-994C-8292-7B6A18BE0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9" y="1205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2" name="Line 409">
                <a:extLst>
                  <a:ext uri="{FF2B5EF4-FFF2-40B4-BE49-F238E27FC236}">
                    <a16:creationId xmlns:a16="http://schemas.microsoft.com/office/drawing/2014/main" id="{E3DBF36A-EB35-9D44-B927-A3C2B2CB6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76" y="1205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3" name="Line 410">
                <a:extLst>
                  <a:ext uri="{FF2B5EF4-FFF2-40B4-BE49-F238E27FC236}">
                    <a16:creationId xmlns:a16="http://schemas.microsoft.com/office/drawing/2014/main" id="{8AAC3F51-C148-914A-8E3A-46A9AFBE14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2" y="1205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4" name="Line 411">
                <a:extLst>
                  <a:ext uri="{FF2B5EF4-FFF2-40B4-BE49-F238E27FC236}">
                    <a16:creationId xmlns:a16="http://schemas.microsoft.com/office/drawing/2014/main" id="{A5CF6430-829A-3744-979D-DDDACBA05B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44" y="1205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FFFF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5" name="Line 412">
                <a:extLst>
                  <a:ext uri="{FF2B5EF4-FFF2-40B4-BE49-F238E27FC236}">
                    <a16:creationId xmlns:a16="http://schemas.microsoft.com/office/drawing/2014/main" id="{72906351-F87E-0041-9F92-F7E0D6FA12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0" y="939"/>
                <a:ext cx="34" cy="548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6" name="Line 413">
                <a:extLst>
                  <a:ext uri="{FF2B5EF4-FFF2-40B4-BE49-F238E27FC236}">
                    <a16:creationId xmlns:a16="http://schemas.microsoft.com/office/drawing/2014/main" id="{2D334833-34E2-FB4A-B829-94835255E6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6" y="868"/>
                <a:ext cx="31" cy="74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7" name="Line 414">
                <a:extLst>
                  <a:ext uri="{FF2B5EF4-FFF2-40B4-BE49-F238E27FC236}">
                    <a16:creationId xmlns:a16="http://schemas.microsoft.com/office/drawing/2014/main" id="{CA1F1BD7-67D3-8C4C-9F4F-E7F19804E8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9" y="870"/>
                <a:ext cx="34" cy="27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8" name="Line 415">
                <a:extLst>
                  <a:ext uri="{FF2B5EF4-FFF2-40B4-BE49-F238E27FC236}">
                    <a16:creationId xmlns:a16="http://schemas.microsoft.com/office/drawing/2014/main" id="{CDFF7F8F-9C44-4D43-8391-E38D15A06C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55" y="853"/>
                <a:ext cx="34" cy="45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19" name="Line 416">
                <a:extLst>
                  <a:ext uri="{FF2B5EF4-FFF2-40B4-BE49-F238E27FC236}">
                    <a16:creationId xmlns:a16="http://schemas.microsoft.com/office/drawing/2014/main" id="{8CB020BB-1C92-C44C-82E9-084DA0C9D6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1" y="856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20" name="Line 417">
                <a:extLst>
                  <a:ext uri="{FF2B5EF4-FFF2-40B4-BE49-F238E27FC236}">
                    <a16:creationId xmlns:a16="http://schemas.microsoft.com/office/drawing/2014/main" id="{8E70795D-438C-C240-92D7-5F841C7AD3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7" y="856"/>
                <a:ext cx="31" cy="41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21" name="Line 418">
                <a:extLst>
                  <a:ext uri="{FF2B5EF4-FFF2-40B4-BE49-F238E27FC236}">
                    <a16:creationId xmlns:a16="http://schemas.microsoft.com/office/drawing/2014/main" id="{2B7E1C86-264F-4442-BE09-932D1E6988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0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22" name="Line 419">
                <a:extLst>
                  <a:ext uri="{FF2B5EF4-FFF2-40B4-BE49-F238E27FC236}">
                    <a16:creationId xmlns:a16="http://schemas.microsoft.com/office/drawing/2014/main" id="{EA947E55-F2A7-0B4E-9125-C53A10CBC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6" y="853"/>
                <a:ext cx="34" cy="45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23" name="Line 420">
                <a:extLst>
                  <a:ext uri="{FF2B5EF4-FFF2-40B4-BE49-F238E27FC236}">
                    <a16:creationId xmlns:a16="http://schemas.microsoft.com/office/drawing/2014/main" id="{950A2653-E23F-7C42-83B7-308B8B0147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2" y="856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24" name="Line 421">
                <a:extLst>
                  <a:ext uri="{FF2B5EF4-FFF2-40B4-BE49-F238E27FC236}">
                    <a16:creationId xmlns:a16="http://schemas.microsoft.com/office/drawing/2014/main" id="{2B06DBDE-274E-AA41-B699-1080E18ECA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8" y="856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25" name="Line 422">
                <a:extLst>
                  <a:ext uri="{FF2B5EF4-FFF2-40B4-BE49-F238E27FC236}">
                    <a16:creationId xmlns:a16="http://schemas.microsoft.com/office/drawing/2014/main" id="{3B379884-7F92-EA4E-9522-5B87E4C020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" y="856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26" name="Line 423">
                <a:extLst>
                  <a:ext uri="{FF2B5EF4-FFF2-40B4-BE49-F238E27FC236}">
                    <a16:creationId xmlns:a16="http://schemas.microsoft.com/office/drawing/2014/main" id="{726354E9-F297-4846-9647-EE88946F22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37" y="856"/>
                <a:ext cx="34" cy="41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27" name="Line 424">
                <a:extLst>
                  <a:ext uri="{FF2B5EF4-FFF2-40B4-BE49-F238E27FC236}">
                    <a16:creationId xmlns:a16="http://schemas.microsoft.com/office/drawing/2014/main" id="{B95EC34D-33B9-FF41-9367-CC98E34821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28" name="Line 425">
                <a:extLst>
                  <a:ext uri="{FF2B5EF4-FFF2-40B4-BE49-F238E27FC236}">
                    <a16:creationId xmlns:a16="http://schemas.microsoft.com/office/drawing/2014/main" id="{A1DE69CD-26EE-C347-944F-EE3D03B132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9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29" name="Line 426">
                <a:extLst>
                  <a:ext uri="{FF2B5EF4-FFF2-40B4-BE49-F238E27FC236}">
                    <a16:creationId xmlns:a16="http://schemas.microsoft.com/office/drawing/2014/main" id="{E1B5E001-F6D6-9841-9A21-897FB6A60D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" y="899"/>
                <a:ext cx="31" cy="12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30" name="Line 427">
                <a:extLst>
                  <a:ext uri="{FF2B5EF4-FFF2-40B4-BE49-F238E27FC236}">
                    <a16:creationId xmlns:a16="http://schemas.microsoft.com/office/drawing/2014/main" id="{DD664755-6549-9E4E-91D1-EBC2995276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8" y="91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31" name="Line 428">
                <a:extLst>
                  <a:ext uri="{FF2B5EF4-FFF2-40B4-BE49-F238E27FC236}">
                    <a16:creationId xmlns:a16="http://schemas.microsoft.com/office/drawing/2014/main" id="{DA1420FD-2CFB-414C-8C64-DA4E962458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14" y="897"/>
                <a:ext cx="34" cy="16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32" name="Line 429">
                <a:extLst>
                  <a:ext uri="{FF2B5EF4-FFF2-40B4-BE49-F238E27FC236}">
                    <a16:creationId xmlns:a16="http://schemas.microsoft.com/office/drawing/2014/main" id="{D3259CB3-6379-8244-8975-77B801E97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33" name="Line 430">
                <a:extLst>
                  <a:ext uri="{FF2B5EF4-FFF2-40B4-BE49-F238E27FC236}">
                    <a16:creationId xmlns:a16="http://schemas.microsoft.com/office/drawing/2014/main" id="{3D920E20-C550-B04D-9DAC-3C83F081BC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87" y="899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34" name="Line 431">
                <a:extLst>
                  <a:ext uri="{FF2B5EF4-FFF2-40B4-BE49-F238E27FC236}">
                    <a16:creationId xmlns:a16="http://schemas.microsoft.com/office/drawing/2014/main" id="{D06E18C1-AC68-9145-8DD6-E07034D708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9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35" name="Line 432">
                <a:extLst>
                  <a:ext uri="{FF2B5EF4-FFF2-40B4-BE49-F238E27FC236}">
                    <a16:creationId xmlns:a16="http://schemas.microsoft.com/office/drawing/2014/main" id="{26EF02E5-49B8-8F48-A965-6B3A5A09A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36" name="Line 433">
                <a:extLst>
                  <a:ext uri="{FF2B5EF4-FFF2-40B4-BE49-F238E27FC236}">
                    <a16:creationId xmlns:a16="http://schemas.microsoft.com/office/drawing/2014/main" id="{AC13E079-0FB2-5046-9A71-8A5D2F39D1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1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37" name="Line 434">
                <a:extLst>
                  <a:ext uri="{FF2B5EF4-FFF2-40B4-BE49-F238E27FC236}">
                    <a16:creationId xmlns:a16="http://schemas.microsoft.com/office/drawing/2014/main" id="{2D824717-047F-8741-AF04-24C471F51C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8" y="899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38" name="Line 435">
                <a:extLst>
                  <a:ext uri="{FF2B5EF4-FFF2-40B4-BE49-F238E27FC236}">
                    <a16:creationId xmlns:a16="http://schemas.microsoft.com/office/drawing/2014/main" id="{40C5BD8E-99CE-F64E-9928-0C9975F14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0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39" name="Line 436">
                <a:extLst>
                  <a:ext uri="{FF2B5EF4-FFF2-40B4-BE49-F238E27FC236}">
                    <a16:creationId xmlns:a16="http://schemas.microsoft.com/office/drawing/2014/main" id="{380D440F-4833-0948-9CDE-2B8031602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6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0" name="Line 437">
                <a:extLst>
                  <a:ext uri="{FF2B5EF4-FFF2-40B4-BE49-F238E27FC236}">
                    <a16:creationId xmlns:a16="http://schemas.microsoft.com/office/drawing/2014/main" id="{08F765CD-D22C-B14F-9D55-F3AEFFDC07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3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1" name="Line 438">
                <a:extLst>
                  <a:ext uri="{FF2B5EF4-FFF2-40B4-BE49-F238E27FC236}">
                    <a16:creationId xmlns:a16="http://schemas.microsoft.com/office/drawing/2014/main" id="{BE12DF73-C01A-134E-9D1F-0D0739179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9" y="899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2" name="Line 439">
                <a:extLst>
                  <a:ext uri="{FF2B5EF4-FFF2-40B4-BE49-F238E27FC236}">
                    <a16:creationId xmlns:a16="http://schemas.microsoft.com/office/drawing/2014/main" id="{978AA90C-55F8-3A4E-AB02-28CFB29E0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1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3" name="Line 440">
                <a:extLst>
                  <a:ext uri="{FF2B5EF4-FFF2-40B4-BE49-F238E27FC236}">
                    <a16:creationId xmlns:a16="http://schemas.microsoft.com/office/drawing/2014/main" id="{D53FB6C9-2238-2244-BD51-6605BA2F2C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4" name="Line 441">
                <a:extLst>
                  <a:ext uri="{FF2B5EF4-FFF2-40B4-BE49-F238E27FC236}">
                    <a16:creationId xmlns:a16="http://schemas.microsoft.com/office/drawing/2014/main" id="{25D8AFA5-21E9-DE4A-B150-CC08C0BDE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4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5" name="Line 442">
                <a:extLst>
                  <a:ext uri="{FF2B5EF4-FFF2-40B4-BE49-F238E27FC236}">
                    <a16:creationId xmlns:a16="http://schemas.microsoft.com/office/drawing/2014/main" id="{5EB465E0-D580-A549-A882-FDCA466D25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6" name="Line 443">
                <a:extLst>
                  <a:ext uri="{FF2B5EF4-FFF2-40B4-BE49-F238E27FC236}">
                    <a16:creationId xmlns:a16="http://schemas.microsoft.com/office/drawing/2014/main" id="{FA1A7CF8-9701-D445-8A42-E3FE9D99A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6" y="899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7" name="Line 444">
                <a:extLst>
                  <a:ext uri="{FF2B5EF4-FFF2-40B4-BE49-F238E27FC236}">
                    <a16:creationId xmlns:a16="http://schemas.microsoft.com/office/drawing/2014/main" id="{CD24F4F6-E826-3249-ADBA-FEFA51ACF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9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8" name="Line 445">
                <a:extLst>
                  <a:ext uri="{FF2B5EF4-FFF2-40B4-BE49-F238E27FC236}">
                    <a16:creationId xmlns:a16="http://schemas.microsoft.com/office/drawing/2014/main" id="{B7483250-8B7A-D247-8B66-1A317CB00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5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9" name="Line 446">
                <a:extLst>
                  <a:ext uri="{FF2B5EF4-FFF2-40B4-BE49-F238E27FC236}">
                    <a16:creationId xmlns:a16="http://schemas.microsoft.com/office/drawing/2014/main" id="{4CFB6190-0805-224C-9FAA-C614A2286E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50" name="Line 447">
                <a:extLst>
                  <a:ext uri="{FF2B5EF4-FFF2-40B4-BE49-F238E27FC236}">
                    <a16:creationId xmlns:a16="http://schemas.microsoft.com/office/drawing/2014/main" id="{260E6CC0-5B86-E945-BBA9-E5142FFBF1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7" y="899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51" name="Line 448">
                <a:extLst>
                  <a:ext uri="{FF2B5EF4-FFF2-40B4-BE49-F238E27FC236}">
                    <a16:creationId xmlns:a16="http://schemas.microsoft.com/office/drawing/2014/main" id="{1B9B7F99-FA6C-D841-99ED-24FA805342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0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52" name="Line 449">
                <a:extLst>
                  <a:ext uri="{FF2B5EF4-FFF2-40B4-BE49-F238E27FC236}">
                    <a16:creationId xmlns:a16="http://schemas.microsoft.com/office/drawing/2014/main" id="{DB8E7CF9-53DC-F542-A0CA-F00E2C789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6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53" name="Line 450">
                <a:extLst>
                  <a:ext uri="{FF2B5EF4-FFF2-40B4-BE49-F238E27FC236}">
                    <a16:creationId xmlns:a16="http://schemas.microsoft.com/office/drawing/2014/main" id="{9CCA31FD-5DF4-D04F-8175-CE267CEFE0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92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54" name="Line 451">
                <a:extLst>
                  <a:ext uri="{FF2B5EF4-FFF2-40B4-BE49-F238E27FC236}">
                    <a16:creationId xmlns:a16="http://schemas.microsoft.com/office/drawing/2014/main" id="{7B15BDDA-771C-5F4F-AEAC-E82A06363D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8" y="899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55" name="Line 452">
                <a:extLst>
                  <a:ext uri="{FF2B5EF4-FFF2-40B4-BE49-F238E27FC236}">
                    <a16:creationId xmlns:a16="http://schemas.microsoft.com/office/drawing/2014/main" id="{4ADD1AE8-69B3-AD4A-BFAF-CA99D17F0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61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56" name="Line 453">
                <a:extLst>
                  <a:ext uri="{FF2B5EF4-FFF2-40B4-BE49-F238E27FC236}">
                    <a16:creationId xmlns:a16="http://schemas.microsoft.com/office/drawing/2014/main" id="{0FCF821E-82E9-4C49-83C7-ED4B6231F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97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57" name="Line 454">
                <a:extLst>
                  <a:ext uri="{FF2B5EF4-FFF2-40B4-BE49-F238E27FC236}">
                    <a16:creationId xmlns:a16="http://schemas.microsoft.com/office/drawing/2014/main" id="{54995B48-A798-0F4A-A61B-45A92E1DD9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3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58" name="Line 455">
                <a:extLst>
                  <a:ext uri="{FF2B5EF4-FFF2-40B4-BE49-F238E27FC236}">
                    <a16:creationId xmlns:a16="http://schemas.microsoft.com/office/drawing/2014/main" id="{62F4DE93-124A-F141-9400-52AC59B716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9" y="899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59" name="Line 456">
                <a:extLst>
                  <a:ext uri="{FF2B5EF4-FFF2-40B4-BE49-F238E27FC236}">
                    <a16:creationId xmlns:a16="http://schemas.microsoft.com/office/drawing/2014/main" id="{BF3C31B0-3A00-E446-AA1B-7C2629D48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02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60" name="Line 457">
                <a:extLst>
                  <a:ext uri="{FF2B5EF4-FFF2-40B4-BE49-F238E27FC236}">
                    <a16:creationId xmlns:a16="http://schemas.microsoft.com/office/drawing/2014/main" id="{AF3F690B-B2F0-0E4A-BF57-02E4890A1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38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61" name="Line 458">
                <a:extLst>
                  <a:ext uri="{FF2B5EF4-FFF2-40B4-BE49-F238E27FC236}">
                    <a16:creationId xmlns:a16="http://schemas.microsoft.com/office/drawing/2014/main" id="{0C3D187D-F5EA-7349-9465-5C102A8310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74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62" name="Line 459">
                <a:extLst>
                  <a:ext uri="{FF2B5EF4-FFF2-40B4-BE49-F238E27FC236}">
                    <a16:creationId xmlns:a16="http://schemas.microsoft.com/office/drawing/2014/main" id="{87992F46-F446-2D47-8C69-BA2F3BA3E3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0" y="899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63" name="Line 460">
                <a:extLst>
                  <a:ext uri="{FF2B5EF4-FFF2-40B4-BE49-F238E27FC236}">
                    <a16:creationId xmlns:a16="http://schemas.microsoft.com/office/drawing/2014/main" id="{978014F3-7533-204C-8382-58C06BD1E2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64" name="Line 461">
                <a:extLst>
                  <a:ext uri="{FF2B5EF4-FFF2-40B4-BE49-F238E27FC236}">
                    <a16:creationId xmlns:a16="http://schemas.microsoft.com/office/drawing/2014/main" id="{6662B69E-011D-3B46-8362-9B6B13BCE1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9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65" name="Line 462">
                <a:extLst>
                  <a:ext uri="{FF2B5EF4-FFF2-40B4-BE49-F238E27FC236}">
                    <a16:creationId xmlns:a16="http://schemas.microsoft.com/office/drawing/2014/main" id="{0602556B-06C4-024D-9CEF-C341F9A98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5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66" name="Line 463">
                <a:extLst>
                  <a:ext uri="{FF2B5EF4-FFF2-40B4-BE49-F238E27FC236}">
                    <a16:creationId xmlns:a16="http://schemas.microsoft.com/office/drawing/2014/main" id="{4EB90F2B-679A-2449-AF3E-A45070217B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1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67" name="Line 464">
                <a:extLst>
                  <a:ext uri="{FF2B5EF4-FFF2-40B4-BE49-F238E27FC236}">
                    <a16:creationId xmlns:a16="http://schemas.microsoft.com/office/drawing/2014/main" id="{1E11EDFC-AE36-B84D-9078-161F627BC2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899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68" name="Line 465">
                <a:extLst>
                  <a:ext uri="{FF2B5EF4-FFF2-40B4-BE49-F238E27FC236}">
                    <a16:creationId xmlns:a16="http://schemas.microsoft.com/office/drawing/2014/main" id="{18A26A3F-D873-5C41-9D92-0D4870F5C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0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69" name="Line 466">
                <a:extLst>
                  <a:ext uri="{FF2B5EF4-FFF2-40B4-BE49-F238E27FC236}">
                    <a16:creationId xmlns:a16="http://schemas.microsoft.com/office/drawing/2014/main" id="{0716592A-158A-8246-8023-F8698E200A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6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0" name="Line 467">
                <a:extLst>
                  <a:ext uri="{FF2B5EF4-FFF2-40B4-BE49-F238E27FC236}">
                    <a16:creationId xmlns:a16="http://schemas.microsoft.com/office/drawing/2014/main" id="{24A53ED5-51C1-5440-A280-DDDB0FB75C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2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1" name="Line 468">
                <a:extLst>
                  <a:ext uri="{FF2B5EF4-FFF2-40B4-BE49-F238E27FC236}">
                    <a16:creationId xmlns:a16="http://schemas.microsoft.com/office/drawing/2014/main" id="{412C0A2F-2B89-6C48-AA9F-E6E2E9227B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9" y="899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2" name="Line 469">
                <a:extLst>
                  <a:ext uri="{FF2B5EF4-FFF2-40B4-BE49-F238E27FC236}">
                    <a16:creationId xmlns:a16="http://schemas.microsoft.com/office/drawing/2014/main" id="{DE195E64-C251-B742-83C6-7DE0742B6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1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3" name="Line 470">
                <a:extLst>
                  <a:ext uri="{FF2B5EF4-FFF2-40B4-BE49-F238E27FC236}">
                    <a16:creationId xmlns:a16="http://schemas.microsoft.com/office/drawing/2014/main" id="{F411CB3A-E5AC-8E4D-BD04-EEB483435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7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4" name="Line 471">
                <a:extLst>
                  <a:ext uri="{FF2B5EF4-FFF2-40B4-BE49-F238E27FC236}">
                    <a16:creationId xmlns:a16="http://schemas.microsoft.com/office/drawing/2014/main" id="{88CB0941-5C63-6F40-9BB6-4CAA907FC4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4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5" name="Line 472">
                <a:extLst>
                  <a:ext uri="{FF2B5EF4-FFF2-40B4-BE49-F238E27FC236}">
                    <a16:creationId xmlns:a16="http://schemas.microsoft.com/office/drawing/2014/main" id="{549EA669-714B-A344-A615-C3A4FD24C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70" y="899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6" name="Line 473">
                <a:extLst>
                  <a:ext uri="{FF2B5EF4-FFF2-40B4-BE49-F238E27FC236}">
                    <a16:creationId xmlns:a16="http://schemas.microsoft.com/office/drawing/2014/main" id="{316A6AB5-957C-B849-969B-5D5A5ACEF2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2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7" name="Line 474">
                <a:extLst>
                  <a:ext uri="{FF2B5EF4-FFF2-40B4-BE49-F238E27FC236}">
                    <a16:creationId xmlns:a16="http://schemas.microsoft.com/office/drawing/2014/main" id="{A8A2A67A-558B-6D48-97AB-9891F51ED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8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8" name="Line 475">
                <a:extLst>
                  <a:ext uri="{FF2B5EF4-FFF2-40B4-BE49-F238E27FC236}">
                    <a16:creationId xmlns:a16="http://schemas.microsoft.com/office/drawing/2014/main" id="{63CD4FE9-6A65-5E43-B88F-B2A9A8960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5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9" name="Line 476">
                <a:extLst>
                  <a:ext uri="{FF2B5EF4-FFF2-40B4-BE49-F238E27FC236}">
                    <a16:creationId xmlns:a16="http://schemas.microsoft.com/office/drawing/2014/main" id="{0E79DAB4-7369-9C4E-A66C-DE1CCE902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11" y="899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80" name="Line 477">
                <a:extLst>
                  <a:ext uri="{FF2B5EF4-FFF2-40B4-BE49-F238E27FC236}">
                    <a16:creationId xmlns:a16="http://schemas.microsoft.com/office/drawing/2014/main" id="{0EE6AF5E-3622-4949-9E8D-1196463EC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3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81" name="Line 478">
                <a:extLst>
                  <a:ext uri="{FF2B5EF4-FFF2-40B4-BE49-F238E27FC236}">
                    <a16:creationId xmlns:a16="http://schemas.microsoft.com/office/drawing/2014/main" id="{41FD244C-FF56-1445-9F3F-0E9533C20D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0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82" name="Line 479">
                <a:extLst>
                  <a:ext uri="{FF2B5EF4-FFF2-40B4-BE49-F238E27FC236}">
                    <a16:creationId xmlns:a16="http://schemas.microsoft.com/office/drawing/2014/main" id="{0A4142B2-96EE-684C-9F01-80566DD667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6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83" name="Line 480">
                <a:extLst>
                  <a:ext uri="{FF2B5EF4-FFF2-40B4-BE49-F238E27FC236}">
                    <a16:creationId xmlns:a16="http://schemas.microsoft.com/office/drawing/2014/main" id="{9AB051AA-BB0F-084F-ABC8-011E0CB780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2" y="899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84" name="Line 481">
                <a:extLst>
                  <a:ext uri="{FF2B5EF4-FFF2-40B4-BE49-F238E27FC236}">
                    <a16:creationId xmlns:a16="http://schemas.microsoft.com/office/drawing/2014/main" id="{3BC73BEC-A4E4-AF4F-8A10-3823FC9041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4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85" name="Line 482">
                <a:extLst>
                  <a:ext uri="{FF2B5EF4-FFF2-40B4-BE49-F238E27FC236}">
                    <a16:creationId xmlns:a16="http://schemas.microsoft.com/office/drawing/2014/main" id="{CFE03CE8-AB5A-D24F-86D5-1BF410DD0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1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86" name="Line 483">
                <a:extLst>
                  <a:ext uri="{FF2B5EF4-FFF2-40B4-BE49-F238E27FC236}">
                    <a16:creationId xmlns:a16="http://schemas.microsoft.com/office/drawing/2014/main" id="{846A6EAF-25CD-CB4F-9685-3EB98414AE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7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87" name="Line 484">
                <a:extLst>
                  <a:ext uri="{FF2B5EF4-FFF2-40B4-BE49-F238E27FC236}">
                    <a16:creationId xmlns:a16="http://schemas.microsoft.com/office/drawing/2014/main" id="{F6190141-599F-B04A-A73F-54DDBDB54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3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88" name="Line 485">
                <a:extLst>
                  <a:ext uri="{FF2B5EF4-FFF2-40B4-BE49-F238E27FC236}">
                    <a16:creationId xmlns:a16="http://schemas.microsoft.com/office/drawing/2014/main" id="{8C032132-76F0-8C41-81C1-B6254A2456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9" y="899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89" name="Line 486">
                <a:extLst>
                  <a:ext uri="{FF2B5EF4-FFF2-40B4-BE49-F238E27FC236}">
                    <a16:creationId xmlns:a16="http://schemas.microsoft.com/office/drawing/2014/main" id="{F95542EF-1831-134E-9436-09B51056E9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2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90" name="Line 487">
                <a:extLst>
                  <a:ext uri="{FF2B5EF4-FFF2-40B4-BE49-F238E27FC236}">
                    <a16:creationId xmlns:a16="http://schemas.microsoft.com/office/drawing/2014/main" id="{46F1E59D-8F11-0945-A4A4-AC67B16230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8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91" name="Line 488">
                <a:extLst>
                  <a:ext uri="{FF2B5EF4-FFF2-40B4-BE49-F238E27FC236}">
                    <a16:creationId xmlns:a16="http://schemas.microsoft.com/office/drawing/2014/main" id="{B72A2AB8-9F37-E145-893D-DDD9F63D4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4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92" name="Line 489">
                <a:extLst>
                  <a:ext uri="{FF2B5EF4-FFF2-40B4-BE49-F238E27FC236}">
                    <a16:creationId xmlns:a16="http://schemas.microsoft.com/office/drawing/2014/main" id="{6AD2CECE-4F0A-704B-9C92-556E597173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899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93" name="Line 490">
                <a:extLst>
                  <a:ext uri="{FF2B5EF4-FFF2-40B4-BE49-F238E27FC236}">
                    <a16:creationId xmlns:a16="http://schemas.microsoft.com/office/drawing/2014/main" id="{EC98051C-1760-E543-B8D9-E22224761F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03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94" name="Line 491">
                <a:extLst>
                  <a:ext uri="{FF2B5EF4-FFF2-40B4-BE49-F238E27FC236}">
                    <a16:creationId xmlns:a16="http://schemas.microsoft.com/office/drawing/2014/main" id="{E42BD2BF-C368-7449-A500-095C4F0948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39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95" name="Line 492">
                <a:extLst>
                  <a:ext uri="{FF2B5EF4-FFF2-40B4-BE49-F238E27FC236}">
                    <a16:creationId xmlns:a16="http://schemas.microsoft.com/office/drawing/2014/main" id="{C0344D93-A873-4F44-9F17-5EFFD1D3F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5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96" name="Line 493">
                <a:extLst>
                  <a:ext uri="{FF2B5EF4-FFF2-40B4-BE49-F238E27FC236}">
                    <a16:creationId xmlns:a16="http://schemas.microsoft.com/office/drawing/2014/main" id="{A9D3A438-B1E1-7D4D-9C84-F06BEAE84E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1" y="899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97" name="Line 494">
                <a:extLst>
                  <a:ext uri="{FF2B5EF4-FFF2-40B4-BE49-F238E27FC236}">
                    <a16:creationId xmlns:a16="http://schemas.microsoft.com/office/drawing/2014/main" id="{C9007178-3638-2C49-8DA1-AC8E005E31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44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98" name="Line 495">
                <a:extLst>
                  <a:ext uri="{FF2B5EF4-FFF2-40B4-BE49-F238E27FC236}">
                    <a16:creationId xmlns:a16="http://schemas.microsoft.com/office/drawing/2014/main" id="{AD7C0251-8822-FA44-A9CC-C48AC8EE93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99" name="Line 496">
                <a:extLst>
                  <a:ext uri="{FF2B5EF4-FFF2-40B4-BE49-F238E27FC236}">
                    <a16:creationId xmlns:a16="http://schemas.microsoft.com/office/drawing/2014/main" id="{ABF8F15A-190E-7E4B-B28A-628B1A62B2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6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00" name="Line 497">
                <a:extLst>
                  <a:ext uri="{FF2B5EF4-FFF2-40B4-BE49-F238E27FC236}">
                    <a16:creationId xmlns:a16="http://schemas.microsoft.com/office/drawing/2014/main" id="{0AB8FCC9-FAB3-4342-850C-B813A7465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2" y="899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01" name="Line 498">
                <a:extLst>
                  <a:ext uri="{FF2B5EF4-FFF2-40B4-BE49-F238E27FC236}">
                    <a16:creationId xmlns:a16="http://schemas.microsoft.com/office/drawing/2014/main" id="{8D45D884-6266-AB43-9910-C26D3D6497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5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02" name="Line 499">
                <a:extLst>
                  <a:ext uri="{FF2B5EF4-FFF2-40B4-BE49-F238E27FC236}">
                    <a16:creationId xmlns:a16="http://schemas.microsoft.com/office/drawing/2014/main" id="{0983599A-4694-D94A-8988-9FBBD596F1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03" name="Line 500">
                <a:extLst>
                  <a:ext uri="{FF2B5EF4-FFF2-40B4-BE49-F238E27FC236}">
                    <a16:creationId xmlns:a16="http://schemas.microsoft.com/office/drawing/2014/main" id="{8D3AB4A2-2625-BF41-9264-D53CA9DC0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7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04" name="Line 501">
                <a:extLst>
                  <a:ext uri="{FF2B5EF4-FFF2-40B4-BE49-F238E27FC236}">
                    <a16:creationId xmlns:a16="http://schemas.microsoft.com/office/drawing/2014/main" id="{C6483562-68C6-5E42-A571-86C261FB0C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3" y="899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05" name="Line 502">
                <a:extLst>
                  <a:ext uri="{FF2B5EF4-FFF2-40B4-BE49-F238E27FC236}">
                    <a16:creationId xmlns:a16="http://schemas.microsoft.com/office/drawing/2014/main" id="{2E362250-D50E-D947-83C6-33C57A82DE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6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06" name="Line 503">
                <a:extLst>
                  <a:ext uri="{FF2B5EF4-FFF2-40B4-BE49-F238E27FC236}">
                    <a16:creationId xmlns:a16="http://schemas.microsoft.com/office/drawing/2014/main" id="{2CB8A95D-FBCB-1848-A601-08E826937B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2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07" name="Line 504">
                <a:extLst>
                  <a:ext uri="{FF2B5EF4-FFF2-40B4-BE49-F238E27FC236}">
                    <a16:creationId xmlns:a16="http://schemas.microsoft.com/office/drawing/2014/main" id="{D7FD7F4A-643F-F447-82DC-F4C434AB64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8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08" name="Line 505">
                <a:extLst>
                  <a:ext uri="{FF2B5EF4-FFF2-40B4-BE49-F238E27FC236}">
                    <a16:creationId xmlns:a16="http://schemas.microsoft.com/office/drawing/2014/main" id="{DF0AD29D-EA1C-CF42-8A00-E7FFA57EC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5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09" name="Line 506">
                <a:extLst>
                  <a:ext uri="{FF2B5EF4-FFF2-40B4-BE49-F238E27FC236}">
                    <a16:creationId xmlns:a16="http://schemas.microsoft.com/office/drawing/2014/main" id="{CE6B2574-3418-634C-93A2-D150B5360D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899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10" name="Line 507">
                <a:extLst>
                  <a:ext uri="{FF2B5EF4-FFF2-40B4-BE49-F238E27FC236}">
                    <a16:creationId xmlns:a16="http://schemas.microsoft.com/office/drawing/2014/main" id="{8E091C76-0757-E840-B4E1-2E9E2BC421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11" name="Line 508">
                <a:extLst>
                  <a:ext uri="{FF2B5EF4-FFF2-40B4-BE49-F238E27FC236}">
                    <a16:creationId xmlns:a16="http://schemas.microsoft.com/office/drawing/2014/main" id="{3D0E9F85-1285-DF4A-AC53-5CAC4D26A8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9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12" name="Line 509">
                <a:extLst>
                  <a:ext uri="{FF2B5EF4-FFF2-40B4-BE49-F238E27FC236}">
                    <a16:creationId xmlns:a16="http://schemas.microsoft.com/office/drawing/2014/main" id="{3012DAD1-79B4-6847-B003-9DB7554A0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76" y="899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13" name="Line 510">
                <a:extLst>
                  <a:ext uri="{FF2B5EF4-FFF2-40B4-BE49-F238E27FC236}">
                    <a16:creationId xmlns:a16="http://schemas.microsoft.com/office/drawing/2014/main" id="{4747C58E-087C-8040-905C-416A08B2FD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2" y="899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14" name="Line 511">
                <a:extLst>
                  <a:ext uri="{FF2B5EF4-FFF2-40B4-BE49-F238E27FC236}">
                    <a16:creationId xmlns:a16="http://schemas.microsoft.com/office/drawing/2014/main" id="{24857F6E-89AF-5A47-B027-45251669D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44" y="899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FF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15" name="Line 512">
                <a:extLst>
                  <a:ext uri="{FF2B5EF4-FFF2-40B4-BE49-F238E27FC236}">
                    <a16:creationId xmlns:a16="http://schemas.microsoft.com/office/drawing/2014/main" id="{1BD28FF0-86E2-0D42-9350-A2C7BAB901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0" y="998"/>
                <a:ext cx="34" cy="80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16" name="Line 513">
                <a:extLst>
                  <a:ext uri="{FF2B5EF4-FFF2-40B4-BE49-F238E27FC236}">
                    <a16:creationId xmlns:a16="http://schemas.microsoft.com/office/drawing/2014/main" id="{308B7CE3-8CE7-D24E-92A6-448C217E86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6" y="868"/>
                <a:ext cx="31" cy="131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17" name="Line 514">
                <a:extLst>
                  <a:ext uri="{FF2B5EF4-FFF2-40B4-BE49-F238E27FC236}">
                    <a16:creationId xmlns:a16="http://schemas.microsoft.com/office/drawing/2014/main" id="{5331F9BE-2AFE-D446-A1D2-4D136C101C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9" y="821"/>
                <a:ext cx="34" cy="49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18" name="Line 515">
                <a:extLst>
                  <a:ext uri="{FF2B5EF4-FFF2-40B4-BE49-F238E27FC236}">
                    <a16:creationId xmlns:a16="http://schemas.microsoft.com/office/drawing/2014/main" id="{F37E75BC-1F3D-8D45-B59B-6A41CF7068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19" name="Line 516">
                <a:extLst>
                  <a:ext uri="{FF2B5EF4-FFF2-40B4-BE49-F238E27FC236}">
                    <a16:creationId xmlns:a16="http://schemas.microsoft.com/office/drawing/2014/main" id="{F5F71D31-D63B-F942-97B7-2F3DAD5C95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20" name="Line 517">
                <a:extLst>
                  <a:ext uri="{FF2B5EF4-FFF2-40B4-BE49-F238E27FC236}">
                    <a16:creationId xmlns:a16="http://schemas.microsoft.com/office/drawing/2014/main" id="{26548D01-3379-7D48-9335-F7BA2C6D7E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7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21" name="Line 518">
                <a:extLst>
                  <a:ext uri="{FF2B5EF4-FFF2-40B4-BE49-F238E27FC236}">
                    <a16:creationId xmlns:a16="http://schemas.microsoft.com/office/drawing/2014/main" id="{D6F8AF16-28E8-894E-94BE-572613A37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22" name="Line 519">
                <a:extLst>
                  <a:ext uri="{FF2B5EF4-FFF2-40B4-BE49-F238E27FC236}">
                    <a16:creationId xmlns:a16="http://schemas.microsoft.com/office/drawing/2014/main" id="{2442E4CF-FA43-BA42-ABC8-83500244D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23" name="Line 520">
                <a:extLst>
                  <a:ext uri="{FF2B5EF4-FFF2-40B4-BE49-F238E27FC236}">
                    <a16:creationId xmlns:a16="http://schemas.microsoft.com/office/drawing/2014/main" id="{75B4BB1E-007E-694A-B0D7-70DD880070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24" name="Line 521">
                <a:extLst>
                  <a:ext uri="{FF2B5EF4-FFF2-40B4-BE49-F238E27FC236}">
                    <a16:creationId xmlns:a16="http://schemas.microsoft.com/office/drawing/2014/main" id="{42778B06-7621-354C-9B39-8BDCE4D5B8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8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25" name="Line 522">
                <a:extLst>
                  <a:ext uri="{FF2B5EF4-FFF2-40B4-BE49-F238E27FC236}">
                    <a16:creationId xmlns:a16="http://schemas.microsoft.com/office/drawing/2014/main" id="{E24AA005-0A64-F94C-89F1-A2884FF87C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26" name="Line 523">
                <a:extLst>
                  <a:ext uri="{FF2B5EF4-FFF2-40B4-BE49-F238E27FC236}">
                    <a16:creationId xmlns:a16="http://schemas.microsoft.com/office/drawing/2014/main" id="{CAA81D07-CD1F-CC4C-BF25-00748E4E93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37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27" name="Line 524">
                <a:extLst>
                  <a:ext uri="{FF2B5EF4-FFF2-40B4-BE49-F238E27FC236}">
                    <a16:creationId xmlns:a16="http://schemas.microsoft.com/office/drawing/2014/main" id="{FDA0A942-FE49-0148-B056-EB58DEAC3C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28" name="Line 525">
                <a:extLst>
                  <a:ext uri="{FF2B5EF4-FFF2-40B4-BE49-F238E27FC236}">
                    <a16:creationId xmlns:a16="http://schemas.microsoft.com/office/drawing/2014/main" id="{354B2719-B846-8B44-A62D-AA4DC72FE9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9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29" name="Line 526">
                <a:extLst>
                  <a:ext uri="{FF2B5EF4-FFF2-40B4-BE49-F238E27FC236}">
                    <a16:creationId xmlns:a16="http://schemas.microsoft.com/office/drawing/2014/main" id="{A29DD191-0977-224E-9546-12592E58AD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30" name="Line 527">
                <a:extLst>
                  <a:ext uri="{FF2B5EF4-FFF2-40B4-BE49-F238E27FC236}">
                    <a16:creationId xmlns:a16="http://schemas.microsoft.com/office/drawing/2014/main" id="{D28A431B-F999-614A-872F-2CEF05ADC6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8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31" name="Line 528">
                <a:extLst>
                  <a:ext uri="{FF2B5EF4-FFF2-40B4-BE49-F238E27FC236}">
                    <a16:creationId xmlns:a16="http://schemas.microsoft.com/office/drawing/2014/main" id="{FBF97B5B-54A9-DC4E-8313-8C087B404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1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32" name="Line 529">
                <a:extLst>
                  <a:ext uri="{FF2B5EF4-FFF2-40B4-BE49-F238E27FC236}">
                    <a16:creationId xmlns:a16="http://schemas.microsoft.com/office/drawing/2014/main" id="{51457293-8B8F-5D4C-8D1D-5DBCEE81C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33" name="Line 530">
                <a:extLst>
                  <a:ext uri="{FF2B5EF4-FFF2-40B4-BE49-F238E27FC236}">
                    <a16:creationId xmlns:a16="http://schemas.microsoft.com/office/drawing/2014/main" id="{18E24B69-01A1-B24B-B93D-01A8E314D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87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34" name="Line 531">
                <a:extLst>
                  <a:ext uri="{FF2B5EF4-FFF2-40B4-BE49-F238E27FC236}">
                    <a16:creationId xmlns:a16="http://schemas.microsoft.com/office/drawing/2014/main" id="{96B7C02E-7E97-694D-A2C0-074190B9B9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9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35" name="Line 532">
                <a:extLst>
                  <a:ext uri="{FF2B5EF4-FFF2-40B4-BE49-F238E27FC236}">
                    <a16:creationId xmlns:a16="http://schemas.microsoft.com/office/drawing/2014/main" id="{EC18FA17-7DD3-6048-9E5D-60B06BC755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36" name="Line 533">
                <a:extLst>
                  <a:ext uri="{FF2B5EF4-FFF2-40B4-BE49-F238E27FC236}">
                    <a16:creationId xmlns:a16="http://schemas.microsoft.com/office/drawing/2014/main" id="{03CCFC66-2836-3945-97CE-E21341064B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1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37" name="Line 534">
                <a:extLst>
                  <a:ext uri="{FF2B5EF4-FFF2-40B4-BE49-F238E27FC236}">
                    <a16:creationId xmlns:a16="http://schemas.microsoft.com/office/drawing/2014/main" id="{491E2D5D-2A8F-8849-B149-77C922CEF3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8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38" name="Line 535">
                <a:extLst>
                  <a:ext uri="{FF2B5EF4-FFF2-40B4-BE49-F238E27FC236}">
                    <a16:creationId xmlns:a16="http://schemas.microsoft.com/office/drawing/2014/main" id="{C0E43484-CBE9-F04A-A353-016D9B1D2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39" name="Line 536">
                <a:extLst>
                  <a:ext uri="{FF2B5EF4-FFF2-40B4-BE49-F238E27FC236}">
                    <a16:creationId xmlns:a16="http://schemas.microsoft.com/office/drawing/2014/main" id="{0846024D-C23F-4E47-9771-6318C2E3BE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6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0" name="Line 537">
                <a:extLst>
                  <a:ext uri="{FF2B5EF4-FFF2-40B4-BE49-F238E27FC236}">
                    <a16:creationId xmlns:a16="http://schemas.microsoft.com/office/drawing/2014/main" id="{D7D584C8-DA31-8146-87DF-05C4A9CCDF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1" name="Line 538">
                <a:extLst>
                  <a:ext uri="{FF2B5EF4-FFF2-40B4-BE49-F238E27FC236}">
                    <a16:creationId xmlns:a16="http://schemas.microsoft.com/office/drawing/2014/main" id="{4B7A4149-171F-484F-9415-F364C1EE3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9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2" name="Line 539">
                <a:extLst>
                  <a:ext uri="{FF2B5EF4-FFF2-40B4-BE49-F238E27FC236}">
                    <a16:creationId xmlns:a16="http://schemas.microsoft.com/office/drawing/2014/main" id="{2537704F-7D66-2547-BBBA-CDE465A841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3" name="Line 540">
                <a:extLst>
                  <a:ext uri="{FF2B5EF4-FFF2-40B4-BE49-F238E27FC236}">
                    <a16:creationId xmlns:a16="http://schemas.microsoft.com/office/drawing/2014/main" id="{79F590FA-CFAD-4442-9FC1-DFA4FD7185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4" name="Line 541">
                <a:extLst>
                  <a:ext uri="{FF2B5EF4-FFF2-40B4-BE49-F238E27FC236}">
                    <a16:creationId xmlns:a16="http://schemas.microsoft.com/office/drawing/2014/main" id="{B6084543-0158-EC49-BAB5-2117EBF422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5" name="Line 542">
                <a:extLst>
                  <a:ext uri="{FF2B5EF4-FFF2-40B4-BE49-F238E27FC236}">
                    <a16:creationId xmlns:a16="http://schemas.microsoft.com/office/drawing/2014/main" id="{7A8B79FB-3438-CC44-8756-B171BFD1C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6" name="Line 543">
                <a:extLst>
                  <a:ext uri="{FF2B5EF4-FFF2-40B4-BE49-F238E27FC236}">
                    <a16:creationId xmlns:a16="http://schemas.microsoft.com/office/drawing/2014/main" id="{EA0BFD8D-BC0A-8C40-9462-8CB34A9F20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6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7" name="Line 544">
                <a:extLst>
                  <a:ext uri="{FF2B5EF4-FFF2-40B4-BE49-F238E27FC236}">
                    <a16:creationId xmlns:a16="http://schemas.microsoft.com/office/drawing/2014/main" id="{89C4F2CB-0473-8242-93AC-CB073D717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9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8" name="Line 545">
                <a:extLst>
                  <a:ext uri="{FF2B5EF4-FFF2-40B4-BE49-F238E27FC236}">
                    <a16:creationId xmlns:a16="http://schemas.microsoft.com/office/drawing/2014/main" id="{6B22F34B-CA3B-EF41-89B0-FF56C0A1AE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49" name="Line 546">
                <a:extLst>
                  <a:ext uri="{FF2B5EF4-FFF2-40B4-BE49-F238E27FC236}">
                    <a16:creationId xmlns:a16="http://schemas.microsoft.com/office/drawing/2014/main" id="{0D08FCDC-94CC-C54D-B96F-F00B97C75D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50" name="Line 547">
                <a:extLst>
                  <a:ext uri="{FF2B5EF4-FFF2-40B4-BE49-F238E27FC236}">
                    <a16:creationId xmlns:a16="http://schemas.microsoft.com/office/drawing/2014/main" id="{254F1F6F-4A7F-9345-A0B1-7E953D0667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7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51" name="Line 548">
                <a:extLst>
                  <a:ext uri="{FF2B5EF4-FFF2-40B4-BE49-F238E27FC236}">
                    <a16:creationId xmlns:a16="http://schemas.microsoft.com/office/drawing/2014/main" id="{E1A73E9F-8E83-954D-A490-A869A0E6AB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52" name="Line 549">
                <a:extLst>
                  <a:ext uri="{FF2B5EF4-FFF2-40B4-BE49-F238E27FC236}">
                    <a16:creationId xmlns:a16="http://schemas.microsoft.com/office/drawing/2014/main" id="{FA40CC2F-33A5-504E-9E0E-D95240C470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53" name="Line 550">
                <a:extLst>
                  <a:ext uri="{FF2B5EF4-FFF2-40B4-BE49-F238E27FC236}">
                    <a16:creationId xmlns:a16="http://schemas.microsoft.com/office/drawing/2014/main" id="{D13AA491-B6DE-A848-9BE0-2EEAE6FBE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9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54" name="Line 551">
                <a:extLst>
                  <a:ext uri="{FF2B5EF4-FFF2-40B4-BE49-F238E27FC236}">
                    <a16:creationId xmlns:a16="http://schemas.microsoft.com/office/drawing/2014/main" id="{BE19FBFD-54C9-F743-B61B-01B520EE2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8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55" name="Line 552">
                <a:extLst>
                  <a:ext uri="{FF2B5EF4-FFF2-40B4-BE49-F238E27FC236}">
                    <a16:creationId xmlns:a16="http://schemas.microsoft.com/office/drawing/2014/main" id="{2D5D6D7F-6995-2143-BBE5-ACCE756C5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6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56" name="Line 553">
                <a:extLst>
                  <a:ext uri="{FF2B5EF4-FFF2-40B4-BE49-F238E27FC236}">
                    <a16:creationId xmlns:a16="http://schemas.microsoft.com/office/drawing/2014/main" id="{B44C091A-8ADB-4744-BB72-642CDE8F7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97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57" name="Line 554">
                <a:extLst>
                  <a:ext uri="{FF2B5EF4-FFF2-40B4-BE49-F238E27FC236}">
                    <a16:creationId xmlns:a16="http://schemas.microsoft.com/office/drawing/2014/main" id="{C5DD9FC2-EA83-4B45-8F1A-2F9608853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58" name="Line 555">
                <a:extLst>
                  <a:ext uri="{FF2B5EF4-FFF2-40B4-BE49-F238E27FC236}">
                    <a16:creationId xmlns:a16="http://schemas.microsoft.com/office/drawing/2014/main" id="{4CCC1DFE-C0D8-144C-859A-2396133AC0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9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59" name="Line 556">
                <a:extLst>
                  <a:ext uri="{FF2B5EF4-FFF2-40B4-BE49-F238E27FC236}">
                    <a16:creationId xmlns:a16="http://schemas.microsoft.com/office/drawing/2014/main" id="{3A9F59B4-6111-BF4A-8912-CEC3E57435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0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0" name="Line 557">
                <a:extLst>
                  <a:ext uri="{FF2B5EF4-FFF2-40B4-BE49-F238E27FC236}">
                    <a16:creationId xmlns:a16="http://schemas.microsoft.com/office/drawing/2014/main" id="{0F8DDBE7-34ED-F142-ADC0-D15A3E24D0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38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1" name="Line 558">
                <a:extLst>
                  <a:ext uri="{FF2B5EF4-FFF2-40B4-BE49-F238E27FC236}">
                    <a16:creationId xmlns:a16="http://schemas.microsoft.com/office/drawing/2014/main" id="{46EC31FA-C80A-E247-AC45-8EC8A4BAEF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7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2" name="Line 559">
                <a:extLst>
                  <a:ext uri="{FF2B5EF4-FFF2-40B4-BE49-F238E27FC236}">
                    <a16:creationId xmlns:a16="http://schemas.microsoft.com/office/drawing/2014/main" id="{7CE00A8F-A33C-3949-B32B-A87AE1DBF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0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3" name="Line 560">
                <a:extLst>
                  <a:ext uri="{FF2B5EF4-FFF2-40B4-BE49-F238E27FC236}">
                    <a16:creationId xmlns:a16="http://schemas.microsoft.com/office/drawing/2014/main" id="{F99C673C-F071-2244-B14D-43D850FB9E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4" name="Line 561">
                <a:extLst>
                  <a:ext uri="{FF2B5EF4-FFF2-40B4-BE49-F238E27FC236}">
                    <a16:creationId xmlns:a16="http://schemas.microsoft.com/office/drawing/2014/main" id="{46816CD0-728B-B64B-8B7B-0D2392BFAB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9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5" name="Line 562">
                <a:extLst>
                  <a:ext uri="{FF2B5EF4-FFF2-40B4-BE49-F238E27FC236}">
                    <a16:creationId xmlns:a16="http://schemas.microsoft.com/office/drawing/2014/main" id="{1600E63F-988B-E944-A3C2-4BC363E23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6" name="Line 563">
                <a:extLst>
                  <a:ext uri="{FF2B5EF4-FFF2-40B4-BE49-F238E27FC236}">
                    <a16:creationId xmlns:a16="http://schemas.microsoft.com/office/drawing/2014/main" id="{02F5BF93-F19F-C847-B3E8-323C8FF489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1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7" name="Line 564">
                <a:extLst>
                  <a:ext uri="{FF2B5EF4-FFF2-40B4-BE49-F238E27FC236}">
                    <a16:creationId xmlns:a16="http://schemas.microsoft.com/office/drawing/2014/main" id="{DDAF15C0-AF46-9346-B725-931024A85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8" name="Line 565">
                <a:extLst>
                  <a:ext uri="{FF2B5EF4-FFF2-40B4-BE49-F238E27FC236}">
                    <a16:creationId xmlns:a16="http://schemas.microsoft.com/office/drawing/2014/main" id="{577D3435-2F0A-8D42-B1B1-929EEA36ED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69" name="Line 566">
                <a:extLst>
                  <a:ext uri="{FF2B5EF4-FFF2-40B4-BE49-F238E27FC236}">
                    <a16:creationId xmlns:a16="http://schemas.microsoft.com/office/drawing/2014/main" id="{28BFADD8-9637-CE4D-B3A9-A7D23BD093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0" name="Line 567">
                <a:extLst>
                  <a:ext uri="{FF2B5EF4-FFF2-40B4-BE49-F238E27FC236}">
                    <a16:creationId xmlns:a16="http://schemas.microsoft.com/office/drawing/2014/main" id="{A68696E9-8BFF-B442-9FDF-C2852F99CA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2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1" name="Line 568">
                <a:extLst>
                  <a:ext uri="{FF2B5EF4-FFF2-40B4-BE49-F238E27FC236}">
                    <a16:creationId xmlns:a16="http://schemas.microsoft.com/office/drawing/2014/main" id="{A6E2D7D1-3540-304B-A49E-2C1B6A74DD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9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2" name="Line 569">
                <a:extLst>
                  <a:ext uri="{FF2B5EF4-FFF2-40B4-BE49-F238E27FC236}">
                    <a16:creationId xmlns:a16="http://schemas.microsoft.com/office/drawing/2014/main" id="{12966ED0-96F7-8F46-BC11-07ECC83E21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3" name="Line 570">
                <a:extLst>
                  <a:ext uri="{FF2B5EF4-FFF2-40B4-BE49-F238E27FC236}">
                    <a16:creationId xmlns:a16="http://schemas.microsoft.com/office/drawing/2014/main" id="{09E2B949-78F0-F24E-A234-794C41703D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7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4" name="Line 571">
                <a:extLst>
                  <a:ext uri="{FF2B5EF4-FFF2-40B4-BE49-F238E27FC236}">
                    <a16:creationId xmlns:a16="http://schemas.microsoft.com/office/drawing/2014/main" id="{3D258694-C4A9-AF42-B189-5317A5241F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5" name="Line 572">
                <a:extLst>
                  <a:ext uri="{FF2B5EF4-FFF2-40B4-BE49-F238E27FC236}">
                    <a16:creationId xmlns:a16="http://schemas.microsoft.com/office/drawing/2014/main" id="{B8DCD130-FF14-614F-9F0C-28589D89B5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70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6" name="Line 573">
                <a:extLst>
                  <a:ext uri="{FF2B5EF4-FFF2-40B4-BE49-F238E27FC236}">
                    <a16:creationId xmlns:a16="http://schemas.microsoft.com/office/drawing/2014/main" id="{FE9B4C88-C92C-B848-8F71-BD690816C3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7" name="Line 574">
                <a:extLst>
                  <a:ext uri="{FF2B5EF4-FFF2-40B4-BE49-F238E27FC236}">
                    <a16:creationId xmlns:a16="http://schemas.microsoft.com/office/drawing/2014/main" id="{34C452C2-2D7F-384D-857D-888AD209A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8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8" name="Line 575">
                <a:extLst>
                  <a:ext uri="{FF2B5EF4-FFF2-40B4-BE49-F238E27FC236}">
                    <a16:creationId xmlns:a16="http://schemas.microsoft.com/office/drawing/2014/main" id="{CDB79D72-BC35-9D4D-9C1E-1F5C8DB20C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79" name="Line 576">
                <a:extLst>
                  <a:ext uri="{FF2B5EF4-FFF2-40B4-BE49-F238E27FC236}">
                    <a16:creationId xmlns:a16="http://schemas.microsoft.com/office/drawing/2014/main" id="{507E94C2-106C-C84C-916C-0C1E1E8B4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11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0" name="Line 577">
                <a:extLst>
                  <a:ext uri="{FF2B5EF4-FFF2-40B4-BE49-F238E27FC236}">
                    <a16:creationId xmlns:a16="http://schemas.microsoft.com/office/drawing/2014/main" id="{D1039B8B-56F6-9047-A87B-F483D04D4B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3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1" name="Line 578">
                <a:extLst>
                  <a:ext uri="{FF2B5EF4-FFF2-40B4-BE49-F238E27FC236}">
                    <a16:creationId xmlns:a16="http://schemas.microsoft.com/office/drawing/2014/main" id="{E35F5FD8-3754-A149-B176-9617738698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2" name="Line 579">
                <a:extLst>
                  <a:ext uri="{FF2B5EF4-FFF2-40B4-BE49-F238E27FC236}">
                    <a16:creationId xmlns:a16="http://schemas.microsoft.com/office/drawing/2014/main" id="{76F150D6-04BC-3F4A-B1B8-17DB54899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3" name="Line 580">
                <a:extLst>
                  <a:ext uri="{FF2B5EF4-FFF2-40B4-BE49-F238E27FC236}">
                    <a16:creationId xmlns:a16="http://schemas.microsoft.com/office/drawing/2014/main" id="{9A9601C1-AB48-484D-B2FB-9C94A7709E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2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4" name="Line 581">
                <a:extLst>
                  <a:ext uri="{FF2B5EF4-FFF2-40B4-BE49-F238E27FC236}">
                    <a16:creationId xmlns:a16="http://schemas.microsoft.com/office/drawing/2014/main" id="{F92E051B-9B06-1C43-9C5F-557EB936D8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4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5" name="Line 582">
                <a:extLst>
                  <a:ext uri="{FF2B5EF4-FFF2-40B4-BE49-F238E27FC236}">
                    <a16:creationId xmlns:a16="http://schemas.microsoft.com/office/drawing/2014/main" id="{9E5278DF-6021-9245-91E1-FE74F8750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6" name="Line 583">
                <a:extLst>
                  <a:ext uri="{FF2B5EF4-FFF2-40B4-BE49-F238E27FC236}">
                    <a16:creationId xmlns:a16="http://schemas.microsoft.com/office/drawing/2014/main" id="{B7C2F2EA-18C4-1D43-A982-2185C5A65D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7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7" name="Line 584">
                <a:extLst>
                  <a:ext uri="{FF2B5EF4-FFF2-40B4-BE49-F238E27FC236}">
                    <a16:creationId xmlns:a16="http://schemas.microsoft.com/office/drawing/2014/main" id="{5C8DE777-8063-5E4B-92E7-145B366D05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8" name="Line 585">
                <a:extLst>
                  <a:ext uri="{FF2B5EF4-FFF2-40B4-BE49-F238E27FC236}">
                    <a16:creationId xmlns:a16="http://schemas.microsoft.com/office/drawing/2014/main" id="{89BF9B71-F4BE-5546-A636-1E1A92A66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9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89" name="Line 586">
                <a:extLst>
                  <a:ext uri="{FF2B5EF4-FFF2-40B4-BE49-F238E27FC236}">
                    <a16:creationId xmlns:a16="http://schemas.microsoft.com/office/drawing/2014/main" id="{6B74F1E9-4F5A-B548-A48B-E7C60D32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0" name="Line 587">
                <a:extLst>
                  <a:ext uri="{FF2B5EF4-FFF2-40B4-BE49-F238E27FC236}">
                    <a16:creationId xmlns:a16="http://schemas.microsoft.com/office/drawing/2014/main" id="{7801C775-AE7A-014B-8FE5-0BDC61CED4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8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1" name="Line 588">
                <a:extLst>
                  <a:ext uri="{FF2B5EF4-FFF2-40B4-BE49-F238E27FC236}">
                    <a16:creationId xmlns:a16="http://schemas.microsoft.com/office/drawing/2014/main" id="{9A49A009-F221-0A43-AA93-8BA443B42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2" name="Line 589">
                <a:extLst>
                  <a:ext uri="{FF2B5EF4-FFF2-40B4-BE49-F238E27FC236}">
                    <a16:creationId xmlns:a16="http://schemas.microsoft.com/office/drawing/2014/main" id="{36FB5117-154A-5E44-8CFA-271E7E696A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593" name="Group 590">
              <a:extLst>
                <a:ext uri="{FF2B5EF4-FFF2-40B4-BE49-F238E27FC236}">
                  <a16:creationId xmlns:a16="http://schemas.microsoft.com/office/drawing/2014/main" id="{9617A40A-3160-6F42-B242-87E2FFA4B6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7517" y="1303337"/>
              <a:ext cx="5602288" cy="668338"/>
              <a:chOff x="450" y="822"/>
              <a:chExt cx="3529" cy="421"/>
            </a:xfrm>
          </p:grpSpPr>
          <p:sp>
            <p:nvSpPr>
              <p:cNvPr id="594" name="Line 591">
                <a:extLst>
                  <a:ext uri="{FF2B5EF4-FFF2-40B4-BE49-F238E27FC236}">
                    <a16:creationId xmlns:a16="http://schemas.microsoft.com/office/drawing/2014/main" id="{D38DF6D2-835F-5844-A20B-70FB67B3A8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0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" name="Line 592">
                <a:extLst>
                  <a:ext uri="{FF2B5EF4-FFF2-40B4-BE49-F238E27FC236}">
                    <a16:creationId xmlns:a16="http://schemas.microsoft.com/office/drawing/2014/main" id="{79DD8A11-3896-F547-A831-C169B7FFA3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39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" name="Line 593">
                <a:extLst>
                  <a:ext uri="{FF2B5EF4-FFF2-40B4-BE49-F238E27FC236}">
                    <a16:creationId xmlns:a16="http://schemas.microsoft.com/office/drawing/2014/main" id="{CD5FB291-6E94-F448-94DE-D9F8DEC6B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" name="Line 594">
                <a:extLst>
                  <a:ext uri="{FF2B5EF4-FFF2-40B4-BE49-F238E27FC236}">
                    <a16:creationId xmlns:a16="http://schemas.microsoft.com/office/drawing/2014/main" id="{C707433E-1CFE-A540-99CA-508CE76944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1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8" name="Line 595">
                <a:extLst>
                  <a:ext uri="{FF2B5EF4-FFF2-40B4-BE49-F238E27FC236}">
                    <a16:creationId xmlns:a16="http://schemas.microsoft.com/office/drawing/2014/main" id="{4C8DBA44-08BE-B742-A54B-CE2A139C69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4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9" name="Line 596">
                <a:extLst>
                  <a:ext uri="{FF2B5EF4-FFF2-40B4-BE49-F238E27FC236}">
                    <a16:creationId xmlns:a16="http://schemas.microsoft.com/office/drawing/2014/main" id="{9E05A503-7FF7-AC44-91DB-0E6964BADB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0" name="Line 597">
                <a:extLst>
                  <a:ext uri="{FF2B5EF4-FFF2-40B4-BE49-F238E27FC236}">
                    <a16:creationId xmlns:a16="http://schemas.microsoft.com/office/drawing/2014/main" id="{4A21017E-5CE9-FC44-B7CC-2F2243F582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1" name="Line 598">
                <a:extLst>
                  <a:ext uri="{FF2B5EF4-FFF2-40B4-BE49-F238E27FC236}">
                    <a16:creationId xmlns:a16="http://schemas.microsoft.com/office/drawing/2014/main" id="{117B22CF-B878-4C4F-B617-BB4035BEE0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2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2" name="Line 599">
                <a:extLst>
                  <a:ext uri="{FF2B5EF4-FFF2-40B4-BE49-F238E27FC236}">
                    <a16:creationId xmlns:a16="http://schemas.microsoft.com/office/drawing/2014/main" id="{BF117B5B-3ED4-3944-BEE0-F2DED106D7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3" name="Line 600">
                <a:extLst>
                  <a:ext uri="{FF2B5EF4-FFF2-40B4-BE49-F238E27FC236}">
                    <a16:creationId xmlns:a16="http://schemas.microsoft.com/office/drawing/2014/main" id="{CCE21B13-E3BA-7641-ADEB-C4722BCE84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4" name="Line 601">
                <a:extLst>
                  <a:ext uri="{FF2B5EF4-FFF2-40B4-BE49-F238E27FC236}">
                    <a16:creationId xmlns:a16="http://schemas.microsoft.com/office/drawing/2014/main" id="{3F5D4BC4-EFF7-0245-B565-ACFB5D2D7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7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5" name="Line 602">
                <a:extLst>
                  <a:ext uri="{FF2B5EF4-FFF2-40B4-BE49-F238E27FC236}">
                    <a16:creationId xmlns:a16="http://schemas.microsoft.com/office/drawing/2014/main" id="{481E4E5B-9CD6-6444-B0DC-4E35186CAB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3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6" name="Line 603">
                <a:extLst>
                  <a:ext uri="{FF2B5EF4-FFF2-40B4-BE49-F238E27FC236}">
                    <a16:creationId xmlns:a16="http://schemas.microsoft.com/office/drawing/2014/main" id="{C7CF4FE1-5B26-674F-8DC6-48AFEE5F9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7" name="Line 604">
                <a:extLst>
                  <a:ext uri="{FF2B5EF4-FFF2-40B4-BE49-F238E27FC236}">
                    <a16:creationId xmlns:a16="http://schemas.microsoft.com/office/drawing/2014/main" id="{B8789560-3A8C-1A48-9985-807846D2E1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8" name="Line 605">
                <a:extLst>
                  <a:ext uri="{FF2B5EF4-FFF2-40B4-BE49-F238E27FC236}">
                    <a16:creationId xmlns:a16="http://schemas.microsoft.com/office/drawing/2014/main" id="{DBFD0DD0-51B7-FB4E-BDDC-73DE0155A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8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09" name="Line 606">
                <a:extLst>
                  <a:ext uri="{FF2B5EF4-FFF2-40B4-BE49-F238E27FC236}">
                    <a16:creationId xmlns:a16="http://schemas.microsoft.com/office/drawing/2014/main" id="{2190877E-EFE1-7F4C-B305-97FB635677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0" name="Line 607">
                <a:extLst>
                  <a:ext uri="{FF2B5EF4-FFF2-40B4-BE49-F238E27FC236}">
                    <a16:creationId xmlns:a16="http://schemas.microsoft.com/office/drawing/2014/main" id="{F9F1EC48-A1E4-A44D-A15F-AC56833B9B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1" name="Line 608">
                <a:extLst>
                  <a:ext uri="{FF2B5EF4-FFF2-40B4-BE49-F238E27FC236}">
                    <a16:creationId xmlns:a16="http://schemas.microsoft.com/office/drawing/2014/main" id="{74B8E7BB-E6C1-4440-BC10-AB12A70A02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2" name="Line 609">
                <a:extLst>
                  <a:ext uri="{FF2B5EF4-FFF2-40B4-BE49-F238E27FC236}">
                    <a16:creationId xmlns:a16="http://schemas.microsoft.com/office/drawing/2014/main" id="{62C5725A-18C8-ED40-85E1-CBE06FE1C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9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3" name="Line 610">
                <a:extLst>
                  <a:ext uri="{FF2B5EF4-FFF2-40B4-BE49-F238E27FC236}">
                    <a16:creationId xmlns:a16="http://schemas.microsoft.com/office/drawing/2014/main" id="{12EDAF77-77CF-7444-8758-906A9B2F23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7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" name="Line 611">
                <a:extLst>
                  <a:ext uri="{FF2B5EF4-FFF2-40B4-BE49-F238E27FC236}">
                    <a16:creationId xmlns:a16="http://schemas.microsoft.com/office/drawing/2014/main" id="{2FCF4E96-C65A-ED4C-81B8-FA1C67D7B7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2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" name="Line 612">
                <a:extLst>
                  <a:ext uri="{FF2B5EF4-FFF2-40B4-BE49-F238E27FC236}">
                    <a16:creationId xmlns:a16="http://schemas.microsoft.com/office/drawing/2014/main" id="{99EB7990-8E80-4C43-BC4D-16B7A7CFBB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44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" name="Line 613">
                <a:extLst>
                  <a:ext uri="{FF2B5EF4-FFF2-40B4-BE49-F238E27FC236}">
                    <a16:creationId xmlns:a16="http://schemas.microsoft.com/office/drawing/2014/main" id="{89B709D1-0C4F-3546-A880-EE60B5FFED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0" y="854"/>
                <a:ext cx="34" cy="62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" name="Line 614">
                <a:extLst>
                  <a:ext uri="{FF2B5EF4-FFF2-40B4-BE49-F238E27FC236}">
                    <a16:creationId xmlns:a16="http://schemas.microsoft.com/office/drawing/2014/main" id="{086BA392-B3E2-E643-9035-CD2937C054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6" y="824"/>
                <a:ext cx="31" cy="31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" name="Line 615">
                <a:extLst>
                  <a:ext uri="{FF2B5EF4-FFF2-40B4-BE49-F238E27FC236}">
                    <a16:creationId xmlns:a16="http://schemas.microsoft.com/office/drawing/2014/main" id="{4BCD865F-8432-584E-BFBB-BB6E4CCB00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9" y="821"/>
                <a:ext cx="34" cy="6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9" name="Line 616">
                <a:extLst>
                  <a:ext uri="{FF2B5EF4-FFF2-40B4-BE49-F238E27FC236}">
                    <a16:creationId xmlns:a16="http://schemas.microsoft.com/office/drawing/2014/main" id="{39A50BA9-02DA-5A48-8340-433F63354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0" name="Line 617">
                <a:extLst>
                  <a:ext uri="{FF2B5EF4-FFF2-40B4-BE49-F238E27FC236}">
                    <a16:creationId xmlns:a16="http://schemas.microsoft.com/office/drawing/2014/main" id="{A46F8481-8345-2C4B-A64E-C190D60917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1" name="Line 618">
                <a:extLst>
                  <a:ext uri="{FF2B5EF4-FFF2-40B4-BE49-F238E27FC236}">
                    <a16:creationId xmlns:a16="http://schemas.microsoft.com/office/drawing/2014/main" id="{E5799657-973A-2943-A002-C5FCAA3180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7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2" name="Line 619">
                <a:extLst>
                  <a:ext uri="{FF2B5EF4-FFF2-40B4-BE49-F238E27FC236}">
                    <a16:creationId xmlns:a16="http://schemas.microsoft.com/office/drawing/2014/main" id="{18475BDF-C915-A64E-A626-119A8B8AAF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3" name="Line 620">
                <a:extLst>
                  <a:ext uri="{FF2B5EF4-FFF2-40B4-BE49-F238E27FC236}">
                    <a16:creationId xmlns:a16="http://schemas.microsoft.com/office/drawing/2014/main" id="{EF43E920-0060-8F40-A13B-C156CCA3A3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4" name="Line 621">
                <a:extLst>
                  <a:ext uri="{FF2B5EF4-FFF2-40B4-BE49-F238E27FC236}">
                    <a16:creationId xmlns:a16="http://schemas.microsoft.com/office/drawing/2014/main" id="{3DD57F75-0543-504A-AAF4-CFD9FC026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5" name="Line 622">
                <a:extLst>
                  <a:ext uri="{FF2B5EF4-FFF2-40B4-BE49-F238E27FC236}">
                    <a16:creationId xmlns:a16="http://schemas.microsoft.com/office/drawing/2014/main" id="{BE009488-C6A1-2B48-A3FF-846907E7B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8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6" name="Line 623">
                <a:extLst>
                  <a:ext uri="{FF2B5EF4-FFF2-40B4-BE49-F238E27FC236}">
                    <a16:creationId xmlns:a16="http://schemas.microsoft.com/office/drawing/2014/main" id="{EE951B67-E865-244C-9ED9-089909AA22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7" name="Line 624">
                <a:extLst>
                  <a:ext uri="{FF2B5EF4-FFF2-40B4-BE49-F238E27FC236}">
                    <a16:creationId xmlns:a16="http://schemas.microsoft.com/office/drawing/2014/main" id="{18072FFF-4A17-C64A-AC29-ED619670CC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37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8" name="Line 625">
                <a:extLst>
                  <a:ext uri="{FF2B5EF4-FFF2-40B4-BE49-F238E27FC236}">
                    <a16:creationId xmlns:a16="http://schemas.microsoft.com/office/drawing/2014/main" id="{3E787E4B-D49E-4E49-BEFF-CED919895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29" name="Line 626">
                <a:extLst>
                  <a:ext uri="{FF2B5EF4-FFF2-40B4-BE49-F238E27FC236}">
                    <a16:creationId xmlns:a16="http://schemas.microsoft.com/office/drawing/2014/main" id="{256832D4-360C-2241-977A-C76E432D1B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9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0" name="Line 627">
                <a:extLst>
                  <a:ext uri="{FF2B5EF4-FFF2-40B4-BE49-F238E27FC236}">
                    <a16:creationId xmlns:a16="http://schemas.microsoft.com/office/drawing/2014/main" id="{0E5967FA-2F72-474B-A684-CC6079F125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1" name="Line 628">
                <a:extLst>
                  <a:ext uri="{FF2B5EF4-FFF2-40B4-BE49-F238E27FC236}">
                    <a16:creationId xmlns:a16="http://schemas.microsoft.com/office/drawing/2014/main" id="{5B8D795D-0308-4E41-948F-B8B4B40C9F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8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2" name="Line 629">
                <a:extLst>
                  <a:ext uri="{FF2B5EF4-FFF2-40B4-BE49-F238E27FC236}">
                    <a16:creationId xmlns:a16="http://schemas.microsoft.com/office/drawing/2014/main" id="{B1D41246-CFEF-CD45-818B-FCC5C56B5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1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3" name="Line 630">
                <a:extLst>
                  <a:ext uri="{FF2B5EF4-FFF2-40B4-BE49-F238E27FC236}">
                    <a16:creationId xmlns:a16="http://schemas.microsoft.com/office/drawing/2014/main" id="{38FB7FA3-CD55-2540-92FA-600DF79D81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4" name="Line 631">
                <a:extLst>
                  <a:ext uri="{FF2B5EF4-FFF2-40B4-BE49-F238E27FC236}">
                    <a16:creationId xmlns:a16="http://schemas.microsoft.com/office/drawing/2014/main" id="{28C9B075-F239-3642-B0CC-9C14EA019C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87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5" name="Line 632">
                <a:extLst>
                  <a:ext uri="{FF2B5EF4-FFF2-40B4-BE49-F238E27FC236}">
                    <a16:creationId xmlns:a16="http://schemas.microsoft.com/office/drawing/2014/main" id="{815B46CB-B8DB-514F-A8F0-C1F95E15A7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9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" name="Line 633">
                <a:extLst>
                  <a:ext uri="{FF2B5EF4-FFF2-40B4-BE49-F238E27FC236}">
                    <a16:creationId xmlns:a16="http://schemas.microsoft.com/office/drawing/2014/main" id="{0652B9D6-A57A-4040-AB52-761E5E323D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7" name="Line 634">
                <a:extLst>
                  <a:ext uri="{FF2B5EF4-FFF2-40B4-BE49-F238E27FC236}">
                    <a16:creationId xmlns:a16="http://schemas.microsoft.com/office/drawing/2014/main" id="{988F9928-9550-BB44-9EAF-7812561F4A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1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" name="Line 635">
                <a:extLst>
                  <a:ext uri="{FF2B5EF4-FFF2-40B4-BE49-F238E27FC236}">
                    <a16:creationId xmlns:a16="http://schemas.microsoft.com/office/drawing/2014/main" id="{1244D646-C219-BE46-AE73-42A73AFBB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8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" name="Line 636">
                <a:extLst>
                  <a:ext uri="{FF2B5EF4-FFF2-40B4-BE49-F238E27FC236}">
                    <a16:creationId xmlns:a16="http://schemas.microsoft.com/office/drawing/2014/main" id="{F7A9CE39-BD4C-4945-B89F-C9CA73DC5B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0" name="Line 637">
                <a:extLst>
                  <a:ext uri="{FF2B5EF4-FFF2-40B4-BE49-F238E27FC236}">
                    <a16:creationId xmlns:a16="http://schemas.microsoft.com/office/drawing/2014/main" id="{B51EE062-55E2-1148-AF4F-3ABADE3436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6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1" name="Line 638">
                <a:extLst>
                  <a:ext uri="{FF2B5EF4-FFF2-40B4-BE49-F238E27FC236}">
                    <a16:creationId xmlns:a16="http://schemas.microsoft.com/office/drawing/2014/main" id="{39EE492D-45C0-7140-B711-D77525F5D4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2" name="Line 639">
                <a:extLst>
                  <a:ext uri="{FF2B5EF4-FFF2-40B4-BE49-F238E27FC236}">
                    <a16:creationId xmlns:a16="http://schemas.microsoft.com/office/drawing/2014/main" id="{C335C121-5C51-6148-A899-94D0E3AD47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9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3" name="Line 640">
                <a:extLst>
                  <a:ext uri="{FF2B5EF4-FFF2-40B4-BE49-F238E27FC236}">
                    <a16:creationId xmlns:a16="http://schemas.microsoft.com/office/drawing/2014/main" id="{BA7AD2B8-45ED-7B47-9925-E513DFB05F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4" name="Line 641">
                <a:extLst>
                  <a:ext uri="{FF2B5EF4-FFF2-40B4-BE49-F238E27FC236}">
                    <a16:creationId xmlns:a16="http://schemas.microsoft.com/office/drawing/2014/main" id="{537DD678-A706-114B-ABFB-27492A9B9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5" name="Line 642">
                <a:extLst>
                  <a:ext uri="{FF2B5EF4-FFF2-40B4-BE49-F238E27FC236}">
                    <a16:creationId xmlns:a16="http://schemas.microsoft.com/office/drawing/2014/main" id="{BB4B0945-EE0F-CC4D-AB65-05F390B137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6" name="Line 643">
                <a:extLst>
                  <a:ext uri="{FF2B5EF4-FFF2-40B4-BE49-F238E27FC236}">
                    <a16:creationId xmlns:a16="http://schemas.microsoft.com/office/drawing/2014/main" id="{FC482FAC-D26D-C447-AA97-D0A2DE7960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7" name="Line 644">
                <a:extLst>
                  <a:ext uri="{FF2B5EF4-FFF2-40B4-BE49-F238E27FC236}">
                    <a16:creationId xmlns:a16="http://schemas.microsoft.com/office/drawing/2014/main" id="{ED208B82-30EA-6F42-B923-2851A7A7E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6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8" name="Line 645">
                <a:extLst>
                  <a:ext uri="{FF2B5EF4-FFF2-40B4-BE49-F238E27FC236}">
                    <a16:creationId xmlns:a16="http://schemas.microsoft.com/office/drawing/2014/main" id="{CE315044-A117-BE4A-AA55-4A825C57D0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9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49" name="Line 646">
                <a:extLst>
                  <a:ext uri="{FF2B5EF4-FFF2-40B4-BE49-F238E27FC236}">
                    <a16:creationId xmlns:a16="http://schemas.microsoft.com/office/drawing/2014/main" id="{5A448AB5-9648-DD46-AFEF-6A26AD64C6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0" name="Line 647">
                <a:extLst>
                  <a:ext uri="{FF2B5EF4-FFF2-40B4-BE49-F238E27FC236}">
                    <a16:creationId xmlns:a16="http://schemas.microsoft.com/office/drawing/2014/main" id="{29E99740-E688-AE45-A523-D9C1376732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1" name="Line 648">
                <a:extLst>
                  <a:ext uri="{FF2B5EF4-FFF2-40B4-BE49-F238E27FC236}">
                    <a16:creationId xmlns:a16="http://schemas.microsoft.com/office/drawing/2014/main" id="{96E2A320-DE42-584E-88BA-8D89ED551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7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2" name="Line 649">
                <a:extLst>
                  <a:ext uri="{FF2B5EF4-FFF2-40B4-BE49-F238E27FC236}">
                    <a16:creationId xmlns:a16="http://schemas.microsoft.com/office/drawing/2014/main" id="{32294C19-EDA7-8F4D-A850-6C941BCCE1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3" name="Line 650">
                <a:extLst>
                  <a:ext uri="{FF2B5EF4-FFF2-40B4-BE49-F238E27FC236}">
                    <a16:creationId xmlns:a16="http://schemas.microsoft.com/office/drawing/2014/main" id="{17F2B729-ECAB-A64D-89AC-688C57AB19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4" name="Line 651">
                <a:extLst>
                  <a:ext uri="{FF2B5EF4-FFF2-40B4-BE49-F238E27FC236}">
                    <a16:creationId xmlns:a16="http://schemas.microsoft.com/office/drawing/2014/main" id="{A2C52237-8257-DB4C-B4BB-A9A13C72E9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9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5" name="Line 652">
                <a:extLst>
                  <a:ext uri="{FF2B5EF4-FFF2-40B4-BE49-F238E27FC236}">
                    <a16:creationId xmlns:a16="http://schemas.microsoft.com/office/drawing/2014/main" id="{0E06D026-A157-EB49-B505-CC6DAE8E23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8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6" name="Line 653">
                <a:extLst>
                  <a:ext uri="{FF2B5EF4-FFF2-40B4-BE49-F238E27FC236}">
                    <a16:creationId xmlns:a16="http://schemas.microsoft.com/office/drawing/2014/main" id="{4EF77395-9897-534D-BC20-9FFA38A4D2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6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7" name="Line 654">
                <a:extLst>
                  <a:ext uri="{FF2B5EF4-FFF2-40B4-BE49-F238E27FC236}">
                    <a16:creationId xmlns:a16="http://schemas.microsoft.com/office/drawing/2014/main" id="{3ECBB627-D7E1-FD49-8D44-CB8DA9B0DE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97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" name="Line 655">
                <a:extLst>
                  <a:ext uri="{FF2B5EF4-FFF2-40B4-BE49-F238E27FC236}">
                    <a16:creationId xmlns:a16="http://schemas.microsoft.com/office/drawing/2014/main" id="{E33692B6-1509-B04B-89FF-7180FED639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" name="Line 656">
                <a:extLst>
                  <a:ext uri="{FF2B5EF4-FFF2-40B4-BE49-F238E27FC236}">
                    <a16:creationId xmlns:a16="http://schemas.microsoft.com/office/drawing/2014/main" id="{F1D9337C-930A-7B48-A2CA-27B641012F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9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0" name="Line 657">
                <a:extLst>
                  <a:ext uri="{FF2B5EF4-FFF2-40B4-BE49-F238E27FC236}">
                    <a16:creationId xmlns:a16="http://schemas.microsoft.com/office/drawing/2014/main" id="{8D114218-12A3-4547-8E3F-5C9C8AA5A5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0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1" name="Line 658">
                <a:extLst>
                  <a:ext uri="{FF2B5EF4-FFF2-40B4-BE49-F238E27FC236}">
                    <a16:creationId xmlns:a16="http://schemas.microsoft.com/office/drawing/2014/main" id="{D2D7B2C8-E5ED-2241-8223-3C6448D623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38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2" name="Line 659">
                <a:extLst>
                  <a:ext uri="{FF2B5EF4-FFF2-40B4-BE49-F238E27FC236}">
                    <a16:creationId xmlns:a16="http://schemas.microsoft.com/office/drawing/2014/main" id="{8E22C83E-96F3-B84B-B655-AAF34F6DC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7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3" name="Line 660">
                <a:extLst>
                  <a:ext uri="{FF2B5EF4-FFF2-40B4-BE49-F238E27FC236}">
                    <a16:creationId xmlns:a16="http://schemas.microsoft.com/office/drawing/2014/main" id="{E1E6EDF0-CE0B-004E-85F1-F2E1ABA01B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0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4" name="Line 661">
                <a:extLst>
                  <a:ext uri="{FF2B5EF4-FFF2-40B4-BE49-F238E27FC236}">
                    <a16:creationId xmlns:a16="http://schemas.microsoft.com/office/drawing/2014/main" id="{D963E434-00B4-AA4F-B259-BEAB8DDB17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5" name="Line 662">
                <a:extLst>
                  <a:ext uri="{FF2B5EF4-FFF2-40B4-BE49-F238E27FC236}">
                    <a16:creationId xmlns:a16="http://schemas.microsoft.com/office/drawing/2014/main" id="{19B9A637-41EB-0442-93EF-050DEA3E58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9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6" name="Line 663">
                <a:extLst>
                  <a:ext uri="{FF2B5EF4-FFF2-40B4-BE49-F238E27FC236}">
                    <a16:creationId xmlns:a16="http://schemas.microsoft.com/office/drawing/2014/main" id="{CD79202B-945F-3145-A55E-3C702DBE0C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7" name="Line 664">
                <a:extLst>
                  <a:ext uri="{FF2B5EF4-FFF2-40B4-BE49-F238E27FC236}">
                    <a16:creationId xmlns:a16="http://schemas.microsoft.com/office/drawing/2014/main" id="{611FF31B-AF66-3C48-9C16-5CF03B5A43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1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8" name="Line 665">
                <a:extLst>
                  <a:ext uri="{FF2B5EF4-FFF2-40B4-BE49-F238E27FC236}">
                    <a16:creationId xmlns:a16="http://schemas.microsoft.com/office/drawing/2014/main" id="{85D3F926-6E5D-6640-9978-836C25B99D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69" name="Line 666">
                <a:extLst>
                  <a:ext uri="{FF2B5EF4-FFF2-40B4-BE49-F238E27FC236}">
                    <a16:creationId xmlns:a16="http://schemas.microsoft.com/office/drawing/2014/main" id="{610369D5-C006-3A48-B7BC-A793AF33BC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0" name="Line 667">
                <a:extLst>
                  <a:ext uri="{FF2B5EF4-FFF2-40B4-BE49-F238E27FC236}">
                    <a16:creationId xmlns:a16="http://schemas.microsoft.com/office/drawing/2014/main" id="{DCFB1FAC-3168-264A-9A0F-35D464562D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1" name="Line 668">
                <a:extLst>
                  <a:ext uri="{FF2B5EF4-FFF2-40B4-BE49-F238E27FC236}">
                    <a16:creationId xmlns:a16="http://schemas.microsoft.com/office/drawing/2014/main" id="{F3A4B2CD-42D8-C14D-AB4C-FA2EA457FB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2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2" name="Line 669">
                <a:extLst>
                  <a:ext uri="{FF2B5EF4-FFF2-40B4-BE49-F238E27FC236}">
                    <a16:creationId xmlns:a16="http://schemas.microsoft.com/office/drawing/2014/main" id="{09FE0683-79D0-C640-9CD1-6684506D0F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9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3" name="Line 670">
                <a:extLst>
                  <a:ext uri="{FF2B5EF4-FFF2-40B4-BE49-F238E27FC236}">
                    <a16:creationId xmlns:a16="http://schemas.microsoft.com/office/drawing/2014/main" id="{0D862BE5-2B16-AE4D-B970-92930E402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4" name="Line 671">
                <a:extLst>
                  <a:ext uri="{FF2B5EF4-FFF2-40B4-BE49-F238E27FC236}">
                    <a16:creationId xmlns:a16="http://schemas.microsoft.com/office/drawing/2014/main" id="{68144102-2958-C54D-8CD0-0EA103D960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7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5" name="Line 672">
                <a:extLst>
                  <a:ext uri="{FF2B5EF4-FFF2-40B4-BE49-F238E27FC236}">
                    <a16:creationId xmlns:a16="http://schemas.microsoft.com/office/drawing/2014/main" id="{1292DCDC-17D1-3F41-8B41-881E265E63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6" name="Line 673">
                <a:extLst>
                  <a:ext uri="{FF2B5EF4-FFF2-40B4-BE49-F238E27FC236}">
                    <a16:creationId xmlns:a16="http://schemas.microsoft.com/office/drawing/2014/main" id="{C1B02193-1CD2-784A-A88A-BF6B48B731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70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7" name="Line 674">
                <a:extLst>
                  <a:ext uri="{FF2B5EF4-FFF2-40B4-BE49-F238E27FC236}">
                    <a16:creationId xmlns:a16="http://schemas.microsoft.com/office/drawing/2014/main" id="{8900E30B-A291-9649-85A0-78AF371C2F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8" name="Line 675">
                <a:extLst>
                  <a:ext uri="{FF2B5EF4-FFF2-40B4-BE49-F238E27FC236}">
                    <a16:creationId xmlns:a16="http://schemas.microsoft.com/office/drawing/2014/main" id="{8500D9CC-B0DB-E44C-A814-044AFC3F29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8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79" name="Line 676">
                <a:extLst>
                  <a:ext uri="{FF2B5EF4-FFF2-40B4-BE49-F238E27FC236}">
                    <a16:creationId xmlns:a16="http://schemas.microsoft.com/office/drawing/2014/main" id="{122C9559-82CC-DA40-A45A-A4690EB00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0" name="Line 677">
                <a:extLst>
                  <a:ext uri="{FF2B5EF4-FFF2-40B4-BE49-F238E27FC236}">
                    <a16:creationId xmlns:a16="http://schemas.microsoft.com/office/drawing/2014/main" id="{1261EB53-8200-1247-BC19-4B552CF976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11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1" name="Line 678">
                <a:extLst>
                  <a:ext uri="{FF2B5EF4-FFF2-40B4-BE49-F238E27FC236}">
                    <a16:creationId xmlns:a16="http://schemas.microsoft.com/office/drawing/2014/main" id="{A8A9D08D-92F6-8240-829D-D2103EE191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3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2" name="Line 679">
                <a:extLst>
                  <a:ext uri="{FF2B5EF4-FFF2-40B4-BE49-F238E27FC236}">
                    <a16:creationId xmlns:a16="http://schemas.microsoft.com/office/drawing/2014/main" id="{D8A4B0C4-3891-2F47-B692-5A634AB789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3" name="Line 680">
                <a:extLst>
                  <a:ext uri="{FF2B5EF4-FFF2-40B4-BE49-F238E27FC236}">
                    <a16:creationId xmlns:a16="http://schemas.microsoft.com/office/drawing/2014/main" id="{D2C4A914-1225-7C49-A958-A5BF4A05CD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4" name="Line 681">
                <a:extLst>
                  <a:ext uri="{FF2B5EF4-FFF2-40B4-BE49-F238E27FC236}">
                    <a16:creationId xmlns:a16="http://schemas.microsoft.com/office/drawing/2014/main" id="{D90B4C48-08DE-FD46-BD42-1F88F24936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2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5" name="Line 682">
                <a:extLst>
                  <a:ext uri="{FF2B5EF4-FFF2-40B4-BE49-F238E27FC236}">
                    <a16:creationId xmlns:a16="http://schemas.microsoft.com/office/drawing/2014/main" id="{00483097-7B7F-0244-BC16-0FE56CB13A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4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6" name="Line 683">
                <a:extLst>
                  <a:ext uri="{FF2B5EF4-FFF2-40B4-BE49-F238E27FC236}">
                    <a16:creationId xmlns:a16="http://schemas.microsoft.com/office/drawing/2014/main" id="{5BF50995-C68F-4240-A12E-470B488BBB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7" name="Line 684">
                <a:extLst>
                  <a:ext uri="{FF2B5EF4-FFF2-40B4-BE49-F238E27FC236}">
                    <a16:creationId xmlns:a16="http://schemas.microsoft.com/office/drawing/2014/main" id="{4C299647-9CD5-C94B-B23B-88CFBD03A4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7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8" name="Line 685">
                <a:extLst>
                  <a:ext uri="{FF2B5EF4-FFF2-40B4-BE49-F238E27FC236}">
                    <a16:creationId xmlns:a16="http://schemas.microsoft.com/office/drawing/2014/main" id="{0EE1865E-E297-5943-85AD-B4504494AE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89" name="Line 686">
                <a:extLst>
                  <a:ext uri="{FF2B5EF4-FFF2-40B4-BE49-F238E27FC236}">
                    <a16:creationId xmlns:a16="http://schemas.microsoft.com/office/drawing/2014/main" id="{CA96A24A-555A-FF46-8CF9-5C76B914B4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9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0" name="Line 687">
                <a:extLst>
                  <a:ext uri="{FF2B5EF4-FFF2-40B4-BE49-F238E27FC236}">
                    <a16:creationId xmlns:a16="http://schemas.microsoft.com/office/drawing/2014/main" id="{6F268904-31BE-C34C-97F4-C244643E23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1" name="Line 688">
                <a:extLst>
                  <a:ext uri="{FF2B5EF4-FFF2-40B4-BE49-F238E27FC236}">
                    <a16:creationId xmlns:a16="http://schemas.microsoft.com/office/drawing/2014/main" id="{37DB1847-A9D8-EE48-AD07-3FD7D7343A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8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2" name="Line 689">
                <a:extLst>
                  <a:ext uri="{FF2B5EF4-FFF2-40B4-BE49-F238E27FC236}">
                    <a16:creationId xmlns:a16="http://schemas.microsoft.com/office/drawing/2014/main" id="{168700D7-2C9A-F849-A193-77BD3CD203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3" name="Line 690">
                <a:extLst>
                  <a:ext uri="{FF2B5EF4-FFF2-40B4-BE49-F238E27FC236}">
                    <a16:creationId xmlns:a16="http://schemas.microsoft.com/office/drawing/2014/main" id="{66368D59-194B-5E48-B498-3D63D6816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4" name="Line 691">
                <a:extLst>
                  <a:ext uri="{FF2B5EF4-FFF2-40B4-BE49-F238E27FC236}">
                    <a16:creationId xmlns:a16="http://schemas.microsoft.com/office/drawing/2014/main" id="{59E80356-68EF-DF41-88B4-B1DD2B6A3F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0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5" name="Line 692">
                <a:extLst>
                  <a:ext uri="{FF2B5EF4-FFF2-40B4-BE49-F238E27FC236}">
                    <a16:creationId xmlns:a16="http://schemas.microsoft.com/office/drawing/2014/main" id="{E5D5034F-E04F-1346-A493-FCAF25B9C1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39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6" name="Line 693">
                <a:extLst>
                  <a:ext uri="{FF2B5EF4-FFF2-40B4-BE49-F238E27FC236}">
                    <a16:creationId xmlns:a16="http://schemas.microsoft.com/office/drawing/2014/main" id="{2EEA737B-D211-0442-9A10-E08FDA92ED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7" name="Line 694">
                <a:extLst>
                  <a:ext uri="{FF2B5EF4-FFF2-40B4-BE49-F238E27FC236}">
                    <a16:creationId xmlns:a16="http://schemas.microsoft.com/office/drawing/2014/main" id="{2ABA6514-27E4-A242-9C33-B1131E856B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1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" name="Line 695">
                <a:extLst>
                  <a:ext uri="{FF2B5EF4-FFF2-40B4-BE49-F238E27FC236}">
                    <a16:creationId xmlns:a16="http://schemas.microsoft.com/office/drawing/2014/main" id="{8784A4AE-D6F0-B84C-A100-82D83F107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44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" name="Line 696">
                <a:extLst>
                  <a:ext uri="{FF2B5EF4-FFF2-40B4-BE49-F238E27FC236}">
                    <a16:creationId xmlns:a16="http://schemas.microsoft.com/office/drawing/2014/main" id="{6B706FF3-9F63-E24E-82CB-E9A744A77E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80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0" name="Line 697">
                <a:extLst>
                  <a:ext uri="{FF2B5EF4-FFF2-40B4-BE49-F238E27FC236}">
                    <a16:creationId xmlns:a16="http://schemas.microsoft.com/office/drawing/2014/main" id="{AFD566B4-0C55-2B45-9887-CF05DCF0E5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" name="Line 698">
                <a:extLst>
                  <a:ext uri="{FF2B5EF4-FFF2-40B4-BE49-F238E27FC236}">
                    <a16:creationId xmlns:a16="http://schemas.microsoft.com/office/drawing/2014/main" id="{E3268ED9-C8BD-9E4E-B0CC-9444CCE299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2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" name="Line 699">
                <a:extLst>
                  <a:ext uri="{FF2B5EF4-FFF2-40B4-BE49-F238E27FC236}">
                    <a16:creationId xmlns:a16="http://schemas.microsoft.com/office/drawing/2014/main" id="{93D86ED1-53AB-124B-86F8-DDA10F38B0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" name="Line 700">
                <a:extLst>
                  <a:ext uri="{FF2B5EF4-FFF2-40B4-BE49-F238E27FC236}">
                    <a16:creationId xmlns:a16="http://schemas.microsoft.com/office/drawing/2014/main" id="{ED40C83F-37F1-6646-91C7-FDFB85476F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4" name="Line 701">
                <a:extLst>
                  <a:ext uri="{FF2B5EF4-FFF2-40B4-BE49-F238E27FC236}">
                    <a16:creationId xmlns:a16="http://schemas.microsoft.com/office/drawing/2014/main" id="{59A22537-9E39-2E4E-BC31-66718D834B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57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5" name="Line 702">
                <a:extLst>
                  <a:ext uri="{FF2B5EF4-FFF2-40B4-BE49-F238E27FC236}">
                    <a16:creationId xmlns:a16="http://schemas.microsoft.com/office/drawing/2014/main" id="{1E2B8E14-0908-4E4A-A136-A8B0B1DAF5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3" y="823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6" name="Line 703">
                <a:extLst>
                  <a:ext uri="{FF2B5EF4-FFF2-40B4-BE49-F238E27FC236}">
                    <a16:creationId xmlns:a16="http://schemas.microsoft.com/office/drawing/2014/main" id="{8E0C7F1B-C6B5-C449-9C39-A527DE49F5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7" name="Line 704">
                <a:extLst>
                  <a:ext uri="{FF2B5EF4-FFF2-40B4-BE49-F238E27FC236}">
                    <a16:creationId xmlns:a16="http://schemas.microsoft.com/office/drawing/2014/main" id="{49BCCDDD-DAFE-5C4E-B034-C3B0E78791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2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8" name="Line 705">
                <a:extLst>
                  <a:ext uri="{FF2B5EF4-FFF2-40B4-BE49-F238E27FC236}">
                    <a16:creationId xmlns:a16="http://schemas.microsoft.com/office/drawing/2014/main" id="{62388C69-1440-AF4B-895F-586DE73A24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8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9" name="Line 706">
                <a:extLst>
                  <a:ext uri="{FF2B5EF4-FFF2-40B4-BE49-F238E27FC236}">
                    <a16:creationId xmlns:a16="http://schemas.microsoft.com/office/drawing/2014/main" id="{DA6E258D-32C5-2448-A1BD-F37D7B92AB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35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0" name="Line 707">
                <a:extLst>
                  <a:ext uri="{FF2B5EF4-FFF2-40B4-BE49-F238E27FC236}">
                    <a16:creationId xmlns:a16="http://schemas.microsoft.com/office/drawing/2014/main" id="{6B15A24D-47FB-CC4D-A43B-B16E4C0B0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1" name="Line 708">
                <a:extLst>
                  <a:ext uri="{FF2B5EF4-FFF2-40B4-BE49-F238E27FC236}">
                    <a16:creationId xmlns:a16="http://schemas.microsoft.com/office/drawing/2014/main" id="{F51F2460-4E5A-CE4B-958E-F39645F1A0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03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2" name="Line 709">
                <a:extLst>
                  <a:ext uri="{FF2B5EF4-FFF2-40B4-BE49-F238E27FC236}">
                    <a16:creationId xmlns:a16="http://schemas.microsoft.com/office/drawing/2014/main" id="{EF1FE7EF-8DF8-174A-9E60-0936DE13A0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9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3" name="Line 710">
                <a:extLst>
                  <a:ext uri="{FF2B5EF4-FFF2-40B4-BE49-F238E27FC236}">
                    <a16:creationId xmlns:a16="http://schemas.microsoft.com/office/drawing/2014/main" id="{86681F7A-02F7-2D4B-8139-0318348646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76" y="823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4" name="Line 711">
                <a:extLst>
                  <a:ext uri="{FF2B5EF4-FFF2-40B4-BE49-F238E27FC236}">
                    <a16:creationId xmlns:a16="http://schemas.microsoft.com/office/drawing/2014/main" id="{603CDD30-55BB-D949-8C73-199715ECA0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2" y="823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5" name="Line 712">
                <a:extLst>
                  <a:ext uri="{FF2B5EF4-FFF2-40B4-BE49-F238E27FC236}">
                    <a16:creationId xmlns:a16="http://schemas.microsoft.com/office/drawing/2014/main" id="{CABA773C-AD13-B042-AC15-139106808E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44" y="823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8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6" name="Line 713">
                <a:extLst>
                  <a:ext uri="{FF2B5EF4-FFF2-40B4-BE49-F238E27FC236}">
                    <a16:creationId xmlns:a16="http://schemas.microsoft.com/office/drawing/2014/main" id="{8F61A92B-C9B8-4948-AEB7-CE037CD05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0" y="1113"/>
                <a:ext cx="34" cy="131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7" name="Line 714">
                <a:extLst>
                  <a:ext uri="{FF2B5EF4-FFF2-40B4-BE49-F238E27FC236}">
                    <a16:creationId xmlns:a16="http://schemas.microsoft.com/office/drawing/2014/main" id="{82C6004C-D113-D74B-A561-F8144D335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6" y="1047"/>
                <a:ext cx="31" cy="67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" name="Line 715">
                <a:extLst>
                  <a:ext uri="{FF2B5EF4-FFF2-40B4-BE49-F238E27FC236}">
                    <a16:creationId xmlns:a16="http://schemas.microsoft.com/office/drawing/2014/main" id="{2EAD05E5-6B59-9246-A62F-E606E200DD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9" y="919"/>
                <a:ext cx="34" cy="131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" name="Line 716">
                <a:extLst>
                  <a:ext uri="{FF2B5EF4-FFF2-40B4-BE49-F238E27FC236}">
                    <a16:creationId xmlns:a16="http://schemas.microsoft.com/office/drawing/2014/main" id="{96376E88-1D77-F543-9E89-435F1D7D1F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5" y="920"/>
                <a:ext cx="34" cy="94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" name="Line 717">
                <a:extLst>
                  <a:ext uri="{FF2B5EF4-FFF2-40B4-BE49-F238E27FC236}">
                    <a16:creationId xmlns:a16="http://schemas.microsoft.com/office/drawing/2014/main" id="{2DE44301-F29B-5441-8730-B43A37364C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1" y="1017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" name="Line 718">
                <a:extLst>
                  <a:ext uri="{FF2B5EF4-FFF2-40B4-BE49-F238E27FC236}">
                    <a16:creationId xmlns:a16="http://schemas.microsoft.com/office/drawing/2014/main" id="{36E5DE8E-A3F0-1844-AB4F-D6F8729CD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7" y="1017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" name="Line 719">
                <a:extLst>
                  <a:ext uri="{FF2B5EF4-FFF2-40B4-BE49-F238E27FC236}">
                    <a16:creationId xmlns:a16="http://schemas.microsoft.com/office/drawing/2014/main" id="{C78ED92F-1E1A-514E-9B2E-58DCB80CD1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0" y="1017"/>
                <a:ext cx="34" cy="62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3" name="Line 720">
                <a:extLst>
                  <a:ext uri="{FF2B5EF4-FFF2-40B4-BE49-F238E27FC236}">
                    <a16:creationId xmlns:a16="http://schemas.microsoft.com/office/drawing/2014/main" id="{EBE3821C-CAEB-FE40-A1B8-632AE7DF31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6" y="1082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4" name="Line 721">
                <a:extLst>
                  <a:ext uri="{FF2B5EF4-FFF2-40B4-BE49-F238E27FC236}">
                    <a16:creationId xmlns:a16="http://schemas.microsoft.com/office/drawing/2014/main" id="{89E60A93-60B7-9B42-8423-73EED7D682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32" y="1048"/>
                <a:ext cx="34" cy="34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5" name="Line 722">
                <a:extLst>
                  <a:ext uri="{FF2B5EF4-FFF2-40B4-BE49-F238E27FC236}">
                    <a16:creationId xmlns:a16="http://schemas.microsoft.com/office/drawing/2014/main" id="{86C2F345-AA95-814E-BB5B-733D732CD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68" y="1014"/>
                <a:ext cx="34" cy="35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6" name="Line 723">
                <a:extLst>
                  <a:ext uri="{FF2B5EF4-FFF2-40B4-BE49-F238E27FC236}">
                    <a16:creationId xmlns:a16="http://schemas.microsoft.com/office/drawing/2014/main" id="{2791C7C7-D339-9547-B475-412132F406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4" y="1017"/>
                <a:ext cx="31" cy="31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7" name="Line 724">
                <a:extLst>
                  <a:ext uri="{FF2B5EF4-FFF2-40B4-BE49-F238E27FC236}">
                    <a16:creationId xmlns:a16="http://schemas.microsoft.com/office/drawing/2014/main" id="{468C32D2-0A3C-7440-85AF-BCF8D87D6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37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8" name="Line 725">
                <a:extLst>
                  <a:ext uri="{FF2B5EF4-FFF2-40B4-BE49-F238E27FC236}">
                    <a16:creationId xmlns:a16="http://schemas.microsoft.com/office/drawing/2014/main" id="{6C0F309D-81F5-E648-9CD2-2ED6017272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3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9" name="Line 726">
                <a:extLst>
                  <a:ext uri="{FF2B5EF4-FFF2-40B4-BE49-F238E27FC236}">
                    <a16:creationId xmlns:a16="http://schemas.microsoft.com/office/drawing/2014/main" id="{DB8DBAD4-38CD-804D-85B6-ADAADF2E89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9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30" name="Line 727">
                <a:extLst>
                  <a:ext uri="{FF2B5EF4-FFF2-40B4-BE49-F238E27FC236}">
                    <a16:creationId xmlns:a16="http://schemas.microsoft.com/office/drawing/2014/main" id="{3B1293A5-B46B-444F-B416-65B06F35A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" y="1050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31" name="Line 728">
                <a:extLst>
                  <a:ext uri="{FF2B5EF4-FFF2-40B4-BE49-F238E27FC236}">
                    <a16:creationId xmlns:a16="http://schemas.microsoft.com/office/drawing/2014/main" id="{26D0D6A6-1393-D241-B329-6F8A1C935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8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32" name="Line 729">
                <a:extLst>
                  <a:ext uri="{FF2B5EF4-FFF2-40B4-BE49-F238E27FC236}">
                    <a16:creationId xmlns:a16="http://schemas.microsoft.com/office/drawing/2014/main" id="{560972F5-3EF8-4942-A0C1-7735191EEE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14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33" name="Line 730">
                <a:extLst>
                  <a:ext uri="{FF2B5EF4-FFF2-40B4-BE49-F238E27FC236}">
                    <a16:creationId xmlns:a16="http://schemas.microsoft.com/office/drawing/2014/main" id="{20E8E791-D3D5-D849-953F-5A4B72AE59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50" y="1050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34" name="Line 731">
                <a:extLst>
                  <a:ext uri="{FF2B5EF4-FFF2-40B4-BE49-F238E27FC236}">
                    <a16:creationId xmlns:a16="http://schemas.microsoft.com/office/drawing/2014/main" id="{56BBD10C-CDA1-064E-97DC-8F78C5C608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87" y="1050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35" name="Line 732">
                <a:extLst>
                  <a:ext uri="{FF2B5EF4-FFF2-40B4-BE49-F238E27FC236}">
                    <a16:creationId xmlns:a16="http://schemas.microsoft.com/office/drawing/2014/main" id="{C75C7A83-62B5-0541-AC3D-E25E63739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9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36" name="Line 733">
                <a:extLst>
                  <a:ext uri="{FF2B5EF4-FFF2-40B4-BE49-F238E27FC236}">
                    <a16:creationId xmlns:a16="http://schemas.microsoft.com/office/drawing/2014/main" id="{89FEB076-132B-B348-A6FB-4CA780713D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55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37" name="Line 734">
                <a:extLst>
                  <a:ext uri="{FF2B5EF4-FFF2-40B4-BE49-F238E27FC236}">
                    <a16:creationId xmlns:a16="http://schemas.microsoft.com/office/drawing/2014/main" id="{9755FD18-7007-2249-9D95-CF95D5E522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1" y="1050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38" name="Line 735">
                <a:extLst>
                  <a:ext uri="{FF2B5EF4-FFF2-40B4-BE49-F238E27FC236}">
                    <a16:creationId xmlns:a16="http://schemas.microsoft.com/office/drawing/2014/main" id="{5D087DF4-F9A8-B048-896D-B1AE8519E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8" y="1050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39" name="Line 736">
                <a:extLst>
                  <a:ext uri="{FF2B5EF4-FFF2-40B4-BE49-F238E27FC236}">
                    <a16:creationId xmlns:a16="http://schemas.microsoft.com/office/drawing/2014/main" id="{388D1275-F981-CC47-8464-125DE53749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0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40" name="Line 737">
                <a:extLst>
                  <a:ext uri="{FF2B5EF4-FFF2-40B4-BE49-F238E27FC236}">
                    <a16:creationId xmlns:a16="http://schemas.microsoft.com/office/drawing/2014/main" id="{E8F319B0-CB98-7448-B79F-B7FAB1E357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6" y="1050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41" name="Line 738">
                <a:extLst>
                  <a:ext uri="{FF2B5EF4-FFF2-40B4-BE49-F238E27FC236}">
                    <a16:creationId xmlns:a16="http://schemas.microsoft.com/office/drawing/2014/main" id="{6F5D84DC-62D4-7E4F-888C-1F90394FB9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3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42" name="Line 739">
                <a:extLst>
                  <a:ext uri="{FF2B5EF4-FFF2-40B4-BE49-F238E27FC236}">
                    <a16:creationId xmlns:a16="http://schemas.microsoft.com/office/drawing/2014/main" id="{726601CF-6127-4A48-9D2D-FE6015D3F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9" y="1050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43" name="Line 740">
                <a:extLst>
                  <a:ext uri="{FF2B5EF4-FFF2-40B4-BE49-F238E27FC236}">
                    <a16:creationId xmlns:a16="http://schemas.microsoft.com/office/drawing/2014/main" id="{24A700FE-E836-1D43-A804-363BD89BE7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1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44" name="Line 741">
                <a:extLst>
                  <a:ext uri="{FF2B5EF4-FFF2-40B4-BE49-F238E27FC236}">
                    <a16:creationId xmlns:a16="http://schemas.microsoft.com/office/drawing/2014/main" id="{BF8C9573-BB85-1440-ACD7-6580541F5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7" y="1050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45" name="Line 742">
                <a:extLst>
                  <a:ext uri="{FF2B5EF4-FFF2-40B4-BE49-F238E27FC236}">
                    <a16:creationId xmlns:a16="http://schemas.microsoft.com/office/drawing/2014/main" id="{0DEA4E33-6A2A-6A42-A2D7-A97DAE0BF3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4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46" name="Line 743">
                <a:extLst>
                  <a:ext uri="{FF2B5EF4-FFF2-40B4-BE49-F238E27FC236}">
                    <a16:creationId xmlns:a16="http://schemas.microsoft.com/office/drawing/2014/main" id="{06668581-432B-BF4D-8C2C-6787E9FFB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10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47" name="Line 744">
                <a:extLst>
                  <a:ext uri="{FF2B5EF4-FFF2-40B4-BE49-F238E27FC236}">
                    <a16:creationId xmlns:a16="http://schemas.microsoft.com/office/drawing/2014/main" id="{C2C4F1E1-2BC9-D743-AF61-316E077B15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6" y="1050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48" name="Line 745">
                <a:extLst>
                  <a:ext uri="{FF2B5EF4-FFF2-40B4-BE49-F238E27FC236}">
                    <a16:creationId xmlns:a16="http://schemas.microsoft.com/office/drawing/2014/main" id="{420EFA90-3F0C-9640-B802-8ED68BDBB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79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49" name="Line 746">
                <a:extLst>
                  <a:ext uri="{FF2B5EF4-FFF2-40B4-BE49-F238E27FC236}">
                    <a16:creationId xmlns:a16="http://schemas.microsoft.com/office/drawing/2014/main" id="{B1AEF8F2-1F8E-3E42-9595-25A1289EC1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5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50" name="Line 747">
                <a:extLst>
                  <a:ext uri="{FF2B5EF4-FFF2-40B4-BE49-F238E27FC236}">
                    <a16:creationId xmlns:a16="http://schemas.microsoft.com/office/drawing/2014/main" id="{FC09D93C-0C9A-3847-9A95-7171268D53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51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51" name="Line 748">
                <a:extLst>
                  <a:ext uri="{FF2B5EF4-FFF2-40B4-BE49-F238E27FC236}">
                    <a16:creationId xmlns:a16="http://schemas.microsoft.com/office/drawing/2014/main" id="{037ED3B0-F7B9-C14D-9AD8-AE88769087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87" y="1050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52" name="Line 749">
                <a:extLst>
                  <a:ext uri="{FF2B5EF4-FFF2-40B4-BE49-F238E27FC236}">
                    <a16:creationId xmlns:a16="http://schemas.microsoft.com/office/drawing/2014/main" id="{06BA6CC7-F103-1B48-965D-AE33C6ABD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0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53" name="Line 750">
                <a:extLst>
                  <a:ext uri="{FF2B5EF4-FFF2-40B4-BE49-F238E27FC236}">
                    <a16:creationId xmlns:a16="http://schemas.microsoft.com/office/drawing/2014/main" id="{DFA5B715-3580-F444-9C07-D2BEEBD3D8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6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54" name="Line 751">
                <a:extLst>
                  <a:ext uri="{FF2B5EF4-FFF2-40B4-BE49-F238E27FC236}">
                    <a16:creationId xmlns:a16="http://schemas.microsoft.com/office/drawing/2014/main" id="{1599AF7D-CA61-024E-85DC-B71C06224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92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55" name="Line 752">
                <a:extLst>
                  <a:ext uri="{FF2B5EF4-FFF2-40B4-BE49-F238E27FC236}">
                    <a16:creationId xmlns:a16="http://schemas.microsoft.com/office/drawing/2014/main" id="{6C08FDCD-11F5-1E4A-A44E-D7252D706E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8" y="1050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56" name="Line 753">
                <a:extLst>
                  <a:ext uri="{FF2B5EF4-FFF2-40B4-BE49-F238E27FC236}">
                    <a16:creationId xmlns:a16="http://schemas.microsoft.com/office/drawing/2014/main" id="{696F653F-6318-E849-8EC5-6A084809F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61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57" name="Line 754">
                <a:extLst>
                  <a:ext uri="{FF2B5EF4-FFF2-40B4-BE49-F238E27FC236}">
                    <a16:creationId xmlns:a16="http://schemas.microsoft.com/office/drawing/2014/main" id="{FDE06608-2DA6-DB42-B1F7-8A2E6A848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97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58" name="Line 755">
                <a:extLst>
                  <a:ext uri="{FF2B5EF4-FFF2-40B4-BE49-F238E27FC236}">
                    <a16:creationId xmlns:a16="http://schemas.microsoft.com/office/drawing/2014/main" id="{8B336901-E0B1-B943-AA16-AA0EFD37C8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3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59" name="Line 756">
                <a:extLst>
                  <a:ext uri="{FF2B5EF4-FFF2-40B4-BE49-F238E27FC236}">
                    <a16:creationId xmlns:a16="http://schemas.microsoft.com/office/drawing/2014/main" id="{9260AE54-5B2B-9146-B3EF-22A82DA021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9" y="1050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60" name="Line 757">
                <a:extLst>
                  <a:ext uri="{FF2B5EF4-FFF2-40B4-BE49-F238E27FC236}">
                    <a16:creationId xmlns:a16="http://schemas.microsoft.com/office/drawing/2014/main" id="{804A94D9-09EA-C548-95D3-3CF4181D29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02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61" name="Line 758">
                <a:extLst>
                  <a:ext uri="{FF2B5EF4-FFF2-40B4-BE49-F238E27FC236}">
                    <a16:creationId xmlns:a16="http://schemas.microsoft.com/office/drawing/2014/main" id="{8BB22673-50DB-B343-882C-9A880E43FF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38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62" name="Line 759">
                <a:extLst>
                  <a:ext uri="{FF2B5EF4-FFF2-40B4-BE49-F238E27FC236}">
                    <a16:creationId xmlns:a16="http://schemas.microsoft.com/office/drawing/2014/main" id="{0495DEF7-34E6-A347-BB3A-7B7F790271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74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63" name="Line 760">
                <a:extLst>
                  <a:ext uri="{FF2B5EF4-FFF2-40B4-BE49-F238E27FC236}">
                    <a16:creationId xmlns:a16="http://schemas.microsoft.com/office/drawing/2014/main" id="{927867ED-3A78-4B4E-9AA9-72E2E9344D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0" y="1050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64" name="Line 761">
                <a:extLst>
                  <a:ext uri="{FF2B5EF4-FFF2-40B4-BE49-F238E27FC236}">
                    <a16:creationId xmlns:a16="http://schemas.microsoft.com/office/drawing/2014/main" id="{1F2CAF21-7096-454D-9D03-E9C9760E34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65" name="Line 762">
                <a:extLst>
                  <a:ext uri="{FF2B5EF4-FFF2-40B4-BE49-F238E27FC236}">
                    <a16:creationId xmlns:a16="http://schemas.microsoft.com/office/drawing/2014/main" id="{026C533C-05F2-8B40-AE5E-52B85139EB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9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66" name="Line 763">
                <a:extLst>
                  <a:ext uri="{FF2B5EF4-FFF2-40B4-BE49-F238E27FC236}">
                    <a16:creationId xmlns:a16="http://schemas.microsoft.com/office/drawing/2014/main" id="{E095288C-1724-6648-B722-CE5CA4582B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15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67" name="Line 764">
                <a:extLst>
                  <a:ext uri="{FF2B5EF4-FFF2-40B4-BE49-F238E27FC236}">
                    <a16:creationId xmlns:a16="http://schemas.microsoft.com/office/drawing/2014/main" id="{510EC09C-757F-5D4F-96E7-8544E1BFCF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1" y="1050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68" name="Line 765">
                <a:extLst>
                  <a:ext uri="{FF2B5EF4-FFF2-40B4-BE49-F238E27FC236}">
                    <a16:creationId xmlns:a16="http://schemas.microsoft.com/office/drawing/2014/main" id="{5D748180-26A2-C848-9E91-D2257F6591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8" y="1050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69" name="Line 766">
                <a:extLst>
                  <a:ext uri="{FF2B5EF4-FFF2-40B4-BE49-F238E27FC236}">
                    <a16:creationId xmlns:a16="http://schemas.microsoft.com/office/drawing/2014/main" id="{75249253-355B-1D47-A10C-1FFAEF0902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0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70" name="Line 767">
                <a:extLst>
                  <a:ext uri="{FF2B5EF4-FFF2-40B4-BE49-F238E27FC236}">
                    <a16:creationId xmlns:a16="http://schemas.microsoft.com/office/drawing/2014/main" id="{5D3164EF-2E55-384B-855D-4883F9CCF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6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71" name="Line 768">
                <a:extLst>
                  <a:ext uri="{FF2B5EF4-FFF2-40B4-BE49-F238E27FC236}">
                    <a16:creationId xmlns:a16="http://schemas.microsoft.com/office/drawing/2014/main" id="{75778507-A89A-3F4B-8022-2B7C4F2EA6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92" y="1050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72" name="Line 769">
                <a:extLst>
                  <a:ext uri="{FF2B5EF4-FFF2-40B4-BE49-F238E27FC236}">
                    <a16:creationId xmlns:a16="http://schemas.microsoft.com/office/drawing/2014/main" id="{5193CF6C-281E-B44D-AB43-C7379EE48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9" y="1050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73" name="Line 770">
                <a:extLst>
                  <a:ext uri="{FF2B5EF4-FFF2-40B4-BE49-F238E27FC236}">
                    <a16:creationId xmlns:a16="http://schemas.microsoft.com/office/drawing/2014/main" id="{638AA7C7-A833-F847-B8F6-117E3FA2F1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61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74" name="Line 771">
                <a:extLst>
                  <a:ext uri="{FF2B5EF4-FFF2-40B4-BE49-F238E27FC236}">
                    <a16:creationId xmlns:a16="http://schemas.microsoft.com/office/drawing/2014/main" id="{2BBF901A-3D23-584B-BAEE-6BA84AA66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97" y="1050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75" name="Line 772">
                <a:extLst>
                  <a:ext uri="{FF2B5EF4-FFF2-40B4-BE49-F238E27FC236}">
                    <a16:creationId xmlns:a16="http://schemas.microsoft.com/office/drawing/2014/main" id="{B5E810B9-FA8B-A949-B1DF-38E1D55695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4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76" name="Line 773">
                <a:extLst>
                  <a:ext uri="{FF2B5EF4-FFF2-40B4-BE49-F238E27FC236}">
                    <a16:creationId xmlns:a16="http://schemas.microsoft.com/office/drawing/2014/main" id="{CD2AB3F5-AF2A-DA47-939B-97E2A8141B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70" y="1050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77" name="Line 774">
                <a:extLst>
                  <a:ext uri="{FF2B5EF4-FFF2-40B4-BE49-F238E27FC236}">
                    <a16:creationId xmlns:a16="http://schemas.microsoft.com/office/drawing/2014/main" id="{BCE8FAD1-2BB8-3349-ACD5-68F12A5F9C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2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78" name="Line 775">
                <a:extLst>
                  <a:ext uri="{FF2B5EF4-FFF2-40B4-BE49-F238E27FC236}">
                    <a16:creationId xmlns:a16="http://schemas.microsoft.com/office/drawing/2014/main" id="{E1951359-D044-F44D-B754-A2795003C8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38" y="1050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79" name="Line 776">
                <a:extLst>
                  <a:ext uri="{FF2B5EF4-FFF2-40B4-BE49-F238E27FC236}">
                    <a16:creationId xmlns:a16="http://schemas.microsoft.com/office/drawing/2014/main" id="{CD4F7D20-2B4F-5D4F-BF7F-2C0888953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5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0" name="Line 777">
                <a:extLst>
                  <a:ext uri="{FF2B5EF4-FFF2-40B4-BE49-F238E27FC236}">
                    <a16:creationId xmlns:a16="http://schemas.microsoft.com/office/drawing/2014/main" id="{2BAF5A14-12A7-B34A-B76F-4B6175102A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11" y="1050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1" name="Line 778">
                <a:extLst>
                  <a:ext uri="{FF2B5EF4-FFF2-40B4-BE49-F238E27FC236}">
                    <a16:creationId xmlns:a16="http://schemas.microsoft.com/office/drawing/2014/main" id="{9C74D5AA-C8CD-F24E-80D7-4E7E1DD89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3" y="1050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2" name="Line 779">
                <a:extLst>
                  <a:ext uri="{FF2B5EF4-FFF2-40B4-BE49-F238E27FC236}">
                    <a16:creationId xmlns:a16="http://schemas.microsoft.com/office/drawing/2014/main" id="{91195C79-167F-3142-AC37-D0E43EFFB6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0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3" name="Line 780">
                <a:extLst>
                  <a:ext uri="{FF2B5EF4-FFF2-40B4-BE49-F238E27FC236}">
                    <a16:creationId xmlns:a16="http://schemas.microsoft.com/office/drawing/2014/main" id="{D260098F-9C7E-AE4E-AFA6-4EC249FBC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6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4" name="Line 781">
                <a:extLst>
                  <a:ext uri="{FF2B5EF4-FFF2-40B4-BE49-F238E27FC236}">
                    <a16:creationId xmlns:a16="http://schemas.microsoft.com/office/drawing/2014/main" id="{D2646857-3128-6144-A78A-F7A775D2B1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2" y="1050"/>
                <a:ext cx="30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5" name="Line 782">
                <a:extLst>
                  <a:ext uri="{FF2B5EF4-FFF2-40B4-BE49-F238E27FC236}">
                    <a16:creationId xmlns:a16="http://schemas.microsoft.com/office/drawing/2014/main" id="{6B37D0A1-4F62-104C-95B8-9E351E4D5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84" y="1050"/>
                <a:ext cx="35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6" name="Line 783">
                <a:extLst>
                  <a:ext uri="{FF2B5EF4-FFF2-40B4-BE49-F238E27FC236}">
                    <a16:creationId xmlns:a16="http://schemas.microsoft.com/office/drawing/2014/main" id="{14518311-9345-F843-ACC2-65F7CC23C2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21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7" name="Line 784">
                <a:extLst>
                  <a:ext uri="{FF2B5EF4-FFF2-40B4-BE49-F238E27FC236}">
                    <a16:creationId xmlns:a16="http://schemas.microsoft.com/office/drawing/2014/main" id="{0C0F9D4F-954E-964A-B6DE-3B21ADD28A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57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8" name="Line 785">
                <a:extLst>
                  <a:ext uri="{FF2B5EF4-FFF2-40B4-BE49-F238E27FC236}">
                    <a16:creationId xmlns:a16="http://schemas.microsoft.com/office/drawing/2014/main" id="{E653BB65-2E3E-394E-A1AE-B4EBD6F8D1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3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89" name="Line 786">
                <a:extLst>
                  <a:ext uri="{FF2B5EF4-FFF2-40B4-BE49-F238E27FC236}">
                    <a16:creationId xmlns:a16="http://schemas.microsoft.com/office/drawing/2014/main" id="{8B288D34-B31A-1C4D-81D3-3BA6567CE9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9" y="1050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90" name="Line 787">
                <a:extLst>
                  <a:ext uri="{FF2B5EF4-FFF2-40B4-BE49-F238E27FC236}">
                    <a16:creationId xmlns:a16="http://schemas.microsoft.com/office/drawing/2014/main" id="{2988B5CA-5037-154E-8294-B1E6265186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2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91" name="Line 788">
                <a:extLst>
                  <a:ext uri="{FF2B5EF4-FFF2-40B4-BE49-F238E27FC236}">
                    <a16:creationId xmlns:a16="http://schemas.microsoft.com/office/drawing/2014/main" id="{B5FC7A03-789D-9A4A-A2BA-618D2EE308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8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92" name="Line 789">
                <a:extLst>
                  <a:ext uri="{FF2B5EF4-FFF2-40B4-BE49-F238E27FC236}">
                    <a16:creationId xmlns:a16="http://schemas.microsoft.com/office/drawing/2014/main" id="{95104077-D836-FB40-9473-E993CF8F6D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4" y="1050"/>
                <a:ext cx="34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93" name="Line 790">
                <a:extLst>
                  <a:ext uri="{FF2B5EF4-FFF2-40B4-BE49-F238E27FC236}">
                    <a16:creationId xmlns:a16="http://schemas.microsoft.com/office/drawing/2014/main" id="{43CCB2AE-366E-9147-98AE-8DB760C050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0" y="1050"/>
                <a:ext cx="31" cy="0"/>
              </a:xfrm>
              <a:prstGeom prst="line">
                <a:avLst/>
              </a:prstGeom>
              <a:noFill/>
              <a:ln w="25560" cap="sq">
                <a:solidFill>
                  <a:srgbClr val="00808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94" name="Line 791">
              <a:extLst>
                <a:ext uri="{FF2B5EF4-FFF2-40B4-BE49-F238E27FC236}">
                  <a16:creationId xmlns:a16="http://schemas.microsoft.com/office/drawing/2014/main" id="{6274BE00-E774-6946-A36B-D853BA1C4D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37905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5" name="Line 792">
              <a:extLst>
                <a:ext uri="{FF2B5EF4-FFF2-40B4-BE49-F238E27FC236}">
                  <a16:creationId xmlns:a16="http://schemas.microsoft.com/office/drawing/2014/main" id="{53E127AB-D3E5-7848-97CD-BC29801BD2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055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6" name="Line 793">
              <a:extLst>
                <a:ext uri="{FF2B5EF4-FFF2-40B4-BE49-F238E27FC236}">
                  <a16:creationId xmlns:a16="http://schemas.microsoft.com/office/drawing/2014/main" id="{9C913378-C193-B545-8C00-133B191EAE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52205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7" name="Line 794">
              <a:extLst>
                <a:ext uri="{FF2B5EF4-FFF2-40B4-BE49-F238E27FC236}">
                  <a16:creationId xmlns:a16="http://schemas.microsoft.com/office/drawing/2014/main" id="{FB5C8454-17FD-BA4B-97E5-27F4D78D04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09355" y="1665287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8" name="Line 795">
              <a:extLst>
                <a:ext uri="{FF2B5EF4-FFF2-40B4-BE49-F238E27FC236}">
                  <a16:creationId xmlns:a16="http://schemas.microsoft.com/office/drawing/2014/main" id="{B5926CA0-3A8E-1849-95C0-E840E37D86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1742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99" name="Line 796">
              <a:extLst>
                <a:ext uri="{FF2B5EF4-FFF2-40B4-BE49-F238E27FC236}">
                  <a16:creationId xmlns:a16="http://schemas.microsoft.com/office/drawing/2014/main" id="{E68F0D50-7559-3E44-BF61-7497951D7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8892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0" name="Line 797">
              <a:extLst>
                <a:ext uri="{FF2B5EF4-FFF2-40B4-BE49-F238E27FC236}">
                  <a16:creationId xmlns:a16="http://schemas.microsoft.com/office/drawing/2014/main" id="{6F757B7C-A903-1C4B-9B81-58FF7E3C73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6042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1" name="Line 798">
              <a:extLst>
                <a:ext uri="{FF2B5EF4-FFF2-40B4-BE49-F238E27FC236}">
                  <a16:creationId xmlns:a16="http://schemas.microsoft.com/office/drawing/2014/main" id="{D7428BB8-B9DD-254F-BF0C-38C19EB1E1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33192" y="1665287"/>
              <a:ext cx="52388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2" name="Line 799">
              <a:extLst>
                <a:ext uri="{FF2B5EF4-FFF2-40B4-BE49-F238E27FC236}">
                  <a16:creationId xmlns:a16="http://schemas.microsoft.com/office/drawing/2014/main" id="{2B847C0D-FB4C-C943-83BD-03DB782C60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5580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3" name="Line 800">
              <a:extLst>
                <a:ext uri="{FF2B5EF4-FFF2-40B4-BE49-F238E27FC236}">
                  <a16:creationId xmlns:a16="http://schemas.microsoft.com/office/drawing/2014/main" id="{026D815E-950F-D74C-9C7A-72780E30A9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2730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4" name="Line 801">
              <a:extLst>
                <a:ext uri="{FF2B5EF4-FFF2-40B4-BE49-F238E27FC236}">
                  <a16:creationId xmlns:a16="http://schemas.microsoft.com/office/drawing/2014/main" id="{984262CB-97FC-7547-84EF-20D7A08608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9880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5" name="Line 802">
              <a:extLst>
                <a:ext uri="{FF2B5EF4-FFF2-40B4-BE49-F238E27FC236}">
                  <a16:creationId xmlns:a16="http://schemas.microsoft.com/office/drawing/2014/main" id="{FA7923D0-66F7-264E-8DD0-E93656B830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7030" y="1665287"/>
              <a:ext cx="52387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6" name="Line 803">
              <a:extLst>
                <a:ext uri="{FF2B5EF4-FFF2-40B4-BE49-F238E27FC236}">
                  <a16:creationId xmlns:a16="http://schemas.microsoft.com/office/drawing/2014/main" id="{4F0C249A-3347-6249-91DB-B5827F3139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417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7" name="Line 804">
              <a:extLst>
                <a:ext uri="{FF2B5EF4-FFF2-40B4-BE49-F238E27FC236}">
                  <a16:creationId xmlns:a16="http://schemas.microsoft.com/office/drawing/2014/main" id="{CF5E7603-44A7-AF42-8DA1-E871560F9A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6567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8" name="Line 805">
              <a:extLst>
                <a:ext uri="{FF2B5EF4-FFF2-40B4-BE49-F238E27FC236}">
                  <a16:creationId xmlns:a16="http://schemas.microsoft.com/office/drawing/2014/main" id="{0ADAF746-F465-BE43-BFB9-DDA8EDEC4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23717" y="1665287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09" name="Line 806">
              <a:extLst>
                <a:ext uri="{FF2B5EF4-FFF2-40B4-BE49-F238E27FC236}">
                  <a16:creationId xmlns:a16="http://schemas.microsoft.com/office/drawing/2014/main" id="{64509627-C451-0A48-8812-80ACFEDD36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2455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0" name="Line 807">
              <a:extLst>
                <a:ext uri="{FF2B5EF4-FFF2-40B4-BE49-F238E27FC236}">
                  <a16:creationId xmlns:a16="http://schemas.microsoft.com/office/drawing/2014/main" id="{66A9E662-2B9D-E14D-82D4-32E6975F8E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39605" y="1665287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1" name="Line 808">
              <a:extLst>
                <a:ext uri="{FF2B5EF4-FFF2-40B4-BE49-F238E27FC236}">
                  <a16:creationId xmlns:a16="http://schemas.microsoft.com/office/drawing/2014/main" id="{198614FC-C31E-8E4E-9092-6EACF763BC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90405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2" name="Line 809">
              <a:extLst>
                <a:ext uri="{FF2B5EF4-FFF2-40B4-BE49-F238E27FC236}">
                  <a16:creationId xmlns:a16="http://schemas.microsoft.com/office/drawing/2014/main" id="{45C4E94A-5D8B-8C40-9FC0-617C32F3F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7555" y="1665287"/>
              <a:ext cx="58737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3" name="Line 810">
              <a:extLst>
                <a:ext uri="{FF2B5EF4-FFF2-40B4-BE49-F238E27FC236}">
                  <a16:creationId xmlns:a16="http://schemas.microsoft.com/office/drawing/2014/main" id="{A339D357-3EEB-4D47-9A8D-59CA85A38C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06292" y="16652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4" name="Line 811">
              <a:extLst>
                <a:ext uri="{FF2B5EF4-FFF2-40B4-BE49-F238E27FC236}">
                  <a16:creationId xmlns:a16="http://schemas.microsoft.com/office/drawing/2014/main" id="{123E6B37-2799-9F4E-ADFB-DD0BDF749F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63442" y="1665287"/>
              <a:ext cx="50800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5" name="Line 812">
              <a:extLst>
                <a:ext uri="{FF2B5EF4-FFF2-40B4-BE49-F238E27FC236}">
                  <a16:creationId xmlns:a16="http://schemas.microsoft.com/office/drawing/2014/main" id="{AFF1D1A9-992D-AD43-A209-C869633D91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14242" y="1665287"/>
              <a:ext cx="58738" cy="1588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16" name="Rectangle 813">
              <a:extLst>
                <a:ext uri="{FF2B5EF4-FFF2-40B4-BE49-F238E27FC236}">
                  <a16:creationId xmlns:a16="http://schemas.microsoft.com/office/drawing/2014/main" id="{E74D3C04-0298-C745-BAFC-10FAA2826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217" y="6161087"/>
              <a:ext cx="128588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65</a:t>
              </a:r>
            </a:p>
          </p:txBody>
        </p:sp>
        <p:sp>
          <p:nvSpPr>
            <p:cNvPr id="817" name="Rectangle 814">
              <a:extLst>
                <a:ext uri="{FF2B5EF4-FFF2-40B4-BE49-F238E27FC236}">
                  <a16:creationId xmlns:a16="http://schemas.microsoft.com/office/drawing/2014/main" id="{53CAF21B-B40C-3841-AD1F-2DD82AB39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217" y="5461000"/>
              <a:ext cx="128588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70</a:t>
              </a:r>
            </a:p>
          </p:txBody>
        </p:sp>
        <p:sp>
          <p:nvSpPr>
            <p:cNvPr id="818" name="Rectangle 815">
              <a:extLst>
                <a:ext uri="{FF2B5EF4-FFF2-40B4-BE49-F238E27FC236}">
                  <a16:creationId xmlns:a16="http://schemas.microsoft.com/office/drawing/2014/main" id="{91BD3523-11BA-6043-A3B5-5A6CB5A24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217" y="4754562"/>
              <a:ext cx="128588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75</a:t>
              </a:r>
            </a:p>
          </p:txBody>
        </p:sp>
        <p:sp>
          <p:nvSpPr>
            <p:cNvPr id="819" name="Rectangle 816">
              <a:extLst>
                <a:ext uri="{FF2B5EF4-FFF2-40B4-BE49-F238E27FC236}">
                  <a16:creationId xmlns:a16="http://schemas.microsoft.com/office/drawing/2014/main" id="{3F1E71C7-5A96-FD47-B279-130BC080D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217" y="4054475"/>
              <a:ext cx="128588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80</a:t>
              </a:r>
            </a:p>
          </p:txBody>
        </p:sp>
        <p:sp>
          <p:nvSpPr>
            <p:cNvPr id="820" name="Rectangle 817">
              <a:extLst>
                <a:ext uri="{FF2B5EF4-FFF2-40B4-BE49-F238E27FC236}">
                  <a16:creationId xmlns:a16="http://schemas.microsoft.com/office/drawing/2014/main" id="{D28C2D14-1A49-4641-B7EA-F3B441E49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217" y="3352800"/>
              <a:ext cx="128588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85</a:t>
              </a:r>
            </a:p>
          </p:txBody>
        </p:sp>
        <p:sp>
          <p:nvSpPr>
            <p:cNvPr id="821" name="Rectangle 818">
              <a:extLst>
                <a:ext uri="{FF2B5EF4-FFF2-40B4-BE49-F238E27FC236}">
                  <a16:creationId xmlns:a16="http://schemas.microsoft.com/office/drawing/2014/main" id="{4FC19DA3-BC6F-5F45-81D4-2E5F8730C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217" y="2646362"/>
              <a:ext cx="128588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90</a:t>
              </a:r>
            </a:p>
          </p:txBody>
        </p:sp>
        <p:sp>
          <p:nvSpPr>
            <p:cNvPr id="822" name="Rectangle 819">
              <a:extLst>
                <a:ext uri="{FF2B5EF4-FFF2-40B4-BE49-F238E27FC236}">
                  <a16:creationId xmlns:a16="http://schemas.microsoft.com/office/drawing/2014/main" id="{532707E5-EB56-E14B-B3AD-454304A53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217" y="1946275"/>
              <a:ext cx="128588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95</a:t>
              </a:r>
            </a:p>
          </p:txBody>
        </p:sp>
        <p:sp>
          <p:nvSpPr>
            <p:cNvPr id="823" name="Rectangle 820">
              <a:extLst>
                <a:ext uri="{FF2B5EF4-FFF2-40B4-BE49-F238E27FC236}">
                  <a16:creationId xmlns:a16="http://schemas.microsoft.com/office/drawing/2014/main" id="{1F2C4514-0455-0C45-A34A-B8FF27A72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130" y="1239837"/>
              <a:ext cx="1920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100</a:t>
              </a:r>
            </a:p>
          </p:txBody>
        </p:sp>
        <p:sp>
          <p:nvSpPr>
            <p:cNvPr id="824" name="Rectangle 821">
              <a:extLst>
                <a:ext uri="{FF2B5EF4-FFF2-40B4-BE49-F238E27FC236}">
                  <a16:creationId xmlns:a16="http://schemas.microsoft.com/office/drawing/2014/main" id="{02D4F168-E574-DB43-8B6E-EDA4CD797C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327830" y="6269037"/>
              <a:ext cx="650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825" name="Rectangle 822">
              <a:extLst>
                <a:ext uri="{FF2B5EF4-FFF2-40B4-BE49-F238E27FC236}">
                  <a16:creationId xmlns:a16="http://schemas.microsoft.com/office/drawing/2014/main" id="{35951138-21C3-7744-A7A0-79B0EE1451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553255" y="6269037"/>
              <a:ext cx="650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826" name="Rectangle 823">
              <a:extLst>
                <a:ext uri="{FF2B5EF4-FFF2-40B4-BE49-F238E27FC236}">
                  <a16:creationId xmlns:a16="http://schemas.microsoft.com/office/drawing/2014/main" id="{E3C7F91A-FC2C-9546-9438-9B69234E2F1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777092" y="6269038"/>
              <a:ext cx="65087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9</a:t>
              </a:r>
            </a:p>
          </p:txBody>
        </p:sp>
        <p:sp>
          <p:nvSpPr>
            <p:cNvPr id="827" name="Rectangle 824">
              <a:extLst>
                <a:ext uri="{FF2B5EF4-FFF2-40B4-BE49-F238E27FC236}">
                  <a16:creationId xmlns:a16="http://schemas.microsoft.com/office/drawing/2014/main" id="{D6117EDD-DC3C-D34D-8CC3-E1A3A69D44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969180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13</a:t>
              </a:r>
            </a:p>
          </p:txBody>
        </p:sp>
        <p:sp>
          <p:nvSpPr>
            <p:cNvPr id="828" name="Rectangle 825">
              <a:extLst>
                <a:ext uri="{FF2B5EF4-FFF2-40B4-BE49-F238E27FC236}">
                  <a16:creationId xmlns:a16="http://schemas.microsoft.com/office/drawing/2014/main" id="{B535C207-04E0-7A42-918A-7462DD77C6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193017" y="6300788"/>
              <a:ext cx="128587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17</a:t>
              </a:r>
            </a:p>
          </p:txBody>
        </p:sp>
        <p:sp>
          <p:nvSpPr>
            <p:cNvPr id="829" name="Rectangle 826">
              <a:extLst>
                <a:ext uri="{FF2B5EF4-FFF2-40B4-BE49-F238E27FC236}">
                  <a16:creationId xmlns:a16="http://schemas.microsoft.com/office/drawing/2014/main" id="{CDCC17E9-CF39-194A-8C3D-02482AE00B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416855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21</a:t>
              </a:r>
            </a:p>
          </p:txBody>
        </p:sp>
        <p:sp>
          <p:nvSpPr>
            <p:cNvPr id="830" name="Rectangle 827">
              <a:extLst>
                <a:ext uri="{FF2B5EF4-FFF2-40B4-BE49-F238E27FC236}">
                  <a16:creationId xmlns:a16="http://schemas.microsoft.com/office/drawing/2014/main" id="{851CD6C4-4440-334E-B5B8-170A037800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640692" y="6300788"/>
              <a:ext cx="128587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25</a:t>
              </a:r>
            </a:p>
          </p:txBody>
        </p:sp>
        <p:sp>
          <p:nvSpPr>
            <p:cNvPr id="831" name="Rectangle 828">
              <a:extLst>
                <a:ext uri="{FF2B5EF4-FFF2-40B4-BE49-F238E27FC236}">
                  <a16:creationId xmlns:a16="http://schemas.microsoft.com/office/drawing/2014/main" id="{77F49DC1-F9E4-2443-97A5-52B0112354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864530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29</a:t>
              </a:r>
            </a:p>
          </p:txBody>
        </p:sp>
        <p:sp>
          <p:nvSpPr>
            <p:cNvPr id="832" name="Rectangle 829">
              <a:extLst>
                <a:ext uri="{FF2B5EF4-FFF2-40B4-BE49-F238E27FC236}">
                  <a16:creationId xmlns:a16="http://schemas.microsoft.com/office/drawing/2014/main" id="{A200E3FD-9485-8B43-99FB-5B8A963F19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088367" y="6300788"/>
              <a:ext cx="128587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33</a:t>
              </a:r>
            </a:p>
          </p:txBody>
        </p:sp>
        <p:sp>
          <p:nvSpPr>
            <p:cNvPr id="833" name="Rectangle 830">
              <a:extLst>
                <a:ext uri="{FF2B5EF4-FFF2-40B4-BE49-F238E27FC236}">
                  <a16:creationId xmlns:a16="http://schemas.microsoft.com/office/drawing/2014/main" id="{E8EE5DE1-F5CF-4D46-AD8E-171F393C1B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12205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37</a:t>
              </a:r>
            </a:p>
          </p:txBody>
        </p:sp>
        <p:sp>
          <p:nvSpPr>
            <p:cNvPr id="834" name="Rectangle 831">
              <a:extLst>
                <a:ext uri="{FF2B5EF4-FFF2-40B4-BE49-F238E27FC236}">
                  <a16:creationId xmlns:a16="http://schemas.microsoft.com/office/drawing/2014/main" id="{A7AC32F5-2AED-D841-B6B6-728BA4E2C9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536042" y="6300788"/>
              <a:ext cx="128587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41</a:t>
              </a:r>
            </a:p>
          </p:txBody>
        </p:sp>
        <p:sp>
          <p:nvSpPr>
            <p:cNvPr id="835" name="Rectangle 832">
              <a:extLst>
                <a:ext uri="{FF2B5EF4-FFF2-40B4-BE49-F238E27FC236}">
                  <a16:creationId xmlns:a16="http://schemas.microsoft.com/office/drawing/2014/main" id="{C44F9ABC-DABB-7244-BDDE-C8EDC7B0836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59880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45</a:t>
              </a:r>
            </a:p>
          </p:txBody>
        </p:sp>
        <p:sp>
          <p:nvSpPr>
            <p:cNvPr id="836" name="Rectangle 833">
              <a:extLst>
                <a:ext uri="{FF2B5EF4-FFF2-40B4-BE49-F238E27FC236}">
                  <a16:creationId xmlns:a16="http://schemas.microsoft.com/office/drawing/2014/main" id="{63AAE85A-8D70-304D-B535-11F92ADF209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983717" y="6300788"/>
              <a:ext cx="128587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49</a:t>
              </a:r>
            </a:p>
          </p:txBody>
        </p:sp>
        <p:sp>
          <p:nvSpPr>
            <p:cNvPr id="837" name="Rectangle 834">
              <a:extLst>
                <a:ext uri="{FF2B5EF4-FFF2-40B4-BE49-F238E27FC236}">
                  <a16:creationId xmlns:a16="http://schemas.microsoft.com/office/drawing/2014/main" id="{6354EB3F-BB5A-5A42-8844-440BA81EDB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13905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53</a:t>
              </a:r>
            </a:p>
          </p:txBody>
        </p:sp>
        <p:sp>
          <p:nvSpPr>
            <p:cNvPr id="838" name="Rectangle 835">
              <a:extLst>
                <a:ext uri="{FF2B5EF4-FFF2-40B4-BE49-F238E27FC236}">
                  <a16:creationId xmlns:a16="http://schemas.microsoft.com/office/drawing/2014/main" id="{AEF702F7-3331-8143-990B-A8B2777CBB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439330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57</a:t>
              </a:r>
            </a:p>
          </p:txBody>
        </p:sp>
        <p:sp>
          <p:nvSpPr>
            <p:cNvPr id="839" name="Rectangle 836">
              <a:extLst>
                <a:ext uri="{FF2B5EF4-FFF2-40B4-BE49-F238E27FC236}">
                  <a16:creationId xmlns:a16="http://schemas.microsoft.com/office/drawing/2014/main" id="{FD04A153-DA58-3B41-855A-B494F271F1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61580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61</a:t>
              </a:r>
            </a:p>
          </p:txBody>
        </p:sp>
        <p:sp>
          <p:nvSpPr>
            <p:cNvPr id="840" name="Rectangle 837">
              <a:extLst>
                <a:ext uri="{FF2B5EF4-FFF2-40B4-BE49-F238E27FC236}">
                  <a16:creationId xmlns:a16="http://schemas.microsoft.com/office/drawing/2014/main" id="{80F36F26-19BE-E94D-8172-02AD3200E3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85417" y="6300788"/>
              <a:ext cx="128587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65</a:t>
              </a:r>
            </a:p>
          </p:txBody>
        </p:sp>
        <p:sp>
          <p:nvSpPr>
            <p:cNvPr id="841" name="Rectangle 838">
              <a:extLst>
                <a:ext uri="{FF2B5EF4-FFF2-40B4-BE49-F238E27FC236}">
                  <a16:creationId xmlns:a16="http://schemas.microsoft.com/office/drawing/2014/main" id="{F8A14759-0EBE-DD42-A196-D10F5471118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109255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69</a:t>
              </a:r>
            </a:p>
          </p:txBody>
        </p:sp>
        <p:sp>
          <p:nvSpPr>
            <p:cNvPr id="842" name="Rectangle 839">
              <a:extLst>
                <a:ext uri="{FF2B5EF4-FFF2-40B4-BE49-F238E27FC236}">
                  <a16:creationId xmlns:a16="http://schemas.microsoft.com/office/drawing/2014/main" id="{55C5877C-159C-1C49-90EC-3AD042BCD18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34680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73</a:t>
              </a:r>
            </a:p>
          </p:txBody>
        </p:sp>
        <p:sp>
          <p:nvSpPr>
            <p:cNvPr id="843" name="Rectangle 840">
              <a:extLst>
                <a:ext uri="{FF2B5EF4-FFF2-40B4-BE49-F238E27FC236}">
                  <a16:creationId xmlns:a16="http://schemas.microsoft.com/office/drawing/2014/main" id="{90F08AF6-711A-0641-AAB2-78144B1544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58517" y="6300788"/>
              <a:ext cx="128587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77</a:t>
              </a:r>
            </a:p>
          </p:txBody>
        </p:sp>
        <p:sp>
          <p:nvSpPr>
            <p:cNvPr id="844" name="Rectangle 841">
              <a:extLst>
                <a:ext uri="{FF2B5EF4-FFF2-40B4-BE49-F238E27FC236}">
                  <a16:creationId xmlns:a16="http://schemas.microsoft.com/office/drawing/2014/main" id="{A7E67897-AFF0-824B-98A5-77D9462D14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782355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81</a:t>
              </a:r>
            </a:p>
          </p:txBody>
        </p:sp>
        <p:sp>
          <p:nvSpPr>
            <p:cNvPr id="845" name="Rectangle 842">
              <a:extLst>
                <a:ext uri="{FF2B5EF4-FFF2-40B4-BE49-F238E27FC236}">
                  <a16:creationId xmlns:a16="http://schemas.microsoft.com/office/drawing/2014/main" id="{ECE0D778-E061-5B48-81E1-A1539A6027C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006192" y="6300788"/>
              <a:ext cx="128587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85</a:t>
              </a:r>
            </a:p>
          </p:txBody>
        </p:sp>
        <p:sp>
          <p:nvSpPr>
            <p:cNvPr id="846" name="Rectangle 843">
              <a:extLst>
                <a:ext uri="{FF2B5EF4-FFF2-40B4-BE49-F238E27FC236}">
                  <a16:creationId xmlns:a16="http://schemas.microsoft.com/office/drawing/2014/main" id="{06332695-42D3-B542-AD3B-8BE6E96AED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230030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89</a:t>
              </a:r>
            </a:p>
          </p:txBody>
        </p:sp>
        <p:sp>
          <p:nvSpPr>
            <p:cNvPr id="847" name="Rectangle 844">
              <a:extLst>
                <a:ext uri="{FF2B5EF4-FFF2-40B4-BE49-F238E27FC236}">
                  <a16:creationId xmlns:a16="http://schemas.microsoft.com/office/drawing/2014/main" id="{92AB91A9-C36C-204F-AE1A-F06DD26C2E0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453867" y="6300788"/>
              <a:ext cx="128587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93</a:t>
              </a:r>
            </a:p>
          </p:txBody>
        </p:sp>
        <p:sp>
          <p:nvSpPr>
            <p:cNvPr id="848" name="Rectangle 845">
              <a:extLst>
                <a:ext uri="{FF2B5EF4-FFF2-40B4-BE49-F238E27FC236}">
                  <a16:creationId xmlns:a16="http://schemas.microsoft.com/office/drawing/2014/main" id="{75FC8957-4B84-9F44-9ECC-B804CF89DF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77705" y="6300787"/>
              <a:ext cx="128587" cy="13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97</a:t>
              </a:r>
            </a:p>
          </p:txBody>
        </p:sp>
        <p:sp>
          <p:nvSpPr>
            <p:cNvPr id="849" name="Rectangle 846">
              <a:extLst>
                <a:ext uri="{FF2B5EF4-FFF2-40B4-BE49-F238E27FC236}">
                  <a16:creationId xmlns:a16="http://schemas.microsoft.com/office/drawing/2014/main" id="{A1FDE032-4417-264F-A56E-0FE8112FEE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76142" y="6332538"/>
              <a:ext cx="192087" cy="138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900">
                  <a:latin typeface="Arial" panose="020B0604020202020204" pitchFamily="34" charset="0"/>
                </a:rPr>
                <a:t>100</a:t>
              </a:r>
            </a:p>
          </p:txBody>
        </p:sp>
        <p:sp>
          <p:nvSpPr>
            <p:cNvPr id="850" name="Rectangle 847">
              <a:extLst>
                <a:ext uri="{FF2B5EF4-FFF2-40B4-BE49-F238E27FC236}">
                  <a16:creationId xmlns:a16="http://schemas.microsoft.com/office/drawing/2014/main" id="{C24ABAF3-94D8-2241-8C15-B76694CD4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680" y="3197225"/>
              <a:ext cx="2828925" cy="2735262"/>
            </a:xfrm>
            <a:prstGeom prst="rect">
              <a:avLst/>
            </a:prstGeom>
            <a:solidFill>
              <a:schemeClr val="bg1"/>
            </a:solidFill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it-IT" dirty="0"/>
            </a:p>
          </p:txBody>
        </p:sp>
        <p:sp>
          <p:nvSpPr>
            <p:cNvPr id="851" name="Line 848">
              <a:extLst>
                <a:ext uri="{FF2B5EF4-FFF2-40B4-BE49-F238E27FC236}">
                  <a16:creationId xmlns:a16="http://schemas.microsoft.com/office/drawing/2014/main" id="{5CB964EE-E41D-8246-9CC8-679F4FC189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0405" y="3911600"/>
              <a:ext cx="282575" cy="1587"/>
            </a:xfrm>
            <a:prstGeom prst="line">
              <a:avLst/>
            </a:prstGeom>
            <a:noFill/>
            <a:ln w="25560" cap="sq">
              <a:solidFill>
                <a:srgbClr val="0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2" name="Rectangle 849">
              <a:extLst>
                <a:ext uri="{FF2B5EF4-FFF2-40B4-BE49-F238E27FC236}">
                  <a16:creationId xmlns:a16="http://schemas.microsoft.com/office/drawing/2014/main" id="{BAF32398-1FE2-784A-9456-15354A8FC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305" y="3776662"/>
              <a:ext cx="2314575" cy="255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400" b="1" dirty="0">
                  <a:latin typeface="Arial" panose="020B0604020202020204" pitchFamily="34" charset="0"/>
                </a:rPr>
                <a:t>FACE                      2%</a:t>
              </a:r>
            </a:p>
          </p:txBody>
        </p:sp>
        <p:sp>
          <p:nvSpPr>
            <p:cNvPr id="853" name="Line 850">
              <a:extLst>
                <a:ext uri="{FF2B5EF4-FFF2-40B4-BE49-F238E27FC236}">
                  <a16:creationId xmlns:a16="http://schemas.microsoft.com/office/drawing/2014/main" id="{84CE6654-7593-FE4E-A726-26C4F663CB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0405" y="4227512"/>
              <a:ext cx="282575" cy="4763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4" name="Rectangle 851">
              <a:extLst>
                <a:ext uri="{FF2B5EF4-FFF2-40B4-BE49-F238E27FC236}">
                  <a16:creationId xmlns:a16="http://schemas.microsoft.com/office/drawing/2014/main" id="{49999BC5-364A-0243-82F4-CE1989217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305" y="4090987"/>
              <a:ext cx="2314575" cy="255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400" b="1" dirty="0">
                  <a:latin typeface="Arial" panose="020B0604020202020204" pitchFamily="34" charset="0"/>
                </a:rPr>
                <a:t>GUNX                     3%</a:t>
              </a:r>
            </a:p>
          </p:txBody>
        </p:sp>
        <p:sp>
          <p:nvSpPr>
            <p:cNvPr id="855" name="Line 852">
              <a:extLst>
                <a:ext uri="{FF2B5EF4-FFF2-40B4-BE49-F238E27FC236}">
                  <a16:creationId xmlns:a16="http://schemas.microsoft.com/office/drawing/2014/main" id="{45BEEAD2-0ADD-C043-BE43-0B16FF7678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0405" y="4541837"/>
              <a:ext cx="282575" cy="1588"/>
            </a:xfrm>
            <a:prstGeom prst="line">
              <a:avLst/>
            </a:prstGeom>
            <a:noFill/>
            <a:ln w="25560" cap="sq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6" name="Rectangle 853">
              <a:extLst>
                <a:ext uri="{FF2B5EF4-FFF2-40B4-BE49-F238E27FC236}">
                  <a16:creationId xmlns:a16="http://schemas.microsoft.com/office/drawing/2014/main" id="{86F9AB63-70C3-EA45-BC8F-5D4ECBD5C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305" y="4403725"/>
              <a:ext cx="2324100" cy="255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400" b="1" dirty="0">
                  <a:latin typeface="Arial" panose="020B0604020202020204" pitchFamily="34" charset="0"/>
                </a:rPr>
                <a:t>LEAF                      8%</a:t>
              </a:r>
            </a:p>
          </p:txBody>
        </p:sp>
        <p:sp>
          <p:nvSpPr>
            <p:cNvPr id="857" name="Line 854">
              <a:extLst>
                <a:ext uri="{FF2B5EF4-FFF2-40B4-BE49-F238E27FC236}">
                  <a16:creationId xmlns:a16="http://schemas.microsoft.com/office/drawing/2014/main" id="{3A61E775-7389-EB44-98F1-74F5320627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0405" y="4854575"/>
              <a:ext cx="282575" cy="4762"/>
            </a:xfrm>
            <a:prstGeom prst="line">
              <a:avLst/>
            </a:prstGeom>
            <a:noFill/>
            <a:ln w="25560" cap="sq">
              <a:solidFill>
                <a:srgbClr val="00FF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58" name="Rectangle 855">
              <a:extLst>
                <a:ext uri="{FF2B5EF4-FFF2-40B4-BE49-F238E27FC236}">
                  <a16:creationId xmlns:a16="http://schemas.microsoft.com/office/drawing/2014/main" id="{ACDC6974-3DD8-5348-B3B3-BB82D2D9B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305" y="4719637"/>
              <a:ext cx="2314575" cy="255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400" b="1" dirty="0">
                  <a:latin typeface="Arial" panose="020B0604020202020204" pitchFamily="34" charset="0"/>
                </a:rPr>
                <a:t>Control Chart        4%</a:t>
              </a:r>
            </a:p>
          </p:txBody>
        </p:sp>
        <p:sp>
          <p:nvSpPr>
            <p:cNvPr id="859" name="Line 856">
              <a:extLst>
                <a:ext uri="{FF2B5EF4-FFF2-40B4-BE49-F238E27FC236}">
                  <a16:creationId xmlns:a16="http://schemas.microsoft.com/office/drawing/2014/main" id="{06B3BAB1-6966-AA41-B830-09A7738EDF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0405" y="5168900"/>
              <a:ext cx="282575" cy="1587"/>
            </a:xfrm>
            <a:prstGeom prst="line">
              <a:avLst/>
            </a:prstGeom>
            <a:noFill/>
            <a:ln w="25560" cap="sq">
              <a:solidFill>
                <a:srgbClr val="800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60" name="Rectangle 857">
              <a:extLst>
                <a:ext uri="{FF2B5EF4-FFF2-40B4-BE49-F238E27FC236}">
                  <a16:creationId xmlns:a16="http://schemas.microsoft.com/office/drawing/2014/main" id="{C2415231-CE19-9D42-854A-F21EE4DC7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305" y="5035550"/>
              <a:ext cx="2314575" cy="255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400" b="1" dirty="0">
                  <a:latin typeface="Arial" panose="020B0604020202020204" pitchFamily="34" charset="0"/>
                </a:rPr>
                <a:t>TRACE                   3%</a:t>
              </a:r>
            </a:p>
          </p:txBody>
        </p:sp>
        <p:sp>
          <p:nvSpPr>
            <p:cNvPr id="861" name="Line 858">
              <a:extLst>
                <a:ext uri="{FF2B5EF4-FFF2-40B4-BE49-F238E27FC236}">
                  <a16:creationId xmlns:a16="http://schemas.microsoft.com/office/drawing/2014/main" id="{1D731FE9-ADD3-0941-8DF8-60A81C374F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0405" y="5486400"/>
              <a:ext cx="282575" cy="1587"/>
            </a:xfrm>
            <a:prstGeom prst="line">
              <a:avLst/>
            </a:prstGeom>
            <a:noFill/>
            <a:ln w="25560" cap="sq">
              <a:solidFill>
                <a:srgbClr val="8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62" name="Rectangle 859">
              <a:extLst>
                <a:ext uri="{FF2B5EF4-FFF2-40B4-BE49-F238E27FC236}">
                  <a16:creationId xmlns:a16="http://schemas.microsoft.com/office/drawing/2014/main" id="{8E1AABC6-6976-1949-B6F6-E1CFA11EB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305" y="5349875"/>
              <a:ext cx="2324100" cy="255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400" b="1" dirty="0">
                  <a:latin typeface="Arial" panose="020B0604020202020204" pitchFamily="34" charset="0"/>
                </a:rPr>
                <a:t>2-Patterns              3%</a:t>
              </a:r>
            </a:p>
          </p:txBody>
        </p:sp>
        <p:sp>
          <p:nvSpPr>
            <p:cNvPr id="863" name="Line 860">
              <a:extLst>
                <a:ext uri="{FF2B5EF4-FFF2-40B4-BE49-F238E27FC236}">
                  <a16:creationId xmlns:a16="http://schemas.microsoft.com/office/drawing/2014/main" id="{EE1D003F-CB7E-A247-B022-F62AAF562F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0405" y="5797550"/>
              <a:ext cx="282575" cy="4762"/>
            </a:xfrm>
            <a:prstGeom prst="line">
              <a:avLst/>
            </a:prstGeom>
            <a:noFill/>
            <a:ln w="25560" cap="sq">
              <a:solidFill>
                <a:srgbClr val="00808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864" name="Rectangle 861">
              <a:extLst>
                <a:ext uri="{FF2B5EF4-FFF2-40B4-BE49-F238E27FC236}">
                  <a16:creationId xmlns:a16="http://schemas.microsoft.com/office/drawing/2014/main" id="{A6457477-DCCE-244A-9148-A9662FFEC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305" y="5665787"/>
              <a:ext cx="2295526" cy="2551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400" b="1" dirty="0" err="1">
                  <a:latin typeface="Arial" panose="020B0604020202020204" pitchFamily="34" charset="0"/>
                </a:rPr>
                <a:t>WordSpotting</a:t>
              </a:r>
              <a:r>
                <a:rPr lang="en-US" altLang="it-IT" sz="1400" b="1" dirty="0">
                  <a:latin typeface="Arial" panose="020B0604020202020204" pitchFamily="34" charset="0"/>
                </a:rPr>
                <a:t>        3%</a:t>
              </a:r>
            </a:p>
          </p:txBody>
        </p:sp>
        <p:sp>
          <p:nvSpPr>
            <p:cNvPr id="865" name="Rectangle 862">
              <a:extLst>
                <a:ext uri="{FF2B5EF4-FFF2-40B4-BE49-F238E27FC236}">
                  <a16:creationId xmlns:a16="http://schemas.microsoft.com/office/drawing/2014/main" id="{F3C804B6-6A5F-C240-B539-CA0EC2292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656" y="3244851"/>
              <a:ext cx="2533650" cy="43731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r" eaLnBrk="1" hangingPunct="1">
                <a:buClrTx/>
                <a:buFontTx/>
                <a:buNone/>
              </a:pPr>
              <a:r>
                <a:rPr lang="en-US" altLang="it-IT" sz="1200" i="1" dirty="0">
                  <a:latin typeface="Arial" panose="020B0604020202020204" pitchFamily="34" charset="0"/>
                </a:rPr>
                <a:t>Warping width that achieves</a:t>
              </a:r>
            </a:p>
            <a:p>
              <a:pPr algn="r" eaLnBrk="1" hangingPunct="1">
                <a:buClrTx/>
                <a:buFontTx/>
                <a:buNone/>
              </a:pPr>
              <a:r>
                <a:rPr lang="en-US" altLang="it-IT" sz="1200" i="1" dirty="0">
                  <a:latin typeface="Arial" panose="020B0604020202020204" pitchFamily="34" charset="0"/>
                </a:rPr>
                <a:t> max Accuracy </a:t>
              </a:r>
            </a:p>
          </p:txBody>
        </p:sp>
        <p:sp>
          <p:nvSpPr>
            <p:cNvPr id="866" name="Rectangle 863">
              <a:extLst>
                <a:ext uri="{FF2B5EF4-FFF2-40B4-BE49-F238E27FC236}">
                  <a16:creationId xmlns:a16="http://schemas.microsoft.com/office/drawing/2014/main" id="{53DD695A-9CC4-D14C-8D96-BE91AD6F09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67368" y="3870324"/>
              <a:ext cx="1338262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 dirty="0">
                  <a:latin typeface="Arial" panose="020B0604020202020204" pitchFamily="34" charset="0"/>
                </a:rPr>
                <a:t>Accuracy </a:t>
              </a:r>
            </a:p>
          </p:txBody>
        </p:sp>
        <p:grpSp>
          <p:nvGrpSpPr>
            <p:cNvPr id="867" name="Group 864">
              <a:extLst>
                <a:ext uri="{FF2B5EF4-FFF2-40B4-BE49-F238E27FC236}">
                  <a16:creationId xmlns:a16="http://schemas.microsoft.com/office/drawing/2014/main" id="{16C431DC-27C8-E443-830B-0D43103968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2692" y="987425"/>
              <a:ext cx="1860550" cy="1657350"/>
              <a:chOff x="4132" y="623"/>
              <a:chExt cx="1172" cy="1044"/>
            </a:xfrm>
          </p:grpSpPr>
          <p:sp>
            <p:nvSpPr>
              <p:cNvPr id="868" name="Rectangle 865">
                <a:extLst>
                  <a:ext uri="{FF2B5EF4-FFF2-40B4-BE49-F238E27FC236}">
                    <a16:creationId xmlns:a16="http://schemas.microsoft.com/office/drawing/2014/main" id="{36946EC4-2AA3-9F4C-9359-9893F2A64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69" name="Rectangle 866">
                <a:extLst>
                  <a:ext uri="{FF2B5EF4-FFF2-40B4-BE49-F238E27FC236}">
                    <a16:creationId xmlns:a16="http://schemas.microsoft.com/office/drawing/2014/main" id="{7F42855E-A3D7-544D-B2BF-C372AF2C8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0" name="Rectangle 867">
                <a:extLst>
                  <a:ext uri="{FF2B5EF4-FFF2-40B4-BE49-F238E27FC236}">
                    <a16:creationId xmlns:a16="http://schemas.microsoft.com/office/drawing/2014/main" id="{5FB85736-1585-E34D-AEB3-071C1FE15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1" name="Rectangle 868">
                <a:extLst>
                  <a:ext uri="{FF2B5EF4-FFF2-40B4-BE49-F238E27FC236}">
                    <a16:creationId xmlns:a16="http://schemas.microsoft.com/office/drawing/2014/main" id="{80BD4862-CDDA-9E4B-9684-55D3761FE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2" name="Rectangle 869">
                <a:extLst>
                  <a:ext uri="{FF2B5EF4-FFF2-40B4-BE49-F238E27FC236}">
                    <a16:creationId xmlns:a16="http://schemas.microsoft.com/office/drawing/2014/main" id="{E6D522D0-CDC5-C049-83F3-A2934E8FB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3" name="Rectangle 870">
                <a:extLst>
                  <a:ext uri="{FF2B5EF4-FFF2-40B4-BE49-F238E27FC236}">
                    <a16:creationId xmlns:a16="http://schemas.microsoft.com/office/drawing/2014/main" id="{AAE9EEE9-4319-7E43-BEDD-C5FEA3017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4" name="Rectangle 871">
                <a:extLst>
                  <a:ext uri="{FF2B5EF4-FFF2-40B4-BE49-F238E27FC236}">
                    <a16:creationId xmlns:a16="http://schemas.microsoft.com/office/drawing/2014/main" id="{95C5BAE2-1850-F44A-887F-D331E032E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5" name="Rectangle 872">
                <a:extLst>
                  <a:ext uri="{FF2B5EF4-FFF2-40B4-BE49-F238E27FC236}">
                    <a16:creationId xmlns:a16="http://schemas.microsoft.com/office/drawing/2014/main" id="{3AC9F185-23FE-EF41-8798-467A3D829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6" name="Rectangle 873">
                <a:extLst>
                  <a:ext uri="{FF2B5EF4-FFF2-40B4-BE49-F238E27FC236}">
                    <a16:creationId xmlns:a16="http://schemas.microsoft.com/office/drawing/2014/main" id="{14D24055-7704-1E45-97C9-FBD821EC6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7" name="Rectangle 874">
                <a:extLst>
                  <a:ext uri="{FF2B5EF4-FFF2-40B4-BE49-F238E27FC236}">
                    <a16:creationId xmlns:a16="http://schemas.microsoft.com/office/drawing/2014/main" id="{D91D3053-2C97-3742-9B48-506278E35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8" name="Rectangle 875">
                <a:extLst>
                  <a:ext uri="{FF2B5EF4-FFF2-40B4-BE49-F238E27FC236}">
                    <a16:creationId xmlns:a16="http://schemas.microsoft.com/office/drawing/2014/main" id="{DECD15B4-7BFE-6D41-ABE4-50884F9DF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79" name="Rectangle 876">
                <a:extLst>
                  <a:ext uri="{FF2B5EF4-FFF2-40B4-BE49-F238E27FC236}">
                    <a16:creationId xmlns:a16="http://schemas.microsoft.com/office/drawing/2014/main" id="{6DFDB848-9C70-294F-910C-C94E61DCA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0" name="Rectangle 877">
                <a:extLst>
                  <a:ext uri="{FF2B5EF4-FFF2-40B4-BE49-F238E27FC236}">
                    <a16:creationId xmlns:a16="http://schemas.microsoft.com/office/drawing/2014/main" id="{A8DA021E-9695-E946-8821-709B4C173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1" name="Rectangle 878">
                <a:extLst>
                  <a:ext uri="{FF2B5EF4-FFF2-40B4-BE49-F238E27FC236}">
                    <a16:creationId xmlns:a16="http://schemas.microsoft.com/office/drawing/2014/main" id="{548AB3D4-C8FB-6545-9A4B-E775BDDE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2" name="Rectangle 879">
                <a:extLst>
                  <a:ext uri="{FF2B5EF4-FFF2-40B4-BE49-F238E27FC236}">
                    <a16:creationId xmlns:a16="http://schemas.microsoft.com/office/drawing/2014/main" id="{BF47EA22-5AD9-CE4D-9420-353C9DDEA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3" name="Rectangle 880">
                <a:extLst>
                  <a:ext uri="{FF2B5EF4-FFF2-40B4-BE49-F238E27FC236}">
                    <a16:creationId xmlns:a16="http://schemas.microsoft.com/office/drawing/2014/main" id="{22310E59-5DA2-4A40-9727-ED27827C8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4" name="Rectangle 881">
                <a:extLst>
                  <a:ext uri="{FF2B5EF4-FFF2-40B4-BE49-F238E27FC236}">
                    <a16:creationId xmlns:a16="http://schemas.microsoft.com/office/drawing/2014/main" id="{192CE05E-CED1-364A-835E-3A0038D6F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5" name="Rectangle 882">
                <a:extLst>
                  <a:ext uri="{FF2B5EF4-FFF2-40B4-BE49-F238E27FC236}">
                    <a16:creationId xmlns:a16="http://schemas.microsoft.com/office/drawing/2014/main" id="{5B05C0A8-7BDA-834C-AC96-817B286CF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6" name="Rectangle 883">
                <a:extLst>
                  <a:ext uri="{FF2B5EF4-FFF2-40B4-BE49-F238E27FC236}">
                    <a16:creationId xmlns:a16="http://schemas.microsoft.com/office/drawing/2014/main" id="{28504773-CBB3-EE41-AADA-8218D310C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7" name="Rectangle 884">
                <a:extLst>
                  <a:ext uri="{FF2B5EF4-FFF2-40B4-BE49-F238E27FC236}">
                    <a16:creationId xmlns:a16="http://schemas.microsoft.com/office/drawing/2014/main" id="{4A0D9253-B2E6-3F45-B49F-1ACB4B9C5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8" name="Rectangle 885">
                <a:extLst>
                  <a:ext uri="{FF2B5EF4-FFF2-40B4-BE49-F238E27FC236}">
                    <a16:creationId xmlns:a16="http://schemas.microsoft.com/office/drawing/2014/main" id="{E53A3BD6-6797-2D49-A1E7-763B61E74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89" name="Rectangle 886">
                <a:extLst>
                  <a:ext uri="{FF2B5EF4-FFF2-40B4-BE49-F238E27FC236}">
                    <a16:creationId xmlns:a16="http://schemas.microsoft.com/office/drawing/2014/main" id="{0264275C-9CDB-2B49-B806-9E0FDAADD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0" name="Rectangle 887">
                <a:extLst>
                  <a:ext uri="{FF2B5EF4-FFF2-40B4-BE49-F238E27FC236}">
                    <a16:creationId xmlns:a16="http://schemas.microsoft.com/office/drawing/2014/main" id="{E838258F-DF56-0A4D-A66F-06919C1B0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1" name="Rectangle 888">
                <a:extLst>
                  <a:ext uri="{FF2B5EF4-FFF2-40B4-BE49-F238E27FC236}">
                    <a16:creationId xmlns:a16="http://schemas.microsoft.com/office/drawing/2014/main" id="{1FA1B1B0-6DE7-BC49-911D-F01EE9046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2" name="Rectangle 889">
                <a:extLst>
                  <a:ext uri="{FF2B5EF4-FFF2-40B4-BE49-F238E27FC236}">
                    <a16:creationId xmlns:a16="http://schemas.microsoft.com/office/drawing/2014/main" id="{EE8A20AF-A5ED-A145-8B83-A2FDA2C5C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3" name="Rectangle 890">
                <a:extLst>
                  <a:ext uri="{FF2B5EF4-FFF2-40B4-BE49-F238E27FC236}">
                    <a16:creationId xmlns:a16="http://schemas.microsoft.com/office/drawing/2014/main" id="{1D26A656-F446-0A42-B16C-55EF04712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4" name="Rectangle 891">
                <a:extLst>
                  <a:ext uri="{FF2B5EF4-FFF2-40B4-BE49-F238E27FC236}">
                    <a16:creationId xmlns:a16="http://schemas.microsoft.com/office/drawing/2014/main" id="{83924F9B-A867-6644-B428-050FDD144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62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5" name="Rectangle 892">
                <a:extLst>
                  <a:ext uri="{FF2B5EF4-FFF2-40B4-BE49-F238E27FC236}">
                    <a16:creationId xmlns:a16="http://schemas.microsoft.com/office/drawing/2014/main" id="{782C8A1C-20CE-F042-A51D-093993B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62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6" name="Rectangle 893">
                <a:extLst>
                  <a:ext uri="{FF2B5EF4-FFF2-40B4-BE49-F238E27FC236}">
                    <a16:creationId xmlns:a16="http://schemas.microsoft.com/office/drawing/2014/main" id="{F1922588-C59A-F348-8131-19421F737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62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7" name="Rectangle 894">
                <a:extLst>
                  <a:ext uri="{FF2B5EF4-FFF2-40B4-BE49-F238E27FC236}">
                    <a16:creationId xmlns:a16="http://schemas.microsoft.com/office/drawing/2014/main" id="{6B4FE102-2686-D04C-B0B6-69626047F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62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8" name="Rectangle 895">
                <a:extLst>
                  <a:ext uri="{FF2B5EF4-FFF2-40B4-BE49-F238E27FC236}">
                    <a16:creationId xmlns:a16="http://schemas.microsoft.com/office/drawing/2014/main" id="{C5D8404E-D724-104E-B05F-F0D4C3ACA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62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899" name="Rectangle 896">
                <a:extLst>
                  <a:ext uri="{FF2B5EF4-FFF2-40B4-BE49-F238E27FC236}">
                    <a16:creationId xmlns:a16="http://schemas.microsoft.com/office/drawing/2014/main" id="{8D1F85F0-4001-AA44-8A57-25ADB44C0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62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0" name="Rectangle 897">
                <a:extLst>
                  <a:ext uri="{FF2B5EF4-FFF2-40B4-BE49-F238E27FC236}">
                    <a16:creationId xmlns:a16="http://schemas.microsoft.com/office/drawing/2014/main" id="{84547349-8B33-4046-BDE6-11A5E89EA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1" name="Rectangle 898">
                <a:extLst>
                  <a:ext uri="{FF2B5EF4-FFF2-40B4-BE49-F238E27FC236}">
                    <a16:creationId xmlns:a16="http://schemas.microsoft.com/office/drawing/2014/main" id="{55F9E508-BB08-FF4A-A686-AD18702F9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2" name="Rectangle 899">
                <a:extLst>
                  <a:ext uri="{FF2B5EF4-FFF2-40B4-BE49-F238E27FC236}">
                    <a16:creationId xmlns:a16="http://schemas.microsoft.com/office/drawing/2014/main" id="{95B22DDD-DB71-FD40-8E84-155AACEF7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3" name="Rectangle 900">
                <a:extLst>
                  <a:ext uri="{FF2B5EF4-FFF2-40B4-BE49-F238E27FC236}">
                    <a16:creationId xmlns:a16="http://schemas.microsoft.com/office/drawing/2014/main" id="{FDA0560C-0109-404A-AE19-0208D99AC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4" name="Rectangle 901">
                <a:extLst>
                  <a:ext uri="{FF2B5EF4-FFF2-40B4-BE49-F238E27FC236}">
                    <a16:creationId xmlns:a16="http://schemas.microsoft.com/office/drawing/2014/main" id="{29E88F30-BF2F-F74A-BB1A-39487A909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5" name="Rectangle 902">
                <a:extLst>
                  <a:ext uri="{FF2B5EF4-FFF2-40B4-BE49-F238E27FC236}">
                    <a16:creationId xmlns:a16="http://schemas.microsoft.com/office/drawing/2014/main" id="{F2894162-B082-5F4C-85F8-2D30C3613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6" name="Rectangle 903">
                <a:extLst>
                  <a:ext uri="{FF2B5EF4-FFF2-40B4-BE49-F238E27FC236}">
                    <a16:creationId xmlns:a16="http://schemas.microsoft.com/office/drawing/2014/main" id="{DCEE9596-AF33-5C43-A2EE-A5788259C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7" name="Rectangle 904">
                <a:extLst>
                  <a:ext uri="{FF2B5EF4-FFF2-40B4-BE49-F238E27FC236}">
                    <a16:creationId xmlns:a16="http://schemas.microsoft.com/office/drawing/2014/main" id="{738A4D95-0E50-CB4B-B890-D6DB48D5A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8" name="Rectangle 905">
                <a:extLst>
                  <a:ext uri="{FF2B5EF4-FFF2-40B4-BE49-F238E27FC236}">
                    <a16:creationId xmlns:a16="http://schemas.microsoft.com/office/drawing/2014/main" id="{6B112424-39E8-B645-85A9-B6DDC64D3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09" name="Rectangle 906">
                <a:extLst>
                  <a:ext uri="{FF2B5EF4-FFF2-40B4-BE49-F238E27FC236}">
                    <a16:creationId xmlns:a16="http://schemas.microsoft.com/office/drawing/2014/main" id="{97722180-BB73-AF43-B976-B351C3BE3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0" name="Rectangle 907">
                <a:extLst>
                  <a:ext uri="{FF2B5EF4-FFF2-40B4-BE49-F238E27FC236}">
                    <a16:creationId xmlns:a16="http://schemas.microsoft.com/office/drawing/2014/main" id="{4B5CC10B-2B72-DD44-9DDE-EB2F3734E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1" name="Rectangle 908">
                <a:extLst>
                  <a:ext uri="{FF2B5EF4-FFF2-40B4-BE49-F238E27FC236}">
                    <a16:creationId xmlns:a16="http://schemas.microsoft.com/office/drawing/2014/main" id="{FC881C10-DE00-F249-80A7-543654383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2" name="Rectangle 909">
                <a:extLst>
                  <a:ext uri="{FF2B5EF4-FFF2-40B4-BE49-F238E27FC236}">
                    <a16:creationId xmlns:a16="http://schemas.microsoft.com/office/drawing/2014/main" id="{74A8BA90-9926-934B-AEFF-3735633B7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3" name="Rectangle 910">
                <a:extLst>
                  <a:ext uri="{FF2B5EF4-FFF2-40B4-BE49-F238E27FC236}">
                    <a16:creationId xmlns:a16="http://schemas.microsoft.com/office/drawing/2014/main" id="{963AA641-FD51-B644-966B-7D5BFADDE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4" name="Rectangle 911">
                <a:extLst>
                  <a:ext uri="{FF2B5EF4-FFF2-40B4-BE49-F238E27FC236}">
                    <a16:creationId xmlns:a16="http://schemas.microsoft.com/office/drawing/2014/main" id="{9EA4A9EF-5088-A444-B34E-91DFB50DF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5" name="Rectangle 912">
                <a:extLst>
                  <a:ext uri="{FF2B5EF4-FFF2-40B4-BE49-F238E27FC236}">
                    <a16:creationId xmlns:a16="http://schemas.microsoft.com/office/drawing/2014/main" id="{DCBDFD3D-4BAD-2A4D-8352-FF3BE07B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6" name="Rectangle 913">
                <a:extLst>
                  <a:ext uri="{FF2B5EF4-FFF2-40B4-BE49-F238E27FC236}">
                    <a16:creationId xmlns:a16="http://schemas.microsoft.com/office/drawing/2014/main" id="{B186DF53-8A00-CC49-A467-132760E98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7" name="Rectangle 914">
                <a:extLst>
                  <a:ext uri="{FF2B5EF4-FFF2-40B4-BE49-F238E27FC236}">
                    <a16:creationId xmlns:a16="http://schemas.microsoft.com/office/drawing/2014/main" id="{23F592D9-BD11-F34E-8EEE-7F3038656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8" name="Rectangle 915">
                <a:extLst>
                  <a:ext uri="{FF2B5EF4-FFF2-40B4-BE49-F238E27FC236}">
                    <a16:creationId xmlns:a16="http://schemas.microsoft.com/office/drawing/2014/main" id="{6D5E3D30-AB02-9E47-9FB8-6818CDB9E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19" name="Rectangle 916">
                <a:extLst>
                  <a:ext uri="{FF2B5EF4-FFF2-40B4-BE49-F238E27FC236}">
                    <a16:creationId xmlns:a16="http://schemas.microsoft.com/office/drawing/2014/main" id="{B509452B-975C-7341-8EB9-DF1BB9086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0" name="Rectangle 917">
                <a:extLst>
                  <a:ext uri="{FF2B5EF4-FFF2-40B4-BE49-F238E27FC236}">
                    <a16:creationId xmlns:a16="http://schemas.microsoft.com/office/drawing/2014/main" id="{7B61AF7E-4B72-BF42-9C0C-06B6DCE47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1" name="Rectangle 918">
                <a:extLst>
                  <a:ext uri="{FF2B5EF4-FFF2-40B4-BE49-F238E27FC236}">
                    <a16:creationId xmlns:a16="http://schemas.microsoft.com/office/drawing/2014/main" id="{13E553AD-5FFF-C94C-B7E0-6BE8A5A56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2" name="Rectangle 919">
                <a:extLst>
                  <a:ext uri="{FF2B5EF4-FFF2-40B4-BE49-F238E27FC236}">
                    <a16:creationId xmlns:a16="http://schemas.microsoft.com/office/drawing/2014/main" id="{2C100FA9-67BC-AB4E-B3FA-EE337EA83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3" name="Rectangle 920">
                <a:extLst>
                  <a:ext uri="{FF2B5EF4-FFF2-40B4-BE49-F238E27FC236}">
                    <a16:creationId xmlns:a16="http://schemas.microsoft.com/office/drawing/2014/main" id="{AF465ADD-5B7E-B849-ADCC-D4F81CF63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4" name="Rectangle 921">
                <a:extLst>
                  <a:ext uri="{FF2B5EF4-FFF2-40B4-BE49-F238E27FC236}">
                    <a16:creationId xmlns:a16="http://schemas.microsoft.com/office/drawing/2014/main" id="{4A349762-16D0-3B47-AA1E-6E6A98712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5" name="Rectangle 922">
                <a:extLst>
                  <a:ext uri="{FF2B5EF4-FFF2-40B4-BE49-F238E27FC236}">
                    <a16:creationId xmlns:a16="http://schemas.microsoft.com/office/drawing/2014/main" id="{BA4EB026-F2D7-A14E-B477-ADF906277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65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6" name="Rectangle 923">
                <a:extLst>
                  <a:ext uri="{FF2B5EF4-FFF2-40B4-BE49-F238E27FC236}">
                    <a16:creationId xmlns:a16="http://schemas.microsoft.com/office/drawing/2014/main" id="{7C8F5368-BCF7-B14E-918E-F013A58FF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65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7" name="Rectangle 924">
                <a:extLst>
                  <a:ext uri="{FF2B5EF4-FFF2-40B4-BE49-F238E27FC236}">
                    <a16:creationId xmlns:a16="http://schemas.microsoft.com/office/drawing/2014/main" id="{31C3FFAB-1B11-DB40-B973-434F51E9A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65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8" name="Rectangle 925">
                <a:extLst>
                  <a:ext uri="{FF2B5EF4-FFF2-40B4-BE49-F238E27FC236}">
                    <a16:creationId xmlns:a16="http://schemas.microsoft.com/office/drawing/2014/main" id="{5501A65B-E143-D94B-8FE8-755EC04DE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65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29" name="Rectangle 926">
                <a:extLst>
                  <a:ext uri="{FF2B5EF4-FFF2-40B4-BE49-F238E27FC236}">
                    <a16:creationId xmlns:a16="http://schemas.microsoft.com/office/drawing/2014/main" id="{9407EAB8-25D4-A348-8397-84C995EC2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65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0" name="Rectangle 927">
                <a:extLst>
                  <a:ext uri="{FF2B5EF4-FFF2-40B4-BE49-F238E27FC236}">
                    <a16:creationId xmlns:a16="http://schemas.microsoft.com/office/drawing/2014/main" id="{71846641-D065-894D-8B00-2AE707122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65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1" name="Rectangle 928">
                <a:extLst>
                  <a:ext uri="{FF2B5EF4-FFF2-40B4-BE49-F238E27FC236}">
                    <a16:creationId xmlns:a16="http://schemas.microsoft.com/office/drawing/2014/main" id="{0AA1FC36-02A8-E340-8023-A514197B8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65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2" name="Rectangle 929">
                <a:extLst>
                  <a:ext uri="{FF2B5EF4-FFF2-40B4-BE49-F238E27FC236}">
                    <a16:creationId xmlns:a16="http://schemas.microsoft.com/office/drawing/2014/main" id="{CD7C13D0-43CB-174A-BB88-216623106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3" name="Rectangle 930">
                <a:extLst>
                  <a:ext uri="{FF2B5EF4-FFF2-40B4-BE49-F238E27FC236}">
                    <a16:creationId xmlns:a16="http://schemas.microsoft.com/office/drawing/2014/main" id="{5EA78D45-B2E7-5143-BF43-F06A55C6A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4" name="Rectangle 931">
                <a:extLst>
                  <a:ext uri="{FF2B5EF4-FFF2-40B4-BE49-F238E27FC236}">
                    <a16:creationId xmlns:a16="http://schemas.microsoft.com/office/drawing/2014/main" id="{69AE9D49-762E-A54C-B3A4-1CA440426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5" name="Rectangle 932">
                <a:extLst>
                  <a:ext uri="{FF2B5EF4-FFF2-40B4-BE49-F238E27FC236}">
                    <a16:creationId xmlns:a16="http://schemas.microsoft.com/office/drawing/2014/main" id="{F809A504-A286-3143-BAA6-D60E5E5D3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6" name="Rectangle 933">
                <a:extLst>
                  <a:ext uri="{FF2B5EF4-FFF2-40B4-BE49-F238E27FC236}">
                    <a16:creationId xmlns:a16="http://schemas.microsoft.com/office/drawing/2014/main" id="{87A0D921-3663-DA42-B829-0D13ABC7B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7" name="Rectangle 934">
                <a:extLst>
                  <a:ext uri="{FF2B5EF4-FFF2-40B4-BE49-F238E27FC236}">
                    <a16:creationId xmlns:a16="http://schemas.microsoft.com/office/drawing/2014/main" id="{95ECA3BF-70D5-704B-9975-2048098B9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8" name="Rectangle 935">
                <a:extLst>
                  <a:ext uri="{FF2B5EF4-FFF2-40B4-BE49-F238E27FC236}">
                    <a16:creationId xmlns:a16="http://schemas.microsoft.com/office/drawing/2014/main" id="{C88D983D-7505-1F49-AE6B-C546DB87B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39" name="Rectangle 936">
                <a:extLst>
                  <a:ext uri="{FF2B5EF4-FFF2-40B4-BE49-F238E27FC236}">
                    <a16:creationId xmlns:a16="http://schemas.microsoft.com/office/drawing/2014/main" id="{85B1594D-1828-F242-BDD2-E0E3346D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0" name="Rectangle 937">
                <a:extLst>
                  <a:ext uri="{FF2B5EF4-FFF2-40B4-BE49-F238E27FC236}">
                    <a16:creationId xmlns:a16="http://schemas.microsoft.com/office/drawing/2014/main" id="{40FC3EE0-0D38-8B4E-AE4C-CEA5F7599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1" name="Rectangle 938">
                <a:extLst>
                  <a:ext uri="{FF2B5EF4-FFF2-40B4-BE49-F238E27FC236}">
                    <a16:creationId xmlns:a16="http://schemas.microsoft.com/office/drawing/2014/main" id="{9F061D26-C790-6840-96C6-BBC434547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2" name="Rectangle 939">
                <a:extLst>
                  <a:ext uri="{FF2B5EF4-FFF2-40B4-BE49-F238E27FC236}">
                    <a16:creationId xmlns:a16="http://schemas.microsoft.com/office/drawing/2014/main" id="{B10DF41C-CCFC-D84B-870E-99F574AB5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3" name="Rectangle 940">
                <a:extLst>
                  <a:ext uri="{FF2B5EF4-FFF2-40B4-BE49-F238E27FC236}">
                    <a16:creationId xmlns:a16="http://schemas.microsoft.com/office/drawing/2014/main" id="{F98776E2-1A13-CD45-842B-F00EBBB8E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4" name="Rectangle 941">
                <a:extLst>
                  <a:ext uri="{FF2B5EF4-FFF2-40B4-BE49-F238E27FC236}">
                    <a16:creationId xmlns:a16="http://schemas.microsoft.com/office/drawing/2014/main" id="{381D1405-8A49-6D42-9484-9D76B3358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5" name="Rectangle 942">
                <a:extLst>
                  <a:ext uri="{FF2B5EF4-FFF2-40B4-BE49-F238E27FC236}">
                    <a16:creationId xmlns:a16="http://schemas.microsoft.com/office/drawing/2014/main" id="{7C9D727E-CC0A-4041-9568-38EF5E3AF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6" name="Rectangle 943">
                <a:extLst>
                  <a:ext uri="{FF2B5EF4-FFF2-40B4-BE49-F238E27FC236}">
                    <a16:creationId xmlns:a16="http://schemas.microsoft.com/office/drawing/2014/main" id="{C5062F25-81A6-8545-8CB7-EBADEB106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7" name="Rectangle 944">
                <a:extLst>
                  <a:ext uri="{FF2B5EF4-FFF2-40B4-BE49-F238E27FC236}">
                    <a16:creationId xmlns:a16="http://schemas.microsoft.com/office/drawing/2014/main" id="{05313F91-B3A9-3B49-B585-01DD63A78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8" name="Rectangle 945">
                <a:extLst>
                  <a:ext uri="{FF2B5EF4-FFF2-40B4-BE49-F238E27FC236}">
                    <a16:creationId xmlns:a16="http://schemas.microsoft.com/office/drawing/2014/main" id="{C177EC57-DC56-F44F-93F3-4DC89614B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49" name="Rectangle 946">
                <a:extLst>
                  <a:ext uri="{FF2B5EF4-FFF2-40B4-BE49-F238E27FC236}">
                    <a16:creationId xmlns:a16="http://schemas.microsoft.com/office/drawing/2014/main" id="{07521EBE-6EE0-754C-8AF3-CC1F47A60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0" name="Rectangle 947">
                <a:extLst>
                  <a:ext uri="{FF2B5EF4-FFF2-40B4-BE49-F238E27FC236}">
                    <a16:creationId xmlns:a16="http://schemas.microsoft.com/office/drawing/2014/main" id="{E5561CB1-0271-6D48-A08D-23D920FB5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1" name="Rectangle 948">
                <a:extLst>
                  <a:ext uri="{FF2B5EF4-FFF2-40B4-BE49-F238E27FC236}">
                    <a16:creationId xmlns:a16="http://schemas.microsoft.com/office/drawing/2014/main" id="{9B32FC5F-C758-144E-A366-C9F7411C9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2" name="Rectangle 949">
                <a:extLst>
                  <a:ext uri="{FF2B5EF4-FFF2-40B4-BE49-F238E27FC236}">
                    <a16:creationId xmlns:a16="http://schemas.microsoft.com/office/drawing/2014/main" id="{77828691-AC91-5845-8FDD-FD297FEA3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3" name="Rectangle 950">
                <a:extLst>
                  <a:ext uri="{FF2B5EF4-FFF2-40B4-BE49-F238E27FC236}">
                    <a16:creationId xmlns:a16="http://schemas.microsoft.com/office/drawing/2014/main" id="{DBA3478F-AAD3-E248-9AA4-16DEDC07B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4" name="Rectangle 951">
                <a:extLst>
                  <a:ext uri="{FF2B5EF4-FFF2-40B4-BE49-F238E27FC236}">
                    <a16:creationId xmlns:a16="http://schemas.microsoft.com/office/drawing/2014/main" id="{751548FE-D903-5B4A-92A8-E9BBD9322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5" name="Rectangle 952">
                <a:extLst>
                  <a:ext uri="{FF2B5EF4-FFF2-40B4-BE49-F238E27FC236}">
                    <a16:creationId xmlns:a16="http://schemas.microsoft.com/office/drawing/2014/main" id="{DE81EC76-4BBD-3C4D-9194-E7BC3E511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6" name="Rectangle 953">
                <a:extLst>
                  <a:ext uri="{FF2B5EF4-FFF2-40B4-BE49-F238E27FC236}">
                    <a16:creationId xmlns:a16="http://schemas.microsoft.com/office/drawing/2014/main" id="{D4C00517-0733-8148-9D0E-B69617D78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68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7" name="Rectangle 954">
                <a:extLst>
                  <a:ext uri="{FF2B5EF4-FFF2-40B4-BE49-F238E27FC236}">
                    <a16:creationId xmlns:a16="http://schemas.microsoft.com/office/drawing/2014/main" id="{8E15AA90-9DEC-084F-B5F4-1DDF1895F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68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8" name="Rectangle 955">
                <a:extLst>
                  <a:ext uri="{FF2B5EF4-FFF2-40B4-BE49-F238E27FC236}">
                    <a16:creationId xmlns:a16="http://schemas.microsoft.com/office/drawing/2014/main" id="{95A77F5C-BBD8-204D-929C-67B890EDD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68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59" name="Rectangle 956">
                <a:extLst>
                  <a:ext uri="{FF2B5EF4-FFF2-40B4-BE49-F238E27FC236}">
                    <a16:creationId xmlns:a16="http://schemas.microsoft.com/office/drawing/2014/main" id="{B3F98DBA-29DB-CD40-9091-8EF79704A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68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0" name="Rectangle 957">
                <a:extLst>
                  <a:ext uri="{FF2B5EF4-FFF2-40B4-BE49-F238E27FC236}">
                    <a16:creationId xmlns:a16="http://schemas.microsoft.com/office/drawing/2014/main" id="{E8239A77-AC9F-394F-B171-C9A77E12F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68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1" name="Rectangle 958">
                <a:extLst>
                  <a:ext uri="{FF2B5EF4-FFF2-40B4-BE49-F238E27FC236}">
                    <a16:creationId xmlns:a16="http://schemas.microsoft.com/office/drawing/2014/main" id="{6E440B6D-28CC-4343-857C-26C943E10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68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2" name="Rectangle 959">
                <a:extLst>
                  <a:ext uri="{FF2B5EF4-FFF2-40B4-BE49-F238E27FC236}">
                    <a16:creationId xmlns:a16="http://schemas.microsoft.com/office/drawing/2014/main" id="{3C55EFA6-5D9F-824E-B5F3-C0C76CC90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68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3" name="Rectangle 960">
                <a:extLst>
                  <a:ext uri="{FF2B5EF4-FFF2-40B4-BE49-F238E27FC236}">
                    <a16:creationId xmlns:a16="http://schemas.microsoft.com/office/drawing/2014/main" id="{A94CDD0C-00F4-C941-BE61-734401021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68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4" name="Rectangle 961">
                <a:extLst>
                  <a:ext uri="{FF2B5EF4-FFF2-40B4-BE49-F238E27FC236}">
                    <a16:creationId xmlns:a16="http://schemas.microsoft.com/office/drawing/2014/main" id="{BDE0C5EC-3B91-6C4E-A419-5C7CC3214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5" name="Rectangle 962">
                <a:extLst>
                  <a:ext uri="{FF2B5EF4-FFF2-40B4-BE49-F238E27FC236}">
                    <a16:creationId xmlns:a16="http://schemas.microsoft.com/office/drawing/2014/main" id="{C3E20F31-0B13-BD45-9E1C-1BD031A11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6" name="Rectangle 963">
                <a:extLst>
                  <a:ext uri="{FF2B5EF4-FFF2-40B4-BE49-F238E27FC236}">
                    <a16:creationId xmlns:a16="http://schemas.microsoft.com/office/drawing/2014/main" id="{61199842-3322-784F-9FAF-0FEC28FF3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7" name="Rectangle 964">
                <a:extLst>
                  <a:ext uri="{FF2B5EF4-FFF2-40B4-BE49-F238E27FC236}">
                    <a16:creationId xmlns:a16="http://schemas.microsoft.com/office/drawing/2014/main" id="{64B541AF-A834-8F4D-BA1B-2348E88AA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8" name="Rectangle 965">
                <a:extLst>
                  <a:ext uri="{FF2B5EF4-FFF2-40B4-BE49-F238E27FC236}">
                    <a16:creationId xmlns:a16="http://schemas.microsoft.com/office/drawing/2014/main" id="{66C61B89-AEA2-6E43-A29A-13A9472A4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69" name="Rectangle 966">
                <a:extLst>
                  <a:ext uri="{FF2B5EF4-FFF2-40B4-BE49-F238E27FC236}">
                    <a16:creationId xmlns:a16="http://schemas.microsoft.com/office/drawing/2014/main" id="{7D82E2AC-678D-544B-8DD4-0FD463A2A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0" name="Rectangle 967">
                <a:extLst>
                  <a:ext uri="{FF2B5EF4-FFF2-40B4-BE49-F238E27FC236}">
                    <a16:creationId xmlns:a16="http://schemas.microsoft.com/office/drawing/2014/main" id="{0AF1D3C8-C460-3748-9FC9-267278AFB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1" name="Rectangle 968">
                <a:extLst>
                  <a:ext uri="{FF2B5EF4-FFF2-40B4-BE49-F238E27FC236}">
                    <a16:creationId xmlns:a16="http://schemas.microsoft.com/office/drawing/2014/main" id="{35CE8B72-21F2-B348-B9C8-1CB69F8AF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2" name="Rectangle 969">
                <a:extLst>
                  <a:ext uri="{FF2B5EF4-FFF2-40B4-BE49-F238E27FC236}">
                    <a16:creationId xmlns:a16="http://schemas.microsoft.com/office/drawing/2014/main" id="{199B71EA-D1C9-1B46-86FB-A782DEB42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3" name="Rectangle 970">
                <a:extLst>
                  <a:ext uri="{FF2B5EF4-FFF2-40B4-BE49-F238E27FC236}">
                    <a16:creationId xmlns:a16="http://schemas.microsoft.com/office/drawing/2014/main" id="{4C434992-33B7-B246-ACA4-C97352D49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4" name="Rectangle 971">
                <a:extLst>
                  <a:ext uri="{FF2B5EF4-FFF2-40B4-BE49-F238E27FC236}">
                    <a16:creationId xmlns:a16="http://schemas.microsoft.com/office/drawing/2014/main" id="{EC5EF7BA-8662-CB4C-BC8B-3D2DDA5F6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5" name="Rectangle 972">
                <a:extLst>
                  <a:ext uri="{FF2B5EF4-FFF2-40B4-BE49-F238E27FC236}">
                    <a16:creationId xmlns:a16="http://schemas.microsoft.com/office/drawing/2014/main" id="{14BC486A-0B08-924B-8F8C-F609214C4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6" name="Rectangle 973">
                <a:extLst>
                  <a:ext uri="{FF2B5EF4-FFF2-40B4-BE49-F238E27FC236}">
                    <a16:creationId xmlns:a16="http://schemas.microsoft.com/office/drawing/2014/main" id="{16CE01A7-BC4D-7348-913E-D421C2557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7" name="Rectangle 974">
                <a:extLst>
                  <a:ext uri="{FF2B5EF4-FFF2-40B4-BE49-F238E27FC236}">
                    <a16:creationId xmlns:a16="http://schemas.microsoft.com/office/drawing/2014/main" id="{F09363A5-E2A3-EB48-B340-60A9A89C0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8" name="Rectangle 975">
                <a:extLst>
                  <a:ext uri="{FF2B5EF4-FFF2-40B4-BE49-F238E27FC236}">
                    <a16:creationId xmlns:a16="http://schemas.microsoft.com/office/drawing/2014/main" id="{31A0E013-650F-DE48-8C90-EDC03BC8C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79" name="Rectangle 976">
                <a:extLst>
                  <a:ext uri="{FF2B5EF4-FFF2-40B4-BE49-F238E27FC236}">
                    <a16:creationId xmlns:a16="http://schemas.microsoft.com/office/drawing/2014/main" id="{A505D145-2C33-1D46-924D-83C16F26A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0" name="Rectangle 977">
                <a:extLst>
                  <a:ext uri="{FF2B5EF4-FFF2-40B4-BE49-F238E27FC236}">
                    <a16:creationId xmlns:a16="http://schemas.microsoft.com/office/drawing/2014/main" id="{FFE15E81-3442-B148-832D-A832CEC98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1" name="Rectangle 978">
                <a:extLst>
                  <a:ext uri="{FF2B5EF4-FFF2-40B4-BE49-F238E27FC236}">
                    <a16:creationId xmlns:a16="http://schemas.microsoft.com/office/drawing/2014/main" id="{2AECA1CA-D505-1640-AFC0-FEA38B2F6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2" name="Rectangle 979">
                <a:extLst>
                  <a:ext uri="{FF2B5EF4-FFF2-40B4-BE49-F238E27FC236}">
                    <a16:creationId xmlns:a16="http://schemas.microsoft.com/office/drawing/2014/main" id="{2A81010D-DEB7-8444-A879-32E43735C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3" name="Rectangle 980">
                <a:extLst>
                  <a:ext uri="{FF2B5EF4-FFF2-40B4-BE49-F238E27FC236}">
                    <a16:creationId xmlns:a16="http://schemas.microsoft.com/office/drawing/2014/main" id="{ECE38E38-0AA3-C445-9135-83178B20C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4" name="Rectangle 981">
                <a:extLst>
                  <a:ext uri="{FF2B5EF4-FFF2-40B4-BE49-F238E27FC236}">
                    <a16:creationId xmlns:a16="http://schemas.microsoft.com/office/drawing/2014/main" id="{5EE65BC1-C511-9A47-9145-03D378E40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5" name="Rectangle 982">
                <a:extLst>
                  <a:ext uri="{FF2B5EF4-FFF2-40B4-BE49-F238E27FC236}">
                    <a16:creationId xmlns:a16="http://schemas.microsoft.com/office/drawing/2014/main" id="{87EA6632-CF55-8148-8A0D-149B49507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6" name="Rectangle 983">
                <a:extLst>
                  <a:ext uri="{FF2B5EF4-FFF2-40B4-BE49-F238E27FC236}">
                    <a16:creationId xmlns:a16="http://schemas.microsoft.com/office/drawing/2014/main" id="{7BEBE284-D12C-684D-A281-DE102FB2E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7" name="Rectangle 984">
                <a:extLst>
                  <a:ext uri="{FF2B5EF4-FFF2-40B4-BE49-F238E27FC236}">
                    <a16:creationId xmlns:a16="http://schemas.microsoft.com/office/drawing/2014/main" id="{36069676-92B6-1243-9C00-C49D2AFE8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72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8" name="Rectangle 985">
                <a:extLst>
                  <a:ext uri="{FF2B5EF4-FFF2-40B4-BE49-F238E27FC236}">
                    <a16:creationId xmlns:a16="http://schemas.microsoft.com/office/drawing/2014/main" id="{1C7BD691-970D-5E4C-B2A2-89BD0F24B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72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89" name="Rectangle 986">
                <a:extLst>
                  <a:ext uri="{FF2B5EF4-FFF2-40B4-BE49-F238E27FC236}">
                    <a16:creationId xmlns:a16="http://schemas.microsoft.com/office/drawing/2014/main" id="{9D53ED43-B2EB-7247-8579-38495E4D9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72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0" name="Rectangle 987">
                <a:extLst>
                  <a:ext uri="{FF2B5EF4-FFF2-40B4-BE49-F238E27FC236}">
                    <a16:creationId xmlns:a16="http://schemas.microsoft.com/office/drawing/2014/main" id="{8F8F5B45-9CD1-1B40-99BE-FDD631B54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72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1" name="Rectangle 988">
                <a:extLst>
                  <a:ext uri="{FF2B5EF4-FFF2-40B4-BE49-F238E27FC236}">
                    <a16:creationId xmlns:a16="http://schemas.microsoft.com/office/drawing/2014/main" id="{C14CBCA8-BFFE-D248-850B-9972BBF10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72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2" name="Rectangle 989">
                <a:extLst>
                  <a:ext uri="{FF2B5EF4-FFF2-40B4-BE49-F238E27FC236}">
                    <a16:creationId xmlns:a16="http://schemas.microsoft.com/office/drawing/2014/main" id="{B75EA31B-7D32-AF4C-A00F-3E55EA8F0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72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3" name="Rectangle 990">
                <a:extLst>
                  <a:ext uri="{FF2B5EF4-FFF2-40B4-BE49-F238E27FC236}">
                    <a16:creationId xmlns:a16="http://schemas.microsoft.com/office/drawing/2014/main" id="{B3C6ECDC-190B-6A47-A6DC-0BEAE5B3F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72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4" name="Rectangle 991">
                <a:extLst>
                  <a:ext uri="{FF2B5EF4-FFF2-40B4-BE49-F238E27FC236}">
                    <a16:creationId xmlns:a16="http://schemas.microsoft.com/office/drawing/2014/main" id="{A781D805-4FE7-EB40-97B7-FE7BD97AD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72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5" name="Rectangle 992">
                <a:extLst>
                  <a:ext uri="{FF2B5EF4-FFF2-40B4-BE49-F238E27FC236}">
                    <a16:creationId xmlns:a16="http://schemas.microsoft.com/office/drawing/2014/main" id="{BF91C9D5-769D-7043-91B9-770A3B7BE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72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6" name="Rectangle 993">
                <a:extLst>
                  <a:ext uri="{FF2B5EF4-FFF2-40B4-BE49-F238E27FC236}">
                    <a16:creationId xmlns:a16="http://schemas.microsoft.com/office/drawing/2014/main" id="{9DE919EB-04DD-EC48-AE41-4C611435E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7" name="Rectangle 994">
                <a:extLst>
                  <a:ext uri="{FF2B5EF4-FFF2-40B4-BE49-F238E27FC236}">
                    <a16:creationId xmlns:a16="http://schemas.microsoft.com/office/drawing/2014/main" id="{D56D4740-50E1-024F-9513-457ECA05B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8" name="Rectangle 995">
                <a:extLst>
                  <a:ext uri="{FF2B5EF4-FFF2-40B4-BE49-F238E27FC236}">
                    <a16:creationId xmlns:a16="http://schemas.microsoft.com/office/drawing/2014/main" id="{84A19B5B-1C28-A042-AC8B-C7A1DA16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999" name="Rectangle 996">
                <a:extLst>
                  <a:ext uri="{FF2B5EF4-FFF2-40B4-BE49-F238E27FC236}">
                    <a16:creationId xmlns:a16="http://schemas.microsoft.com/office/drawing/2014/main" id="{622EA746-00A1-2249-8B36-9B7730F3B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0" name="Rectangle 997">
                <a:extLst>
                  <a:ext uri="{FF2B5EF4-FFF2-40B4-BE49-F238E27FC236}">
                    <a16:creationId xmlns:a16="http://schemas.microsoft.com/office/drawing/2014/main" id="{6DE42E29-5B70-6C4A-9C5C-9A4EDFFBE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1" name="Rectangle 998">
                <a:extLst>
                  <a:ext uri="{FF2B5EF4-FFF2-40B4-BE49-F238E27FC236}">
                    <a16:creationId xmlns:a16="http://schemas.microsoft.com/office/drawing/2014/main" id="{6B423E0B-54BF-124F-8F86-C9DBCFB37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2" name="Rectangle 999">
                <a:extLst>
                  <a:ext uri="{FF2B5EF4-FFF2-40B4-BE49-F238E27FC236}">
                    <a16:creationId xmlns:a16="http://schemas.microsoft.com/office/drawing/2014/main" id="{8A6A7361-1B5F-CE4E-A9AB-3F318AA04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3" name="Rectangle 1000">
                <a:extLst>
                  <a:ext uri="{FF2B5EF4-FFF2-40B4-BE49-F238E27FC236}">
                    <a16:creationId xmlns:a16="http://schemas.microsoft.com/office/drawing/2014/main" id="{56D161FF-5C4E-7340-B0B9-D3815F90E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4" name="Rectangle 1001">
                <a:extLst>
                  <a:ext uri="{FF2B5EF4-FFF2-40B4-BE49-F238E27FC236}">
                    <a16:creationId xmlns:a16="http://schemas.microsoft.com/office/drawing/2014/main" id="{0925C95E-9196-194E-B153-D9E6917C2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5" name="Rectangle 1002">
                <a:extLst>
                  <a:ext uri="{FF2B5EF4-FFF2-40B4-BE49-F238E27FC236}">
                    <a16:creationId xmlns:a16="http://schemas.microsoft.com/office/drawing/2014/main" id="{BADC406E-E4AD-1548-B14C-13179C44B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6" name="Rectangle 1003">
                <a:extLst>
                  <a:ext uri="{FF2B5EF4-FFF2-40B4-BE49-F238E27FC236}">
                    <a16:creationId xmlns:a16="http://schemas.microsoft.com/office/drawing/2014/main" id="{D0C4658B-D83C-C74D-9B06-9CF7521D5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7" name="Rectangle 1004">
                <a:extLst>
                  <a:ext uri="{FF2B5EF4-FFF2-40B4-BE49-F238E27FC236}">
                    <a16:creationId xmlns:a16="http://schemas.microsoft.com/office/drawing/2014/main" id="{D61BF848-A214-D24A-86E7-14D2CCB5C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8" name="Rectangle 1005">
                <a:extLst>
                  <a:ext uri="{FF2B5EF4-FFF2-40B4-BE49-F238E27FC236}">
                    <a16:creationId xmlns:a16="http://schemas.microsoft.com/office/drawing/2014/main" id="{4B26E31A-0041-1A43-A968-3144C8E71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09" name="Rectangle 1006">
                <a:extLst>
                  <a:ext uri="{FF2B5EF4-FFF2-40B4-BE49-F238E27FC236}">
                    <a16:creationId xmlns:a16="http://schemas.microsoft.com/office/drawing/2014/main" id="{801BEC5D-251B-8445-86EB-8B2B56890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0" name="Rectangle 1007">
                <a:extLst>
                  <a:ext uri="{FF2B5EF4-FFF2-40B4-BE49-F238E27FC236}">
                    <a16:creationId xmlns:a16="http://schemas.microsoft.com/office/drawing/2014/main" id="{41DF45DF-6178-D14A-A812-C2AD58EC2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1" name="Rectangle 1008">
                <a:extLst>
                  <a:ext uri="{FF2B5EF4-FFF2-40B4-BE49-F238E27FC236}">
                    <a16:creationId xmlns:a16="http://schemas.microsoft.com/office/drawing/2014/main" id="{1A7404E6-F87A-0F42-BA79-0ED3224D8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2" name="Rectangle 1009">
                <a:extLst>
                  <a:ext uri="{FF2B5EF4-FFF2-40B4-BE49-F238E27FC236}">
                    <a16:creationId xmlns:a16="http://schemas.microsoft.com/office/drawing/2014/main" id="{FEFBC8CA-55C5-CC4E-B063-6F37367DA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3" name="Rectangle 1010">
                <a:extLst>
                  <a:ext uri="{FF2B5EF4-FFF2-40B4-BE49-F238E27FC236}">
                    <a16:creationId xmlns:a16="http://schemas.microsoft.com/office/drawing/2014/main" id="{6ADF923D-0B25-7E4B-B973-FB2533D47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4" name="Rectangle 1011">
                <a:extLst>
                  <a:ext uri="{FF2B5EF4-FFF2-40B4-BE49-F238E27FC236}">
                    <a16:creationId xmlns:a16="http://schemas.microsoft.com/office/drawing/2014/main" id="{B5BE995B-C21B-D447-A2B8-E8BF75F26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5" name="Rectangle 1012">
                <a:extLst>
                  <a:ext uri="{FF2B5EF4-FFF2-40B4-BE49-F238E27FC236}">
                    <a16:creationId xmlns:a16="http://schemas.microsoft.com/office/drawing/2014/main" id="{912DEDA6-DC3F-F544-8FEB-A6B57F9D6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6" name="Rectangle 1013">
                <a:extLst>
                  <a:ext uri="{FF2B5EF4-FFF2-40B4-BE49-F238E27FC236}">
                    <a16:creationId xmlns:a16="http://schemas.microsoft.com/office/drawing/2014/main" id="{4E8A7253-9F21-C949-9E88-5EB5D0DEE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7" name="Rectangle 1014">
                <a:extLst>
                  <a:ext uri="{FF2B5EF4-FFF2-40B4-BE49-F238E27FC236}">
                    <a16:creationId xmlns:a16="http://schemas.microsoft.com/office/drawing/2014/main" id="{5D6693D9-5265-0646-8E2C-F23F122DD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8" name="Rectangle 1015">
                <a:extLst>
                  <a:ext uri="{FF2B5EF4-FFF2-40B4-BE49-F238E27FC236}">
                    <a16:creationId xmlns:a16="http://schemas.microsoft.com/office/drawing/2014/main" id="{62A36FC0-044B-6943-9C1A-657F61E5A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75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19" name="Rectangle 1016">
                <a:extLst>
                  <a:ext uri="{FF2B5EF4-FFF2-40B4-BE49-F238E27FC236}">
                    <a16:creationId xmlns:a16="http://schemas.microsoft.com/office/drawing/2014/main" id="{8A8D429B-4BBC-4E4D-8D5B-11BF72876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75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0" name="Rectangle 1017">
                <a:extLst>
                  <a:ext uri="{FF2B5EF4-FFF2-40B4-BE49-F238E27FC236}">
                    <a16:creationId xmlns:a16="http://schemas.microsoft.com/office/drawing/2014/main" id="{9D7F7B30-003C-2E45-A43B-443A92FF7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75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1" name="Rectangle 1018">
                <a:extLst>
                  <a:ext uri="{FF2B5EF4-FFF2-40B4-BE49-F238E27FC236}">
                    <a16:creationId xmlns:a16="http://schemas.microsoft.com/office/drawing/2014/main" id="{545D84EE-2E7F-6641-825F-BF77AFC80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75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2" name="Rectangle 1019">
                <a:extLst>
                  <a:ext uri="{FF2B5EF4-FFF2-40B4-BE49-F238E27FC236}">
                    <a16:creationId xmlns:a16="http://schemas.microsoft.com/office/drawing/2014/main" id="{41BC821D-6272-F44B-9E5C-EC120AE17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75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3" name="Rectangle 1020">
                <a:extLst>
                  <a:ext uri="{FF2B5EF4-FFF2-40B4-BE49-F238E27FC236}">
                    <a16:creationId xmlns:a16="http://schemas.microsoft.com/office/drawing/2014/main" id="{8695BB83-405F-D446-86E4-8EF9A97E7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75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4" name="Rectangle 1021">
                <a:extLst>
                  <a:ext uri="{FF2B5EF4-FFF2-40B4-BE49-F238E27FC236}">
                    <a16:creationId xmlns:a16="http://schemas.microsoft.com/office/drawing/2014/main" id="{AC258AD8-5387-C841-98E9-AEA62D8CB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75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5" name="Rectangle 1022">
                <a:extLst>
                  <a:ext uri="{FF2B5EF4-FFF2-40B4-BE49-F238E27FC236}">
                    <a16:creationId xmlns:a16="http://schemas.microsoft.com/office/drawing/2014/main" id="{6CF77BE3-910D-B14E-AECE-11A5BA6FF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75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6" name="Rectangle 1023">
                <a:extLst>
                  <a:ext uri="{FF2B5EF4-FFF2-40B4-BE49-F238E27FC236}">
                    <a16:creationId xmlns:a16="http://schemas.microsoft.com/office/drawing/2014/main" id="{9B748FBE-6DD8-014F-A2D6-AD7CFCDFF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75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7" name="Rectangle 1024">
                <a:extLst>
                  <a:ext uri="{FF2B5EF4-FFF2-40B4-BE49-F238E27FC236}">
                    <a16:creationId xmlns:a16="http://schemas.microsoft.com/office/drawing/2014/main" id="{7C7683CD-ED79-1E4D-B026-495E1A802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75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8" name="Rectangle 1025">
                <a:extLst>
                  <a:ext uri="{FF2B5EF4-FFF2-40B4-BE49-F238E27FC236}">
                    <a16:creationId xmlns:a16="http://schemas.microsoft.com/office/drawing/2014/main" id="{E6A73306-6FE5-B64A-BE71-A52693117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29" name="Rectangle 1026">
                <a:extLst>
                  <a:ext uri="{FF2B5EF4-FFF2-40B4-BE49-F238E27FC236}">
                    <a16:creationId xmlns:a16="http://schemas.microsoft.com/office/drawing/2014/main" id="{ECBB7290-767F-D945-9ECE-8A982C707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0" name="Rectangle 1027">
                <a:extLst>
                  <a:ext uri="{FF2B5EF4-FFF2-40B4-BE49-F238E27FC236}">
                    <a16:creationId xmlns:a16="http://schemas.microsoft.com/office/drawing/2014/main" id="{3BC8816F-A914-4E47-9EBF-EC9CEC59C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1" name="Rectangle 1028">
                <a:extLst>
                  <a:ext uri="{FF2B5EF4-FFF2-40B4-BE49-F238E27FC236}">
                    <a16:creationId xmlns:a16="http://schemas.microsoft.com/office/drawing/2014/main" id="{B96EB59D-54F6-B84B-A2DC-8BFB6C28E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2" name="Rectangle 1029">
                <a:extLst>
                  <a:ext uri="{FF2B5EF4-FFF2-40B4-BE49-F238E27FC236}">
                    <a16:creationId xmlns:a16="http://schemas.microsoft.com/office/drawing/2014/main" id="{72AEA9F0-AE79-0F4D-88A8-DAC54071C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3" name="Rectangle 1030">
                <a:extLst>
                  <a:ext uri="{FF2B5EF4-FFF2-40B4-BE49-F238E27FC236}">
                    <a16:creationId xmlns:a16="http://schemas.microsoft.com/office/drawing/2014/main" id="{57C4E581-CBF1-284E-B05E-9632B71C9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4" name="Rectangle 1031">
                <a:extLst>
                  <a:ext uri="{FF2B5EF4-FFF2-40B4-BE49-F238E27FC236}">
                    <a16:creationId xmlns:a16="http://schemas.microsoft.com/office/drawing/2014/main" id="{1FF8E80F-E60A-5741-875A-3280A32D1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5" name="Rectangle 1032">
                <a:extLst>
                  <a:ext uri="{FF2B5EF4-FFF2-40B4-BE49-F238E27FC236}">
                    <a16:creationId xmlns:a16="http://schemas.microsoft.com/office/drawing/2014/main" id="{7C8DC82A-A0BC-974B-AF62-E2E7B79EA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6" name="Rectangle 1033">
                <a:extLst>
                  <a:ext uri="{FF2B5EF4-FFF2-40B4-BE49-F238E27FC236}">
                    <a16:creationId xmlns:a16="http://schemas.microsoft.com/office/drawing/2014/main" id="{35055480-3B6E-8549-8F38-018B2D238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7" name="Rectangle 1034">
                <a:extLst>
                  <a:ext uri="{FF2B5EF4-FFF2-40B4-BE49-F238E27FC236}">
                    <a16:creationId xmlns:a16="http://schemas.microsoft.com/office/drawing/2014/main" id="{72CE0F7B-B941-B045-9ACA-8DE0D3934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8" name="Rectangle 1035">
                <a:extLst>
                  <a:ext uri="{FF2B5EF4-FFF2-40B4-BE49-F238E27FC236}">
                    <a16:creationId xmlns:a16="http://schemas.microsoft.com/office/drawing/2014/main" id="{2E20648A-B994-DC43-A11D-0658E1809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39" name="Rectangle 1036">
                <a:extLst>
                  <a:ext uri="{FF2B5EF4-FFF2-40B4-BE49-F238E27FC236}">
                    <a16:creationId xmlns:a16="http://schemas.microsoft.com/office/drawing/2014/main" id="{D3961121-5577-BC47-AB74-32CDBB05A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0" name="Rectangle 1037">
                <a:extLst>
                  <a:ext uri="{FF2B5EF4-FFF2-40B4-BE49-F238E27FC236}">
                    <a16:creationId xmlns:a16="http://schemas.microsoft.com/office/drawing/2014/main" id="{FF57BDC2-0AEA-BE48-BEAC-FBC3FD774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1" name="Rectangle 1038">
                <a:extLst>
                  <a:ext uri="{FF2B5EF4-FFF2-40B4-BE49-F238E27FC236}">
                    <a16:creationId xmlns:a16="http://schemas.microsoft.com/office/drawing/2014/main" id="{09FC7544-EEA9-7949-8BD7-DF82E05C6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2" name="Rectangle 1039">
                <a:extLst>
                  <a:ext uri="{FF2B5EF4-FFF2-40B4-BE49-F238E27FC236}">
                    <a16:creationId xmlns:a16="http://schemas.microsoft.com/office/drawing/2014/main" id="{24F00BA2-FA80-5B4E-904C-BEDFCA410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3" name="Rectangle 1040">
                <a:extLst>
                  <a:ext uri="{FF2B5EF4-FFF2-40B4-BE49-F238E27FC236}">
                    <a16:creationId xmlns:a16="http://schemas.microsoft.com/office/drawing/2014/main" id="{2E96B2E5-C532-A944-ADDF-B08BCDBE4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4" name="Rectangle 1041">
                <a:extLst>
                  <a:ext uri="{FF2B5EF4-FFF2-40B4-BE49-F238E27FC236}">
                    <a16:creationId xmlns:a16="http://schemas.microsoft.com/office/drawing/2014/main" id="{21C84CAB-94D8-EA44-87DC-E7C95EBC0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5" name="Rectangle 1042">
                <a:extLst>
                  <a:ext uri="{FF2B5EF4-FFF2-40B4-BE49-F238E27FC236}">
                    <a16:creationId xmlns:a16="http://schemas.microsoft.com/office/drawing/2014/main" id="{DD97B075-941E-D041-8839-F6C6667D7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6" name="Rectangle 1043">
                <a:extLst>
                  <a:ext uri="{FF2B5EF4-FFF2-40B4-BE49-F238E27FC236}">
                    <a16:creationId xmlns:a16="http://schemas.microsoft.com/office/drawing/2014/main" id="{1FA2889B-1220-9940-BD20-23F5E7793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7" name="Rectangle 1044">
                <a:extLst>
                  <a:ext uri="{FF2B5EF4-FFF2-40B4-BE49-F238E27FC236}">
                    <a16:creationId xmlns:a16="http://schemas.microsoft.com/office/drawing/2014/main" id="{829263F4-196F-3D4A-B910-02724E562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8" name="Rectangle 1045">
                <a:extLst>
                  <a:ext uri="{FF2B5EF4-FFF2-40B4-BE49-F238E27FC236}">
                    <a16:creationId xmlns:a16="http://schemas.microsoft.com/office/drawing/2014/main" id="{3DB37CFF-4958-8242-AC25-8584A7595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49" name="Rectangle 1046">
                <a:extLst>
                  <a:ext uri="{FF2B5EF4-FFF2-40B4-BE49-F238E27FC236}">
                    <a16:creationId xmlns:a16="http://schemas.microsoft.com/office/drawing/2014/main" id="{1DFC4A7E-4C26-F543-B5B4-01AC9AED3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0" name="Rectangle 1047">
                <a:extLst>
                  <a:ext uri="{FF2B5EF4-FFF2-40B4-BE49-F238E27FC236}">
                    <a16:creationId xmlns:a16="http://schemas.microsoft.com/office/drawing/2014/main" id="{1B1A47ED-018B-694F-A9EE-C3507A7FC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78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1" name="Rectangle 1048">
                <a:extLst>
                  <a:ext uri="{FF2B5EF4-FFF2-40B4-BE49-F238E27FC236}">
                    <a16:creationId xmlns:a16="http://schemas.microsoft.com/office/drawing/2014/main" id="{22A796DD-4E3B-3B4E-B8E1-1988C67DD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78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2" name="Rectangle 1049">
                <a:extLst>
                  <a:ext uri="{FF2B5EF4-FFF2-40B4-BE49-F238E27FC236}">
                    <a16:creationId xmlns:a16="http://schemas.microsoft.com/office/drawing/2014/main" id="{5C1D80E4-7C35-4B47-8ADF-5B539B33F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78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3" name="Rectangle 1050">
                <a:extLst>
                  <a:ext uri="{FF2B5EF4-FFF2-40B4-BE49-F238E27FC236}">
                    <a16:creationId xmlns:a16="http://schemas.microsoft.com/office/drawing/2014/main" id="{003752D4-9B8B-E048-AA06-F796EAAB3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78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4" name="Rectangle 1051">
                <a:extLst>
                  <a:ext uri="{FF2B5EF4-FFF2-40B4-BE49-F238E27FC236}">
                    <a16:creationId xmlns:a16="http://schemas.microsoft.com/office/drawing/2014/main" id="{8570E1B0-D0B8-2841-A23F-DA6B696FA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78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5" name="Rectangle 1052">
                <a:extLst>
                  <a:ext uri="{FF2B5EF4-FFF2-40B4-BE49-F238E27FC236}">
                    <a16:creationId xmlns:a16="http://schemas.microsoft.com/office/drawing/2014/main" id="{5D8DC6A1-B5B2-1745-9CB3-47AFD36D1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78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6" name="Rectangle 1053">
                <a:extLst>
                  <a:ext uri="{FF2B5EF4-FFF2-40B4-BE49-F238E27FC236}">
                    <a16:creationId xmlns:a16="http://schemas.microsoft.com/office/drawing/2014/main" id="{9D9959B4-95B3-BC4E-9D28-A66B5429D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78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7" name="Rectangle 1054">
                <a:extLst>
                  <a:ext uri="{FF2B5EF4-FFF2-40B4-BE49-F238E27FC236}">
                    <a16:creationId xmlns:a16="http://schemas.microsoft.com/office/drawing/2014/main" id="{9CC033EB-14D9-724B-A332-2166CC475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78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8" name="Rectangle 1055">
                <a:extLst>
                  <a:ext uri="{FF2B5EF4-FFF2-40B4-BE49-F238E27FC236}">
                    <a16:creationId xmlns:a16="http://schemas.microsoft.com/office/drawing/2014/main" id="{617F788E-962C-A147-BE75-EDCC59372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78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59" name="Rectangle 1056">
                <a:extLst>
                  <a:ext uri="{FF2B5EF4-FFF2-40B4-BE49-F238E27FC236}">
                    <a16:creationId xmlns:a16="http://schemas.microsoft.com/office/drawing/2014/main" id="{43388489-F2F3-F34A-BEB2-4898497D8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78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0" name="Rectangle 1057">
                <a:extLst>
                  <a:ext uri="{FF2B5EF4-FFF2-40B4-BE49-F238E27FC236}">
                    <a16:creationId xmlns:a16="http://schemas.microsoft.com/office/drawing/2014/main" id="{F427D382-1D0E-954A-A627-7C136A5F7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1" name="Rectangle 1058">
                <a:extLst>
                  <a:ext uri="{FF2B5EF4-FFF2-40B4-BE49-F238E27FC236}">
                    <a16:creationId xmlns:a16="http://schemas.microsoft.com/office/drawing/2014/main" id="{D388A578-DBE0-7F4F-8952-A79F0CAB1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2" name="Rectangle 1059">
                <a:extLst>
                  <a:ext uri="{FF2B5EF4-FFF2-40B4-BE49-F238E27FC236}">
                    <a16:creationId xmlns:a16="http://schemas.microsoft.com/office/drawing/2014/main" id="{8D2F20F0-8F4D-E546-A093-62D754E42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3" name="Rectangle 1060">
                <a:extLst>
                  <a:ext uri="{FF2B5EF4-FFF2-40B4-BE49-F238E27FC236}">
                    <a16:creationId xmlns:a16="http://schemas.microsoft.com/office/drawing/2014/main" id="{56D68D8D-724F-0642-8F85-8469DE950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4" name="Rectangle 1061">
                <a:extLst>
                  <a:ext uri="{FF2B5EF4-FFF2-40B4-BE49-F238E27FC236}">
                    <a16:creationId xmlns:a16="http://schemas.microsoft.com/office/drawing/2014/main" id="{5D74DB35-5580-E64D-A73F-E4B8724DF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5" name="Rectangle 1062">
                <a:extLst>
                  <a:ext uri="{FF2B5EF4-FFF2-40B4-BE49-F238E27FC236}">
                    <a16:creationId xmlns:a16="http://schemas.microsoft.com/office/drawing/2014/main" id="{B7FCF514-47A5-E94C-92FE-A27AE2AC0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6" name="Rectangle 1063">
                <a:extLst>
                  <a:ext uri="{FF2B5EF4-FFF2-40B4-BE49-F238E27FC236}">
                    <a16:creationId xmlns:a16="http://schemas.microsoft.com/office/drawing/2014/main" id="{B7E9A079-E0CC-0A4C-919D-88447CC34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7" name="Rectangle 1064">
                <a:extLst>
                  <a:ext uri="{FF2B5EF4-FFF2-40B4-BE49-F238E27FC236}">
                    <a16:creationId xmlns:a16="http://schemas.microsoft.com/office/drawing/2014/main" id="{1E1A2A49-895D-3440-B361-CEC8798CF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8" name="Rectangle 1065">
                <a:extLst>
                  <a:ext uri="{FF2B5EF4-FFF2-40B4-BE49-F238E27FC236}">
                    <a16:creationId xmlns:a16="http://schemas.microsoft.com/office/drawing/2014/main" id="{A6642326-8F24-D947-A1CA-4ACAE24BB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69" name="Rectangle 1066">
                <a:extLst>
                  <a:ext uri="{FF2B5EF4-FFF2-40B4-BE49-F238E27FC236}">
                    <a16:creationId xmlns:a16="http://schemas.microsoft.com/office/drawing/2014/main" id="{841DE890-D330-CB4A-A2E4-A4354135A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0" name="Rectangle 1067">
                <a:extLst>
                  <a:ext uri="{FF2B5EF4-FFF2-40B4-BE49-F238E27FC236}">
                    <a16:creationId xmlns:a16="http://schemas.microsoft.com/office/drawing/2014/main" id="{C288FA66-0FC7-4442-85DF-82D49D4ED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1" name="Rectangle 1068">
                <a:extLst>
                  <a:ext uri="{FF2B5EF4-FFF2-40B4-BE49-F238E27FC236}">
                    <a16:creationId xmlns:a16="http://schemas.microsoft.com/office/drawing/2014/main" id="{FFE784BF-4374-9544-8F0E-A5E370B24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2" name="Rectangle 1069">
                <a:extLst>
                  <a:ext uri="{FF2B5EF4-FFF2-40B4-BE49-F238E27FC236}">
                    <a16:creationId xmlns:a16="http://schemas.microsoft.com/office/drawing/2014/main" id="{F6B7501F-F6B4-EF49-B857-A7EC938DD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3" name="Rectangle 1070">
                <a:extLst>
                  <a:ext uri="{FF2B5EF4-FFF2-40B4-BE49-F238E27FC236}">
                    <a16:creationId xmlns:a16="http://schemas.microsoft.com/office/drawing/2014/main" id="{8A7DE71F-2E42-F54F-99D0-96FC378AB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4" name="Rectangle 1071">
                <a:extLst>
                  <a:ext uri="{FF2B5EF4-FFF2-40B4-BE49-F238E27FC236}">
                    <a16:creationId xmlns:a16="http://schemas.microsoft.com/office/drawing/2014/main" id="{2AD7B90C-4BCE-5D47-BCF0-5B4B732AD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5" name="Rectangle 1072">
                <a:extLst>
                  <a:ext uri="{FF2B5EF4-FFF2-40B4-BE49-F238E27FC236}">
                    <a16:creationId xmlns:a16="http://schemas.microsoft.com/office/drawing/2014/main" id="{993E87F7-C450-B34C-9E53-8487723F7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6" name="Rectangle 1073">
                <a:extLst>
                  <a:ext uri="{FF2B5EF4-FFF2-40B4-BE49-F238E27FC236}">
                    <a16:creationId xmlns:a16="http://schemas.microsoft.com/office/drawing/2014/main" id="{7115BE0F-5622-F345-9D97-82CA851BD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7" name="Rectangle 1074">
                <a:extLst>
                  <a:ext uri="{FF2B5EF4-FFF2-40B4-BE49-F238E27FC236}">
                    <a16:creationId xmlns:a16="http://schemas.microsoft.com/office/drawing/2014/main" id="{CD4B9578-B55E-214D-8BC1-C8F005C31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8" name="Rectangle 1075">
                <a:extLst>
                  <a:ext uri="{FF2B5EF4-FFF2-40B4-BE49-F238E27FC236}">
                    <a16:creationId xmlns:a16="http://schemas.microsoft.com/office/drawing/2014/main" id="{44506671-121E-B543-8CBC-1A22AA1C6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79" name="Rectangle 1076">
                <a:extLst>
                  <a:ext uri="{FF2B5EF4-FFF2-40B4-BE49-F238E27FC236}">
                    <a16:creationId xmlns:a16="http://schemas.microsoft.com/office/drawing/2014/main" id="{600CD06A-C1C2-5B40-ABDA-F9227A99B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0" name="Rectangle 1077">
                <a:extLst>
                  <a:ext uri="{FF2B5EF4-FFF2-40B4-BE49-F238E27FC236}">
                    <a16:creationId xmlns:a16="http://schemas.microsoft.com/office/drawing/2014/main" id="{1CB41317-5D00-A747-B2D4-095ABA9B8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1" name="Rectangle 1078">
                <a:extLst>
                  <a:ext uri="{FF2B5EF4-FFF2-40B4-BE49-F238E27FC236}">
                    <a16:creationId xmlns:a16="http://schemas.microsoft.com/office/drawing/2014/main" id="{5A48AEB6-6804-DB4F-8A0A-538D2CCC9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82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2" name="Rectangle 1079">
                <a:extLst>
                  <a:ext uri="{FF2B5EF4-FFF2-40B4-BE49-F238E27FC236}">
                    <a16:creationId xmlns:a16="http://schemas.microsoft.com/office/drawing/2014/main" id="{ABB92928-3845-534A-BD0F-1AB3ACE03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82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3" name="Rectangle 1080">
                <a:extLst>
                  <a:ext uri="{FF2B5EF4-FFF2-40B4-BE49-F238E27FC236}">
                    <a16:creationId xmlns:a16="http://schemas.microsoft.com/office/drawing/2014/main" id="{D3019D02-FAA9-1D4A-BFED-865101AB8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82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4" name="Rectangle 1081">
                <a:extLst>
                  <a:ext uri="{FF2B5EF4-FFF2-40B4-BE49-F238E27FC236}">
                    <a16:creationId xmlns:a16="http://schemas.microsoft.com/office/drawing/2014/main" id="{C69E2DAC-94E8-B945-9707-9A5C6DBF9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82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5" name="Rectangle 1082">
                <a:extLst>
                  <a:ext uri="{FF2B5EF4-FFF2-40B4-BE49-F238E27FC236}">
                    <a16:creationId xmlns:a16="http://schemas.microsoft.com/office/drawing/2014/main" id="{1D93F679-CFDA-2F4E-B12D-98AD95501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82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6" name="Rectangle 1083">
                <a:extLst>
                  <a:ext uri="{FF2B5EF4-FFF2-40B4-BE49-F238E27FC236}">
                    <a16:creationId xmlns:a16="http://schemas.microsoft.com/office/drawing/2014/main" id="{5DDDD879-EE9A-0345-B0A3-2AA79F699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82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7" name="Rectangle 1084">
                <a:extLst>
                  <a:ext uri="{FF2B5EF4-FFF2-40B4-BE49-F238E27FC236}">
                    <a16:creationId xmlns:a16="http://schemas.microsoft.com/office/drawing/2014/main" id="{5053EC9A-D1B9-C34F-9362-815153A4F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82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8" name="Rectangle 1085">
                <a:extLst>
                  <a:ext uri="{FF2B5EF4-FFF2-40B4-BE49-F238E27FC236}">
                    <a16:creationId xmlns:a16="http://schemas.microsoft.com/office/drawing/2014/main" id="{C515F703-8BA6-9048-A353-0A29CA717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82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89" name="Rectangle 1086">
                <a:extLst>
                  <a:ext uri="{FF2B5EF4-FFF2-40B4-BE49-F238E27FC236}">
                    <a16:creationId xmlns:a16="http://schemas.microsoft.com/office/drawing/2014/main" id="{DBE4265A-A396-9A47-9D28-ED5396F5D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82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0" name="Rectangle 1087">
                <a:extLst>
                  <a:ext uri="{FF2B5EF4-FFF2-40B4-BE49-F238E27FC236}">
                    <a16:creationId xmlns:a16="http://schemas.microsoft.com/office/drawing/2014/main" id="{9382620C-EEE4-2B47-86EB-6FC4AC1E5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1" name="Rectangle 1088">
                <a:extLst>
                  <a:ext uri="{FF2B5EF4-FFF2-40B4-BE49-F238E27FC236}">
                    <a16:creationId xmlns:a16="http://schemas.microsoft.com/office/drawing/2014/main" id="{E857EB2C-A44C-BB41-98AF-7E03B19F3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82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2" name="Rectangle 1089">
                <a:extLst>
                  <a:ext uri="{FF2B5EF4-FFF2-40B4-BE49-F238E27FC236}">
                    <a16:creationId xmlns:a16="http://schemas.microsoft.com/office/drawing/2014/main" id="{424D6F49-F6DC-7647-8F5A-DC0B96A2A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3" name="Rectangle 1090">
                <a:extLst>
                  <a:ext uri="{FF2B5EF4-FFF2-40B4-BE49-F238E27FC236}">
                    <a16:creationId xmlns:a16="http://schemas.microsoft.com/office/drawing/2014/main" id="{A718B166-D887-0A48-90C6-FD752C55E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4" name="Rectangle 1091">
                <a:extLst>
                  <a:ext uri="{FF2B5EF4-FFF2-40B4-BE49-F238E27FC236}">
                    <a16:creationId xmlns:a16="http://schemas.microsoft.com/office/drawing/2014/main" id="{DAA1E0E0-A2C0-CE42-879E-CF9930800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5" name="Rectangle 1092">
                <a:extLst>
                  <a:ext uri="{FF2B5EF4-FFF2-40B4-BE49-F238E27FC236}">
                    <a16:creationId xmlns:a16="http://schemas.microsoft.com/office/drawing/2014/main" id="{3E2F5F39-76CA-304B-BBD6-FA7897255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6" name="Rectangle 1093">
                <a:extLst>
                  <a:ext uri="{FF2B5EF4-FFF2-40B4-BE49-F238E27FC236}">
                    <a16:creationId xmlns:a16="http://schemas.microsoft.com/office/drawing/2014/main" id="{CDE17FBB-292D-F346-BAAD-2EA2A93C1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7" name="Rectangle 1094">
                <a:extLst>
                  <a:ext uri="{FF2B5EF4-FFF2-40B4-BE49-F238E27FC236}">
                    <a16:creationId xmlns:a16="http://schemas.microsoft.com/office/drawing/2014/main" id="{EE86F1E6-EA4C-4A4E-B585-C830D48DB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8" name="Rectangle 1095">
                <a:extLst>
                  <a:ext uri="{FF2B5EF4-FFF2-40B4-BE49-F238E27FC236}">
                    <a16:creationId xmlns:a16="http://schemas.microsoft.com/office/drawing/2014/main" id="{09C1E6A9-A4FE-DE49-B2D0-2F99246CA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99" name="Rectangle 1096">
                <a:extLst>
                  <a:ext uri="{FF2B5EF4-FFF2-40B4-BE49-F238E27FC236}">
                    <a16:creationId xmlns:a16="http://schemas.microsoft.com/office/drawing/2014/main" id="{ABA6B9A5-72C9-4549-AAA0-330A91B10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0" name="Rectangle 1097">
                <a:extLst>
                  <a:ext uri="{FF2B5EF4-FFF2-40B4-BE49-F238E27FC236}">
                    <a16:creationId xmlns:a16="http://schemas.microsoft.com/office/drawing/2014/main" id="{C9C06D0D-B872-3942-B1B3-F205BFE09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1" name="Rectangle 1098">
                <a:extLst>
                  <a:ext uri="{FF2B5EF4-FFF2-40B4-BE49-F238E27FC236}">
                    <a16:creationId xmlns:a16="http://schemas.microsoft.com/office/drawing/2014/main" id="{7444773C-968C-9045-B42A-14D50D69F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2" name="Rectangle 1099">
                <a:extLst>
                  <a:ext uri="{FF2B5EF4-FFF2-40B4-BE49-F238E27FC236}">
                    <a16:creationId xmlns:a16="http://schemas.microsoft.com/office/drawing/2014/main" id="{B5C8178F-C46D-2A49-A2CD-F25C3ABC1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3" name="Rectangle 1100">
                <a:extLst>
                  <a:ext uri="{FF2B5EF4-FFF2-40B4-BE49-F238E27FC236}">
                    <a16:creationId xmlns:a16="http://schemas.microsoft.com/office/drawing/2014/main" id="{36A6A2B0-0441-484C-86DE-FD811B83F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4" name="Rectangle 1101">
                <a:extLst>
                  <a:ext uri="{FF2B5EF4-FFF2-40B4-BE49-F238E27FC236}">
                    <a16:creationId xmlns:a16="http://schemas.microsoft.com/office/drawing/2014/main" id="{B6C2C10B-A1D1-704A-B779-886353C74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5" name="Rectangle 1102">
                <a:extLst>
                  <a:ext uri="{FF2B5EF4-FFF2-40B4-BE49-F238E27FC236}">
                    <a16:creationId xmlns:a16="http://schemas.microsoft.com/office/drawing/2014/main" id="{A959ABCF-728E-1247-B6F0-1CAA31600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6" name="Rectangle 1103">
                <a:extLst>
                  <a:ext uri="{FF2B5EF4-FFF2-40B4-BE49-F238E27FC236}">
                    <a16:creationId xmlns:a16="http://schemas.microsoft.com/office/drawing/2014/main" id="{3F33F0BA-8F30-C045-B143-4B6093BE1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7" name="Rectangle 1104">
                <a:extLst>
                  <a:ext uri="{FF2B5EF4-FFF2-40B4-BE49-F238E27FC236}">
                    <a16:creationId xmlns:a16="http://schemas.microsoft.com/office/drawing/2014/main" id="{D4FB306C-336D-6048-83E7-C21511FC6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8" name="Rectangle 1105">
                <a:extLst>
                  <a:ext uri="{FF2B5EF4-FFF2-40B4-BE49-F238E27FC236}">
                    <a16:creationId xmlns:a16="http://schemas.microsoft.com/office/drawing/2014/main" id="{EFA7531C-4D5D-FF4E-ACF0-C8B2FE228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09" name="Rectangle 1106">
                <a:extLst>
                  <a:ext uri="{FF2B5EF4-FFF2-40B4-BE49-F238E27FC236}">
                    <a16:creationId xmlns:a16="http://schemas.microsoft.com/office/drawing/2014/main" id="{F10D8537-5EA2-9444-9E75-2853932E3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0" name="Rectangle 1107">
                <a:extLst>
                  <a:ext uri="{FF2B5EF4-FFF2-40B4-BE49-F238E27FC236}">
                    <a16:creationId xmlns:a16="http://schemas.microsoft.com/office/drawing/2014/main" id="{6706198C-C9D4-1540-BC42-8D87625F8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1" name="Rectangle 1108">
                <a:extLst>
                  <a:ext uri="{FF2B5EF4-FFF2-40B4-BE49-F238E27FC236}">
                    <a16:creationId xmlns:a16="http://schemas.microsoft.com/office/drawing/2014/main" id="{1608E91C-6987-4A40-918A-6089C1C6B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2" name="Rectangle 1109">
                <a:extLst>
                  <a:ext uri="{FF2B5EF4-FFF2-40B4-BE49-F238E27FC236}">
                    <a16:creationId xmlns:a16="http://schemas.microsoft.com/office/drawing/2014/main" id="{0F9F7646-18E2-4B46-B81A-D85E7D4E6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85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3" name="Rectangle 1110">
                <a:extLst>
                  <a:ext uri="{FF2B5EF4-FFF2-40B4-BE49-F238E27FC236}">
                    <a16:creationId xmlns:a16="http://schemas.microsoft.com/office/drawing/2014/main" id="{44E36E62-F4EB-2840-9F75-AC291E0AB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85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4" name="Rectangle 1111">
                <a:extLst>
                  <a:ext uri="{FF2B5EF4-FFF2-40B4-BE49-F238E27FC236}">
                    <a16:creationId xmlns:a16="http://schemas.microsoft.com/office/drawing/2014/main" id="{249E077D-3142-3245-80CF-5A42D6DD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85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5" name="Rectangle 1112">
                <a:extLst>
                  <a:ext uri="{FF2B5EF4-FFF2-40B4-BE49-F238E27FC236}">
                    <a16:creationId xmlns:a16="http://schemas.microsoft.com/office/drawing/2014/main" id="{F578C84D-F24C-084C-AE3B-662EF19C3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85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6" name="Rectangle 1113">
                <a:extLst>
                  <a:ext uri="{FF2B5EF4-FFF2-40B4-BE49-F238E27FC236}">
                    <a16:creationId xmlns:a16="http://schemas.microsoft.com/office/drawing/2014/main" id="{CB9B6FC4-A90A-9648-9778-1D7831D9A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85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7" name="Rectangle 1114">
                <a:extLst>
                  <a:ext uri="{FF2B5EF4-FFF2-40B4-BE49-F238E27FC236}">
                    <a16:creationId xmlns:a16="http://schemas.microsoft.com/office/drawing/2014/main" id="{3FF74DD8-F9E5-B549-9E45-B2C3433F7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85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8" name="Rectangle 1115">
                <a:extLst>
                  <a:ext uri="{FF2B5EF4-FFF2-40B4-BE49-F238E27FC236}">
                    <a16:creationId xmlns:a16="http://schemas.microsoft.com/office/drawing/2014/main" id="{56C224D7-5B9E-7C4E-8CB7-DBF01849B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85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19" name="Rectangle 1116">
                <a:extLst>
                  <a:ext uri="{FF2B5EF4-FFF2-40B4-BE49-F238E27FC236}">
                    <a16:creationId xmlns:a16="http://schemas.microsoft.com/office/drawing/2014/main" id="{E4740D79-D327-DA4C-B759-581580771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85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0" name="Rectangle 1117">
                <a:extLst>
                  <a:ext uri="{FF2B5EF4-FFF2-40B4-BE49-F238E27FC236}">
                    <a16:creationId xmlns:a16="http://schemas.microsoft.com/office/drawing/2014/main" id="{2AFF9921-4CFB-5946-8B93-0634CFB00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85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1" name="Rectangle 1118">
                <a:extLst>
                  <a:ext uri="{FF2B5EF4-FFF2-40B4-BE49-F238E27FC236}">
                    <a16:creationId xmlns:a16="http://schemas.microsoft.com/office/drawing/2014/main" id="{1ADFBA23-3A59-444F-99C8-75F89909E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2" name="Rectangle 1119">
                <a:extLst>
                  <a:ext uri="{FF2B5EF4-FFF2-40B4-BE49-F238E27FC236}">
                    <a16:creationId xmlns:a16="http://schemas.microsoft.com/office/drawing/2014/main" id="{CA9E37AE-C787-704A-9392-DC19E0B18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3" name="Rectangle 1120">
                <a:extLst>
                  <a:ext uri="{FF2B5EF4-FFF2-40B4-BE49-F238E27FC236}">
                    <a16:creationId xmlns:a16="http://schemas.microsoft.com/office/drawing/2014/main" id="{60DE0407-708A-4D44-8CE4-11BD57A16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85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4" name="Rectangle 1121">
                <a:extLst>
                  <a:ext uri="{FF2B5EF4-FFF2-40B4-BE49-F238E27FC236}">
                    <a16:creationId xmlns:a16="http://schemas.microsoft.com/office/drawing/2014/main" id="{C8625020-232B-6446-843F-ABDF05CD3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5" name="Rectangle 1122">
                <a:extLst>
                  <a:ext uri="{FF2B5EF4-FFF2-40B4-BE49-F238E27FC236}">
                    <a16:creationId xmlns:a16="http://schemas.microsoft.com/office/drawing/2014/main" id="{D453D868-A068-3345-8958-5B15F1295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6" name="Rectangle 1123">
                <a:extLst>
                  <a:ext uri="{FF2B5EF4-FFF2-40B4-BE49-F238E27FC236}">
                    <a16:creationId xmlns:a16="http://schemas.microsoft.com/office/drawing/2014/main" id="{B33DD9AC-E8AF-8943-A59C-55D210E7E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7" name="Rectangle 1124">
                <a:extLst>
                  <a:ext uri="{FF2B5EF4-FFF2-40B4-BE49-F238E27FC236}">
                    <a16:creationId xmlns:a16="http://schemas.microsoft.com/office/drawing/2014/main" id="{0F3FE3B2-E60F-DB49-8A9C-1C06A0705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8" name="Rectangle 1125">
                <a:extLst>
                  <a:ext uri="{FF2B5EF4-FFF2-40B4-BE49-F238E27FC236}">
                    <a16:creationId xmlns:a16="http://schemas.microsoft.com/office/drawing/2014/main" id="{27A47476-F416-4444-9CF4-A9F97CB25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29" name="Rectangle 1126">
                <a:extLst>
                  <a:ext uri="{FF2B5EF4-FFF2-40B4-BE49-F238E27FC236}">
                    <a16:creationId xmlns:a16="http://schemas.microsoft.com/office/drawing/2014/main" id="{EE6EE208-E3B5-B34A-9F8D-3876BAAAD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0" name="Rectangle 1127">
                <a:extLst>
                  <a:ext uri="{FF2B5EF4-FFF2-40B4-BE49-F238E27FC236}">
                    <a16:creationId xmlns:a16="http://schemas.microsoft.com/office/drawing/2014/main" id="{8F942A7B-F99A-8F4E-9F3E-42EB8215E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1" name="Rectangle 1128">
                <a:extLst>
                  <a:ext uri="{FF2B5EF4-FFF2-40B4-BE49-F238E27FC236}">
                    <a16:creationId xmlns:a16="http://schemas.microsoft.com/office/drawing/2014/main" id="{1B65AC38-4BB0-1849-AC58-DCB2FDE61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2" name="Rectangle 1129">
                <a:extLst>
                  <a:ext uri="{FF2B5EF4-FFF2-40B4-BE49-F238E27FC236}">
                    <a16:creationId xmlns:a16="http://schemas.microsoft.com/office/drawing/2014/main" id="{907AA376-3319-2446-88CD-45427A127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3" name="Rectangle 1130">
                <a:extLst>
                  <a:ext uri="{FF2B5EF4-FFF2-40B4-BE49-F238E27FC236}">
                    <a16:creationId xmlns:a16="http://schemas.microsoft.com/office/drawing/2014/main" id="{E1048529-3B8F-9041-9F3B-2A2FADF31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4" name="Rectangle 1131">
                <a:extLst>
                  <a:ext uri="{FF2B5EF4-FFF2-40B4-BE49-F238E27FC236}">
                    <a16:creationId xmlns:a16="http://schemas.microsoft.com/office/drawing/2014/main" id="{646B56DD-5A5E-2D4B-B936-8F8F13941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5" name="Rectangle 1132">
                <a:extLst>
                  <a:ext uri="{FF2B5EF4-FFF2-40B4-BE49-F238E27FC236}">
                    <a16:creationId xmlns:a16="http://schemas.microsoft.com/office/drawing/2014/main" id="{83F29AFD-A72F-9A45-AB07-38540100A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6" name="Rectangle 1133">
                <a:extLst>
                  <a:ext uri="{FF2B5EF4-FFF2-40B4-BE49-F238E27FC236}">
                    <a16:creationId xmlns:a16="http://schemas.microsoft.com/office/drawing/2014/main" id="{17DF7CA7-CFD7-4E49-A43E-184A6E16F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7" name="Rectangle 1134">
                <a:extLst>
                  <a:ext uri="{FF2B5EF4-FFF2-40B4-BE49-F238E27FC236}">
                    <a16:creationId xmlns:a16="http://schemas.microsoft.com/office/drawing/2014/main" id="{A2F68E29-D0C6-D546-B5C4-FC0CC7188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8" name="Rectangle 1135">
                <a:extLst>
                  <a:ext uri="{FF2B5EF4-FFF2-40B4-BE49-F238E27FC236}">
                    <a16:creationId xmlns:a16="http://schemas.microsoft.com/office/drawing/2014/main" id="{E97FEA3B-D842-544E-9F75-881C58691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39" name="Rectangle 1136">
                <a:extLst>
                  <a:ext uri="{FF2B5EF4-FFF2-40B4-BE49-F238E27FC236}">
                    <a16:creationId xmlns:a16="http://schemas.microsoft.com/office/drawing/2014/main" id="{243389F0-5EC4-2D49-83A0-DE92ECBFE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0" name="Rectangle 1137">
                <a:extLst>
                  <a:ext uri="{FF2B5EF4-FFF2-40B4-BE49-F238E27FC236}">
                    <a16:creationId xmlns:a16="http://schemas.microsoft.com/office/drawing/2014/main" id="{9C93D8AE-339B-C941-B00C-B22E5FA14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1" name="Rectangle 1138">
                <a:extLst>
                  <a:ext uri="{FF2B5EF4-FFF2-40B4-BE49-F238E27FC236}">
                    <a16:creationId xmlns:a16="http://schemas.microsoft.com/office/drawing/2014/main" id="{29849028-4998-D342-A011-B705F33B0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2" name="Rectangle 1139">
                <a:extLst>
                  <a:ext uri="{FF2B5EF4-FFF2-40B4-BE49-F238E27FC236}">
                    <a16:creationId xmlns:a16="http://schemas.microsoft.com/office/drawing/2014/main" id="{7F16BE55-DDC7-1F4D-9AC7-CE01D8EC9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3" name="Rectangle 1140">
                <a:extLst>
                  <a:ext uri="{FF2B5EF4-FFF2-40B4-BE49-F238E27FC236}">
                    <a16:creationId xmlns:a16="http://schemas.microsoft.com/office/drawing/2014/main" id="{06D18170-F9B0-424E-B51F-47C46B94D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88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4" name="Rectangle 1141">
                <a:extLst>
                  <a:ext uri="{FF2B5EF4-FFF2-40B4-BE49-F238E27FC236}">
                    <a16:creationId xmlns:a16="http://schemas.microsoft.com/office/drawing/2014/main" id="{B6B33145-AC5F-D942-B518-0713EA85B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88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5" name="Rectangle 1142">
                <a:extLst>
                  <a:ext uri="{FF2B5EF4-FFF2-40B4-BE49-F238E27FC236}">
                    <a16:creationId xmlns:a16="http://schemas.microsoft.com/office/drawing/2014/main" id="{F5AE35D6-384F-C54F-829E-67AC2E737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88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6" name="Rectangle 1143">
                <a:extLst>
                  <a:ext uri="{FF2B5EF4-FFF2-40B4-BE49-F238E27FC236}">
                    <a16:creationId xmlns:a16="http://schemas.microsoft.com/office/drawing/2014/main" id="{0A827AD5-84F7-7246-B96F-F95791677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88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7" name="Rectangle 1144">
                <a:extLst>
                  <a:ext uri="{FF2B5EF4-FFF2-40B4-BE49-F238E27FC236}">
                    <a16:creationId xmlns:a16="http://schemas.microsoft.com/office/drawing/2014/main" id="{6902BB62-0A66-154B-88C5-A37443581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88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8" name="Rectangle 1145">
                <a:extLst>
                  <a:ext uri="{FF2B5EF4-FFF2-40B4-BE49-F238E27FC236}">
                    <a16:creationId xmlns:a16="http://schemas.microsoft.com/office/drawing/2014/main" id="{1AF236C8-A0FA-134D-99EB-9D8DB85E9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88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49" name="Rectangle 1146">
                <a:extLst>
                  <a:ext uri="{FF2B5EF4-FFF2-40B4-BE49-F238E27FC236}">
                    <a16:creationId xmlns:a16="http://schemas.microsoft.com/office/drawing/2014/main" id="{67A7A0A0-22A6-FC44-9A13-72344B094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88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0" name="Rectangle 1147">
                <a:extLst>
                  <a:ext uri="{FF2B5EF4-FFF2-40B4-BE49-F238E27FC236}">
                    <a16:creationId xmlns:a16="http://schemas.microsoft.com/office/drawing/2014/main" id="{2CB97B11-DF19-4A43-8288-3C5D76748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88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1" name="Rectangle 1148">
                <a:extLst>
                  <a:ext uri="{FF2B5EF4-FFF2-40B4-BE49-F238E27FC236}">
                    <a16:creationId xmlns:a16="http://schemas.microsoft.com/office/drawing/2014/main" id="{AC1C17CB-FD12-C940-932B-55BBE4F1A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88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2" name="Rectangle 1149">
                <a:extLst>
                  <a:ext uri="{FF2B5EF4-FFF2-40B4-BE49-F238E27FC236}">
                    <a16:creationId xmlns:a16="http://schemas.microsoft.com/office/drawing/2014/main" id="{B77E7188-4C5C-8248-9DF8-CF24EEC6F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3" name="Rectangle 1150">
                <a:extLst>
                  <a:ext uri="{FF2B5EF4-FFF2-40B4-BE49-F238E27FC236}">
                    <a16:creationId xmlns:a16="http://schemas.microsoft.com/office/drawing/2014/main" id="{84CB580C-9AFB-AC48-88DC-FB8B1F1A3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4" name="Rectangle 1151">
                <a:extLst>
                  <a:ext uri="{FF2B5EF4-FFF2-40B4-BE49-F238E27FC236}">
                    <a16:creationId xmlns:a16="http://schemas.microsoft.com/office/drawing/2014/main" id="{CAB84138-069A-5740-9EBD-86371EC3E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5" name="Rectangle 1152">
                <a:extLst>
                  <a:ext uri="{FF2B5EF4-FFF2-40B4-BE49-F238E27FC236}">
                    <a16:creationId xmlns:a16="http://schemas.microsoft.com/office/drawing/2014/main" id="{A026B431-08CB-FB49-9614-AD5DDBB92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88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6" name="Rectangle 1153">
                <a:extLst>
                  <a:ext uri="{FF2B5EF4-FFF2-40B4-BE49-F238E27FC236}">
                    <a16:creationId xmlns:a16="http://schemas.microsoft.com/office/drawing/2014/main" id="{5F1218C5-072B-F744-B711-5AA448EAB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7" name="Rectangle 1154">
                <a:extLst>
                  <a:ext uri="{FF2B5EF4-FFF2-40B4-BE49-F238E27FC236}">
                    <a16:creationId xmlns:a16="http://schemas.microsoft.com/office/drawing/2014/main" id="{AEEA842F-13CA-4F45-9C4B-CA4C0A419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8" name="Rectangle 1155">
                <a:extLst>
                  <a:ext uri="{FF2B5EF4-FFF2-40B4-BE49-F238E27FC236}">
                    <a16:creationId xmlns:a16="http://schemas.microsoft.com/office/drawing/2014/main" id="{20FE87E6-C724-7D46-87EE-CCE1864AD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59" name="Rectangle 1156">
                <a:extLst>
                  <a:ext uri="{FF2B5EF4-FFF2-40B4-BE49-F238E27FC236}">
                    <a16:creationId xmlns:a16="http://schemas.microsoft.com/office/drawing/2014/main" id="{110AC0FA-2F56-3248-82C0-C017C5990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0" name="Rectangle 1157">
                <a:extLst>
                  <a:ext uri="{FF2B5EF4-FFF2-40B4-BE49-F238E27FC236}">
                    <a16:creationId xmlns:a16="http://schemas.microsoft.com/office/drawing/2014/main" id="{DEDD3F38-9C49-9C4F-9210-D2690AB91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1" name="Rectangle 1158">
                <a:extLst>
                  <a:ext uri="{FF2B5EF4-FFF2-40B4-BE49-F238E27FC236}">
                    <a16:creationId xmlns:a16="http://schemas.microsoft.com/office/drawing/2014/main" id="{5917DFAA-336B-494E-94F1-E734D863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2" name="Rectangle 1159">
                <a:extLst>
                  <a:ext uri="{FF2B5EF4-FFF2-40B4-BE49-F238E27FC236}">
                    <a16:creationId xmlns:a16="http://schemas.microsoft.com/office/drawing/2014/main" id="{32611615-6F89-3B4B-A454-E1DEDA3F3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3" name="Rectangle 1160">
                <a:extLst>
                  <a:ext uri="{FF2B5EF4-FFF2-40B4-BE49-F238E27FC236}">
                    <a16:creationId xmlns:a16="http://schemas.microsoft.com/office/drawing/2014/main" id="{DA45DD8A-290C-0F4A-BB68-D87EB2F1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4" name="Rectangle 1161">
                <a:extLst>
                  <a:ext uri="{FF2B5EF4-FFF2-40B4-BE49-F238E27FC236}">
                    <a16:creationId xmlns:a16="http://schemas.microsoft.com/office/drawing/2014/main" id="{3344F36B-EC9E-8D41-9B06-F850385E9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5" name="Rectangle 1162">
                <a:extLst>
                  <a:ext uri="{FF2B5EF4-FFF2-40B4-BE49-F238E27FC236}">
                    <a16:creationId xmlns:a16="http://schemas.microsoft.com/office/drawing/2014/main" id="{6E2FA15E-4910-4F41-96D3-44A2065DC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6" name="Rectangle 1163">
                <a:extLst>
                  <a:ext uri="{FF2B5EF4-FFF2-40B4-BE49-F238E27FC236}">
                    <a16:creationId xmlns:a16="http://schemas.microsoft.com/office/drawing/2014/main" id="{0A82ABEB-8B63-264C-BBE2-860EF53C4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7" name="Rectangle 1164">
                <a:extLst>
                  <a:ext uri="{FF2B5EF4-FFF2-40B4-BE49-F238E27FC236}">
                    <a16:creationId xmlns:a16="http://schemas.microsoft.com/office/drawing/2014/main" id="{CDB6AE7B-CB51-4144-94CB-86C959EE9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8" name="Rectangle 1165">
                <a:extLst>
                  <a:ext uri="{FF2B5EF4-FFF2-40B4-BE49-F238E27FC236}">
                    <a16:creationId xmlns:a16="http://schemas.microsoft.com/office/drawing/2014/main" id="{6F62B5BF-DECE-4745-B6F0-BF03B1ACA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69" name="Rectangle 1166">
                <a:extLst>
                  <a:ext uri="{FF2B5EF4-FFF2-40B4-BE49-F238E27FC236}">
                    <a16:creationId xmlns:a16="http://schemas.microsoft.com/office/drawing/2014/main" id="{055FEED0-7B6A-D140-B9F4-18DC6CE6D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0" name="Rectangle 1167">
                <a:extLst>
                  <a:ext uri="{FF2B5EF4-FFF2-40B4-BE49-F238E27FC236}">
                    <a16:creationId xmlns:a16="http://schemas.microsoft.com/office/drawing/2014/main" id="{9AC865EA-5C50-D446-89F8-78AA5C5F2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1" name="Rectangle 1168">
                <a:extLst>
                  <a:ext uri="{FF2B5EF4-FFF2-40B4-BE49-F238E27FC236}">
                    <a16:creationId xmlns:a16="http://schemas.microsoft.com/office/drawing/2014/main" id="{8125B692-23D5-D944-AC6F-235D30E54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2" name="Rectangle 1169">
                <a:extLst>
                  <a:ext uri="{FF2B5EF4-FFF2-40B4-BE49-F238E27FC236}">
                    <a16:creationId xmlns:a16="http://schemas.microsoft.com/office/drawing/2014/main" id="{BF1CC9DF-6EF9-6246-97C2-49385E6D8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3" name="Rectangle 1170">
                <a:extLst>
                  <a:ext uri="{FF2B5EF4-FFF2-40B4-BE49-F238E27FC236}">
                    <a16:creationId xmlns:a16="http://schemas.microsoft.com/office/drawing/2014/main" id="{F811668E-3DDA-074E-907F-E64CA2CA0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4" name="Rectangle 1171">
                <a:extLst>
                  <a:ext uri="{FF2B5EF4-FFF2-40B4-BE49-F238E27FC236}">
                    <a16:creationId xmlns:a16="http://schemas.microsoft.com/office/drawing/2014/main" id="{7938EFC4-14FC-234A-9E8F-06CB763FA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91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5" name="Rectangle 1172">
                <a:extLst>
                  <a:ext uri="{FF2B5EF4-FFF2-40B4-BE49-F238E27FC236}">
                    <a16:creationId xmlns:a16="http://schemas.microsoft.com/office/drawing/2014/main" id="{194EB8BC-FDD8-DD4A-8A2B-DCE34D625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91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6" name="Rectangle 1173">
                <a:extLst>
                  <a:ext uri="{FF2B5EF4-FFF2-40B4-BE49-F238E27FC236}">
                    <a16:creationId xmlns:a16="http://schemas.microsoft.com/office/drawing/2014/main" id="{2B05A848-7D0C-F341-86E4-53BDAC093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91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7" name="Rectangle 1174">
                <a:extLst>
                  <a:ext uri="{FF2B5EF4-FFF2-40B4-BE49-F238E27FC236}">
                    <a16:creationId xmlns:a16="http://schemas.microsoft.com/office/drawing/2014/main" id="{BEA86218-523F-C045-8ACB-AED305D76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91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8" name="Rectangle 1175">
                <a:extLst>
                  <a:ext uri="{FF2B5EF4-FFF2-40B4-BE49-F238E27FC236}">
                    <a16:creationId xmlns:a16="http://schemas.microsoft.com/office/drawing/2014/main" id="{0B41625B-F849-2644-9FA9-C0D13C58C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91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79" name="Rectangle 1176">
                <a:extLst>
                  <a:ext uri="{FF2B5EF4-FFF2-40B4-BE49-F238E27FC236}">
                    <a16:creationId xmlns:a16="http://schemas.microsoft.com/office/drawing/2014/main" id="{3E902B68-9008-9C4B-B190-04FB97BA4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91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0" name="Rectangle 1177">
                <a:extLst>
                  <a:ext uri="{FF2B5EF4-FFF2-40B4-BE49-F238E27FC236}">
                    <a16:creationId xmlns:a16="http://schemas.microsoft.com/office/drawing/2014/main" id="{7FEA5ACA-234B-F54F-A314-7AE74235E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91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1" name="Rectangle 1178">
                <a:extLst>
                  <a:ext uri="{FF2B5EF4-FFF2-40B4-BE49-F238E27FC236}">
                    <a16:creationId xmlns:a16="http://schemas.microsoft.com/office/drawing/2014/main" id="{B5447C40-9E22-EB47-A585-77525202E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91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2" name="Rectangle 1179">
                <a:extLst>
                  <a:ext uri="{FF2B5EF4-FFF2-40B4-BE49-F238E27FC236}">
                    <a16:creationId xmlns:a16="http://schemas.microsoft.com/office/drawing/2014/main" id="{73158967-B929-BD4A-A793-F68C598FB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91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3" name="Rectangle 1180">
                <a:extLst>
                  <a:ext uri="{FF2B5EF4-FFF2-40B4-BE49-F238E27FC236}">
                    <a16:creationId xmlns:a16="http://schemas.microsoft.com/office/drawing/2014/main" id="{5536B31E-F7FC-1F4C-B9D6-6D166CBC1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4" name="Rectangle 1181">
                <a:extLst>
                  <a:ext uri="{FF2B5EF4-FFF2-40B4-BE49-F238E27FC236}">
                    <a16:creationId xmlns:a16="http://schemas.microsoft.com/office/drawing/2014/main" id="{55B8E8D8-F7B9-7746-A1EA-D44D4586A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5" name="Rectangle 1182">
                <a:extLst>
                  <a:ext uri="{FF2B5EF4-FFF2-40B4-BE49-F238E27FC236}">
                    <a16:creationId xmlns:a16="http://schemas.microsoft.com/office/drawing/2014/main" id="{CA44B205-563D-6A4E-B659-861F529D5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6" name="Rectangle 1183">
                <a:extLst>
                  <a:ext uri="{FF2B5EF4-FFF2-40B4-BE49-F238E27FC236}">
                    <a16:creationId xmlns:a16="http://schemas.microsoft.com/office/drawing/2014/main" id="{2AADD137-93CA-A248-9CF4-F1C4330E7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7" name="Rectangle 1184">
                <a:extLst>
                  <a:ext uri="{FF2B5EF4-FFF2-40B4-BE49-F238E27FC236}">
                    <a16:creationId xmlns:a16="http://schemas.microsoft.com/office/drawing/2014/main" id="{C69CE611-FE1E-F24E-81F2-AB7A42BF9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91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8" name="Rectangle 1185">
                <a:extLst>
                  <a:ext uri="{FF2B5EF4-FFF2-40B4-BE49-F238E27FC236}">
                    <a16:creationId xmlns:a16="http://schemas.microsoft.com/office/drawing/2014/main" id="{C4339A8E-E73F-6B4C-A0DD-C3455DC9B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89" name="Rectangle 1186">
                <a:extLst>
                  <a:ext uri="{FF2B5EF4-FFF2-40B4-BE49-F238E27FC236}">
                    <a16:creationId xmlns:a16="http://schemas.microsoft.com/office/drawing/2014/main" id="{6E6641FA-8D73-E34D-BAFB-4759639A7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0" name="Rectangle 1187">
                <a:extLst>
                  <a:ext uri="{FF2B5EF4-FFF2-40B4-BE49-F238E27FC236}">
                    <a16:creationId xmlns:a16="http://schemas.microsoft.com/office/drawing/2014/main" id="{45E1892F-DDE8-F74E-AD23-D1461BA0C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1" name="Rectangle 1188">
                <a:extLst>
                  <a:ext uri="{FF2B5EF4-FFF2-40B4-BE49-F238E27FC236}">
                    <a16:creationId xmlns:a16="http://schemas.microsoft.com/office/drawing/2014/main" id="{0D6E013F-0C75-4B4A-BF97-3B9FBAE30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2" name="Rectangle 1189">
                <a:extLst>
                  <a:ext uri="{FF2B5EF4-FFF2-40B4-BE49-F238E27FC236}">
                    <a16:creationId xmlns:a16="http://schemas.microsoft.com/office/drawing/2014/main" id="{2AA32D26-370C-794A-AD16-5F8DD90CE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3" name="Rectangle 1190">
                <a:extLst>
                  <a:ext uri="{FF2B5EF4-FFF2-40B4-BE49-F238E27FC236}">
                    <a16:creationId xmlns:a16="http://schemas.microsoft.com/office/drawing/2014/main" id="{6822392A-B2B6-B54D-B6A7-F2850644F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4" name="Rectangle 1191">
                <a:extLst>
                  <a:ext uri="{FF2B5EF4-FFF2-40B4-BE49-F238E27FC236}">
                    <a16:creationId xmlns:a16="http://schemas.microsoft.com/office/drawing/2014/main" id="{73A228F8-4064-914B-B4AC-7529F5328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5" name="Rectangle 1192">
                <a:extLst>
                  <a:ext uri="{FF2B5EF4-FFF2-40B4-BE49-F238E27FC236}">
                    <a16:creationId xmlns:a16="http://schemas.microsoft.com/office/drawing/2014/main" id="{2AC44A89-2CCC-7340-9790-AE53E9D1A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6" name="Rectangle 1193">
                <a:extLst>
                  <a:ext uri="{FF2B5EF4-FFF2-40B4-BE49-F238E27FC236}">
                    <a16:creationId xmlns:a16="http://schemas.microsoft.com/office/drawing/2014/main" id="{AAA84095-7318-E14B-A7ED-39B544464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7" name="Rectangle 1194">
                <a:extLst>
                  <a:ext uri="{FF2B5EF4-FFF2-40B4-BE49-F238E27FC236}">
                    <a16:creationId xmlns:a16="http://schemas.microsoft.com/office/drawing/2014/main" id="{0F5B5C48-F82E-C443-910B-F03C25274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8" name="Rectangle 1195">
                <a:extLst>
                  <a:ext uri="{FF2B5EF4-FFF2-40B4-BE49-F238E27FC236}">
                    <a16:creationId xmlns:a16="http://schemas.microsoft.com/office/drawing/2014/main" id="{8D5E63AE-4044-464C-86CF-3E393DD9B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99" name="Rectangle 1196">
                <a:extLst>
                  <a:ext uri="{FF2B5EF4-FFF2-40B4-BE49-F238E27FC236}">
                    <a16:creationId xmlns:a16="http://schemas.microsoft.com/office/drawing/2014/main" id="{03401538-3179-DD45-A177-D8ED6EC57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0" name="Rectangle 1197">
                <a:extLst>
                  <a:ext uri="{FF2B5EF4-FFF2-40B4-BE49-F238E27FC236}">
                    <a16:creationId xmlns:a16="http://schemas.microsoft.com/office/drawing/2014/main" id="{DBFADAC3-FD55-3541-B21B-61BF4A4EA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1" name="Rectangle 1198">
                <a:extLst>
                  <a:ext uri="{FF2B5EF4-FFF2-40B4-BE49-F238E27FC236}">
                    <a16:creationId xmlns:a16="http://schemas.microsoft.com/office/drawing/2014/main" id="{8AF431AC-B419-124F-A29C-7D6524889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2" name="Rectangle 1199">
                <a:extLst>
                  <a:ext uri="{FF2B5EF4-FFF2-40B4-BE49-F238E27FC236}">
                    <a16:creationId xmlns:a16="http://schemas.microsoft.com/office/drawing/2014/main" id="{1F31CEEF-6321-6A4B-B4C8-6F4FA72A6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3" name="Rectangle 1200">
                <a:extLst>
                  <a:ext uri="{FF2B5EF4-FFF2-40B4-BE49-F238E27FC236}">
                    <a16:creationId xmlns:a16="http://schemas.microsoft.com/office/drawing/2014/main" id="{54108B3A-A2C4-9F4C-AFE6-5E13559E6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4" name="Rectangle 1201">
                <a:extLst>
                  <a:ext uri="{FF2B5EF4-FFF2-40B4-BE49-F238E27FC236}">
                    <a16:creationId xmlns:a16="http://schemas.microsoft.com/office/drawing/2014/main" id="{D9A71351-DC59-6A44-B492-5A1E6149F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5" name="Rectangle 1202">
                <a:extLst>
                  <a:ext uri="{FF2B5EF4-FFF2-40B4-BE49-F238E27FC236}">
                    <a16:creationId xmlns:a16="http://schemas.microsoft.com/office/drawing/2014/main" id="{4B465628-7498-F946-85F0-575C49736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95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6" name="Rectangle 1203">
                <a:extLst>
                  <a:ext uri="{FF2B5EF4-FFF2-40B4-BE49-F238E27FC236}">
                    <a16:creationId xmlns:a16="http://schemas.microsoft.com/office/drawing/2014/main" id="{3D36A1FA-F403-1E42-8547-73BE37984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95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7" name="Rectangle 1204">
                <a:extLst>
                  <a:ext uri="{FF2B5EF4-FFF2-40B4-BE49-F238E27FC236}">
                    <a16:creationId xmlns:a16="http://schemas.microsoft.com/office/drawing/2014/main" id="{E95C934A-BC3D-4C4F-A9ED-57C9BE7F6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95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8" name="Rectangle 1205">
                <a:extLst>
                  <a:ext uri="{FF2B5EF4-FFF2-40B4-BE49-F238E27FC236}">
                    <a16:creationId xmlns:a16="http://schemas.microsoft.com/office/drawing/2014/main" id="{A79D3500-52E6-2C4A-A7AE-06E3BCA32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95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09" name="Rectangle 1206">
                <a:extLst>
                  <a:ext uri="{FF2B5EF4-FFF2-40B4-BE49-F238E27FC236}">
                    <a16:creationId xmlns:a16="http://schemas.microsoft.com/office/drawing/2014/main" id="{607380FF-538D-E04F-A180-D7ADE89ED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95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0" name="Rectangle 1207">
                <a:extLst>
                  <a:ext uri="{FF2B5EF4-FFF2-40B4-BE49-F238E27FC236}">
                    <a16:creationId xmlns:a16="http://schemas.microsoft.com/office/drawing/2014/main" id="{BBC792B6-1823-0048-8FD7-23904ACDA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95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1" name="Rectangle 1208">
                <a:extLst>
                  <a:ext uri="{FF2B5EF4-FFF2-40B4-BE49-F238E27FC236}">
                    <a16:creationId xmlns:a16="http://schemas.microsoft.com/office/drawing/2014/main" id="{7D94FD14-2609-574F-8CBA-83A9E6B64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95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2" name="Rectangle 1209">
                <a:extLst>
                  <a:ext uri="{FF2B5EF4-FFF2-40B4-BE49-F238E27FC236}">
                    <a16:creationId xmlns:a16="http://schemas.microsoft.com/office/drawing/2014/main" id="{90CF383D-268D-8040-A852-648A16D1A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95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3" name="Rectangle 1210">
                <a:extLst>
                  <a:ext uri="{FF2B5EF4-FFF2-40B4-BE49-F238E27FC236}">
                    <a16:creationId xmlns:a16="http://schemas.microsoft.com/office/drawing/2014/main" id="{4E2AC6F7-1A5E-C444-B942-998E8CD1E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95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4" name="Rectangle 1211">
                <a:extLst>
                  <a:ext uri="{FF2B5EF4-FFF2-40B4-BE49-F238E27FC236}">
                    <a16:creationId xmlns:a16="http://schemas.microsoft.com/office/drawing/2014/main" id="{363E2BA4-EB56-FC4E-9D93-37D5F580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5" name="Rectangle 1212">
                <a:extLst>
                  <a:ext uri="{FF2B5EF4-FFF2-40B4-BE49-F238E27FC236}">
                    <a16:creationId xmlns:a16="http://schemas.microsoft.com/office/drawing/2014/main" id="{18A08ED9-D07F-204C-9107-B95905006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6" name="Rectangle 1213">
                <a:extLst>
                  <a:ext uri="{FF2B5EF4-FFF2-40B4-BE49-F238E27FC236}">
                    <a16:creationId xmlns:a16="http://schemas.microsoft.com/office/drawing/2014/main" id="{E8D46EF2-7D53-2345-AB38-5A3E03368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7" name="Rectangle 1214">
                <a:extLst>
                  <a:ext uri="{FF2B5EF4-FFF2-40B4-BE49-F238E27FC236}">
                    <a16:creationId xmlns:a16="http://schemas.microsoft.com/office/drawing/2014/main" id="{CFE34D15-5CE4-7642-85FD-1FDE0FA8E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8" name="Rectangle 1215">
                <a:extLst>
                  <a:ext uri="{FF2B5EF4-FFF2-40B4-BE49-F238E27FC236}">
                    <a16:creationId xmlns:a16="http://schemas.microsoft.com/office/drawing/2014/main" id="{404DB90A-16B3-CE48-894F-87095E855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19" name="Rectangle 1216">
                <a:extLst>
                  <a:ext uri="{FF2B5EF4-FFF2-40B4-BE49-F238E27FC236}">
                    <a16:creationId xmlns:a16="http://schemas.microsoft.com/office/drawing/2014/main" id="{4E0B5439-7B37-9F4D-9CD9-247404896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95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0" name="Rectangle 1217">
                <a:extLst>
                  <a:ext uri="{FF2B5EF4-FFF2-40B4-BE49-F238E27FC236}">
                    <a16:creationId xmlns:a16="http://schemas.microsoft.com/office/drawing/2014/main" id="{19BF9E3D-9F10-4448-B56E-0A4FBF56D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1" name="Rectangle 1218">
                <a:extLst>
                  <a:ext uri="{FF2B5EF4-FFF2-40B4-BE49-F238E27FC236}">
                    <a16:creationId xmlns:a16="http://schemas.microsoft.com/office/drawing/2014/main" id="{66277F5F-7A0F-B049-A0DA-DCD46B1FF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2" name="Rectangle 1219">
                <a:extLst>
                  <a:ext uri="{FF2B5EF4-FFF2-40B4-BE49-F238E27FC236}">
                    <a16:creationId xmlns:a16="http://schemas.microsoft.com/office/drawing/2014/main" id="{5E303027-E5C1-B845-B9C7-964907FE4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3" name="Rectangle 1220">
                <a:extLst>
                  <a:ext uri="{FF2B5EF4-FFF2-40B4-BE49-F238E27FC236}">
                    <a16:creationId xmlns:a16="http://schemas.microsoft.com/office/drawing/2014/main" id="{93CFC5AA-C6AA-8948-B283-16115998E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4" name="Rectangle 1221">
                <a:extLst>
                  <a:ext uri="{FF2B5EF4-FFF2-40B4-BE49-F238E27FC236}">
                    <a16:creationId xmlns:a16="http://schemas.microsoft.com/office/drawing/2014/main" id="{2FD09296-287A-024C-9CC5-3363754CB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5" name="Rectangle 1222">
                <a:extLst>
                  <a:ext uri="{FF2B5EF4-FFF2-40B4-BE49-F238E27FC236}">
                    <a16:creationId xmlns:a16="http://schemas.microsoft.com/office/drawing/2014/main" id="{264C2FFD-3A23-1C4D-AD8D-B7AEE0DE8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6" name="Rectangle 1223">
                <a:extLst>
                  <a:ext uri="{FF2B5EF4-FFF2-40B4-BE49-F238E27FC236}">
                    <a16:creationId xmlns:a16="http://schemas.microsoft.com/office/drawing/2014/main" id="{7BA6A058-1486-654A-85B7-D4FCD0A26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7" name="Rectangle 1224">
                <a:extLst>
                  <a:ext uri="{FF2B5EF4-FFF2-40B4-BE49-F238E27FC236}">
                    <a16:creationId xmlns:a16="http://schemas.microsoft.com/office/drawing/2014/main" id="{680B280B-61D4-BB4E-ABC3-C8828C2BC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8" name="Rectangle 1225">
                <a:extLst>
                  <a:ext uri="{FF2B5EF4-FFF2-40B4-BE49-F238E27FC236}">
                    <a16:creationId xmlns:a16="http://schemas.microsoft.com/office/drawing/2014/main" id="{6C6ECF95-9EC0-B54E-92DA-AD0869CCB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29" name="Rectangle 1226">
                <a:extLst>
                  <a:ext uri="{FF2B5EF4-FFF2-40B4-BE49-F238E27FC236}">
                    <a16:creationId xmlns:a16="http://schemas.microsoft.com/office/drawing/2014/main" id="{0AB5428D-A47B-BB4B-946F-83CB7E36B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0" name="Rectangle 1227">
                <a:extLst>
                  <a:ext uri="{FF2B5EF4-FFF2-40B4-BE49-F238E27FC236}">
                    <a16:creationId xmlns:a16="http://schemas.microsoft.com/office/drawing/2014/main" id="{DBF909FE-A31D-B94C-BA1C-C092FED2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1" name="Rectangle 1228">
                <a:extLst>
                  <a:ext uri="{FF2B5EF4-FFF2-40B4-BE49-F238E27FC236}">
                    <a16:creationId xmlns:a16="http://schemas.microsoft.com/office/drawing/2014/main" id="{9720B273-9FD4-D942-BEF2-FCFE8B244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2" name="Rectangle 1229">
                <a:extLst>
                  <a:ext uri="{FF2B5EF4-FFF2-40B4-BE49-F238E27FC236}">
                    <a16:creationId xmlns:a16="http://schemas.microsoft.com/office/drawing/2014/main" id="{255DF566-A3B7-E84E-A4FD-7A0860021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3" name="Rectangle 1230">
                <a:extLst>
                  <a:ext uri="{FF2B5EF4-FFF2-40B4-BE49-F238E27FC236}">
                    <a16:creationId xmlns:a16="http://schemas.microsoft.com/office/drawing/2014/main" id="{D0FD0549-5D94-FC45-B65F-8A03F5E0C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4" name="Rectangle 1231">
                <a:extLst>
                  <a:ext uri="{FF2B5EF4-FFF2-40B4-BE49-F238E27FC236}">
                    <a16:creationId xmlns:a16="http://schemas.microsoft.com/office/drawing/2014/main" id="{224919EC-A5C5-E448-8461-364D678CD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5" name="Rectangle 1232">
                <a:extLst>
                  <a:ext uri="{FF2B5EF4-FFF2-40B4-BE49-F238E27FC236}">
                    <a16:creationId xmlns:a16="http://schemas.microsoft.com/office/drawing/2014/main" id="{0B3E5090-7004-064F-8684-72B039B6C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6" name="Rectangle 1233">
                <a:extLst>
                  <a:ext uri="{FF2B5EF4-FFF2-40B4-BE49-F238E27FC236}">
                    <a16:creationId xmlns:a16="http://schemas.microsoft.com/office/drawing/2014/main" id="{17741BC1-1574-C047-937D-38226184A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98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7" name="Rectangle 1234">
                <a:extLst>
                  <a:ext uri="{FF2B5EF4-FFF2-40B4-BE49-F238E27FC236}">
                    <a16:creationId xmlns:a16="http://schemas.microsoft.com/office/drawing/2014/main" id="{2A854EA6-8E7A-AC4A-BF06-DA8158C8B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98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8" name="Rectangle 1235">
                <a:extLst>
                  <a:ext uri="{FF2B5EF4-FFF2-40B4-BE49-F238E27FC236}">
                    <a16:creationId xmlns:a16="http://schemas.microsoft.com/office/drawing/2014/main" id="{1F5A86EB-8AA5-764B-B169-D83748726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98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39" name="Rectangle 1236">
                <a:extLst>
                  <a:ext uri="{FF2B5EF4-FFF2-40B4-BE49-F238E27FC236}">
                    <a16:creationId xmlns:a16="http://schemas.microsoft.com/office/drawing/2014/main" id="{74333B5C-DA5B-1246-9804-EECE5E5F2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98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0" name="Rectangle 1237">
                <a:extLst>
                  <a:ext uri="{FF2B5EF4-FFF2-40B4-BE49-F238E27FC236}">
                    <a16:creationId xmlns:a16="http://schemas.microsoft.com/office/drawing/2014/main" id="{F3D396C8-3245-6D4E-9806-48E6A6997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98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1" name="Rectangle 1238">
                <a:extLst>
                  <a:ext uri="{FF2B5EF4-FFF2-40B4-BE49-F238E27FC236}">
                    <a16:creationId xmlns:a16="http://schemas.microsoft.com/office/drawing/2014/main" id="{994E3494-92B5-1444-A940-15A6E707B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98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2" name="Rectangle 1239">
                <a:extLst>
                  <a:ext uri="{FF2B5EF4-FFF2-40B4-BE49-F238E27FC236}">
                    <a16:creationId xmlns:a16="http://schemas.microsoft.com/office/drawing/2014/main" id="{53486244-F147-954C-8CC8-186AC8474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98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3" name="Rectangle 1240">
                <a:extLst>
                  <a:ext uri="{FF2B5EF4-FFF2-40B4-BE49-F238E27FC236}">
                    <a16:creationId xmlns:a16="http://schemas.microsoft.com/office/drawing/2014/main" id="{C3B8BB49-09A4-8C4C-954E-5459202F2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98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4" name="Rectangle 1241">
                <a:extLst>
                  <a:ext uri="{FF2B5EF4-FFF2-40B4-BE49-F238E27FC236}">
                    <a16:creationId xmlns:a16="http://schemas.microsoft.com/office/drawing/2014/main" id="{52CFE955-1D11-D94C-9488-F19416C95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98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5" name="Rectangle 1242">
                <a:extLst>
                  <a:ext uri="{FF2B5EF4-FFF2-40B4-BE49-F238E27FC236}">
                    <a16:creationId xmlns:a16="http://schemas.microsoft.com/office/drawing/2014/main" id="{BE9C0508-CD24-C641-AE91-36943943D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6" name="Rectangle 1243">
                <a:extLst>
                  <a:ext uri="{FF2B5EF4-FFF2-40B4-BE49-F238E27FC236}">
                    <a16:creationId xmlns:a16="http://schemas.microsoft.com/office/drawing/2014/main" id="{59E68FB0-2CFD-AE48-93B4-5D3C87D20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7" name="Rectangle 1244">
                <a:extLst>
                  <a:ext uri="{FF2B5EF4-FFF2-40B4-BE49-F238E27FC236}">
                    <a16:creationId xmlns:a16="http://schemas.microsoft.com/office/drawing/2014/main" id="{16FCCBD7-B981-C44E-8117-836EDD5BA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8" name="Rectangle 1245">
                <a:extLst>
                  <a:ext uri="{FF2B5EF4-FFF2-40B4-BE49-F238E27FC236}">
                    <a16:creationId xmlns:a16="http://schemas.microsoft.com/office/drawing/2014/main" id="{C3C89331-9052-3F49-B1C5-907914293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49" name="Rectangle 1246">
                <a:extLst>
                  <a:ext uri="{FF2B5EF4-FFF2-40B4-BE49-F238E27FC236}">
                    <a16:creationId xmlns:a16="http://schemas.microsoft.com/office/drawing/2014/main" id="{E74D720A-9556-794C-9F94-87416CC51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0" name="Rectangle 1247">
                <a:extLst>
                  <a:ext uri="{FF2B5EF4-FFF2-40B4-BE49-F238E27FC236}">
                    <a16:creationId xmlns:a16="http://schemas.microsoft.com/office/drawing/2014/main" id="{B0288701-B135-A241-9C97-4136ED9C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1" name="Rectangle 1248">
                <a:extLst>
                  <a:ext uri="{FF2B5EF4-FFF2-40B4-BE49-F238E27FC236}">
                    <a16:creationId xmlns:a16="http://schemas.microsoft.com/office/drawing/2014/main" id="{205AE8B1-9333-CF40-AF6A-09ABD7737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98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2" name="Rectangle 1249">
                <a:extLst>
                  <a:ext uri="{FF2B5EF4-FFF2-40B4-BE49-F238E27FC236}">
                    <a16:creationId xmlns:a16="http://schemas.microsoft.com/office/drawing/2014/main" id="{CF1D53B6-6AE4-9E4E-B009-2C506461F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3" name="Rectangle 1250">
                <a:extLst>
                  <a:ext uri="{FF2B5EF4-FFF2-40B4-BE49-F238E27FC236}">
                    <a16:creationId xmlns:a16="http://schemas.microsoft.com/office/drawing/2014/main" id="{1832FB22-8515-F341-9E5B-3934F8865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4" name="Rectangle 1251">
                <a:extLst>
                  <a:ext uri="{FF2B5EF4-FFF2-40B4-BE49-F238E27FC236}">
                    <a16:creationId xmlns:a16="http://schemas.microsoft.com/office/drawing/2014/main" id="{681AD429-F447-8D4D-AE12-712D45143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5" name="Rectangle 1252">
                <a:extLst>
                  <a:ext uri="{FF2B5EF4-FFF2-40B4-BE49-F238E27FC236}">
                    <a16:creationId xmlns:a16="http://schemas.microsoft.com/office/drawing/2014/main" id="{C9D52F64-D4D3-1549-B908-33B6F124D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6" name="Rectangle 1253">
                <a:extLst>
                  <a:ext uri="{FF2B5EF4-FFF2-40B4-BE49-F238E27FC236}">
                    <a16:creationId xmlns:a16="http://schemas.microsoft.com/office/drawing/2014/main" id="{593366E0-A821-CC48-975E-7C26F5B9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7" name="Rectangle 1254">
                <a:extLst>
                  <a:ext uri="{FF2B5EF4-FFF2-40B4-BE49-F238E27FC236}">
                    <a16:creationId xmlns:a16="http://schemas.microsoft.com/office/drawing/2014/main" id="{0C2B6161-C18E-A240-BFC9-DB77E6C2D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8" name="Rectangle 1255">
                <a:extLst>
                  <a:ext uri="{FF2B5EF4-FFF2-40B4-BE49-F238E27FC236}">
                    <a16:creationId xmlns:a16="http://schemas.microsoft.com/office/drawing/2014/main" id="{2CE4A990-CFF9-A644-AE67-F36ABAD77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59" name="Rectangle 1256">
                <a:extLst>
                  <a:ext uri="{FF2B5EF4-FFF2-40B4-BE49-F238E27FC236}">
                    <a16:creationId xmlns:a16="http://schemas.microsoft.com/office/drawing/2014/main" id="{E05D230E-013D-7943-8AE3-94D6091E4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0" name="Rectangle 1257">
                <a:extLst>
                  <a:ext uri="{FF2B5EF4-FFF2-40B4-BE49-F238E27FC236}">
                    <a16:creationId xmlns:a16="http://schemas.microsoft.com/office/drawing/2014/main" id="{021E499B-37E6-4349-AB6D-6DD6FEF37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1" name="Rectangle 1258">
                <a:extLst>
                  <a:ext uri="{FF2B5EF4-FFF2-40B4-BE49-F238E27FC236}">
                    <a16:creationId xmlns:a16="http://schemas.microsoft.com/office/drawing/2014/main" id="{DB624AFD-B5F5-1745-AE0E-74908FA70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2" name="Rectangle 1259">
                <a:extLst>
                  <a:ext uri="{FF2B5EF4-FFF2-40B4-BE49-F238E27FC236}">
                    <a16:creationId xmlns:a16="http://schemas.microsoft.com/office/drawing/2014/main" id="{884B7FA7-97F1-6B41-82B4-41C700303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3" name="Rectangle 1260">
                <a:extLst>
                  <a:ext uri="{FF2B5EF4-FFF2-40B4-BE49-F238E27FC236}">
                    <a16:creationId xmlns:a16="http://schemas.microsoft.com/office/drawing/2014/main" id="{DAACAAD1-1E0A-D645-A64A-7EE03D3F7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4" name="Rectangle 1261">
                <a:extLst>
                  <a:ext uri="{FF2B5EF4-FFF2-40B4-BE49-F238E27FC236}">
                    <a16:creationId xmlns:a16="http://schemas.microsoft.com/office/drawing/2014/main" id="{F0A36382-F326-4447-8D42-11A4AB6DB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5" name="Rectangle 1262">
                <a:extLst>
                  <a:ext uri="{FF2B5EF4-FFF2-40B4-BE49-F238E27FC236}">
                    <a16:creationId xmlns:a16="http://schemas.microsoft.com/office/drawing/2014/main" id="{3633E685-E62E-4F48-BE40-A0B30D565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6" name="Rectangle 1263">
                <a:extLst>
                  <a:ext uri="{FF2B5EF4-FFF2-40B4-BE49-F238E27FC236}">
                    <a16:creationId xmlns:a16="http://schemas.microsoft.com/office/drawing/2014/main" id="{6E3F83A2-8509-704D-889A-FEFE6308F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7" name="Rectangle 1264">
                <a:extLst>
                  <a:ext uri="{FF2B5EF4-FFF2-40B4-BE49-F238E27FC236}">
                    <a16:creationId xmlns:a16="http://schemas.microsoft.com/office/drawing/2014/main" id="{AFCCE805-1E62-5343-9985-D578E49C6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01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8" name="Rectangle 1265">
                <a:extLst>
                  <a:ext uri="{FF2B5EF4-FFF2-40B4-BE49-F238E27FC236}">
                    <a16:creationId xmlns:a16="http://schemas.microsoft.com/office/drawing/2014/main" id="{6F3FD839-2080-6142-8D1E-F4B0690A2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01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69" name="Rectangle 1266">
                <a:extLst>
                  <a:ext uri="{FF2B5EF4-FFF2-40B4-BE49-F238E27FC236}">
                    <a16:creationId xmlns:a16="http://schemas.microsoft.com/office/drawing/2014/main" id="{DA583792-D08C-084D-AD45-6C1863A16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01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0" name="Rectangle 1267">
                <a:extLst>
                  <a:ext uri="{FF2B5EF4-FFF2-40B4-BE49-F238E27FC236}">
                    <a16:creationId xmlns:a16="http://schemas.microsoft.com/office/drawing/2014/main" id="{3E3B33A0-9B10-BC41-9923-113D00BB6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01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1" name="Rectangle 1268">
                <a:extLst>
                  <a:ext uri="{FF2B5EF4-FFF2-40B4-BE49-F238E27FC236}">
                    <a16:creationId xmlns:a16="http://schemas.microsoft.com/office/drawing/2014/main" id="{FB709C3B-283C-AC48-A198-F810B1E23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01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2" name="Rectangle 1269">
                <a:extLst>
                  <a:ext uri="{FF2B5EF4-FFF2-40B4-BE49-F238E27FC236}">
                    <a16:creationId xmlns:a16="http://schemas.microsoft.com/office/drawing/2014/main" id="{5E960A73-2CC5-1244-A4C9-66F94B6E8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01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3" name="Rectangle 1270">
                <a:extLst>
                  <a:ext uri="{FF2B5EF4-FFF2-40B4-BE49-F238E27FC236}">
                    <a16:creationId xmlns:a16="http://schemas.microsoft.com/office/drawing/2014/main" id="{9A32DE06-C6EA-EB43-B098-1DF5AAE46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01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4" name="Rectangle 1271">
                <a:extLst>
                  <a:ext uri="{FF2B5EF4-FFF2-40B4-BE49-F238E27FC236}">
                    <a16:creationId xmlns:a16="http://schemas.microsoft.com/office/drawing/2014/main" id="{77FAEC29-D43A-FC40-A31D-6BA82E51E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01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5" name="Rectangle 1272">
                <a:extLst>
                  <a:ext uri="{FF2B5EF4-FFF2-40B4-BE49-F238E27FC236}">
                    <a16:creationId xmlns:a16="http://schemas.microsoft.com/office/drawing/2014/main" id="{F355584B-41B1-7542-B85A-DD65E4C73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01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6" name="Rectangle 1273">
                <a:extLst>
                  <a:ext uri="{FF2B5EF4-FFF2-40B4-BE49-F238E27FC236}">
                    <a16:creationId xmlns:a16="http://schemas.microsoft.com/office/drawing/2014/main" id="{9B9DE29F-076C-A14A-86DE-6439B07B2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7" name="Rectangle 1274">
                <a:extLst>
                  <a:ext uri="{FF2B5EF4-FFF2-40B4-BE49-F238E27FC236}">
                    <a16:creationId xmlns:a16="http://schemas.microsoft.com/office/drawing/2014/main" id="{10D39BD4-3CF2-8E44-B2D8-26D9C8051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8" name="Rectangle 1275">
                <a:extLst>
                  <a:ext uri="{FF2B5EF4-FFF2-40B4-BE49-F238E27FC236}">
                    <a16:creationId xmlns:a16="http://schemas.microsoft.com/office/drawing/2014/main" id="{C126DB73-A0F7-8E48-8FC6-CBFFCD866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79" name="Rectangle 1276">
                <a:extLst>
                  <a:ext uri="{FF2B5EF4-FFF2-40B4-BE49-F238E27FC236}">
                    <a16:creationId xmlns:a16="http://schemas.microsoft.com/office/drawing/2014/main" id="{743F3C0F-B698-D343-9477-8F2C49EDB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0" name="Rectangle 1277">
                <a:extLst>
                  <a:ext uri="{FF2B5EF4-FFF2-40B4-BE49-F238E27FC236}">
                    <a16:creationId xmlns:a16="http://schemas.microsoft.com/office/drawing/2014/main" id="{E9DC440E-F602-DF47-AF61-6D83E989F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1" name="Rectangle 1278">
                <a:extLst>
                  <a:ext uri="{FF2B5EF4-FFF2-40B4-BE49-F238E27FC236}">
                    <a16:creationId xmlns:a16="http://schemas.microsoft.com/office/drawing/2014/main" id="{081A61B1-FD09-3841-8C38-98C275871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2" name="Rectangle 1279">
                <a:extLst>
                  <a:ext uri="{FF2B5EF4-FFF2-40B4-BE49-F238E27FC236}">
                    <a16:creationId xmlns:a16="http://schemas.microsoft.com/office/drawing/2014/main" id="{9E1C242D-C6B2-9A48-96D6-79FC3D449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3" name="Rectangle 1280">
                <a:extLst>
                  <a:ext uri="{FF2B5EF4-FFF2-40B4-BE49-F238E27FC236}">
                    <a16:creationId xmlns:a16="http://schemas.microsoft.com/office/drawing/2014/main" id="{D0BD9275-ED4B-7242-B932-7E865D8B8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01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4" name="Rectangle 1281">
                <a:extLst>
                  <a:ext uri="{FF2B5EF4-FFF2-40B4-BE49-F238E27FC236}">
                    <a16:creationId xmlns:a16="http://schemas.microsoft.com/office/drawing/2014/main" id="{82EC619F-E723-DA4D-B972-1CCB8960E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5" name="Rectangle 1282">
                <a:extLst>
                  <a:ext uri="{FF2B5EF4-FFF2-40B4-BE49-F238E27FC236}">
                    <a16:creationId xmlns:a16="http://schemas.microsoft.com/office/drawing/2014/main" id="{B1D2BC3A-A0FB-174E-A37A-F1CF747A3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6" name="Rectangle 1283">
                <a:extLst>
                  <a:ext uri="{FF2B5EF4-FFF2-40B4-BE49-F238E27FC236}">
                    <a16:creationId xmlns:a16="http://schemas.microsoft.com/office/drawing/2014/main" id="{159936AA-FFC9-8A46-B14E-D11F59FB3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7" name="Rectangle 1284">
                <a:extLst>
                  <a:ext uri="{FF2B5EF4-FFF2-40B4-BE49-F238E27FC236}">
                    <a16:creationId xmlns:a16="http://schemas.microsoft.com/office/drawing/2014/main" id="{0ACE32FE-561F-A349-A967-8DF37B149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8" name="Rectangle 1285">
                <a:extLst>
                  <a:ext uri="{FF2B5EF4-FFF2-40B4-BE49-F238E27FC236}">
                    <a16:creationId xmlns:a16="http://schemas.microsoft.com/office/drawing/2014/main" id="{16BA9ACF-7C55-8D48-A918-E9363908C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89" name="Rectangle 1286">
                <a:extLst>
                  <a:ext uri="{FF2B5EF4-FFF2-40B4-BE49-F238E27FC236}">
                    <a16:creationId xmlns:a16="http://schemas.microsoft.com/office/drawing/2014/main" id="{5A55DF1B-403E-A049-B888-509D3FAC4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0" name="Rectangle 1287">
                <a:extLst>
                  <a:ext uri="{FF2B5EF4-FFF2-40B4-BE49-F238E27FC236}">
                    <a16:creationId xmlns:a16="http://schemas.microsoft.com/office/drawing/2014/main" id="{40AB172D-01A7-2045-9DBF-6CDEE3CA1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1" name="Rectangle 1288">
                <a:extLst>
                  <a:ext uri="{FF2B5EF4-FFF2-40B4-BE49-F238E27FC236}">
                    <a16:creationId xmlns:a16="http://schemas.microsoft.com/office/drawing/2014/main" id="{8ABA80F7-1C39-6849-9372-23C44E701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2" name="Rectangle 1289">
                <a:extLst>
                  <a:ext uri="{FF2B5EF4-FFF2-40B4-BE49-F238E27FC236}">
                    <a16:creationId xmlns:a16="http://schemas.microsoft.com/office/drawing/2014/main" id="{FBE2D282-D805-9D46-8830-BBC05042C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3" name="Rectangle 1290">
                <a:extLst>
                  <a:ext uri="{FF2B5EF4-FFF2-40B4-BE49-F238E27FC236}">
                    <a16:creationId xmlns:a16="http://schemas.microsoft.com/office/drawing/2014/main" id="{10DFAE1E-4E05-E04A-AE04-31B9BFA6A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4" name="Rectangle 1291">
                <a:extLst>
                  <a:ext uri="{FF2B5EF4-FFF2-40B4-BE49-F238E27FC236}">
                    <a16:creationId xmlns:a16="http://schemas.microsoft.com/office/drawing/2014/main" id="{07B06094-01DB-804B-A1B1-BEE4C7908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5" name="Rectangle 1292">
                <a:extLst>
                  <a:ext uri="{FF2B5EF4-FFF2-40B4-BE49-F238E27FC236}">
                    <a16:creationId xmlns:a16="http://schemas.microsoft.com/office/drawing/2014/main" id="{84C23BD8-8733-0845-A695-810DA72DA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6" name="Rectangle 1293">
                <a:extLst>
                  <a:ext uri="{FF2B5EF4-FFF2-40B4-BE49-F238E27FC236}">
                    <a16:creationId xmlns:a16="http://schemas.microsoft.com/office/drawing/2014/main" id="{CE2AB845-FDCD-D349-9A17-342073EDC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7" name="Rectangle 1294">
                <a:extLst>
                  <a:ext uri="{FF2B5EF4-FFF2-40B4-BE49-F238E27FC236}">
                    <a16:creationId xmlns:a16="http://schemas.microsoft.com/office/drawing/2014/main" id="{90BD6352-B185-7542-BF91-2B3A40F03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8" name="Rectangle 1295">
                <a:extLst>
                  <a:ext uri="{FF2B5EF4-FFF2-40B4-BE49-F238E27FC236}">
                    <a16:creationId xmlns:a16="http://schemas.microsoft.com/office/drawing/2014/main" id="{34A337F2-50EE-1340-8C64-F43A7A5AF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04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299" name="Rectangle 1296">
                <a:extLst>
                  <a:ext uri="{FF2B5EF4-FFF2-40B4-BE49-F238E27FC236}">
                    <a16:creationId xmlns:a16="http://schemas.microsoft.com/office/drawing/2014/main" id="{3D74B60D-79F0-544C-BAA2-1167EC7D7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04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0" name="Rectangle 1297">
                <a:extLst>
                  <a:ext uri="{FF2B5EF4-FFF2-40B4-BE49-F238E27FC236}">
                    <a16:creationId xmlns:a16="http://schemas.microsoft.com/office/drawing/2014/main" id="{CC64DCF7-E2F5-8C4C-A7F8-A8A7CBD03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04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1" name="Rectangle 1298">
                <a:extLst>
                  <a:ext uri="{FF2B5EF4-FFF2-40B4-BE49-F238E27FC236}">
                    <a16:creationId xmlns:a16="http://schemas.microsoft.com/office/drawing/2014/main" id="{C0856D39-7257-6B4F-A449-E330D7AB7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04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2" name="Rectangle 1299">
                <a:extLst>
                  <a:ext uri="{FF2B5EF4-FFF2-40B4-BE49-F238E27FC236}">
                    <a16:creationId xmlns:a16="http://schemas.microsoft.com/office/drawing/2014/main" id="{CD3BB2C3-1C65-7D4E-B15A-7B979180B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04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3" name="Rectangle 1300">
                <a:extLst>
                  <a:ext uri="{FF2B5EF4-FFF2-40B4-BE49-F238E27FC236}">
                    <a16:creationId xmlns:a16="http://schemas.microsoft.com/office/drawing/2014/main" id="{4B30227D-94EB-AC45-B2DC-051AD8BF5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04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4" name="Rectangle 1301">
                <a:extLst>
                  <a:ext uri="{FF2B5EF4-FFF2-40B4-BE49-F238E27FC236}">
                    <a16:creationId xmlns:a16="http://schemas.microsoft.com/office/drawing/2014/main" id="{C8D99C6E-D844-0F44-B615-720363ED8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04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5" name="Rectangle 1302">
                <a:extLst>
                  <a:ext uri="{FF2B5EF4-FFF2-40B4-BE49-F238E27FC236}">
                    <a16:creationId xmlns:a16="http://schemas.microsoft.com/office/drawing/2014/main" id="{E510316E-7C89-0141-9C2E-9AC6D29CB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04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6" name="Rectangle 1303">
                <a:extLst>
                  <a:ext uri="{FF2B5EF4-FFF2-40B4-BE49-F238E27FC236}">
                    <a16:creationId xmlns:a16="http://schemas.microsoft.com/office/drawing/2014/main" id="{A339561E-B9AD-B547-BBB3-D2581C295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04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7" name="Rectangle 1304">
                <a:extLst>
                  <a:ext uri="{FF2B5EF4-FFF2-40B4-BE49-F238E27FC236}">
                    <a16:creationId xmlns:a16="http://schemas.microsoft.com/office/drawing/2014/main" id="{AED99BB7-5AB5-0E42-81D0-DB87F83A5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8" name="Rectangle 1305">
                <a:extLst>
                  <a:ext uri="{FF2B5EF4-FFF2-40B4-BE49-F238E27FC236}">
                    <a16:creationId xmlns:a16="http://schemas.microsoft.com/office/drawing/2014/main" id="{60B30766-B97F-AD41-8057-86E943AAB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09" name="Rectangle 1306">
                <a:extLst>
                  <a:ext uri="{FF2B5EF4-FFF2-40B4-BE49-F238E27FC236}">
                    <a16:creationId xmlns:a16="http://schemas.microsoft.com/office/drawing/2014/main" id="{713D2905-1171-ED4E-8697-814C63F7F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0" name="Rectangle 1307">
                <a:extLst>
                  <a:ext uri="{FF2B5EF4-FFF2-40B4-BE49-F238E27FC236}">
                    <a16:creationId xmlns:a16="http://schemas.microsoft.com/office/drawing/2014/main" id="{862A2D3F-A2E5-5149-AC7F-7BA30F1C9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1" name="Rectangle 1308">
                <a:extLst>
                  <a:ext uri="{FF2B5EF4-FFF2-40B4-BE49-F238E27FC236}">
                    <a16:creationId xmlns:a16="http://schemas.microsoft.com/office/drawing/2014/main" id="{044F10EB-CDFE-0046-8E08-A3C298D37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2" name="Rectangle 1309">
                <a:extLst>
                  <a:ext uri="{FF2B5EF4-FFF2-40B4-BE49-F238E27FC236}">
                    <a16:creationId xmlns:a16="http://schemas.microsoft.com/office/drawing/2014/main" id="{769B710F-B6F1-CA47-90A4-335AB56C2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3" name="Rectangle 1310">
                <a:extLst>
                  <a:ext uri="{FF2B5EF4-FFF2-40B4-BE49-F238E27FC236}">
                    <a16:creationId xmlns:a16="http://schemas.microsoft.com/office/drawing/2014/main" id="{E2C5EA7D-ACE1-2547-B237-A432974B1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4" name="Rectangle 1311">
                <a:extLst>
                  <a:ext uri="{FF2B5EF4-FFF2-40B4-BE49-F238E27FC236}">
                    <a16:creationId xmlns:a16="http://schemas.microsoft.com/office/drawing/2014/main" id="{E469EB3F-2E7A-A54D-B7EE-08F9176D5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5" name="Rectangle 1312">
                <a:extLst>
                  <a:ext uri="{FF2B5EF4-FFF2-40B4-BE49-F238E27FC236}">
                    <a16:creationId xmlns:a16="http://schemas.microsoft.com/office/drawing/2014/main" id="{B4E3C6B8-0B15-564C-8485-7A32F766E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04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6" name="Rectangle 1313">
                <a:extLst>
                  <a:ext uri="{FF2B5EF4-FFF2-40B4-BE49-F238E27FC236}">
                    <a16:creationId xmlns:a16="http://schemas.microsoft.com/office/drawing/2014/main" id="{B7340037-6298-F145-86DF-F3AA0096F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7" name="Rectangle 1314">
                <a:extLst>
                  <a:ext uri="{FF2B5EF4-FFF2-40B4-BE49-F238E27FC236}">
                    <a16:creationId xmlns:a16="http://schemas.microsoft.com/office/drawing/2014/main" id="{33B6CBFE-A9C6-CC4E-9CE0-C8808D4F7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8" name="Rectangle 1315">
                <a:extLst>
                  <a:ext uri="{FF2B5EF4-FFF2-40B4-BE49-F238E27FC236}">
                    <a16:creationId xmlns:a16="http://schemas.microsoft.com/office/drawing/2014/main" id="{01AD2564-5A67-3246-BD87-05837278F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19" name="Rectangle 1316">
                <a:extLst>
                  <a:ext uri="{FF2B5EF4-FFF2-40B4-BE49-F238E27FC236}">
                    <a16:creationId xmlns:a16="http://schemas.microsoft.com/office/drawing/2014/main" id="{937BF95D-73DE-C046-B904-30D75758C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0" name="Rectangle 1317">
                <a:extLst>
                  <a:ext uri="{FF2B5EF4-FFF2-40B4-BE49-F238E27FC236}">
                    <a16:creationId xmlns:a16="http://schemas.microsoft.com/office/drawing/2014/main" id="{D575379C-7A3D-C84A-863B-E86C37FBE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1" name="Rectangle 1318">
                <a:extLst>
                  <a:ext uri="{FF2B5EF4-FFF2-40B4-BE49-F238E27FC236}">
                    <a16:creationId xmlns:a16="http://schemas.microsoft.com/office/drawing/2014/main" id="{B2739942-092E-8A49-8D16-7ECAC460B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2" name="Rectangle 1319">
                <a:extLst>
                  <a:ext uri="{FF2B5EF4-FFF2-40B4-BE49-F238E27FC236}">
                    <a16:creationId xmlns:a16="http://schemas.microsoft.com/office/drawing/2014/main" id="{D2C248C7-8E8B-3F40-81C9-77013F99D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3" name="Rectangle 1320">
                <a:extLst>
                  <a:ext uri="{FF2B5EF4-FFF2-40B4-BE49-F238E27FC236}">
                    <a16:creationId xmlns:a16="http://schemas.microsoft.com/office/drawing/2014/main" id="{1DA1D7B7-C46C-F54C-A756-87CF76710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4" name="Rectangle 1321">
                <a:extLst>
                  <a:ext uri="{FF2B5EF4-FFF2-40B4-BE49-F238E27FC236}">
                    <a16:creationId xmlns:a16="http://schemas.microsoft.com/office/drawing/2014/main" id="{AF258061-BC03-EB4D-8C97-AC4979A86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5" name="Rectangle 1322">
                <a:extLst>
                  <a:ext uri="{FF2B5EF4-FFF2-40B4-BE49-F238E27FC236}">
                    <a16:creationId xmlns:a16="http://schemas.microsoft.com/office/drawing/2014/main" id="{3134741B-ADB3-3E47-A686-4DAE88BA5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6" name="Rectangle 1323">
                <a:extLst>
                  <a:ext uri="{FF2B5EF4-FFF2-40B4-BE49-F238E27FC236}">
                    <a16:creationId xmlns:a16="http://schemas.microsoft.com/office/drawing/2014/main" id="{B3875577-FFCF-974B-8916-49811EC1D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7" name="Rectangle 1324">
                <a:extLst>
                  <a:ext uri="{FF2B5EF4-FFF2-40B4-BE49-F238E27FC236}">
                    <a16:creationId xmlns:a16="http://schemas.microsoft.com/office/drawing/2014/main" id="{B6C4ED55-CF2B-4B4C-A8FC-EA459D563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8" name="Rectangle 1325">
                <a:extLst>
                  <a:ext uri="{FF2B5EF4-FFF2-40B4-BE49-F238E27FC236}">
                    <a16:creationId xmlns:a16="http://schemas.microsoft.com/office/drawing/2014/main" id="{055DA779-05B9-624E-909B-D37A83579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29" name="Rectangle 1326">
                <a:extLst>
                  <a:ext uri="{FF2B5EF4-FFF2-40B4-BE49-F238E27FC236}">
                    <a16:creationId xmlns:a16="http://schemas.microsoft.com/office/drawing/2014/main" id="{4DF889BB-8E47-1D48-A8F8-8A3864DB8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08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0" name="Rectangle 1327">
                <a:extLst>
                  <a:ext uri="{FF2B5EF4-FFF2-40B4-BE49-F238E27FC236}">
                    <a16:creationId xmlns:a16="http://schemas.microsoft.com/office/drawing/2014/main" id="{58DEE8A7-993B-4846-BB08-14BF96C19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08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1" name="Rectangle 1328">
                <a:extLst>
                  <a:ext uri="{FF2B5EF4-FFF2-40B4-BE49-F238E27FC236}">
                    <a16:creationId xmlns:a16="http://schemas.microsoft.com/office/drawing/2014/main" id="{D55FFB1D-7D8F-3E40-99B9-4490499D6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08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2" name="Rectangle 1329">
                <a:extLst>
                  <a:ext uri="{FF2B5EF4-FFF2-40B4-BE49-F238E27FC236}">
                    <a16:creationId xmlns:a16="http://schemas.microsoft.com/office/drawing/2014/main" id="{61C8778B-0610-164D-A100-F14327A6E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08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3" name="Rectangle 1330">
                <a:extLst>
                  <a:ext uri="{FF2B5EF4-FFF2-40B4-BE49-F238E27FC236}">
                    <a16:creationId xmlns:a16="http://schemas.microsoft.com/office/drawing/2014/main" id="{B1DE809E-7D02-EB4C-ADC8-11FEB3D7E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08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4" name="Rectangle 1331">
                <a:extLst>
                  <a:ext uri="{FF2B5EF4-FFF2-40B4-BE49-F238E27FC236}">
                    <a16:creationId xmlns:a16="http://schemas.microsoft.com/office/drawing/2014/main" id="{A587F456-CDB2-D84D-9C6B-3EB353E31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08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5" name="Rectangle 1332">
                <a:extLst>
                  <a:ext uri="{FF2B5EF4-FFF2-40B4-BE49-F238E27FC236}">
                    <a16:creationId xmlns:a16="http://schemas.microsoft.com/office/drawing/2014/main" id="{A3708826-F2AA-AA42-A3E6-73008ACE5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08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6" name="Rectangle 1333">
                <a:extLst>
                  <a:ext uri="{FF2B5EF4-FFF2-40B4-BE49-F238E27FC236}">
                    <a16:creationId xmlns:a16="http://schemas.microsoft.com/office/drawing/2014/main" id="{97277F7A-D126-954F-A5FF-D98768327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08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7" name="Rectangle 1334">
                <a:extLst>
                  <a:ext uri="{FF2B5EF4-FFF2-40B4-BE49-F238E27FC236}">
                    <a16:creationId xmlns:a16="http://schemas.microsoft.com/office/drawing/2014/main" id="{DAA07348-008F-F446-B303-7EE02FB7E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08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8" name="Rectangle 1335">
                <a:extLst>
                  <a:ext uri="{FF2B5EF4-FFF2-40B4-BE49-F238E27FC236}">
                    <a16:creationId xmlns:a16="http://schemas.microsoft.com/office/drawing/2014/main" id="{5B7615F7-06B4-DF4E-B648-D96CEE304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39" name="Rectangle 1336">
                <a:extLst>
                  <a:ext uri="{FF2B5EF4-FFF2-40B4-BE49-F238E27FC236}">
                    <a16:creationId xmlns:a16="http://schemas.microsoft.com/office/drawing/2014/main" id="{A548269E-1F5B-8E4E-ACCE-FE0FB7601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0" name="Rectangle 1337">
                <a:extLst>
                  <a:ext uri="{FF2B5EF4-FFF2-40B4-BE49-F238E27FC236}">
                    <a16:creationId xmlns:a16="http://schemas.microsoft.com/office/drawing/2014/main" id="{09D4F516-F0AA-BC4E-86D8-EBA12D249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1" name="Rectangle 1338">
                <a:extLst>
                  <a:ext uri="{FF2B5EF4-FFF2-40B4-BE49-F238E27FC236}">
                    <a16:creationId xmlns:a16="http://schemas.microsoft.com/office/drawing/2014/main" id="{91B16336-6F80-F54D-AB9F-67325916B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2" name="Rectangle 1339">
                <a:extLst>
                  <a:ext uri="{FF2B5EF4-FFF2-40B4-BE49-F238E27FC236}">
                    <a16:creationId xmlns:a16="http://schemas.microsoft.com/office/drawing/2014/main" id="{199BB2A5-922A-6D42-A3DB-4960C0AA2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3" name="Rectangle 1340">
                <a:extLst>
                  <a:ext uri="{FF2B5EF4-FFF2-40B4-BE49-F238E27FC236}">
                    <a16:creationId xmlns:a16="http://schemas.microsoft.com/office/drawing/2014/main" id="{F74472F9-95FA-0A41-A6BD-44AC481E4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4" name="Rectangle 1341">
                <a:extLst>
                  <a:ext uri="{FF2B5EF4-FFF2-40B4-BE49-F238E27FC236}">
                    <a16:creationId xmlns:a16="http://schemas.microsoft.com/office/drawing/2014/main" id="{73F703AC-B91B-8E45-81FB-6CAC486B1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5" name="Rectangle 1342">
                <a:extLst>
                  <a:ext uri="{FF2B5EF4-FFF2-40B4-BE49-F238E27FC236}">
                    <a16:creationId xmlns:a16="http://schemas.microsoft.com/office/drawing/2014/main" id="{DD73144B-E557-C643-8526-5BA61C42F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6" name="Rectangle 1343">
                <a:extLst>
                  <a:ext uri="{FF2B5EF4-FFF2-40B4-BE49-F238E27FC236}">
                    <a16:creationId xmlns:a16="http://schemas.microsoft.com/office/drawing/2014/main" id="{B0275B6D-E073-D54E-801A-0DE1ABFDF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7" name="Rectangle 1344">
                <a:extLst>
                  <a:ext uri="{FF2B5EF4-FFF2-40B4-BE49-F238E27FC236}">
                    <a16:creationId xmlns:a16="http://schemas.microsoft.com/office/drawing/2014/main" id="{DC6AB39F-8CD8-6A4C-A13F-BE61D6FD3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08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8" name="Rectangle 1345">
                <a:extLst>
                  <a:ext uri="{FF2B5EF4-FFF2-40B4-BE49-F238E27FC236}">
                    <a16:creationId xmlns:a16="http://schemas.microsoft.com/office/drawing/2014/main" id="{CE5746AD-3406-C443-BD04-A08B1FAFF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49" name="Rectangle 1346">
                <a:extLst>
                  <a:ext uri="{FF2B5EF4-FFF2-40B4-BE49-F238E27FC236}">
                    <a16:creationId xmlns:a16="http://schemas.microsoft.com/office/drawing/2014/main" id="{9884570F-DFDB-B848-8CBC-35D576560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0" name="Rectangle 1347">
                <a:extLst>
                  <a:ext uri="{FF2B5EF4-FFF2-40B4-BE49-F238E27FC236}">
                    <a16:creationId xmlns:a16="http://schemas.microsoft.com/office/drawing/2014/main" id="{A9643A7B-2532-6C41-94ED-2DB4F16E9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1" name="Rectangle 1348">
                <a:extLst>
                  <a:ext uri="{FF2B5EF4-FFF2-40B4-BE49-F238E27FC236}">
                    <a16:creationId xmlns:a16="http://schemas.microsoft.com/office/drawing/2014/main" id="{EEF089DC-DC03-B74A-9B38-7B6EA8DFA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2" name="Rectangle 1349">
                <a:extLst>
                  <a:ext uri="{FF2B5EF4-FFF2-40B4-BE49-F238E27FC236}">
                    <a16:creationId xmlns:a16="http://schemas.microsoft.com/office/drawing/2014/main" id="{19D71CDC-0CD3-CC47-AF88-98950BFD3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3" name="Rectangle 1350">
                <a:extLst>
                  <a:ext uri="{FF2B5EF4-FFF2-40B4-BE49-F238E27FC236}">
                    <a16:creationId xmlns:a16="http://schemas.microsoft.com/office/drawing/2014/main" id="{E180A406-906C-C34C-BDD9-8CD4B4E21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4" name="Rectangle 1351">
                <a:extLst>
                  <a:ext uri="{FF2B5EF4-FFF2-40B4-BE49-F238E27FC236}">
                    <a16:creationId xmlns:a16="http://schemas.microsoft.com/office/drawing/2014/main" id="{F12940E8-4594-0C40-91B6-82CC983F1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5" name="Rectangle 1352">
                <a:extLst>
                  <a:ext uri="{FF2B5EF4-FFF2-40B4-BE49-F238E27FC236}">
                    <a16:creationId xmlns:a16="http://schemas.microsoft.com/office/drawing/2014/main" id="{75838FB3-4D73-284C-8538-53A0957CE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6" name="Rectangle 1353">
                <a:extLst>
                  <a:ext uri="{FF2B5EF4-FFF2-40B4-BE49-F238E27FC236}">
                    <a16:creationId xmlns:a16="http://schemas.microsoft.com/office/drawing/2014/main" id="{006AAFEE-4FA7-E84E-AAEA-66DE82501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7" name="Rectangle 1354">
                <a:extLst>
                  <a:ext uri="{FF2B5EF4-FFF2-40B4-BE49-F238E27FC236}">
                    <a16:creationId xmlns:a16="http://schemas.microsoft.com/office/drawing/2014/main" id="{8F7199A6-7C23-4945-9A49-D5B89341F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8" name="Rectangle 1355">
                <a:extLst>
                  <a:ext uri="{FF2B5EF4-FFF2-40B4-BE49-F238E27FC236}">
                    <a16:creationId xmlns:a16="http://schemas.microsoft.com/office/drawing/2014/main" id="{FAF3B8D8-1E7D-4644-9F1D-C664F9AA5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59" name="Rectangle 1356">
                <a:extLst>
                  <a:ext uri="{FF2B5EF4-FFF2-40B4-BE49-F238E27FC236}">
                    <a16:creationId xmlns:a16="http://schemas.microsoft.com/office/drawing/2014/main" id="{D0341156-7821-F649-9B7B-BA87EAA23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0" name="Rectangle 1357">
                <a:extLst>
                  <a:ext uri="{FF2B5EF4-FFF2-40B4-BE49-F238E27FC236}">
                    <a16:creationId xmlns:a16="http://schemas.microsoft.com/office/drawing/2014/main" id="{E27FBA56-B074-F949-86BD-66CE9A52A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11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1" name="Rectangle 1358">
                <a:extLst>
                  <a:ext uri="{FF2B5EF4-FFF2-40B4-BE49-F238E27FC236}">
                    <a16:creationId xmlns:a16="http://schemas.microsoft.com/office/drawing/2014/main" id="{58456C8B-DCFA-6046-9701-66B857F36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11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2" name="Rectangle 1359">
                <a:extLst>
                  <a:ext uri="{FF2B5EF4-FFF2-40B4-BE49-F238E27FC236}">
                    <a16:creationId xmlns:a16="http://schemas.microsoft.com/office/drawing/2014/main" id="{E5F5AED7-2DAD-5D4F-8959-00FC5F0A4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11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3" name="Rectangle 1360">
                <a:extLst>
                  <a:ext uri="{FF2B5EF4-FFF2-40B4-BE49-F238E27FC236}">
                    <a16:creationId xmlns:a16="http://schemas.microsoft.com/office/drawing/2014/main" id="{A1352784-50EB-7540-9D68-C90E56F9B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11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4" name="Rectangle 1361">
                <a:extLst>
                  <a:ext uri="{FF2B5EF4-FFF2-40B4-BE49-F238E27FC236}">
                    <a16:creationId xmlns:a16="http://schemas.microsoft.com/office/drawing/2014/main" id="{9F7BF9C8-6E45-5240-82F2-44893115C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11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5" name="Rectangle 1362">
                <a:extLst>
                  <a:ext uri="{FF2B5EF4-FFF2-40B4-BE49-F238E27FC236}">
                    <a16:creationId xmlns:a16="http://schemas.microsoft.com/office/drawing/2014/main" id="{50CF29E3-7582-4742-A141-EDAF3AB5D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11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6" name="Rectangle 1363">
                <a:extLst>
                  <a:ext uri="{FF2B5EF4-FFF2-40B4-BE49-F238E27FC236}">
                    <a16:creationId xmlns:a16="http://schemas.microsoft.com/office/drawing/2014/main" id="{6C7C6D18-7EE6-0A47-811C-066DA9E73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11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7" name="Rectangle 1364">
                <a:extLst>
                  <a:ext uri="{FF2B5EF4-FFF2-40B4-BE49-F238E27FC236}">
                    <a16:creationId xmlns:a16="http://schemas.microsoft.com/office/drawing/2014/main" id="{EED999B9-30C1-F44B-AC29-DD3318FCC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11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8" name="Rectangle 1365">
                <a:extLst>
                  <a:ext uri="{FF2B5EF4-FFF2-40B4-BE49-F238E27FC236}">
                    <a16:creationId xmlns:a16="http://schemas.microsoft.com/office/drawing/2014/main" id="{154E666B-F921-B546-BEAD-DACC6B74C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11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69" name="Rectangle 1366">
                <a:extLst>
                  <a:ext uri="{FF2B5EF4-FFF2-40B4-BE49-F238E27FC236}">
                    <a16:creationId xmlns:a16="http://schemas.microsoft.com/office/drawing/2014/main" id="{3F232980-90DE-6B45-A6B7-3CE7347BB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0" name="Rectangle 1367">
                <a:extLst>
                  <a:ext uri="{FF2B5EF4-FFF2-40B4-BE49-F238E27FC236}">
                    <a16:creationId xmlns:a16="http://schemas.microsoft.com/office/drawing/2014/main" id="{68C69577-6BA6-B046-8AA8-A539A5BD2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1" name="Rectangle 1368">
                <a:extLst>
                  <a:ext uri="{FF2B5EF4-FFF2-40B4-BE49-F238E27FC236}">
                    <a16:creationId xmlns:a16="http://schemas.microsoft.com/office/drawing/2014/main" id="{BEC582BD-0682-7D41-9DF2-CE4590366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2" name="Rectangle 1369">
                <a:extLst>
                  <a:ext uri="{FF2B5EF4-FFF2-40B4-BE49-F238E27FC236}">
                    <a16:creationId xmlns:a16="http://schemas.microsoft.com/office/drawing/2014/main" id="{1FA2C6AA-0514-C04E-BBA3-E6C1325F9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3" name="Rectangle 1370">
                <a:extLst>
                  <a:ext uri="{FF2B5EF4-FFF2-40B4-BE49-F238E27FC236}">
                    <a16:creationId xmlns:a16="http://schemas.microsoft.com/office/drawing/2014/main" id="{8E8A40CE-1960-264E-A1E9-1F184B9EE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4" name="Rectangle 1371">
                <a:extLst>
                  <a:ext uri="{FF2B5EF4-FFF2-40B4-BE49-F238E27FC236}">
                    <a16:creationId xmlns:a16="http://schemas.microsoft.com/office/drawing/2014/main" id="{A7DBAB33-B268-6E4A-8A94-868FF14ED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5" name="Rectangle 1372">
                <a:extLst>
                  <a:ext uri="{FF2B5EF4-FFF2-40B4-BE49-F238E27FC236}">
                    <a16:creationId xmlns:a16="http://schemas.microsoft.com/office/drawing/2014/main" id="{41C5F883-414A-5149-84AA-EAD2E19C9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6" name="Rectangle 1373">
                <a:extLst>
                  <a:ext uri="{FF2B5EF4-FFF2-40B4-BE49-F238E27FC236}">
                    <a16:creationId xmlns:a16="http://schemas.microsoft.com/office/drawing/2014/main" id="{7E01F60A-FE09-2C49-9628-CF64D024B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7" name="Rectangle 1374">
                <a:extLst>
                  <a:ext uri="{FF2B5EF4-FFF2-40B4-BE49-F238E27FC236}">
                    <a16:creationId xmlns:a16="http://schemas.microsoft.com/office/drawing/2014/main" id="{863D985A-59A2-884E-A540-E91E0F8B7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8" name="Rectangle 1375">
                <a:extLst>
                  <a:ext uri="{FF2B5EF4-FFF2-40B4-BE49-F238E27FC236}">
                    <a16:creationId xmlns:a16="http://schemas.microsoft.com/office/drawing/2014/main" id="{B0EC175F-18C8-BD44-87CA-053E14ED3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79" name="Rectangle 1376">
                <a:extLst>
                  <a:ext uri="{FF2B5EF4-FFF2-40B4-BE49-F238E27FC236}">
                    <a16:creationId xmlns:a16="http://schemas.microsoft.com/office/drawing/2014/main" id="{4DAF4F62-13A7-D449-AADE-34F78D7FD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11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0" name="Rectangle 1377">
                <a:extLst>
                  <a:ext uri="{FF2B5EF4-FFF2-40B4-BE49-F238E27FC236}">
                    <a16:creationId xmlns:a16="http://schemas.microsoft.com/office/drawing/2014/main" id="{A23D624E-515F-8E43-AB3C-EABB9811B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1" name="Rectangle 1378">
                <a:extLst>
                  <a:ext uri="{FF2B5EF4-FFF2-40B4-BE49-F238E27FC236}">
                    <a16:creationId xmlns:a16="http://schemas.microsoft.com/office/drawing/2014/main" id="{24C3C932-548D-CF4C-AB4D-DA5D3966E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2" name="Rectangle 1379">
                <a:extLst>
                  <a:ext uri="{FF2B5EF4-FFF2-40B4-BE49-F238E27FC236}">
                    <a16:creationId xmlns:a16="http://schemas.microsoft.com/office/drawing/2014/main" id="{7FCFA501-CEB8-8C46-A7CB-5510FE966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3" name="Rectangle 1380">
                <a:extLst>
                  <a:ext uri="{FF2B5EF4-FFF2-40B4-BE49-F238E27FC236}">
                    <a16:creationId xmlns:a16="http://schemas.microsoft.com/office/drawing/2014/main" id="{4F79F031-0AF9-314A-9BCC-58FF82A9C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4" name="Rectangle 1381">
                <a:extLst>
                  <a:ext uri="{FF2B5EF4-FFF2-40B4-BE49-F238E27FC236}">
                    <a16:creationId xmlns:a16="http://schemas.microsoft.com/office/drawing/2014/main" id="{29C073CA-9F4E-8144-A8A3-B857CE192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5" name="Rectangle 1382">
                <a:extLst>
                  <a:ext uri="{FF2B5EF4-FFF2-40B4-BE49-F238E27FC236}">
                    <a16:creationId xmlns:a16="http://schemas.microsoft.com/office/drawing/2014/main" id="{97DDB3E8-4F8E-984F-8371-4AFC685B7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6" name="Rectangle 1383">
                <a:extLst>
                  <a:ext uri="{FF2B5EF4-FFF2-40B4-BE49-F238E27FC236}">
                    <a16:creationId xmlns:a16="http://schemas.microsoft.com/office/drawing/2014/main" id="{3A102278-AA29-A840-A2DD-459CD48EA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7" name="Rectangle 1384">
                <a:extLst>
                  <a:ext uri="{FF2B5EF4-FFF2-40B4-BE49-F238E27FC236}">
                    <a16:creationId xmlns:a16="http://schemas.microsoft.com/office/drawing/2014/main" id="{DCAB6D9A-FE35-FF47-89A5-07263D35C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8" name="Rectangle 1385">
                <a:extLst>
                  <a:ext uri="{FF2B5EF4-FFF2-40B4-BE49-F238E27FC236}">
                    <a16:creationId xmlns:a16="http://schemas.microsoft.com/office/drawing/2014/main" id="{14C3602A-9354-3541-9E58-5875F5E57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89" name="Rectangle 1386">
                <a:extLst>
                  <a:ext uri="{FF2B5EF4-FFF2-40B4-BE49-F238E27FC236}">
                    <a16:creationId xmlns:a16="http://schemas.microsoft.com/office/drawing/2014/main" id="{FD7A31A7-AF72-7C4D-A200-E840ED4B4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0" name="Rectangle 1387">
                <a:extLst>
                  <a:ext uri="{FF2B5EF4-FFF2-40B4-BE49-F238E27FC236}">
                    <a16:creationId xmlns:a16="http://schemas.microsoft.com/office/drawing/2014/main" id="{77474E0B-C00E-134C-8B1C-07B3AF78A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1" name="Rectangle 1388">
                <a:extLst>
                  <a:ext uri="{FF2B5EF4-FFF2-40B4-BE49-F238E27FC236}">
                    <a16:creationId xmlns:a16="http://schemas.microsoft.com/office/drawing/2014/main" id="{AE713187-5669-8D41-9534-F16B02789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14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2" name="Rectangle 1389">
                <a:extLst>
                  <a:ext uri="{FF2B5EF4-FFF2-40B4-BE49-F238E27FC236}">
                    <a16:creationId xmlns:a16="http://schemas.microsoft.com/office/drawing/2014/main" id="{5276D986-502F-2E42-8D14-E8519FDF3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14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3" name="Rectangle 1390">
                <a:extLst>
                  <a:ext uri="{FF2B5EF4-FFF2-40B4-BE49-F238E27FC236}">
                    <a16:creationId xmlns:a16="http://schemas.microsoft.com/office/drawing/2014/main" id="{C94E1F81-4467-394B-9E46-459783F32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14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4" name="Rectangle 1391">
                <a:extLst>
                  <a:ext uri="{FF2B5EF4-FFF2-40B4-BE49-F238E27FC236}">
                    <a16:creationId xmlns:a16="http://schemas.microsoft.com/office/drawing/2014/main" id="{122AAABC-40A4-AC46-BAAB-896B53035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14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5" name="Rectangle 1392">
                <a:extLst>
                  <a:ext uri="{FF2B5EF4-FFF2-40B4-BE49-F238E27FC236}">
                    <a16:creationId xmlns:a16="http://schemas.microsoft.com/office/drawing/2014/main" id="{305A0700-5776-0049-92A8-E97080F4D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14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6" name="Rectangle 1393">
                <a:extLst>
                  <a:ext uri="{FF2B5EF4-FFF2-40B4-BE49-F238E27FC236}">
                    <a16:creationId xmlns:a16="http://schemas.microsoft.com/office/drawing/2014/main" id="{ADC509A9-0604-3642-B25D-A6343D636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14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7" name="Rectangle 1394">
                <a:extLst>
                  <a:ext uri="{FF2B5EF4-FFF2-40B4-BE49-F238E27FC236}">
                    <a16:creationId xmlns:a16="http://schemas.microsoft.com/office/drawing/2014/main" id="{8D64EC8D-801C-7B4C-92AC-E95A89739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14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8" name="Rectangle 1395">
                <a:extLst>
                  <a:ext uri="{FF2B5EF4-FFF2-40B4-BE49-F238E27FC236}">
                    <a16:creationId xmlns:a16="http://schemas.microsoft.com/office/drawing/2014/main" id="{CF13B8DA-1271-FE4E-8B96-2708A0C6F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14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99" name="Rectangle 1396">
                <a:extLst>
                  <a:ext uri="{FF2B5EF4-FFF2-40B4-BE49-F238E27FC236}">
                    <a16:creationId xmlns:a16="http://schemas.microsoft.com/office/drawing/2014/main" id="{0D6C23FD-BFBF-214F-8396-E9804B143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14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0" name="Rectangle 1397">
                <a:extLst>
                  <a:ext uri="{FF2B5EF4-FFF2-40B4-BE49-F238E27FC236}">
                    <a16:creationId xmlns:a16="http://schemas.microsoft.com/office/drawing/2014/main" id="{2CC5436A-C689-B348-BFAE-BCB8E1FBF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1" name="Rectangle 1398">
                <a:extLst>
                  <a:ext uri="{FF2B5EF4-FFF2-40B4-BE49-F238E27FC236}">
                    <a16:creationId xmlns:a16="http://schemas.microsoft.com/office/drawing/2014/main" id="{51FD16D9-0CDE-894C-A457-2C070123C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2" name="Rectangle 1399">
                <a:extLst>
                  <a:ext uri="{FF2B5EF4-FFF2-40B4-BE49-F238E27FC236}">
                    <a16:creationId xmlns:a16="http://schemas.microsoft.com/office/drawing/2014/main" id="{956C8BB3-1B20-5049-8A70-4B44EDD31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3" name="Rectangle 1400">
                <a:extLst>
                  <a:ext uri="{FF2B5EF4-FFF2-40B4-BE49-F238E27FC236}">
                    <a16:creationId xmlns:a16="http://schemas.microsoft.com/office/drawing/2014/main" id="{EF715876-D60D-8D49-961C-47D363578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4" name="Rectangle 1401">
                <a:extLst>
                  <a:ext uri="{FF2B5EF4-FFF2-40B4-BE49-F238E27FC236}">
                    <a16:creationId xmlns:a16="http://schemas.microsoft.com/office/drawing/2014/main" id="{7FF87170-DF3D-F34B-B60C-5E1CB927A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5" name="Rectangle 1402">
                <a:extLst>
                  <a:ext uri="{FF2B5EF4-FFF2-40B4-BE49-F238E27FC236}">
                    <a16:creationId xmlns:a16="http://schemas.microsoft.com/office/drawing/2014/main" id="{95909239-6148-584F-9743-F65942B74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6" name="Rectangle 1403">
                <a:extLst>
                  <a:ext uri="{FF2B5EF4-FFF2-40B4-BE49-F238E27FC236}">
                    <a16:creationId xmlns:a16="http://schemas.microsoft.com/office/drawing/2014/main" id="{3FAB41C7-C77A-B442-AC5F-C4019D5FD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7" name="Rectangle 1404">
                <a:extLst>
                  <a:ext uri="{FF2B5EF4-FFF2-40B4-BE49-F238E27FC236}">
                    <a16:creationId xmlns:a16="http://schemas.microsoft.com/office/drawing/2014/main" id="{2172A3F9-97BB-5F4D-9060-D767CAB5D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8" name="Rectangle 1405">
                <a:extLst>
                  <a:ext uri="{FF2B5EF4-FFF2-40B4-BE49-F238E27FC236}">
                    <a16:creationId xmlns:a16="http://schemas.microsoft.com/office/drawing/2014/main" id="{FE9C23D5-2D99-A946-B428-890FFE111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09" name="Rectangle 1406">
                <a:extLst>
                  <a:ext uri="{FF2B5EF4-FFF2-40B4-BE49-F238E27FC236}">
                    <a16:creationId xmlns:a16="http://schemas.microsoft.com/office/drawing/2014/main" id="{D213C02E-6842-204F-8781-708EC3F13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0" name="Rectangle 1407">
                <a:extLst>
                  <a:ext uri="{FF2B5EF4-FFF2-40B4-BE49-F238E27FC236}">
                    <a16:creationId xmlns:a16="http://schemas.microsoft.com/office/drawing/2014/main" id="{A6D9B278-B738-614F-9C16-0EEAFBB1E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1" name="Rectangle 1408">
                <a:extLst>
                  <a:ext uri="{FF2B5EF4-FFF2-40B4-BE49-F238E27FC236}">
                    <a16:creationId xmlns:a16="http://schemas.microsoft.com/office/drawing/2014/main" id="{8E0D20FF-04A6-D04F-9FC6-15C73E2FF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14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2" name="Rectangle 1409">
                <a:extLst>
                  <a:ext uri="{FF2B5EF4-FFF2-40B4-BE49-F238E27FC236}">
                    <a16:creationId xmlns:a16="http://schemas.microsoft.com/office/drawing/2014/main" id="{B92FDF17-6FE7-BB48-A61A-CCE5D3BD4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3" name="Rectangle 1410">
                <a:extLst>
                  <a:ext uri="{FF2B5EF4-FFF2-40B4-BE49-F238E27FC236}">
                    <a16:creationId xmlns:a16="http://schemas.microsoft.com/office/drawing/2014/main" id="{E51F2903-7425-7643-B73F-1392B6398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4" name="Rectangle 1411">
                <a:extLst>
                  <a:ext uri="{FF2B5EF4-FFF2-40B4-BE49-F238E27FC236}">
                    <a16:creationId xmlns:a16="http://schemas.microsoft.com/office/drawing/2014/main" id="{5B24A8AB-1C78-AF45-AD39-307AFAF46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5" name="Rectangle 1412">
                <a:extLst>
                  <a:ext uri="{FF2B5EF4-FFF2-40B4-BE49-F238E27FC236}">
                    <a16:creationId xmlns:a16="http://schemas.microsoft.com/office/drawing/2014/main" id="{F8199B25-713D-884F-9806-25CD8D45E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6" name="Rectangle 1413">
                <a:extLst>
                  <a:ext uri="{FF2B5EF4-FFF2-40B4-BE49-F238E27FC236}">
                    <a16:creationId xmlns:a16="http://schemas.microsoft.com/office/drawing/2014/main" id="{ABF22148-2408-594F-B956-99469E05F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7" name="Rectangle 1414">
                <a:extLst>
                  <a:ext uri="{FF2B5EF4-FFF2-40B4-BE49-F238E27FC236}">
                    <a16:creationId xmlns:a16="http://schemas.microsoft.com/office/drawing/2014/main" id="{375F43FA-B8B4-F74A-B137-CB1D78C68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8" name="Rectangle 1415">
                <a:extLst>
                  <a:ext uri="{FF2B5EF4-FFF2-40B4-BE49-F238E27FC236}">
                    <a16:creationId xmlns:a16="http://schemas.microsoft.com/office/drawing/2014/main" id="{89419F53-CD03-9941-9806-985BCC030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19" name="Rectangle 1416">
                <a:extLst>
                  <a:ext uri="{FF2B5EF4-FFF2-40B4-BE49-F238E27FC236}">
                    <a16:creationId xmlns:a16="http://schemas.microsoft.com/office/drawing/2014/main" id="{797BCF0D-405E-264E-A593-7A5A4290C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0" name="Rectangle 1417">
                <a:extLst>
                  <a:ext uri="{FF2B5EF4-FFF2-40B4-BE49-F238E27FC236}">
                    <a16:creationId xmlns:a16="http://schemas.microsoft.com/office/drawing/2014/main" id="{792101DC-2EEA-4446-91D9-5A0B21467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1" name="Rectangle 1418">
                <a:extLst>
                  <a:ext uri="{FF2B5EF4-FFF2-40B4-BE49-F238E27FC236}">
                    <a16:creationId xmlns:a16="http://schemas.microsoft.com/office/drawing/2014/main" id="{A1CA05E9-B04B-BC4D-A3A8-24EF36CC9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2" name="Rectangle 1419">
                <a:extLst>
                  <a:ext uri="{FF2B5EF4-FFF2-40B4-BE49-F238E27FC236}">
                    <a16:creationId xmlns:a16="http://schemas.microsoft.com/office/drawing/2014/main" id="{08DF42BB-428C-9A45-91D3-8CE0832CE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17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3" name="Rectangle 1420">
                <a:extLst>
                  <a:ext uri="{FF2B5EF4-FFF2-40B4-BE49-F238E27FC236}">
                    <a16:creationId xmlns:a16="http://schemas.microsoft.com/office/drawing/2014/main" id="{46A91BA9-E8CE-FA4A-8277-B37394433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17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4" name="Rectangle 1421">
                <a:extLst>
                  <a:ext uri="{FF2B5EF4-FFF2-40B4-BE49-F238E27FC236}">
                    <a16:creationId xmlns:a16="http://schemas.microsoft.com/office/drawing/2014/main" id="{AD0BB880-A87E-4146-9B71-7F0DAD148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17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5" name="Rectangle 1422">
                <a:extLst>
                  <a:ext uri="{FF2B5EF4-FFF2-40B4-BE49-F238E27FC236}">
                    <a16:creationId xmlns:a16="http://schemas.microsoft.com/office/drawing/2014/main" id="{F9818759-079E-A54A-A01B-C0470030A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17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6" name="Rectangle 1423">
                <a:extLst>
                  <a:ext uri="{FF2B5EF4-FFF2-40B4-BE49-F238E27FC236}">
                    <a16:creationId xmlns:a16="http://schemas.microsoft.com/office/drawing/2014/main" id="{DDE159A3-CAF8-904F-935C-CE32FB011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17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7" name="Rectangle 1424">
                <a:extLst>
                  <a:ext uri="{FF2B5EF4-FFF2-40B4-BE49-F238E27FC236}">
                    <a16:creationId xmlns:a16="http://schemas.microsoft.com/office/drawing/2014/main" id="{09BEE5F9-73E9-8541-B5FF-351322989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17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8" name="Rectangle 1425">
                <a:extLst>
                  <a:ext uri="{FF2B5EF4-FFF2-40B4-BE49-F238E27FC236}">
                    <a16:creationId xmlns:a16="http://schemas.microsoft.com/office/drawing/2014/main" id="{B080161A-5BA1-9A40-8CA6-EE7EBD79B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17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29" name="Rectangle 1426">
                <a:extLst>
                  <a:ext uri="{FF2B5EF4-FFF2-40B4-BE49-F238E27FC236}">
                    <a16:creationId xmlns:a16="http://schemas.microsoft.com/office/drawing/2014/main" id="{6B12743D-CA85-884C-B934-6DA92985B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17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0" name="Rectangle 1427">
                <a:extLst>
                  <a:ext uri="{FF2B5EF4-FFF2-40B4-BE49-F238E27FC236}">
                    <a16:creationId xmlns:a16="http://schemas.microsoft.com/office/drawing/2014/main" id="{37EDB2B5-12A4-9245-8003-56167CA9C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17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1" name="Rectangle 1428">
                <a:extLst>
                  <a:ext uri="{FF2B5EF4-FFF2-40B4-BE49-F238E27FC236}">
                    <a16:creationId xmlns:a16="http://schemas.microsoft.com/office/drawing/2014/main" id="{629A7B8F-09F1-CA44-BE32-E8DD44CD6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2" name="Rectangle 1429">
                <a:extLst>
                  <a:ext uri="{FF2B5EF4-FFF2-40B4-BE49-F238E27FC236}">
                    <a16:creationId xmlns:a16="http://schemas.microsoft.com/office/drawing/2014/main" id="{3BCA816F-DE4F-2D4F-90B3-89601CBEE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3" name="Rectangle 1430">
                <a:extLst>
                  <a:ext uri="{FF2B5EF4-FFF2-40B4-BE49-F238E27FC236}">
                    <a16:creationId xmlns:a16="http://schemas.microsoft.com/office/drawing/2014/main" id="{AE024F44-FDE3-FB48-9839-41DAB1A1C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4" name="Rectangle 1431">
                <a:extLst>
                  <a:ext uri="{FF2B5EF4-FFF2-40B4-BE49-F238E27FC236}">
                    <a16:creationId xmlns:a16="http://schemas.microsoft.com/office/drawing/2014/main" id="{AB36D75D-9B68-D14A-B885-DC1216905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5" name="Rectangle 1432">
                <a:extLst>
                  <a:ext uri="{FF2B5EF4-FFF2-40B4-BE49-F238E27FC236}">
                    <a16:creationId xmlns:a16="http://schemas.microsoft.com/office/drawing/2014/main" id="{466AE389-1F11-584F-89A1-393259AE8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6" name="Rectangle 1433">
                <a:extLst>
                  <a:ext uri="{FF2B5EF4-FFF2-40B4-BE49-F238E27FC236}">
                    <a16:creationId xmlns:a16="http://schemas.microsoft.com/office/drawing/2014/main" id="{942F1777-4210-494C-A3E8-2DFE552C0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7" name="Rectangle 1434">
                <a:extLst>
                  <a:ext uri="{FF2B5EF4-FFF2-40B4-BE49-F238E27FC236}">
                    <a16:creationId xmlns:a16="http://schemas.microsoft.com/office/drawing/2014/main" id="{EA291424-CEFA-1F41-BA41-5CA1BB21C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8" name="Rectangle 1435">
                <a:extLst>
                  <a:ext uri="{FF2B5EF4-FFF2-40B4-BE49-F238E27FC236}">
                    <a16:creationId xmlns:a16="http://schemas.microsoft.com/office/drawing/2014/main" id="{83A2C6D9-8878-A648-A688-DC8EEBA26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39" name="Rectangle 1436">
                <a:extLst>
                  <a:ext uri="{FF2B5EF4-FFF2-40B4-BE49-F238E27FC236}">
                    <a16:creationId xmlns:a16="http://schemas.microsoft.com/office/drawing/2014/main" id="{0C94B2B7-7725-F743-B619-E4F61201E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0" name="Rectangle 1437">
                <a:extLst>
                  <a:ext uri="{FF2B5EF4-FFF2-40B4-BE49-F238E27FC236}">
                    <a16:creationId xmlns:a16="http://schemas.microsoft.com/office/drawing/2014/main" id="{9D064308-114A-AF46-AAEF-AD30C7C5C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1" name="Rectangle 1438">
                <a:extLst>
                  <a:ext uri="{FF2B5EF4-FFF2-40B4-BE49-F238E27FC236}">
                    <a16:creationId xmlns:a16="http://schemas.microsoft.com/office/drawing/2014/main" id="{F97944D5-0C75-D946-8AE0-C0C06BF80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2" name="Rectangle 1439">
                <a:extLst>
                  <a:ext uri="{FF2B5EF4-FFF2-40B4-BE49-F238E27FC236}">
                    <a16:creationId xmlns:a16="http://schemas.microsoft.com/office/drawing/2014/main" id="{EDB463F4-6063-4C4C-9A7B-AF7E12887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3" name="Rectangle 1440">
                <a:extLst>
                  <a:ext uri="{FF2B5EF4-FFF2-40B4-BE49-F238E27FC236}">
                    <a16:creationId xmlns:a16="http://schemas.microsoft.com/office/drawing/2014/main" id="{92AF76CE-45A9-624F-86A3-F6C4E569E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17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4" name="Rectangle 1441">
                <a:extLst>
                  <a:ext uri="{FF2B5EF4-FFF2-40B4-BE49-F238E27FC236}">
                    <a16:creationId xmlns:a16="http://schemas.microsoft.com/office/drawing/2014/main" id="{EF0F19CB-D3C3-A845-A4AE-9C15076F8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5" name="Rectangle 1442">
                <a:extLst>
                  <a:ext uri="{FF2B5EF4-FFF2-40B4-BE49-F238E27FC236}">
                    <a16:creationId xmlns:a16="http://schemas.microsoft.com/office/drawing/2014/main" id="{AC643383-1011-F148-970C-11D51D127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6" name="Rectangle 1443">
                <a:extLst>
                  <a:ext uri="{FF2B5EF4-FFF2-40B4-BE49-F238E27FC236}">
                    <a16:creationId xmlns:a16="http://schemas.microsoft.com/office/drawing/2014/main" id="{3D5A93F2-9C90-3041-A6CE-6B9878257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7" name="Rectangle 1444">
                <a:extLst>
                  <a:ext uri="{FF2B5EF4-FFF2-40B4-BE49-F238E27FC236}">
                    <a16:creationId xmlns:a16="http://schemas.microsoft.com/office/drawing/2014/main" id="{3DF64D3A-2650-7544-AB8D-4BE0C0927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8" name="Rectangle 1445">
                <a:extLst>
                  <a:ext uri="{FF2B5EF4-FFF2-40B4-BE49-F238E27FC236}">
                    <a16:creationId xmlns:a16="http://schemas.microsoft.com/office/drawing/2014/main" id="{F81830D5-F3F3-2F4B-BCE7-A07BB1BE7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49" name="Rectangle 1446">
                <a:extLst>
                  <a:ext uri="{FF2B5EF4-FFF2-40B4-BE49-F238E27FC236}">
                    <a16:creationId xmlns:a16="http://schemas.microsoft.com/office/drawing/2014/main" id="{061BE405-3490-E343-BD27-09A5E674A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0" name="Rectangle 1447">
                <a:extLst>
                  <a:ext uri="{FF2B5EF4-FFF2-40B4-BE49-F238E27FC236}">
                    <a16:creationId xmlns:a16="http://schemas.microsoft.com/office/drawing/2014/main" id="{24AE393F-E3F9-D543-A832-42C72783B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1" name="Rectangle 1448">
                <a:extLst>
                  <a:ext uri="{FF2B5EF4-FFF2-40B4-BE49-F238E27FC236}">
                    <a16:creationId xmlns:a16="http://schemas.microsoft.com/office/drawing/2014/main" id="{DB575B91-F7F5-3C4E-B86E-D07DE0FFE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2" name="Rectangle 1449">
                <a:extLst>
                  <a:ext uri="{FF2B5EF4-FFF2-40B4-BE49-F238E27FC236}">
                    <a16:creationId xmlns:a16="http://schemas.microsoft.com/office/drawing/2014/main" id="{A5FEB128-0CD8-1F40-9F9F-B4C668652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3" name="Rectangle 1450">
                <a:extLst>
                  <a:ext uri="{FF2B5EF4-FFF2-40B4-BE49-F238E27FC236}">
                    <a16:creationId xmlns:a16="http://schemas.microsoft.com/office/drawing/2014/main" id="{6654B40A-D8A4-134E-9CFE-929821E23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21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4" name="Rectangle 1451">
                <a:extLst>
                  <a:ext uri="{FF2B5EF4-FFF2-40B4-BE49-F238E27FC236}">
                    <a16:creationId xmlns:a16="http://schemas.microsoft.com/office/drawing/2014/main" id="{81CCA7EC-6335-4D43-B5C4-0D3B92E5E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21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5" name="Rectangle 1452">
                <a:extLst>
                  <a:ext uri="{FF2B5EF4-FFF2-40B4-BE49-F238E27FC236}">
                    <a16:creationId xmlns:a16="http://schemas.microsoft.com/office/drawing/2014/main" id="{D61D3A12-B52F-BE42-9978-F0A1E52EE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21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6" name="Rectangle 1453">
                <a:extLst>
                  <a:ext uri="{FF2B5EF4-FFF2-40B4-BE49-F238E27FC236}">
                    <a16:creationId xmlns:a16="http://schemas.microsoft.com/office/drawing/2014/main" id="{2BC13D66-2006-3F47-9BC1-64813A108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21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7" name="Rectangle 1454">
                <a:extLst>
                  <a:ext uri="{FF2B5EF4-FFF2-40B4-BE49-F238E27FC236}">
                    <a16:creationId xmlns:a16="http://schemas.microsoft.com/office/drawing/2014/main" id="{27B1B5B4-F5D3-D94B-8226-7679B4B36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21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8" name="Rectangle 1455">
                <a:extLst>
                  <a:ext uri="{FF2B5EF4-FFF2-40B4-BE49-F238E27FC236}">
                    <a16:creationId xmlns:a16="http://schemas.microsoft.com/office/drawing/2014/main" id="{F6C5F025-CB94-CD44-A5FA-B51889F72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21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59" name="Rectangle 1456">
                <a:extLst>
                  <a:ext uri="{FF2B5EF4-FFF2-40B4-BE49-F238E27FC236}">
                    <a16:creationId xmlns:a16="http://schemas.microsoft.com/office/drawing/2014/main" id="{05AB061C-71B9-9845-B8EF-2325581FE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21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0" name="Rectangle 1457">
                <a:extLst>
                  <a:ext uri="{FF2B5EF4-FFF2-40B4-BE49-F238E27FC236}">
                    <a16:creationId xmlns:a16="http://schemas.microsoft.com/office/drawing/2014/main" id="{9A65B2CB-19FA-894C-90BB-0686F714B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21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1" name="Rectangle 1458">
                <a:extLst>
                  <a:ext uri="{FF2B5EF4-FFF2-40B4-BE49-F238E27FC236}">
                    <a16:creationId xmlns:a16="http://schemas.microsoft.com/office/drawing/2014/main" id="{C914C492-BE71-8543-AC57-026FBC228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21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2" name="Rectangle 1459">
                <a:extLst>
                  <a:ext uri="{FF2B5EF4-FFF2-40B4-BE49-F238E27FC236}">
                    <a16:creationId xmlns:a16="http://schemas.microsoft.com/office/drawing/2014/main" id="{5C4FB3CA-987A-6A48-A51A-8D78C1FAF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3" name="Rectangle 1460">
                <a:extLst>
                  <a:ext uri="{FF2B5EF4-FFF2-40B4-BE49-F238E27FC236}">
                    <a16:creationId xmlns:a16="http://schemas.microsoft.com/office/drawing/2014/main" id="{C8952A71-6C1E-4348-AD1C-8F8C830DD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4" name="Rectangle 1461">
                <a:extLst>
                  <a:ext uri="{FF2B5EF4-FFF2-40B4-BE49-F238E27FC236}">
                    <a16:creationId xmlns:a16="http://schemas.microsoft.com/office/drawing/2014/main" id="{D2C0EE8D-3719-6D46-8D90-C9DD21963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5" name="Rectangle 1462">
                <a:extLst>
                  <a:ext uri="{FF2B5EF4-FFF2-40B4-BE49-F238E27FC236}">
                    <a16:creationId xmlns:a16="http://schemas.microsoft.com/office/drawing/2014/main" id="{1CD76C78-E4CF-0E42-8C72-700260668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6" name="Rectangle 1463">
                <a:extLst>
                  <a:ext uri="{FF2B5EF4-FFF2-40B4-BE49-F238E27FC236}">
                    <a16:creationId xmlns:a16="http://schemas.microsoft.com/office/drawing/2014/main" id="{D257E179-48BB-AA44-B264-62017C3F9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7" name="Rectangle 1464">
                <a:extLst>
                  <a:ext uri="{FF2B5EF4-FFF2-40B4-BE49-F238E27FC236}">
                    <a16:creationId xmlns:a16="http://schemas.microsoft.com/office/drawing/2014/main" id="{D9FBC2D5-AF45-F04C-99F1-103CB3954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8" name="Rectangle 1465">
                <a:extLst>
                  <a:ext uri="{FF2B5EF4-FFF2-40B4-BE49-F238E27FC236}">
                    <a16:creationId xmlns:a16="http://schemas.microsoft.com/office/drawing/2014/main" id="{6774279F-8C5F-5749-9EA9-AF8302EF8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69" name="Rectangle 1466">
                <a:extLst>
                  <a:ext uri="{FF2B5EF4-FFF2-40B4-BE49-F238E27FC236}">
                    <a16:creationId xmlns:a16="http://schemas.microsoft.com/office/drawing/2014/main" id="{CAE17970-D19A-A749-83E0-B8B8C5655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0" name="Rectangle 1467">
                <a:extLst>
                  <a:ext uri="{FF2B5EF4-FFF2-40B4-BE49-F238E27FC236}">
                    <a16:creationId xmlns:a16="http://schemas.microsoft.com/office/drawing/2014/main" id="{2271873E-AAB8-6043-B502-967A23881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1" name="Rectangle 1468">
                <a:extLst>
                  <a:ext uri="{FF2B5EF4-FFF2-40B4-BE49-F238E27FC236}">
                    <a16:creationId xmlns:a16="http://schemas.microsoft.com/office/drawing/2014/main" id="{68493F7D-07E2-E946-8659-A031FFF9C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2" name="Rectangle 1469">
                <a:extLst>
                  <a:ext uri="{FF2B5EF4-FFF2-40B4-BE49-F238E27FC236}">
                    <a16:creationId xmlns:a16="http://schemas.microsoft.com/office/drawing/2014/main" id="{7AC89F67-98D8-134F-A14F-4F0F3EF4E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3" name="Rectangle 1470">
                <a:extLst>
                  <a:ext uri="{FF2B5EF4-FFF2-40B4-BE49-F238E27FC236}">
                    <a16:creationId xmlns:a16="http://schemas.microsoft.com/office/drawing/2014/main" id="{3D894C1D-056A-A74E-89B1-25F7218A9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4" name="Rectangle 1471">
                <a:extLst>
                  <a:ext uri="{FF2B5EF4-FFF2-40B4-BE49-F238E27FC236}">
                    <a16:creationId xmlns:a16="http://schemas.microsoft.com/office/drawing/2014/main" id="{FDDB4E94-DE03-AE47-B476-FD8504DEC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5" name="Rectangle 1472">
                <a:extLst>
                  <a:ext uri="{FF2B5EF4-FFF2-40B4-BE49-F238E27FC236}">
                    <a16:creationId xmlns:a16="http://schemas.microsoft.com/office/drawing/2014/main" id="{12C571B0-4475-AB48-9336-CD76C3F40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21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6" name="Rectangle 1473">
                <a:extLst>
                  <a:ext uri="{FF2B5EF4-FFF2-40B4-BE49-F238E27FC236}">
                    <a16:creationId xmlns:a16="http://schemas.microsoft.com/office/drawing/2014/main" id="{CF7E1948-DDF1-4948-8C5F-35A377362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7" name="Rectangle 1474">
                <a:extLst>
                  <a:ext uri="{FF2B5EF4-FFF2-40B4-BE49-F238E27FC236}">
                    <a16:creationId xmlns:a16="http://schemas.microsoft.com/office/drawing/2014/main" id="{63F40504-FA59-0F44-9FEF-145FE5AAA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8" name="Rectangle 1475">
                <a:extLst>
                  <a:ext uri="{FF2B5EF4-FFF2-40B4-BE49-F238E27FC236}">
                    <a16:creationId xmlns:a16="http://schemas.microsoft.com/office/drawing/2014/main" id="{9A11BA5C-C138-7642-AE53-97ADA7F7F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79" name="Rectangle 1476">
                <a:extLst>
                  <a:ext uri="{FF2B5EF4-FFF2-40B4-BE49-F238E27FC236}">
                    <a16:creationId xmlns:a16="http://schemas.microsoft.com/office/drawing/2014/main" id="{E650F4AA-BB6E-DF46-9F03-F91BEC8A8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0" name="Rectangle 1477">
                <a:extLst>
                  <a:ext uri="{FF2B5EF4-FFF2-40B4-BE49-F238E27FC236}">
                    <a16:creationId xmlns:a16="http://schemas.microsoft.com/office/drawing/2014/main" id="{678FF11F-C4EC-554F-84F9-4D815AD85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1" name="Rectangle 1478">
                <a:extLst>
                  <a:ext uri="{FF2B5EF4-FFF2-40B4-BE49-F238E27FC236}">
                    <a16:creationId xmlns:a16="http://schemas.microsoft.com/office/drawing/2014/main" id="{1F603F2F-D157-F34E-8391-E7043AFD9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2" name="Rectangle 1479">
                <a:extLst>
                  <a:ext uri="{FF2B5EF4-FFF2-40B4-BE49-F238E27FC236}">
                    <a16:creationId xmlns:a16="http://schemas.microsoft.com/office/drawing/2014/main" id="{9A44E0BD-4293-A245-9459-EF09FD0A8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3" name="Rectangle 1480">
                <a:extLst>
                  <a:ext uri="{FF2B5EF4-FFF2-40B4-BE49-F238E27FC236}">
                    <a16:creationId xmlns:a16="http://schemas.microsoft.com/office/drawing/2014/main" id="{E87C1FCA-8E1C-9546-9C52-DFAD2FAB6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4" name="Rectangle 1481">
                <a:extLst>
                  <a:ext uri="{FF2B5EF4-FFF2-40B4-BE49-F238E27FC236}">
                    <a16:creationId xmlns:a16="http://schemas.microsoft.com/office/drawing/2014/main" id="{2535224E-2B05-0442-B281-C87F20468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24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5" name="Rectangle 1482">
                <a:extLst>
                  <a:ext uri="{FF2B5EF4-FFF2-40B4-BE49-F238E27FC236}">
                    <a16:creationId xmlns:a16="http://schemas.microsoft.com/office/drawing/2014/main" id="{6FA6B4B8-95BF-8140-8AC1-83CA849C1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24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6" name="Rectangle 1483">
                <a:extLst>
                  <a:ext uri="{FF2B5EF4-FFF2-40B4-BE49-F238E27FC236}">
                    <a16:creationId xmlns:a16="http://schemas.microsoft.com/office/drawing/2014/main" id="{14168382-0A00-F741-9678-27F3CAE69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24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7" name="Rectangle 1484">
                <a:extLst>
                  <a:ext uri="{FF2B5EF4-FFF2-40B4-BE49-F238E27FC236}">
                    <a16:creationId xmlns:a16="http://schemas.microsoft.com/office/drawing/2014/main" id="{62E360AA-837D-0A48-BB19-603F14F9C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24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8" name="Rectangle 1485">
                <a:extLst>
                  <a:ext uri="{FF2B5EF4-FFF2-40B4-BE49-F238E27FC236}">
                    <a16:creationId xmlns:a16="http://schemas.microsoft.com/office/drawing/2014/main" id="{82446D88-B908-2A4D-8839-6FED7ABD9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24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89" name="Rectangle 1486">
                <a:extLst>
                  <a:ext uri="{FF2B5EF4-FFF2-40B4-BE49-F238E27FC236}">
                    <a16:creationId xmlns:a16="http://schemas.microsoft.com/office/drawing/2014/main" id="{6FC378E3-DE05-E64E-BEF3-8BF65C85A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24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0" name="Rectangle 1487">
                <a:extLst>
                  <a:ext uri="{FF2B5EF4-FFF2-40B4-BE49-F238E27FC236}">
                    <a16:creationId xmlns:a16="http://schemas.microsoft.com/office/drawing/2014/main" id="{578B1BEE-2F09-8A47-89FD-0352FED18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24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1" name="Rectangle 1488">
                <a:extLst>
                  <a:ext uri="{FF2B5EF4-FFF2-40B4-BE49-F238E27FC236}">
                    <a16:creationId xmlns:a16="http://schemas.microsoft.com/office/drawing/2014/main" id="{4D52443F-D7E4-2144-A49D-69143CF09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24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2" name="Rectangle 1489">
                <a:extLst>
                  <a:ext uri="{FF2B5EF4-FFF2-40B4-BE49-F238E27FC236}">
                    <a16:creationId xmlns:a16="http://schemas.microsoft.com/office/drawing/2014/main" id="{A02725CB-5845-0D42-AEFF-DF80D7B0A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24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3" name="Rectangle 1490">
                <a:extLst>
                  <a:ext uri="{FF2B5EF4-FFF2-40B4-BE49-F238E27FC236}">
                    <a16:creationId xmlns:a16="http://schemas.microsoft.com/office/drawing/2014/main" id="{62F0D3D1-CB4E-5A4E-AC1E-BEB78FEE6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4" name="Rectangle 1491">
                <a:extLst>
                  <a:ext uri="{FF2B5EF4-FFF2-40B4-BE49-F238E27FC236}">
                    <a16:creationId xmlns:a16="http://schemas.microsoft.com/office/drawing/2014/main" id="{482EA0C2-7114-A040-B993-B15C37CF7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5" name="Rectangle 1492">
                <a:extLst>
                  <a:ext uri="{FF2B5EF4-FFF2-40B4-BE49-F238E27FC236}">
                    <a16:creationId xmlns:a16="http://schemas.microsoft.com/office/drawing/2014/main" id="{CEA26C3E-D0D2-A447-8ADC-585FA2C35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6" name="Rectangle 1493">
                <a:extLst>
                  <a:ext uri="{FF2B5EF4-FFF2-40B4-BE49-F238E27FC236}">
                    <a16:creationId xmlns:a16="http://schemas.microsoft.com/office/drawing/2014/main" id="{C7F6BF92-0476-5347-BCE3-6A6D38CDC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7" name="Rectangle 1494">
                <a:extLst>
                  <a:ext uri="{FF2B5EF4-FFF2-40B4-BE49-F238E27FC236}">
                    <a16:creationId xmlns:a16="http://schemas.microsoft.com/office/drawing/2014/main" id="{08457C6B-29E3-6244-8E1C-9122A6B07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8" name="Rectangle 1495">
                <a:extLst>
                  <a:ext uri="{FF2B5EF4-FFF2-40B4-BE49-F238E27FC236}">
                    <a16:creationId xmlns:a16="http://schemas.microsoft.com/office/drawing/2014/main" id="{FB78BD0F-B278-5D42-8F75-D61314293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99" name="Rectangle 1496">
                <a:extLst>
                  <a:ext uri="{FF2B5EF4-FFF2-40B4-BE49-F238E27FC236}">
                    <a16:creationId xmlns:a16="http://schemas.microsoft.com/office/drawing/2014/main" id="{1D02D2CB-B62A-F145-ACA5-A0A09119E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0" name="Rectangle 1497">
                <a:extLst>
                  <a:ext uri="{FF2B5EF4-FFF2-40B4-BE49-F238E27FC236}">
                    <a16:creationId xmlns:a16="http://schemas.microsoft.com/office/drawing/2014/main" id="{9AD493FE-9B3F-184A-8D21-DC2B2D062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1" name="Rectangle 1498">
                <a:extLst>
                  <a:ext uri="{FF2B5EF4-FFF2-40B4-BE49-F238E27FC236}">
                    <a16:creationId xmlns:a16="http://schemas.microsoft.com/office/drawing/2014/main" id="{C1020A55-54E3-E745-A75B-309B7B96B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2" name="Rectangle 1499">
                <a:extLst>
                  <a:ext uri="{FF2B5EF4-FFF2-40B4-BE49-F238E27FC236}">
                    <a16:creationId xmlns:a16="http://schemas.microsoft.com/office/drawing/2014/main" id="{7A8EE2A8-69B6-4047-A9F9-5A5AF88C4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3" name="Rectangle 1500">
                <a:extLst>
                  <a:ext uri="{FF2B5EF4-FFF2-40B4-BE49-F238E27FC236}">
                    <a16:creationId xmlns:a16="http://schemas.microsoft.com/office/drawing/2014/main" id="{5AD0B7D7-0BAE-4E4D-98FE-3C6230044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4" name="Rectangle 1501">
                <a:extLst>
                  <a:ext uri="{FF2B5EF4-FFF2-40B4-BE49-F238E27FC236}">
                    <a16:creationId xmlns:a16="http://schemas.microsoft.com/office/drawing/2014/main" id="{89DA30FC-D3DF-A54F-B32B-6559F0A37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5" name="Rectangle 1502">
                <a:extLst>
                  <a:ext uri="{FF2B5EF4-FFF2-40B4-BE49-F238E27FC236}">
                    <a16:creationId xmlns:a16="http://schemas.microsoft.com/office/drawing/2014/main" id="{416320D3-EE13-B049-8BE7-947499654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6" name="Rectangle 1503">
                <a:extLst>
                  <a:ext uri="{FF2B5EF4-FFF2-40B4-BE49-F238E27FC236}">
                    <a16:creationId xmlns:a16="http://schemas.microsoft.com/office/drawing/2014/main" id="{659E9CCF-C509-0A40-BB92-254EF3072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7" name="Rectangle 1504">
                <a:extLst>
                  <a:ext uri="{FF2B5EF4-FFF2-40B4-BE49-F238E27FC236}">
                    <a16:creationId xmlns:a16="http://schemas.microsoft.com/office/drawing/2014/main" id="{0BCE3059-D046-E44B-8694-2795D7FFA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24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8" name="Rectangle 1505">
                <a:extLst>
                  <a:ext uri="{FF2B5EF4-FFF2-40B4-BE49-F238E27FC236}">
                    <a16:creationId xmlns:a16="http://schemas.microsoft.com/office/drawing/2014/main" id="{A290EA54-DD94-734E-AA35-7E7B840FE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09" name="Rectangle 1506">
                <a:extLst>
                  <a:ext uri="{FF2B5EF4-FFF2-40B4-BE49-F238E27FC236}">
                    <a16:creationId xmlns:a16="http://schemas.microsoft.com/office/drawing/2014/main" id="{3CECCFF5-36E4-2541-836D-BECDCDA35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0" name="Rectangle 1507">
                <a:extLst>
                  <a:ext uri="{FF2B5EF4-FFF2-40B4-BE49-F238E27FC236}">
                    <a16:creationId xmlns:a16="http://schemas.microsoft.com/office/drawing/2014/main" id="{97D1086C-9870-2843-AE89-56816E6CC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1" name="Rectangle 1508">
                <a:extLst>
                  <a:ext uri="{FF2B5EF4-FFF2-40B4-BE49-F238E27FC236}">
                    <a16:creationId xmlns:a16="http://schemas.microsoft.com/office/drawing/2014/main" id="{63EFE6D0-D40A-EE45-842A-A418828BA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2" name="Rectangle 1509">
                <a:extLst>
                  <a:ext uri="{FF2B5EF4-FFF2-40B4-BE49-F238E27FC236}">
                    <a16:creationId xmlns:a16="http://schemas.microsoft.com/office/drawing/2014/main" id="{4E3F8DD1-16CD-BB4C-B71E-A707AA888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3" name="Rectangle 1510">
                <a:extLst>
                  <a:ext uri="{FF2B5EF4-FFF2-40B4-BE49-F238E27FC236}">
                    <a16:creationId xmlns:a16="http://schemas.microsoft.com/office/drawing/2014/main" id="{90609814-66D6-684A-9F37-D13F03774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4" name="Rectangle 1511">
                <a:extLst>
                  <a:ext uri="{FF2B5EF4-FFF2-40B4-BE49-F238E27FC236}">
                    <a16:creationId xmlns:a16="http://schemas.microsoft.com/office/drawing/2014/main" id="{78D55A82-B319-D647-B60B-2F6E010C0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5" name="Rectangle 1512">
                <a:extLst>
                  <a:ext uri="{FF2B5EF4-FFF2-40B4-BE49-F238E27FC236}">
                    <a16:creationId xmlns:a16="http://schemas.microsoft.com/office/drawing/2014/main" id="{A1AFFFDB-7012-DC4F-A2DB-76B176DE2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27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6" name="Rectangle 1513">
                <a:extLst>
                  <a:ext uri="{FF2B5EF4-FFF2-40B4-BE49-F238E27FC236}">
                    <a16:creationId xmlns:a16="http://schemas.microsoft.com/office/drawing/2014/main" id="{C0132685-B7CC-D74F-89AB-7758CE7DF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27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7" name="Rectangle 1514">
                <a:extLst>
                  <a:ext uri="{FF2B5EF4-FFF2-40B4-BE49-F238E27FC236}">
                    <a16:creationId xmlns:a16="http://schemas.microsoft.com/office/drawing/2014/main" id="{F92F3277-8E20-B148-B228-80F96CA6D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27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8" name="Rectangle 1515">
                <a:extLst>
                  <a:ext uri="{FF2B5EF4-FFF2-40B4-BE49-F238E27FC236}">
                    <a16:creationId xmlns:a16="http://schemas.microsoft.com/office/drawing/2014/main" id="{48416FA5-8EB1-0F41-A753-4FF4E9045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27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19" name="Rectangle 1516">
                <a:extLst>
                  <a:ext uri="{FF2B5EF4-FFF2-40B4-BE49-F238E27FC236}">
                    <a16:creationId xmlns:a16="http://schemas.microsoft.com/office/drawing/2014/main" id="{2F8DDDFE-FE48-DD40-93DF-9F569DA4E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27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0" name="Rectangle 1517">
                <a:extLst>
                  <a:ext uri="{FF2B5EF4-FFF2-40B4-BE49-F238E27FC236}">
                    <a16:creationId xmlns:a16="http://schemas.microsoft.com/office/drawing/2014/main" id="{D3FB606B-ABBD-E44B-9172-AC50DB390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27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1" name="Rectangle 1518">
                <a:extLst>
                  <a:ext uri="{FF2B5EF4-FFF2-40B4-BE49-F238E27FC236}">
                    <a16:creationId xmlns:a16="http://schemas.microsoft.com/office/drawing/2014/main" id="{F5385DA1-525A-DB46-95A7-6409172FC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27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2" name="Rectangle 1519">
                <a:extLst>
                  <a:ext uri="{FF2B5EF4-FFF2-40B4-BE49-F238E27FC236}">
                    <a16:creationId xmlns:a16="http://schemas.microsoft.com/office/drawing/2014/main" id="{5311D19A-35FE-D54B-A991-3A4C46846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27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3" name="Rectangle 1520">
                <a:extLst>
                  <a:ext uri="{FF2B5EF4-FFF2-40B4-BE49-F238E27FC236}">
                    <a16:creationId xmlns:a16="http://schemas.microsoft.com/office/drawing/2014/main" id="{1A395E2F-7192-0949-8BBB-682B25C66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276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4" name="Rectangle 1521">
                <a:extLst>
                  <a:ext uri="{FF2B5EF4-FFF2-40B4-BE49-F238E27FC236}">
                    <a16:creationId xmlns:a16="http://schemas.microsoft.com/office/drawing/2014/main" id="{A7ACC3AF-3483-1F48-9A8C-12F6A9A87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5" name="Rectangle 1522">
                <a:extLst>
                  <a:ext uri="{FF2B5EF4-FFF2-40B4-BE49-F238E27FC236}">
                    <a16:creationId xmlns:a16="http://schemas.microsoft.com/office/drawing/2014/main" id="{BF91308D-BA86-ED4B-A178-4C42682A9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6" name="Rectangle 1523">
                <a:extLst>
                  <a:ext uri="{FF2B5EF4-FFF2-40B4-BE49-F238E27FC236}">
                    <a16:creationId xmlns:a16="http://schemas.microsoft.com/office/drawing/2014/main" id="{D331B164-44AB-8E48-A3B9-70BD2A8B2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7" name="Rectangle 1524">
                <a:extLst>
                  <a:ext uri="{FF2B5EF4-FFF2-40B4-BE49-F238E27FC236}">
                    <a16:creationId xmlns:a16="http://schemas.microsoft.com/office/drawing/2014/main" id="{96A122A2-5496-7047-B853-350626086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8" name="Rectangle 1525">
                <a:extLst>
                  <a:ext uri="{FF2B5EF4-FFF2-40B4-BE49-F238E27FC236}">
                    <a16:creationId xmlns:a16="http://schemas.microsoft.com/office/drawing/2014/main" id="{061831FA-7A11-284A-9040-7D129C9ED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29" name="Rectangle 1526">
                <a:extLst>
                  <a:ext uri="{FF2B5EF4-FFF2-40B4-BE49-F238E27FC236}">
                    <a16:creationId xmlns:a16="http://schemas.microsoft.com/office/drawing/2014/main" id="{19C5FCC1-83F7-0149-A1EE-52D8F1FD0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0" name="Rectangle 1527">
                <a:extLst>
                  <a:ext uri="{FF2B5EF4-FFF2-40B4-BE49-F238E27FC236}">
                    <a16:creationId xmlns:a16="http://schemas.microsoft.com/office/drawing/2014/main" id="{84B80851-0F78-CB48-8518-8A002BD04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1" name="Rectangle 1528">
                <a:extLst>
                  <a:ext uri="{FF2B5EF4-FFF2-40B4-BE49-F238E27FC236}">
                    <a16:creationId xmlns:a16="http://schemas.microsoft.com/office/drawing/2014/main" id="{470E6E76-68CE-0E45-9F42-4D87ED082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2" name="Rectangle 1529">
                <a:extLst>
                  <a:ext uri="{FF2B5EF4-FFF2-40B4-BE49-F238E27FC236}">
                    <a16:creationId xmlns:a16="http://schemas.microsoft.com/office/drawing/2014/main" id="{A9A220A7-4293-FA47-91EB-386BB3FDC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3" name="Rectangle 1530">
                <a:extLst>
                  <a:ext uri="{FF2B5EF4-FFF2-40B4-BE49-F238E27FC236}">
                    <a16:creationId xmlns:a16="http://schemas.microsoft.com/office/drawing/2014/main" id="{0669BB0D-B8D0-A14F-8B2E-72EC84996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4" name="Rectangle 1531">
                <a:extLst>
                  <a:ext uri="{FF2B5EF4-FFF2-40B4-BE49-F238E27FC236}">
                    <a16:creationId xmlns:a16="http://schemas.microsoft.com/office/drawing/2014/main" id="{196EBED0-5268-6049-BE0F-62C3563B5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5" name="Rectangle 1532">
                <a:extLst>
                  <a:ext uri="{FF2B5EF4-FFF2-40B4-BE49-F238E27FC236}">
                    <a16:creationId xmlns:a16="http://schemas.microsoft.com/office/drawing/2014/main" id="{36F3DFF9-1AAF-054E-B0E5-FF82F5AA5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6" name="Rectangle 1533">
                <a:extLst>
                  <a:ext uri="{FF2B5EF4-FFF2-40B4-BE49-F238E27FC236}">
                    <a16:creationId xmlns:a16="http://schemas.microsoft.com/office/drawing/2014/main" id="{6831DF9B-FE7E-DE4E-9451-C6EC6F13F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7" name="Rectangle 1534">
                <a:extLst>
                  <a:ext uri="{FF2B5EF4-FFF2-40B4-BE49-F238E27FC236}">
                    <a16:creationId xmlns:a16="http://schemas.microsoft.com/office/drawing/2014/main" id="{8BF65415-DA36-0E45-972B-BC55F6CCD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8" name="Rectangle 1535">
                <a:extLst>
                  <a:ext uri="{FF2B5EF4-FFF2-40B4-BE49-F238E27FC236}">
                    <a16:creationId xmlns:a16="http://schemas.microsoft.com/office/drawing/2014/main" id="{175ABCA2-8F6C-7F4A-ABAA-FC1495099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39" name="Rectangle 1536">
                <a:extLst>
                  <a:ext uri="{FF2B5EF4-FFF2-40B4-BE49-F238E27FC236}">
                    <a16:creationId xmlns:a16="http://schemas.microsoft.com/office/drawing/2014/main" id="{FD29979F-9C57-4F41-A4B0-3D24A0CB1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276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0" name="Rectangle 1537">
                <a:extLst>
                  <a:ext uri="{FF2B5EF4-FFF2-40B4-BE49-F238E27FC236}">
                    <a16:creationId xmlns:a16="http://schemas.microsoft.com/office/drawing/2014/main" id="{1F858FD1-9306-1E4F-BCDE-46FC6EAC2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1" name="Rectangle 1538">
                <a:extLst>
                  <a:ext uri="{FF2B5EF4-FFF2-40B4-BE49-F238E27FC236}">
                    <a16:creationId xmlns:a16="http://schemas.microsoft.com/office/drawing/2014/main" id="{5CE71A55-CD60-1B4B-83EB-5B0C1E428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2" name="Rectangle 1539">
                <a:extLst>
                  <a:ext uri="{FF2B5EF4-FFF2-40B4-BE49-F238E27FC236}">
                    <a16:creationId xmlns:a16="http://schemas.microsoft.com/office/drawing/2014/main" id="{B3F35E30-7AB1-A548-9E02-8355CF36D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3" name="Rectangle 1540">
                <a:extLst>
                  <a:ext uri="{FF2B5EF4-FFF2-40B4-BE49-F238E27FC236}">
                    <a16:creationId xmlns:a16="http://schemas.microsoft.com/office/drawing/2014/main" id="{A4D6C119-F932-654E-94A1-CEBD1D86E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4" name="Rectangle 1541">
                <a:extLst>
                  <a:ext uri="{FF2B5EF4-FFF2-40B4-BE49-F238E27FC236}">
                    <a16:creationId xmlns:a16="http://schemas.microsoft.com/office/drawing/2014/main" id="{CE78097D-3977-2547-BF0B-019537823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5" name="Rectangle 1542">
                <a:extLst>
                  <a:ext uri="{FF2B5EF4-FFF2-40B4-BE49-F238E27FC236}">
                    <a16:creationId xmlns:a16="http://schemas.microsoft.com/office/drawing/2014/main" id="{7479BD67-60A0-474B-BC06-BE83B3633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6" name="Rectangle 1543">
                <a:extLst>
                  <a:ext uri="{FF2B5EF4-FFF2-40B4-BE49-F238E27FC236}">
                    <a16:creationId xmlns:a16="http://schemas.microsoft.com/office/drawing/2014/main" id="{990AECC8-4B70-944B-B80E-2D073BD86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30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7" name="Rectangle 1544">
                <a:extLst>
                  <a:ext uri="{FF2B5EF4-FFF2-40B4-BE49-F238E27FC236}">
                    <a16:creationId xmlns:a16="http://schemas.microsoft.com/office/drawing/2014/main" id="{A9FB18CF-C806-9A47-B3EC-22CBEBC4B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30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8" name="Rectangle 1545">
                <a:extLst>
                  <a:ext uri="{FF2B5EF4-FFF2-40B4-BE49-F238E27FC236}">
                    <a16:creationId xmlns:a16="http://schemas.microsoft.com/office/drawing/2014/main" id="{78B509B4-671A-8E43-8BE4-28785633F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30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49" name="Rectangle 1546">
                <a:extLst>
                  <a:ext uri="{FF2B5EF4-FFF2-40B4-BE49-F238E27FC236}">
                    <a16:creationId xmlns:a16="http://schemas.microsoft.com/office/drawing/2014/main" id="{497B7D83-CD4B-1C49-A79D-0BD4245D7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30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0" name="Rectangle 1547">
                <a:extLst>
                  <a:ext uri="{FF2B5EF4-FFF2-40B4-BE49-F238E27FC236}">
                    <a16:creationId xmlns:a16="http://schemas.microsoft.com/office/drawing/2014/main" id="{6EA6B450-F01E-4942-B5F5-523C8BFD6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30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1" name="Rectangle 1548">
                <a:extLst>
                  <a:ext uri="{FF2B5EF4-FFF2-40B4-BE49-F238E27FC236}">
                    <a16:creationId xmlns:a16="http://schemas.microsoft.com/office/drawing/2014/main" id="{56F182EB-B13F-FD4A-A388-DA7E6F741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30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2" name="Rectangle 1549">
                <a:extLst>
                  <a:ext uri="{FF2B5EF4-FFF2-40B4-BE49-F238E27FC236}">
                    <a16:creationId xmlns:a16="http://schemas.microsoft.com/office/drawing/2014/main" id="{DCAFD392-3682-B24D-AC52-873F7128C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30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3" name="Rectangle 1550">
                <a:extLst>
                  <a:ext uri="{FF2B5EF4-FFF2-40B4-BE49-F238E27FC236}">
                    <a16:creationId xmlns:a16="http://schemas.microsoft.com/office/drawing/2014/main" id="{F6CAB74C-1CAE-EE42-B0F1-67F959169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30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4" name="Rectangle 1551">
                <a:extLst>
                  <a:ext uri="{FF2B5EF4-FFF2-40B4-BE49-F238E27FC236}">
                    <a16:creationId xmlns:a16="http://schemas.microsoft.com/office/drawing/2014/main" id="{EF95C430-AA33-154B-9A4B-AAF1AE165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308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5" name="Rectangle 1552">
                <a:extLst>
                  <a:ext uri="{FF2B5EF4-FFF2-40B4-BE49-F238E27FC236}">
                    <a16:creationId xmlns:a16="http://schemas.microsoft.com/office/drawing/2014/main" id="{BABD1942-A8BC-864D-8382-B15AFA08C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6" name="Rectangle 1553">
                <a:extLst>
                  <a:ext uri="{FF2B5EF4-FFF2-40B4-BE49-F238E27FC236}">
                    <a16:creationId xmlns:a16="http://schemas.microsoft.com/office/drawing/2014/main" id="{1037A742-CE16-A246-8684-19335B44C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7" name="Rectangle 1554">
                <a:extLst>
                  <a:ext uri="{FF2B5EF4-FFF2-40B4-BE49-F238E27FC236}">
                    <a16:creationId xmlns:a16="http://schemas.microsoft.com/office/drawing/2014/main" id="{17083270-DEA8-BF4D-B656-97C205030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8" name="Rectangle 1555">
                <a:extLst>
                  <a:ext uri="{FF2B5EF4-FFF2-40B4-BE49-F238E27FC236}">
                    <a16:creationId xmlns:a16="http://schemas.microsoft.com/office/drawing/2014/main" id="{EC38802C-C42D-3540-9C54-3C0DB0357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59" name="Rectangle 1556">
                <a:extLst>
                  <a:ext uri="{FF2B5EF4-FFF2-40B4-BE49-F238E27FC236}">
                    <a16:creationId xmlns:a16="http://schemas.microsoft.com/office/drawing/2014/main" id="{DCE6356D-1232-8144-919E-B96128275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0" name="Rectangle 1557">
                <a:extLst>
                  <a:ext uri="{FF2B5EF4-FFF2-40B4-BE49-F238E27FC236}">
                    <a16:creationId xmlns:a16="http://schemas.microsoft.com/office/drawing/2014/main" id="{EF873474-5B09-8B44-AED9-661CEEBAE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1" name="Rectangle 1558">
                <a:extLst>
                  <a:ext uri="{FF2B5EF4-FFF2-40B4-BE49-F238E27FC236}">
                    <a16:creationId xmlns:a16="http://schemas.microsoft.com/office/drawing/2014/main" id="{2B561770-5E32-704E-989F-BF0AED9D3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2" name="Rectangle 1559">
                <a:extLst>
                  <a:ext uri="{FF2B5EF4-FFF2-40B4-BE49-F238E27FC236}">
                    <a16:creationId xmlns:a16="http://schemas.microsoft.com/office/drawing/2014/main" id="{C3486E77-5C47-B747-BC57-CE1C12271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3" name="Rectangle 1560">
                <a:extLst>
                  <a:ext uri="{FF2B5EF4-FFF2-40B4-BE49-F238E27FC236}">
                    <a16:creationId xmlns:a16="http://schemas.microsoft.com/office/drawing/2014/main" id="{6397AD28-FE11-5940-B75B-0F8D11C76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4" name="Rectangle 1561">
                <a:extLst>
                  <a:ext uri="{FF2B5EF4-FFF2-40B4-BE49-F238E27FC236}">
                    <a16:creationId xmlns:a16="http://schemas.microsoft.com/office/drawing/2014/main" id="{F8B235BA-FCFB-9440-8614-02CACFC8C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5" name="Rectangle 1562">
                <a:extLst>
                  <a:ext uri="{FF2B5EF4-FFF2-40B4-BE49-F238E27FC236}">
                    <a16:creationId xmlns:a16="http://schemas.microsoft.com/office/drawing/2014/main" id="{A4164632-D7DC-6A4E-BE20-16D40C40D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6" name="Rectangle 1563">
                <a:extLst>
                  <a:ext uri="{FF2B5EF4-FFF2-40B4-BE49-F238E27FC236}">
                    <a16:creationId xmlns:a16="http://schemas.microsoft.com/office/drawing/2014/main" id="{C97094C2-A793-BD4E-A133-9A7EB9359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7" name="Rectangle 1564">
                <a:extLst>
                  <a:ext uri="{FF2B5EF4-FFF2-40B4-BE49-F238E27FC236}">
                    <a16:creationId xmlns:a16="http://schemas.microsoft.com/office/drawing/2014/main" id="{BBC3BEFB-9B22-F44C-A820-DBEEAE75A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8" name="Rectangle 1565">
                <a:extLst>
                  <a:ext uri="{FF2B5EF4-FFF2-40B4-BE49-F238E27FC236}">
                    <a16:creationId xmlns:a16="http://schemas.microsoft.com/office/drawing/2014/main" id="{AF6E9CFC-FF26-204D-8E6D-0FB5FBAD0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69" name="Rectangle 1566">
                <a:extLst>
                  <a:ext uri="{FF2B5EF4-FFF2-40B4-BE49-F238E27FC236}">
                    <a16:creationId xmlns:a16="http://schemas.microsoft.com/office/drawing/2014/main" id="{83ECF2E5-6B22-8A4A-931A-6D9FCC659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0" name="Rectangle 1567">
                <a:extLst>
                  <a:ext uri="{FF2B5EF4-FFF2-40B4-BE49-F238E27FC236}">
                    <a16:creationId xmlns:a16="http://schemas.microsoft.com/office/drawing/2014/main" id="{7C8D89A1-DC13-444F-8A6E-261E25C63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1" name="Rectangle 1568">
                <a:extLst>
                  <a:ext uri="{FF2B5EF4-FFF2-40B4-BE49-F238E27FC236}">
                    <a16:creationId xmlns:a16="http://schemas.microsoft.com/office/drawing/2014/main" id="{60A7B52E-9AB9-9B46-9316-64320D18A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308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2" name="Rectangle 1569">
                <a:extLst>
                  <a:ext uri="{FF2B5EF4-FFF2-40B4-BE49-F238E27FC236}">
                    <a16:creationId xmlns:a16="http://schemas.microsoft.com/office/drawing/2014/main" id="{A42514E5-0999-3E4A-8CB1-7AD159611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3" name="Rectangle 1570">
                <a:extLst>
                  <a:ext uri="{FF2B5EF4-FFF2-40B4-BE49-F238E27FC236}">
                    <a16:creationId xmlns:a16="http://schemas.microsoft.com/office/drawing/2014/main" id="{58E7F24E-F1E9-1249-A011-E83C35C22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4" name="Rectangle 1571">
                <a:extLst>
                  <a:ext uri="{FF2B5EF4-FFF2-40B4-BE49-F238E27FC236}">
                    <a16:creationId xmlns:a16="http://schemas.microsoft.com/office/drawing/2014/main" id="{C54570CE-B73C-794B-8D16-0DD3546BF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5" name="Rectangle 1572">
                <a:extLst>
                  <a:ext uri="{FF2B5EF4-FFF2-40B4-BE49-F238E27FC236}">
                    <a16:creationId xmlns:a16="http://schemas.microsoft.com/office/drawing/2014/main" id="{8117FA08-487F-604A-B0E5-99CCD999D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6" name="Rectangle 1573">
                <a:extLst>
                  <a:ext uri="{FF2B5EF4-FFF2-40B4-BE49-F238E27FC236}">
                    <a16:creationId xmlns:a16="http://schemas.microsoft.com/office/drawing/2014/main" id="{2A6900CC-4FA4-6A4C-BA36-D9B82D52F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7" name="Rectangle 1574">
                <a:extLst>
                  <a:ext uri="{FF2B5EF4-FFF2-40B4-BE49-F238E27FC236}">
                    <a16:creationId xmlns:a16="http://schemas.microsoft.com/office/drawing/2014/main" id="{3D17AECE-45FB-3843-852C-AFDCAAB81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34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8" name="Rectangle 1575">
                <a:extLst>
                  <a:ext uri="{FF2B5EF4-FFF2-40B4-BE49-F238E27FC236}">
                    <a16:creationId xmlns:a16="http://schemas.microsoft.com/office/drawing/2014/main" id="{62C6058F-0530-1C43-B91C-DD3F7837C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34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79" name="Rectangle 1576">
                <a:extLst>
                  <a:ext uri="{FF2B5EF4-FFF2-40B4-BE49-F238E27FC236}">
                    <a16:creationId xmlns:a16="http://schemas.microsoft.com/office/drawing/2014/main" id="{4BB4A34A-86DE-7D48-A065-44295D1E3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34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0" name="Rectangle 1577">
                <a:extLst>
                  <a:ext uri="{FF2B5EF4-FFF2-40B4-BE49-F238E27FC236}">
                    <a16:creationId xmlns:a16="http://schemas.microsoft.com/office/drawing/2014/main" id="{C35AE01C-BBAA-FF4A-BEF4-DA24E7CFC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34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1" name="Rectangle 1578">
                <a:extLst>
                  <a:ext uri="{FF2B5EF4-FFF2-40B4-BE49-F238E27FC236}">
                    <a16:creationId xmlns:a16="http://schemas.microsoft.com/office/drawing/2014/main" id="{4806E5B6-D1B3-8B4F-92AA-C7D9326ED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34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2" name="Rectangle 1579">
                <a:extLst>
                  <a:ext uri="{FF2B5EF4-FFF2-40B4-BE49-F238E27FC236}">
                    <a16:creationId xmlns:a16="http://schemas.microsoft.com/office/drawing/2014/main" id="{5BCB27EC-7704-6D43-A3EC-8C45ECEBE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34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3" name="Rectangle 1580">
                <a:extLst>
                  <a:ext uri="{FF2B5EF4-FFF2-40B4-BE49-F238E27FC236}">
                    <a16:creationId xmlns:a16="http://schemas.microsoft.com/office/drawing/2014/main" id="{5F51C2FA-0AB5-754E-B539-78B3A4451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34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4" name="Rectangle 1581">
                <a:extLst>
                  <a:ext uri="{FF2B5EF4-FFF2-40B4-BE49-F238E27FC236}">
                    <a16:creationId xmlns:a16="http://schemas.microsoft.com/office/drawing/2014/main" id="{117837E4-1E72-F449-999B-608BBF29D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34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5" name="Rectangle 1582">
                <a:extLst>
                  <a:ext uri="{FF2B5EF4-FFF2-40B4-BE49-F238E27FC236}">
                    <a16:creationId xmlns:a16="http://schemas.microsoft.com/office/drawing/2014/main" id="{F61122DA-0710-054D-935C-00968A234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341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6" name="Rectangle 1583">
                <a:extLst>
                  <a:ext uri="{FF2B5EF4-FFF2-40B4-BE49-F238E27FC236}">
                    <a16:creationId xmlns:a16="http://schemas.microsoft.com/office/drawing/2014/main" id="{C9D917DC-4380-7F42-9A1E-37C9FDCF3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7" name="Rectangle 1584">
                <a:extLst>
                  <a:ext uri="{FF2B5EF4-FFF2-40B4-BE49-F238E27FC236}">
                    <a16:creationId xmlns:a16="http://schemas.microsoft.com/office/drawing/2014/main" id="{5D0EA19E-7014-F245-A151-971D27087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8" name="Rectangle 1585">
                <a:extLst>
                  <a:ext uri="{FF2B5EF4-FFF2-40B4-BE49-F238E27FC236}">
                    <a16:creationId xmlns:a16="http://schemas.microsoft.com/office/drawing/2014/main" id="{52BFF374-DC1B-0E4A-ADE8-BC4F0418F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89" name="Rectangle 1586">
                <a:extLst>
                  <a:ext uri="{FF2B5EF4-FFF2-40B4-BE49-F238E27FC236}">
                    <a16:creationId xmlns:a16="http://schemas.microsoft.com/office/drawing/2014/main" id="{BE5F53E0-5810-5745-8DA4-0D814FC38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0" name="Rectangle 1587">
                <a:extLst>
                  <a:ext uri="{FF2B5EF4-FFF2-40B4-BE49-F238E27FC236}">
                    <a16:creationId xmlns:a16="http://schemas.microsoft.com/office/drawing/2014/main" id="{B5A274EA-3F8A-5B4B-BC1F-8613B3A6A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1" name="Rectangle 1588">
                <a:extLst>
                  <a:ext uri="{FF2B5EF4-FFF2-40B4-BE49-F238E27FC236}">
                    <a16:creationId xmlns:a16="http://schemas.microsoft.com/office/drawing/2014/main" id="{6952A4B7-B12D-9645-994D-C71813A76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2" name="Rectangle 1589">
                <a:extLst>
                  <a:ext uri="{FF2B5EF4-FFF2-40B4-BE49-F238E27FC236}">
                    <a16:creationId xmlns:a16="http://schemas.microsoft.com/office/drawing/2014/main" id="{78ED5579-6DE0-8A4F-8B99-4374B0FE9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3" name="Rectangle 1590">
                <a:extLst>
                  <a:ext uri="{FF2B5EF4-FFF2-40B4-BE49-F238E27FC236}">
                    <a16:creationId xmlns:a16="http://schemas.microsoft.com/office/drawing/2014/main" id="{59BF90F3-4AFF-554E-B95A-E95E72DD9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4" name="Rectangle 1591">
                <a:extLst>
                  <a:ext uri="{FF2B5EF4-FFF2-40B4-BE49-F238E27FC236}">
                    <a16:creationId xmlns:a16="http://schemas.microsoft.com/office/drawing/2014/main" id="{1010B916-431F-1349-8E1A-6380A6ACA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5" name="Rectangle 1592">
                <a:extLst>
                  <a:ext uri="{FF2B5EF4-FFF2-40B4-BE49-F238E27FC236}">
                    <a16:creationId xmlns:a16="http://schemas.microsoft.com/office/drawing/2014/main" id="{83A97E23-17E0-E943-9F12-10721599A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6" name="Rectangle 1593">
                <a:extLst>
                  <a:ext uri="{FF2B5EF4-FFF2-40B4-BE49-F238E27FC236}">
                    <a16:creationId xmlns:a16="http://schemas.microsoft.com/office/drawing/2014/main" id="{4FB97245-F543-024E-9CBA-C4BE3CE54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7" name="Rectangle 1594">
                <a:extLst>
                  <a:ext uri="{FF2B5EF4-FFF2-40B4-BE49-F238E27FC236}">
                    <a16:creationId xmlns:a16="http://schemas.microsoft.com/office/drawing/2014/main" id="{961DED62-50C4-A146-A04F-9AB6F7E98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8" name="Rectangle 1595">
                <a:extLst>
                  <a:ext uri="{FF2B5EF4-FFF2-40B4-BE49-F238E27FC236}">
                    <a16:creationId xmlns:a16="http://schemas.microsoft.com/office/drawing/2014/main" id="{192A67FD-19F4-7145-B465-D29E0E39D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99" name="Rectangle 1596">
                <a:extLst>
                  <a:ext uri="{FF2B5EF4-FFF2-40B4-BE49-F238E27FC236}">
                    <a16:creationId xmlns:a16="http://schemas.microsoft.com/office/drawing/2014/main" id="{EAB0B116-4E82-2A4B-A3C1-C796114D0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0" name="Rectangle 1597">
                <a:extLst>
                  <a:ext uri="{FF2B5EF4-FFF2-40B4-BE49-F238E27FC236}">
                    <a16:creationId xmlns:a16="http://schemas.microsoft.com/office/drawing/2014/main" id="{DD441ADC-D045-7940-B3BC-4DA7C1737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1" name="Rectangle 1598">
                <a:extLst>
                  <a:ext uri="{FF2B5EF4-FFF2-40B4-BE49-F238E27FC236}">
                    <a16:creationId xmlns:a16="http://schemas.microsoft.com/office/drawing/2014/main" id="{2A75811A-C1CE-7341-A8AF-05652258E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2" name="Rectangle 1599">
                <a:extLst>
                  <a:ext uri="{FF2B5EF4-FFF2-40B4-BE49-F238E27FC236}">
                    <a16:creationId xmlns:a16="http://schemas.microsoft.com/office/drawing/2014/main" id="{B921B7FF-2E64-CF49-AFB7-ACC297A0D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3" name="Rectangle 1600">
                <a:extLst>
                  <a:ext uri="{FF2B5EF4-FFF2-40B4-BE49-F238E27FC236}">
                    <a16:creationId xmlns:a16="http://schemas.microsoft.com/office/drawing/2014/main" id="{80D3799F-3EF3-284E-A40D-6700FDFB7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341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4" name="Rectangle 1601">
                <a:extLst>
                  <a:ext uri="{FF2B5EF4-FFF2-40B4-BE49-F238E27FC236}">
                    <a16:creationId xmlns:a16="http://schemas.microsoft.com/office/drawing/2014/main" id="{80515A8A-C60F-9942-8010-94D8BB2BB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5" name="Rectangle 1602">
                <a:extLst>
                  <a:ext uri="{FF2B5EF4-FFF2-40B4-BE49-F238E27FC236}">
                    <a16:creationId xmlns:a16="http://schemas.microsoft.com/office/drawing/2014/main" id="{53CFBDC5-340B-F24D-8E27-8386005D1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6" name="Rectangle 1603">
                <a:extLst>
                  <a:ext uri="{FF2B5EF4-FFF2-40B4-BE49-F238E27FC236}">
                    <a16:creationId xmlns:a16="http://schemas.microsoft.com/office/drawing/2014/main" id="{9D69BE39-E821-774B-B475-6FFE321D6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7" name="Rectangle 1604">
                <a:extLst>
                  <a:ext uri="{FF2B5EF4-FFF2-40B4-BE49-F238E27FC236}">
                    <a16:creationId xmlns:a16="http://schemas.microsoft.com/office/drawing/2014/main" id="{6F02B988-B9CD-9544-A2DD-E5CC94705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8" name="Rectangle 1605">
                <a:extLst>
                  <a:ext uri="{FF2B5EF4-FFF2-40B4-BE49-F238E27FC236}">
                    <a16:creationId xmlns:a16="http://schemas.microsoft.com/office/drawing/2014/main" id="{8FECB04A-9393-3747-B588-3706D80C2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37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09" name="Rectangle 1606">
                <a:extLst>
                  <a:ext uri="{FF2B5EF4-FFF2-40B4-BE49-F238E27FC236}">
                    <a16:creationId xmlns:a16="http://schemas.microsoft.com/office/drawing/2014/main" id="{157ED43C-D9E1-2E40-A243-003B951A4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37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0" name="Rectangle 1607">
                <a:extLst>
                  <a:ext uri="{FF2B5EF4-FFF2-40B4-BE49-F238E27FC236}">
                    <a16:creationId xmlns:a16="http://schemas.microsoft.com/office/drawing/2014/main" id="{65E3B61C-2639-F34A-974F-1C5210758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37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1" name="Rectangle 1608">
                <a:extLst>
                  <a:ext uri="{FF2B5EF4-FFF2-40B4-BE49-F238E27FC236}">
                    <a16:creationId xmlns:a16="http://schemas.microsoft.com/office/drawing/2014/main" id="{48D55686-FA0C-A544-AAEF-77690EC1F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37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2" name="Rectangle 1609">
                <a:extLst>
                  <a:ext uri="{FF2B5EF4-FFF2-40B4-BE49-F238E27FC236}">
                    <a16:creationId xmlns:a16="http://schemas.microsoft.com/office/drawing/2014/main" id="{D9B4EF92-4B4E-984E-A619-959CCFE80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37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3" name="Rectangle 1610">
                <a:extLst>
                  <a:ext uri="{FF2B5EF4-FFF2-40B4-BE49-F238E27FC236}">
                    <a16:creationId xmlns:a16="http://schemas.microsoft.com/office/drawing/2014/main" id="{23D00FB0-2485-9A4B-87E2-565D6F2E9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37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4" name="Rectangle 1611">
                <a:extLst>
                  <a:ext uri="{FF2B5EF4-FFF2-40B4-BE49-F238E27FC236}">
                    <a16:creationId xmlns:a16="http://schemas.microsoft.com/office/drawing/2014/main" id="{73D25492-276B-0049-BD61-BD4AEB6A7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37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5" name="Rectangle 1612">
                <a:extLst>
                  <a:ext uri="{FF2B5EF4-FFF2-40B4-BE49-F238E27FC236}">
                    <a16:creationId xmlns:a16="http://schemas.microsoft.com/office/drawing/2014/main" id="{B5D12702-ABF6-9B41-BB44-54981FA9E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37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6" name="Rectangle 1613">
                <a:extLst>
                  <a:ext uri="{FF2B5EF4-FFF2-40B4-BE49-F238E27FC236}">
                    <a16:creationId xmlns:a16="http://schemas.microsoft.com/office/drawing/2014/main" id="{DD25B5FF-CE5D-1B41-80E2-C3632DDC2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374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7" name="Rectangle 1614">
                <a:extLst>
                  <a:ext uri="{FF2B5EF4-FFF2-40B4-BE49-F238E27FC236}">
                    <a16:creationId xmlns:a16="http://schemas.microsoft.com/office/drawing/2014/main" id="{7615581F-DAE8-0040-A7FE-BC3A46134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8" name="Rectangle 1615">
                <a:extLst>
                  <a:ext uri="{FF2B5EF4-FFF2-40B4-BE49-F238E27FC236}">
                    <a16:creationId xmlns:a16="http://schemas.microsoft.com/office/drawing/2014/main" id="{4D9B2955-4549-2F4E-8AD9-167F2AE8C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19" name="Rectangle 1616">
                <a:extLst>
                  <a:ext uri="{FF2B5EF4-FFF2-40B4-BE49-F238E27FC236}">
                    <a16:creationId xmlns:a16="http://schemas.microsoft.com/office/drawing/2014/main" id="{332B5B92-7054-A145-8EF1-66D27BCE9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0" name="Rectangle 1617">
                <a:extLst>
                  <a:ext uri="{FF2B5EF4-FFF2-40B4-BE49-F238E27FC236}">
                    <a16:creationId xmlns:a16="http://schemas.microsoft.com/office/drawing/2014/main" id="{5EF7BFCC-BD96-EA49-AC6D-6F0AB9129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1" name="Rectangle 1618">
                <a:extLst>
                  <a:ext uri="{FF2B5EF4-FFF2-40B4-BE49-F238E27FC236}">
                    <a16:creationId xmlns:a16="http://schemas.microsoft.com/office/drawing/2014/main" id="{611DF5A7-A04E-734B-B6DE-E6D24A275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2" name="Rectangle 1619">
                <a:extLst>
                  <a:ext uri="{FF2B5EF4-FFF2-40B4-BE49-F238E27FC236}">
                    <a16:creationId xmlns:a16="http://schemas.microsoft.com/office/drawing/2014/main" id="{5B538364-29A2-F343-B75D-EFC87B996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3" name="Rectangle 1620">
                <a:extLst>
                  <a:ext uri="{FF2B5EF4-FFF2-40B4-BE49-F238E27FC236}">
                    <a16:creationId xmlns:a16="http://schemas.microsoft.com/office/drawing/2014/main" id="{B9253AEB-745E-874E-953D-0F7575390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4" name="Rectangle 1621">
                <a:extLst>
                  <a:ext uri="{FF2B5EF4-FFF2-40B4-BE49-F238E27FC236}">
                    <a16:creationId xmlns:a16="http://schemas.microsoft.com/office/drawing/2014/main" id="{C2C8CE4F-16D7-B34C-8F60-45A3CC96F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5" name="Rectangle 1622">
                <a:extLst>
                  <a:ext uri="{FF2B5EF4-FFF2-40B4-BE49-F238E27FC236}">
                    <a16:creationId xmlns:a16="http://schemas.microsoft.com/office/drawing/2014/main" id="{9430E845-668A-7D40-9A0E-6A12FE7F3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6" name="Rectangle 1623">
                <a:extLst>
                  <a:ext uri="{FF2B5EF4-FFF2-40B4-BE49-F238E27FC236}">
                    <a16:creationId xmlns:a16="http://schemas.microsoft.com/office/drawing/2014/main" id="{2CF75408-3FF0-9B49-911F-1B7A328FF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7" name="Rectangle 1624">
                <a:extLst>
                  <a:ext uri="{FF2B5EF4-FFF2-40B4-BE49-F238E27FC236}">
                    <a16:creationId xmlns:a16="http://schemas.microsoft.com/office/drawing/2014/main" id="{3364F581-A325-AB42-B399-2217A3551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8" name="Rectangle 1625">
                <a:extLst>
                  <a:ext uri="{FF2B5EF4-FFF2-40B4-BE49-F238E27FC236}">
                    <a16:creationId xmlns:a16="http://schemas.microsoft.com/office/drawing/2014/main" id="{07C6EB52-EF4E-3C48-AB0E-0637B179E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29" name="Rectangle 1626">
                <a:extLst>
                  <a:ext uri="{FF2B5EF4-FFF2-40B4-BE49-F238E27FC236}">
                    <a16:creationId xmlns:a16="http://schemas.microsoft.com/office/drawing/2014/main" id="{5137456A-40A4-C143-9780-F8A894F35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0" name="Rectangle 1627">
                <a:extLst>
                  <a:ext uri="{FF2B5EF4-FFF2-40B4-BE49-F238E27FC236}">
                    <a16:creationId xmlns:a16="http://schemas.microsoft.com/office/drawing/2014/main" id="{91A11C40-8C6F-694C-8C76-CE7AB17C5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1" name="Rectangle 1628">
                <a:extLst>
                  <a:ext uri="{FF2B5EF4-FFF2-40B4-BE49-F238E27FC236}">
                    <a16:creationId xmlns:a16="http://schemas.microsoft.com/office/drawing/2014/main" id="{D110BF72-0FA9-8E41-B6A4-FA0540B58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2" name="Rectangle 1629">
                <a:extLst>
                  <a:ext uri="{FF2B5EF4-FFF2-40B4-BE49-F238E27FC236}">
                    <a16:creationId xmlns:a16="http://schemas.microsoft.com/office/drawing/2014/main" id="{572D4F18-420E-BD43-8023-3B3CADCC4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3" name="Rectangle 1630">
                <a:extLst>
                  <a:ext uri="{FF2B5EF4-FFF2-40B4-BE49-F238E27FC236}">
                    <a16:creationId xmlns:a16="http://schemas.microsoft.com/office/drawing/2014/main" id="{A33D580D-4969-ED43-8A25-A4DF3CC8E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4" name="Rectangle 1631">
                <a:extLst>
                  <a:ext uri="{FF2B5EF4-FFF2-40B4-BE49-F238E27FC236}">
                    <a16:creationId xmlns:a16="http://schemas.microsoft.com/office/drawing/2014/main" id="{B038D9C3-9E45-2E43-9EFE-2FFBE11C4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5" name="Rectangle 1632">
                <a:extLst>
                  <a:ext uri="{FF2B5EF4-FFF2-40B4-BE49-F238E27FC236}">
                    <a16:creationId xmlns:a16="http://schemas.microsoft.com/office/drawing/2014/main" id="{9B0DCD3D-6BA0-AC41-95A7-3A3F076A4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374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6" name="Rectangle 1633">
                <a:extLst>
                  <a:ext uri="{FF2B5EF4-FFF2-40B4-BE49-F238E27FC236}">
                    <a16:creationId xmlns:a16="http://schemas.microsoft.com/office/drawing/2014/main" id="{BB56C553-849B-5F42-AF53-86E4DF431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7" name="Rectangle 1634">
                <a:extLst>
                  <a:ext uri="{FF2B5EF4-FFF2-40B4-BE49-F238E27FC236}">
                    <a16:creationId xmlns:a16="http://schemas.microsoft.com/office/drawing/2014/main" id="{5CAABFD6-1A90-8C40-AF58-712D1722A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8" name="Rectangle 1635">
                <a:extLst>
                  <a:ext uri="{FF2B5EF4-FFF2-40B4-BE49-F238E27FC236}">
                    <a16:creationId xmlns:a16="http://schemas.microsoft.com/office/drawing/2014/main" id="{8AE5B6E3-254A-EF45-A5DD-E86228D3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39" name="Rectangle 1636">
                <a:extLst>
                  <a:ext uri="{FF2B5EF4-FFF2-40B4-BE49-F238E27FC236}">
                    <a16:creationId xmlns:a16="http://schemas.microsoft.com/office/drawing/2014/main" id="{D2059247-5B45-AC4F-8E68-ACF5F99DC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40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0" name="Rectangle 1637">
                <a:extLst>
                  <a:ext uri="{FF2B5EF4-FFF2-40B4-BE49-F238E27FC236}">
                    <a16:creationId xmlns:a16="http://schemas.microsoft.com/office/drawing/2014/main" id="{6B443C76-EB3C-9D49-B2E3-B643D767B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40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1" name="Rectangle 1638">
                <a:extLst>
                  <a:ext uri="{FF2B5EF4-FFF2-40B4-BE49-F238E27FC236}">
                    <a16:creationId xmlns:a16="http://schemas.microsoft.com/office/drawing/2014/main" id="{32445A8F-838E-234F-A974-8F48B0BEC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40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2" name="Rectangle 1639">
                <a:extLst>
                  <a:ext uri="{FF2B5EF4-FFF2-40B4-BE49-F238E27FC236}">
                    <a16:creationId xmlns:a16="http://schemas.microsoft.com/office/drawing/2014/main" id="{591AD192-79A8-3844-B5BB-912C8CB98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40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3" name="Rectangle 1640">
                <a:extLst>
                  <a:ext uri="{FF2B5EF4-FFF2-40B4-BE49-F238E27FC236}">
                    <a16:creationId xmlns:a16="http://schemas.microsoft.com/office/drawing/2014/main" id="{003DDB3F-2A74-2E4C-89A8-E69A6343E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40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4" name="Rectangle 1641">
                <a:extLst>
                  <a:ext uri="{FF2B5EF4-FFF2-40B4-BE49-F238E27FC236}">
                    <a16:creationId xmlns:a16="http://schemas.microsoft.com/office/drawing/2014/main" id="{DAAB9189-C109-3041-BB31-EDE405EF0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40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5" name="Rectangle 1642">
                <a:extLst>
                  <a:ext uri="{FF2B5EF4-FFF2-40B4-BE49-F238E27FC236}">
                    <a16:creationId xmlns:a16="http://schemas.microsoft.com/office/drawing/2014/main" id="{5EC33AD1-D23E-3940-BCA9-8DD8392A9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40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6" name="Rectangle 1643">
                <a:extLst>
                  <a:ext uri="{FF2B5EF4-FFF2-40B4-BE49-F238E27FC236}">
                    <a16:creationId xmlns:a16="http://schemas.microsoft.com/office/drawing/2014/main" id="{BBB1A7FE-7B78-4B47-8F31-A819A3FA2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40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7" name="Rectangle 1644">
                <a:extLst>
                  <a:ext uri="{FF2B5EF4-FFF2-40B4-BE49-F238E27FC236}">
                    <a16:creationId xmlns:a16="http://schemas.microsoft.com/office/drawing/2014/main" id="{70C9BE71-B0AD-7041-B8F2-0182A1527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40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8" name="Rectangle 1645">
                <a:extLst>
                  <a:ext uri="{FF2B5EF4-FFF2-40B4-BE49-F238E27FC236}">
                    <a16:creationId xmlns:a16="http://schemas.microsoft.com/office/drawing/2014/main" id="{A2D900C9-C255-1D4D-84BA-D4E24E117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49" name="Rectangle 1646">
                <a:extLst>
                  <a:ext uri="{FF2B5EF4-FFF2-40B4-BE49-F238E27FC236}">
                    <a16:creationId xmlns:a16="http://schemas.microsoft.com/office/drawing/2014/main" id="{DD882CE3-1A3F-8C46-BD6C-BC250DB63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0" name="Rectangle 1647">
                <a:extLst>
                  <a:ext uri="{FF2B5EF4-FFF2-40B4-BE49-F238E27FC236}">
                    <a16:creationId xmlns:a16="http://schemas.microsoft.com/office/drawing/2014/main" id="{FFC58907-F6E3-2E41-A135-44BA8A31F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1" name="Rectangle 1648">
                <a:extLst>
                  <a:ext uri="{FF2B5EF4-FFF2-40B4-BE49-F238E27FC236}">
                    <a16:creationId xmlns:a16="http://schemas.microsoft.com/office/drawing/2014/main" id="{8EBEBE79-3530-8245-AEA6-12D076A83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2" name="Rectangle 1649">
                <a:extLst>
                  <a:ext uri="{FF2B5EF4-FFF2-40B4-BE49-F238E27FC236}">
                    <a16:creationId xmlns:a16="http://schemas.microsoft.com/office/drawing/2014/main" id="{D7F0C523-C90F-F746-85A9-C190E98F3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3" name="Rectangle 1650">
                <a:extLst>
                  <a:ext uri="{FF2B5EF4-FFF2-40B4-BE49-F238E27FC236}">
                    <a16:creationId xmlns:a16="http://schemas.microsoft.com/office/drawing/2014/main" id="{F44F7AD7-BB55-4C47-A56C-C7DF31590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4" name="Rectangle 1651">
                <a:extLst>
                  <a:ext uri="{FF2B5EF4-FFF2-40B4-BE49-F238E27FC236}">
                    <a16:creationId xmlns:a16="http://schemas.microsoft.com/office/drawing/2014/main" id="{FF409C80-DFC9-FF43-BD4F-80EE19E19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5" name="Rectangle 1652">
                <a:extLst>
                  <a:ext uri="{FF2B5EF4-FFF2-40B4-BE49-F238E27FC236}">
                    <a16:creationId xmlns:a16="http://schemas.microsoft.com/office/drawing/2014/main" id="{3E41F4F9-8C9A-5A44-8757-174BF8973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6" name="Rectangle 1653">
                <a:extLst>
                  <a:ext uri="{FF2B5EF4-FFF2-40B4-BE49-F238E27FC236}">
                    <a16:creationId xmlns:a16="http://schemas.microsoft.com/office/drawing/2014/main" id="{527DE895-7760-EC47-82D2-37B7FA391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7" name="Rectangle 1654">
                <a:extLst>
                  <a:ext uri="{FF2B5EF4-FFF2-40B4-BE49-F238E27FC236}">
                    <a16:creationId xmlns:a16="http://schemas.microsoft.com/office/drawing/2014/main" id="{E687839F-29FC-B749-BB8F-5B2924B7D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8" name="Rectangle 1655">
                <a:extLst>
                  <a:ext uri="{FF2B5EF4-FFF2-40B4-BE49-F238E27FC236}">
                    <a16:creationId xmlns:a16="http://schemas.microsoft.com/office/drawing/2014/main" id="{2444BCBC-D175-FE41-A455-B9F36CF48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59" name="Rectangle 1656">
                <a:extLst>
                  <a:ext uri="{FF2B5EF4-FFF2-40B4-BE49-F238E27FC236}">
                    <a16:creationId xmlns:a16="http://schemas.microsoft.com/office/drawing/2014/main" id="{E47E0357-D747-3D4D-A71A-8BD43D0A2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0" name="Rectangle 1657">
                <a:extLst>
                  <a:ext uri="{FF2B5EF4-FFF2-40B4-BE49-F238E27FC236}">
                    <a16:creationId xmlns:a16="http://schemas.microsoft.com/office/drawing/2014/main" id="{A1DDD32E-40E4-BA4D-B727-7F035E75A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1" name="Rectangle 1658">
                <a:extLst>
                  <a:ext uri="{FF2B5EF4-FFF2-40B4-BE49-F238E27FC236}">
                    <a16:creationId xmlns:a16="http://schemas.microsoft.com/office/drawing/2014/main" id="{499A017C-6183-E948-B9AB-2DC1F9D0E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2" name="Rectangle 1659">
                <a:extLst>
                  <a:ext uri="{FF2B5EF4-FFF2-40B4-BE49-F238E27FC236}">
                    <a16:creationId xmlns:a16="http://schemas.microsoft.com/office/drawing/2014/main" id="{23A09FB2-E293-A141-A66F-C2B3E0885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3" name="Rectangle 1660">
                <a:extLst>
                  <a:ext uri="{FF2B5EF4-FFF2-40B4-BE49-F238E27FC236}">
                    <a16:creationId xmlns:a16="http://schemas.microsoft.com/office/drawing/2014/main" id="{4C9B62F7-2F16-B74E-B109-AB18F655C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4" name="Rectangle 1661">
                <a:extLst>
                  <a:ext uri="{FF2B5EF4-FFF2-40B4-BE49-F238E27FC236}">
                    <a16:creationId xmlns:a16="http://schemas.microsoft.com/office/drawing/2014/main" id="{D3B9E4B2-F403-A84E-92C3-BE35DE9BA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5" name="Rectangle 1662">
                <a:extLst>
                  <a:ext uri="{FF2B5EF4-FFF2-40B4-BE49-F238E27FC236}">
                    <a16:creationId xmlns:a16="http://schemas.microsoft.com/office/drawing/2014/main" id="{48BEA841-69C2-DF4D-B7B7-DEB463653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6" name="Rectangle 1663">
                <a:extLst>
                  <a:ext uri="{FF2B5EF4-FFF2-40B4-BE49-F238E27FC236}">
                    <a16:creationId xmlns:a16="http://schemas.microsoft.com/office/drawing/2014/main" id="{56241C1A-6230-2741-8734-A286BAA67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7" name="Rectangle 1664">
                <a:extLst>
                  <a:ext uri="{FF2B5EF4-FFF2-40B4-BE49-F238E27FC236}">
                    <a16:creationId xmlns:a16="http://schemas.microsoft.com/office/drawing/2014/main" id="{6F89BCC7-AA2D-DD41-ADD1-BA624089A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40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8" name="Rectangle 1665">
                <a:extLst>
                  <a:ext uri="{FF2B5EF4-FFF2-40B4-BE49-F238E27FC236}">
                    <a16:creationId xmlns:a16="http://schemas.microsoft.com/office/drawing/2014/main" id="{CA4E630E-16BF-324F-BB1D-61F772ACE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69" name="Rectangle 1666">
                <a:extLst>
                  <a:ext uri="{FF2B5EF4-FFF2-40B4-BE49-F238E27FC236}">
                    <a16:creationId xmlns:a16="http://schemas.microsoft.com/office/drawing/2014/main" id="{A52F945F-61E7-1142-A6B2-62B4042C6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0" name="Rectangle 1667">
                <a:extLst>
                  <a:ext uri="{FF2B5EF4-FFF2-40B4-BE49-F238E27FC236}">
                    <a16:creationId xmlns:a16="http://schemas.microsoft.com/office/drawing/2014/main" id="{F558F915-A7D5-B140-9DE8-E23912090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43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1" name="Rectangle 1668">
                <a:extLst>
                  <a:ext uri="{FF2B5EF4-FFF2-40B4-BE49-F238E27FC236}">
                    <a16:creationId xmlns:a16="http://schemas.microsoft.com/office/drawing/2014/main" id="{4A404565-7DF0-C744-BAA1-7EEC4B908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43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2" name="Rectangle 1669">
                <a:extLst>
                  <a:ext uri="{FF2B5EF4-FFF2-40B4-BE49-F238E27FC236}">
                    <a16:creationId xmlns:a16="http://schemas.microsoft.com/office/drawing/2014/main" id="{EA19D8A1-0FEC-3A4E-9A34-0DA264B43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43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3" name="Rectangle 1670">
                <a:extLst>
                  <a:ext uri="{FF2B5EF4-FFF2-40B4-BE49-F238E27FC236}">
                    <a16:creationId xmlns:a16="http://schemas.microsoft.com/office/drawing/2014/main" id="{D1F39CEC-64DD-E64E-BA49-973DFADEB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43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4" name="Rectangle 1671">
                <a:extLst>
                  <a:ext uri="{FF2B5EF4-FFF2-40B4-BE49-F238E27FC236}">
                    <a16:creationId xmlns:a16="http://schemas.microsoft.com/office/drawing/2014/main" id="{2CF20103-A773-4641-87BC-310EA8A91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43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5" name="Rectangle 1672">
                <a:extLst>
                  <a:ext uri="{FF2B5EF4-FFF2-40B4-BE49-F238E27FC236}">
                    <a16:creationId xmlns:a16="http://schemas.microsoft.com/office/drawing/2014/main" id="{4965CA38-0C9D-7441-89D9-9A04FA937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43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6" name="Rectangle 1673">
                <a:extLst>
                  <a:ext uri="{FF2B5EF4-FFF2-40B4-BE49-F238E27FC236}">
                    <a16:creationId xmlns:a16="http://schemas.microsoft.com/office/drawing/2014/main" id="{9DB2885E-D324-8E40-8227-AA2002238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43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7" name="Rectangle 1674">
                <a:extLst>
                  <a:ext uri="{FF2B5EF4-FFF2-40B4-BE49-F238E27FC236}">
                    <a16:creationId xmlns:a16="http://schemas.microsoft.com/office/drawing/2014/main" id="{9D6AF6B9-96FE-0148-BB02-9BE5F1DFA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43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8" name="Rectangle 1675">
                <a:extLst>
                  <a:ext uri="{FF2B5EF4-FFF2-40B4-BE49-F238E27FC236}">
                    <a16:creationId xmlns:a16="http://schemas.microsoft.com/office/drawing/2014/main" id="{333F41F3-95AC-F54E-A790-A476AAD3C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439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79" name="Rectangle 1676">
                <a:extLst>
                  <a:ext uri="{FF2B5EF4-FFF2-40B4-BE49-F238E27FC236}">
                    <a16:creationId xmlns:a16="http://schemas.microsoft.com/office/drawing/2014/main" id="{2ECFBD77-BC2F-CA47-BD18-ECE179ECC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0" name="Rectangle 1677">
                <a:extLst>
                  <a:ext uri="{FF2B5EF4-FFF2-40B4-BE49-F238E27FC236}">
                    <a16:creationId xmlns:a16="http://schemas.microsoft.com/office/drawing/2014/main" id="{3FA2D877-139B-4F48-8C23-A91F03124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1" name="Rectangle 1678">
                <a:extLst>
                  <a:ext uri="{FF2B5EF4-FFF2-40B4-BE49-F238E27FC236}">
                    <a16:creationId xmlns:a16="http://schemas.microsoft.com/office/drawing/2014/main" id="{5DDF638B-D362-1A4F-8DDA-F2F7D4B21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2" name="Rectangle 1679">
                <a:extLst>
                  <a:ext uri="{FF2B5EF4-FFF2-40B4-BE49-F238E27FC236}">
                    <a16:creationId xmlns:a16="http://schemas.microsoft.com/office/drawing/2014/main" id="{9F28AA0F-CB3C-D240-9621-D012701D3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3" name="Rectangle 1680">
                <a:extLst>
                  <a:ext uri="{FF2B5EF4-FFF2-40B4-BE49-F238E27FC236}">
                    <a16:creationId xmlns:a16="http://schemas.microsoft.com/office/drawing/2014/main" id="{60439C4B-9D1E-F44F-B5C7-438EFB5EF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4" name="Rectangle 1681">
                <a:extLst>
                  <a:ext uri="{FF2B5EF4-FFF2-40B4-BE49-F238E27FC236}">
                    <a16:creationId xmlns:a16="http://schemas.microsoft.com/office/drawing/2014/main" id="{BE35BD37-9B1F-EE43-9851-A96195A4F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5" name="Rectangle 1682">
                <a:extLst>
                  <a:ext uri="{FF2B5EF4-FFF2-40B4-BE49-F238E27FC236}">
                    <a16:creationId xmlns:a16="http://schemas.microsoft.com/office/drawing/2014/main" id="{6E03ED4A-31E6-AA42-B039-3F9DF4E91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6" name="Rectangle 1683">
                <a:extLst>
                  <a:ext uri="{FF2B5EF4-FFF2-40B4-BE49-F238E27FC236}">
                    <a16:creationId xmlns:a16="http://schemas.microsoft.com/office/drawing/2014/main" id="{4B82EE7D-2140-2A4B-B6EA-53E78BBE1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7" name="Rectangle 1684">
                <a:extLst>
                  <a:ext uri="{FF2B5EF4-FFF2-40B4-BE49-F238E27FC236}">
                    <a16:creationId xmlns:a16="http://schemas.microsoft.com/office/drawing/2014/main" id="{A8CFF590-EBC3-D247-8350-ADC7CB17E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8" name="Rectangle 1685">
                <a:extLst>
                  <a:ext uri="{FF2B5EF4-FFF2-40B4-BE49-F238E27FC236}">
                    <a16:creationId xmlns:a16="http://schemas.microsoft.com/office/drawing/2014/main" id="{CBC4CBAC-270C-F244-A526-A6A3C45C1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89" name="Rectangle 1686">
                <a:extLst>
                  <a:ext uri="{FF2B5EF4-FFF2-40B4-BE49-F238E27FC236}">
                    <a16:creationId xmlns:a16="http://schemas.microsoft.com/office/drawing/2014/main" id="{4C41ECE8-E6B7-6F47-9ECD-0327C46C4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0" name="Rectangle 1687">
                <a:extLst>
                  <a:ext uri="{FF2B5EF4-FFF2-40B4-BE49-F238E27FC236}">
                    <a16:creationId xmlns:a16="http://schemas.microsoft.com/office/drawing/2014/main" id="{73848CD0-ABA2-934E-B8AD-831B2E52C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1" name="Rectangle 1688">
                <a:extLst>
                  <a:ext uri="{FF2B5EF4-FFF2-40B4-BE49-F238E27FC236}">
                    <a16:creationId xmlns:a16="http://schemas.microsoft.com/office/drawing/2014/main" id="{4AEC36EC-BA86-9C4C-AE03-3DA433E8C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2" name="Rectangle 1689">
                <a:extLst>
                  <a:ext uri="{FF2B5EF4-FFF2-40B4-BE49-F238E27FC236}">
                    <a16:creationId xmlns:a16="http://schemas.microsoft.com/office/drawing/2014/main" id="{324C10FE-5A0A-9E45-8DB5-58BB9A517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3" name="Rectangle 1690">
                <a:extLst>
                  <a:ext uri="{FF2B5EF4-FFF2-40B4-BE49-F238E27FC236}">
                    <a16:creationId xmlns:a16="http://schemas.microsoft.com/office/drawing/2014/main" id="{BE528001-3461-0544-888D-A62D84A88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4" name="Rectangle 1691">
                <a:extLst>
                  <a:ext uri="{FF2B5EF4-FFF2-40B4-BE49-F238E27FC236}">
                    <a16:creationId xmlns:a16="http://schemas.microsoft.com/office/drawing/2014/main" id="{A869E3D4-1FAE-7B4E-9A95-06B6A5380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5" name="Rectangle 1692">
                <a:extLst>
                  <a:ext uri="{FF2B5EF4-FFF2-40B4-BE49-F238E27FC236}">
                    <a16:creationId xmlns:a16="http://schemas.microsoft.com/office/drawing/2014/main" id="{37EEFD6C-C43A-564A-ACB6-60454D857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6" name="Rectangle 1693">
                <a:extLst>
                  <a:ext uri="{FF2B5EF4-FFF2-40B4-BE49-F238E27FC236}">
                    <a16:creationId xmlns:a16="http://schemas.microsoft.com/office/drawing/2014/main" id="{7F25F520-D8EE-1F4B-9BAA-B0F2DE49E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7" name="Rectangle 1694">
                <a:extLst>
                  <a:ext uri="{FF2B5EF4-FFF2-40B4-BE49-F238E27FC236}">
                    <a16:creationId xmlns:a16="http://schemas.microsoft.com/office/drawing/2014/main" id="{8F1E517A-3A76-B642-84EC-8A63A522D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8" name="Rectangle 1695">
                <a:extLst>
                  <a:ext uri="{FF2B5EF4-FFF2-40B4-BE49-F238E27FC236}">
                    <a16:creationId xmlns:a16="http://schemas.microsoft.com/office/drawing/2014/main" id="{46F96261-6CFF-2C4A-82B7-18CA3E5AC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99" name="Rectangle 1696">
                <a:extLst>
                  <a:ext uri="{FF2B5EF4-FFF2-40B4-BE49-F238E27FC236}">
                    <a16:creationId xmlns:a16="http://schemas.microsoft.com/office/drawing/2014/main" id="{85EE7E58-096A-7042-BB71-F61FE1943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439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0" name="Rectangle 1697">
                <a:extLst>
                  <a:ext uri="{FF2B5EF4-FFF2-40B4-BE49-F238E27FC236}">
                    <a16:creationId xmlns:a16="http://schemas.microsoft.com/office/drawing/2014/main" id="{A3344D45-4938-0E49-85FE-9402EB163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1" name="Rectangle 1698">
                <a:extLst>
                  <a:ext uri="{FF2B5EF4-FFF2-40B4-BE49-F238E27FC236}">
                    <a16:creationId xmlns:a16="http://schemas.microsoft.com/office/drawing/2014/main" id="{1DF58B92-82EB-6348-B5E1-B4A3BBD43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47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2" name="Rectangle 1699">
                <a:extLst>
                  <a:ext uri="{FF2B5EF4-FFF2-40B4-BE49-F238E27FC236}">
                    <a16:creationId xmlns:a16="http://schemas.microsoft.com/office/drawing/2014/main" id="{6A3F35FF-D298-1745-8C31-15002C1E9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47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3" name="Rectangle 1700">
                <a:extLst>
                  <a:ext uri="{FF2B5EF4-FFF2-40B4-BE49-F238E27FC236}">
                    <a16:creationId xmlns:a16="http://schemas.microsoft.com/office/drawing/2014/main" id="{76992FFD-FAFA-7042-BA44-8E8483421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47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4" name="Rectangle 1701">
                <a:extLst>
                  <a:ext uri="{FF2B5EF4-FFF2-40B4-BE49-F238E27FC236}">
                    <a16:creationId xmlns:a16="http://schemas.microsoft.com/office/drawing/2014/main" id="{20E62935-CA79-C14F-8C0D-D837D06EC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47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5" name="Rectangle 1702">
                <a:extLst>
                  <a:ext uri="{FF2B5EF4-FFF2-40B4-BE49-F238E27FC236}">
                    <a16:creationId xmlns:a16="http://schemas.microsoft.com/office/drawing/2014/main" id="{AB553B95-99D8-F349-B139-DBAFC62D9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47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6" name="Rectangle 1703">
                <a:extLst>
                  <a:ext uri="{FF2B5EF4-FFF2-40B4-BE49-F238E27FC236}">
                    <a16:creationId xmlns:a16="http://schemas.microsoft.com/office/drawing/2014/main" id="{136E35BC-05D0-E845-A5B3-213E610ED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47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7" name="Rectangle 1704">
                <a:extLst>
                  <a:ext uri="{FF2B5EF4-FFF2-40B4-BE49-F238E27FC236}">
                    <a16:creationId xmlns:a16="http://schemas.microsoft.com/office/drawing/2014/main" id="{869C37B7-4C15-7548-A03A-30E05D194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47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8" name="Rectangle 1705">
                <a:extLst>
                  <a:ext uri="{FF2B5EF4-FFF2-40B4-BE49-F238E27FC236}">
                    <a16:creationId xmlns:a16="http://schemas.microsoft.com/office/drawing/2014/main" id="{D866CF85-49F8-2948-A136-1B597AF0A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47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09" name="Rectangle 1706">
                <a:extLst>
                  <a:ext uri="{FF2B5EF4-FFF2-40B4-BE49-F238E27FC236}">
                    <a16:creationId xmlns:a16="http://schemas.microsoft.com/office/drawing/2014/main" id="{17431E5B-A64F-E74F-A4CF-E6E26BE7A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472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0" name="Rectangle 1707">
                <a:extLst>
                  <a:ext uri="{FF2B5EF4-FFF2-40B4-BE49-F238E27FC236}">
                    <a16:creationId xmlns:a16="http://schemas.microsoft.com/office/drawing/2014/main" id="{0BBC7C96-1E6E-E640-9A60-5DBC77BA1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1" name="Rectangle 1708">
                <a:extLst>
                  <a:ext uri="{FF2B5EF4-FFF2-40B4-BE49-F238E27FC236}">
                    <a16:creationId xmlns:a16="http://schemas.microsoft.com/office/drawing/2014/main" id="{64A92837-B06E-444F-8C40-24ABA5221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2" name="Rectangle 1709">
                <a:extLst>
                  <a:ext uri="{FF2B5EF4-FFF2-40B4-BE49-F238E27FC236}">
                    <a16:creationId xmlns:a16="http://schemas.microsoft.com/office/drawing/2014/main" id="{F0ADB295-585B-1E41-9A12-812D2826A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3" name="Rectangle 1710">
                <a:extLst>
                  <a:ext uri="{FF2B5EF4-FFF2-40B4-BE49-F238E27FC236}">
                    <a16:creationId xmlns:a16="http://schemas.microsoft.com/office/drawing/2014/main" id="{AAF1FD7F-5EBB-D444-B6D2-4D20D36A1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4" name="Rectangle 1711">
                <a:extLst>
                  <a:ext uri="{FF2B5EF4-FFF2-40B4-BE49-F238E27FC236}">
                    <a16:creationId xmlns:a16="http://schemas.microsoft.com/office/drawing/2014/main" id="{1B85BF0D-8108-8A47-8A2A-2914C1108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5" name="Rectangle 1712">
                <a:extLst>
                  <a:ext uri="{FF2B5EF4-FFF2-40B4-BE49-F238E27FC236}">
                    <a16:creationId xmlns:a16="http://schemas.microsoft.com/office/drawing/2014/main" id="{D9EF225D-1ACD-044F-AE25-81510425A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6" name="Rectangle 1713">
                <a:extLst>
                  <a:ext uri="{FF2B5EF4-FFF2-40B4-BE49-F238E27FC236}">
                    <a16:creationId xmlns:a16="http://schemas.microsoft.com/office/drawing/2014/main" id="{B13AFF69-9DC6-A149-840F-18678B4C8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7" name="Rectangle 1714">
                <a:extLst>
                  <a:ext uri="{FF2B5EF4-FFF2-40B4-BE49-F238E27FC236}">
                    <a16:creationId xmlns:a16="http://schemas.microsoft.com/office/drawing/2014/main" id="{F400F5A6-F9AD-9946-8733-9C9166D51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8" name="Rectangle 1715">
                <a:extLst>
                  <a:ext uri="{FF2B5EF4-FFF2-40B4-BE49-F238E27FC236}">
                    <a16:creationId xmlns:a16="http://schemas.microsoft.com/office/drawing/2014/main" id="{24BC7580-04FE-E94C-90AA-1FAAD5214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19" name="Rectangle 1716">
                <a:extLst>
                  <a:ext uri="{FF2B5EF4-FFF2-40B4-BE49-F238E27FC236}">
                    <a16:creationId xmlns:a16="http://schemas.microsoft.com/office/drawing/2014/main" id="{2A897490-8556-6946-B891-DBB075714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0" name="Rectangle 1717">
                <a:extLst>
                  <a:ext uri="{FF2B5EF4-FFF2-40B4-BE49-F238E27FC236}">
                    <a16:creationId xmlns:a16="http://schemas.microsoft.com/office/drawing/2014/main" id="{3B804070-8D11-384C-A13D-08D39B432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1" name="Rectangle 1718">
                <a:extLst>
                  <a:ext uri="{FF2B5EF4-FFF2-40B4-BE49-F238E27FC236}">
                    <a16:creationId xmlns:a16="http://schemas.microsoft.com/office/drawing/2014/main" id="{FEC0E6D7-8C0F-F347-8D8A-B92C6AF4A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2" name="Rectangle 1719">
                <a:extLst>
                  <a:ext uri="{FF2B5EF4-FFF2-40B4-BE49-F238E27FC236}">
                    <a16:creationId xmlns:a16="http://schemas.microsoft.com/office/drawing/2014/main" id="{B4265811-6085-8F46-A180-E01339E02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3" name="Rectangle 1720">
                <a:extLst>
                  <a:ext uri="{FF2B5EF4-FFF2-40B4-BE49-F238E27FC236}">
                    <a16:creationId xmlns:a16="http://schemas.microsoft.com/office/drawing/2014/main" id="{6AA4A42A-FFD3-0743-ACDA-3E79B041D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4" name="Rectangle 1721">
                <a:extLst>
                  <a:ext uri="{FF2B5EF4-FFF2-40B4-BE49-F238E27FC236}">
                    <a16:creationId xmlns:a16="http://schemas.microsoft.com/office/drawing/2014/main" id="{729D39C5-BE8D-CE43-B29C-2DA2BB5F2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5" name="Rectangle 1722">
                <a:extLst>
                  <a:ext uri="{FF2B5EF4-FFF2-40B4-BE49-F238E27FC236}">
                    <a16:creationId xmlns:a16="http://schemas.microsoft.com/office/drawing/2014/main" id="{DA8D1C44-7E43-1C42-921B-64B0076C7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6" name="Rectangle 1723">
                <a:extLst>
                  <a:ext uri="{FF2B5EF4-FFF2-40B4-BE49-F238E27FC236}">
                    <a16:creationId xmlns:a16="http://schemas.microsoft.com/office/drawing/2014/main" id="{4FAF11C1-6701-5048-A989-6BC2FBD10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7" name="Rectangle 1724">
                <a:extLst>
                  <a:ext uri="{FF2B5EF4-FFF2-40B4-BE49-F238E27FC236}">
                    <a16:creationId xmlns:a16="http://schemas.microsoft.com/office/drawing/2014/main" id="{871BA290-512B-074C-B6BE-0FAD895C1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8" name="Rectangle 1725">
                <a:extLst>
                  <a:ext uri="{FF2B5EF4-FFF2-40B4-BE49-F238E27FC236}">
                    <a16:creationId xmlns:a16="http://schemas.microsoft.com/office/drawing/2014/main" id="{7DA01A16-BD21-FA46-B385-8C192C812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29" name="Rectangle 1726">
                <a:extLst>
                  <a:ext uri="{FF2B5EF4-FFF2-40B4-BE49-F238E27FC236}">
                    <a16:creationId xmlns:a16="http://schemas.microsoft.com/office/drawing/2014/main" id="{71084A21-B7D4-5D4C-B634-56A2DC17D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0" name="Rectangle 1727">
                <a:extLst>
                  <a:ext uri="{FF2B5EF4-FFF2-40B4-BE49-F238E27FC236}">
                    <a16:creationId xmlns:a16="http://schemas.microsoft.com/office/drawing/2014/main" id="{9F7A1888-DDA9-EA4A-82A8-15AC22A13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1" name="Rectangle 1728">
                <a:extLst>
                  <a:ext uri="{FF2B5EF4-FFF2-40B4-BE49-F238E27FC236}">
                    <a16:creationId xmlns:a16="http://schemas.microsoft.com/office/drawing/2014/main" id="{92CDD529-930C-0A48-B5EE-34DCB088F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472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2" name="Rectangle 1729">
                <a:extLst>
                  <a:ext uri="{FF2B5EF4-FFF2-40B4-BE49-F238E27FC236}">
                    <a16:creationId xmlns:a16="http://schemas.microsoft.com/office/drawing/2014/main" id="{7B8C6536-1C3F-5E41-9FFC-A85B2D5B7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50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3" name="Rectangle 1730">
                <a:extLst>
                  <a:ext uri="{FF2B5EF4-FFF2-40B4-BE49-F238E27FC236}">
                    <a16:creationId xmlns:a16="http://schemas.microsoft.com/office/drawing/2014/main" id="{1DA59BE2-B300-4949-8B17-BD787480E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50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4" name="Rectangle 1731">
                <a:extLst>
                  <a:ext uri="{FF2B5EF4-FFF2-40B4-BE49-F238E27FC236}">
                    <a16:creationId xmlns:a16="http://schemas.microsoft.com/office/drawing/2014/main" id="{F1422AD1-C372-D342-B327-167DB79DC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50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5" name="Rectangle 1732">
                <a:extLst>
                  <a:ext uri="{FF2B5EF4-FFF2-40B4-BE49-F238E27FC236}">
                    <a16:creationId xmlns:a16="http://schemas.microsoft.com/office/drawing/2014/main" id="{D3F31C87-69D4-E04F-ADAD-6B7F15643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50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6" name="Rectangle 1733">
                <a:extLst>
                  <a:ext uri="{FF2B5EF4-FFF2-40B4-BE49-F238E27FC236}">
                    <a16:creationId xmlns:a16="http://schemas.microsoft.com/office/drawing/2014/main" id="{EDFC7339-FB40-5F42-813B-61717AE46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50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7" name="Rectangle 1734">
                <a:extLst>
                  <a:ext uri="{FF2B5EF4-FFF2-40B4-BE49-F238E27FC236}">
                    <a16:creationId xmlns:a16="http://schemas.microsoft.com/office/drawing/2014/main" id="{F13A2EFE-D608-B448-A2B1-20CB82F1D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50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8" name="Rectangle 1735">
                <a:extLst>
                  <a:ext uri="{FF2B5EF4-FFF2-40B4-BE49-F238E27FC236}">
                    <a16:creationId xmlns:a16="http://schemas.microsoft.com/office/drawing/2014/main" id="{3320A43B-DA0A-D54E-8688-596A28978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50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39" name="Rectangle 1736">
                <a:extLst>
                  <a:ext uri="{FF2B5EF4-FFF2-40B4-BE49-F238E27FC236}">
                    <a16:creationId xmlns:a16="http://schemas.microsoft.com/office/drawing/2014/main" id="{609F4307-6578-2E4A-8CEC-E3E95E1AA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50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0" name="Rectangle 1737">
                <a:extLst>
                  <a:ext uri="{FF2B5EF4-FFF2-40B4-BE49-F238E27FC236}">
                    <a16:creationId xmlns:a16="http://schemas.microsoft.com/office/drawing/2014/main" id="{20C7AEE5-1514-314B-BB7E-37E7D357E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50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1" name="Rectangle 1738">
                <a:extLst>
                  <a:ext uri="{FF2B5EF4-FFF2-40B4-BE49-F238E27FC236}">
                    <a16:creationId xmlns:a16="http://schemas.microsoft.com/office/drawing/2014/main" id="{8077AC82-58EC-EE48-ADC4-2883BF397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2" name="Rectangle 1739">
                <a:extLst>
                  <a:ext uri="{FF2B5EF4-FFF2-40B4-BE49-F238E27FC236}">
                    <a16:creationId xmlns:a16="http://schemas.microsoft.com/office/drawing/2014/main" id="{610DE82F-078A-084C-9287-1CE171AB7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3" name="Rectangle 1740">
                <a:extLst>
                  <a:ext uri="{FF2B5EF4-FFF2-40B4-BE49-F238E27FC236}">
                    <a16:creationId xmlns:a16="http://schemas.microsoft.com/office/drawing/2014/main" id="{92BA6EB6-57EF-AF4A-AE89-1CF4901DA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4" name="Rectangle 1741">
                <a:extLst>
                  <a:ext uri="{FF2B5EF4-FFF2-40B4-BE49-F238E27FC236}">
                    <a16:creationId xmlns:a16="http://schemas.microsoft.com/office/drawing/2014/main" id="{AC93463B-681E-D843-9E5A-6A1BB58AB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5" name="Rectangle 1742">
                <a:extLst>
                  <a:ext uri="{FF2B5EF4-FFF2-40B4-BE49-F238E27FC236}">
                    <a16:creationId xmlns:a16="http://schemas.microsoft.com/office/drawing/2014/main" id="{B0B89D5C-CF8C-E946-A611-98329E229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6" name="Rectangle 1743">
                <a:extLst>
                  <a:ext uri="{FF2B5EF4-FFF2-40B4-BE49-F238E27FC236}">
                    <a16:creationId xmlns:a16="http://schemas.microsoft.com/office/drawing/2014/main" id="{27E6FCC6-070A-104E-A105-089A9B81A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7" name="Rectangle 1744">
                <a:extLst>
                  <a:ext uri="{FF2B5EF4-FFF2-40B4-BE49-F238E27FC236}">
                    <a16:creationId xmlns:a16="http://schemas.microsoft.com/office/drawing/2014/main" id="{A83A7C67-9F46-0249-BAF1-6D8E4E9BF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8" name="Rectangle 1745">
                <a:extLst>
                  <a:ext uri="{FF2B5EF4-FFF2-40B4-BE49-F238E27FC236}">
                    <a16:creationId xmlns:a16="http://schemas.microsoft.com/office/drawing/2014/main" id="{099B6618-6EB3-3644-B1EE-47C966672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49" name="Rectangle 1746">
                <a:extLst>
                  <a:ext uri="{FF2B5EF4-FFF2-40B4-BE49-F238E27FC236}">
                    <a16:creationId xmlns:a16="http://schemas.microsoft.com/office/drawing/2014/main" id="{5A42E8B1-E14A-4044-9D5F-5EE7BF810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0" name="Rectangle 1747">
                <a:extLst>
                  <a:ext uri="{FF2B5EF4-FFF2-40B4-BE49-F238E27FC236}">
                    <a16:creationId xmlns:a16="http://schemas.microsoft.com/office/drawing/2014/main" id="{DECF2DC5-7613-6747-AE7A-01557514A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1" name="Rectangle 1748">
                <a:extLst>
                  <a:ext uri="{FF2B5EF4-FFF2-40B4-BE49-F238E27FC236}">
                    <a16:creationId xmlns:a16="http://schemas.microsoft.com/office/drawing/2014/main" id="{EBCDDD8C-B455-3047-8BF9-9880EB9D2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2" name="Rectangle 1749">
                <a:extLst>
                  <a:ext uri="{FF2B5EF4-FFF2-40B4-BE49-F238E27FC236}">
                    <a16:creationId xmlns:a16="http://schemas.microsoft.com/office/drawing/2014/main" id="{3BF6B9FA-512C-4041-9162-3C7649FA9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3" name="Rectangle 1750">
                <a:extLst>
                  <a:ext uri="{FF2B5EF4-FFF2-40B4-BE49-F238E27FC236}">
                    <a16:creationId xmlns:a16="http://schemas.microsoft.com/office/drawing/2014/main" id="{17DAE3A0-8570-EE42-96A5-EA0E5BB65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4" name="Rectangle 1751">
                <a:extLst>
                  <a:ext uri="{FF2B5EF4-FFF2-40B4-BE49-F238E27FC236}">
                    <a16:creationId xmlns:a16="http://schemas.microsoft.com/office/drawing/2014/main" id="{85DCB71A-8C23-9940-A14A-73BD56F3C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5" name="Rectangle 1752">
                <a:extLst>
                  <a:ext uri="{FF2B5EF4-FFF2-40B4-BE49-F238E27FC236}">
                    <a16:creationId xmlns:a16="http://schemas.microsoft.com/office/drawing/2014/main" id="{C5C40422-7F5A-4B4A-A05D-7ACD80465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6" name="Rectangle 1753">
                <a:extLst>
                  <a:ext uri="{FF2B5EF4-FFF2-40B4-BE49-F238E27FC236}">
                    <a16:creationId xmlns:a16="http://schemas.microsoft.com/office/drawing/2014/main" id="{C00072B7-FC0E-0848-AFC3-4D2A669FE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7" name="Rectangle 1754">
                <a:extLst>
                  <a:ext uri="{FF2B5EF4-FFF2-40B4-BE49-F238E27FC236}">
                    <a16:creationId xmlns:a16="http://schemas.microsoft.com/office/drawing/2014/main" id="{BF24C62E-B90C-E14A-BE6D-B5CA78207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8" name="Rectangle 1755">
                <a:extLst>
                  <a:ext uri="{FF2B5EF4-FFF2-40B4-BE49-F238E27FC236}">
                    <a16:creationId xmlns:a16="http://schemas.microsoft.com/office/drawing/2014/main" id="{268D3CA0-092C-B844-AB8E-A7EDAA02F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59" name="Rectangle 1756">
                <a:extLst>
                  <a:ext uri="{FF2B5EF4-FFF2-40B4-BE49-F238E27FC236}">
                    <a16:creationId xmlns:a16="http://schemas.microsoft.com/office/drawing/2014/main" id="{B1529B81-CD7D-0E45-9199-B3E47225E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0" name="Rectangle 1757">
                <a:extLst>
                  <a:ext uri="{FF2B5EF4-FFF2-40B4-BE49-F238E27FC236}">
                    <a16:creationId xmlns:a16="http://schemas.microsoft.com/office/drawing/2014/main" id="{59A706B0-7A46-9B43-9734-9F3EAF457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1" name="Rectangle 1758">
                <a:extLst>
                  <a:ext uri="{FF2B5EF4-FFF2-40B4-BE49-F238E27FC236}">
                    <a16:creationId xmlns:a16="http://schemas.microsoft.com/office/drawing/2014/main" id="{E4B092E3-80E7-C847-A764-EF7D380F3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2" name="Rectangle 1759">
                <a:extLst>
                  <a:ext uri="{FF2B5EF4-FFF2-40B4-BE49-F238E27FC236}">
                    <a16:creationId xmlns:a16="http://schemas.microsoft.com/office/drawing/2014/main" id="{7CAD559F-E84E-AC4E-A320-3E9FF3B12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3" name="Rectangle 1760">
                <a:extLst>
                  <a:ext uri="{FF2B5EF4-FFF2-40B4-BE49-F238E27FC236}">
                    <a16:creationId xmlns:a16="http://schemas.microsoft.com/office/drawing/2014/main" id="{2134AA5D-6D79-794F-89A7-A6DE00884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50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4" name="Rectangle 1761">
                <a:extLst>
                  <a:ext uri="{FF2B5EF4-FFF2-40B4-BE49-F238E27FC236}">
                    <a16:creationId xmlns:a16="http://schemas.microsoft.com/office/drawing/2014/main" id="{E787DB2B-79DF-9C4C-BA7E-125E7EA60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53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5" name="Rectangle 1762">
                <a:extLst>
                  <a:ext uri="{FF2B5EF4-FFF2-40B4-BE49-F238E27FC236}">
                    <a16:creationId xmlns:a16="http://schemas.microsoft.com/office/drawing/2014/main" id="{DA89623F-5EB2-B24E-868D-79565735E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53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6" name="Rectangle 1763">
                <a:extLst>
                  <a:ext uri="{FF2B5EF4-FFF2-40B4-BE49-F238E27FC236}">
                    <a16:creationId xmlns:a16="http://schemas.microsoft.com/office/drawing/2014/main" id="{130FFB7C-8FC2-504E-B1B1-1F6DCE33C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53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7" name="Rectangle 1764">
                <a:extLst>
                  <a:ext uri="{FF2B5EF4-FFF2-40B4-BE49-F238E27FC236}">
                    <a16:creationId xmlns:a16="http://schemas.microsoft.com/office/drawing/2014/main" id="{43DE4944-6CA6-8944-9F21-C4E18C382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53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8" name="Rectangle 1765">
                <a:extLst>
                  <a:ext uri="{FF2B5EF4-FFF2-40B4-BE49-F238E27FC236}">
                    <a16:creationId xmlns:a16="http://schemas.microsoft.com/office/drawing/2014/main" id="{D0824E79-D568-9541-BD7D-0D229EEF7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53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69" name="Rectangle 1766">
                <a:extLst>
                  <a:ext uri="{FF2B5EF4-FFF2-40B4-BE49-F238E27FC236}">
                    <a16:creationId xmlns:a16="http://schemas.microsoft.com/office/drawing/2014/main" id="{F1A4F1A1-8C29-774F-8C6C-328450B91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53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0" name="Rectangle 1767">
                <a:extLst>
                  <a:ext uri="{FF2B5EF4-FFF2-40B4-BE49-F238E27FC236}">
                    <a16:creationId xmlns:a16="http://schemas.microsoft.com/office/drawing/2014/main" id="{B7DBBD09-006B-B44D-9BA7-6C9774CED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53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1" name="Rectangle 1768">
                <a:extLst>
                  <a:ext uri="{FF2B5EF4-FFF2-40B4-BE49-F238E27FC236}">
                    <a16:creationId xmlns:a16="http://schemas.microsoft.com/office/drawing/2014/main" id="{CE48C409-B15E-324A-B19F-235FBFD26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537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2" name="Rectangle 1769">
                <a:extLst>
                  <a:ext uri="{FF2B5EF4-FFF2-40B4-BE49-F238E27FC236}">
                    <a16:creationId xmlns:a16="http://schemas.microsoft.com/office/drawing/2014/main" id="{1A7F34BD-BF11-A843-B84B-DFAB7E404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3" name="Rectangle 1770">
                <a:extLst>
                  <a:ext uri="{FF2B5EF4-FFF2-40B4-BE49-F238E27FC236}">
                    <a16:creationId xmlns:a16="http://schemas.microsoft.com/office/drawing/2014/main" id="{F4FD4422-9417-034D-8251-963DDBCE8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4" name="Rectangle 1771">
                <a:extLst>
                  <a:ext uri="{FF2B5EF4-FFF2-40B4-BE49-F238E27FC236}">
                    <a16:creationId xmlns:a16="http://schemas.microsoft.com/office/drawing/2014/main" id="{0A5251D5-C4BB-3646-820A-7B37900E9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5" name="Rectangle 1772">
                <a:extLst>
                  <a:ext uri="{FF2B5EF4-FFF2-40B4-BE49-F238E27FC236}">
                    <a16:creationId xmlns:a16="http://schemas.microsoft.com/office/drawing/2014/main" id="{FAB41084-C30B-E049-931F-3FA454400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6" name="Rectangle 1773">
                <a:extLst>
                  <a:ext uri="{FF2B5EF4-FFF2-40B4-BE49-F238E27FC236}">
                    <a16:creationId xmlns:a16="http://schemas.microsoft.com/office/drawing/2014/main" id="{C1AC71DA-B844-4F48-8A6D-EB019D17C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7" name="Rectangle 1774">
                <a:extLst>
                  <a:ext uri="{FF2B5EF4-FFF2-40B4-BE49-F238E27FC236}">
                    <a16:creationId xmlns:a16="http://schemas.microsoft.com/office/drawing/2014/main" id="{95D41EE4-DADA-8943-B33C-28044489C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8" name="Rectangle 1775">
                <a:extLst>
                  <a:ext uri="{FF2B5EF4-FFF2-40B4-BE49-F238E27FC236}">
                    <a16:creationId xmlns:a16="http://schemas.microsoft.com/office/drawing/2014/main" id="{F5ED44BF-D3BF-2B49-A6A3-181B75DEB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79" name="Rectangle 1776">
                <a:extLst>
                  <a:ext uri="{FF2B5EF4-FFF2-40B4-BE49-F238E27FC236}">
                    <a16:creationId xmlns:a16="http://schemas.microsoft.com/office/drawing/2014/main" id="{8BCCD3C6-5902-794C-932E-D55EE368B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0" name="Rectangle 1777">
                <a:extLst>
                  <a:ext uri="{FF2B5EF4-FFF2-40B4-BE49-F238E27FC236}">
                    <a16:creationId xmlns:a16="http://schemas.microsoft.com/office/drawing/2014/main" id="{BBF0064B-CEFF-2245-A1F8-C16B5BE01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1" name="Rectangle 1778">
                <a:extLst>
                  <a:ext uri="{FF2B5EF4-FFF2-40B4-BE49-F238E27FC236}">
                    <a16:creationId xmlns:a16="http://schemas.microsoft.com/office/drawing/2014/main" id="{6733AF65-2A91-F948-AF17-858448005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2" name="Rectangle 1779">
                <a:extLst>
                  <a:ext uri="{FF2B5EF4-FFF2-40B4-BE49-F238E27FC236}">
                    <a16:creationId xmlns:a16="http://schemas.microsoft.com/office/drawing/2014/main" id="{09496713-E3F4-5949-8ABB-7AF8EC684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3" name="Rectangle 1780">
                <a:extLst>
                  <a:ext uri="{FF2B5EF4-FFF2-40B4-BE49-F238E27FC236}">
                    <a16:creationId xmlns:a16="http://schemas.microsoft.com/office/drawing/2014/main" id="{7C180486-8A42-D646-9A2E-88775E574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4" name="Rectangle 1781">
                <a:extLst>
                  <a:ext uri="{FF2B5EF4-FFF2-40B4-BE49-F238E27FC236}">
                    <a16:creationId xmlns:a16="http://schemas.microsoft.com/office/drawing/2014/main" id="{E71F7277-E728-DE4A-8E72-DB3D11842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5" name="Rectangle 1782">
                <a:extLst>
                  <a:ext uri="{FF2B5EF4-FFF2-40B4-BE49-F238E27FC236}">
                    <a16:creationId xmlns:a16="http://schemas.microsoft.com/office/drawing/2014/main" id="{8AEFCB37-6047-0947-8A98-F70AC3BEE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6" name="Rectangle 1783">
                <a:extLst>
                  <a:ext uri="{FF2B5EF4-FFF2-40B4-BE49-F238E27FC236}">
                    <a16:creationId xmlns:a16="http://schemas.microsoft.com/office/drawing/2014/main" id="{C4AC08EB-C6E9-8D4D-B181-6F9E16385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7" name="Rectangle 1784">
                <a:extLst>
                  <a:ext uri="{FF2B5EF4-FFF2-40B4-BE49-F238E27FC236}">
                    <a16:creationId xmlns:a16="http://schemas.microsoft.com/office/drawing/2014/main" id="{0FA42611-A1E0-8F43-8828-A0B4ECFAD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8" name="Rectangle 1785">
                <a:extLst>
                  <a:ext uri="{FF2B5EF4-FFF2-40B4-BE49-F238E27FC236}">
                    <a16:creationId xmlns:a16="http://schemas.microsoft.com/office/drawing/2014/main" id="{11F7147F-DD9F-3F4B-BACC-E6DA469AE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89" name="Rectangle 1786">
                <a:extLst>
                  <a:ext uri="{FF2B5EF4-FFF2-40B4-BE49-F238E27FC236}">
                    <a16:creationId xmlns:a16="http://schemas.microsoft.com/office/drawing/2014/main" id="{EB1D6742-731C-1B47-BC23-FB318CE2C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0" name="Rectangle 1787">
                <a:extLst>
                  <a:ext uri="{FF2B5EF4-FFF2-40B4-BE49-F238E27FC236}">
                    <a16:creationId xmlns:a16="http://schemas.microsoft.com/office/drawing/2014/main" id="{C59E4B66-A45B-3748-A515-BADA285A5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1" name="Rectangle 1788">
                <a:extLst>
                  <a:ext uri="{FF2B5EF4-FFF2-40B4-BE49-F238E27FC236}">
                    <a16:creationId xmlns:a16="http://schemas.microsoft.com/office/drawing/2014/main" id="{95A249E8-FC61-DB49-A125-BCF3DEFB0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2" name="Rectangle 1789">
                <a:extLst>
                  <a:ext uri="{FF2B5EF4-FFF2-40B4-BE49-F238E27FC236}">
                    <a16:creationId xmlns:a16="http://schemas.microsoft.com/office/drawing/2014/main" id="{F13D3B43-5F36-A545-80A7-BA1141E73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3" name="Rectangle 1790">
                <a:extLst>
                  <a:ext uri="{FF2B5EF4-FFF2-40B4-BE49-F238E27FC236}">
                    <a16:creationId xmlns:a16="http://schemas.microsoft.com/office/drawing/2014/main" id="{27E54ABE-969F-CA44-AF0F-AF557511D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4" name="Rectangle 1791">
                <a:extLst>
                  <a:ext uri="{FF2B5EF4-FFF2-40B4-BE49-F238E27FC236}">
                    <a16:creationId xmlns:a16="http://schemas.microsoft.com/office/drawing/2014/main" id="{1F6AC3FD-9DB9-634E-942E-CE25DB53C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5" name="Rectangle 1792">
                <a:extLst>
                  <a:ext uri="{FF2B5EF4-FFF2-40B4-BE49-F238E27FC236}">
                    <a16:creationId xmlns:a16="http://schemas.microsoft.com/office/drawing/2014/main" id="{8047D3A9-844C-3E4B-B605-6761E36D9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537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6" name="Rectangle 1793">
                <a:extLst>
                  <a:ext uri="{FF2B5EF4-FFF2-40B4-BE49-F238E27FC236}">
                    <a16:creationId xmlns:a16="http://schemas.microsoft.com/office/drawing/2014/main" id="{7F550C19-7266-4D4D-A385-EC5E719B5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57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7" name="Rectangle 1794">
                <a:extLst>
                  <a:ext uri="{FF2B5EF4-FFF2-40B4-BE49-F238E27FC236}">
                    <a16:creationId xmlns:a16="http://schemas.microsoft.com/office/drawing/2014/main" id="{65224EA2-C082-864E-A142-03009DD9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57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8" name="Rectangle 1795">
                <a:extLst>
                  <a:ext uri="{FF2B5EF4-FFF2-40B4-BE49-F238E27FC236}">
                    <a16:creationId xmlns:a16="http://schemas.microsoft.com/office/drawing/2014/main" id="{6202D4B7-7B69-964D-8309-EB946168A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57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99" name="Rectangle 1796">
                <a:extLst>
                  <a:ext uri="{FF2B5EF4-FFF2-40B4-BE49-F238E27FC236}">
                    <a16:creationId xmlns:a16="http://schemas.microsoft.com/office/drawing/2014/main" id="{C8AE458B-5C29-454C-AB64-E7ED14AA2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57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0" name="Rectangle 1797">
                <a:extLst>
                  <a:ext uri="{FF2B5EF4-FFF2-40B4-BE49-F238E27FC236}">
                    <a16:creationId xmlns:a16="http://schemas.microsoft.com/office/drawing/2014/main" id="{A2DA4E3C-DCF1-3643-AEC4-3E1E96FF7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57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1" name="Rectangle 1798">
                <a:extLst>
                  <a:ext uri="{FF2B5EF4-FFF2-40B4-BE49-F238E27FC236}">
                    <a16:creationId xmlns:a16="http://schemas.microsoft.com/office/drawing/2014/main" id="{3736223A-D8E3-2A48-BD3E-0EDAC1802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57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2" name="Rectangle 1799">
                <a:extLst>
                  <a:ext uri="{FF2B5EF4-FFF2-40B4-BE49-F238E27FC236}">
                    <a16:creationId xmlns:a16="http://schemas.microsoft.com/office/drawing/2014/main" id="{BE36F047-B154-5740-852A-D7B94A46E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570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3" name="Rectangle 1800">
                <a:extLst>
                  <a:ext uri="{FF2B5EF4-FFF2-40B4-BE49-F238E27FC236}">
                    <a16:creationId xmlns:a16="http://schemas.microsoft.com/office/drawing/2014/main" id="{164B6330-EFCE-D442-81AA-F1191999B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4" name="Rectangle 1801">
                <a:extLst>
                  <a:ext uri="{FF2B5EF4-FFF2-40B4-BE49-F238E27FC236}">
                    <a16:creationId xmlns:a16="http://schemas.microsoft.com/office/drawing/2014/main" id="{97FB7949-D086-6B4F-8D51-5E60BC22F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5" name="Rectangle 1802">
                <a:extLst>
                  <a:ext uri="{FF2B5EF4-FFF2-40B4-BE49-F238E27FC236}">
                    <a16:creationId xmlns:a16="http://schemas.microsoft.com/office/drawing/2014/main" id="{87A583D2-BB55-474E-B722-DCC58033F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6" name="Rectangle 1803">
                <a:extLst>
                  <a:ext uri="{FF2B5EF4-FFF2-40B4-BE49-F238E27FC236}">
                    <a16:creationId xmlns:a16="http://schemas.microsoft.com/office/drawing/2014/main" id="{D0FE5D92-A027-8E43-9D03-67F08AA0F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7" name="Rectangle 1804">
                <a:extLst>
                  <a:ext uri="{FF2B5EF4-FFF2-40B4-BE49-F238E27FC236}">
                    <a16:creationId xmlns:a16="http://schemas.microsoft.com/office/drawing/2014/main" id="{82A81FE2-2BAD-5246-AD09-BEB8C56F1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8" name="Rectangle 1805">
                <a:extLst>
                  <a:ext uri="{FF2B5EF4-FFF2-40B4-BE49-F238E27FC236}">
                    <a16:creationId xmlns:a16="http://schemas.microsoft.com/office/drawing/2014/main" id="{F188BC4F-48FA-BA4F-BC7E-2B1B0041F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09" name="Rectangle 1806">
                <a:extLst>
                  <a:ext uri="{FF2B5EF4-FFF2-40B4-BE49-F238E27FC236}">
                    <a16:creationId xmlns:a16="http://schemas.microsoft.com/office/drawing/2014/main" id="{E1D453C7-4C99-8C4E-A72E-FE980758A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0" name="Rectangle 1807">
                <a:extLst>
                  <a:ext uri="{FF2B5EF4-FFF2-40B4-BE49-F238E27FC236}">
                    <a16:creationId xmlns:a16="http://schemas.microsoft.com/office/drawing/2014/main" id="{E9CD769A-2407-4944-A345-C7232BD2B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1" name="Rectangle 1808">
                <a:extLst>
                  <a:ext uri="{FF2B5EF4-FFF2-40B4-BE49-F238E27FC236}">
                    <a16:creationId xmlns:a16="http://schemas.microsoft.com/office/drawing/2014/main" id="{F6836CFB-D6C5-CE49-9DAD-59C96AE81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2" name="Rectangle 1809">
                <a:extLst>
                  <a:ext uri="{FF2B5EF4-FFF2-40B4-BE49-F238E27FC236}">
                    <a16:creationId xmlns:a16="http://schemas.microsoft.com/office/drawing/2014/main" id="{44BC8B1A-EA2E-054F-A4F3-BFEC0C797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3" name="Rectangle 1810">
                <a:extLst>
                  <a:ext uri="{FF2B5EF4-FFF2-40B4-BE49-F238E27FC236}">
                    <a16:creationId xmlns:a16="http://schemas.microsoft.com/office/drawing/2014/main" id="{783EEE63-92C2-2448-9241-B23B52D0F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4" name="Rectangle 1811">
                <a:extLst>
                  <a:ext uri="{FF2B5EF4-FFF2-40B4-BE49-F238E27FC236}">
                    <a16:creationId xmlns:a16="http://schemas.microsoft.com/office/drawing/2014/main" id="{4835A247-C8D5-9E42-A4E1-193FBAA72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5" name="Rectangle 1812">
                <a:extLst>
                  <a:ext uri="{FF2B5EF4-FFF2-40B4-BE49-F238E27FC236}">
                    <a16:creationId xmlns:a16="http://schemas.microsoft.com/office/drawing/2014/main" id="{37885C09-6DB1-ED48-B20D-46C829148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6" name="Rectangle 1813">
                <a:extLst>
                  <a:ext uri="{FF2B5EF4-FFF2-40B4-BE49-F238E27FC236}">
                    <a16:creationId xmlns:a16="http://schemas.microsoft.com/office/drawing/2014/main" id="{F61DF1AB-4BF9-C941-B335-F62FF1F44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7" name="Rectangle 1814">
                <a:extLst>
                  <a:ext uri="{FF2B5EF4-FFF2-40B4-BE49-F238E27FC236}">
                    <a16:creationId xmlns:a16="http://schemas.microsoft.com/office/drawing/2014/main" id="{0E63DA72-9C84-B643-AE7E-C9685A636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8" name="Rectangle 1815">
                <a:extLst>
                  <a:ext uri="{FF2B5EF4-FFF2-40B4-BE49-F238E27FC236}">
                    <a16:creationId xmlns:a16="http://schemas.microsoft.com/office/drawing/2014/main" id="{C29161BA-6061-5846-B53B-494100A8F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19" name="Rectangle 1816">
                <a:extLst>
                  <a:ext uri="{FF2B5EF4-FFF2-40B4-BE49-F238E27FC236}">
                    <a16:creationId xmlns:a16="http://schemas.microsoft.com/office/drawing/2014/main" id="{314ADC9B-0985-7F40-8389-B1D81F204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0" name="Rectangle 1817">
                <a:extLst>
                  <a:ext uri="{FF2B5EF4-FFF2-40B4-BE49-F238E27FC236}">
                    <a16:creationId xmlns:a16="http://schemas.microsoft.com/office/drawing/2014/main" id="{AD70C3FF-16C3-0B45-BB84-EE2D1DA43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1" name="Rectangle 1818">
                <a:extLst>
                  <a:ext uri="{FF2B5EF4-FFF2-40B4-BE49-F238E27FC236}">
                    <a16:creationId xmlns:a16="http://schemas.microsoft.com/office/drawing/2014/main" id="{A7B8A82B-B7D5-014F-ADA0-6F84480F6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2" name="Rectangle 1819">
                <a:extLst>
                  <a:ext uri="{FF2B5EF4-FFF2-40B4-BE49-F238E27FC236}">
                    <a16:creationId xmlns:a16="http://schemas.microsoft.com/office/drawing/2014/main" id="{823F843E-26F3-204F-879B-F1706DF0C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3" name="Rectangle 1820">
                <a:extLst>
                  <a:ext uri="{FF2B5EF4-FFF2-40B4-BE49-F238E27FC236}">
                    <a16:creationId xmlns:a16="http://schemas.microsoft.com/office/drawing/2014/main" id="{D36E8D67-090B-0C4A-A40A-7ED909381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4" name="Rectangle 1821">
                <a:extLst>
                  <a:ext uri="{FF2B5EF4-FFF2-40B4-BE49-F238E27FC236}">
                    <a16:creationId xmlns:a16="http://schemas.microsoft.com/office/drawing/2014/main" id="{B0066A09-6CC3-C049-9C27-1B4116FBA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5" name="Rectangle 1822">
                <a:extLst>
                  <a:ext uri="{FF2B5EF4-FFF2-40B4-BE49-F238E27FC236}">
                    <a16:creationId xmlns:a16="http://schemas.microsoft.com/office/drawing/2014/main" id="{40907E81-90E8-2F4F-96D4-727D1F2BA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6" name="Rectangle 1823">
                <a:extLst>
                  <a:ext uri="{FF2B5EF4-FFF2-40B4-BE49-F238E27FC236}">
                    <a16:creationId xmlns:a16="http://schemas.microsoft.com/office/drawing/2014/main" id="{DE80B423-0C0A-3341-843A-0A83B1556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7" name="Rectangle 1824">
                <a:extLst>
                  <a:ext uri="{FF2B5EF4-FFF2-40B4-BE49-F238E27FC236}">
                    <a16:creationId xmlns:a16="http://schemas.microsoft.com/office/drawing/2014/main" id="{762454FE-15C2-1B46-8D17-3F353927D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570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8" name="Rectangle 1825">
                <a:extLst>
                  <a:ext uri="{FF2B5EF4-FFF2-40B4-BE49-F238E27FC236}">
                    <a16:creationId xmlns:a16="http://schemas.microsoft.com/office/drawing/2014/main" id="{B86C141F-B928-1542-B2B8-34A9805B6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60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29" name="Rectangle 1826">
                <a:extLst>
                  <a:ext uri="{FF2B5EF4-FFF2-40B4-BE49-F238E27FC236}">
                    <a16:creationId xmlns:a16="http://schemas.microsoft.com/office/drawing/2014/main" id="{2F65F266-9C78-A04A-9A03-804D11324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60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0" name="Rectangle 1827">
                <a:extLst>
                  <a:ext uri="{FF2B5EF4-FFF2-40B4-BE49-F238E27FC236}">
                    <a16:creationId xmlns:a16="http://schemas.microsoft.com/office/drawing/2014/main" id="{F9884F8D-AEC7-7145-A608-B2077283F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60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1" name="Rectangle 1828">
                <a:extLst>
                  <a:ext uri="{FF2B5EF4-FFF2-40B4-BE49-F238E27FC236}">
                    <a16:creationId xmlns:a16="http://schemas.microsoft.com/office/drawing/2014/main" id="{3994D738-BBDF-A246-BB47-3586FF21D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60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2" name="Rectangle 1829">
                <a:extLst>
                  <a:ext uri="{FF2B5EF4-FFF2-40B4-BE49-F238E27FC236}">
                    <a16:creationId xmlns:a16="http://schemas.microsoft.com/office/drawing/2014/main" id="{4AE70967-6E93-5D4D-9B1A-D6621B89E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60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3" name="Rectangle 1830">
                <a:extLst>
                  <a:ext uri="{FF2B5EF4-FFF2-40B4-BE49-F238E27FC236}">
                    <a16:creationId xmlns:a16="http://schemas.microsoft.com/office/drawing/2014/main" id="{BAB840EB-824C-4144-9938-3DECA786F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603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4" name="Rectangle 1831">
                <a:extLst>
                  <a:ext uri="{FF2B5EF4-FFF2-40B4-BE49-F238E27FC236}">
                    <a16:creationId xmlns:a16="http://schemas.microsoft.com/office/drawing/2014/main" id="{90968C1D-B00B-C844-A0DE-69A9538B9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5" name="Rectangle 1832">
                <a:extLst>
                  <a:ext uri="{FF2B5EF4-FFF2-40B4-BE49-F238E27FC236}">
                    <a16:creationId xmlns:a16="http://schemas.microsoft.com/office/drawing/2014/main" id="{C660643C-C8D6-934D-A9A1-06C5CCDDC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6" name="Rectangle 1833">
                <a:extLst>
                  <a:ext uri="{FF2B5EF4-FFF2-40B4-BE49-F238E27FC236}">
                    <a16:creationId xmlns:a16="http://schemas.microsoft.com/office/drawing/2014/main" id="{33D73C0E-A7EA-084C-B6A4-14DD7C5A7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7" name="Rectangle 1834">
                <a:extLst>
                  <a:ext uri="{FF2B5EF4-FFF2-40B4-BE49-F238E27FC236}">
                    <a16:creationId xmlns:a16="http://schemas.microsoft.com/office/drawing/2014/main" id="{D318B797-1649-4042-B8EC-CE0A200E7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8" name="Rectangle 1835">
                <a:extLst>
                  <a:ext uri="{FF2B5EF4-FFF2-40B4-BE49-F238E27FC236}">
                    <a16:creationId xmlns:a16="http://schemas.microsoft.com/office/drawing/2014/main" id="{1616158D-C2C8-1649-AD1E-DD390371B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39" name="Rectangle 1836">
                <a:extLst>
                  <a:ext uri="{FF2B5EF4-FFF2-40B4-BE49-F238E27FC236}">
                    <a16:creationId xmlns:a16="http://schemas.microsoft.com/office/drawing/2014/main" id="{BB5C834C-FD2A-6741-9340-9953B31BC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0" name="Rectangle 1837">
                <a:extLst>
                  <a:ext uri="{FF2B5EF4-FFF2-40B4-BE49-F238E27FC236}">
                    <a16:creationId xmlns:a16="http://schemas.microsoft.com/office/drawing/2014/main" id="{5A8CA6DE-C2F6-CB47-B57E-4BCE48620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1" name="Rectangle 1838">
                <a:extLst>
                  <a:ext uri="{FF2B5EF4-FFF2-40B4-BE49-F238E27FC236}">
                    <a16:creationId xmlns:a16="http://schemas.microsoft.com/office/drawing/2014/main" id="{9EBCF9E7-D07D-DE46-9D0D-20883A610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2" name="Rectangle 1839">
                <a:extLst>
                  <a:ext uri="{FF2B5EF4-FFF2-40B4-BE49-F238E27FC236}">
                    <a16:creationId xmlns:a16="http://schemas.microsoft.com/office/drawing/2014/main" id="{C92DBF25-A933-2144-ADB1-4CDCDD1B0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3" name="Rectangle 1840">
                <a:extLst>
                  <a:ext uri="{FF2B5EF4-FFF2-40B4-BE49-F238E27FC236}">
                    <a16:creationId xmlns:a16="http://schemas.microsoft.com/office/drawing/2014/main" id="{F6F6C8B9-DE4E-EF49-8764-B94094890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4" name="Rectangle 1841">
                <a:extLst>
                  <a:ext uri="{FF2B5EF4-FFF2-40B4-BE49-F238E27FC236}">
                    <a16:creationId xmlns:a16="http://schemas.microsoft.com/office/drawing/2014/main" id="{65C79864-7AD1-A743-8EEA-9866A2F08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5" name="Rectangle 1842">
                <a:extLst>
                  <a:ext uri="{FF2B5EF4-FFF2-40B4-BE49-F238E27FC236}">
                    <a16:creationId xmlns:a16="http://schemas.microsoft.com/office/drawing/2014/main" id="{DD8CC4AC-F3BD-414F-9390-AA0F5741C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6" name="Rectangle 1843">
                <a:extLst>
                  <a:ext uri="{FF2B5EF4-FFF2-40B4-BE49-F238E27FC236}">
                    <a16:creationId xmlns:a16="http://schemas.microsoft.com/office/drawing/2014/main" id="{FD357A94-D8CA-5348-9D94-5359B0691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7" name="Rectangle 1844">
                <a:extLst>
                  <a:ext uri="{FF2B5EF4-FFF2-40B4-BE49-F238E27FC236}">
                    <a16:creationId xmlns:a16="http://schemas.microsoft.com/office/drawing/2014/main" id="{E9D04A0A-A676-0F4F-BA10-329E645FB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8" name="Rectangle 1845">
                <a:extLst>
                  <a:ext uri="{FF2B5EF4-FFF2-40B4-BE49-F238E27FC236}">
                    <a16:creationId xmlns:a16="http://schemas.microsoft.com/office/drawing/2014/main" id="{D06EB985-7F73-A244-9638-F4D358096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49" name="Rectangle 1846">
                <a:extLst>
                  <a:ext uri="{FF2B5EF4-FFF2-40B4-BE49-F238E27FC236}">
                    <a16:creationId xmlns:a16="http://schemas.microsoft.com/office/drawing/2014/main" id="{E42674C8-6DFA-6948-B437-D6058FA87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0" name="Rectangle 1847">
                <a:extLst>
                  <a:ext uri="{FF2B5EF4-FFF2-40B4-BE49-F238E27FC236}">
                    <a16:creationId xmlns:a16="http://schemas.microsoft.com/office/drawing/2014/main" id="{CD7E8985-E196-504A-8E79-CC15ACCEE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1" name="Rectangle 1848">
                <a:extLst>
                  <a:ext uri="{FF2B5EF4-FFF2-40B4-BE49-F238E27FC236}">
                    <a16:creationId xmlns:a16="http://schemas.microsoft.com/office/drawing/2014/main" id="{6C1B9890-CECA-3D49-AE5C-CF01AE506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2" name="Rectangle 1849">
                <a:extLst>
                  <a:ext uri="{FF2B5EF4-FFF2-40B4-BE49-F238E27FC236}">
                    <a16:creationId xmlns:a16="http://schemas.microsoft.com/office/drawing/2014/main" id="{016EC048-5A12-F044-98D5-423059984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3" name="Rectangle 1850">
                <a:extLst>
                  <a:ext uri="{FF2B5EF4-FFF2-40B4-BE49-F238E27FC236}">
                    <a16:creationId xmlns:a16="http://schemas.microsoft.com/office/drawing/2014/main" id="{46EC7A6D-B1BA-AF4D-A4E7-C2DBA10A9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4" name="Rectangle 1851">
                <a:extLst>
                  <a:ext uri="{FF2B5EF4-FFF2-40B4-BE49-F238E27FC236}">
                    <a16:creationId xmlns:a16="http://schemas.microsoft.com/office/drawing/2014/main" id="{2057CD6A-8C99-194D-9A6C-42D15E477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5" name="Rectangle 1852">
                <a:extLst>
                  <a:ext uri="{FF2B5EF4-FFF2-40B4-BE49-F238E27FC236}">
                    <a16:creationId xmlns:a16="http://schemas.microsoft.com/office/drawing/2014/main" id="{54E44C93-1014-D54B-B82E-6CC1ADF0D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6" name="Rectangle 1853">
                <a:extLst>
                  <a:ext uri="{FF2B5EF4-FFF2-40B4-BE49-F238E27FC236}">
                    <a16:creationId xmlns:a16="http://schemas.microsoft.com/office/drawing/2014/main" id="{FDB8A3D1-BAEE-1741-A6B0-5688D9F9F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7" name="Rectangle 1854">
                <a:extLst>
                  <a:ext uri="{FF2B5EF4-FFF2-40B4-BE49-F238E27FC236}">
                    <a16:creationId xmlns:a16="http://schemas.microsoft.com/office/drawing/2014/main" id="{6309900E-894C-EA4F-B086-88B05B5DD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8" name="Rectangle 1855">
                <a:extLst>
                  <a:ext uri="{FF2B5EF4-FFF2-40B4-BE49-F238E27FC236}">
                    <a16:creationId xmlns:a16="http://schemas.microsoft.com/office/drawing/2014/main" id="{0D642F72-62BF-034F-9BD8-0B258AB5B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59" name="Rectangle 1856">
                <a:extLst>
                  <a:ext uri="{FF2B5EF4-FFF2-40B4-BE49-F238E27FC236}">
                    <a16:creationId xmlns:a16="http://schemas.microsoft.com/office/drawing/2014/main" id="{0BF03CE8-8F53-6C47-B305-40BDE5CDF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603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0" name="Rectangle 1857">
                <a:extLst>
                  <a:ext uri="{FF2B5EF4-FFF2-40B4-BE49-F238E27FC236}">
                    <a16:creationId xmlns:a16="http://schemas.microsoft.com/office/drawing/2014/main" id="{E2C620D5-99FA-D749-B63D-5DAEC3180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163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1" name="Rectangle 1858">
                <a:extLst>
                  <a:ext uri="{FF2B5EF4-FFF2-40B4-BE49-F238E27FC236}">
                    <a16:creationId xmlns:a16="http://schemas.microsoft.com/office/drawing/2014/main" id="{04B1169F-A330-5043-9016-8F709E494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163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2" name="Rectangle 1859">
                <a:extLst>
                  <a:ext uri="{FF2B5EF4-FFF2-40B4-BE49-F238E27FC236}">
                    <a16:creationId xmlns:a16="http://schemas.microsoft.com/office/drawing/2014/main" id="{8A54BBE6-D963-7144-BAD1-BDBEFDF97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163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3" name="Rectangle 1860">
                <a:extLst>
                  <a:ext uri="{FF2B5EF4-FFF2-40B4-BE49-F238E27FC236}">
                    <a16:creationId xmlns:a16="http://schemas.microsoft.com/office/drawing/2014/main" id="{1AC72951-CCAC-6F44-AC7D-B196750FA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2" y="163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4" name="Rectangle 1861">
                <a:extLst>
                  <a:ext uri="{FF2B5EF4-FFF2-40B4-BE49-F238E27FC236}">
                    <a16:creationId xmlns:a16="http://schemas.microsoft.com/office/drawing/2014/main" id="{3F142835-54A7-0A43-96D6-C0A8A6111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635"/>
                <a:ext cx="35" cy="31"/>
              </a:xfrm>
              <a:prstGeom prst="rect">
                <a:avLst/>
              </a:prstGeom>
              <a:solidFill>
                <a:srgbClr val="C0C0C0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5" name="Rectangle 1862">
                <a:extLst>
                  <a:ext uri="{FF2B5EF4-FFF2-40B4-BE49-F238E27FC236}">
                    <a16:creationId xmlns:a16="http://schemas.microsoft.com/office/drawing/2014/main" id="{53B03A53-F7D2-FF40-AB26-808F49D43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6" name="Rectangle 1863">
                <a:extLst>
                  <a:ext uri="{FF2B5EF4-FFF2-40B4-BE49-F238E27FC236}">
                    <a16:creationId xmlns:a16="http://schemas.microsoft.com/office/drawing/2014/main" id="{40BB026A-510A-3A45-9F57-DA1A2AC11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7" name="Rectangle 1864">
                <a:extLst>
                  <a:ext uri="{FF2B5EF4-FFF2-40B4-BE49-F238E27FC236}">
                    <a16:creationId xmlns:a16="http://schemas.microsoft.com/office/drawing/2014/main" id="{24BD30B6-D5E8-5048-9068-E29EC3259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9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8" name="Rectangle 1865">
                <a:extLst>
                  <a:ext uri="{FF2B5EF4-FFF2-40B4-BE49-F238E27FC236}">
                    <a16:creationId xmlns:a16="http://schemas.microsoft.com/office/drawing/2014/main" id="{4F0FCE27-9081-954C-BF4F-1459FD9DD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5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69" name="Rectangle 1866">
                <a:extLst>
                  <a:ext uri="{FF2B5EF4-FFF2-40B4-BE49-F238E27FC236}">
                    <a16:creationId xmlns:a16="http://schemas.microsoft.com/office/drawing/2014/main" id="{3397CB2B-42C8-A54B-A19B-73E1E13F1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0" name="Rectangle 1867">
                <a:extLst>
                  <a:ext uri="{FF2B5EF4-FFF2-40B4-BE49-F238E27FC236}">
                    <a16:creationId xmlns:a16="http://schemas.microsoft.com/office/drawing/2014/main" id="{EA9CEB81-640D-C845-B989-D4F5A9C4F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9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1" name="Rectangle 1868">
                <a:extLst>
                  <a:ext uri="{FF2B5EF4-FFF2-40B4-BE49-F238E27FC236}">
                    <a16:creationId xmlns:a16="http://schemas.microsoft.com/office/drawing/2014/main" id="{14A35669-0D95-4E47-8F82-512EE1605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5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2" name="Rectangle 1869">
                <a:extLst>
                  <a:ext uri="{FF2B5EF4-FFF2-40B4-BE49-F238E27FC236}">
                    <a16:creationId xmlns:a16="http://schemas.microsoft.com/office/drawing/2014/main" id="{C063D5F7-0404-8641-9B07-CD2AC34D8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3" name="Rectangle 1870">
                <a:extLst>
                  <a:ext uri="{FF2B5EF4-FFF2-40B4-BE49-F238E27FC236}">
                    <a16:creationId xmlns:a16="http://schemas.microsoft.com/office/drawing/2014/main" id="{D2CC0A35-6148-534D-B2A1-A49D934E7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9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4" name="Rectangle 1871">
                <a:extLst>
                  <a:ext uri="{FF2B5EF4-FFF2-40B4-BE49-F238E27FC236}">
                    <a16:creationId xmlns:a16="http://schemas.microsoft.com/office/drawing/2014/main" id="{5E247E01-E574-5346-B745-7F53A82E9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6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5" name="Rectangle 1872">
                <a:extLst>
                  <a:ext uri="{FF2B5EF4-FFF2-40B4-BE49-F238E27FC236}">
                    <a16:creationId xmlns:a16="http://schemas.microsoft.com/office/drawing/2014/main" id="{D2B43C48-9CD3-0542-A7C7-4D63E45AA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6" name="Rectangle 1873">
                <a:extLst>
                  <a:ext uri="{FF2B5EF4-FFF2-40B4-BE49-F238E27FC236}">
                    <a16:creationId xmlns:a16="http://schemas.microsoft.com/office/drawing/2014/main" id="{22E589C9-0451-EE49-812C-ED03623D4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7" name="Rectangle 1874">
                <a:extLst>
                  <a:ext uri="{FF2B5EF4-FFF2-40B4-BE49-F238E27FC236}">
                    <a16:creationId xmlns:a16="http://schemas.microsoft.com/office/drawing/2014/main" id="{0AD76549-F7D5-9A40-A64C-04F814AE0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6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8" name="Rectangle 1875">
                <a:extLst>
                  <a:ext uri="{FF2B5EF4-FFF2-40B4-BE49-F238E27FC236}">
                    <a16:creationId xmlns:a16="http://schemas.microsoft.com/office/drawing/2014/main" id="{EB2D034F-35AD-604D-B11C-7C96EA427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2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79" name="Rectangle 1876">
                <a:extLst>
                  <a:ext uri="{FF2B5EF4-FFF2-40B4-BE49-F238E27FC236}">
                    <a16:creationId xmlns:a16="http://schemas.microsoft.com/office/drawing/2014/main" id="{2E305F64-2EC3-0A48-BD09-AC457A01F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0" name="Rectangle 1877">
                <a:extLst>
                  <a:ext uri="{FF2B5EF4-FFF2-40B4-BE49-F238E27FC236}">
                    <a16:creationId xmlns:a16="http://schemas.microsoft.com/office/drawing/2014/main" id="{006F2EFA-FC18-644B-8F96-0D9CD540C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1" name="Rectangle 1878">
                <a:extLst>
                  <a:ext uri="{FF2B5EF4-FFF2-40B4-BE49-F238E27FC236}">
                    <a16:creationId xmlns:a16="http://schemas.microsoft.com/office/drawing/2014/main" id="{09D1D380-0EAA-EE4F-877B-3B7A0D036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2" name="Rectangle 1879">
                <a:extLst>
                  <a:ext uri="{FF2B5EF4-FFF2-40B4-BE49-F238E27FC236}">
                    <a16:creationId xmlns:a16="http://schemas.microsoft.com/office/drawing/2014/main" id="{B0F3013E-A7F3-C043-AE5A-3244BDC28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3" name="Rectangle 1880">
                <a:extLst>
                  <a:ext uri="{FF2B5EF4-FFF2-40B4-BE49-F238E27FC236}">
                    <a16:creationId xmlns:a16="http://schemas.microsoft.com/office/drawing/2014/main" id="{6744CB1B-22BD-C849-A6FA-0BCDD6BE7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6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4" name="Rectangle 1881">
                <a:extLst>
                  <a:ext uri="{FF2B5EF4-FFF2-40B4-BE49-F238E27FC236}">
                    <a16:creationId xmlns:a16="http://schemas.microsoft.com/office/drawing/2014/main" id="{7A7FA735-D80A-DF4C-AD50-BBBFDA720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5" name="Rectangle 1882">
                <a:extLst>
                  <a:ext uri="{FF2B5EF4-FFF2-40B4-BE49-F238E27FC236}">
                    <a16:creationId xmlns:a16="http://schemas.microsoft.com/office/drawing/2014/main" id="{D41166F4-30EE-5940-A97C-E8EFDF064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9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6" name="Rectangle 1883">
                <a:extLst>
                  <a:ext uri="{FF2B5EF4-FFF2-40B4-BE49-F238E27FC236}">
                    <a16:creationId xmlns:a16="http://schemas.microsoft.com/office/drawing/2014/main" id="{987E985B-6EEB-2B41-B8C5-A1DE16ED0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7" name="Rectangle 1884">
                <a:extLst>
                  <a:ext uri="{FF2B5EF4-FFF2-40B4-BE49-F238E27FC236}">
                    <a16:creationId xmlns:a16="http://schemas.microsoft.com/office/drawing/2014/main" id="{37DF9253-F667-544E-BB12-3DDDBC5A6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8" name="Rectangle 1885">
                <a:extLst>
                  <a:ext uri="{FF2B5EF4-FFF2-40B4-BE49-F238E27FC236}">
                    <a16:creationId xmlns:a16="http://schemas.microsoft.com/office/drawing/2014/main" id="{968A4C52-8C14-774F-9734-67CE3F15D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9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89" name="Rectangle 1886">
                <a:extLst>
                  <a:ext uri="{FF2B5EF4-FFF2-40B4-BE49-F238E27FC236}">
                    <a16:creationId xmlns:a16="http://schemas.microsoft.com/office/drawing/2014/main" id="{9FFE5423-5090-934E-9DA7-CA540E7C4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0" name="Rectangle 1887">
                <a:extLst>
                  <a:ext uri="{FF2B5EF4-FFF2-40B4-BE49-F238E27FC236}">
                    <a16:creationId xmlns:a16="http://schemas.microsoft.com/office/drawing/2014/main" id="{FF2B51CF-BCFD-834F-8FC3-D00F732ED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3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1" name="Rectangle 1888">
                <a:extLst>
                  <a:ext uri="{FF2B5EF4-FFF2-40B4-BE49-F238E27FC236}">
                    <a16:creationId xmlns:a16="http://schemas.microsoft.com/office/drawing/2014/main" id="{673DDB86-C76A-8643-B93B-148CFD909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9" y="1635"/>
                <a:ext cx="35" cy="31"/>
              </a:xfrm>
              <a:prstGeom prst="rect">
                <a:avLst/>
              </a:prstGeom>
              <a:solidFill>
                <a:srgbClr val="FFFFFF"/>
              </a:solidFill>
              <a:ln w="9360" cap="sq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2" name="Rectangle 1889">
                <a:extLst>
                  <a:ext uri="{FF2B5EF4-FFF2-40B4-BE49-F238E27FC236}">
                    <a16:creationId xmlns:a16="http://schemas.microsoft.com/office/drawing/2014/main" id="{4AD70A19-2300-E145-BCE2-56B39B806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624"/>
                <a:ext cx="1172" cy="1042"/>
              </a:xfrm>
              <a:prstGeom prst="rect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93" name="Line 1890">
                <a:extLst>
                  <a:ext uri="{FF2B5EF4-FFF2-40B4-BE49-F238E27FC236}">
                    <a16:creationId xmlns:a16="http://schemas.microsoft.com/office/drawing/2014/main" id="{F0A6EAE4-E602-1149-AB2F-F19433DDB2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32" y="622"/>
                <a:ext cx="1025" cy="915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1894" name="Line 1891">
                <a:extLst>
                  <a:ext uri="{FF2B5EF4-FFF2-40B4-BE49-F238E27FC236}">
                    <a16:creationId xmlns:a16="http://schemas.microsoft.com/office/drawing/2014/main" id="{DC818832-4F90-6E47-8A1E-2A06E19BB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79" y="752"/>
                <a:ext cx="1025" cy="915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1895" name="Rectangle 1892">
              <a:extLst>
                <a:ext uri="{FF2B5EF4-FFF2-40B4-BE49-F238E27FC236}">
                  <a16:creationId xmlns:a16="http://schemas.microsoft.com/office/drawing/2014/main" id="{82BC0655-31E5-C24E-A850-546D1628E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092" y="6491287"/>
              <a:ext cx="3143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2400" i="1">
                  <a:solidFill>
                    <a:srgbClr val="FF3300"/>
                  </a:solidFill>
                  <a:latin typeface="Arial" panose="020B0604020202020204" pitchFamily="34" charset="0"/>
                </a:rPr>
                <a:t>W</a:t>
              </a:r>
              <a:r>
                <a:rPr lang="en-US" altLang="it-IT" sz="2400">
                  <a:latin typeface="Arial" panose="020B0604020202020204" pitchFamily="34" charset="0"/>
                </a:rPr>
                <a:t>:  Warping Width</a:t>
              </a:r>
            </a:p>
          </p:txBody>
        </p:sp>
        <p:sp>
          <p:nvSpPr>
            <p:cNvPr id="1896" name="Line 1893">
              <a:extLst>
                <a:ext uri="{FF2B5EF4-FFF2-40B4-BE49-F238E27FC236}">
                  <a16:creationId xmlns:a16="http://schemas.microsoft.com/office/drawing/2014/main" id="{E01DA3C8-9FCD-6F40-924D-7FADF85A3C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3167" y="2701925"/>
              <a:ext cx="1588" cy="635000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97" name="Line 1894">
              <a:extLst>
                <a:ext uri="{FF2B5EF4-FFF2-40B4-BE49-F238E27FC236}">
                  <a16:creationId xmlns:a16="http://schemas.microsoft.com/office/drawing/2014/main" id="{26BD8A95-3C97-3C4E-A323-98457683EE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07967" y="2693987"/>
              <a:ext cx="1588" cy="639763"/>
            </a:xfrm>
            <a:prstGeom prst="line">
              <a:avLst/>
            </a:prstGeom>
            <a:noFill/>
            <a:ln w="93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898" name="Rectangle 1895">
              <a:extLst>
                <a:ext uri="{FF2B5EF4-FFF2-40B4-BE49-F238E27FC236}">
                  <a16:creationId xmlns:a16="http://schemas.microsoft.com/office/drawing/2014/main" id="{2F23DCDF-9A7F-C04B-809F-7EE3E3642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855" y="3046412"/>
              <a:ext cx="374650" cy="260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700" b="1" i="1">
                  <a:solidFill>
                    <a:srgbClr val="FF3300"/>
                  </a:solidFill>
                  <a:latin typeface="Arial" panose="020B0604020202020204" pitchFamily="34" charset="0"/>
                </a:rPr>
                <a:t>W</a:t>
              </a:r>
            </a:p>
          </p:txBody>
        </p:sp>
        <p:sp>
          <p:nvSpPr>
            <p:cNvPr id="1899" name="Line 1897">
              <a:extLst>
                <a:ext uri="{FF2B5EF4-FFF2-40B4-BE49-F238E27FC236}">
                  <a16:creationId xmlns:a16="http://schemas.microsoft.com/office/drawing/2014/main" id="{5F263872-42D7-8345-B08A-D229DB5325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7517" y="1725612"/>
              <a:ext cx="57150" cy="355600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0" name="Line 1898">
              <a:extLst>
                <a:ext uri="{FF2B5EF4-FFF2-40B4-BE49-F238E27FC236}">
                  <a16:creationId xmlns:a16="http://schemas.microsoft.com/office/drawing/2014/main" id="{0101CFC8-94E5-A947-BB0F-2D9BF0648A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24667" y="1512887"/>
              <a:ext cx="52388" cy="219075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1" name="Line 1899">
              <a:extLst>
                <a:ext uri="{FF2B5EF4-FFF2-40B4-BE49-F238E27FC236}">
                  <a16:creationId xmlns:a16="http://schemas.microsoft.com/office/drawing/2014/main" id="{B9049379-D865-4244-9004-2D5E3527B1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892" y="1658937"/>
              <a:ext cx="57150" cy="69850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2" name="Line 1900">
              <a:extLst>
                <a:ext uri="{FF2B5EF4-FFF2-40B4-BE49-F238E27FC236}">
                  <a16:creationId xmlns:a16="http://schemas.microsoft.com/office/drawing/2014/main" id="{8A9BAA65-D6A9-8C4C-AD94-DF62928C69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5192" y="1728787"/>
              <a:ext cx="57150" cy="68263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3" name="Line 1901">
              <a:extLst>
                <a:ext uri="{FF2B5EF4-FFF2-40B4-BE49-F238E27FC236}">
                  <a16:creationId xmlns:a16="http://schemas.microsoft.com/office/drawing/2014/main" id="{2BB70C40-87B7-C549-A994-CF8B635C4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2342" y="1797050"/>
              <a:ext cx="57150" cy="144462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4" name="Line 1902">
              <a:extLst>
                <a:ext uri="{FF2B5EF4-FFF2-40B4-BE49-F238E27FC236}">
                  <a16:creationId xmlns:a16="http://schemas.microsoft.com/office/drawing/2014/main" id="{3E6C5AB6-FBB5-7946-8C59-BB1A041757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9492" y="1941512"/>
              <a:ext cx="52388" cy="419100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5" name="Line 1903">
              <a:extLst>
                <a:ext uri="{FF2B5EF4-FFF2-40B4-BE49-F238E27FC236}">
                  <a16:creationId xmlns:a16="http://schemas.microsoft.com/office/drawing/2014/main" id="{135F4D36-9717-5746-9F6C-B2178FC46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8505" y="1584325"/>
              <a:ext cx="52387" cy="74612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6" name="Line 1904">
              <a:extLst>
                <a:ext uri="{FF2B5EF4-FFF2-40B4-BE49-F238E27FC236}">
                  <a16:creationId xmlns:a16="http://schemas.microsoft.com/office/drawing/2014/main" id="{5FFE72CF-9009-E344-A71E-5678EB05F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1355" y="1516062"/>
              <a:ext cx="57150" cy="68263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7" name="Line 1905">
              <a:extLst>
                <a:ext uri="{FF2B5EF4-FFF2-40B4-BE49-F238E27FC236}">
                  <a16:creationId xmlns:a16="http://schemas.microsoft.com/office/drawing/2014/main" id="{F57ABCBC-D03A-564E-A5B2-B68C9F61F1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4205" y="1446212"/>
              <a:ext cx="57150" cy="69850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8" name="Line 1906">
              <a:extLst>
                <a:ext uri="{FF2B5EF4-FFF2-40B4-BE49-F238E27FC236}">
                  <a16:creationId xmlns:a16="http://schemas.microsoft.com/office/drawing/2014/main" id="{46F8C2B7-2D02-E64A-AB82-57D843F8CA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77055" y="1443037"/>
              <a:ext cx="57150" cy="76200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1909" name="Line 1907">
              <a:extLst>
                <a:ext uri="{FF2B5EF4-FFF2-40B4-BE49-F238E27FC236}">
                  <a16:creationId xmlns:a16="http://schemas.microsoft.com/office/drawing/2014/main" id="{A5C4927E-D854-8B41-A766-2B35AE67C9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8042" y="1728787"/>
              <a:ext cx="57150" cy="1588"/>
            </a:xfrm>
            <a:prstGeom prst="line">
              <a:avLst/>
            </a:prstGeom>
            <a:noFill/>
            <a:ln w="25560" cap="sq">
              <a:solidFill>
                <a:srgbClr val="FF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it-IT"/>
            </a:p>
          </p:txBody>
        </p:sp>
      </p:grpSp>
    </p:spTree>
    <p:extLst>
      <p:ext uri="{BB962C8B-B14F-4D97-AF65-F5344CB8AC3E}">
        <p14:creationId xmlns:p14="http://schemas.microsoft.com/office/powerpoint/2010/main" val="42968455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>
            <a:extLst>
              <a:ext uri="{FF2B5EF4-FFF2-40B4-BE49-F238E27FC236}">
                <a16:creationId xmlns:a16="http://schemas.microsoft.com/office/drawing/2014/main" id="{A74F1115-1C64-764E-A9C1-D187934972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Structural-based Similarities</a:t>
            </a:r>
          </a:p>
        </p:txBody>
      </p:sp>
    </p:spTree>
    <p:extLst>
      <p:ext uri="{BB962C8B-B14F-4D97-AF65-F5344CB8AC3E}">
        <p14:creationId xmlns:p14="http://schemas.microsoft.com/office/powerpoint/2010/main" val="413874504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C1CEA41A-5887-7B4A-8D38-2A79697290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Time Series Components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57E50218-C498-3C4E-AB80-3CBD3DA896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noProof="0" dirty="0"/>
              <a:t>A given TS consists of </a:t>
            </a:r>
            <a:r>
              <a:rPr lang="en-US" b="1" noProof="0" dirty="0"/>
              <a:t>three systematic </a:t>
            </a:r>
            <a:r>
              <a:rPr lang="en-US" noProof="0" dirty="0"/>
              <a:t>components including </a:t>
            </a:r>
            <a:r>
              <a:rPr lang="en-US" noProof="0" dirty="0">
                <a:highlight>
                  <a:srgbClr val="FFFF00"/>
                </a:highlight>
              </a:rPr>
              <a:t>level</a:t>
            </a:r>
            <a:r>
              <a:rPr lang="en-US" noProof="0" dirty="0"/>
              <a:t>, </a:t>
            </a:r>
            <a:r>
              <a:rPr lang="en-US" noProof="0" dirty="0">
                <a:highlight>
                  <a:srgbClr val="FFFF00"/>
                </a:highlight>
              </a:rPr>
              <a:t>trend</a:t>
            </a:r>
            <a:r>
              <a:rPr lang="en-US" noProof="0" dirty="0"/>
              <a:t>, </a:t>
            </a:r>
            <a:r>
              <a:rPr lang="en-US" noProof="0" dirty="0">
                <a:highlight>
                  <a:srgbClr val="FFFF00"/>
                </a:highlight>
              </a:rPr>
              <a:t>seasonality</a:t>
            </a:r>
            <a:r>
              <a:rPr lang="en-US" noProof="0" dirty="0"/>
              <a:t>, and </a:t>
            </a:r>
            <a:r>
              <a:rPr lang="en-US" b="1" noProof="0" dirty="0"/>
              <a:t>one non-systematic </a:t>
            </a:r>
            <a:r>
              <a:rPr lang="en-US" noProof="0" dirty="0"/>
              <a:t>component called </a:t>
            </a:r>
            <a:r>
              <a:rPr lang="en-US" noProof="0" dirty="0">
                <a:highlight>
                  <a:srgbClr val="FFFF00"/>
                </a:highlight>
              </a:rPr>
              <a:t>noise</a:t>
            </a:r>
            <a:r>
              <a:rPr lang="en-US" noProof="0" dirty="0"/>
              <a:t>.</a:t>
            </a:r>
          </a:p>
          <a:p>
            <a:pPr lvl="1"/>
            <a:r>
              <a:rPr lang="en-US" b="1" noProof="0" dirty="0"/>
              <a:t>Level</a:t>
            </a:r>
            <a:r>
              <a:rPr lang="en-US" noProof="0" dirty="0"/>
              <a:t>: The average value in the series.</a:t>
            </a:r>
          </a:p>
          <a:p>
            <a:pPr lvl="1"/>
            <a:r>
              <a:rPr lang="en-US" b="1" noProof="0" dirty="0"/>
              <a:t>Trend</a:t>
            </a:r>
            <a:r>
              <a:rPr lang="en-US" noProof="0" dirty="0"/>
              <a:t>: The increasing or decreasing value in the series.</a:t>
            </a:r>
          </a:p>
          <a:p>
            <a:pPr lvl="1"/>
            <a:r>
              <a:rPr lang="en-US" b="1" noProof="0" dirty="0"/>
              <a:t>Seasonality</a:t>
            </a:r>
            <a:r>
              <a:rPr lang="en-US" noProof="0" dirty="0"/>
              <a:t>: The repeating short-term cycle in the series.</a:t>
            </a:r>
          </a:p>
          <a:p>
            <a:pPr lvl="1"/>
            <a:r>
              <a:rPr lang="en-US" b="1" noProof="0" dirty="0"/>
              <a:t>Noise</a:t>
            </a:r>
            <a:r>
              <a:rPr lang="en-US" noProof="0" dirty="0"/>
              <a:t>: The random variation in the series.</a:t>
            </a:r>
          </a:p>
          <a:p>
            <a:r>
              <a:rPr lang="en-US" noProof="0" dirty="0"/>
              <a:t>A </a:t>
            </a:r>
            <a:r>
              <a:rPr lang="en-US" b="1" noProof="0" dirty="0"/>
              <a:t>systematic</a:t>
            </a:r>
            <a:r>
              <a:rPr lang="en-US" noProof="0" dirty="0"/>
              <a:t> component have consistency or recurrence and can be described and modeled.</a:t>
            </a:r>
          </a:p>
          <a:p>
            <a:r>
              <a:rPr lang="en-US" noProof="0" dirty="0"/>
              <a:t>A </a:t>
            </a:r>
            <a:r>
              <a:rPr lang="en-US" b="1" dirty="0"/>
              <a:t>n</a:t>
            </a:r>
            <a:r>
              <a:rPr lang="en-US" b="1" noProof="0" dirty="0"/>
              <a:t>on-systematic</a:t>
            </a:r>
            <a:r>
              <a:rPr lang="en-US" noProof="0" dirty="0"/>
              <a:t> component cannot be directly modeled.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3E753B77-2C4B-3F41-AACC-B447B6E977C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1489" t="77014" r="61176" b="9301"/>
          <a:stretch/>
        </p:blipFill>
        <p:spPr>
          <a:xfrm>
            <a:off x="9434945" y="3776545"/>
            <a:ext cx="2220342" cy="442630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06565D74-DEC4-1649-B1AE-83AE43C9B91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031" t="29324" r="61176" b="56251"/>
          <a:stretch/>
        </p:blipFill>
        <p:spPr>
          <a:xfrm>
            <a:off x="8991600" y="2745734"/>
            <a:ext cx="2663687" cy="466587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1E02C5FE-6E01-DF45-BE0A-249BCB8EA95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1489" t="52598" r="61176" b="31339"/>
          <a:stretch/>
        </p:blipFill>
        <p:spPr>
          <a:xfrm>
            <a:off x="9434945" y="3221421"/>
            <a:ext cx="2220342" cy="519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9973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1B968487-E70C-8D49-8C41-F94BFE10CA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Structure or Model Based Similarity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35D100EA-5EFB-AA4C-BA41-77C65528442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6987639" cy="4351338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For long time series, shape-based similarity give very poor results.</a:t>
            </a:r>
          </a:p>
          <a:p>
            <a:r>
              <a:rPr lang="en-US" dirty="0"/>
              <a:t>We need to measure similarly based on high level structure.</a:t>
            </a:r>
          </a:p>
          <a:p>
            <a:r>
              <a:rPr lang="en-US" dirty="0"/>
              <a:t>The basic idea is to: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dirty="0"/>
              <a:t>extract </a:t>
            </a:r>
            <a:r>
              <a:rPr lang="en-US" i="1" dirty="0"/>
              <a:t>global</a:t>
            </a:r>
            <a:r>
              <a:rPr lang="en-US" dirty="0"/>
              <a:t> features from the time series, 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dirty="0"/>
              <a:t>create a feature vector, and </a:t>
            </a:r>
          </a:p>
          <a:p>
            <a:pPr marL="914400" lvl="1" indent="-457200">
              <a:buFont typeface="+mj-lt"/>
              <a:buAutoNum type="arabicPeriod"/>
            </a:pPr>
            <a:r>
              <a:rPr lang="en-US" dirty="0"/>
              <a:t>use it to measure similarity and/or classify</a:t>
            </a:r>
          </a:p>
          <a:p>
            <a:r>
              <a:rPr lang="en-US" dirty="0"/>
              <a:t>Example of features: </a:t>
            </a:r>
          </a:p>
          <a:p>
            <a:pPr lvl="1"/>
            <a:r>
              <a:rPr lang="en-US" dirty="0"/>
              <a:t>mean, variance, skewness, kurtosis, </a:t>
            </a:r>
          </a:p>
          <a:p>
            <a:pPr lvl="1"/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derivative mean, 1</a:t>
            </a:r>
            <a:r>
              <a:rPr lang="en-US" baseline="30000" dirty="0"/>
              <a:t>st</a:t>
            </a:r>
            <a:r>
              <a:rPr lang="en-US" dirty="0"/>
              <a:t> derivative variance, … </a:t>
            </a:r>
          </a:p>
          <a:p>
            <a:pPr lvl="1"/>
            <a:r>
              <a:rPr lang="en-US" dirty="0"/>
              <a:t>parameters of regression, forecasting, Markov model</a:t>
            </a:r>
          </a:p>
          <a:p>
            <a:endParaRPr lang="en-US" dirty="0"/>
          </a:p>
          <a:p>
            <a:endParaRPr lang="en-US" dirty="0"/>
          </a:p>
        </p:txBody>
      </p:sp>
      <p:grpSp>
        <p:nvGrpSpPr>
          <p:cNvPr id="57" name="Gruppo 56">
            <a:extLst>
              <a:ext uri="{FF2B5EF4-FFF2-40B4-BE49-F238E27FC236}">
                <a16:creationId xmlns:a16="http://schemas.microsoft.com/office/drawing/2014/main" id="{ADECF567-D691-B643-A129-716C5039E894}"/>
              </a:ext>
            </a:extLst>
          </p:cNvPr>
          <p:cNvGrpSpPr/>
          <p:nvPr/>
        </p:nvGrpSpPr>
        <p:grpSpPr>
          <a:xfrm>
            <a:off x="7753297" y="1873250"/>
            <a:ext cx="3957752" cy="1325563"/>
            <a:chOff x="7066024" y="1873250"/>
            <a:chExt cx="4645025" cy="1555750"/>
          </a:xfrm>
        </p:grpSpPr>
        <p:grpSp>
          <p:nvGrpSpPr>
            <p:cNvPr id="32" name="Group 3">
              <a:extLst>
                <a:ext uri="{FF2B5EF4-FFF2-40B4-BE49-F238E27FC236}">
                  <a16:creationId xmlns:a16="http://schemas.microsoft.com/office/drawing/2014/main" id="{5EFF310A-5A66-B641-BE76-EA98090240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66024" y="2073275"/>
              <a:ext cx="4165600" cy="385763"/>
              <a:chOff x="2738" y="1002"/>
              <a:chExt cx="2624" cy="243"/>
            </a:xfrm>
          </p:grpSpPr>
          <p:sp>
            <p:nvSpPr>
              <p:cNvPr id="33" name="Freeform 4">
                <a:extLst>
                  <a:ext uri="{FF2B5EF4-FFF2-40B4-BE49-F238E27FC236}">
                    <a16:creationId xmlns:a16="http://schemas.microsoft.com/office/drawing/2014/main" id="{10B06E5D-AC5D-7F40-865B-485091A02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1007"/>
                <a:ext cx="330" cy="229"/>
              </a:xfrm>
              <a:custGeom>
                <a:avLst/>
                <a:gdLst>
                  <a:gd name="T0" fmla="*/ 0 w 265"/>
                  <a:gd name="T1" fmla="*/ 783 h 1919"/>
                  <a:gd name="T2" fmla="*/ 6 w 265"/>
                  <a:gd name="T3" fmla="*/ 891 h 1919"/>
                  <a:gd name="T4" fmla="*/ 12 w 265"/>
                  <a:gd name="T5" fmla="*/ 795 h 1919"/>
                  <a:gd name="T6" fmla="*/ 24 w 265"/>
                  <a:gd name="T7" fmla="*/ 909 h 1919"/>
                  <a:gd name="T8" fmla="*/ 30 w 265"/>
                  <a:gd name="T9" fmla="*/ 1919 h 1919"/>
                  <a:gd name="T10" fmla="*/ 36 w 265"/>
                  <a:gd name="T11" fmla="*/ 275 h 1919"/>
                  <a:gd name="T12" fmla="*/ 42 w 265"/>
                  <a:gd name="T13" fmla="*/ 765 h 1919"/>
                  <a:gd name="T14" fmla="*/ 54 w 265"/>
                  <a:gd name="T15" fmla="*/ 765 h 1919"/>
                  <a:gd name="T16" fmla="*/ 60 w 265"/>
                  <a:gd name="T17" fmla="*/ 843 h 1919"/>
                  <a:gd name="T18" fmla="*/ 66 w 265"/>
                  <a:gd name="T19" fmla="*/ 831 h 1919"/>
                  <a:gd name="T20" fmla="*/ 66 w 265"/>
                  <a:gd name="T21" fmla="*/ 891 h 1919"/>
                  <a:gd name="T22" fmla="*/ 78 w 265"/>
                  <a:gd name="T23" fmla="*/ 903 h 1919"/>
                  <a:gd name="T24" fmla="*/ 84 w 265"/>
                  <a:gd name="T25" fmla="*/ 903 h 1919"/>
                  <a:gd name="T26" fmla="*/ 90 w 265"/>
                  <a:gd name="T27" fmla="*/ 520 h 1919"/>
                  <a:gd name="T28" fmla="*/ 96 w 265"/>
                  <a:gd name="T29" fmla="*/ 1040 h 1919"/>
                  <a:gd name="T30" fmla="*/ 102 w 265"/>
                  <a:gd name="T31" fmla="*/ 927 h 1919"/>
                  <a:gd name="T32" fmla="*/ 108 w 265"/>
                  <a:gd name="T33" fmla="*/ 993 h 1919"/>
                  <a:gd name="T34" fmla="*/ 114 w 265"/>
                  <a:gd name="T35" fmla="*/ 610 h 1919"/>
                  <a:gd name="T36" fmla="*/ 120 w 265"/>
                  <a:gd name="T37" fmla="*/ 658 h 1919"/>
                  <a:gd name="T38" fmla="*/ 126 w 265"/>
                  <a:gd name="T39" fmla="*/ 730 h 1919"/>
                  <a:gd name="T40" fmla="*/ 132 w 265"/>
                  <a:gd name="T41" fmla="*/ 837 h 1919"/>
                  <a:gd name="T42" fmla="*/ 138 w 265"/>
                  <a:gd name="T43" fmla="*/ 801 h 1919"/>
                  <a:gd name="T44" fmla="*/ 150 w 265"/>
                  <a:gd name="T45" fmla="*/ 897 h 1919"/>
                  <a:gd name="T46" fmla="*/ 156 w 265"/>
                  <a:gd name="T47" fmla="*/ 855 h 1919"/>
                  <a:gd name="T48" fmla="*/ 162 w 265"/>
                  <a:gd name="T49" fmla="*/ 867 h 1919"/>
                  <a:gd name="T50" fmla="*/ 168 w 265"/>
                  <a:gd name="T51" fmla="*/ 897 h 1919"/>
                  <a:gd name="T52" fmla="*/ 174 w 265"/>
                  <a:gd name="T53" fmla="*/ 885 h 1919"/>
                  <a:gd name="T54" fmla="*/ 180 w 265"/>
                  <a:gd name="T55" fmla="*/ 921 h 1919"/>
                  <a:gd name="T56" fmla="*/ 180 w 265"/>
                  <a:gd name="T57" fmla="*/ 915 h 1919"/>
                  <a:gd name="T58" fmla="*/ 192 w 265"/>
                  <a:gd name="T59" fmla="*/ 975 h 1919"/>
                  <a:gd name="T60" fmla="*/ 198 w 265"/>
                  <a:gd name="T61" fmla="*/ 891 h 1919"/>
                  <a:gd name="T62" fmla="*/ 204 w 265"/>
                  <a:gd name="T63" fmla="*/ 909 h 1919"/>
                  <a:gd name="T64" fmla="*/ 211 w 265"/>
                  <a:gd name="T65" fmla="*/ 1309 h 1919"/>
                  <a:gd name="T66" fmla="*/ 217 w 265"/>
                  <a:gd name="T67" fmla="*/ 1022 h 1919"/>
                  <a:gd name="T68" fmla="*/ 223 w 265"/>
                  <a:gd name="T69" fmla="*/ 1686 h 1919"/>
                  <a:gd name="T70" fmla="*/ 229 w 265"/>
                  <a:gd name="T71" fmla="*/ 634 h 1919"/>
                  <a:gd name="T72" fmla="*/ 235 w 265"/>
                  <a:gd name="T73" fmla="*/ 652 h 1919"/>
                  <a:gd name="T74" fmla="*/ 241 w 265"/>
                  <a:gd name="T75" fmla="*/ 783 h 1919"/>
                  <a:gd name="T76" fmla="*/ 247 w 265"/>
                  <a:gd name="T77" fmla="*/ 837 h 1919"/>
                  <a:gd name="T78" fmla="*/ 253 w 265"/>
                  <a:gd name="T79" fmla="*/ 759 h 1919"/>
                  <a:gd name="T80" fmla="*/ 259 w 265"/>
                  <a:gd name="T81" fmla="*/ 873 h 1919"/>
                  <a:gd name="T82" fmla="*/ 265 w 265"/>
                  <a:gd name="T83" fmla="*/ 813 h 1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919">
                    <a:moveTo>
                      <a:pt x="0" y="855"/>
                    </a:moveTo>
                    <a:lnTo>
                      <a:pt x="0" y="861"/>
                    </a:lnTo>
                    <a:lnTo>
                      <a:pt x="0" y="783"/>
                    </a:lnTo>
                    <a:lnTo>
                      <a:pt x="6" y="789"/>
                    </a:lnTo>
                    <a:lnTo>
                      <a:pt x="6" y="724"/>
                    </a:lnTo>
                    <a:lnTo>
                      <a:pt x="6" y="891"/>
                    </a:lnTo>
                    <a:lnTo>
                      <a:pt x="12" y="939"/>
                    </a:lnTo>
                    <a:lnTo>
                      <a:pt x="12" y="777"/>
                    </a:lnTo>
                    <a:lnTo>
                      <a:pt x="12" y="795"/>
                    </a:lnTo>
                    <a:lnTo>
                      <a:pt x="18" y="813"/>
                    </a:lnTo>
                    <a:lnTo>
                      <a:pt x="18" y="951"/>
                    </a:lnTo>
                    <a:lnTo>
                      <a:pt x="24" y="909"/>
                    </a:lnTo>
                    <a:lnTo>
                      <a:pt x="24" y="1070"/>
                    </a:lnTo>
                    <a:lnTo>
                      <a:pt x="30" y="1196"/>
                    </a:lnTo>
                    <a:lnTo>
                      <a:pt x="30" y="1919"/>
                    </a:lnTo>
                    <a:lnTo>
                      <a:pt x="36" y="1483"/>
                    </a:lnTo>
                    <a:lnTo>
                      <a:pt x="36" y="90"/>
                    </a:lnTo>
                    <a:lnTo>
                      <a:pt x="36" y="275"/>
                    </a:lnTo>
                    <a:lnTo>
                      <a:pt x="42" y="490"/>
                    </a:lnTo>
                    <a:lnTo>
                      <a:pt x="42" y="777"/>
                    </a:lnTo>
                    <a:lnTo>
                      <a:pt x="42" y="765"/>
                    </a:lnTo>
                    <a:lnTo>
                      <a:pt x="48" y="807"/>
                    </a:lnTo>
                    <a:lnTo>
                      <a:pt x="48" y="777"/>
                    </a:lnTo>
                    <a:lnTo>
                      <a:pt x="54" y="765"/>
                    </a:lnTo>
                    <a:lnTo>
                      <a:pt x="54" y="759"/>
                    </a:lnTo>
                    <a:lnTo>
                      <a:pt x="54" y="825"/>
                    </a:lnTo>
                    <a:lnTo>
                      <a:pt x="60" y="843"/>
                    </a:lnTo>
                    <a:lnTo>
                      <a:pt x="60" y="819"/>
                    </a:lnTo>
                    <a:lnTo>
                      <a:pt x="60" y="861"/>
                    </a:lnTo>
                    <a:lnTo>
                      <a:pt x="66" y="831"/>
                    </a:lnTo>
                    <a:lnTo>
                      <a:pt x="66" y="909"/>
                    </a:lnTo>
                    <a:lnTo>
                      <a:pt x="66" y="789"/>
                    </a:lnTo>
                    <a:lnTo>
                      <a:pt x="66" y="891"/>
                    </a:lnTo>
                    <a:lnTo>
                      <a:pt x="72" y="927"/>
                    </a:lnTo>
                    <a:lnTo>
                      <a:pt x="72" y="879"/>
                    </a:lnTo>
                    <a:lnTo>
                      <a:pt x="78" y="903"/>
                    </a:lnTo>
                    <a:lnTo>
                      <a:pt x="78" y="831"/>
                    </a:lnTo>
                    <a:lnTo>
                      <a:pt x="84" y="831"/>
                    </a:lnTo>
                    <a:lnTo>
                      <a:pt x="84" y="903"/>
                    </a:lnTo>
                    <a:lnTo>
                      <a:pt x="84" y="843"/>
                    </a:lnTo>
                    <a:lnTo>
                      <a:pt x="90" y="694"/>
                    </a:lnTo>
                    <a:lnTo>
                      <a:pt x="90" y="520"/>
                    </a:lnTo>
                    <a:lnTo>
                      <a:pt x="90" y="1315"/>
                    </a:lnTo>
                    <a:lnTo>
                      <a:pt x="96" y="1226"/>
                    </a:lnTo>
                    <a:lnTo>
                      <a:pt x="96" y="1040"/>
                    </a:lnTo>
                    <a:lnTo>
                      <a:pt x="96" y="1052"/>
                    </a:lnTo>
                    <a:lnTo>
                      <a:pt x="102" y="1058"/>
                    </a:lnTo>
                    <a:lnTo>
                      <a:pt x="102" y="927"/>
                    </a:lnTo>
                    <a:lnTo>
                      <a:pt x="102" y="933"/>
                    </a:lnTo>
                    <a:lnTo>
                      <a:pt x="108" y="951"/>
                    </a:lnTo>
                    <a:lnTo>
                      <a:pt x="108" y="993"/>
                    </a:lnTo>
                    <a:lnTo>
                      <a:pt x="108" y="783"/>
                    </a:lnTo>
                    <a:lnTo>
                      <a:pt x="114" y="795"/>
                    </a:lnTo>
                    <a:lnTo>
                      <a:pt x="114" y="610"/>
                    </a:lnTo>
                    <a:lnTo>
                      <a:pt x="114" y="628"/>
                    </a:lnTo>
                    <a:lnTo>
                      <a:pt x="120" y="646"/>
                    </a:lnTo>
                    <a:lnTo>
                      <a:pt x="120" y="658"/>
                    </a:lnTo>
                    <a:lnTo>
                      <a:pt x="120" y="598"/>
                    </a:lnTo>
                    <a:lnTo>
                      <a:pt x="126" y="610"/>
                    </a:lnTo>
                    <a:lnTo>
                      <a:pt x="126" y="730"/>
                    </a:lnTo>
                    <a:lnTo>
                      <a:pt x="126" y="646"/>
                    </a:lnTo>
                    <a:lnTo>
                      <a:pt x="132" y="646"/>
                    </a:lnTo>
                    <a:lnTo>
                      <a:pt x="132" y="837"/>
                    </a:lnTo>
                    <a:lnTo>
                      <a:pt x="138" y="813"/>
                    </a:lnTo>
                    <a:lnTo>
                      <a:pt x="138" y="867"/>
                    </a:lnTo>
                    <a:lnTo>
                      <a:pt x="138" y="801"/>
                    </a:lnTo>
                    <a:lnTo>
                      <a:pt x="144" y="825"/>
                    </a:lnTo>
                    <a:lnTo>
                      <a:pt x="144" y="903"/>
                    </a:lnTo>
                    <a:lnTo>
                      <a:pt x="150" y="897"/>
                    </a:lnTo>
                    <a:lnTo>
                      <a:pt x="150" y="813"/>
                    </a:lnTo>
                    <a:lnTo>
                      <a:pt x="150" y="849"/>
                    </a:lnTo>
                    <a:lnTo>
                      <a:pt x="156" y="855"/>
                    </a:lnTo>
                    <a:lnTo>
                      <a:pt x="156" y="849"/>
                    </a:lnTo>
                    <a:lnTo>
                      <a:pt x="156" y="915"/>
                    </a:lnTo>
                    <a:lnTo>
                      <a:pt x="162" y="867"/>
                    </a:lnTo>
                    <a:lnTo>
                      <a:pt x="162" y="807"/>
                    </a:lnTo>
                    <a:lnTo>
                      <a:pt x="162" y="873"/>
                    </a:lnTo>
                    <a:lnTo>
                      <a:pt x="168" y="897"/>
                    </a:lnTo>
                    <a:lnTo>
                      <a:pt x="168" y="831"/>
                    </a:lnTo>
                    <a:lnTo>
                      <a:pt x="168" y="903"/>
                    </a:lnTo>
                    <a:lnTo>
                      <a:pt x="174" y="885"/>
                    </a:lnTo>
                    <a:lnTo>
                      <a:pt x="174" y="957"/>
                    </a:lnTo>
                    <a:lnTo>
                      <a:pt x="174" y="915"/>
                    </a:lnTo>
                    <a:lnTo>
                      <a:pt x="180" y="921"/>
                    </a:lnTo>
                    <a:lnTo>
                      <a:pt x="180" y="975"/>
                    </a:lnTo>
                    <a:lnTo>
                      <a:pt x="180" y="891"/>
                    </a:lnTo>
                    <a:lnTo>
                      <a:pt x="180" y="915"/>
                    </a:lnTo>
                    <a:lnTo>
                      <a:pt x="186" y="909"/>
                    </a:lnTo>
                    <a:lnTo>
                      <a:pt x="186" y="855"/>
                    </a:lnTo>
                    <a:lnTo>
                      <a:pt x="192" y="975"/>
                    </a:lnTo>
                    <a:lnTo>
                      <a:pt x="192" y="1005"/>
                    </a:lnTo>
                    <a:lnTo>
                      <a:pt x="198" y="987"/>
                    </a:lnTo>
                    <a:lnTo>
                      <a:pt x="198" y="891"/>
                    </a:lnTo>
                    <a:lnTo>
                      <a:pt x="198" y="921"/>
                    </a:lnTo>
                    <a:lnTo>
                      <a:pt x="204" y="873"/>
                    </a:lnTo>
                    <a:lnTo>
                      <a:pt x="204" y="909"/>
                    </a:lnTo>
                    <a:lnTo>
                      <a:pt x="204" y="712"/>
                    </a:lnTo>
                    <a:lnTo>
                      <a:pt x="211" y="568"/>
                    </a:lnTo>
                    <a:lnTo>
                      <a:pt x="211" y="1309"/>
                    </a:lnTo>
                    <a:lnTo>
                      <a:pt x="211" y="508"/>
                    </a:lnTo>
                    <a:lnTo>
                      <a:pt x="211" y="1208"/>
                    </a:lnTo>
                    <a:lnTo>
                      <a:pt x="217" y="1022"/>
                    </a:lnTo>
                    <a:lnTo>
                      <a:pt x="217" y="1005"/>
                    </a:lnTo>
                    <a:lnTo>
                      <a:pt x="217" y="1453"/>
                    </a:lnTo>
                    <a:lnTo>
                      <a:pt x="223" y="1686"/>
                    </a:lnTo>
                    <a:lnTo>
                      <a:pt x="223" y="1913"/>
                    </a:lnTo>
                    <a:lnTo>
                      <a:pt x="223" y="1339"/>
                    </a:lnTo>
                    <a:lnTo>
                      <a:pt x="229" y="634"/>
                    </a:lnTo>
                    <a:lnTo>
                      <a:pt x="229" y="0"/>
                    </a:lnTo>
                    <a:lnTo>
                      <a:pt x="229" y="550"/>
                    </a:lnTo>
                    <a:lnTo>
                      <a:pt x="235" y="652"/>
                    </a:lnTo>
                    <a:lnTo>
                      <a:pt x="235" y="741"/>
                    </a:lnTo>
                    <a:lnTo>
                      <a:pt x="241" y="741"/>
                    </a:lnTo>
                    <a:lnTo>
                      <a:pt x="241" y="783"/>
                    </a:lnTo>
                    <a:lnTo>
                      <a:pt x="241" y="771"/>
                    </a:lnTo>
                    <a:lnTo>
                      <a:pt x="247" y="789"/>
                    </a:lnTo>
                    <a:lnTo>
                      <a:pt x="247" y="837"/>
                    </a:lnTo>
                    <a:lnTo>
                      <a:pt x="247" y="825"/>
                    </a:lnTo>
                    <a:lnTo>
                      <a:pt x="253" y="807"/>
                    </a:lnTo>
                    <a:lnTo>
                      <a:pt x="253" y="759"/>
                    </a:lnTo>
                    <a:lnTo>
                      <a:pt x="253" y="789"/>
                    </a:lnTo>
                    <a:lnTo>
                      <a:pt x="259" y="849"/>
                    </a:lnTo>
                    <a:lnTo>
                      <a:pt x="259" y="873"/>
                    </a:lnTo>
                    <a:lnTo>
                      <a:pt x="259" y="825"/>
                    </a:lnTo>
                    <a:lnTo>
                      <a:pt x="265" y="807"/>
                    </a:lnTo>
                    <a:lnTo>
                      <a:pt x="265" y="813"/>
                    </a:lnTo>
                    <a:lnTo>
                      <a:pt x="265" y="741"/>
                    </a:lnTo>
                    <a:lnTo>
                      <a:pt x="265" y="747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4" name="Freeform 5">
                <a:extLst>
                  <a:ext uri="{FF2B5EF4-FFF2-40B4-BE49-F238E27FC236}">
                    <a16:creationId xmlns:a16="http://schemas.microsoft.com/office/drawing/2014/main" id="{3EBF2CCE-F523-9848-9B09-9004BFCF4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0" y="1011"/>
                <a:ext cx="337" cy="224"/>
              </a:xfrm>
              <a:custGeom>
                <a:avLst/>
                <a:gdLst>
                  <a:gd name="T0" fmla="*/ 6 w 271"/>
                  <a:gd name="T1" fmla="*/ 801 h 1877"/>
                  <a:gd name="T2" fmla="*/ 18 w 271"/>
                  <a:gd name="T3" fmla="*/ 873 h 1877"/>
                  <a:gd name="T4" fmla="*/ 24 w 271"/>
                  <a:gd name="T5" fmla="*/ 801 h 1877"/>
                  <a:gd name="T6" fmla="*/ 30 w 271"/>
                  <a:gd name="T7" fmla="*/ 843 h 1877"/>
                  <a:gd name="T8" fmla="*/ 36 w 271"/>
                  <a:gd name="T9" fmla="*/ 921 h 1877"/>
                  <a:gd name="T10" fmla="*/ 42 w 271"/>
                  <a:gd name="T11" fmla="*/ 646 h 1877"/>
                  <a:gd name="T12" fmla="*/ 48 w 271"/>
                  <a:gd name="T13" fmla="*/ 658 h 1877"/>
                  <a:gd name="T14" fmla="*/ 54 w 271"/>
                  <a:gd name="T15" fmla="*/ 759 h 1877"/>
                  <a:gd name="T16" fmla="*/ 60 w 271"/>
                  <a:gd name="T17" fmla="*/ 670 h 1877"/>
                  <a:gd name="T18" fmla="*/ 66 w 271"/>
                  <a:gd name="T19" fmla="*/ 1094 h 1877"/>
                  <a:gd name="T20" fmla="*/ 72 w 271"/>
                  <a:gd name="T21" fmla="*/ 891 h 1877"/>
                  <a:gd name="T22" fmla="*/ 78 w 271"/>
                  <a:gd name="T23" fmla="*/ 825 h 1877"/>
                  <a:gd name="T24" fmla="*/ 84 w 271"/>
                  <a:gd name="T25" fmla="*/ 825 h 1877"/>
                  <a:gd name="T26" fmla="*/ 90 w 271"/>
                  <a:gd name="T27" fmla="*/ 849 h 1877"/>
                  <a:gd name="T28" fmla="*/ 96 w 271"/>
                  <a:gd name="T29" fmla="*/ 975 h 1877"/>
                  <a:gd name="T30" fmla="*/ 102 w 271"/>
                  <a:gd name="T31" fmla="*/ 789 h 1877"/>
                  <a:gd name="T32" fmla="*/ 108 w 271"/>
                  <a:gd name="T33" fmla="*/ 729 h 1877"/>
                  <a:gd name="T34" fmla="*/ 114 w 271"/>
                  <a:gd name="T35" fmla="*/ 700 h 1877"/>
                  <a:gd name="T36" fmla="*/ 120 w 271"/>
                  <a:gd name="T37" fmla="*/ 735 h 1877"/>
                  <a:gd name="T38" fmla="*/ 126 w 271"/>
                  <a:gd name="T39" fmla="*/ 849 h 1877"/>
                  <a:gd name="T40" fmla="*/ 132 w 271"/>
                  <a:gd name="T41" fmla="*/ 819 h 1877"/>
                  <a:gd name="T42" fmla="*/ 138 w 271"/>
                  <a:gd name="T43" fmla="*/ 1877 h 1877"/>
                  <a:gd name="T44" fmla="*/ 144 w 271"/>
                  <a:gd name="T45" fmla="*/ 0 h 1877"/>
                  <a:gd name="T46" fmla="*/ 150 w 271"/>
                  <a:gd name="T47" fmla="*/ 670 h 1877"/>
                  <a:gd name="T48" fmla="*/ 156 w 271"/>
                  <a:gd name="T49" fmla="*/ 688 h 1877"/>
                  <a:gd name="T50" fmla="*/ 162 w 271"/>
                  <a:gd name="T51" fmla="*/ 753 h 1877"/>
                  <a:gd name="T52" fmla="*/ 174 w 271"/>
                  <a:gd name="T53" fmla="*/ 801 h 1877"/>
                  <a:gd name="T54" fmla="*/ 174 w 271"/>
                  <a:gd name="T55" fmla="*/ 801 h 1877"/>
                  <a:gd name="T56" fmla="*/ 180 w 271"/>
                  <a:gd name="T57" fmla="*/ 532 h 1877"/>
                  <a:gd name="T58" fmla="*/ 186 w 271"/>
                  <a:gd name="T59" fmla="*/ 825 h 1877"/>
                  <a:gd name="T60" fmla="*/ 192 w 271"/>
                  <a:gd name="T61" fmla="*/ 855 h 1877"/>
                  <a:gd name="T62" fmla="*/ 198 w 271"/>
                  <a:gd name="T63" fmla="*/ 825 h 1877"/>
                  <a:gd name="T64" fmla="*/ 205 w 271"/>
                  <a:gd name="T65" fmla="*/ 873 h 1877"/>
                  <a:gd name="T66" fmla="*/ 211 w 271"/>
                  <a:gd name="T67" fmla="*/ 879 h 1877"/>
                  <a:gd name="T68" fmla="*/ 223 w 271"/>
                  <a:gd name="T69" fmla="*/ 813 h 1877"/>
                  <a:gd name="T70" fmla="*/ 229 w 271"/>
                  <a:gd name="T71" fmla="*/ 688 h 1877"/>
                  <a:gd name="T72" fmla="*/ 235 w 271"/>
                  <a:gd name="T73" fmla="*/ 741 h 1877"/>
                  <a:gd name="T74" fmla="*/ 241 w 271"/>
                  <a:gd name="T75" fmla="*/ 867 h 1877"/>
                  <a:gd name="T76" fmla="*/ 247 w 271"/>
                  <a:gd name="T77" fmla="*/ 1112 h 1877"/>
                  <a:gd name="T78" fmla="*/ 259 w 271"/>
                  <a:gd name="T79" fmla="*/ 939 h 1877"/>
                  <a:gd name="T80" fmla="*/ 265 w 271"/>
                  <a:gd name="T81" fmla="*/ 903 h 1877"/>
                  <a:gd name="T82" fmla="*/ 271 w 271"/>
                  <a:gd name="T83" fmla="*/ 969 h 1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1" h="1877">
                    <a:moveTo>
                      <a:pt x="0" y="711"/>
                    </a:moveTo>
                    <a:lnTo>
                      <a:pt x="6" y="717"/>
                    </a:lnTo>
                    <a:lnTo>
                      <a:pt x="6" y="801"/>
                    </a:lnTo>
                    <a:lnTo>
                      <a:pt x="12" y="813"/>
                    </a:lnTo>
                    <a:lnTo>
                      <a:pt x="12" y="855"/>
                    </a:lnTo>
                    <a:lnTo>
                      <a:pt x="18" y="873"/>
                    </a:lnTo>
                    <a:lnTo>
                      <a:pt x="18" y="963"/>
                    </a:lnTo>
                    <a:lnTo>
                      <a:pt x="18" y="807"/>
                    </a:lnTo>
                    <a:lnTo>
                      <a:pt x="24" y="801"/>
                    </a:lnTo>
                    <a:lnTo>
                      <a:pt x="24" y="831"/>
                    </a:lnTo>
                    <a:lnTo>
                      <a:pt x="24" y="813"/>
                    </a:lnTo>
                    <a:lnTo>
                      <a:pt x="30" y="843"/>
                    </a:lnTo>
                    <a:lnTo>
                      <a:pt x="30" y="807"/>
                    </a:lnTo>
                    <a:lnTo>
                      <a:pt x="30" y="867"/>
                    </a:lnTo>
                    <a:lnTo>
                      <a:pt x="36" y="921"/>
                    </a:lnTo>
                    <a:lnTo>
                      <a:pt x="36" y="694"/>
                    </a:lnTo>
                    <a:lnTo>
                      <a:pt x="42" y="658"/>
                    </a:lnTo>
                    <a:lnTo>
                      <a:pt x="42" y="646"/>
                    </a:lnTo>
                    <a:lnTo>
                      <a:pt x="42" y="705"/>
                    </a:lnTo>
                    <a:lnTo>
                      <a:pt x="48" y="705"/>
                    </a:lnTo>
                    <a:lnTo>
                      <a:pt x="48" y="658"/>
                    </a:lnTo>
                    <a:lnTo>
                      <a:pt x="48" y="676"/>
                    </a:lnTo>
                    <a:lnTo>
                      <a:pt x="54" y="694"/>
                    </a:lnTo>
                    <a:lnTo>
                      <a:pt x="54" y="759"/>
                    </a:lnTo>
                    <a:lnTo>
                      <a:pt x="54" y="729"/>
                    </a:lnTo>
                    <a:lnTo>
                      <a:pt x="60" y="753"/>
                    </a:lnTo>
                    <a:lnTo>
                      <a:pt x="60" y="670"/>
                    </a:lnTo>
                    <a:lnTo>
                      <a:pt x="66" y="484"/>
                    </a:lnTo>
                    <a:lnTo>
                      <a:pt x="66" y="1202"/>
                    </a:lnTo>
                    <a:lnTo>
                      <a:pt x="66" y="1094"/>
                    </a:lnTo>
                    <a:lnTo>
                      <a:pt x="72" y="891"/>
                    </a:lnTo>
                    <a:lnTo>
                      <a:pt x="72" y="849"/>
                    </a:lnTo>
                    <a:lnTo>
                      <a:pt x="72" y="891"/>
                    </a:lnTo>
                    <a:lnTo>
                      <a:pt x="78" y="873"/>
                    </a:lnTo>
                    <a:lnTo>
                      <a:pt x="78" y="879"/>
                    </a:lnTo>
                    <a:lnTo>
                      <a:pt x="78" y="825"/>
                    </a:lnTo>
                    <a:lnTo>
                      <a:pt x="78" y="873"/>
                    </a:lnTo>
                    <a:lnTo>
                      <a:pt x="84" y="831"/>
                    </a:lnTo>
                    <a:lnTo>
                      <a:pt x="84" y="825"/>
                    </a:lnTo>
                    <a:lnTo>
                      <a:pt x="84" y="873"/>
                    </a:lnTo>
                    <a:lnTo>
                      <a:pt x="90" y="891"/>
                    </a:lnTo>
                    <a:lnTo>
                      <a:pt x="90" y="849"/>
                    </a:lnTo>
                    <a:lnTo>
                      <a:pt x="90" y="963"/>
                    </a:lnTo>
                    <a:lnTo>
                      <a:pt x="96" y="933"/>
                    </a:lnTo>
                    <a:lnTo>
                      <a:pt x="96" y="975"/>
                    </a:lnTo>
                    <a:lnTo>
                      <a:pt x="96" y="969"/>
                    </a:lnTo>
                    <a:lnTo>
                      <a:pt x="102" y="921"/>
                    </a:lnTo>
                    <a:lnTo>
                      <a:pt x="102" y="789"/>
                    </a:lnTo>
                    <a:lnTo>
                      <a:pt x="102" y="801"/>
                    </a:lnTo>
                    <a:lnTo>
                      <a:pt x="108" y="783"/>
                    </a:lnTo>
                    <a:lnTo>
                      <a:pt x="108" y="729"/>
                    </a:lnTo>
                    <a:lnTo>
                      <a:pt x="114" y="735"/>
                    </a:lnTo>
                    <a:lnTo>
                      <a:pt x="114" y="741"/>
                    </a:lnTo>
                    <a:lnTo>
                      <a:pt x="114" y="700"/>
                    </a:lnTo>
                    <a:lnTo>
                      <a:pt x="120" y="741"/>
                    </a:lnTo>
                    <a:lnTo>
                      <a:pt x="120" y="771"/>
                    </a:lnTo>
                    <a:lnTo>
                      <a:pt x="120" y="735"/>
                    </a:lnTo>
                    <a:lnTo>
                      <a:pt x="120" y="759"/>
                    </a:lnTo>
                    <a:lnTo>
                      <a:pt x="126" y="789"/>
                    </a:lnTo>
                    <a:lnTo>
                      <a:pt x="126" y="849"/>
                    </a:lnTo>
                    <a:lnTo>
                      <a:pt x="126" y="783"/>
                    </a:lnTo>
                    <a:lnTo>
                      <a:pt x="126" y="819"/>
                    </a:lnTo>
                    <a:lnTo>
                      <a:pt x="132" y="819"/>
                    </a:lnTo>
                    <a:lnTo>
                      <a:pt x="132" y="1094"/>
                    </a:lnTo>
                    <a:lnTo>
                      <a:pt x="138" y="1250"/>
                    </a:lnTo>
                    <a:lnTo>
                      <a:pt x="138" y="1877"/>
                    </a:lnTo>
                    <a:lnTo>
                      <a:pt x="138" y="1734"/>
                    </a:lnTo>
                    <a:lnTo>
                      <a:pt x="144" y="1196"/>
                    </a:lnTo>
                    <a:lnTo>
                      <a:pt x="144" y="0"/>
                    </a:lnTo>
                    <a:lnTo>
                      <a:pt x="144" y="305"/>
                    </a:lnTo>
                    <a:lnTo>
                      <a:pt x="150" y="466"/>
                    </a:lnTo>
                    <a:lnTo>
                      <a:pt x="150" y="670"/>
                    </a:lnTo>
                    <a:lnTo>
                      <a:pt x="156" y="664"/>
                    </a:lnTo>
                    <a:lnTo>
                      <a:pt x="156" y="694"/>
                    </a:lnTo>
                    <a:lnTo>
                      <a:pt x="156" y="688"/>
                    </a:lnTo>
                    <a:lnTo>
                      <a:pt x="162" y="711"/>
                    </a:lnTo>
                    <a:lnTo>
                      <a:pt x="162" y="789"/>
                    </a:lnTo>
                    <a:lnTo>
                      <a:pt x="162" y="753"/>
                    </a:lnTo>
                    <a:lnTo>
                      <a:pt x="168" y="753"/>
                    </a:lnTo>
                    <a:lnTo>
                      <a:pt x="168" y="813"/>
                    </a:lnTo>
                    <a:lnTo>
                      <a:pt x="174" y="801"/>
                    </a:lnTo>
                    <a:lnTo>
                      <a:pt x="174" y="819"/>
                    </a:lnTo>
                    <a:lnTo>
                      <a:pt x="174" y="741"/>
                    </a:lnTo>
                    <a:lnTo>
                      <a:pt x="174" y="801"/>
                    </a:lnTo>
                    <a:lnTo>
                      <a:pt x="180" y="837"/>
                    </a:lnTo>
                    <a:lnTo>
                      <a:pt x="180" y="419"/>
                    </a:lnTo>
                    <a:lnTo>
                      <a:pt x="180" y="532"/>
                    </a:lnTo>
                    <a:lnTo>
                      <a:pt x="186" y="879"/>
                    </a:lnTo>
                    <a:lnTo>
                      <a:pt x="186" y="1136"/>
                    </a:lnTo>
                    <a:lnTo>
                      <a:pt x="186" y="825"/>
                    </a:lnTo>
                    <a:lnTo>
                      <a:pt x="192" y="825"/>
                    </a:lnTo>
                    <a:lnTo>
                      <a:pt x="192" y="891"/>
                    </a:lnTo>
                    <a:lnTo>
                      <a:pt x="192" y="855"/>
                    </a:lnTo>
                    <a:lnTo>
                      <a:pt x="198" y="837"/>
                    </a:lnTo>
                    <a:lnTo>
                      <a:pt x="198" y="867"/>
                    </a:lnTo>
                    <a:lnTo>
                      <a:pt x="198" y="825"/>
                    </a:lnTo>
                    <a:lnTo>
                      <a:pt x="205" y="837"/>
                    </a:lnTo>
                    <a:lnTo>
                      <a:pt x="205" y="885"/>
                    </a:lnTo>
                    <a:lnTo>
                      <a:pt x="205" y="873"/>
                    </a:lnTo>
                    <a:lnTo>
                      <a:pt x="211" y="843"/>
                    </a:lnTo>
                    <a:lnTo>
                      <a:pt x="211" y="891"/>
                    </a:lnTo>
                    <a:lnTo>
                      <a:pt x="211" y="879"/>
                    </a:lnTo>
                    <a:lnTo>
                      <a:pt x="217" y="885"/>
                    </a:lnTo>
                    <a:lnTo>
                      <a:pt x="217" y="777"/>
                    </a:lnTo>
                    <a:lnTo>
                      <a:pt x="223" y="813"/>
                    </a:lnTo>
                    <a:lnTo>
                      <a:pt x="223" y="717"/>
                    </a:lnTo>
                    <a:lnTo>
                      <a:pt x="223" y="729"/>
                    </a:lnTo>
                    <a:lnTo>
                      <a:pt x="229" y="688"/>
                    </a:lnTo>
                    <a:lnTo>
                      <a:pt x="229" y="747"/>
                    </a:lnTo>
                    <a:lnTo>
                      <a:pt x="229" y="711"/>
                    </a:lnTo>
                    <a:lnTo>
                      <a:pt x="235" y="741"/>
                    </a:lnTo>
                    <a:lnTo>
                      <a:pt x="235" y="843"/>
                    </a:lnTo>
                    <a:lnTo>
                      <a:pt x="241" y="825"/>
                    </a:lnTo>
                    <a:lnTo>
                      <a:pt x="241" y="867"/>
                    </a:lnTo>
                    <a:lnTo>
                      <a:pt x="241" y="849"/>
                    </a:lnTo>
                    <a:lnTo>
                      <a:pt x="247" y="867"/>
                    </a:lnTo>
                    <a:lnTo>
                      <a:pt x="247" y="1112"/>
                    </a:lnTo>
                    <a:lnTo>
                      <a:pt x="253" y="1070"/>
                    </a:lnTo>
                    <a:lnTo>
                      <a:pt x="253" y="975"/>
                    </a:lnTo>
                    <a:lnTo>
                      <a:pt x="259" y="939"/>
                    </a:lnTo>
                    <a:lnTo>
                      <a:pt x="259" y="927"/>
                    </a:lnTo>
                    <a:lnTo>
                      <a:pt x="259" y="986"/>
                    </a:lnTo>
                    <a:lnTo>
                      <a:pt x="265" y="903"/>
                    </a:lnTo>
                    <a:lnTo>
                      <a:pt x="265" y="957"/>
                    </a:lnTo>
                    <a:lnTo>
                      <a:pt x="265" y="939"/>
                    </a:lnTo>
                    <a:lnTo>
                      <a:pt x="271" y="969"/>
                    </a:lnTo>
                    <a:lnTo>
                      <a:pt x="271" y="1016"/>
                    </a:lnTo>
                    <a:lnTo>
                      <a:pt x="271" y="945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5" name="Freeform 6">
                <a:extLst>
                  <a:ext uri="{FF2B5EF4-FFF2-40B4-BE49-F238E27FC236}">
                    <a16:creationId xmlns:a16="http://schemas.microsoft.com/office/drawing/2014/main" id="{7A027730-8F34-9946-B764-E821CFE3D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1003"/>
                <a:ext cx="322" cy="224"/>
              </a:xfrm>
              <a:custGeom>
                <a:avLst/>
                <a:gdLst>
                  <a:gd name="G0" fmla="+- 12 0 0"/>
                  <a:gd name="G1" fmla="+- 6 0 0"/>
                  <a:gd name="G2" fmla="+- 12 0 0"/>
                  <a:gd name="G3" fmla="*/ 1 43043 2521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939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1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6 w 259"/>
                  <a:gd name="T1" fmla="*/ 1047 h 1878"/>
                  <a:gd name="T2" fmla="*/ 12 w 259"/>
                  <a:gd name="T3" fmla="*/ 915 h 1878"/>
                  <a:gd name="T4" fmla="*/ 18 w 259"/>
                  <a:gd name="T5" fmla="*/ 837 h 1878"/>
                  <a:gd name="T6" fmla="*/ 24 w 259"/>
                  <a:gd name="T7" fmla="*/ 807 h 1878"/>
                  <a:gd name="T8" fmla="*/ 30 w 259"/>
                  <a:gd name="T9" fmla="*/ 479 h 1878"/>
                  <a:gd name="T10" fmla="*/ 36 w 259"/>
                  <a:gd name="T11" fmla="*/ 873 h 1878"/>
                  <a:gd name="T12" fmla="*/ 42 w 259"/>
                  <a:gd name="T13" fmla="*/ 1752 h 1878"/>
                  <a:gd name="T14" fmla="*/ 48 w 259"/>
                  <a:gd name="T15" fmla="*/ 108 h 1878"/>
                  <a:gd name="T16" fmla="*/ 60 w 259"/>
                  <a:gd name="T17" fmla="*/ 754 h 1878"/>
                  <a:gd name="T18" fmla="*/ 66 w 259"/>
                  <a:gd name="T19" fmla="*/ 789 h 1878"/>
                  <a:gd name="T20" fmla="*/ 72 w 259"/>
                  <a:gd name="T21" fmla="*/ 843 h 1878"/>
                  <a:gd name="T22" fmla="*/ 72 w 259"/>
                  <a:gd name="T23" fmla="*/ 837 h 1878"/>
                  <a:gd name="T24" fmla="*/ 78 w 259"/>
                  <a:gd name="T25" fmla="*/ 789 h 1878"/>
                  <a:gd name="T26" fmla="*/ 84 w 259"/>
                  <a:gd name="T27" fmla="*/ 801 h 1878"/>
                  <a:gd name="T28" fmla="*/ 90 w 259"/>
                  <a:gd name="T29" fmla="*/ 843 h 1878"/>
                  <a:gd name="T30" fmla="*/ 96 w 259"/>
                  <a:gd name="T31" fmla="*/ 909 h 1878"/>
                  <a:gd name="T32" fmla="*/ 102 w 259"/>
                  <a:gd name="T33" fmla="*/ 981 h 1878"/>
                  <a:gd name="T34" fmla="*/ 108 w 259"/>
                  <a:gd name="T35" fmla="*/ 915 h 1878"/>
                  <a:gd name="T36" fmla="*/ 114 w 259"/>
                  <a:gd name="T37" fmla="*/ 945 h 1878"/>
                  <a:gd name="T38" fmla="*/ 120 w 259"/>
                  <a:gd name="T39" fmla="*/ 903 h 1878"/>
                  <a:gd name="T40" fmla="*/ 126 w 259"/>
                  <a:gd name="T41" fmla="*/ 801 h 1878"/>
                  <a:gd name="T42" fmla="*/ 132 w 259"/>
                  <a:gd name="T43" fmla="*/ 807 h 1878"/>
                  <a:gd name="T44" fmla="*/ 138 w 259"/>
                  <a:gd name="T45" fmla="*/ 819 h 1878"/>
                  <a:gd name="T46" fmla="*/ 144 w 259"/>
                  <a:gd name="T47" fmla="*/ 867 h 1878"/>
                  <a:gd name="T48" fmla="*/ 150 w 259"/>
                  <a:gd name="T49" fmla="*/ 544 h 1878"/>
                  <a:gd name="T50" fmla="*/ 156 w 259"/>
                  <a:gd name="T51" fmla="*/ 1017 h 1878"/>
                  <a:gd name="T52" fmla="*/ 162 w 259"/>
                  <a:gd name="T53" fmla="*/ 1035 h 1878"/>
                  <a:gd name="T54" fmla="*/ 168 w 259"/>
                  <a:gd name="T55" fmla="*/ 945 h 1878"/>
                  <a:gd name="T56" fmla="*/ 174 w 259"/>
                  <a:gd name="T57" fmla="*/ 963 h 1878"/>
                  <a:gd name="T58" fmla="*/ 180 w 259"/>
                  <a:gd name="T59" fmla="*/ 1112 h 1878"/>
                  <a:gd name="T60" fmla="*/ 186 w 259"/>
                  <a:gd name="T61" fmla="*/ 849 h 1878"/>
                  <a:gd name="T62" fmla="*/ 193 w 259"/>
                  <a:gd name="T63" fmla="*/ 760 h 1878"/>
                  <a:gd name="T64" fmla="*/ 199 w 259"/>
                  <a:gd name="T65" fmla="*/ 730 h 1878"/>
                  <a:gd name="T66" fmla="*/ 205 w 259"/>
                  <a:gd name="T67" fmla="*/ 736 h 1878"/>
                  <a:gd name="T68" fmla="*/ 211 w 259"/>
                  <a:gd name="T69" fmla="*/ 843 h 1878"/>
                  <a:gd name="T70" fmla="*/ 217 w 259"/>
                  <a:gd name="T71" fmla="*/ 867 h 1878"/>
                  <a:gd name="T72" fmla="*/ 223 w 259"/>
                  <a:gd name="T73" fmla="*/ 1788 h 1878"/>
                  <a:gd name="T74" fmla="*/ 229 w 259"/>
                  <a:gd name="T75" fmla="*/ 72 h 1878"/>
                  <a:gd name="T76" fmla="*/ 235 w 259"/>
                  <a:gd name="T77" fmla="*/ 783 h 1878"/>
                  <a:gd name="T78" fmla="*/ 241 w 259"/>
                  <a:gd name="T79" fmla="*/ 885 h 1878"/>
                  <a:gd name="T80" fmla="*/ 247 w 259"/>
                  <a:gd name="T81" fmla="*/ 825 h 1878"/>
                  <a:gd name="T82" fmla="*/ 253 w 259"/>
                  <a:gd name="T83" fmla="*/ 885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878">
                    <a:moveTo>
                      <a:pt x="0" y="1011"/>
                    </a:moveTo>
                    <a:lnTo>
                      <a:pt x="6" y="1005"/>
                    </a:lnTo>
                    <a:lnTo>
                      <a:pt x="6" y="1047"/>
                    </a:lnTo>
                    <a:lnTo>
                      <a:pt x="6" y="975"/>
                    </a:lnTo>
                    <a:lnTo>
                      <a:pt x="6" y="981"/>
                    </a:lnTo>
                    <a:lnTo>
                      <a:pt x="12" y="915"/>
                    </a:lnTo>
                    <a:lnTo>
                      <a:pt x="12" y="831"/>
                    </a:lnTo>
                    <a:lnTo>
                      <a:pt x="12" y="849"/>
                    </a:lnTo>
                    <a:lnTo>
                      <a:pt x="18" y="837"/>
                    </a:lnTo>
                    <a:lnTo>
                      <a:pt x="18" y="742"/>
                    </a:lnTo>
                    <a:lnTo>
                      <a:pt x="24" y="760"/>
                    </a:lnTo>
                    <a:lnTo>
                      <a:pt x="24" y="807"/>
                    </a:lnTo>
                    <a:lnTo>
                      <a:pt x="24" y="766"/>
                    </a:lnTo>
                    <a:lnTo>
                      <a:pt x="30" y="652"/>
                    </a:lnTo>
                    <a:lnTo>
                      <a:pt x="30" y="479"/>
                    </a:lnTo>
                    <a:lnTo>
                      <a:pt x="30" y="1178"/>
                    </a:lnTo>
                    <a:lnTo>
                      <a:pt x="36" y="1052"/>
                    </a:lnTo>
                    <a:lnTo>
                      <a:pt x="36" y="873"/>
                    </a:lnTo>
                    <a:lnTo>
                      <a:pt x="36" y="921"/>
                    </a:lnTo>
                    <a:lnTo>
                      <a:pt x="42" y="951"/>
                    </a:lnTo>
                    <a:lnTo>
                      <a:pt x="42" y="1752"/>
                    </a:lnTo>
                    <a:lnTo>
                      <a:pt x="48" y="1860"/>
                    </a:lnTo>
                    <a:lnTo>
                      <a:pt x="48" y="1878"/>
                    </a:lnTo>
                    <a:lnTo>
                      <a:pt x="48" y="108"/>
                    </a:lnTo>
                    <a:lnTo>
                      <a:pt x="54" y="48"/>
                    </a:lnTo>
                    <a:lnTo>
                      <a:pt x="54" y="783"/>
                    </a:lnTo>
                    <a:lnTo>
                      <a:pt x="60" y="754"/>
                    </a:lnTo>
                    <a:lnTo>
                      <a:pt x="60" y="742"/>
                    </a:lnTo>
                    <a:lnTo>
                      <a:pt x="60" y="777"/>
                    </a:lnTo>
                    <a:lnTo>
                      <a:pt x="66" y="789"/>
                    </a:lnTo>
                    <a:lnTo>
                      <a:pt x="66" y="783"/>
                    </a:lnTo>
                    <a:lnTo>
                      <a:pt x="66" y="843"/>
                    </a:lnTo>
                    <a:lnTo>
                      <a:pt x="72" y="843"/>
                    </a:lnTo>
                    <a:lnTo>
                      <a:pt x="72" y="873"/>
                    </a:lnTo>
                    <a:lnTo>
                      <a:pt x="72" y="795"/>
                    </a:lnTo>
                    <a:lnTo>
                      <a:pt x="72" y="837"/>
                    </a:lnTo>
                    <a:lnTo>
                      <a:pt x="78" y="825"/>
                    </a:lnTo>
                    <a:lnTo>
                      <a:pt x="78" y="831"/>
                    </a:lnTo>
                    <a:lnTo>
                      <a:pt x="78" y="789"/>
                    </a:lnTo>
                    <a:lnTo>
                      <a:pt x="78" y="813"/>
                    </a:lnTo>
                    <a:lnTo>
                      <a:pt x="84" y="807"/>
                    </a:lnTo>
                    <a:lnTo>
                      <a:pt x="84" y="801"/>
                    </a:lnTo>
                    <a:lnTo>
                      <a:pt x="84" y="885"/>
                    </a:lnTo>
                    <a:lnTo>
                      <a:pt x="90" y="909"/>
                    </a:lnTo>
                    <a:lnTo>
                      <a:pt x="90" y="843"/>
                    </a:lnTo>
                    <a:lnTo>
                      <a:pt x="90" y="897"/>
                    </a:lnTo>
                    <a:lnTo>
                      <a:pt x="96" y="969"/>
                    </a:lnTo>
                    <a:lnTo>
                      <a:pt x="96" y="909"/>
                    </a:lnTo>
                    <a:lnTo>
                      <a:pt x="96" y="933"/>
                    </a:lnTo>
                    <a:lnTo>
                      <a:pt x="102" y="945"/>
                    </a:lnTo>
                    <a:lnTo>
                      <a:pt x="102" y="981"/>
                    </a:lnTo>
                    <a:lnTo>
                      <a:pt x="108" y="963"/>
                    </a:lnTo>
                    <a:lnTo>
                      <a:pt x="108" y="1023"/>
                    </a:lnTo>
                    <a:lnTo>
                      <a:pt x="108" y="915"/>
                    </a:lnTo>
                    <a:lnTo>
                      <a:pt x="108" y="1005"/>
                    </a:lnTo>
                    <a:lnTo>
                      <a:pt x="114" y="1017"/>
                    </a:lnTo>
                    <a:lnTo>
                      <a:pt x="114" y="945"/>
                    </a:lnTo>
                    <a:lnTo>
                      <a:pt x="114" y="951"/>
                    </a:lnTo>
                    <a:lnTo>
                      <a:pt x="120" y="987"/>
                    </a:lnTo>
                    <a:lnTo>
                      <a:pt x="120" y="903"/>
                    </a:lnTo>
                    <a:lnTo>
                      <a:pt x="120" y="933"/>
                    </a:lnTo>
                    <a:lnTo>
                      <a:pt x="126" y="939"/>
                    </a:lnTo>
                    <a:lnTo>
                      <a:pt x="126" y="801"/>
                    </a:lnTo>
                    <a:lnTo>
                      <a:pt x="126" y="837"/>
                    </a:lnTo>
                    <a:lnTo>
                      <a:pt x="132" y="789"/>
                    </a:lnTo>
                    <a:lnTo>
                      <a:pt x="132" y="807"/>
                    </a:lnTo>
                    <a:lnTo>
                      <a:pt x="132" y="742"/>
                    </a:lnTo>
                    <a:lnTo>
                      <a:pt x="132" y="801"/>
                    </a:lnTo>
                    <a:lnTo>
                      <a:pt x="138" y="819"/>
                    </a:lnTo>
                    <a:lnTo>
                      <a:pt x="138" y="760"/>
                    </a:lnTo>
                    <a:lnTo>
                      <a:pt x="138" y="849"/>
                    </a:lnTo>
                    <a:lnTo>
                      <a:pt x="144" y="867"/>
                    </a:lnTo>
                    <a:lnTo>
                      <a:pt x="144" y="879"/>
                    </a:lnTo>
                    <a:lnTo>
                      <a:pt x="144" y="580"/>
                    </a:lnTo>
                    <a:lnTo>
                      <a:pt x="150" y="544"/>
                    </a:lnTo>
                    <a:lnTo>
                      <a:pt x="150" y="1292"/>
                    </a:lnTo>
                    <a:lnTo>
                      <a:pt x="150" y="1148"/>
                    </a:lnTo>
                    <a:lnTo>
                      <a:pt x="156" y="1017"/>
                    </a:lnTo>
                    <a:lnTo>
                      <a:pt x="156" y="1029"/>
                    </a:lnTo>
                    <a:lnTo>
                      <a:pt x="156" y="987"/>
                    </a:lnTo>
                    <a:lnTo>
                      <a:pt x="162" y="1035"/>
                    </a:lnTo>
                    <a:lnTo>
                      <a:pt x="162" y="1070"/>
                    </a:lnTo>
                    <a:lnTo>
                      <a:pt x="162" y="963"/>
                    </a:lnTo>
                    <a:lnTo>
                      <a:pt x="168" y="945"/>
                    </a:lnTo>
                    <a:lnTo>
                      <a:pt x="168" y="987"/>
                    </a:lnTo>
                    <a:lnTo>
                      <a:pt x="168" y="969"/>
                    </a:lnTo>
                    <a:lnTo>
                      <a:pt x="174" y="963"/>
                    </a:lnTo>
                    <a:lnTo>
                      <a:pt x="174" y="1058"/>
                    </a:lnTo>
                    <a:lnTo>
                      <a:pt x="180" y="1088"/>
                    </a:lnTo>
                    <a:lnTo>
                      <a:pt x="180" y="1112"/>
                    </a:lnTo>
                    <a:lnTo>
                      <a:pt x="180" y="963"/>
                    </a:lnTo>
                    <a:lnTo>
                      <a:pt x="186" y="987"/>
                    </a:lnTo>
                    <a:lnTo>
                      <a:pt x="186" y="849"/>
                    </a:lnTo>
                    <a:lnTo>
                      <a:pt x="186" y="855"/>
                    </a:lnTo>
                    <a:lnTo>
                      <a:pt x="193" y="885"/>
                    </a:lnTo>
                    <a:lnTo>
                      <a:pt x="193" y="760"/>
                    </a:lnTo>
                    <a:lnTo>
                      <a:pt x="199" y="760"/>
                    </a:lnTo>
                    <a:lnTo>
                      <a:pt x="199" y="795"/>
                    </a:lnTo>
                    <a:lnTo>
                      <a:pt x="199" y="730"/>
                    </a:lnTo>
                    <a:lnTo>
                      <a:pt x="199" y="789"/>
                    </a:lnTo>
                    <a:lnTo>
                      <a:pt x="205" y="795"/>
                    </a:lnTo>
                    <a:lnTo>
                      <a:pt x="205" y="736"/>
                    </a:lnTo>
                    <a:lnTo>
                      <a:pt x="205" y="813"/>
                    </a:lnTo>
                    <a:lnTo>
                      <a:pt x="211" y="801"/>
                    </a:lnTo>
                    <a:lnTo>
                      <a:pt x="211" y="843"/>
                    </a:lnTo>
                    <a:lnTo>
                      <a:pt x="211" y="777"/>
                    </a:lnTo>
                    <a:lnTo>
                      <a:pt x="211" y="825"/>
                    </a:lnTo>
                    <a:lnTo>
                      <a:pt x="217" y="867"/>
                    </a:lnTo>
                    <a:lnTo>
                      <a:pt x="217" y="981"/>
                    </a:lnTo>
                    <a:lnTo>
                      <a:pt x="223" y="1064"/>
                    </a:lnTo>
                    <a:lnTo>
                      <a:pt x="223" y="1788"/>
                    </a:lnTo>
                    <a:lnTo>
                      <a:pt x="229" y="1614"/>
                    </a:lnTo>
                    <a:lnTo>
                      <a:pt x="229" y="0"/>
                    </a:lnTo>
                    <a:lnTo>
                      <a:pt x="229" y="72"/>
                    </a:lnTo>
                    <a:lnTo>
                      <a:pt x="235" y="353"/>
                    </a:lnTo>
                    <a:lnTo>
                      <a:pt x="235" y="789"/>
                    </a:lnTo>
                    <a:lnTo>
                      <a:pt x="235" y="783"/>
                    </a:lnTo>
                    <a:lnTo>
                      <a:pt x="241" y="777"/>
                    </a:lnTo>
                    <a:lnTo>
                      <a:pt x="241" y="754"/>
                    </a:lnTo>
                    <a:lnTo>
                      <a:pt x="241" y="885"/>
                    </a:lnTo>
                    <a:lnTo>
                      <a:pt x="247" y="879"/>
                    </a:lnTo>
                    <a:lnTo>
                      <a:pt x="247" y="891"/>
                    </a:lnTo>
                    <a:lnTo>
                      <a:pt x="247" y="825"/>
                    </a:lnTo>
                    <a:lnTo>
                      <a:pt x="247" y="843"/>
                    </a:lnTo>
                    <a:lnTo>
                      <a:pt x="253" y="885"/>
                    </a:lnTo>
                    <a:lnTo>
                      <a:pt x="253" y="951"/>
                    </a:lnTo>
                    <a:lnTo>
                      <a:pt x="259" y="939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6" name="Freeform 7">
                <a:extLst>
                  <a:ext uri="{FF2B5EF4-FFF2-40B4-BE49-F238E27FC236}">
                    <a16:creationId xmlns:a16="http://schemas.microsoft.com/office/drawing/2014/main" id="{FC473C5E-07F2-A042-801D-820DA3073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4" y="1002"/>
                <a:ext cx="330" cy="235"/>
              </a:xfrm>
              <a:custGeom>
                <a:avLst/>
                <a:gdLst>
                  <a:gd name="G0" fmla="+- 90 0 0"/>
                  <a:gd name="G1" fmla="+- 42 0 0"/>
                  <a:gd name="G2" fmla="+- 6 0 0"/>
                  <a:gd name="G3" fmla="*/ 1 44465 8192"/>
                  <a:gd name="G4" fmla="*/ 1 2149 512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957 0 0"/>
                  <a:gd name="G62" fmla="+- 951 0 0"/>
                  <a:gd name="G63" fmla="+- 128 0 0"/>
                  <a:gd name="G64" fmla="sin 999 G63"/>
                  <a:gd name="G65" fmla="*/ 1 16385 2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1 0 0"/>
                  <a:gd name="G98" fmla="+- 903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G127" fmla="+- 1 0 0"/>
                  <a:gd name="T0" fmla="*/ 0 w 265"/>
                  <a:gd name="T1" fmla="*/ 903 h 1967"/>
                  <a:gd name="T2" fmla="*/ 6 w 265"/>
                  <a:gd name="T3" fmla="*/ 801 h 1967"/>
                  <a:gd name="T4" fmla="*/ 12 w 265"/>
                  <a:gd name="T5" fmla="*/ 1005 h 1967"/>
                  <a:gd name="T6" fmla="*/ 18 w 265"/>
                  <a:gd name="T7" fmla="*/ 951 h 1967"/>
                  <a:gd name="T8" fmla="*/ 24 w 265"/>
                  <a:gd name="T9" fmla="*/ 981 h 1967"/>
                  <a:gd name="T10" fmla="*/ 30 w 265"/>
                  <a:gd name="T11" fmla="*/ 1053 h 1967"/>
                  <a:gd name="T12" fmla="*/ 36 w 265"/>
                  <a:gd name="T13" fmla="*/ 981 h 1967"/>
                  <a:gd name="T14" fmla="*/ 42 w 265"/>
                  <a:gd name="T15" fmla="*/ 915 h 1967"/>
                  <a:gd name="T16" fmla="*/ 48 w 265"/>
                  <a:gd name="T17" fmla="*/ 789 h 1967"/>
                  <a:gd name="T18" fmla="*/ 54 w 265"/>
                  <a:gd name="T19" fmla="*/ 819 h 1967"/>
                  <a:gd name="T20" fmla="*/ 66 w 265"/>
                  <a:gd name="T21" fmla="*/ 903 h 1967"/>
                  <a:gd name="T22" fmla="*/ 72 w 265"/>
                  <a:gd name="T23" fmla="*/ 1005 h 1967"/>
                  <a:gd name="T24" fmla="*/ 78 w 265"/>
                  <a:gd name="T25" fmla="*/ 963 h 1967"/>
                  <a:gd name="T26" fmla="*/ 84 w 265"/>
                  <a:gd name="T27" fmla="*/ 969 h 1967"/>
                  <a:gd name="T28" fmla="*/ 90 w 265"/>
                  <a:gd name="T29" fmla="*/ 1023 h 1967"/>
                  <a:gd name="T30" fmla="*/ 96 w 265"/>
                  <a:gd name="T31" fmla="*/ 1029 h 1967"/>
                  <a:gd name="T32" fmla="*/ 108 w 265"/>
                  <a:gd name="T33" fmla="*/ 1076 h 1967"/>
                  <a:gd name="T34" fmla="*/ 114 w 265"/>
                  <a:gd name="T35" fmla="*/ 1142 h 1967"/>
                  <a:gd name="T36" fmla="*/ 120 w 265"/>
                  <a:gd name="T37" fmla="*/ 945 h 1967"/>
                  <a:gd name="T38" fmla="*/ 126 w 265"/>
                  <a:gd name="T39" fmla="*/ 1250 h 1967"/>
                  <a:gd name="T40" fmla="*/ 132 w 265"/>
                  <a:gd name="T41" fmla="*/ 939 h 1967"/>
                  <a:gd name="T42" fmla="*/ 138 w 265"/>
                  <a:gd name="T43" fmla="*/ 981 h 1967"/>
                  <a:gd name="T44" fmla="*/ 144 w 265"/>
                  <a:gd name="T45" fmla="*/ 1142 h 1967"/>
                  <a:gd name="T46" fmla="*/ 156 w 265"/>
                  <a:gd name="T47" fmla="*/ 1830 h 1967"/>
                  <a:gd name="T48" fmla="*/ 162 w 265"/>
                  <a:gd name="T49" fmla="*/ 831 h 1967"/>
                  <a:gd name="T50" fmla="*/ 168 w 265"/>
                  <a:gd name="T51" fmla="*/ 831 h 1967"/>
                  <a:gd name="T52" fmla="*/ 174 w 265"/>
                  <a:gd name="T53" fmla="*/ 885 h 1967"/>
                  <a:gd name="T54" fmla="*/ 180 w 265"/>
                  <a:gd name="T55" fmla="*/ 957 h 1967"/>
                  <a:gd name="T56" fmla="*/ 186 w 265"/>
                  <a:gd name="T57" fmla="*/ 975 h 1967"/>
                  <a:gd name="T58" fmla="*/ 193 w 265"/>
                  <a:gd name="T59" fmla="*/ 1035 h 1967"/>
                  <a:gd name="T60" fmla="*/ 199 w 265"/>
                  <a:gd name="T61" fmla="*/ 963 h 1967"/>
                  <a:gd name="T62" fmla="*/ 205 w 265"/>
                  <a:gd name="T63" fmla="*/ 945 h 1967"/>
                  <a:gd name="T64" fmla="*/ 211 w 265"/>
                  <a:gd name="T65" fmla="*/ 945 h 1967"/>
                  <a:gd name="T66" fmla="*/ 217 w 265"/>
                  <a:gd name="T67" fmla="*/ 1029 h 1967"/>
                  <a:gd name="T68" fmla="*/ 223 w 265"/>
                  <a:gd name="T69" fmla="*/ 1059 h 1967"/>
                  <a:gd name="T70" fmla="*/ 229 w 265"/>
                  <a:gd name="T71" fmla="*/ 963 h 1967"/>
                  <a:gd name="T72" fmla="*/ 235 w 265"/>
                  <a:gd name="T73" fmla="*/ 921 h 1967"/>
                  <a:gd name="T74" fmla="*/ 241 w 265"/>
                  <a:gd name="T75" fmla="*/ 849 h 1967"/>
                  <a:gd name="T76" fmla="*/ 247 w 265"/>
                  <a:gd name="T77" fmla="*/ 1088 h 1967"/>
                  <a:gd name="T78" fmla="*/ 247 w 265"/>
                  <a:gd name="T79" fmla="*/ 891 h 1967"/>
                  <a:gd name="T80" fmla="*/ 253 w 265"/>
                  <a:gd name="T81" fmla="*/ 951 h 1967"/>
                  <a:gd name="T82" fmla="*/ 259 w 265"/>
                  <a:gd name="T83" fmla="*/ 951 h 1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967">
                    <a:moveTo>
                      <a:pt x="0" y="951"/>
                    </a:moveTo>
                    <a:lnTo>
                      <a:pt x="0" y="861"/>
                    </a:lnTo>
                    <a:lnTo>
                      <a:pt x="0" y="903"/>
                    </a:lnTo>
                    <a:lnTo>
                      <a:pt x="6" y="867"/>
                    </a:lnTo>
                    <a:lnTo>
                      <a:pt x="6" y="497"/>
                    </a:lnTo>
                    <a:lnTo>
                      <a:pt x="6" y="801"/>
                    </a:lnTo>
                    <a:lnTo>
                      <a:pt x="12" y="1190"/>
                    </a:lnTo>
                    <a:lnTo>
                      <a:pt x="12" y="1280"/>
                    </a:lnTo>
                    <a:lnTo>
                      <a:pt x="12" y="1005"/>
                    </a:lnTo>
                    <a:lnTo>
                      <a:pt x="12" y="1035"/>
                    </a:lnTo>
                    <a:lnTo>
                      <a:pt x="18" y="987"/>
                    </a:lnTo>
                    <a:lnTo>
                      <a:pt x="18" y="951"/>
                    </a:lnTo>
                    <a:lnTo>
                      <a:pt x="18" y="1047"/>
                    </a:lnTo>
                    <a:lnTo>
                      <a:pt x="24" y="1029"/>
                    </a:lnTo>
                    <a:lnTo>
                      <a:pt x="24" y="981"/>
                    </a:lnTo>
                    <a:lnTo>
                      <a:pt x="24" y="1035"/>
                    </a:lnTo>
                    <a:lnTo>
                      <a:pt x="30" y="993"/>
                    </a:lnTo>
                    <a:lnTo>
                      <a:pt x="30" y="1053"/>
                    </a:lnTo>
                    <a:lnTo>
                      <a:pt x="30" y="1041"/>
                    </a:lnTo>
                    <a:lnTo>
                      <a:pt x="36" y="1029"/>
                    </a:lnTo>
                    <a:lnTo>
                      <a:pt x="36" y="981"/>
                    </a:lnTo>
                    <a:lnTo>
                      <a:pt x="36" y="987"/>
                    </a:lnTo>
                    <a:lnTo>
                      <a:pt x="42" y="957"/>
                    </a:lnTo>
                    <a:lnTo>
                      <a:pt x="42" y="915"/>
                    </a:lnTo>
                    <a:lnTo>
                      <a:pt x="48" y="879"/>
                    </a:lnTo>
                    <a:lnTo>
                      <a:pt x="48" y="885"/>
                    </a:lnTo>
                    <a:lnTo>
                      <a:pt x="48" y="789"/>
                    </a:lnTo>
                    <a:lnTo>
                      <a:pt x="54" y="783"/>
                    </a:lnTo>
                    <a:lnTo>
                      <a:pt x="54" y="849"/>
                    </a:lnTo>
                    <a:lnTo>
                      <a:pt x="54" y="819"/>
                    </a:lnTo>
                    <a:lnTo>
                      <a:pt x="60" y="825"/>
                    </a:lnTo>
                    <a:lnTo>
                      <a:pt x="60" y="897"/>
                    </a:lnTo>
                    <a:lnTo>
                      <a:pt x="66" y="903"/>
                    </a:lnTo>
                    <a:lnTo>
                      <a:pt x="66" y="963"/>
                    </a:lnTo>
                    <a:lnTo>
                      <a:pt x="72" y="993"/>
                    </a:lnTo>
                    <a:lnTo>
                      <a:pt x="72" y="1005"/>
                    </a:lnTo>
                    <a:lnTo>
                      <a:pt x="72" y="969"/>
                    </a:lnTo>
                    <a:lnTo>
                      <a:pt x="78" y="1017"/>
                    </a:lnTo>
                    <a:lnTo>
                      <a:pt x="78" y="963"/>
                    </a:lnTo>
                    <a:lnTo>
                      <a:pt x="78" y="1029"/>
                    </a:lnTo>
                    <a:lnTo>
                      <a:pt x="84" y="1053"/>
                    </a:lnTo>
                    <a:lnTo>
                      <a:pt x="84" y="969"/>
                    </a:lnTo>
                    <a:lnTo>
                      <a:pt x="84" y="993"/>
                    </a:lnTo>
                    <a:lnTo>
                      <a:pt x="90" y="1005"/>
                    </a:lnTo>
                    <a:lnTo>
                      <a:pt x="90" y="1023"/>
                    </a:lnTo>
                    <a:lnTo>
                      <a:pt x="90" y="969"/>
                    </a:lnTo>
                    <a:lnTo>
                      <a:pt x="96" y="951"/>
                    </a:lnTo>
                    <a:lnTo>
                      <a:pt x="96" y="1029"/>
                    </a:lnTo>
                    <a:lnTo>
                      <a:pt x="102" y="987"/>
                    </a:lnTo>
                    <a:lnTo>
                      <a:pt x="102" y="1112"/>
                    </a:lnTo>
                    <a:lnTo>
                      <a:pt x="108" y="1076"/>
                    </a:lnTo>
                    <a:lnTo>
                      <a:pt x="108" y="1064"/>
                    </a:lnTo>
                    <a:lnTo>
                      <a:pt x="108" y="1088"/>
                    </a:lnTo>
                    <a:lnTo>
                      <a:pt x="114" y="1142"/>
                    </a:lnTo>
                    <a:lnTo>
                      <a:pt x="114" y="963"/>
                    </a:lnTo>
                    <a:lnTo>
                      <a:pt x="120" y="933"/>
                    </a:lnTo>
                    <a:lnTo>
                      <a:pt x="120" y="945"/>
                    </a:lnTo>
                    <a:lnTo>
                      <a:pt x="120" y="556"/>
                    </a:lnTo>
                    <a:lnTo>
                      <a:pt x="126" y="502"/>
                    </a:lnTo>
                    <a:lnTo>
                      <a:pt x="126" y="1250"/>
                    </a:lnTo>
                    <a:lnTo>
                      <a:pt x="126" y="987"/>
                    </a:lnTo>
                    <a:lnTo>
                      <a:pt x="132" y="903"/>
                    </a:lnTo>
                    <a:lnTo>
                      <a:pt x="132" y="939"/>
                    </a:lnTo>
                    <a:lnTo>
                      <a:pt x="132" y="903"/>
                    </a:lnTo>
                    <a:lnTo>
                      <a:pt x="138" y="945"/>
                    </a:lnTo>
                    <a:lnTo>
                      <a:pt x="138" y="981"/>
                    </a:lnTo>
                    <a:lnTo>
                      <a:pt x="138" y="885"/>
                    </a:lnTo>
                    <a:lnTo>
                      <a:pt x="144" y="873"/>
                    </a:lnTo>
                    <a:lnTo>
                      <a:pt x="144" y="1142"/>
                    </a:lnTo>
                    <a:lnTo>
                      <a:pt x="150" y="1196"/>
                    </a:lnTo>
                    <a:lnTo>
                      <a:pt x="150" y="1967"/>
                    </a:lnTo>
                    <a:lnTo>
                      <a:pt x="156" y="1830"/>
                    </a:lnTo>
                    <a:lnTo>
                      <a:pt x="156" y="0"/>
                    </a:lnTo>
                    <a:lnTo>
                      <a:pt x="162" y="108"/>
                    </a:lnTo>
                    <a:lnTo>
                      <a:pt x="162" y="831"/>
                    </a:lnTo>
                    <a:lnTo>
                      <a:pt x="168" y="867"/>
                    </a:lnTo>
                    <a:lnTo>
                      <a:pt x="168" y="909"/>
                    </a:lnTo>
                    <a:lnTo>
                      <a:pt x="168" y="831"/>
                    </a:lnTo>
                    <a:lnTo>
                      <a:pt x="168" y="885"/>
                    </a:lnTo>
                    <a:lnTo>
                      <a:pt x="174" y="975"/>
                    </a:lnTo>
                    <a:lnTo>
                      <a:pt x="174" y="885"/>
                    </a:lnTo>
                    <a:lnTo>
                      <a:pt x="174" y="897"/>
                    </a:lnTo>
                    <a:lnTo>
                      <a:pt x="180" y="945"/>
                    </a:lnTo>
                    <a:lnTo>
                      <a:pt x="180" y="957"/>
                    </a:lnTo>
                    <a:lnTo>
                      <a:pt x="180" y="927"/>
                    </a:lnTo>
                    <a:lnTo>
                      <a:pt x="180" y="933"/>
                    </a:lnTo>
                    <a:lnTo>
                      <a:pt x="186" y="975"/>
                    </a:lnTo>
                    <a:lnTo>
                      <a:pt x="186" y="951"/>
                    </a:lnTo>
                    <a:lnTo>
                      <a:pt x="193" y="1035"/>
                    </a:lnTo>
                    <a:lnTo>
                      <a:pt x="193" y="969"/>
                    </a:lnTo>
                    <a:lnTo>
                      <a:pt x="193" y="1041"/>
                    </a:lnTo>
                    <a:lnTo>
                      <a:pt x="199" y="963"/>
                    </a:lnTo>
                    <a:lnTo>
                      <a:pt x="199" y="1029"/>
                    </a:lnTo>
                    <a:lnTo>
                      <a:pt x="205" y="981"/>
                    </a:lnTo>
                    <a:lnTo>
                      <a:pt x="205" y="945"/>
                    </a:lnTo>
                    <a:lnTo>
                      <a:pt x="205" y="1029"/>
                    </a:lnTo>
                    <a:lnTo>
                      <a:pt x="211" y="1035"/>
                    </a:lnTo>
                    <a:lnTo>
                      <a:pt x="211" y="945"/>
                    </a:lnTo>
                    <a:lnTo>
                      <a:pt x="211" y="981"/>
                    </a:lnTo>
                    <a:lnTo>
                      <a:pt x="217" y="1005"/>
                    </a:lnTo>
                    <a:lnTo>
                      <a:pt x="217" y="1029"/>
                    </a:lnTo>
                    <a:lnTo>
                      <a:pt x="217" y="987"/>
                    </a:lnTo>
                    <a:lnTo>
                      <a:pt x="217" y="993"/>
                    </a:lnTo>
                    <a:lnTo>
                      <a:pt x="223" y="1059"/>
                    </a:lnTo>
                    <a:lnTo>
                      <a:pt x="223" y="957"/>
                    </a:lnTo>
                    <a:lnTo>
                      <a:pt x="229" y="933"/>
                    </a:lnTo>
                    <a:lnTo>
                      <a:pt x="229" y="963"/>
                    </a:lnTo>
                    <a:lnTo>
                      <a:pt x="229" y="885"/>
                    </a:lnTo>
                    <a:lnTo>
                      <a:pt x="229" y="927"/>
                    </a:lnTo>
                    <a:lnTo>
                      <a:pt x="235" y="921"/>
                    </a:lnTo>
                    <a:lnTo>
                      <a:pt x="235" y="933"/>
                    </a:lnTo>
                    <a:lnTo>
                      <a:pt x="235" y="879"/>
                    </a:lnTo>
                    <a:lnTo>
                      <a:pt x="241" y="849"/>
                    </a:lnTo>
                    <a:lnTo>
                      <a:pt x="241" y="485"/>
                    </a:lnTo>
                    <a:lnTo>
                      <a:pt x="241" y="700"/>
                    </a:lnTo>
                    <a:lnTo>
                      <a:pt x="247" y="1088"/>
                    </a:lnTo>
                    <a:lnTo>
                      <a:pt x="247" y="1196"/>
                    </a:lnTo>
                    <a:lnTo>
                      <a:pt x="247" y="837"/>
                    </a:lnTo>
                    <a:lnTo>
                      <a:pt x="247" y="891"/>
                    </a:lnTo>
                    <a:lnTo>
                      <a:pt x="253" y="915"/>
                    </a:lnTo>
                    <a:lnTo>
                      <a:pt x="253" y="957"/>
                    </a:lnTo>
                    <a:lnTo>
                      <a:pt x="253" y="951"/>
                    </a:lnTo>
                    <a:lnTo>
                      <a:pt x="259" y="957"/>
                    </a:lnTo>
                    <a:lnTo>
                      <a:pt x="259" y="993"/>
                    </a:lnTo>
                    <a:lnTo>
                      <a:pt x="259" y="951"/>
                    </a:lnTo>
                    <a:lnTo>
                      <a:pt x="265" y="939"/>
                    </a:lnTo>
                    <a:lnTo>
                      <a:pt x="265" y="999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7" name="Freeform 8">
                <a:extLst>
                  <a:ext uri="{FF2B5EF4-FFF2-40B4-BE49-F238E27FC236}">
                    <a16:creationId xmlns:a16="http://schemas.microsoft.com/office/drawing/2014/main" id="{4E7CDE85-AB42-B24A-AE27-48BE5BBAF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6" y="1003"/>
                <a:ext cx="330" cy="232"/>
              </a:xfrm>
              <a:custGeom>
                <a:avLst/>
                <a:gdLst>
                  <a:gd name="T0" fmla="*/ 6 w 265"/>
                  <a:gd name="T1" fmla="*/ 933 h 1943"/>
                  <a:gd name="T2" fmla="*/ 12 w 265"/>
                  <a:gd name="T3" fmla="*/ 993 h 1943"/>
                  <a:gd name="T4" fmla="*/ 18 w 265"/>
                  <a:gd name="T5" fmla="*/ 909 h 1943"/>
                  <a:gd name="T6" fmla="*/ 24 w 265"/>
                  <a:gd name="T7" fmla="*/ 885 h 1943"/>
                  <a:gd name="T8" fmla="*/ 30 w 265"/>
                  <a:gd name="T9" fmla="*/ 873 h 1943"/>
                  <a:gd name="T10" fmla="*/ 36 w 265"/>
                  <a:gd name="T11" fmla="*/ 1047 h 1943"/>
                  <a:gd name="T12" fmla="*/ 42 w 265"/>
                  <a:gd name="T13" fmla="*/ 831 h 1943"/>
                  <a:gd name="T14" fmla="*/ 48 w 265"/>
                  <a:gd name="T15" fmla="*/ 825 h 1943"/>
                  <a:gd name="T16" fmla="*/ 60 w 265"/>
                  <a:gd name="T17" fmla="*/ 885 h 1943"/>
                  <a:gd name="T18" fmla="*/ 66 w 265"/>
                  <a:gd name="T19" fmla="*/ 855 h 1943"/>
                  <a:gd name="T20" fmla="*/ 72 w 265"/>
                  <a:gd name="T21" fmla="*/ 1280 h 1943"/>
                  <a:gd name="T22" fmla="*/ 78 w 265"/>
                  <a:gd name="T23" fmla="*/ 1327 h 1943"/>
                  <a:gd name="T24" fmla="*/ 84 w 265"/>
                  <a:gd name="T25" fmla="*/ 532 h 1943"/>
                  <a:gd name="T26" fmla="*/ 90 w 265"/>
                  <a:gd name="T27" fmla="*/ 514 h 1943"/>
                  <a:gd name="T28" fmla="*/ 96 w 265"/>
                  <a:gd name="T29" fmla="*/ 951 h 1943"/>
                  <a:gd name="T30" fmla="*/ 102 w 265"/>
                  <a:gd name="T31" fmla="*/ 801 h 1943"/>
                  <a:gd name="T32" fmla="*/ 108 w 265"/>
                  <a:gd name="T33" fmla="*/ 879 h 1943"/>
                  <a:gd name="T34" fmla="*/ 114 w 265"/>
                  <a:gd name="T35" fmla="*/ 933 h 1943"/>
                  <a:gd name="T36" fmla="*/ 120 w 265"/>
                  <a:gd name="T37" fmla="*/ 939 h 1943"/>
                  <a:gd name="T38" fmla="*/ 126 w 265"/>
                  <a:gd name="T39" fmla="*/ 993 h 1943"/>
                  <a:gd name="T40" fmla="*/ 132 w 265"/>
                  <a:gd name="T41" fmla="*/ 987 h 1943"/>
                  <a:gd name="T42" fmla="*/ 138 w 265"/>
                  <a:gd name="T43" fmla="*/ 975 h 1943"/>
                  <a:gd name="T44" fmla="*/ 144 w 265"/>
                  <a:gd name="T45" fmla="*/ 975 h 1943"/>
                  <a:gd name="T46" fmla="*/ 150 w 265"/>
                  <a:gd name="T47" fmla="*/ 837 h 1943"/>
                  <a:gd name="T48" fmla="*/ 156 w 265"/>
                  <a:gd name="T49" fmla="*/ 885 h 1943"/>
                  <a:gd name="T50" fmla="*/ 162 w 265"/>
                  <a:gd name="T51" fmla="*/ 748 h 1943"/>
                  <a:gd name="T52" fmla="*/ 168 w 265"/>
                  <a:gd name="T53" fmla="*/ 748 h 1943"/>
                  <a:gd name="T54" fmla="*/ 174 w 265"/>
                  <a:gd name="T55" fmla="*/ 795 h 1943"/>
                  <a:gd name="T56" fmla="*/ 187 w 265"/>
                  <a:gd name="T57" fmla="*/ 837 h 1943"/>
                  <a:gd name="T58" fmla="*/ 193 w 265"/>
                  <a:gd name="T59" fmla="*/ 891 h 1943"/>
                  <a:gd name="T60" fmla="*/ 199 w 265"/>
                  <a:gd name="T61" fmla="*/ 843 h 1943"/>
                  <a:gd name="T62" fmla="*/ 205 w 265"/>
                  <a:gd name="T63" fmla="*/ 807 h 1943"/>
                  <a:gd name="T64" fmla="*/ 211 w 265"/>
                  <a:gd name="T65" fmla="*/ 1256 h 1943"/>
                  <a:gd name="T66" fmla="*/ 217 w 265"/>
                  <a:gd name="T67" fmla="*/ 951 h 1943"/>
                  <a:gd name="T68" fmla="*/ 223 w 265"/>
                  <a:gd name="T69" fmla="*/ 951 h 1943"/>
                  <a:gd name="T70" fmla="*/ 229 w 265"/>
                  <a:gd name="T71" fmla="*/ 969 h 1943"/>
                  <a:gd name="T72" fmla="*/ 235 w 265"/>
                  <a:gd name="T73" fmla="*/ 813 h 1943"/>
                  <a:gd name="T74" fmla="*/ 241 w 265"/>
                  <a:gd name="T75" fmla="*/ 777 h 1943"/>
                  <a:gd name="T76" fmla="*/ 247 w 265"/>
                  <a:gd name="T77" fmla="*/ 801 h 1943"/>
                  <a:gd name="T78" fmla="*/ 253 w 265"/>
                  <a:gd name="T79" fmla="*/ 754 h 1943"/>
                  <a:gd name="T80" fmla="*/ 259 w 265"/>
                  <a:gd name="T81" fmla="*/ 855 h 1943"/>
                  <a:gd name="T82" fmla="*/ 265 w 265"/>
                  <a:gd name="T83" fmla="*/ 837 h 1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943">
                    <a:moveTo>
                      <a:pt x="0" y="987"/>
                    </a:moveTo>
                    <a:lnTo>
                      <a:pt x="0" y="909"/>
                    </a:lnTo>
                    <a:lnTo>
                      <a:pt x="6" y="933"/>
                    </a:lnTo>
                    <a:lnTo>
                      <a:pt x="6" y="999"/>
                    </a:lnTo>
                    <a:lnTo>
                      <a:pt x="6" y="981"/>
                    </a:lnTo>
                    <a:lnTo>
                      <a:pt x="12" y="993"/>
                    </a:lnTo>
                    <a:lnTo>
                      <a:pt x="12" y="909"/>
                    </a:lnTo>
                    <a:lnTo>
                      <a:pt x="18" y="891"/>
                    </a:lnTo>
                    <a:lnTo>
                      <a:pt x="18" y="909"/>
                    </a:lnTo>
                    <a:lnTo>
                      <a:pt x="18" y="885"/>
                    </a:lnTo>
                    <a:lnTo>
                      <a:pt x="18" y="891"/>
                    </a:lnTo>
                    <a:lnTo>
                      <a:pt x="24" y="885"/>
                    </a:lnTo>
                    <a:lnTo>
                      <a:pt x="24" y="927"/>
                    </a:lnTo>
                    <a:lnTo>
                      <a:pt x="24" y="885"/>
                    </a:lnTo>
                    <a:lnTo>
                      <a:pt x="30" y="873"/>
                    </a:lnTo>
                    <a:lnTo>
                      <a:pt x="30" y="1005"/>
                    </a:lnTo>
                    <a:lnTo>
                      <a:pt x="36" y="993"/>
                    </a:lnTo>
                    <a:lnTo>
                      <a:pt x="36" y="1047"/>
                    </a:lnTo>
                    <a:lnTo>
                      <a:pt x="36" y="993"/>
                    </a:lnTo>
                    <a:lnTo>
                      <a:pt x="42" y="993"/>
                    </a:lnTo>
                    <a:lnTo>
                      <a:pt x="42" y="831"/>
                    </a:lnTo>
                    <a:lnTo>
                      <a:pt x="48" y="855"/>
                    </a:lnTo>
                    <a:lnTo>
                      <a:pt x="48" y="933"/>
                    </a:lnTo>
                    <a:lnTo>
                      <a:pt x="48" y="825"/>
                    </a:lnTo>
                    <a:lnTo>
                      <a:pt x="54" y="855"/>
                    </a:lnTo>
                    <a:lnTo>
                      <a:pt x="54" y="843"/>
                    </a:lnTo>
                    <a:lnTo>
                      <a:pt x="60" y="885"/>
                    </a:lnTo>
                    <a:lnTo>
                      <a:pt x="60" y="855"/>
                    </a:lnTo>
                    <a:lnTo>
                      <a:pt x="66" y="903"/>
                    </a:lnTo>
                    <a:lnTo>
                      <a:pt x="66" y="855"/>
                    </a:lnTo>
                    <a:lnTo>
                      <a:pt x="66" y="885"/>
                    </a:lnTo>
                    <a:lnTo>
                      <a:pt x="72" y="921"/>
                    </a:lnTo>
                    <a:lnTo>
                      <a:pt x="72" y="1280"/>
                    </a:lnTo>
                    <a:lnTo>
                      <a:pt x="78" y="1525"/>
                    </a:lnTo>
                    <a:lnTo>
                      <a:pt x="78" y="1943"/>
                    </a:lnTo>
                    <a:lnTo>
                      <a:pt x="78" y="1327"/>
                    </a:lnTo>
                    <a:lnTo>
                      <a:pt x="84" y="616"/>
                    </a:lnTo>
                    <a:lnTo>
                      <a:pt x="84" y="0"/>
                    </a:lnTo>
                    <a:lnTo>
                      <a:pt x="84" y="532"/>
                    </a:lnTo>
                    <a:lnTo>
                      <a:pt x="90" y="694"/>
                    </a:lnTo>
                    <a:lnTo>
                      <a:pt x="90" y="813"/>
                    </a:lnTo>
                    <a:lnTo>
                      <a:pt x="90" y="514"/>
                    </a:lnTo>
                    <a:lnTo>
                      <a:pt x="96" y="413"/>
                    </a:lnTo>
                    <a:lnTo>
                      <a:pt x="96" y="1208"/>
                    </a:lnTo>
                    <a:lnTo>
                      <a:pt x="96" y="951"/>
                    </a:lnTo>
                    <a:lnTo>
                      <a:pt x="102" y="855"/>
                    </a:lnTo>
                    <a:lnTo>
                      <a:pt x="102" y="879"/>
                    </a:lnTo>
                    <a:lnTo>
                      <a:pt x="102" y="801"/>
                    </a:lnTo>
                    <a:lnTo>
                      <a:pt x="102" y="837"/>
                    </a:lnTo>
                    <a:lnTo>
                      <a:pt x="108" y="891"/>
                    </a:lnTo>
                    <a:lnTo>
                      <a:pt x="108" y="879"/>
                    </a:lnTo>
                    <a:lnTo>
                      <a:pt x="108" y="903"/>
                    </a:lnTo>
                    <a:lnTo>
                      <a:pt x="114" y="927"/>
                    </a:lnTo>
                    <a:lnTo>
                      <a:pt x="114" y="933"/>
                    </a:lnTo>
                    <a:lnTo>
                      <a:pt x="114" y="885"/>
                    </a:lnTo>
                    <a:lnTo>
                      <a:pt x="120" y="867"/>
                    </a:lnTo>
                    <a:lnTo>
                      <a:pt x="120" y="939"/>
                    </a:lnTo>
                    <a:lnTo>
                      <a:pt x="120" y="915"/>
                    </a:lnTo>
                    <a:lnTo>
                      <a:pt x="126" y="933"/>
                    </a:lnTo>
                    <a:lnTo>
                      <a:pt x="126" y="993"/>
                    </a:lnTo>
                    <a:lnTo>
                      <a:pt x="126" y="957"/>
                    </a:lnTo>
                    <a:lnTo>
                      <a:pt x="132" y="921"/>
                    </a:lnTo>
                    <a:lnTo>
                      <a:pt x="132" y="987"/>
                    </a:lnTo>
                    <a:lnTo>
                      <a:pt x="138" y="957"/>
                    </a:lnTo>
                    <a:lnTo>
                      <a:pt x="138" y="927"/>
                    </a:lnTo>
                    <a:lnTo>
                      <a:pt x="138" y="975"/>
                    </a:lnTo>
                    <a:lnTo>
                      <a:pt x="144" y="957"/>
                    </a:lnTo>
                    <a:lnTo>
                      <a:pt x="144" y="897"/>
                    </a:lnTo>
                    <a:lnTo>
                      <a:pt x="144" y="975"/>
                    </a:lnTo>
                    <a:lnTo>
                      <a:pt x="150" y="933"/>
                    </a:lnTo>
                    <a:lnTo>
                      <a:pt x="150" y="939"/>
                    </a:lnTo>
                    <a:lnTo>
                      <a:pt x="150" y="837"/>
                    </a:lnTo>
                    <a:lnTo>
                      <a:pt x="150" y="873"/>
                    </a:lnTo>
                    <a:lnTo>
                      <a:pt x="156" y="879"/>
                    </a:lnTo>
                    <a:lnTo>
                      <a:pt x="156" y="885"/>
                    </a:lnTo>
                    <a:lnTo>
                      <a:pt x="156" y="748"/>
                    </a:lnTo>
                    <a:lnTo>
                      <a:pt x="162" y="742"/>
                    </a:lnTo>
                    <a:lnTo>
                      <a:pt x="162" y="748"/>
                    </a:lnTo>
                    <a:lnTo>
                      <a:pt x="162" y="694"/>
                    </a:lnTo>
                    <a:lnTo>
                      <a:pt x="168" y="736"/>
                    </a:lnTo>
                    <a:lnTo>
                      <a:pt x="168" y="748"/>
                    </a:lnTo>
                    <a:lnTo>
                      <a:pt x="168" y="670"/>
                    </a:lnTo>
                    <a:lnTo>
                      <a:pt x="174" y="694"/>
                    </a:lnTo>
                    <a:lnTo>
                      <a:pt x="174" y="795"/>
                    </a:lnTo>
                    <a:lnTo>
                      <a:pt x="180" y="783"/>
                    </a:lnTo>
                    <a:lnTo>
                      <a:pt x="180" y="861"/>
                    </a:lnTo>
                    <a:lnTo>
                      <a:pt x="187" y="837"/>
                    </a:lnTo>
                    <a:lnTo>
                      <a:pt x="187" y="921"/>
                    </a:lnTo>
                    <a:lnTo>
                      <a:pt x="187" y="885"/>
                    </a:lnTo>
                    <a:lnTo>
                      <a:pt x="193" y="891"/>
                    </a:lnTo>
                    <a:lnTo>
                      <a:pt x="193" y="903"/>
                    </a:lnTo>
                    <a:lnTo>
                      <a:pt x="193" y="867"/>
                    </a:lnTo>
                    <a:lnTo>
                      <a:pt x="199" y="843"/>
                    </a:lnTo>
                    <a:lnTo>
                      <a:pt x="199" y="897"/>
                    </a:lnTo>
                    <a:lnTo>
                      <a:pt x="205" y="861"/>
                    </a:lnTo>
                    <a:lnTo>
                      <a:pt x="205" y="807"/>
                    </a:lnTo>
                    <a:lnTo>
                      <a:pt x="211" y="682"/>
                    </a:lnTo>
                    <a:lnTo>
                      <a:pt x="211" y="514"/>
                    </a:lnTo>
                    <a:lnTo>
                      <a:pt x="211" y="1256"/>
                    </a:lnTo>
                    <a:lnTo>
                      <a:pt x="217" y="1088"/>
                    </a:lnTo>
                    <a:lnTo>
                      <a:pt x="217" y="891"/>
                    </a:lnTo>
                    <a:lnTo>
                      <a:pt x="217" y="951"/>
                    </a:lnTo>
                    <a:lnTo>
                      <a:pt x="223" y="921"/>
                    </a:lnTo>
                    <a:lnTo>
                      <a:pt x="223" y="975"/>
                    </a:lnTo>
                    <a:lnTo>
                      <a:pt x="223" y="951"/>
                    </a:lnTo>
                    <a:lnTo>
                      <a:pt x="229" y="981"/>
                    </a:lnTo>
                    <a:lnTo>
                      <a:pt x="229" y="957"/>
                    </a:lnTo>
                    <a:lnTo>
                      <a:pt x="229" y="969"/>
                    </a:lnTo>
                    <a:lnTo>
                      <a:pt x="235" y="993"/>
                    </a:lnTo>
                    <a:lnTo>
                      <a:pt x="235" y="795"/>
                    </a:lnTo>
                    <a:lnTo>
                      <a:pt x="235" y="813"/>
                    </a:lnTo>
                    <a:lnTo>
                      <a:pt x="241" y="831"/>
                    </a:lnTo>
                    <a:lnTo>
                      <a:pt x="241" y="754"/>
                    </a:lnTo>
                    <a:lnTo>
                      <a:pt x="241" y="777"/>
                    </a:lnTo>
                    <a:lnTo>
                      <a:pt x="247" y="819"/>
                    </a:lnTo>
                    <a:lnTo>
                      <a:pt x="247" y="783"/>
                    </a:lnTo>
                    <a:lnTo>
                      <a:pt x="247" y="801"/>
                    </a:lnTo>
                    <a:lnTo>
                      <a:pt x="253" y="760"/>
                    </a:lnTo>
                    <a:lnTo>
                      <a:pt x="253" y="795"/>
                    </a:lnTo>
                    <a:lnTo>
                      <a:pt x="253" y="754"/>
                    </a:lnTo>
                    <a:lnTo>
                      <a:pt x="253" y="783"/>
                    </a:lnTo>
                    <a:lnTo>
                      <a:pt x="259" y="742"/>
                    </a:lnTo>
                    <a:lnTo>
                      <a:pt x="259" y="855"/>
                    </a:lnTo>
                    <a:lnTo>
                      <a:pt x="259" y="718"/>
                    </a:lnTo>
                    <a:lnTo>
                      <a:pt x="259" y="825"/>
                    </a:lnTo>
                    <a:lnTo>
                      <a:pt x="265" y="837"/>
                    </a:lnTo>
                    <a:lnTo>
                      <a:pt x="265" y="819"/>
                    </a:lnTo>
                    <a:lnTo>
                      <a:pt x="265" y="1100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8" name="Freeform 9">
                <a:extLst>
                  <a:ext uri="{FF2B5EF4-FFF2-40B4-BE49-F238E27FC236}">
                    <a16:creationId xmlns:a16="http://schemas.microsoft.com/office/drawing/2014/main" id="{9A9FC8ED-79D1-ED4E-AB86-95741D475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8" y="1012"/>
                <a:ext cx="323" cy="208"/>
              </a:xfrm>
              <a:custGeom>
                <a:avLst/>
                <a:gdLst>
                  <a:gd name="T0" fmla="*/ 6 w 259"/>
                  <a:gd name="T1" fmla="*/ 1728 h 1740"/>
                  <a:gd name="T2" fmla="*/ 12 w 259"/>
                  <a:gd name="T3" fmla="*/ 197 h 1740"/>
                  <a:gd name="T4" fmla="*/ 18 w 259"/>
                  <a:gd name="T5" fmla="*/ 580 h 1740"/>
                  <a:gd name="T6" fmla="*/ 24 w 259"/>
                  <a:gd name="T7" fmla="*/ 616 h 1740"/>
                  <a:gd name="T8" fmla="*/ 36 w 259"/>
                  <a:gd name="T9" fmla="*/ 723 h 1740"/>
                  <a:gd name="T10" fmla="*/ 42 w 259"/>
                  <a:gd name="T11" fmla="*/ 777 h 1740"/>
                  <a:gd name="T12" fmla="*/ 48 w 259"/>
                  <a:gd name="T13" fmla="*/ 717 h 1740"/>
                  <a:gd name="T14" fmla="*/ 54 w 259"/>
                  <a:gd name="T15" fmla="*/ 801 h 1740"/>
                  <a:gd name="T16" fmla="*/ 60 w 259"/>
                  <a:gd name="T17" fmla="*/ 849 h 1740"/>
                  <a:gd name="T18" fmla="*/ 66 w 259"/>
                  <a:gd name="T19" fmla="*/ 980 h 1740"/>
                  <a:gd name="T20" fmla="*/ 66 w 259"/>
                  <a:gd name="T21" fmla="*/ 909 h 1740"/>
                  <a:gd name="T22" fmla="*/ 72 w 259"/>
                  <a:gd name="T23" fmla="*/ 843 h 1740"/>
                  <a:gd name="T24" fmla="*/ 84 w 259"/>
                  <a:gd name="T25" fmla="*/ 855 h 1740"/>
                  <a:gd name="T26" fmla="*/ 90 w 259"/>
                  <a:gd name="T27" fmla="*/ 753 h 1740"/>
                  <a:gd name="T28" fmla="*/ 96 w 259"/>
                  <a:gd name="T29" fmla="*/ 676 h 1740"/>
                  <a:gd name="T30" fmla="*/ 102 w 259"/>
                  <a:gd name="T31" fmla="*/ 658 h 1740"/>
                  <a:gd name="T32" fmla="*/ 102 w 259"/>
                  <a:gd name="T33" fmla="*/ 670 h 1740"/>
                  <a:gd name="T34" fmla="*/ 114 w 259"/>
                  <a:gd name="T35" fmla="*/ 759 h 1740"/>
                  <a:gd name="T36" fmla="*/ 120 w 259"/>
                  <a:gd name="T37" fmla="*/ 777 h 1740"/>
                  <a:gd name="T38" fmla="*/ 126 w 259"/>
                  <a:gd name="T39" fmla="*/ 759 h 1740"/>
                  <a:gd name="T40" fmla="*/ 132 w 259"/>
                  <a:gd name="T41" fmla="*/ 801 h 1740"/>
                  <a:gd name="T42" fmla="*/ 138 w 259"/>
                  <a:gd name="T43" fmla="*/ 819 h 1740"/>
                  <a:gd name="T44" fmla="*/ 144 w 259"/>
                  <a:gd name="T45" fmla="*/ 747 h 1740"/>
                  <a:gd name="T46" fmla="*/ 150 w 259"/>
                  <a:gd name="T47" fmla="*/ 825 h 1740"/>
                  <a:gd name="T48" fmla="*/ 156 w 259"/>
                  <a:gd name="T49" fmla="*/ 795 h 1740"/>
                  <a:gd name="T50" fmla="*/ 156 w 259"/>
                  <a:gd name="T51" fmla="*/ 819 h 1740"/>
                  <a:gd name="T52" fmla="*/ 162 w 259"/>
                  <a:gd name="T53" fmla="*/ 903 h 1740"/>
                  <a:gd name="T54" fmla="*/ 168 w 259"/>
                  <a:gd name="T55" fmla="*/ 873 h 1740"/>
                  <a:gd name="T56" fmla="*/ 174 w 259"/>
                  <a:gd name="T57" fmla="*/ 418 h 1740"/>
                  <a:gd name="T58" fmla="*/ 180 w 259"/>
                  <a:gd name="T59" fmla="*/ 741 h 1740"/>
                  <a:gd name="T60" fmla="*/ 187 w 259"/>
                  <a:gd name="T61" fmla="*/ 670 h 1740"/>
                  <a:gd name="T62" fmla="*/ 193 w 259"/>
                  <a:gd name="T63" fmla="*/ 789 h 1740"/>
                  <a:gd name="T64" fmla="*/ 199 w 259"/>
                  <a:gd name="T65" fmla="*/ 795 h 1740"/>
                  <a:gd name="T66" fmla="*/ 205 w 259"/>
                  <a:gd name="T67" fmla="*/ 1058 h 1740"/>
                  <a:gd name="T68" fmla="*/ 211 w 259"/>
                  <a:gd name="T69" fmla="*/ 1315 h 1740"/>
                  <a:gd name="T70" fmla="*/ 217 w 259"/>
                  <a:gd name="T71" fmla="*/ 454 h 1740"/>
                  <a:gd name="T72" fmla="*/ 229 w 259"/>
                  <a:gd name="T73" fmla="*/ 670 h 1740"/>
                  <a:gd name="T74" fmla="*/ 235 w 259"/>
                  <a:gd name="T75" fmla="*/ 759 h 1740"/>
                  <a:gd name="T76" fmla="*/ 235 w 259"/>
                  <a:gd name="T77" fmla="*/ 765 h 1740"/>
                  <a:gd name="T78" fmla="*/ 241 w 259"/>
                  <a:gd name="T79" fmla="*/ 771 h 1740"/>
                  <a:gd name="T80" fmla="*/ 247 w 259"/>
                  <a:gd name="T81" fmla="*/ 753 h 1740"/>
                  <a:gd name="T82" fmla="*/ 253 w 259"/>
                  <a:gd name="T83" fmla="*/ 723 h 1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740">
                    <a:moveTo>
                      <a:pt x="0" y="1028"/>
                    </a:moveTo>
                    <a:lnTo>
                      <a:pt x="6" y="1315"/>
                    </a:lnTo>
                    <a:lnTo>
                      <a:pt x="6" y="1728"/>
                    </a:lnTo>
                    <a:lnTo>
                      <a:pt x="12" y="1345"/>
                    </a:lnTo>
                    <a:lnTo>
                      <a:pt x="12" y="0"/>
                    </a:lnTo>
                    <a:lnTo>
                      <a:pt x="12" y="197"/>
                    </a:lnTo>
                    <a:lnTo>
                      <a:pt x="18" y="413"/>
                    </a:lnTo>
                    <a:lnTo>
                      <a:pt x="18" y="634"/>
                    </a:lnTo>
                    <a:lnTo>
                      <a:pt x="18" y="580"/>
                    </a:lnTo>
                    <a:lnTo>
                      <a:pt x="24" y="652"/>
                    </a:lnTo>
                    <a:lnTo>
                      <a:pt x="24" y="699"/>
                    </a:lnTo>
                    <a:lnTo>
                      <a:pt x="24" y="616"/>
                    </a:lnTo>
                    <a:lnTo>
                      <a:pt x="30" y="634"/>
                    </a:lnTo>
                    <a:lnTo>
                      <a:pt x="30" y="676"/>
                    </a:lnTo>
                    <a:lnTo>
                      <a:pt x="36" y="723"/>
                    </a:lnTo>
                    <a:lnTo>
                      <a:pt x="36" y="699"/>
                    </a:lnTo>
                    <a:lnTo>
                      <a:pt x="36" y="783"/>
                    </a:lnTo>
                    <a:lnTo>
                      <a:pt x="42" y="777"/>
                    </a:lnTo>
                    <a:lnTo>
                      <a:pt x="42" y="729"/>
                    </a:lnTo>
                    <a:lnTo>
                      <a:pt x="42" y="747"/>
                    </a:lnTo>
                    <a:lnTo>
                      <a:pt x="48" y="717"/>
                    </a:lnTo>
                    <a:lnTo>
                      <a:pt x="48" y="699"/>
                    </a:lnTo>
                    <a:lnTo>
                      <a:pt x="48" y="813"/>
                    </a:lnTo>
                    <a:lnTo>
                      <a:pt x="54" y="801"/>
                    </a:lnTo>
                    <a:lnTo>
                      <a:pt x="54" y="759"/>
                    </a:lnTo>
                    <a:lnTo>
                      <a:pt x="54" y="825"/>
                    </a:lnTo>
                    <a:lnTo>
                      <a:pt x="60" y="849"/>
                    </a:lnTo>
                    <a:lnTo>
                      <a:pt x="60" y="442"/>
                    </a:lnTo>
                    <a:lnTo>
                      <a:pt x="60" y="616"/>
                    </a:lnTo>
                    <a:lnTo>
                      <a:pt x="66" y="980"/>
                    </a:lnTo>
                    <a:lnTo>
                      <a:pt x="66" y="1208"/>
                    </a:lnTo>
                    <a:lnTo>
                      <a:pt x="66" y="873"/>
                    </a:lnTo>
                    <a:lnTo>
                      <a:pt x="66" y="909"/>
                    </a:lnTo>
                    <a:lnTo>
                      <a:pt x="72" y="891"/>
                    </a:lnTo>
                    <a:lnTo>
                      <a:pt x="72" y="921"/>
                    </a:lnTo>
                    <a:lnTo>
                      <a:pt x="72" y="843"/>
                    </a:lnTo>
                    <a:lnTo>
                      <a:pt x="78" y="885"/>
                    </a:lnTo>
                    <a:lnTo>
                      <a:pt x="78" y="831"/>
                    </a:lnTo>
                    <a:lnTo>
                      <a:pt x="84" y="855"/>
                    </a:lnTo>
                    <a:lnTo>
                      <a:pt x="84" y="879"/>
                    </a:lnTo>
                    <a:lnTo>
                      <a:pt x="84" y="765"/>
                    </a:lnTo>
                    <a:lnTo>
                      <a:pt x="90" y="753"/>
                    </a:lnTo>
                    <a:lnTo>
                      <a:pt x="90" y="670"/>
                    </a:lnTo>
                    <a:lnTo>
                      <a:pt x="96" y="664"/>
                    </a:lnTo>
                    <a:lnTo>
                      <a:pt x="96" y="676"/>
                    </a:lnTo>
                    <a:lnTo>
                      <a:pt x="96" y="646"/>
                    </a:lnTo>
                    <a:lnTo>
                      <a:pt x="96" y="664"/>
                    </a:lnTo>
                    <a:lnTo>
                      <a:pt x="102" y="658"/>
                    </a:lnTo>
                    <a:lnTo>
                      <a:pt x="102" y="682"/>
                    </a:lnTo>
                    <a:lnTo>
                      <a:pt x="102" y="634"/>
                    </a:lnTo>
                    <a:lnTo>
                      <a:pt x="102" y="670"/>
                    </a:lnTo>
                    <a:lnTo>
                      <a:pt x="108" y="664"/>
                    </a:lnTo>
                    <a:lnTo>
                      <a:pt x="108" y="783"/>
                    </a:lnTo>
                    <a:lnTo>
                      <a:pt x="114" y="759"/>
                    </a:lnTo>
                    <a:lnTo>
                      <a:pt x="114" y="729"/>
                    </a:lnTo>
                    <a:lnTo>
                      <a:pt x="114" y="771"/>
                    </a:lnTo>
                    <a:lnTo>
                      <a:pt x="120" y="777"/>
                    </a:lnTo>
                    <a:lnTo>
                      <a:pt x="120" y="819"/>
                    </a:lnTo>
                    <a:lnTo>
                      <a:pt x="126" y="807"/>
                    </a:lnTo>
                    <a:lnTo>
                      <a:pt x="126" y="759"/>
                    </a:lnTo>
                    <a:lnTo>
                      <a:pt x="126" y="813"/>
                    </a:lnTo>
                    <a:lnTo>
                      <a:pt x="132" y="843"/>
                    </a:lnTo>
                    <a:lnTo>
                      <a:pt x="132" y="801"/>
                    </a:lnTo>
                    <a:lnTo>
                      <a:pt x="132" y="807"/>
                    </a:lnTo>
                    <a:lnTo>
                      <a:pt x="138" y="789"/>
                    </a:lnTo>
                    <a:lnTo>
                      <a:pt x="138" y="819"/>
                    </a:lnTo>
                    <a:lnTo>
                      <a:pt x="138" y="789"/>
                    </a:lnTo>
                    <a:lnTo>
                      <a:pt x="144" y="789"/>
                    </a:lnTo>
                    <a:lnTo>
                      <a:pt x="144" y="747"/>
                    </a:lnTo>
                    <a:lnTo>
                      <a:pt x="144" y="777"/>
                    </a:lnTo>
                    <a:lnTo>
                      <a:pt x="150" y="813"/>
                    </a:lnTo>
                    <a:lnTo>
                      <a:pt x="150" y="825"/>
                    </a:lnTo>
                    <a:lnTo>
                      <a:pt x="150" y="753"/>
                    </a:lnTo>
                    <a:lnTo>
                      <a:pt x="150" y="801"/>
                    </a:lnTo>
                    <a:lnTo>
                      <a:pt x="156" y="795"/>
                    </a:lnTo>
                    <a:lnTo>
                      <a:pt x="156" y="843"/>
                    </a:lnTo>
                    <a:lnTo>
                      <a:pt x="156" y="783"/>
                    </a:lnTo>
                    <a:lnTo>
                      <a:pt x="156" y="819"/>
                    </a:lnTo>
                    <a:lnTo>
                      <a:pt x="162" y="837"/>
                    </a:lnTo>
                    <a:lnTo>
                      <a:pt x="162" y="789"/>
                    </a:lnTo>
                    <a:lnTo>
                      <a:pt x="162" y="903"/>
                    </a:lnTo>
                    <a:lnTo>
                      <a:pt x="168" y="891"/>
                    </a:lnTo>
                    <a:lnTo>
                      <a:pt x="168" y="897"/>
                    </a:lnTo>
                    <a:lnTo>
                      <a:pt x="168" y="873"/>
                    </a:lnTo>
                    <a:lnTo>
                      <a:pt x="174" y="801"/>
                    </a:lnTo>
                    <a:lnTo>
                      <a:pt x="174" y="329"/>
                    </a:lnTo>
                    <a:lnTo>
                      <a:pt x="174" y="418"/>
                    </a:lnTo>
                    <a:lnTo>
                      <a:pt x="180" y="652"/>
                    </a:lnTo>
                    <a:lnTo>
                      <a:pt x="180" y="1124"/>
                    </a:lnTo>
                    <a:lnTo>
                      <a:pt x="180" y="741"/>
                    </a:lnTo>
                    <a:lnTo>
                      <a:pt x="187" y="688"/>
                    </a:lnTo>
                    <a:lnTo>
                      <a:pt x="187" y="747"/>
                    </a:lnTo>
                    <a:lnTo>
                      <a:pt x="187" y="670"/>
                    </a:lnTo>
                    <a:lnTo>
                      <a:pt x="187" y="711"/>
                    </a:lnTo>
                    <a:lnTo>
                      <a:pt x="193" y="711"/>
                    </a:lnTo>
                    <a:lnTo>
                      <a:pt x="193" y="789"/>
                    </a:lnTo>
                    <a:lnTo>
                      <a:pt x="193" y="765"/>
                    </a:lnTo>
                    <a:lnTo>
                      <a:pt x="199" y="765"/>
                    </a:lnTo>
                    <a:lnTo>
                      <a:pt x="199" y="795"/>
                    </a:lnTo>
                    <a:lnTo>
                      <a:pt x="199" y="747"/>
                    </a:lnTo>
                    <a:lnTo>
                      <a:pt x="205" y="783"/>
                    </a:lnTo>
                    <a:lnTo>
                      <a:pt x="205" y="1058"/>
                    </a:lnTo>
                    <a:lnTo>
                      <a:pt x="211" y="1255"/>
                    </a:lnTo>
                    <a:lnTo>
                      <a:pt x="211" y="1740"/>
                    </a:lnTo>
                    <a:lnTo>
                      <a:pt x="211" y="1315"/>
                    </a:lnTo>
                    <a:lnTo>
                      <a:pt x="217" y="658"/>
                    </a:lnTo>
                    <a:lnTo>
                      <a:pt x="217" y="6"/>
                    </a:lnTo>
                    <a:lnTo>
                      <a:pt x="217" y="454"/>
                    </a:lnTo>
                    <a:lnTo>
                      <a:pt x="223" y="580"/>
                    </a:lnTo>
                    <a:lnTo>
                      <a:pt x="223" y="688"/>
                    </a:lnTo>
                    <a:lnTo>
                      <a:pt x="229" y="670"/>
                    </a:lnTo>
                    <a:lnTo>
                      <a:pt x="229" y="765"/>
                    </a:lnTo>
                    <a:lnTo>
                      <a:pt x="229" y="747"/>
                    </a:lnTo>
                    <a:lnTo>
                      <a:pt x="235" y="759"/>
                    </a:lnTo>
                    <a:lnTo>
                      <a:pt x="235" y="789"/>
                    </a:lnTo>
                    <a:lnTo>
                      <a:pt x="235" y="729"/>
                    </a:lnTo>
                    <a:lnTo>
                      <a:pt x="235" y="765"/>
                    </a:lnTo>
                    <a:lnTo>
                      <a:pt x="241" y="801"/>
                    </a:lnTo>
                    <a:lnTo>
                      <a:pt x="241" y="813"/>
                    </a:lnTo>
                    <a:lnTo>
                      <a:pt x="241" y="771"/>
                    </a:lnTo>
                    <a:lnTo>
                      <a:pt x="247" y="795"/>
                    </a:lnTo>
                    <a:lnTo>
                      <a:pt x="247" y="819"/>
                    </a:lnTo>
                    <a:lnTo>
                      <a:pt x="247" y="753"/>
                    </a:lnTo>
                    <a:lnTo>
                      <a:pt x="247" y="777"/>
                    </a:lnTo>
                    <a:lnTo>
                      <a:pt x="253" y="783"/>
                    </a:lnTo>
                    <a:lnTo>
                      <a:pt x="253" y="723"/>
                    </a:lnTo>
                    <a:lnTo>
                      <a:pt x="253" y="735"/>
                    </a:lnTo>
                    <a:lnTo>
                      <a:pt x="259" y="765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39" name="Freeform 10">
                <a:extLst>
                  <a:ext uri="{FF2B5EF4-FFF2-40B4-BE49-F238E27FC236}">
                    <a16:creationId xmlns:a16="http://schemas.microsoft.com/office/drawing/2014/main" id="{AF02D032-BC8C-2E41-AF1B-E3EEFB0D2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1012"/>
                <a:ext cx="315" cy="214"/>
              </a:xfrm>
              <a:custGeom>
                <a:avLst/>
                <a:gdLst>
                  <a:gd name="G0" fmla="+- 65500 0 0"/>
                  <a:gd name="G1" fmla="+- 65500 0 0"/>
                  <a:gd name="G2" fmla="+- 6 0 0"/>
                  <a:gd name="G3" fmla="*/ 1 7833 8192"/>
                  <a:gd name="G4" fmla="*/ 1 57725 256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753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0 w 253"/>
                  <a:gd name="T1" fmla="*/ 753 h 1794"/>
                  <a:gd name="T2" fmla="*/ 6 w 253"/>
                  <a:gd name="T3" fmla="*/ 807 h 1794"/>
                  <a:gd name="T4" fmla="*/ 12 w 253"/>
                  <a:gd name="T5" fmla="*/ 903 h 1794"/>
                  <a:gd name="T6" fmla="*/ 18 w 253"/>
                  <a:gd name="T7" fmla="*/ 873 h 1794"/>
                  <a:gd name="T8" fmla="*/ 30 w 253"/>
                  <a:gd name="T9" fmla="*/ 849 h 1794"/>
                  <a:gd name="T10" fmla="*/ 36 w 253"/>
                  <a:gd name="T11" fmla="*/ 424 h 1794"/>
                  <a:gd name="T12" fmla="*/ 36 w 253"/>
                  <a:gd name="T13" fmla="*/ 986 h 1794"/>
                  <a:gd name="T14" fmla="*/ 42 w 253"/>
                  <a:gd name="T15" fmla="*/ 783 h 1794"/>
                  <a:gd name="T16" fmla="*/ 48 w 253"/>
                  <a:gd name="T17" fmla="*/ 783 h 1794"/>
                  <a:gd name="T18" fmla="*/ 54 w 253"/>
                  <a:gd name="T19" fmla="*/ 807 h 1794"/>
                  <a:gd name="T20" fmla="*/ 60 w 253"/>
                  <a:gd name="T21" fmla="*/ 885 h 1794"/>
                  <a:gd name="T22" fmla="*/ 66 w 253"/>
                  <a:gd name="T23" fmla="*/ 819 h 1794"/>
                  <a:gd name="T24" fmla="*/ 72 w 253"/>
                  <a:gd name="T25" fmla="*/ 843 h 1794"/>
                  <a:gd name="T26" fmla="*/ 78 w 253"/>
                  <a:gd name="T27" fmla="*/ 825 h 1794"/>
                  <a:gd name="T28" fmla="*/ 84 w 253"/>
                  <a:gd name="T29" fmla="*/ 843 h 1794"/>
                  <a:gd name="T30" fmla="*/ 90 w 253"/>
                  <a:gd name="T31" fmla="*/ 843 h 1794"/>
                  <a:gd name="T32" fmla="*/ 96 w 253"/>
                  <a:gd name="T33" fmla="*/ 819 h 1794"/>
                  <a:gd name="T34" fmla="*/ 102 w 253"/>
                  <a:gd name="T35" fmla="*/ 819 h 1794"/>
                  <a:gd name="T36" fmla="*/ 108 w 253"/>
                  <a:gd name="T37" fmla="*/ 873 h 1794"/>
                  <a:gd name="T38" fmla="*/ 114 w 253"/>
                  <a:gd name="T39" fmla="*/ 849 h 1794"/>
                  <a:gd name="T40" fmla="*/ 120 w 253"/>
                  <a:gd name="T41" fmla="*/ 795 h 1794"/>
                  <a:gd name="T42" fmla="*/ 126 w 253"/>
                  <a:gd name="T43" fmla="*/ 783 h 1794"/>
                  <a:gd name="T44" fmla="*/ 132 w 253"/>
                  <a:gd name="T45" fmla="*/ 694 h 1794"/>
                  <a:gd name="T46" fmla="*/ 138 w 253"/>
                  <a:gd name="T47" fmla="*/ 765 h 1794"/>
                  <a:gd name="T48" fmla="*/ 144 w 253"/>
                  <a:gd name="T49" fmla="*/ 723 h 1794"/>
                  <a:gd name="T50" fmla="*/ 150 w 253"/>
                  <a:gd name="T51" fmla="*/ 771 h 1794"/>
                  <a:gd name="T52" fmla="*/ 156 w 253"/>
                  <a:gd name="T53" fmla="*/ 1339 h 1794"/>
                  <a:gd name="T54" fmla="*/ 162 w 253"/>
                  <a:gd name="T55" fmla="*/ 0 h 1794"/>
                  <a:gd name="T56" fmla="*/ 168 w 253"/>
                  <a:gd name="T57" fmla="*/ 717 h 1794"/>
                  <a:gd name="T58" fmla="*/ 174 w 253"/>
                  <a:gd name="T59" fmla="*/ 747 h 1794"/>
                  <a:gd name="T60" fmla="*/ 180 w 253"/>
                  <a:gd name="T61" fmla="*/ 765 h 1794"/>
                  <a:gd name="T62" fmla="*/ 187 w 253"/>
                  <a:gd name="T63" fmla="*/ 843 h 1794"/>
                  <a:gd name="T64" fmla="*/ 193 w 253"/>
                  <a:gd name="T65" fmla="*/ 861 h 1794"/>
                  <a:gd name="T66" fmla="*/ 199 w 253"/>
                  <a:gd name="T67" fmla="*/ 813 h 1794"/>
                  <a:gd name="T68" fmla="*/ 205 w 253"/>
                  <a:gd name="T69" fmla="*/ 777 h 1794"/>
                  <a:gd name="T70" fmla="*/ 211 w 253"/>
                  <a:gd name="T71" fmla="*/ 903 h 1794"/>
                  <a:gd name="T72" fmla="*/ 217 w 253"/>
                  <a:gd name="T73" fmla="*/ 921 h 1794"/>
                  <a:gd name="T74" fmla="*/ 223 w 253"/>
                  <a:gd name="T75" fmla="*/ 867 h 1794"/>
                  <a:gd name="T76" fmla="*/ 229 w 253"/>
                  <a:gd name="T77" fmla="*/ 801 h 1794"/>
                  <a:gd name="T78" fmla="*/ 235 w 253"/>
                  <a:gd name="T79" fmla="*/ 753 h 1794"/>
                  <a:gd name="T80" fmla="*/ 241 w 253"/>
                  <a:gd name="T81" fmla="*/ 688 h 1794"/>
                  <a:gd name="T82" fmla="*/ 247 w 253"/>
                  <a:gd name="T83" fmla="*/ 747 h 1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3" h="1794">
                    <a:moveTo>
                      <a:pt x="0" y="765"/>
                    </a:moveTo>
                    <a:lnTo>
                      <a:pt x="0" y="801"/>
                    </a:lnTo>
                    <a:lnTo>
                      <a:pt x="0" y="753"/>
                    </a:lnTo>
                    <a:lnTo>
                      <a:pt x="0" y="789"/>
                    </a:lnTo>
                    <a:lnTo>
                      <a:pt x="6" y="807"/>
                    </a:lnTo>
                    <a:lnTo>
                      <a:pt x="6" y="873"/>
                    </a:lnTo>
                    <a:lnTo>
                      <a:pt x="12" y="927"/>
                    </a:lnTo>
                    <a:lnTo>
                      <a:pt x="12" y="903"/>
                    </a:lnTo>
                    <a:lnTo>
                      <a:pt x="12" y="909"/>
                    </a:lnTo>
                    <a:lnTo>
                      <a:pt x="18" y="980"/>
                    </a:lnTo>
                    <a:lnTo>
                      <a:pt x="18" y="873"/>
                    </a:lnTo>
                    <a:lnTo>
                      <a:pt x="24" y="915"/>
                    </a:lnTo>
                    <a:lnTo>
                      <a:pt x="24" y="873"/>
                    </a:lnTo>
                    <a:lnTo>
                      <a:pt x="30" y="849"/>
                    </a:lnTo>
                    <a:lnTo>
                      <a:pt x="30" y="861"/>
                    </a:lnTo>
                    <a:lnTo>
                      <a:pt x="30" y="622"/>
                    </a:lnTo>
                    <a:lnTo>
                      <a:pt x="36" y="424"/>
                    </a:lnTo>
                    <a:lnTo>
                      <a:pt x="36" y="1064"/>
                    </a:lnTo>
                    <a:lnTo>
                      <a:pt x="36" y="359"/>
                    </a:lnTo>
                    <a:lnTo>
                      <a:pt x="36" y="986"/>
                    </a:lnTo>
                    <a:lnTo>
                      <a:pt x="42" y="765"/>
                    </a:lnTo>
                    <a:lnTo>
                      <a:pt x="42" y="676"/>
                    </a:lnTo>
                    <a:lnTo>
                      <a:pt x="42" y="783"/>
                    </a:lnTo>
                    <a:lnTo>
                      <a:pt x="48" y="759"/>
                    </a:lnTo>
                    <a:lnTo>
                      <a:pt x="48" y="753"/>
                    </a:lnTo>
                    <a:lnTo>
                      <a:pt x="48" y="783"/>
                    </a:lnTo>
                    <a:lnTo>
                      <a:pt x="54" y="795"/>
                    </a:lnTo>
                    <a:lnTo>
                      <a:pt x="54" y="819"/>
                    </a:lnTo>
                    <a:lnTo>
                      <a:pt x="54" y="807"/>
                    </a:lnTo>
                    <a:lnTo>
                      <a:pt x="60" y="813"/>
                    </a:lnTo>
                    <a:lnTo>
                      <a:pt x="60" y="807"/>
                    </a:lnTo>
                    <a:lnTo>
                      <a:pt x="60" y="885"/>
                    </a:lnTo>
                    <a:lnTo>
                      <a:pt x="66" y="801"/>
                    </a:lnTo>
                    <a:lnTo>
                      <a:pt x="66" y="843"/>
                    </a:lnTo>
                    <a:lnTo>
                      <a:pt x="66" y="819"/>
                    </a:lnTo>
                    <a:lnTo>
                      <a:pt x="72" y="897"/>
                    </a:lnTo>
                    <a:lnTo>
                      <a:pt x="72" y="837"/>
                    </a:lnTo>
                    <a:lnTo>
                      <a:pt x="72" y="843"/>
                    </a:lnTo>
                    <a:lnTo>
                      <a:pt x="78" y="849"/>
                    </a:lnTo>
                    <a:lnTo>
                      <a:pt x="78" y="807"/>
                    </a:lnTo>
                    <a:lnTo>
                      <a:pt x="78" y="825"/>
                    </a:lnTo>
                    <a:lnTo>
                      <a:pt x="84" y="813"/>
                    </a:lnTo>
                    <a:lnTo>
                      <a:pt x="84" y="879"/>
                    </a:lnTo>
                    <a:lnTo>
                      <a:pt x="84" y="843"/>
                    </a:lnTo>
                    <a:lnTo>
                      <a:pt x="90" y="831"/>
                    </a:lnTo>
                    <a:lnTo>
                      <a:pt x="90" y="777"/>
                    </a:lnTo>
                    <a:lnTo>
                      <a:pt x="90" y="843"/>
                    </a:lnTo>
                    <a:lnTo>
                      <a:pt x="96" y="861"/>
                    </a:lnTo>
                    <a:lnTo>
                      <a:pt x="96" y="813"/>
                    </a:lnTo>
                    <a:lnTo>
                      <a:pt x="96" y="819"/>
                    </a:lnTo>
                    <a:lnTo>
                      <a:pt x="102" y="879"/>
                    </a:lnTo>
                    <a:lnTo>
                      <a:pt x="102" y="795"/>
                    </a:lnTo>
                    <a:lnTo>
                      <a:pt x="102" y="819"/>
                    </a:lnTo>
                    <a:lnTo>
                      <a:pt x="108" y="783"/>
                    </a:lnTo>
                    <a:lnTo>
                      <a:pt x="108" y="891"/>
                    </a:lnTo>
                    <a:lnTo>
                      <a:pt x="108" y="873"/>
                    </a:lnTo>
                    <a:lnTo>
                      <a:pt x="114" y="897"/>
                    </a:lnTo>
                    <a:lnTo>
                      <a:pt x="114" y="837"/>
                    </a:lnTo>
                    <a:lnTo>
                      <a:pt x="114" y="849"/>
                    </a:lnTo>
                    <a:lnTo>
                      <a:pt x="120" y="843"/>
                    </a:lnTo>
                    <a:lnTo>
                      <a:pt x="120" y="729"/>
                    </a:lnTo>
                    <a:lnTo>
                      <a:pt x="120" y="795"/>
                    </a:lnTo>
                    <a:lnTo>
                      <a:pt x="126" y="849"/>
                    </a:lnTo>
                    <a:lnTo>
                      <a:pt x="126" y="765"/>
                    </a:lnTo>
                    <a:lnTo>
                      <a:pt x="126" y="783"/>
                    </a:lnTo>
                    <a:lnTo>
                      <a:pt x="132" y="735"/>
                    </a:lnTo>
                    <a:lnTo>
                      <a:pt x="132" y="771"/>
                    </a:lnTo>
                    <a:lnTo>
                      <a:pt x="132" y="694"/>
                    </a:lnTo>
                    <a:lnTo>
                      <a:pt x="132" y="765"/>
                    </a:lnTo>
                    <a:lnTo>
                      <a:pt x="138" y="753"/>
                    </a:lnTo>
                    <a:lnTo>
                      <a:pt x="138" y="765"/>
                    </a:lnTo>
                    <a:lnTo>
                      <a:pt x="138" y="670"/>
                    </a:lnTo>
                    <a:lnTo>
                      <a:pt x="138" y="688"/>
                    </a:lnTo>
                    <a:lnTo>
                      <a:pt x="144" y="723"/>
                    </a:lnTo>
                    <a:lnTo>
                      <a:pt x="144" y="795"/>
                    </a:lnTo>
                    <a:lnTo>
                      <a:pt x="144" y="759"/>
                    </a:lnTo>
                    <a:lnTo>
                      <a:pt x="150" y="771"/>
                    </a:lnTo>
                    <a:lnTo>
                      <a:pt x="150" y="472"/>
                    </a:lnTo>
                    <a:lnTo>
                      <a:pt x="150" y="843"/>
                    </a:lnTo>
                    <a:lnTo>
                      <a:pt x="156" y="1339"/>
                    </a:lnTo>
                    <a:lnTo>
                      <a:pt x="156" y="1794"/>
                    </a:lnTo>
                    <a:lnTo>
                      <a:pt x="162" y="1554"/>
                    </a:lnTo>
                    <a:lnTo>
                      <a:pt x="162" y="0"/>
                    </a:lnTo>
                    <a:lnTo>
                      <a:pt x="162" y="161"/>
                    </a:lnTo>
                    <a:lnTo>
                      <a:pt x="168" y="377"/>
                    </a:lnTo>
                    <a:lnTo>
                      <a:pt x="168" y="717"/>
                    </a:lnTo>
                    <a:lnTo>
                      <a:pt x="174" y="759"/>
                    </a:lnTo>
                    <a:lnTo>
                      <a:pt x="174" y="765"/>
                    </a:lnTo>
                    <a:lnTo>
                      <a:pt x="174" y="747"/>
                    </a:lnTo>
                    <a:lnTo>
                      <a:pt x="180" y="735"/>
                    </a:lnTo>
                    <a:lnTo>
                      <a:pt x="180" y="783"/>
                    </a:lnTo>
                    <a:lnTo>
                      <a:pt x="180" y="765"/>
                    </a:lnTo>
                    <a:lnTo>
                      <a:pt x="187" y="813"/>
                    </a:lnTo>
                    <a:lnTo>
                      <a:pt x="187" y="771"/>
                    </a:lnTo>
                    <a:lnTo>
                      <a:pt x="187" y="843"/>
                    </a:lnTo>
                    <a:lnTo>
                      <a:pt x="193" y="843"/>
                    </a:lnTo>
                    <a:lnTo>
                      <a:pt x="193" y="831"/>
                    </a:lnTo>
                    <a:lnTo>
                      <a:pt x="193" y="861"/>
                    </a:lnTo>
                    <a:lnTo>
                      <a:pt x="199" y="843"/>
                    </a:lnTo>
                    <a:lnTo>
                      <a:pt x="199" y="855"/>
                    </a:lnTo>
                    <a:lnTo>
                      <a:pt x="199" y="813"/>
                    </a:lnTo>
                    <a:lnTo>
                      <a:pt x="199" y="819"/>
                    </a:lnTo>
                    <a:lnTo>
                      <a:pt x="205" y="819"/>
                    </a:lnTo>
                    <a:lnTo>
                      <a:pt x="205" y="777"/>
                    </a:lnTo>
                    <a:lnTo>
                      <a:pt x="205" y="843"/>
                    </a:lnTo>
                    <a:lnTo>
                      <a:pt x="211" y="765"/>
                    </a:lnTo>
                    <a:lnTo>
                      <a:pt x="211" y="903"/>
                    </a:lnTo>
                    <a:lnTo>
                      <a:pt x="211" y="879"/>
                    </a:lnTo>
                    <a:lnTo>
                      <a:pt x="217" y="885"/>
                    </a:lnTo>
                    <a:lnTo>
                      <a:pt x="217" y="921"/>
                    </a:lnTo>
                    <a:lnTo>
                      <a:pt x="217" y="879"/>
                    </a:lnTo>
                    <a:lnTo>
                      <a:pt x="223" y="873"/>
                    </a:lnTo>
                    <a:lnTo>
                      <a:pt x="223" y="867"/>
                    </a:lnTo>
                    <a:lnTo>
                      <a:pt x="223" y="897"/>
                    </a:lnTo>
                    <a:lnTo>
                      <a:pt x="229" y="879"/>
                    </a:lnTo>
                    <a:lnTo>
                      <a:pt x="229" y="801"/>
                    </a:lnTo>
                    <a:lnTo>
                      <a:pt x="235" y="789"/>
                    </a:lnTo>
                    <a:lnTo>
                      <a:pt x="235" y="843"/>
                    </a:lnTo>
                    <a:lnTo>
                      <a:pt x="235" y="753"/>
                    </a:lnTo>
                    <a:lnTo>
                      <a:pt x="241" y="753"/>
                    </a:lnTo>
                    <a:lnTo>
                      <a:pt x="241" y="789"/>
                    </a:lnTo>
                    <a:lnTo>
                      <a:pt x="241" y="688"/>
                    </a:lnTo>
                    <a:lnTo>
                      <a:pt x="241" y="729"/>
                    </a:lnTo>
                    <a:lnTo>
                      <a:pt x="247" y="717"/>
                    </a:lnTo>
                    <a:lnTo>
                      <a:pt x="247" y="747"/>
                    </a:lnTo>
                    <a:lnTo>
                      <a:pt x="253" y="705"/>
                    </a:lnTo>
                    <a:lnTo>
                      <a:pt x="253" y="849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0" name="Freeform 11">
                <a:extLst>
                  <a:ext uri="{FF2B5EF4-FFF2-40B4-BE49-F238E27FC236}">
                    <a16:creationId xmlns:a16="http://schemas.microsoft.com/office/drawing/2014/main" id="{A24B09D2-3A03-2F46-977D-6F66763C6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" y="1008"/>
                <a:ext cx="322" cy="237"/>
              </a:xfrm>
              <a:custGeom>
                <a:avLst/>
                <a:gdLst>
                  <a:gd name="T0" fmla="*/ 6 w 259"/>
                  <a:gd name="T1" fmla="*/ 855 h 1979"/>
                  <a:gd name="T2" fmla="*/ 12 w 259"/>
                  <a:gd name="T3" fmla="*/ 508 h 1979"/>
                  <a:gd name="T4" fmla="*/ 18 w 259"/>
                  <a:gd name="T5" fmla="*/ 1250 h 1979"/>
                  <a:gd name="T6" fmla="*/ 24 w 259"/>
                  <a:gd name="T7" fmla="*/ 933 h 1979"/>
                  <a:gd name="T8" fmla="*/ 30 w 259"/>
                  <a:gd name="T9" fmla="*/ 909 h 1979"/>
                  <a:gd name="T10" fmla="*/ 36 w 259"/>
                  <a:gd name="T11" fmla="*/ 879 h 1979"/>
                  <a:gd name="T12" fmla="*/ 48 w 259"/>
                  <a:gd name="T13" fmla="*/ 885 h 1979"/>
                  <a:gd name="T14" fmla="*/ 54 w 259"/>
                  <a:gd name="T15" fmla="*/ 885 h 1979"/>
                  <a:gd name="T16" fmla="*/ 60 w 259"/>
                  <a:gd name="T17" fmla="*/ 927 h 1979"/>
                  <a:gd name="T18" fmla="*/ 66 w 259"/>
                  <a:gd name="T19" fmla="*/ 1010 h 1979"/>
                  <a:gd name="T20" fmla="*/ 72 w 259"/>
                  <a:gd name="T21" fmla="*/ 795 h 1979"/>
                  <a:gd name="T22" fmla="*/ 78 w 259"/>
                  <a:gd name="T23" fmla="*/ 903 h 1979"/>
                  <a:gd name="T24" fmla="*/ 84 w 259"/>
                  <a:gd name="T25" fmla="*/ 795 h 1979"/>
                  <a:gd name="T26" fmla="*/ 90 w 259"/>
                  <a:gd name="T27" fmla="*/ 897 h 1979"/>
                  <a:gd name="T28" fmla="*/ 96 w 259"/>
                  <a:gd name="T29" fmla="*/ 843 h 1979"/>
                  <a:gd name="T30" fmla="*/ 102 w 259"/>
                  <a:gd name="T31" fmla="*/ 813 h 1979"/>
                  <a:gd name="T32" fmla="*/ 108 w 259"/>
                  <a:gd name="T33" fmla="*/ 1979 h 1979"/>
                  <a:gd name="T34" fmla="*/ 114 w 259"/>
                  <a:gd name="T35" fmla="*/ 0 h 1979"/>
                  <a:gd name="T36" fmla="*/ 120 w 259"/>
                  <a:gd name="T37" fmla="*/ 735 h 1979"/>
                  <a:gd name="T38" fmla="*/ 126 w 259"/>
                  <a:gd name="T39" fmla="*/ 747 h 1979"/>
                  <a:gd name="T40" fmla="*/ 132 w 259"/>
                  <a:gd name="T41" fmla="*/ 1178 h 1979"/>
                  <a:gd name="T42" fmla="*/ 138 w 259"/>
                  <a:gd name="T43" fmla="*/ 957 h 1979"/>
                  <a:gd name="T44" fmla="*/ 144 w 259"/>
                  <a:gd name="T45" fmla="*/ 909 h 1979"/>
                  <a:gd name="T46" fmla="*/ 150 w 259"/>
                  <a:gd name="T47" fmla="*/ 909 h 1979"/>
                  <a:gd name="T48" fmla="*/ 156 w 259"/>
                  <a:gd name="T49" fmla="*/ 933 h 1979"/>
                  <a:gd name="T50" fmla="*/ 162 w 259"/>
                  <a:gd name="T51" fmla="*/ 891 h 1979"/>
                  <a:gd name="T52" fmla="*/ 174 w 259"/>
                  <a:gd name="T53" fmla="*/ 927 h 1979"/>
                  <a:gd name="T54" fmla="*/ 174 w 259"/>
                  <a:gd name="T55" fmla="*/ 945 h 1979"/>
                  <a:gd name="T56" fmla="*/ 180 w 259"/>
                  <a:gd name="T57" fmla="*/ 873 h 1979"/>
                  <a:gd name="T58" fmla="*/ 186 w 259"/>
                  <a:gd name="T59" fmla="*/ 849 h 1979"/>
                  <a:gd name="T60" fmla="*/ 193 w 259"/>
                  <a:gd name="T61" fmla="*/ 759 h 1979"/>
                  <a:gd name="T62" fmla="*/ 199 w 259"/>
                  <a:gd name="T63" fmla="*/ 729 h 1979"/>
                  <a:gd name="T64" fmla="*/ 205 w 259"/>
                  <a:gd name="T65" fmla="*/ 843 h 1979"/>
                  <a:gd name="T66" fmla="*/ 211 w 259"/>
                  <a:gd name="T67" fmla="*/ 819 h 1979"/>
                  <a:gd name="T68" fmla="*/ 217 w 259"/>
                  <a:gd name="T69" fmla="*/ 795 h 1979"/>
                  <a:gd name="T70" fmla="*/ 223 w 259"/>
                  <a:gd name="T71" fmla="*/ 903 h 1979"/>
                  <a:gd name="T72" fmla="*/ 229 w 259"/>
                  <a:gd name="T73" fmla="*/ 861 h 1979"/>
                  <a:gd name="T74" fmla="*/ 235 w 259"/>
                  <a:gd name="T75" fmla="*/ 831 h 1979"/>
                  <a:gd name="T76" fmla="*/ 241 w 259"/>
                  <a:gd name="T77" fmla="*/ 885 h 1979"/>
                  <a:gd name="T78" fmla="*/ 247 w 259"/>
                  <a:gd name="T79" fmla="*/ 460 h 1979"/>
                  <a:gd name="T80" fmla="*/ 253 w 259"/>
                  <a:gd name="T81" fmla="*/ 1226 h 1979"/>
                  <a:gd name="T82" fmla="*/ 259 w 259"/>
                  <a:gd name="T83" fmla="*/ 933 h 1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979">
                    <a:moveTo>
                      <a:pt x="0" y="879"/>
                    </a:moveTo>
                    <a:lnTo>
                      <a:pt x="6" y="885"/>
                    </a:lnTo>
                    <a:lnTo>
                      <a:pt x="6" y="855"/>
                    </a:lnTo>
                    <a:lnTo>
                      <a:pt x="6" y="933"/>
                    </a:lnTo>
                    <a:lnTo>
                      <a:pt x="12" y="945"/>
                    </a:lnTo>
                    <a:lnTo>
                      <a:pt x="12" y="508"/>
                    </a:lnTo>
                    <a:lnTo>
                      <a:pt x="12" y="562"/>
                    </a:lnTo>
                    <a:lnTo>
                      <a:pt x="18" y="706"/>
                    </a:lnTo>
                    <a:lnTo>
                      <a:pt x="18" y="1250"/>
                    </a:lnTo>
                    <a:lnTo>
                      <a:pt x="18" y="987"/>
                    </a:lnTo>
                    <a:lnTo>
                      <a:pt x="24" y="975"/>
                    </a:lnTo>
                    <a:lnTo>
                      <a:pt x="24" y="933"/>
                    </a:lnTo>
                    <a:lnTo>
                      <a:pt x="30" y="891"/>
                    </a:lnTo>
                    <a:lnTo>
                      <a:pt x="30" y="861"/>
                    </a:lnTo>
                    <a:lnTo>
                      <a:pt x="30" y="909"/>
                    </a:lnTo>
                    <a:lnTo>
                      <a:pt x="36" y="915"/>
                    </a:lnTo>
                    <a:lnTo>
                      <a:pt x="36" y="861"/>
                    </a:lnTo>
                    <a:lnTo>
                      <a:pt x="36" y="879"/>
                    </a:lnTo>
                    <a:lnTo>
                      <a:pt x="42" y="861"/>
                    </a:lnTo>
                    <a:lnTo>
                      <a:pt x="42" y="909"/>
                    </a:lnTo>
                    <a:lnTo>
                      <a:pt x="48" y="885"/>
                    </a:lnTo>
                    <a:lnTo>
                      <a:pt x="48" y="903"/>
                    </a:lnTo>
                    <a:lnTo>
                      <a:pt x="48" y="843"/>
                    </a:lnTo>
                    <a:lnTo>
                      <a:pt x="54" y="885"/>
                    </a:lnTo>
                    <a:lnTo>
                      <a:pt x="54" y="957"/>
                    </a:lnTo>
                    <a:lnTo>
                      <a:pt x="54" y="945"/>
                    </a:lnTo>
                    <a:lnTo>
                      <a:pt x="60" y="927"/>
                    </a:lnTo>
                    <a:lnTo>
                      <a:pt x="60" y="1016"/>
                    </a:lnTo>
                    <a:lnTo>
                      <a:pt x="60" y="999"/>
                    </a:lnTo>
                    <a:lnTo>
                      <a:pt x="66" y="1010"/>
                    </a:lnTo>
                    <a:lnTo>
                      <a:pt x="66" y="861"/>
                    </a:lnTo>
                    <a:lnTo>
                      <a:pt x="72" y="897"/>
                    </a:lnTo>
                    <a:lnTo>
                      <a:pt x="72" y="795"/>
                    </a:lnTo>
                    <a:lnTo>
                      <a:pt x="72" y="843"/>
                    </a:lnTo>
                    <a:lnTo>
                      <a:pt x="78" y="873"/>
                    </a:lnTo>
                    <a:lnTo>
                      <a:pt x="78" y="903"/>
                    </a:lnTo>
                    <a:lnTo>
                      <a:pt x="78" y="777"/>
                    </a:lnTo>
                    <a:lnTo>
                      <a:pt x="84" y="855"/>
                    </a:lnTo>
                    <a:lnTo>
                      <a:pt x="84" y="795"/>
                    </a:lnTo>
                    <a:lnTo>
                      <a:pt x="84" y="843"/>
                    </a:lnTo>
                    <a:lnTo>
                      <a:pt x="90" y="855"/>
                    </a:lnTo>
                    <a:lnTo>
                      <a:pt x="90" y="897"/>
                    </a:lnTo>
                    <a:lnTo>
                      <a:pt x="90" y="771"/>
                    </a:lnTo>
                    <a:lnTo>
                      <a:pt x="90" y="807"/>
                    </a:lnTo>
                    <a:lnTo>
                      <a:pt x="96" y="843"/>
                    </a:lnTo>
                    <a:lnTo>
                      <a:pt x="96" y="849"/>
                    </a:lnTo>
                    <a:lnTo>
                      <a:pt x="96" y="795"/>
                    </a:lnTo>
                    <a:lnTo>
                      <a:pt x="102" y="813"/>
                    </a:lnTo>
                    <a:lnTo>
                      <a:pt x="102" y="1333"/>
                    </a:lnTo>
                    <a:lnTo>
                      <a:pt x="108" y="1596"/>
                    </a:lnTo>
                    <a:lnTo>
                      <a:pt x="108" y="1979"/>
                    </a:lnTo>
                    <a:lnTo>
                      <a:pt x="108" y="1046"/>
                    </a:lnTo>
                    <a:lnTo>
                      <a:pt x="114" y="454"/>
                    </a:lnTo>
                    <a:lnTo>
                      <a:pt x="114" y="0"/>
                    </a:lnTo>
                    <a:lnTo>
                      <a:pt x="114" y="634"/>
                    </a:lnTo>
                    <a:lnTo>
                      <a:pt x="120" y="670"/>
                    </a:lnTo>
                    <a:lnTo>
                      <a:pt x="120" y="735"/>
                    </a:lnTo>
                    <a:lnTo>
                      <a:pt x="120" y="729"/>
                    </a:lnTo>
                    <a:lnTo>
                      <a:pt x="126" y="741"/>
                    </a:lnTo>
                    <a:lnTo>
                      <a:pt x="126" y="747"/>
                    </a:lnTo>
                    <a:lnTo>
                      <a:pt x="126" y="652"/>
                    </a:lnTo>
                    <a:lnTo>
                      <a:pt x="132" y="443"/>
                    </a:lnTo>
                    <a:lnTo>
                      <a:pt x="132" y="1178"/>
                    </a:lnTo>
                    <a:lnTo>
                      <a:pt x="132" y="395"/>
                    </a:lnTo>
                    <a:lnTo>
                      <a:pt x="132" y="1142"/>
                    </a:lnTo>
                    <a:lnTo>
                      <a:pt x="138" y="957"/>
                    </a:lnTo>
                    <a:lnTo>
                      <a:pt x="138" y="825"/>
                    </a:lnTo>
                    <a:lnTo>
                      <a:pt x="138" y="837"/>
                    </a:lnTo>
                    <a:lnTo>
                      <a:pt x="144" y="909"/>
                    </a:lnTo>
                    <a:lnTo>
                      <a:pt x="144" y="843"/>
                    </a:lnTo>
                    <a:lnTo>
                      <a:pt x="150" y="813"/>
                    </a:lnTo>
                    <a:lnTo>
                      <a:pt x="150" y="909"/>
                    </a:lnTo>
                    <a:lnTo>
                      <a:pt x="150" y="813"/>
                    </a:lnTo>
                    <a:lnTo>
                      <a:pt x="156" y="843"/>
                    </a:lnTo>
                    <a:lnTo>
                      <a:pt x="156" y="933"/>
                    </a:lnTo>
                    <a:lnTo>
                      <a:pt x="162" y="939"/>
                    </a:lnTo>
                    <a:lnTo>
                      <a:pt x="162" y="945"/>
                    </a:lnTo>
                    <a:lnTo>
                      <a:pt x="162" y="891"/>
                    </a:lnTo>
                    <a:lnTo>
                      <a:pt x="168" y="879"/>
                    </a:lnTo>
                    <a:lnTo>
                      <a:pt x="168" y="939"/>
                    </a:lnTo>
                    <a:lnTo>
                      <a:pt x="174" y="927"/>
                    </a:lnTo>
                    <a:lnTo>
                      <a:pt x="174" y="969"/>
                    </a:lnTo>
                    <a:lnTo>
                      <a:pt x="174" y="885"/>
                    </a:lnTo>
                    <a:lnTo>
                      <a:pt x="174" y="945"/>
                    </a:lnTo>
                    <a:lnTo>
                      <a:pt x="180" y="909"/>
                    </a:lnTo>
                    <a:lnTo>
                      <a:pt x="180" y="939"/>
                    </a:lnTo>
                    <a:lnTo>
                      <a:pt x="180" y="873"/>
                    </a:lnTo>
                    <a:lnTo>
                      <a:pt x="186" y="873"/>
                    </a:lnTo>
                    <a:lnTo>
                      <a:pt x="186" y="789"/>
                    </a:lnTo>
                    <a:lnTo>
                      <a:pt x="186" y="849"/>
                    </a:lnTo>
                    <a:lnTo>
                      <a:pt x="193" y="813"/>
                    </a:lnTo>
                    <a:lnTo>
                      <a:pt x="193" y="724"/>
                    </a:lnTo>
                    <a:lnTo>
                      <a:pt x="193" y="759"/>
                    </a:lnTo>
                    <a:lnTo>
                      <a:pt x="199" y="747"/>
                    </a:lnTo>
                    <a:lnTo>
                      <a:pt x="199" y="777"/>
                    </a:lnTo>
                    <a:lnTo>
                      <a:pt x="199" y="729"/>
                    </a:lnTo>
                    <a:lnTo>
                      <a:pt x="199" y="741"/>
                    </a:lnTo>
                    <a:lnTo>
                      <a:pt x="205" y="747"/>
                    </a:lnTo>
                    <a:lnTo>
                      <a:pt x="205" y="843"/>
                    </a:lnTo>
                    <a:lnTo>
                      <a:pt x="205" y="771"/>
                    </a:lnTo>
                    <a:lnTo>
                      <a:pt x="211" y="759"/>
                    </a:lnTo>
                    <a:lnTo>
                      <a:pt x="211" y="819"/>
                    </a:lnTo>
                    <a:lnTo>
                      <a:pt x="211" y="795"/>
                    </a:lnTo>
                    <a:lnTo>
                      <a:pt x="217" y="819"/>
                    </a:lnTo>
                    <a:lnTo>
                      <a:pt x="217" y="795"/>
                    </a:lnTo>
                    <a:lnTo>
                      <a:pt x="217" y="837"/>
                    </a:lnTo>
                    <a:lnTo>
                      <a:pt x="223" y="819"/>
                    </a:lnTo>
                    <a:lnTo>
                      <a:pt x="223" y="903"/>
                    </a:lnTo>
                    <a:lnTo>
                      <a:pt x="229" y="879"/>
                    </a:lnTo>
                    <a:lnTo>
                      <a:pt x="229" y="891"/>
                    </a:lnTo>
                    <a:lnTo>
                      <a:pt x="229" y="861"/>
                    </a:lnTo>
                    <a:lnTo>
                      <a:pt x="229" y="873"/>
                    </a:lnTo>
                    <a:lnTo>
                      <a:pt x="235" y="873"/>
                    </a:lnTo>
                    <a:lnTo>
                      <a:pt x="235" y="831"/>
                    </a:lnTo>
                    <a:lnTo>
                      <a:pt x="235" y="879"/>
                    </a:lnTo>
                    <a:lnTo>
                      <a:pt x="241" y="861"/>
                    </a:lnTo>
                    <a:lnTo>
                      <a:pt x="241" y="885"/>
                    </a:lnTo>
                    <a:lnTo>
                      <a:pt x="241" y="831"/>
                    </a:lnTo>
                    <a:lnTo>
                      <a:pt x="247" y="777"/>
                    </a:lnTo>
                    <a:lnTo>
                      <a:pt x="247" y="460"/>
                    </a:lnTo>
                    <a:lnTo>
                      <a:pt x="247" y="813"/>
                    </a:lnTo>
                    <a:lnTo>
                      <a:pt x="253" y="1160"/>
                    </a:lnTo>
                    <a:lnTo>
                      <a:pt x="253" y="1226"/>
                    </a:lnTo>
                    <a:lnTo>
                      <a:pt x="253" y="897"/>
                    </a:lnTo>
                    <a:lnTo>
                      <a:pt x="253" y="909"/>
                    </a:lnTo>
                    <a:lnTo>
                      <a:pt x="259" y="933"/>
                    </a:lnTo>
                    <a:lnTo>
                      <a:pt x="259" y="1028"/>
                    </a:lnTo>
                    <a:lnTo>
                      <a:pt x="259" y="987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41" name="Group 12">
              <a:extLst>
                <a:ext uri="{FF2B5EF4-FFF2-40B4-BE49-F238E27FC236}">
                  <a16:creationId xmlns:a16="http://schemas.microsoft.com/office/drawing/2014/main" id="{2BE13473-7E2D-7F44-B6B4-765DE58B5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66024" y="2541588"/>
              <a:ext cx="4165600" cy="257175"/>
              <a:chOff x="2738" y="1297"/>
              <a:chExt cx="2624" cy="162"/>
            </a:xfrm>
          </p:grpSpPr>
          <p:sp>
            <p:nvSpPr>
              <p:cNvPr id="42" name="Freeform 13">
                <a:extLst>
                  <a:ext uri="{FF2B5EF4-FFF2-40B4-BE49-F238E27FC236}">
                    <a16:creationId xmlns:a16="http://schemas.microsoft.com/office/drawing/2014/main" id="{F26DEEE0-1AA8-6648-A4EE-FF4E0DD0D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1297"/>
                <a:ext cx="258" cy="159"/>
              </a:xfrm>
              <a:custGeom>
                <a:avLst/>
                <a:gdLst>
                  <a:gd name="T0" fmla="*/ 0 w 259"/>
                  <a:gd name="T1" fmla="*/ 287 h 1555"/>
                  <a:gd name="T2" fmla="*/ 6 w 259"/>
                  <a:gd name="T3" fmla="*/ 347 h 1555"/>
                  <a:gd name="T4" fmla="*/ 12 w 259"/>
                  <a:gd name="T5" fmla="*/ 329 h 1555"/>
                  <a:gd name="T6" fmla="*/ 18 w 259"/>
                  <a:gd name="T7" fmla="*/ 425 h 1555"/>
                  <a:gd name="T8" fmla="*/ 24 w 259"/>
                  <a:gd name="T9" fmla="*/ 317 h 1555"/>
                  <a:gd name="T10" fmla="*/ 30 w 259"/>
                  <a:gd name="T11" fmla="*/ 1549 h 1555"/>
                  <a:gd name="T12" fmla="*/ 42 w 259"/>
                  <a:gd name="T13" fmla="*/ 36 h 1555"/>
                  <a:gd name="T14" fmla="*/ 48 w 259"/>
                  <a:gd name="T15" fmla="*/ 126 h 1555"/>
                  <a:gd name="T16" fmla="*/ 54 w 259"/>
                  <a:gd name="T17" fmla="*/ 90 h 1555"/>
                  <a:gd name="T18" fmla="*/ 60 w 259"/>
                  <a:gd name="T19" fmla="*/ 275 h 1555"/>
                  <a:gd name="T20" fmla="*/ 66 w 259"/>
                  <a:gd name="T21" fmla="*/ 305 h 1555"/>
                  <a:gd name="T22" fmla="*/ 72 w 259"/>
                  <a:gd name="T23" fmla="*/ 317 h 1555"/>
                  <a:gd name="T24" fmla="*/ 78 w 259"/>
                  <a:gd name="T25" fmla="*/ 449 h 1555"/>
                  <a:gd name="T26" fmla="*/ 84 w 259"/>
                  <a:gd name="T27" fmla="*/ 449 h 1555"/>
                  <a:gd name="T28" fmla="*/ 90 w 259"/>
                  <a:gd name="T29" fmla="*/ 520 h 1555"/>
                  <a:gd name="T30" fmla="*/ 96 w 259"/>
                  <a:gd name="T31" fmla="*/ 401 h 1555"/>
                  <a:gd name="T32" fmla="*/ 96 w 259"/>
                  <a:gd name="T33" fmla="*/ 425 h 1555"/>
                  <a:gd name="T34" fmla="*/ 102 w 259"/>
                  <a:gd name="T35" fmla="*/ 401 h 1555"/>
                  <a:gd name="T36" fmla="*/ 114 w 259"/>
                  <a:gd name="T37" fmla="*/ 275 h 1555"/>
                  <a:gd name="T38" fmla="*/ 114 w 259"/>
                  <a:gd name="T39" fmla="*/ 257 h 1555"/>
                  <a:gd name="T40" fmla="*/ 120 w 259"/>
                  <a:gd name="T41" fmla="*/ 293 h 1555"/>
                  <a:gd name="T42" fmla="*/ 126 w 259"/>
                  <a:gd name="T43" fmla="*/ 257 h 1555"/>
                  <a:gd name="T44" fmla="*/ 138 w 259"/>
                  <a:gd name="T45" fmla="*/ 305 h 1555"/>
                  <a:gd name="T46" fmla="*/ 144 w 259"/>
                  <a:gd name="T47" fmla="*/ 377 h 1555"/>
                  <a:gd name="T48" fmla="*/ 150 w 259"/>
                  <a:gd name="T49" fmla="*/ 317 h 1555"/>
                  <a:gd name="T50" fmla="*/ 150 w 259"/>
                  <a:gd name="T51" fmla="*/ 347 h 1555"/>
                  <a:gd name="T52" fmla="*/ 156 w 259"/>
                  <a:gd name="T53" fmla="*/ 383 h 1555"/>
                  <a:gd name="T54" fmla="*/ 168 w 259"/>
                  <a:gd name="T55" fmla="*/ 377 h 1555"/>
                  <a:gd name="T56" fmla="*/ 174 w 259"/>
                  <a:gd name="T57" fmla="*/ 347 h 1555"/>
                  <a:gd name="T58" fmla="*/ 180 w 259"/>
                  <a:gd name="T59" fmla="*/ 437 h 1555"/>
                  <a:gd name="T60" fmla="*/ 186 w 259"/>
                  <a:gd name="T61" fmla="*/ 413 h 1555"/>
                  <a:gd name="T62" fmla="*/ 192 w 259"/>
                  <a:gd name="T63" fmla="*/ 341 h 1555"/>
                  <a:gd name="T64" fmla="*/ 198 w 259"/>
                  <a:gd name="T65" fmla="*/ 299 h 1555"/>
                  <a:gd name="T66" fmla="*/ 198 w 259"/>
                  <a:gd name="T67" fmla="*/ 293 h 1555"/>
                  <a:gd name="T68" fmla="*/ 204 w 259"/>
                  <a:gd name="T69" fmla="*/ 365 h 1555"/>
                  <a:gd name="T70" fmla="*/ 211 w 259"/>
                  <a:gd name="T71" fmla="*/ 197 h 1555"/>
                  <a:gd name="T72" fmla="*/ 223 w 259"/>
                  <a:gd name="T73" fmla="*/ 1112 h 1555"/>
                  <a:gd name="T74" fmla="*/ 229 w 259"/>
                  <a:gd name="T75" fmla="*/ 915 h 1555"/>
                  <a:gd name="T76" fmla="*/ 235 w 259"/>
                  <a:gd name="T77" fmla="*/ 102 h 1555"/>
                  <a:gd name="T78" fmla="*/ 247 w 259"/>
                  <a:gd name="T79" fmla="*/ 203 h 1555"/>
                  <a:gd name="T80" fmla="*/ 253 w 259"/>
                  <a:gd name="T81" fmla="*/ 323 h 1555"/>
                  <a:gd name="T82" fmla="*/ 259 w 259"/>
                  <a:gd name="T83" fmla="*/ 341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555">
                    <a:moveTo>
                      <a:pt x="0" y="287"/>
                    </a:moveTo>
                    <a:lnTo>
                      <a:pt x="0" y="347"/>
                    </a:lnTo>
                    <a:lnTo>
                      <a:pt x="0" y="287"/>
                    </a:lnTo>
                    <a:lnTo>
                      <a:pt x="0" y="323"/>
                    </a:lnTo>
                    <a:lnTo>
                      <a:pt x="6" y="317"/>
                    </a:lnTo>
                    <a:lnTo>
                      <a:pt x="6" y="347"/>
                    </a:lnTo>
                    <a:lnTo>
                      <a:pt x="6" y="305"/>
                    </a:lnTo>
                    <a:lnTo>
                      <a:pt x="6" y="329"/>
                    </a:lnTo>
                    <a:lnTo>
                      <a:pt x="12" y="329"/>
                    </a:lnTo>
                    <a:lnTo>
                      <a:pt x="12" y="281"/>
                    </a:lnTo>
                    <a:lnTo>
                      <a:pt x="12" y="335"/>
                    </a:lnTo>
                    <a:lnTo>
                      <a:pt x="18" y="425"/>
                    </a:lnTo>
                    <a:lnTo>
                      <a:pt x="18" y="353"/>
                    </a:lnTo>
                    <a:lnTo>
                      <a:pt x="24" y="329"/>
                    </a:lnTo>
                    <a:lnTo>
                      <a:pt x="24" y="317"/>
                    </a:lnTo>
                    <a:lnTo>
                      <a:pt x="24" y="425"/>
                    </a:lnTo>
                    <a:lnTo>
                      <a:pt x="30" y="568"/>
                    </a:lnTo>
                    <a:lnTo>
                      <a:pt x="30" y="1549"/>
                    </a:lnTo>
                    <a:lnTo>
                      <a:pt x="36" y="1369"/>
                    </a:lnTo>
                    <a:lnTo>
                      <a:pt x="36" y="48"/>
                    </a:lnTo>
                    <a:lnTo>
                      <a:pt x="42" y="36"/>
                    </a:lnTo>
                    <a:lnTo>
                      <a:pt x="42" y="138"/>
                    </a:lnTo>
                    <a:lnTo>
                      <a:pt x="42" y="102"/>
                    </a:lnTo>
                    <a:lnTo>
                      <a:pt x="48" y="126"/>
                    </a:lnTo>
                    <a:lnTo>
                      <a:pt x="48" y="108"/>
                    </a:lnTo>
                    <a:lnTo>
                      <a:pt x="48" y="126"/>
                    </a:lnTo>
                    <a:lnTo>
                      <a:pt x="54" y="90"/>
                    </a:lnTo>
                    <a:lnTo>
                      <a:pt x="54" y="269"/>
                    </a:lnTo>
                    <a:lnTo>
                      <a:pt x="60" y="299"/>
                    </a:lnTo>
                    <a:lnTo>
                      <a:pt x="60" y="275"/>
                    </a:lnTo>
                    <a:lnTo>
                      <a:pt x="60" y="335"/>
                    </a:lnTo>
                    <a:lnTo>
                      <a:pt x="66" y="341"/>
                    </a:lnTo>
                    <a:lnTo>
                      <a:pt x="66" y="305"/>
                    </a:lnTo>
                    <a:lnTo>
                      <a:pt x="72" y="335"/>
                    </a:lnTo>
                    <a:lnTo>
                      <a:pt x="72" y="347"/>
                    </a:lnTo>
                    <a:lnTo>
                      <a:pt x="72" y="317"/>
                    </a:lnTo>
                    <a:lnTo>
                      <a:pt x="72" y="335"/>
                    </a:lnTo>
                    <a:lnTo>
                      <a:pt x="78" y="365"/>
                    </a:lnTo>
                    <a:lnTo>
                      <a:pt x="78" y="449"/>
                    </a:lnTo>
                    <a:lnTo>
                      <a:pt x="78" y="353"/>
                    </a:lnTo>
                    <a:lnTo>
                      <a:pt x="78" y="443"/>
                    </a:lnTo>
                    <a:lnTo>
                      <a:pt x="84" y="449"/>
                    </a:lnTo>
                    <a:lnTo>
                      <a:pt x="84" y="413"/>
                    </a:lnTo>
                    <a:lnTo>
                      <a:pt x="84" y="496"/>
                    </a:lnTo>
                    <a:lnTo>
                      <a:pt x="90" y="520"/>
                    </a:lnTo>
                    <a:lnTo>
                      <a:pt x="90" y="652"/>
                    </a:lnTo>
                    <a:lnTo>
                      <a:pt x="90" y="377"/>
                    </a:lnTo>
                    <a:lnTo>
                      <a:pt x="96" y="401"/>
                    </a:lnTo>
                    <a:lnTo>
                      <a:pt x="96" y="425"/>
                    </a:lnTo>
                    <a:lnTo>
                      <a:pt x="96" y="389"/>
                    </a:lnTo>
                    <a:lnTo>
                      <a:pt x="96" y="425"/>
                    </a:lnTo>
                    <a:lnTo>
                      <a:pt x="102" y="407"/>
                    </a:lnTo>
                    <a:lnTo>
                      <a:pt x="102" y="383"/>
                    </a:lnTo>
                    <a:lnTo>
                      <a:pt x="102" y="401"/>
                    </a:lnTo>
                    <a:lnTo>
                      <a:pt x="108" y="395"/>
                    </a:lnTo>
                    <a:lnTo>
                      <a:pt x="108" y="251"/>
                    </a:lnTo>
                    <a:lnTo>
                      <a:pt x="114" y="275"/>
                    </a:lnTo>
                    <a:lnTo>
                      <a:pt x="114" y="323"/>
                    </a:lnTo>
                    <a:lnTo>
                      <a:pt x="114" y="245"/>
                    </a:lnTo>
                    <a:lnTo>
                      <a:pt x="114" y="257"/>
                    </a:lnTo>
                    <a:lnTo>
                      <a:pt x="120" y="251"/>
                    </a:lnTo>
                    <a:lnTo>
                      <a:pt x="120" y="299"/>
                    </a:lnTo>
                    <a:lnTo>
                      <a:pt x="120" y="293"/>
                    </a:lnTo>
                    <a:lnTo>
                      <a:pt x="126" y="251"/>
                    </a:lnTo>
                    <a:lnTo>
                      <a:pt x="126" y="263"/>
                    </a:lnTo>
                    <a:lnTo>
                      <a:pt x="126" y="257"/>
                    </a:lnTo>
                    <a:lnTo>
                      <a:pt x="132" y="269"/>
                    </a:lnTo>
                    <a:lnTo>
                      <a:pt x="132" y="359"/>
                    </a:lnTo>
                    <a:lnTo>
                      <a:pt x="138" y="305"/>
                    </a:lnTo>
                    <a:lnTo>
                      <a:pt x="138" y="257"/>
                    </a:lnTo>
                    <a:lnTo>
                      <a:pt x="138" y="365"/>
                    </a:lnTo>
                    <a:lnTo>
                      <a:pt x="144" y="377"/>
                    </a:lnTo>
                    <a:lnTo>
                      <a:pt x="144" y="389"/>
                    </a:lnTo>
                    <a:lnTo>
                      <a:pt x="144" y="335"/>
                    </a:lnTo>
                    <a:lnTo>
                      <a:pt x="150" y="317"/>
                    </a:lnTo>
                    <a:lnTo>
                      <a:pt x="150" y="353"/>
                    </a:lnTo>
                    <a:lnTo>
                      <a:pt x="150" y="281"/>
                    </a:lnTo>
                    <a:lnTo>
                      <a:pt x="150" y="347"/>
                    </a:lnTo>
                    <a:lnTo>
                      <a:pt x="156" y="365"/>
                    </a:lnTo>
                    <a:lnTo>
                      <a:pt x="156" y="389"/>
                    </a:lnTo>
                    <a:lnTo>
                      <a:pt x="156" y="383"/>
                    </a:lnTo>
                    <a:lnTo>
                      <a:pt x="162" y="329"/>
                    </a:lnTo>
                    <a:lnTo>
                      <a:pt x="162" y="365"/>
                    </a:lnTo>
                    <a:lnTo>
                      <a:pt x="168" y="377"/>
                    </a:lnTo>
                    <a:lnTo>
                      <a:pt x="168" y="329"/>
                    </a:lnTo>
                    <a:lnTo>
                      <a:pt x="168" y="341"/>
                    </a:lnTo>
                    <a:lnTo>
                      <a:pt x="174" y="347"/>
                    </a:lnTo>
                    <a:lnTo>
                      <a:pt x="174" y="419"/>
                    </a:lnTo>
                    <a:lnTo>
                      <a:pt x="174" y="401"/>
                    </a:lnTo>
                    <a:lnTo>
                      <a:pt x="180" y="437"/>
                    </a:lnTo>
                    <a:lnTo>
                      <a:pt x="180" y="478"/>
                    </a:lnTo>
                    <a:lnTo>
                      <a:pt x="180" y="437"/>
                    </a:lnTo>
                    <a:lnTo>
                      <a:pt x="186" y="413"/>
                    </a:lnTo>
                    <a:lnTo>
                      <a:pt x="186" y="341"/>
                    </a:lnTo>
                    <a:lnTo>
                      <a:pt x="186" y="353"/>
                    </a:lnTo>
                    <a:lnTo>
                      <a:pt x="192" y="341"/>
                    </a:lnTo>
                    <a:lnTo>
                      <a:pt x="192" y="269"/>
                    </a:lnTo>
                    <a:lnTo>
                      <a:pt x="192" y="275"/>
                    </a:lnTo>
                    <a:lnTo>
                      <a:pt x="198" y="299"/>
                    </a:lnTo>
                    <a:lnTo>
                      <a:pt x="198" y="317"/>
                    </a:lnTo>
                    <a:lnTo>
                      <a:pt x="198" y="281"/>
                    </a:lnTo>
                    <a:lnTo>
                      <a:pt x="198" y="293"/>
                    </a:lnTo>
                    <a:lnTo>
                      <a:pt x="204" y="311"/>
                    </a:lnTo>
                    <a:lnTo>
                      <a:pt x="204" y="299"/>
                    </a:lnTo>
                    <a:lnTo>
                      <a:pt x="204" y="365"/>
                    </a:lnTo>
                    <a:lnTo>
                      <a:pt x="211" y="461"/>
                    </a:lnTo>
                    <a:lnTo>
                      <a:pt x="211" y="604"/>
                    </a:lnTo>
                    <a:lnTo>
                      <a:pt x="211" y="197"/>
                    </a:lnTo>
                    <a:lnTo>
                      <a:pt x="217" y="191"/>
                    </a:lnTo>
                    <a:lnTo>
                      <a:pt x="217" y="795"/>
                    </a:lnTo>
                    <a:lnTo>
                      <a:pt x="223" y="1112"/>
                    </a:lnTo>
                    <a:lnTo>
                      <a:pt x="223" y="1555"/>
                    </a:lnTo>
                    <a:lnTo>
                      <a:pt x="223" y="1292"/>
                    </a:lnTo>
                    <a:lnTo>
                      <a:pt x="229" y="915"/>
                    </a:lnTo>
                    <a:lnTo>
                      <a:pt x="229" y="24"/>
                    </a:lnTo>
                    <a:lnTo>
                      <a:pt x="235" y="0"/>
                    </a:lnTo>
                    <a:lnTo>
                      <a:pt x="235" y="102"/>
                    </a:lnTo>
                    <a:lnTo>
                      <a:pt x="241" y="114"/>
                    </a:lnTo>
                    <a:lnTo>
                      <a:pt x="241" y="239"/>
                    </a:lnTo>
                    <a:lnTo>
                      <a:pt x="247" y="203"/>
                    </a:lnTo>
                    <a:lnTo>
                      <a:pt x="247" y="275"/>
                    </a:lnTo>
                    <a:lnTo>
                      <a:pt x="253" y="251"/>
                    </a:lnTo>
                    <a:lnTo>
                      <a:pt x="253" y="323"/>
                    </a:lnTo>
                    <a:lnTo>
                      <a:pt x="253" y="317"/>
                    </a:lnTo>
                    <a:lnTo>
                      <a:pt x="259" y="335"/>
                    </a:lnTo>
                    <a:lnTo>
                      <a:pt x="259" y="341"/>
                    </a:lnTo>
                    <a:lnTo>
                      <a:pt x="259" y="299"/>
                    </a:lnTo>
                    <a:lnTo>
                      <a:pt x="259" y="323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3" name="Freeform 14">
                <a:extLst>
                  <a:ext uri="{FF2B5EF4-FFF2-40B4-BE49-F238E27FC236}">
                    <a16:creationId xmlns:a16="http://schemas.microsoft.com/office/drawing/2014/main" id="{A379AE77-B064-BC44-B498-033D73055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8" y="1301"/>
                <a:ext cx="276" cy="147"/>
              </a:xfrm>
              <a:custGeom>
                <a:avLst/>
                <a:gdLst>
                  <a:gd name="T0" fmla="*/ 6 w 277"/>
                  <a:gd name="T1" fmla="*/ 293 h 1441"/>
                  <a:gd name="T2" fmla="*/ 12 w 277"/>
                  <a:gd name="T3" fmla="*/ 377 h 1441"/>
                  <a:gd name="T4" fmla="*/ 18 w 277"/>
                  <a:gd name="T5" fmla="*/ 365 h 1441"/>
                  <a:gd name="T6" fmla="*/ 24 w 277"/>
                  <a:gd name="T7" fmla="*/ 389 h 1441"/>
                  <a:gd name="T8" fmla="*/ 30 w 277"/>
                  <a:gd name="T9" fmla="*/ 395 h 1441"/>
                  <a:gd name="T10" fmla="*/ 36 w 277"/>
                  <a:gd name="T11" fmla="*/ 329 h 1441"/>
                  <a:gd name="T12" fmla="*/ 48 w 277"/>
                  <a:gd name="T13" fmla="*/ 215 h 1441"/>
                  <a:gd name="T14" fmla="*/ 54 w 277"/>
                  <a:gd name="T15" fmla="*/ 191 h 1441"/>
                  <a:gd name="T16" fmla="*/ 60 w 277"/>
                  <a:gd name="T17" fmla="*/ 221 h 1441"/>
                  <a:gd name="T18" fmla="*/ 66 w 277"/>
                  <a:gd name="T19" fmla="*/ 245 h 1441"/>
                  <a:gd name="T20" fmla="*/ 72 w 277"/>
                  <a:gd name="T21" fmla="*/ 413 h 1441"/>
                  <a:gd name="T22" fmla="*/ 78 w 277"/>
                  <a:gd name="T23" fmla="*/ 215 h 1441"/>
                  <a:gd name="T24" fmla="*/ 84 w 277"/>
                  <a:gd name="T25" fmla="*/ 239 h 1441"/>
                  <a:gd name="T26" fmla="*/ 84 w 277"/>
                  <a:gd name="T27" fmla="*/ 245 h 1441"/>
                  <a:gd name="T28" fmla="*/ 96 w 277"/>
                  <a:gd name="T29" fmla="*/ 269 h 1441"/>
                  <a:gd name="T30" fmla="*/ 102 w 277"/>
                  <a:gd name="T31" fmla="*/ 365 h 1441"/>
                  <a:gd name="T32" fmla="*/ 108 w 277"/>
                  <a:gd name="T33" fmla="*/ 335 h 1441"/>
                  <a:gd name="T34" fmla="*/ 114 w 277"/>
                  <a:gd name="T35" fmla="*/ 299 h 1441"/>
                  <a:gd name="T36" fmla="*/ 120 w 277"/>
                  <a:gd name="T37" fmla="*/ 299 h 1441"/>
                  <a:gd name="T38" fmla="*/ 126 w 277"/>
                  <a:gd name="T39" fmla="*/ 221 h 1441"/>
                  <a:gd name="T40" fmla="*/ 132 w 277"/>
                  <a:gd name="T41" fmla="*/ 299 h 1441"/>
                  <a:gd name="T42" fmla="*/ 138 w 277"/>
                  <a:gd name="T43" fmla="*/ 203 h 1441"/>
                  <a:gd name="T44" fmla="*/ 144 w 277"/>
                  <a:gd name="T45" fmla="*/ 1441 h 1441"/>
                  <a:gd name="T46" fmla="*/ 156 w 277"/>
                  <a:gd name="T47" fmla="*/ 0 h 1441"/>
                  <a:gd name="T48" fmla="*/ 162 w 277"/>
                  <a:gd name="T49" fmla="*/ 90 h 1441"/>
                  <a:gd name="T50" fmla="*/ 174 w 277"/>
                  <a:gd name="T51" fmla="*/ 161 h 1441"/>
                  <a:gd name="T52" fmla="*/ 180 w 277"/>
                  <a:gd name="T53" fmla="*/ 173 h 1441"/>
                  <a:gd name="T54" fmla="*/ 180 w 277"/>
                  <a:gd name="T55" fmla="*/ 221 h 1441"/>
                  <a:gd name="T56" fmla="*/ 192 w 277"/>
                  <a:gd name="T57" fmla="*/ 413 h 1441"/>
                  <a:gd name="T58" fmla="*/ 198 w 277"/>
                  <a:gd name="T59" fmla="*/ 239 h 1441"/>
                  <a:gd name="T60" fmla="*/ 198 w 277"/>
                  <a:gd name="T61" fmla="*/ 287 h 1441"/>
                  <a:gd name="T62" fmla="*/ 204 w 277"/>
                  <a:gd name="T63" fmla="*/ 305 h 1441"/>
                  <a:gd name="T64" fmla="*/ 211 w 277"/>
                  <a:gd name="T65" fmla="*/ 311 h 1441"/>
                  <a:gd name="T66" fmla="*/ 223 w 277"/>
                  <a:gd name="T67" fmla="*/ 269 h 1441"/>
                  <a:gd name="T68" fmla="*/ 229 w 277"/>
                  <a:gd name="T69" fmla="*/ 191 h 1441"/>
                  <a:gd name="T70" fmla="*/ 235 w 277"/>
                  <a:gd name="T71" fmla="*/ 191 h 1441"/>
                  <a:gd name="T72" fmla="*/ 247 w 277"/>
                  <a:gd name="T73" fmla="*/ 209 h 1441"/>
                  <a:gd name="T74" fmla="*/ 247 w 277"/>
                  <a:gd name="T75" fmla="*/ 197 h 1441"/>
                  <a:gd name="T76" fmla="*/ 253 w 277"/>
                  <a:gd name="T77" fmla="*/ 257 h 1441"/>
                  <a:gd name="T78" fmla="*/ 259 w 277"/>
                  <a:gd name="T79" fmla="*/ 263 h 1441"/>
                  <a:gd name="T80" fmla="*/ 265 w 277"/>
                  <a:gd name="T81" fmla="*/ 209 h 1441"/>
                  <a:gd name="T82" fmla="*/ 271 w 277"/>
                  <a:gd name="T83" fmla="*/ 281 h 1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7" h="1441">
                    <a:moveTo>
                      <a:pt x="0" y="287"/>
                    </a:moveTo>
                    <a:lnTo>
                      <a:pt x="6" y="299"/>
                    </a:lnTo>
                    <a:lnTo>
                      <a:pt x="6" y="293"/>
                    </a:lnTo>
                    <a:lnTo>
                      <a:pt x="6" y="329"/>
                    </a:lnTo>
                    <a:lnTo>
                      <a:pt x="12" y="335"/>
                    </a:lnTo>
                    <a:lnTo>
                      <a:pt x="12" y="377"/>
                    </a:lnTo>
                    <a:lnTo>
                      <a:pt x="18" y="377"/>
                    </a:lnTo>
                    <a:lnTo>
                      <a:pt x="18" y="389"/>
                    </a:lnTo>
                    <a:lnTo>
                      <a:pt x="18" y="365"/>
                    </a:lnTo>
                    <a:lnTo>
                      <a:pt x="24" y="359"/>
                    </a:lnTo>
                    <a:lnTo>
                      <a:pt x="24" y="341"/>
                    </a:lnTo>
                    <a:lnTo>
                      <a:pt x="24" y="389"/>
                    </a:lnTo>
                    <a:lnTo>
                      <a:pt x="30" y="413"/>
                    </a:lnTo>
                    <a:lnTo>
                      <a:pt x="30" y="425"/>
                    </a:lnTo>
                    <a:lnTo>
                      <a:pt x="30" y="395"/>
                    </a:lnTo>
                    <a:lnTo>
                      <a:pt x="36" y="371"/>
                    </a:lnTo>
                    <a:lnTo>
                      <a:pt x="36" y="407"/>
                    </a:lnTo>
                    <a:lnTo>
                      <a:pt x="36" y="329"/>
                    </a:lnTo>
                    <a:lnTo>
                      <a:pt x="42" y="323"/>
                    </a:lnTo>
                    <a:lnTo>
                      <a:pt x="42" y="233"/>
                    </a:lnTo>
                    <a:lnTo>
                      <a:pt x="48" y="215"/>
                    </a:lnTo>
                    <a:lnTo>
                      <a:pt x="48" y="239"/>
                    </a:lnTo>
                    <a:lnTo>
                      <a:pt x="48" y="191"/>
                    </a:lnTo>
                    <a:lnTo>
                      <a:pt x="54" y="191"/>
                    </a:lnTo>
                    <a:lnTo>
                      <a:pt x="54" y="173"/>
                    </a:lnTo>
                    <a:lnTo>
                      <a:pt x="54" y="245"/>
                    </a:lnTo>
                    <a:lnTo>
                      <a:pt x="60" y="221"/>
                    </a:lnTo>
                    <a:lnTo>
                      <a:pt x="60" y="263"/>
                    </a:lnTo>
                    <a:lnTo>
                      <a:pt x="60" y="245"/>
                    </a:lnTo>
                    <a:lnTo>
                      <a:pt x="66" y="245"/>
                    </a:lnTo>
                    <a:lnTo>
                      <a:pt x="66" y="341"/>
                    </a:lnTo>
                    <a:lnTo>
                      <a:pt x="72" y="413"/>
                    </a:lnTo>
                    <a:lnTo>
                      <a:pt x="72" y="484"/>
                    </a:lnTo>
                    <a:lnTo>
                      <a:pt x="72" y="161"/>
                    </a:lnTo>
                    <a:lnTo>
                      <a:pt x="78" y="215"/>
                    </a:lnTo>
                    <a:lnTo>
                      <a:pt x="78" y="239"/>
                    </a:lnTo>
                    <a:lnTo>
                      <a:pt x="78" y="233"/>
                    </a:lnTo>
                    <a:lnTo>
                      <a:pt x="84" y="239"/>
                    </a:lnTo>
                    <a:lnTo>
                      <a:pt x="84" y="269"/>
                    </a:lnTo>
                    <a:lnTo>
                      <a:pt x="84" y="227"/>
                    </a:lnTo>
                    <a:lnTo>
                      <a:pt x="84" y="245"/>
                    </a:lnTo>
                    <a:lnTo>
                      <a:pt x="90" y="251"/>
                    </a:lnTo>
                    <a:lnTo>
                      <a:pt x="90" y="287"/>
                    </a:lnTo>
                    <a:lnTo>
                      <a:pt x="96" y="269"/>
                    </a:lnTo>
                    <a:lnTo>
                      <a:pt x="96" y="239"/>
                    </a:lnTo>
                    <a:lnTo>
                      <a:pt x="96" y="335"/>
                    </a:lnTo>
                    <a:lnTo>
                      <a:pt x="102" y="365"/>
                    </a:lnTo>
                    <a:lnTo>
                      <a:pt x="102" y="383"/>
                    </a:lnTo>
                    <a:lnTo>
                      <a:pt x="102" y="347"/>
                    </a:lnTo>
                    <a:lnTo>
                      <a:pt x="108" y="335"/>
                    </a:lnTo>
                    <a:lnTo>
                      <a:pt x="108" y="293"/>
                    </a:lnTo>
                    <a:lnTo>
                      <a:pt x="108" y="329"/>
                    </a:lnTo>
                    <a:lnTo>
                      <a:pt x="114" y="299"/>
                    </a:lnTo>
                    <a:lnTo>
                      <a:pt x="114" y="269"/>
                    </a:lnTo>
                    <a:lnTo>
                      <a:pt x="114" y="281"/>
                    </a:lnTo>
                    <a:lnTo>
                      <a:pt x="120" y="299"/>
                    </a:lnTo>
                    <a:lnTo>
                      <a:pt x="120" y="221"/>
                    </a:lnTo>
                    <a:lnTo>
                      <a:pt x="126" y="233"/>
                    </a:lnTo>
                    <a:lnTo>
                      <a:pt x="126" y="221"/>
                    </a:lnTo>
                    <a:lnTo>
                      <a:pt x="126" y="299"/>
                    </a:lnTo>
                    <a:lnTo>
                      <a:pt x="132" y="293"/>
                    </a:lnTo>
                    <a:lnTo>
                      <a:pt x="132" y="299"/>
                    </a:lnTo>
                    <a:lnTo>
                      <a:pt x="132" y="263"/>
                    </a:lnTo>
                    <a:lnTo>
                      <a:pt x="138" y="233"/>
                    </a:lnTo>
                    <a:lnTo>
                      <a:pt x="138" y="203"/>
                    </a:lnTo>
                    <a:lnTo>
                      <a:pt x="138" y="353"/>
                    </a:lnTo>
                    <a:lnTo>
                      <a:pt x="144" y="532"/>
                    </a:lnTo>
                    <a:lnTo>
                      <a:pt x="144" y="1441"/>
                    </a:lnTo>
                    <a:lnTo>
                      <a:pt x="150" y="1160"/>
                    </a:lnTo>
                    <a:lnTo>
                      <a:pt x="150" y="6"/>
                    </a:lnTo>
                    <a:lnTo>
                      <a:pt x="156" y="0"/>
                    </a:lnTo>
                    <a:lnTo>
                      <a:pt x="156" y="42"/>
                    </a:lnTo>
                    <a:lnTo>
                      <a:pt x="162" y="48"/>
                    </a:lnTo>
                    <a:lnTo>
                      <a:pt x="162" y="90"/>
                    </a:lnTo>
                    <a:lnTo>
                      <a:pt x="168" y="66"/>
                    </a:lnTo>
                    <a:lnTo>
                      <a:pt x="168" y="150"/>
                    </a:lnTo>
                    <a:lnTo>
                      <a:pt x="174" y="161"/>
                    </a:lnTo>
                    <a:lnTo>
                      <a:pt x="174" y="132"/>
                    </a:lnTo>
                    <a:lnTo>
                      <a:pt x="174" y="191"/>
                    </a:lnTo>
                    <a:lnTo>
                      <a:pt x="180" y="173"/>
                    </a:lnTo>
                    <a:lnTo>
                      <a:pt x="180" y="239"/>
                    </a:lnTo>
                    <a:lnTo>
                      <a:pt x="180" y="155"/>
                    </a:lnTo>
                    <a:lnTo>
                      <a:pt x="180" y="221"/>
                    </a:lnTo>
                    <a:lnTo>
                      <a:pt x="186" y="197"/>
                    </a:lnTo>
                    <a:lnTo>
                      <a:pt x="186" y="550"/>
                    </a:lnTo>
                    <a:lnTo>
                      <a:pt x="192" y="413"/>
                    </a:lnTo>
                    <a:lnTo>
                      <a:pt x="192" y="209"/>
                    </a:lnTo>
                    <a:lnTo>
                      <a:pt x="192" y="245"/>
                    </a:lnTo>
                    <a:lnTo>
                      <a:pt x="198" y="239"/>
                    </a:lnTo>
                    <a:lnTo>
                      <a:pt x="198" y="299"/>
                    </a:lnTo>
                    <a:lnTo>
                      <a:pt x="198" y="227"/>
                    </a:lnTo>
                    <a:lnTo>
                      <a:pt x="198" y="287"/>
                    </a:lnTo>
                    <a:lnTo>
                      <a:pt x="204" y="293"/>
                    </a:lnTo>
                    <a:lnTo>
                      <a:pt x="204" y="365"/>
                    </a:lnTo>
                    <a:lnTo>
                      <a:pt x="204" y="305"/>
                    </a:lnTo>
                    <a:lnTo>
                      <a:pt x="211" y="341"/>
                    </a:lnTo>
                    <a:lnTo>
                      <a:pt x="211" y="377"/>
                    </a:lnTo>
                    <a:lnTo>
                      <a:pt x="211" y="311"/>
                    </a:lnTo>
                    <a:lnTo>
                      <a:pt x="217" y="317"/>
                    </a:lnTo>
                    <a:lnTo>
                      <a:pt x="217" y="269"/>
                    </a:lnTo>
                    <a:lnTo>
                      <a:pt x="223" y="269"/>
                    </a:lnTo>
                    <a:lnTo>
                      <a:pt x="223" y="138"/>
                    </a:lnTo>
                    <a:lnTo>
                      <a:pt x="229" y="161"/>
                    </a:lnTo>
                    <a:lnTo>
                      <a:pt x="229" y="191"/>
                    </a:lnTo>
                    <a:lnTo>
                      <a:pt x="229" y="96"/>
                    </a:lnTo>
                    <a:lnTo>
                      <a:pt x="235" y="144"/>
                    </a:lnTo>
                    <a:lnTo>
                      <a:pt x="235" y="191"/>
                    </a:lnTo>
                    <a:lnTo>
                      <a:pt x="241" y="191"/>
                    </a:lnTo>
                    <a:lnTo>
                      <a:pt x="241" y="257"/>
                    </a:lnTo>
                    <a:lnTo>
                      <a:pt x="247" y="209"/>
                    </a:lnTo>
                    <a:lnTo>
                      <a:pt x="247" y="221"/>
                    </a:lnTo>
                    <a:lnTo>
                      <a:pt x="247" y="191"/>
                    </a:lnTo>
                    <a:lnTo>
                      <a:pt x="247" y="197"/>
                    </a:lnTo>
                    <a:lnTo>
                      <a:pt x="253" y="251"/>
                    </a:lnTo>
                    <a:lnTo>
                      <a:pt x="253" y="227"/>
                    </a:lnTo>
                    <a:lnTo>
                      <a:pt x="253" y="257"/>
                    </a:lnTo>
                    <a:lnTo>
                      <a:pt x="259" y="287"/>
                    </a:lnTo>
                    <a:lnTo>
                      <a:pt x="259" y="257"/>
                    </a:lnTo>
                    <a:lnTo>
                      <a:pt x="259" y="263"/>
                    </a:lnTo>
                    <a:lnTo>
                      <a:pt x="265" y="245"/>
                    </a:lnTo>
                    <a:lnTo>
                      <a:pt x="265" y="263"/>
                    </a:lnTo>
                    <a:lnTo>
                      <a:pt x="265" y="209"/>
                    </a:lnTo>
                    <a:lnTo>
                      <a:pt x="265" y="245"/>
                    </a:lnTo>
                    <a:lnTo>
                      <a:pt x="271" y="245"/>
                    </a:lnTo>
                    <a:lnTo>
                      <a:pt x="271" y="281"/>
                    </a:lnTo>
                    <a:lnTo>
                      <a:pt x="271" y="275"/>
                    </a:lnTo>
                    <a:lnTo>
                      <a:pt x="277" y="311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4" name="Freeform 15">
                <a:extLst>
                  <a:ext uri="{FF2B5EF4-FFF2-40B4-BE49-F238E27FC236}">
                    <a16:creationId xmlns:a16="http://schemas.microsoft.com/office/drawing/2014/main" id="{F6FB827E-4F05-4147-8C1D-F2B4989C6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6" y="1300"/>
                <a:ext cx="258" cy="154"/>
              </a:xfrm>
              <a:custGeom>
                <a:avLst/>
                <a:gdLst>
                  <a:gd name="G0" fmla="+- 65506 0 0"/>
                  <a:gd name="G1" fmla="+- 6 0 0"/>
                  <a:gd name="G2" fmla="*/ 1 35729 45568"/>
                  <a:gd name="G3" fmla="*/ 1 13439 4556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293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1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6 w 259"/>
                  <a:gd name="T1" fmla="*/ 341 h 1507"/>
                  <a:gd name="T2" fmla="*/ 12 w 259"/>
                  <a:gd name="T3" fmla="*/ 257 h 1507"/>
                  <a:gd name="T4" fmla="*/ 18 w 259"/>
                  <a:gd name="T5" fmla="*/ 245 h 1507"/>
                  <a:gd name="T6" fmla="*/ 24 w 259"/>
                  <a:gd name="T7" fmla="*/ 215 h 1507"/>
                  <a:gd name="T8" fmla="*/ 30 w 259"/>
                  <a:gd name="T9" fmla="*/ 514 h 1507"/>
                  <a:gd name="T10" fmla="*/ 36 w 259"/>
                  <a:gd name="T11" fmla="*/ 269 h 1507"/>
                  <a:gd name="T12" fmla="*/ 42 w 259"/>
                  <a:gd name="T13" fmla="*/ 1136 h 1507"/>
                  <a:gd name="T14" fmla="*/ 48 w 259"/>
                  <a:gd name="T15" fmla="*/ 281 h 1507"/>
                  <a:gd name="T16" fmla="*/ 54 w 259"/>
                  <a:gd name="T17" fmla="*/ 60 h 1507"/>
                  <a:gd name="T18" fmla="*/ 60 w 259"/>
                  <a:gd name="T19" fmla="*/ 48 h 1507"/>
                  <a:gd name="T20" fmla="*/ 66 w 259"/>
                  <a:gd name="T21" fmla="*/ 185 h 1507"/>
                  <a:gd name="T22" fmla="*/ 78 w 259"/>
                  <a:gd name="T23" fmla="*/ 311 h 1507"/>
                  <a:gd name="T24" fmla="*/ 84 w 259"/>
                  <a:gd name="T25" fmla="*/ 299 h 1507"/>
                  <a:gd name="T26" fmla="*/ 90 w 259"/>
                  <a:gd name="T27" fmla="*/ 371 h 1507"/>
                  <a:gd name="T28" fmla="*/ 96 w 259"/>
                  <a:gd name="T29" fmla="*/ 407 h 1507"/>
                  <a:gd name="T30" fmla="*/ 102 w 259"/>
                  <a:gd name="T31" fmla="*/ 341 h 1507"/>
                  <a:gd name="T32" fmla="*/ 108 w 259"/>
                  <a:gd name="T33" fmla="*/ 389 h 1507"/>
                  <a:gd name="T34" fmla="*/ 108 w 259"/>
                  <a:gd name="T35" fmla="*/ 395 h 1507"/>
                  <a:gd name="T36" fmla="*/ 114 w 259"/>
                  <a:gd name="T37" fmla="*/ 371 h 1507"/>
                  <a:gd name="T38" fmla="*/ 120 w 259"/>
                  <a:gd name="T39" fmla="*/ 275 h 1507"/>
                  <a:gd name="T40" fmla="*/ 126 w 259"/>
                  <a:gd name="T41" fmla="*/ 263 h 1507"/>
                  <a:gd name="T42" fmla="*/ 132 w 259"/>
                  <a:gd name="T43" fmla="*/ 221 h 1507"/>
                  <a:gd name="T44" fmla="*/ 138 w 259"/>
                  <a:gd name="T45" fmla="*/ 269 h 1507"/>
                  <a:gd name="T46" fmla="*/ 144 w 259"/>
                  <a:gd name="T47" fmla="*/ 239 h 1507"/>
                  <a:gd name="T48" fmla="*/ 150 w 259"/>
                  <a:gd name="T49" fmla="*/ 550 h 1507"/>
                  <a:gd name="T50" fmla="*/ 156 w 259"/>
                  <a:gd name="T51" fmla="*/ 227 h 1507"/>
                  <a:gd name="T52" fmla="*/ 162 w 259"/>
                  <a:gd name="T53" fmla="*/ 245 h 1507"/>
                  <a:gd name="T54" fmla="*/ 168 w 259"/>
                  <a:gd name="T55" fmla="*/ 263 h 1507"/>
                  <a:gd name="T56" fmla="*/ 174 w 259"/>
                  <a:gd name="T57" fmla="*/ 233 h 1507"/>
                  <a:gd name="T58" fmla="*/ 180 w 259"/>
                  <a:gd name="T59" fmla="*/ 377 h 1507"/>
                  <a:gd name="T60" fmla="*/ 186 w 259"/>
                  <a:gd name="T61" fmla="*/ 317 h 1507"/>
                  <a:gd name="T62" fmla="*/ 193 w 259"/>
                  <a:gd name="T63" fmla="*/ 293 h 1507"/>
                  <a:gd name="T64" fmla="*/ 199 w 259"/>
                  <a:gd name="T65" fmla="*/ 305 h 1507"/>
                  <a:gd name="T66" fmla="*/ 205 w 259"/>
                  <a:gd name="T67" fmla="*/ 281 h 1507"/>
                  <a:gd name="T68" fmla="*/ 205 w 259"/>
                  <a:gd name="T69" fmla="*/ 317 h 1507"/>
                  <a:gd name="T70" fmla="*/ 211 w 259"/>
                  <a:gd name="T71" fmla="*/ 293 h 1507"/>
                  <a:gd name="T72" fmla="*/ 217 w 259"/>
                  <a:gd name="T73" fmla="*/ 209 h 1507"/>
                  <a:gd name="T74" fmla="*/ 223 w 259"/>
                  <a:gd name="T75" fmla="*/ 1429 h 1507"/>
                  <a:gd name="T76" fmla="*/ 235 w 259"/>
                  <a:gd name="T77" fmla="*/ 24 h 1507"/>
                  <a:gd name="T78" fmla="*/ 235 w 259"/>
                  <a:gd name="T79" fmla="*/ 36 h 1507"/>
                  <a:gd name="T80" fmla="*/ 241 w 259"/>
                  <a:gd name="T81" fmla="*/ 96 h 1507"/>
                  <a:gd name="T82" fmla="*/ 253 w 259"/>
                  <a:gd name="T83" fmla="*/ 251 h 1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507">
                    <a:moveTo>
                      <a:pt x="0" y="317"/>
                    </a:moveTo>
                    <a:lnTo>
                      <a:pt x="0" y="347"/>
                    </a:lnTo>
                    <a:lnTo>
                      <a:pt x="6" y="341"/>
                    </a:lnTo>
                    <a:lnTo>
                      <a:pt x="6" y="263"/>
                    </a:lnTo>
                    <a:lnTo>
                      <a:pt x="12" y="251"/>
                    </a:lnTo>
                    <a:lnTo>
                      <a:pt x="12" y="257"/>
                    </a:lnTo>
                    <a:lnTo>
                      <a:pt x="12" y="233"/>
                    </a:lnTo>
                    <a:lnTo>
                      <a:pt x="12" y="251"/>
                    </a:lnTo>
                    <a:lnTo>
                      <a:pt x="18" y="245"/>
                    </a:lnTo>
                    <a:lnTo>
                      <a:pt x="18" y="197"/>
                    </a:lnTo>
                    <a:lnTo>
                      <a:pt x="18" y="227"/>
                    </a:lnTo>
                    <a:lnTo>
                      <a:pt x="24" y="215"/>
                    </a:lnTo>
                    <a:lnTo>
                      <a:pt x="24" y="293"/>
                    </a:lnTo>
                    <a:lnTo>
                      <a:pt x="30" y="347"/>
                    </a:lnTo>
                    <a:lnTo>
                      <a:pt x="30" y="514"/>
                    </a:lnTo>
                    <a:lnTo>
                      <a:pt x="30" y="185"/>
                    </a:lnTo>
                    <a:lnTo>
                      <a:pt x="36" y="161"/>
                    </a:lnTo>
                    <a:lnTo>
                      <a:pt x="36" y="269"/>
                    </a:lnTo>
                    <a:lnTo>
                      <a:pt x="36" y="215"/>
                    </a:lnTo>
                    <a:lnTo>
                      <a:pt x="42" y="239"/>
                    </a:lnTo>
                    <a:lnTo>
                      <a:pt x="42" y="1136"/>
                    </a:lnTo>
                    <a:lnTo>
                      <a:pt x="48" y="1339"/>
                    </a:lnTo>
                    <a:lnTo>
                      <a:pt x="48" y="1507"/>
                    </a:lnTo>
                    <a:lnTo>
                      <a:pt x="48" y="281"/>
                    </a:lnTo>
                    <a:lnTo>
                      <a:pt x="54" y="96"/>
                    </a:lnTo>
                    <a:lnTo>
                      <a:pt x="54" y="0"/>
                    </a:lnTo>
                    <a:lnTo>
                      <a:pt x="54" y="60"/>
                    </a:lnTo>
                    <a:lnTo>
                      <a:pt x="60" y="54"/>
                    </a:lnTo>
                    <a:lnTo>
                      <a:pt x="60" y="114"/>
                    </a:lnTo>
                    <a:lnTo>
                      <a:pt x="60" y="48"/>
                    </a:lnTo>
                    <a:lnTo>
                      <a:pt x="60" y="90"/>
                    </a:lnTo>
                    <a:lnTo>
                      <a:pt x="66" y="78"/>
                    </a:lnTo>
                    <a:lnTo>
                      <a:pt x="66" y="185"/>
                    </a:lnTo>
                    <a:lnTo>
                      <a:pt x="72" y="203"/>
                    </a:lnTo>
                    <a:lnTo>
                      <a:pt x="72" y="263"/>
                    </a:lnTo>
                    <a:lnTo>
                      <a:pt x="78" y="311"/>
                    </a:lnTo>
                    <a:lnTo>
                      <a:pt x="78" y="287"/>
                    </a:lnTo>
                    <a:lnTo>
                      <a:pt x="78" y="323"/>
                    </a:lnTo>
                    <a:lnTo>
                      <a:pt x="84" y="299"/>
                    </a:lnTo>
                    <a:lnTo>
                      <a:pt x="84" y="287"/>
                    </a:lnTo>
                    <a:lnTo>
                      <a:pt x="84" y="365"/>
                    </a:lnTo>
                    <a:lnTo>
                      <a:pt x="90" y="371"/>
                    </a:lnTo>
                    <a:lnTo>
                      <a:pt x="90" y="335"/>
                    </a:lnTo>
                    <a:lnTo>
                      <a:pt x="96" y="359"/>
                    </a:lnTo>
                    <a:lnTo>
                      <a:pt x="96" y="407"/>
                    </a:lnTo>
                    <a:lnTo>
                      <a:pt x="96" y="353"/>
                    </a:lnTo>
                    <a:lnTo>
                      <a:pt x="96" y="359"/>
                    </a:lnTo>
                    <a:lnTo>
                      <a:pt x="102" y="341"/>
                    </a:lnTo>
                    <a:lnTo>
                      <a:pt x="102" y="311"/>
                    </a:lnTo>
                    <a:lnTo>
                      <a:pt x="102" y="371"/>
                    </a:lnTo>
                    <a:lnTo>
                      <a:pt x="108" y="389"/>
                    </a:lnTo>
                    <a:lnTo>
                      <a:pt x="108" y="425"/>
                    </a:lnTo>
                    <a:lnTo>
                      <a:pt x="108" y="383"/>
                    </a:lnTo>
                    <a:lnTo>
                      <a:pt x="108" y="395"/>
                    </a:lnTo>
                    <a:lnTo>
                      <a:pt x="114" y="383"/>
                    </a:lnTo>
                    <a:lnTo>
                      <a:pt x="114" y="401"/>
                    </a:lnTo>
                    <a:lnTo>
                      <a:pt x="114" y="371"/>
                    </a:lnTo>
                    <a:lnTo>
                      <a:pt x="120" y="395"/>
                    </a:lnTo>
                    <a:lnTo>
                      <a:pt x="120" y="401"/>
                    </a:lnTo>
                    <a:lnTo>
                      <a:pt x="120" y="275"/>
                    </a:lnTo>
                    <a:lnTo>
                      <a:pt x="126" y="293"/>
                    </a:lnTo>
                    <a:lnTo>
                      <a:pt x="126" y="221"/>
                    </a:lnTo>
                    <a:lnTo>
                      <a:pt x="126" y="263"/>
                    </a:lnTo>
                    <a:lnTo>
                      <a:pt x="132" y="245"/>
                    </a:lnTo>
                    <a:lnTo>
                      <a:pt x="132" y="251"/>
                    </a:lnTo>
                    <a:lnTo>
                      <a:pt x="132" y="221"/>
                    </a:lnTo>
                    <a:lnTo>
                      <a:pt x="138" y="221"/>
                    </a:lnTo>
                    <a:lnTo>
                      <a:pt x="138" y="269"/>
                    </a:lnTo>
                    <a:lnTo>
                      <a:pt x="138" y="221"/>
                    </a:lnTo>
                    <a:lnTo>
                      <a:pt x="144" y="251"/>
                    </a:lnTo>
                    <a:lnTo>
                      <a:pt x="144" y="239"/>
                    </a:lnTo>
                    <a:lnTo>
                      <a:pt x="144" y="413"/>
                    </a:lnTo>
                    <a:lnTo>
                      <a:pt x="150" y="514"/>
                    </a:lnTo>
                    <a:lnTo>
                      <a:pt x="150" y="550"/>
                    </a:lnTo>
                    <a:lnTo>
                      <a:pt x="150" y="156"/>
                    </a:lnTo>
                    <a:lnTo>
                      <a:pt x="150" y="191"/>
                    </a:lnTo>
                    <a:lnTo>
                      <a:pt x="156" y="227"/>
                    </a:lnTo>
                    <a:lnTo>
                      <a:pt x="156" y="269"/>
                    </a:lnTo>
                    <a:lnTo>
                      <a:pt x="156" y="251"/>
                    </a:lnTo>
                    <a:lnTo>
                      <a:pt x="162" y="245"/>
                    </a:lnTo>
                    <a:lnTo>
                      <a:pt x="162" y="275"/>
                    </a:lnTo>
                    <a:lnTo>
                      <a:pt x="168" y="293"/>
                    </a:lnTo>
                    <a:lnTo>
                      <a:pt x="168" y="263"/>
                    </a:lnTo>
                    <a:lnTo>
                      <a:pt x="168" y="281"/>
                    </a:lnTo>
                    <a:lnTo>
                      <a:pt x="174" y="263"/>
                    </a:lnTo>
                    <a:lnTo>
                      <a:pt x="174" y="233"/>
                    </a:lnTo>
                    <a:lnTo>
                      <a:pt x="174" y="335"/>
                    </a:lnTo>
                    <a:lnTo>
                      <a:pt x="180" y="347"/>
                    </a:lnTo>
                    <a:lnTo>
                      <a:pt x="180" y="377"/>
                    </a:lnTo>
                    <a:lnTo>
                      <a:pt x="180" y="347"/>
                    </a:lnTo>
                    <a:lnTo>
                      <a:pt x="186" y="377"/>
                    </a:lnTo>
                    <a:lnTo>
                      <a:pt x="186" y="317"/>
                    </a:lnTo>
                    <a:lnTo>
                      <a:pt x="186" y="323"/>
                    </a:lnTo>
                    <a:lnTo>
                      <a:pt x="193" y="323"/>
                    </a:lnTo>
                    <a:lnTo>
                      <a:pt x="193" y="293"/>
                    </a:lnTo>
                    <a:lnTo>
                      <a:pt x="193" y="299"/>
                    </a:lnTo>
                    <a:lnTo>
                      <a:pt x="199" y="299"/>
                    </a:lnTo>
                    <a:lnTo>
                      <a:pt x="199" y="305"/>
                    </a:lnTo>
                    <a:lnTo>
                      <a:pt x="199" y="269"/>
                    </a:lnTo>
                    <a:lnTo>
                      <a:pt x="199" y="287"/>
                    </a:lnTo>
                    <a:lnTo>
                      <a:pt x="205" y="281"/>
                    </a:lnTo>
                    <a:lnTo>
                      <a:pt x="205" y="323"/>
                    </a:lnTo>
                    <a:lnTo>
                      <a:pt x="205" y="275"/>
                    </a:lnTo>
                    <a:lnTo>
                      <a:pt x="205" y="317"/>
                    </a:lnTo>
                    <a:lnTo>
                      <a:pt x="211" y="311"/>
                    </a:lnTo>
                    <a:lnTo>
                      <a:pt x="211" y="323"/>
                    </a:lnTo>
                    <a:lnTo>
                      <a:pt x="211" y="293"/>
                    </a:lnTo>
                    <a:lnTo>
                      <a:pt x="211" y="299"/>
                    </a:lnTo>
                    <a:lnTo>
                      <a:pt x="217" y="287"/>
                    </a:lnTo>
                    <a:lnTo>
                      <a:pt x="217" y="209"/>
                    </a:lnTo>
                    <a:lnTo>
                      <a:pt x="217" y="251"/>
                    </a:lnTo>
                    <a:lnTo>
                      <a:pt x="223" y="383"/>
                    </a:lnTo>
                    <a:lnTo>
                      <a:pt x="223" y="1429"/>
                    </a:lnTo>
                    <a:lnTo>
                      <a:pt x="229" y="1417"/>
                    </a:lnTo>
                    <a:lnTo>
                      <a:pt x="229" y="90"/>
                    </a:lnTo>
                    <a:lnTo>
                      <a:pt x="235" y="24"/>
                    </a:lnTo>
                    <a:lnTo>
                      <a:pt x="235" y="54"/>
                    </a:lnTo>
                    <a:lnTo>
                      <a:pt x="235" y="18"/>
                    </a:lnTo>
                    <a:lnTo>
                      <a:pt x="235" y="36"/>
                    </a:lnTo>
                    <a:lnTo>
                      <a:pt x="241" y="78"/>
                    </a:lnTo>
                    <a:lnTo>
                      <a:pt x="241" y="72"/>
                    </a:lnTo>
                    <a:lnTo>
                      <a:pt x="241" y="96"/>
                    </a:lnTo>
                    <a:lnTo>
                      <a:pt x="247" y="102"/>
                    </a:lnTo>
                    <a:lnTo>
                      <a:pt x="247" y="215"/>
                    </a:lnTo>
                    <a:lnTo>
                      <a:pt x="253" y="251"/>
                    </a:lnTo>
                    <a:lnTo>
                      <a:pt x="253" y="299"/>
                    </a:lnTo>
                    <a:lnTo>
                      <a:pt x="259" y="293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5" name="Freeform 16">
                <a:extLst>
                  <a:ext uri="{FF2B5EF4-FFF2-40B4-BE49-F238E27FC236}">
                    <a16:creationId xmlns:a16="http://schemas.microsoft.com/office/drawing/2014/main" id="{FFD6E369-2E3D-204C-B2CA-BFB7BCBB4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1302"/>
                <a:ext cx="258" cy="139"/>
              </a:xfrm>
              <a:custGeom>
                <a:avLst/>
                <a:gdLst>
                  <a:gd name="G0" fmla="+- 66 0 0"/>
                  <a:gd name="G1" fmla="+- 65500 0 0"/>
                  <a:gd name="G2" fmla="+- 12 0 0"/>
                  <a:gd name="G3" fmla="*/ 1 52771 5120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275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287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0 w 259"/>
                  <a:gd name="T1" fmla="*/ 287 h 1363"/>
                  <a:gd name="T2" fmla="*/ 12 w 259"/>
                  <a:gd name="T3" fmla="*/ 365 h 1363"/>
                  <a:gd name="T4" fmla="*/ 18 w 259"/>
                  <a:gd name="T5" fmla="*/ 275 h 1363"/>
                  <a:gd name="T6" fmla="*/ 24 w 259"/>
                  <a:gd name="T7" fmla="*/ 317 h 1363"/>
                  <a:gd name="T8" fmla="*/ 30 w 259"/>
                  <a:gd name="T9" fmla="*/ 347 h 1363"/>
                  <a:gd name="T10" fmla="*/ 36 w 259"/>
                  <a:gd name="T11" fmla="*/ 293 h 1363"/>
                  <a:gd name="T12" fmla="*/ 36 w 259"/>
                  <a:gd name="T13" fmla="*/ 269 h 1363"/>
                  <a:gd name="T14" fmla="*/ 42 w 259"/>
                  <a:gd name="T15" fmla="*/ 221 h 1363"/>
                  <a:gd name="T16" fmla="*/ 48 w 259"/>
                  <a:gd name="T17" fmla="*/ 197 h 1363"/>
                  <a:gd name="T18" fmla="*/ 54 w 259"/>
                  <a:gd name="T19" fmla="*/ 185 h 1363"/>
                  <a:gd name="T20" fmla="*/ 60 w 259"/>
                  <a:gd name="T21" fmla="*/ 191 h 1363"/>
                  <a:gd name="T22" fmla="*/ 72 w 259"/>
                  <a:gd name="T23" fmla="*/ 215 h 1363"/>
                  <a:gd name="T24" fmla="*/ 78 w 259"/>
                  <a:gd name="T25" fmla="*/ 209 h 1363"/>
                  <a:gd name="T26" fmla="*/ 78 w 259"/>
                  <a:gd name="T27" fmla="*/ 245 h 1363"/>
                  <a:gd name="T28" fmla="*/ 84 w 259"/>
                  <a:gd name="T29" fmla="*/ 227 h 1363"/>
                  <a:gd name="T30" fmla="*/ 90 w 259"/>
                  <a:gd name="T31" fmla="*/ 269 h 1363"/>
                  <a:gd name="T32" fmla="*/ 96 w 259"/>
                  <a:gd name="T33" fmla="*/ 257 h 1363"/>
                  <a:gd name="T34" fmla="*/ 102 w 259"/>
                  <a:gd name="T35" fmla="*/ 251 h 1363"/>
                  <a:gd name="T36" fmla="*/ 108 w 259"/>
                  <a:gd name="T37" fmla="*/ 395 h 1363"/>
                  <a:gd name="T38" fmla="*/ 114 w 259"/>
                  <a:gd name="T39" fmla="*/ 233 h 1363"/>
                  <a:gd name="T40" fmla="*/ 120 w 259"/>
                  <a:gd name="T41" fmla="*/ 371 h 1363"/>
                  <a:gd name="T42" fmla="*/ 126 w 259"/>
                  <a:gd name="T43" fmla="*/ 120 h 1363"/>
                  <a:gd name="T44" fmla="*/ 132 w 259"/>
                  <a:gd name="T45" fmla="*/ 257 h 1363"/>
                  <a:gd name="T46" fmla="*/ 138 w 259"/>
                  <a:gd name="T47" fmla="*/ 287 h 1363"/>
                  <a:gd name="T48" fmla="*/ 150 w 259"/>
                  <a:gd name="T49" fmla="*/ 305 h 1363"/>
                  <a:gd name="T50" fmla="*/ 156 w 259"/>
                  <a:gd name="T51" fmla="*/ 149 h 1363"/>
                  <a:gd name="T52" fmla="*/ 162 w 259"/>
                  <a:gd name="T53" fmla="*/ 24 h 1363"/>
                  <a:gd name="T54" fmla="*/ 168 w 259"/>
                  <a:gd name="T55" fmla="*/ 54 h 1363"/>
                  <a:gd name="T56" fmla="*/ 174 w 259"/>
                  <a:gd name="T57" fmla="*/ 137 h 1363"/>
                  <a:gd name="T58" fmla="*/ 180 w 259"/>
                  <a:gd name="T59" fmla="*/ 227 h 1363"/>
                  <a:gd name="T60" fmla="*/ 186 w 259"/>
                  <a:gd name="T61" fmla="*/ 281 h 1363"/>
                  <a:gd name="T62" fmla="*/ 193 w 259"/>
                  <a:gd name="T63" fmla="*/ 287 h 1363"/>
                  <a:gd name="T64" fmla="*/ 199 w 259"/>
                  <a:gd name="T65" fmla="*/ 287 h 1363"/>
                  <a:gd name="T66" fmla="*/ 205 w 259"/>
                  <a:gd name="T67" fmla="*/ 347 h 1363"/>
                  <a:gd name="T68" fmla="*/ 211 w 259"/>
                  <a:gd name="T69" fmla="*/ 395 h 1363"/>
                  <a:gd name="T70" fmla="*/ 217 w 259"/>
                  <a:gd name="T71" fmla="*/ 365 h 1363"/>
                  <a:gd name="T72" fmla="*/ 223 w 259"/>
                  <a:gd name="T73" fmla="*/ 347 h 1363"/>
                  <a:gd name="T74" fmla="*/ 229 w 259"/>
                  <a:gd name="T75" fmla="*/ 215 h 1363"/>
                  <a:gd name="T76" fmla="*/ 235 w 259"/>
                  <a:gd name="T77" fmla="*/ 179 h 1363"/>
                  <a:gd name="T78" fmla="*/ 241 w 259"/>
                  <a:gd name="T79" fmla="*/ 442 h 1363"/>
                  <a:gd name="T80" fmla="*/ 247 w 259"/>
                  <a:gd name="T81" fmla="*/ 143 h 1363"/>
                  <a:gd name="T82" fmla="*/ 253 w 259"/>
                  <a:gd name="T83" fmla="*/ 245 h 1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363">
                    <a:moveTo>
                      <a:pt x="0" y="269"/>
                    </a:moveTo>
                    <a:lnTo>
                      <a:pt x="0" y="203"/>
                    </a:lnTo>
                    <a:lnTo>
                      <a:pt x="0" y="287"/>
                    </a:lnTo>
                    <a:lnTo>
                      <a:pt x="6" y="329"/>
                    </a:lnTo>
                    <a:lnTo>
                      <a:pt x="6" y="568"/>
                    </a:lnTo>
                    <a:lnTo>
                      <a:pt x="12" y="365"/>
                    </a:lnTo>
                    <a:lnTo>
                      <a:pt x="12" y="227"/>
                    </a:lnTo>
                    <a:lnTo>
                      <a:pt x="12" y="299"/>
                    </a:lnTo>
                    <a:lnTo>
                      <a:pt x="18" y="275"/>
                    </a:lnTo>
                    <a:lnTo>
                      <a:pt x="18" y="335"/>
                    </a:lnTo>
                    <a:lnTo>
                      <a:pt x="24" y="347"/>
                    </a:lnTo>
                    <a:lnTo>
                      <a:pt x="24" y="317"/>
                    </a:lnTo>
                    <a:lnTo>
                      <a:pt x="24" y="359"/>
                    </a:lnTo>
                    <a:lnTo>
                      <a:pt x="30" y="335"/>
                    </a:lnTo>
                    <a:lnTo>
                      <a:pt x="30" y="347"/>
                    </a:lnTo>
                    <a:lnTo>
                      <a:pt x="30" y="317"/>
                    </a:lnTo>
                    <a:lnTo>
                      <a:pt x="36" y="293"/>
                    </a:lnTo>
                    <a:lnTo>
                      <a:pt x="36" y="311"/>
                    </a:lnTo>
                    <a:lnTo>
                      <a:pt x="36" y="251"/>
                    </a:lnTo>
                    <a:lnTo>
                      <a:pt x="36" y="269"/>
                    </a:lnTo>
                    <a:lnTo>
                      <a:pt x="42" y="275"/>
                    </a:lnTo>
                    <a:lnTo>
                      <a:pt x="42" y="185"/>
                    </a:lnTo>
                    <a:lnTo>
                      <a:pt x="42" y="221"/>
                    </a:lnTo>
                    <a:lnTo>
                      <a:pt x="48" y="197"/>
                    </a:lnTo>
                    <a:lnTo>
                      <a:pt x="48" y="161"/>
                    </a:lnTo>
                    <a:lnTo>
                      <a:pt x="48" y="197"/>
                    </a:lnTo>
                    <a:lnTo>
                      <a:pt x="54" y="173"/>
                    </a:lnTo>
                    <a:lnTo>
                      <a:pt x="54" y="191"/>
                    </a:lnTo>
                    <a:lnTo>
                      <a:pt x="54" y="185"/>
                    </a:lnTo>
                    <a:lnTo>
                      <a:pt x="60" y="191"/>
                    </a:lnTo>
                    <a:lnTo>
                      <a:pt x="60" y="173"/>
                    </a:lnTo>
                    <a:lnTo>
                      <a:pt x="60" y="191"/>
                    </a:lnTo>
                    <a:lnTo>
                      <a:pt x="66" y="209"/>
                    </a:lnTo>
                    <a:lnTo>
                      <a:pt x="66" y="239"/>
                    </a:lnTo>
                    <a:lnTo>
                      <a:pt x="72" y="215"/>
                    </a:lnTo>
                    <a:lnTo>
                      <a:pt x="72" y="197"/>
                    </a:lnTo>
                    <a:lnTo>
                      <a:pt x="72" y="215"/>
                    </a:lnTo>
                    <a:lnTo>
                      <a:pt x="78" y="209"/>
                    </a:lnTo>
                    <a:lnTo>
                      <a:pt x="78" y="257"/>
                    </a:lnTo>
                    <a:lnTo>
                      <a:pt x="78" y="203"/>
                    </a:lnTo>
                    <a:lnTo>
                      <a:pt x="78" y="245"/>
                    </a:lnTo>
                    <a:lnTo>
                      <a:pt x="84" y="251"/>
                    </a:lnTo>
                    <a:lnTo>
                      <a:pt x="84" y="221"/>
                    </a:lnTo>
                    <a:lnTo>
                      <a:pt x="84" y="227"/>
                    </a:lnTo>
                    <a:lnTo>
                      <a:pt x="90" y="239"/>
                    </a:lnTo>
                    <a:lnTo>
                      <a:pt x="90" y="287"/>
                    </a:lnTo>
                    <a:lnTo>
                      <a:pt x="90" y="269"/>
                    </a:lnTo>
                    <a:lnTo>
                      <a:pt x="96" y="251"/>
                    </a:lnTo>
                    <a:lnTo>
                      <a:pt x="96" y="233"/>
                    </a:lnTo>
                    <a:lnTo>
                      <a:pt x="96" y="257"/>
                    </a:lnTo>
                    <a:lnTo>
                      <a:pt x="102" y="257"/>
                    </a:lnTo>
                    <a:lnTo>
                      <a:pt x="102" y="287"/>
                    </a:lnTo>
                    <a:lnTo>
                      <a:pt x="102" y="251"/>
                    </a:lnTo>
                    <a:lnTo>
                      <a:pt x="102" y="257"/>
                    </a:lnTo>
                    <a:lnTo>
                      <a:pt x="108" y="293"/>
                    </a:lnTo>
                    <a:lnTo>
                      <a:pt x="108" y="395"/>
                    </a:lnTo>
                    <a:lnTo>
                      <a:pt x="108" y="377"/>
                    </a:lnTo>
                    <a:lnTo>
                      <a:pt x="114" y="371"/>
                    </a:lnTo>
                    <a:lnTo>
                      <a:pt x="114" y="233"/>
                    </a:lnTo>
                    <a:lnTo>
                      <a:pt x="114" y="281"/>
                    </a:lnTo>
                    <a:lnTo>
                      <a:pt x="120" y="293"/>
                    </a:lnTo>
                    <a:lnTo>
                      <a:pt x="120" y="371"/>
                    </a:lnTo>
                    <a:lnTo>
                      <a:pt x="126" y="484"/>
                    </a:lnTo>
                    <a:lnTo>
                      <a:pt x="126" y="520"/>
                    </a:lnTo>
                    <a:lnTo>
                      <a:pt x="126" y="120"/>
                    </a:lnTo>
                    <a:lnTo>
                      <a:pt x="126" y="155"/>
                    </a:lnTo>
                    <a:lnTo>
                      <a:pt x="132" y="185"/>
                    </a:lnTo>
                    <a:lnTo>
                      <a:pt x="132" y="257"/>
                    </a:lnTo>
                    <a:lnTo>
                      <a:pt x="132" y="239"/>
                    </a:lnTo>
                    <a:lnTo>
                      <a:pt x="138" y="191"/>
                    </a:lnTo>
                    <a:lnTo>
                      <a:pt x="138" y="287"/>
                    </a:lnTo>
                    <a:lnTo>
                      <a:pt x="144" y="257"/>
                    </a:lnTo>
                    <a:lnTo>
                      <a:pt x="144" y="191"/>
                    </a:lnTo>
                    <a:lnTo>
                      <a:pt x="150" y="305"/>
                    </a:lnTo>
                    <a:lnTo>
                      <a:pt x="150" y="1363"/>
                    </a:lnTo>
                    <a:lnTo>
                      <a:pt x="156" y="1363"/>
                    </a:lnTo>
                    <a:lnTo>
                      <a:pt x="156" y="149"/>
                    </a:lnTo>
                    <a:lnTo>
                      <a:pt x="162" y="78"/>
                    </a:lnTo>
                    <a:lnTo>
                      <a:pt x="162" y="0"/>
                    </a:lnTo>
                    <a:lnTo>
                      <a:pt x="162" y="24"/>
                    </a:lnTo>
                    <a:lnTo>
                      <a:pt x="168" y="48"/>
                    </a:lnTo>
                    <a:lnTo>
                      <a:pt x="168" y="60"/>
                    </a:lnTo>
                    <a:lnTo>
                      <a:pt x="168" y="54"/>
                    </a:lnTo>
                    <a:lnTo>
                      <a:pt x="174" y="96"/>
                    </a:lnTo>
                    <a:lnTo>
                      <a:pt x="174" y="179"/>
                    </a:lnTo>
                    <a:lnTo>
                      <a:pt x="174" y="137"/>
                    </a:lnTo>
                    <a:lnTo>
                      <a:pt x="180" y="185"/>
                    </a:lnTo>
                    <a:lnTo>
                      <a:pt x="180" y="233"/>
                    </a:lnTo>
                    <a:lnTo>
                      <a:pt x="180" y="227"/>
                    </a:lnTo>
                    <a:lnTo>
                      <a:pt x="186" y="245"/>
                    </a:lnTo>
                    <a:lnTo>
                      <a:pt x="186" y="227"/>
                    </a:lnTo>
                    <a:lnTo>
                      <a:pt x="186" y="281"/>
                    </a:lnTo>
                    <a:lnTo>
                      <a:pt x="193" y="293"/>
                    </a:lnTo>
                    <a:lnTo>
                      <a:pt x="193" y="305"/>
                    </a:lnTo>
                    <a:lnTo>
                      <a:pt x="193" y="287"/>
                    </a:lnTo>
                    <a:lnTo>
                      <a:pt x="193" y="305"/>
                    </a:lnTo>
                    <a:lnTo>
                      <a:pt x="199" y="311"/>
                    </a:lnTo>
                    <a:lnTo>
                      <a:pt x="199" y="287"/>
                    </a:lnTo>
                    <a:lnTo>
                      <a:pt x="199" y="383"/>
                    </a:lnTo>
                    <a:lnTo>
                      <a:pt x="205" y="371"/>
                    </a:lnTo>
                    <a:lnTo>
                      <a:pt x="205" y="347"/>
                    </a:lnTo>
                    <a:lnTo>
                      <a:pt x="205" y="359"/>
                    </a:lnTo>
                    <a:lnTo>
                      <a:pt x="211" y="353"/>
                    </a:lnTo>
                    <a:lnTo>
                      <a:pt x="211" y="395"/>
                    </a:lnTo>
                    <a:lnTo>
                      <a:pt x="217" y="407"/>
                    </a:lnTo>
                    <a:lnTo>
                      <a:pt x="217" y="323"/>
                    </a:lnTo>
                    <a:lnTo>
                      <a:pt x="217" y="365"/>
                    </a:lnTo>
                    <a:lnTo>
                      <a:pt x="223" y="377"/>
                    </a:lnTo>
                    <a:lnTo>
                      <a:pt x="223" y="383"/>
                    </a:lnTo>
                    <a:lnTo>
                      <a:pt x="223" y="347"/>
                    </a:lnTo>
                    <a:lnTo>
                      <a:pt x="223" y="359"/>
                    </a:lnTo>
                    <a:lnTo>
                      <a:pt x="229" y="335"/>
                    </a:lnTo>
                    <a:lnTo>
                      <a:pt x="229" y="215"/>
                    </a:lnTo>
                    <a:lnTo>
                      <a:pt x="229" y="227"/>
                    </a:lnTo>
                    <a:lnTo>
                      <a:pt x="235" y="251"/>
                    </a:lnTo>
                    <a:lnTo>
                      <a:pt x="235" y="179"/>
                    </a:lnTo>
                    <a:lnTo>
                      <a:pt x="235" y="191"/>
                    </a:lnTo>
                    <a:lnTo>
                      <a:pt x="241" y="233"/>
                    </a:lnTo>
                    <a:lnTo>
                      <a:pt x="241" y="442"/>
                    </a:lnTo>
                    <a:lnTo>
                      <a:pt x="241" y="407"/>
                    </a:lnTo>
                    <a:lnTo>
                      <a:pt x="247" y="197"/>
                    </a:lnTo>
                    <a:lnTo>
                      <a:pt x="247" y="143"/>
                    </a:lnTo>
                    <a:lnTo>
                      <a:pt x="247" y="245"/>
                    </a:lnTo>
                    <a:lnTo>
                      <a:pt x="253" y="269"/>
                    </a:lnTo>
                    <a:lnTo>
                      <a:pt x="253" y="245"/>
                    </a:lnTo>
                    <a:lnTo>
                      <a:pt x="253" y="281"/>
                    </a:lnTo>
                    <a:lnTo>
                      <a:pt x="259" y="275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6" name="Freeform 17">
                <a:extLst>
                  <a:ext uri="{FF2B5EF4-FFF2-40B4-BE49-F238E27FC236}">
                    <a16:creationId xmlns:a16="http://schemas.microsoft.com/office/drawing/2014/main" id="{4198EB7D-8D53-1549-9CE1-535F73BCD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7" y="1306"/>
                <a:ext cx="258" cy="152"/>
              </a:xfrm>
              <a:custGeom>
                <a:avLst/>
                <a:gdLst>
                  <a:gd name="G0" fmla="+- 36 0 0"/>
                  <a:gd name="G1" fmla="+- 65500 0 0"/>
                  <a:gd name="G2" fmla="+- 12 0 0"/>
                  <a:gd name="G3" fmla="*/ 1 15753 60544"/>
                  <a:gd name="G4" fmla="*/ 1 43185 6054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329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245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0 w 259"/>
                  <a:gd name="T1" fmla="*/ 245 h 1489"/>
                  <a:gd name="T2" fmla="*/ 12 w 259"/>
                  <a:gd name="T3" fmla="*/ 239 h 1489"/>
                  <a:gd name="T4" fmla="*/ 12 w 259"/>
                  <a:gd name="T5" fmla="*/ 221 h 1489"/>
                  <a:gd name="T6" fmla="*/ 18 w 259"/>
                  <a:gd name="T7" fmla="*/ 233 h 1489"/>
                  <a:gd name="T8" fmla="*/ 24 w 259"/>
                  <a:gd name="T9" fmla="*/ 263 h 1489"/>
                  <a:gd name="T10" fmla="*/ 30 w 259"/>
                  <a:gd name="T11" fmla="*/ 215 h 1489"/>
                  <a:gd name="T12" fmla="*/ 36 w 259"/>
                  <a:gd name="T13" fmla="*/ 347 h 1489"/>
                  <a:gd name="T14" fmla="*/ 42 w 259"/>
                  <a:gd name="T15" fmla="*/ 347 h 1489"/>
                  <a:gd name="T16" fmla="*/ 48 w 259"/>
                  <a:gd name="T17" fmla="*/ 323 h 1489"/>
                  <a:gd name="T18" fmla="*/ 60 w 259"/>
                  <a:gd name="T19" fmla="*/ 281 h 1489"/>
                  <a:gd name="T20" fmla="*/ 60 w 259"/>
                  <a:gd name="T21" fmla="*/ 287 h 1489"/>
                  <a:gd name="T22" fmla="*/ 66 w 259"/>
                  <a:gd name="T23" fmla="*/ 275 h 1489"/>
                  <a:gd name="T24" fmla="*/ 72 w 259"/>
                  <a:gd name="T25" fmla="*/ 233 h 1489"/>
                  <a:gd name="T26" fmla="*/ 84 w 259"/>
                  <a:gd name="T27" fmla="*/ 759 h 1489"/>
                  <a:gd name="T28" fmla="*/ 90 w 259"/>
                  <a:gd name="T29" fmla="*/ 837 h 1489"/>
                  <a:gd name="T30" fmla="*/ 96 w 259"/>
                  <a:gd name="T31" fmla="*/ 42 h 1489"/>
                  <a:gd name="T32" fmla="*/ 102 w 259"/>
                  <a:gd name="T33" fmla="*/ 245 h 1489"/>
                  <a:gd name="T34" fmla="*/ 102 w 259"/>
                  <a:gd name="T35" fmla="*/ 42 h 1489"/>
                  <a:gd name="T36" fmla="*/ 108 w 259"/>
                  <a:gd name="T37" fmla="*/ 149 h 1489"/>
                  <a:gd name="T38" fmla="*/ 114 w 259"/>
                  <a:gd name="T39" fmla="*/ 227 h 1489"/>
                  <a:gd name="T40" fmla="*/ 120 w 259"/>
                  <a:gd name="T41" fmla="*/ 287 h 1489"/>
                  <a:gd name="T42" fmla="*/ 126 w 259"/>
                  <a:gd name="T43" fmla="*/ 359 h 1489"/>
                  <a:gd name="T44" fmla="*/ 132 w 259"/>
                  <a:gd name="T45" fmla="*/ 359 h 1489"/>
                  <a:gd name="T46" fmla="*/ 138 w 259"/>
                  <a:gd name="T47" fmla="*/ 412 h 1489"/>
                  <a:gd name="T48" fmla="*/ 144 w 259"/>
                  <a:gd name="T49" fmla="*/ 442 h 1489"/>
                  <a:gd name="T50" fmla="*/ 150 w 259"/>
                  <a:gd name="T51" fmla="*/ 406 h 1489"/>
                  <a:gd name="T52" fmla="*/ 156 w 259"/>
                  <a:gd name="T53" fmla="*/ 323 h 1489"/>
                  <a:gd name="T54" fmla="*/ 168 w 259"/>
                  <a:gd name="T55" fmla="*/ 197 h 1489"/>
                  <a:gd name="T56" fmla="*/ 174 w 259"/>
                  <a:gd name="T57" fmla="*/ 227 h 1489"/>
                  <a:gd name="T58" fmla="*/ 174 w 259"/>
                  <a:gd name="T59" fmla="*/ 197 h 1489"/>
                  <a:gd name="T60" fmla="*/ 180 w 259"/>
                  <a:gd name="T61" fmla="*/ 269 h 1489"/>
                  <a:gd name="T62" fmla="*/ 193 w 259"/>
                  <a:gd name="T63" fmla="*/ 281 h 1489"/>
                  <a:gd name="T64" fmla="*/ 199 w 259"/>
                  <a:gd name="T65" fmla="*/ 275 h 1489"/>
                  <a:gd name="T66" fmla="*/ 205 w 259"/>
                  <a:gd name="T67" fmla="*/ 263 h 1489"/>
                  <a:gd name="T68" fmla="*/ 211 w 259"/>
                  <a:gd name="T69" fmla="*/ 323 h 1489"/>
                  <a:gd name="T70" fmla="*/ 217 w 259"/>
                  <a:gd name="T71" fmla="*/ 257 h 1489"/>
                  <a:gd name="T72" fmla="*/ 223 w 259"/>
                  <a:gd name="T73" fmla="*/ 251 h 1489"/>
                  <a:gd name="T74" fmla="*/ 235 w 259"/>
                  <a:gd name="T75" fmla="*/ 335 h 1489"/>
                  <a:gd name="T76" fmla="*/ 241 w 259"/>
                  <a:gd name="T77" fmla="*/ 359 h 1489"/>
                  <a:gd name="T78" fmla="*/ 247 w 259"/>
                  <a:gd name="T79" fmla="*/ 305 h 1489"/>
                  <a:gd name="T80" fmla="*/ 253 w 259"/>
                  <a:gd name="T81" fmla="*/ 275 h 1489"/>
                  <a:gd name="T82" fmla="*/ 253 w 259"/>
                  <a:gd name="T83" fmla="*/ 257 h 1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489">
                    <a:moveTo>
                      <a:pt x="0" y="239"/>
                    </a:moveTo>
                    <a:lnTo>
                      <a:pt x="0" y="203"/>
                    </a:lnTo>
                    <a:lnTo>
                      <a:pt x="0" y="245"/>
                    </a:lnTo>
                    <a:lnTo>
                      <a:pt x="6" y="287"/>
                    </a:lnTo>
                    <a:lnTo>
                      <a:pt x="6" y="233"/>
                    </a:lnTo>
                    <a:lnTo>
                      <a:pt x="12" y="239"/>
                    </a:lnTo>
                    <a:lnTo>
                      <a:pt x="12" y="257"/>
                    </a:lnTo>
                    <a:lnTo>
                      <a:pt x="12" y="209"/>
                    </a:lnTo>
                    <a:lnTo>
                      <a:pt x="12" y="221"/>
                    </a:lnTo>
                    <a:lnTo>
                      <a:pt x="18" y="251"/>
                    </a:lnTo>
                    <a:lnTo>
                      <a:pt x="18" y="221"/>
                    </a:lnTo>
                    <a:lnTo>
                      <a:pt x="18" y="233"/>
                    </a:lnTo>
                    <a:lnTo>
                      <a:pt x="24" y="251"/>
                    </a:lnTo>
                    <a:lnTo>
                      <a:pt x="24" y="287"/>
                    </a:lnTo>
                    <a:lnTo>
                      <a:pt x="24" y="263"/>
                    </a:lnTo>
                    <a:lnTo>
                      <a:pt x="30" y="233"/>
                    </a:lnTo>
                    <a:lnTo>
                      <a:pt x="30" y="275"/>
                    </a:lnTo>
                    <a:lnTo>
                      <a:pt x="30" y="215"/>
                    </a:lnTo>
                    <a:lnTo>
                      <a:pt x="30" y="245"/>
                    </a:lnTo>
                    <a:lnTo>
                      <a:pt x="36" y="257"/>
                    </a:lnTo>
                    <a:lnTo>
                      <a:pt x="36" y="347"/>
                    </a:lnTo>
                    <a:lnTo>
                      <a:pt x="42" y="341"/>
                    </a:lnTo>
                    <a:lnTo>
                      <a:pt x="42" y="377"/>
                    </a:lnTo>
                    <a:lnTo>
                      <a:pt x="42" y="347"/>
                    </a:lnTo>
                    <a:lnTo>
                      <a:pt x="48" y="317"/>
                    </a:lnTo>
                    <a:lnTo>
                      <a:pt x="48" y="287"/>
                    </a:lnTo>
                    <a:lnTo>
                      <a:pt x="48" y="323"/>
                    </a:lnTo>
                    <a:lnTo>
                      <a:pt x="54" y="341"/>
                    </a:lnTo>
                    <a:lnTo>
                      <a:pt x="54" y="269"/>
                    </a:lnTo>
                    <a:lnTo>
                      <a:pt x="60" y="281"/>
                    </a:lnTo>
                    <a:lnTo>
                      <a:pt x="60" y="305"/>
                    </a:lnTo>
                    <a:lnTo>
                      <a:pt x="60" y="275"/>
                    </a:lnTo>
                    <a:lnTo>
                      <a:pt x="60" y="287"/>
                    </a:lnTo>
                    <a:lnTo>
                      <a:pt x="66" y="293"/>
                    </a:lnTo>
                    <a:lnTo>
                      <a:pt x="66" y="323"/>
                    </a:lnTo>
                    <a:lnTo>
                      <a:pt x="66" y="275"/>
                    </a:lnTo>
                    <a:lnTo>
                      <a:pt x="72" y="311"/>
                    </a:lnTo>
                    <a:lnTo>
                      <a:pt x="72" y="335"/>
                    </a:lnTo>
                    <a:lnTo>
                      <a:pt x="72" y="233"/>
                    </a:lnTo>
                    <a:lnTo>
                      <a:pt x="78" y="251"/>
                    </a:lnTo>
                    <a:lnTo>
                      <a:pt x="78" y="508"/>
                    </a:lnTo>
                    <a:lnTo>
                      <a:pt x="84" y="759"/>
                    </a:lnTo>
                    <a:lnTo>
                      <a:pt x="84" y="1489"/>
                    </a:lnTo>
                    <a:lnTo>
                      <a:pt x="84" y="1237"/>
                    </a:lnTo>
                    <a:lnTo>
                      <a:pt x="90" y="837"/>
                    </a:lnTo>
                    <a:lnTo>
                      <a:pt x="90" y="0"/>
                    </a:lnTo>
                    <a:lnTo>
                      <a:pt x="90" y="30"/>
                    </a:lnTo>
                    <a:lnTo>
                      <a:pt x="96" y="42"/>
                    </a:lnTo>
                    <a:lnTo>
                      <a:pt x="96" y="30"/>
                    </a:lnTo>
                    <a:lnTo>
                      <a:pt x="96" y="125"/>
                    </a:lnTo>
                    <a:lnTo>
                      <a:pt x="102" y="245"/>
                    </a:lnTo>
                    <a:lnTo>
                      <a:pt x="102" y="311"/>
                    </a:lnTo>
                    <a:lnTo>
                      <a:pt x="102" y="6"/>
                    </a:lnTo>
                    <a:lnTo>
                      <a:pt x="102" y="42"/>
                    </a:lnTo>
                    <a:lnTo>
                      <a:pt x="108" y="84"/>
                    </a:lnTo>
                    <a:lnTo>
                      <a:pt x="108" y="155"/>
                    </a:lnTo>
                    <a:lnTo>
                      <a:pt x="108" y="149"/>
                    </a:lnTo>
                    <a:lnTo>
                      <a:pt x="114" y="179"/>
                    </a:lnTo>
                    <a:lnTo>
                      <a:pt x="114" y="173"/>
                    </a:lnTo>
                    <a:lnTo>
                      <a:pt x="114" y="227"/>
                    </a:lnTo>
                    <a:lnTo>
                      <a:pt x="120" y="263"/>
                    </a:lnTo>
                    <a:lnTo>
                      <a:pt x="120" y="317"/>
                    </a:lnTo>
                    <a:lnTo>
                      <a:pt x="120" y="287"/>
                    </a:lnTo>
                    <a:lnTo>
                      <a:pt x="126" y="269"/>
                    </a:lnTo>
                    <a:lnTo>
                      <a:pt x="126" y="365"/>
                    </a:lnTo>
                    <a:lnTo>
                      <a:pt x="126" y="359"/>
                    </a:lnTo>
                    <a:lnTo>
                      <a:pt x="132" y="341"/>
                    </a:lnTo>
                    <a:lnTo>
                      <a:pt x="132" y="382"/>
                    </a:lnTo>
                    <a:lnTo>
                      <a:pt x="132" y="359"/>
                    </a:lnTo>
                    <a:lnTo>
                      <a:pt x="138" y="388"/>
                    </a:lnTo>
                    <a:lnTo>
                      <a:pt x="138" y="353"/>
                    </a:lnTo>
                    <a:lnTo>
                      <a:pt x="138" y="412"/>
                    </a:lnTo>
                    <a:lnTo>
                      <a:pt x="144" y="400"/>
                    </a:lnTo>
                    <a:lnTo>
                      <a:pt x="144" y="365"/>
                    </a:lnTo>
                    <a:lnTo>
                      <a:pt x="144" y="442"/>
                    </a:lnTo>
                    <a:lnTo>
                      <a:pt x="150" y="430"/>
                    </a:lnTo>
                    <a:lnTo>
                      <a:pt x="150" y="454"/>
                    </a:lnTo>
                    <a:lnTo>
                      <a:pt x="150" y="406"/>
                    </a:lnTo>
                    <a:lnTo>
                      <a:pt x="156" y="377"/>
                    </a:lnTo>
                    <a:lnTo>
                      <a:pt x="156" y="382"/>
                    </a:lnTo>
                    <a:lnTo>
                      <a:pt x="156" y="323"/>
                    </a:lnTo>
                    <a:lnTo>
                      <a:pt x="162" y="275"/>
                    </a:lnTo>
                    <a:lnTo>
                      <a:pt x="162" y="209"/>
                    </a:lnTo>
                    <a:lnTo>
                      <a:pt x="168" y="197"/>
                    </a:lnTo>
                    <a:lnTo>
                      <a:pt x="168" y="221"/>
                    </a:lnTo>
                    <a:lnTo>
                      <a:pt x="168" y="203"/>
                    </a:lnTo>
                    <a:lnTo>
                      <a:pt x="174" y="227"/>
                    </a:lnTo>
                    <a:lnTo>
                      <a:pt x="174" y="179"/>
                    </a:lnTo>
                    <a:lnTo>
                      <a:pt x="174" y="197"/>
                    </a:lnTo>
                    <a:lnTo>
                      <a:pt x="180" y="215"/>
                    </a:lnTo>
                    <a:lnTo>
                      <a:pt x="180" y="203"/>
                    </a:lnTo>
                    <a:lnTo>
                      <a:pt x="180" y="269"/>
                    </a:lnTo>
                    <a:lnTo>
                      <a:pt x="186" y="239"/>
                    </a:lnTo>
                    <a:lnTo>
                      <a:pt x="186" y="287"/>
                    </a:lnTo>
                    <a:lnTo>
                      <a:pt x="193" y="281"/>
                    </a:lnTo>
                    <a:lnTo>
                      <a:pt x="193" y="305"/>
                    </a:lnTo>
                    <a:lnTo>
                      <a:pt x="193" y="251"/>
                    </a:lnTo>
                    <a:lnTo>
                      <a:pt x="199" y="275"/>
                    </a:lnTo>
                    <a:lnTo>
                      <a:pt x="199" y="263"/>
                    </a:lnTo>
                    <a:lnTo>
                      <a:pt x="199" y="275"/>
                    </a:lnTo>
                    <a:lnTo>
                      <a:pt x="205" y="263"/>
                    </a:lnTo>
                    <a:lnTo>
                      <a:pt x="205" y="305"/>
                    </a:lnTo>
                    <a:lnTo>
                      <a:pt x="211" y="299"/>
                    </a:lnTo>
                    <a:lnTo>
                      <a:pt x="211" y="323"/>
                    </a:lnTo>
                    <a:lnTo>
                      <a:pt x="217" y="388"/>
                    </a:lnTo>
                    <a:lnTo>
                      <a:pt x="217" y="598"/>
                    </a:lnTo>
                    <a:lnTo>
                      <a:pt x="217" y="257"/>
                    </a:lnTo>
                    <a:lnTo>
                      <a:pt x="223" y="263"/>
                    </a:lnTo>
                    <a:lnTo>
                      <a:pt x="223" y="269"/>
                    </a:lnTo>
                    <a:lnTo>
                      <a:pt x="223" y="251"/>
                    </a:lnTo>
                    <a:lnTo>
                      <a:pt x="229" y="251"/>
                    </a:lnTo>
                    <a:lnTo>
                      <a:pt x="229" y="311"/>
                    </a:lnTo>
                    <a:lnTo>
                      <a:pt x="235" y="335"/>
                    </a:lnTo>
                    <a:lnTo>
                      <a:pt x="235" y="371"/>
                    </a:lnTo>
                    <a:lnTo>
                      <a:pt x="235" y="347"/>
                    </a:lnTo>
                    <a:lnTo>
                      <a:pt x="241" y="359"/>
                    </a:lnTo>
                    <a:lnTo>
                      <a:pt x="241" y="287"/>
                    </a:lnTo>
                    <a:lnTo>
                      <a:pt x="241" y="317"/>
                    </a:lnTo>
                    <a:lnTo>
                      <a:pt x="247" y="305"/>
                    </a:lnTo>
                    <a:lnTo>
                      <a:pt x="247" y="257"/>
                    </a:lnTo>
                    <a:lnTo>
                      <a:pt x="247" y="281"/>
                    </a:lnTo>
                    <a:lnTo>
                      <a:pt x="253" y="275"/>
                    </a:lnTo>
                    <a:lnTo>
                      <a:pt x="253" y="281"/>
                    </a:lnTo>
                    <a:lnTo>
                      <a:pt x="253" y="239"/>
                    </a:lnTo>
                    <a:lnTo>
                      <a:pt x="253" y="257"/>
                    </a:lnTo>
                    <a:lnTo>
                      <a:pt x="259" y="293"/>
                    </a:lnTo>
                    <a:lnTo>
                      <a:pt x="259" y="329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7" name="Freeform 18">
                <a:extLst>
                  <a:ext uri="{FF2B5EF4-FFF2-40B4-BE49-F238E27FC236}">
                    <a16:creationId xmlns:a16="http://schemas.microsoft.com/office/drawing/2014/main" id="{E8A2D5A0-29D1-734D-8DFF-2DCF4C6FD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306"/>
                <a:ext cx="264" cy="153"/>
              </a:xfrm>
              <a:custGeom>
                <a:avLst/>
                <a:gdLst>
                  <a:gd name="T0" fmla="*/ 0 w 265"/>
                  <a:gd name="T1" fmla="*/ 311 h 1495"/>
                  <a:gd name="T2" fmla="*/ 6 w 265"/>
                  <a:gd name="T3" fmla="*/ 293 h 1495"/>
                  <a:gd name="T4" fmla="*/ 12 w 265"/>
                  <a:gd name="T5" fmla="*/ 508 h 1495"/>
                  <a:gd name="T6" fmla="*/ 24 w 265"/>
                  <a:gd name="T7" fmla="*/ 1309 h 1495"/>
                  <a:gd name="T8" fmla="*/ 30 w 265"/>
                  <a:gd name="T9" fmla="*/ 72 h 1495"/>
                  <a:gd name="T10" fmla="*/ 36 w 265"/>
                  <a:gd name="T11" fmla="*/ 143 h 1495"/>
                  <a:gd name="T12" fmla="*/ 42 w 265"/>
                  <a:gd name="T13" fmla="*/ 185 h 1495"/>
                  <a:gd name="T14" fmla="*/ 48 w 265"/>
                  <a:gd name="T15" fmla="*/ 293 h 1495"/>
                  <a:gd name="T16" fmla="*/ 54 w 265"/>
                  <a:gd name="T17" fmla="*/ 311 h 1495"/>
                  <a:gd name="T18" fmla="*/ 60 w 265"/>
                  <a:gd name="T19" fmla="*/ 317 h 1495"/>
                  <a:gd name="T20" fmla="*/ 66 w 265"/>
                  <a:gd name="T21" fmla="*/ 311 h 1495"/>
                  <a:gd name="T22" fmla="*/ 72 w 265"/>
                  <a:gd name="T23" fmla="*/ 353 h 1495"/>
                  <a:gd name="T24" fmla="*/ 78 w 265"/>
                  <a:gd name="T25" fmla="*/ 299 h 1495"/>
                  <a:gd name="T26" fmla="*/ 84 w 265"/>
                  <a:gd name="T27" fmla="*/ 353 h 1495"/>
                  <a:gd name="T28" fmla="*/ 90 w 265"/>
                  <a:gd name="T29" fmla="*/ 293 h 1495"/>
                  <a:gd name="T30" fmla="*/ 96 w 265"/>
                  <a:gd name="T31" fmla="*/ 227 h 1495"/>
                  <a:gd name="T32" fmla="*/ 102 w 265"/>
                  <a:gd name="T33" fmla="*/ 239 h 1495"/>
                  <a:gd name="T34" fmla="*/ 108 w 265"/>
                  <a:gd name="T35" fmla="*/ 179 h 1495"/>
                  <a:gd name="T36" fmla="*/ 114 w 265"/>
                  <a:gd name="T37" fmla="*/ 251 h 1495"/>
                  <a:gd name="T38" fmla="*/ 120 w 265"/>
                  <a:gd name="T39" fmla="*/ 227 h 1495"/>
                  <a:gd name="T40" fmla="*/ 126 w 265"/>
                  <a:gd name="T41" fmla="*/ 317 h 1495"/>
                  <a:gd name="T42" fmla="*/ 132 w 265"/>
                  <a:gd name="T43" fmla="*/ 317 h 1495"/>
                  <a:gd name="T44" fmla="*/ 138 w 265"/>
                  <a:gd name="T45" fmla="*/ 317 h 1495"/>
                  <a:gd name="T46" fmla="*/ 144 w 265"/>
                  <a:gd name="T47" fmla="*/ 299 h 1495"/>
                  <a:gd name="T48" fmla="*/ 150 w 265"/>
                  <a:gd name="T49" fmla="*/ 347 h 1495"/>
                  <a:gd name="T50" fmla="*/ 156 w 265"/>
                  <a:gd name="T51" fmla="*/ 341 h 1495"/>
                  <a:gd name="T52" fmla="*/ 162 w 265"/>
                  <a:gd name="T53" fmla="*/ 341 h 1495"/>
                  <a:gd name="T54" fmla="*/ 168 w 265"/>
                  <a:gd name="T55" fmla="*/ 341 h 1495"/>
                  <a:gd name="T56" fmla="*/ 174 w 265"/>
                  <a:gd name="T57" fmla="*/ 388 h 1495"/>
                  <a:gd name="T58" fmla="*/ 186 w 265"/>
                  <a:gd name="T59" fmla="*/ 341 h 1495"/>
                  <a:gd name="T60" fmla="*/ 192 w 265"/>
                  <a:gd name="T61" fmla="*/ 520 h 1495"/>
                  <a:gd name="T62" fmla="*/ 199 w 265"/>
                  <a:gd name="T63" fmla="*/ 197 h 1495"/>
                  <a:gd name="T64" fmla="*/ 205 w 265"/>
                  <a:gd name="T65" fmla="*/ 257 h 1495"/>
                  <a:gd name="T66" fmla="*/ 211 w 265"/>
                  <a:gd name="T67" fmla="*/ 317 h 1495"/>
                  <a:gd name="T68" fmla="*/ 217 w 265"/>
                  <a:gd name="T69" fmla="*/ 245 h 1495"/>
                  <a:gd name="T70" fmla="*/ 223 w 265"/>
                  <a:gd name="T71" fmla="*/ 705 h 1495"/>
                  <a:gd name="T72" fmla="*/ 229 w 265"/>
                  <a:gd name="T73" fmla="*/ 873 h 1495"/>
                  <a:gd name="T74" fmla="*/ 235 w 265"/>
                  <a:gd name="T75" fmla="*/ 72 h 1495"/>
                  <a:gd name="T76" fmla="*/ 241 w 265"/>
                  <a:gd name="T77" fmla="*/ 125 h 1495"/>
                  <a:gd name="T78" fmla="*/ 247 w 265"/>
                  <a:gd name="T79" fmla="*/ 197 h 1495"/>
                  <a:gd name="T80" fmla="*/ 253 w 265"/>
                  <a:gd name="T81" fmla="*/ 209 h 1495"/>
                  <a:gd name="T82" fmla="*/ 259 w 265"/>
                  <a:gd name="T83" fmla="*/ 293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495">
                    <a:moveTo>
                      <a:pt x="0" y="335"/>
                    </a:moveTo>
                    <a:lnTo>
                      <a:pt x="0" y="293"/>
                    </a:lnTo>
                    <a:lnTo>
                      <a:pt x="0" y="311"/>
                    </a:lnTo>
                    <a:lnTo>
                      <a:pt x="6" y="323"/>
                    </a:lnTo>
                    <a:lnTo>
                      <a:pt x="6" y="347"/>
                    </a:lnTo>
                    <a:lnTo>
                      <a:pt x="6" y="293"/>
                    </a:lnTo>
                    <a:lnTo>
                      <a:pt x="12" y="281"/>
                    </a:lnTo>
                    <a:lnTo>
                      <a:pt x="12" y="239"/>
                    </a:lnTo>
                    <a:lnTo>
                      <a:pt x="12" y="508"/>
                    </a:lnTo>
                    <a:lnTo>
                      <a:pt x="18" y="711"/>
                    </a:lnTo>
                    <a:lnTo>
                      <a:pt x="18" y="1495"/>
                    </a:lnTo>
                    <a:lnTo>
                      <a:pt x="24" y="1309"/>
                    </a:lnTo>
                    <a:lnTo>
                      <a:pt x="24" y="60"/>
                    </a:lnTo>
                    <a:lnTo>
                      <a:pt x="30" y="48"/>
                    </a:lnTo>
                    <a:lnTo>
                      <a:pt x="30" y="72"/>
                    </a:lnTo>
                    <a:lnTo>
                      <a:pt x="36" y="60"/>
                    </a:lnTo>
                    <a:lnTo>
                      <a:pt x="36" y="30"/>
                    </a:lnTo>
                    <a:lnTo>
                      <a:pt x="36" y="143"/>
                    </a:lnTo>
                    <a:lnTo>
                      <a:pt x="42" y="149"/>
                    </a:lnTo>
                    <a:lnTo>
                      <a:pt x="42" y="197"/>
                    </a:lnTo>
                    <a:lnTo>
                      <a:pt x="42" y="185"/>
                    </a:lnTo>
                    <a:lnTo>
                      <a:pt x="48" y="209"/>
                    </a:lnTo>
                    <a:lnTo>
                      <a:pt x="48" y="191"/>
                    </a:lnTo>
                    <a:lnTo>
                      <a:pt x="48" y="293"/>
                    </a:lnTo>
                    <a:lnTo>
                      <a:pt x="54" y="251"/>
                    </a:lnTo>
                    <a:lnTo>
                      <a:pt x="54" y="221"/>
                    </a:lnTo>
                    <a:lnTo>
                      <a:pt x="54" y="311"/>
                    </a:lnTo>
                    <a:lnTo>
                      <a:pt x="60" y="275"/>
                    </a:lnTo>
                    <a:lnTo>
                      <a:pt x="60" y="263"/>
                    </a:lnTo>
                    <a:lnTo>
                      <a:pt x="60" y="317"/>
                    </a:lnTo>
                    <a:lnTo>
                      <a:pt x="66" y="347"/>
                    </a:lnTo>
                    <a:lnTo>
                      <a:pt x="66" y="359"/>
                    </a:lnTo>
                    <a:lnTo>
                      <a:pt x="66" y="311"/>
                    </a:lnTo>
                    <a:lnTo>
                      <a:pt x="66" y="347"/>
                    </a:lnTo>
                    <a:lnTo>
                      <a:pt x="72" y="359"/>
                    </a:lnTo>
                    <a:lnTo>
                      <a:pt x="72" y="353"/>
                    </a:lnTo>
                    <a:lnTo>
                      <a:pt x="72" y="598"/>
                    </a:lnTo>
                    <a:lnTo>
                      <a:pt x="78" y="484"/>
                    </a:lnTo>
                    <a:lnTo>
                      <a:pt x="78" y="299"/>
                    </a:lnTo>
                    <a:lnTo>
                      <a:pt x="78" y="383"/>
                    </a:lnTo>
                    <a:lnTo>
                      <a:pt x="84" y="383"/>
                    </a:lnTo>
                    <a:lnTo>
                      <a:pt x="84" y="353"/>
                    </a:lnTo>
                    <a:lnTo>
                      <a:pt x="84" y="365"/>
                    </a:lnTo>
                    <a:lnTo>
                      <a:pt x="90" y="341"/>
                    </a:lnTo>
                    <a:lnTo>
                      <a:pt x="90" y="293"/>
                    </a:lnTo>
                    <a:lnTo>
                      <a:pt x="96" y="263"/>
                    </a:lnTo>
                    <a:lnTo>
                      <a:pt x="96" y="281"/>
                    </a:lnTo>
                    <a:lnTo>
                      <a:pt x="96" y="227"/>
                    </a:lnTo>
                    <a:lnTo>
                      <a:pt x="96" y="251"/>
                    </a:lnTo>
                    <a:lnTo>
                      <a:pt x="102" y="257"/>
                    </a:lnTo>
                    <a:lnTo>
                      <a:pt x="102" y="239"/>
                    </a:lnTo>
                    <a:lnTo>
                      <a:pt x="102" y="263"/>
                    </a:lnTo>
                    <a:lnTo>
                      <a:pt x="108" y="239"/>
                    </a:lnTo>
                    <a:lnTo>
                      <a:pt x="108" y="179"/>
                    </a:lnTo>
                    <a:lnTo>
                      <a:pt x="108" y="209"/>
                    </a:lnTo>
                    <a:lnTo>
                      <a:pt x="114" y="233"/>
                    </a:lnTo>
                    <a:lnTo>
                      <a:pt x="114" y="251"/>
                    </a:lnTo>
                    <a:lnTo>
                      <a:pt x="114" y="215"/>
                    </a:lnTo>
                    <a:lnTo>
                      <a:pt x="114" y="233"/>
                    </a:lnTo>
                    <a:lnTo>
                      <a:pt x="120" y="227"/>
                    </a:lnTo>
                    <a:lnTo>
                      <a:pt x="120" y="293"/>
                    </a:lnTo>
                    <a:lnTo>
                      <a:pt x="126" y="239"/>
                    </a:lnTo>
                    <a:lnTo>
                      <a:pt x="126" y="317"/>
                    </a:lnTo>
                    <a:lnTo>
                      <a:pt x="126" y="311"/>
                    </a:lnTo>
                    <a:lnTo>
                      <a:pt x="132" y="305"/>
                    </a:lnTo>
                    <a:lnTo>
                      <a:pt x="132" y="317"/>
                    </a:lnTo>
                    <a:lnTo>
                      <a:pt x="132" y="281"/>
                    </a:lnTo>
                    <a:lnTo>
                      <a:pt x="132" y="299"/>
                    </a:lnTo>
                    <a:lnTo>
                      <a:pt x="138" y="317"/>
                    </a:lnTo>
                    <a:lnTo>
                      <a:pt x="138" y="329"/>
                    </a:lnTo>
                    <a:lnTo>
                      <a:pt x="138" y="281"/>
                    </a:lnTo>
                    <a:lnTo>
                      <a:pt x="144" y="299"/>
                    </a:lnTo>
                    <a:lnTo>
                      <a:pt x="144" y="353"/>
                    </a:lnTo>
                    <a:lnTo>
                      <a:pt x="144" y="329"/>
                    </a:lnTo>
                    <a:lnTo>
                      <a:pt x="150" y="347"/>
                    </a:lnTo>
                    <a:lnTo>
                      <a:pt x="150" y="353"/>
                    </a:lnTo>
                    <a:lnTo>
                      <a:pt x="150" y="317"/>
                    </a:lnTo>
                    <a:lnTo>
                      <a:pt x="156" y="341"/>
                    </a:lnTo>
                    <a:lnTo>
                      <a:pt x="156" y="317"/>
                    </a:lnTo>
                    <a:lnTo>
                      <a:pt x="156" y="359"/>
                    </a:lnTo>
                    <a:lnTo>
                      <a:pt x="162" y="341"/>
                    </a:lnTo>
                    <a:lnTo>
                      <a:pt x="162" y="323"/>
                    </a:lnTo>
                    <a:lnTo>
                      <a:pt x="162" y="359"/>
                    </a:lnTo>
                    <a:lnTo>
                      <a:pt x="168" y="341"/>
                    </a:lnTo>
                    <a:lnTo>
                      <a:pt x="168" y="305"/>
                    </a:lnTo>
                    <a:lnTo>
                      <a:pt x="174" y="335"/>
                    </a:lnTo>
                    <a:lnTo>
                      <a:pt x="174" y="388"/>
                    </a:lnTo>
                    <a:lnTo>
                      <a:pt x="180" y="412"/>
                    </a:lnTo>
                    <a:lnTo>
                      <a:pt x="180" y="377"/>
                    </a:lnTo>
                    <a:lnTo>
                      <a:pt x="186" y="341"/>
                    </a:lnTo>
                    <a:lnTo>
                      <a:pt x="186" y="329"/>
                    </a:lnTo>
                    <a:lnTo>
                      <a:pt x="186" y="568"/>
                    </a:lnTo>
                    <a:lnTo>
                      <a:pt x="192" y="520"/>
                    </a:lnTo>
                    <a:lnTo>
                      <a:pt x="192" y="131"/>
                    </a:lnTo>
                    <a:lnTo>
                      <a:pt x="192" y="167"/>
                    </a:lnTo>
                    <a:lnTo>
                      <a:pt x="199" y="197"/>
                    </a:lnTo>
                    <a:lnTo>
                      <a:pt x="199" y="257"/>
                    </a:lnTo>
                    <a:lnTo>
                      <a:pt x="205" y="299"/>
                    </a:lnTo>
                    <a:lnTo>
                      <a:pt x="205" y="257"/>
                    </a:lnTo>
                    <a:lnTo>
                      <a:pt x="205" y="287"/>
                    </a:lnTo>
                    <a:lnTo>
                      <a:pt x="211" y="293"/>
                    </a:lnTo>
                    <a:lnTo>
                      <a:pt x="211" y="317"/>
                    </a:lnTo>
                    <a:lnTo>
                      <a:pt x="211" y="263"/>
                    </a:lnTo>
                    <a:lnTo>
                      <a:pt x="211" y="275"/>
                    </a:lnTo>
                    <a:lnTo>
                      <a:pt x="217" y="245"/>
                    </a:lnTo>
                    <a:lnTo>
                      <a:pt x="217" y="215"/>
                    </a:lnTo>
                    <a:lnTo>
                      <a:pt x="217" y="490"/>
                    </a:lnTo>
                    <a:lnTo>
                      <a:pt x="223" y="705"/>
                    </a:lnTo>
                    <a:lnTo>
                      <a:pt x="223" y="1429"/>
                    </a:lnTo>
                    <a:lnTo>
                      <a:pt x="223" y="1237"/>
                    </a:lnTo>
                    <a:lnTo>
                      <a:pt x="229" y="873"/>
                    </a:lnTo>
                    <a:lnTo>
                      <a:pt x="229" y="0"/>
                    </a:lnTo>
                    <a:lnTo>
                      <a:pt x="229" y="30"/>
                    </a:lnTo>
                    <a:lnTo>
                      <a:pt x="235" y="72"/>
                    </a:lnTo>
                    <a:lnTo>
                      <a:pt x="235" y="30"/>
                    </a:lnTo>
                    <a:lnTo>
                      <a:pt x="241" y="24"/>
                    </a:lnTo>
                    <a:lnTo>
                      <a:pt x="241" y="125"/>
                    </a:lnTo>
                    <a:lnTo>
                      <a:pt x="247" y="137"/>
                    </a:lnTo>
                    <a:lnTo>
                      <a:pt x="247" y="203"/>
                    </a:lnTo>
                    <a:lnTo>
                      <a:pt x="247" y="197"/>
                    </a:lnTo>
                    <a:lnTo>
                      <a:pt x="253" y="233"/>
                    </a:lnTo>
                    <a:lnTo>
                      <a:pt x="253" y="269"/>
                    </a:lnTo>
                    <a:lnTo>
                      <a:pt x="253" y="209"/>
                    </a:lnTo>
                    <a:lnTo>
                      <a:pt x="253" y="263"/>
                    </a:lnTo>
                    <a:lnTo>
                      <a:pt x="259" y="269"/>
                    </a:lnTo>
                    <a:lnTo>
                      <a:pt x="259" y="293"/>
                    </a:lnTo>
                    <a:lnTo>
                      <a:pt x="265" y="299"/>
                    </a:lnTo>
                    <a:lnTo>
                      <a:pt x="265" y="281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8" name="Freeform 19">
                <a:extLst>
                  <a:ext uri="{FF2B5EF4-FFF2-40B4-BE49-F238E27FC236}">
                    <a16:creationId xmlns:a16="http://schemas.microsoft.com/office/drawing/2014/main" id="{B565A760-EC81-3541-A33D-81E8A9491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1299"/>
                <a:ext cx="264" cy="143"/>
              </a:xfrm>
              <a:custGeom>
                <a:avLst/>
                <a:gdLst>
                  <a:gd name="T0" fmla="*/ 6 w 265"/>
                  <a:gd name="T1" fmla="*/ 419 h 1405"/>
                  <a:gd name="T2" fmla="*/ 6 w 265"/>
                  <a:gd name="T3" fmla="*/ 443 h 1405"/>
                  <a:gd name="T4" fmla="*/ 18 w 265"/>
                  <a:gd name="T5" fmla="*/ 437 h 1405"/>
                  <a:gd name="T6" fmla="*/ 24 w 265"/>
                  <a:gd name="T7" fmla="*/ 425 h 1405"/>
                  <a:gd name="T8" fmla="*/ 30 w 265"/>
                  <a:gd name="T9" fmla="*/ 419 h 1405"/>
                  <a:gd name="T10" fmla="*/ 36 w 265"/>
                  <a:gd name="T11" fmla="*/ 347 h 1405"/>
                  <a:gd name="T12" fmla="*/ 42 w 265"/>
                  <a:gd name="T13" fmla="*/ 574 h 1405"/>
                  <a:gd name="T14" fmla="*/ 48 w 265"/>
                  <a:gd name="T15" fmla="*/ 287 h 1405"/>
                  <a:gd name="T16" fmla="*/ 54 w 265"/>
                  <a:gd name="T17" fmla="*/ 275 h 1405"/>
                  <a:gd name="T18" fmla="*/ 66 w 265"/>
                  <a:gd name="T19" fmla="*/ 341 h 1405"/>
                  <a:gd name="T20" fmla="*/ 72 w 265"/>
                  <a:gd name="T21" fmla="*/ 335 h 1405"/>
                  <a:gd name="T22" fmla="*/ 72 w 265"/>
                  <a:gd name="T23" fmla="*/ 329 h 1405"/>
                  <a:gd name="T24" fmla="*/ 78 w 265"/>
                  <a:gd name="T25" fmla="*/ 335 h 1405"/>
                  <a:gd name="T26" fmla="*/ 84 w 265"/>
                  <a:gd name="T27" fmla="*/ 341 h 1405"/>
                  <a:gd name="T28" fmla="*/ 90 w 265"/>
                  <a:gd name="T29" fmla="*/ 365 h 1405"/>
                  <a:gd name="T30" fmla="*/ 96 w 265"/>
                  <a:gd name="T31" fmla="*/ 365 h 1405"/>
                  <a:gd name="T32" fmla="*/ 108 w 265"/>
                  <a:gd name="T33" fmla="*/ 401 h 1405"/>
                  <a:gd name="T34" fmla="*/ 108 w 265"/>
                  <a:gd name="T35" fmla="*/ 395 h 1405"/>
                  <a:gd name="T36" fmla="*/ 114 w 265"/>
                  <a:gd name="T37" fmla="*/ 359 h 1405"/>
                  <a:gd name="T38" fmla="*/ 120 w 265"/>
                  <a:gd name="T39" fmla="*/ 413 h 1405"/>
                  <a:gd name="T40" fmla="*/ 126 w 265"/>
                  <a:gd name="T41" fmla="*/ 377 h 1405"/>
                  <a:gd name="T42" fmla="*/ 132 w 265"/>
                  <a:gd name="T43" fmla="*/ 371 h 1405"/>
                  <a:gd name="T44" fmla="*/ 138 w 265"/>
                  <a:gd name="T45" fmla="*/ 347 h 1405"/>
                  <a:gd name="T46" fmla="*/ 150 w 265"/>
                  <a:gd name="T47" fmla="*/ 317 h 1405"/>
                  <a:gd name="T48" fmla="*/ 156 w 265"/>
                  <a:gd name="T49" fmla="*/ 353 h 1405"/>
                  <a:gd name="T50" fmla="*/ 162 w 265"/>
                  <a:gd name="T51" fmla="*/ 1405 h 1405"/>
                  <a:gd name="T52" fmla="*/ 174 w 265"/>
                  <a:gd name="T53" fmla="*/ 0 h 1405"/>
                  <a:gd name="T54" fmla="*/ 180 w 265"/>
                  <a:gd name="T55" fmla="*/ 102 h 1405"/>
                  <a:gd name="T56" fmla="*/ 186 w 265"/>
                  <a:gd name="T57" fmla="*/ 227 h 1405"/>
                  <a:gd name="T58" fmla="*/ 193 w 265"/>
                  <a:gd name="T59" fmla="*/ 287 h 1405"/>
                  <a:gd name="T60" fmla="*/ 199 w 265"/>
                  <a:gd name="T61" fmla="*/ 293 h 1405"/>
                  <a:gd name="T62" fmla="*/ 205 w 265"/>
                  <a:gd name="T63" fmla="*/ 383 h 1405"/>
                  <a:gd name="T64" fmla="*/ 211 w 265"/>
                  <a:gd name="T65" fmla="*/ 383 h 1405"/>
                  <a:gd name="T66" fmla="*/ 217 w 265"/>
                  <a:gd name="T67" fmla="*/ 371 h 1405"/>
                  <a:gd name="T68" fmla="*/ 223 w 265"/>
                  <a:gd name="T69" fmla="*/ 389 h 1405"/>
                  <a:gd name="T70" fmla="*/ 229 w 265"/>
                  <a:gd name="T71" fmla="*/ 425 h 1405"/>
                  <a:gd name="T72" fmla="*/ 235 w 265"/>
                  <a:gd name="T73" fmla="*/ 437 h 1405"/>
                  <a:gd name="T74" fmla="*/ 241 w 265"/>
                  <a:gd name="T75" fmla="*/ 401 h 1405"/>
                  <a:gd name="T76" fmla="*/ 247 w 265"/>
                  <a:gd name="T77" fmla="*/ 353 h 1405"/>
                  <a:gd name="T78" fmla="*/ 253 w 265"/>
                  <a:gd name="T79" fmla="*/ 269 h 1405"/>
                  <a:gd name="T80" fmla="*/ 259 w 265"/>
                  <a:gd name="T81" fmla="*/ 311 h 1405"/>
                  <a:gd name="T82" fmla="*/ 265 w 265"/>
                  <a:gd name="T83" fmla="*/ 305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405">
                    <a:moveTo>
                      <a:pt x="0" y="347"/>
                    </a:moveTo>
                    <a:lnTo>
                      <a:pt x="0" y="419"/>
                    </a:lnTo>
                    <a:lnTo>
                      <a:pt x="6" y="419"/>
                    </a:lnTo>
                    <a:lnTo>
                      <a:pt x="6" y="449"/>
                    </a:lnTo>
                    <a:lnTo>
                      <a:pt x="6" y="377"/>
                    </a:lnTo>
                    <a:lnTo>
                      <a:pt x="6" y="443"/>
                    </a:lnTo>
                    <a:lnTo>
                      <a:pt x="12" y="478"/>
                    </a:lnTo>
                    <a:lnTo>
                      <a:pt x="12" y="401"/>
                    </a:lnTo>
                    <a:lnTo>
                      <a:pt x="18" y="437"/>
                    </a:lnTo>
                    <a:lnTo>
                      <a:pt x="18" y="449"/>
                    </a:lnTo>
                    <a:lnTo>
                      <a:pt x="18" y="395"/>
                    </a:lnTo>
                    <a:lnTo>
                      <a:pt x="24" y="425"/>
                    </a:lnTo>
                    <a:lnTo>
                      <a:pt x="24" y="460"/>
                    </a:lnTo>
                    <a:lnTo>
                      <a:pt x="24" y="395"/>
                    </a:lnTo>
                    <a:lnTo>
                      <a:pt x="30" y="419"/>
                    </a:lnTo>
                    <a:lnTo>
                      <a:pt x="30" y="377"/>
                    </a:lnTo>
                    <a:lnTo>
                      <a:pt x="36" y="359"/>
                    </a:lnTo>
                    <a:lnTo>
                      <a:pt x="36" y="347"/>
                    </a:lnTo>
                    <a:lnTo>
                      <a:pt x="36" y="401"/>
                    </a:lnTo>
                    <a:lnTo>
                      <a:pt x="42" y="449"/>
                    </a:lnTo>
                    <a:lnTo>
                      <a:pt x="42" y="574"/>
                    </a:lnTo>
                    <a:lnTo>
                      <a:pt x="42" y="173"/>
                    </a:lnTo>
                    <a:lnTo>
                      <a:pt x="48" y="209"/>
                    </a:lnTo>
                    <a:lnTo>
                      <a:pt x="48" y="287"/>
                    </a:lnTo>
                    <a:lnTo>
                      <a:pt x="54" y="299"/>
                    </a:lnTo>
                    <a:lnTo>
                      <a:pt x="54" y="311"/>
                    </a:lnTo>
                    <a:lnTo>
                      <a:pt x="54" y="275"/>
                    </a:lnTo>
                    <a:lnTo>
                      <a:pt x="60" y="263"/>
                    </a:lnTo>
                    <a:lnTo>
                      <a:pt x="60" y="383"/>
                    </a:lnTo>
                    <a:lnTo>
                      <a:pt x="66" y="341"/>
                    </a:lnTo>
                    <a:lnTo>
                      <a:pt x="66" y="353"/>
                    </a:lnTo>
                    <a:lnTo>
                      <a:pt x="66" y="323"/>
                    </a:lnTo>
                    <a:lnTo>
                      <a:pt x="72" y="335"/>
                    </a:lnTo>
                    <a:lnTo>
                      <a:pt x="72" y="359"/>
                    </a:lnTo>
                    <a:lnTo>
                      <a:pt x="72" y="299"/>
                    </a:lnTo>
                    <a:lnTo>
                      <a:pt x="72" y="329"/>
                    </a:lnTo>
                    <a:lnTo>
                      <a:pt x="78" y="329"/>
                    </a:lnTo>
                    <a:lnTo>
                      <a:pt x="78" y="347"/>
                    </a:lnTo>
                    <a:lnTo>
                      <a:pt x="78" y="335"/>
                    </a:lnTo>
                    <a:lnTo>
                      <a:pt x="84" y="335"/>
                    </a:lnTo>
                    <a:lnTo>
                      <a:pt x="84" y="311"/>
                    </a:lnTo>
                    <a:lnTo>
                      <a:pt x="84" y="341"/>
                    </a:lnTo>
                    <a:lnTo>
                      <a:pt x="90" y="365"/>
                    </a:lnTo>
                    <a:lnTo>
                      <a:pt x="90" y="293"/>
                    </a:lnTo>
                    <a:lnTo>
                      <a:pt x="90" y="365"/>
                    </a:lnTo>
                    <a:lnTo>
                      <a:pt x="96" y="371"/>
                    </a:lnTo>
                    <a:lnTo>
                      <a:pt x="96" y="317"/>
                    </a:lnTo>
                    <a:lnTo>
                      <a:pt x="96" y="365"/>
                    </a:lnTo>
                    <a:lnTo>
                      <a:pt x="102" y="371"/>
                    </a:lnTo>
                    <a:lnTo>
                      <a:pt x="102" y="335"/>
                    </a:lnTo>
                    <a:lnTo>
                      <a:pt x="108" y="401"/>
                    </a:lnTo>
                    <a:lnTo>
                      <a:pt x="108" y="335"/>
                    </a:lnTo>
                    <a:lnTo>
                      <a:pt x="108" y="395"/>
                    </a:lnTo>
                    <a:lnTo>
                      <a:pt x="114" y="377"/>
                    </a:lnTo>
                    <a:lnTo>
                      <a:pt x="114" y="401"/>
                    </a:lnTo>
                    <a:lnTo>
                      <a:pt x="114" y="359"/>
                    </a:lnTo>
                    <a:lnTo>
                      <a:pt x="114" y="401"/>
                    </a:lnTo>
                    <a:lnTo>
                      <a:pt x="120" y="431"/>
                    </a:lnTo>
                    <a:lnTo>
                      <a:pt x="120" y="413"/>
                    </a:lnTo>
                    <a:lnTo>
                      <a:pt x="120" y="478"/>
                    </a:lnTo>
                    <a:lnTo>
                      <a:pt x="126" y="472"/>
                    </a:lnTo>
                    <a:lnTo>
                      <a:pt x="126" y="377"/>
                    </a:lnTo>
                    <a:lnTo>
                      <a:pt x="132" y="389"/>
                    </a:lnTo>
                    <a:lnTo>
                      <a:pt x="132" y="371"/>
                    </a:lnTo>
                    <a:lnTo>
                      <a:pt x="138" y="329"/>
                    </a:lnTo>
                    <a:lnTo>
                      <a:pt x="138" y="359"/>
                    </a:lnTo>
                    <a:lnTo>
                      <a:pt x="138" y="347"/>
                    </a:lnTo>
                    <a:lnTo>
                      <a:pt x="144" y="359"/>
                    </a:lnTo>
                    <a:lnTo>
                      <a:pt x="144" y="311"/>
                    </a:lnTo>
                    <a:lnTo>
                      <a:pt x="150" y="317"/>
                    </a:lnTo>
                    <a:lnTo>
                      <a:pt x="150" y="395"/>
                    </a:lnTo>
                    <a:lnTo>
                      <a:pt x="150" y="365"/>
                    </a:lnTo>
                    <a:lnTo>
                      <a:pt x="156" y="353"/>
                    </a:lnTo>
                    <a:lnTo>
                      <a:pt x="156" y="562"/>
                    </a:lnTo>
                    <a:lnTo>
                      <a:pt x="162" y="472"/>
                    </a:lnTo>
                    <a:lnTo>
                      <a:pt x="162" y="1405"/>
                    </a:lnTo>
                    <a:lnTo>
                      <a:pt x="168" y="1321"/>
                    </a:lnTo>
                    <a:lnTo>
                      <a:pt x="168" y="12"/>
                    </a:lnTo>
                    <a:lnTo>
                      <a:pt x="174" y="0"/>
                    </a:lnTo>
                    <a:lnTo>
                      <a:pt x="174" y="102"/>
                    </a:lnTo>
                    <a:lnTo>
                      <a:pt x="174" y="90"/>
                    </a:lnTo>
                    <a:lnTo>
                      <a:pt x="180" y="102"/>
                    </a:lnTo>
                    <a:lnTo>
                      <a:pt x="180" y="168"/>
                    </a:lnTo>
                    <a:lnTo>
                      <a:pt x="186" y="185"/>
                    </a:lnTo>
                    <a:lnTo>
                      <a:pt x="186" y="227"/>
                    </a:lnTo>
                    <a:lnTo>
                      <a:pt x="186" y="197"/>
                    </a:lnTo>
                    <a:lnTo>
                      <a:pt x="193" y="203"/>
                    </a:lnTo>
                    <a:lnTo>
                      <a:pt x="193" y="287"/>
                    </a:lnTo>
                    <a:lnTo>
                      <a:pt x="193" y="281"/>
                    </a:lnTo>
                    <a:lnTo>
                      <a:pt x="199" y="299"/>
                    </a:lnTo>
                    <a:lnTo>
                      <a:pt x="199" y="293"/>
                    </a:lnTo>
                    <a:lnTo>
                      <a:pt x="199" y="359"/>
                    </a:lnTo>
                    <a:lnTo>
                      <a:pt x="205" y="377"/>
                    </a:lnTo>
                    <a:lnTo>
                      <a:pt x="205" y="383"/>
                    </a:lnTo>
                    <a:lnTo>
                      <a:pt x="205" y="347"/>
                    </a:lnTo>
                    <a:lnTo>
                      <a:pt x="205" y="371"/>
                    </a:lnTo>
                    <a:lnTo>
                      <a:pt x="211" y="383"/>
                    </a:lnTo>
                    <a:lnTo>
                      <a:pt x="211" y="347"/>
                    </a:lnTo>
                    <a:lnTo>
                      <a:pt x="211" y="395"/>
                    </a:lnTo>
                    <a:lnTo>
                      <a:pt x="217" y="371"/>
                    </a:lnTo>
                    <a:lnTo>
                      <a:pt x="217" y="365"/>
                    </a:lnTo>
                    <a:lnTo>
                      <a:pt x="217" y="395"/>
                    </a:lnTo>
                    <a:lnTo>
                      <a:pt x="223" y="389"/>
                    </a:lnTo>
                    <a:lnTo>
                      <a:pt x="223" y="454"/>
                    </a:lnTo>
                    <a:lnTo>
                      <a:pt x="223" y="443"/>
                    </a:lnTo>
                    <a:lnTo>
                      <a:pt x="229" y="425"/>
                    </a:lnTo>
                    <a:lnTo>
                      <a:pt x="229" y="407"/>
                    </a:lnTo>
                    <a:lnTo>
                      <a:pt x="229" y="466"/>
                    </a:lnTo>
                    <a:lnTo>
                      <a:pt x="235" y="437"/>
                    </a:lnTo>
                    <a:lnTo>
                      <a:pt x="235" y="454"/>
                    </a:lnTo>
                    <a:lnTo>
                      <a:pt x="235" y="365"/>
                    </a:lnTo>
                    <a:lnTo>
                      <a:pt x="241" y="401"/>
                    </a:lnTo>
                    <a:lnTo>
                      <a:pt x="241" y="413"/>
                    </a:lnTo>
                    <a:lnTo>
                      <a:pt x="241" y="359"/>
                    </a:lnTo>
                    <a:lnTo>
                      <a:pt x="247" y="353"/>
                    </a:lnTo>
                    <a:lnTo>
                      <a:pt x="247" y="275"/>
                    </a:lnTo>
                    <a:lnTo>
                      <a:pt x="253" y="281"/>
                    </a:lnTo>
                    <a:lnTo>
                      <a:pt x="253" y="269"/>
                    </a:lnTo>
                    <a:lnTo>
                      <a:pt x="253" y="287"/>
                    </a:lnTo>
                    <a:lnTo>
                      <a:pt x="259" y="269"/>
                    </a:lnTo>
                    <a:lnTo>
                      <a:pt x="259" y="311"/>
                    </a:lnTo>
                    <a:lnTo>
                      <a:pt x="259" y="239"/>
                    </a:lnTo>
                    <a:lnTo>
                      <a:pt x="259" y="305"/>
                    </a:lnTo>
                    <a:lnTo>
                      <a:pt x="265" y="305"/>
                    </a:lnTo>
                    <a:lnTo>
                      <a:pt x="265" y="323"/>
                    </a:lnTo>
                    <a:lnTo>
                      <a:pt x="265" y="281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9" name="Freeform 20">
                <a:extLst>
                  <a:ext uri="{FF2B5EF4-FFF2-40B4-BE49-F238E27FC236}">
                    <a16:creationId xmlns:a16="http://schemas.microsoft.com/office/drawing/2014/main" id="{5DA118CD-7B2D-234B-9C96-878DDC2A3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9" y="1299"/>
                <a:ext cx="246" cy="153"/>
              </a:xfrm>
              <a:custGeom>
                <a:avLst/>
                <a:gdLst>
                  <a:gd name="T0" fmla="*/ 6 w 247"/>
                  <a:gd name="T1" fmla="*/ 311 h 1495"/>
                  <a:gd name="T2" fmla="*/ 12 w 247"/>
                  <a:gd name="T3" fmla="*/ 556 h 1495"/>
                  <a:gd name="T4" fmla="*/ 18 w 247"/>
                  <a:gd name="T5" fmla="*/ 311 h 1495"/>
                  <a:gd name="T6" fmla="*/ 24 w 247"/>
                  <a:gd name="T7" fmla="*/ 305 h 1495"/>
                  <a:gd name="T8" fmla="*/ 30 w 247"/>
                  <a:gd name="T9" fmla="*/ 335 h 1495"/>
                  <a:gd name="T10" fmla="*/ 30 w 247"/>
                  <a:gd name="T11" fmla="*/ 365 h 1495"/>
                  <a:gd name="T12" fmla="*/ 36 w 247"/>
                  <a:gd name="T13" fmla="*/ 335 h 1495"/>
                  <a:gd name="T14" fmla="*/ 42 w 247"/>
                  <a:gd name="T15" fmla="*/ 383 h 1495"/>
                  <a:gd name="T16" fmla="*/ 48 w 247"/>
                  <a:gd name="T17" fmla="*/ 347 h 1495"/>
                  <a:gd name="T18" fmla="*/ 54 w 247"/>
                  <a:gd name="T19" fmla="*/ 317 h 1495"/>
                  <a:gd name="T20" fmla="*/ 60 w 247"/>
                  <a:gd name="T21" fmla="*/ 377 h 1495"/>
                  <a:gd name="T22" fmla="*/ 66 w 247"/>
                  <a:gd name="T23" fmla="*/ 347 h 1495"/>
                  <a:gd name="T24" fmla="*/ 72 w 247"/>
                  <a:gd name="T25" fmla="*/ 311 h 1495"/>
                  <a:gd name="T26" fmla="*/ 78 w 247"/>
                  <a:gd name="T27" fmla="*/ 323 h 1495"/>
                  <a:gd name="T28" fmla="*/ 84 w 247"/>
                  <a:gd name="T29" fmla="*/ 347 h 1495"/>
                  <a:gd name="T30" fmla="*/ 90 w 247"/>
                  <a:gd name="T31" fmla="*/ 323 h 1495"/>
                  <a:gd name="T32" fmla="*/ 96 w 247"/>
                  <a:gd name="T33" fmla="*/ 724 h 1495"/>
                  <a:gd name="T34" fmla="*/ 102 w 247"/>
                  <a:gd name="T35" fmla="*/ 1005 h 1495"/>
                  <a:gd name="T36" fmla="*/ 108 w 247"/>
                  <a:gd name="T37" fmla="*/ 60 h 1495"/>
                  <a:gd name="T38" fmla="*/ 120 w 247"/>
                  <a:gd name="T39" fmla="*/ 114 h 1495"/>
                  <a:gd name="T40" fmla="*/ 126 w 247"/>
                  <a:gd name="T41" fmla="*/ 275 h 1495"/>
                  <a:gd name="T42" fmla="*/ 132 w 247"/>
                  <a:gd name="T43" fmla="*/ 168 h 1495"/>
                  <a:gd name="T44" fmla="*/ 138 w 247"/>
                  <a:gd name="T45" fmla="*/ 257 h 1495"/>
                  <a:gd name="T46" fmla="*/ 144 w 247"/>
                  <a:gd name="T47" fmla="*/ 293 h 1495"/>
                  <a:gd name="T48" fmla="*/ 150 w 247"/>
                  <a:gd name="T49" fmla="*/ 323 h 1495"/>
                  <a:gd name="T50" fmla="*/ 150 w 247"/>
                  <a:gd name="T51" fmla="*/ 305 h 1495"/>
                  <a:gd name="T52" fmla="*/ 156 w 247"/>
                  <a:gd name="T53" fmla="*/ 341 h 1495"/>
                  <a:gd name="T54" fmla="*/ 162 w 247"/>
                  <a:gd name="T55" fmla="*/ 359 h 1495"/>
                  <a:gd name="T56" fmla="*/ 168 w 247"/>
                  <a:gd name="T57" fmla="*/ 431 h 1495"/>
                  <a:gd name="T58" fmla="*/ 174 w 247"/>
                  <a:gd name="T59" fmla="*/ 383 h 1495"/>
                  <a:gd name="T60" fmla="*/ 180 w 247"/>
                  <a:gd name="T61" fmla="*/ 383 h 1495"/>
                  <a:gd name="T62" fmla="*/ 187 w 247"/>
                  <a:gd name="T63" fmla="*/ 245 h 1495"/>
                  <a:gd name="T64" fmla="*/ 193 w 247"/>
                  <a:gd name="T65" fmla="*/ 263 h 1495"/>
                  <a:gd name="T66" fmla="*/ 199 w 247"/>
                  <a:gd name="T67" fmla="*/ 281 h 1495"/>
                  <a:gd name="T68" fmla="*/ 205 w 247"/>
                  <a:gd name="T69" fmla="*/ 329 h 1495"/>
                  <a:gd name="T70" fmla="*/ 211 w 247"/>
                  <a:gd name="T71" fmla="*/ 335 h 1495"/>
                  <a:gd name="T72" fmla="*/ 217 w 247"/>
                  <a:gd name="T73" fmla="*/ 305 h 1495"/>
                  <a:gd name="T74" fmla="*/ 223 w 247"/>
                  <a:gd name="T75" fmla="*/ 341 h 1495"/>
                  <a:gd name="T76" fmla="*/ 229 w 247"/>
                  <a:gd name="T77" fmla="*/ 329 h 1495"/>
                  <a:gd name="T78" fmla="*/ 235 w 247"/>
                  <a:gd name="T79" fmla="*/ 335 h 1495"/>
                  <a:gd name="T80" fmla="*/ 241 w 247"/>
                  <a:gd name="T81" fmla="*/ 401 h 1495"/>
                  <a:gd name="T82" fmla="*/ 247 w 247"/>
                  <a:gd name="T83" fmla="*/ 287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7" h="1495">
                    <a:moveTo>
                      <a:pt x="0" y="281"/>
                    </a:moveTo>
                    <a:lnTo>
                      <a:pt x="0" y="305"/>
                    </a:lnTo>
                    <a:lnTo>
                      <a:pt x="6" y="311"/>
                    </a:lnTo>
                    <a:lnTo>
                      <a:pt x="6" y="281"/>
                    </a:lnTo>
                    <a:lnTo>
                      <a:pt x="6" y="586"/>
                    </a:lnTo>
                    <a:lnTo>
                      <a:pt x="12" y="556"/>
                    </a:lnTo>
                    <a:lnTo>
                      <a:pt x="12" y="197"/>
                    </a:lnTo>
                    <a:lnTo>
                      <a:pt x="12" y="275"/>
                    </a:lnTo>
                    <a:lnTo>
                      <a:pt x="18" y="311"/>
                    </a:lnTo>
                    <a:lnTo>
                      <a:pt x="18" y="299"/>
                    </a:lnTo>
                    <a:lnTo>
                      <a:pt x="18" y="311"/>
                    </a:lnTo>
                    <a:lnTo>
                      <a:pt x="24" y="305"/>
                    </a:lnTo>
                    <a:lnTo>
                      <a:pt x="24" y="293"/>
                    </a:lnTo>
                    <a:lnTo>
                      <a:pt x="24" y="329"/>
                    </a:lnTo>
                    <a:lnTo>
                      <a:pt x="30" y="335"/>
                    </a:lnTo>
                    <a:lnTo>
                      <a:pt x="30" y="383"/>
                    </a:lnTo>
                    <a:lnTo>
                      <a:pt x="30" y="323"/>
                    </a:lnTo>
                    <a:lnTo>
                      <a:pt x="30" y="365"/>
                    </a:lnTo>
                    <a:lnTo>
                      <a:pt x="36" y="311"/>
                    </a:lnTo>
                    <a:lnTo>
                      <a:pt x="36" y="359"/>
                    </a:lnTo>
                    <a:lnTo>
                      <a:pt x="36" y="335"/>
                    </a:lnTo>
                    <a:lnTo>
                      <a:pt x="42" y="335"/>
                    </a:lnTo>
                    <a:lnTo>
                      <a:pt x="42" y="317"/>
                    </a:lnTo>
                    <a:lnTo>
                      <a:pt x="42" y="383"/>
                    </a:lnTo>
                    <a:lnTo>
                      <a:pt x="48" y="347"/>
                    </a:lnTo>
                    <a:lnTo>
                      <a:pt x="48" y="377"/>
                    </a:lnTo>
                    <a:lnTo>
                      <a:pt x="48" y="347"/>
                    </a:lnTo>
                    <a:lnTo>
                      <a:pt x="54" y="323"/>
                    </a:lnTo>
                    <a:lnTo>
                      <a:pt x="54" y="419"/>
                    </a:lnTo>
                    <a:lnTo>
                      <a:pt x="54" y="317"/>
                    </a:lnTo>
                    <a:lnTo>
                      <a:pt x="54" y="407"/>
                    </a:lnTo>
                    <a:lnTo>
                      <a:pt x="60" y="449"/>
                    </a:lnTo>
                    <a:lnTo>
                      <a:pt x="60" y="377"/>
                    </a:lnTo>
                    <a:lnTo>
                      <a:pt x="66" y="359"/>
                    </a:lnTo>
                    <a:lnTo>
                      <a:pt x="66" y="371"/>
                    </a:lnTo>
                    <a:lnTo>
                      <a:pt x="66" y="347"/>
                    </a:lnTo>
                    <a:lnTo>
                      <a:pt x="66" y="365"/>
                    </a:lnTo>
                    <a:lnTo>
                      <a:pt x="72" y="335"/>
                    </a:lnTo>
                    <a:lnTo>
                      <a:pt x="72" y="311"/>
                    </a:lnTo>
                    <a:lnTo>
                      <a:pt x="72" y="353"/>
                    </a:lnTo>
                    <a:lnTo>
                      <a:pt x="78" y="359"/>
                    </a:lnTo>
                    <a:lnTo>
                      <a:pt x="78" y="323"/>
                    </a:lnTo>
                    <a:lnTo>
                      <a:pt x="84" y="347"/>
                    </a:lnTo>
                    <a:lnTo>
                      <a:pt x="84" y="359"/>
                    </a:lnTo>
                    <a:lnTo>
                      <a:pt x="84" y="347"/>
                    </a:lnTo>
                    <a:lnTo>
                      <a:pt x="84" y="353"/>
                    </a:lnTo>
                    <a:lnTo>
                      <a:pt x="90" y="365"/>
                    </a:lnTo>
                    <a:lnTo>
                      <a:pt x="90" y="323"/>
                    </a:lnTo>
                    <a:lnTo>
                      <a:pt x="96" y="335"/>
                    </a:lnTo>
                    <a:lnTo>
                      <a:pt x="96" y="299"/>
                    </a:lnTo>
                    <a:lnTo>
                      <a:pt x="96" y="724"/>
                    </a:lnTo>
                    <a:lnTo>
                      <a:pt x="102" y="951"/>
                    </a:lnTo>
                    <a:lnTo>
                      <a:pt x="102" y="1495"/>
                    </a:lnTo>
                    <a:lnTo>
                      <a:pt x="102" y="1005"/>
                    </a:lnTo>
                    <a:lnTo>
                      <a:pt x="108" y="664"/>
                    </a:lnTo>
                    <a:lnTo>
                      <a:pt x="108" y="0"/>
                    </a:lnTo>
                    <a:lnTo>
                      <a:pt x="108" y="60"/>
                    </a:lnTo>
                    <a:lnTo>
                      <a:pt x="114" y="42"/>
                    </a:lnTo>
                    <a:lnTo>
                      <a:pt x="114" y="102"/>
                    </a:lnTo>
                    <a:lnTo>
                      <a:pt x="120" y="114"/>
                    </a:lnTo>
                    <a:lnTo>
                      <a:pt x="120" y="90"/>
                    </a:lnTo>
                    <a:lnTo>
                      <a:pt x="120" y="209"/>
                    </a:lnTo>
                    <a:lnTo>
                      <a:pt x="126" y="275"/>
                    </a:lnTo>
                    <a:lnTo>
                      <a:pt x="126" y="425"/>
                    </a:lnTo>
                    <a:lnTo>
                      <a:pt x="126" y="132"/>
                    </a:lnTo>
                    <a:lnTo>
                      <a:pt x="132" y="168"/>
                    </a:lnTo>
                    <a:lnTo>
                      <a:pt x="132" y="251"/>
                    </a:lnTo>
                    <a:lnTo>
                      <a:pt x="132" y="239"/>
                    </a:lnTo>
                    <a:lnTo>
                      <a:pt x="138" y="257"/>
                    </a:lnTo>
                    <a:lnTo>
                      <a:pt x="138" y="293"/>
                    </a:lnTo>
                    <a:lnTo>
                      <a:pt x="144" y="287"/>
                    </a:lnTo>
                    <a:lnTo>
                      <a:pt x="144" y="293"/>
                    </a:lnTo>
                    <a:lnTo>
                      <a:pt x="144" y="245"/>
                    </a:lnTo>
                    <a:lnTo>
                      <a:pt x="144" y="281"/>
                    </a:lnTo>
                    <a:lnTo>
                      <a:pt x="150" y="323"/>
                    </a:lnTo>
                    <a:lnTo>
                      <a:pt x="150" y="329"/>
                    </a:lnTo>
                    <a:lnTo>
                      <a:pt x="150" y="281"/>
                    </a:lnTo>
                    <a:lnTo>
                      <a:pt x="150" y="305"/>
                    </a:lnTo>
                    <a:lnTo>
                      <a:pt x="156" y="287"/>
                    </a:lnTo>
                    <a:lnTo>
                      <a:pt x="156" y="365"/>
                    </a:lnTo>
                    <a:lnTo>
                      <a:pt x="156" y="341"/>
                    </a:lnTo>
                    <a:lnTo>
                      <a:pt x="162" y="371"/>
                    </a:lnTo>
                    <a:lnTo>
                      <a:pt x="162" y="389"/>
                    </a:lnTo>
                    <a:lnTo>
                      <a:pt x="162" y="359"/>
                    </a:lnTo>
                    <a:lnTo>
                      <a:pt x="162" y="383"/>
                    </a:lnTo>
                    <a:lnTo>
                      <a:pt x="168" y="407"/>
                    </a:lnTo>
                    <a:lnTo>
                      <a:pt x="168" y="431"/>
                    </a:lnTo>
                    <a:lnTo>
                      <a:pt x="168" y="377"/>
                    </a:lnTo>
                    <a:lnTo>
                      <a:pt x="168" y="407"/>
                    </a:lnTo>
                    <a:lnTo>
                      <a:pt x="174" y="383"/>
                    </a:lnTo>
                    <a:lnTo>
                      <a:pt x="174" y="413"/>
                    </a:lnTo>
                    <a:lnTo>
                      <a:pt x="174" y="395"/>
                    </a:lnTo>
                    <a:lnTo>
                      <a:pt x="180" y="383"/>
                    </a:lnTo>
                    <a:lnTo>
                      <a:pt x="180" y="305"/>
                    </a:lnTo>
                    <a:lnTo>
                      <a:pt x="180" y="311"/>
                    </a:lnTo>
                    <a:lnTo>
                      <a:pt x="187" y="245"/>
                    </a:lnTo>
                    <a:lnTo>
                      <a:pt x="187" y="323"/>
                    </a:lnTo>
                    <a:lnTo>
                      <a:pt x="187" y="275"/>
                    </a:lnTo>
                    <a:lnTo>
                      <a:pt x="193" y="263"/>
                    </a:lnTo>
                    <a:lnTo>
                      <a:pt x="193" y="299"/>
                    </a:lnTo>
                    <a:lnTo>
                      <a:pt x="199" y="299"/>
                    </a:lnTo>
                    <a:lnTo>
                      <a:pt x="199" y="281"/>
                    </a:lnTo>
                    <a:lnTo>
                      <a:pt x="199" y="323"/>
                    </a:lnTo>
                    <a:lnTo>
                      <a:pt x="205" y="311"/>
                    </a:lnTo>
                    <a:lnTo>
                      <a:pt x="205" y="329"/>
                    </a:lnTo>
                    <a:lnTo>
                      <a:pt x="205" y="293"/>
                    </a:lnTo>
                    <a:lnTo>
                      <a:pt x="211" y="347"/>
                    </a:lnTo>
                    <a:lnTo>
                      <a:pt x="211" y="335"/>
                    </a:lnTo>
                    <a:lnTo>
                      <a:pt x="217" y="353"/>
                    </a:lnTo>
                    <a:lnTo>
                      <a:pt x="217" y="377"/>
                    </a:lnTo>
                    <a:lnTo>
                      <a:pt x="217" y="305"/>
                    </a:lnTo>
                    <a:lnTo>
                      <a:pt x="223" y="305"/>
                    </a:lnTo>
                    <a:lnTo>
                      <a:pt x="223" y="287"/>
                    </a:lnTo>
                    <a:lnTo>
                      <a:pt x="223" y="341"/>
                    </a:lnTo>
                    <a:lnTo>
                      <a:pt x="229" y="353"/>
                    </a:lnTo>
                    <a:lnTo>
                      <a:pt x="229" y="365"/>
                    </a:lnTo>
                    <a:lnTo>
                      <a:pt x="229" y="329"/>
                    </a:lnTo>
                    <a:lnTo>
                      <a:pt x="229" y="335"/>
                    </a:lnTo>
                    <a:lnTo>
                      <a:pt x="235" y="317"/>
                    </a:lnTo>
                    <a:lnTo>
                      <a:pt x="235" y="335"/>
                    </a:lnTo>
                    <a:lnTo>
                      <a:pt x="235" y="305"/>
                    </a:lnTo>
                    <a:lnTo>
                      <a:pt x="235" y="317"/>
                    </a:lnTo>
                    <a:lnTo>
                      <a:pt x="241" y="401"/>
                    </a:lnTo>
                    <a:lnTo>
                      <a:pt x="241" y="544"/>
                    </a:lnTo>
                    <a:lnTo>
                      <a:pt x="241" y="437"/>
                    </a:lnTo>
                    <a:lnTo>
                      <a:pt x="247" y="287"/>
                    </a:lnTo>
                    <a:lnTo>
                      <a:pt x="247" y="233"/>
                    </a:lnTo>
                    <a:lnTo>
                      <a:pt x="247" y="335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0" name="Freeform 21">
                <a:extLst>
                  <a:ext uri="{FF2B5EF4-FFF2-40B4-BE49-F238E27FC236}">
                    <a16:creationId xmlns:a16="http://schemas.microsoft.com/office/drawing/2014/main" id="{BE12CD09-4729-6B49-BA08-7816640AC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7" y="1303"/>
                <a:ext cx="258" cy="153"/>
              </a:xfrm>
              <a:custGeom>
                <a:avLst/>
                <a:gdLst>
                  <a:gd name="G0" fmla="+- 65518 0 0"/>
                  <a:gd name="G1" fmla="+- 12 0 0"/>
                  <a:gd name="G2" fmla="*/ 1 41277 30272"/>
                  <a:gd name="G3" fmla="*/ 1 3321 4556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30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1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6 w 259"/>
                  <a:gd name="T1" fmla="*/ 353 h 1495"/>
                  <a:gd name="T2" fmla="*/ 12 w 259"/>
                  <a:gd name="T3" fmla="*/ 305 h 1495"/>
                  <a:gd name="T4" fmla="*/ 18 w 259"/>
                  <a:gd name="T5" fmla="*/ 311 h 1495"/>
                  <a:gd name="T6" fmla="*/ 24 w 259"/>
                  <a:gd name="T7" fmla="*/ 221 h 1495"/>
                  <a:gd name="T8" fmla="*/ 30 w 259"/>
                  <a:gd name="T9" fmla="*/ 269 h 1495"/>
                  <a:gd name="T10" fmla="*/ 36 w 259"/>
                  <a:gd name="T11" fmla="*/ 287 h 1495"/>
                  <a:gd name="T12" fmla="*/ 42 w 259"/>
                  <a:gd name="T13" fmla="*/ 245 h 1495"/>
                  <a:gd name="T14" fmla="*/ 54 w 259"/>
                  <a:gd name="T15" fmla="*/ 1495 h 1495"/>
                  <a:gd name="T16" fmla="*/ 60 w 259"/>
                  <a:gd name="T17" fmla="*/ 18 h 1495"/>
                  <a:gd name="T18" fmla="*/ 66 w 259"/>
                  <a:gd name="T19" fmla="*/ 12 h 1495"/>
                  <a:gd name="T20" fmla="*/ 72 w 259"/>
                  <a:gd name="T21" fmla="*/ 131 h 1495"/>
                  <a:gd name="T22" fmla="*/ 72 w 259"/>
                  <a:gd name="T23" fmla="*/ 155 h 1495"/>
                  <a:gd name="T24" fmla="*/ 78 w 259"/>
                  <a:gd name="T25" fmla="*/ 245 h 1495"/>
                  <a:gd name="T26" fmla="*/ 84 w 259"/>
                  <a:gd name="T27" fmla="*/ 275 h 1495"/>
                  <a:gd name="T28" fmla="*/ 90 w 259"/>
                  <a:gd name="T29" fmla="*/ 305 h 1495"/>
                  <a:gd name="T30" fmla="*/ 96 w 259"/>
                  <a:gd name="T31" fmla="*/ 359 h 1495"/>
                  <a:gd name="T32" fmla="*/ 102 w 259"/>
                  <a:gd name="T33" fmla="*/ 323 h 1495"/>
                  <a:gd name="T34" fmla="*/ 114 w 259"/>
                  <a:gd name="T35" fmla="*/ 598 h 1495"/>
                  <a:gd name="T36" fmla="*/ 120 w 259"/>
                  <a:gd name="T37" fmla="*/ 341 h 1495"/>
                  <a:gd name="T38" fmla="*/ 126 w 259"/>
                  <a:gd name="T39" fmla="*/ 299 h 1495"/>
                  <a:gd name="T40" fmla="*/ 132 w 259"/>
                  <a:gd name="T41" fmla="*/ 203 h 1495"/>
                  <a:gd name="T42" fmla="*/ 138 w 259"/>
                  <a:gd name="T43" fmla="*/ 227 h 1495"/>
                  <a:gd name="T44" fmla="*/ 138 w 259"/>
                  <a:gd name="T45" fmla="*/ 215 h 1495"/>
                  <a:gd name="T46" fmla="*/ 144 w 259"/>
                  <a:gd name="T47" fmla="*/ 185 h 1495"/>
                  <a:gd name="T48" fmla="*/ 150 w 259"/>
                  <a:gd name="T49" fmla="*/ 269 h 1495"/>
                  <a:gd name="T50" fmla="*/ 156 w 259"/>
                  <a:gd name="T51" fmla="*/ 299 h 1495"/>
                  <a:gd name="T52" fmla="*/ 162 w 259"/>
                  <a:gd name="T53" fmla="*/ 287 h 1495"/>
                  <a:gd name="T54" fmla="*/ 168 w 259"/>
                  <a:gd name="T55" fmla="*/ 275 h 1495"/>
                  <a:gd name="T56" fmla="*/ 174 w 259"/>
                  <a:gd name="T57" fmla="*/ 263 h 1495"/>
                  <a:gd name="T58" fmla="*/ 180 w 259"/>
                  <a:gd name="T59" fmla="*/ 329 h 1495"/>
                  <a:gd name="T60" fmla="*/ 186 w 259"/>
                  <a:gd name="T61" fmla="*/ 323 h 1495"/>
                  <a:gd name="T62" fmla="*/ 192 w 259"/>
                  <a:gd name="T63" fmla="*/ 317 h 1495"/>
                  <a:gd name="T64" fmla="*/ 199 w 259"/>
                  <a:gd name="T65" fmla="*/ 377 h 1495"/>
                  <a:gd name="T66" fmla="*/ 205 w 259"/>
                  <a:gd name="T67" fmla="*/ 383 h 1495"/>
                  <a:gd name="T68" fmla="*/ 211 w 259"/>
                  <a:gd name="T69" fmla="*/ 329 h 1495"/>
                  <a:gd name="T70" fmla="*/ 217 w 259"/>
                  <a:gd name="T71" fmla="*/ 311 h 1495"/>
                  <a:gd name="T72" fmla="*/ 223 w 259"/>
                  <a:gd name="T73" fmla="*/ 257 h 1495"/>
                  <a:gd name="T74" fmla="*/ 229 w 259"/>
                  <a:gd name="T75" fmla="*/ 508 h 1495"/>
                  <a:gd name="T76" fmla="*/ 235 w 259"/>
                  <a:gd name="T77" fmla="*/ 299 h 1495"/>
                  <a:gd name="T78" fmla="*/ 241 w 259"/>
                  <a:gd name="T79" fmla="*/ 185 h 1495"/>
                  <a:gd name="T80" fmla="*/ 247 w 259"/>
                  <a:gd name="T81" fmla="*/ 1453 h 1495"/>
                  <a:gd name="T82" fmla="*/ 253 w 259"/>
                  <a:gd name="T83" fmla="*/ 24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495">
                    <a:moveTo>
                      <a:pt x="0" y="293"/>
                    </a:moveTo>
                    <a:lnTo>
                      <a:pt x="6" y="317"/>
                    </a:lnTo>
                    <a:lnTo>
                      <a:pt x="6" y="353"/>
                    </a:lnTo>
                    <a:lnTo>
                      <a:pt x="12" y="359"/>
                    </a:lnTo>
                    <a:lnTo>
                      <a:pt x="12" y="389"/>
                    </a:lnTo>
                    <a:lnTo>
                      <a:pt x="12" y="305"/>
                    </a:lnTo>
                    <a:lnTo>
                      <a:pt x="12" y="317"/>
                    </a:lnTo>
                    <a:lnTo>
                      <a:pt x="18" y="299"/>
                    </a:lnTo>
                    <a:lnTo>
                      <a:pt x="18" y="311"/>
                    </a:lnTo>
                    <a:lnTo>
                      <a:pt x="18" y="245"/>
                    </a:lnTo>
                    <a:lnTo>
                      <a:pt x="24" y="257"/>
                    </a:lnTo>
                    <a:lnTo>
                      <a:pt x="24" y="221"/>
                    </a:lnTo>
                    <a:lnTo>
                      <a:pt x="30" y="251"/>
                    </a:lnTo>
                    <a:lnTo>
                      <a:pt x="30" y="233"/>
                    </a:lnTo>
                    <a:lnTo>
                      <a:pt x="30" y="269"/>
                    </a:lnTo>
                    <a:lnTo>
                      <a:pt x="36" y="311"/>
                    </a:lnTo>
                    <a:lnTo>
                      <a:pt x="36" y="269"/>
                    </a:lnTo>
                    <a:lnTo>
                      <a:pt x="36" y="287"/>
                    </a:lnTo>
                    <a:lnTo>
                      <a:pt x="42" y="287"/>
                    </a:lnTo>
                    <a:lnTo>
                      <a:pt x="42" y="209"/>
                    </a:lnTo>
                    <a:lnTo>
                      <a:pt x="42" y="245"/>
                    </a:lnTo>
                    <a:lnTo>
                      <a:pt x="48" y="383"/>
                    </a:lnTo>
                    <a:lnTo>
                      <a:pt x="48" y="1405"/>
                    </a:lnTo>
                    <a:lnTo>
                      <a:pt x="54" y="1495"/>
                    </a:lnTo>
                    <a:lnTo>
                      <a:pt x="54" y="30"/>
                    </a:lnTo>
                    <a:lnTo>
                      <a:pt x="60" y="12"/>
                    </a:lnTo>
                    <a:lnTo>
                      <a:pt x="60" y="18"/>
                    </a:lnTo>
                    <a:lnTo>
                      <a:pt x="60" y="0"/>
                    </a:lnTo>
                    <a:lnTo>
                      <a:pt x="60" y="12"/>
                    </a:lnTo>
                    <a:lnTo>
                      <a:pt x="66" y="12"/>
                    </a:lnTo>
                    <a:lnTo>
                      <a:pt x="66" y="131"/>
                    </a:lnTo>
                    <a:lnTo>
                      <a:pt x="66" y="126"/>
                    </a:lnTo>
                    <a:lnTo>
                      <a:pt x="72" y="131"/>
                    </a:lnTo>
                    <a:lnTo>
                      <a:pt x="72" y="161"/>
                    </a:lnTo>
                    <a:lnTo>
                      <a:pt x="72" y="120"/>
                    </a:lnTo>
                    <a:lnTo>
                      <a:pt x="72" y="155"/>
                    </a:lnTo>
                    <a:lnTo>
                      <a:pt x="78" y="191"/>
                    </a:lnTo>
                    <a:lnTo>
                      <a:pt x="78" y="245"/>
                    </a:lnTo>
                    <a:lnTo>
                      <a:pt x="84" y="227"/>
                    </a:lnTo>
                    <a:lnTo>
                      <a:pt x="84" y="293"/>
                    </a:lnTo>
                    <a:lnTo>
                      <a:pt x="84" y="275"/>
                    </a:lnTo>
                    <a:lnTo>
                      <a:pt x="90" y="281"/>
                    </a:lnTo>
                    <a:lnTo>
                      <a:pt x="90" y="323"/>
                    </a:lnTo>
                    <a:lnTo>
                      <a:pt x="90" y="305"/>
                    </a:lnTo>
                    <a:lnTo>
                      <a:pt x="96" y="311"/>
                    </a:lnTo>
                    <a:lnTo>
                      <a:pt x="96" y="365"/>
                    </a:lnTo>
                    <a:lnTo>
                      <a:pt x="96" y="359"/>
                    </a:lnTo>
                    <a:lnTo>
                      <a:pt x="102" y="365"/>
                    </a:lnTo>
                    <a:lnTo>
                      <a:pt x="102" y="371"/>
                    </a:lnTo>
                    <a:lnTo>
                      <a:pt x="102" y="323"/>
                    </a:lnTo>
                    <a:lnTo>
                      <a:pt x="108" y="347"/>
                    </a:lnTo>
                    <a:lnTo>
                      <a:pt x="108" y="592"/>
                    </a:lnTo>
                    <a:lnTo>
                      <a:pt x="114" y="598"/>
                    </a:lnTo>
                    <a:lnTo>
                      <a:pt x="114" y="317"/>
                    </a:lnTo>
                    <a:lnTo>
                      <a:pt x="114" y="353"/>
                    </a:lnTo>
                    <a:lnTo>
                      <a:pt x="120" y="341"/>
                    </a:lnTo>
                    <a:lnTo>
                      <a:pt x="120" y="329"/>
                    </a:lnTo>
                    <a:lnTo>
                      <a:pt x="120" y="347"/>
                    </a:lnTo>
                    <a:lnTo>
                      <a:pt x="126" y="299"/>
                    </a:lnTo>
                    <a:lnTo>
                      <a:pt x="126" y="317"/>
                    </a:lnTo>
                    <a:lnTo>
                      <a:pt x="126" y="203"/>
                    </a:lnTo>
                    <a:lnTo>
                      <a:pt x="132" y="203"/>
                    </a:lnTo>
                    <a:lnTo>
                      <a:pt x="132" y="167"/>
                    </a:lnTo>
                    <a:lnTo>
                      <a:pt x="132" y="185"/>
                    </a:lnTo>
                    <a:lnTo>
                      <a:pt x="138" y="227"/>
                    </a:lnTo>
                    <a:lnTo>
                      <a:pt x="138" y="239"/>
                    </a:lnTo>
                    <a:lnTo>
                      <a:pt x="138" y="191"/>
                    </a:lnTo>
                    <a:lnTo>
                      <a:pt x="138" y="215"/>
                    </a:lnTo>
                    <a:lnTo>
                      <a:pt x="144" y="203"/>
                    </a:lnTo>
                    <a:lnTo>
                      <a:pt x="144" y="221"/>
                    </a:lnTo>
                    <a:lnTo>
                      <a:pt x="144" y="185"/>
                    </a:lnTo>
                    <a:lnTo>
                      <a:pt x="144" y="215"/>
                    </a:lnTo>
                    <a:lnTo>
                      <a:pt x="150" y="209"/>
                    </a:lnTo>
                    <a:lnTo>
                      <a:pt x="150" y="269"/>
                    </a:lnTo>
                    <a:lnTo>
                      <a:pt x="150" y="233"/>
                    </a:lnTo>
                    <a:lnTo>
                      <a:pt x="156" y="275"/>
                    </a:lnTo>
                    <a:lnTo>
                      <a:pt x="156" y="299"/>
                    </a:lnTo>
                    <a:lnTo>
                      <a:pt x="156" y="269"/>
                    </a:lnTo>
                    <a:lnTo>
                      <a:pt x="156" y="281"/>
                    </a:lnTo>
                    <a:lnTo>
                      <a:pt x="162" y="287"/>
                    </a:lnTo>
                    <a:lnTo>
                      <a:pt x="162" y="323"/>
                    </a:lnTo>
                    <a:lnTo>
                      <a:pt x="168" y="311"/>
                    </a:lnTo>
                    <a:lnTo>
                      <a:pt x="168" y="275"/>
                    </a:lnTo>
                    <a:lnTo>
                      <a:pt x="168" y="287"/>
                    </a:lnTo>
                    <a:lnTo>
                      <a:pt x="174" y="293"/>
                    </a:lnTo>
                    <a:lnTo>
                      <a:pt x="174" y="263"/>
                    </a:lnTo>
                    <a:lnTo>
                      <a:pt x="174" y="287"/>
                    </a:lnTo>
                    <a:lnTo>
                      <a:pt x="180" y="305"/>
                    </a:lnTo>
                    <a:lnTo>
                      <a:pt x="180" y="329"/>
                    </a:lnTo>
                    <a:lnTo>
                      <a:pt x="180" y="293"/>
                    </a:lnTo>
                    <a:lnTo>
                      <a:pt x="180" y="299"/>
                    </a:lnTo>
                    <a:lnTo>
                      <a:pt x="186" y="323"/>
                    </a:lnTo>
                    <a:lnTo>
                      <a:pt x="186" y="305"/>
                    </a:lnTo>
                    <a:lnTo>
                      <a:pt x="186" y="329"/>
                    </a:lnTo>
                    <a:lnTo>
                      <a:pt x="192" y="317"/>
                    </a:lnTo>
                    <a:lnTo>
                      <a:pt x="192" y="341"/>
                    </a:lnTo>
                    <a:lnTo>
                      <a:pt x="199" y="371"/>
                    </a:lnTo>
                    <a:lnTo>
                      <a:pt x="199" y="377"/>
                    </a:lnTo>
                    <a:lnTo>
                      <a:pt x="199" y="365"/>
                    </a:lnTo>
                    <a:lnTo>
                      <a:pt x="199" y="371"/>
                    </a:lnTo>
                    <a:lnTo>
                      <a:pt x="205" y="383"/>
                    </a:lnTo>
                    <a:lnTo>
                      <a:pt x="205" y="395"/>
                    </a:lnTo>
                    <a:lnTo>
                      <a:pt x="205" y="353"/>
                    </a:lnTo>
                    <a:lnTo>
                      <a:pt x="211" y="329"/>
                    </a:lnTo>
                    <a:lnTo>
                      <a:pt x="211" y="263"/>
                    </a:lnTo>
                    <a:lnTo>
                      <a:pt x="217" y="269"/>
                    </a:lnTo>
                    <a:lnTo>
                      <a:pt x="217" y="311"/>
                    </a:lnTo>
                    <a:lnTo>
                      <a:pt x="217" y="281"/>
                    </a:lnTo>
                    <a:lnTo>
                      <a:pt x="223" y="299"/>
                    </a:lnTo>
                    <a:lnTo>
                      <a:pt x="223" y="257"/>
                    </a:lnTo>
                    <a:lnTo>
                      <a:pt x="223" y="293"/>
                    </a:lnTo>
                    <a:lnTo>
                      <a:pt x="229" y="329"/>
                    </a:lnTo>
                    <a:lnTo>
                      <a:pt x="229" y="508"/>
                    </a:lnTo>
                    <a:lnTo>
                      <a:pt x="229" y="233"/>
                    </a:lnTo>
                    <a:lnTo>
                      <a:pt x="235" y="209"/>
                    </a:lnTo>
                    <a:lnTo>
                      <a:pt x="235" y="299"/>
                    </a:lnTo>
                    <a:lnTo>
                      <a:pt x="235" y="239"/>
                    </a:lnTo>
                    <a:lnTo>
                      <a:pt x="241" y="215"/>
                    </a:lnTo>
                    <a:lnTo>
                      <a:pt x="241" y="185"/>
                    </a:lnTo>
                    <a:lnTo>
                      <a:pt x="241" y="861"/>
                    </a:lnTo>
                    <a:lnTo>
                      <a:pt x="247" y="1064"/>
                    </a:lnTo>
                    <a:lnTo>
                      <a:pt x="247" y="1453"/>
                    </a:lnTo>
                    <a:lnTo>
                      <a:pt x="247" y="1100"/>
                    </a:lnTo>
                    <a:lnTo>
                      <a:pt x="253" y="670"/>
                    </a:lnTo>
                    <a:lnTo>
                      <a:pt x="253" y="24"/>
                    </a:lnTo>
                    <a:lnTo>
                      <a:pt x="253" y="48"/>
                    </a:lnTo>
                    <a:lnTo>
                      <a:pt x="259" y="30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1" name="Freeform 22">
                <a:extLst>
                  <a:ext uri="{FF2B5EF4-FFF2-40B4-BE49-F238E27FC236}">
                    <a16:creationId xmlns:a16="http://schemas.microsoft.com/office/drawing/2014/main" id="{8C4CC8B3-9998-0242-B73B-E2690DFD9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8" y="1299"/>
                <a:ext cx="264" cy="143"/>
              </a:xfrm>
              <a:custGeom>
                <a:avLst/>
                <a:gdLst>
                  <a:gd name="G0" fmla="+- 65530 0 0"/>
                  <a:gd name="G1" fmla="+- 65512 0 0"/>
                  <a:gd name="G2" fmla="+- 6 0 0"/>
                  <a:gd name="G3" fmla="*/ 1 50157 5555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311 0 0"/>
                  <a:gd name="G62" fmla="+- 126 0 0"/>
                  <a:gd name="G63" fmla="sin 275 G62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*/ 1 64947 45568"/>
                  <a:gd name="G96" fmla="+- 1 0 0"/>
                  <a:gd name="G97" fmla="+- 1 0 0"/>
                  <a:gd name="G98" fmla="+- 1 0 0"/>
                  <a:gd name="G99" fmla="+- 18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90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38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T0" fmla="*/ 0 w 265"/>
                  <a:gd name="T1" fmla="*/ 48 h 1399"/>
                  <a:gd name="T2" fmla="*/ 6 w 265"/>
                  <a:gd name="T3" fmla="*/ 179 h 1399"/>
                  <a:gd name="T4" fmla="*/ 18 w 265"/>
                  <a:gd name="T5" fmla="*/ 263 h 1399"/>
                  <a:gd name="T6" fmla="*/ 18 w 265"/>
                  <a:gd name="T7" fmla="*/ 281 h 1399"/>
                  <a:gd name="T8" fmla="*/ 24 w 265"/>
                  <a:gd name="T9" fmla="*/ 323 h 1399"/>
                  <a:gd name="T10" fmla="*/ 30 w 265"/>
                  <a:gd name="T11" fmla="*/ 335 h 1399"/>
                  <a:gd name="T12" fmla="*/ 42 w 265"/>
                  <a:gd name="T13" fmla="*/ 395 h 1399"/>
                  <a:gd name="T14" fmla="*/ 42 w 265"/>
                  <a:gd name="T15" fmla="*/ 383 h 1399"/>
                  <a:gd name="T16" fmla="*/ 48 w 265"/>
                  <a:gd name="T17" fmla="*/ 401 h 1399"/>
                  <a:gd name="T18" fmla="*/ 60 w 265"/>
                  <a:gd name="T19" fmla="*/ 371 h 1399"/>
                  <a:gd name="T20" fmla="*/ 66 w 265"/>
                  <a:gd name="T21" fmla="*/ 221 h 1399"/>
                  <a:gd name="T22" fmla="*/ 72 w 265"/>
                  <a:gd name="T23" fmla="*/ 168 h 1399"/>
                  <a:gd name="T24" fmla="*/ 78 w 265"/>
                  <a:gd name="T25" fmla="*/ 233 h 1399"/>
                  <a:gd name="T26" fmla="*/ 84 w 265"/>
                  <a:gd name="T27" fmla="*/ 526 h 1399"/>
                  <a:gd name="T28" fmla="*/ 90 w 265"/>
                  <a:gd name="T29" fmla="*/ 233 h 1399"/>
                  <a:gd name="T30" fmla="*/ 96 w 265"/>
                  <a:gd name="T31" fmla="*/ 197 h 1399"/>
                  <a:gd name="T32" fmla="*/ 102 w 265"/>
                  <a:gd name="T33" fmla="*/ 299 h 1399"/>
                  <a:gd name="T34" fmla="*/ 108 w 265"/>
                  <a:gd name="T35" fmla="*/ 299 h 1399"/>
                  <a:gd name="T36" fmla="*/ 114 w 265"/>
                  <a:gd name="T37" fmla="*/ 311 h 1399"/>
                  <a:gd name="T38" fmla="*/ 120 w 265"/>
                  <a:gd name="T39" fmla="*/ 329 h 1399"/>
                  <a:gd name="T40" fmla="*/ 132 w 265"/>
                  <a:gd name="T41" fmla="*/ 263 h 1399"/>
                  <a:gd name="T42" fmla="*/ 138 w 265"/>
                  <a:gd name="T43" fmla="*/ 317 h 1399"/>
                  <a:gd name="T44" fmla="*/ 144 w 265"/>
                  <a:gd name="T45" fmla="*/ 377 h 1399"/>
                  <a:gd name="T46" fmla="*/ 144 w 265"/>
                  <a:gd name="T47" fmla="*/ 365 h 1399"/>
                  <a:gd name="T48" fmla="*/ 150 w 265"/>
                  <a:gd name="T49" fmla="*/ 275 h 1399"/>
                  <a:gd name="T50" fmla="*/ 156 w 265"/>
                  <a:gd name="T51" fmla="*/ 275 h 1399"/>
                  <a:gd name="T52" fmla="*/ 162 w 265"/>
                  <a:gd name="T53" fmla="*/ 335 h 1399"/>
                  <a:gd name="T54" fmla="*/ 168 w 265"/>
                  <a:gd name="T55" fmla="*/ 287 h 1399"/>
                  <a:gd name="T56" fmla="*/ 174 w 265"/>
                  <a:gd name="T57" fmla="*/ 245 h 1399"/>
                  <a:gd name="T58" fmla="*/ 180 w 265"/>
                  <a:gd name="T59" fmla="*/ 1393 h 1399"/>
                  <a:gd name="T60" fmla="*/ 192 w 265"/>
                  <a:gd name="T61" fmla="*/ 60 h 1399"/>
                  <a:gd name="T62" fmla="*/ 199 w 265"/>
                  <a:gd name="T63" fmla="*/ 42 h 1399"/>
                  <a:gd name="T64" fmla="*/ 205 w 265"/>
                  <a:gd name="T65" fmla="*/ 359 h 1399"/>
                  <a:gd name="T66" fmla="*/ 211 w 265"/>
                  <a:gd name="T67" fmla="*/ 108 h 1399"/>
                  <a:gd name="T68" fmla="*/ 217 w 265"/>
                  <a:gd name="T69" fmla="*/ 185 h 1399"/>
                  <a:gd name="T70" fmla="*/ 223 w 265"/>
                  <a:gd name="T71" fmla="*/ 275 h 1399"/>
                  <a:gd name="T72" fmla="*/ 229 w 265"/>
                  <a:gd name="T73" fmla="*/ 359 h 1399"/>
                  <a:gd name="T74" fmla="*/ 235 w 265"/>
                  <a:gd name="T75" fmla="*/ 371 h 1399"/>
                  <a:gd name="T76" fmla="*/ 241 w 265"/>
                  <a:gd name="T77" fmla="*/ 317 h 1399"/>
                  <a:gd name="T78" fmla="*/ 247 w 265"/>
                  <a:gd name="T79" fmla="*/ 395 h 1399"/>
                  <a:gd name="T80" fmla="*/ 253 w 265"/>
                  <a:gd name="T81" fmla="*/ 335 h 1399"/>
                  <a:gd name="T82" fmla="*/ 259 w 265"/>
                  <a:gd name="T83" fmla="*/ 311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399">
                    <a:moveTo>
                      <a:pt x="0" y="72"/>
                    </a:moveTo>
                    <a:lnTo>
                      <a:pt x="0" y="78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6" y="90"/>
                    </a:lnTo>
                    <a:lnTo>
                      <a:pt x="6" y="179"/>
                    </a:lnTo>
                    <a:lnTo>
                      <a:pt x="12" y="173"/>
                    </a:lnTo>
                    <a:lnTo>
                      <a:pt x="12" y="245"/>
                    </a:lnTo>
                    <a:lnTo>
                      <a:pt x="18" y="263"/>
                    </a:lnTo>
                    <a:lnTo>
                      <a:pt x="18" y="287"/>
                    </a:lnTo>
                    <a:lnTo>
                      <a:pt x="18" y="251"/>
                    </a:lnTo>
                    <a:lnTo>
                      <a:pt x="18" y="281"/>
                    </a:lnTo>
                    <a:lnTo>
                      <a:pt x="24" y="311"/>
                    </a:lnTo>
                    <a:lnTo>
                      <a:pt x="24" y="281"/>
                    </a:lnTo>
                    <a:lnTo>
                      <a:pt x="24" y="323"/>
                    </a:lnTo>
                    <a:lnTo>
                      <a:pt x="30" y="293"/>
                    </a:lnTo>
                    <a:lnTo>
                      <a:pt x="30" y="341"/>
                    </a:lnTo>
                    <a:lnTo>
                      <a:pt x="30" y="335"/>
                    </a:lnTo>
                    <a:lnTo>
                      <a:pt x="36" y="359"/>
                    </a:lnTo>
                    <a:lnTo>
                      <a:pt x="36" y="383"/>
                    </a:lnTo>
                    <a:lnTo>
                      <a:pt x="42" y="395"/>
                    </a:lnTo>
                    <a:lnTo>
                      <a:pt x="42" y="407"/>
                    </a:lnTo>
                    <a:lnTo>
                      <a:pt x="42" y="365"/>
                    </a:lnTo>
                    <a:lnTo>
                      <a:pt x="42" y="383"/>
                    </a:lnTo>
                    <a:lnTo>
                      <a:pt x="48" y="389"/>
                    </a:lnTo>
                    <a:lnTo>
                      <a:pt x="48" y="419"/>
                    </a:lnTo>
                    <a:lnTo>
                      <a:pt x="48" y="401"/>
                    </a:lnTo>
                    <a:lnTo>
                      <a:pt x="54" y="431"/>
                    </a:lnTo>
                    <a:lnTo>
                      <a:pt x="54" y="377"/>
                    </a:lnTo>
                    <a:lnTo>
                      <a:pt x="60" y="371"/>
                    </a:lnTo>
                    <a:lnTo>
                      <a:pt x="60" y="305"/>
                    </a:lnTo>
                    <a:lnTo>
                      <a:pt x="66" y="311"/>
                    </a:lnTo>
                    <a:lnTo>
                      <a:pt x="66" y="221"/>
                    </a:lnTo>
                    <a:lnTo>
                      <a:pt x="72" y="245"/>
                    </a:lnTo>
                    <a:lnTo>
                      <a:pt x="72" y="299"/>
                    </a:lnTo>
                    <a:lnTo>
                      <a:pt x="72" y="168"/>
                    </a:lnTo>
                    <a:lnTo>
                      <a:pt x="72" y="185"/>
                    </a:lnTo>
                    <a:lnTo>
                      <a:pt x="78" y="179"/>
                    </a:lnTo>
                    <a:lnTo>
                      <a:pt x="78" y="233"/>
                    </a:lnTo>
                    <a:lnTo>
                      <a:pt x="78" y="215"/>
                    </a:lnTo>
                    <a:lnTo>
                      <a:pt x="84" y="227"/>
                    </a:lnTo>
                    <a:lnTo>
                      <a:pt x="84" y="526"/>
                    </a:lnTo>
                    <a:lnTo>
                      <a:pt x="90" y="431"/>
                    </a:lnTo>
                    <a:lnTo>
                      <a:pt x="90" y="173"/>
                    </a:lnTo>
                    <a:lnTo>
                      <a:pt x="90" y="233"/>
                    </a:lnTo>
                    <a:lnTo>
                      <a:pt x="96" y="203"/>
                    </a:lnTo>
                    <a:lnTo>
                      <a:pt x="96" y="251"/>
                    </a:lnTo>
                    <a:lnTo>
                      <a:pt x="96" y="197"/>
                    </a:lnTo>
                    <a:lnTo>
                      <a:pt x="96" y="227"/>
                    </a:lnTo>
                    <a:lnTo>
                      <a:pt x="102" y="281"/>
                    </a:lnTo>
                    <a:lnTo>
                      <a:pt x="102" y="299"/>
                    </a:lnTo>
                    <a:lnTo>
                      <a:pt x="102" y="239"/>
                    </a:lnTo>
                    <a:lnTo>
                      <a:pt x="108" y="221"/>
                    </a:lnTo>
                    <a:lnTo>
                      <a:pt x="108" y="299"/>
                    </a:lnTo>
                    <a:lnTo>
                      <a:pt x="114" y="281"/>
                    </a:lnTo>
                    <a:lnTo>
                      <a:pt x="114" y="251"/>
                    </a:lnTo>
                    <a:lnTo>
                      <a:pt x="114" y="311"/>
                    </a:lnTo>
                    <a:lnTo>
                      <a:pt x="120" y="299"/>
                    </a:lnTo>
                    <a:lnTo>
                      <a:pt x="120" y="263"/>
                    </a:lnTo>
                    <a:lnTo>
                      <a:pt x="120" y="329"/>
                    </a:lnTo>
                    <a:lnTo>
                      <a:pt x="126" y="347"/>
                    </a:lnTo>
                    <a:lnTo>
                      <a:pt x="126" y="281"/>
                    </a:lnTo>
                    <a:lnTo>
                      <a:pt x="132" y="263"/>
                    </a:lnTo>
                    <a:lnTo>
                      <a:pt x="132" y="335"/>
                    </a:lnTo>
                    <a:lnTo>
                      <a:pt x="132" y="323"/>
                    </a:lnTo>
                    <a:lnTo>
                      <a:pt x="138" y="317"/>
                    </a:lnTo>
                    <a:lnTo>
                      <a:pt x="138" y="395"/>
                    </a:lnTo>
                    <a:lnTo>
                      <a:pt x="138" y="383"/>
                    </a:lnTo>
                    <a:lnTo>
                      <a:pt x="144" y="377"/>
                    </a:lnTo>
                    <a:lnTo>
                      <a:pt x="144" y="323"/>
                    </a:lnTo>
                    <a:lnTo>
                      <a:pt x="144" y="365"/>
                    </a:lnTo>
                    <a:lnTo>
                      <a:pt x="150" y="317"/>
                    </a:lnTo>
                    <a:lnTo>
                      <a:pt x="150" y="257"/>
                    </a:lnTo>
                    <a:lnTo>
                      <a:pt x="150" y="275"/>
                    </a:lnTo>
                    <a:lnTo>
                      <a:pt x="156" y="257"/>
                    </a:lnTo>
                    <a:lnTo>
                      <a:pt x="156" y="233"/>
                    </a:lnTo>
                    <a:lnTo>
                      <a:pt x="156" y="275"/>
                    </a:lnTo>
                    <a:lnTo>
                      <a:pt x="162" y="287"/>
                    </a:lnTo>
                    <a:lnTo>
                      <a:pt x="162" y="263"/>
                    </a:lnTo>
                    <a:lnTo>
                      <a:pt x="162" y="335"/>
                    </a:lnTo>
                    <a:lnTo>
                      <a:pt x="168" y="311"/>
                    </a:lnTo>
                    <a:lnTo>
                      <a:pt x="168" y="347"/>
                    </a:lnTo>
                    <a:lnTo>
                      <a:pt x="168" y="287"/>
                    </a:lnTo>
                    <a:lnTo>
                      <a:pt x="168" y="323"/>
                    </a:lnTo>
                    <a:lnTo>
                      <a:pt x="174" y="323"/>
                    </a:lnTo>
                    <a:lnTo>
                      <a:pt x="174" y="245"/>
                    </a:lnTo>
                    <a:lnTo>
                      <a:pt x="174" y="263"/>
                    </a:lnTo>
                    <a:lnTo>
                      <a:pt x="180" y="335"/>
                    </a:lnTo>
                    <a:lnTo>
                      <a:pt x="180" y="1393"/>
                    </a:lnTo>
                    <a:lnTo>
                      <a:pt x="186" y="1399"/>
                    </a:lnTo>
                    <a:lnTo>
                      <a:pt x="186" y="156"/>
                    </a:lnTo>
                    <a:lnTo>
                      <a:pt x="192" y="60"/>
                    </a:lnTo>
                    <a:lnTo>
                      <a:pt x="192" y="0"/>
                    </a:lnTo>
                    <a:lnTo>
                      <a:pt x="192" y="24"/>
                    </a:lnTo>
                    <a:lnTo>
                      <a:pt x="199" y="42"/>
                    </a:lnTo>
                    <a:lnTo>
                      <a:pt x="199" y="185"/>
                    </a:lnTo>
                    <a:lnTo>
                      <a:pt x="205" y="287"/>
                    </a:lnTo>
                    <a:lnTo>
                      <a:pt x="205" y="359"/>
                    </a:lnTo>
                    <a:lnTo>
                      <a:pt x="205" y="0"/>
                    </a:lnTo>
                    <a:lnTo>
                      <a:pt x="205" y="60"/>
                    </a:lnTo>
                    <a:lnTo>
                      <a:pt x="211" y="108"/>
                    </a:lnTo>
                    <a:lnTo>
                      <a:pt x="211" y="162"/>
                    </a:lnTo>
                    <a:lnTo>
                      <a:pt x="217" y="185"/>
                    </a:lnTo>
                    <a:lnTo>
                      <a:pt x="217" y="263"/>
                    </a:lnTo>
                    <a:lnTo>
                      <a:pt x="223" y="275"/>
                    </a:lnTo>
                    <a:lnTo>
                      <a:pt x="223" y="251"/>
                    </a:lnTo>
                    <a:lnTo>
                      <a:pt x="229" y="269"/>
                    </a:lnTo>
                    <a:lnTo>
                      <a:pt x="229" y="359"/>
                    </a:lnTo>
                    <a:lnTo>
                      <a:pt x="229" y="335"/>
                    </a:lnTo>
                    <a:lnTo>
                      <a:pt x="235" y="347"/>
                    </a:lnTo>
                    <a:lnTo>
                      <a:pt x="235" y="371"/>
                    </a:lnTo>
                    <a:lnTo>
                      <a:pt x="235" y="335"/>
                    </a:lnTo>
                    <a:lnTo>
                      <a:pt x="241" y="365"/>
                    </a:lnTo>
                    <a:lnTo>
                      <a:pt x="241" y="317"/>
                    </a:lnTo>
                    <a:lnTo>
                      <a:pt x="241" y="335"/>
                    </a:lnTo>
                    <a:lnTo>
                      <a:pt x="247" y="371"/>
                    </a:lnTo>
                    <a:lnTo>
                      <a:pt x="247" y="395"/>
                    </a:lnTo>
                    <a:lnTo>
                      <a:pt x="247" y="293"/>
                    </a:lnTo>
                    <a:lnTo>
                      <a:pt x="253" y="311"/>
                    </a:lnTo>
                    <a:lnTo>
                      <a:pt x="253" y="335"/>
                    </a:lnTo>
                    <a:lnTo>
                      <a:pt x="253" y="305"/>
                    </a:lnTo>
                    <a:lnTo>
                      <a:pt x="253" y="323"/>
                    </a:lnTo>
                    <a:lnTo>
                      <a:pt x="259" y="311"/>
                    </a:lnTo>
                    <a:lnTo>
                      <a:pt x="259" y="263"/>
                    </a:lnTo>
                    <a:lnTo>
                      <a:pt x="265" y="275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52" name="Group 23">
              <a:extLst>
                <a:ext uri="{FF2B5EF4-FFF2-40B4-BE49-F238E27FC236}">
                  <a16:creationId xmlns:a16="http://schemas.microsoft.com/office/drawing/2014/main" id="{87E0EAF9-EE54-7C49-AB0A-2B119D7922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8887" y="3062288"/>
              <a:ext cx="4122737" cy="257175"/>
              <a:chOff x="2765" y="1625"/>
              <a:chExt cx="2597" cy="162"/>
            </a:xfrm>
          </p:grpSpPr>
          <p:sp>
            <p:nvSpPr>
              <p:cNvPr id="53" name="Freeform 24">
                <a:extLst>
                  <a:ext uri="{FF2B5EF4-FFF2-40B4-BE49-F238E27FC236}">
                    <a16:creationId xmlns:a16="http://schemas.microsoft.com/office/drawing/2014/main" id="{0AF8728B-BFC4-324E-9EF1-E6D585EF6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5" y="1625"/>
                <a:ext cx="1102" cy="85"/>
              </a:xfrm>
              <a:custGeom>
                <a:avLst/>
                <a:gdLst>
                  <a:gd name="T0" fmla="*/ 18 w 1108"/>
                  <a:gd name="T1" fmla="*/ 562 h 861"/>
                  <a:gd name="T2" fmla="*/ 42 w 1108"/>
                  <a:gd name="T3" fmla="*/ 604 h 861"/>
                  <a:gd name="T4" fmla="*/ 72 w 1108"/>
                  <a:gd name="T5" fmla="*/ 466 h 861"/>
                  <a:gd name="T6" fmla="*/ 96 w 1108"/>
                  <a:gd name="T7" fmla="*/ 448 h 861"/>
                  <a:gd name="T8" fmla="*/ 120 w 1108"/>
                  <a:gd name="T9" fmla="*/ 311 h 861"/>
                  <a:gd name="T10" fmla="*/ 150 w 1108"/>
                  <a:gd name="T11" fmla="*/ 251 h 861"/>
                  <a:gd name="T12" fmla="*/ 174 w 1108"/>
                  <a:gd name="T13" fmla="*/ 305 h 861"/>
                  <a:gd name="T14" fmla="*/ 198 w 1108"/>
                  <a:gd name="T15" fmla="*/ 323 h 861"/>
                  <a:gd name="T16" fmla="*/ 229 w 1108"/>
                  <a:gd name="T17" fmla="*/ 215 h 861"/>
                  <a:gd name="T18" fmla="*/ 253 w 1108"/>
                  <a:gd name="T19" fmla="*/ 323 h 861"/>
                  <a:gd name="T20" fmla="*/ 277 w 1108"/>
                  <a:gd name="T21" fmla="*/ 269 h 861"/>
                  <a:gd name="T22" fmla="*/ 307 w 1108"/>
                  <a:gd name="T23" fmla="*/ 107 h 861"/>
                  <a:gd name="T24" fmla="*/ 331 w 1108"/>
                  <a:gd name="T25" fmla="*/ 66 h 861"/>
                  <a:gd name="T26" fmla="*/ 355 w 1108"/>
                  <a:gd name="T27" fmla="*/ 173 h 861"/>
                  <a:gd name="T28" fmla="*/ 385 w 1108"/>
                  <a:gd name="T29" fmla="*/ 137 h 861"/>
                  <a:gd name="T30" fmla="*/ 409 w 1108"/>
                  <a:gd name="T31" fmla="*/ 137 h 861"/>
                  <a:gd name="T32" fmla="*/ 433 w 1108"/>
                  <a:gd name="T33" fmla="*/ 323 h 861"/>
                  <a:gd name="T34" fmla="*/ 464 w 1108"/>
                  <a:gd name="T35" fmla="*/ 317 h 861"/>
                  <a:gd name="T36" fmla="*/ 488 w 1108"/>
                  <a:gd name="T37" fmla="*/ 221 h 861"/>
                  <a:gd name="T38" fmla="*/ 512 w 1108"/>
                  <a:gd name="T39" fmla="*/ 257 h 861"/>
                  <a:gd name="T40" fmla="*/ 542 w 1108"/>
                  <a:gd name="T41" fmla="*/ 281 h 861"/>
                  <a:gd name="T42" fmla="*/ 566 w 1108"/>
                  <a:gd name="T43" fmla="*/ 299 h 861"/>
                  <a:gd name="T44" fmla="*/ 590 w 1108"/>
                  <a:gd name="T45" fmla="*/ 173 h 861"/>
                  <a:gd name="T46" fmla="*/ 620 w 1108"/>
                  <a:gd name="T47" fmla="*/ 95 h 861"/>
                  <a:gd name="T48" fmla="*/ 644 w 1108"/>
                  <a:gd name="T49" fmla="*/ 149 h 861"/>
                  <a:gd name="T50" fmla="*/ 668 w 1108"/>
                  <a:gd name="T51" fmla="*/ 245 h 861"/>
                  <a:gd name="T52" fmla="*/ 698 w 1108"/>
                  <a:gd name="T53" fmla="*/ 161 h 861"/>
                  <a:gd name="T54" fmla="*/ 723 w 1108"/>
                  <a:gd name="T55" fmla="*/ 24 h 861"/>
                  <a:gd name="T56" fmla="*/ 747 w 1108"/>
                  <a:gd name="T57" fmla="*/ 54 h 861"/>
                  <a:gd name="T58" fmla="*/ 777 w 1108"/>
                  <a:gd name="T59" fmla="*/ 95 h 861"/>
                  <a:gd name="T60" fmla="*/ 801 w 1108"/>
                  <a:gd name="T61" fmla="*/ 72 h 861"/>
                  <a:gd name="T62" fmla="*/ 825 w 1108"/>
                  <a:gd name="T63" fmla="*/ 119 h 861"/>
                  <a:gd name="T64" fmla="*/ 855 w 1108"/>
                  <a:gd name="T65" fmla="*/ 95 h 861"/>
                  <a:gd name="T66" fmla="*/ 879 w 1108"/>
                  <a:gd name="T67" fmla="*/ 227 h 861"/>
                  <a:gd name="T68" fmla="*/ 903 w 1108"/>
                  <a:gd name="T69" fmla="*/ 329 h 861"/>
                  <a:gd name="T70" fmla="*/ 933 w 1108"/>
                  <a:gd name="T71" fmla="*/ 293 h 861"/>
                  <a:gd name="T72" fmla="*/ 957 w 1108"/>
                  <a:gd name="T73" fmla="*/ 430 h 861"/>
                  <a:gd name="T74" fmla="*/ 982 w 1108"/>
                  <a:gd name="T75" fmla="*/ 472 h 861"/>
                  <a:gd name="T76" fmla="*/ 1012 w 1108"/>
                  <a:gd name="T77" fmla="*/ 544 h 861"/>
                  <a:gd name="T78" fmla="*/ 1036 w 1108"/>
                  <a:gd name="T79" fmla="*/ 705 h 861"/>
                  <a:gd name="T80" fmla="*/ 1060 w 1108"/>
                  <a:gd name="T81" fmla="*/ 604 h 861"/>
                  <a:gd name="T82" fmla="*/ 1090 w 1108"/>
                  <a:gd name="T83" fmla="*/ 711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8" h="861">
                    <a:moveTo>
                      <a:pt x="0" y="436"/>
                    </a:moveTo>
                    <a:lnTo>
                      <a:pt x="6" y="460"/>
                    </a:lnTo>
                    <a:lnTo>
                      <a:pt x="18" y="562"/>
                    </a:lnTo>
                    <a:lnTo>
                      <a:pt x="24" y="550"/>
                    </a:lnTo>
                    <a:lnTo>
                      <a:pt x="36" y="538"/>
                    </a:lnTo>
                    <a:lnTo>
                      <a:pt x="42" y="604"/>
                    </a:lnTo>
                    <a:lnTo>
                      <a:pt x="54" y="532"/>
                    </a:lnTo>
                    <a:lnTo>
                      <a:pt x="60" y="466"/>
                    </a:lnTo>
                    <a:lnTo>
                      <a:pt x="72" y="466"/>
                    </a:lnTo>
                    <a:lnTo>
                      <a:pt x="78" y="448"/>
                    </a:lnTo>
                    <a:lnTo>
                      <a:pt x="84" y="436"/>
                    </a:lnTo>
                    <a:lnTo>
                      <a:pt x="96" y="448"/>
                    </a:lnTo>
                    <a:lnTo>
                      <a:pt x="102" y="406"/>
                    </a:lnTo>
                    <a:lnTo>
                      <a:pt x="114" y="442"/>
                    </a:lnTo>
                    <a:lnTo>
                      <a:pt x="120" y="311"/>
                    </a:lnTo>
                    <a:lnTo>
                      <a:pt x="132" y="323"/>
                    </a:lnTo>
                    <a:lnTo>
                      <a:pt x="138" y="311"/>
                    </a:lnTo>
                    <a:lnTo>
                      <a:pt x="150" y="251"/>
                    </a:lnTo>
                    <a:lnTo>
                      <a:pt x="156" y="245"/>
                    </a:lnTo>
                    <a:lnTo>
                      <a:pt x="162" y="251"/>
                    </a:lnTo>
                    <a:lnTo>
                      <a:pt x="174" y="305"/>
                    </a:lnTo>
                    <a:lnTo>
                      <a:pt x="180" y="287"/>
                    </a:lnTo>
                    <a:lnTo>
                      <a:pt x="192" y="364"/>
                    </a:lnTo>
                    <a:lnTo>
                      <a:pt x="198" y="323"/>
                    </a:lnTo>
                    <a:lnTo>
                      <a:pt x="211" y="227"/>
                    </a:lnTo>
                    <a:lnTo>
                      <a:pt x="217" y="269"/>
                    </a:lnTo>
                    <a:lnTo>
                      <a:pt x="229" y="215"/>
                    </a:lnTo>
                    <a:lnTo>
                      <a:pt x="235" y="143"/>
                    </a:lnTo>
                    <a:lnTo>
                      <a:pt x="241" y="239"/>
                    </a:lnTo>
                    <a:lnTo>
                      <a:pt x="253" y="323"/>
                    </a:lnTo>
                    <a:lnTo>
                      <a:pt x="259" y="287"/>
                    </a:lnTo>
                    <a:lnTo>
                      <a:pt x="271" y="311"/>
                    </a:lnTo>
                    <a:lnTo>
                      <a:pt x="277" y="269"/>
                    </a:lnTo>
                    <a:lnTo>
                      <a:pt x="289" y="221"/>
                    </a:lnTo>
                    <a:lnTo>
                      <a:pt x="295" y="179"/>
                    </a:lnTo>
                    <a:lnTo>
                      <a:pt x="307" y="107"/>
                    </a:lnTo>
                    <a:lnTo>
                      <a:pt x="313" y="66"/>
                    </a:lnTo>
                    <a:lnTo>
                      <a:pt x="319" y="0"/>
                    </a:lnTo>
                    <a:lnTo>
                      <a:pt x="331" y="66"/>
                    </a:lnTo>
                    <a:lnTo>
                      <a:pt x="337" y="66"/>
                    </a:lnTo>
                    <a:lnTo>
                      <a:pt x="349" y="78"/>
                    </a:lnTo>
                    <a:lnTo>
                      <a:pt x="355" y="173"/>
                    </a:lnTo>
                    <a:lnTo>
                      <a:pt x="367" y="155"/>
                    </a:lnTo>
                    <a:lnTo>
                      <a:pt x="373" y="215"/>
                    </a:lnTo>
                    <a:lnTo>
                      <a:pt x="385" y="137"/>
                    </a:lnTo>
                    <a:lnTo>
                      <a:pt x="391" y="185"/>
                    </a:lnTo>
                    <a:lnTo>
                      <a:pt x="397" y="149"/>
                    </a:lnTo>
                    <a:lnTo>
                      <a:pt x="409" y="137"/>
                    </a:lnTo>
                    <a:lnTo>
                      <a:pt x="415" y="191"/>
                    </a:lnTo>
                    <a:lnTo>
                      <a:pt x="427" y="317"/>
                    </a:lnTo>
                    <a:lnTo>
                      <a:pt x="433" y="323"/>
                    </a:lnTo>
                    <a:lnTo>
                      <a:pt x="445" y="382"/>
                    </a:lnTo>
                    <a:lnTo>
                      <a:pt x="451" y="347"/>
                    </a:lnTo>
                    <a:lnTo>
                      <a:pt x="464" y="317"/>
                    </a:lnTo>
                    <a:lnTo>
                      <a:pt x="470" y="215"/>
                    </a:lnTo>
                    <a:lnTo>
                      <a:pt x="482" y="185"/>
                    </a:lnTo>
                    <a:lnTo>
                      <a:pt x="488" y="221"/>
                    </a:lnTo>
                    <a:lnTo>
                      <a:pt x="494" y="197"/>
                    </a:lnTo>
                    <a:lnTo>
                      <a:pt x="506" y="257"/>
                    </a:lnTo>
                    <a:lnTo>
                      <a:pt x="512" y="257"/>
                    </a:lnTo>
                    <a:lnTo>
                      <a:pt x="524" y="263"/>
                    </a:lnTo>
                    <a:lnTo>
                      <a:pt x="530" y="263"/>
                    </a:lnTo>
                    <a:lnTo>
                      <a:pt x="542" y="281"/>
                    </a:lnTo>
                    <a:lnTo>
                      <a:pt x="548" y="215"/>
                    </a:lnTo>
                    <a:lnTo>
                      <a:pt x="560" y="323"/>
                    </a:lnTo>
                    <a:lnTo>
                      <a:pt x="566" y="299"/>
                    </a:lnTo>
                    <a:lnTo>
                      <a:pt x="572" y="245"/>
                    </a:lnTo>
                    <a:lnTo>
                      <a:pt x="584" y="203"/>
                    </a:lnTo>
                    <a:lnTo>
                      <a:pt x="590" y="173"/>
                    </a:lnTo>
                    <a:lnTo>
                      <a:pt x="602" y="167"/>
                    </a:lnTo>
                    <a:lnTo>
                      <a:pt x="608" y="131"/>
                    </a:lnTo>
                    <a:lnTo>
                      <a:pt x="620" y="95"/>
                    </a:lnTo>
                    <a:lnTo>
                      <a:pt x="626" y="113"/>
                    </a:lnTo>
                    <a:lnTo>
                      <a:pt x="638" y="131"/>
                    </a:lnTo>
                    <a:lnTo>
                      <a:pt x="644" y="149"/>
                    </a:lnTo>
                    <a:lnTo>
                      <a:pt x="650" y="239"/>
                    </a:lnTo>
                    <a:lnTo>
                      <a:pt x="662" y="251"/>
                    </a:lnTo>
                    <a:lnTo>
                      <a:pt x="668" y="245"/>
                    </a:lnTo>
                    <a:lnTo>
                      <a:pt x="680" y="227"/>
                    </a:lnTo>
                    <a:lnTo>
                      <a:pt x="686" y="143"/>
                    </a:lnTo>
                    <a:lnTo>
                      <a:pt x="698" y="161"/>
                    </a:lnTo>
                    <a:lnTo>
                      <a:pt x="704" y="125"/>
                    </a:lnTo>
                    <a:lnTo>
                      <a:pt x="716" y="78"/>
                    </a:lnTo>
                    <a:lnTo>
                      <a:pt x="723" y="24"/>
                    </a:lnTo>
                    <a:lnTo>
                      <a:pt x="729" y="84"/>
                    </a:lnTo>
                    <a:lnTo>
                      <a:pt x="741" y="72"/>
                    </a:lnTo>
                    <a:lnTo>
                      <a:pt x="747" y="54"/>
                    </a:lnTo>
                    <a:lnTo>
                      <a:pt x="759" y="113"/>
                    </a:lnTo>
                    <a:lnTo>
                      <a:pt x="765" y="155"/>
                    </a:lnTo>
                    <a:lnTo>
                      <a:pt x="777" y="95"/>
                    </a:lnTo>
                    <a:lnTo>
                      <a:pt x="783" y="101"/>
                    </a:lnTo>
                    <a:lnTo>
                      <a:pt x="795" y="78"/>
                    </a:lnTo>
                    <a:lnTo>
                      <a:pt x="801" y="72"/>
                    </a:lnTo>
                    <a:lnTo>
                      <a:pt x="807" y="113"/>
                    </a:lnTo>
                    <a:lnTo>
                      <a:pt x="819" y="143"/>
                    </a:lnTo>
                    <a:lnTo>
                      <a:pt x="825" y="119"/>
                    </a:lnTo>
                    <a:lnTo>
                      <a:pt x="837" y="173"/>
                    </a:lnTo>
                    <a:lnTo>
                      <a:pt x="843" y="125"/>
                    </a:lnTo>
                    <a:lnTo>
                      <a:pt x="855" y="95"/>
                    </a:lnTo>
                    <a:lnTo>
                      <a:pt x="861" y="143"/>
                    </a:lnTo>
                    <a:lnTo>
                      <a:pt x="873" y="155"/>
                    </a:lnTo>
                    <a:lnTo>
                      <a:pt x="879" y="227"/>
                    </a:lnTo>
                    <a:lnTo>
                      <a:pt x="891" y="359"/>
                    </a:lnTo>
                    <a:lnTo>
                      <a:pt x="897" y="299"/>
                    </a:lnTo>
                    <a:lnTo>
                      <a:pt x="903" y="329"/>
                    </a:lnTo>
                    <a:lnTo>
                      <a:pt x="915" y="311"/>
                    </a:lnTo>
                    <a:lnTo>
                      <a:pt x="921" y="293"/>
                    </a:lnTo>
                    <a:lnTo>
                      <a:pt x="933" y="293"/>
                    </a:lnTo>
                    <a:lnTo>
                      <a:pt x="939" y="353"/>
                    </a:lnTo>
                    <a:lnTo>
                      <a:pt x="951" y="406"/>
                    </a:lnTo>
                    <a:lnTo>
                      <a:pt x="957" y="430"/>
                    </a:lnTo>
                    <a:lnTo>
                      <a:pt x="969" y="502"/>
                    </a:lnTo>
                    <a:lnTo>
                      <a:pt x="975" y="562"/>
                    </a:lnTo>
                    <a:lnTo>
                      <a:pt x="982" y="472"/>
                    </a:lnTo>
                    <a:lnTo>
                      <a:pt x="994" y="472"/>
                    </a:lnTo>
                    <a:lnTo>
                      <a:pt x="1000" y="544"/>
                    </a:lnTo>
                    <a:lnTo>
                      <a:pt x="1012" y="544"/>
                    </a:lnTo>
                    <a:lnTo>
                      <a:pt x="1018" y="610"/>
                    </a:lnTo>
                    <a:lnTo>
                      <a:pt x="1030" y="687"/>
                    </a:lnTo>
                    <a:lnTo>
                      <a:pt x="1036" y="705"/>
                    </a:lnTo>
                    <a:lnTo>
                      <a:pt x="1048" y="651"/>
                    </a:lnTo>
                    <a:lnTo>
                      <a:pt x="1054" y="640"/>
                    </a:lnTo>
                    <a:lnTo>
                      <a:pt x="1060" y="604"/>
                    </a:lnTo>
                    <a:lnTo>
                      <a:pt x="1072" y="669"/>
                    </a:lnTo>
                    <a:lnTo>
                      <a:pt x="1078" y="699"/>
                    </a:lnTo>
                    <a:lnTo>
                      <a:pt x="1090" y="711"/>
                    </a:lnTo>
                    <a:lnTo>
                      <a:pt x="1096" y="783"/>
                    </a:lnTo>
                    <a:lnTo>
                      <a:pt x="1108" y="861"/>
                    </a:lnTo>
                  </a:path>
                </a:pathLst>
              </a:custGeom>
              <a:noFill/>
              <a:ln w="1584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4" name="Freeform 25">
                <a:extLst>
                  <a:ext uri="{FF2B5EF4-FFF2-40B4-BE49-F238E27FC236}">
                    <a16:creationId xmlns:a16="http://schemas.microsoft.com/office/drawing/2014/main" id="{6187563E-CCBA-864F-83B7-0F5F40BFC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1685"/>
                <a:ext cx="1096" cy="77"/>
              </a:xfrm>
              <a:custGeom>
                <a:avLst/>
                <a:gdLst>
                  <a:gd name="T0" fmla="*/ 18 w 1102"/>
                  <a:gd name="T1" fmla="*/ 215 h 783"/>
                  <a:gd name="T2" fmla="*/ 42 w 1102"/>
                  <a:gd name="T3" fmla="*/ 191 h 783"/>
                  <a:gd name="T4" fmla="*/ 66 w 1102"/>
                  <a:gd name="T5" fmla="*/ 155 h 783"/>
                  <a:gd name="T6" fmla="*/ 96 w 1102"/>
                  <a:gd name="T7" fmla="*/ 42 h 783"/>
                  <a:gd name="T8" fmla="*/ 120 w 1102"/>
                  <a:gd name="T9" fmla="*/ 143 h 783"/>
                  <a:gd name="T10" fmla="*/ 145 w 1102"/>
                  <a:gd name="T11" fmla="*/ 71 h 783"/>
                  <a:gd name="T12" fmla="*/ 175 w 1102"/>
                  <a:gd name="T13" fmla="*/ 167 h 783"/>
                  <a:gd name="T14" fmla="*/ 199 w 1102"/>
                  <a:gd name="T15" fmla="*/ 251 h 783"/>
                  <a:gd name="T16" fmla="*/ 223 w 1102"/>
                  <a:gd name="T17" fmla="*/ 233 h 783"/>
                  <a:gd name="T18" fmla="*/ 253 w 1102"/>
                  <a:gd name="T19" fmla="*/ 305 h 783"/>
                  <a:gd name="T20" fmla="*/ 277 w 1102"/>
                  <a:gd name="T21" fmla="*/ 251 h 783"/>
                  <a:gd name="T22" fmla="*/ 301 w 1102"/>
                  <a:gd name="T23" fmla="*/ 358 h 783"/>
                  <a:gd name="T24" fmla="*/ 331 w 1102"/>
                  <a:gd name="T25" fmla="*/ 358 h 783"/>
                  <a:gd name="T26" fmla="*/ 355 w 1102"/>
                  <a:gd name="T27" fmla="*/ 460 h 783"/>
                  <a:gd name="T28" fmla="*/ 379 w 1102"/>
                  <a:gd name="T29" fmla="*/ 299 h 783"/>
                  <a:gd name="T30" fmla="*/ 410 w 1102"/>
                  <a:gd name="T31" fmla="*/ 436 h 783"/>
                  <a:gd name="T32" fmla="*/ 434 w 1102"/>
                  <a:gd name="T33" fmla="*/ 550 h 783"/>
                  <a:gd name="T34" fmla="*/ 458 w 1102"/>
                  <a:gd name="T35" fmla="*/ 598 h 783"/>
                  <a:gd name="T36" fmla="*/ 488 w 1102"/>
                  <a:gd name="T37" fmla="*/ 556 h 783"/>
                  <a:gd name="T38" fmla="*/ 512 w 1102"/>
                  <a:gd name="T39" fmla="*/ 574 h 783"/>
                  <a:gd name="T40" fmla="*/ 536 w 1102"/>
                  <a:gd name="T41" fmla="*/ 615 h 783"/>
                  <a:gd name="T42" fmla="*/ 566 w 1102"/>
                  <a:gd name="T43" fmla="*/ 466 h 783"/>
                  <a:gd name="T44" fmla="*/ 590 w 1102"/>
                  <a:gd name="T45" fmla="*/ 215 h 783"/>
                  <a:gd name="T46" fmla="*/ 614 w 1102"/>
                  <a:gd name="T47" fmla="*/ 311 h 783"/>
                  <a:gd name="T48" fmla="*/ 644 w 1102"/>
                  <a:gd name="T49" fmla="*/ 269 h 783"/>
                  <a:gd name="T50" fmla="*/ 669 w 1102"/>
                  <a:gd name="T51" fmla="*/ 340 h 783"/>
                  <a:gd name="T52" fmla="*/ 693 w 1102"/>
                  <a:gd name="T53" fmla="*/ 478 h 783"/>
                  <a:gd name="T54" fmla="*/ 723 w 1102"/>
                  <a:gd name="T55" fmla="*/ 400 h 783"/>
                  <a:gd name="T56" fmla="*/ 747 w 1102"/>
                  <a:gd name="T57" fmla="*/ 645 h 783"/>
                  <a:gd name="T58" fmla="*/ 771 w 1102"/>
                  <a:gd name="T59" fmla="*/ 568 h 783"/>
                  <a:gd name="T60" fmla="*/ 801 w 1102"/>
                  <a:gd name="T61" fmla="*/ 669 h 783"/>
                  <a:gd name="T62" fmla="*/ 825 w 1102"/>
                  <a:gd name="T63" fmla="*/ 783 h 783"/>
                  <a:gd name="T64" fmla="*/ 849 w 1102"/>
                  <a:gd name="T65" fmla="*/ 627 h 783"/>
                  <a:gd name="T66" fmla="*/ 879 w 1102"/>
                  <a:gd name="T67" fmla="*/ 711 h 783"/>
                  <a:gd name="T68" fmla="*/ 903 w 1102"/>
                  <a:gd name="T69" fmla="*/ 663 h 783"/>
                  <a:gd name="T70" fmla="*/ 928 w 1102"/>
                  <a:gd name="T71" fmla="*/ 580 h 783"/>
                  <a:gd name="T72" fmla="*/ 958 w 1102"/>
                  <a:gd name="T73" fmla="*/ 412 h 783"/>
                  <a:gd name="T74" fmla="*/ 982 w 1102"/>
                  <a:gd name="T75" fmla="*/ 418 h 783"/>
                  <a:gd name="T76" fmla="*/ 1006 w 1102"/>
                  <a:gd name="T77" fmla="*/ 406 h 783"/>
                  <a:gd name="T78" fmla="*/ 1036 w 1102"/>
                  <a:gd name="T79" fmla="*/ 257 h 783"/>
                  <a:gd name="T80" fmla="*/ 1060 w 1102"/>
                  <a:gd name="T81" fmla="*/ 257 h 783"/>
                  <a:gd name="T82" fmla="*/ 1090 w 1102"/>
                  <a:gd name="T83" fmla="*/ 323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2" h="783">
                    <a:moveTo>
                      <a:pt x="0" y="269"/>
                    </a:moveTo>
                    <a:lnTo>
                      <a:pt x="6" y="215"/>
                    </a:lnTo>
                    <a:lnTo>
                      <a:pt x="18" y="215"/>
                    </a:lnTo>
                    <a:lnTo>
                      <a:pt x="24" y="251"/>
                    </a:lnTo>
                    <a:lnTo>
                      <a:pt x="30" y="203"/>
                    </a:lnTo>
                    <a:lnTo>
                      <a:pt x="42" y="191"/>
                    </a:lnTo>
                    <a:lnTo>
                      <a:pt x="48" y="251"/>
                    </a:lnTo>
                    <a:lnTo>
                      <a:pt x="60" y="173"/>
                    </a:lnTo>
                    <a:lnTo>
                      <a:pt x="66" y="155"/>
                    </a:lnTo>
                    <a:lnTo>
                      <a:pt x="78" y="65"/>
                    </a:lnTo>
                    <a:lnTo>
                      <a:pt x="84" y="0"/>
                    </a:lnTo>
                    <a:lnTo>
                      <a:pt x="96" y="42"/>
                    </a:lnTo>
                    <a:lnTo>
                      <a:pt x="102" y="119"/>
                    </a:lnTo>
                    <a:lnTo>
                      <a:pt x="108" y="119"/>
                    </a:lnTo>
                    <a:lnTo>
                      <a:pt x="120" y="143"/>
                    </a:lnTo>
                    <a:lnTo>
                      <a:pt x="126" y="191"/>
                    </a:lnTo>
                    <a:lnTo>
                      <a:pt x="139" y="161"/>
                    </a:lnTo>
                    <a:lnTo>
                      <a:pt x="145" y="71"/>
                    </a:lnTo>
                    <a:lnTo>
                      <a:pt x="157" y="107"/>
                    </a:lnTo>
                    <a:lnTo>
                      <a:pt x="163" y="155"/>
                    </a:lnTo>
                    <a:lnTo>
                      <a:pt x="175" y="167"/>
                    </a:lnTo>
                    <a:lnTo>
                      <a:pt x="181" y="131"/>
                    </a:lnTo>
                    <a:lnTo>
                      <a:pt x="193" y="179"/>
                    </a:lnTo>
                    <a:lnTo>
                      <a:pt x="199" y="251"/>
                    </a:lnTo>
                    <a:lnTo>
                      <a:pt x="205" y="257"/>
                    </a:lnTo>
                    <a:lnTo>
                      <a:pt x="217" y="263"/>
                    </a:lnTo>
                    <a:lnTo>
                      <a:pt x="223" y="233"/>
                    </a:lnTo>
                    <a:lnTo>
                      <a:pt x="235" y="269"/>
                    </a:lnTo>
                    <a:lnTo>
                      <a:pt x="241" y="275"/>
                    </a:lnTo>
                    <a:lnTo>
                      <a:pt x="253" y="305"/>
                    </a:lnTo>
                    <a:lnTo>
                      <a:pt x="259" y="305"/>
                    </a:lnTo>
                    <a:lnTo>
                      <a:pt x="271" y="215"/>
                    </a:lnTo>
                    <a:lnTo>
                      <a:pt x="277" y="251"/>
                    </a:lnTo>
                    <a:lnTo>
                      <a:pt x="283" y="334"/>
                    </a:lnTo>
                    <a:lnTo>
                      <a:pt x="295" y="305"/>
                    </a:lnTo>
                    <a:lnTo>
                      <a:pt x="301" y="358"/>
                    </a:lnTo>
                    <a:lnTo>
                      <a:pt x="313" y="352"/>
                    </a:lnTo>
                    <a:lnTo>
                      <a:pt x="319" y="394"/>
                    </a:lnTo>
                    <a:lnTo>
                      <a:pt x="331" y="358"/>
                    </a:lnTo>
                    <a:lnTo>
                      <a:pt x="337" y="329"/>
                    </a:lnTo>
                    <a:lnTo>
                      <a:pt x="349" y="340"/>
                    </a:lnTo>
                    <a:lnTo>
                      <a:pt x="355" y="460"/>
                    </a:lnTo>
                    <a:lnTo>
                      <a:pt x="361" y="454"/>
                    </a:lnTo>
                    <a:lnTo>
                      <a:pt x="373" y="358"/>
                    </a:lnTo>
                    <a:lnTo>
                      <a:pt x="379" y="299"/>
                    </a:lnTo>
                    <a:lnTo>
                      <a:pt x="391" y="394"/>
                    </a:lnTo>
                    <a:lnTo>
                      <a:pt x="398" y="394"/>
                    </a:lnTo>
                    <a:lnTo>
                      <a:pt x="410" y="436"/>
                    </a:lnTo>
                    <a:lnTo>
                      <a:pt x="416" y="496"/>
                    </a:lnTo>
                    <a:lnTo>
                      <a:pt x="428" y="568"/>
                    </a:lnTo>
                    <a:lnTo>
                      <a:pt x="434" y="550"/>
                    </a:lnTo>
                    <a:lnTo>
                      <a:pt x="440" y="580"/>
                    </a:lnTo>
                    <a:lnTo>
                      <a:pt x="452" y="574"/>
                    </a:lnTo>
                    <a:lnTo>
                      <a:pt x="458" y="598"/>
                    </a:lnTo>
                    <a:lnTo>
                      <a:pt x="470" y="621"/>
                    </a:lnTo>
                    <a:lnTo>
                      <a:pt x="476" y="598"/>
                    </a:lnTo>
                    <a:lnTo>
                      <a:pt x="488" y="556"/>
                    </a:lnTo>
                    <a:lnTo>
                      <a:pt x="494" y="436"/>
                    </a:lnTo>
                    <a:lnTo>
                      <a:pt x="506" y="514"/>
                    </a:lnTo>
                    <a:lnTo>
                      <a:pt x="512" y="574"/>
                    </a:lnTo>
                    <a:lnTo>
                      <a:pt x="518" y="514"/>
                    </a:lnTo>
                    <a:lnTo>
                      <a:pt x="530" y="538"/>
                    </a:lnTo>
                    <a:lnTo>
                      <a:pt x="536" y="615"/>
                    </a:lnTo>
                    <a:lnTo>
                      <a:pt x="548" y="598"/>
                    </a:lnTo>
                    <a:lnTo>
                      <a:pt x="554" y="508"/>
                    </a:lnTo>
                    <a:lnTo>
                      <a:pt x="566" y="466"/>
                    </a:lnTo>
                    <a:lnTo>
                      <a:pt x="572" y="352"/>
                    </a:lnTo>
                    <a:lnTo>
                      <a:pt x="584" y="323"/>
                    </a:lnTo>
                    <a:lnTo>
                      <a:pt x="590" y="215"/>
                    </a:lnTo>
                    <a:lnTo>
                      <a:pt x="596" y="233"/>
                    </a:lnTo>
                    <a:lnTo>
                      <a:pt x="608" y="299"/>
                    </a:lnTo>
                    <a:lnTo>
                      <a:pt x="614" y="311"/>
                    </a:lnTo>
                    <a:lnTo>
                      <a:pt x="626" y="245"/>
                    </a:lnTo>
                    <a:lnTo>
                      <a:pt x="632" y="305"/>
                    </a:lnTo>
                    <a:lnTo>
                      <a:pt x="644" y="269"/>
                    </a:lnTo>
                    <a:lnTo>
                      <a:pt x="650" y="305"/>
                    </a:lnTo>
                    <a:lnTo>
                      <a:pt x="663" y="275"/>
                    </a:lnTo>
                    <a:lnTo>
                      <a:pt x="669" y="340"/>
                    </a:lnTo>
                    <a:lnTo>
                      <a:pt x="681" y="334"/>
                    </a:lnTo>
                    <a:lnTo>
                      <a:pt x="687" y="448"/>
                    </a:lnTo>
                    <a:lnTo>
                      <a:pt x="693" y="478"/>
                    </a:lnTo>
                    <a:lnTo>
                      <a:pt x="705" y="454"/>
                    </a:lnTo>
                    <a:lnTo>
                      <a:pt x="711" y="472"/>
                    </a:lnTo>
                    <a:lnTo>
                      <a:pt x="723" y="400"/>
                    </a:lnTo>
                    <a:lnTo>
                      <a:pt x="729" y="436"/>
                    </a:lnTo>
                    <a:lnTo>
                      <a:pt x="741" y="574"/>
                    </a:lnTo>
                    <a:lnTo>
                      <a:pt x="747" y="645"/>
                    </a:lnTo>
                    <a:lnTo>
                      <a:pt x="759" y="580"/>
                    </a:lnTo>
                    <a:lnTo>
                      <a:pt x="765" y="586"/>
                    </a:lnTo>
                    <a:lnTo>
                      <a:pt x="771" y="568"/>
                    </a:lnTo>
                    <a:lnTo>
                      <a:pt x="783" y="508"/>
                    </a:lnTo>
                    <a:lnTo>
                      <a:pt x="789" y="633"/>
                    </a:lnTo>
                    <a:lnTo>
                      <a:pt x="801" y="669"/>
                    </a:lnTo>
                    <a:lnTo>
                      <a:pt x="807" y="711"/>
                    </a:lnTo>
                    <a:lnTo>
                      <a:pt x="819" y="771"/>
                    </a:lnTo>
                    <a:lnTo>
                      <a:pt x="825" y="783"/>
                    </a:lnTo>
                    <a:lnTo>
                      <a:pt x="837" y="693"/>
                    </a:lnTo>
                    <a:lnTo>
                      <a:pt x="843" y="699"/>
                    </a:lnTo>
                    <a:lnTo>
                      <a:pt x="849" y="627"/>
                    </a:lnTo>
                    <a:lnTo>
                      <a:pt x="861" y="663"/>
                    </a:lnTo>
                    <a:lnTo>
                      <a:pt x="867" y="663"/>
                    </a:lnTo>
                    <a:lnTo>
                      <a:pt x="879" y="711"/>
                    </a:lnTo>
                    <a:lnTo>
                      <a:pt x="885" y="675"/>
                    </a:lnTo>
                    <a:lnTo>
                      <a:pt x="897" y="693"/>
                    </a:lnTo>
                    <a:lnTo>
                      <a:pt x="903" y="663"/>
                    </a:lnTo>
                    <a:lnTo>
                      <a:pt x="916" y="621"/>
                    </a:lnTo>
                    <a:lnTo>
                      <a:pt x="922" y="627"/>
                    </a:lnTo>
                    <a:lnTo>
                      <a:pt x="928" y="580"/>
                    </a:lnTo>
                    <a:lnTo>
                      <a:pt x="940" y="442"/>
                    </a:lnTo>
                    <a:lnTo>
                      <a:pt x="946" y="412"/>
                    </a:lnTo>
                    <a:lnTo>
                      <a:pt x="958" y="412"/>
                    </a:lnTo>
                    <a:lnTo>
                      <a:pt x="964" y="358"/>
                    </a:lnTo>
                    <a:lnTo>
                      <a:pt x="976" y="352"/>
                    </a:lnTo>
                    <a:lnTo>
                      <a:pt x="982" y="418"/>
                    </a:lnTo>
                    <a:lnTo>
                      <a:pt x="994" y="394"/>
                    </a:lnTo>
                    <a:lnTo>
                      <a:pt x="1000" y="394"/>
                    </a:lnTo>
                    <a:lnTo>
                      <a:pt x="1006" y="406"/>
                    </a:lnTo>
                    <a:lnTo>
                      <a:pt x="1018" y="334"/>
                    </a:lnTo>
                    <a:lnTo>
                      <a:pt x="1024" y="227"/>
                    </a:lnTo>
                    <a:lnTo>
                      <a:pt x="1036" y="257"/>
                    </a:lnTo>
                    <a:lnTo>
                      <a:pt x="1042" y="251"/>
                    </a:lnTo>
                    <a:lnTo>
                      <a:pt x="1054" y="299"/>
                    </a:lnTo>
                    <a:lnTo>
                      <a:pt x="1060" y="257"/>
                    </a:lnTo>
                    <a:lnTo>
                      <a:pt x="1072" y="394"/>
                    </a:lnTo>
                    <a:lnTo>
                      <a:pt x="1078" y="334"/>
                    </a:lnTo>
                    <a:lnTo>
                      <a:pt x="1090" y="323"/>
                    </a:lnTo>
                    <a:lnTo>
                      <a:pt x="1096" y="311"/>
                    </a:lnTo>
                    <a:lnTo>
                      <a:pt x="1102" y="239"/>
                    </a:lnTo>
                  </a:path>
                </a:pathLst>
              </a:custGeom>
              <a:noFill/>
              <a:ln w="1584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55" name="Freeform 26">
                <a:extLst>
                  <a:ext uri="{FF2B5EF4-FFF2-40B4-BE49-F238E27FC236}">
                    <a16:creationId xmlns:a16="http://schemas.microsoft.com/office/drawing/2014/main" id="{748141C2-ED40-CF48-8E4C-882AE775F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7" y="1709"/>
                <a:ext cx="395" cy="78"/>
              </a:xfrm>
              <a:custGeom>
                <a:avLst/>
                <a:gdLst>
                  <a:gd name="G0" fmla="+- 65530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271 0 0"/>
                  <a:gd name="G16" fmla="sin 795 G15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598 0 0"/>
                  <a:gd name="G24" fmla="sin 55370 G23"/>
                  <a:gd name="G25" fmla="+- 598 0 0"/>
                  <a:gd name="G26" fmla="cos 55134 G25"/>
                  <a:gd name="G27" fmla="+- G24 0 G26"/>
                  <a:gd name="G28" fmla="*/ G27 65535 1"/>
                  <a:gd name="G29" fmla="+- G28 1080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*/ 1 48759 25600"/>
                  <a:gd name="G43" fmla="*/ 1 50493 55552"/>
                  <a:gd name="G44" fmla="*/ G43 1 180"/>
                  <a:gd name="G45" fmla="*/ 0 1 G44"/>
                  <a:gd name="G46" fmla="+- 65530 0 0"/>
                  <a:gd name="G47" fmla="+- 65530 0 0"/>
                  <a:gd name="G48" fmla="+- 65471 0 0"/>
                  <a:gd name="G49" fmla="+- 65381 0 0"/>
                  <a:gd name="G50" fmla="+- 65351 0 0"/>
                  <a:gd name="G51" fmla="+- 65369 0 0"/>
                  <a:gd name="G52" fmla="+- 65351 0 0"/>
                  <a:gd name="G53" fmla="+- 65280 0 0"/>
                  <a:gd name="G54" fmla="+- 65352 0 0"/>
                  <a:gd name="T0" fmla="*/ 0 w 398"/>
                  <a:gd name="T1" fmla="*/ 0 h 795"/>
                  <a:gd name="T2" fmla="*/ 12 w 398"/>
                  <a:gd name="T3" fmla="*/ 18 h 795"/>
                  <a:gd name="T4" fmla="*/ 18 w 398"/>
                  <a:gd name="T5" fmla="*/ 24 h 795"/>
                  <a:gd name="T6" fmla="*/ 30 w 398"/>
                  <a:gd name="T7" fmla="*/ 95 h 795"/>
                  <a:gd name="T8" fmla="*/ 36 w 398"/>
                  <a:gd name="T9" fmla="*/ 191 h 795"/>
                  <a:gd name="T10" fmla="*/ 48 w 398"/>
                  <a:gd name="T11" fmla="*/ 233 h 795"/>
                  <a:gd name="T12" fmla="*/ 54 w 398"/>
                  <a:gd name="T13" fmla="*/ 221 h 795"/>
                  <a:gd name="T14" fmla="*/ 66 w 398"/>
                  <a:gd name="T15" fmla="*/ 251 h 795"/>
                  <a:gd name="T16" fmla="*/ 73 w 398"/>
                  <a:gd name="T17" fmla="*/ 329 h 795"/>
                  <a:gd name="T18" fmla="*/ 79 w 398"/>
                  <a:gd name="T19" fmla="*/ 263 h 795"/>
                  <a:gd name="T20" fmla="*/ 91 w 398"/>
                  <a:gd name="T21" fmla="*/ 305 h 795"/>
                  <a:gd name="T22" fmla="*/ 97 w 398"/>
                  <a:gd name="T23" fmla="*/ 311 h 795"/>
                  <a:gd name="T24" fmla="*/ 109 w 398"/>
                  <a:gd name="T25" fmla="*/ 311 h 795"/>
                  <a:gd name="T26" fmla="*/ 115 w 398"/>
                  <a:gd name="T27" fmla="*/ 323 h 795"/>
                  <a:gd name="T28" fmla="*/ 127 w 398"/>
                  <a:gd name="T29" fmla="*/ 299 h 795"/>
                  <a:gd name="T30" fmla="*/ 133 w 398"/>
                  <a:gd name="T31" fmla="*/ 317 h 795"/>
                  <a:gd name="T32" fmla="*/ 145 w 398"/>
                  <a:gd name="T33" fmla="*/ 412 h 795"/>
                  <a:gd name="T34" fmla="*/ 151 w 398"/>
                  <a:gd name="T35" fmla="*/ 472 h 795"/>
                  <a:gd name="T36" fmla="*/ 157 w 398"/>
                  <a:gd name="T37" fmla="*/ 460 h 795"/>
                  <a:gd name="T38" fmla="*/ 169 w 398"/>
                  <a:gd name="T39" fmla="*/ 532 h 795"/>
                  <a:gd name="T40" fmla="*/ 175 w 398"/>
                  <a:gd name="T41" fmla="*/ 550 h 795"/>
                  <a:gd name="T42" fmla="*/ 187 w 398"/>
                  <a:gd name="T43" fmla="*/ 604 h 795"/>
                  <a:gd name="T44" fmla="*/ 193 w 398"/>
                  <a:gd name="T45" fmla="*/ 675 h 795"/>
                  <a:gd name="T46" fmla="*/ 205 w 398"/>
                  <a:gd name="T47" fmla="*/ 735 h 795"/>
                  <a:gd name="T48" fmla="*/ 211 w 398"/>
                  <a:gd name="T49" fmla="*/ 759 h 795"/>
                  <a:gd name="T50" fmla="*/ 223 w 398"/>
                  <a:gd name="T51" fmla="*/ 747 h 795"/>
                  <a:gd name="T52" fmla="*/ 229 w 398"/>
                  <a:gd name="T53" fmla="*/ 753 h 795"/>
                  <a:gd name="T54" fmla="*/ 235 w 398"/>
                  <a:gd name="T55" fmla="*/ 693 h 795"/>
                  <a:gd name="T56" fmla="*/ 247 w 398"/>
                  <a:gd name="T57" fmla="*/ 705 h 795"/>
                  <a:gd name="T58" fmla="*/ 253 w 398"/>
                  <a:gd name="T59" fmla="*/ 795 h 795"/>
                  <a:gd name="T60" fmla="*/ 265 w 398"/>
                  <a:gd name="T61" fmla="*/ 795 h 795"/>
                  <a:gd name="T62" fmla="*/ 271 w 398"/>
                  <a:gd name="T63" fmla="*/ 789 h 795"/>
                  <a:gd name="T64" fmla="*/ 283 w 398"/>
                  <a:gd name="T65" fmla="*/ 771 h 795"/>
                  <a:gd name="T66" fmla="*/ 289 w 398"/>
                  <a:gd name="T67" fmla="*/ 741 h 795"/>
                  <a:gd name="T68" fmla="*/ 301 w 398"/>
                  <a:gd name="T69" fmla="*/ 669 h 795"/>
                  <a:gd name="T70" fmla="*/ 307 w 398"/>
                  <a:gd name="T71" fmla="*/ 699 h 795"/>
                  <a:gd name="T72" fmla="*/ 313 w 398"/>
                  <a:gd name="T73" fmla="*/ 687 h 795"/>
                  <a:gd name="T74" fmla="*/ 325 w 398"/>
                  <a:gd name="T75" fmla="*/ 687 h 795"/>
                  <a:gd name="T76" fmla="*/ 332 w 398"/>
                  <a:gd name="T77" fmla="*/ 717 h 795"/>
                  <a:gd name="T78" fmla="*/ 344 w 398"/>
                  <a:gd name="T79" fmla="*/ 598 h 795"/>
                  <a:gd name="T80" fmla="*/ 350 w 398"/>
                  <a:gd name="T81" fmla="*/ 610 h 795"/>
                  <a:gd name="T82" fmla="*/ 362 w 398"/>
                  <a:gd name="T83" fmla="*/ 693 h 795"/>
                  <a:gd name="T84" fmla="*/ 368 w 398"/>
                  <a:gd name="T85" fmla="*/ 592 h 795"/>
                  <a:gd name="T86" fmla="*/ 380 w 398"/>
                  <a:gd name="T87" fmla="*/ 568 h 795"/>
                  <a:gd name="T88" fmla="*/ 386 w 398"/>
                  <a:gd name="T89" fmla="*/ 634 h 795"/>
                  <a:gd name="T90" fmla="*/ 398 w 398"/>
                  <a:gd name="T91" fmla="*/ 598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8" h="795">
                    <a:moveTo>
                      <a:pt x="0" y="0"/>
                    </a:moveTo>
                    <a:lnTo>
                      <a:pt x="12" y="18"/>
                    </a:lnTo>
                    <a:lnTo>
                      <a:pt x="18" y="24"/>
                    </a:lnTo>
                    <a:lnTo>
                      <a:pt x="30" y="95"/>
                    </a:lnTo>
                    <a:lnTo>
                      <a:pt x="36" y="191"/>
                    </a:lnTo>
                    <a:lnTo>
                      <a:pt x="48" y="233"/>
                    </a:lnTo>
                    <a:lnTo>
                      <a:pt x="54" y="221"/>
                    </a:lnTo>
                    <a:lnTo>
                      <a:pt x="66" y="251"/>
                    </a:lnTo>
                    <a:lnTo>
                      <a:pt x="73" y="329"/>
                    </a:lnTo>
                    <a:lnTo>
                      <a:pt x="79" y="263"/>
                    </a:lnTo>
                    <a:lnTo>
                      <a:pt x="91" y="305"/>
                    </a:lnTo>
                    <a:lnTo>
                      <a:pt x="97" y="311"/>
                    </a:lnTo>
                    <a:lnTo>
                      <a:pt x="109" y="311"/>
                    </a:lnTo>
                    <a:lnTo>
                      <a:pt x="115" y="323"/>
                    </a:lnTo>
                    <a:lnTo>
                      <a:pt x="127" y="299"/>
                    </a:lnTo>
                    <a:lnTo>
                      <a:pt x="133" y="317"/>
                    </a:lnTo>
                    <a:lnTo>
                      <a:pt x="145" y="412"/>
                    </a:lnTo>
                    <a:lnTo>
                      <a:pt x="151" y="472"/>
                    </a:lnTo>
                    <a:lnTo>
                      <a:pt x="157" y="460"/>
                    </a:lnTo>
                    <a:lnTo>
                      <a:pt x="169" y="532"/>
                    </a:lnTo>
                    <a:lnTo>
                      <a:pt x="175" y="550"/>
                    </a:lnTo>
                    <a:lnTo>
                      <a:pt x="187" y="604"/>
                    </a:lnTo>
                    <a:lnTo>
                      <a:pt x="193" y="675"/>
                    </a:lnTo>
                    <a:lnTo>
                      <a:pt x="205" y="735"/>
                    </a:lnTo>
                    <a:lnTo>
                      <a:pt x="211" y="759"/>
                    </a:lnTo>
                    <a:lnTo>
                      <a:pt x="223" y="747"/>
                    </a:lnTo>
                    <a:lnTo>
                      <a:pt x="229" y="753"/>
                    </a:lnTo>
                    <a:lnTo>
                      <a:pt x="235" y="693"/>
                    </a:lnTo>
                    <a:lnTo>
                      <a:pt x="247" y="705"/>
                    </a:lnTo>
                    <a:lnTo>
                      <a:pt x="253" y="795"/>
                    </a:lnTo>
                    <a:lnTo>
                      <a:pt x="265" y="795"/>
                    </a:lnTo>
                    <a:lnTo>
                      <a:pt x="271" y="789"/>
                    </a:lnTo>
                    <a:lnTo>
                      <a:pt x="283" y="771"/>
                    </a:lnTo>
                    <a:lnTo>
                      <a:pt x="289" y="741"/>
                    </a:lnTo>
                    <a:lnTo>
                      <a:pt x="301" y="669"/>
                    </a:lnTo>
                    <a:lnTo>
                      <a:pt x="307" y="699"/>
                    </a:lnTo>
                    <a:lnTo>
                      <a:pt x="313" y="687"/>
                    </a:lnTo>
                    <a:lnTo>
                      <a:pt x="325" y="687"/>
                    </a:lnTo>
                    <a:lnTo>
                      <a:pt x="332" y="717"/>
                    </a:lnTo>
                    <a:lnTo>
                      <a:pt x="344" y="598"/>
                    </a:lnTo>
                    <a:lnTo>
                      <a:pt x="350" y="610"/>
                    </a:lnTo>
                    <a:lnTo>
                      <a:pt x="362" y="693"/>
                    </a:lnTo>
                    <a:lnTo>
                      <a:pt x="368" y="592"/>
                    </a:lnTo>
                    <a:lnTo>
                      <a:pt x="380" y="568"/>
                    </a:lnTo>
                    <a:lnTo>
                      <a:pt x="386" y="634"/>
                    </a:lnTo>
                    <a:lnTo>
                      <a:pt x="398" y="598"/>
                    </a:lnTo>
                  </a:path>
                </a:pathLst>
              </a:custGeom>
              <a:noFill/>
              <a:ln w="1584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56" name="Text Box 27">
              <a:extLst>
                <a:ext uri="{FF2B5EF4-FFF2-40B4-BE49-F238E27FC236}">
                  <a16:creationId xmlns:a16="http://schemas.microsoft.com/office/drawing/2014/main" id="{89E97697-E68E-F24D-B38D-F83A68006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6387" y="1873250"/>
              <a:ext cx="474662" cy="15557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90000" tIns="46800" rIns="90000" bIns="46800">
              <a:spAutoFit/>
            </a:bodyPr>
            <a:lstStyle>
              <a:lvl1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rgbClr val="000000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algn="ctr">
                <a:buClrTx/>
                <a:buFontTx/>
                <a:buNone/>
              </a:pPr>
              <a:r>
                <a:rPr lang="en-US" altLang="it-IT" sz="3200"/>
                <a:t>A</a:t>
              </a:r>
            </a:p>
            <a:p>
              <a:pPr algn="ctr">
                <a:buClrTx/>
                <a:buFontTx/>
                <a:buNone/>
              </a:pPr>
              <a:r>
                <a:rPr lang="en-US" altLang="it-IT" sz="3200">
                  <a:solidFill>
                    <a:srgbClr val="663300"/>
                  </a:solidFill>
                </a:rPr>
                <a:t>B</a:t>
              </a:r>
            </a:p>
            <a:p>
              <a:pPr algn="ctr">
                <a:buClrTx/>
                <a:buFontTx/>
                <a:buNone/>
              </a:pPr>
              <a:r>
                <a:rPr lang="en-US" altLang="it-IT" sz="3200">
                  <a:solidFill>
                    <a:srgbClr val="3333CC"/>
                  </a:solidFill>
                </a:rPr>
                <a:t>C</a:t>
              </a:r>
            </a:p>
          </p:txBody>
        </p:sp>
      </p:grpSp>
      <p:graphicFrame>
        <p:nvGraphicFramePr>
          <p:cNvPr id="58" name="Group 2">
            <a:extLst>
              <a:ext uri="{FF2B5EF4-FFF2-40B4-BE49-F238E27FC236}">
                <a16:creationId xmlns:a16="http://schemas.microsoft.com/office/drawing/2014/main" id="{5C9A5050-86E3-F74A-9581-EA065B0672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8451265"/>
              </p:ext>
            </p:extLst>
          </p:nvPr>
        </p:nvGraphicFramePr>
        <p:xfrm>
          <a:off x="7724101" y="3628944"/>
          <a:ext cx="4079971" cy="2818782"/>
        </p:xfrm>
        <a:graphic>
          <a:graphicData uri="http://schemas.openxmlformats.org/drawingml/2006/table">
            <a:tbl>
              <a:tblPr firstRow="1" firstCol="1">
                <a:tableStyleId>{616DA210-FB5B-4158-B5E0-FEB733F419BA}</a:tableStyleId>
              </a:tblPr>
              <a:tblGrid>
                <a:gridCol w="2500554">
                  <a:extLst>
                    <a:ext uri="{9D8B030D-6E8A-4147-A177-3AD203B41FA5}">
                      <a16:colId xmlns:a16="http://schemas.microsoft.com/office/drawing/2014/main" val="1318755493"/>
                    </a:ext>
                  </a:extLst>
                </a:gridCol>
                <a:gridCol w="534389">
                  <a:extLst>
                    <a:ext uri="{9D8B030D-6E8A-4147-A177-3AD203B41FA5}">
                      <a16:colId xmlns:a16="http://schemas.microsoft.com/office/drawing/2014/main" val="793668229"/>
                    </a:ext>
                  </a:extLst>
                </a:gridCol>
                <a:gridCol w="593766">
                  <a:extLst>
                    <a:ext uri="{9D8B030D-6E8A-4147-A177-3AD203B41FA5}">
                      <a16:colId xmlns:a16="http://schemas.microsoft.com/office/drawing/2014/main" val="3051921142"/>
                    </a:ext>
                  </a:extLst>
                </a:gridCol>
                <a:gridCol w="451262">
                  <a:extLst>
                    <a:ext uri="{9D8B030D-6E8A-4147-A177-3AD203B41FA5}">
                      <a16:colId xmlns:a16="http://schemas.microsoft.com/office/drawing/2014/main" val="1289064922"/>
                    </a:ext>
                  </a:extLst>
                </a:gridCol>
              </a:tblGrid>
              <a:tr h="430862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kern="1200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Feature\Time Series</a:t>
                      </a:r>
                      <a:endParaRPr kumimoji="0" lang="en-US" altLang="it-IT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92871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kern="1200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A</a:t>
                      </a:r>
                      <a:endParaRPr kumimoji="0" lang="en-US" altLang="it-IT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92871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kern="1200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B</a:t>
                      </a:r>
                      <a:endParaRPr kumimoji="0" lang="en-US" altLang="it-IT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92871" marB="32399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8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kern="1200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C</a:t>
                      </a:r>
                      <a:endParaRPr kumimoji="0" lang="en-US" altLang="it-IT" sz="18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92871" marB="32399" horzOverflow="overflow"/>
                </a:tc>
                <a:extLst>
                  <a:ext uri="{0D108BD9-81ED-4DB2-BD59-A6C34878D82A}">
                    <a16:rowId xmlns:a16="http://schemas.microsoft.com/office/drawing/2014/main" val="4286466117"/>
                  </a:ext>
                </a:extLst>
              </a:tr>
              <a:tr h="47698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Max Value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85280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11 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12 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19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extLst>
                  <a:ext uri="{0D108BD9-81ED-4DB2-BD59-A6C34878D82A}">
                    <a16:rowId xmlns:a16="http://schemas.microsoft.com/office/drawing/2014/main" val="3466345985"/>
                  </a:ext>
                </a:extLst>
              </a:tr>
              <a:tr h="47698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Mean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85280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5.3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6.4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63778" marR="63778" marT="100462" marB="32399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4.8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cs typeface="Times New Roman" panose="02020603050405020304" pitchFamily="18" charset="0"/>
                      </a:endParaRPr>
                    </a:p>
                  </a:txBody>
                  <a:tcPr marL="63778" marR="63778" marT="100462" marB="32399" horzOverflow="overflow"/>
                </a:tc>
                <a:extLst>
                  <a:ext uri="{0D108BD9-81ED-4DB2-BD59-A6C34878D82A}">
                    <a16:rowId xmlns:a16="http://schemas.microsoft.com/office/drawing/2014/main" val="1085471509"/>
                  </a:ext>
                </a:extLst>
              </a:tr>
              <a:tr h="47698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Min Value 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85280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3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2 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5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extLst>
                  <a:ext uri="{0D108BD9-81ED-4DB2-BD59-A6C34878D82A}">
                    <a16:rowId xmlns:a16="http://schemas.microsoft.com/office/drawing/2014/main" val="3476479182"/>
                  </a:ext>
                </a:extLst>
              </a:tr>
              <a:tr h="476985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Autocorrelation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85280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0.2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0.3 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0.5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extLst>
                  <a:ext uri="{0D108BD9-81ED-4DB2-BD59-A6C34878D82A}">
                    <a16:rowId xmlns:a16="http://schemas.microsoft.com/office/drawing/2014/main" val="817667362"/>
                  </a:ext>
                </a:extLst>
              </a:tr>
              <a:tr h="479980"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7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…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85280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…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tc>
                  <a:txBody>
                    <a:bodyPr/>
                    <a:lstStyle>
                      <a:lvl1pPr>
                        <a:spcBef>
                          <a:spcPts val="8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8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1pPr>
                      <a:lvl2pPr>
                        <a:spcBef>
                          <a:spcPts val="7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4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20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3pPr>
                      <a:lvl4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4pPr>
                      <a:lvl5pPr>
                        <a:spcBef>
                          <a:spcPts val="5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Noto Sans CJK SC Regular" charset="0"/>
                          <a:cs typeface="Noto Sans CJK SC Regular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… 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0" fontAlgn="base" latinLnBrk="0" hangingPunct="0">
                        <a:lnSpc>
                          <a:spcPct val="86000"/>
                        </a:lnSpc>
                        <a:spcBef>
                          <a:spcPts val="90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US" altLang="it-IT" sz="1800" u="none" strike="noStrike" cap="none" normalizeH="0" baseline="0" dirty="0">
                          <a:ln>
                            <a:noFill/>
                          </a:ln>
                          <a:effectLst/>
                          <a:latin typeface="+mn-lt"/>
                        </a:rPr>
                        <a:t>…</a:t>
                      </a:r>
                      <a:endParaRPr kumimoji="0" lang="en-US" altLang="it-IT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Noto Sans CJK SC Regular" charset="0"/>
                        <a:cs typeface="Noto Sans CJK SC Regular" charset="0"/>
                      </a:endParaRPr>
                    </a:p>
                  </a:txBody>
                  <a:tcPr marL="63778" marR="63778" marT="100462" marB="32399" horzOverflow="overflow"/>
                </a:tc>
                <a:extLst>
                  <a:ext uri="{0D108BD9-81ED-4DB2-BD59-A6C34878D82A}">
                    <a16:rowId xmlns:a16="http://schemas.microsoft.com/office/drawing/2014/main" val="35337987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9459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DEEA73EC-5117-794A-8772-3A0CB7D357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Compression Based Dissimilarity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Segnaposto contenuto 2">
                <a:extLst>
                  <a:ext uri="{FF2B5EF4-FFF2-40B4-BE49-F238E27FC236}">
                    <a16:creationId xmlns:a16="http://schemas.microsoft.com/office/drawing/2014/main" id="{109822E3-D242-5C47-A044-A972AF19A51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838200" y="1825625"/>
                <a:ext cx="5907833" cy="4351338"/>
              </a:xfrm>
            </p:spPr>
            <p:txBody>
              <a:bodyPr>
                <a:normAutofit/>
              </a:bodyPr>
              <a:lstStyle/>
              <a:p>
                <a:r>
                  <a:rPr lang="en-US" b="0" dirty="0"/>
                  <a:t>Use as features whatever structure a given compression algorithm finds.</a:t>
                </a:r>
              </a:p>
              <a:p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𝑑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𝐶𝐷𝑀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i="1">
                            <a:latin typeface="Cambria Math" panose="02040503050406030204" pitchFamily="18" charset="0"/>
                          </a:rPr>
                          <m:t>𝐶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) </m:t>
                        </m:r>
                      </m:num>
                      <m:den>
                        <m:r>
                          <a:rPr lang="en-US" i="1">
                            <a:latin typeface="Cambria Math" panose="02040503050406030204" pitchFamily="18" charset="0"/>
                          </a:rPr>
                          <m:t>𝐶</m:t>
                        </m:r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d>
                        <m:r>
                          <a:rPr lang="en-US" i="1">
                            <a:latin typeface="Cambria Math" panose="02040503050406030204" pitchFamily="18" charset="0"/>
                          </a:rPr>
                          <m:t>+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𝐶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)</m:t>
                        </m:r>
                      </m:den>
                    </m:f>
                  </m:oMath>
                </a14:m>
                <a:endParaRPr lang="en-US" dirty="0"/>
              </a:p>
              <a:p>
                <a:r>
                  <a:rPr lang="en-US" dirty="0"/>
                  <a:t>Time series can be compressed using various transformations:</a:t>
                </a:r>
              </a:p>
              <a:p>
                <a:pPr lvl="1"/>
                <a:r>
                  <a:rPr lang="en-US" dirty="0"/>
                  <a:t>Piecewise Linear Approximation</a:t>
                </a:r>
              </a:p>
              <a:p>
                <a:pPr lvl="1"/>
                <a:r>
                  <a:rPr lang="en-US" dirty="0"/>
                  <a:t>Adaptive Piecewise Constant Approximation</a:t>
                </a:r>
              </a:p>
              <a:p>
                <a:pPr lvl="1"/>
                <a:r>
                  <a:rPr lang="en-US" dirty="0"/>
                  <a:t>Symbolic Aggregate Approximation</a:t>
                </a: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Segnaposto contenuto 2">
                <a:extLst>
                  <a:ext uri="{FF2B5EF4-FFF2-40B4-BE49-F238E27FC236}">
                    <a16:creationId xmlns:a16="http://schemas.microsoft.com/office/drawing/2014/main" id="{109822E3-D242-5C47-A044-A972AF19A51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825625"/>
                <a:ext cx="5907833" cy="4351338"/>
              </a:xfrm>
              <a:blipFill>
                <a:blip r:embed="rId3"/>
                <a:stretch>
                  <a:fillRect l="-1931" t="-2326" r="-644"/>
                </a:stretch>
              </a:blipFill>
            </p:spPr>
            <p:txBody>
              <a:bodyPr/>
              <a:lstStyle/>
              <a:p>
                <a:r>
                  <a:rPr lang="en-IT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80" name="Gruppo 379">
            <a:extLst>
              <a:ext uri="{FF2B5EF4-FFF2-40B4-BE49-F238E27FC236}">
                <a16:creationId xmlns:a16="http://schemas.microsoft.com/office/drawing/2014/main" id="{220B71BD-05A0-F149-9C65-4EC4CA7D007E}"/>
              </a:ext>
            </a:extLst>
          </p:cNvPr>
          <p:cNvGrpSpPr/>
          <p:nvPr/>
        </p:nvGrpSpPr>
        <p:grpSpPr>
          <a:xfrm>
            <a:off x="6852103" y="1970995"/>
            <a:ext cx="2243138" cy="3321050"/>
            <a:chOff x="6852103" y="1970995"/>
            <a:chExt cx="2243138" cy="3321050"/>
          </a:xfrm>
        </p:grpSpPr>
        <p:grpSp>
          <p:nvGrpSpPr>
            <p:cNvPr id="225" name="Group 235">
              <a:extLst>
                <a:ext uri="{FF2B5EF4-FFF2-40B4-BE49-F238E27FC236}">
                  <a16:creationId xmlns:a16="http://schemas.microsoft.com/office/drawing/2014/main" id="{B6B46BEA-281F-FC45-939D-BB8AB99B23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52103" y="1970995"/>
              <a:ext cx="2125663" cy="3121025"/>
              <a:chOff x="202" y="2229"/>
              <a:chExt cx="1339" cy="1966"/>
            </a:xfrm>
          </p:grpSpPr>
          <p:sp>
            <p:nvSpPr>
              <p:cNvPr id="226" name="Oval 236">
                <a:extLst>
                  <a:ext uri="{FF2B5EF4-FFF2-40B4-BE49-F238E27FC236}">
                    <a16:creationId xmlns:a16="http://schemas.microsoft.com/office/drawing/2014/main" id="{A4831DB3-22B1-A54E-8B6A-5B7B94124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3732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27" name="Freeform 237">
                <a:extLst>
                  <a:ext uri="{FF2B5EF4-FFF2-40B4-BE49-F238E27FC236}">
                    <a16:creationId xmlns:a16="http://schemas.microsoft.com/office/drawing/2014/main" id="{7A103A08-5AC5-2742-A804-8871A6104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3710"/>
                <a:ext cx="197" cy="84"/>
              </a:xfrm>
              <a:custGeom>
                <a:avLst/>
                <a:gdLst>
                  <a:gd name="T0" fmla="*/ 673 w 272"/>
                  <a:gd name="T1" fmla="*/ 843 h 119"/>
                  <a:gd name="T2" fmla="*/ 1288 w 272"/>
                  <a:gd name="T3" fmla="*/ 2012 h 119"/>
                  <a:gd name="T4" fmla="*/ 2000 w 272"/>
                  <a:gd name="T5" fmla="*/ 1189 h 119"/>
                  <a:gd name="T6" fmla="*/ 2000 w 272"/>
                  <a:gd name="T7" fmla="*/ 1189 h 119"/>
                  <a:gd name="T8" fmla="*/ 3287 w 272"/>
                  <a:gd name="T9" fmla="*/ 1009 h 119"/>
                  <a:gd name="T10" fmla="*/ 3898 w 272"/>
                  <a:gd name="T11" fmla="*/ 1189 h 119"/>
                  <a:gd name="T12" fmla="*/ 4571 w 272"/>
                  <a:gd name="T13" fmla="*/ 2012 h 119"/>
                  <a:gd name="T14" fmla="*/ 5263 w 272"/>
                  <a:gd name="T15" fmla="*/ 1352 h 119"/>
                  <a:gd name="T16" fmla="*/ 6571 w 272"/>
                  <a:gd name="T17" fmla="*/ 1009 h 119"/>
                  <a:gd name="T18" fmla="*/ 7039 w 272"/>
                  <a:gd name="T19" fmla="*/ 843 h 119"/>
                  <a:gd name="T20" fmla="*/ 7733 w 272"/>
                  <a:gd name="T21" fmla="*/ 515 h 119"/>
                  <a:gd name="T22" fmla="*/ 8444 w 272"/>
                  <a:gd name="T23" fmla="*/ 170 h 119"/>
                  <a:gd name="T24" fmla="*/ 9730 w 272"/>
                  <a:gd name="T25" fmla="*/ 1009 h 119"/>
                  <a:gd name="T26" fmla="*/ 11015 w 272"/>
                  <a:gd name="T27" fmla="*/ 1189 h 119"/>
                  <a:gd name="T28" fmla="*/ 11649 w 272"/>
                  <a:gd name="T29" fmla="*/ 1009 h 119"/>
                  <a:gd name="T30" fmla="*/ 11649 w 272"/>
                  <a:gd name="T31" fmla="*/ 1189 h 119"/>
                  <a:gd name="T32" fmla="*/ 13631 w 272"/>
                  <a:gd name="T33" fmla="*/ 1009 h 119"/>
                  <a:gd name="T34" fmla="*/ 14955 w 272"/>
                  <a:gd name="T35" fmla="*/ 1189 h 119"/>
                  <a:gd name="T36" fmla="*/ 15625 w 272"/>
                  <a:gd name="T37" fmla="*/ 1838 h 119"/>
                  <a:gd name="T38" fmla="*/ 16302 w 272"/>
                  <a:gd name="T39" fmla="*/ 1352 h 119"/>
                  <a:gd name="T40" fmla="*/ 17463 w 272"/>
                  <a:gd name="T41" fmla="*/ 843 h 119"/>
                  <a:gd name="T42" fmla="*/ 18093 w 272"/>
                  <a:gd name="T43" fmla="*/ 1189 h 119"/>
                  <a:gd name="T44" fmla="*/ 18787 w 272"/>
                  <a:gd name="T45" fmla="*/ 843 h 119"/>
                  <a:gd name="T46" fmla="*/ 19382 w 272"/>
                  <a:gd name="T47" fmla="*/ 1352 h 119"/>
                  <a:gd name="T48" fmla="*/ 20746 w 272"/>
                  <a:gd name="T49" fmla="*/ 843 h 119"/>
                  <a:gd name="T50" fmla="*/ 22075 w 272"/>
                  <a:gd name="T51" fmla="*/ 1838 h 119"/>
                  <a:gd name="T52" fmla="*/ 22664 w 272"/>
                  <a:gd name="T53" fmla="*/ 1009 h 119"/>
                  <a:gd name="T54" fmla="*/ 23358 w 272"/>
                  <a:gd name="T55" fmla="*/ 843 h 119"/>
                  <a:gd name="T56" fmla="*/ 24685 w 272"/>
                  <a:gd name="T57" fmla="*/ 673 h 119"/>
                  <a:gd name="T58" fmla="*/ 25358 w 272"/>
                  <a:gd name="T59" fmla="*/ 1838 h 119"/>
                  <a:gd name="T60" fmla="*/ 25973 w 272"/>
                  <a:gd name="T61" fmla="*/ 1352 h 119"/>
                  <a:gd name="T62" fmla="*/ 27266 w 272"/>
                  <a:gd name="T63" fmla="*/ 843 h 119"/>
                  <a:gd name="T64" fmla="*/ 27828 w 272"/>
                  <a:gd name="T65" fmla="*/ 673 h 119"/>
                  <a:gd name="T66" fmla="*/ 28519 w 272"/>
                  <a:gd name="T67" fmla="*/ 0 h 119"/>
                  <a:gd name="T68" fmla="*/ 29113 w 272"/>
                  <a:gd name="T69" fmla="*/ 1009 h 119"/>
                  <a:gd name="T70" fmla="*/ 29807 w 272"/>
                  <a:gd name="T71" fmla="*/ 843 h 119"/>
                  <a:gd name="T72" fmla="*/ 31109 w 272"/>
                  <a:gd name="T73" fmla="*/ 843 h 119"/>
                  <a:gd name="T74" fmla="*/ 31802 w 272"/>
                  <a:gd name="T75" fmla="*/ 1009 h 119"/>
                  <a:gd name="T76" fmla="*/ 32397 w 272"/>
                  <a:gd name="T77" fmla="*/ 1838 h 119"/>
                  <a:gd name="T78" fmla="*/ 33683 w 272"/>
                  <a:gd name="T79" fmla="*/ 1009 h 119"/>
                  <a:gd name="T80" fmla="*/ 34417 w 272"/>
                  <a:gd name="T81" fmla="*/ 843 h 119"/>
                  <a:gd name="T82" fmla="*/ 35700 w 272"/>
                  <a:gd name="T83" fmla="*/ 1838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2" h="119">
                    <a:moveTo>
                      <a:pt x="0" y="60"/>
                    </a:moveTo>
                    <a:lnTo>
                      <a:pt x="5" y="50"/>
                    </a:lnTo>
                    <a:lnTo>
                      <a:pt x="5" y="60"/>
                    </a:lnTo>
                    <a:lnTo>
                      <a:pt x="10" y="50"/>
                    </a:lnTo>
                    <a:lnTo>
                      <a:pt x="10" y="119"/>
                    </a:lnTo>
                    <a:lnTo>
                      <a:pt x="10" y="10"/>
                    </a:lnTo>
                    <a:lnTo>
                      <a:pt x="10" y="80"/>
                    </a:lnTo>
                    <a:lnTo>
                      <a:pt x="15" y="70"/>
                    </a:lnTo>
                    <a:lnTo>
                      <a:pt x="15" y="80"/>
                    </a:lnTo>
                    <a:lnTo>
                      <a:pt x="15" y="60"/>
                    </a:lnTo>
                    <a:lnTo>
                      <a:pt x="15" y="70"/>
                    </a:lnTo>
                    <a:lnTo>
                      <a:pt x="20" y="80"/>
                    </a:lnTo>
                    <a:lnTo>
                      <a:pt x="20" y="60"/>
                    </a:lnTo>
                    <a:lnTo>
                      <a:pt x="25" y="60"/>
                    </a:lnTo>
                    <a:lnTo>
                      <a:pt x="30" y="50"/>
                    </a:lnTo>
                    <a:lnTo>
                      <a:pt x="30" y="70"/>
                    </a:lnTo>
                    <a:lnTo>
                      <a:pt x="35" y="60"/>
                    </a:lnTo>
                    <a:lnTo>
                      <a:pt x="35" y="10"/>
                    </a:lnTo>
                    <a:lnTo>
                      <a:pt x="35" y="119"/>
                    </a:lnTo>
                    <a:lnTo>
                      <a:pt x="40" y="109"/>
                    </a:lnTo>
                    <a:lnTo>
                      <a:pt x="40" y="70"/>
                    </a:lnTo>
                    <a:lnTo>
                      <a:pt x="40" y="80"/>
                    </a:lnTo>
                    <a:lnTo>
                      <a:pt x="50" y="60"/>
                    </a:lnTo>
                    <a:lnTo>
                      <a:pt x="45" y="60"/>
                    </a:lnTo>
                    <a:lnTo>
                      <a:pt x="50" y="60"/>
                    </a:lnTo>
                    <a:lnTo>
                      <a:pt x="54" y="50"/>
                    </a:lnTo>
                    <a:lnTo>
                      <a:pt x="54" y="60"/>
                    </a:lnTo>
                    <a:lnTo>
                      <a:pt x="54" y="50"/>
                    </a:lnTo>
                    <a:lnTo>
                      <a:pt x="59" y="60"/>
                    </a:lnTo>
                    <a:lnTo>
                      <a:pt x="59" y="70"/>
                    </a:lnTo>
                    <a:lnTo>
                      <a:pt x="59" y="30"/>
                    </a:lnTo>
                    <a:lnTo>
                      <a:pt x="64" y="20"/>
                    </a:lnTo>
                    <a:lnTo>
                      <a:pt x="64" y="119"/>
                    </a:lnTo>
                    <a:lnTo>
                      <a:pt x="64" y="10"/>
                    </a:lnTo>
                    <a:lnTo>
                      <a:pt x="64" y="70"/>
                    </a:lnTo>
                    <a:lnTo>
                      <a:pt x="74" y="70"/>
                    </a:lnTo>
                    <a:lnTo>
                      <a:pt x="74" y="60"/>
                    </a:lnTo>
                    <a:lnTo>
                      <a:pt x="79" y="60"/>
                    </a:lnTo>
                    <a:lnTo>
                      <a:pt x="84" y="50"/>
                    </a:lnTo>
                    <a:lnTo>
                      <a:pt x="84" y="70"/>
                    </a:lnTo>
                    <a:lnTo>
                      <a:pt x="84" y="50"/>
                    </a:lnTo>
                    <a:lnTo>
                      <a:pt x="84" y="70"/>
                    </a:lnTo>
                    <a:lnTo>
                      <a:pt x="89" y="60"/>
                    </a:lnTo>
                    <a:lnTo>
                      <a:pt x="89" y="119"/>
                    </a:lnTo>
                    <a:lnTo>
                      <a:pt x="89" y="10"/>
                    </a:lnTo>
                    <a:lnTo>
                      <a:pt x="89" y="70"/>
                    </a:lnTo>
                    <a:lnTo>
                      <a:pt x="99" y="70"/>
                    </a:lnTo>
                    <a:lnTo>
                      <a:pt x="99" y="60"/>
                    </a:lnTo>
                    <a:lnTo>
                      <a:pt x="104" y="60"/>
                    </a:lnTo>
                    <a:lnTo>
                      <a:pt x="109" y="50"/>
                    </a:lnTo>
                    <a:lnTo>
                      <a:pt x="109" y="60"/>
                    </a:lnTo>
                    <a:lnTo>
                      <a:pt x="114" y="70"/>
                    </a:lnTo>
                    <a:lnTo>
                      <a:pt x="114" y="10"/>
                    </a:lnTo>
                    <a:lnTo>
                      <a:pt x="114" y="119"/>
                    </a:lnTo>
                    <a:lnTo>
                      <a:pt x="119" y="109"/>
                    </a:lnTo>
                    <a:lnTo>
                      <a:pt x="119" y="60"/>
                    </a:lnTo>
                    <a:lnTo>
                      <a:pt x="119" y="70"/>
                    </a:lnTo>
                    <a:lnTo>
                      <a:pt x="124" y="80"/>
                    </a:lnTo>
                    <a:lnTo>
                      <a:pt x="124" y="60"/>
                    </a:lnTo>
                    <a:lnTo>
                      <a:pt x="129" y="60"/>
                    </a:lnTo>
                    <a:lnTo>
                      <a:pt x="133" y="50"/>
                    </a:lnTo>
                    <a:lnTo>
                      <a:pt x="133" y="60"/>
                    </a:lnTo>
                    <a:lnTo>
                      <a:pt x="138" y="70"/>
                    </a:lnTo>
                    <a:lnTo>
                      <a:pt x="138" y="10"/>
                    </a:lnTo>
                    <a:lnTo>
                      <a:pt x="138" y="30"/>
                    </a:lnTo>
                    <a:lnTo>
                      <a:pt x="143" y="50"/>
                    </a:lnTo>
                    <a:lnTo>
                      <a:pt x="143" y="119"/>
                    </a:lnTo>
                    <a:lnTo>
                      <a:pt x="143" y="70"/>
                    </a:lnTo>
                    <a:lnTo>
                      <a:pt x="148" y="80"/>
                    </a:lnTo>
                    <a:lnTo>
                      <a:pt x="148" y="60"/>
                    </a:lnTo>
                    <a:lnTo>
                      <a:pt x="153" y="60"/>
                    </a:lnTo>
                    <a:lnTo>
                      <a:pt x="158" y="50"/>
                    </a:lnTo>
                    <a:lnTo>
                      <a:pt x="163" y="60"/>
                    </a:lnTo>
                    <a:lnTo>
                      <a:pt x="168" y="50"/>
                    </a:lnTo>
                    <a:lnTo>
                      <a:pt x="168" y="109"/>
                    </a:lnTo>
                    <a:lnTo>
                      <a:pt x="168" y="10"/>
                    </a:lnTo>
                    <a:lnTo>
                      <a:pt x="168" y="70"/>
                    </a:lnTo>
                    <a:lnTo>
                      <a:pt x="173" y="60"/>
                    </a:lnTo>
                    <a:lnTo>
                      <a:pt x="173" y="70"/>
                    </a:lnTo>
                    <a:lnTo>
                      <a:pt x="183" y="50"/>
                    </a:lnTo>
                    <a:lnTo>
                      <a:pt x="178" y="50"/>
                    </a:lnTo>
                    <a:lnTo>
                      <a:pt x="183" y="50"/>
                    </a:lnTo>
                    <a:lnTo>
                      <a:pt x="188" y="40"/>
                    </a:lnTo>
                    <a:lnTo>
                      <a:pt x="188" y="50"/>
                    </a:lnTo>
                    <a:lnTo>
                      <a:pt x="193" y="60"/>
                    </a:lnTo>
                    <a:lnTo>
                      <a:pt x="193" y="109"/>
                    </a:lnTo>
                    <a:lnTo>
                      <a:pt x="193" y="0"/>
                    </a:lnTo>
                    <a:lnTo>
                      <a:pt x="193" y="89"/>
                    </a:lnTo>
                    <a:lnTo>
                      <a:pt x="198" y="80"/>
                    </a:lnTo>
                    <a:lnTo>
                      <a:pt x="198" y="60"/>
                    </a:lnTo>
                    <a:lnTo>
                      <a:pt x="198" y="70"/>
                    </a:lnTo>
                    <a:lnTo>
                      <a:pt x="208" y="50"/>
                    </a:lnTo>
                    <a:lnTo>
                      <a:pt x="203" y="50"/>
                    </a:lnTo>
                    <a:lnTo>
                      <a:pt x="208" y="50"/>
                    </a:lnTo>
                    <a:lnTo>
                      <a:pt x="212" y="40"/>
                    </a:lnTo>
                    <a:lnTo>
                      <a:pt x="212" y="60"/>
                    </a:lnTo>
                    <a:lnTo>
                      <a:pt x="217" y="50"/>
                    </a:lnTo>
                    <a:lnTo>
                      <a:pt x="217" y="0"/>
                    </a:lnTo>
                    <a:lnTo>
                      <a:pt x="217" y="109"/>
                    </a:lnTo>
                    <a:lnTo>
                      <a:pt x="222" y="99"/>
                    </a:lnTo>
                    <a:lnTo>
                      <a:pt x="222" y="60"/>
                    </a:lnTo>
                    <a:lnTo>
                      <a:pt x="222" y="70"/>
                    </a:lnTo>
                    <a:lnTo>
                      <a:pt x="227" y="60"/>
                    </a:lnTo>
                    <a:lnTo>
                      <a:pt x="227" y="50"/>
                    </a:lnTo>
                    <a:lnTo>
                      <a:pt x="227" y="60"/>
                    </a:lnTo>
                    <a:lnTo>
                      <a:pt x="232" y="60"/>
                    </a:lnTo>
                    <a:lnTo>
                      <a:pt x="237" y="50"/>
                    </a:lnTo>
                    <a:lnTo>
                      <a:pt x="237" y="60"/>
                    </a:lnTo>
                    <a:lnTo>
                      <a:pt x="237" y="50"/>
                    </a:lnTo>
                    <a:lnTo>
                      <a:pt x="242" y="60"/>
                    </a:lnTo>
                    <a:lnTo>
                      <a:pt x="242" y="40"/>
                    </a:lnTo>
                    <a:lnTo>
                      <a:pt x="247" y="30"/>
                    </a:lnTo>
                    <a:lnTo>
                      <a:pt x="247" y="109"/>
                    </a:lnTo>
                    <a:lnTo>
                      <a:pt x="247" y="0"/>
                    </a:lnTo>
                    <a:lnTo>
                      <a:pt x="247" y="60"/>
                    </a:lnTo>
                    <a:lnTo>
                      <a:pt x="257" y="60"/>
                    </a:lnTo>
                    <a:lnTo>
                      <a:pt x="252" y="60"/>
                    </a:lnTo>
                    <a:lnTo>
                      <a:pt x="257" y="60"/>
                    </a:lnTo>
                    <a:lnTo>
                      <a:pt x="262" y="50"/>
                    </a:lnTo>
                    <a:lnTo>
                      <a:pt x="267" y="60"/>
                    </a:lnTo>
                    <a:lnTo>
                      <a:pt x="272" y="50"/>
                    </a:lnTo>
                    <a:lnTo>
                      <a:pt x="272" y="109"/>
                    </a:lnTo>
                    <a:lnTo>
                      <a:pt x="272" y="0"/>
                    </a:lnTo>
                    <a:lnTo>
                      <a:pt x="272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8" name="Freeform 238">
                <a:extLst>
                  <a:ext uri="{FF2B5EF4-FFF2-40B4-BE49-F238E27FC236}">
                    <a16:creationId xmlns:a16="http://schemas.microsoft.com/office/drawing/2014/main" id="{2C5FC939-F215-6D44-9955-EF3820969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" y="3717"/>
                <a:ext cx="221" cy="69"/>
              </a:xfrm>
              <a:custGeom>
                <a:avLst/>
                <a:gdLst>
                  <a:gd name="T0" fmla="*/ 1265 w 306"/>
                  <a:gd name="T1" fmla="*/ 819 h 99"/>
                  <a:gd name="T2" fmla="*/ 3078 w 306"/>
                  <a:gd name="T3" fmla="*/ 1629 h 99"/>
                  <a:gd name="T4" fmla="*/ 3660 w 306"/>
                  <a:gd name="T5" fmla="*/ 986 h 99"/>
                  <a:gd name="T6" fmla="*/ 3660 w 306"/>
                  <a:gd name="T7" fmla="*/ 986 h 99"/>
                  <a:gd name="T8" fmla="*/ 6255 w 306"/>
                  <a:gd name="T9" fmla="*/ 819 h 99"/>
                  <a:gd name="T10" fmla="*/ 6879 w 306"/>
                  <a:gd name="T11" fmla="*/ 1464 h 99"/>
                  <a:gd name="T12" fmla="*/ 7531 w 306"/>
                  <a:gd name="T13" fmla="*/ 1153 h 99"/>
                  <a:gd name="T14" fmla="*/ 8797 w 306"/>
                  <a:gd name="T15" fmla="*/ 662 h 99"/>
                  <a:gd name="T16" fmla="*/ 9378 w 306"/>
                  <a:gd name="T17" fmla="*/ 986 h 99"/>
                  <a:gd name="T18" fmla="*/ 10062 w 306"/>
                  <a:gd name="T19" fmla="*/ 1629 h 99"/>
                  <a:gd name="T20" fmla="*/ 10643 w 306"/>
                  <a:gd name="T21" fmla="*/ 1153 h 99"/>
                  <a:gd name="T22" fmla="*/ 11938 w 306"/>
                  <a:gd name="T23" fmla="*/ 662 h 99"/>
                  <a:gd name="T24" fmla="*/ 12456 w 306"/>
                  <a:gd name="T25" fmla="*/ 986 h 99"/>
                  <a:gd name="T26" fmla="*/ 13129 w 306"/>
                  <a:gd name="T27" fmla="*/ 1629 h 99"/>
                  <a:gd name="T28" fmla="*/ 13711 w 306"/>
                  <a:gd name="T29" fmla="*/ 819 h 99"/>
                  <a:gd name="T30" fmla="*/ 14976 w 306"/>
                  <a:gd name="T31" fmla="*/ 662 h 99"/>
                  <a:gd name="T32" fmla="*/ 15639 w 306"/>
                  <a:gd name="T33" fmla="*/ 0 h 99"/>
                  <a:gd name="T34" fmla="*/ 16262 w 306"/>
                  <a:gd name="T35" fmla="*/ 986 h 99"/>
                  <a:gd name="T36" fmla="*/ 18175 w 306"/>
                  <a:gd name="T37" fmla="*/ 819 h 99"/>
                  <a:gd name="T38" fmla="*/ 18175 w 306"/>
                  <a:gd name="T39" fmla="*/ 819 h 99"/>
                  <a:gd name="T40" fmla="*/ 19440 w 306"/>
                  <a:gd name="T41" fmla="*/ 335 h 99"/>
                  <a:gd name="T42" fmla="*/ 19440 w 306"/>
                  <a:gd name="T43" fmla="*/ 986 h 99"/>
                  <a:gd name="T44" fmla="*/ 20735 w 306"/>
                  <a:gd name="T45" fmla="*/ 819 h 99"/>
                  <a:gd name="T46" fmla="*/ 21978 w 306"/>
                  <a:gd name="T47" fmla="*/ 662 h 99"/>
                  <a:gd name="T48" fmla="*/ 22507 w 306"/>
                  <a:gd name="T49" fmla="*/ 1629 h 99"/>
                  <a:gd name="T50" fmla="*/ 23773 w 306"/>
                  <a:gd name="T51" fmla="*/ 986 h 99"/>
                  <a:gd name="T52" fmla="*/ 24393 w 306"/>
                  <a:gd name="T53" fmla="*/ 662 h 99"/>
                  <a:gd name="T54" fmla="*/ 25724 w 306"/>
                  <a:gd name="T55" fmla="*/ 1464 h 99"/>
                  <a:gd name="T56" fmla="*/ 26311 w 306"/>
                  <a:gd name="T57" fmla="*/ 986 h 99"/>
                  <a:gd name="T58" fmla="*/ 28235 w 306"/>
                  <a:gd name="T59" fmla="*/ 819 h 99"/>
                  <a:gd name="T60" fmla="*/ 28823 w 306"/>
                  <a:gd name="T61" fmla="*/ 0 h 99"/>
                  <a:gd name="T62" fmla="*/ 29491 w 306"/>
                  <a:gd name="T63" fmla="*/ 986 h 99"/>
                  <a:gd name="T64" fmla="*/ 31378 w 306"/>
                  <a:gd name="T65" fmla="*/ 662 h 99"/>
                  <a:gd name="T66" fmla="*/ 31378 w 306"/>
                  <a:gd name="T67" fmla="*/ 819 h 99"/>
                  <a:gd name="T68" fmla="*/ 32040 w 306"/>
                  <a:gd name="T69" fmla="*/ 0 h 99"/>
                  <a:gd name="T70" fmla="*/ 32566 w 306"/>
                  <a:gd name="T71" fmla="*/ 819 h 99"/>
                  <a:gd name="T72" fmla="*/ 33853 w 306"/>
                  <a:gd name="T73" fmla="*/ 819 h 99"/>
                  <a:gd name="T74" fmla="*/ 34455 w 306"/>
                  <a:gd name="T75" fmla="*/ 819 h 99"/>
                  <a:gd name="T76" fmla="*/ 35108 w 306"/>
                  <a:gd name="T77" fmla="*/ 0 h 99"/>
                  <a:gd name="T78" fmla="*/ 35692 w 306"/>
                  <a:gd name="T79" fmla="*/ 986 h 99"/>
                  <a:gd name="T80" fmla="*/ 37618 w 306"/>
                  <a:gd name="T81" fmla="*/ 819 h 99"/>
                  <a:gd name="T82" fmla="*/ 38221 w 306"/>
                  <a:gd name="T83" fmla="*/ 0 h 9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6" h="99">
                    <a:moveTo>
                      <a:pt x="0" y="50"/>
                    </a:moveTo>
                    <a:lnTo>
                      <a:pt x="5" y="60"/>
                    </a:lnTo>
                    <a:lnTo>
                      <a:pt x="10" y="50"/>
                    </a:lnTo>
                    <a:lnTo>
                      <a:pt x="15" y="50"/>
                    </a:lnTo>
                    <a:lnTo>
                      <a:pt x="24" y="50"/>
                    </a:lnTo>
                    <a:lnTo>
                      <a:pt x="24" y="99"/>
                    </a:lnTo>
                    <a:lnTo>
                      <a:pt x="24" y="0"/>
                    </a:lnTo>
                    <a:lnTo>
                      <a:pt x="24" y="70"/>
                    </a:lnTo>
                    <a:lnTo>
                      <a:pt x="29" y="60"/>
                    </a:lnTo>
                    <a:lnTo>
                      <a:pt x="29" y="70"/>
                    </a:lnTo>
                    <a:lnTo>
                      <a:pt x="29" y="50"/>
                    </a:lnTo>
                    <a:lnTo>
                      <a:pt x="29" y="60"/>
                    </a:lnTo>
                    <a:lnTo>
                      <a:pt x="34" y="50"/>
                    </a:lnTo>
                    <a:lnTo>
                      <a:pt x="39" y="50"/>
                    </a:lnTo>
                    <a:lnTo>
                      <a:pt x="49" y="50"/>
                    </a:lnTo>
                    <a:lnTo>
                      <a:pt x="49" y="0"/>
                    </a:lnTo>
                    <a:lnTo>
                      <a:pt x="49" y="99"/>
                    </a:lnTo>
                    <a:lnTo>
                      <a:pt x="54" y="89"/>
                    </a:lnTo>
                    <a:lnTo>
                      <a:pt x="54" y="50"/>
                    </a:lnTo>
                    <a:lnTo>
                      <a:pt x="54" y="60"/>
                    </a:lnTo>
                    <a:lnTo>
                      <a:pt x="59" y="70"/>
                    </a:lnTo>
                    <a:lnTo>
                      <a:pt x="59" y="50"/>
                    </a:lnTo>
                    <a:lnTo>
                      <a:pt x="64" y="50"/>
                    </a:lnTo>
                    <a:lnTo>
                      <a:pt x="69" y="40"/>
                    </a:lnTo>
                    <a:lnTo>
                      <a:pt x="69" y="50"/>
                    </a:lnTo>
                    <a:lnTo>
                      <a:pt x="74" y="60"/>
                    </a:lnTo>
                    <a:lnTo>
                      <a:pt x="74" y="0"/>
                    </a:lnTo>
                    <a:lnTo>
                      <a:pt x="74" y="89"/>
                    </a:lnTo>
                    <a:lnTo>
                      <a:pt x="79" y="99"/>
                    </a:lnTo>
                    <a:lnTo>
                      <a:pt x="79" y="50"/>
                    </a:lnTo>
                    <a:lnTo>
                      <a:pt x="79" y="60"/>
                    </a:lnTo>
                    <a:lnTo>
                      <a:pt x="84" y="70"/>
                    </a:lnTo>
                    <a:lnTo>
                      <a:pt x="84" y="50"/>
                    </a:lnTo>
                    <a:lnTo>
                      <a:pt x="94" y="50"/>
                    </a:lnTo>
                    <a:lnTo>
                      <a:pt x="94" y="40"/>
                    </a:lnTo>
                    <a:lnTo>
                      <a:pt x="94" y="50"/>
                    </a:lnTo>
                    <a:lnTo>
                      <a:pt x="98" y="60"/>
                    </a:lnTo>
                    <a:lnTo>
                      <a:pt x="98" y="10"/>
                    </a:lnTo>
                    <a:lnTo>
                      <a:pt x="103" y="0"/>
                    </a:lnTo>
                    <a:lnTo>
                      <a:pt x="103" y="99"/>
                    </a:lnTo>
                    <a:lnTo>
                      <a:pt x="103" y="60"/>
                    </a:lnTo>
                    <a:lnTo>
                      <a:pt x="108" y="70"/>
                    </a:lnTo>
                    <a:lnTo>
                      <a:pt x="108" y="50"/>
                    </a:lnTo>
                    <a:lnTo>
                      <a:pt x="118" y="50"/>
                    </a:lnTo>
                    <a:lnTo>
                      <a:pt x="118" y="40"/>
                    </a:lnTo>
                    <a:lnTo>
                      <a:pt x="123" y="50"/>
                    </a:lnTo>
                    <a:lnTo>
                      <a:pt x="123" y="60"/>
                    </a:lnTo>
                    <a:lnTo>
                      <a:pt x="123" y="0"/>
                    </a:lnTo>
                    <a:lnTo>
                      <a:pt x="128" y="10"/>
                    </a:lnTo>
                    <a:lnTo>
                      <a:pt x="128" y="99"/>
                    </a:lnTo>
                    <a:lnTo>
                      <a:pt x="128" y="60"/>
                    </a:lnTo>
                    <a:lnTo>
                      <a:pt x="133" y="70"/>
                    </a:lnTo>
                    <a:lnTo>
                      <a:pt x="133" y="50"/>
                    </a:lnTo>
                    <a:lnTo>
                      <a:pt x="143" y="50"/>
                    </a:lnTo>
                    <a:lnTo>
                      <a:pt x="143" y="60"/>
                    </a:lnTo>
                    <a:lnTo>
                      <a:pt x="143" y="40"/>
                    </a:lnTo>
                    <a:lnTo>
                      <a:pt x="143" y="50"/>
                    </a:lnTo>
                    <a:lnTo>
                      <a:pt x="148" y="60"/>
                    </a:lnTo>
                    <a:lnTo>
                      <a:pt x="148" y="30"/>
                    </a:lnTo>
                    <a:lnTo>
                      <a:pt x="153" y="20"/>
                    </a:lnTo>
                    <a:lnTo>
                      <a:pt x="153" y="99"/>
                    </a:lnTo>
                    <a:lnTo>
                      <a:pt x="153" y="0"/>
                    </a:lnTo>
                    <a:lnTo>
                      <a:pt x="153" y="60"/>
                    </a:lnTo>
                    <a:lnTo>
                      <a:pt x="158" y="70"/>
                    </a:lnTo>
                    <a:lnTo>
                      <a:pt x="158" y="50"/>
                    </a:lnTo>
                    <a:lnTo>
                      <a:pt x="163" y="50"/>
                    </a:lnTo>
                    <a:lnTo>
                      <a:pt x="168" y="40"/>
                    </a:lnTo>
                    <a:lnTo>
                      <a:pt x="173" y="50"/>
                    </a:lnTo>
                    <a:lnTo>
                      <a:pt x="173" y="40"/>
                    </a:lnTo>
                    <a:lnTo>
                      <a:pt x="173" y="50"/>
                    </a:lnTo>
                    <a:lnTo>
                      <a:pt x="177" y="40"/>
                    </a:lnTo>
                    <a:lnTo>
                      <a:pt x="177" y="99"/>
                    </a:lnTo>
                    <a:lnTo>
                      <a:pt x="177" y="0"/>
                    </a:lnTo>
                    <a:lnTo>
                      <a:pt x="177" y="60"/>
                    </a:lnTo>
                    <a:lnTo>
                      <a:pt x="187" y="60"/>
                    </a:lnTo>
                    <a:lnTo>
                      <a:pt x="182" y="60"/>
                    </a:lnTo>
                    <a:lnTo>
                      <a:pt x="187" y="50"/>
                    </a:lnTo>
                    <a:lnTo>
                      <a:pt x="192" y="40"/>
                    </a:lnTo>
                    <a:lnTo>
                      <a:pt x="197" y="50"/>
                    </a:lnTo>
                    <a:lnTo>
                      <a:pt x="202" y="40"/>
                    </a:lnTo>
                    <a:lnTo>
                      <a:pt x="202" y="89"/>
                    </a:lnTo>
                    <a:lnTo>
                      <a:pt x="202" y="0"/>
                    </a:lnTo>
                    <a:lnTo>
                      <a:pt x="202" y="50"/>
                    </a:lnTo>
                    <a:lnTo>
                      <a:pt x="207" y="60"/>
                    </a:lnTo>
                    <a:lnTo>
                      <a:pt x="212" y="50"/>
                    </a:lnTo>
                    <a:lnTo>
                      <a:pt x="217" y="40"/>
                    </a:lnTo>
                    <a:lnTo>
                      <a:pt x="222" y="50"/>
                    </a:lnTo>
                    <a:lnTo>
                      <a:pt x="227" y="40"/>
                    </a:lnTo>
                    <a:lnTo>
                      <a:pt x="227" y="99"/>
                    </a:lnTo>
                    <a:lnTo>
                      <a:pt x="227" y="0"/>
                    </a:lnTo>
                    <a:lnTo>
                      <a:pt x="227" y="60"/>
                    </a:lnTo>
                    <a:lnTo>
                      <a:pt x="237" y="60"/>
                    </a:lnTo>
                    <a:lnTo>
                      <a:pt x="232" y="60"/>
                    </a:lnTo>
                    <a:lnTo>
                      <a:pt x="237" y="50"/>
                    </a:lnTo>
                    <a:lnTo>
                      <a:pt x="242" y="50"/>
                    </a:lnTo>
                    <a:lnTo>
                      <a:pt x="247" y="40"/>
                    </a:lnTo>
                    <a:lnTo>
                      <a:pt x="247" y="50"/>
                    </a:lnTo>
                    <a:lnTo>
                      <a:pt x="247" y="40"/>
                    </a:lnTo>
                    <a:lnTo>
                      <a:pt x="247" y="50"/>
                    </a:lnTo>
                    <a:lnTo>
                      <a:pt x="252" y="40"/>
                    </a:lnTo>
                    <a:lnTo>
                      <a:pt x="252" y="89"/>
                    </a:lnTo>
                    <a:lnTo>
                      <a:pt x="252" y="0"/>
                    </a:lnTo>
                    <a:lnTo>
                      <a:pt x="252" y="79"/>
                    </a:lnTo>
                    <a:lnTo>
                      <a:pt x="256" y="70"/>
                    </a:lnTo>
                    <a:lnTo>
                      <a:pt x="256" y="50"/>
                    </a:lnTo>
                    <a:lnTo>
                      <a:pt x="256" y="60"/>
                    </a:lnTo>
                    <a:lnTo>
                      <a:pt x="261" y="50"/>
                    </a:lnTo>
                    <a:lnTo>
                      <a:pt x="266" y="50"/>
                    </a:lnTo>
                    <a:lnTo>
                      <a:pt x="271" y="40"/>
                    </a:lnTo>
                    <a:lnTo>
                      <a:pt x="271" y="50"/>
                    </a:lnTo>
                    <a:lnTo>
                      <a:pt x="276" y="40"/>
                    </a:lnTo>
                    <a:lnTo>
                      <a:pt x="276" y="89"/>
                    </a:lnTo>
                    <a:lnTo>
                      <a:pt x="276" y="0"/>
                    </a:lnTo>
                    <a:lnTo>
                      <a:pt x="276" y="60"/>
                    </a:lnTo>
                    <a:lnTo>
                      <a:pt x="286" y="60"/>
                    </a:lnTo>
                    <a:lnTo>
                      <a:pt x="281" y="60"/>
                    </a:lnTo>
                    <a:lnTo>
                      <a:pt x="286" y="50"/>
                    </a:lnTo>
                    <a:lnTo>
                      <a:pt x="291" y="40"/>
                    </a:lnTo>
                    <a:lnTo>
                      <a:pt x="296" y="50"/>
                    </a:lnTo>
                    <a:lnTo>
                      <a:pt x="301" y="40"/>
                    </a:lnTo>
                    <a:lnTo>
                      <a:pt x="301" y="89"/>
                    </a:lnTo>
                    <a:lnTo>
                      <a:pt x="301" y="0"/>
                    </a:lnTo>
                    <a:lnTo>
                      <a:pt x="301" y="79"/>
                    </a:lnTo>
                    <a:lnTo>
                      <a:pt x="306" y="7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9" name="Freeform 239">
                <a:extLst>
                  <a:ext uri="{FF2B5EF4-FFF2-40B4-BE49-F238E27FC236}">
                    <a16:creationId xmlns:a16="http://schemas.microsoft.com/office/drawing/2014/main" id="{D90E9135-FE38-4646-AB8D-AAD47BB94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3717"/>
                <a:ext cx="203" cy="69"/>
              </a:xfrm>
              <a:custGeom>
                <a:avLst/>
                <a:gdLst>
                  <a:gd name="T0" fmla="*/ 0 w 281"/>
                  <a:gd name="T1" fmla="*/ 819 h 99"/>
                  <a:gd name="T2" fmla="*/ 665 w 281"/>
                  <a:gd name="T3" fmla="*/ 819 h 99"/>
                  <a:gd name="T4" fmla="*/ 665 w 281"/>
                  <a:gd name="T5" fmla="*/ 819 h 99"/>
                  <a:gd name="T6" fmla="*/ 1937 w 281"/>
                  <a:gd name="T7" fmla="*/ 662 h 99"/>
                  <a:gd name="T8" fmla="*/ 1937 w 281"/>
                  <a:gd name="T9" fmla="*/ 0 h 99"/>
                  <a:gd name="T10" fmla="*/ 2580 w 281"/>
                  <a:gd name="T11" fmla="*/ 986 h 99"/>
                  <a:gd name="T12" fmla="*/ 2580 w 281"/>
                  <a:gd name="T13" fmla="*/ 986 h 99"/>
                  <a:gd name="T14" fmla="*/ 3701 w 281"/>
                  <a:gd name="T15" fmla="*/ 819 h 99"/>
                  <a:gd name="T16" fmla="*/ 5031 w 281"/>
                  <a:gd name="T17" fmla="*/ 819 h 99"/>
                  <a:gd name="T18" fmla="*/ 5678 w 281"/>
                  <a:gd name="T19" fmla="*/ 166 h 99"/>
                  <a:gd name="T20" fmla="*/ 5678 w 281"/>
                  <a:gd name="T21" fmla="*/ 0 h 99"/>
                  <a:gd name="T22" fmla="*/ 6331 w 281"/>
                  <a:gd name="T23" fmla="*/ 819 h 99"/>
                  <a:gd name="T24" fmla="*/ 8189 w 281"/>
                  <a:gd name="T25" fmla="*/ 819 h 99"/>
                  <a:gd name="T26" fmla="*/ 8189 w 281"/>
                  <a:gd name="T27" fmla="*/ 662 h 99"/>
                  <a:gd name="T28" fmla="*/ 8873 w 281"/>
                  <a:gd name="T29" fmla="*/ 1464 h 99"/>
                  <a:gd name="T30" fmla="*/ 8873 w 281"/>
                  <a:gd name="T31" fmla="*/ 819 h 99"/>
                  <a:gd name="T32" fmla="*/ 9464 w 281"/>
                  <a:gd name="T33" fmla="*/ 819 h 99"/>
                  <a:gd name="T34" fmla="*/ 10851 w 281"/>
                  <a:gd name="T35" fmla="*/ 662 h 99"/>
                  <a:gd name="T36" fmla="*/ 12099 w 281"/>
                  <a:gd name="T37" fmla="*/ 662 h 99"/>
                  <a:gd name="T38" fmla="*/ 12099 w 281"/>
                  <a:gd name="T39" fmla="*/ 0 h 99"/>
                  <a:gd name="T40" fmla="*/ 13365 w 281"/>
                  <a:gd name="T41" fmla="*/ 819 h 99"/>
                  <a:gd name="T42" fmla="*/ 13365 w 281"/>
                  <a:gd name="T43" fmla="*/ 819 h 99"/>
                  <a:gd name="T44" fmla="*/ 14532 w 281"/>
                  <a:gd name="T45" fmla="*/ 819 h 99"/>
                  <a:gd name="T46" fmla="*/ 15215 w 281"/>
                  <a:gd name="T47" fmla="*/ 1629 h 99"/>
                  <a:gd name="T48" fmla="*/ 15215 w 281"/>
                  <a:gd name="T49" fmla="*/ 819 h 99"/>
                  <a:gd name="T50" fmla="*/ 15801 w 281"/>
                  <a:gd name="T51" fmla="*/ 819 h 99"/>
                  <a:gd name="T52" fmla="*/ 17072 w 281"/>
                  <a:gd name="T53" fmla="*/ 662 h 99"/>
                  <a:gd name="T54" fmla="*/ 17766 w 281"/>
                  <a:gd name="T55" fmla="*/ 662 h 99"/>
                  <a:gd name="T56" fmla="*/ 18373 w 281"/>
                  <a:gd name="T57" fmla="*/ 662 h 99"/>
                  <a:gd name="T58" fmla="*/ 18373 w 281"/>
                  <a:gd name="T59" fmla="*/ 0 h 99"/>
                  <a:gd name="T60" fmla="*/ 19629 w 281"/>
                  <a:gd name="T61" fmla="*/ 819 h 99"/>
                  <a:gd name="T62" fmla="*/ 19629 w 281"/>
                  <a:gd name="T63" fmla="*/ 819 h 99"/>
                  <a:gd name="T64" fmla="*/ 20309 w 281"/>
                  <a:gd name="T65" fmla="*/ 819 h 99"/>
                  <a:gd name="T66" fmla="*/ 20897 w 281"/>
                  <a:gd name="T67" fmla="*/ 819 h 99"/>
                  <a:gd name="T68" fmla="*/ 20897 w 281"/>
                  <a:gd name="T69" fmla="*/ 819 h 99"/>
                  <a:gd name="T70" fmla="*/ 21563 w 281"/>
                  <a:gd name="T71" fmla="*/ 1464 h 99"/>
                  <a:gd name="T72" fmla="*/ 21563 w 281"/>
                  <a:gd name="T73" fmla="*/ 819 h 99"/>
                  <a:gd name="T74" fmla="*/ 22875 w 281"/>
                  <a:gd name="T75" fmla="*/ 819 h 99"/>
                  <a:gd name="T76" fmla="*/ 23990 w 281"/>
                  <a:gd name="T77" fmla="*/ 819 h 99"/>
                  <a:gd name="T78" fmla="*/ 24676 w 281"/>
                  <a:gd name="T79" fmla="*/ 1629 h 99"/>
                  <a:gd name="T80" fmla="*/ 24676 w 281"/>
                  <a:gd name="T81" fmla="*/ 819 h 99"/>
                  <a:gd name="T82" fmla="*/ 25301 w 281"/>
                  <a:gd name="T83" fmla="*/ 819 h 99"/>
                  <a:gd name="T84" fmla="*/ 26642 w 281"/>
                  <a:gd name="T85" fmla="*/ 662 h 99"/>
                  <a:gd name="T86" fmla="*/ 27892 w 281"/>
                  <a:gd name="T87" fmla="*/ 662 h 99"/>
                  <a:gd name="T88" fmla="*/ 27892 w 281"/>
                  <a:gd name="T89" fmla="*/ 0 h 99"/>
                  <a:gd name="T90" fmla="*/ 29166 w 281"/>
                  <a:gd name="T91" fmla="*/ 986 h 99"/>
                  <a:gd name="T92" fmla="*/ 29166 w 281"/>
                  <a:gd name="T93" fmla="*/ 819 h 99"/>
                  <a:gd name="T94" fmla="*/ 29814 w 281"/>
                  <a:gd name="T95" fmla="*/ 819 h 99"/>
                  <a:gd name="T96" fmla="*/ 30477 w 281"/>
                  <a:gd name="T97" fmla="*/ 819 h 99"/>
                  <a:gd name="T98" fmla="*/ 31063 w 281"/>
                  <a:gd name="T99" fmla="*/ 1464 h 99"/>
                  <a:gd name="T100" fmla="*/ 31063 w 281"/>
                  <a:gd name="T101" fmla="*/ 986 h 99"/>
                  <a:gd name="T102" fmla="*/ 31749 w 281"/>
                  <a:gd name="T103" fmla="*/ 986 h 99"/>
                  <a:gd name="T104" fmla="*/ 32403 w 281"/>
                  <a:gd name="T105" fmla="*/ 819 h 99"/>
                  <a:gd name="T106" fmla="*/ 33675 w 281"/>
                  <a:gd name="T107" fmla="*/ 819 h 99"/>
                  <a:gd name="T108" fmla="*/ 34175 w 281"/>
                  <a:gd name="T109" fmla="*/ 1464 h 99"/>
                  <a:gd name="T110" fmla="*/ 34175 w 281"/>
                  <a:gd name="T111" fmla="*/ 986 h 99"/>
                  <a:gd name="T112" fmla="*/ 34839 w 281"/>
                  <a:gd name="T113" fmla="*/ 986 h 99"/>
                  <a:gd name="T114" fmla="*/ 35430 w 281"/>
                  <a:gd name="T115" fmla="*/ 819 h 9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81" h="99">
                    <a:moveTo>
                      <a:pt x="0" y="70"/>
                    </a:moveTo>
                    <a:lnTo>
                      <a:pt x="0" y="50"/>
                    </a:lnTo>
                    <a:lnTo>
                      <a:pt x="0" y="60"/>
                    </a:lnTo>
                    <a:lnTo>
                      <a:pt x="5" y="50"/>
                    </a:lnTo>
                    <a:lnTo>
                      <a:pt x="5" y="40"/>
                    </a:lnTo>
                    <a:lnTo>
                      <a:pt x="5" y="50"/>
                    </a:lnTo>
                    <a:lnTo>
                      <a:pt x="10" y="50"/>
                    </a:lnTo>
                    <a:lnTo>
                      <a:pt x="15" y="40"/>
                    </a:lnTo>
                    <a:lnTo>
                      <a:pt x="15" y="99"/>
                    </a:lnTo>
                    <a:lnTo>
                      <a:pt x="15" y="0"/>
                    </a:lnTo>
                    <a:lnTo>
                      <a:pt x="15" y="70"/>
                    </a:lnTo>
                    <a:lnTo>
                      <a:pt x="20" y="60"/>
                    </a:lnTo>
                    <a:lnTo>
                      <a:pt x="20" y="50"/>
                    </a:lnTo>
                    <a:lnTo>
                      <a:pt x="20" y="60"/>
                    </a:lnTo>
                    <a:lnTo>
                      <a:pt x="25" y="50"/>
                    </a:lnTo>
                    <a:lnTo>
                      <a:pt x="29" y="50"/>
                    </a:lnTo>
                    <a:lnTo>
                      <a:pt x="34" y="40"/>
                    </a:lnTo>
                    <a:lnTo>
                      <a:pt x="39" y="50"/>
                    </a:lnTo>
                    <a:lnTo>
                      <a:pt x="39" y="20"/>
                    </a:lnTo>
                    <a:lnTo>
                      <a:pt x="44" y="10"/>
                    </a:lnTo>
                    <a:lnTo>
                      <a:pt x="44" y="99"/>
                    </a:lnTo>
                    <a:lnTo>
                      <a:pt x="44" y="0"/>
                    </a:lnTo>
                    <a:lnTo>
                      <a:pt x="44" y="60"/>
                    </a:lnTo>
                    <a:lnTo>
                      <a:pt x="49" y="50"/>
                    </a:lnTo>
                    <a:lnTo>
                      <a:pt x="54" y="50"/>
                    </a:lnTo>
                    <a:lnTo>
                      <a:pt x="64" y="50"/>
                    </a:lnTo>
                    <a:lnTo>
                      <a:pt x="64" y="40"/>
                    </a:lnTo>
                    <a:lnTo>
                      <a:pt x="69" y="30"/>
                    </a:lnTo>
                    <a:lnTo>
                      <a:pt x="69" y="89"/>
                    </a:lnTo>
                    <a:lnTo>
                      <a:pt x="69" y="0"/>
                    </a:lnTo>
                    <a:lnTo>
                      <a:pt x="69" y="50"/>
                    </a:lnTo>
                    <a:lnTo>
                      <a:pt x="79" y="50"/>
                    </a:lnTo>
                    <a:lnTo>
                      <a:pt x="74" y="50"/>
                    </a:lnTo>
                    <a:lnTo>
                      <a:pt x="79" y="50"/>
                    </a:lnTo>
                    <a:lnTo>
                      <a:pt x="84" y="40"/>
                    </a:lnTo>
                    <a:lnTo>
                      <a:pt x="89" y="50"/>
                    </a:lnTo>
                    <a:lnTo>
                      <a:pt x="94" y="40"/>
                    </a:lnTo>
                    <a:lnTo>
                      <a:pt x="94" y="89"/>
                    </a:lnTo>
                    <a:lnTo>
                      <a:pt x="94" y="0"/>
                    </a:lnTo>
                    <a:lnTo>
                      <a:pt x="94" y="50"/>
                    </a:lnTo>
                    <a:lnTo>
                      <a:pt x="104" y="50"/>
                    </a:lnTo>
                    <a:lnTo>
                      <a:pt x="104" y="40"/>
                    </a:lnTo>
                    <a:lnTo>
                      <a:pt x="104" y="50"/>
                    </a:lnTo>
                    <a:lnTo>
                      <a:pt x="108" y="40"/>
                    </a:lnTo>
                    <a:lnTo>
                      <a:pt x="113" y="50"/>
                    </a:lnTo>
                    <a:lnTo>
                      <a:pt x="118" y="40"/>
                    </a:lnTo>
                    <a:lnTo>
                      <a:pt x="118" y="99"/>
                    </a:lnTo>
                    <a:lnTo>
                      <a:pt x="118" y="0"/>
                    </a:lnTo>
                    <a:lnTo>
                      <a:pt x="118" y="50"/>
                    </a:lnTo>
                    <a:lnTo>
                      <a:pt x="128" y="50"/>
                    </a:lnTo>
                    <a:lnTo>
                      <a:pt x="123" y="50"/>
                    </a:lnTo>
                    <a:lnTo>
                      <a:pt x="128" y="50"/>
                    </a:lnTo>
                    <a:lnTo>
                      <a:pt x="133" y="40"/>
                    </a:lnTo>
                    <a:lnTo>
                      <a:pt x="138" y="50"/>
                    </a:lnTo>
                    <a:lnTo>
                      <a:pt x="138" y="40"/>
                    </a:lnTo>
                    <a:lnTo>
                      <a:pt x="138" y="50"/>
                    </a:lnTo>
                    <a:lnTo>
                      <a:pt x="143" y="40"/>
                    </a:lnTo>
                    <a:lnTo>
                      <a:pt x="143" y="89"/>
                    </a:lnTo>
                    <a:lnTo>
                      <a:pt x="143" y="0"/>
                    </a:lnTo>
                    <a:lnTo>
                      <a:pt x="143" y="50"/>
                    </a:lnTo>
                    <a:lnTo>
                      <a:pt x="153" y="50"/>
                    </a:lnTo>
                    <a:lnTo>
                      <a:pt x="153" y="40"/>
                    </a:lnTo>
                    <a:lnTo>
                      <a:pt x="153" y="50"/>
                    </a:lnTo>
                    <a:lnTo>
                      <a:pt x="158" y="40"/>
                    </a:lnTo>
                    <a:lnTo>
                      <a:pt x="158" y="50"/>
                    </a:lnTo>
                    <a:lnTo>
                      <a:pt x="158" y="40"/>
                    </a:lnTo>
                    <a:lnTo>
                      <a:pt x="163" y="50"/>
                    </a:lnTo>
                    <a:lnTo>
                      <a:pt x="163" y="40"/>
                    </a:lnTo>
                    <a:lnTo>
                      <a:pt x="163" y="50"/>
                    </a:lnTo>
                    <a:lnTo>
                      <a:pt x="168" y="40"/>
                    </a:lnTo>
                    <a:lnTo>
                      <a:pt x="168" y="89"/>
                    </a:lnTo>
                    <a:lnTo>
                      <a:pt x="168" y="0"/>
                    </a:lnTo>
                    <a:lnTo>
                      <a:pt x="168" y="50"/>
                    </a:lnTo>
                    <a:lnTo>
                      <a:pt x="173" y="60"/>
                    </a:lnTo>
                    <a:lnTo>
                      <a:pt x="178" y="50"/>
                    </a:lnTo>
                    <a:lnTo>
                      <a:pt x="183" y="40"/>
                    </a:lnTo>
                    <a:lnTo>
                      <a:pt x="187" y="50"/>
                    </a:lnTo>
                    <a:lnTo>
                      <a:pt x="192" y="40"/>
                    </a:lnTo>
                    <a:lnTo>
                      <a:pt x="192" y="99"/>
                    </a:lnTo>
                    <a:lnTo>
                      <a:pt x="192" y="0"/>
                    </a:lnTo>
                    <a:lnTo>
                      <a:pt x="192" y="50"/>
                    </a:lnTo>
                    <a:lnTo>
                      <a:pt x="202" y="50"/>
                    </a:lnTo>
                    <a:lnTo>
                      <a:pt x="197" y="50"/>
                    </a:lnTo>
                    <a:lnTo>
                      <a:pt x="202" y="50"/>
                    </a:lnTo>
                    <a:lnTo>
                      <a:pt x="207" y="40"/>
                    </a:lnTo>
                    <a:lnTo>
                      <a:pt x="212" y="50"/>
                    </a:lnTo>
                    <a:lnTo>
                      <a:pt x="217" y="40"/>
                    </a:lnTo>
                    <a:lnTo>
                      <a:pt x="217" y="99"/>
                    </a:lnTo>
                    <a:lnTo>
                      <a:pt x="217" y="0"/>
                    </a:lnTo>
                    <a:lnTo>
                      <a:pt x="217" y="60"/>
                    </a:lnTo>
                    <a:lnTo>
                      <a:pt x="227" y="60"/>
                    </a:lnTo>
                    <a:lnTo>
                      <a:pt x="222" y="60"/>
                    </a:lnTo>
                    <a:lnTo>
                      <a:pt x="227" y="50"/>
                    </a:lnTo>
                    <a:lnTo>
                      <a:pt x="232" y="40"/>
                    </a:lnTo>
                    <a:lnTo>
                      <a:pt x="232" y="50"/>
                    </a:lnTo>
                    <a:lnTo>
                      <a:pt x="232" y="40"/>
                    </a:lnTo>
                    <a:lnTo>
                      <a:pt x="237" y="50"/>
                    </a:lnTo>
                    <a:lnTo>
                      <a:pt x="242" y="40"/>
                    </a:lnTo>
                    <a:lnTo>
                      <a:pt x="242" y="89"/>
                    </a:lnTo>
                    <a:lnTo>
                      <a:pt x="242" y="0"/>
                    </a:lnTo>
                    <a:lnTo>
                      <a:pt x="242" y="60"/>
                    </a:lnTo>
                    <a:lnTo>
                      <a:pt x="247" y="50"/>
                    </a:lnTo>
                    <a:lnTo>
                      <a:pt x="247" y="60"/>
                    </a:lnTo>
                    <a:lnTo>
                      <a:pt x="252" y="50"/>
                    </a:lnTo>
                    <a:lnTo>
                      <a:pt x="257" y="40"/>
                    </a:lnTo>
                    <a:lnTo>
                      <a:pt x="262" y="50"/>
                    </a:lnTo>
                    <a:lnTo>
                      <a:pt x="266" y="40"/>
                    </a:lnTo>
                    <a:lnTo>
                      <a:pt x="266" y="89"/>
                    </a:lnTo>
                    <a:lnTo>
                      <a:pt x="266" y="0"/>
                    </a:lnTo>
                    <a:lnTo>
                      <a:pt x="266" y="60"/>
                    </a:lnTo>
                    <a:lnTo>
                      <a:pt x="276" y="60"/>
                    </a:lnTo>
                    <a:lnTo>
                      <a:pt x="271" y="60"/>
                    </a:lnTo>
                    <a:lnTo>
                      <a:pt x="276" y="40"/>
                    </a:lnTo>
                    <a:lnTo>
                      <a:pt x="276" y="50"/>
                    </a:lnTo>
                    <a:lnTo>
                      <a:pt x="281" y="5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0" name="Oval 240">
                <a:extLst>
                  <a:ext uri="{FF2B5EF4-FFF2-40B4-BE49-F238E27FC236}">
                    <a16:creationId xmlns:a16="http://schemas.microsoft.com/office/drawing/2014/main" id="{E4187214-2886-0149-8391-A97E76EA9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3630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31" name="Freeform 241">
                <a:extLst>
                  <a:ext uri="{FF2B5EF4-FFF2-40B4-BE49-F238E27FC236}">
                    <a16:creationId xmlns:a16="http://schemas.microsoft.com/office/drawing/2014/main" id="{91F02D40-0B4D-F646-BCE9-FE610EFE0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3608"/>
                <a:ext cx="193" cy="84"/>
              </a:xfrm>
              <a:custGeom>
                <a:avLst/>
                <a:gdLst>
                  <a:gd name="T0" fmla="*/ 669 w 267"/>
                  <a:gd name="T1" fmla="*/ 945 h 120"/>
                  <a:gd name="T2" fmla="*/ 1281 w 267"/>
                  <a:gd name="T3" fmla="*/ 0 h 120"/>
                  <a:gd name="T4" fmla="*/ 2599 w 267"/>
                  <a:gd name="T5" fmla="*/ 945 h 120"/>
                  <a:gd name="T6" fmla="*/ 3268 w 267"/>
                  <a:gd name="T7" fmla="*/ 945 h 120"/>
                  <a:gd name="T8" fmla="*/ 3882 w 267"/>
                  <a:gd name="T9" fmla="*/ 0 h 120"/>
                  <a:gd name="T10" fmla="*/ 5218 w 267"/>
                  <a:gd name="T11" fmla="*/ 945 h 120"/>
                  <a:gd name="T12" fmla="*/ 7663 w 267"/>
                  <a:gd name="T13" fmla="*/ 945 h 120"/>
                  <a:gd name="T14" fmla="*/ 7663 w 267"/>
                  <a:gd name="T15" fmla="*/ 628 h 120"/>
                  <a:gd name="T16" fmla="*/ 8279 w 267"/>
                  <a:gd name="T17" fmla="*/ 1093 h 120"/>
                  <a:gd name="T18" fmla="*/ 9669 w 267"/>
                  <a:gd name="T19" fmla="*/ 1093 h 120"/>
                  <a:gd name="T20" fmla="*/ 9669 w 267"/>
                  <a:gd name="T21" fmla="*/ 1093 h 120"/>
                  <a:gd name="T22" fmla="*/ 10262 w 267"/>
                  <a:gd name="T23" fmla="*/ 945 h 120"/>
                  <a:gd name="T24" fmla="*/ 10929 w 267"/>
                  <a:gd name="T25" fmla="*/ 945 h 120"/>
                  <a:gd name="T26" fmla="*/ 11539 w 267"/>
                  <a:gd name="T27" fmla="*/ 155 h 120"/>
                  <a:gd name="T28" fmla="*/ 12212 w 267"/>
                  <a:gd name="T29" fmla="*/ 1257 h 120"/>
                  <a:gd name="T30" fmla="*/ 13530 w 267"/>
                  <a:gd name="T31" fmla="*/ 945 h 120"/>
                  <a:gd name="T32" fmla="*/ 14218 w 267"/>
                  <a:gd name="T33" fmla="*/ 1093 h 120"/>
                  <a:gd name="T34" fmla="*/ 14805 w 267"/>
                  <a:gd name="T35" fmla="*/ 155 h 120"/>
                  <a:gd name="T36" fmla="*/ 15480 w 267"/>
                  <a:gd name="T37" fmla="*/ 1882 h 120"/>
                  <a:gd name="T38" fmla="*/ 16130 w 267"/>
                  <a:gd name="T39" fmla="*/ 1093 h 120"/>
                  <a:gd name="T40" fmla="*/ 16798 w 267"/>
                  <a:gd name="T41" fmla="*/ 945 h 120"/>
                  <a:gd name="T42" fmla="*/ 16798 w 267"/>
                  <a:gd name="T43" fmla="*/ 945 h 120"/>
                  <a:gd name="T44" fmla="*/ 17340 w 267"/>
                  <a:gd name="T45" fmla="*/ 945 h 120"/>
                  <a:gd name="T46" fmla="*/ 17933 w 267"/>
                  <a:gd name="T47" fmla="*/ 1093 h 120"/>
                  <a:gd name="T48" fmla="*/ 18621 w 267"/>
                  <a:gd name="T49" fmla="*/ 155 h 120"/>
                  <a:gd name="T50" fmla="*/ 19252 w 267"/>
                  <a:gd name="T51" fmla="*/ 1093 h 120"/>
                  <a:gd name="T52" fmla="*/ 20532 w 267"/>
                  <a:gd name="T53" fmla="*/ 945 h 120"/>
                  <a:gd name="T54" fmla="*/ 21222 w 267"/>
                  <a:gd name="T55" fmla="*/ 1093 h 120"/>
                  <a:gd name="T56" fmla="*/ 21881 w 267"/>
                  <a:gd name="T57" fmla="*/ 1882 h 120"/>
                  <a:gd name="T58" fmla="*/ 22479 w 267"/>
                  <a:gd name="T59" fmla="*/ 1257 h 120"/>
                  <a:gd name="T60" fmla="*/ 23800 w 267"/>
                  <a:gd name="T61" fmla="*/ 945 h 120"/>
                  <a:gd name="T62" fmla="*/ 25078 w 267"/>
                  <a:gd name="T63" fmla="*/ 1726 h 120"/>
                  <a:gd name="T64" fmla="*/ 26427 w 267"/>
                  <a:gd name="T65" fmla="*/ 1257 h 120"/>
                  <a:gd name="T66" fmla="*/ 27060 w 267"/>
                  <a:gd name="T67" fmla="*/ 945 h 120"/>
                  <a:gd name="T68" fmla="*/ 28208 w 267"/>
                  <a:gd name="T69" fmla="*/ 785 h 120"/>
                  <a:gd name="T70" fmla="*/ 28878 w 267"/>
                  <a:gd name="T71" fmla="*/ 155 h 120"/>
                  <a:gd name="T72" fmla="*/ 29511 w 267"/>
                  <a:gd name="T73" fmla="*/ 1093 h 120"/>
                  <a:gd name="T74" fmla="*/ 31479 w 267"/>
                  <a:gd name="T75" fmla="*/ 785 h 120"/>
                  <a:gd name="T76" fmla="*/ 32148 w 267"/>
                  <a:gd name="T77" fmla="*/ 1726 h 120"/>
                  <a:gd name="T78" fmla="*/ 32759 w 267"/>
                  <a:gd name="T79" fmla="*/ 945 h 120"/>
                  <a:gd name="T80" fmla="*/ 33469 w 267"/>
                  <a:gd name="T81" fmla="*/ 945 h 120"/>
                  <a:gd name="T82" fmla="*/ 34057 w 267"/>
                  <a:gd name="T83" fmla="*/ 945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7" h="120">
                    <a:moveTo>
                      <a:pt x="5" y="50"/>
                    </a:moveTo>
                    <a:lnTo>
                      <a:pt x="0" y="50"/>
                    </a:lnTo>
                    <a:lnTo>
                      <a:pt x="5" y="60"/>
                    </a:lnTo>
                    <a:lnTo>
                      <a:pt x="10" y="50"/>
                    </a:lnTo>
                    <a:lnTo>
                      <a:pt x="10" y="120"/>
                    </a:lnTo>
                    <a:lnTo>
                      <a:pt x="10" y="0"/>
                    </a:lnTo>
                    <a:lnTo>
                      <a:pt x="10" y="60"/>
                    </a:lnTo>
                    <a:lnTo>
                      <a:pt x="15" y="70"/>
                    </a:lnTo>
                    <a:lnTo>
                      <a:pt x="20" y="60"/>
                    </a:lnTo>
                    <a:lnTo>
                      <a:pt x="20" y="50"/>
                    </a:lnTo>
                    <a:lnTo>
                      <a:pt x="20" y="60"/>
                    </a:lnTo>
                    <a:lnTo>
                      <a:pt x="25" y="60"/>
                    </a:lnTo>
                    <a:lnTo>
                      <a:pt x="30" y="50"/>
                    </a:lnTo>
                    <a:lnTo>
                      <a:pt x="30" y="120"/>
                    </a:lnTo>
                    <a:lnTo>
                      <a:pt x="30" y="0"/>
                    </a:lnTo>
                    <a:lnTo>
                      <a:pt x="30" y="60"/>
                    </a:lnTo>
                    <a:lnTo>
                      <a:pt x="35" y="70"/>
                    </a:lnTo>
                    <a:lnTo>
                      <a:pt x="40" y="60"/>
                    </a:lnTo>
                    <a:lnTo>
                      <a:pt x="45" y="60"/>
                    </a:lnTo>
                    <a:lnTo>
                      <a:pt x="50" y="60"/>
                    </a:lnTo>
                    <a:lnTo>
                      <a:pt x="59" y="60"/>
                    </a:lnTo>
                    <a:lnTo>
                      <a:pt x="54" y="60"/>
                    </a:lnTo>
                    <a:lnTo>
                      <a:pt x="59" y="10"/>
                    </a:lnTo>
                    <a:lnTo>
                      <a:pt x="59" y="40"/>
                    </a:lnTo>
                    <a:lnTo>
                      <a:pt x="64" y="60"/>
                    </a:lnTo>
                    <a:lnTo>
                      <a:pt x="64" y="120"/>
                    </a:lnTo>
                    <a:lnTo>
                      <a:pt x="64" y="70"/>
                    </a:lnTo>
                    <a:lnTo>
                      <a:pt x="69" y="80"/>
                    </a:lnTo>
                    <a:lnTo>
                      <a:pt x="69" y="60"/>
                    </a:lnTo>
                    <a:lnTo>
                      <a:pt x="74" y="70"/>
                    </a:lnTo>
                    <a:lnTo>
                      <a:pt x="74" y="60"/>
                    </a:lnTo>
                    <a:lnTo>
                      <a:pt x="74" y="70"/>
                    </a:lnTo>
                    <a:lnTo>
                      <a:pt x="79" y="60"/>
                    </a:lnTo>
                    <a:lnTo>
                      <a:pt x="79" y="70"/>
                    </a:lnTo>
                    <a:lnTo>
                      <a:pt x="79" y="60"/>
                    </a:lnTo>
                    <a:lnTo>
                      <a:pt x="84" y="50"/>
                    </a:lnTo>
                    <a:lnTo>
                      <a:pt x="84" y="70"/>
                    </a:lnTo>
                    <a:lnTo>
                      <a:pt x="84" y="60"/>
                    </a:lnTo>
                    <a:lnTo>
                      <a:pt x="89" y="70"/>
                    </a:lnTo>
                    <a:lnTo>
                      <a:pt x="89" y="120"/>
                    </a:lnTo>
                    <a:lnTo>
                      <a:pt x="89" y="10"/>
                    </a:lnTo>
                    <a:lnTo>
                      <a:pt x="89" y="80"/>
                    </a:lnTo>
                    <a:lnTo>
                      <a:pt x="99" y="80"/>
                    </a:lnTo>
                    <a:lnTo>
                      <a:pt x="94" y="80"/>
                    </a:lnTo>
                    <a:lnTo>
                      <a:pt x="99" y="60"/>
                    </a:lnTo>
                    <a:lnTo>
                      <a:pt x="104" y="70"/>
                    </a:lnTo>
                    <a:lnTo>
                      <a:pt x="104" y="60"/>
                    </a:lnTo>
                    <a:lnTo>
                      <a:pt x="109" y="70"/>
                    </a:lnTo>
                    <a:lnTo>
                      <a:pt x="109" y="60"/>
                    </a:lnTo>
                    <a:lnTo>
                      <a:pt x="114" y="70"/>
                    </a:lnTo>
                    <a:lnTo>
                      <a:pt x="114" y="10"/>
                    </a:lnTo>
                    <a:lnTo>
                      <a:pt x="114" y="90"/>
                    </a:lnTo>
                    <a:lnTo>
                      <a:pt x="119" y="100"/>
                    </a:lnTo>
                    <a:lnTo>
                      <a:pt x="119" y="120"/>
                    </a:lnTo>
                    <a:lnTo>
                      <a:pt x="119" y="70"/>
                    </a:lnTo>
                    <a:lnTo>
                      <a:pt x="119" y="80"/>
                    </a:lnTo>
                    <a:lnTo>
                      <a:pt x="124" y="70"/>
                    </a:lnTo>
                    <a:lnTo>
                      <a:pt x="124" y="60"/>
                    </a:lnTo>
                    <a:lnTo>
                      <a:pt x="124" y="70"/>
                    </a:lnTo>
                    <a:lnTo>
                      <a:pt x="129" y="60"/>
                    </a:lnTo>
                    <a:lnTo>
                      <a:pt x="129" y="70"/>
                    </a:lnTo>
                    <a:lnTo>
                      <a:pt x="129" y="60"/>
                    </a:lnTo>
                    <a:lnTo>
                      <a:pt x="133" y="70"/>
                    </a:lnTo>
                    <a:lnTo>
                      <a:pt x="133" y="60"/>
                    </a:lnTo>
                    <a:lnTo>
                      <a:pt x="138" y="70"/>
                    </a:lnTo>
                    <a:lnTo>
                      <a:pt x="138" y="60"/>
                    </a:lnTo>
                    <a:lnTo>
                      <a:pt x="138" y="70"/>
                    </a:lnTo>
                    <a:lnTo>
                      <a:pt x="143" y="60"/>
                    </a:lnTo>
                    <a:lnTo>
                      <a:pt x="143" y="120"/>
                    </a:lnTo>
                    <a:lnTo>
                      <a:pt x="143" y="10"/>
                    </a:lnTo>
                    <a:lnTo>
                      <a:pt x="143" y="70"/>
                    </a:lnTo>
                    <a:lnTo>
                      <a:pt x="148" y="80"/>
                    </a:lnTo>
                    <a:lnTo>
                      <a:pt x="148" y="70"/>
                    </a:lnTo>
                    <a:lnTo>
                      <a:pt x="148" y="80"/>
                    </a:lnTo>
                    <a:lnTo>
                      <a:pt x="158" y="60"/>
                    </a:lnTo>
                    <a:lnTo>
                      <a:pt x="163" y="50"/>
                    </a:lnTo>
                    <a:lnTo>
                      <a:pt x="163" y="70"/>
                    </a:lnTo>
                    <a:lnTo>
                      <a:pt x="168" y="60"/>
                    </a:lnTo>
                    <a:lnTo>
                      <a:pt x="168" y="0"/>
                    </a:lnTo>
                    <a:lnTo>
                      <a:pt x="168" y="120"/>
                    </a:lnTo>
                    <a:lnTo>
                      <a:pt x="173" y="110"/>
                    </a:lnTo>
                    <a:lnTo>
                      <a:pt x="173" y="70"/>
                    </a:lnTo>
                    <a:lnTo>
                      <a:pt x="173" y="80"/>
                    </a:lnTo>
                    <a:lnTo>
                      <a:pt x="183" y="60"/>
                    </a:lnTo>
                    <a:lnTo>
                      <a:pt x="178" y="60"/>
                    </a:lnTo>
                    <a:lnTo>
                      <a:pt x="183" y="60"/>
                    </a:lnTo>
                    <a:lnTo>
                      <a:pt x="193" y="60"/>
                    </a:lnTo>
                    <a:lnTo>
                      <a:pt x="193" y="10"/>
                    </a:lnTo>
                    <a:lnTo>
                      <a:pt x="193" y="110"/>
                    </a:lnTo>
                    <a:lnTo>
                      <a:pt x="198" y="120"/>
                    </a:lnTo>
                    <a:lnTo>
                      <a:pt x="198" y="70"/>
                    </a:lnTo>
                    <a:lnTo>
                      <a:pt x="203" y="80"/>
                    </a:lnTo>
                    <a:lnTo>
                      <a:pt x="203" y="60"/>
                    </a:lnTo>
                    <a:lnTo>
                      <a:pt x="208" y="70"/>
                    </a:lnTo>
                    <a:lnTo>
                      <a:pt x="208" y="60"/>
                    </a:lnTo>
                    <a:lnTo>
                      <a:pt x="217" y="60"/>
                    </a:lnTo>
                    <a:lnTo>
                      <a:pt x="217" y="70"/>
                    </a:lnTo>
                    <a:lnTo>
                      <a:pt x="217" y="50"/>
                    </a:lnTo>
                    <a:lnTo>
                      <a:pt x="222" y="40"/>
                    </a:lnTo>
                    <a:lnTo>
                      <a:pt x="222" y="110"/>
                    </a:lnTo>
                    <a:lnTo>
                      <a:pt x="222" y="10"/>
                    </a:lnTo>
                    <a:lnTo>
                      <a:pt x="222" y="70"/>
                    </a:lnTo>
                    <a:lnTo>
                      <a:pt x="227" y="80"/>
                    </a:lnTo>
                    <a:lnTo>
                      <a:pt x="227" y="70"/>
                    </a:lnTo>
                    <a:lnTo>
                      <a:pt x="232" y="60"/>
                    </a:lnTo>
                    <a:lnTo>
                      <a:pt x="237" y="60"/>
                    </a:lnTo>
                    <a:lnTo>
                      <a:pt x="242" y="50"/>
                    </a:lnTo>
                    <a:lnTo>
                      <a:pt x="242" y="70"/>
                    </a:lnTo>
                    <a:lnTo>
                      <a:pt x="247" y="60"/>
                    </a:lnTo>
                    <a:lnTo>
                      <a:pt x="247" y="110"/>
                    </a:lnTo>
                    <a:lnTo>
                      <a:pt x="247" y="10"/>
                    </a:lnTo>
                    <a:lnTo>
                      <a:pt x="247" y="70"/>
                    </a:lnTo>
                    <a:lnTo>
                      <a:pt x="252" y="60"/>
                    </a:lnTo>
                    <a:lnTo>
                      <a:pt x="252" y="80"/>
                    </a:lnTo>
                    <a:lnTo>
                      <a:pt x="252" y="70"/>
                    </a:lnTo>
                    <a:lnTo>
                      <a:pt x="257" y="60"/>
                    </a:lnTo>
                    <a:lnTo>
                      <a:pt x="257" y="70"/>
                    </a:lnTo>
                    <a:lnTo>
                      <a:pt x="257" y="60"/>
                    </a:lnTo>
                    <a:lnTo>
                      <a:pt x="262" y="60"/>
                    </a:lnTo>
                    <a:lnTo>
                      <a:pt x="267" y="5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2" name="Freeform 242">
                <a:extLst>
                  <a:ext uri="{FF2B5EF4-FFF2-40B4-BE49-F238E27FC236}">
                    <a16:creationId xmlns:a16="http://schemas.microsoft.com/office/drawing/2014/main" id="{9EBC1407-7D3B-6B4F-8DEA-7781C1509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" y="3615"/>
                <a:ext cx="192" cy="77"/>
              </a:xfrm>
              <a:custGeom>
                <a:avLst/>
                <a:gdLst>
                  <a:gd name="T0" fmla="*/ 663 w 266"/>
                  <a:gd name="T1" fmla="*/ 781 h 110"/>
                  <a:gd name="T2" fmla="*/ 663 w 266"/>
                  <a:gd name="T3" fmla="*/ 926 h 110"/>
                  <a:gd name="T4" fmla="*/ 1930 w 266"/>
                  <a:gd name="T5" fmla="*/ 781 h 110"/>
                  <a:gd name="T6" fmla="*/ 2544 w 266"/>
                  <a:gd name="T7" fmla="*/ 926 h 110"/>
                  <a:gd name="T8" fmla="*/ 3082 w 266"/>
                  <a:gd name="T9" fmla="*/ 621 h 110"/>
                  <a:gd name="T10" fmla="*/ 3686 w 266"/>
                  <a:gd name="T11" fmla="*/ 1541 h 110"/>
                  <a:gd name="T12" fmla="*/ 4936 w 266"/>
                  <a:gd name="T13" fmla="*/ 1086 h 110"/>
                  <a:gd name="T14" fmla="*/ 4936 w 266"/>
                  <a:gd name="T15" fmla="*/ 781 h 110"/>
                  <a:gd name="T16" fmla="*/ 5605 w 266"/>
                  <a:gd name="T17" fmla="*/ 781 h 110"/>
                  <a:gd name="T18" fmla="*/ 6893 w 266"/>
                  <a:gd name="T19" fmla="*/ 0 h 110"/>
                  <a:gd name="T20" fmla="*/ 7576 w 266"/>
                  <a:gd name="T21" fmla="*/ 926 h 110"/>
                  <a:gd name="T22" fmla="*/ 8161 w 266"/>
                  <a:gd name="T23" fmla="*/ 1086 h 110"/>
                  <a:gd name="T24" fmla="*/ 10081 w 266"/>
                  <a:gd name="T25" fmla="*/ 926 h 110"/>
                  <a:gd name="T26" fmla="*/ 10081 w 266"/>
                  <a:gd name="T27" fmla="*/ 781 h 110"/>
                  <a:gd name="T28" fmla="*/ 10704 w 266"/>
                  <a:gd name="T29" fmla="*/ 926 h 110"/>
                  <a:gd name="T30" fmla="*/ 12052 w 266"/>
                  <a:gd name="T31" fmla="*/ 926 h 110"/>
                  <a:gd name="T32" fmla="*/ 13163 w 266"/>
                  <a:gd name="T33" fmla="*/ 781 h 110"/>
                  <a:gd name="T34" fmla="*/ 13771 w 266"/>
                  <a:gd name="T35" fmla="*/ 306 h 110"/>
                  <a:gd name="T36" fmla="*/ 13771 w 266"/>
                  <a:gd name="T37" fmla="*/ 926 h 110"/>
                  <a:gd name="T38" fmla="*/ 15058 w 266"/>
                  <a:gd name="T39" fmla="*/ 926 h 110"/>
                  <a:gd name="T40" fmla="*/ 16972 w 266"/>
                  <a:gd name="T41" fmla="*/ 781 h 110"/>
                  <a:gd name="T42" fmla="*/ 16972 w 266"/>
                  <a:gd name="T43" fmla="*/ 926 h 110"/>
                  <a:gd name="T44" fmla="*/ 18905 w 266"/>
                  <a:gd name="T45" fmla="*/ 781 h 110"/>
                  <a:gd name="T46" fmla="*/ 20210 w 266"/>
                  <a:gd name="T47" fmla="*/ 1706 h 110"/>
                  <a:gd name="T48" fmla="*/ 20800 w 266"/>
                  <a:gd name="T49" fmla="*/ 1086 h 110"/>
                  <a:gd name="T50" fmla="*/ 21469 w 266"/>
                  <a:gd name="T51" fmla="*/ 926 h 110"/>
                  <a:gd name="T52" fmla="*/ 22055 w 266"/>
                  <a:gd name="T53" fmla="*/ 926 h 110"/>
                  <a:gd name="T54" fmla="*/ 23283 w 266"/>
                  <a:gd name="T55" fmla="*/ 1706 h 110"/>
                  <a:gd name="T56" fmla="*/ 23881 w 266"/>
                  <a:gd name="T57" fmla="*/ 1086 h 110"/>
                  <a:gd name="T58" fmla="*/ 24549 w 266"/>
                  <a:gd name="T59" fmla="*/ 926 h 110"/>
                  <a:gd name="T60" fmla="*/ 25138 w 266"/>
                  <a:gd name="T61" fmla="*/ 781 h 110"/>
                  <a:gd name="T62" fmla="*/ 26405 w 266"/>
                  <a:gd name="T63" fmla="*/ 926 h 110"/>
                  <a:gd name="T64" fmla="*/ 27068 w 266"/>
                  <a:gd name="T65" fmla="*/ 1541 h 110"/>
                  <a:gd name="T66" fmla="*/ 27713 w 266"/>
                  <a:gd name="T67" fmla="*/ 926 h 110"/>
                  <a:gd name="T68" fmla="*/ 28361 w 266"/>
                  <a:gd name="T69" fmla="*/ 781 h 110"/>
                  <a:gd name="T70" fmla="*/ 29024 w 266"/>
                  <a:gd name="T71" fmla="*/ 621 h 110"/>
                  <a:gd name="T72" fmla="*/ 29632 w 266"/>
                  <a:gd name="T73" fmla="*/ 926 h 110"/>
                  <a:gd name="T74" fmla="*/ 30291 w 266"/>
                  <a:gd name="T75" fmla="*/ 0 h 110"/>
                  <a:gd name="T76" fmla="*/ 31559 w 266"/>
                  <a:gd name="T77" fmla="*/ 781 h 110"/>
                  <a:gd name="T78" fmla="*/ 32186 w 266"/>
                  <a:gd name="T79" fmla="*/ 926 h 110"/>
                  <a:gd name="T80" fmla="*/ 32837 w 266"/>
                  <a:gd name="T81" fmla="*/ 926 h 110"/>
                  <a:gd name="T82" fmla="*/ 33298 w 266"/>
                  <a:gd name="T83" fmla="*/ 0 h 1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6" h="110">
                    <a:moveTo>
                      <a:pt x="0" y="40"/>
                    </a:moveTo>
                    <a:lnTo>
                      <a:pt x="0" y="60"/>
                    </a:lnTo>
                    <a:lnTo>
                      <a:pt x="5" y="50"/>
                    </a:lnTo>
                    <a:lnTo>
                      <a:pt x="5" y="100"/>
                    </a:lnTo>
                    <a:lnTo>
                      <a:pt x="5" y="0"/>
                    </a:lnTo>
                    <a:lnTo>
                      <a:pt x="5" y="60"/>
                    </a:lnTo>
                    <a:lnTo>
                      <a:pt x="10" y="70"/>
                    </a:lnTo>
                    <a:lnTo>
                      <a:pt x="15" y="60"/>
                    </a:lnTo>
                    <a:lnTo>
                      <a:pt x="15" y="50"/>
                    </a:lnTo>
                    <a:lnTo>
                      <a:pt x="15" y="60"/>
                    </a:lnTo>
                    <a:lnTo>
                      <a:pt x="20" y="50"/>
                    </a:lnTo>
                    <a:lnTo>
                      <a:pt x="20" y="60"/>
                    </a:lnTo>
                    <a:lnTo>
                      <a:pt x="20" y="50"/>
                    </a:lnTo>
                    <a:lnTo>
                      <a:pt x="24" y="40"/>
                    </a:lnTo>
                    <a:lnTo>
                      <a:pt x="24" y="60"/>
                    </a:lnTo>
                    <a:lnTo>
                      <a:pt x="29" y="50"/>
                    </a:lnTo>
                    <a:lnTo>
                      <a:pt x="29" y="100"/>
                    </a:lnTo>
                    <a:lnTo>
                      <a:pt x="29" y="0"/>
                    </a:lnTo>
                    <a:lnTo>
                      <a:pt x="29" y="70"/>
                    </a:lnTo>
                    <a:lnTo>
                      <a:pt x="39" y="70"/>
                    </a:lnTo>
                    <a:lnTo>
                      <a:pt x="34" y="70"/>
                    </a:lnTo>
                    <a:lnTo>
                      <a:pt x="39" y="50"/>
                    </a:lnTo>
                    <a:lnTo>
                      <a:pt x="44" y="60"/>
                    </a:lnTo>
                    <a:lnTo>
                      <a:pt x="44" y="50"/>
                    </a:lnTo>
                    <a:lnTo>
                      <a:pt x="44" y="60"/>
                    </a:lnTo>
                    <a:lnTo>
                      <a:pt x="54" y="60"/>
                    </a:lnTo>
                    <a:lnTo>
                      <a:pt x="54" y="0"/>
                    </a:lnTo>
                    <a:lnTo>
                      <a:pt x="54" y="100"/>
                    </a:lnTo>
                    <a:lnTo>
                      <a:pt x="59" y="90"/>
                    </a:lnTo>
                    <a:lnTo>
                      <a:pt x="59" y="60"/>
                    </a:lnTo>
                    <a:lnTo>
                      <a:pt x="59" y="70"/>
                    </a:lnTo>
                    <a:lnTo>
                      <a:pt x="64" y="60"/>
                    </a:lnTo>
                    <a:lnTo>
                      <a:pt x="64" y="70"/>
                    </a:lnTo>
                    <a:lnTo>
                      <a:pt x="64" y="60"/>
                    </a:lnTo>
                    <a:lnTo>
                      <a:pt x="69" y="60"/>
                    </a:lnTo>
                    <a:lnTo>
                      <a:pt x="79" y="60"/>
                    </a:lnTo>
                    <a:lnTo>
                      <a:pt x="74" y="60"/>
                    </a:lnTo>
                    <a:lnTo>
                      <a:pt x="79" y="0"/>
                    </a:lnTo>
                    <a:lnTo>
                      <a:pt x="79" y="50"/>
                    </a:lnTo>
                    <a:lnTo>
                      <a:pt x="84" y="70"/>
                    </a:lnTo>
                    <a:lnTo>
                      <a:pt x="84" y="110"/>
                    </a:lnTo>
                    <a:lnTo>
                      <a:pt x="84" y="60"/>
                    </a:lnTo>
                    <a:lnTo>
                      <a:pt x="84" y="70"/>
                    </a:lnTo>
                    <a:lnTo>
                      <a:pt x="89" y="60"/>
                    </a:lnTo>
                    <a:lnTo>
                      <a:pt x="94" y="60"/>
                    </a:lnTo>
                    <a:lnTo>
                      <a:pt x="99" y="50"/>
                    </a:lnTo>
                    <a:lnTo>
                      <a:pt x="99" y="60"/>
                    </a:lnTo>
                    <a:lnTo>
                      <a:pt x="103" y="50"/>
                    </a:lnTo>
                    <a:lnTo>
                      <a:pt x="103" y="60"/>
                    </a:lnTo>
                    <a:lnTo>
                      <a:pt x="103" y="30"/>
                    </a:lnTo>
                    <a:lnTo>
                      <a:pt x="108" y="20"/>
                    </a:lnTo>
                    <a:lnTo>
                      <a:pt x="108" y="110"/>
                    </a:lnTo>
                    <a:lnTo>
                      <a:pt x="108" y="0"/>
                    </a:lnTo>
                    <a:lnTo>
                      <a:pt x="108" y="60"/>
                    </a:lnTo>
                    <a:lnTo>
                      <a:pt x="118" y="60"/>
                    </a:lnTo>
                    <a:lnTo>
                      <a:pt x="113" y="60"/>
                    </a:lnTo>
                    <a:lnTo>
                      <a:pt x="118" y="60"/>
                    </a:lnTo>
                    <a:lnTo>
                      <a:pt x="123" y="50"/>
                    </a:lnTo>
                    <a:lnTo>
                      <a:pt x="128" y="60"/>
                    </a:lnTo>
                    <a:lnTo>
                      <a:pt x="133" y="50"/>
                    </a:lnTo>
                    <a:lnTo>
                      <a:pt x="133" y="110"/>
                    </a:lnTo>
                    <a:lnTo>
                      <a:pt x="133" y="10"/>
                    </a:lnTo>
                    <a:lnTo>
                      <a:pt x="133" y="60"/>
                    </a:lnTo>
                    <a:lnTo>
                      <a:pt x="138" y="70"/>
                    </a:lnTo>
                    <a:lnTo>
                      <a:pt x="143" y="60"/>
                    </a:lnTo>
                    <a:lnTo>
                      <a:pt x="148" y="50"/>
                    </a:lnTo>
                    <a:lnTo>
                      <a:pt x="153" y="60"/>
                    </a:lnTo>
                    <a:lnTo>
                      <a:pt x="158" y="50"/>
                    </a:lnTo>
                    <a:lnTo>
                      <a:pt x="158" y="110"/>
                    </a:lnTo>
                    <a:lnTo>
                      <a:pt x="158" y="0"/>
                    </a:lnTo>
                    <a:lnTo>
                      <a:pt x="158" y="80"/>
                    </a:lnTo>
                    <a:lnTo>
                      <a:pt x="163" y="70"/>
                    </a:lnTo>
                    <a:lnTo>
                      <a:pt x="163" y="60"/>
                    </a:lnTo>
                    <a:lnTo>
                      <a:pt x="163" y="70"/>
                    </a:lnTo>
                    <a:lnTo>
                      <a:pt x="168" y="60"/>
                    </a:lnTo>
                    <a:lnTo>
                      <a:pt x="168" y="50"/>
                    </a:lnTo>
                    <a:lnTo>
                      <a:pt x="168" y="60"/>
                    </a:lnTo>
                    <a:lnTo>
                      <a:pt x="173" y="60"/>
                    </a:lnTo>
                    <a:lnTo>
                      <a:pt x="182" y="60"/>
                    </a:lnTo>
                    <a:lnTo>
                      <a:pt x="182" y="0"/>
                    </a:lnTo>
                    <a:lnTo>
                      <a:pt x="182" y="110"/>
                    </a:lnTo>
                    <a:lnTo>
                      <a:pt x="187" y="100"/>
                    </a:lnTo>
                    <a:lnTo>
                      <a:pt x="187" y="60"/>
                    </a:lnTo>
                    <a:lnTo>
                      <a:pt x="187" y="70"/>
                    </a:lnTo>
                    <a:lnTo>
                      <a:pt x="192" y="60"/>
                    </a:lnTo>
                    <a:lnTo>
                      <a:pt x="192" y="50"/>
                    </a:lnTo>
                    <a:lnTo>
                      <a:pt x="192" y="60"/>
                    </a:lnTo>
                    <a:lnTo>
                      <a:pt x="197" y="50"/>
                    </a:lnTo>
                    <a:lnTo>
                      <a:pt x="197" y="60"/>
                    </a:lnTo>
                    <a:lnTo>
                      <a:pt x="197" y="50"/>
                    </a:lnTo>
                    <a:lnTo>
                      <a:pt x="202" y="60"/>
                    </a:lnTo>
                    <a:lnTo>
                      <a:pt x="202" y="50"/>
                    </a:lnTo>
                    <a:lnTo>
                      <a:pt x="207" y="60"/>
                    </a:lnTo>
                    <a:lnTo>
                      <a:pt x="207" y="0"/>
                    </a:lnTo>
                    <a:lnTo>
                      <a:pt x="212" y="10"/>
                    </a:lnTo>
                    <a:lnTo>
                      <a:pt x="212" y="100"/>
                    </a:lnTo>
                    <a:lnTo>
                      <a:pt x="212" y="60"/>
                    </a:lnTo>
                    <a:lnTo>
                      <a:pt x="217" y="70"/>
                    </a:lnTo>
                    <a:lnTo>
                      <a:pt x="217" y="60"/>
                    </a:lnTo>
                    <a:lnTo>
                      <a:pt x="222" y="50"/>
                    </a:lnTo>
                    <a:lnTo>
                      <a:pt x="222" y="60"/>
                    </a:lnTo>
                    <a:lnTo>
                      <a:pt x="222" y="50"/>
                    </a:lnTo>
                    <a:lnTo>
                      <a:pt x="227" y="60"/>
                    </a:lnTo>
                    <a:lnTo>
                      <a:pt x="227" y="40"/>
                    </a:lnTo>
                    <a:lnTo>
                      <a:pt x="227" y="50"/>
                    </a:lnTo>
                    <a:lnTo>
                      <a:pt x="232" y="40"/>
                    </a:lnTo>
                    <a:lnTo>
                      <a:pt x="232" y="60"/>
                    </a:lnTo>
                    <a:lnTo>
                      <a:pt x="237" y="50"/>
                    </a:lnTo>
                    <a:lnTo>
                      <a:pt x="237" y="100"/>
                    </a:lnTo>
                    <a:lnTo>
                      <a:pt x="237" y="0"/>
                    </a:lnTo>
                    <a:lnTo>
                      <a:pt x="237" y="60"/>
                    </a:lnTo>
                    <a:lnTo>
                      <a:pt x="247" y="60"/>
                    </a:lnTo>
                    <a:lnTo>
                      <a:pt x="247" y="50"/>
                    </a:lnTo>
                    <a:lnTo>
                      <a:pt x="247" y="60"/>
                    </a:lnTo>
                    <a:lnTo>
                      <a:pt x="252" y="50"/>
                    </a:lnTo>
                    <a:lnTo>
                      <a:pt x="252" y="60"/>
                    </a:lnTo>
                    <a:lnTo>
                      <a:pt x="252" y="50"/>
                    </a:lnTo>
                    <a:lnTo>
                      <a:pt x="257" y="40"/>
                    </a:lnTo>
                    <a:lnTo>
                      <a:pt x="257" y="60"/>
                    </a:lnTo>
                    <a:lnTo>
                      <a:pt x="261" y="50"/>
                    </a:lnTo>
                    <a:lnTo>
                      <a:pt x="261" y="110"/>
                    </a:lnTo>
                    <a:lnTo>
                      <a:pt x="261" y="0"/>
                    </a:lnTo>
                    <a:lnTo>
                      <a:pt x="261" y="70"/>
                    </a:lnTo>
                    <a:lnTo>
                      <a:pt x="266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3" name="Freeform 243">
                <a:extLst>
                  <a:ext uri="{FF2B5EF4-FFF2-40B4-BE49-F238E27FC236}">
                    <a16:creationId xmlns:a16="http://schemas.microsoft.com/office/drawing/2014/main" id="{E23F00D1-F0DE-AC47-822D-D2718E9A1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3608"/>
                <a:ext cx="197" cy="77"/>
              </a:xfrm>
              <a:custGeom>
                <a:avLst/>
                <a:gdLst>
                  <a:gd name="T0" fmla="*/ 673 w 272"/>
                  <a:gd name="T1" fmla="*/ 1141 h 110"/>
                  <a:gd name="T2" fmla="*/ 1288 w 272"/>
                  <a:gd name="T3" fmla="*/ 979 h 110"/>
                  <a:gd name="T4" fmla="*/ 2000 w 272"/>
                  <a:gd name="T5" fmla="*/ 1141 h 110"/>
                  <a:gd name="T6" fmla="*/ 2612 w 272"/>
                  <a:gd name="T7" fmla="*/ 1795 h 110"/>
                  <a:gd name="T8" fmla="*/ 3287 w 272"/>
                  <a:gd name="T9" fmla="*/ 1305 h 110"/>
                  <a:gd name="T10" fmla="*/ 4571 w 272"/>
                  <a:gd name="T11" fmla="*/ 979 h 110"/>
                  <a:gd name="T12" fmla="*/ 5898 w 272"/>
                  <a:gd name="T13" fmla="*/ 1141 h 110"/>
                  <a:gd name="T14" fmla="*/ 6571 w 272"/>
                  <a:gd name="T15" fmla="*/ 1795 h 110"/>
                  <a:gd name="T16" fmla="*/ 7188 w 272"/>
                  <a:gd name="T17" fmla="*/ 979 h 110"/>
                  <a:gd name="T18" fmla="*/ 9181 w 272"/>
                  <a:gd name="T19" fmla="*/ 979 h 110"/>
                  <a:gd name="T20" fmla="*/ 9730 w 272"/>
                  <a:gd name="T21" fmla="*/ 979 h 110"/>
                  <a:gd name="T22" fmla="*/ 9730 w 272"/>
                  <a:gd name="T23" fmla="*/ 1141 h 110"/>
                  <a:gd name="T24" fmla="*/ 11015 w 272"/>
                  <a:gd name="T25" fmla="*/ 979 h 110"/>
                  <a:gd name="T26" fmla="*/ 12343 w 272"/>
                  <a:gd name="T27" fmla="*/ 979 h 110"/>
                  <a:gd name="T28" fmla="*/ 13016 w 272"/>
                  <a:gd name="T29" fmla="*/ 166 h 110"/>
                  <a:gd name="T30" fmla="*/ 13631 w 272"/>
                  <a:gd name="T31" fmla="*/ 979 h 110"/>
                  <a:gd name="T32" fmla="*/ 14955 w 272"/>
                  <a:gd name="T33" fmla="*/ 979 h 110"/>
                  <a:gd name="T34" fmla="*/ 15625 w 272"/>
                  <a:gd name="T35" fmla="*/ 979 h 110"/>
                  <a:gd name="T36" fmla="*/ 16302 w 272"/>
                  <a:gd name="T37" fmla="*/ 1795 h 110"/>
                  <a:gd name="T38" fmla="*/ 16914 w 272"/>
                  <a:gd name="T39" fmla="*/ 1141 h 110"/>
                  <a:gd name="T40" fmla="*/ 18243 w 272"/>
                  <a:gd name="T41" fmla="*/ 979 h 110"/>
                  <a:gd name="T42" fmla="*/ 19538 w 272"/>
                  <a:gd name="T43" fmla="*/ 323 h 110"/>
                  <a:gd name="T44" fmla="*/ 20075 w 272"/>
                  <a:gd name="T45" fmla="*/ 1141 h 110"/>
                  <a:gd name="T46" fmla="*/ 21384 w 272"/>
                  <a:gd name="T47" fmla="*/ 1141 h 110"/>
                  <a:gd name="T48" fmla="*/ 22075 w 272"/>
                  <a:gd name="T49" fmla="*/ 1141 h 110"/>
                  <a:gd name="T50" fmla="*/ 22664 w 272"/>
                  <a:gd name="T51" fmla="*/ 1141 h 110"/>
                  <a:gd name="T52" fmla="*/ 23358 w 272"/>
                  <a:gd name="T53" fmla="*/ 1795 h 110"/>
                  <a:gd name="T54" fmla="*/ 24685 w 272"/>
                  <a:gd name="T55" fmla="*/ 1141 h 110"/>
                  <a:gd name="T56" fmla="*/ 25973 w 272"/>
                  <a:gd name="T57" fmla="*/ 818 h 110"/>
                  <a:gd name="T58" fmla="*/ 26644 w 272"/>
                  <a:gd name="T59" fmla="*/ 166 h 110"/>
                  <a:gd name="T60" fmla="*/ 27266 w 272"/>
                  <a:gd name="T61" fmla="*/ 979 h 110"/>
                  <a:gd name="T62" fmla="*/ 27967 w 272"/>
                  <a:gd name="T63" fmla="*/ 979 h 110"/>
                  <a:gd name="T64" fmla="*/ 29257 w 272"/>
                  <a:gd name="T65" fmla="*/ 1141 h 110"/>
                  <a:gd name="T66" fmla="*/ 29930 w 272"/>
                  <a:gd name="T67" fmla="*/ 323 h 110"/>
                  <a:gd name="T68" fmla="*/ 30397 w 272"/>
                  <a:gd name="T69" fmla="*/ 1305 h 110"/>
                  <a:gd name="T70" fmla="*/ 31109 w 272"/>
                  <a:gd name="T71" fmla="*/ 979 h 110"/>
                  <a:gd name="T72" fmla="*/ 31802 w 272"/>
                  <a:gd name="T73" fmla="*/ 979 h 110"/>
                  <a:gd name="T74" fmla="*/ 32397 w 272"/>
                  <a:gd name="T75" fmla="*/ 818 h 110"/>
                  <a:gd name="T76" fmla="*/ 33088 w 272"/>
                  <a:gd name="T77" fmla="*/ 1141 h 110"/>
                  <a:gd name="T78" fmla="*/ 33683 w 272"/>
                  <a:gd name="T79" fmla="*/ 1795 h 110"/>
                  <a:gd name="T80" fmla="*/ 34417 w 272"/>
                  <a:gd name="T81" fmla="*/ 1305 h 110"/>
                  <a:gd name="T82" fmla="*/ 35007 w 272"/>
                  <a:gd name="T83" fmla="*/ 979 h 1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2" h="110">
                    <a:moveTo>
                      <a:pt x="0" y="70"/>
                    </a:moveTo>
                    <a:lnTo>
                      <a:pt x="0" y="80"/>
                    </a:lnTo>
                    <a:lnTo>
                      <a:pt x="5" y="70"/>
                    </a:lnTo>
                    <a:lnTo>
                      <a:pt x="5" y="60"/>
                    </a:lnTo>
                    <a:lnTo>
                      <a:pt x="10" y="70"/>
                    </a:lnTo>
                    <a:lnTo>
                      <a:pt x="10" y="60"/>
                    </a:lnTo>
                    <a:lnTo>
                      <a:pt x="15" y="50"/>
                    </a:lnTo>
                    <a:lnTo>
                      <a:pt x="15" y="70"/>
                    </a:lnTo>
                    <a:lnTo>
                      <a:pt x="20" y="60"/>
                    </a:lnTo>
                    <a:lnTo>
                      <a:pt x="20" y="10"/>
                    </a:lnTo>
                    <a:lnTo>
                      <a:pt x="20" y="110"/>
                    </a:lnTo>
                    <a:lnTo>
                      <a:pt x="25" y="100"/>
                    </a:lnTo>
                    <a:lnTo>
                      <a:pt x="25" y="70"/>
                    </a:lnTo>
                    <a:lnTo>
                      <a:pt x="25" y="80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35" y="60"/>
                    </a:lnTo>
                    <a:lnTo>
                      <a:pt x="40" y="50"/>
                    </a:lnTo>
                    <a:lnTo>
                      <a:pt x="40" y="60"/>
                    </a:lnTo>
                    <a:lnTo>
                      <a:pt x="45" y="70"/>
                    </a:lnTo>
                    <a:lnTo>
                      <a:pt x="45" y="10"/>
                    </a:lnTo>
                    <a:lnTo>
                      <a:pt x="50" y="20"/>
                    </a:lnTo>
                    <a:lnTo>
                      <a:pt x="50" y="110"/>
                    </a:lnTo>
                    <a:lnTo>
                      <a:pt x="50" y="70"/>
                    </a:lnTo>
                    <a:lnTo>
                      <a:pt x="55" y="80"/>
                    </a:lnTo>
                    <a:lnTo>
                      <a:pt x="55" y="60"/>
                    </a:lnTo>
                    <a:lnTo>
                      <a:pt x="60" y="60"/>
                    </a:lnTo>
                    <a:lnTo>
                      <a:pt x="65" y="50"/>
                    </a:lnTo>
                    <a:lnTo>
                      <a:pt x="70" y="60"/>
                    </a:lnTo>
                    <a:lnTo>
                      <a:pt x="70" y="50"/>
                    </a:lnTo>
                    <a:lnTo>
                      <a:pt x="70" y="70"/>
                    </a:lnTo>
                    <a:lnTo>
                      <a:pt x="74" y="60"/>
                    </a:lnTo>
                    <a:lnTo>
                      <a:pt x="74" y="110"/>
                    </a:lnTo>
                    <a:lnTo>
                      <a:pt x="74" y="10"/>
                    </a:lnTo>
                    <a:lnTo>
                      <a:pt x="74" y="70"/>
                    </a:lnTo>
                    <a:lnTo>
                      <a:pt x="84" y="70"/>
                    </a:lnTo>
                    <a:lnTo>
                      <a:pt x="79" y="70"/>
                    </a:lnTo>
                    <a:lnTo>
                      <a:pt x="84" y="60"/>
                    </a:lnTo>
                    <a:lnTo>
                      <a:pt x="89" y="60"/>
                    </a:lnTo>
                    <a:lnTo>
                      <a:pt x="94" y="50"/>
                    </a:lnTo>
                    <a:lnTo>
                      <a:pt x="94" y="60"/>
                    </a:lnTo>
                    <a:lnTo>
                      <a:pt x="99" y="50"/>
                    </a:lnTo>
                    <a:lnTo>
                      <a:pt x="99" y="110"/>
                    </a:lnTo>
                    <a:lnTo>
                      <a:pt x="99" y="10"/>
                    </a:lnTo>
                    <a:lnTo>
                      <a:pt x="99" y="90"/>
                    </a:lnTo>
                    <a:lnTo>
                      <a:pt x="104" y="80"/>
                    </a:lnTo>
                    <a:lnTo>
                      <a:pt x="104" y="60"/>
                    </a:lnTo>
                    <a:lnTo>
                      <a:pt x="104" y="70"/>
                    </a:lnTo>
                    <a:lnTo>
                      <a:pt x="109" y="60"/>
                    </a:lnTo>
                    <a:lnTo>
                      <a:pt x="114" y="60"/>
                    </a:lnTo>
                    <a:lnTo>
                      <a:pt x="119" y="50"/>
                    </a:lnTo>
                    <a:lnTo>
                      <a:pt x="119" y="60"/>
                    </a:lnTo>
                    <a:lnTo>
                      <a:pt x="124" y="50"/>
                    </a:lnTo>
                    <a:lnTo>
                      <a:pt x="124" y="10"/>
                    </a:lnTo>
                    <a:lnTo>
                      <a:pt x="124" y="110"/>
                    </a:lnTo>
                    <a:lnTo>
                      <a:pt x="129" y="100"/>
                    </a:lnTo>
                    <a:lnTo>
                      <a:pt x="129" y="60"/>
                    </a:lnTo>
                    <a:lnTo>
                      <a:pt x="129" y="70"/>
                    </a:lnTo>
                    <a:lnTo>
                      <a:pt x="134" y="80"/>
                    </a:lnTo>
                    <a:lnTo>
                      <a:pt x="134" y="60"/>
                    </a:lnTo>
                    <a:lnTo>
                      <a:pt x="139" y="60"/>
                    </a:lnTo>
                    <a:lnTo>
                      <a:pt x="149" y="60"/>
                    </a:lnTo>
                    <a:lnTo>
                      <a:pt x="149" y="70"/>
                    </a:lnTo>
                    <a:lnTo>
                      <a:pt x="149" y="20"/>
                    </a:lnTo>
                    <a:lnTo>
                      <a:pt x="153" y="20"/>
                    </a:lnTo>
                    <a:lnTo>
                      <a:pt x="153" y="110"/>
                    </a:lnTo>
                    <a:lnTo>
                      <a:pt x="153" y="70"/>
                    </a:lnTo>
                    <a:lnTo>
                      <a:pt x="158" y="80"/>
                    </a:lnTo>
                    <a:lnTo>
                      <a:pt x="158" y="60"/>
                    </a:lnTo>
                    <a:lnTo>
                      <a:pt x="163" y="70"/>
                    </a:lnTo>
                    <a:lnTo>
                      <a:pt x="163" y="60"/>
                    </a:lnTo>
                    <a:lnTo>
                      <a:pt x="168" y="70"/>
                    </a:lnTo>
                    <a:lnTo>
                      <a:pt x="168" y="60"/>
                    </a:lnTo>
                    <a:lnTo>
                      <a:pt x="173" y="50"/>
                    </a:lnTo>
                    <a:lnTo>
                      <a:pt x="173" y="70"/>
                    </a:lnTo>
                    <a:lnTo>
                      <a:pt x="178" y="60"/>
                    </a:lnTo>
                    <a:lnTo>
                      <a:pt x="178" y="110"/>
                    </a:lnTo>
                    <a:lnTo>
                      <a:pt x="178" y="10"/>
                    </a:lnTo>
                    <a:lnTo>
                      <a:pt x="178" y="70"/>
                    </a:lnTo>
                    <a:lnTo>
                      <a:pt x="188" y="70"/>
                    </a:lnTo>
                    <a:lnTo>
                      <a:pt x="188" y="60"/>
                    </a:lnTo>
                    <a:lnTo>
                      <a:pt x="198" y="60"/>
                    </a:lnTo>
                    <a:lnTo>
                      <a:pt x="198" y="50"/>
                    </a:lnTo>
                    <a:lnTo>
                      <a:pt x="198" y="60"/>
                    </a:lnTo>
                    <a:lnTo>
                      <a:pt x="203" y="70"/>
                    </a:lnTo>
                    <a:lnTo>
                      <a:pt x="203" y="10"/>
                    </a:lnTo>
                    <a:lnTo>
                      <a:pt x="203" y="110"/>
                    </a:lnTo>
                    <a:lnTo>
                      <a:pt x="208" y="100"/>
                    </a:lnTo>
                    <a:lnTo>
                      <a:pt x="208" y="60"/>
                    </a:lnTo>
                    <a:lnTo>
                      <a:pt x="208" y="70"/>
                    </a:lnTo>
                    <a:lnTo>
                      <a:pt x="213" y="80"/>
                    </a:lnTo>
                    <a:lnTo>
                      <a:pt x="213" y="60"/>
                    </a:lnTo>
                    <a:lnTo>
                      <a:pt x="218" y="60"/>
                    </a:lnTo>
                    <a:lnTo>
                      <a:pt x="223" y="70"/>
                    </a:lnTo>
                    <a:lnTo>
                      <a:pt x="223" y="0"/>
                    </a:lnTo>
                    <a:lnTo>
                      <a:pt x="223" y="10"/>
                    </a:lnTo>
                    <a:lnTo>
                      <a:pt x="228" y="20"/>
                    </a:lnTo>
                    <a:lnTo>
                      <a:pt x="228" y="90"/>
                    </a:lnTo>
                    <a:lnTo>
                      <a:pt x="232" y="100"/>
                    </a:lnTo>
                    <a:lnTo>
                      <a:pt x="232" y="80"/>
                    </a:lnTo>
                    <a:lnTo>
                      <a:pt x="237" y="70"/>
                    </a:lnTo>
                    <a:lnTo>
                      <a:pt x="237" y="60"/>
                    </a:lnTo>
                    <a:lnTo>
                      <a:pt x="242" y="70"/>
                    </a:lnTo>
                    <a:lnTo>
                      <a:pt x="242" y="60"/>
                    </a:lnTo>
                    <a:lnTo>
                      <a:pt x="247" y="70"/>
                    </a:lnTo>
                    <a:lnTo>
                      <a:pt x="247" y="50"/>
                    </a:lnTo>
                    <a:lnTo>
                      <a:pt x="247" y="60"/>
                    </a:lnTo>
                    <a:lnTo>
                      <a:pt x="252" y="70"/>
                    </a:lnTo>
                    <a:lnTo>
                      <a:pt x="252" y="20"/>
                    </a:lnTo>
                    <a:lnTo>
                      <a:pt x="257" y="30"/>
                    </a:lnTo>
                    <a:lnTo>
                      <a:pt x="257" y="110"/>
                    </a:lnTo>
                    <a:lnTo>
                      <a:pt x="257" y="70"/>
                    </a:lnTo>
                    <a:lnTo>
                      <a:pt x="262" y="80"/>
                    </a:lnTo>
                    <a:lnTo>
                      <a:pt x="262" y="60"/>
                    </a:lnTo>
                    <a:lnTo>
                      <a:pt x="267" y="70"/>
                    </a:lnTo>
                    <a:lnTo>
                      <a:pt x="267" y="60"/>
                    </a:lnTo>
                    <a:lnTo>
                      <a:pt x="267" y="70"/>
                    </a:lnTo>
                    <a:lnTo>
                      <a:pt x="272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4" name="Freeform 244">
                <a:extLst>
                  <a:ext uri="{FF2B5EF4-FFF2-40B4-BE49-F238E27FC236}">
                    <a16:creationId xmlns:a16="http://schemas.microsoft.com/office/drawing/2014/main" id="{988ECA10-7195-F64E-B386-113CFBB3D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3615"/>
                <a:ext cx="37" cy="70"/>
              </a:xfrm>
              <a:custGeom>
                <a:avLst/>
                <a:gdLst>
                  <a:gd name="T0" fmla="*/ 0 w 54"/>
                  <a:gd name="T1" fmla="*/ 809 h 100"/>
                  <a:gd name="T2" fmla="*/ 0 w 54"/>
                  <a:gd name="T3" fmla="*/ 971 h 100"/>
                  <a:gd name="T4" fmla="*/ 0 w 54"/>
                  <a:gd name="T5" fmla="*/ 643 h 100"/>
                  <a:gd name="T6" fmla="*/ 0 w 54"/>
                  <a:gd name="T7" fmla="*/ 809 h 100"/>
                  <a:gd name="T8" fmla="*/ 520 w 54"/>
                  <a:gd name="T9" fmla="*/ 971 h 100"/>
                  <a:gd name="T10" fmla="*/ 1117 w 54"/>
                  <a:gd name="T11" fmla="*/ 809 h 100"/>
                  <a:gd name="T12" fmla="*/ 1117 w 54"/>
                  <a:gd name="T13" fmla="*/ 1611 h 100"/>
                  <a:gd name="T14" fmla="*/ 1117 w 54"/>
                  <a:gd name="T15" fmla="*/ 166 h 100"/>
                  <a:gd name="T16" fmla="*/ 1117 w 54"/>
                  <a:gd name="T17" fmla="*/ 971 h 100"/>
                  <a:gd name="T18" fmla="*/ 1648 w 54"/>
                  <a:gd name="T19" fmla="*/ 1133 h 100"/>
                  <a:gd name="T20" fmla="*/ 1648 w 54"/>
                  <a:gd name="T21" fmla="*/ 1133 h 100"/>
                  <a:gd name="T22" fmla="*/ 1648 w 54"/>
                  <a:gd name="T23" fmla="*/ 971 h 100"/>
                  <a:gd name="T24" fmla="*/ 2239 w 54"/>
                  <a:gd name="T25" fmla="*/ 809 h 100"/>
                  <a:gd name="T26" fmla="*/ 2239 w 54"/>
                  <a:gd name="T27" fmla="*/ 809 h 100"/>
                  <a:gd name="T28" fmla="*/ 2239 w 54"/>
                  <a:gd name="T29" fmla="*/ 971 h 100"/>
                  <a:gd name="T30" fmla="*/ 2765 w 54"/>
                  <a:gd name="T31" fmla="*/ 809 h 100"/>
                  <a:gd name="T32" fmla="*/ 2765 w 54"/>
                  <a:gd name="T33" fmla="*/ 971 h 100"/>
                  <a:gd name="T34" fmla="*/ 2765 w 54"/>
                  <a:gd name="T35" fmla="*/ 809 h 100"/>
                  <a:gd name="T36" fmla="*/ 3356 w 54"/>
                  <a:gd name="T37" fmla="*/ 971 h 100"/>
                  <a:gd name="T38" fmla="*/ 3356 w 54"/>
                  <a:gd name="T39" fmla="*/ 809 h 100"/>
                  <a:gd name="T40" fmla="*/ 3356 w 54"/>
                  <a:gd name="T41" fmla="*/ 971 h 100"/>
                  <a:gd name="T42" fmla="*/ 3886 w 54"/>
                  <a:gd name="T43" fmla="*/ 809 h 100"/>
                  <a:gd name="T44" fmla="*/ 3886 w 54"/>
                  <a:gd name="T45" fmla="*/ 1611 h 100"/>
                  <a:gd name="T46" fmla="*/ 3886 w 54"/>
                  <a:gd name="T47" fmla="*/ 0 h 100"/>
                  <a:gd name="T48" fmla="*/ 3886 w 54"/>
                  <a:gd name="T49" fmla="*/ 1450 h 100"/>
                  <a:gd name="T50" fmla="*/ 4354 w 54"/>
                  <a:gd name="T51" fmla="*/ 1287 h 100"/>
                  <a:gd name="T52" fmla="*/ 4354 w 54"/>
                  <a:gd name="T53" fmla="*/ 971 h 100"/>
                  <a:gd name="T54" fmla="*/ 4354 w 54"/>
                  <a:gd name="T55" fmla="*/ 1133 h 100"/>
                  <a:gd name="T56" fmla="*/ 4895 w 54"/>
                  <a:gd name="T57" fmla="*/ 971 h 100"/>
                  <a:gd name="T58" fmla="*/ 4895 w 54"/>
                  <a:gd name="T59" fmla="*/ 1133 h 100"/>
                  <a:gd name="T60" fmla="*/ 4895 w 54"/>
                  <a:gd name="T61" fmla="*/ 809 h 100"/>
                  <a:gd name="T62" fmla="*/ 5467 w 54"/>
                  <a:gd name="T63" fmla="*/ 971 h 100"/>
                  <a:gd name="T64" fmla="*/ 5467 w 54"/>
                  <a:gd name="T65" fmla="*/ 809 h 100"/>
                  <a:gd name="T66" fmla="*/ 5467 w 54"/>
                  <a:gd name="T67" fmla="*/ 971 h 100"/>
                  <a:gd name="T68" fmla="*/ 6006 w 54"/>
                  <a:gd name="T69" fmla="*/ 971 h 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" h="100">
                    <a:moveTo>
                      <a:pt x="0" y="50"/>
                    </a:moveTo>
                    <a:lnTo>
                      <a:pt x="0" y="6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5" y="60"/>
                    </a:lnTo>
                    <a:lnTo>
                      <a:pt x="10" y="50"/>
                    </a:lnTo>
                    <a:lnTo>
                      <a:pt x="10" y="100"/>
                    </a:lnTo>
                    <a:lnTo>
                      <a:pt x="10" y="10"/>
                    </a:lnTo>
                    <a:lnTo>
                      <a:pt x="10" y="60"/>
                    </a:lnTo>
                    <a:lnTo>
                      <a:pt x="15" y="70"/>
                    </a:lnTo>
                    <a:lnTo>
                      <a:pt x="15" y="60"/>
                    </a:lnTo>
                    <a:lnTo>
                      <a:pt x="20" y="50"/>
                    </a:lnTo>
                    <a:lnTo>
                      <a:pt x="20" y="60"/>
                    </a:lnTo>
                    <a:lnTo>
                      <a:pt x="25" y="50"/>
                    </a:lnTo>
                    <a:lnTo>
                      <a:pt x="25" y="60"/>
                    </a:lnTo>
                    <a:lnTo>
                      <a:pt x="25" y="50"/>
                    </a:lnTo>
                    <a:lnTo>
                      <a:pt x="30" y="60"/>
                    </a:lnTo>
                    <a:lnTo>
                      <a:pt x="30" y="50"/>
                    </a:lnTo>
                    <a:lnTo>
                      <a:pt x="30" y="60"/>
                    </a:lnTo>
                    <a:lnTo>
                      <a:pt x="35" y="50"/>
                    </a:lnTo>
                    <a:lnTo>
                      <a:pt x="35" y="100"/>
                    </a:lnTo>
                    <a:lnTo>
                      <a:pt x="35" y="0"/>
                    </a:lnTo>
                    <a:lnTo>
                      <a:pt x="35" y="90"/>
                    </a:lnTo>
                    <a:lnTo>
                      <a:pt x="39" y="80"/>
                    </a:lnTo>
                    <a:lnTo>
                      <a:pt x="39" y="60"/>
                    </a:lnTo>
                    <a:lnTo>
                      <a:pt x="39" y="70"/>
                    </a:lnTo>
                    <a:lnTo>
                      <a:pt x="44" y="60"/>
                    </a:lnTo>
                    <a:lnTo>
                      <a:pt x="44" y="70"/>
                    </a:lnTo>
                    <a:lnTo>
                      <a:pt x="44" y="50"/>
                    </a:lnTo>
                    <a:lnTo>
                      <a:pt x="49" y="60"/>
                    </a:lnTo>
                    <a:lnTo>
                      <a:pt x="49" y="50"/>
                    </a:lnTo>
                    <a:lnTo>
                      <a:pt x="49" y="60"/>
                    </a:lnTo>
                    <a:lnTo>
                      <a:pt x="54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" name="Oval 245">
                <a:extLst>
                  <a:ext uri="{FF2B5EF4-FFF2-40B4-BE49-F238E27FC236}">
                    <a16:creationId xmlns:a16="http://schemas.microsoft.com/office/drawing/2014/main" id="{AAFCD58F-FF9E-F849-BE8E-F0F17A65A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3537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36" name="Freeform 246">
                <a:extLst>
                  <a:ext uri="{FF2B5EF4-FFF2-40B4-BE49-F238E27FC236}">
                    <a16:creationId xmlns:a16="http://schemas.microsoft.com/office/drawing/2014/main" id="{B52701F1-D3DB-B044-93B9-61DBAD7F9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3537"/>
                <a:ext cx="167" cy="56"/>
              </a:xfrm>
              <a:custGeom>
                <a:avLst/>
                <a:gdLst>
                  <a:gd name="T0" fmla="*/ 1262 w 232"/>
                  <a:gd name="T1" fmla="*/ 169 h 80"/>
                  <a:gd name="T2" fmla="*/ 1913 w 232"/>
                  <a:gd name="T3" fmla="*/ 1180 h 80"/>
                  <a:gd name="T4" fmla="*/ 3218 w 232"/>
                  <a:gd name="T5" fmla="*/ 1341 h 80"/>
                  <a:gd name="T6" fmla="*/ 4459 w 232"/>
                  <a:gd name="T7" fmla="*/ 344 h 80"/>
                  <a:gd name="T8" fmla="*/ 5063 w 232"/>
                  <a:gd name="T9" fmla="*/ 169 h 80"/>
                  <a:gd name="T10" fmla="*/ 5063 w 232"/>
                  <a:gd name="T11" fmla="*/ 344 h 80"/>
                  <a:gd name="T12" fmla="*/ 6325 w 232"/>
                  <a:gd name="T13" fmla="*/ 511 h 80"/>
                  <a:gd name="T14" fmla="*/ 6871 w 232"/>
                  <a:gd name="T15" fmla="*/ 0 h 80"/>
                  <a:gd name="T16" fmla="*/ 7532 w 232"/>
                  <a:gd name="T17" fmla="*/ 169 h 80"/>
                  <a:gd name="T18" fmla="*/ 8133 w 232"/>
                  <a:gd name="T19" fmla="*/ 0 h 80"/>
                  <a:gd name="T20" fmla="*/ 8785 w 232"/>
                  <a:gd name="T21" fmla="*/ 0 h 80"/>
                  <a:gd name="T22" fmla="*/ 9385 w 232"/>
                  <a:gd name="T23" fmla="*/ 344 h 80"/>
                  <a:gd name="T24" fmla="*/ 10049 w 232"/>
                  <a:gd name="T25" fmla="*/ 169 h 80"/>
                  <a:gd name="T26" fmla="*/ 10049 w 232"/>
                  <a:gd name="T27" fmla="*/ 169 h 80"/>
                  <a:gd name="T28" fmla="*/ 11352 w 232"/>
                  <a:gd name="T29" fmla="*/ 169 h 80"/>
                  <a:gd name="T30" fmla="*/ 11352 w 232"/>
                  <a:gd name="T31" fmla="*/ 0 h 80"/>
                  <a:gd name="T32" fmla="*/ 11932 w 232"/>
                  <a:gd name="T33" fmla="*/ 0 h 80"/>
                  <a:gd name="T34" fmla="*/ 12596 w 232"/>
                  <a:gd name="T35" fmla="*/ 169 h 80"/>
                  <a:gd name="T36" fmla="*/ 13265 w 232"/>
                  <a:gd name="T37" fmla="*/ 0 h 80"/>
                  <a:gd name="T38" fmla="*/ 13847 w 232"/>
                  <a:gd name="T39" fmla="*/ 169 h 80"/>
                  <a:gd name="T40" fmla="*/ 14510 w 232"/>
                  <a:gd name="T41" fmla="*/ 169 h 80"/>
                  <a:gd name="T42" fmla="*/ 15110 w 232"/>
                  <a:gd name="T43" fmla="*/ 1180 h 80"/>
                  <a:gd name="T44" fmla="*/ 15808 w 232"/>
                  <a:gd name="T45" fmla="*/ 0 h 80"/>
                  <a:gd name="T46" fmla="*/ 16393 w 232"/>
                  <a:gd name="T47" fmla="*/ 0 h 80"/>
                  <a:gd name="T48" fmla="*/ 16919 w 232"/>
                  <a:gd name="T49" fmla="*/ 1180 h 80"/>
                  <a:gd name="T50" fmla="*/ 17580 w 232"/>
                  <a:gd name="T51" fmla="*/ 344 h 80"/>
                  <a:gd name="T52" fmla="*/ 17580 w 232"/>
                  <a:gd name="T53" fmla="*/ 169 h 80"/>
                  <a:gd name="T54" fmla="*/ 18184 w 232"/>
                  <a:gd name="T55" fmla="*/ 0 h 80"/>
                  <a:gd name="T56" fmla="*/ 18844 w 232"/>
                  <a:gd name="T57" fmla="*/ 0 h 80"/>
                  <a:gd name="T58" fmla="*/ 19464 w 232"/>
                  <a:gd name="T59" fmla="*/ 511 h 80"/>
                  <a:gd name="T60" fmla="*/ 20136 w 232"/>
                  <a:gd name="T61" fmla="*/ 0 h 80"/>
                  <a:gd name="T62" fmla="*/ 21398 w 232"/>
                  <a:gd name="T63" fmla="*/ 169 h 80"/>
                  <a:gd name="T64" fmla="*/ 21981 w 232"/>
                  <a:gd name="T65" fmla="*/ 169 h 80"/>
                  <a:gd name="T66" fmla="*/ 23243 w 232"/>
                  <a:gd name="T67" fmla="*/ 1000 h 80"/>
                  <a:gd name="T68" fmla="*/ 24592 w 232"/>
                  <a:gd name="T69" fmla="*/ 511 h 80"/>
                  <a:gd name="T70" fmla="*/ 25199 w 232"/>
                  <a:gd name="T71" fmla="*/ 169 h 80"/>
                  <a:gd name="T72" fmla="*/ 25854 w 232"/>
                  <a:gd name="T73" fmla="*/ 344 h 80"/>
                  <a:gd name="T74" fmla="*/ 26440 w 232"/>
                  <a:gd name="T75" fmla="*/ 169 h 80"/>
                  <a:gd name="T76" fmla="*/ 26968 w 232"/>
                  <a:gd name="T77" fmla="*/ 169 h 80"/>
                  <a:gd name="T78" fmla="*/ 27589 w 232"/>
                  <a:gd name="T79" fmla="*/ 344 h 80"/>
                  <a:gd name="T80" fmla="*/ 28269 w 232"/>
                  <a:gd name="T81" fmla="*/ 169 h 80"/>
                  <a:gd name="T82" fmla="*/ 28852 w 232"/>
                  <a:gd name="T83" fmla="*/ 511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32" h="80">
                    <a:moveTo>
                      <a:pt x="0" y="40"/>
                    </a:moveTo>
                    <a:lnTo>
                      <a:pt x="0" y="10"/>
                    </a:lnTo>
                    <a:lnTo>
                      <a:pt x="10" y="10"/>
                    </a:lnTo>
                    <a:lnTo>
                      <a:pt x="10" y="30"/>
                    </a:lnTo>
                    <a:lnTo>
                      <a:pt x="15" y="40"/>
                    </a:lnTo>
                    <a:lnTo>
                      <a:pt x="15" y="70"/>
                    </a:lnTo>
                    <a:lnTo>
                      <a:pt x="15" y="10"/>
                    </a:lnTo>
                    <a:lnTo>
                      <a:pt x="25" y="10"/>
                    </a:lnTo>
                    <a:lnTo>
                      <a:pt x="25" y="80"/>
                    </a:lnTo>
                    <a:lnTo>
                      <a:pt x="25" y="0"/>
                    </a:lnTo>
                    <a:lnTo>
                      <a:pt x="25" y="20"/>
                    </a:lnTo>
                    <a:lnTo>
                      <a:pt x="35" y="20"/>
                    </a:lnTo>
                    <a:lnTo>
                      <a:pt x="30" y="20"/>
                    </a:lnTo>
                    <a:lnTo>
                      <a:pt x="35" y="20"/>
                    </a:lnTo>
                    <a:lnTo>
                      <a:pt x="40" y="10"/>
                    </a:lnTo>
                    <a:lnTo>
                      <a:pt x="40" y="70"/>
                    </a:lnTo>
                    <a:lnTo>
                      <a:pt x="40" y="0"/>
                    </a:lnTo>
                    <a:lnTo>
                      <a:pt x="40" y="20"/>
                    </a:lnTo>
                    <a:lnTo>
                      <a:pt x="50" y="20"/>
                    </a:lnTo>
                    <a:lnTo>
                      <a:pt x="50" y="0"/>
                    </a:lnTo>
                    <a:lnTo>
                      <a:pt x="50" y="30"/>
                    </a:lnTo>
                    <a:lnTo>
                      <a:pt x="54" y="50"/>
                    </a:lnTo>
                    <a:lnTo>
                      <a:pt x="54" y="70"/>
                    </a:lnTo>
                    <a:lnTo>
                      <a:pt x="54" y="0"/>
                    </a:lnTo>
                    <a:lnTo>
                      <a:pt x="59" y="10"/>
                    </a:lnTo>
                    <a:lnTo>
                      <a:pt x="59" y="20"/>
                    </a:lnTo>
                    <a:lnTo>
                      <a:pt x="59" y="10"/>
                    </a:lnTo>
                    <a:lnTo>
                      <a:pt x="64" y="20"/>
                    </a:lnTo>
                    <a:lnTo>
                      <a:pt x="64" y="70"/>
                    </a:lnTo>
                    <a:lnTo>
                      <a:pt x="64" y="0"/>
                    </a:lnTo>
                    <a:lnTo>
                      <a:pt x="64" y="20"/>
                    </a:lnTo>
                    <a:lnTo>
                      <a:pt x="69" y="10"/>
                    </a:lnTo>
                    <a:lnTo>
                      <a:pt x="69" y="0"/>
                    </a:lnTo>
                    <a:lnTo>
                      <a:pt x="69" y="20"/>
                    </a:lnTo>
                    <a:lnTo>
                      <a:pt x="74" y="10"/>
                    </a:lnTo>
                    <a:lnTo>
                      <a:pt x="74" y="20"/>
                    </a:lnTo>
                    <a:lnTo>
                      <a:pt x="74" y="0"/>
                    </a:lnTo>
                    <a:lnTo>
                      <a:pt x="74" y="20"/>
                    </a:lnTo>
                    <a:lnTo>
                      <a:pt x="79" y="10"/>
                    </a:lnTo>
                    <a:lnTo>
                      <a:pt x="79" y="70"/>
                    </a:lnTo>
                    <a:lnTo>
                      <a:pt x="79" y="0"/>
                    </a:lnTo>
                    <a:lnTo>
                      <a:pt x="79" y="10"/>
                    </a:lnTo>
                    <a:lnTo>
                      <a:pt x="84" y="0"/>
                    </a:lnTo>
                    <a:lnTo>
                      <a:pt x="84" y="20"/>
                    </a:lnTo>
                    <a:lnTo>
                      <a:pt x="89" y="10"/>
                    </a:lnTo>
                    <a:lnTo>
                      <a:pt x="89" y="20"/>
                    </a:lnTo>
                    <a:lnTo>
                      <a:pt x="89" y="0"/>
                    </a:lnTo>
                    <a:lnTo>
                      <a:pt x="94" y="10"/>
                    </a:lnTo>
                    <a:lnTo>
                      <a:pt x="94" y="70"/>
                    </a:lnTo>
                    <a:lnTo>
                      <a:pt x="94" y="0"/>
                    </a:lnTo>
                    <a:lnTo>
                      <a:pt x="99" y="10"/>
                    </a:lnTo>
                    <a:lnTo>
                      <a:pt x="99" y="20"/>
                    </a:lnTo>
                    <a:lnTo>
                      <a:pt x="99" y="10"/>
                    </a:lnTo>
                    <a:lnTo>
                      <a:pt x="104" y="0"/>
                    </a:lnTo>
                    <a:lnTo>
                      <a:pt x="104" y="80"/>
                    </a:lnTo>
                    <a:lnTo>
                      <a:pt x="104" y="0"/>
                    </a:lnTo>
                    <a:lnTo>
                      <a:pt x="104" y="30"/>
                    </a:lnTo>
                    <a:lnTo>
                      <a:pt x="109" y="20"/>
                    </a:lnTo>
                    <a:lnTo>
                      <a:pt x="109" y="10"/>
                    </a:lnTo>
                    <a:lnTo>
                      <a:pt x="109" y="20"/>
                    </a:lnTo>
                    <a:lnTo>
                      <a:pt x="114" y="30"/>
                    </a:lnTo>
                    <a:lnTo>
                      <a:pt x="114" y="10"/>
                    </a:lnTo>
                    <a:lnTo>
                      <a:pt x="114" y="20"/>
                    </a:lnTo>
                    <a:lnTo>
                      <a:pt x="119" y="10"/>
                    </a:lnTo>
                    <a:lnTo>
                      <a:pt x="119" y="70"/>
                    </a:lnTo>
                    <a:lnTo>
                      <a:pt x="119" y="0"/>
                    </a:lnTo>
                    <a:lnTo>
                      <a:pt x="119" y="10"/>
                    </a:lnTo>
                    <a:lnTo>
                      <a:pt x="124" y="0"/>
                    </a:lnTo>
                    <a:lnTo>
                      <a:pt x="124" y="20"/>
                    </a:lnTo>
                    <a:lnTo>
                      <a:pt x="129" y="10"/>
                    </a:lnTo>
                    <a:lnTo>
                      <a:pt x="129" y="0"/>
                    </a:lnTo>
                    <a:lnTo>
                      <a:pt x="129" y="40"/>
                    </a:lnTo>
                    <a:lnTo>
                      <a:pt x="133" y="60"/>
                    </a:lnTo>
                    <a:lnTo>
                      <a:pt x="133" y="70"/>
                    </a:lnTo>
                    <a:lnTo>
                      <a:pt x="133" y="0"/>
                    </a:lnTo>
                    <a:lnTo>
                      <a:pt x="133" y="10"/>
                    </a:lnTo>
                    <a:lnTo>
                      <a:pt x="138" y="20"/>
                    </a:lnTo>
                    <a:lnTo>
                      <a:pt x="138" y="0"/>
                    </a:lnTo>
                    <a:lnTo>
                      <a:pt x="138" y="10"/>
                    </a:lnTo>
                    <a:lnTo>
                      <a:pt x="143" y="20"/>
                    </a:lnTo>
                    <a:lnTo>
                      <a:pt x="143" y="70"/>
                    </a:lnTo>
                    <a:lnTo>
                      <a:pt x="143" y="0"/>
                    </a:lnTo>
                    <a:lnTo>
                      <a:pt x="143" y="20"/>
                    </a:lnTo>
                    <a:lnTo>
                      <a:pt x="148" y="10"/>
                    </a:lnTo>
                    <a:lnTo>
                      <a:pt x="148" y="0"/>
                    </a:lnTo>
                    <a:lnTo>
                      <a:pt x="148" y="20"/>
                    </a:lnTo>
                    <a:lnTo>
                      <a:pt x="153" y="10"/>
                    </a:lnTo>
                    <a:lnTo>
                      <a:pt x="153" y="30"/>
                    </a:lnTo>
                    <a:lnTo>
                      <a:pt x="158" y="20"/>
                    </a:lnTo>
                    <a:lnTo>
                      <a:pt x="158" y="80"/>
                    </a:lnTo>
                    <a:lnTo>
                      <a:pt x="158" y="0"/>
                    </a:lnTo>
                    <a:lnTo>
                      <a:pt x="158" y="20"/>
                    </a:lnTo>
                    <a:lnTo>
                      <a:pt x="168" y="20"/>
                    </a:lnTo>
                    <a:lnTo>
                      <a:pt x="168" y="10"/>
                    </a:lnTo>
                    <a:lnTo>
                      <a:pt x="168" y="70"/>
                    </a:lnTo>
                    <a:lnTo>
                      <a:pt x="173" y="60"/>
                    </a:lnTo>
                    <a:lnTo>
                      <a:pt x="173" y="10"/>
                    </a:lnTo>
                    <a:lnTo>
                      <a:pt x="173" y="20"/>
                    </a:lnTo>
                    <a:lnTo>
                      <a:pt x="183" y="20"/>
                    </a:lnTo>
                    <a:lnTo>
                      <a:pt x="183" y="60"/>
                    </a:lnTo>
                    <a:lnTo>
                      <a:pt x="183" y="20"/>
                    </a:lnTo>
                    <a:lnTo>
                      <a:pt x="193" y="20"/>
                    </a:lnTo>
                    <a:lnTo>
                      <a:pt x="193" y="30"/>
                    </a:lnTo>
                    <a:lnTo>
                      <a:pt x="193" y="10"/>
                    </a:lnTo>
                    <a:lnTo>
                      <a:pt x="193" y="20"/>
                    </a:lnTo>
                    <a:lnTo>
                      <a:pt x="198" y="10"/>
                    </a:lnTo>
                    <a:lnTo>
                      <a:pt x="198" y="70"/>
                    </a:lnTo>
                    <a:lnTo>
                      <a:pt x="198" y="10"/>
                    </a:lnTo>
                    <a:lnTo>
                      <a:pt x="203" y="20"/>
                    </a:lnTo>
                    <a:lnTo>
                      <a:pt x="208" y="10"/>
                    </a:lnTo>
                    <a:lnTo>
                      <a:pt x="208" y="80"/>
                    </a:lnTo>
                    <a:lnTo>
                      <a:pt x="208" y="10"/>
                    </a:lnTo>
                    <a:lnTo>
                      <a:pt x="208" y="40"/>
                    </a:lnTo>
                    <a:lnTo>
                      <a:pt x="212" y="30"/>
                    </a:lnTo>
                    <a:lnTo>
                      <a:pt x="212" y="10"/>
                    </a:lnTo>
                    <a:lnTo>
                      <a:pt x="212" y="20"/>
                    </a:lnTo>
                    <a:lnTo>
                      <a:pt x="217" y="10"/>
                    </a:lnTo>
                    <a:lnTo>
                      <a:pt x="217" y="20"/>
                    </a:lnTo>
                    <a:lnTo>
                      <a:pt x="222" y="30"/>
                    </a:lnTo>
                    <a:lnTo>
                      <a:pt x="222" y="80"/>
                    </a:lnTo>
                    <a:lnTo>
                      <a:pt x="222" y="10"/>
                    </a:lnTo>
                    <a:lnTo>
                      <a:pt x="222" y="20"/>
                    </a:lnTo>
                    <a:lnTo>
                      <a:pt x="227" y="10"/>
                    </a:lnTo>
                    <a:lnTo>
                      <a:pt x="227" y="30"/>
                    </a:lnTo>
                    <a:lnTo>
                      <a:pt x="232" y="2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7" name="Freeform 247">
                <a:extLst>
                  <a:ext uri="{FF2B5EF4-FFF2-40B4-BE49-F238E27FC236}">
                    <a16:creationId xmlns:a16="http://schemas.microsoft.com/office/drawing/2014/main" id="{A744EEDF-CF2B-D04C-B0BA-F19AA9865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" y="3507"/>
                <a:ext cx="160" cy="91"/>
              </a:xfrm>
              <a:custGeom>
                <a:avLst/>
                <a:gdLst>
                  <a:gd name="T0" fmla="*/ 0 w 222"/>
                  <a:gd name="T1" fmla="*/ 844 h 129"/>
                  <a:gd name="T2" fmla="*/ 662 w 222"/>
                  <a:gd name="T3" fmla="*/ 2039 h 129"/>
                  <a:gd name="T4" fmla="*/ 1265 w 222"/>
                  <a:gd name="T5" fmla="*/ 1191 h 129"/>
                  <a:gd name="T6" fmla="*/ 1927 w 222"/>
                  <a:gd name="T7" fmla="*/ 0 h 129"/>
                  <a:gd name="T8" fmla="*/ 3224 w 222"/>
                  <a:gd name="T9" fmla="*/ 844 h 129"/>
                  <a:gd name="T10" fmla="*/ 3808 w 222"/>
                  <a:gd name="T11" fmla="*/ 1871 h 129"/>
                  <a:gd name="T12" fmla="*/ 5071 w 222"/>
                  <a:gd name="T13" fmla="*/ 1011 h 129"/>
                  <a:gd name="T14" fmla="*/ 5071 w 222"/>
                  <a:gd name="T15" fmla="*/ 844 h 129"/>
                  <a:gd name="T16" fmla="*/ 5735 w 222"/>
                  <a:gd name="T17" fmla="*/ 844 h 129"/>
                  <a:gd name="T18" fmla="*/ 6336 w 222"/>
                  <a:gd name="T19" fmla="*/ 1011 h 129"/>
                  <a:gd name="T20" fmla="*/ 7030 w 222"/>
                  <a:gd name="T21" fmla="*/ 1526 h 129"/>
                  <a:gd name="T22" fmla="*/ 7567 w 222"/>
                  <a:gd name="T23" fmla="*/ 1011 h 129"/>
                  <a:gd name="T24" fmla="*/ 8151 w 222"/>
                  <a:gd name="T25" fmla="*/ 1191 h 129"/>
                  <a:gd name="T26" fmla="*/ 8812 w 222"/>
                  <a:gd name="T27" fmla="*/ 844 h 129"/>
                  <a:gd name="T28" fmla="*/ 9420 w 222"/>
                  <a:gd name="T29" fmla="*/ 844 h 129"/>
                  <a:gd name="T30" fmla="*/ 10066 w 222"/>
                  <a:gd name="T31" fmla="*/ 1191 h 129"/>
                  <a:gd name="T32" fmla="*/ 10695 w 222"/>
                  <a:gd name="T33" fmla="*/ 2195 h 129"/>
                  <a:gd name="T34" fmla="*/ 11373 w 222"/>
                  <a:gd name="T35" fmla="*/ 1191 h 129"/>
                  <a:gd name="T36" fmla="*/ 12036 w 222"/>
                  <a:gd name="T37" fmla="*/ 2039 h 129"/>
                  <a:gd name="T38" fmla="*/ 12620 w 222"/>
                  <a:gd name="T39" fmla="*/ 1011 h 129"/>
                  <a:gd name="T40" fmla="*/ 13300 w 222"/>
                  <a:gd name="T41" fmla="*/ 844 h 129"/>
                  <a:gd name="T42" fmla="*/ 13889 w 222"/>
                  <a:gd name="T43" fmla="*/ 2039 h 129"/>
                  <a:gd name="T44" fmla="*/ 15180 w 222"/>
                  <a:gd name="T45" fmla="*/ 1011 h 129"/>
                  <a:gd name="T46" fmla="*/ 15842 w 222"/>
                  <a:gd name="T47" fmla="*/ 2039 h 129"/>
                  <a:gd name="T48" fmla="*/ 16444 w 222"/>
                  <a:gd name="T49" fmla="*/ 844 h 129"/>
                  <a:gd name="T50" fmla="*/ 17107 w 222"/>
                  <a:gd name="T51" fmla="*/ 2039 h 129"/>
                  <a:gd name="T52" fmla="*/ 17636 w 222"/>
                  <a:gd name="T53" fmla="*/ 1011 h 129"/>
                  <a:gd name="T54" fmla="*/ 18222 w 222"/>
                  <a:gd name="T55" fmla="*/ 1011 h 129"/>
                  <a:gd name="T56" fmla="*/ 18222 w 222"/>
                  <a:gd name="T57" fmla="*/ 844 h 129"/>
                  <a:gd name="T58" fmla="*/ 18922 w 222"/>
                  <a:gd name="T59" fmla="*/ 844 h 129"/>
                  <a:gd name="T60" fmla="*/ 20185 w 222"/>
                  <a:gd name="T61" fmla="*/ 844 h 129"/>
                  <a:gd name="T62" fmla="*/ 21450 w 222"/>
                  <a:gd name="T63" fmla="*/ 679 h 129"/>
                  <a:gd name="T64" fmla="*/ 22040 w 222"/>
                  <a:gd name="T65" fmla="*/ 1871 h 129"/>
                  <a:gd name="T66" fmla="*/ 22713 w 222"/>
                  <a:gd name="T67" fmla="*/ 844 h 129"/>
                  <a:gd name="T68" fmla="*/ 23369 w 222"/>
                  <a:gd name="T69" fmla="*/ 844 h 129"/>
                  <a:gd name="T70" fmla="*/ 23996 w 222"/>
                  <a:gd name="T71" fmla="*/ 844 h 129"/>
                  <a:gd name="T72" fmla="*/ 24654 w 222"/>
                  <a:gd name="T73" fmla="*/ 844 h 129"/>
                  <a:gd name="T74" fmla="*/ 25262 w 222"/>
                  <a:gd name="T75" fmla="*/ 2039 h 129"/>
                  <a:gd name="T76" fmla="*/ 25920 w 222"/>
                  <a:gd name="T77" fmla="*/ 1011 h 129"/>
                  <a:gd name="T78" fmla="*/ 25920 w 222"/>
                  <a:gd name="T79" fmla="*/ 1191 h 129"/>
                  <a:gd name="T80" fmla="*/ 26527 w 222"/>
                  <a:gd name="T81" fmla="*/ 844 h 129"/>
                  <a:gd name="T82" fmla="*/ 27179 w 222"/>
                  <a:gd name="T83" fmla="*/ 844 h 12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22" h="129">
                    <a:moveTo>
                      <a:pt x="0" y="60"/>
                    </a:moveTo>
                    <a:lnTo>
                      <a:pt x="0" y="7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5" y="50"/>
                    </a:lnTo>
                    <a:lnTo>
                      <a:pt x="5" y="120"/>
                    </a:lnTo>
                    <a:lnTo>
                      <a:pt x="5" y="60"/>
                    </a:lnTo>
                    <a:lnTo>
                      <a:pt x="10" y="50"/>
                    </a:lnTo>
                    <a:lnTo>
                      <a:pt x="10" y="70"/>
                    </a:lnTo>
                    <a:lnTo>
                      <a:pt x="10" y="50"/>
                    </a:lnTo>
                    <a:lnTo>
                      <a:pt x="15" y="40"/>
                    </a:lnTo>
                    <a:lnTo>
                      <a:pt x="15" y="0"/>
                    </a:lnTo>
                    <a:lnTo>
                      <a:pt x="15" y="80"/>
                    </a:lnTo>
                    <a:lnTo>
                      <a:pt x="25" y="60"/>
                    </a:lnTo>
                    <a:lnTo>
                      <a:pt x="25" y="50"/>
                    </a:lnTo>
                    <a:lnTo>
                      <a:pt x="25" y="60"/>
                    </a:lnTo>
                    <a:lnTo>
                      <a:pt x="30" y="70"/>
                    </a:lnTo>
                    <a:lnTo>
                      <a:pt x="30" y="110"/>
                    </a:lnTo>
                    <a:lnTo>
                      <a:pt x="30" y="50"/>
                    </a:lnTo>
                    <a:lnTo>
                      <a:pt x="30" y="60"/>
                    </a:lnTo>
                    <a:lnTo>
                      <a:pt x="40" y="60"/>
                    </a:lnTo>
                    <a:lnTo>
                      <a:pt x="40" y="70"/>
                    </a:lnTo>
                    <a:lnTo>
                      <a:pt x="40" y="50"/>
                    </a:lnTo>
                    <a:lnTo>
                      <a:pt x="45" y="60"/>
                    </a:lnTo>
                    <a:lnTo>
                      <a:pt x="45" y="120"/>
                    </a:lnTo>
                    <a:lnTo>
                      <a:pt x="45" y="50"/>
                    </a:lnTo>
                    <a:lnTo>
                      <a:pt x="50" y="60"/>
                    </a:lnTo>
                    <a:lnTo>
                      <a:pt x="50" y="70"/>
                    </a:lnTo>
                    <a:lnTo>
                      <a:pt x="50" y="60"/>
                    </a:lnTo>
                    <a:lnTo>
                      <a:pt x="55" y="50"/>
                    </a:lnTo>
                    <a:lnTo>
                      <a:pt x="55" y="120"/>
                    </a:lnTo>
                    <a:lnTo>
                      <a:pt x="55" y="90"/>
                    </a:lnTo>
                    <a:lnTo>
                      <a:pt x="59" y="70"/>
                    </a:lnTo>
                    <a:lnTo>
                      <a:pt x="59" y="50"/>
                    </a:lnTo>
                    <a:lnTo>
                      <a:pt x="59" y="60"/>
                    </a:lnTo>
                    <a:lnTo>
                      <a:pt x="64" y="70"/>
                    </a:lnTo>
                    <a:lnTo>
                      <a:pt x="64" y="50"/>
                    </a:lnTo>
                    <a:lnTo>
                      <a:pt x="64" y="70"/>
                    </a:lnTo>
                    <a:lnTo>
                      <a:pt x="69" y="60"/>
                    </a:lnTo>
                    <a:lnTo>
                      <a:pt x="69" y="120"/>
                    </a:lnTo>
                    <a:lnTo>
                      <a:pt x="69" y="50"/>
                    </a:lnTo>
                    <a:lnTo>
                      <a:pt x="69" y="70"/>
                    </a:lnTo>
                    <a:lnTo>
                      <a:pt x="74" y="60"/>
                    </a:lnTo>
                    <a:lnTo>
                      <a:pt x="74" y="50"/>
                    </a:lnTo>
                    <a:lnTo>
                      <a:pt x="74" y="70"/>
                    </a:lnTo>
                    <a:lnTo>
                      <a:pt x="79" y="60"/>
                    </a:lnTo>
                    <a:lnTo>
                      <a:pt x="79" y="70"/>
                    </a:lnTo>
                    <a:lnTo>
                      <a:pt x="79" y="50"/>
                    </a:lnTo>
                    <a:lnTo>
                      <a:pt x="84" y="60"/>
                    </a:lnTo>
                    <a:lnTo>
                      <a:pt x="84" y="129"/>
                    </a:lnTo>
                    <a:lnTo>
                      <a:pt x="84" y="50"/>
                    </a:lnTo>
                    <a:lnTo>
                      <a:pt x="89" y="60"/>
                    </a:lnTo>
                    <a:lnTo>
                      <a:pt x="89" y="70"/>
                    </a:lnTo>
                    <a:lnTo>
                      <a:pt x="89" y="50"/>
                    </a:lnTo>
                    <a:lnTo>
                      <a:pt x="94" y="60"/>
                    </a:lnTo>
                    <a:lnTo>
                      <a:pt x="94" y="120"/>
                    </a:lnTo>
                    <a:lnTo>
                      <a:pt x="94" y="50"/>
                    </a:lnTo>
                    <a:lnTo>
                      <a:pt x="94" y="70"/>
                    </a:lnTo>
                    <a:lnTo>
                      <a:pt x="99" y="60"/>
                    </a:lnTo>
                    <a:lnTo>
                      <a:pt x="99" y="50"/>
                    </a:lnTo>
                    <a:lnTo>
                      <a:pt x="99" y="60"/>
                    </a:lnTo>
                    <a:lnTo>
                      <a:pt x="104" y="50"/>
                    </a:lnTo>
                    <a:lnTo>
                      <a:pt x="104" y="70"/>
                    </a:lnTo>
                    <a:lnTo>
                      <a:pt x="109" y="60"/>
                    </a:lnTo>
                    <a:lnTo>
                      <a:pt x="109" y="120"/>
                    </a:lnTo>
                    <a:lnTo>
                      <a:pt x="109" y="50"/>
                    </a:lnTo>
                    <a:lnTo>
                      <a:pt x="109" y="60"/>
                    </a:lnTo>
                    <a:lnTo>
                      <a:pt x="119" y="60"/>
                    </a:lnTo>
                    <a:lnTo>
                      <a:pt x="119" y="50"/>
                    </a:lnTo>
                    <a:lnTo>
                      <a:pt x="119" y="110"/>
                    </a:lnTo>
                    <a:lnTo>
                      <a:pt x="124" y="120"/>
                    </a:lnTo>
                    <a:lnTo>
                      <a:pt x="124" y="50"/>
                    </a:lnTo>
                    <a:lnTo>
                      <a:pt x="129" y="60"/>
                    </a:lnTo>
                    <a:lnTo>
                      <a:pt x="129" y="50"/>
                    </a:lnTo>
                    <a:lnTo>
                      <a:pt x="129" y="60"/>
                    </a:lnTo>
                    <a:lnTo>
                      <a:pt x="134" y="70"/>
                    </a:lnTo>
                    <a:lnTo>
                      <a:pt x="134" y="120"/>
                    </a:lnTo>
                    <a:lnTo>
                      <a:pt x="134" y="50"/>
                    </a:lnTo>
                    <a:lnTo>
                      <a:pt x="134" y="70"/>
                    </a:lnTo>
                    <a:lnTo>
                      <a:pt x="138" y="60"/>
                    </a:lnTo>
                    <a:lnTo>
                      <a:pt x="138" y="50"/>
                    </a:lnTo>
                    <a:lnTo>
                      <a:pt x="138" y="70"/>
                    </a:lnTo>
                    <a:lnTo>
                      <a:pt x="143" y="60"/>
                    </a:lnTo>
                    <a:lnTo>
                      <a:pt x="143" y="70"/>
                    </a:lnTo>
                    <a:lnTo>
                      <a:pt x="143" y="50"/>
                    </a:lnTo>
                    <a:lnTo>
                      <a:pt x="148" y="50"/>
                    </a:lnTo>
                    <a:lnTo>
                      <a:pt x="148" y="110"/>
                    </a:lnTo>
                    <a:lnTo>
                      <a:pt x="148" y="50"/>
                    </a:lnTo>
                    <a:lnTo>
                      <a:pt x="158" y="50"/>
                    </a:lnTo>
                    <a:lnTo>
                      <a:pt x="158" y="110"/>
                    </a:lnTo>
                    <a:lnTo>
                      <a:pt x="158" y="50"/>
                    </a:lnTo>
                    <a:lnTo>
                      <a:pt x="158" y="60"/>
                    </a:lnTo>
                    <a:lnTo>
                      <a:pt x="168" y="60"/>
                    </a:lnTo>
                    <a:lnTo>
                      <a:pt x="168" y="40"/>
                    </a:lnTo>
                    <a:lnTo>
                      <a:pt x="168" y="60"/>
                    </a:lnTo>
                    <a:lnTo>
                      <a:pt x="173" y="50"/>
                    </a:lnTo>
                    <a:lnTo>
                      <a:pt x="173" y="110"/>
                    </a:lnTo>
                    <a:lnTo>
                      <a:pt x="173" y="60"/>
                    </a:lnTo>
                    <a:lnTo>
                      <a:pt x="178" y="50"/>
                    </a:lnTo>
                    <a:lnTo>
                      <a:pt x="178" y="60"/>
                    </a:lnTo>
                    <a:lnTo>
                      <a:pt x="183" y="50"/>
                    </a:lnTo>
                    <a:lnTo>
                      <a:pt x="183" y="110"/>
                    </a:lnTo>
                    <a:lnTo>
                      <a:pt x="188" y="120"/>
                    </a:lnTo>
                    <a:lnTo>
                      <a:pt x="188" y="50"/>
                    </a:lnTo>
                    <a:lnTo>
                      <a:pt x="188" y="60"/>
                    </a:lnTo>
                    <a:lnTo>
                      <a:pt x="193" y="70"/>
                    </a:lnTo>
                    <a:lnTo>
                      <a:pt x="193" y="50"/>
                    </a:lnTo>
                    <a:lnTo>
                      <a:pt x="193" y="70"/>
                    </a:lnTo>
                    <a:lnTo>
                      <a:pt x="198" y="60"/>
                    </a:lnTo>
                    <a:lnTo>
                      <a:pt x="198" y="120"/>
                    </a:lnTo>
                    <a:lnTo>
                      <a:pt x="198" y="50"/>
                    </a:lnTo>
                    <a:lnTo>
                      <a:pt x="198" y="70"/>
                    </a:lnTo>
                    <a:lnTo>
                      <a:pt x="203" y="60"/>
                    </a:lnTo>
                    <a:lnTo>
                      <a:pt x="203" y="70"/>
                    </a:lnTo>
                    <a:lnTo>
                      <a:pt x="203" y="50"/>
                    </a:lnTo>
                    <a:lnTo>
                      <a:pt x="203" y="70"/>
                    </a:lnTo>
                    <a:lnTo>
                      <a:pt x="208" y="60"/>
                    </a:lnTo>
                    <a:lnTo>
                      <a:pt x="208" y="70"/>
                    </a:lnTo>
                    <a:lnTo>
                      <a:pt x="208" y="50"/>
                    </a:lnTo>
                    <a:lnTo>
                      <a:pt x="213" y="60"/>
                    </a:lnTo>
                    <a:lnTo>
                      <a:pt x="213" y="120"/>
                    </a:lnTo>
                    <a:lnTo>
                      <a:pt x="213" y="50"/>
                    </a:lnTo>
                    <a:lnTo>
                      <a:pt x="222" y="50"/>
                    </a:lnTo>
                    <a:lnTo>
                      <a:pt x="222" y="12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8" name="Freeform 248">
                <a:extLst>
                  <a:ext uri="{FF2B5EF4-FFF2-40B4-BE49-F238E27FC236}">
                    <a16:creationId xmlns:a16="http://schemas.microsoft.com/office/drawing/2014/main" id="{B8C7A2B8-1F67-714D-85B8-8DB349D78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" y="3537"/>
                <a:ext cx="168" cy="62"/>
              </a:xfrm>
              <a:custGeom>
                <a:avLst/>
                <a:gdLst>
                  <a:gd name="T0" fmla="*/ 0 w 232"/>
                  <a:gd name="T1" fmla="*/ 479 h 89"/>
                  <a:gd name="T2" fmla="*/ 673 w 232"/>
                  <a:gd name="T3" fmla="*/ 165 h 89"/>
                  <a:gd name="T4" fmla="*/ 1292 w 232"/>
                  <a:gd name="T5" fmla="*/ 165 h 89"/>
                  <a:gd name="T6" fmla="*/ 2009 w 232"/>
                  <a:gd name="T7" fmla="*/ 1304 h 89"/>
                  <a:gd name="T8" fmla="*/ 2637 w 232"/>
                  <a:gd name="T9" fmla="*/ 165 h 89"/>
                  <a:gd name="T10" fmla="*/ 3311 w 232"/>
                  <a:gd name="T11" fmla="*/ 1457 h 89"/>
                  <a:gd name="T12" fmla="*/ 4012 w 232"/>
                  <a:gd name="T13" fmla="*/ 815 h 89"/>
                  <a:gd name="T14" fmla="*/ 4646 w 232"/>
                  <a:gd name="T15" fmla="*/ 479 h 89"/>
                  <a:gd name="T16" fmla="*/ 5339 w 232"/>
                  <a:gd name="T17" fmla="*/ 323 h 89"/>
                  <a:gd name="T18" fmla="*/ 5339 w 232"/>
                  <a:gd name="T19" fmla="*/ 323 h 89"/>
                  <a:gd name="T20" fmla="*/ 6640 w 232"/>
                  <a:gd name="T21" fmla="*/ 165 h 89"/>
                  <a:gd name="T22" fmla="*/ 7252 w 232"/>
                  <a:gd name="T23" fmla="*/ 1138 h 89"/>
                  <a:gd name="T24" fmla="*/ 7966 w 232"/>
                  <a:gd name="T25" fmla="*/ 165 h 89"/>
                  <a:gd name="T26" fmla="*/ 8645 w 232"/>
                  <a:gd name="T27" fmla="*/ 1138 h 89"/>
                  <a:gd name="T28" fmla="*/ 9274 w 232"/>
                  <a:gd name="T29" fmla="*/ 323 h 89"/>
                  <a:gd name="T30" fmla="*/ 9811 w 232"/>
                  <a:gd name="T31" fmla="*/ 323 h 89"/>
                  <a:gd name="T32" fmla="*/ 9811 w 232"/>
                  <a:gd name="T33" fmla="*/ 323 h 89"/>
                  <a:gd name="T34" fmla="*/ 10525 w 232"/>
                  <a:gd name="T35" fmla="*/ 165 h 89"/>
                  <a:gd name="T36" fmla="*/ 11144 w 232"/>
                  <a:gd name="T37" fmla="*/ 165 h 89"/>
                  <a:gd name="T38" fmla="*/ 13124 w 232"/>
                  <a:gd name="T39" fmla="*/ 323 h 89"/>
                  <a:gd name="T40" fmla="*/ 13781 w 232"/>
                  <a:gd name="T41" fmla="*/ 323 h 89"/>
                  <a:gd name="T42" fmla="*/ 15151 w 232"/>
                  <a:gd name="T43" fmla="*/ 982 h 89"/>
                  <a:gd name="T44" fmla="*/ 15751 w 232"/>
                  <a:gd name="T45" fmla="*/ 323 h 89"/>
                  <a:gd name="T46" fmla="*/ 17094 w 232"/>
                  <a:gd name="T47" fmla="*/ 323 h 89"/>
                  <a:gd name="T48" fmla="*/ 17094 w 232"/>
                  <a:gd name="T49" fmla="*/ 323 h 89"/>
                  <a:gd name="T50" fmla="*/ 18468 w 232"/>
                  <a:gd name="T51" fmla="*/ 323 h 89"/>
                  <a:gd name="T52" fmla="*/ 18468 w 232"/>
                  <a:gd name="T53" fmla="*/ 323 h 89"/>
                  <a:gd name="T54" fmla="*/ 19086 w 232"/>
                  <a:gd name="T55" fmla="*/ 165 h 89"/>
                  <a:gd name="T56" fmla="*/ 20272 w 232"/>
                  <a:gd name="T57" fmla="*/ 323 h 89"/>
                  <a:gd name="T58" fmla="*/ 20272 w 232"/>
                  <a:gd name="T59" fmla="*/ 323 h 89"/>
                  <a:gd name="T60" fmla="*/ 21642 w 232"/>
                  <a:gd name="T61" fmla="*/ 323 h 89"/>
                  <a:gd name="T62" fmla="*/ 22280 w 232"/>
                  <a:gd name="T63" fmla="*/ 0 h 89"/>
                  <a:gd name="T64" fmla="*/ 23572 w 232"/>
                  <a:gd name="T65" fmla="*/ 165 h 89"/>
                  <a:gd name="T66" fmla="*/ 23572 w 232"/>
                  <a:gd name="T67" fmla="*/ 982 h 89"/>
                  <a:gd name="T68" fmla="*/ 24268 w 232"/>
                  <a:gd name="T69" fmla="*/ 323 h 89"/>
                  <a:gd name="T70" fmla="*/ 25603 w 232"/>
                  <a:gd name="T71" fmla="*/ 323 h 89"/>
                  <a:gd name="T72" fmla="*/ 25603 w 232"/>
                  <a:gd name="T73" fmla="*/ 323 h 89"/>
                  <a:gd name="T74" fmla="*/ 26906 w 232"/>
                  <a:gd name="T75" fmla="*/ 323 h 89"/>
                  <a:gd name="T76" fmla="*/ 27585 w 232"/>
                  <a:gd name="T77" fmla="*/ 654 h 89"/>
                  <a:gd name="T78" fmla="*/ 28914 w 232"/>
                  <a:gd name="T79" fmla="*/ 165 h 89"/>
                  <a:gd name="T80" fmla="*/ 28914 w 232"/>
                  <a:gd name="T81" fmla="*/ 323 h 89"/>
                  <a:gd name="T82" fmla="*/ 30212 w 232"/>
                  <a:gd name="T83" fmla="*/ 323 h 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32" h="89">
                    <a:moveTo>
                      <a:pt x="0" y="80"/>
                    </a:moveTo>
                    <a:lnTo>
                      <a:pt x="0" y="10"/>
                    </a:lnTo>
                    <a:lnTo>
                      <a:pt x="0" y="30"/>
                    </a:lnTo>
                    <a:lnTo>
                      <a:pt x="5" y="20"/>
                    </a:lnTo>
                    <a:lnTo>
                      <a:pt x="5" y="30"/>
                    </a:lnTo>
                    <a:lnTo>
                      <a:pt x="5" y="10"/>
                    </a:lnTo>
                    <a:lnTo>
                      <a:pt x="5" y="20"/>
                    </a:lnTo>
                    <a:lnTo>
                      <a:pt x="10" y="30"/>
                    </a:lnTo>
                    <a:lnTo>
                      <a:pt x="10" y="10"/>
                    </a:lnTo>
                    <a:lnTo>
                      <a:pt x="10" y="30"/>
                    </a:lnTo>
                    <a:lnTo>
                      <a:pt x="15" y="20"/>
                    </a:lnTo>
                    <a:lnTo>
                      <a:pt x="15" y="80"/>
                    </a:lnTo>
                    <a:lnTo>
                      <a:pt x="15" y="10"/>
                    </a:lnTo>
                    <a:lnTo>
                      <a:pt x="15" y="20"/>
                    </a:lnTo>
                    <a:lnTo>
                      <a:pt x="20" y="10"/>
                    </a:lnTo>
                    <a:lnTo>
                      <a:pt x="20" y="30"/>
                    </a:lnTo>
                    <a:lnTo>
                      <a:pt x="25" y="20"/>
                    </a:lnTo>
                    <a:lnTo>
                      <a:pt x="25" y="89"/>
                    </a:lnTo>
                    <a:lnTo>
                      <a:pt x="25" y="10"/>
                    </a:lnTo>
                    <a:lnTo>
                      <a:pt x="25" y="60"/>
                    </a:lnTo>
                    <a:lnTo>
                      <a:pt x="30" y="50"/>
                    </a:lnTo>
                    <a:lnTo>
                      <a:pt x="30" y="10"/>
                    </a:lnTo>
                    <a:lnTo>
                      <a:pt x="30" y="20"/>
                    </a:lnTo>
                    <a:lnTo>
                      <a:pt x="35" y="30"/>
                    </a:lnTo>
                    <a:lnTo>
                      <a:pt x="35" y="10"/>
                    </a:lnTo>
                    <a:lnTo>
                      <a:pt x="35" y="30"/>
                    </a:lnTo>
                    <a:lnTo>
                      <a:pt x="40" y="20"/>
                    </a:lnTo>
                    <a:lnTo>
                      <a:pt x="40" y="80"/>
                    </a:lnTo>
                    <a:lnTo>
                      <a:pt x="40" y="10"/>
                    </a:lnTo>
                    <a:lnTo>
                      <a:pt x="40" y="20"/>
                    </a:lnTo>
                    <a:lnTo>
                      <a:pt x="50" y="20"/>
                    </a:lnTo>
                    <a:lnTo>
                      <a:pt x="50" y="30"/>
                    </a:lnTo>
                    <a:lnTo>
                      <a:pt x="50" y="10"/>
                    </a:lnTo>
                    <a:lnTo>
                      <a:pt x="50" y="20"/>
                    </a:lnTo>
                    <a:lnTo>
                      <a:pt x="55" y="50"/>
                    </a:lnTo>
                    <a:lnTo>
                      <a:pt x="55" y="70"/>
                    </a:lnTo>
                    <a:lnTo>
                      <a:pt x="55" y="10"/>
                    </a:lnTo>
                    <a:lnTo>
                      <a:pt x="60" y="20"/>
                    </a:lnTo>
                    <a:lnTo>
                      <a:pt x="60" y="10"/>
                    </a:lnTo>
                    <a:lnTo>
                      <a:pt x="60" y="20"/>
                    </a:lnTo>
                    <a:lnTo>
                      <a:pt x="65" y="30"/>
                    </a:lnTo>
                    <a:lnTo>
                      <a:pt x="65" y="70"/>
                    </a:lnTo>
                    <a:lnTo>
                      <a:pt x="65" y="10"/>
                    </a:lnTo>
                    <a:lnTo>
                      <a:pt x="65" y="30"/>
                    </a:lnTo>
                    <a:lnTo>
                      <a:pt x="70" y="20"/>
                    </a:lnTo>
                    <a:lnTo>
                      <a:pt x="70" y="10"/>
                    </a:lnTo>
                    <a:lnTo>
                      <a:pt x="70" y="30"/>
                    </a:lnTo>
                    <a:lnTo>
                      <a:pt x="74" y="20"/>
                    </a:lnTo>
                    <a:lnTo>
                      <a:pt x="74" y="30"/>
                    </a:lnTo>
                    <a:lnTo>
                      <a:pt x="74" y="10"/>
                    </a:lnTo>
                    <a:lnTo>
                      <a:pt x="74" y="20"/>
                    </a:lnTo>
                    <a:lnTo>
                      <a:pt x="79" y="10"/>
                    </a:lnTo>
                    <a:lnTo>
                      <a:pt x="79" y="80"/>
                    </a:lnTo>
                    <a:lnTo>
                      <a:pt x="79" y="10"/>
                    </a:lnTo>
                    <a:lnTo>
                      <a:pt x="89" y="10"/>
                    </a:lnTo>
                    <a:lnTo>
                      <a:pt x="89" y="60"/>
                    </a:lnTo>
                    <a:lnTo>
                      <a:pt x="84" y="10"/>
                    </a:lnTo>
                    <a:lnTo>
                      <a:pt x="89" y="20"/>
                    </a:lnTo>
                    <a:lnTo>
                      <a:pt x="99" y="20"/>
                    </a:lnTo>
                    <a:lnTo>
                      <a:pt x="104" y="10"/>
                    </a:lnTo>
                    <a:lnTo>
                      <a:pt x="104" y="70"/>
                    </a:lnTo>
                    <a:lnTo>
                      <a:pt x="104" y="20"/>
                    </a:lnTo>
                    <a:lnTo>
                      <a:pt x="114" y="20"/>
                    </a:lnTo>
                    <a:lnTo>
                      <a:pt x="114" y="70"/>
                    </a:lnTo>
                    <a:lnTo>
                      <a:pt x="114" y="60"/>
                    </a:lnTo>
                    <a:lnTo>
                      <a:pt x="119" y="40"/>
                    </a:lnTo>
                    <a:lnTo>
                      <a:pt x="119" y="10"/>
                    </a:lnTo>
                    <a:lnTo>
                      <a:pt x="119" y="20"/>
                    </a:lnTo>
                    <a:lnTo>
                      <a:pt x="124" y="10"/>
                    </a:lnTo>
                    <a:lnTo>
                      <a:pt x="124" y="30"/>
                    </a:lnTo>
                    <a:lnTo>
                      <a:pt x="129" y="20"/>
                    </a:lnTo>
                    <a:lnTo>
                      <a:pt x="129" y="80"/>
                    </a:lnTo>
                    <a:lnTo>
                      <a:pt x="129" y="10"/>
                    </a:lnTo>
                    <a:lnTo>
                      <a:pt x="129" y="20"/>
                    </a:lnTo>
                    <a:lnTo>
                      <a:pt x="134" y="10"/>
                    </a:lnTo>
                    <a:lnTo>
                      <a:pt x="134" y="30"/>
                    </a:lnTo>
                    <a:lnTo>
                      <a:pt x="139" y="20"/>
                    </a:lnTo>
                    <a:lnTo>
                      <a:pt x="139" y="30"/>
                    </a:lnTo>
                    <a:lnTo>
                      <a:pt x="139" y="10"/>
                    </a:lnTo>
                    <a:lnTo>
                      <a:pt x="139" y="20"/>
                    </a:lnTo>
                    <a:lnTo>
                      <a:pt x="144" y="30"/>
                    </a:lnTo>
                    <a:lnTo>
                      <a:pt x="144" y="80"/>
                    </a:lnTo>
                    <a:lnTo>
                      <a:pt x="144" y="10"/>
                    </a:lnTo>
                    <a:lnTo>
                      <a:pt x="149" y="20"/>
                    </a:lnTo>
                    <a:lnTo>
                      <a:pt x="149" y="10"/>
                    </a:lnTo>
                    <a:lnTo>
                      <a:pt x="153" y="20"/>
                    </a:lnTo>
                    <a:lnTo>
                      <a:pt x="153" y="80"/>
                    </a:lnTo>
                    <a:lnTo>
                      <a:pt x="153" y="10"/>
                    </a:lnTo>
                    <a:lnTo>
                      <a:pt x="153" y="20"/>
                    </a:lnTo>
                    <a:lnTo>
                      <a:pt x="163" y="20"/>
                    </a:lnTo>
                    <a:lnTo>
                      <a:pt x="163" y="10"/>
                    </a:lnTo>
                    <a:lnTo>
                      <a:pt x="163" y="20"/>
                    </a:lnTo>
                    <a:lnTo>
                      <a:pt x="168" y="10"/>
                    </a:lnTo>
                    <a:lnTo>
                      <a:pt x="168" y="70"/>
                    </a:lnTo>
                    <a:lnTo>
                      <a:pt x="168" y="0"/>
                    </a:lnTo>
                    <a:lnTo>
                      <a:pt x="168" y="10"/>
                    </a:lnTo>
                    <a:lnTo>
                      <a:pt x="173" y="20"/>
                    </a:lnTo>
                    <a:lnTo>
                      <a:pt x="178" y="10"/>
                    </a:lnTo>
                    <a:lnTo>
                      <a:pt x="178" y="70"/>
                    </a:lnTo>
                    <a:lnTo>
                      <a:pt x="178" y="10"/>
                    </a:lnTo>
                    <a:lnTo>
                      <a:pt x="178" y="60"/>
                    </a:lnTo>
                    <a:lnTo>
                      <a:pt x="183" y="50"/>
                    </a:lnTo>
                    <a:lnTo>
                      <a:pt x="183" y="10"/>
                    </a:lnTo>
                    <a:lnTo>
                      <a:pt x="183" y="20"/>
                    </a:lnTo>
                    <a:lnTo>
                      <a:pt x="188" y="10"/>
                    </a:lnTo>
                    <a:lnTo>
                      <a:pt x="188" y="30"/>
                    </a:lnTo>
                    <a:lnTo>
                      <a:pt x="193" y="20"/>
                    </a:lnTo>
                    <a:lnTo>
                      <a:pt x="193" y="80"/>
                    </a:lnTo>
                    <a:lnTo>
                      <a:pt x="193" y="10"/>
                    </a:lnTo>
                    <a:lnTo>
                      <a:pt x="193" y="20"/>
                    </a:lnTo>
                    <a:lnTo>
                      <a:pt x="198" y="10"/>
                    </a:lnTo>
                    <a:lnTo>
                      <a:pt x="198" y="30"/>
                    </a:lnTo>
                    <a:lnTo>
                      <a:pt x="203" y="20"/>
                    </a:lnTo>
                    <a:lnTo>
                      <a:pt x="203" y="30"/>
                    </a:lnTo>
                    <a:lnTo>
                      <a:pt x="203" y="10"/>
                    </a:lnTo>
                    <a:lnTo>
                      <a:pt x="208" y="40"/>
                    </a:lnTo>
                    <a:lnTo>
                      <a:pt x="208" y="80"/>
                    </a:lnTo>
                    <a:lnTo>
                      <a:pt x="208" y="10"/>
                    </a:lnTo>
                    <a:lnTo>
                      <a:pt x="218" y="10"/>
                    </a:lnTo>
                    <a:lnTo>
                      <a:pt x="218" y="70"/>
                    </a:lnTo>
                    <a:lnTo>
                      <a:pt x="213" y="10"/>
                    </a:lnTo>
                    <a:lnTo>
                      <a:pt x="218" y="20"/>
                    </a:lnTo>
                    <a:lnTo>
                      <a:pt x="228" y="20"/>
                    </a:lnTo>
                    <a:lnTo>
                      <a:pt x="228" y="30"/>
                    </a:lnTo>
                    <a:lnTo>
                      <a:pt x="228" y="20"/>
                    </a:lnTo>
                    <a:lnTo>
                      <a:pt x="232" y="30"/>
                    </a:lnTo>
                    <a:lnTo>
                      <a:pt x="232" y="7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9" name="Freeform 249">
                <a:extLst>
                  <a:ext uri="{FF2B5EF4-FFF2-40B4-BE49-F238E27FC236}">
                    <a16:creationId xmlns:a16="http://schemas.microsoft.com/office/drawing/2014/main" id="{B6D1ECD1-D993-914E-B214-CB224808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" y="3537"/>
                <a:ext cx="124" cy="56"/>
              </a:xfrm>
              <a:custGeom>
                <a:avLst/>
                <a:gdLst>
                  <a:gd name="T0" fmla="*/ 0 w 173"/>
                  <a:gd name="T1" fmla="*/ 169 h 80"/>
                  <a:gd name="T2" fmla="*/ 658 w 173"/>
                  <a:gd name="T3" fmla="*/ 169 h 80"/>
                  <a:gd name="T4" fmla="*/ 658 w 173"/>
                  <a:gd name="T5" fmla="*/ 344 h 80"/>
                  <a:gd name="T6" fmla="*/ 1255 w 173"/>
                  <a:gd name="T7" fmla="*/ 511 h 80"/>
                  <a:gd name="T8" fmla="*/ 1902 w 173"/>
                  <a:gd name="T9" fmla="*/ 344 h 80"/>
                  <a:gd name="T10" fmla="*/ 1902 w 173"/>
                  <a:gd name="T11" fmla="*/ 169 h 80"/>
                  <a:gd name="T12" fmla="*/ 3170 w 173"/>
                  <a:gd name="T13" fmla="*/ 1341 h 80"/>
                  <a:gd name="T14" fmla="*/ 3170 w 173"/>
                  <a:gd name="T15" fmla="*/ 511 h 80"/>
                  <a:gd name="T16" fmla="*/ 3765 w 173"/>
                  <a:gd name="T17" fmla="*/ 169 h 80"/>
                  <a:gd name="T18" fmla="*/ 4413 w 173"/>
                  <a:gd name="T19" fmla="*/ 344 h 80"/>
                  <a:gd name="T20" fmla="*/ 4413 w 173"/>
                  <a:gd name="T21" fmla="*/ 511 h 80"/>
                  <a:gd name="T22" fmla="*/ 5009 w 173"/>
                  <a:gd name="T23" fmla="*/ 1341 h 80"/>
                  <a:gd name="T24" fmla="*/ 5009 w 173"/>
                  <a:gd name="T25" fmla="*/ 344 h 80"/>
                  <a:gd name="T26" fmla="*/ 5667 w 173"/>
                  <a:gd name="T27" fmla="*/ 511 h 80"/>
                  <a:gd name="T28" fmla="*/ 6244 w 173"/>
                  <a:gd name="T29" fmla="*/ 169 h 80"/>
                  <a:gd name="T30" fmla="*/ 6920 w 173"/>
                  <a:gd name="T31" fmla="*/ 1180 h 80"/>
                  <a:gd name="T32" fmla="*/ 6920 w 173"/>
                  <a:gd name="T33" fmla="*/ 169 h 80"/>
                  <a:gd name="T34" fmla="*/ 7498 w 173"/>
                  <a:gd name="T35" fmla="*/ 344 h 80"/>
                  <a:gd name="T36" fmla="*/ 7498 w 173"/>
                  <a:gd name="T37" fmla="*/ 169 h 80"/>
                  <a:gd name="T38" fmla="*/ 8179 w 173"/>
                  <a:gd name="T39" fmla="*/ 1341 h 80"/>
                  <a:gd name="T40" fmla="*/ 8179 w 173"/>
                  <a:gd name="T41" fmla="*/ 344 h 80"/>
                  <a:gd name="T42" fmla="*/ 8836 w 173"/>
                  <a:gd name="T43" fmla="*/ 169 h 80"/>
                  <a:gd name="T44" fmla="*/ 9433 w 173"/>
                  <a:gd name="T45" fmla="*/ 169 h 80"/>
                  <a:gd name="T46" fmla="*/ 9433 w 173"/>
                  <a:gd name="T47" fmla="*/ 344 h 80"/>
                  <a:gd name="T48" fmla="*/ 9934 w 173"/>
                  <a:gd name="T49" fmla="*/ 1180 h 80"/>
                  <a:gd name="T50" fmla="*/ 9934 w 173"/>
                  <a:gd name="T51" fmla="*/ 344 h 80"/>
                  <a:gd name="T52" fmla="*/ 11188 w 173"/>
                  <a:gd name="T53" fmla="*/ 169 h 80"/>
                  <a:gd name="T54" fmla="*/ 11765 w 173"/>
                  <a:gd name="T55" fmla="*/ 1341 h 80"/>
                  <a:gd name="T56" fmla="*/ 12467 w 173"/>
                  <a:gd name="T57" fmla="*/ 344 h 80"/>
                  <a:gd name="T58" fmla="*/ 12467 w 173"/>
                  <a:gd name="T59" fmla="*/ 169 h 80"/>
                  <a:gd name="T60" fmla="*/ 13047 w 173"/>
                  <a:gd name="T61" fmla="*/ 511 h 80"/>
                  <a:gd name="T62" fmla="*/ 13047 w 173"/>
                  <a:gd name="T63" fmla="*/ 0 h 80"/>
                  <a:gd name="T64" fmla="*/ 14303 w 173"/>
                  <a:gd name="T65" fmla="*/ 344 h 80"/>
                  <a:gd name="T66" fmla="*/ 14303 w 173"/>
                  <a:gd name="T67" fmla="*/ 344 h 80"/>
                  <a:gd name="T68" fmla="*/ 14955 w 173"/>
                  <a:gd name="T69" fmla="*/ 1180 h 80"/>
                  <a:gd name="T70" fmla="*/ 14955 w 173"/>
                  <a:gd name="T71" fmla="*/ 169 h 80"/>
                  <a:gd name="T72" fmla="*/ 15602 w 173"/>
                  <a:gd name="T73" fmla="*/ 169 h 80"/>
                  <a:gd name="T74" fmla="*/ 16199 w 173"/>
                  <a:gd name="T75" fmla="*/ 169 h 80"/>
                  <a:gd name="T76" fmla="*/ 16199 w 173"/>
                  <a:gd name="T77" fmla="*/ 0 h 80"/>
                  <a:gd name="T78" fmla="*/ 16855 w 173"/>
                  <a:gd name="T79" fmla="*/ 836 h 80"/>
                  <a:gd name="T80" fmla="*/ 16855 w 173"/>
                  <a:gd name="T81" fmla="*/ 344 h 80"/>
                  <a:gd name="T82" fmla="*/ 17432 w 173"/>
                  <a:gd name="T83" fmla="*/ 344 h 80"/>
                  <a:gd name="T84" fmla="*/ 17432 w 173"/>
                  <a:gd name="T85" fmla="*/ 344 h 80"/>
                  <a:gd name="T86" fmla="*/ 18113 w 173"/>
                  <a:gd name="T87" fmla="*/ 1000 h 80"/>
                  <a:gd name="T88" fmla="*/ 18113 w 173"/>
                  <a:gd name="T89" fmla="*/ 169 h 80"/>
                  <a:gd name="T90" fmla="*/ 18715 w 173"/>
                  <a:gd name="T91" fmla="*/ 344 h 80"/>
                  <a:gd name="T92" fmla="*/ 18715 w 173"/>
                  <a:gd name="T93" fmla="*/ 344 h 80"/>
                  <a:gd name="T94" fmla="*/ 19367 w 173"/>
                  <a:gd name="T95" fmla="*/ 344 h 80"/>
                  <a:gd name="T96" fmla="*/ 19367 w 173"/>
                  <a:gd name="T97" fmla="*/ 344 h 80"/>
                  <a:gd name="T98" fmla="*/ 19824 w 173"/>
                  <a:gd name="T99" fmla="*/ 1180 h 80"/>
                  <a:gd name="T100" fmla="*/ 19824 w 173"/>
                  <a:gd name="T101" fmla="*/ 169 h 80"/>
                  <a:gd name="T102" fmla="*/ 21068 w 173"/>
                  <a:gd name="T103" fmla="*/ 169 h 80"/>
                  <a:gd name="T104" fmla="*/ 21068 w 173"/>
                  <a:gd name="T105" fmla="*/ 0 h 80"/>
                  <a:gd name="T106" fmla="*/ 21720 w 173"/>
                  <a:gd name="T107" fmla="*/ 511 h 8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73" h="80">
                    <a:moveTo>
                      <a:pt x="0" y="7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5" y="10"/>
                    </a:lnTo>
                    <a:lnTo>
                      <a:pt x="5" y="30"/>
                    </a:lnTo>
                    <a:lnTo>
                      <a:pt x="5" y="20"/>
                    </a:lnTo>
                    <a:lnTo>
                      <a:pt x="10" y="10"/>
                    </a:lnTo>
                    <a:lnTo>
                      <a:pt x="10" y="30"/>
                    </a:lnTo>
                    <a:lnTo>
                      <a:pt x="10" y="10"/>
                    </a:lnTo>
                    <a:lnTo>
                      <a:pt x="15" y="20"/>
                    </a:lnTo>
                    <a:lnTo>
                      <a:pt x="15" y="70"/>
                    </a:lnTo>
                    <a:lnTo>
                      <a:pt x="15" y="10"/>
                    </a:lnTo>
                    <a:lnTo>
                      <a:pt x="25" y="10"/>
                    </a:lnTo>
                    <a:lnTo>
                      <a:pt x="25" y="80"/>
                    </a:lnTo>
                    <a:lnTo>
                      <a:pt x="20" y="10"/>
                    </a:lnTo>
                    <a:lnTo>
                      <a:pt x="25" y="30"/>
                    </a:lnTo>
                    <a:lnTo>
                      <a:pt x="30" y="20"/>
                    </a:lnTo>
                    <a:lnTo>
                      <a:pt x="30" y="10"/>
                    </a:lnTo>
                    <a:lnTo>
                      <a:pt x="30" y="30"/>
                    </a:lnTo>
                    <a:lnTo>
                      <a:pt x="35" y="20"/>
                    </a:lnTo>
                    <a:lnTo>
                      <a:pt x="35" y="10"/>
                    </a:lnTo>
                    <a:lnTo>
                      <a:pt x="35" y="30"/>
                    </a:lnTo>
                    <a:lnTo>
                      <a:pt x="40" y="20"/>
                    </a:lnTo>
                    <a:lnTo>
                      <a:pt x="40" y="80"/>
                    </a:lnTo>
                    <a:lnTo>
                      <a:pt x="40" y="10"/>
                    </a:lnTo>
                    <a:lnTo>
                      <a:pt x="40" y="20"/>
                    </a:lnTo>
                    <a:lnTo>
                      <a:pt x="45" y="10"/>
                    </a:lnTo>
                    <a:lnTo>
                      <a:pt x="45" y="30"/>
                    </a:lnTo>
                    <a:lnTo>
                      <a:pt x="50" y="20"/>
                    </a:lnTo>
                    <a:lnTo>
                      <a:pt x="50" y="10"/>
                    </a:lnTo>
                    <a:lnTo>
                      <a:pt x="50" y="60"/>
                    </a:lnTo>
                    <a:lnTo>
                      <a:pt x="55" y="70"/>
                    </a:lnTo>
                    <a:lnTo>
                      <a:pt x="55" y="80"/>
                    </a:lnTo>
                    <a:lnTo>
                      <a:pt x="55" y="10"/>
                    </a:lnTo>
                    <a:lnTo>
                      <a:pt x="60" y="20"/>
                    </a:lnTo>
                    <a:lnTo>
                      <a:pt x="60" y="30"/>
                    </a:lnTo>
                    <a:lnTo>
                      <a:pt x="60" y="10"/>
                    </a:lnTo>
                    <a:lnTo>
                      <a:pt x="65" y="20"/>
                    </a:lnTo>
                    <a:lnTo>
                      <a:pt x="65" y="8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70" y="10"/>
                    </a:lnTo>
                    <a:lnTo>
                      <a:pt x="70" y="20"/>
                    </a:lnTo>
                    <a:lnTo>
                      <a:pt x="75" y="10"/>
                    </a:lnTo>
                    <a:lnTo>
                      <a:pt x="75" y="30"/>
                    </a:lnTo>
                    <a:lnTo>
                      <a:pt x="75" y="20"/>
                    </a:lnTo>
                    <a:lnTo>
                      <a:pt x="79" y="30"/>
                    </a:lnTo>
                    <a:lnTo>
                      <a:pt x="79" y="70"/>
                    </a:lnTo>
                    <a:lnTo>
                      <a:pt x="79" y="10"/>
                    </a:lnTo>
                    <a:lnTo>
                      <a:pt x="79" y="20"/>
                    </a:lnTo>
                    <a:lnTo>
                      <a:pt x="89" y="20"/>
                    </a:lnTo>
                    <a:lnTo>
                      <a:pt x="89" y="10"/>
                    </a:lnTo>
                    <a:lnTo>
                      <a:pt x="89" y="70"/>
                    </a:lnTo>
                    <a:lnTo>
                      <a:pt x="94" y="80"/>
                    </a:lnTo>
                    <a:lnTo>
                      <a:pt x="94" y="10"/>
                    </a:lnTo>
                    <a:lnTo>
                      <a:pt x="99" y="20"/>
                    </a:lnTo>
                    <a:lnTo>
                      <a:pt x="99" y="30"/>
                    </a:lnTo>
                    <a:lnTo>
                      <a:pt x="99" y="10"/>
                    </a:lnTo>
                    <a:lnTo>
                      <a:pt x="99" y="20"/>
                    </a:lnTo>
                    <a:lnTo>
                      <a:pt x="104" y="30"/>
                    </a:lnTo>
                    <a:lnTo>
                      <a:pt x="104" y="80"/>
                    </a:lnTo>
                    <a:lnTo>
                      <a:pt x="104" y="0"/>
                    </a:lnTo>
                    <a:lnTo>
                      <a:pt x="104" y="20"/>
                    </a:lnTo>
                    <a:lnTo>
                      <a:pt x="114" y="20"/>
                    </a:lnTo>
                    <a:lnTo>
                      <a:pt x="114" y="10"/>
                    </a:lnTo>
                    <a:lnTo>
                      <a:pt x="114" y="20"/>
                    </a:lnTo>
                    <a:lnTo>
                      <a:pt x="119" y="10"/>
                    </a:lnTo>
                    <a:lnTo>
                      <a:pt x="119" y="70"/>
                    </a:lnTo>
                    <a:lnTo>
                      <a:pt x="119" y="0"/>
                    </a:lnTo>
                    <a:lnTo>
                      <a:pt x="119" y="10"/>
                    </a:lnTo>
                    <a:lnTo>
                      <a:pt x="124" y="20"/>
                    </a:lnTo>
                    <a:lnTo>
                      <a:pt x="124" y="10"/>
                    </a:lnTo>
                    <a:lnTo>
                      <a:pt x="124" y="20"/>
                    </a:lnTo>
                    <a:lnTo>
                      <a:pt x="129" y="10"/>
                    </a:lnTo>
                    <a:lnTo>
                      <a:pt x="129" y="70"/>
                    </a:lnTo>
                    <a:lnTo>
                      <a:pt x="129" y="0"/>
                    </a:lnTo>
                    <a:lnTo>
                      <a:pt x="129" y="60"/>
                    </a:lnTo>
                    <a:lnTo>
                      <a:pt x="134" y="50"/>
                    </a:lnTo>
                    <a:lnTo>
                      <a:pt x="134" y="10"/>
                    </a:lnTo>
                    <a:lnTo>
                      <a:pt x="134" y="20"/>
                    </a:lnTo>
                    <a:lnTo>
                      <a:pt x="139" y="10"/>
                    </a:lnTo>
                    <a:lnTo>
                      <a:pt x="139" y="20"/>
                    </a:lnTo>
                    <a:lnTo>
                      <a:pt x="139" y="0"/>
                    </a:lnTo>
                    <a:lnTo>
                      <a:pt x="139" y="20"/>
                    </a:lnTo>
                    <a:lnTo>
                      <a:pt x="144" y="10"/>
                    </a:lnTo>
                    <a:lnTo>
                      <a:pt x="144" y="60"/>
                    </a:lnTo>
                    <a:lnTo>
                      <a:pt x="144" y="0"/>
                    </a:lnTo>
                    <a:lnTo>
                      <a:pt x="144" y="10"/>
                    </a:lnTo>
                    <a:lnTo>
                      <a:pt x="149" y="20"/>
                    </a:lnTo>
                    <a:lnTo>
                      <a:pt x="149" y="0"/>
                    </a:lnTo>
                    <a:lnTo>
                      <a:pt x="149" y="20"/>
                    </a:lnTo>
                    <a:lnTo>
                      <a:pt x="154" y="10"/>
                    </a:lnTo>
                    <a:lnTo>
                      <a:pt x="154" y="20"/>
                    </a:lnTo>
                    <a:lnTo>
                      <a:pt x="154" y="0"/>
                    </a:lnTo>
                    <a:lnTo>
                      <a:pt x="154" y="20"/>
                    </a:lnTo>
                    <a:lnTo>
                      <a:pt x="158" y="10"/>
                    </a:lnTo>
                    <a:lnTo>
                      <a:pt x="158" y="70"/>
                    </a:lnTo>
                    <a:lnTo>
                      <a:pt x="158" y="0"/>
                    </a:lnTo>
                    <a:lnTo>
                      <a:pt x="158" y="10"/>
                    </a:lnTo>
                    <a:lnTo>
                      <a:pt x="163" y="20"/>
                    </a:lnTo>
                    <a:lnTo>
                      <a:pt x="168" y="10"/>
                    </a:lnTo>
                    <a:lnTo>
                      <a:pt x="168" y="70"/>
                    </a:lnTo>
                    <a:lnTo>
                      <a:pt x="168" y="0"/>
                    </a:lnTo>
                    <a:lnTo>
                      <a:pt x="168" y="60"/>
                    </a:lnTo>
                    <a:lnTo>
                      <a:pt x="173" y="30"/>
                    </a:lnTo>
                    <a:lnTo>
                      <a:pt x="173" y="4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0" name="Oval 250">
                <a:extLst>
                  <a:ext uri="{FF2B5EF4-FFF2-40B4-BE49-F238E27FC236}">
                    <a16:creationId xmlns:a16="http://schemas.microsoft.com/office/drawing/2014/main" id="{22418249-8E0D-B34B-870B-685DE0F38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3435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41" name="Freeform 251">
                <a:extLst>
                  <a:ext uri="{FF2B5EF4-FFF2-40B4-BE49-F238E27FC236}">
                    <a16:creationId xmlns:a16="http://schemas.microsoft.com/office/drawing/2014/main" id="{86056797-F7A5-924C-B4A9-BA9768BF7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3435"/>
                <a:ext cx="189" cy="49"/>
              </a:xfrm>
              <a:custGeom>
                <a:avLst/>
                <a:gdLst>
                  <a:gd name="T0" fmla="*/ 0 w 262"/>
                  <a:gd name="T1" fmla="*/ 341 h 70"/>
                  <a:gd name="T2" fmla="*/ 1937 w 262"/>
                  <a:gd name="T3" fmla="*/ 666 h 70"/>
                  <a:gd name="T4" fmla="*/ 2583 w 262"/>
                  <a:gd name="T5" fmla="*/ 341 h 70"/>
                  <a:gd name="T6" fmla="*/ 3247 w 262"/>
                  <a:gd name="T7" fmla="*/ 341 h 70"/>
                  <a:gd name="T8" fmla="*/ 4514 w 262"/>
                  <a:gd name="T9" fmla="*/ 341 h 70"/>
                  <a:gd name="T10" fmla="*/ 5109 w 262"/>
                  <a:gd name="T11" fmla="*/ 341 h 70"/>
                  <a:gd name="T12" fmla="*/ 6492 w 262"/>
                  <a:gd name="T13" fmla="*/ 827 h 70"/>
                  <a:gd name="T14" fmla="*/ 6956 w 262"/>
                  <a:gd name="T15" fmla="*/ 341 h 70"/>
                  <a:gd name="T16" fmla="*/ 7620 w 262"/>
                  <a:gd name="T17" fmla="*/ 507 h 70"/>
                  <a:gd name="T18" fmla="*/ 8227 w 262"/>
                  <a:gd name="T19" fmla="*/ 167 h 70"/>
                  <a:gd name="T20" fmla="*/ 8892 w 262"/>
                  <a:gd name="T21" fmla="*/ 341 h 70"/>
                  <a:gd name="T22" fmla="*/ 9589 w 262"/>
                  <a:gd name="T23" fmla="*/ 167 h 70"/>
                  <a:gd name="T24" fmla="*/ 10195 w 262"/>
                  <a:gd name="T25" fmla="*/ 341 h 70"/>
                  <a:gd name="T26" fmla="*/ 10860 w 262"/>
                  <a:gd name="T27" fmla="*/ 507 h 70"/>
                  <a:gd name="T28" fmla="*/ 10860 w 262"/>
                  <a:gd name="T29" fmla="*/ 341 h 70"/>
                  <a:gd name="T30" fmla="*/ 11450 w 262"/>
                  <a:gd name="T31" fmla="*/ 167 h 70"/>
                  <a:gd name="T32" fmla="*/ 12722 w 262"/>
                  <a:gd name="T33" fmla="*/ 666 h 70"/>
                  <a:gd name="T34" fmla="*/ 12722 w 262"/>
                  <a:gd name="T35" fmla="*/ 167 h 70"/>
                  <a:gd name="T36" fmla="*/ 14033 w 262"/>
                  <a:gd name="T37" fmla="*/ 992 h 70"/>
                  <a:gd name="T38" fmla="*/ 15383 w 262"/>
                  <a:gd name="T39" fmla="*/ 992 h 70"/>
                  <a:gd name="T40" fmla="*/ 15973 w 262"/>
                  <a:gd name="T41" fmla="*/ 341 h 70"/>
                  <a:gd name="T42" fmla="*/ 17130 w 262"/>
                  <a:gd name="T43" fmla="*/ 341 h 70"/>
                  <a:gd name="T44" fmla="*/ 17130 w 262"/>
                  <a:gd name="T45" fmla="*/ 341 h 70"/>
                  <a:gd name="T46" fmla="*/ 17815 w 262"/>
                  <a:gd name="T47" fmla="*/ 341 h 70"/>
                  <a:gd name="T48" fmla="*/ 18406 w 262"/>
                  <a:gd name="T49" fmla="*/ 341 h 70"/>
                  <a:gd name="T50" fmla="*/ 20342 w 262"/>
                  <a:gd name="T51" fmla="*/ 1167 h 70"/>
                  <a:gd name="T52" fmla="*/ 21063 w 262"/>
                  <a:gd name="T53" fmla="*/ 507 h 70"/>
                  <a:gd name="T54" fmla="*/ 21653 w 262"/>
                  <a:gd name="T55" fmla="*/ 341 h 70"/>
                  <a:gd name="T56" fmla="*/ 23590 w 262"/>
                  <a:gd name="T57" fmla="*/ 827 h 70"/>
                  <a:gd name="T58" fmla="*/ 24202 w 262"/>
                  <a:gd name="T59" fmla="*/ 341 h 70"/>
                  <a:gd name="T60" fmla="*/ 24893 w 262"/>
                  <a:gd name="T61" fmla="*/ 341 h 70"/>
                  <a:gd name="T62" fmla="*/ 26169 w 262"/>
                  <a:gd name="T63" fmla="*/ 827 h 70"/>
                  <a:gd name="T64" fmla="*/ 26834 w 262"/>
                  <a:gd name="T65" fmla="*/ 341 h 70"/>
                  <a:gd name="T66" fmla="*/ 27299 w 262"/>
                  <a:gd name="T67" fmla="*/ 507 h 70"/>
                  <a:gd name="T68" fmla="*/ 27999 w 262"/>
                  <a:gd name="T69" fmla="*/ 341 h 70"/>
                  <a:gd name="T70" fmla="*/ 29274 w 262"/>
                  <a:gd name="T71" fmla="*/ 666 h 70"/>
                  <a:gd name="T72" fmla="*/ 29942 w 262"/>
                  <a:gd name="T73" fmla="*/ 341 h 70"/>
                  <a:gd name="T74" fmla="*/ 30544 w 262"/>
                  <a:gd name="T75" fmla="*/ 507 h 70"/>
                  <a:gd name="T76" fmla="*/ 31202 w 262"/>
                  <a:gd name="T77" fmla="*/ 666 h 70"/>
                  <a:gd name="T78" fmla="*/ 32513 w 262"/>
                  <a:gd name="T79" fmla="*/ 341 h 70"/>
                  <a:gd name="T80" fmla="*/ 33125 w 262"/>
                  <a:gd name="T81" fmla="*/ 341 h 70"/>
                  <a:gd name="T82" fmla="*/ 33785 w 262"/>
                  <a:gd name="T83" fmla="*/ 167 h 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2" h="70">
                    <a:moveTo>
                      <a:pt x="0" y="20"/>
                    </a:moveTo>
                    <a:lnTo>
                      <a:pt x="0" y="50"/>
                    </a:lnTo>
                    <a:lnTo>
                      <a:pt x="0" y="20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5" y="40"/>
                    </a:lnTo>
                    <a:lnTo>
                      <a:pt x="15" y="50"/>
                    </a:lnTo>
                    <a:lnTo>
                      <a:pt x="15" y="10"/>
                    </a:lnTo>
                    <a:lnTo>
                      <a:pt x="20" y="20"/>
                    </a:lnTo>
                    <a:lnTo>
                      <a:pt x="25" y="30"/>
                    </a:lnTo>
                    <a:lnTo>
                      <a:pt x="25" y="50"/>
                    </a:lnTo>
                    <a:lnTo>
                      <a:pt x="25" y="20"/>
                    </a:lnTo>
                    <a:lnTo>
                      <a:pt x="35" y="20"/>
                    </a:lnTo>
                    <a:lnTo>
                      <a:pt x="35" y="50"/>
                    </a:lnTo>
                    <a:lnTo>
                      <a:pt x="35" y="20"/>
                    </a:lnTo>
                    <a:lnTo>
                      <a:pt x="40" y="10"/>
                    </a:lnTo>
                    <a:lnTo>
                      <a:pt x="40" y="20"/>
                    </a:lnTo>
                    <a:lnTo>
                      <a:pt x="45" y="20"/>
                    </a:lnTo>
                    <a:lnTo>
                      <a:pt x="50" y="30"/>
                    </a:lnTo>
                    <a:lnTo>
                      <a:pt x="50" y="50"/>
                    </a:lnTo>
                    <a:lnTo>
                      <a:pt x="50" y="10"/>
                    </a:lnTo>
                    <a:lnTo>
                      <a:pt x="54" y="20"/>
                    </a:lnTo>
                    <a:lnTo>
                      <a:pt x="54" y="10"/>
                    </a:lnTo>
                    <a:lnTo>
                      <a:pt x="54" y="20"/>
                    </a:lnTo>
                    <a:lnTo>
                      <a:pt x="59" y="30"/>
                    </a:lnTo>
                    <a:lnTo>
                      <a:pt x="59" y="50"/>
                    </a:lnTo>
                    <a:lnTo>
                      <a:pt x="59" y="20"/>
                    </a:lnTo>
                    <a:lnTo>
                      <a:pt x="64" y="10"/>
                    </a:lnTo>
                    <a:lnTo>
                      <a:pt x="64" y="20"/>
                    </a:lnTo>
                    <a:lnTo>
                      <a:pt x="69" y="20"/>
                    </a:lnTo>
                    <a:lnTo>
                      <a:pt x="74" y="30"/>
                    </a:lnTo>
                    <a:lnTo>
                      <a:pt x="74" y="50"/>
                    </a:lnTo>
                    <a:lnTo>
                      <a:pt x="74" y="10"/>
                    </a:lnTo>
                    <a:lnTo>
                      <a:pt x="79" y="20"/>
                    </a:lnTo>
                    <a:lnTo>
                      <a:pt x="79" y="10"/>
                    </a:lnTo>
                    <a:lnTo>
                      <a:pt x="79" y="20"/>
                    </a:lnTo>
                    <a:lnTo>
                      <a:pt x="84" y="30"/>
                    </a:lnTo>
                    <a:lnTo>
                      <a:pt x="84" y="50"/>
                    </a:lnTo>
                    <a:lnTo>
                      <a:pt x="84" y="10"/>
                    </a:lnTo>
                    <a:lnTo>
                      <a:pt x="84" y="20"/>
                    </a:lnTo>
                    <a:lnTo>
                      <a:pt x="89" y="10"/>
                    </a:lnTo>
                    <a:lnTo>
                      <a:pt x="89" y="20"/>
                    </a:lnTo>
                    <a:lnTo>
                      <a:pt x="89" y="10"/>
                    </a:lnTo>
                    <a:lnTo>
                      <a:pt x="89" y="20"/>
                    </a:lnTo>
                    <a:lnTo>
                      <a:pt x="94" y="30"/>
                    </a:lnTo>
                    <a:lnTo>
                      <a:pt x="99" y="40"/>
                    </a:lnTo>
                    <a:lnTo>
                      <a:pt x="99" y="60"/>
                    </a:lnTo>
                    <a:lnTo>
                      <a:pt x="99" y="10"/>
                    </a:lnTo>
                    <a:lnTo>
                      <a:pt x="104" y="20"/>
                    </a:lnTo>
                    <a:lnTo>
                      <a:pt x="109" y="30"/>
                    </a:lnTo>
                    <a:lnTo>
                      <a:pt x="109" y="60"/>
                    </a:lnTo>
                    <a:lnTo>
                      <a:pt x="109" y="20"/>
                    </a:lnTo>
                    <a:lnTo>
                      <a:pt x="119" y="20"/>
                    </a:lnTo>
                    <a:lnTo>
                      <a:pt x="119" y="60"/>
                    </a:lnTo>
                    <a:lnTo>
                      <a:pt x="119" y="10"/>
                    </a:lnTo>
                    <a:lnTo>
                      <a:pt x="119" y="30"/>
                    </a:lnTo>
                    <a:lnTo>
                      <a:pt x="124" y="20"/>
                    </a:lnTo>
                    <a:lnTo>
                      <a:pt x="124" y="10"/>
                    </a:lnTo>
                    <a:lnTo>
                      <a:pt x="124" y="20"/>
                    </a:lnTo>
                    <a:lnTo>
                      <a:pt x="133" y="20"/>
                    </a:lnTo>
                    <a:lnTo>
                      <a:pt x="133" y="60"/>
                    </a:lnTo>
                    <a:lnTo>
                      <a:pt x="133" y="20"/>
                    </a:lnTo>
                    <a:lnTo>
                      <a:pt x="138" y="10"/>
                    </a:lnTo>
                    <a:lnTo>
                      <a:pt x="138" y="30"/>
                    </a:lnTo>
                    <a:lnTo>
                      <a:pt x="138" y="20"/>
                    </a:lnTo>
                    <a:lnTo>
                      <a:pt x="143" y="30"/>
                    </a:lnTo>
                    <a:lnTo>
                      <a:pt x="143" y="70"/>
                    </a:lnTo>
                    <a:lnTo>
                      <a:pt x="143" y="20"/>
                    </a:lnTo>
                    <a:lnTo>
                      <a:pt x="148" y="30"/>
                    </a:lnTo>
                    <a:lnTo>
                      <a:pt x="158" y="30"/>
                    </a:lnTo>
                    <a:lnTo>
                      <a:pt x="158" y="70"/>
                    </a:lnTo>
                    <a:lnTo>
                      <a:pt x="158" y="10"/>
                    </a:lnTo>
                    <a:lnTo>
                      <a:pt x="163" y="20"/>
                    </a:lnTo>
                    <a:lnTo>
                      <a:pt x="163" y="30"/>
                    </a:lnTo>
                    <a:lnTo>
                      <a:pt x="168" y="40"/>
                    </a:lnTo>
                    <a:lnTo>
                      <a:pt x="168" y="70"/>
                    </a:lnTo>
                    <a:lnTo>
                      <a:pt x="168" y="20"/>
                    </a:lnTo>
                    <a:lnTo>
                      <a:pt x="178" y="20"/>
                    </a:lnTo>
                    <a:lnTo>
                      <a:pt x="178" y="40"/>
                    </a:lnTo>
                    <a:lnTo>
                      <a:pt x="183" y="50"/>
                    </a:lnTo>
                    <a:lnTo>
                      <a:pt x="183" y="70"/>
                    </a:lnTo>
                    <a:lnTo>
                      <a:pt x="183" y="10"/>
                    </a:lnTo>
                    <a:lnTo>
                      <a:pt x="188" y="20"/>
                    </a:lnTo>
                    <a:lnTo>
                      <a:pt x="193" y="30"/>
                    </a:lnTo>
                    <a:lnTo>
                      <a:pt x="193" y="70"/>
                    </a:lnTo>
                    <a:lnTo>
                      <a:pt x="193" y="20"/>
                    </a:lnTo>
                    <a:lnTo>
                      <a:pt x="203" y="20"/>
                    </a:lnTo>
                    <a:lnTo>
                      <a:pt x="203" y="70"/>
                    </a:lnTo>
                    <a:lnTo>
                      <a:pt x="203" y="50"/>
                    </a:lnTo>
                    <a:lnTo>
                      <a:pt x="208" y="40"/>
                    </a:lnTo>
                    <a:lnTo>
                      <a:pt x="208" y="10"/>
                    </a:lnTo>
                    <a:lnTo>
                      <a:pt x="208" y="20"/>
                    </a:lnTo>
                    <a:lnTo>
                      <a:pt x="212" y="30"/>
                    </a:lnTo>
                    <a:lnTo>
                      <a:pt x="212" y="20"/>
                    </a:lnTo>
                    <a:lnTo>
                      <a:pt x="212" y="30"/>
                    </a:lnTo>
                    <a:lnTo>
                      <a:pt x="217" y="40"/>
                    </a:lnTo>
                    <a:lnTo>
                      <a:pt x="217" y="70"/>
                    </a:lnTo>
                    <a:lnTo>
                      <a:pt x="217" y="20"/>
                    </a:lnTo>
                    <a:lnTo>
                      <a:pt x="222" y="10"/>
                    </a:lnTo>
                    <a:lnTo>
                      <a:pt x="222" y="30"/>
                    </a:lnTo>
                    <a:lnTo>
                      <a:pt x="227" y="40"/>
                    </a:lnTo>
                    <a:lnTo>
                      <a:pt x="227" y="70"/>
                    </a:lnTo>
                    <a:lnTo>
                      <a:pt x="227" y="30"/>
                    </a:lnTo>
                    <a:lnTo>
                      <a:pt x="232" y="20"/>
                    </a:lnTo>
                    <a:lnTo>
                      <a:pt x="232" y="10"/>
                    </a:lnTo>
                    <a:lnTo>
                      <a:pt x="232" y="20"/>
                    </a:lnTo>
                    <a:lnTo>
                      <a:pt x="237" y="30"/>
                    </a:lnTo>
                    <a:lnTo>
                      <a:pt x="237" y="20"/>
                    </a:lnTo>
                    <a:lnTo>
                      <a:pt x="237" y="30"/>
                    </a:lnTo>
                    <a:lnTo>
                      <a:pt x="242" y="40"/>
                    </a:lnTo>
                    <a:lnTo>
                      <a:pt x="242" y="70"/>
                    </a:lnTo>
                    <a:lnTo>
                      <a:pt x="242" y="20"/>
                    </a:lnTo>
                    <a:lnTo>
                      <a:pt x="252" y="20"/>
                    </a:lnTo>
                    <a:lnTo>
                      <a:pt x="252" y="70"/>
                    </a:lnTo>
                    <a:lnTo>
                      <a:pt x="252" y="30"/>
                    </a:lnTo>
                    <a:lnTo>
                      <a:pt x="257" y="20"/>
                    </a:lnTo>
                    <a:lnTo>
                      <a:pt x="257" y="10"/>
                    </a:lnTo>
                    <a:lnTo>
                      <a:pt x="257" y="20"/>
                    </a:lnTo>
                    <a:lnTo>
                      <a:pt x="262" y="10"/>
                    </a:lnTo>
                    <a:lnTo>
                      <a:pt x="262" y="0"/>
                    </a:lnTo>
                    <a:lnTo>
                      <a:pt x="262" y="3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2" name="Freeform 252">
                <a:extLst>
                  <a:ext uri="{FF2B5EF4-FFF2-40B4-BE49-F238E27FC236}">
                    <a16:creationId xmlns:a16="http://schemas.microsoft.com/office/drawing/2014/main" id="{3FC699E1-E24A-9245-BB5E-5F463D946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3435"/>
                <a:ext cx="189" cy="56"/>
              </a:xfrm>
              <a:custGeom>
                <a:avLst/>
                <a:gdLst>
                  <a:gd name="T0" fmla="*/ 1264 w 262"/>
                  <a:gd name="T1" fmla="*/ 344 h 80"/>
                  <a:gd name="T2" fmla="*/ 1915 w 262"/>
                  <a:gd name="T3" fmla="*/ 511 h 80"/>
                  <a:gd name="T4" fmla="*/ 2539 w 262"/>
                  <a:gd name="T5" fmla="*/ 344 h 80"/>
                  <a:gd name="T6" fmla="*/ 3655 w 262"/>
                  <a:gd name="T7" fmla="*/ 1180 h 80"/>
                  <a:gd name="T8" fmla="*/ 4327 w 262"/>
                  <a:gd name="T9" fmla="*/ 344 h 80"/>
                  <a:gd name="T10" fmla="*/ 4908 w 262"/>
                  <a:gd name="T11" fmla="*/ 344 h 80"/>
                  <a:gd name="T12" fmla="*/ 5570 w 262"/>
                  <a:gd name="T13" fmla="*/ 169 h 80"/>
                  <a:gd name="T14" fmla="*/ 6247 w 262"/>
                  <a:gd name="T15" fmla="*/ 511 h 80"/>
                  <a:gd name="T16" fmla="*/ 6870 w 262"/>
                  <a:gd name="T17" fmla="*/ 1180 h 80"/>
                  <a:gd name="T18" fmla="*/ 7522 w 262"/>
                  <a:gd name="T19" fmla="*/ 344 h 80"/>
                  <a:gd name="T20" fmla="*/ 8123 w 262"/>
                  <a:gd name="T21" fmla="*/ 511 h 80"/>
                  <a:gd name="T22" fmla="*/ 8786 w 262"/>
                  <a:gd name="T23" fmla="*/ 511 h 80"/>
                  <a:gd name="T24" fmla="*/ 9366 w 262"/>
                  <a:gd name="T25" fmla="*/ 511 h 80"/>
                  <a:gd name="T26" fmla="*/ 10629 w 262"/>
                  <a:gd name="T27" fmla="*/ 1180 h 80"/>
                  <a:gd name="T28" fmla="*/ 11282 w 262"/>
                  <a:gd name="T29" fmla="*/ 673 h 80"/>
                  <a:gd name="T30" fmla="*/ 11922 w 262"/>
                  <a:gd name="T31" fmla="*/ 511 h 80"/>
                  <a:gd name="T32" fmla="*/ 13165 w 262"/>
                  <a:gd name="T33" fmla="*/ 511 h 80"/>
                  <a:gd name="T34" fmla="*/ 13694 w 262"/>
                  <a:gd name="T35" fmla="*/ 836 h 80"/>
                  <a:gd name="T36" fmla="*/ 14355 w 262"/>
                  <a:gd name="T37" fmla="*/ 511 h 80"/>
                  <a:gd name="T38" fmla="*/ 14958 w 262"/>
                  <a:gd name="T39" fmla="*/ 836 h 80"/>
                  <a:gd name="T40" fmla="*/ 16239 w 262"/>
                  <a:gd name="T41" fmla="*/ 511 h 80"/>
                  <a:gd name="T42" fmla="*/ 16907 w 262"/>
                  <a:gd name="T43" fmla="*/ 344 h 80"/>
                  <a:gd name="T44" fmla="*/ 18148 w 262"/>
                  <a:gd name="T45" fmla="*/ 344 h 80"/>
                  <a:gd name="T46" fmla="*/ 19412 w 262"/>
                  <a:gd name="T47" fmla="*/ 673 h 80"/>
                  <a:gd name="T48" fmla="*/ 20064 w 262"/>
                  <a:gd name="T49" fmla="*/ 673 h 80"/>
                  <a:gd name="T50" fmla="*/ 20064 w 262"/>
                  <a:gd name="T51" fmla="*/ 511 h 80"/>
                  <a:gd name="T52" fmla="*/ 21364 w 262"/>
                  <a:gd name="T53" fmla="*/ 511 h 80"/>
                  <a:gd name="T54" fmla="*/ 21951 w 262"/>
                  <a:gd name="T55" fmla="*/ 344 h 80"/>
                  <a:gd name="T56" fmla="*/ 23215 w 262"/>
                  <a:gd name="T57" fmla="*/ 1180 h 80"/>
                  <a:gd name="T58" fmla="*/ 23739 w 262"/>
                  <a:gd name="T59" fmla="*/ 511 h 80"/>
                  <a:gd name="T60" fmla="*/ 25019 w 262"/>
                  <a:gd name="T61" fmla="*/ 1180 h 80"/>
                  <a:gd name="T62" fmla="*/ 26272 w 262"/>
                  <a:gd name="T63" fmla="*/ 1180 h 80"/>
                  <a:gd name="T64" fmla="*/ 26935 w 262"/>
                  <a:gd name="T65" fmla="*/ 169 h 80"/>
                  <a:gd name="T66" fmla="*/ 27536 w 262"/>
                  <a:gd name="T67" fmla="*/ 511 h 80"/>
                  <a:gd name="T68" fmla="*/ 28199 w 262"/>
                  <a:gd name="T69" fmla="*/ 673 h 80"/>
                  <a:gd name="T70" fmla="*/ 28779 w 262"/>
                  <a:gd name="T71" fmla="*/ 169 h 80"/>
                  <a:gd name="T72" fmla="*/ 29451 w 262"/>
                  <a:gd name="T73" fmla="*/ 344 h 80"/>
                  <a:gd name="T74" fmla="*/ 30073 w 262"/>
                  <a:gd name="T75" fmla="*/ 673 h 80"/>
                  <a:gd name="T76" fmla="*/ 30733 w 262"/>
                  <a:gd name="T77" fmla="*/ 511 h 80"/>
                  <a:gd name="T78" fmla="*/ 31334 w 262"/>
                  <a:gd name="T79" fmla="*/ 344 h 80"/>
                  <a:gd name="T80" fmla="*/ 32580 w 262"/>
                  <a:gd name="T81" fmla="*/ 673 h 80"/>
                  <a:gd name="T82" fmla="*/ 33251 w 262"/>
                  <a:gd name="T83" fmla="*/ 1000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2" h="80">
                    <a:moveTo>
                      <a:pt x="0" y="30"/>
                    </a:moveTo>
                    <a:lnTo>
                      <a:pt x="5" y="20"/>
                    </a:lnTo>
                    <a:lnTo>
                      <a:pt x="10" y="20"/>
                    </a:lnTo>
                    <a:lnTo>
                      <a:pt x="15" y="30"/>
                    </a:lnTo>
                    <a:lnTo>
                      <a:pt x="15" y="60"/>
                    </a:lnTo>
                    <a:lnTo>
                      <a:pt x="15" y="30"/>
                    </a:lnTo>
                    <a:lnTo>
                      <a:pt x="20" y="20"/>
                    </a:lnTo>
                    <a:lnTo>
                      <a:pt x="20" y="10"/>
                    </a:lnTo>
                    <a:lnTo>
                      <a:pt x="20" y="20"/>
                    </a:lnTo>
                    <a:lnTo>
                      <a:pt x="25" y="20"/>
                    </a:lnTo>
                    <a:lnTo>
                      <a:pt x="29" y="30"/>
                    </a:lnTo>
                    <a:lnTo>
                      <a:pt x="29" y="70"/>
                    </a:lnTo>
                    <a:lnTo>
                      <a:pt x="29" y="10"/>
                    </a:lnTo>
                    <a:lnTo>
                      <a:pt x="34" y="0"/>
                    </a:lnTo>
                    <a:lnTo>
                      <a:pt x="34" y="20"/>
                    </a:lnTo>
                    <a:lnTo>
                      <a:pt x="39" y="30"/>
                    </a:lnTo>
                    <a:lnTo>
                      <a:pt x="39" y="70"/>
                    </a:lnTo>
                    <a:lnTo>
                      <a:pt x="39" y="20"/>
                    </a:lnTo>
                    <a:lnTo>
                      <a:pt x="39" y="40"/>
                    </a:lnTo>
                    <a:lnTo>
                      <a:pt x="44" y="30"/>
                    </a:lnTo>
                    <a:lnTo>
                      <a:pt x="44" y="10"/>
                    </a:lnTo>
                    <a:lnTo>
                      <a:pt x="44" y="20"/>
                    </a:lnTo>
                    <a:lnTo>
                      <a:pt x="49" y="30"/>
                    </a:lnTo>
                    <a:lnTo>
                      <a:pt x="49" y="20"/>
                    </a:lnTo>
                    <a:lnTo>
                      <a:pt x="54" y="30"/>
                    </a:lnTo>
                    <a:lnTo>
                      <a:pt x="54" y="70"/>
                    </a:lnTo>
                    <a:lnTo>
                      <a:pt x="54" y="20"/>
                    </a:lnTo>
                    <a:lnTo>
                      <a:pt x="59" y="10"/>
                    </a:lnTo>
                    <a:lnTo>
                      <a:pt x="59" y="20"/>
                    </a:lnTo>
                    <a:lnTo>
                      <a:pt x="64" y="30"/>
                    </a:lnTo>
                    <a:lnTo>
                      <a:pt x="64" y="20"/>
                    </a:lnTo>
                    <a:lnTo>
                      <a:pt x="69" y="30"/>
                    </a:lnTo>
                    <a:lnTo>
                      <a:pt x="69" y="70"/>
                    </a:lnTo>
                    <a:lnTo>
                      <a:pt x="69" y="20"/>
                    </a:lnTo>
                    <a:lnTo>
                      <a:pt x="74" y="30"/>
                    </a:lnTo>
                    <a:lnTo>
                      <a:pt x="79" y="40"/>
                    </a:lnTo>
                    <a:lnTo>
                      <a:pt x="79" y="80"/>
                    </a:lnTo>
                    <a:lnTo>
                      <a:pt x="84" y="70"/>
                    </a:lnTo>
                    <a:lnTo>
                      <a:pt x="84" y="20"/>
                    </a:lnTo>
                    <a:lnTo>
                      <a:pt x="84" y="30"/>
                    </a:lnTo>
                    <a:lnTo>
                      <a:pt x="89" y="40"/>
                    </a:lnTo>
                    <a:lnTo>
                      <a:pt x="94" y="50"/>
                    </a:lnTo>
                    <a:lnTo>
                      <a:pt x="94" y="80"/>
                    </a:lnTo>
                    <a:lnTo>
                      <a:pt x="94" y="30"/>
                    </a:lnTo>
                    <a:lnTo>
                      <a:pt x="99" y="20"/>
                    </a:lnTo>
                    <a:lnTo>
                      <a:pt x="99" y="40"/>
                    </a:lnTo>
                    <a:lnTo>
                      <a:pt x="104" y="30"/>
                    </a:lnTo>
                    <a:lnTo>
                      <a:pt x="104" y="40"/>
                    </a:lnTo>
                    <a:lnTo>
                      <a:pt x="108" y="50"/>
                    </a:lnTo>
                    <a:lnTo>
                      <a:pt x="108" y="80"/>
                    </a:lnTo>
                    <a:lnTo>
                      <a:pt x="108" y="20"/>
                    </a:lnTo>
                    <a:lnTo>
                      <a:pt x="113" y="30"/>
                    </a:lnTo>
                    <a:lnTo>
                      <a:pt x="118" y="40"/>
                    </a:lnTo>
                    <a:lnTo>
                      <a:pt x="118" y="80"/>
                    </a:lnTo>
                    <a:lnTo>
                      <a:pt x="118" y="50"/>
                    </a:lnTo>
                    <a:lnTo>
                      <a:pt x="123" y="40"/>
                    </a:lnTo>
                    <a:lnTo>
                      <a:pt x="123" y="20"/>
                    </a:lnTo>
                    <a:lnTo>
                      <a:pt x="128" y="30"/>
                    </a:lnTo>
                    <a:lnTo>
                      <a:pt x="133" y="40"/>
                    </a:lnTo>
                    <a:lnTo>
                      <a:pt x="133" y="80"/>
                    </a:lnTo>
                    <a:lnTo>
                      <a:pt x="133" y="20"/>
                    </a:lnTo>
                    <a:lnTo>
                      <a:pt x="138" y="10"/>
                    </a:lnTo>
                    <a:lnTo>
                      <a:pt x="138" y="30"/>
                    </a:lnTo>
                    <a:lnTo>
                      <a:pt x="143" y="20"/>
                    </a:lnTo>
                    <a:lnTo>
                      <a:pt x="143" y="0"/>
                    </a:lnTo>
                    <a:lnTo>
                      <a:pt x="143" y="40"/>
                    </a:lnTo>
                    <a:lnTo>
                      <a:pt x="153" y="40"/>
                    </a:lnTo>
                    <a:lnTo>
                      <a:pt x="148" y="40"/>
                    </a:lnTo>
                    <a:lnTo>
                      <a:pt x="153" y="30"/>
                    </a:lnTo>
                    <a:lnTo>
                      <a:pt x="158" y="40"/>
                    </a:lnTo>
                    <a:lnTo>
                      <a:pt x="158" y="80"/>
                    </a:lnTo>
                    <a:lnTo>
                      <a:pt x="158" y="30"/>
                    </a:lnTo>
                    <a:lnTo>
                      <a:pt x="168" y="30"/>
                    </a:lnTo>
                    <a:lnTo>
                      <a:pt x="168" y="40"/>
                    </a:lnTo>
                    <a:lnTo>
                      <a:pt x="168" y="30"/>
                    </a:lnTo>
                    <a:lnTo>
                      <a:pt x="173" y="40"/>
                    </a:lnTo>
                    <a:lnTo>
                      <a:pt x="173" y="70"/>
                    </a:lnTo>
                    <a:lnTo>
                      <a:pt x="173" y="20"/>
                    </a:lnTo>
                    <a:lnTo>
                      <a:pt x="178" y="30"/>
                    </a:lnTo>
                    <a:lnTo>
                      <a:pt x="183" y="40"/>
                    </a:lnTo>
                    <a:lnTo>
                      <a:pt x="183" y="70"/>
                    </a:lnTo>
                    <a:lnTo>
                      <a:pt x="183" y="30"/>
                    </a:lnTo>
                    <a:lnTo>
                      <a:pt x="192" y="30"/>
                    </a:lnTo>
                    <a:lnTo>
                      <a:pt x="187" y="30"/>
                    </a:lnTo>
                    <a:lnTo>
                      <a:pt x="192" y="30"/>
                    </a:lnTo>
                    <a:lnTo>
                      <a:pt x="197" y="40"/>
                    </a:lnTo>
                    <a:lnTo>
                      <a:pt x="197" y="70"/>
                    </a:lnTo>
                    <a:lnTo>
                      <a:pt x="197" y="20"/>
                    </a:lnTo>
                    <a:lnTo>
                      <a:pt x="207" y="20"/>
                    </a:lnTo>
                    <a:lnTo>
                      <a:pt x="207" y="70"/>
                    </a:lnTo>
                    <a:lnTo>
                      <a:pt x="207" y="30"/>
                    </a:lnTo>
                    <a:lnTo>
                      <a:pt x="212" y="20"/>
                    </a:lnTo>
                    <a:lnTo>
                      <a:pt x="212" y="10"/>
                    </a:lnTo>
                    <a:lnTo>
                      <a:pt x="212" y="20"/>
                    </a:lnTo>
                    <a:lnTo>
                      <a:pt x="217" y="30"/>
                    </a:lnTo>
                    <a:lnTo>
                      <a:pt x="217" y="20"/>
                    </a:lnTo>
                    <a:lnTo>
                      <a:pt x="217" y="30"/>
                    </a:lnTo>
                    <a:lnTo>
                      <a:pt x="222" y="40"/>
                    </a:lnTo>
                    <a:lnTo>
                      <a:pt x="222" y="70"/>
                    </a:lnTo>
                    <a:lnTo>
                      <a:pt x="222" y="20"/>
                    </a:lnTo>
                    <a:lnTo>
                      <a:pt x="227" y="10"/>
                    </a:lnTo>
                    <a:lnTo>
                      <a:pt x="227" y="30"/>
                    </a:lnTo>
                    <a:lnTo>
                      <a:pt x="232" y="20"/>
                    </a:lnTo>
                    <a:lnTo>
                      <a:pt x="232" y="70"/>
                    </a:lnTo>
                    <a:lnTo>
                      <a:pt x="232" y="50"/>
                    </a:lnTo>
                    <a:lnTo>
                      <a:pt x="237" y="40"/>
                    </a:lnTo>
                    <a:lnTo>
                      <a:pt x="237" y="10"/>
                    </a:lnTo>
                    <a:lnTo>
                      <a:pt x="237" y="20"/>
                    </a:lnTo>
                    <a:lnTo>
                      <a:pt x="242" y="30"/>
                    </a:lnTo>
                    <a:lnTo>
                      <a:pt x="247" y="40"/>
                    </a:lnTo>
                    <a:lnTo>
                      <a:pt x="247" y="70"/>
                    </a:lnTo>
                    <a:lnTo>
                      <a:pt x="247" y="20"/>
                    </a:lnTo>
                    <a:lnTo>
                      <a:pt x="252" y="10"/>
                    </a:lnTo>
                    <a:lnTo>
                      <a:pt x="252" y="30"/>
                    </a:lnTo>
                    <a:lnTo>
                      <a:pt x="257" y="40"/>
                    </a:lnTo>
                    <a:lnTo>
                      <a:pt x="257" y="80"/>
                    </a:lnTo>
                    <a:lnTo>
                      <a:pt x="257" y="70"/>
                    </a:lnTo>
                    <a:lnTo>
                      <a:pt x="262" y="60"/>
                    </a:lnTo>
                    <a:lnTo>
                      <a:pt x="262" y="20"/>
                    </a:lnTo>
                    <a:lnTo>
                      <a:pt x="262" y="3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3" name="Freeform 253">
                <a:extLst>
                  <a:ext uri="{FF2B5EF4-FFF2-40B4-BE49-F238E27FC236}">
                    <a16:creationId xmlns:a16="http://schemas.microsoft.com/office/drawing/2014/main" id="{F1871451-292B-0C4E-9561-068923359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" y="3415"/>
                <a:ext cx="207" cy="84"/>
              </a:xfrm>
              <a:custGeom>
                <a:avLst/>
                <a:gdLst>
                  <a:gd name="T0" fmla="*/ 545 w 286"/>
                  <a:gd name="T1" fmla="*/ 1000 h 119"/>
                  <a:gd name="T2" fmla="*/ 1183 w 286"/>
                  <a:gd name="T3" fmla="*/ 1838 h 119"/>
                  <a:gd name="T4" fmla="*/ 1874 w 286"/>
                  <a:gd name="T5" fmla="*/ 1172 h 119"/>
                  <a:gd name="T6" fmla="*/ 3162 w 286"/>
                  <a:gd name="T7" fmla="*/ 1838 h 119"/>
                  <a:gd name="T8" fmla="*/ 3835 w 286"/>
                  <a:gd name="T9" fmla="*/ 1172 h 119"/>
                  <a:gd name="T10" fmla="*/ 4485 w 286"/>
                  <a:gd name="T11" fmla="*/ 1172 h 119"/>
                  <a:gd name="T12" fmla="*/ 5753 w 286"/>
                  <a:gd name="T13" fmla="*/ 1172 h 119"/>
                  <a:gd name="T14" fmla="*/ 6452 w 286"/>
                  <a:gd name="T15" fmla="*/ 831 h 119"/>
                  <a:gd name="T16" fmla="*/ 7775 w 286"/>
                  <a:gd name="T17" fmla="*/ 1000 h 119"/>
                  <a:gd name="T18" fmla="*/ 9065 w 286"/>
                  <a:gd name="T19" fmla="*/ 0 h 119"/>
                  <a:gd name="T20" fmla="*/ 9737 w 286"/>
                  <a:gd name="T21" fmla="*/ 0 h 119"/>
                  <a:gd name="T22" fmla="*/ 10915 w 286"/>
                  <a:gd name="T23" fmla="*/ 1000 h 119"/>
                  <a:gd name="T24" fmla="*/ 12205 w 286"/>
                  <a:gd name="T25" fmla="*/ 318 h 119"/>
                  <a:gd name="T26" fmla="*/ 12896 w 286"/>
                  <a:gd name="T27" fmla="*/ 487 h 119"/>
                  <a:gd name="T28" fmla="*/ 12896 w 286"/>
                  <a:gd name="T29" fmla="*/ 318 h 119"/>
                  <a:gd name="T30" fmla="*/ 14227 w 286"/>
                  <a:gd name="T31" fmla="*/ 1500 h 119"/>
                  <a:gd name="T32" fmla="*/ 14897 w 286"/>
                  <a:gd name="T33" fmla="*/ 487 h 119"/>
                  <a:gd name="T34" fmla="*/ 16186 w 286"/>
                  <a:gd name="T35" fmla="*/ 831 h 119"/>
                  <a:gd name="T36" fmla="*/ 16807 w 286"/>
                  <a:gd name="T37" fmla="*/ 831 h 119"/>
                  <a:gd name="T38" fmla="*/ 17509 w 286"/>
                  <a:gd name="T39" fmla="*/ 1500 h 119"/>
                  <a:gd name="T40" fmla="*/ 18136 w 286"/>
                  <a:gd name="T41" fmla="*/ 831 h 119"/>
                  <a:gd name="T42" fmla="*/ 19480 w 286"/>
                  <a:gd name="T43" fmla="*/ 1838 h 119"/>
                  <a:gd name="T44" fmla="*/ 20096 w 286"/>
                  <a:gd name="T45" fmla="*/ 1172 h 119"/>
                  <a:gd name="T46" fmla="*/ 20809 w 286"/>
                  <a:gd name="T47" fmla="*/ 1172 h 119"/>
                  <a:gd name="T48" fmla="*/ 21277 w 286"/>
                  <a:gd name="T49" fmla="*/ 1000 h 119"/>
                  <a:gd name="T50" fmla="*/ 22632 w 286"/>
                  <a:gd name="T51" fmla="*/ 1348 h 119"/>
                  <a:gd name="T52" fmla="*/ 23277 w 286"/>
                  <a:gd name="T53" fmla="*/ 1000 h 119"/>
                  <a:gd name="T54" fmla="*/ 23960 w 286"/>
                  <a:gd name="T55" fmla="*/ 1172 h 119"/>
                  <a:gd name="T56" fmla="*/ 24566 w 286"/>
                  <a:gd name="T57" fmla="*/ 1000 h 119"/>
                  <a:gd name="T58" fmla="*/ 25855 w 286"/>
                  <a:gd name="T59" fmla="*/ 1348 h 119"/>
                  <a:gd name="T60" fmla="*/ 26584 w 286"/>
                  <a:gd name="T61" fmla="*/ 1000 h 119"/>
                  <a:gd name="T62" fmla="*/ 27260 w 286"/>
                  <a:gd name="T63" fmla="*/ 1172 h 119"/>
                  <a:gd name="T64" fmla="*/ 27872 w 286"/>
                  <a:gd name="T65" fmla="*/ 1348 h 119"/>
                  <a:gd name="T66" fmla="*/ 29158 w 286"/>
                  <a:gd name="T67" fmla="*/ 1000 h 119"/>
                  <a:gd name="T68" fmla="*/ 29830 w 286"/>
                  <a:gd name="T69" fmla="*/ 1000 h 119"/>
                  <a:gd name="T70" fmla="*/ 30545 w 286"/>
                  <a:gd name="T71" fmla="*/ 1000 h 119"/>
                  <a:gd name="T72" fmla="*/ 31159 w 286"/>
                  <a:gd name="T73" fmla="*/ 1000 h 119"/>
                  <a:gd name="T74" fmla="*/ 32301 w 286"/>
                  <a:gd name="T75" fmla="*/ 1674 h 119"/>
                  <a:gd name="T76" fmla="*/ 33706 w 286"/>
                  <a:gd name="T77" fmla="*/ 1000 h 119"/>
                  <a:gd name="T78" fmla="*/ 34321 w 286"/>
                  <a:gd name="T79" fmla="*/ 831 h 119"/>
                  <a:gd name="T80" fmla="*/ 35609 w 286"/>
                  <a:gd name="T81" fmla="*/ 1674 h 119"/>
                  <a:gd name="T82" fmla="*/ 36914 w 286"/>
                  <a:gd name="T83" fmla="*/ 1000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6" h="119">
                    <a:moveTo>
                      <a:pt x="0" y="59"/>
                    </a:moveTo>
                    <a:lnTo>
                      <a:pt x="4" y="69"/>
                    </a:lnTo>
                    <a:lnTo>
                      <a:pt x="4" y="59"/>
                    </a:lnTo>
                    <a:lnTo>
                      <a:pt x="4" y="69"/>
                    </a:lnTo>
                    <a:lnTo>
                      <a:pt x="9" y="79"/>
                    </a:lnTo>
                    <a:lnTo>
                      <a:pt x="9" y="109"/>
                    </a:lnTo>
                    <a:lnTo>
                      <a:pt x="9" y="59"/>
                    </a:lnTo>
                    <a:lnTo>
                      <a:pt x="14" y="49"/>
                    </a:lnTo>
                    <a:lnTo>
                      <a:pt x="14" y="69"/>
                    </a:lnTo>
                    <a:lnTo>
                      <a:pt x="19" y="79"/>
                    </a:lnTo>
                    <a:lnTo>
                      <a:pt x="19" y="99"/>
                    </a:lnTo>
                    <a:lnTo>
                      <a:pt x="24" y="109"/>
                    </a:lnTo>
                    <a:lnTo>
                      <a:pt x="24" y="119"/>
                    </a:lnTo>
                    <a:lnTo>
                      <a:pt x="24" y="59"/>
                    </a:lnTo>
                    <a:lnTo>
                      <a:pt x="29" y="69"/>
                    </a:lnTo>
                    <a:lnTo>
                      <a:pt x="34" y="79"/>
                    </a:lnTo>
                    <a:lnTo>
                      <a:pt x="34" y="119"/>
                    </a:lnTo>
                    <a:lnTo>
                      <a:pt x="34" y="69"/>
                    </a:lnTo>
                    <a:lnTo>
                      <a:pt x="44" y="69"/>
                    </a:lnTo>
                    <a:lnTo>
                      <a:pt x="39" y="69"/>
                    </a:lnTo>
                    <a:lnTo>
                      <a:pt x="44" y="69"/>
                    </a:lnTo>
                    <a:lnTo>
                      <a:pt x="49" y="79"/>
                    </a:lnTo>
                    <a:lnTo>
                      <a:pt x="49" y="109"/>
                    </a:lnTo>
                    <a:lnTo>
                      <a:pt x="49" y="49"/>
                    </a:lnTo>
                    <a:lnTo>
                      <a:pt x="59" y="69"/>
                    </a:lnTo>
                    <a:lnTo>
                      <a:pt x="59" y="109"/>
                    </a:lnTo>
                    <a:lnTo>
                      <a:pt x="59" y="59"/>
                    </a:lnTo>
                    <a:lnTo>
                      <a:pt x="69" y="59"/>
                    </a:lnTo>
                    <a:lnTo>
                      <a:pt x="64" y="59"/>
                    </a:lnTo>
                    <a:lnTo>
                      <a:pt x="69" y="0"/>
                    </a:lnTo>
                    <a:lnTo>
                      <a:pt x="74" y="9"/>
                    </a:lnTo>
                    <a:lnTo>
                      <a:pt x="74" y="49"/>
                    </a:lnTo>
                    <a:lnTo>
                      <a:pt x="74" y="0"/>
                    </a:lnTo>
                    <a:lnTo>
                      <a:pt x="79" y="9"/>
                    </a:lnTo>
                    <a:lnTo>
                      <a:pt x="83" y="19"/>
                    </a:lnTo>
                    <a:lnTo>
                      <a:pt x="83" y="59"/>
                    </a:lnTo>
                    <a:lnTo>
                      <a:pt x="83" y="9"/>
                    </a:lnTo>
                    <a:lnTo>
                      <a:pt x="83" y="19"/>
                    </a:lnTo>
                    <a:lnTo>
                      <a:pt x="93" y="19"/>
                    </a:lnTo>
                    <a:lnTo>
                      <a:pt x="88" y="19"/>
                    </a:lnTo>
                    <a:lnTo>
                      <a:pt x="93" y="19"/>
                    </a:lnTo>
                    <a:lnTo>
                      <a:pt x="98" y="29"/>
                    </a:lnTo>
                    <a:lnTo>
                      <a:pt x="98" y="69"/>
                    </a:lnTo>
                    <a:lnTo>
                      <a:pt x="98" y="19"/>
                    </a:lnTo>
                    <a:lnTo>
                      <a:pt x="103" y="29"/>
                    </a:lnTo>
                    <a:lnTo>
                      <a:pt x="108" y="39"/>
                    </a:lnTo>
                    <a:lnTo>
                      <a:pt x="108" y="89"/>
                    </a:lnTo>
                    <a:lnTo>
                      <a:pt x="108" y="49"/>
                    </a:lnTo>
                    <a:lnTo>
                      <a:pt x="113" y="39"/>
                    </a:lnTo>
                    <a:lnTo>
                      <a:pt x="113" y="29"/>
                    </a:lnTo>
                    <a:lnTo>
                      <a:pt x="113" y="39"/>
                    </a:lnTo>
                    <a:lnTo>
                      <a:pt x="118" y="39"/>
                    </a:lnTo>
                    <a:lnTo>
                      <a:pt x="123" y="49"/>
                    </a:lnTo>
                    <a:lnTo>
                      <a:pt x="123" y="99"/>
                    </a:lnTo>
                    <a:lnTo>
                      <a:pt x="123" y="39"/>
                    </a:lnTo>
                    <a:lnTo>
                      <a:pt x="128" y="49"/>
                    </a:lnTo>
                    <a:lnTo>
                      <a:pt x="133" y="59"/>
                    </a:lnTo>
                    <a:lnTo>
                      <a:pt x="133" y="49"/>
                    </a:lnTo>
                    <a:lnTo>
                      <a:pt x="133" y="89"/>
                    </a:lnTo>
                    <a:lnTo>
                      <a:pt x="138" y="99"/>
                    </a:lnTo>
                    <a:lnTo>
                      <a:pt x="138" y="109"/>
                    </a:lnTo>
                    <a:lnTo>
                      <a:pt x="138" y="49"/>
                    </a:lnTo>
                    <a:lnTo>
                      <a:pt x="143" y="59"/>
                    </a:lnTo>
                    <a:lnTo>
                      <a:pt x="148" y="69"/>
                    </a:lnTo>
                    <a:lnTo>
                      <a:pt x="148" y="109"/>
                    </a:lnTo>
                    <a:lnTo>
                      <a:pt x="148" y="59"/>
                    </a:lnTo>
                    <a:lnTo>
                      <a:pt x="153" y="49"/>
                    </a:lnTo>
                    <a:lnTo>
                      <a:pt x="153" y="69"/>
                    </a:lnTo>
                    <a:lnTo>
                      <a:pt x="158" y="59"/>
                    </a:lnTo>
                    <a:lnTo>
                      <a:pt x="158" y="69"/>
                    </a:lnTo>
                    <a:lnTo>
                      <a:pt x="162" y="79"/>
                    </a:lnTo>
                    <a:lnTo>
                      <a:pt x="162" y="119"/>
                    </a:lnTo>
                    <a:lnTo>
                      <a:pt x="162" y="59"/>
                    </a:lnTo>
                    <a:lnTo>
                      <a:pt x="167" y="49"/>
                    </a:lnTo>
                    <a:lnTo>
                      <a:pt x="167" y="69"/>
                    </a:lnTo>
                    <a:lnTo>
                      <a:pt x="172" y="79"/>
                    </a:lnTo>
                    <a:lnTo>
                      <a:pt x="172" y="119"/>
                    </a:lnTo>
                    <a:lnTo>
                      <a:pt x="172" y="69"/>
                    </a:lnTo>
                    <a:lnTo>
                      <a:pt x="177" y="59"/>
                    </a:lnTo>
                    <a:lnTo>
                      <a:pt x="177" y="49"/>
                    </a:lnTo>
                    <a:lnTo>
                      <a:pt x="177" y="69"/>
                    </a:lnTo>
                    <a:lnTo>
                      <a:pt x="182" y="69"/>
                    </a:lnTo>
                    <a:lnTo>
                      <a:pt x="187" y="79"/>
                    </a:lnTo>
                    <a:lnTo>
                      <a:pt x="187" y="119"/>
                    </a:lnTo>
                    <a:lnTo>
                      <a:pt x="187" y="59"/>
                    </a:lnTo>
                    <a:lnTo>
                      <a:pt x="192" y="49"/>
                    </a:lnTo>
                    <a:lnTo>
                      <a:pt x="192" y="69"/>
                    </a:lnTo>
                    <a:lnTo>
                      <a:pt x="197" y="79"/>
                    </a:lnTo>
                    <a:lnTo>
                      <a:pt x="197" y="119"/>
                    </a:lnTo>
                    <a:lnTo>
                      <a:pt x="197" y="69"/>
                    </a:lnTo>
                    <a:lnTo>
                      <a:pt x="202" y="59"/>
                    </a:lnTo>
                    <a:lnTo>
                      <a:pt x="202" y="49"/>
                    </a:lnTo>
                    <a:lnTo>
                      <a:pt x="202" y="59"/>
                    </a:lnTo>
                    <a:lnTo>
                      <a:pt x="207" y="69"/>
                    </a:lnTo>
                    <a:lnTo>
                      <a:pt x="207" y="59"/>
                    </a:lnTo>
                    <a:lnTo>
                      <a:pt x="207" y="69"/>
                    </a:lnTo>
                    <a:lnTo>
                      <a:pt x="212" y="79"/>
                    </a:lnTo>
                    <a:lnTo>
                      <a:pt x="212" y="119"/>
                    </a:lnTo>
                    <a:lnTo>
                      <a:pt x="212" y="59"/>
                    </a:lnTo>
                    <a:lnTo>
                      <a:pt x="222" y="59"/>
                    </a:lnTo>
                    <a:lnTo>
                      <a:pt x="222" y="109"/>
                    </a:lnTo>
                    <a:lnTo>
                      <a:pt x="222" y="69"/>
                    </a:lnTo>
                    <a:lnTo>
                      <a:pt x="227" y="59"/>
                    </a:lnTo>
                    <a:lnTo>
                      <a:pt x="227" y="49"/>
                    </a:lnTo>
                    <a:lnTo>
                      <a:pt x="227" y="59"/>
                    </a:lnTo>
                    <a:lnTo>
                      <a:pt x="232" y="59"/>
                    </a:lnTo>
                    <a:lnTo>
                      <a:pt x="237" y="69"/>
                    </a:lnTo>
                    <a:lnTo>
                      <a:pt x="237" y="109"/>
                    </a:lnTo>
                    <a:lnTo>
                      <a:pt x="237" y="59"/>
                    </a:lnTo>
                    <a:lnTo>
                      <a:pt x="246" y="59"/>
                    </a:lnTo>
                    <a:lnTo>
                      <a:pt x="246" y="109"/>
                    </a:lnTo>
                    <a:lnTo>
                      <a:pt x="246" y="99"/>
                    </a:lnTo>
                    <a:lnTo>
                      <a:pt x="251" y="89"/>
                    </a:lnTo>
                    <a:lnTo>
                      <a:pt x="251" y="49"/>
                    </a:lnTo>
                    <a:lnTo>
                      <a:pt x="256" y="59"/>
                    </a:lnTo>
                    <a:lnTo>
                      <a:pt x="261" y="69"/>
                    </a:lnTo>
                    <a:lnTo>
                      <a:pt x="261" y="109"/>
                    </a:lnTo>
                    <a:lnTo>
                      <a:pt x="261" y="49"/>
                    </a:lnTo>
                    <a:lnTo>
                      <a:pt x="266" y="59"/>
                    </a:lnTo>
                    <a:lnTo>
                      <a:pt x="271" y="69"/>
                    </a:lnTo>
                    <a:lnTo>
                      <a:pt x="271" y="99"/>
                    </a:lnTo>
                    <a:lnTo>
                      <a:pt x="276" y="109"/>
                    </a:lnTo>
                    <a:lnTo>
                      <a:pt x="276" y="49"/>
                    </a:lnTo>
                    <a:lnTo>
                      <a:pt x="281" y="59"/>
                    </a:lnTo>
                    <a:lnTo>
                      <a:pt x="286" y="69"/>
                    </a:lnTo>
                    <a:lnTo>
                      <a:pt x="286" y="109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4" name="Freeform 254">
                <a:extLst>
                  <a:ext uri="{FF2B5EF4-FFF2-40B4-BE49-F238E27FC236}">
                    <a16:creationId xmlns:a16="http://schemas.microsoft.com/office/drawing/2014/main" id="{F9E3FB01-C46A-4E4A-A3A8-AE8FDCFED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" y="3451"/>
                <a:ext cx="33" cy="41"/>
              </a:xfrm>
              <a:custGeom>
                <a:avLst/>
                <a:gdLst>
                  <a:gd name="T0" fmla="*/ 0 w 49"/>
                  <a:gd name="T1" fmla="*/ 964 h 60"/>
                  <a:gd name="T2" fmla="*/ 0 w 49"/>
                  <a:gd name="T3" fmla="*/ 0 h 60"/>
                  <a:gd name="T4" fmla="*/ 534 w 49"/>
                  <a:gd name="T5" fmla="*/ 162 h 60"/>
                  <a:gd name="T6" fmla="*/ 1129 w 49"/>
                  <a:gd name="T7" fmla="*/ 327 h 60"/>
                  <a:gd name="T8" fmla="*/ 1676 w 49"/>
                  <a:gd name="T9" fmla="*/ 486 h 60"/>
                  <a:gd name="T10" fmla="*/ 1676 w 49"/>
                  <a:gd name="T11" fmla="*/ 964 h 60"/>
                  <a:gd name="T12" fmla="*/ 1676 w 49"/>
                  <a:gd name="T13" fmla="*/ 0 h 60"/>
                  <a:gd name="T14" fmla="*/ 2270 w 49"/>
                  <a:gd name="T15" fmla="*/ 162 h 60"/>
                  <a:gd name="T16" fmla="*/ 2804 w 49"/>
                  <a:gd name="T17" fmla="*/ 327 h 60"/>
                  <a:gd name="T18" fmla="*/ 2804 w 49"/>
                  <a:gd name="T19" fmla="*/ 964 h 60"/>
                  <a:gd name="T20" fmla="*/ 2804 w 49"/>
                  <a:gd name="T21" fmla="*/ 162 h 60"/>
                  <a:gd name="T22" fmla="*/ 3863 w 49"/>
                  <a:gd name="T23" fmla="*/ 162 h 60"/>
                  <a:gd name="T24" fmla="*/ 3399 w 49"/>
                  <a:gd name="T25" fmla="*/ 162 h 60"/>
                  <a:gd name="T26" fmla="*/ 3863 w 49"/>
                  <a:gd name="T27" fmla="*/ 162 h 60"/>
                  <a:gd name="T28" fmla="*/ 4410 w 49"/>
                  <a:gd name="T29" fmla="*/ 327 h 60"/>
                  <a:gd name="T30" fmla="*/ 4410 w 49"/>
                  <a:gd name="T31" fmla="*/ 964 h 60"/>
                  <a:gd name="T32" fmla="*/ 4410 w 49"/>
                  <a:gd name="T33" fmla="*/ 0 h 60"/>
                  <a:gd name="T34" fmla="*/ 5009 w 49"/>
                  <a:gd name="T35" fmla="*/ 162 h 60"/>
                  <a:gd name="T36" fmla="*/ 5576 w 49"/>
                  <a:gd name="T37" fmla="*/ 16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9" h="60">
                    <a:moveTo>
                      <a:pt x="0" y="60"/>
                    </a:moveTo>
                    <a:lnTo>
                      <a:pt x="0" y="0"/>
                    </a:lnTo>
                    <a:lnTo>
                      <a:pt x="5" y="10"/>
                    </a:lnTo>
                    <a:lnTo>
                      <a:pt x="10" y="20"/>
                    </a:lnTo>
                    <a:lnTo>
                      <a:pt x="15" y="30"/>
                    </a:lnTo>
                    <a:lnTo>
                      <a:pt x="15" y="60"/>
                    </a:lnTo>
                    <a:lnTo>
                      <a:pt x="15" y="0"/>
                    </a:lnTo>
                    <a:lnTo>
                      <a:pt x="20" y="10"/>
                    </a:lnTo>
                    <a:lnTo>
                      <a:pt x="25" y="20"/>
                    </a:lnTo>
                    <a:lnTo>
                      <a:pt x="25" y="60"/>
                    </a:lnTo>
                    <a:lnTo>
                      <a:pt x="25" y="10"/>
                    </a:lnTo>
                    <a:lnTo>
                      <a:pt x="34" y="10"/>
                    </a:lnTo>
                    <a:lnTo>
                      <a:pt x="30" y="10"/>
                    </a:lnTo>
                    <a:lnTo>
                      <a:pt x="34" y="10"/>
                    </a:lnTo>
                    <a:lnTo>
                      <a:pt x="39" y="20"/>
                    </a:lnTo>
                    <a:lnTo>
                      <a:pt x="39" y="60"/>
                    </a:lnTo>
                    <a:lnTo>
                      <a:pt x="39" y="0"/>
                    </a:lnTo>
                    <a:lnTo>
                      <a:pt x="44" y="10"/>
                    </a:lnTo>
                    <a:lnTo>
                      <a:pt x="49" y="1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5" name="Oval 255">
                <a:extLst>
                  <a:ext uri="{FF2B5EF4-FFF2-40B4-BE49-F238E27FC236}">
                    <a16:creationId xmlns:a16="http://schemas.microsoft.com/office/drawing/2014/main" id="{04A7592A-F3DC-CB4E-8A18-3F33C941E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3335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46" name="Freeform 256">
                <a:extLst>
                  <a:ext uri="{FF2B5EF4-FFF2-40B4-BE49-F238E27FC236}">
                    <a16:creationId xmlns:a16="http://schemas.microsoft.com/office/drawing/2014/main" id="{BDF2A219-436E-E749-AC84-C0DC36B0D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3314"/>
                <a:ext cx="214" cy="77"/>
              </a:xfrm>
              <a:custGeom>
                <a:avLst/>
                <a:gdLst>
                  <a:gd name="T0" fmla="*/ 672 w 296"/>
                  <a:gd name="T1" fmla="*/ 166 h 110"/>
                  <a:gd name="T2" fmla="*/ 1997 w 296"/>
                  <a:gd name="T3" fmla="*/ 478 h 110"/>
                  <a:gd name="T4" fmla="*/ 2608 w 296"/>
                  <a:gd name="T5" fmla="*/ 478 h 110"/>
                  <a:gd name="T6" fmla="*/ 3282 w 296"/>
                  <a:gd name="T7" fmla="*/ 478 h 110"/>
                  <a:gd name="T8" fmla="*/ 3892 w 296"/>
                  <a:gd name="T9" fmla="*/ 478 h 110"/>
                  <a:gd name="T10" fmla="*/ 4563 w 296"/>
                  <a:gd name="T11" fmla="*/ 478 h 110"/>
                  <a:gd name="T12" fmla="*/ 5255 w 296"/>
                  <a:gd name="T13" fmla="*/ 166 h 110"/>
                  <a:gd name="T14" fmla="*/ 5890 w 296"/>
                  <a:gd name="T15" fmla="*/ 818 h 110"/>
                  <a:gd name="T16" fmla="*/ 7027 w 296"/>
                  <a:gd name="T17" fmla="*/ 1462 h 110"/>
                  <a:gd name="T18" fmla="*/ 8431 w 296"/>
                  <a:gd name="T19" fmla="*/ 818 h 110"/>
                  <a:gd name="T20" fmla="*/ 9046 w 296"/>
                  <a:gd name="T21" fmla="*/ 818 h 110"/>
                  <a:gd name="T22" fmla="*/ 10324 w 296"/>
                  <a:gd name="T23" fmla="*/ 979 h 110"/>
                  <a:gd name="T24" fmla="*/ 11001 w 296"/>
                  <a:gd name="T25" fmla="*/ 818 h 110"/>
                  <a:gd name="T26" fmla="*/ 12322 w 296"/>
                  <a:gd name="T27" fmla="*/ 1626 h 110"/>
                  <a:gd name="T28" fmla="*/ 13609 w 296"/>
                  <a:gd name="T29" fmla="*/ 818 h 110"/>
                  <a:gd name="T30" fmla="*/ 14279 w 296"/>
                  <a:gd name="T31" fmla="*/ 979 h 110"/>
                  <a:gd name="T32" fmla="*/ 14930 w 296"/>
                  <a:gd name="T33" fmla="*/ 818 h 110"/>
                  <a:gd name="T34" fmla="*/ 15606 w 296"/>
                  <a:gd name="T35" fmla="*/ 979 h 110"/>
                  <a:gd name="T36" fmla="*/ 16275 w 296"/>
                  <a:gd name="T37" fmla="*/ 818 h 110"/>
                  <a:gd name="T38" fmla="*/ 17434 w 296"/>
                  <a:gd name="T39" fmla="*/ 1626 h 110"/>
                  <a:gd name="T40" fmla="*/ 18755 w 296"/>
                  <a:gd name="T41" fmla="*/ 1141 h 110"/>
                  <a:gd name="T42" fmla="*/ 19427 w 296"/>
                  <a:gd name="T43" fmla="*/ 644 h 110"/>
                  <a:gd name="T44" fmla="*/ 20714 w 296"/>
                  <a:gd name="T45" fmla="*/ 1626 h 110"/>
                  <a:gd name="T46" fmla="*/ 22039 w 296"/>
                  <a:gd name="T47" fmla="*/ 818 h 110"/>
                  <a:gd name="T48" fmla="*/ 22633 w 296"/>
                  <a:gd name="T49" fmla="*/ 979 h 110"/>
                  <a:gd name="T50" fmla="*/ 23323 w 296"/>
                  <a:gd name="T51" fmla="*/ 818 h 110"/>
                  <a:gd name="T52" fmla="*/ 23995 w 296"/>
                  <a:gd name="T53" fmla="*/ 979 h 110"/>
                  <a:gd name="T54" fmla="*/ 25316 w 296"/>
                  <a:gd name="T55" fmla="*/ 979 h 110"/>
                  <a:gd name="T56" fmla="*/ 25942 w 296"/>
                  <a:gd name="T57" fmla="*/ 818 h 110"/>
                  <a:gd name="T58" fmla="*/ 27226 w 296"/>
                  <a:gd name="T59" fmla="*/ 818 h 110"/>
                  <a:gd name="T60" fmla="*/ 27781 w 296"/>
                  <a:gd name="T61" fmla="*/ 1626 h 110"/>
                  <a:gd name="T62" fmla="*/ 29067 w 296"/>
                  <a:gd name="T63" fmla="*/ 979 h 110"/>
                  <a:gd name="T64" fmla="*/ 30389 w 296"/>
                  <a:gd name="T65" fmla="*/ 818 h 110"/>
                  <a:gd name="T66" fmla="*/ 31078 w 296"/>
                  <a:gd name="T67" fmla="*/ 979 h 110"/>
                  <a:gd name="T68" fmla="*/ 31749 w 296"/>
                  <a:gd name="T69" fmla="*/ 478 h 110"/>
                  <a:gd name="T70" fmla="*/ 32343 w 296"/>
                  <a:gd name="T71" fmla="*/ 1626 h 110"/>
                  <a:gd name="T72" fmla="*/ 33035 w 296"/>
                  <a:gd name="T73" fmla="*/ 644 h 110"/>
                  <a:gd name="T74" fmla="*/ 34361 w 296"/>
                  <a:gd name="T75" fmla="*/ 979 h 110"/>
                  <a:gd name="T76" fmla="*/ 34967 w 296"/>
                  <a:gd name="T77" fmla="*/ 818 h 110"/>
                  <a:gd name="T78" fmla="*/ 36317 w 296"/>
                  <a:gd name="T79" fmla="*/ 1462 h 110"/>
                  <a:gd name="T80" fmla="*/ 36937 w 296"/>
                  <a:gd name="T81" fmla="*/ 644 h 110"/>
                  <a:gd name="T82" fmla="*/ 37639 w 296"/>
                  <a:gd name="T83" fmla="*/ 644 h 1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10">
                    <a:moveTo>
                      <a:pt x="0" y="30"/>
                    </a:moveTo>
                    <a:lnTo>
                      <a:pt x="0" y="0"/>
                    </a:lnTo>
                    <a:lnTo>
                      <a:pt x="5" y="10"/>
                    </a:lnTo>
                    <a:lnTo>
                      <a:pt x="5" y="40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0" y="40"/>
                    </a:lnTo>
                    <a:lnTo>
                      <a:pt x="20" y="80"/>
                    </a:lnTo>
                    <a:lnTo>
                      <a:pt x="20" y="30"/>
                    </a:lnTo>
                    <a:lnTo>
                      <a:pt x="25" y="20"/>
                    </a:lnTo>
                    <a:lnTo>
                      <a:pt x="25" y="40"/>
                    </a:lnTo>
                    <a:lnTo>
                      <a:pt x="25" y="30"/>
                    </a:lnTo>
                    <a:lnTo>
                      <a:pt x="30" y="40"/>
                    </a:lnTo>
                    <a:lnTo>
                      <a:pt x="30" y="80"/>
                    </a:lnTo>
                    <a:lnTo>
                      <a:pt x="30" y="30"/>
                    </a:lnTo>
                    <a:lnTo>
                      <a:pt x="30" y="50"/>
                    </a:lnTo>
                    <a:lnTo>
                      <a:pt x="35" y="40"/>
                    </a:lnTo>
                    <a:lnTo>
                      <a:pt x="35" y="30"/>
                    </a:lnTo>
                    <a:lnTo>
                      <a:pt x="35" y="40"/>
                    </a:lnTo>
                    <a:lnTo>
                      <a:pt x="40" y="30"/>
                    </a:lnTo>
                    <a:lnTo>
                      <a:pt x="40" y="10"/>
                    </a:lnTo>
                    <a:lnTo>
                      <a:pt x="40" y="50"/>
                    </a:lnTo>
                    <a:lnTo>
                      <a:pt x="50" y="50"/>
                    </a:lnTo>
                    <a:lnTo>
                      <a:pt x="45" y="50"/>
                    </a:lnTo>
                    <a:lnTo>
                      <a:pt x="50" y="50"/>
                    </a:lnTo>
                    <a:lnTo>
                      <a:pt x="54" y="60"/>
                    </a:lnTo>
                    <a:lnTo>
                      <a:pt x="54" y="90"/>
                    </a:lnTo>
                    <a:lnTo>
                      <a:pt x="59" y="100"/>
                    </a:lnTo>
                    <a:lnTo>
                      <a:pt x="59" y="40"/>
                    </a:lnTo>
                    <a:lnTo>
                      <a:pt x="64" y="50"/>
                    </a:lnTo>
                    <a:lnTo>
                      <a:pt x="69" y="60"/>
                    </a:lnTo>
                    <a:lnTo>
                      <a:pt x="69" y="110"/>
                    </a:lnTo>
                    <a:lnTo>
                      <a:pt x="69" y="50"/>
                    </a:lnTo>
                    <a:lnTo>
                      <a:pt x="74" y="40"/>
                    </a:lnTo>
                    <a:lnTo>
                      <a:pt x="74" y="60"/>
                    </a:lnTo>
                    <a:lnTo>
                      <a:pt x="79" y="60"/>
                    </a:lnTo>
                    <a:lnTo>
                      <a:pt x="84" y="70"/>
                    </a:lnTo>
                    <a:lnTo>
                      <a:pt x="84" y="110"/>
                    </a:lnTo>
                    <a:lnTo>
                      <a:pt x="84" y="50"/>
                    </a:lnTo>
                    <a:lnTo>
                      <a:pt x="89" y="60"/>
                    </a:lnTo>
                    <a:lnTo>
                      <a:pt x="94" y="50"/>
                    </a:lnTo>
                    <a:lnTo>
                      <a:pt x="94" y="100"/>
                    </a:lnTo>
                    <a:lnTo>
                      <a:pt x="94" y="50"/>
                    </a:lnTo>
                    <a:lnTo>
                      <a:pt x="104" y="50"/>
                    </a:lnTo>
                    <a:lnTo>
                      <a:pt x="99" y="50"/>
                    </a:lnTo>
                    <a:lnTo>
                      <a:pt x="104" y="50"/>
                    </a:lnTo>
                    <a:lnTo>
                      <a:pt x="109" y="60"/>
                    </a:lnTo>
                    <a:lnTo>
                      <a:pt x="109" y="100"/>
                    </a:lnTo>
                    <a:lnTo>
                      <a:pt x="109" y="40"/>
                    </a:lnTo>
                    <a:lnTo>
                      <a:pt x="114" y="50"/>
                    </a:lnTo>
                    <a:lnTo>
                      <a:pt x="119" y="60"/>
                    </a:lnTo>
                    <a:lnTo>
                      <a:pt x="119" y="100"/>
                    </a:lnTo>
                    <a:lnTo>
                      <a:pt x="119" y="60"/>
                    </a:lnTo>
                    <a:lnTo>
                      <a:pt x="124" y="50"/>
                    </a:lnTo>
                    <a:lnTo>
                      <a:pt x="124" y="40"/>
                    </a:lnTo>
                    <a:lnTo>
                      <a:pt x="124" y="50"/>
                    </a:lnTo>
                    <a:lnTo>
                      <a:pt x="129" y="50"/>
                    </a:lnTo>
                    <a:lnTo>
                      <a:pt x="133" y="60"/>
                    </a:lnTo>
                    <a:lnTo>
                      <a:pt x="133" y="100"/>
                    </a:lnTo>
                    <a:lnTo>
                      <a:pt x="133" y="50"/>
                    </a:lnTo>
                    <a:lnTo>
                      <a:pt x="143" y="50"/>
                    </a:lnTo>
                    <a:lnTo>
                      <a:pt x="143" y="70"/>
                    </a:lnTo>
                    <a:lnTo>
                      <a:pt x="148" y="80"/>
                    </a:lnTo>
                    <a:lnTo>
                      <a:pt x="148" y="100"/>
                    </a:lnTo>
                    <a:lnTo>
                      <a:pt x="148" y="40"/>
                    </a:lnTo>
                    <a:lnTo>
                      <a:pt x="153" y="50"/>
                    </a:lnTo>
                    <a:lnTo>
                      <a:pt x="158" y="60"/>
                    </a:lnTo>
                    <a:lnTo>
                      <a:pt x="158" y="100"/>
                    </a:lnTo>
                    <a:lnTo>
                      <a:pt x="158" y="50"/>
                    </a:lnTo>
                    <a:lnTo>
                      <a:pt x="168" y="50"/>
                    </a:lnTo>
                    <a:lnTo>
                      <a:pt x="163" y="50"/>
                    </a:lnTo>
                    <a:lnTo>
                      <a:pt x="168" y="50"/>
                    </a:lnTo>
                    <a:lnTo>
                      <a:pt x="173" y="60"/>
                    </a:lnTo>
                    <a:lnTo>
                      <a:pt x="173" y="100"/>
                    </a:lnTo>
                    <a:lnTo>
                      <a:pt x="173" y="40"/>
                    </a:lnTo>
                    <a:lnTo>
                      <a:pt x="178" y="50"/>
                    </a:lnTo>
                    <a:lnTo>
                      <a:pt x="183" y="40"/>
                    </a:lnTo>
                    <a:lnTo>
                      <a:pt x="183" y="20"/>
                    </a:lnTo>
                    <a:lnTo>
                      <a:pt x="183" y="60"/>
                    </a:lnTo>
                    <a:lnTo>
                      <a:pt x="188" y="50"/>
                    </a:lnTo>
                    <a:lnTo>
                      <a:pt x="193" y="60"/>
                    </a:lnTo>
                    <a:lnTo>
                      <a:pt x="193" y="50"/>
                    </a:lnTo>
                    <a:lnTo>
                      <a:pt x="193" y="60"/>
                    </a:lnTo>
                    <a:lnTo>
                      <a:pt x="198" y="50"/>
                    </a:lnTo>
                    <a:lnTo>
                      <a:pt x="198" y="100"/>
                    </a:lnTo>
                    <a:lnTo>
                      <a:pt x="198" y="50"/>
                    </a:lnTo>
                    <a:lnTo>
                      <a:pt x="208" y="50"/>
                    </a:lnTo>
                    <a:lnTo>
                      <a:pt x="208" y="70"/>
                    </a:lnTo>
                    <a:lnTo>
                      <a:pt x="212" y="80"/>
                    </a:lnTo>
                    <a:lnTo>
                      <a:pt x="212" y="100"/>
                    </a:lnTo>
                    <a:lnTo>
                      <a:pt x="212" y="40"/>
                    </a:lnTo>
                    <a:lnTo>
                      <a:pt x="217" y="50"/>
                    </a:lnTo>
                    <a:lnTo>
                      <a:pt x="222" y="60"/>
                    </a:lnTo>
                    <a:lnTo>
                      <a:pt x="222" y="100"/>
                    </a:lnTo>
                    <a:lnTo>
                      <a:pt x="222" y="50"/>
                    </a:lnTo>
                    <a:lnTo>
                      <a:pt x="232" y="50"/>
                    </a:lnTo>
                    <a:lnTo>
                      <a:pt x="227" y="50"/>
                    </a:lnTo>
                    <a:lnTo>
                      <a:pt x="232" y="50"/>
                    </a:lnTo>
                    <a:lnTo>
                      <a:pt x="237" y="60"/>
                    </a:lnTo>
                    <a:lnTo>
                      <a:pt x="237" y="90"/>
                    </a:lnTo>
                    <a:lnTo>
                      <a:pt x="237" y="40"/>
                    </a:lnTo>
                    <a:lnTo>
                      <a:pt x="242" y="30"/>
                    </a:lnTo>
                    <a:lnTo>
                      <a:pt x="242" y="50"/>
                    </a:lnTo>
                    <a:lnTo>
                      <a:pt x="247" y="60"/>
                    </a:lnTo>
                    <a:lnTo>
                      <a:pt x="247" y="100"/>
                    </a:lnTo>
                    <a:lnTo>
                      <a:pt x="247" y="60"/>
                    </a:lnTo>
                    <a:lnTo>
                      <a:pt x="252" y="50"/>
                    </a:lnTo>
                    <a:lnTo>
                      <a:pt x="252" y="40"/>
                    </a:lnTo>
                    <a:lnTo>
                      <a:pt x="252" y="50"/>
                    </a:lnTo>
                    <a:lnTo>
                      <a:pt x="257" y="50"/>
                    </a:lnTo>
                    <a:lnTo>
                      <a:pt x="262" y="60"/>
                    </a:lnTo>
                    <a:lnTo>
                      <a:pt x="262" y="100"/>
                    </a:lnTo>
                    <a:lnTo>
                      <a:pt x="262" y="40"/>
                    </a:lnTo>
                    <a:lnTo>
                      <a:pt x="267" y="50"/>
                    </a:lnTo>
                    <a:lnTo>
                      <a:pt x="272" y="60"/>
                    </a:lnTo>
                    <a:lnTo>
                      <a:pt x="272" y="100"/>
                    </a:lnTo>
                    <a:lnTo>
                      <a:pt x="277" y="90"/>
                    </a:lnTo>
                    <a:lnTo>
                      <a:pt x="277" y="30"/>
                    </a:lnTo>
                    <a:lnTo>
                      <a:pt x="277" y="40"/>
                    </a:lnTo>
                    <a:lnTo>
                      <a:pt x="282" y="40"/>
                    </a:lnTo>
                    <a:lnTo>
                      <a:pt x="287" y="50"/>
                    </a:lnTo>
                    <a:lnTo>
                      <a:pt x="287" y="90"/>
                    </a:lnTo>
                    <a:lnTo>
                      <a:pt x="287" y="40"/>
                    </a:lnTo>
                    <a:lnTo>
                      <a:pt x="296" y="40"/>
                    </a:lnTo>
                    <a:lnTo>
                      <a:pt x="296" y="5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7" name="Freeform 257">
                <a:extLst>
                  <a:ext uri="{FF2B5EF4-FFF2-40B4-BE49-F238E27FC236}">
                    <a16:creationId xmlns:a16="http://schemas.microsoft.com/office/drawing/2014/main" id="{9B3CE410-0AED-6B42-9D06-7EF44F708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" y="3335"/>
                <a:ext cx="203" cy="63"/>
              </a:xfrm>
              <a:custGeom>
                <a:avLst/>
                <a:gdLst>
                  <a:gd name="T0" fmla="*/ 661 w 282"/>
                  <a:gd name="T1" fmla="*/ 963 h 90"/>
                  <a:gd name="T2" fmla="*/ 1260 w 282"/>
                  <a:gd name="T3" fmla="*/ 321 h 90"/>
                  <a:gd name="T4" fmla="*/ 1911 w 282"/>
                  <a:gd name="T5" fmla="*/ 963 h 90"/>
                  <a:gd name="T6" fmla="*/ 2489 w 282"/>
                  <a:gd name="T7" fmla="*/ 0 h 90"/>
                  <a:gd name="T8" fmla="*/ 3784 w 282"/>
                  <a:gd name="T9" fmla="*/ 474 h 90"/>
                  <a:gd name="T10" fmla="*/ 4444 w 282"/>
                  <a:gd name="T11" fmla="*/ 321 h 90"/>
                  <a:gd name="T12" fmla="*/ 5033 w 282"/>
                  <a:gd name="T13" fmla="*/ 474 h 90"/>
                  <a:gd name="T14" fmla="*/ 5033 w 282"/>
                  <a:gd name="T15" fmla="*/ 795 h 90"/>
                  <a:gd name="T16" fmla="*/ 5694 w 282"/>
                  <a:gd name="T17" fmla="*/ 1111 h 90"/>
                  <a:gd name="T18" fmla="*/ 6953 w 282"/>
                  <a:gd name="T19" fmla="*/ 1434 h 90"/>
                  <a:gd name="T20" fmla="*/ 8222 w 282"/>
                  <a:gd name="T21" fmla="*/ 963 h 90"/>
                  <a:gd name="T22" fmla="*/ 8877 w 282"/>
                  <a:gd name="T23" fmla="*/ 637 h 90"/>
                  <a:gd name="T24" fmla="*/ 9337 w 282"/>
                  <a:gd name="T25" fmla="*/ 795 h 90"/>
                  <a:gd name="T26" fmla="*/ 9983 w 282"/>
                  <a:gd name="T27" fmla="*/ 795 h 90"/>
                  <a:gd name="T28" fmla="*/ 10587 w 282"/>
                  <a:gd name="T29" fmla="*/ 474 h 90"/>
                  <a:gd name="T30" fmla="*/ 11842 w 282"/>
                  <a:gd name="T31" fmla="*/ 795 h 90"/>
                  <a:gd name="T32" fmla="*/ 12532 w 282"/>
                  <a:gd name="T33" fmla="*/ 321 h 90"/>
                  <a:gd name="T34" fmla="*/ 13121 w 282"/>
                  <a:gd name="T35" fmla="*/ 1111 h 90"/>
                  <a:gd name="T36" fmla="*/ 13771 w 282"/>
                  <a:gd name="T37" fmla="*/ 321 h 90"/>
                  <a:gd name="T38" fmla="*/ 15031 w 282"/>
                  <a:gd name="T39" fmla="*/ 637 h 90"/>
                  <a:gd name="T40" fmla="*/ 16281 w 282"/>
                  <a:gd name="T41" fmla="*/ 321 h 90"/>
                  <a:gd name="T42" fmla="*/ 16936 w 282"/>
                  <a:gd name="T43" fmla="*/ 162 h 90"/>
                  <a:gd name="T44" fmla="*/ 18235 w 282"/>
                  <a:gd name="T45" fmla="*/ 963 h 90"/>
                  <a:gd name="T46" fmla="*/ 18815 w 282"/>
                  <a:gd name="T47" fmla="*/ 321 h 90"/>
                  <a:gd name="T48" fmla="*/ 19921 w 282"/>
                  <a:gd name="T49" fmla="*/ 963 h 90"/>
                  <a:gd name="T50" fmla="*/ 21249 w 282"/>
                  <a:gd name="T51" fmla="*/ 474 h 90"/>
                  <a:gd name="T52" fmla="*/ 21869 w 282"/>
                  <a:gd name="T53" fmla="*/ 162 h 90"/>
                  <a:gd name="T54" fmla="*/ 22524 w 282"/>
                  <a:gd name="T55" fmla="*/ 321 h 90"/>
                  <a:gd name="T56" fmla="*/ 23122 w 282"/>
                  <a:gd name="T57" fmla="*/ 162 h 90"/>
                  <a:gd name="T58" fmla="*/ 24364 w 282"/>
                  <a:gd name="T59" fmla="*/ 963 h 90"/>
                  <a:gd name="T60" fmla="*/ 25032 w 282"/>
                  <a:gd name="T61" fmla="*/ 162 h 90"/>
                  <a:gd name="T62" fmla="*/ 26272 w 282"/>
                  <a:gd name="T63" fmla="*/ 474 h 90"/>
                  <a:gd name="T64" fmla="*/ 27563 w 282"/>
                  <a:gd name="T65" fmla="*/ 321 h 90"/>
                  <a:gd name="T66" fmla="*/ 28143 w 282"/>
                  <a:gd name="T67" fmla="*/ 1111 h 90"/>
                  <a:gd name="T68" fmla="*/ 29321 w 282"/>
                  <a:gd name="T69" fmla="*/ 474 h 90"/>
                  <a:gd name="T70" fmla="*/ 30582 w 282"/>
                  <a:gd name="T71" fmla="*/ 321 h 90"/>
                  <a:gd name="T72" fmla="*/ 31199 w 282"/>
                  <a:gd name="T73" fmla="*/ 474 h 90"/>
                  <a:gd name="T74" fmla="*/ 31860 w 282"/>
                  <a:gd name="T75" fmla="*/ 321 h 90"/>
                  <a:gd name="T76" fmla="*/ 32461 w 282"/>
                  <a:gd name="T77" fmla="*/ 474 h 90"/>
                  <a:gd name="T78" fmla="*/ 33110 w 282"/>
                  <a:gd name="T79" fmla="*/ 321 h 90"/>
                  <a:gd name="T80" fmla="*/ 34371 w 282"/>
                  <a:gd name="T81" fmla="*/ 1111 h 90"/>
                  <a:gd name="T82" fmla="*/ 34949 w 282"/>
                  <a:gd name="T83" fmla="*/ 474 h 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2" h="90">
                    <a:moveTo>
                      <a:pt x="0" y="20"/>
                    </a:moveTo>
                    <a:lnTo>
                      <a:pt x="5" y="10"/>
                    </a:lnTo>
                    <a:lnTo>
                      <a:pt x="5" y="60"/>
                    </a:lnTo>
                    <a:lnTo>
                      <a:pt x="5" y="0"/>
                    </a:lnTo>
                    <a:lnTo>
                      <a:pt x="10" y="10"/>
                    </a:lnTo>
                    <a:lnTo>
                      <a:pt x="10" y="20"/>
                    </a:lnTo>
                    <a:lnTo>
                      <a:pt x="15" y="10"/>
                    </a:lnTo>
                    <a:lnTo>
                      <a:pt x="15" y="60"/>
                    </a:lnTo>
                    <a:lnTo>
                      <a:pt x="15" y="20"/>
                    </a:lnTo>
                    <a:lnTo>
                      <a:pt x="20" y="10"/>
                    </a:lnTo>
                    <a:lnTo>
                      <a:pt x="20" y="0"/>
                    </a:lnTo>
                    <a:lnTo>
                      <a:pt x="20" y="20"/>
                    </a:lnTo>
                    <a:lnTo>
                      <a:pt x="25" y="20"/>
                    </a:lnTo>
                    <a:lnTo>
                      <a:pt x="30" y="30"/>
                    </a:lnTo>
                    <a:lnTo>
                      <a:pt x="30" y="70"/>
                    </a:lnTo>
                    <a:lnTo>
                      <a:pt x="30" y="10"/>
                    </a:lnTo>
                    <a:lnTo>
                      <a:pt x="35" y="20"/>
                    </a:lnTo>
                    <a:lnTo>
                      <a:pt x="35" y="30"/>
                    </a:lnTo>
                    <a:lnTo>
                      <a:pt x="35" y="20"/>
                    </a:lnTo>
                    <a:lnTo>
                      <a:pt x="40" y="30"/>
                    </a:lnTo>
                    <a:lnTo>
                      <a:pt x="40" y="70"/>
                    </a:lnTo>
                    <a:lnTo>
                      <a:pt x="40" y="20"/>
                    </a:lnTo>
                    <a:lnTo>
                      <a:pt x="40" y="50"/>
                    </a:lnTo>
                    <a:lnTo>
                      <a:pt x="45" y="40"/>
                    </a:lnTo>
                    <a:lnTo>
                      <a:pt x="45" y="20"/>
                    </a:lnTo>
                    <a:lnTo>
                      <a:pt x="45" y="70"/>
                    </a:lnTo>
                    <a:lnTo>
                      <a:pt x="50" y="70"/>
                    </a:lnTo>
                    <a:lnTo>
                      <a:pt x="55" y="80"/>
                    </a:lnTo>
                    <a:lnTo>
                      <a:pt x="55" y="90"/>
                    </a:lnTo>
                    <a:lnTo>
                      <a:pt x="55" y="60"/>
                    </a:lnTo>
                    <a:lnTo>
                      <a:pt x="60" y="60"/>
                    </a:lnTo>
                    <a:lnTo>
                      <a:pt x="65" y="60"/>
                    </a:lnTo>
                    <a:lnTo>
                      <a:pt x="70" y="70"/>
                    </a:lnTo>
                    <a:lnTo>
                      <a:pt x="70" y="90"/>
                    </a:lnTo>
                    <a:lnTo>
                      <a:pt x="70" y="40"/>
                    </a:lnTo>
                    <a:lnTo>
                      <a:pt x="74" y="50"/>
                    </a:lnTo>
                    <a:lnTo>
                      <a:pt x="74" y="60"/>
                    </a:lnTo>
                    <a:lnTo>
                      <a:pt x="74" y="50"/>
                    </a:lnTo>
                    <a:lnTo>
                      <a:pt x="79" y="60"/>
                    </a:lnTo>
                    <a:lnTo>
                      <a:pt x="79" y="80"/>
                    </a:lnTo>
                    <a:lnTo>
                      <a:pt x="79" y="50"/>
                    </a:lnTo>
                    <a:lnTo>
                      <a:pt x="84" y="40"/>
                    </a:lnTo>
                    <a:lnTo>
                      <a:pt x="84" y="50"/>
                    </a:lnTo>
                    <a:lnTo>
                      <a:pt x="84" y="30"/>
                    </a:lnTo>
                    <a:lnTo>
                      <a:pt x="84" y="50"/>
                    </a:lnTo>
                    <a:lnTo>
                      <a:pt x="89" y="40"/>
                    </a:lnTo>
                    <a:lnTo>
                      <a:pt x="94" y="50"/>
                    </a:lnTo>
                    <a:lnTo>
                      <a:pt x="94" y="80"/>
                    </a:lnTo>
                    <a:lnTo>
                      <a:pt x="94" y="30"/>
                    </a:lnTo>
                    <a:lnTo>
                      <a:pt x="99" y="20"/>
                    </a:lnTo>
                    <a:lnTo>
                      <a:pt x="99" y="40"/>
                    </a:lnTo>
                    <a:lnTo>
                      <a:pt x="104" y="30"/>
                    </a:lnTo>
                    <a:lnTo>
                      <a:pt x="104" y="70"/>
                    </a:lnTo>
                    <a:lnTo>
                      <a:pt x="104" y="40"/>
                    </a:lnTo>
                    <a:lnTo>
                      <a:pt x="109" y="30"/>
                    </a:lnTo>
                    <a:lnTo>
                      <a:pt x="109" y="20"/>
                    </a:lnTo>
                    <a:lnTo>
                      <a:pt x="109" y="30"/>
                    </a:lnTo>
                    <a:lnTo>
                      <a:pt x="114" y="30"/>
                    </a:lnTo>
                    <a:lnTo>
                      <a:pt x="119" y="40"/>
                    </a:lnTo>
                    <a:lnTo>
                      <a:pt x="119" y="60"/>
                    </a:lnTo>
                    <a:lnTo>
                      <a:pt x="119" y="20"/>
                    </a:lnTo>
                    <a:lnTo>
                      <a:pt x="129" y="20"/>
                    </a:lnTo>
                    <a:lnTo>
                      <a:pt x="129" y="60"/>
                    </a:lnTo>
                    <a:lnTo>
                      <a:pt x="134" y="50"/>
                    </a:lnTo>
                    <a:lnTo>
                      <a:pt x="134" y="10"/>
                    </a:lnTo>
                    <a:lnTo>
                      <a:pt x="139" y="20"/>
                    </a:lnTo>
                    <a:lnTo>
                      <a:pt x="144" y="30"/>
                    </a:lnTo>
                    <a:lnTo>
                      <a:pt x="144" y="60"/>
                    </a:lnTo>
                    <a:lnTo>
                      <a:pt x="144" y="20"/>
                    </a:lnTo>
                    <a:lnTo>
                      <a:pt x="153" y="20"/>
                    </a:lnTo>
                    <a:lnTo>
                      <a:pt x="149" y="20"/>
                    </a:lnTo>
                    <a:lnTo>
                      <a:pt x="153" y="20"/>
                    </a:lnTo>
                    <a:lnTo>
                      <a:pt x="158" y="30"/>
                    </a:lnTo>
                    <a:lnTo>
                      <a:pt x="158" y="60"/>
                    </a:lnTo>
                    <a:lnTo>
                      <a:pt x="158" y="10"/>
                    </a:lnTo>
                    <a:lnTo>
                      <a:pt x="163" y="20"/>
                    </a:lnTo>
                    <a:lnTo>
                      <a:pt x="168" y="30"/>
                    </a:lnTo>
                    <a:lnTo>
                      <a:pt x="168" y="60"/>
                    </a:lnTo>
                    <a:lnTo>
                      <a:pt x="168" y="20"/>
                    </a:lnTo>
                    <a:lnTo>
                      <a:pt x="173" y="10"/>
                    </a:lnTo>
                    <a:lnTo>
                      <a:pt x="173" y="0"/>
                    </a:lnTo>
                    <a:lnTo>
                      <a:pt x="173" y="20"/>
                    </a:lnTo>
                    <a:lnTo>
                      <a:pt x="178" y="20"/>
                    </a:lnTo>
                    <a:lnTo>
                      <a:pt x="183" y="30"/>
                    </a:lnTo>
                    <a:lnTo>
                      <a:pt x="183" y="60"/>
                    </a:lnTo>
                    <a:lnTo>
                      <a:pt x="183" y="10"/>
                    </a:lnTo>
                    <a:lnTo>
                      <a:pt x="188" y="20"/>
                    </a:lnTo>
                    <a:lnTo>
                      <a:pt x="193" y="30"/>
                    </a:lnTo>
                    <a:lnTo>
                      <a:pt x="193" y="60"/>
                    </a:lnTo>
                    <a:lnTo>
                      <a:pt x="193" y="30"/>
                    </a:lnTo>
                    <a:lnTo>
                      <a:pt x="198" y="20"/>
                    </a:lnTo>
                    <a:lnTo>
                      <a:pt x="198" y="10"/>
                    </a:lnTo>
                    <a:lnTo>
                      <a:pt x="198" y="20"/>
                    </a:lnTo>
                    <a:lnTo>
                      <a:pt x="203" y="20"/>
                    </a:lnTo>
                    <a:lnTo>
                      <a:pt x="208" y="30"/>
                    </a:lnTo>
                    <a:lnTo>
                      <a:pt x="208" y="70"/>
                    </a:lnTo>
                    <a:lnTo>
                      <a:pt x="208" y="20"/>
                    </a:lnTo>
                    <a:lnTo>
                      <a:pt x="218" y="20"/>
                    </a:lnTo>
                    <a:lnTo>
                      <a:pt x="218" y="50"/>
                    </a:lnTo>
                    <a:lnTo>
                      <a:pt x="223" y="60"/>
                    </a:lnTo>
                    <a:lnTo>
                      <a:pt x="223" y="70"/>
                    </a:lnTo>
                    <a:lnTo>
                      <a:pt x="223" y="10"/>
                    </a:lnTo>
                    <a:lnTo>
                      <a:pt x="228" y="20"/>
                    </a:lnTo>
                    <a:lnTo>
                      <a:pt x="232" y="30"/>
                    </a:lnTo>
                    <a:lnTo>
                      <a:pt x="232" y="70"/>
                    </a:lnTo>
                    <a:lnTo>
                      <a:pt x="232" y="20"/>
                    </a:lnTo>
                    <a:lnTo>
                      <a:pt x="242" y="20"/>
                    </a:lnTo>
                    <a:lnTo>
                      <a:pt x="237" y="20"/>
                    </a:lnTo>
                    <a:lnTo>
                      <a:pt x="242" y="20"/>
                    </a:lnTo>
                    <a:lnTo>
                      <a:pt x="247" y="30"/>
                    </a:lnTo>
                    <a:lnTo>
                      <a:pt x="247" y="70"/>
                    </a:lnTo>
                    <a:lnTo>
                      <a:pt x="247" y="10"/>
                    </a:lnTo>
                    <a:lnTo>
                      <a:pt x="252" y="20"/>
                    </a:lnTo>
                    <a:lnTo>
                      <a:pt x="257" y="30"/>
                    </a:lnTo>
                    <a:lnTo>
                      <a:pt x="257" y="70"/>
                    </a:lnTo>
                    <a:lnTo>
                      <a:pt x="257" y="30"/>
                    </a:lnTo>
                    <a:lnTo>
                      <a:pt x="262" y="20"/>
                    </a:lnTo>
                    <a:lnTo>
                      <a:pt x="262" y="10"/>
                    </a:lnTo>
                    <a:lnTo>
                      <a:pt x="262" y="20"/>
                    </a:lnTo>
                    <a:lnTo>
                      <a:pt x="267" y="30"/>
                    </a:lnTo>
                    <a:lnTo>
                      <a:pt x="272" y="20"/>
                    </a:lnTo>
                    <a:lnTo>
                      <a:pt x="272" y="70"/>
                    </a:lnTo>
                    <a:lnTo>
                      <a:pt x="272" y="20"/>
                    </a:lnTo>
                    <a:lnTo>
                      <a:pt x="277" y="10"/>
                    </a:lnTo>
                    <a:lnTo>
                      <a:pt x="277" y="30"/>
                    </a:lnTo>
                    <a:lnTo>
                      <a:pt x="282" y="2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8" name="Freeform 258">
                <a:extLst>
                  <a:ext uri="{FF2B5EF4-FFF2-40B4-BE49-F238E27FC236}">
                    <a16:creationId xmlns:a16="http://schemas.microsoft.com/office/drawing/2014/main" id="{E0F8E097-8983-EF40-9A14-45316553C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3329"/>
                <a:ext cx="203" cy="70"/>
              </a:xfrm>
              <a:custGeom>
                <a:avLst/>
                <a:gdLst>
                  <a:gd name="T0" fmla="*/ 0 w 281"/>
                  <a:gd name="T1" fmla="*/ 477 h 100"/>
                  <a:gd name="T2" fmla="*/ 665 w 281"/>
                  <a:gd name="T3" fmla="*/ 1133 h 100"/>
                  <a:gd name="T4" fmla="*/ 665 w 281"/>
                  <a:gd name="T5" fmla="*/ 477 h 100"/>
                  <a:gd name="T6" fmla="*/ 1271 w 281"/>
                  <a:gd name="T7" fmla="*/ 477 h 100"/>
                  <a:gd name="T8" fmla="*/ 1937 w 281"/>
                  <a:gd name="T9" fmla="*/ 477 h 100"/>
                  <a:gd name="T10" fmla="*/ 1937 w 281"/>
                  <a:gd name="T11" fmla="*/ 477 h 100"/>
                  <a:gd name="T12" fmla="*/ 3237 w 281"/>
                  <a:gd name="T13" fmla="*/ 643 h 100"/>
                  <a:gd name="T14" fmla="*/ 3701 w 281"/>
                  <a:gd name="T15" fmla="*/ 477 h 100"/>
                  <a:gd name="T16" fmla="*/ 3701 w 281"/>
                  <a:gd name="T17" fmla="*/ 322 h 100"/>
                  <a:gd name="T18" fmla="*/ 5031 w 281"/>
                  <a:gd name="T19" fmla="*/ 643 h 100"/>
                  <a:gd name="T20" fmla="*/ 5031 w 281"/>
                  <a:gd name="T21" fmla="*/ 477 h 100"/>
                  <a:gd name="T22" fmla="*/ 5678 w 281"/>
                  <a:gd name="T23" fmla="*/ 477 h 100"/>
                  <a:gd name="T24" fmla="*/ 6928 w 281"/>
                  <a:gd name="T25" fmla="*/ 643 h 100"/>
                  <a:gd name="T26" fmla="*/ 6928 w 281"/>
                  <a:gd name="T27" fmla="*/ 477 h 100"/>
                  <a:gd name="T28" fmla="*/ 8189 w 281"/>
                  <a:gd name="T29" fmla="*/ 1287 h 100"/>
                  <a:gd name="T30" fmla="*/ 8873 w 281"/>
                  <a:gd name="T31" fmla="*/ 643 h 100"/>
                  <a:gd name="T32" fmla="*/ 8873 w 281"/>
                  <a:gd name="T33" fmla="*/ 477 h 100"/>
                  <a:gd name="T34" fmla="*/ 10165 w 281"/>
                  <a:gd name="T35" fmla="*/ 477 h 100"/>
                  <a:gd name="T36" fmla="*/ 10165 w 281"/>
                  <a:gd name="T37" fmla="*/ 477 h 100"/>
                  <a:gd name="T38" fmla="*/ 11434 w 281"/>
                  <a:gd name="T39" fmla="*/ 643 h 100"/>
                  <a:gd name="T40" fmla="*/ 12099 w 281"/>
                  <a:gd name="T41" fmla="*/ 643 h 100"/>
                  <a:gd name="T42" fmla="*/ 12099 w 281"/>
                  <a:gd name="T43" fmla="*/ 322 h 100"/>
                  <a:gd name="T44" fmla="*/ 12711 w 281"/>
                  <a:gd name="T45" fmla="*/ 643 h 100"/>
                  <a:gd name="T46" fmla="*/ 13365 w 281"/>
                  <a:gd name="T47" fmla="*/ 643 h 100"/>
                  <a:gd name="T48" fmla="*/ 13365 w 281"/>
                  <a:gd name="T49" fmla="*/ 477 h 100"/>
                  <a:gd name="T50" fmla="*/ 14532 w 281"/>
                  <a:gd name="T51" fmla="*/ 643 h 100"/>
                  <a:gd name="T52" fmla="*/ 15215 w 281"/>
                  <a:gd name="T53" fmla="*/ 809 h 100"/>
                  <a:gd name="T54" fmla="*/ 15215 w 281"/>
                  <a:gd name="T55" fmla="*/ 477 h 100"/>
                  <a:gd name="T56" fmla="*/ 15801 w 281"/>
                  <a:gd name="T57" fmla="*/ 643 h 100"/>
                  <a:gd name="T58" fmla="*/ 16457 w 281"/>
                  <a:gd name="T59" fmla="*/ 1287 h 100"/>
                  <a:gd name="T60" fmla="*/ 17072 w 281"/>
                  <a:gd name="T61" fmla="*/ 322 h 100"/>
                  <a:gd name="T62" fmla="*/ 17766 w 281"/>
                  <a:gd name="T63" fmla="*/ 643 h 100"/>
                  <a:gd name="T64" fmla="*/ 18373 w 281"/>
                  <a:gd name="T65" fmla="*/ 1287 h 100"/>
                  <a:gd name="T66" fmla="*/ 19038 w 281"/>
                  <a:gd name="T67" fmla="*/ 322 h 100"/>
                  <a:gd name="T68" fmla="*/ 19038 w 281"/>
                  <a:gd name="T69" fmla="*/ 643 h 100"/>
                  <a:gd name="T70" fmla="*/ 19629 w 281"/>
                  <a:gd name="T71" fmla="*/ 477 h 100"/>
                  <a:gd name="T72" fmla="*/ 20309 w 281"/>
                  <a:gd name="T73" fmla="*/ 477 h 100"/>
                  <a:gd name="T74" fmla="*/ 20309 w 281"/>
                  <a:gd name="T75" fmla="*/ 322 h 100"/>
                  <a:gd name="T76" fmla="*/ 21563 w 281"/>
                  <a:gd name="T77" fmla="*/ 643 h 100"/>
                  <a:gd name="T78" fmla="*/ 21563 w 281"/>
                  <a:gd name="T79" fmla="*/ 477 h 100"/>
                  <a:gd name="T80" fmla="*/ 22276 w 281"/>
                  <a:gd name="T81" fmla="*/ 477 h 100"/>
                  <a:gd name="T82" fmla="*/ 22276 w 281"/>
                  <a:gd name="T83" fmla="*/ 477 h 100"/>
                  <a:gd name="T84" fmla="*/ 22875 w 281"/>
                  <a:gd name="T85" fmla="*/ 0 h 100"/>
                  <a:gd name="T86" fmla="*/ 23531 w 281"/>
                  <a:gd name="T87" fmla="*/ 477 h 100"/>
                  <a:gd name="T88" fmla="*/ 24676 w 281"/>
                  <a:gd name="T89" fmla="*/ 477 h 100"/>
                  <a:gd name="T90" fmla="*/ 25301 w 281"/>
                  <a:gd name="T91" fmla="*/ 1287 h 100"/>
                  <a:gd name="T92" fmla="*/ 25966 w 281"/>
                  <a:gd name="T93" fmla="*/ 477 h 100"/>
                  <a:gd name="T94" fmla="*/ 26642 w 281"/>
                  <a:gd name="T95" fmla="*/ 1287 h 100"/>
                  <a:gd name="T96" fmla="*/ 27892 w 281"/>
                  <a:gd name="T97" fmla="*/ 477 h 100"/>
                  <a:gd name="T98" fmla="*/ 27892 w 281"/>
                  <a:gd name="T99" fmla="*/ 477 h 100"/>
                  <a:gd name="T100" fmla="*/ 28502 w 281"/>
                  <a:gd name="T101" fmla="*/ 1287 h 100"/>
                  <a:gd name="T102" fmla="*/ 28502 w 281"/>
                  <a:gd name="T103" fmla="*/ 477 h 100"/>
                  <a:gd name="T104" fmla="*/ 29814 w 281"/>
                  <a:gd name="T105" fmla="*/ 1133 h 100"/>
                  <a:gd name="T106" fmla="*/ 30477 w 281"/>
                  <a:gd name="T107" fmla="*/ 1450 h 100"/>
                  <a:gd name="T108" fmla="*/ 31749 w 281"/>
                  <a:gd name="T109" fmla="*/ 643 h 100"/>
                  <a:gd name="T110" fmla="*/ 31749 w 281"/>
                  <a:gd name="T111" fmla="*/ 643 h 100"/>
                  <a:gd name="T112" fmla="*/ 32403 w 281"/>
                  <a:gd name="T113" fmla="*/ 643 h 100"/>
                  <a:gd name="T114" fmla="*/ 33675 w 281"/>
                  <a:gd name="T115" fmla="*/ 809 h 100"/>
                  <a:gd name="T116" fmla="*/ 33675 w 281"/>
                  <a:gd name="T117" fmla="*/ 477 h 100"/>
                  <a:gd name="T118" fmla="*/ 34839 w 281"/>
                  <a:gd name="T119" fmla="*/ 809 h 100"/>
                  <a:gd name="T120" fmla="*/ 34839 w 281"/>
                  <a:gd name="T121" fmla="*/ 643 h 100"/>
                  <a:gd name="T122" fmla="*/ 35430 w 281"/>
                  <a:gd name="T123" fmla="*/ 809 h 100"/>
                  <a:gd name="T124" fmla="*/ 35430 w 281"/>
                  <a:gd name="T125" fmla="*/ 643 h 1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81" h="100">
                    <a:moveTo>
                      <a:pt x="0" y="30"/>
                    </a:moveTo>
                    <a:lnTo>
                      <a:pt x="0" y="30"/>
                    </a:lnTo>
                    <a:lnTo>
                      <a:pt x="0" y="80"/>
                    </a:lnTo>
                    <a:lnTo>
                      <a:pt x="5" y="70"/>
                    </a:lnTo>
                    <a:lnTo>
                      <a:pt x="5" y="20"/>
                    </a:lnTo>
                    <a:lnTo>
                      <a:pt x="5" y="30"/>
                    </a:lnTo>
                    <a:lnTo>
                      <a:pt x="10" y="40"/>
                    </a:lnTo>
                    <a:lnTo>
                      <a:pt x="10" y="30"/>
                    </a:lnTo>
                    <a:lnTo>
                      <a:pt x="10" y="40"/>
                    </a:lnTo>
                    <a:lnTo>
                      <a:pt x="15" y="30"/>
                    </a:lnTo>
                    <a:lnTo>
                      <a:pt x="15" y="80"/>
                    </a:lnTo>
                    <a:lnTo>
                      <a:pt x="15" y="30"/>
                    </a:lnTo>
                    <a:lnTo>
                      <a:pt x="25" y="30"/>
                    </a:lnTo>
                    <a:lnTo>
                      <a:pt x="25" y="40"/>
                    </a:lnTo>
                    <a:lnTo>
                      <a:pt x="29" y="30"/>
                    </a:lnTo>
                    <a:lnTo>
                      <a:pt x="29" y="80"/>
                    </a:lnTo>
                    <a:lnTo>
                      <a:pt x="29" y="20"/>
                    </a:lnTo>
                    <a:lnTo>
                      <a:pt x="34" y="30"/>
                    </a:lnTo>
                    <a:lnTo>
                      <a:pt x="39" y="40"/>
                    </a:lnTo>
                    <a:lnTo>
                      <a:pt x="39" y="80"/>
                    </a:lnTo>
                    <a:lnTo>
                      <a:pt x="39" y="30"/>
                    </a:lnTo>
                    <a:lnTo>
                      <a:pt x="49" y="30"/>
                    </a:lnTo>
                    <a:lnTo>
                      <a:pt x="44" y="30"/>
                    </a:lnTo>
                    <a:lnTo>
                      <a:pt x="49" y="30"/>
                    </a:lnTo>
                    <a:lnTo>
                      <a:pt x="54" y="40"/>
                    </a:lnTo>
                    <a:lnTo>
                      <a:pt x="54" y="80"/>
                    </a:lnTo>
                    <a:lnTo>
                      <a:pt x="54" y="30"/>
                    </a:lnTo>
                    <a:lnTo>
                      <a:pt x="64" y="30"/>
                    </a:lnTo>
                    <a:lnTo>
                      <a:pt x="64" y="80"/>
                    </a:lnTo>
                    <a:lnTo>
                      <a:pt x="64" y="50"/>
                    </a:lnTo>
                    <a:lnTo>
                      <a:pt x="69" y="40"/>
                    </a:lnTo>
                    <a:lnTo>
                      <a:pt x="69" y="20"/>
                    </a:lnTo>
                    <a:lnTo>
                      <a:pt x="69" y="30"/>
                    </a:lnTo>
                    <a:lnTo>
                      <a:pt x="74" y="40"/>
                    </a:lnTo>
                    <a:lnTo>
                      <a:pt x="79" y="30"/>
                    </a:lnTo>
                    <a:lnTo>
                      <a:pt x="79" y="80"/>
                    </a:lnTo>
                    <a:lnTo>
                      <a:pt x="79" y="30"/>
                    </a:lnTo>
                    <a:lnTo>
                      <a:pt x="89" y="30"/>
                    </a:lnTo>
                    <a:lnTo>
                      <a:pt x="89" y="40"/>
                    </a:lnTo>
                    <a:lnTo>
                      <a:pt x="89" y="30"/>
                    </a:lnTo>
                    <a:lnTo>
                      <a:pt x="94" y="40"/>
                    </a:lnTo>
                    <a:lnTo>
                      <a:pt x="94" y="80"/>
                    </a:lnTo>
                    <a:lnTo>
                      <a:pt x="94" y="20"/>
                    </a:lnTo>
                    <a:lnTo>
                      <a:pt x="99" y="30"/>
                    </a:lnTo>
                    <a:lnTo>
                      <a:pt x="99" y="40"/>
                    </a:lnTo>
                    <a:lnTo>
                      <a:pt x="99" y="30"/>
                    </a:lnTo>
                    <a:lnTo>
                      <a:pt x="104" y="40"/>
                    </a:lnTo>
                    <a:lnTo>
                      <a:pt x="104" y="80"/>
                    </a:lnTo>
                    <a:lnTo>
                      <a:pt x="104" y="30"/>
                    </a:lnTo>
                    <a:lnTo>
                      <a:pt x="113" y="30"/>
                    </a:lnTo>
                    <a:lnTo>
                      <a:pt x="113" y="40"/>
                    </a:lnTo>
                    <a:lnTo>
                      <a:pt x="118" y="50"/>
                    </a:lnTo>
                    <a:lnTo>
                      <a:pt x="118" y="80"/>
                    </a:lnTo>
                    <a:lnTo>
                      <a:pt x="118" y="30"/>
                    </a:lnTo>
                    <a:lnTo>
                      <a:pt x="123" y="20"/>
                    </a:lnTo>
                    <a:lnTo>
                      <a:pt x="123" y="40"/>
                    </a:lnTo>
                    <a:lnTo>
                      <a:pt x="128" y="30"/>
                    </a:lnTo>
                    <a:lnTo>
                      <a:pt x="128" y="80"/>
                    </a:lnTo>
                    <a:lnTo>
                      <a:pt x="133" y="70"/>
                    </a:lnTo>
                    <a:lnTo>
                      <a:pt x="133" y="20"/>
                    </a:lnTo>
                    <a:lnTo>
                      <a:pt x="133" y="30"/>
                    </a:lnTo>
                    <a:lnTo>
                      <a:pt x="138" y="40"/>
                    </a:lnTo>
                    <a:lnTo>
                      <a:pt x="143" y="50"/>
                    </a:lnTo>
                    <a:lnTo>
                      <a:pt x="143" y="80"/>
                    </a:lnTo>
                    <a:lnTo>
                      <a:pt x="143" y="30"/>
                    </a:lnTo>
                    <a:lnTo>
                      <a:pt x="148" y="20"/>
                    </a:lnTo>
                    <a:lnTo>
                      <a:pt x="148" y="40"/>
                    </a:lnTo>
                    <a:lnTo>
                      <a:pt x="153" y="30"/>
                    </a:lnTo>
                    <a:lnTo>
                      <a:pt x="153" y="40"/>
                    </a:lnTo>
                    <a:lnTo>
                      <a:pt x="158" y="30"/>
                    </a:lnTo>
                    <a:lnTo>
                      <a:pt x="158" y="80"/>
                    </a:lnTo>
                    <a:lnTo>
                      <a:pt x="158" y="20"/>
                    </a:lnTo>
                    <a:lnTo>
                      <a:pt x="163" y="30"/>
                    </a:lnTo>
                    <a:lnTo>
                      <a:pt x="168" y="40"/>
                    </a:lnTo>
                    <a:lnTo>
                      <a:pt x="168" y="80"/>
                    </a:lnTo>
                    <a:lnTo>
                      <a:pt x="168" y="30"/>
                    </a:lnTo>
                    <a:lnTo>
                      <a:pt x="168" y="40"/>
                    </a:lnTo>
                    <a:lnTo>
                      <a:pt x="173" y="30"/>
                    </a:lnTo>
                    <a:lnTo>
                      <a:pt x="173" y="20"/>
                    </a:lnTo>
                    <a:lnTo>
                      <a:pt x="173" y="30"/>
                    </a:lnTo>
                    <a:lnTo>
                      <a:pt x="178" y="40"/>
                    </a:lnTo>
                    <a:lnTo>
                      <a:pt x="178" y="0"/>
                    </a:lnTo>
                    <a:lnTo>
                      <a:pt x="178" y="40"/>
                    </a:lnTo>
                    <a:lnTo>
                      <a:pt x="183" y="30"/>
                    </a:lnTo>
                    <a:lnTo>
                      <a:pt x="187" y="30"/>
                    </a:lnTo>
                    <a:lnTo>
                      <a:pt x="192" y="30"/>
                    </a:lnTo>
                    <a:lnTo>
                      <a:pt x="197" y="40"/>
                    </a:lnTo>
                    <a:lnTo>
                      <a:pt x="197" y="80"/>
                    </a:lnTo>
                    <a:lnTo>
                      <a:pt x="197" y="20"/>
                    </a:lnTo>
                    <a:lnTo>
                      <a:pt x="202" y="30"/>
                    </a:lnTo>
                    <a:lnTo>
                      <a:pt x="207" y="40"/>
                    </a:lnTo>
                    <a:lnTo>
                      <a:pt x="207" y="80"/>
                    </a:lnTo>
                    <a:lnTo>
                      <a:pt x="207" y="30"/>
                    </a:lnTo>
                    <a:lnTo>
                      <a:pt x="217" y="30"/>
                    </a:lnTo>
                    <a:lnTo>
                      <a:pt x="217" y="40"/>
                    </a:lnTo>
                    <a:lnTo>
                      <a:pt x="217" y="30"/>
                    </a:lnTo>
                    <a:lnTo>
                      <a:pt x="222" y="40"/>
                    </a:lnTo>
                    <a:lnTo>
                      <a:pt x="222" y="80"/>
                    </a:lnTo>
                    <a:lnTo>
                      <a:pt x="222" y="30"/>
                    </a:lnTo>
                    <a:lnTo>
                      <a:pt x="232" y="30"/>
                    </a:lnTo>
                    <a:lnTo>
                      <a:pt x="232" y="70"/>
                    </a:lnTo>
                    <a:lnTo>
                      <a:pt x="237" y="80"/>
                    </a:lnTo>
                    <a:lnTo>
                      <a:pt x="237" y="90"/>
                    </a:lnTo>
                    <a:lnTo>
                      <a:pt x="237" y="20"/>
                    </a:lnTo>
                    <a:lnTo>
                      <a:pt x="247" y="40"/>
                    </a:lnTo>
                    <a:lnTo>
                      <a:pt x="247" y="90"/>
                    </a:lnTo>
                    <a:lnTo>
                      <a:pt x="247" y="40"/>
                    </a:lnTo>
                    <a:lnTo>
                      <a:pt x="257" y="40"/>
                    </a:lnTo>
                    <a:lnTo>
                      <a:pt x="252" y="40"/>
                    </a:lnTo>
                    <a:lnTo>
                      <a:pt x="257" y="40"/>
                    </a:lnTo>
                    <a:lnTo>
                      <a:pt x="262" y="50"/>
                    </a:lnTo>
                    <a:lnTo>
                      <a:pt x="262" y="90"/>
                    </a:lnTo>
                    <a:lnTo>
                      <a:pt x="262" y="30"/>
                    </a:lnTo>
                    <a:lnTo>
                      <a:pt x="266" y="40"/>
                    </a:lnTo>
                    <a:lnTo>
                      <a:pt x="271" y="50"/>
                    </a:lnTo>
                    <a:lnTo>
                      <a:pt x="271" y="100"/>
                    </a:lnTo>
                    <a:lnTo>
                      <a:pt x="271" y="40"/>
                    </a:lnTo>
                    <a:lnTo>
                      <a:pt x="271" y="60"/>
                    </a:lnTo>
                    <a:lnTo>
                      <a:pt x="276" y="50"/>
                    </a:lnTo>
                    <a:lnTo>
                      <a:pt x="276" y="30"/>
                    </a:lnTo>
                    <a:lnTo>
                      <a:pt x="276" y="40"/>
                    </a:lnTo>
                    <a:lnTo>
                      <a:pt x="281" y="5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9" name="Oval 259">
                <a:extLst>
                  <a:ext uri="{FF2B5EF4-FFF2-40B4-BE49-F238E27FC236}">
                    <a16:creationId xmlns:a16="http://schemas.microsoft.com/office/drawing/2014/main" id="{CDDD5A62-4DCE-1040-8EC2-585A4C1AB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3242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50" name="Freeform 260">
                <a:extLst>
                  <a:ext uri="{FF2B5EF4-FFF2-40B4-BE49-F238E27FC236}">
                    <a16:creationId xmlns:a16="http://schemas.microsoft.com/office/drawing/2014/main" id="{D01EE7BA-00EB-A041-923F-30CCCF0B5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3222"/>
                <a:ext cx="217" cy="69"/>
              </a:xfrm>
              <a:custGeom>
                <a:avLst/>
                <a:gdLst>
                  <a:gd name="T0" fmla="*/ 663 w 301"/>
                  <a:gd name="T1" fmla="*/ 1383 h 99"/>
                  <a:gd name="T2" fmla="*/ 1931 w 301"/>
                  <a:gd name="T3" fmla="*/ 1383 h 99"/>
                  <a:gd name="T4" fmla="*/ 2552 w 301"/>
                  <a:gd name="T5" fmla="*/ 451 h 99"/>
                  <a:gd name="T6" fmla="*/ 3225 w 301"/>
                  <a:gd name="T7" fmla="*/ 758 h 99"/>
                  <a:gd name="T8" fmla="*/ 3809 w 301"/>
                  <a:gd name="T9" fmla="*/ 617 h 99"/>
                  <a:gd name="T10" fmla="*/ 5080 w 301"/>
                  <a:gd name="T11" fmla="*/ 617 h 99"/>
                  <a:gd name="T12" fmla="*/ 5740 w 301"/>
                  <a:gd name="T13" fmla="*/ 758 h 99"/>
                  <a:gd name="T14" fmla="*/ 6422 w 301"/>
                  <a:gd name="T15" fmla="*/ 617 h 99"/>
                  <a:gd name="T16" fmla="*/ 6896 w 301"/>
                  <a:gd name="T17" fmla="*/ 617 h 99"/>
                  <a:gd name="T18" fmla="*/ 7575 w 301"/>
                  <a:gd name="T19" fmla="*/ 617 h 99"/>
                  <a:gd name="T20" fmla="*/ 8823 w 301"/>
                  <a:gd name="T21" fmla="*/ 154 h 99"/>
                  <a:gd name="T22" fmla="*/ 9430 w 301"/>
                  <a:gd name="T23" fmla="*/ 154 h 99"/>
                  <a:gd name="T24" fmla="*/ 10092 w 301"/>
                  <a:gd name="T25" fmla="*/ 154 h 99"/>
                  <a:gd name="T26" fmla="*/ 11389 w 301"/>
                  <a:gd name="T27" fmla="*/ 451 h 99"/>
                  <a:gd name="T28" fmla="*/ 12046 w 301"/>
                  <a:gd name="T29" fmla="*/ 306 h 99"/>
                  <a:gd name="T30" fmla="*/ 13318 w 301"/>
                  <a:gd name="T31" fmla="*/ 919 h 99"/>
                  <a:gd name="T32" fmla="*/ 13902 w 301"/>
                  <a:gd name="T33" fmla="*/ 451 h 99"/>
                  <a:gd name="T34" fmla="*/ 15208 w 301"/>
                  <a:gd name="T35" fmla="*/ 1383 h 99"/>
                  <a:gd name="T36" fmla="*/ 16465 w 301"/>
                  <a:gd name="T37" fmla="*/ 758 h 99"/>
                  <a:gd name="T38" fmla="*/ 16982 w 301"/>
                  <a:gd name="T39" fmla="*/ 617 h 99"/>
                  <a:gd name="T40" fmla="*/ 18289 w 301"/>
                  <a:gd name="T41" fmla="*/ 919 h 99"/>
                  <a:gd name="T42" fmla="*/ 19545 w 301"/>
                  <a:gd name="T43" fmla="*/ 919 h 99"/>
                  <a:gd name="T44" fmla="*/ 20208 w 301"/>
                  <a:gd name="T45" fmla="*/ 758 h 99"/>
                  <a:gd name="T46" fmla="*/ 21476 w 301"/>
                  <a:gd name="T47" fmla="*/ 758 h 99"/>
                  <a:gd name="T48" fmla="*/ 22063 w 301"/>
                  <a:gd name="T49" fmla="*/ 1540 h 99"/>
                  <a:gd name="T50" fmla="*/ 22780 w 301"/>
                  <a:gd name="T51" fmla="*/ 306 h 99"/>
                  <a:gd name="T52" fmla="*/ 24701 w 301"/>
                  <a:gd name="T53" fmla="*/ 758 h 99"/>
                  <a:gd name="T54" fmla="*/ 25291 w 301"/>
                  <a:gd name="T55" fmla="*/ 919 h 99"/>
                  <a:gd name="T56" fmla="*/ 25970 w 301"/>
                  <a:gd name="T57" fmla="*/ 758 h 99"/>
                  <a:gd name="T58" fmla="*/ 26556 w 301"/>
                  <a:gd name="T59" fmla="*/ 758 h 99"/>
                  <a:gd name="T60" fmla="*/ 28371 w 301"/>
                  <a:gd name="T61" fmla="*/ 1075 h 99"/>
                  <a:gd name="T62" fmla="*/ 29052 w 301"/>
                  <a:gd name="T63" fmla="*/ 919 h 99"/>
                  <a:gd name="T64" fmla="*/ 30299 w 301"/>
                  <a:gd name="T65" fmla="*/ 1383 h 99"/>
                  <a:gd name="T66" fmla="*/ 31597 w 301"/>
                  <a:gd name="T67" fmla="*/ 1075 h 99"/>
                  <a:gd name="T68" fmla="*/ 32199 w 301"/>
                  <a:gd name="T69" fmla="*/ 617 h 99"/>
                  <a:gd name="T70" fmla="*/ 33447 w 301"/>
                  <a:gd name="T71" fmla="*/ 919 h 99"/>
                  <a:gd name="T72" fmla="*/ 34130 w 301"/>
                  <a:gd name="T73" fmla="*/ 758 h 99"/>
                  <a:gd name="T74" fmla="*/ 34794 w 301"/>
                  <a:gd name="T75" fmla="*/ 1240 h 99"/>
                  <a:gd name="T76" fmla="*/ 36089 w 301"/>
                  <a:gd name="T77" fmla="*/ 617 h 99"/>
                  <a:gd name="T78" fmla="*/ 36089 w 301"/>
                  <a:gd name="T79" fmla="*/ 617 h 99"/>
                  <a:gd name="T80" fmla="*/ 36682 w 301"/>
                  <a:gd name="T81" fmla="*/ 451 h 99"/>
                  <a:gd name="T82" fmla="*/ 38476 w 301"/>
                  <a:gd name="T83" fmla="*/ 1075 h 9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1" h="99">
                    <a:moveTo>
                      <a:pt x="0" y="49"/>
                    </a:moveTo>
                    <a:lnTo>
                      <a:pt x="5" y="59"/>
                    </a:lnTo>
                    <a:lnTo>
                      <a:pt x="5" y="89"/>
                    </a:lnTo>
                    <a:lnTo>
                      <a:pt x="5" y="49"/>
                    </a:lnTo>
                    <a:lnTo>
                      <a:pt x="15" y="49"/>
                    </a:lnTo>
                    <a:lnTo>
                      <a:pt x="15" y="89"/>
                    </a:lnTo>
                    <a:lnTo>
                      <a:pt x="15" y="79"/>
                    </a:lnTo>
                    <a:lnTo>
                      <a:pt x="20" y="69"/>
                    </a:lnTo>
                    <a:lnTo>
                      <a:pt x="20" y="29"/>
                    </a:lnTo>
                    <a:lnTo>
                      <a:pt x="20" y="39"/>
                    </a:lnTo>
                    <a:lnTo>
                      <a:pt x="25" y="49"/>
                    </a:lnTo>
                    <a:lnTo>
                      <a:pt x="25" y="39"/>
                    </a:lnTo>
                    <a:lnTo>
                      <a:pt x="25" y="49"/>
                    </a:lnTo>
                    <a:lnTo>
                      <a:pt x="30" y="39"/>
                    </a:lnTo>
                    <a:lnTo>
                      <a:pt x="30" y="79"/>
                    </a:lnTo>
                    <a:lnTo>
                      <a:pt x="30" y="39"/>
                    </a:lnTo>
                    <a:lnTo>
                      <a:pt x="40" y="39"/>
                    </a:lnTo>
                    <a:lnTo>
                      <a:pt x="35" y="39"/>
                    </a:lnTo>
                    <a:lnTo>
                      <a:pt x="40" y="39"/>
                    </a:lnTo>
                    <a:lnTo>
                      <a:pt x="45" y="49"/>
                    </a:lnTo>
                    <a:lnTo>
                      <a:pt x="45" y="79"/>
                    </a:lnTo>
                    <a:lnTo>
                      <a:pt x="45" y="29"/>
                    </a:lnTo>
                    <a:lnTo>
                      <a:pt x="50" y="39"/>
                    </a:lnTo>
                    <a:lnTo>
                      <a:pt x="54" y="49"/>
                    </a:lnTo>
                    <a:lnTo>
                      <a:pt x="54" y="89"/>
                    </a:lnTo>
                    <a:lnTo>
                      <a:pt x="54" y="39"/>
                    </a:lnTo>
                    <a:lnTo>
                      <a:pt x="59" y="29"/>
                    </a:lnTo>
                    <a:lnTo>
                      <a:pt x="59" y="49"/>
                    </a:lnTo>
                    <a:lnTo>
                      <a:pt x="59" y="39"/>
                    </a:lnTo>
                    <a:lnTo>
                      <a:pt x="64" y="29"/>
                    </a:lnTo>
                    <a:lnTo>
                      <a:pt x="64" y="0"/>
                    </a:lnTo>
                    <a:lnTo>
                      <a:pt x="69" y="10"/>
                    </a:lnTo>
                    <a:lnTo>
                      <a:pt x="69" y="39"/>
                    </a:lnTo>
                    <a:lnTo>
                      <a:pt x="69" y="0"/>
                    </a:lnTo>
                    <a:lnTo>
                      <a:pt x="74" y="10"/>
                    </a:lnTo>
                    <a:lnTo>
                      <a:pt x="79" y="20"/>
                    </a:lnTo>
                    <a:lnTo>
                      <a:pt x="79" y="59"/>
                    </a:lnTo>
                    <a:lnTo>
                      <a:pt x="79" y="10"/>
                    </a:lnTo>
                    <a:lnTo>
                      <a:pt x="79" y="20"/>
                    </a:lnTo>
                    <a:lnTo>
                      <a:pt x="89" y="20"/>
                    </a:lnTo>
                    <a:lnTo>
                      <a:pt x="89" y="29"/>
                    </a:lnTo>
                    <a:lnTo>
                      <a:pt x="94" y="39"/>
                    </a:lnTo>
                    <a:lnTo>
                      <a:pt x="94" y="69"/>
                    </a:lnTo>
                    <a:lnTo>
                      <a:pt x="94" y="20"/>
                    </a:lnTo>
                    <a:lnTo>
                      <a:pt x="99" y="29"/>
                    </a:lnTo>
                    <a:lnTo>
                      <a:pt x="104" y="39"/>
                    </a:lnTo>
                    <a:lnTo>
                      <a:pt x="104" y="59"/>
                    </a:lnTo>
                    <a:lnTo>
                      <a:pt x="109" y="69"/>
                    </a:lnTo>
                    <a:lnTo>
                      <a:pt x="109" y="79"/>
                    </a:lnTo>
                    <a:lnTo>
                      <a:pt x="109" y="29"/>
                    </a:lnTo>
                    <a:lnTo>
                      <a:pt x="114" y="39"/>
                    </a:lnTo>
                    <a:lnTo>
                      <a:pt x="119" y="49"/>
                    </a:lnTo>
                    <a:lnTo>
                      <a:pt x="119" y="89"/>
                    </a:lnTo>
                    <a:lnTo>
                      <a:pt x="119" y="39"/>
                    </a:lnTo>
                    <a:lnTo>
                      <a:pt x="124" y="49"/>
                    </a:lnTo>
                    <a:lnTo>
                      <a:pt x="129" y="49"/>
                    </a:lnTo>
                    <a:lnTo>
                      <a:pt x="133" y="59"/>
                    </a:lnTo>
                    <a:lnTo>
                      <a:pt x="133" y="99"/>
                    </a:lnTo>
                    <a:lnTo>
                      <a:pt x="133" y="39"/>
                    </a:lnTo>
                    <a:lnTo>
                      <a:pt x="143" y="59"/>
                    </a:lnTo>
                    <a:lnTo>
                      <a:pt x="143" y="99"/>
                    </a:lnTo>
                    <a:lnTo>
                      <a:pt x="143" y="59"/>
                    </a:lnTo>
                    <a:lnTo>
                      <a:pt x="153" y="59"/>
                    </a:lnTo>
                    <a:lnTo>
                      <a:pt x="148" y="59"/>
                    </a:lnTo>
                    <a:lnTo>
                      <a:pt x="153" y="59"/>
                    </a:lnTo>
                    <a:lnTo>
                      <a:pt x="158" y="69"/>
                    </a:lnTo>
                    <a:lnTo>
                      <a:pt x="158" y="99"/>
                    </a:lnTo>
                    <a:lnTo>
                      <a:pt x="158" y="49"/>
                    </a:lnTo>
                    <a:lnTo>
                      <a:pt x="163" y="59"/>
                    </a:lnTo>
                    <a:lnTo>
                      <a:pt x="168" y="49"/>
                    </a:lnTo>
                    <a:lnTo>
                      <a:pt x="168" y="79"/>
                    </a:lnTo>
                    <a:lnTo>
                      <a:pt x="173" y="89"/>
                    </a:lnTo>
                    <a:lnTo>
                      <a:pt x="173" y="99"/>
                    </a:lnTo>
                    <a:lnTo>
                      <a:pt x="173" y="39"/>
                    </a:lnTo>
                    <a:lnTo>
                      <a:pt x="178" y="49"/>
                    </a:lnTo>
                    <a:lnTo>
                      <a:pt x="178" y="20"/>
                    </a:lnTo>
                    <a:lnTo>
                      <a:pt x="178" y="39"/>
                    </a:lnTo>
                    <a:lnTo>
                      <a:pt x="183" y="49"/>
                    </a:lnTo>
                    <a:lnTo>
                      <a:pt x="193" y="49"/>
                    </a:lnTo>
                    <a:lnTo>
                      <a:pt x="193" y="39"/>
                    </a:lnTo>
                    <a:lnTo>
                      <a:pt x="193" y="49"/>
                    </a:lnTo>
                    <a:lnTo>
                      <a:pt x="198" y="59"/>
                    </a:lnTo>
                    <a:lnTo>
                      <a:pt x="198" y="79"/>
                    </a:lnTo>
                    <a:lnTo>
                      <a:pt x="198" y="39"/>
                    </a:lnTo>
                    <a:lnTo>
                      <a:pt x="203" y="49"/>
                    </a:lnTo>
                    <a:lnTo>
                      <a:pt x="208" y="59"/>
                    </a:lnTo>
                    <a:lnTo>
                      <a:pt x="208" y="89"/>
                    </a:lnTo>
                    <a:lnTo>
                      <a:pt x="208" y="49"/>
                    </a:lnTo>
                    <a:lnTo>
                      <a:pt x="217" y="49"/>
                    </a:lnTo>
                    <a:lnTo>
                      <a:pt x="217" y="59"/>
                    </a:lnTo>
                    <a:lnTo>
                      <a:pt x="222" y="69"/>
                    </a:lnTo>
                    <a:lnTo>
                      <a:pt x="222" y="99"/>
                    </a:lnTo>
                    <a:lnTo>
                      <a:pt x="222" y="49"/>
                    </a:lnTo>
                    <a:lnTo>
                      <a:pt x="227" y="59"/>
                    </a:lnTo>
                    <a:lnTo>
                      <a:pt x="232" y="69"/>
                    </a:lnTo>
                    <a:lnTo>
                      <a:pt x="232" y="99"/>
                    </a:lnTo>
                    <a:lnTo>
                      <a:pt x="237" y="89"/>
                    </a:lnTo>
                    <a:lnTo>
                      <a:pt x="237" y="49"/>
                    </a:lnTo>
                    <a:lnTo>
                      <a:pt x="242" y="59"/>
                    </a:lnTo>
                    <a:lnTo>
                      <a:pt x="247" y="69"/>
                    </a:lnTo>
                    <a:lnTo>
                      <a:pt x="247" y="99"/>
                    </a:lnTo>
                    <a:lnTo>
                      <a:pt x="247" y="49"/>
                    </a:lnTo>
                    <a:lnTo>
                      <a:pt x="252" y="39"/>
                    </a:lnTo>
                    <a:lnTo>
                      <a:pt x="252" y="49"/>
                    </a:lnTo>
                    <a:lnTo>
                      <a:pt x="257" y="49"/>
                    </a:lnTo>
                    <a:lnTo>
                      <a:pt x="262" y="59"/>
                    </a:lnTo>
                    <a:lnTo>
                      <a:pt x="262" y="99"/>
                    </a:lnTo>
                    <a:lnTo>
                      <a:pt x="262" y="39"/>
                    </a:lnTo>
                    <a:lnTo>
                      <a:pt x="267" y="49"/>
                    </a:lnTo>
                    <a:lnTo>
                      <a:pt x="267" y="39"/>
                    </a:lnTo>
                    <a:lnTo>
                      <a:pt x="272" y="49"/>
                    </a:lnTo>
                    <a:lnTo>
                      <a:pt x="272" y="79"/>
                    </a:lnTo>
                    <a:lnTo>
                      <a:pt x="272" y="39"/>
                    </a:lnTo>
                    <a:lnTo>
                      <a:pt x="277" y="29"/>
                    </a:lnTo>
                    <a:lnTo>
                      <a:pt x="282" y="39"/>
                    </a:lnTo>
                    <a:lnTo>
                      <a:pt x="282" y="29"/>
                    </a:lnTo>
                    <a:lnTo>
                      <a:pt x="282" y="39"/>
                    </a:lnTo>
                    <a:lnTo>
                      <a:pt x="287" y="49"/>
                    </a:lnTo>
                    <a:lnTo>
                      <a:pt x="287" y="79"/>
                    </a:lnTo>
                    <a:lnTo>
                      <a:pt x="287" y="29"/>
                    </a:lnTo>
                    <a:lnTo>
                      <a:pt x="296" y="29"/>
                    </a:lnTo>
                    <a:lnTo>
                      <a:pt x="296" y="59"/>
                    </a:lnTo>
                    <a:lnTo>
                      <a:pt x="301" y="69"/>
                    </a:lnTo>
                    <a:lnTo>
                      <a:pt x="301" y="79"/>
                    </a:lnTo>
                    <a:lnTo>
                      <a:pt x="301" y="2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1" name="Freeform 261">
                <a:extLst>
                  <a:ext uri="{FF2B5EF4-FFF2-40B4-BE49-F238E27FC236}">
                    <a16:creationId xmlns:a16="http://schemas.microsoft.com/office/drawing/2014/main" id="{2D5D8B1D-5332-3A4D-AC26-F3A5BEDA4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" y="3222"/>
                <a:ext cx="211" cy="76"/>
              </a:xfrm>
              <a:custGeom>
                <a:avLst/>
                <a:gdLst>
                  <a:gd name="T0" fmla="*/ 666 w 292"/>
                  <a:gd name="T1" fmla="*/ 625 h 109"/>
                  <a:gd name="T2" fmla="*/ 666 w 292"/>
                  <a:gd name="T3" fmla="*/ 625 h 109"/>
                  <a:gd name="T4" fmla="*/ 1272 w 292"/>
                  <a:gd name="T5" fmla="*/ 466 h 109"/>
                  <a:gd name="T6" fmla="*/ 3238 w 292"/>
                  <a:gd name="T7" fmla="*/ 771 h 109"/>
                  <a:gd name="T8" fmla="*/ 3826 w 292"/>
                  <a:gd name="T9" fmla="*/ 625 h 109"/>
                  <a:gd name="T10" fmla="*/ 4507 w 292"/>
                  <a:gd name="T11" fmla="*/ 625 h 109"/>
                  <a:gd name="T12" fmla="*/ 5763 w 292"/>
                  <a:gd name="T13" fmla="*/ 937 h 109"/>
                  <a:gd name="T14" fmla="*/ 6444 w 292"/>
                  <a:gd name="T15" fmla="*/ 1563 h 109"/>
                  <a:gd name="T16" fmla="*/ 7074 w 292"/>
                  <a:gd name="T17" fmla="*/ 1563 h 109"/>
                  <a:gd name="T18" fmla="*/ 8346 w 292"/>
                  <a:gd name="T19" fmla="*/ 1725 h 109"/>
                  <a:gd name="T20" fmla="*/ 9466 w 292"/>
                  <a:gd name="T21" fmla="*/ 1725 h 109"/>
                  <a:gd name="T22" fmla="*/ 10851 w 292"/>
                  <a:gd name="T23" fmla="*/ 1254 h 109"/>
                  <a:gd name="T24" fmla="*/ 10851 w 292"/>
                  <a:gd name="T25" fmla="*/ 1093 h 109"/>
                  <a:gd name="T26" fmla="*/ 11437 w 292"/>
                  <a:gd name="T27" fmla="*/ 937 h 109"/>
                  <a:gd name="T28" fmla="*/ 12713 w 292"/>
                  <a:gd name="T29" fmla="*/ 1397 h 109"/>
                  <a:gd name="T30" fmla="*/ 13368 w 292"/>
                  <a:gd name="T31" fmla="*/ 771 h 109"/>
                  <a:gd name="T32" fmla="*/ 13973 w 292"/>
                  <a:gd name="T33" fmla="*/ 771 h 109"/>
                  <a:gd name="T34" fmla="*/ 14675 w 292"/>
                  <a:gd name="T35" fmla="*/ 937 h 109"/>
                  <a:gd name="T36" fmla="*/ 15949 w 292"/>
                  <a:gd name="T37" fmla="*/ 771 h 109"/>
                  <a:gd name="T38" fmla="*/ 16610 w 292"/>
                  <a:gd name="T39" fmla="*/ 466 h 109"/>
                  <a:gd name="T40" fmla="*/ 17885 w 292"/>
                  <a:gd name="T41" fmla="*/ 771 h 109"/>
                  <a:gd name="T42" fmla="*/ 19041 w 292"/>
                  <a:gd name="T43" fmla="*/ 625 h 109"/>
                  <a:gd name="T44" fmla="*/ 19630 w 292"/>
                  <a:gd name="T45" fmla="*/ 771 h 109"/>
                  <a:gd name="T46" fmla="*/ 20902 w 292"/>
                  <a:gd name="T47" fmla="*/ 771 h 109"/>
                  <a:gd name="T48" fmla="*/ 22279 w 292"/>
                  <a:gd name="T49" fmla="*/ 771 h 109"/>
                  <a:gd name="T50" fmla="*/ 22867 w 292"/>
                  <a:gd name="T51" fmla="*/ 937 h 109"/>
                  <a:gd name="T52" fmla="*/ 24139 w 292"/>
                  <a:gd name="T53" fmla="*/ 771 h 109"/>
                  <a:gd name="T54" fmla="*/ 24805 w 292"/>
                  <a:gd name="T55" fmla="*/ 937 h 109"/>
                  <a:gd name="T56" fmla="*/ 25410 w 292"/>
                  <a:gd name="T57" fmla="*/ 771 h 109"/>
                  <a:gd name="T58" fmla="*/ 26077 w 292"/>
                  <a:gd name="T59" fmla="*/ 1397 h 109"/>
                  <a:gd name="T60" fmla="*/ 26702 w 292"/>
                  <a:gd name="T61" fmla="*/ 625 h 109"/>
                  <a:gd name="T62" fmla="*/ 27385 w 292"/>
                  <a:gd name="T63" fmla="*/ 771 h 109"/>
                  <a:gd name="T64" fmla="*/ 28043 w 292"/>
                  <a:gd name="T65" fmla="*/ 771 h 109"/>
                  <a:gd name="T66" fmla="*/ 29166 w 292"/>
                  <a:gd name="T67" fmla="*/ 1093 h 109"/>
                  <a:gd name="T68" fmla="*/ 29818 w 292"/>
                  <a:gd name="T69" fmla="*/ 771 h 109"/>
                  <a:gd name="T70" fmla="*/ 31067 w 292"/>
                  <a:gd name="T71" fmla="*/ 1397 h 109"/>
                  <a:gd name="T72" fmla="*/ 32409 w 292"/>
                  <a:gd name="T73" fmla="*/ 155 h 109"/>
                  <a:gd name="T74" fmla="*/ 32993 w 292"/>
                  <a:gd name="T75" fmla="*/ 771 h 109"/>
                  <a:gd name="T76" fmla="*/ 33679 w 292"/>
                  <a:gd name="T77" fmla="*/ 466 h 109"/>
                  <a:gd name="T78" fmla="*/ 34303 w 292"/>
                  <a:gd name="T79" fmla="*/ 319 h 109"/>
                  <a:gd name="T80" fmla="*/ 35577 w 292"/>
                  <a:gd name="T81" fmla="*/ 319 h 109"/>
                  <a:gd name="T82" fmla="*/ 36241 w 292"/>
                  <a:gd name="T83" fmla="*/ 319 h 10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2" h="109">
                    <a:moveTo>
                      <a:pt x="0" y="20"/>
                    </a:moveTo>
                    <a:lnTo>
                      <a:pt x="0" y="29"/>
                    </a:lnTo>
                    <a:lnTo>
                      <a:pt x="5" y="39"/>
                    </a:lnTo>
                    <a:lnTo>
                      <a:pt x="5" y="29"/>
                    </a:lnTo>
                    <a:lnTo>
                      <a:pt x="5" y="39"/>
                    </a:lnTo>
                    <a:lnTo>
                      <a:pt x="10" y="49"/>
                    </a:lnTo>
                    <a:lnTo>
                      <a:pt x="10" y="79"/>
                    </a:lnTo>
                    <a:lnTo>
                      <a:pt x="10" y="29"/>
                    </a:lnTo>
                    <a:lnTo>
                      <a:pt x="15" y="39"/>
                    </a:lnTo>
                    <a:lnTo>
                      <a:pt x="20" y="39"/>
                    </a:lnTo>
                    <a:lnTo>
                      <a:pt x="25" y="49"/>
                    </a:lnTo>
                    <a:lnTo>
                      <a:pt x="25" y="79"/>
                    </a:lnTo>
                    <a:lnTo>
                      <a:pt x="25" y="29"/>
                    </a:lnTo>
                    <a:lnTo>
                      <a:pt x="30" y="39"/>
                    </a:lnTo>
                    <a:lnTo>
                      <a:pt x="35" y="49"/>
                    </a:lnTo>
                    <a:lnTo>
                      <a:pt x="35" y="89"/>
                    </a:lnTo>
                    <a:lnTo>
                      <a:pt x="35" y="39"/>
                    </a:lnTo>
                    <a:lnTo>
                      <a:pt x="35" y="49"/>
                    </a:lnTo>
                    <a:lnTo>
                      <a:pt x="45" y="49"/>
                    </a:lnTo>
                    <a:lnTo>
                      <a:pt x="45" y="59"/>
                    </a:lnTo>
                    <a:lnTo>
                      <a:pt x="50" y="69"/>
                    </a:lnTo>
                    <a:lnTo>
                      <a:pt x="50" y="109"/>
                    </a:lnTo>
                    <a:lnTo>
                      <a:pt x="50" y="99"/>
                    </a:lnTo>
                    <a:lnTo>
                      <a:pt x="55" y="89"/>
                    </a:lnTo>
                    <a:lnTo>
                      <a:pt x="55" y="99"/>
                    </a:lnTo>
                    <a:lnTo>
                      <a:pt x="60" y="89"/>
                    </a:lnTo>
                    <a:lnTo>
                      <a:pt x="60" y="99"/>
                    </a:lnTo>
                    <a:lnTo>
                      <a:pt x="65" y="109"/>
                    </a:lnTo>
                    <a:lnTo>
                      <a:pt x="65" y="79"/>
                    </a:lnTo>
                    <a:lnTo>
                      <a:pt x="74" y="79"/>
                    </a:lnTo>
                    <a:lnTo>
                      <a:pt x="74" y="109"/>
                    </a:lnTo>
                    <a:lnTo>
                      <a:pt x="74" y="79"/>
                    </a:lnTo>
                    <a:lnTo>
                      <a:pt x="84" y="79"/>
                    </a:lnTo>
                    <a:lnTo>
                      <a:pt x="84" y="69"/>
                    </a:lnTo>
                    <a:lnTo>
                      <a:pt x="89" y="79"/>
                    </a:lnTo>
                    <a:lnTo>
                      <a:pt x="89" y="99"/>
                    </a:lnTo>
                    <a:lnTo>
                      <a:pt x="89" y="59"/>
                    </a:lnTo>
                    <a:lnTo>
                      <a:pt x="94" y="69"/>
                    </a:lnTo>
                    <a:lnTo>
                      <a:pt x="99" y="59"/>
                    </a:lnTo>
                    <a:lnTo>
                      <a:pt x="99" y="89"/>
                    </a:lnTo>
                    <a:lnTo>
                      <a:pt x="99" y="59"/>
                    </a:lnTo>
                    <a:lnTo>
                      <a:pt x="104" y="49"/>
                    </a:lnTo>
                    <a:lnTo>
                      <a:pt x="104" y="59"/>
                    </a:lnTo>
                    <a:lnTo>
                      <a:pt x="109" y="49"/>
                    </a:lnTo>
                    <a:lnTo>
                      <a:pt x="109" y="59"/>
                    </a:lnTo>
                    <a:lnTo>
                      <a:pt x="109" y="49"/>
                    </a:lnTo>
                    <a:lnTo>
                      <a:pt x="114" y="59"/>
                    </a:lnTo>
                    <a:lnTo>
                      <a:pt x="114" y="79"/>
                    </a:lnTo>
                    <a:lnTo>
                      <a:pt x="114" y="49"/>
                    </a:lnTo>
                    <a:lnTo>
                      <a:pt x="124" y="49"/>
                    </a:lnTo>
                    <a:lnTo>
                      <a:pt x="124" y="79"/>
                    </a:lnTo>
                    <a:lnTo>
                      <a:pt x="129" y="69"/>
                    </a:lnTo>
                    <a:lnTo>
                      <a:pt x="129" y="29"/>
                    </a:lnTo>
                    <a:lnTo>
                      <a:pt x="129" y="39"/>
                    </a:lnTo>
                    <a:lnTo>
                      <a:pt x="134" y="39"/>
                    </a:lnTo>
                    <a:lnTo>
                      <a:pt x="139" y="49"/>
                    </a:lnTo>
                    <a:lnTo>
                      <a:pt x="139" y="79"/>
                    </a:lnTo>
                    <a:lnTo>
                      <a:pt x="139" y="39"/>
                    </a:lnTo>
                    <a:lnTo>
                      <a:pt x="148" y="39"/>
                    </a:lnTo>
                    <a:lnTo>
                      <a:pt x="144" y="39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3" y="79"/>
                    </a:lnTo>
                    <a:lnTo>
                      <a:pt x="153" y="29"/>
                    </a:lnTo>
                    <a:lnTo>
                      <a:pt x="163" y="49"/>
                    </a:lnTo>
                    <a:lnTo>
                      <a:pt x="163" y="79"/>
                    </a:lnTo>
                    <a:lnTo>
                      <a:pt x="163" y="49"/>
                    </a:lnTo>
                    <a:lnTo>
                      <a:pt x="173" y="49"/>
                    </a:lnTo>
                    <a:lnTo>
                      <a:pt x="168" y="49"/>
                    </a:lnTo>
                    <a:lnTo>
                      <a:pt x="173" y="49"/>
                    </a:lnTo>
                    <a:lnTo>
                      <a:pt x="178" y="59"/>
                    </a:lnTo>
                    <a:lnTo>
                      <a:pt x="178" y="89"/>
                    </a:lnTo>
                    <a:lnTo>
                      <a:pt x="178" y="49"/>
                    </a:lnTo>
                    <a:lnTo>
                      <a:pt x="188" y="49"/>
                    </a:lnTo>
                    <a:lnTo>
                      <a:pt x="188" y="59"/>
                    </a:lnTo>
                    <a:lnTo>
                      <a:pt x="188" y="49"/>
                    </a:lnTo>
                    <a:lnTo>
                      <a:pt x="193" y="59"/>
                    </a:lnTo>
                    <a:lnTo>
                      <a:pt x="193" y="89"/>
                    </a:lnTo>
                    <a:lnTo>
                      <a:pt x="193" y="39"/>
                    </a:lnTo>
                    <a:lnTo>
                      <a:pt x="198" y="49"/>
                    </a:lnTo>
                    <a:lnTo>
                      <a:pt x="198" y="59"/>
                    </a:lnTo>
                    <a:lnTo>
                      <a:pt x="203" y="49"/>
                    </a:lnTo>
                    <a:lnTo>
                      <a:pt x="203" y="89"/>
                    </a:lnTo>
                    <a:lnTo>
                      <a:pt x="203" y="59"/>
                    </a:lnTo>
                    <a:lnTo>
                      <a:pt x="208" y="49"/>
                    </a:lnTo>
                    <a:lnTo>
                      <a:pt x="208" y="39"/>
                    </a:lnTo>
                    <a:lnTo>
                      <a:pt x="208" y="49"/>
                    </a:lnTo>
                    <a:lnTo>
                      <a:pt x="213" y="59"/>
                    </a:lnTo>
                    <a:lnTo>
                      <a:pt x="213" y="49"/>
                    </a:lnTo>
                    <a:lnTo>
                      <a:pt x="218" y="59"/>
                    </a:lnTo>
                    <a:lnTo>
                      <a:pt x="218" y="89"/>
                    </a:lnTo>
                    <a:lnTo>
                      <a:pt x="218" y="49"/>
                    </a:lnTo>
                    <a:lnTo>
                      <a:pt x="227" y="49"/>
                    </a:lnTo>
                    <a:lnTo>
                      <a:pt x="227" y="89"/>
                    </a:lnTo>
                    <a:lnTo>
                      <a:pt x="227" y="69"/>
                    </a:lnTo>
                    <a:lnTo>
                      <a:pt x="232" y="59"/>
                    </a:lnTo>
                    <a:lnTo>
                      <a:pt x="232" y="39"/>
                    </a:lnTo>
                    <a:lnTo>
                      <a:pt x="232" y="49"/>
                    </a:lnTo>
                    <a:lnTo>
                      <a:pt x="237" y="49"/>
                    </a:lnTo>
                    <a:lnTo>
                      <a:pt x="242" y="59"/>
                    </a:lnTo>
                    <a:lnTo>
                      <a:pt x="242" y="89"/>
                    </a:lnTo>
                    <a:lnTo>
                      <a:pt x="242" y="0"/>
                    </a:lnTo>
                    <a:lnTo>
                      <a:pt x="252" y="0"/>
                    </a:lnTo>
                    <a:lnTo>
                      <a:pt x="252" y="10"/>
                    </a:lnTo>
                    <a:lnTo>
                      <a:pt x="252" y="0"/>
                    </a:lnTo>
                    <a:lnTo>
                      <a:pt x="257" y="10"/>
                    </a:lnTo>
                    <a:lnTo>
                      <a:pt x="257" y="49"/>
                    </a:lnTo>
                    <a:lnTo>
                      <a:pt x="257" y="0"/>
                    </a:lnTo>
                    <a:lnTo>
                      <a:pt x="262" y="10"/>
                    </a:lnTo>
                    <a:lnTo>
                      <a:pt x="262" y="29"/>
                    </a:lnTo>
                    <a:lnTo>
                      <a:pt x="267" y="20"/>
                    </a:lnTo>
                    <a:lnTo>
                      <a:pt x="267" y="59"/>
                    </a:lnTo>
                    <a:lnTo>
                      <a:pt x="267" y="20"/>
                    </a:lnTo>
                    <a:lnTo>
                      <a:pt x="277" y="20"/>
                    </a:lnTo>
                    <a:lnTo>
                      <a:pt x="272" y="20"/>
                    </a:lnTo>
                    <a:lnTo>
                      <a:pt x="277" y="20"/>
                    </a:lnTo>
                    <a:lnTo>
                      <a:pt x="282" y="29"/>
                    </a:lnTo>
                    <a:lnTo>
                      <a:pt x="282" y="59"/>
                    </a:lnTo>
                    <a:lnTo>
                      <a:pt x="282" y="20"/>
                    </a:lnTo>
                    <a:lnTo>
                      <a:pt x="287" y="29"/>
                    </a:lnTo>
                    <a:lnTo>
                      <a:pt x="292" y="39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" name="Freeform 262">
                <a:extLst>
                  <a:ext uri="{FF2B5EF4-FFF2-40B4-BE49-F238E27FC236}">
                    <a16:creationId xmlns:a16="http://schemas.microsoft.com/office/drawing/2014/main" id="{BDD9168E-538B-3644-8A9B-ABA1E66AF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3242"/>
                <a:ext cx="192" cy="63"/>
              </a:xfrm>
              <a:custGeom>
                <a:avLst/>
                <a:gdLst>
                  <a:gd name="T0" fmla="*/ 0 w 266"/>
                  <a:gd name="T1" fmla="*/ 637 h 90"/>
                  <a:gd name="T2" fmla="*/ 1279 w 266"/>
                  <a:gd name="T3" fmla="*/ 0 h 90"/>
                  <a:gd name="T4" fmla="*/ 1279 w 266"/>
                  <a:gd name="T5" fmla="*/ 162 h 90"/>
                  <a:gd name="T6" fmla="*/ 1845 w 266"/>
                  <a:gd name="T7" fmla="*/ 963 h 90"/>
                  <a:gd name="T8" fmla="*/ 2448 w 266"/>
                  <a:gd name="T9" fmla="*/ 321 h 90"/>
                  <a:gd name="T10" fmla="*/ 3727 w 266"/>
                  <a:gd name="T11" fmla="*/ 637 h 90"/>
                  <a:gd name="T12" fmla="*/ 3727 w 266"/>
                  <a:gd name="T13" fmla="*/ 162 h 90"/>
                  <a:gd name="T14" fmla="*/ 4395 w 266"/>
                  <a:gd name="T15" fmla="*/ 474 h 90"/>
                  <a:gd name="T16" fmla="*/ 5109 w 266"/>
                  <a:gd name="T17" fmla="*/ 474 h 90"/>
                  <a:gd name="T18" fmla="*/ 5109 w 266"/>
                  <a:gd name="T19" fmla="*/ 321 h 90"/>
                  <a:gd name="T20" fmla="*/ 6367 w 266"/>
                  <a:gd name="T21" fmla="*/ 474 h 90"/>
                  <a:gd name="T22" fmla="*/ 6981 w 266"/>
                  <a:gd name="T23" fmla="*/ 1111 h 90"/>
                  <a:gd name="T24" fmla="*/ 7646 w 266"/>
                  <a:gd name="T25" fmla="*/ 474 h 90"/>
                  <a:gd name="T26" fmla="*/ 8254 w 266"/>
                  <a:gd name="T27" fmla="*/ 1111 h 90"/>
                  <a:gd name="T28" fmla="*/ 8963 w 266"/>
                  <a:gd name="T29" fmla="*/ 637 h 90"/>
                  <a:gd name="T30" fmla="*/ 9628 w 266"/>
                  <a:gd name="T31" fmla="*/ 474 h 90"/>
                  <a:gd name="T32" fmla="*/ 10242 w 266"/>
                  <a:gd name="T33" fmla="*/ 474 h 90"/>
                  <a:gd name="T34" fmla="*/ 10242 w 266"/>
                  <a:gd name="T35" fmla="*/ 321 h 90"/>
                  <a:gd name="T36" fmla="*/ 10907 w 266"/>
                  <a:gd name="T37" fmla="*/ 321 h 90"/>
                  <a:gd name="T38" fmla="*/ 12097 w 266"/>
                  <a:gd name="T39" fmla="*/ 474 h 90"/>
                  <a:gd name="T40" fmla="*/ 12097 w 266"/>
                  <a:gd name="T41" fmla="*/ 162 h 90"/>
                  <a:gd name="T42" fmla="*/ 12755 w 266"/>
                  <a:gd name="T43" fmla="*/ 321 h 90"/>
                  <a:gd name="T44" fmla="*/ 13358 w 266"/>
                  <a:gd name="T45" fmla="*/ 963 h 90"/>
                  <a:gd name="T46" fmla="*/ 14631 w 266"/>
                  <a:gd name="T47" fmla="*/ 162 h 90"/>
                  <a:gd name="T48" fmla="*/ 14631 w 266"/>
                  <a:gd name="T49" fmla="*/ 162 h 90"/>
                  <a:gd name="T50" fmla="*/ 15308 w 266"/>
                  <a:gd name="T51" fmla="*/ 795 h 90"/>
                  <a:gd name="T52" fmla="*/ 15950 w 266"/>
                  <a:gd name="T53" fmla="*/ 162 h 90"/>
                  <a:gd name="T54" fmla="*/ 16609 w 266"/>
                  <a:gd name="T55" fmla="*/ 963 h 90"/>
                  <a:gd name="T56" fmla="*/ 16609 w 266"/>
                  <a:gd name="T57" fmla="*/ 637 h 90"/>
                  <a:gd name="T58" fmla="*/ 17290 w 266"/>
                  <a:gd name="T59" fmla="*/ 162 h 90"/>
                  <a:gd name="T60" fmla="*/ 18569 w 266"/>
                  <a:gd name="T61" fmla="*/ 474 h 90"/>
                  <a:gd name="T62" fmla="*/ 18569 w 266"/>
                  <a:gd name="T63" fmla="*/ 321 h 90"/>
                  <a:gd name="T64" fmla="*/ 19199 w 266"/>
                  <a:gd name="T65" fmla="*/ 321 h 90"/>
                  <a:gd name="T66" fmla="*/ 20478 w 266"/>
                  <a:gd name="T67" fmla="*/ 474 h 90"/>
                  <a:gd name="T68" fmla="*/ 20478 w 266"/>
                  <a:gd name="T69" fmla="*/ 321 h 90"/>
                  <a:gd name="T70" fmla="*/ 21143 w 266"/>
                  <a:gd name="T71" fmla="*/ 637 h 90"/>
                  <a:gd name="T72" fmla="*/ 21757 w 266"/>
                  <a:gd name="T73" fmla="*/ 1111 h 90"/>
                  <a:gd name="T74" fmla="*/ 21757 w 266"/>
                  <a:gd name="T75" fmla="*/ 1271 h 90"/>
                  <a:gd name="T76" fmla="*/ 23001 w 266"/>
                  <a:gd name="T77" fmla="*/ 1111 h 90"/>
                  <a:gd name="T78" fmla="*/ 23594 w 266"/>
                  <a:gd name="T79" fmla="*/ 1434 h 90"/>
                  <a:gd name="T80" fmla="*/ 23594 w 266"/>
                  <a:gd name="T81" fmla="*/ 963 h 90"/>
                  <a:gd name="T82" fmla="*/ 24873 w 266"/>
                  <a:gd name="T83" fmla="*/ 1271 h 90"/>
                  <a:gd name="T84" fmla="*/ 24873 w 266"/>
                  <a:gd name="T85" fmla="*/ 963 h 90"/>
                  <a:gd name="T86" fmla="*/ 25561 w 266"/>
                  <a:gd name="T87" fmla="*/ 474 h 90"/>
                  <a:gd name="T88" fmla="*/ 26253 w 266"/>
                  <a:gd name="T89" fmla="*/ 637 h 90"/>
                  <a:gd name="T90" fmla="*/ 26855 w 266"/>
                  <a:gd name="T91" fmla="*/ 1111 h 90"/>
                  <a:gd name="T92" fmla="*/ 28135 w 266"/>
                  <a:gd name="T93" fmla="*/ 474 h 90"/>
                  <a:gd name="T94" fmla="*/ 28810 w 266"/>
                  <a:gd name="T95" fmla="*/ 963 h 90"/>
                  <a:gd name="T96" fmla="*/ 29408 w 266"/>
                  <a:gd name="T97" fmla="*/ 321 h 90"/>
                  <a:gd name="T98" fmla="*/ 30127 w 266"/>
                  <a:gd name="T99" fmla="*/ 795 h 90"/>
                  <a:gd name="T100" fmla="*/ 30795 w 266"/>
                  <a:gd name="T101" fmla="*/ 0 h 90"/>
                  <a:gd name="T102" fmla="*/ 31385 w 266"/>
                  <a:gd name="T103" fmla="*/ 162 h 90"/>
                  <a:gd name="T104" fmla="*/ 32070 w 266"/>
                  <a:gd name="T105" fmla="*/ 637 h 90"/>
                  <a:gd name="T106" fmla="*/ 32535 w 266"/>
                  <a:gd name="T107" fmla="*/ 162 h 90"/>
                  <a:gd name="T108" fmla="*/ 33243 w 266"/>
                  <a:gd name="T109" fmla="*/ 637 h 90"/>
                  <a:gd name="T110" fmla="*/ 33835 w 266"/>
                  <a:gd name="T111" fmla="*/ 162 h 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6" h="90">
                    <a:moveTo>
                      <a:pt x="0" y="10"/>
                    </a:moveTo>
                    <a:lnTo>
                      <a:pt x="0" y="40"/>
                    </a:lnTo>
                    <a:lnTo>
                      <a:pt x="0" y="2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10" y="10"/>
                    </a:lnTo>
                    <a:lnTo>
                      <a:pt x="14" y="20"/>
                    </a:lnTo>
                    <a:lnTo>
                      <a:pt x="14" y="60"/>
                    </a:lnTo>
                    <a:lnTo>
                      <a:pt x="14" y="10"/>
                    </a:lnTo>
                    <a:lnTo>
                      <a:pt x="19" y="20"/>
                    </a:lnTo>
                    <a:lnTo>
                      <a:pt x="24" y="20"/>
                    </a:lnTo>
                    <a:lnTo>
                      <a:pt x="29" y="40"/>
                    </a:lnTo>
                    <a:lnTo>
                      <a:pt x="29" y="60"/>
                    </a:lnTo>
                    <a:lnTo>
                      <a:pt x="29" y="10"/>
                    </a:lnTo>
                    <a:lnTo>
                      <a:pt x="34" y="20"/>
                    </a:lnTo>
                    <a:lnTo>
                      <a:pt x="34" y="30"/>
                    </a:lnTo>
                    <a:lnTo>
                      <a:pt x="34" y="20"/>
                    </a:lnTo>
                    <a:lnTo>
                      <a:pt x="39" y="30"/>
                    </a:lnTo>
                    <a:lnTo>
                      <a:pt x="39" y="70"/>
                    </a:lnTo>
                    <a:lnTo>
                      <a:pt x="39" y="20"/>
                    </a:lnTo>
                    <a:lnTo>
                      <a:pt x="44" y="30"/>
                    </a:lnTo>
                    <a:lnTo>
                      <a:pt x="49" y="30"/>
                    </a:lnTo>
                    <a:lnTo>
                      <a:pt x="54" y="40"/>
                    </a:lnTo>
                    <a:lnTo>
                      <a:pt x="54" y="70"/>
                    </a:lnTo>
                    <a:lnTo>
                      <a:pt x="54" y="20"/>
                    </a:lnTo>
                    <a:lnTo>
                      <a:pt x="59" y="30"/>
                    </a:lnTo>
                    <a:lnTo>
                      <a:pt x="64" y="40"/>
                    </a:lnTo>
                    <a:lnTo>
                      <a:pt x="64" y="70"/>
                    </a:lnTo>
                    <a:lnTo>
                      <a:pt x="64" y="50"/>
                    </a:lnTo>
                    <a:lnTo>
                      <a:pt x="69" y="40"/>
                    </a:lnTo>
                    <a:lnTo>
                      <a:pt x="69" y="20"/>
                    </a:lnTo>
                    <a:lnTo>
                      <a:pt x="74" y="30"/>
                    </a:lnTo>
                    <a:lnTo>
                      <a:pt x="74" y="20"/>
                    </a:lnTo>
                    <a:lnTo>
                      <a:pt x="79" y="30"/>
                    </a:lnTo>
                    <a:lnTo>
                      <a:pt x="79" y="70"/>
                    </a:lnTo>
                    <a:lnTo>
                      <a:pt x="79" y="20"/>
                    </a:lnTo>
                    <a:lnTo>
                      <a:pt x="89" y="20"/>
                    </a:lnTo>
                    <a:lnTo>
                      <a:pt x="84" y="20"/>
                    </a:lnTo>
                    <a:lnTo>
                      <a:pt x="89" y="20"/>
                    </a:lnTo>
                    <a:lnTo>
                      <a:pt x="93" y="30"/>
                    </a:lnTo>
                    <a:lnTo>
                      <a:pt x="93" y="70"/>
                    </a:lnTo>
                    <a:lnTo>
                      <a:pt x="93" y="10"/>
                    </a:lnTo>
                    <a:lnTo>
                      <a:pt x="98" y="20"/>
                    </a:lnTo>
                    <a:lnTo>
                      <a:pt x="103" y="10"/>
                    </a:lnTo>
                    <a:lnTo>
                      <a:pt x="103" y="60"/>
                    </a:lnTo>
                    <a:lnTo>
                      <a:pt x="103" y="10"/>
                    </a:lnTo>
                    <a:lnTo>
                      <a:pt x="113" y="10"/>
                    </a:lnTo>
                    <a:lnTo>
                      <a:pt x="108" y="10"/>
                    </a:lnTo>
                    <a:lnTo>
                      <a:pt x="113" y="10"/>
                    </a:lnTo>
                    <a:lnTo>
                      <a:pt x="118" y="20"/>
                    </a:lnTo>
                    <a:lnTo>
                      <a:pt x="118" y="50"/>
                    </a:lnTo>
                    <a:lnTo>
                      <a:pt x="118" y="0"/>
                    </a:lnTo>
                    <a:lnTo>
                      <a:pt x="123" y="10"/>
                    </a:lnTo>
                    <a:lnTo>
                      <a:pt x="128" y="20"/>
                    </a:lnTo>
                    <a:lnTo>
                      <a:pt x="128" y="60"/>
                    </a:lnTo>
                    <a:lnTo>
                      <a:pt x="128" y="10"/>
                    </a:lnTo>
                    <a:lnTo>
                      <a:pt x="128" y="40"/>
                    </a:lnTo>
                    <a:lnTo>
                      <a:pt x="133" y="30"/>
                    </a:lnTo>
                    <a:lnTo>
                      <a:pt x="133" y="10"/>
                    </a:lnTo>
                    <a:lnTo>
                      <a:pt x="138" y="20"/>
                    </a:lnTo>
                    <a:lnTo>
                      <a:pt x="143" y="30"/>
                    </a:lnTo>
                    <a:lnTo>
                      <a:pt x="143" y="60"/>
                    </a:lnTo>
                    <a:lnTo>
                      <a:pt x="143" y="20"/>
                    </a:lnTo>
                    <a:lnTo>
                      <a:pt x="153" y="20"/>
                    </a:lnTo>
                    <a:lnTo>
                      <a:pt x="148" y="20"/>
                    </a:lnTo>
                    <a:lnTo>
                      <a:pt x="153" y="20"/>
                    </a:lnTo>
                    <a:lnTo>
                      <a:pt x="158" y="30"/>
                    </a:lnTo>
                    <a:lnTo>
                      <a:pt x="158" y="70"/>
                    </a:lnTo>
                    <a:lnTo>
                      <a:pt x="158" y="20"/>
                    </a:lnTo>
                    <a:lnTo>
                      <a:pt x="158" y="30"/>
                    </a:lnTo>
                    <a:lnTo>
                      <a:pt x="163" y="40"/>
                    </a:lnTo>
                    <a:lnTo>
                      <a:pt x="163" y="80"/>
                    </a:lnTo>
                    <a:lnTo>
                      <a:pt x="168" y="70"/>
                    </a:lnTo>
                    <a:lnTo>
                      <a:pt x="168" y="50"/>
                    </a:lnTo>
                    <a:lnTo>
                      <a:pt x="168" y="80"/>
                    </a:lnTo>
                    <a:lnTo>
                      <a:pt x="172" y="70"/>
                    </a:lnTo>
                    <a:lnTo>
                      <a:pt x="177" y="70"/>
                    </a:lnTo>
                    <a:lnTo>
                      <a:pt x="182" y="80"/>
                    </a:lnTo>
                    <a:lnTo>
                      <a:pt x="182" y="90"/>
                    </a:lnTo>
                    <a:lnTo>
                      <a:pt x="182" y="60"/>
                    </a:lnTo>
                    <a:lnTo>
                      <a:pt x="192" y="60"/>
                    </a:lnTo>
                    <a:lnTo>
                      <a:pt x="192" y="80"/>
                    </a:lnTo>
                    <a:lnTo>
                      <a:pt x="192" y="50"/>
                    </a:lnTo>
                    <a:lnTo>
                      <a:pt x="192" y="60"/>
                    </a:lnTo>
                    <a:lnTo>
                      <a:pt x="197" y="50"/>
                    </a:lnTo>
                    <a:lnTo>
                      <a:pt x="197" y="30"/>
                    </a:lnTo>
                    <a:lnTo>
                      <a:pt x="197" y="40"/>
                    </a:lnTo>
                    <a:lnTo>
                      <a:pt x="202" y="40"/>
                    </a:lnTo>
                    <a:lnTo>
                      <a:pt x="207" y="50"/>
                    </a:lnTo>
                    <a:lnTo>
                      <a:pt x="207" y="70"/>
                    </a:lnTo>
                    <a:lnTo>
                      <a:pt x="207" y="30"/>
                    </a:lnTo>
                    <a:lnTo>
                      <a:pt x="217" y="30"/>
                    </a:lnTo>
                    <a:lnTo>
                      <a:pt x="217" y="50"/>
                    </a:lnTo>
                    <a:lnTo>
                      <a:pt x="222" y="60"/>
                    </a:lnTo>
                    <a:lnTo>
                      <a:pt x="222" y="10"/>
                    </a:lnTo>
                    <a:lnTo>
                      <a:pt x="227" y="20"/>
                    </a:lnTo>
                    <a:lnTo>
                      <a:pt x="232" y="30"/>
                    </a:lnTo>
                    <a:lnTo>
                      <a:pt x="232" y="50"/>
                    </a:lnTo>
                    <a:lnTo>
                      <a:pt x="232" y="10"/>
                    </a:lnTo>
                    <a:lnTo>
                      <a:pt x="237" y="0"/>
                    </a:lnTo>
                    <a:lnTo>
                      <a:pt x="237" y="10"/>
                    </a:lnTo>
                    <a:lnTo>
                      <a:pt x="242" y="10"/>
                    </a:lnTo>
                    <a:lnTo>
                      <a:pt x="247" y="20"/>
                    </a:lnTo>
                    <a:lnTo>
                      <a:pt x="247" y="40"/>
                    </a:lnTo>
                    <a:lnTo>
                      <a:pt x="247" y="0"/>
                    </a:lnTo>
                    <a:lnTo>
                      <a:pt x="251" y="10"/>
                    </a:lnTo>
                    <a:lnTo>
                      <a:pt x="256" y="20"/>
                    </a:lnTo>
                    <a:lnTo>
                      <a:pt x="256" y="40"/>
                    </a:lnTo>
                    <a:lnTo>
                      <a:pt x="256" y="20"/>
                    </a:lnTo>
                    <a:lnTo>
                      <a:pt x="261" y="10"/>
                    </a:lnTo>
                    <a:lnTo>
                      <a:pt x="266" y="1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3" name="Oval 263">
                <a:extLst>
                  <a:ext uri="{FF2B5EF4-FFF2-40B4-BE49-F238E27FC236}">
                    <a16:creationId xmlns:a16="http://schemas.microsoft.com/office/drawing/2014/main" id="{F7D52505-E04E-614F-BFF4-62B74B674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3141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54" name="Freeform 264">
                <a:extLst>
                  <a:ext uri="{FF2B5EF4-FFF2-40B4-BE49-F238E27FC236}">
                    <a16:creationId xmlns:a16="http://schemas.microsoft.com/office/drawing/2014/main" id="{8D919421-C4F7-594D-9F3E-CA24DDAC6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3134"/>
                <a:ext cx="152" cy="63"/>
              </a:xfrm>
              <a:custGeom>
                <a:avLst/>
                <a:gdLst>
                  <a:gd name="T0" fmla="*/ 0 w 212"/>
                  <a:gd name="T1" fmla="*/ 0 h 90"/>
                  <a:gd name="T2" fmla="*/ 659 w 212"/>
                  <a:gd name="T3" fmla="*/ 0 h 90"/>
                  <a:gd name="T4" fmla="*/ 1259 w 212"/>
                  <a:gd name="T5" fmla="*/ 795 h 90"/>
                  <a:gd name="T6" fmla="*/ 1920 w 212"/>
                  <a:gd name="T7" fmla="*/ 0 h 90"/>
                  <a:gd name="T8" fmla="*/ 2538 w 212"/>
                  <a:gd name="T9" fmla="*/ 162 h 90"/>
                  <a:gd name="T10" fmla="*/ 2538 w 212"/>
                  <a:gd name="T11" fmla="*/ 162 h 90"/>
                  <a:gd name="T12" fmla="*/ 3208 w 212"/>
                  <a:gd name="T13" fmla="*/ 162 h 90"/>
                  <a:gd name="T14" fmla="*/ 4470 w 212"/>
                  <a:gd name="T15" fmla="*/ 1111 h 90"/>
                  <a:gd name="T16" fmla="*/ 5053 w 212"/>
                  <a:gd name="T17" fmla="*/ 321 h 90"/>
                  <a:gd name="T18" fmla="*/ 5053 w 212"/>
                  <a:gd name="T19" fmla="*/ 321 h 90"/>
                  <a:gd name="T20" fmla="*/ 5709 w 212"/>
                  <a:gd name="T21" fmla="*/ 162 h 90"/>
                  <a:gd name="T22" fmla="*/ 6387 w 212"/>
                  <a:gd name="T23" fmla="*/ 1271 h 90"/>
                  <a:gd name="T24" fmla="*/ 7533 w 212"/>
                  <a:gd name="T25" fmla="*/ 321 h 90"/>
                  <a:gd name="T26" fmla="*/ 8117 w 212"/>
                  <a:gd name="T27" fmla="*/ 1111 h 90"/>
                  <a:gd name="T28" fmla="*/ 9378 w 212"/>
                  <a:gd name="T29" fmla="*/ 321 h 90"/>
                  <a:gd name="T30" fmla="*/ 10037 w 212"/>
                  <a:gd name="T31" fmla="*/ 1111 h 90"/>
                  <a:gd name="T32" fmla="*/ 10678 w 212"/>
                  <a:gd name="T33" fmla="*/ 321 h 90"/>
                  <a:gd name="T34" fmla="*/ 10678 w 212"/>
                  <a:gd name="T35" fmla="*/ 162 h 90"/>
                  <a:gd name="T36" fmla="*/ 11328 w 212"/>
                  <a:gd name="T37" fmla="*/ 0 h 90"/>
                  <a:gd name="T38" fmla="*/ 11986 w 212"/>
                  <a:gd name="T39" fmla="*/ 162 h 90"/>
                  <a:gd name="T40" fmla="*/ 12586 w 212"/>
                  <a:gd name="T41" fmla="*/ 474 h 90"/>
                  <a:gd name="T42" fmla="*/ 13248 w 212"/>
                  <a:gd name="T43" fmla="*/ 162 h 90"/>
                  <a:gd name="T44" fmla="*/ 13826 w 212"/>
                  <a:gd name="T45" fmla="*/ 162 h 90"/>
                  <a:gd name="T46" fmla="*/ 14507 w 212"/>
                  <a:gd name="T47" fmla="*/ 162 h 90"/>
                  <a:gd name="T48" fmla="*/ 15127 w 212"/>
                  <a:gd name="T49" fmla="*/ 1271 h 90"/>
                  <a:gd name="T50" fmla="*/ 15776 w 212"/>
                  <a:gd name="T51" fmla="*/ 321 h 90"/>
                  <a:gd name="T52" fmla="*/ 16386 w 212"/>
                  <a:gd name="T53" fmla="*/ 321 h 90"/>
                  <a:gd name="T54" fmla="*/ 16911 w 212"/>
                  <a:gd name="T55" fmla="*/ 474 h 90"/>
                  <a:gd name="T56" fmla="*/ 17570 w 212"/>
                  <a:gd name="T57" fmla="*/ 474 h 90"/>
                  <a:gd name="T58" fmla="*/ 18191 w 212"/>
                  <a:gd name="T59" fmla="*/ 1434 h 90"/>
                  <a:gd name="T60" fmla="*/ 18861 w 212"/>
                  <a:gd name="T61" fmla="*/ 637 h 90"/>
                  <a:gd name="T62" fmla="*/ 18861 w 212"/>
                  <a:gd name="T63" fmla="*/ 637 h 90"/>
                  <a:gd name="T64" fmla="*/ 20102 w 212"/>
                  <a:gd name="T65" fmla="*/ 321 h 90"/>
                  <a:gd name="T66" fmla="*/ 20706 w 212"/>
                  <a:gd name="T67" fmla="*/ 637 h 90"/>
                  <a:gd name="T68" fmla="*/ 21965 w 212"/>
                  <a:gd name="T69" fmla="*/ 1434 h 90"/>
                  <a:gd name="T70" fmla="*/ 22660 w 212"/>
                  <a:gd name="T71" fmla="*/ 795 h 90"/>
                  <a:gd name="T72" fmla="*/ 23310 w 212"/>
                  <a:gd name="T73" fmla="*/ 1271 h 90"/>
                  <a:gd name="T74" fmla="*/ 23919 w 212"/>
                  <a:gd name="T75" fmla="*/ 474 h 90"/>
                  <a:gd name="T76" fmla="*/ 23919 w 212"/>
                  <a:gd name="T77" fmla="*/ 474 h 90"/>
                  <a:gd name="T78" fmla="*/ 25153 w 212"/>
                  <a:gd name="T79" fmla="*/ 162 h 90"/>
                  <a:gd name="T80" fmla="*/ 25834 w 212"/>
                  <a:gd name="T81" fmla="*/ 474 h 90"/>
                  <a:gd name="T82" fmla="*/ 26978 w 212"/>
                  <a:gd name="T83" fmla="*/ 321 h 9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12" h="90">
                    <a:moveTo>
                      <a:pt x="0" y="10"/>
                    </a:moveTo>
                    <a:lnTo>
                      <a:pt x="0" y="2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5" y="10"/>
                    </a:lnTo>
                    <a:lnTo>
                      <a:pt x="5" y="0"/>
                    </a:lnTo>
                    <a:lnTo>
                      <a:pt x="5" y="20"/>
                    </a:lnTo>
                    <a:lnTo>
                      <a:pt x="10" y="10"/>
                    </a:lnTo>
                    <a:lnTo>
                      <a:pt x="10" y="5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15" y="0"/>
                    </a:lnTo>
                    <a:lnTo>
                      <a:pt x="15" y="20"/>
                    </a:lnTo>
                    <a:lnTo>
                      <a:pt x="20" y="10"/>
                    </a:lnTo>
                    <a:lnTo>
                      <a:pt x="20" y="20"/>
                    </a:lnTo>
                    <a:lnTo>
                      <a:pt x="20" y="0"/>
                    </a:lnTo>
                    <a:lnTo>
                      <a:pt x="20" y="10"/>
                    </a:lnTo>
                    <a:lnTo>
                      <a:pt x="25" y="20"/>
                    </a:lnTo>
                    <a:lnTo>
                      <a:pt x="25" y="60"/>
                    </a:lnTo>
                    <a:lnTo>
                      <a:pt x="25" y="10"/>
                    </a:lnTo>
                    <a:lnTo>
                      <a:pt x="35" y="10"/>
                    </a:lnTo>
                    <a:lnTo>
                      <a:pt x="35" y="70"/>
                    </a:lnTo>
                    <a:lnTo>
                      <a:pt x="35" y="10"/>
                    </a:lnTo>
                    <a:lnTo>
                      <a:pt x="35" y="30"/>
                    </a:lnTo>
                    <a:lnTo>
                      <a:pt x="40" y="20"/>
                    </a:lnTo>
                    <a:lnTo>
                      <a:pt x="40" y="30"/>
                    </a:lnTo>
                    <a:lnTo>
                      <a:pt x="40" y="10"/>
                    </a:lnTo>
                    <a:lnTo>
                      <a:pt x="40" y="20"/>
                    </a:lnTo>
                    <a:lnTo>
                      <a:pt x="45" y="30"/>
                    </a:lnTo>
                    <a:lnTo>
                      <a:pt x="45" y="10"/>
                    </a:lnTo>
                    <a:lnTo>
                      <a:pt x="45" y="30"/>
                    </a:lnTo>
                    <a:lnTo>
                      <a:pt x="50" y="20"/>
                    </a:lnTo>
                    <a:lnTo>
                      <a:pt x="50" y="80"/>
                    </a:lnTo>
                    <a:lnTo>
                      <a:pt x="50" y="30"/>
                    </a:lnTo>
                    <a:lnTo>
                      <a:pt x="59" y="30"/>
                    </a:lnTo>
                    <a:lnTo>
                      <a:pt x="59" y="20"/>
                    </a:lnTo>
                    <a:lnTo>
                      <a:pt x="59" y="30"/>
                    </a:lnTo>
                    <a:lnTo>
                      <a:pt x="64" y="20"/>
                    </a:lnTo>
                    <a:lnTo>
                      <a:pt x="64" y="70"/>
                    </a:lnTo>
                    <a:lnTo>
                      <a:pt x="64" y="10"/>
                    </a:lnTo>
                    <a:lnTo>
                      <a:pt x="64" y="20"/>
                    </a:lnTo>
                    <a:lnTo>
                      <a:pt x="74" y="20"/>
                    </a:lnTo>
                    <a:lnTo>
                      <a:pt x="74" y="10"/>
                    </a:lnTo>
                    <a:lnTo>
                      <a:pt x="74" y="60"/>
                    </a:lnTo>
                    <a:lnTo>
                      <a:pt x="79" y="70"/>
                    </a:lnTo>
                    <a:lnTo>
                      <a:pt x="79" y="10"/>
                    </a:lnTo>
                    <a:lnTo>
                      <a:pt x="84" y="20"/>
                    </a:lnTo>
                    <a:lnTo>
                      <a:pt x="84" y="10"/>
                    </a:lnTo>
                    <a:lnTo>
                      <a:pt x="89" y="20"/>
                    </a:lnTo>
                    <a:lnTo>
                      <a:pt x="89" y="70"/>
                    </a:lnTo>
                    <a:lnTo>
                      <a:pt x="89" y="0"/>
                    </a:lnTo>
                    <a:lnTo>
                      <a:pt x="89" y="20"/>
                    </a:lnTo>
                    <a:lnTo>
                      <a:pt x="94" y="10"/>
                    </a:lnTo>
                    <a:lnTo>
                      <a:pt x="94" y="20"/>
                    </a:lnTo>
                    <a:lnTo>
                      <a:pt x="99" y="10"/>
                    </a:lnTo>
                    <a:lnTo>
                      <a:pt x="99" y="30"/>
                    </a:lnTo>
                    <a:lnTo>
                      <a:pt x="104" y="20"/>
                    </a:lnTo>
                    <a:lnTo>
                      <a:pt x="104" y="70"/>
                    </a:lnTo>
                    <a:lnTo>
                      <a:pt x="104" y="10"/>
                    </a:lnTo>
                    <a:lnTo>
                      <a:pt x="104" y="30"/>
                    </a:lnTo>
                    <a:lnTo>
                      <a:pt x="109" y="20"/>
                    </a:lnTo>
                    <a:lnTo>
                      <a:pt x="109" y="10"/>
                    </a:lnTo>
                    <a:lnTo>
                      <a:pt x="109" y="30"/>
                    </a:lnTo>
                    <a:lnTo>
                      <a:pt x="114" y="20"/>
                    </a:lnTo>
                    <a:lnTo>
                      <a:pt x="114" y="10"/>
                    </a:lnTo>
                    <a:lnTo>
                      <a:pt x="114" y="30"/>
                    </a:lnTo>
                    <a:lnTo>
                      <a:pt x="119" y="20"/>
                    </a:lnTo>
                    <a:lnTo>
                      <a:pt x="119" y="80"/>
                    </a:lnTo>
                    <a:lnTo>
                      <a:pt x="119" y="10"/>
                    </a:lnTo>
                    <a:lnTo>
                      <a:pt x="119" y="30"/>
                    </a:lnTo>
                    <a:lnTo>
                      <a:pt x="124" y="20"/>
                    </a:lnTo>
                    <a:lnTo>
                      <a:pt x="124" y="40"/>
                    </a:lnTo>
                    <a:lnTo>
                      <a:pt x="129" y="30"/>
                    </a:lnTo>
                    <a:lnTo>
                      <a:pt x="129" y="20"/>
                    </a:lnTo>
                    <a:lnTo>
                      <a:pt x="129" y="90"/>
                    </a:lnTo>
                    <a:lnTo>
                      <a:pt x="133" y="80"/>
                    </a:lnTo>
                    <a:lnTo>
                      <a:pt x="133" y="30"/>
                    </a:lnTo>
                    <a:lnTo>
                      <a:pt x="133" y="40"/>
                    </a:lnTo>
                    <a:lnTo>
                      <a:pt x="138" y="50"/>
                    </a:lnTo>
                    <a:lnTo>
                      <a:pt x="138" y="30"/>
                    </a:lnTo>
                    <a:lnTo>
                      <a:pt x="138" y="40"/>
                    </a:lnTo>
                    <a:lnTo>
                      <a:pt x="143" y="50"/>
                    </a:lnTo>
                    <a:lnTo>
                      <a:pt x="143" y="90"/>
                    </a:lnTo>
                    <a:lnTo>
                      <a:pt x="143" y="30"/>
                    </a:lnTo>
                    <a:lnTo>
                      <a:pt x="143" y="50"/>
                    </a:lnTo>
                    <a:lnTo>
                      <a:pt x="148" y="40"/>
                    </a:lnTo>
                    <a:lnTo>
                      <a:pt x="148" y="50"/>
                    </a:lnTo>
                    <a:lnTo>
                      <a:pt x="148" y="30"/>
                    </a:lnTo>
                    <a:lnTo>
                      <a:pt x="148" y="40"/>
                    </a:lnTo>
                    <a:lnTo>
                      <a:pt x="158" y="40"/>
                    </a:lnTo>
                    <a:lnTo>
                      <a:pt x="158" y="90"/>
                    </a:lnTo>
                    <a:lnTo>
                      <a:pt x="158" y="20"/>
                    </a:lnTo>
                    <a:lnTo>
                      <a:pt x="158" y="40"/>
                    </a:lnTo>
                    <a:lnTo>
                      <a:pt x="168" y="40"/>
                    </a:lnTo>
                    <a:lnTo>
                      <a:pt x="163" y="40"/>
                    </a:lnTo>
                    <a:lnTo>
                      <a:pt x="168" y="20"/>
                    </a:lnTo>
                    <a:lnTo>
                      <a:pt x="173" y="30"/>
                    </a:lnTo>
                    <a:lnTo>
                      <a:pt x="173" y="90"/>
                    </a:lnTo>
                    <a:lnTo>
                      <a:pt x="173" y="30"/>
                    </a:lnTo>
                    <a:lnTo>
                      <a:pt x="178" y="40"/>
                    </a:lnTo>
                    <a:lnTo>
                      <a:pt x="178" y="50"/>
                    </a:lnTo>
                    <a:lnTo>
                      <a:pt x="178" y="30"/>
                    </a:lnTo>
                    <a:lnTo>
                      <a:pt x="183" y="40"/>
                    </a:lnTo>
                    <a:lnTo>
                      <a:pt x="183" y="80"/>
                    </a:lnTo>
                    <a:lnTo>
                      <a:pt x="183" y="20"/>
                    </a:lnTo>
                    <a:lnTo>
                      <a:pt x="183" y="40"/>
                    </a:lnTo>
                    <a:lnTo>
                      <a:pt x="188" y="30"/>
                    </a:lnTo>
                    <a:lnTo>
                      <a:pt x="188" y="40"/>
                    </a:lnTo>
                    <a:lnTo>
                      <a:pt x="188" y="20"/>
                    </a:lnTo>
                    <a:lnTo>
                      <a:pt x="188" y="30"/>
                    </a:lnTo>
                    <a:lnTo>
                      <a:pt x="198" y="30"/>
                    </a:lnTo>
                    <a:lnTo>
                      <a:pt x="198" y="70"/>
                    </a:lnTo>
                    <a:lnTo>
                      <a:pt x="198" y="10"/>
                    </a:lnTo>
                    <a:lnTo>
                      <a:pt x="198" y="30"/>
                    </a:lnTo>
                    <a:lnTo>
                      <a:pt x="203" y="20"/>
                    </a:lnTo>
                    <a:lnTo>
                      <a:pt x="203" y="30"/>
                    </a:lnTo>
                    <a:lnTo>
                      <a:pt x="203" y="10"/>
                    </a:lnTo>
                    <a:lnTo>
                      <a:pt x="203" y="20"/>
                    </a:lnTo>
                    <a:lnTo>
                      <a:pt x="212" y="20"/>
                    </a:lnTo>
                    <a:lnTo>
                      <a:pt x="212" y="70"/>
                    </a:lnTo>
                    <a:lnTo>
                      <a:pt x="212" y="1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5" name="Freeform 265">
                <a:extLst>
                  <a:ext uri="{FF2B5EF4-FFF2-40B4-BE49-F238E27FC236}">
                    <a16:creationId xmlns:a16="http://schemas.microsoft.com/office/drawing/2014/main" id="{890A1AA9-4E64-D74E-BD43-2FC32A549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" y="3119"/>
                <a:ext cx="171" cy="85"/>
              </a:xfrm>
              <a:custGeom>
                <a:avLst/>
                <a:gdLst>
                  <a:gd name="T0" fmla="*/ 670 w 237"/>
                  <a:gd name="T1" fmla="*/ 350 h 120"/>
                  <a:gd name="T2" fmla="*/ 1284 w 237"/>
                  <a:gd name="T3" fmla="*/ 350 h 120"/>
                  <a:gd name="T4" fmla="*/ 1993 w 237"/>
                  <a:gd name="T5" fmla="*/ 1211 h 120"/>
                  <a:gd name="T6" fmla="*/ 2603 w 237"/>
                  <a:gd name="T7" fmla="*/ 522 h 120"/>
                  <a:gd name="T8" fmla="*/ 3276 w 237"/>
                  <a:gd name="T9" fmla="*/ 522 h 120"/>
                  <a:gd name="T10" fmla="*/ 3276 w 237"/>
                  <a:gd name="T11" fmla="*/ 350 h 120"/>
                  <a:gd name="T12" fmla="*/ 5285 w 237"/>
                  <a:gd name="T13" fmla="*/ 172 h 120"/>
                  <a:gd name="T14" fmla="*/ 6547 w 237"/>
                  <a:gd name="T15" fmla="*/ 350 h 120"/>
                  <a:gd name="T16" fmla="*/ 6547 w 237"/>
                  <a:gd name="T17" fmla="*/ 172 h 120"/>
                  <a:gd name="T18" fmla="*/ 7172 w 237"/>
                  <a:gd name="T19" fmla="*/ 350 h 120"/>
                  <a:gd name="T20" fmla="*/ 7831 w 237"/>
                  <a:gd name="T21" fmla="*/ 522 h 120"/>
                  <a:gd name="T22" fmla="*/ 8520 w 237"/>
                  <a:gd name="T23" fmla="*/ 350 h 120"/>
                  <a:gd name="T24" fmla="*/ 9155 w 237"/>
                  <a:gd name="T25" fmla="*/ 701 h 120"/>
                  <a:gd name="T26" fmla="*/ 10307 w 237"/>
                  <a:gd name="T27" fmla="*/ 701 h 120"/>
                  <a:gd name="T28" fmla="*/ 10307 w 237"/>
                  <a:gd name="T29" fmla="*/ 701 h 120"/>
                  <a:gd name="T30" fmla="*/ 11610 w 237"/>
                  <a:gd name="T31" fmla="*/ 701 h 120"/>
                  <a:gd name="T32" fmla="*/ 12298 w 237"/>
                  <a:gd name="T33" fmla="*/ 522 h 120"/>
                  <a:gd name="T34" fmla="*/ 13583 w 237"/>
                  <a:gd name="T35" fmla="*/ 1560 h 120"/>
                  <a:gd name="T36" fmla="*/ 14253 w 237"/>
                  <a:gd name="T37" fmla="*/ 522 h 120"/>
                  <a:gd name="T38" fmla="*/ 14907 w 237"/>
                  <a:gd name="T39" fmla="*/ 701 h 120"/>
                  <a:gd name="T40" fmla="*/ 15577 w 237"/>
                  <a:gd name="T41" fmla="*/ 872 h 120"/>
                  <a:gd name="T42" fmla="*/ 16265 w 237"/>
                  <a:gd name="T43" fmla="*/ 872 h 120"/>
                  <a:gd name="T44" fmla="*/ 16868 w 237"/>
                  <a:gd name="T45" fmla="*/ 1046 h 120"/>
                  <a:gd name="T46" fmla="*/ 17538 w 237"/>
                  <a:gd name="T47" fmla="*/ 1046 h 120"/>
                  <a:gd name="T48" fmla="*/ 18187 w 237"/>
                  <a:gd name="T49" fmla="*/ 1046 h 120"/>
                  <a:gd name="T50" fmla="*/ 18857 w 237"/>
                  <a:gd name="T51" fmla="*/ 1211 h 120"/>
                  <a:gd name="T52" fmla="*/ 19470 w 237"/>
                  <a:gd name="T53" fmla="*/ 872 h 120"/>
                  <a:gd name="T54" fmla="*/ 20140 w 237"/>
                  <a:gd name="T55" fmla="*/ 1046 h 120"/>
                  <a:gd name="T56" fmla="*/ 20673 w 237"/>
                  <a:gd name="T57" fmla="*/ 701 h 120"/>
                  <a:gd name="T58" fmla="*/ 21327 w 237"/>
                  <a:gd name="T59" fmla="*/ 1046 h 120"/>
                  <a:gd name="T60" fmla="*/ 21997 w 237"/>
                  <a:gd name="T61" fmla="*/ 872 h 120"/>
                  <a:gd name="T62" fmla="*/ 22601 w 237"/>
                  <a:gd name="T63" fmla="*/ 1046 h 120"/>
                  <a:gd name="T64" fmla="*/ 23281 w 237"/>
                  <a:gd name="T65" fmla="*/ 1211 h 120"/>
                  <a:gd name="T66" fmla="*/ 23952 w 237"/>
                  <a:gd name="T67" fmla="*/ 1046 h 120"/>
                  <a:gd name="T68" fmla="*/ 24599 w 237"/>
                  <a:gd name="T69" fmla="*/ 1046 h 120"/>
                  <a:gd name="T70" fmla="*/ 25892 w 237"/>
                  <a:gd name="T71" fmla="*/ 701 h 120"/>
                  <a:gd name="T72" fmla="*/ 26561 w 237"/>
                  <a:gd name="T73" fmla="*/ 872 h 120"/>
                  <a:gd name="T74" fmla="*/ 27885 w 237"/>
                  <a:gd name="T75" fmla="*/ 1392 h 120"/>
                  <a:gd name="T76" fmla="*/ 28556 w 237"/>
                  <a:gd name="T77" fmla="*/ 350 h 120"/>
                  <a:gd name="T78" fmla="*/ 29169 w 237"/>
                  <a:gd name="T79" fmla="*/ 350 h 120"/>
                  <a:gd name="T80" fmla="*/ 29839 w 237"/>
                  <a:gd name="T81" fmla="*/ 872 h 120"/>
                  <a:gd name="T82" fmla="*/ 30450 w 237"/>
                  <a:gd name="T83" fmla="*/ 350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37" h="120">
                    <a:moveTo>
                      <a:pt x="0" y="30"/>
                    </a:moveTo>
                    <a:lnTo>
                      <a:pt x="0" y="30"/>
                    </a:lnTo>
                    <a:lnTo>
                      <a:pt x="5" y="20"/>
                    </a:lnTo>
                    <a:lnTo>
                      <a:pt x="5" y="30"/>
                    </a:lnTo>
                    <a:lnTo>
                      <a:pt x="10" y="20"/>
                    </a:lnTo>
                    <a:lnTo>
                      <a:pt x="10" y="10"/>
                    </a:lnTo>
                    <a:lnTo>
                      <a:pt x="10" y="80"/>
                    </a:lnTo>
                    <a:lnTo>
                      <a:pt x="15" y="70"/>
                    </a:lnTo>
                    <a:lnTo>
                      <a:pt x="15" y="20"/>
                    </a:lnTo>
                    <a:lnTo>
                      <a:pt x="20" y="30"/>
                    </a:lnTo>
                    <a:lnTo>
                      <a:pt x="20" y="10"/>
                    </a:lnTo>
                    <a:lnTo>
                      <a:pt x="20" y="20"/>
                    </a:lnTo>
                    <a:lnTo>
                      <a:pt x="25" y="30"/>
                    </a:lnTo>
                    <a:lnTo>
                      <a:pt x="25" y="70"/>
                    </a:lnTo>
                    <a:lnTo>
                      <a:pt x="25" y="10"/>
                    </a:lnTo>
                    <a:lnTo>
                      <a:pt x="25" y="20"/>
                    </a:lnTo>
                    <a:lnTo>
                      <a:pt x="35" y="20"/>
                    </a:lnTo>
                    <a:lnTo>
                      <a:pt x="40" y="10"/>
                    </a:lnTo>
                    <a:lnTo>
                      <a:pt x="40" y="70"/>
                    </a:lnTo>
                    <a:lnTo>
                      <a:pt x="40" y="20"/>
                    </a:lnTo>
                    <a:lnTo>
                      <a:pt x="50" y="20"/>
                    </a:lnTo>
                    <a:lnTo>
                      <a:pt x="45" y="20"/>
                    </a:lnTo>
                    <a:lnTo>
                      <a:pt x="50" y="10"/>
                    </a:lnTo>
                    <a:lnTo>
                      <a:pt x="55" y="10"/>
                    </a:lnTo>
                    <a:lnTo>
                      <a:pt x="55" y="70"/>
                    </a:lnTo>
                    <a:lnTo>
                      <a:pt x="55" y="20"/>
                    </a:lnTo>
                    <a:lnTo>
                      <a:pt x="60" y="30"/>
                    </a:lnTo>
                    <a:lnTo>
                      <a:pt x="60" y="40"/>
                    </a:lnTo>
                    <a:lnTo>
                      <a:pt x="60" y="30"/>
                    </a:lnTo>
                    <a:lnTo>
                      <a:pt x="65" y="20"/>
                    </a:lnTo>
                    <a:lnTo>
                      <a:pt x="65" y="90"/>
                    </a:lnTo>
                    <a:lnTo>
                      <a:pt x="65" y="20"/>
                    </a:lnTo>
                    <a:lnTo>
                      <a:pt x="65" y="40"/>
                    </a:lnTo>
                    <a:lnTo>
                      <a:pt x="70" y="30"/>
                    </a:lnTo>
                    <a:lnTo>
                      <a:pt x="70" y="40"/>
                    </a:lnTo>
                    <a:lnTo>
                      <a:pt x="70" y="30"/>
                    </a:lnTo>
                    <a:lnTo>
                      <a:pt x="70" y="40"/>
                    </a:lnTo>
                    <a:lnTo>
                      <a:pt x="79" y="40"/>
                    </a:lnTo>
                    <a:lnTo>
                      <a:pt x="79" y="90"/>
                    </a:lnTo>
                    <a:lnTo>
                      <a:pt x="79" y="20"/>
                    </a:lnTo>
                    <a:lnTo>
                      <a:pt x="79" y="40"/>
                    </a:lnTo>
                    <a:lnTo>
                      <a:pt x="89" y="40"/>
                    </a:lnTo>
                    <a:lnTo>
                      <a:pt x="89" y="30"/>
                    </a:lnTo>
                    <a:lnTo>
                      <a:pt x="89" y="40"/>
                    </a:lnTo>
                    <a:lnTo>
                      <a:pt x="94" y="30"/>
                    </a:lnTo>
                    <a:lnTo>
                      <a:pt x="94" y="90"/>
                    </a:lnTo>
                    <a:lnTo>
                      <a:pt x="94" y="30"/>
                    </a:lnTo>
                    <a:lnTo>
                      <a:pt x="99" y="40"/>
                    </a:lnTo>
                    <a:lnTo>
                      <a:pt x="104" y="30"/>
                    </a:lnTo>
                    <a:lnTo>
                      <a:pt x="104" y="90"/>
                    </a:lnTo>
                    <a:lnTo>
                      <a:pt x="104" y="80"/>
                    </a:lnTo>
                    <a:lnTo>
                      <a:pt x="109" y="70"/>
                    </a:lnTo>
                    <a:lnTo>
                      <a:pt x="109" y="30"/>
                    </a:lnTo>
                    <a:lnTo>
                      <a:pt x="114" y="40"/>
                    </a:lnTo>
                    <a:lnTo>
                      <a:pt x="114" y="30"/>
                    </a:lnTo>
                    <a:lnTo>
                      <a:pt x="114" y="40"/>
                    </a:lnTo>
                    <a:lnTo>
                      <a:pt x="119" y="30"/>
                    </a:lnTo>
                    <a:lnTo>
                      <a:pt x="119" y="90"/>
                    </a:lnTo>
                    <a:lnTo>
                      <a:pt x="119" y="50"/>
                    </a:lnTo>
                    <a:lnTo>
                      <a:pt x="124" y="40"/>
                    </a:lnTo>
                    <a:lnTo>
                      <a:pt x="124" y="60"/>
                    </a:lnTo>
                    <a:lnTo>
                      <a:pt x="124" y="50"/>
                    </a:lnTo>
                    <a:lnTo>
                      <a:pt x="129" y="60"/>
                    </a:lnTo>
                    <a:lnTo>
                      <a:pt x="129" y="50"/>
                    </a:lnTo>
                    <a:lnTo>
                      <a:pt x="129" y="60"/>
                    </a:lnTo>
                    <a:lnTo>
                      <a:pt x="134" y="50"/>
                    </a:lnTo>
                    <a:lnTo>
                      <a:pt x="134" y="100"/>
                    </a:lnTo>
                    <a:lnTo>
                      <a:pt x="134" y="60"/>
                    </a:lnTo>
                    <a:lnTo>
                      <a:pt x="139" y="50"/>
                    </a:lnTo>
                    <a:lnTo>
                      <a:pt x="139" y="60"/>
                    </a:lnTo>
                    <a:lnTo>
                      <a:pt x="144" y="50"/>
                    </a:lnTo>
                    <a:lnTo>
                      <a:pt x="144" y="30"/>
                    </a:lnTo>
                    <a:lnTo>
                      <a:pt x="144" y="70"/>
                    </a:lnTo>
                    <a:lnTo>
                      <a:pt x="149" y="60"/>
                    </a:lnTo>
                    <a:lnTo>
                      <a:pt x="149" y="40"/>
                    </a:lnTo>
                    <a:lnTo>
                      <a:pt x="149" y="50"/>
                    </a:lnTo>
                    <a:lnTo>
                      <a:pt x="154" y="60"/>
                    </a:lnTo>
                    <a:lnTo>
                      <a:pt x="154" y="50"/>
                    </a:lnTo>
                    <a:lnTo>
                      <a:pt x="154" y="60"/>
                    </a:lnTo>
                    <a:lnTo>
                      <a:pt x="158" y="50"/>
                    </a:lnTo>
                    <a:lnTo>
                      <a:pt x="158" y="100"/>
                    </a:lnTo>
                    <a:lnTo>
                      <a:pt x="158" y="40"/>
                    </a:lnTo>
                    <a:lnTo>
                      <a:pt x="158" y="60"/>
                    </a:lnTo>
                    <a:lnTo>
                      <a:pt x="163" y="50"/>
                    </a:lnTo>
                    <a:lnTo>
                      <a:pt x="163" y="60"/>
                    </a:lnTo>
                    <a:lnTo>
                      <a:pt x="163" y="50"/>
                    </a:lnTo>
                    <a:lnTo>
                      <a:pt x="163" y="60"/>
                    </a:lnTo>
                    <a:lnTo>
                      <a:pt x="168" y="50"/>
                    </a:lnTo>
                    <a:lnTo>
                      <a:pt x="168" y="60"/>
                    </a:lnTo>
                    <a:lnTo>
                      <a:pt x="168" y="50"/>
                    </a:lnTo>
                    <a:lnTo>
                      <a:pt x="173" y="60"/>
                    </a:lnTo>
                    <a:lnTo>
                      <a:pt x="173" y="100"/>
                    </a:lnTo>
                    <a:lnTo>
                      <a:pt x="173" y="60"/>
                    </a:lnTo>
                    <a:lnTo>
                      <a:pt x="178" y="70"/>
                    </a:lnTo>
                    <a:lnTo>
                      <a:pt x="183" y="60"/>
                    </a:lnTo>
                    <a:lnTo>
                      <a:pt x="183" y="120"/>
                    </a:lnTo>
                    <a:lnTo>
                      <a:pt x="183" y="60"/>
                    </a:lnTo>
                    <a:lnTo>
                      <a:pt x="183" y="80"/>
                    </a:lnTo>
                    <a:lnTo>
                      <a:pt x="188" y="70"/>
                    </a:lnTo>
                    <a:lnTo>
                      <a:pt x="188" y="60"/>
                    </a:lnTo>
                    <a:lnTo>
                      <a:pt x="198" y="60"/>
                    </a:lnTo>
                    <a:lnTo>
                      <a:pt x="198" y="100"/>
                    </a:lnTo>
                    <a:lnTo>
                      <a:pt x="198" y="40"/>
                    </a:lnTo>
                    <a:lnTo>
                      <a:pt x="198" y="50"/>
                    </a:lnTo>
                    <a:lnTo>
                      <a:pt x="203" y="40"/>
                    </a:lnTo>
                    <a:lnTo>
                      <a:pt x="203" y="50"/>
                    </a:lnTo>
                    <a:lnTo>
                      <a:pt x="203" y="40"/>
                    </a:lnTo>
                    <a:lnTo>
                      <a:pt x="213" y="40"/>
                    </a:lnTo>
                    <a:lnTo>
                      <a:pt x="213" y="80"/>
                    </a:lnTo>
                    <a:lnTo>
                      <a:pt x="213" y="20"/>
                    </a:lnTo>
                    <a:lnTo>
                      <a:pt x="213" y="30"/>
                    </a:lnTo>
                    <a:lnTo>
                      <a:pt x="218" y="20"/>
                    </a:lnTo>
                    <a:lnTo>
                      <a:pt x="218" y="30"/>
                    </a:lnTo>
                    <a:lnTo>
                      <a:pt x="223" y="20"/>
                    </a:lnTo>
                    <a:lnTo>
                      <a:pt x="223" y="10"/>
                    </a:lnTo>
                    <a:lnTo>
                      <a:pt x="223" y="40"/>
                    </a:lnTo>
                    <a:lnTo>
                      <a:pt x="228" y="50"/>
                    </a:lnTo>
                    <a:lnTo>
                      <a:pt x="228" y="70"/>
                    </a:lnTo>
                    <a:lnTo>
                      <a:pt x="228" y="10"/>
                    </a:lnTo>
                    <a:lnTo>
                      <a:pt x="233" y="20"/>
                    </a:lnTo>
                    <a:lnTo>
                      <a:pt x="233" y="0"/>
                    </a:lnTo>
                    <a:lnTo>
                      <a:pt x="237" y="1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6" name="Freeform 266">
                <a:extLst>
                  <a:ext uri="{FF2B5EF4-FFF2-40B4-BE49-F238E27FC236}">
                    <a16:creationId xmlns:a16="http://schemas.microsoft.com/office/drawing/2014/main" id="{29F4CEE5-9958-FE46-90B8-2A578A9F7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" y="3119"/>
                <a:ext cx="153" cy="70"/>
              </a:xfrm>
              <a:custGeom>
                <a:avLst/>
                <a:gdLst>
                  <a:gd name="T0" fmla="*/ 0 w 213"/>
                  <a:gd name="T1" fmla="*/ 0 h 100"/>
                  <a:gd name="T2" fmla="*/ 657 w 213"/>
                  <a:gd name="T3" fmla="*/ 0 h 100"/>
                  <a:gd name="T4" fmla="*/ 1895 w 213"/>
                  <a:gd name="T5" fmla="*/ 169 h 100"/>
                  <a:gd name="T6" fmla="*/ 1895 w 213"/>
                  <a:gd name="T7" fmla="*/ 169 h 100"/>
                  <a:gd name="T8" fmla="*/ 2472 w 213"/>
                  <a:gd name="T9" fmla="*/ 169 h 100"/>
                  <a:gd name="T10" fmla="*/ 3755 w 213"/>
                  <a:gd name="T11" fmla="*/ 169 h 100"/>
                  <a:gd name="T12" fmla="*/ 3755 w 213"/>
                  <a:gd name="T13" fmla="*/ 345 h 100"/>
                  <a:gd name="T14" fmla="*/ 4408 w 213"/>
                  <a:gd name="T15" fmla="*/ 515 h 100"/>
                  <a:gd name="T16" fmla="*/ 4989 w 213"/>
                  <a:gd name="T17" fmla="*/ 515 h 100"/>
                  <a:gd name="T18" fmla="*/ 5660 w 213"/>
                  <a:gd name="T19" fmla="*/ 684 h 100"/>
                  <a:gd name="T20" fmla="*/ 6884 w 213"/>
                  <a:gd name="T21" fmla="*/ 860 h 100"/>
                  <a:gd name="T22" fmla="*/ 7483 w 213"/>
                  <a:gd name="T23" fmla="*/ 1532 h 100"/>
                  <a:gd name="T24" fmla="*/ 8131 w 213"/>
                  <a:gd name="T25" fmla="*/ 860 h 100"/>
                  <a:gd name="T26" fmla="*/ 8750 w 213"/>
                  <a:gd name="T27" fmla="*/ 684 h 100"/>
                  <a:gd name="T28" fmla="*/ 9398 w 213"/>
                  <a:gd name="T29" fmla="*/ 1019 h 100"/>
                  <a:gd name="T30" fmla="*/ 9920 w 213"/>
                  <a:gd name="T31" fmla="*/ 684 h 100"/>
                  <a:gd name="T32" fmla="*/ 9920 w 213"/>
                  <a:gd name="T33" fmla="*/ 684 h 100"/>
                  <a:gd name="T34" fmla="*/ 10496 w 213"/>
                  <a:gd name="T35" fmla="*/ 345 h 100"/>
                  <a:gd name="T36" fmla="*/ 11167 w 213"/>
                  <a:gd name="T37" fmla="*/ 345 h 100"/>
                  <a:gd name="T38" fmla="*/ 11749 w 213"/>
                  <a:gd name="T39" fmla="*/ 515 h 100"/>
                  <a:gd name="T40" fmla="*/ 12402 w 213"/>
                  <a:gd name="T41" fmla="*/ 169 h 100"/>
                  <a:gd name="T42" fmla="*/ 12989 w 213"/>
                  <a:gd name="T43" fmla="*/ 169 h 100"/>
                  <a:gd name="T44" fmla="*/ 13644 w 213"/>
                  <a:gd name="T45" fmla="*/ 169 h 100"/>
                  <a:gd name="T46" fmla="*/ 14263 w 213"/>
                  <a:gd name="T47" fmla="*/ 345 h 100"/>
                  <a:gd name="T48" fmla="*/ 14911 w 213"/>
                  <a:gd name="T49" fmla="*/ 169 h 100"/>
                  <a:gd name="T50" fmla="*/ 15499 w 213"/>
                  <a:gd name="T51" fmla="*/ 1187 h 100"/>
                  <a:gd name="T52" fmla="*/ 16158 w 213"/>
                  <a:gd name="T53" fmla="*/ 345 h 100"/>
                  <a:gd name="T54" fmla="*/ 16734 w 213"/>
                  <a:gd name="T55" fmla="*/ 515 h 100"/>
                  <a:gd name="T56" fmla="*/ 16734 w 213"/>
                  <a:gd name="T57" fmla="*/ 515 h 100"/>
                  <a:gd name="T58" fmla="*/ 17410 w 213"/>
                  <a:gd name="T59" fmla="*/ 169 h 100"/>
                  <a:gd name="T60" fmla="*/ 17986 w 213"/>
                  <a:gd name="T61" fmla="*/ 515 h 100"/>
                  <a:gd name="T62" fmla="*/ 18629 w 213"/>
                  <a:gd name="T63" fmla="*/ 1357 h 100"/>
                  <a:gd name="T64" fmla="*/ 19769 w 213"/>
                  <a:gd name="T65" fmla="*/ 684 h 100"/>
                  <a:gd name="T66" fmla="*/ 20424 w 213"/>
                  <a:gd name="T67" fmla="*/ 515 h 100"/>
                  <a:gd name="T68" fmla="*/ 20424 w 213"/>
                  <a:gd name="T69" fmla="*/ 684 h 100"/>
                  <a:gd name="T70" fmla="*/ 21664 w 213"/>
                  <a:gd name="T71" fmla="*/ 515 h 100"/>
                  <a:gd name="T72" fmla="*/ 22246 w 213"/>
                  <a:gd name="T73" fmla="*/ 515 h 100"/>
                  <a:gd name="T74" fmla="*/ 22916 w 213"/>
                  <a:gd name="T75" fmla="*/ 515 h 100"/>
                  <a:gd name="T76" fmla="*/ 24151 w 213"/>
                  <a:gd name="T77" fmla="*/ 515 h 100"/>
                  <a:gd name="T78" fmla="*/ 24759 w 213"/>
                  <a:gd name="T79" fmla="*/ 515 h 100"/>
                  <a:gd name="T80" fmla="*/ 25430 w 213"/>
                  <a:gd name="T81" fmla="*/ 1702 h 100"/>
                  <a:gd name="T82" fmla="*/ 26664 w 213"/>
                  <a:gd name="T83" fmla="*/ 860 h 10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13" h="100">
                    <a:moveTo>
                      <a:pt x="0" y="10"/>
                    </a:moveTo>
                    <a:lnTo>
                      <a:pt x="0" y="6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5" y="0"/>
                    </a:lnTo>
                    <a:lnTo>
                      <a:pt x="5" y="10"/>
                    </a:lnTo>
                    <a:lnTo>
                      <a:pt x="10" y="0"/>
                    </a:lnTo>
                    <a:lnTo>
                      <a:pt x="15" y="10"/>
                    </a:lnTo>
                    <a:lnTo>
                      <a:pt x="15" y="5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20" y="0"/>
                    </a:lnTo>
                    <a:lnTo>
                      <a:pt x="20" y="10"/>
                    </a:lnTo>
                    <a:lnTo>
                      <a:pt x="25" y="0"/>
                    </a:lnTo>
                    <a:lnTo>
                      <a:pt x="25" y="20"/>
                    </a:lnTo>
                    <a:lnTo>
                      <a:pt x="30" y="10"/>
                    </a:lnTo>
                    <a:lnTo>
                      <a:pt x="30" y="70"/>
                    </a:lnTo>
                    <a:lnTo>
                      <a:pt x="30" y="0"/>
                    </a:lnTo>
                    <a:lnTo>
                      <a:pt x="30" y="20"/>
                    </a:lnTo>
                    <a:lnTo>
                      <a:pt x="35" y="30"/>
                    </a:lnTo>
                    <a:lnTo>
                      <a:pt x="35" y="40"/>
                    </a:lnTo>
                    <a:lnTo>
                      <a:pt x="35" y="30"/>
                    </a:lnTo>
                    <a:lnTo>
                      <a:pt x="40" y="40"/>
                    </a:lnTo>
                    <a:lnTo>
                      <a:pt x="40" y="50"/>
                    </a:lnTo>
                    <a:lnTo>
                      <a:pt x="40" y="30"/>
                    </a:lnTo>
                    <a:lnTo>
                      <a:pt x="45" y="40"/>
                    </a:lnTo>
                    <a:lnTo>
                      <a:pt x="45" y="90"/>
                    </a:lnTo>
                    <a:lnTo>
                      <a:pt x="45" y="40"/>
                    </a:lnTo>
                    <a:lnTo>
                      <a:pt x="50" y="50"/>
                    </a:lnTo>
                    <a:lnTo>
                      <a:pt x="50" y="60"/>
                    </a:lnTo>
                    <a:lnTo>
                      <a:pt x="55" y="50"/>
                    </a:lnTo>
                    <a:lnTo>
                      <a:pt x="55" y="40"/>
                    </a:lnTo>
                    <a:lnTo>
                      <a:pt x="55" y="100"/>
                    </a:lnTo>
                    <a:lnTo>
                      <a:pt x="60" y="90"/>
                    </a:lnTo>
                    <a:lnTo>
                      <a:pt x="60" y="50"/>
                    </a:lnTo>
                    <a:lnTo>
                      <a:pt x="60" y="60"/>
                    </a:lnTo>
                    <a:lnTo>
                      <a:pt x="65" y="50"/>
                    </a:lnTo>
                    <a:lnTo>
                      <a:pt x="70" y="60"/>
                    </a:lnTo>
                    <a:lnTo>
                      <a:pt x="70" y="100"/>
                    </a:lnTo>
                    <a:lnTo>
                      <a:pt x="70" y="40"/>
                    </a:lnTo>
                    <a:lnTo>
                      <a:pt x="70" y="60"/>
                    </a:lnTo>
                    <a:lnTo>
                      <a:pt x="75" y="50"/>
                    </a:lnTo>
                    <a:lnTo>
                      <a:pt x="75" y="60"/>
                    </a:lnTo>
                    <a:lnTo>
                      <a:pt x="75" y="40"/>
                    </a:lnTo>
                    <a:lnTo>
                      <a:pt x="75" y="50"/>
                    </a:lnTo>
                    <a:lnTo>
                      <a:pt x="79" y="40"/>
                    </a:lnTo>
                    <a:lnTo>
                      <a:pt x="79" y="50"/>
                    </a:lnTo>
                    <a:lnTo>
                      <a:pt x="79" y="30"/>
                    </a:lnTo>
                    <a:lnTo>
                      <a:pt x="79" y="40"/>
                    </a:lnTo>
                    <a:lnTo>
                      <a:pt x="84" y="30"/>
                    </a:lnTo>
                    <a:lnTo>
                      <a:pt x="84" y="80"/>
                    </a:lnTo>
                    <a:lnTo>
                      <a:pt x="84" y="20"/>
                    </a:lnTo>
                    <a:lnTo>
                      <a:pt x="84" y="40"/>
                    </a:lnTo>
                    <a:lnTo>
                      <a:pt x="89" y="30"/>
                    </a:lnTo>
                    <a:lnTo>
                      <a:pt x="89" y="20"/>
                    </a:lnTo>
                    <a:lnTo>
                      <a:pt x="89" y="30"/>
                    </a:lnTo>
                    <a:lnTo>
                      <a:pt x="94" y="20"/>
                    </a:lnTo>
                    <a:lnTo>
                      <a:pt x="94" y="30"/>
                    </a:lnTo>
                    <a:lnTo>
                      <a:pt x="94" y="10"/>
                    </a:lnTo>
                    <a:lnTo>
                      <a:pt x="94" y="20"/>
                    </a:lnTo>
                    <a:lnTo>
                      <a:pt x="99" y="10"/>
                    </a:lnTo>
                    <a:lnTo>
                      <a:pt x="99" y="70"/>
                    </a:lnTo>
                    <a:lnTo>
                      <a:pt x="99" y="20"/>
                    </a:lnTo>
                    <a:lnTo>
                      <a:pt x="104" y="10"/>
                    </a:lnTo>
                    <a:lnTo>
                      <a:pt x="104" y="30"/>
                    </a:lnTo>
                    <a:lnTo>
                      <a:pt x="104" y="20"/>
                    </a:lnTo>
                    <a:lnTo>
                      <a:pt x="109" y="10"/>
                    </a:lnTo>
                    <a:lnTo>
                      <a:pt x="109" y="70"/>
                    </a:lnTo>
                    <a:lnTo>
                      <a:pt x="114" y="50"/>
                    </a:lnTo>
                    <a:lnTo>
                      <a:pt x="114" y="20"/>
                    </a:lnTo>
                    <a:lnTo>
                      <a:pt x="119" y="30"/>
                    </a:lnTo>
                    <a:lnTo>
                      <a:pt x="119" y="10"/>
                    </a:lnTo>
                    <a:lnTo>
                      <a:pt x="119" y="20"/>
                    </a:lnTo>
                    <a:lnTo>
                      <a:pt x="124" y="30"/>
                    </a:lnTo>
                    <a:lnTo>
                      <a:pt x="124" y="70"/>
                    </a:lnTo>
                    <a:lnTo>
                      <a:pt x="124" y="10"/>
                    </a:lnTo>
                    <a:lnTo>
                      <a:pt x="124" y="30"/>
                    </a:lnTo>
                    <a:lnTo>
                      <a:pt x="129" y="20"/>
                    </a:lnTo>
                    <a:lnTo>
                      <a:pt x="129" y="30"/>
                    </a:lnTo>
                    <a:lnTo>
                      <a:pt x="129" y="20"/>
                    </a:lnTo>
                    <a:lnTo>
                      <a:pt x="134" y="30"/>
                    </a:lnTo>
                    <a:lnTo>
                      <a:pt x="134" y="10"/>
                    </a:lnTo>
                    <a:lnTo>
                      <a:pt x="134" y="30"/>
                    </a:lnTo>
                    <a:lnTo>
                      <a:pt x="139" y="20"/>
                    </a:lnTo>
                    <a:lnTo>
                      <a:pt x="139" y="70"/>
                    </a:lnTo>
                    <a:lnTo>
                      <a:pt x="139" y="10"/>
                    </a:lnTo>
                    <a:lnTo>
                      <a:pt x="139" y="20"/>
                    </a:lnTo>
                    <a:lnTo>
                      <a:pt x="144" y="10"/>
                    </a:lnTo>
                    <a:lnTo>
                      <a:pt x="144" y="30"/>
                    </a:lnTo>
                    <a:lnTo>
                      <a:pt x="149" y="20"/>
                    </a:lnTo>
                    <a:lnTo>
                      <a:pt x="149" y="80"/>
                    </a:lnTo>
                    <a:lnTo>
                      <a:pt x="154" y="70"/>
                    </a:lnTo>
                    <a:lnTo>
                      <a:pt x="154" y="30"/>
                    </a:lnTo>
                    <a:lnTo>
                      <a:pt x="158" y="40"/>
                    </a:lnTo>
                    <a:lnTo>
                      <a:pt x="158" y="30"/>
                    </a:lnTo>
                    <a:lnTo>
                      <a:pt x="158" y="40"/>
                    </a:lnTo>
                    <a:lnTo>
                      <a:pt x="163" y="30"/>
                    </a:lnTo>
                    <a:lnTo>
                      <a:pt x="163" y="90"/>
                    </a:lnTo>
                    <a:lnTo>
                      <a:pt x="163" y="20"/>
                    </a:lnTo>
                    <a:lnTo>
                      <a:pt x="163" y="40"/>
                    </a:lnTo>
                    <a:lnTo>
                      <a:pt x="173" y="40"/>
                    </a:lnTo>
                    <a:lnTo>
                      <a:pt x="168" y="40"/>
                    </a:lnTo>
                    <a:lnTo>
                      <a:pt x="173" y="30"/>
                    </a:lnTo>
                    <a:lnTo>
                      <a:pt x="178" y="20"/>
                    </a:lnTo>
                    <a:lnTo>
                      <a:pt x="178" y="80"/>
                    </a:lnTo>
                    <a:lnTo>
                      <a:pt x="178" y="30"/>
                    </a:lnTo>
                    <a:lnTo>
                      <a:pt x="188" y="30"/>
                    </a:lnTo>
                    <a:lnTo>
                      <a:pt x="188" y="90"/>
                    </a:lnTo>
                    <a:lnTo>
                      <a:pt x="183" y="30"/>
                    </a:lnTo>
                    <a:lnTo>
                      <a:pt x="188" y="50"/>
                    </a:lnTo>
                    <a:lnTo>
                      <a:pt x="193" y="40"/>
                    </a:lnTo>
                    <a:lnTo>
                      <a:pt x="193" y="30"/>
                    </a:lnTo>
                    <a:lnTo>
                      <a:pt x="193" y="40"/>
                    </a:lnTo>
                    <a:lnTo>
                      <a:pt x="198" y="50"/>
                    </a:lnTo>
                    <a:lnTo>
                      <a:pt x="198" y="30"/>
                    </a:lnTo>
                    <a:lnTo>
                      <a:pt x="198" y="50"/>
                    </a:lnTo>
                    <a:lnTo>
                      <a:pt x="203" y="40"/>
                    </a:lnTo>
                    <a:lnTo>
                      <a:pt x="203" y="100"/>
                    </a:lnTo>
                    <a:lnTo>
                      <a:pt x="203" y="30"/>
                    </a:lnTo>
                    <a:lnTo>
                      <a:pt x="203" y="50"/>
                    </a:lnTo>
                    <a:lnTo>
                      <a:pt x="213" y="50"/>
                    </a:lnTo>
                    <a:lnTo>
                      <a:pt x="213" y="40"/>
                    </a:lnTo>
                    <a:lnTo>
                      <a:pt x="213" y="7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7" name="Freeform 267">
                <a:extLst>
                  <a:ext uri="{FF2B5EF4-FFF2-40B4-BE49-F238E27FC236}">
                    <a16:creationId xmlns:a16="http://schemas.microsoft.com/office/drawing/2014/main" id="{2C00E0FD-2E41-EA45-8ABF-B78046080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" y="3127"/>
                <a:ext cx="142" cy="69"/>
              </a:xfrm>
              <a:custGeom>
                <a:avLst/>
                <a:gdLst>
                  <a:gd name="T0" fmla="*/ 667 w 197"/>
                  <a:gd name="T1" fmla="*/ 1049 h 100"/>
                  <a:gd name="T2" fmla="*/ 667 w 197"/>
                  <a:gd name="T3" fmla="*/ 453 h 100"/>
                  <a:gd name="T4" fmla="*/ 1277 w 197"/>
                  <a:gd name="T5" fmla="*/ 299 h 100"/>
                  <a:gd name="T6" fmla="*/ 1945 w 197"/>
                  <a:gd name="T7" fmla="*/ 299 h 100"/>
                  <a:gd name="T8" fmla="*/ 1945 w 197"/>
                  <a:gd name="T9" fmla="*/ 453 h 100"/>
                  <a:gd name="T10" fmla="*/ 2592 w 197"/>
                  <a:gd name="T11" fmla="*/ 453 h 100"/>
                  <a:gd name="T12" fmla="*/ 3112 w 197"/>
                  <a:gd name="T13" fmla="*/ 299 h 100"/>
                  <a:gd name="T14" fmla="*/ 3722 w 197"/>
                  <a:gd name="T15" fmla="*/ 1049 h 100"/>
                  <a:gd name="T16" fmla="*/ 5103 w 197"/>
                  <a:gd name="T17" fmla="*/ 299 h 100"/>
                  <a:gd name="T18" fmla="*/ 5103 w 197"/>
                  <a:gd name="T19" fmla="*/ 0 h 100"/>
                  <a:gd name="T20" fmla="*/ 5694 w 197"/>
                  <a:gd name="T21" fmla="*/ 606 h 100"/>
                  <a:gd name="T22" fmla="*/ 5694 w 197"/>
                  <a:gd name="T23" fmla="*/ 299 h 100"/>
                  <a:gd name="T24" fmla="*/ 6972 w 197"/>
                  <a:gd name="T25" fmla="*/ 1049 h 100"/>
                  <a:gd name="T26" fmla="*/ 6972 w 197"/>
                  <a:gd name="T27" fmla="*/ 299 h 100"/>
                  <a:gd name="T28" fmla="*/ 7639 w 197"/>
                  <a:gd name="T29" fmla="*/ 299 h 100"/>
                  <a:gd name="T30" fmla="*/ 7639 w 197"/>
                  <a:gd name="T31" fmla="*/ 150 h 100"/>
                  <a:gd name="T32" fmla="*/ 8255 w 197"/>
                  <a:gd name="T33" fmla="*/ 0 h 100"/>
                  <a:gd name="T34" fmla="*/ 8951 w 197"/>
                  <a:gd name="T35" fmla="*/ 299 h 100"/>
                  <a:gd name="T36" fmla="*/ 8951 w 197"/>
                  <a:gd name="T37" fmla="*/ 299 h 100"/>
                  <a:gd name="T38" fmla="*/ 10230 w 197"/>
                  <a:gd name="T39" fmla="*/ 1202 h 100"/>
                  <a:gd name="T40" fmla="*/ 10230 w 197"/>
                  <a:gd name="T41" fmla="*/ 606 h 100"/>
                  <a:gd name="T42" fmla="*/ 11504 w 197"/>
                  <a:gd name="T43" fmla="*/ 453 h 100"/>
                  <a:gd name="T44" fmla="*/ 12169 w 197"/>
                  <a:gd name="T45" fmla="*/ 606 h 100"/>
                  <a:gd name="T46" fmla="*/ 12169 w 197"/>
                  <a:gd name="T47" fmla="*/ 453 h 100"/>
                  <a:gd name="T48" fmla="*/ 13342 w 197"/>
                  <a:gd name="T49" fmla="*/ 756 h 100"/>
                  <a:gd name="T50" fmla="*/ 13342 w 197"/>
                  <a:gd name="T51" fmla="*/ 1351 h 100"/>
                  <a:gd name="T52" fmla="*/ 14027 w 197"/>
                  <a:gd name="T53" fmla="*/ 606 h 100"/>
                  <a:gd name="T54" fmla="*/ 14619 w 197"/>
                  <a:gd name="T55" fmla="*/ 756 h 100"/>
                  <a:gd name="T56" fmla="*/ 14619 w 197"/>
                  <a:gd name="T57" fmla="*/ 606 h 100"/>
                  <a:gd name="T58" fmla="*/ 15304 w 197"/>
                  <a:gd name="T59" fmla="*/ 1351 h 100"/>
                  <a:gd name="T60" fmla="*/ 15304 w 197"/>
                  <a:gd name="T61" fmla="*/ 606 h 100"/>
                  <a:gd name="T62" fmla="*/ 16620 w 197"/>
                  <a:gd name="T63" fmla="*/ 606 h 100"/>
                  <a:gd name="T64" fmla="*/ 16620 w 197"/>
                  <a:gd name="T65" fmla="*/ 453 h 100"/>
                  <a:gd name="T66" fmla="*/ 17277 w 197"/>
                  <a:gd name="T67" fmla="*/ 1202 h 100"/>
                  <a:gd name="T68" fmla="*/ 17875 w 197"/>
                  <a:gd name="T69" fmla="*/ 453 h 100"/>
                  <a:gd name="T70" fmla="*/ 17875 w 197"/>
                  <a:gd name="T71" fmla="*/ 299 h 100"/>
                  <a:gd name="T72" fmla="*/ 18551 w 197"/>
                  <a:gd name="T73" fmla="*/ 150 h 100"/>
                  <a:gd name="T74" fmla="*/ 18551 w 197"/>
                  <a:gd name="T75" fmla="*/ 150 h 100"/>
                  <a:gd name="T76" fmla="*/ 19869 w 197"/>
                  <a:gd name="T77" fmla="*/ 299 h 100"/>
                  <a:gd name="T78" fmla="*/ 20464 w 197"/>
                  <a:gd name="T79" fmla="*/ 150 h 100"/>
                  <a:gd name="T80" fmla="*/ 20464 w 197"/>
                  <a:gd name="T81" fmla="*/ 0 h 100"/>
                  <a:gd name="T82" fmla="*/ 21807 w 197"/>
                  <a:gd name="T83" fmla="*/ 299 h 100"/>
                  <a:gd name="T84" fmla="*/ 21807 w 197"/>
                  <a:gd name="T85" fmla="*/ 150 h 100"/>
                  <a:gd name="T86" fmla="*/ 22399 w 197"/>
                  <a:gd name="T87" fmla="*/ 1049 h 100"/>
                  <a:gd name="T88" fmla="*/ 23127 w 197"/>
                  <a:gd name="T89" fmla="*/ 453 h 100"/>
                  <a:gd name="T90" fmla="*/ 23127 w 197"/>
                  <a:gd name="T91" fmla="*/ 453 h 100"/>
                  <a:gd name="T92" fmla="*/ 23586 w 197"/>
                  <a:gd name="T93" fmla="*/ 1504 h 100"/>
                  <a:gd name="T94" fmla="*/ 23586 w 197"/>
                  <a:gd name="T95" fmla="*/ 898 h 100"/>
                  <a:gd name="T96" fmla="*/ 24255 w 197"/>
                  <a:gd name="T97" fmla="*/ 756 h 100"/>
                  <a:gd name="T98" fmla="*/ 24846 w 197"/>
                  <a:gd name="T99" fmla="*/ 898 h 100"/>
                  <a:gd name="T100" fmla="*/ 24846 w 197"/>
                  <a:gd name="T101" fmla="*/ 1049 h 1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7" h="100">
                    <a:moveTo>
                      <a:pt x="0" y="60"/>
                    </a:moveTo>
                    <a:lnTo>
                      <a:pt x="5" y="70"/>
                    </a:lnTo>
                    <a:lnTo>
                      <a:pt x="5" y="80"/>
                    </a:lnTo>
                    <a:lnTo>
                      <a:pt x="5" y="30"/>
                    </a:lnTo>
                    <a:lnTo>
                      <a:pt x="10" y="40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5" y="20"/>
                    </a:lnTo>
                    <a:lnTo>
                      <a:pt x="15" y="70"/>
                    </a:lnTo>
                    <a:lnTo>
                      <a:pt x="15" y="30"/>
                    </a:lnTo>
                    <a:lnTo>
                      <a:pt x="24" y="30"/>
                    </a:lnTo>
                    <a:lnTo>
                      <a:pt x="20" y="30"/>
                    </a:lnTo>
                    <a:lnTo>
                      <a:pt x="24" y="10"/>
                    </a:lnTo>
                    <a:lnTo>
                      <a:pt x="24" y="20"/>
                    </a:lnTo>
                    <a:lnTo>
                      <a:pt x="29" y="10"/>
                    </a:lnTo>
                    <a:lnTo>
                      <a:pt x="29" y="70"/>
                    </a:lnTo>
                    <a:lnTo>
                      <a:pt x="29" y="20"/>
                    </a:lnTo>
                    <a:lnTo>
                      <a:pt x="39" y="20"/>
                    </a:lnTo>
                    <a:lnTo>
                      <a:pt x="39" y="60"/>
                    </a:lnTo>
                    <a:lnTo>
                      <a:pt x="39" y="0"/>
                    </a:lnTo>
                    <a:lnTo>
                      <a:pt x="39" y="50"/>
                    </a:lnTo>
                    <a:lnTo>
                      <a:pt x="44" y="40"/>
                    </a:lnTo>
                    <a:lnTo>
                      <a:pt x="44" y="10"/>
                    </a:lnTo>
                    <a:lnTo>
                      <a:pt x="44" y="20"/>
                    </a:lnTo>
                    <a:lnTo>
                      <a:pt x="54" y="20"/>
                    </a:lnTo>
                    <a:lnTo>
                      <a:pt x="54" y="70"/>
                    </a:lnTo>
                    <a:lnTo>
                      <a:pt x="54" y="10"/>
                    </a:lnTo>
                    <a:lnTo>
                      <a:pt x="54" y="20"/>
                    </a:lnTo>
                    <a:lnTo>
                      <a:pt x="59" y="10"/>
                    </a:lnTo>
                    <a:lnTo>
                      <a:pt x="59" y="20"/>
                    </a:lnTo>
                    <a:lnTo>
                      <a:pt x="59" y="0"/>
                    </a:lnTo>
                    <a:lnTo>
                      <a:pt x="59" y="10"/>
                    </a:lnTo>
                    <a:lnTo>
                      <a:pt x="64" y="20"/>
                    </a:lnTo>
                    <a:lnTo>
                      <a:pt x="64" y="0"/>
                    </a:lnTo>
                    <a:lnTo>
                      <a:pt x="64" y="10"/>
                    </a:lnTo>
                    <a:lnTo>
                      <a:pt x="69" y="20"/>
                    </a:lnTo>
                    <a:lnTo>
                      <a:pt x="69" y="60"/>
                    </a:lnTo>
                    <a:lnTo>
                      <a:pt x="69" y="20"/>
                    </a:lnTo>
                    <a:lnTo>
                      <a:pt x="79" y="20"/>
                    </a:lnTo>
                    <a:lnTo>
                      <a:pt x="79" y="80"/>
                    </a:lnTo>
                    <a:lnTo>
                      <a:pt x="79" y="20"/>
                    </a:lnTo>
                    <a:lnTo>
                      <a:pt x="79" y="40"/>
                    </a:lnTo>
                    <a:lnTo>
                      <a:pt x="89" y="40"/>
                    </a:lnTo>
                    <a:lnTo>
                      <a:pt x="89" y="30"/>
                    </a:lnTo>
                    <a:lnTo>
                      <a:pt x="89" y="50"/>
                    </a:lnTo>
                    <a:lnTo>
                      <a:pt x="94" y="40"/>
                    </a:lnTo>
                    <a:lnTo>
                      <a:pt x="94" y="90"/>
                    </a:lnTo>
                    <a:lnTo>
                      <a:pt x="94" y="30"/>
                    </a:lnTo>
                    <a:lnTo>
                      <a:pt x="94" y="50"/>
                    </a:lnTo>
                    <a:lnTo>
                      <a:pt x="103" y="50"/>
                    </a:lnTo>
                    <a:lnTo>
                      <a:pt x="103" y="30"/>
                    </a:lnTo>
                    <a:lnTo>
                      <a:pt x="103" y="90"/>
                    </a:lnTo>
                    <a:lnTo>
                      <a:pt x="108" y="80"/>
                    </a:lnTo>
                    <a:lnTo>
                      <a:pt x="108" y="40"/>
                    </a:lnTo>
                    <a:lnTo>
                      <a:pt x="113" y="50"/>
                    </a:lnTo>
                    <a:lnTo>
                      <a:pt x="113" y="30"/>
                    </a:lnTo>
                    <a:lnTo>
                      <a:pt x="113" y="40"/>
                    </a:lnTo>
                    <a:lnTo>
                      <a:pt x="118" y="50"/>
                    </a:lnTo>
                    <a:lnTo>
                      <a:pt x="118" y="90"/>
                    </a:lnTo>
                    <a:lnTo>
                      <a:pt x="118" y="30"/>
                    </a:lnTo>
                    <a:lnTo>
                      <a:pt x="118" y="40"/>
                    </a:lnTo>
                    <a:lnTo>
                      <a:pt x="128" y="40"/>
                    </a:lnTo>
                    <a:lnTo>
                      <a:pt x="128" y="20"/>
                    </a:lnTo>
                    <a:lnTo>
                      <a:pt x="128" y="30"/>
                    </a:lnTo>
                    <a:lnTo>
                      <a:pt x="133" y="20"/>
                    </a:lnTo>
                    <a:lnTo>
                      <a:pt x="133" y="80"/>
                    </a:lnTo>
                    <a:lnTo>
                      <a:pt x="133" y="20"/>
                    </a:lnTo>
                    <a:lnTo>
                      <a:pt x="138" y="30"/>
                    </a:lnTo>
                    <a:lnTo>
                      <a:pt x="138" y="20"/>
                    </a:lnTo>
                    <a:lnTo>
                      <a:pt x="143" y="10"/>
                    </a:lnTo>
                    <a:lnTo>
                      <a:pt x="143" y="70"/>
                    </a:lnTo>
                    <a:lnTo>
                      <a:pt x="143" y="10"/>
                    </a:lnTo>
                    <a:lnTo>
                      <a:pt x="143" y="20"/>
                    </a:lnTo>
                    <a:lnTo>
                      <a:pt x="153" y="20"/>
                    </a:lnTo>
                    <a:lnTo>
                      <a:pt x="158" y="10"/>
                    </a:lnTo>
                    <a:lnTo>
                      <a:pt x="158" y="70"/>
                    </a:lnTo>
                    <a:lnTo>
                      <a:pt x="158" y="0"/>
                    </a:lnTo>
                    <a:lnTo>
                      <a:pt x="158" y="20"/>
                    </a:lnTo>
                    <a:lnTo>
                      <a:pt x="168" y="20"/>
                    </a:lnTo>
                    <a:lnTo>
                      <a:pt x="168" y="30"/>
                    </a:lnTo>
                    <a:lnTo>
                      <a:pt x="168" y="10"/>
                    </a:lnTo>
                    <a:lnTo>
                      <a:pt x="173" y="20"/>
                    </a:lnTo>
                    <a:lnTo>
                      <a:pt x="173" y="70"/>
                    </a:lnTo>
                    <a:lnTo>
                      <a:pt x="173" y="20"/>
                    </a:lnTo>
                    <a:lnTo>
                      <a:pt x="178" y="30"/>
                    </a:lnTo>
                    <a:lnTo>
                      <a:pt x="178" y="40"/>
                    </a:lnTo>
                    <a:lnTo>
                      <a:pt x="178" y="30"/>
                    </a:lnTo>
                    <a:lnTo>
                      <a:pt x="182" y="40"/>
                    </a:lnTo>
                    <a:lnTo>
                      <a:pt x="182" y="100"/>
                    </a:lnTo>
                    <a:lnTo>
                      <a:pt x="182" y="30"/>
                    </a:lnTo>
                    <a:lnTo>
                      <a:pt x="182" y="60"/>
                    </a:lnTo>
                    <a:lnTo>
                      <a:pt x="187" y="50"/>
                    </a:lnTo>
                    <a:lnTo>
                      <a:pt x="187" y="70"/>
                    </a:lnTo>
                    <a:lnTo>
                      <a:pt x="192" y="60"/>
                    </a:lnTo>
                    <a:lnTo>
                      <a:pt x="192" y="70"/>
                    </a:lnTo>
                    <a:lnTo>
                      <a:pt x="197" y="7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8" name="Oval 268">
                <a:extLst>
                  <a:ext uri="{FF2B5EF4-FFF2-40B4-BE49-F238E27FC236}">
                    <a16:creationId xmlns:a16="http://schemas.microsoft.com/office/drawing/2014/main" id="{E2A81D07-37A6-CE4B-8FE4-7A2C2C6F7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3041"/>
                <a:ext cx="16" cy="33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59" name="Freeform 269">
                <a:extLst>
                  <a:ext uri="{FF2B5EF4-FFF2-40B4-BE49-F238E27FC236}">
                    <a16:creationId xmlns:a16="http://schemas.microsoft.com/office/drawing/2014/main" id="{FCF2090E-9115-1843-89AE-E0A6ED9D5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3020"/>
                <a:ext cx="150" cy="83"/>
              </a:xfrm>
              <a:custGeom>
                <a:avLst/>
                <a:gdLst>
                  <a:gd name="T0" fmla="*/ 0 w 208"/>
                  <a:gd name="T1" fmla="*/ 637 h 119"/>
                  <a:gd name="T2" fmla="*/ 668 w 208"/>
                  <a:gd name="T3" fmla="*/ 795 h 119"/>
                  <a:gd name="T4" fmla="*/ 1278 w 208"/>
                  <a:gd name="T5" fmla="*/ 795 h 119"/>
                  <a:gd name="T6" fmla="*/ 1946 w 208"/>
                  <a:gd name="T7" fmla="*/ 1899 h 119"/>
                  <a:gd name="T8" fmla="*/ 2593 w 208"/>
                  <a:gd name="T9" fmla="*/ 1102 h 119"/>
                  <a:gd name="T10" fmla="*/ 3258 w 208"/>
                  <a:gd name="T11" fmla="*/ 795 h 119"/>
                  <a:gd name="T12" fmla="*/ 3258 w 208"/>
                  <a:gd name="T13" fmla="*/ 795 h 119"/>
                  <a:gd name="T14" fmla="*/ 3865 w 208"/>
                  <a:gd name="T15" fmla="*/ 795 h 119"/>
                  <a:gd name="T16" fmla="*/ 4532 w 208"/>
                  <a:gd name="T17" fmla="*/ 637 h 119"/>
                  <a:gd name="T18" fmla="*/ 5200 w 208"/>
                  <a:gd name="T19" fmla="*/ 321 h 119"/>
                  <a:gd name="T20" fmla="*/ 5851 w 208"/>
                  <a:gd name="T21" fmla="*/ 474 h 119"/>
                  <a:gd name="T22" fmla="*/ 6516 w 208"/>
                  <a:gd name="T23" fmla="*/ 321 h 119"/>
                  <a:gd name="T24" fmla="*/ 6973 w 208"/>
                  <a:gd name="T25" fmla="*/ 1574 h 119"/>
                  <a:gd name="T26" fmla="*/ 8246 w 208"/>
                  <a:gd name="T27" fmla="*/ 474 h 119"/>
                  <a:gd name="T28" fmla="*/ 8246 w 208"/>
                  <a:gd name="T29" fmla="*/ 1102 h 119"/>
                  <a:gd name="T30" fmla="*/ 8954 w 208"/>
                  <a:gd name="T31" fmla="*/ 321 h 119"/>
                  <a:gd name="T32" fmla="*/ 9619 w 208"/>
                  <a:gd name="T33" fmla="*/ 474 h 119"/>
                  <a:gd name="T34" fmla="*/ 10227 w 208"/>
                  <a:gd name="T35" fmla="*/ 0 h 119"/>
                  <a:gd name="T36" fmla="*/ 10892 w 208"/>
                  <a:gd name="T37" fmla="*/ 0 h 119"/>
                  <a:gd name="T38" fmla="*/ 11505 w 208"/>
                  <a:gd name="T39" fmla="*/ 0 h 119"/>
                  <a:gd name="T40" fmla="*/ 12172 w 208"/>
                  <a:gd name="T41" fmla="*/ 1267 h 119"/>
                  <a:gd name="T42" fmla="*/ 12816 w 208"/>
                  <a:gd name="T43" fmla="*/ 162 h 119"/>
                  <a:gd name="T44" fmla="*/ 13484 w 208"/>
                  <a:gd name="T45" fmla="*/ 1267 h 119"/>
                  <a:gd name="T46" fmla="*/ 14152 w 208"/>
                  <a:gd name="T47" fmla="*/ 321 h 119"/>
                  <a:gd name="T48" fmla="*/ 14762 w 208"/>
                  <a:gd name="T49" fmla="*/ 321 h 119"/>
                  <a:gd name="T50" fmla="*/ 14762 w 208"/>
                  <a:gd name="T51" fmla="*/ 321 h 119"/>
                  <a:gd name="T52" fmla="*/ 15430 w 208"/>
                  <a:gd name="T53" fmla="*/ 321 h 119"/>
                  <a:gd name="T54" fmla="*/ 16742 w 208"/>
                  <a:gd name="T55" fmla="*/ 1574 h 119"/>
                  <a:gd name="T56" fmla="*/ 17207 w 208"/>
                  <a:gd name="T57" fmla="*/ 474 h 119"/>
                  <a:gd name="T58" fmla="*/ 17864 w 208"/>
                  <a:gd name="T59" fmla="*/ 637 h 119"/>
                  <a:gd name="T60" fmla="*/ 18552 w 208"/>
                  <a:gd name="T61" fmla="*/ 474 h 119"/>
                  <a:gd name="T62" fmla="*/ 18552 w 208"/>
                  <a:gd name="T63" fmla="*/ 637 h 119"/>
                  <a:gd name="T64" fmla="*/ 19845 w 208"/>
                  <a:gd name="T65" fmla="*/ 321 h 119"/>
                  <a:gd name="T66" fmla="*/ 20458 w 208"/>
                  <a:gd name="T67" fmla="*/ 474 h 119"/>
                  <a:gd name="T68" fmla="*/ 21731 w 208"/>
                  <a:gd name="T69" fmla="*/ 321 h 119"/>
                  <a:gd name="T70" fmla="*/ 23084 w 208"/>
                  <a:gd name="T71" fmla="*/ 474 h 119"/>
                  <a:gd name="T72" fmla="*/ 23717 w 208"/>
                  <a:gd name="T73" fmla="*/ 1740 h 119"/>
                  <a:gd name="T74" fmla="*/ 24381 w 208"/>
                  <a:gd name="T75" fmla="*/ 474 h 119"/>
                  <a:gd name="T76" fmla="*/ 24989 w 208"/>
                  <a:gd name="T77" fmla="*/ 474 h 119"/>
                  <a:gd name="T78" fmla="*/ 25656 w 208"/>
                  <a:gd name="T79" fmla="*/ 1740 h 119"/>
                  <a:gd name="T80" fmla="*/ 26267 w 208"/>
                  <a:gd name="T81" fmla="*/ 795 h 119"/>
                  <a:gd name="T82" fmla="*/ 26974 w 208"/>
                  <a:gd name="T83" fmla="*/ 795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8" h="119">
                    <a:moveTo>
                      <a:pt x="0" y="60"/>
                    </a:moveTo>
                    <a:lnTo>
                      <a:pt x="0" y="69"/>
                    </a:lnTo>
                    <a:lnTo>
                      <a:pt x="0" y="40"/>
                    </a:lnTo>
                    <a:lnTo>
                      <a:pt x="5" y="50"/>
                    </a:lnTo>
                    <a:lnTo>
                      <a:pt x="5" y="119"/>
                    </a:lnTo>
                    <a:lnTo>
                      <a:pt x="5" y="50"/>
                    </a:lnTo>
                    <a:lnTo>
                      <a:pt x="10" y="60"/>
                    </a:lnTo>
                    <a:lnTo>
                      <a:pt x="10" y="69"/>
                    </a:lnTo>
                    <a:lnTo>
                      <a:pt x="10" y="50"/>
                    </a:lnTo>
                    <a:lnTo>
                      <a:pt x="10" y="60"/>
                    </a:lnTo>
                    <a:lnTo>
                      <a:pt x="15" y="69"/>
                    </a:lnTo>
                    <a:lnTo>
                      <a:pt x="15" y="119"/>
                    </a:lnTo>
                    <a:lnTo>
                      <a:pt x="15" y="40"/>
                    </a:lnTo>
                    <a:lnTo>
                      <a:pt x="15" y="60"/>
                    </a:lnTo>
                    <a:lnTo>
                      <a:pt x="20" y="69"/>
                    </a:lnTo>
                    <a:lnTo>
                      <a:pt x="20" y="50"/>
                    </a:lnTo>
                    <a:lnTo>
                      <a:pt x="20" y="60"/>
                    </a:lnTo>
                    <a:lnTo>
                      <a:pt x="25" y="50"/>
                    </a:lnTo>
                    <a:lnTo>
                      <a:pt x="25" y="60"/>
                    </a:lnTo>
                    <a:lnTo>
                      <a:pt x="25" y="40"/>
                    </a:lnTo>
                    <a:lnTo>
                      <a:pt x="25" y="50"/>
                    </a:lnTo>
                    <a:lnTo>
                      <a:pt x="30" y="40"/>
                    </a:lnTo>
                    <a:lnTo>
                      <a:pt x="30" y="119"/>
                    </a:lnTo>
                    <a:lnTo>
                      <a:pt x="30" y="50"/>
                    </a:lnTo>
                    <a:lnTo>
                      <a:pt x="35" y="40"/>
                    </a:lnTo>
                    <a:lnTo>
                      <a:pt x="35" y="50"/>
                    </a:lnTo>
                    <a:lnTo>
                      <a:pt x="35" y="40"/>
                    </a:lnTo>
                    <a:lnTo>
                      <a:pt x="40" y="50"/>
                    </a:lnTo>
                    <a:lnTo>
                      <a:pt x="40" y="99"/>
                    </a:lnTo>
                    <a:lnTo>
                      <a:pt x="40" y="20"/>
                    </a:lnTo>
                    <a:lnTo>
                      <a:pt x="40" y="50"/>
                    </a:lnTo>
                    <a:lnTo>
                      <a:pt x="45" y="40"/>
                    </a:lnTo>
                    <a:lnTo>
                      <a:pt x="45" y="30"/>
                    </a:lnTo>
                    <a:lnTo>
                      <a:pt x="45" y="40"/>
                    </a:lnTo>
                    <a:lnTo>
                      <a:pt x="50" y="30"/>
                    </a:lnTo>
                    <a:lnTo>
                      <a:pt x="50" y="20"/>
                    </a:lnTo>
                    <a:lnTo>
                      <a:pt x="50" y="40"/>
                    </a:lnTo>
                    <a:lnTo>
                      <a:pt x="54" y="30"/>
                    </a:lnTo>
                    <a:lnTo>
                      <a:pt x="54" y="99"/>
                    </a:lnTo>
                    <a:lnTo>
                      <a:pt x="54" y="20"/>
                    </a:lnTo>
                    <a:lnTo>
                      <a:pt x="54" y="30"/>
                    </a:lnTo>
                    <a:lnTo>
                      <a:pt x="64" y="30"/>
                    </a:lnTo>
                    <a:lnTo>
                      <a:pt x="64" y="79"/>
                    </a:lnTo>
                    <a:lnTo>
                      <a:pt x="64" y="0"/>
                    </a:lnTo>
                    <a:lnTo>
                      <a:pt x="64" y="69"/>
                    </a:lnTo>
                    <a:lnTo>
                      <a:pt x="69" y="50"/>
                    </a:lnTo>
                    <a:lnTo>
                      <a:pt x="69" y="10"/>
                    </a:lnTo>
                    <a:lnTo>
                      <a:pt x="69" y="20"/>
                    </a:lnTo>
                    <a:lnTo>
                      <a:pt x="74" y="30"/>
                    </a:lnTo>
                    <a:lnTo>
                      <a:pt x="74" y="10"/>
                    </a:lnTo>
                    <a:lnTo>
                      <a:pt x="74" y="30"/>
                    </a:lnTo>
                    <a:lnTo>
                      <a:pt x="79" y="20"/>
                    </a:lnTo>
                    <a:lnTo>
                      <a:pt x="79" y="79"/>
                    </a:lnTo>
                    <a:lnTo>
                      <a:pt x="79" y="0"/>
                    </a:lnTo>
                    <a:lnTo>
                      <a:pt x="79" y="20"/>
                    </a:lnTo>
                    <a:lnTo>
                      <a:pt x="84" y="10"/>
                    </a:lnTo>
                    <a:lnTo>
                      <a:pt x="84" y="0"/>
                    </a:lnTo>
                    <a:lnTo>
                      <a:pt x="84" y="20"/>
                    </a:lnTo>
                    <a:lnTo>
                      <a:pt x="89" y="10"/>
                    </a:lnTo>
                    <a:lnTo>
                      <a:pt x="89" y="0"/>
                    </a:lnTo>
                    <a:lnTo>
                      <a:pt x="89" y="50"/>
                    </a:lnTo>
                    <a:lnTo>
                      <a:pt x="94" y="60"/>
                    </a:lnTo>
                    <a:lnTo>
                      <a:pt x="94" y="79"/>
                    </a:lnTo>
                    <a:lnTo>
                      <a:pt x="94" y="10"/>
                    </a:lnTo>
                    <a:lnTo>
                      <a:pt x="99" y="20"/>
                    </a:lnTo>
                    <a:lnTo>
                      <a:pt x="99" y="10"/>
                    </a:lnTo>
                    <a:lnTo>
                      <a:pt x="99" y="20"/>
                    </a:lnTo>
                    <a:lnTo>
                      <a:pt x="104" y="30"/>
                    </a:lnTo>
                    <a:lnTo>
                      <a:pt x="104" y="79"/>
                    </a:lnTo>
                    <a:lnTo>
                      <a:pt x="104" y="0"/>
                    </a:lnTo>
                    <a:lnTo>
                      <a:pt x="104" y="30"/>
                    </a:lnTo>
                    <a:lnTo>
                      <a:pt x="109" y="20"/>
                    </a:lnTo>
                    <a:lnTo>
                      <a:pt x="109" y="10"/>
                    </a:lnTo>
                    <a:lnTo>
                      <a:pt x="109" y="30"/>
                    </a:lnTo>
                    <a:lnTo>
                      <a:pt x="114" y="20"/>
                    </a:lnTo>
                    <a:lnTo>
                      <a:pt x="114" y="30"/>
                    </a:lnTo>
                    <a:lnTo>
                      <a:pt x="114" y="10"/>
                    </a:lnTo>
                    <a:lnTo>
                      <a:pt x="114" y="20"/>
                    </a:lnTo>
                    <a:lnTo>
                      <a:pt x="119" y="10"/>
                    </a:lnTo>
                    <a:lnTo>
                      <a:pt x="119" y="89"/>
                    </a:lnTo>
                    <a:lnTo>
                      <a:pt x="119" y="20"/>
                    </a:lnTo>
                    <a:lnTo>
                      <a:pt x="124" y="30"/>
                    </a:lnTo>
                    <a:lnTo>
                      <a:pt x="129" y="20"/>
                    </a:lnTo>
                    <a:lnTo>
                      <a:pt x="129" y="99"/>
                    </a:lnTo>
                    <a:lnTo>
                      <a:pt x="129" y="10"/>
                    </a:lnTo>
                    <a:lnTo>
                      <a:pt x="129" y="40"/>
                    </a:lnTo>
                    <a:lnTo>
                      <a:pt x="133" y="30"/>
                    </a:lnTo>
                    <a:lnTo>
                      <a:pt x="133" y="20"/>
                    </a:lnTo>
                    <a:lnTo>
                      <a:pt x="133" y="30"/>
                    </a:lnTo>
                    <a:lnTo>
                      <a:pt x="138" y="40"/>
                    </a:lnTo>
                    <a:lnTo>
                      <a:pt x="138" y="20"/>
                    </a:lnTo>
                    <a:lnTo>
                      <a:pt x="138" y="40"/>
                    </a:lnTo>
                    <a:lnTo>
                      <a:pt x="143" y="30"/>
                    </a:lnTo>
                    <a:lnTo>
                      <a:pt x="143" y="99"/>
                    </a:lnTo>
                    <a:lnTo>
                      <a:pt x="143" y="20"/>
                    </a:lnTo>
                    <a:lnTo>
                      <a:pt x="143" y="40"/>
                    </a:lnTo>
                    <a:lnTo>
                      <a:pt x="153" y="40"/>
                    </a:lnTo>
                    <a:lnTo>
                      <a:pt x="148" y="40"/>
                    </a:lnTo>
                    <a:lnTo>
                      <a:pt x="153" y="20"/>
                    </a:lnTo>
                    <a:lnTo>
                      <a:pt x="158" y="30"/>
                    </a:lnTo>
                    <a:lnTo>
                      <a:pt x="158" y="99"/>
                    </a:lnTo>
                    <a:lnTo>
                      <a:pt x="158" y="30"/>
                    </a:lnTo>
                    <a:lnTo>
                      <a:pt x="168" y="30"/>
                    </a:lnTo>
                    <a:lnTo>
                      <a:pt x="168" y="109"/>
                    </a:lnTo>
                    <a:lnTo>
                      <a:pt x="168" y="20"/>
                    </a:lnTo>
                    <a:lnTo>
                      <a:pt x="168" y="40"/>
                    </a:lnTo>
                    <a:lnTo>
                      <a:pt x="178" y="40"/>
                    </a:lnTo>
                    <a:lnTo>
                      <a:pt x="178" y="30"/>
                    </a:lnTo>
                    <a:lnTo>
                      <a:pt x="178" y="50"/>
                    </a:lnTo>
                    <a:lnTo>
                      <a:pt x="183" y="40"/>
                    </a:lnTo>
                    <a:lnTo>
                      <a:pt x="183" y="109"/>
                    </a:lnTo>
                    <a:lnTo>
                      <a:pt x="183" y="30"/>
                    </a:lnTo>
                    <a:lnTo>
                      <a:pt x="183" y="40"/>
                    </a:lnTo>
                    <a:lnTo>
                      <a:pt x="188" y="30"/>
                    </a:lnTo>
                    <a:lnTo>
                      <a:pt x="188" y="50"/>
                    </a:lnTo>
                    <a:lnTo>
                      <a:pt x="193" y="40"/>
                    </a:lnTo>
                    <a:lnTo>
                      <a:pt x="193" y="30"/>
                    </a:lnTo>
                    <a:lnTo>
                      <a:pt x="193" y="79"/>
                    </a:lnTo>
                    <a:lnTo>
                      <a:pt x="198" y="99"/>
                    </a:lnTo>
                    <a:lnTo>
                      <a:pt x="198" y="109"/>
                    </a:lnTo>
                    <a:lnTo>
                      <a:pt x="198" y="40"/>
                    </a:lnTo>
                    <a:lnTo>
                      <a:pt x="203" y="50"/>
                    </a:lnTo>
                    <a:lnTo>
                      <a:pt x="203" y="30"/>
                    </a:lnTo>
                    <a:lnTo>
                      <a:pt x="203" y="40"/>
                    </a:lnTo>
                    <a:lnTo>
                      <a:pt x="208" y="50"/>
                    </a:lnTo>
                    <a:lnTo>
                      <a:pt x="208" y="109"/>
                    </a:lnTo>
                    <a:lnTo>
                      <a:pt x="208" y="3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0" name="Freeform 270">
                <a:extLst>
                  <a:ext uri="{FF2B5EF4-FFF2-40B4-BE49-F238E27FC236}">
                    <a16:creationId xmlns:a16="http://schemas.microsoft.com/office/drawing/2014/main" id="{8D9C23B1-BBA0-0449-831E-79B7C586D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" y="3026"/>
                <a:ext cx="156" cy="63"/>
              </a:xfrm>
              <a:custGeom>
                <a:avLst/>
                <a:gdLst>
                  <a:gd name="T0" fmla="*/ 528 w 217"/>
                  <a:gd name="T1" fmla="*/ 527 h 89"/>
                  <a:gd name="T2" fmla="*/ 528 w 217"/>
                  <a:gd name="T3" fmla="*/ 527 h 89"/>
                  <a:gd name="T4" fmla="*/ 1814 w 217"/>
                  <a:gd name="T5" fmla="*/ 527 h 89"/>
                  <a:gd name="T6" fmla="*/ 1814 w 217"/>
                  <a:gd name="T7" fmla="*/ 527 h 89"/>
                  <a:gd name="T8" fmla="*/ 3086 w 217"/>
                  <a:gd name="T9" fmla="*/ 173 h 89"/>
                  <a:gd name="T10" fmla="*/ 3692 w 217"/>
                  <a:gd name="T11" fmla="*/ 1568 h 89"/>
                  <a:gd name="T12" fmla="*/ 4354 w 217"/>
                  <a:gd name="T13" fmla="*/ 527 h 89"/>
                  <a:gd name="T14" fmla="*/ 5019 w 217"/>
                  <a:gd name="T15" fmla="*/ 1568 h 89"/>
                  <a:gd name="T16" fmla="*/ 5661 w 217"/>
                  <a:gd name="T17" fmla="*/ 527 h 89"/>
                  <a:gd name="T18" fmla="*/ 6326 w 217"/>
                  <a:gd name="T19" fmla="*/ 173 h 89"/>
                  <a:gd name="T20" fmla="*/ 6933 w 217"/>
                  <a:gd name="T21" fmla="*/ 173 h 89"/>
                  <a:gd name="T22" fmla="*/ 6933 w 217"/>
                  <a:gd name="T23" fmla="*/ 353 h 89"/>
                  <a:gd name="T24" fmla="*/ 8201 w 217"/>
                  <a:gd name="T25" fmla="*/ 0 h 89"/>
                  <a:gd name="T26" fmla="*/ 8866 w 217"/>
                  <a:gd name="T27" fmla="*/ 173 h 89"/>
                  <a:gd name="T28" fmla="*/ 10172 w 217"/>
                  <a:gd name="T29" fmla="*/ 1387 h 89"/>
                  <a:gd name="T30" fmla="*/ 10686 w 217"/>
                  <a:gd name="T31" fmla="*/ 706 h 89"/>
                  <a:gd name="T32" fmla="*/ 11287 w 217"/>
                  <a:gd name="T33" fmla="*/ 173 h 89"/>
                  <a:gd name="T34" fmla="*/ 11953 w 217"/>
                  <a:gd name="T35" fmla="*/ 0 h 89"/>
                  <a:gd name="T36" fmla="*/ 13259 w 217"/>
                  <a:gd name="T37" fmla="*/ 527 h 89"/>
                  <a:gd name="T38" fmla="*/ 13924 w 217"/>
                  <a:gd name="T39" fmla="*/ 0 h 89"/>
                  <a:gd name="T40" fmla="*/ 15195 w 217"/>
                  <a:gd name="T41" fmla="*/ 527 h 89"/>
                  <a:gd name="T42" fmla="*/ 15800 w 217"/>
                  <a:gd name="T43" fmla="*/ 1568 h 89"/>
                  <a:gd name="T44" fmla="*/ 16494 w 217"/>
                  <a:gd name="T45" fmla="*/ 527 h 89"/>
                  <a:gd name="T46" fmla="*/ 17085 w 217"/>
                  <a:gd name="T47" fmla="*/ 173 h 89"/>
                  <a:gd name="T48" fmla="*/ 17762 w 217"/>
                  <a:gd name="T49" fmla="*/ 173 h 89"/>
                  <a:gd name="T50" fmla="*/ 18358 w 217"/>
                  <a:gd name="T51" fmla="*/ 527 h 89"/>
                  <a:gd name="T52" fmla="*/ 19033 w 217"/>
                  <a:gd name="T53" fmla="*/ 1568 h 89"/>
                  <a:gd name="T54" fmla="*/ 19696 w 217"/>
                  <a:gd name="T55" fmla="*/ 353 h 89"/>
                  <a:gd name="T56" fmla="*/ 20319 w 217"/>
                  <a:gd name="T57" fmla="*/ 353 h 89"/>
                  <a:gd name="T58" fmla="*/ 20319 w 217"/>
                  <a:gd name="T59" fmla="*/ 353 h 89"/>
                  <a:gd name="T60" fmla="*/ 20858 w 217"/>
                  <a:gd name="T61" fmla="*/ 173 h 89"/>
                  <a:gd name="T62" fmla="*/ 21465 w 217"/>
                  <a:gd name="T63" fmla="*/ 353 h 89"/>
                  <a:gd name="T64" fmla="*/ 22131 w 217"/>
                  <a:gd name="T65" fmla="*/ 527 h 89"/>
                  <a:gd name="T66" fmla="*/ 22788 w 217"/>
                  <a:gd name="T67" fmla="*/ 353 h 89"/>
                  <a:gd name="T68" fmla="*/ 22788 w 217"/>
                  <a:gd name="T69" fmla="*/ 353 h 89"/>
                  <a:gd name="T70" fmla="*/ 24093 w 217"/>
                  <a:gd name="T71" fmla="*/ 353 h 89"/>
                  <a:gd name="T72" fmla="*/ 24093 w 217"/>
                  <a:gd name="T73" fmla="*/ 173 h 89"/>
                  <a:gd name="T74" fmla="*/ 24695 w 217"/>
                  <a:gd name="T75" fmla="*/ 353 h 89"/>
                  <a:gd name="T76" fmla="*/ 25946 w 217"/>
                  <a:gd name="T77" fmla="*/ 353 h 89"/>
                  <a:gd name="T78" fmla="*/ 26629 w 217"/>
                  <a:gd name="T79" fmla="*/ 1387 h 89"/>
                  <a:gd name="T80" fmla="*/ 27252 w 217"/>
                  <a:gd name="T81" fmla="*/ 527 h 89"/>
                  <a:gd name="T82" fmla="*/ 27918 w 217"/>
                  <a:gd name="T83" fmla="*/ 173 h 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17" h="89">
                    <a:moveTo>
                      <a:pt x="0" y="20"/>
                    </a:moveTo>
                    <a:lnTo>
                      <a:pt x="0" y="40"/>
                    </a:lnTo>
                    <a:lnTo>
                      <a:pt x="4" y="30"/>
                    </a:lnTo>
                    <a:lnTo>
                      <a:pt x="4" y="40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9" y="20"/>
                    </a:lnTo>
                    <a:lnTo>
                      <a:pt x="9" y="40"/>
                    </a:lnTo>
                    <a:lnTo>
                      <a:pt x="14" y="30"/>
                    </a:lnTo>
                    <a:lnTo>
                      <a:pt x="14" y="89"/>
                    </a:lnTo>
                    <a:lnTo>
                      <a:pt x="14" y="10"/>
                    </a:lnTo>
                    <a:lnTo>
                      <a:pt x="14" y="30"/>
                    </a:lnTo>
                    <a:lnTo>
                      <a:pt x="24" y="30"/>
                    </a:lnTo>
                    <a:lnTo>
                      <a:pt x="24" y="10"/>
                    </a:lnTo>
                    <a:lnTo>
                      <a:pt x="24" y="20"/>
                    </a:lnTo>
                    <a:lnTo>
                      <a:pt x="29" y="40"/>
                    </a:lnTo>
                    <a:lnTo>
                      <a:pt x="29" y="89"/>
                    </a:lnTo>
                    <a:lnTo>
                      <a:pt x="29" y="10"/>
                    </a:lnTo>
                    <a:lnTo>
                      <a:pt x="34" y="20"/>
                    </a:lnTo>
                    <a:lnTo>
                      <a:pt x="34" y="30"/>
                    </a:lnTo>
                    <a:lnTo>
                      <a:pt x="34" y="10"/>
                    </a:lnTo>
                    <a:lnTo>
                      <a:pt x="39" y="20"/>
                    </a:lnTo>
                    <a:lnTo>
                      <a:pt x="39" y="89"/>
                    </a:lnTo>
                    <a:lnTo>
                      <a:pt x="39" y="0"/>
                    </a:lnTo>
                    <a:lnTo>
                      <a:pt x="39" y="20"/>
                    </a:lnTo>
                    <a:lnTo>
                      <a:pt x="44" y="30"/>
                    </a:lnTo>
                    <a:lnTo>
                      <a:pt x="44" y="10"/>
                    </a:lnTo>
                    <a:lnTo>
                      <a:pt x="44" y="20"/>
                    </a:lnTo>
                    <a:lnTo>
                      <a:pt x="49" y="10"/>
                    </a:lnTo>
                    <a:lnTo>
                      <a:pt x="49" y="0"/>
                    </a:lnTo>
                    <a:lnTo>
                      <a:pt x="49" y="20"/>
                    </a:lnTo>
                    <a:lnTo>
                      <a:pt x="54" y="10"/>
                    </a:lnTo>
                    <a:lnTo>
                      <a:pt x="54" y="79"/>
                    </a:lnTo>
                    <a:lnTo>
                      <a:pt x="54" y="0"/>
                    </a:lnTo>
                    <a:lnTo>
                      <a:pt x="54" y="20"/>
                    </a:lnTo>
                    <a:lnTo>
                      <a:pt x="64" y="20"/>
                    </a:lnTo>
                    <a:lnTo>
                      <a:pt x="64" y="0"/>
                    </a:lnTo>
                    <a:lnTo>
                      <a:pt x="69" y="10"/>
                    </a:lnTo>
                    <a:lnTo>
                      <a:pt x="69" y="79"/>
                    </a:lnTo>
                    <a:lnTo>
                      <a:pt x="69" y="10"/>
                    </a:lnTo>
                    <a:lnTo>
                      <a:pt x="74" y="20"/>
                    </a:lnTo>
                    <a:lnTo>
                      <a:pt x="79" y="10"/>
                    </a:lnTo>
                    <a:lnTo>
                      <a:pt x="79" y="79"/>
                    </a:lnTo>
                    <a:lnTo>
                      <a:pt x="79" y="0"/>
                    </a:lnTo>
                    <a:lnTo>
                      <a:pt x="79" y="59"/>
                    </a:lnTo>
                    <a:lnTo>
                      <a:pt x="83" y="40"/>
                    </a:lnTo>
                    <a:lnTo>
                      <a:pt x="83" y="10"/>
                    </a:lnTo>
                    <a:lnTo>
                      <a:pt x="83" y="20"/>
                    </a:lnTo>
                    <a:lnTo>
                      <a:pt x="88" y="10"/>
                    </a:lnTo>
                    <a:lnTo>
                      <a:pt x="93" y="20"/>
                    </a:lnTo>
                    <a:lnTo>
                      <a:pt x="93" y="79"/>
                    </a:lnTo>
                    <a:lnTo>
                      <a:pt x="93" y="0"/>
                    </a:lnTo>
                    <a:lnTo>
                      <a:pt x="93" y="20"/>
                    </a:lnTo>
                    <a:lnTo>
                      <a:pt x="103" y="20"/>
                    </a:lnTo>
                    <a:lnTo>
                      <a:pt x="103" y="30"/>
                    </a:lnTo>
                    <a:lnTo>
                      <a:pt x="108" y="20"/>
                    </a:lnTo>
                    <a:lnTo>
                      <a:pt x="108" y="79"/>
                    </a:lnTo>
                    <a:lnTo>
                      <a:pt x="108" y="0"/>
                    </a:lnTo>
                    <a:lnTo>
                      <a:pt x="108" y="20"/>
                    </a:lnTo>
                    <a:lnTo>
                      <a:pt x="118" y="20"/>
                    </a:lnTo>
                    <a:lnTo>
                      <a:pt x="118" y="30"/>
                    </a:lnTo>
                    <a:lnTo>
                      <a:pt x="118" y="10"/>
                    </a:lnTo>
                    <a:lnTo>
                      <a:pt x="123" y="0"/>
                    </a:lnTo>
                    <a:lnTo>
                      <a:pt x="123" y="89"/>
                    </a:lnTo>
                    <a:lnTo>
                      <a:pt x="123" y="20"/>
                    </a:lnTo>
                    <a:lnTo>
                      <a:pt x="128" y="10"/>
                    </a:lnTo>
                    <a:lnTo>
                      <a:pt x="128" y="30"/>
                    </a:lnTo>
                    <a:lnTo>
                      <a:pt x="128" y="20"/>
                    </a:lnTo>
                    <a:lnTo>
                      <a:pt x="133" y="10"/>
                    </a:lnTo>
                    <a:lnTo>
                      <a:pt x="133" y="89"/>
                    </a:lnTo>
                    <a:lnTo>
                      <a:pt x="138" y="79"/>
                    </a:lnTo>
                    <a:lnTo>
                      <a:pt x="138" y="10"/>
                    </a:lnTo>
                    <a:lnTo>
                      <a:pt x="138" y="20"/>
                    </a:lnTo>
                    <a:lnTo>
                      <a:pt x="143" y="30"/>
                    </a:lnTo>
                    <a:lnTo>
                      <a:pt x="143" y="10"/>
                    </a:lnTo>
                    <a:lnTo>
                      <a:pt x="148" y="20"/>
                    </a:lnTo>
                    <a:lnTo>
                      <a:pt x="148" y="89"/>
                    </a:lnTo>
                    <a:lnTo>
                      <a:pt x="148" y="10"/>
                    </a:lnTo>
                    <a:lnTo>
                      <a:pt x="148" y="30"/>
                    </a:lnTo>
                    <a:lnTo>
                      <a:pt x="153" y="20"/>
                    </a:lnTo>
                    <a:lnTo>
                      <a:pt x="153" y="30"/>
                    </a:lnTo>
                    <a:lnTo>
                      <a:pt x="158" y="20"/>
                    </a:lnTo>
                    <a:lnTo>
                      <a:pt x="158" y="30"/>
                    </a:lnTo>
                    <a:lnTo>
                      <a:pt x="158" y="10"/>
                    </a:lnTo>
                    <a:lnTo>
                      <a:pt x="158" y="20"/>
                    </a:lnTo>
                    <a:lnTo>
                      <a:pt x="162" y="30"/>
                    </a:lnTo>
                    <a:lnTo>
                      <a:pt x="162" y="89"/>
                    </a:lnTo>
                    <a:lnTo>
                      <a:pt x="162" y="10"/>
                    </a:lnTo>
                    <a:lnTo>
                      <a:pt x="162" y="30"/>
                    </a:lnTo>
                    <a:lnTo>
                      <a:pt x="167" y="20"/>
                    </a:lnTo>
                    <a:lnTo>
                      <a:pt x="167" y="30"/>
                    </a:lnTo>
                    <a:lnTo>
                      <a:pt x="172" y="20"/>
                    </a:lnTo>
                    <a:lnTo>
                      <a:pt x="172" y="30"/>
                    </a:lnTo>
                    <a:lnTo>
                      <a:pt x="172" y="10"/>
                    </a:lnTo>
                    <a:lnTo>
                      <a:pt x="172" y="30"/>
                    </a:lnTo>
                    <a:lnTo>
                      <a:pt x="177" y="20"/>
                    </a:lnTo>
                    <a:lnTo>
                      <a:pt x="177" y="89"/>
                    </a:lnTo>
                    <a:lnTo>
                      <a:pt x="177" y="10"/>
                    </a:lnTo>
                    <a:lnTo>
                      <a:pt x="177" y="20"/>
                    </a:lnTo>
                    <a:lnTo>
                      <a:pt x="182" y="10"/>
                    </a:lnTo>
                    <a:lnTo>
                      <a:pt x="182" y="30"/>
                    </a:lnTo>
                    <a:lnTo>
                      <a:pt x="187" y="20"/>
                    </a:lnTo>
                    <a:lnTo>
                      <a:pt x="187" y="30"/>
                    </a:lnTo>
                    <a:lnTo>
                      <a:pt x="187" y="10"/>
                    </a:lnTo>
                    <a:lnTo>
                      <a:pt x="192" y="20"/>
                    </a:lnTo>
                    <a:lnTo>
                      <a:pt x="192" y="89"/>
                    </a:lnTo>
                    <a:lnTo>
                      <a:pt x="192" y="20"/>
                    </a:lnTo>
                    <a:lnTo>
                      <a:pt x="197" y="10"/>
                    </a:lnTo>
                    <a:lnTo>
                      <a:pt x="197" y="30"/>
                    </a:lnTo>
                    <a:lnTo>
                      <a:pt x="202" y="20"/>
                    </a:lnTo>
                    <a:lnTo>
                      <a:pt x="202" y="10"/>
                    </a:lnTo>
                    <a:lnTo>
                      <a:pt x="202" y="89"/>
                    </a:lnTo>
                    <a:lnTo>
                      <a:pt x="207" y="79"/>
                    </a:lnTo>
                    <a:lnTo>
                      <a:pt x="207" y="10"/>
                    </a:lnTo>
                    <a:lnTo>
                      <a:pt x="207" y="20"/>
                    </a:lnTo>
                    <a:lnTo>
                      <a:pt x="212" y="30"/>
                    </a:lnTo>
                    <a:lnTo>
                      <a:pt x="212" y="20"/>
                    </a:lnTo>
                    <a:lnTo>
                      <a:pt x="217" y="10"/>
                    </a:lnTo>
                    <a:lnTo>
                      <a:pt x="217" y="89"/>
                    </a:lnTo>
                    <a:lnTo>
                      <a:pt x="217" y="1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1" name="Freeform 271">
                <a:extLst>
                  <a:ext uri="{FF2B5EF4-FFF2-40B4-BE49-F238E27FC236}">
                    <a16:creationId xmlns:a16="http://schemas.microsoft.com/office/drawing/2014/main" id="{21AF4A23-02BF-1A49-9B9F-C1C40B371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" y="3026"/>
                <a:ext cx="145" cy="63"/>
              </a:xfrm>
              <a:custGeom>
                <a:avLst/>
                <a:gdLst>
                  <a:gd name="T0" fmla="*/ 661 w 202"/>
                  <a:gd name="T1" fmla="*/ 353 h 89"/>
                  <a:gd name="T2" fmla="*/ 661 w 202"/>
                  <a:gd name="T3" fmla="*/ 353 h 89"/>
                  <a:gd name="T4" fmla="*/ 1263 w 202"/>
                  <a:gd name="T5" fmla="*/ 173 h 89"/>
                  <a:gd name="T6" fmla="*/ 1924 w 202"/>
                  <a:gd name="T7" fmla="*/ 1568 h 89"/>
                  <a:gd name="T8" fmla="*/ 2545 w 202"/>
                  <a:gd name="T9" fmla="*/ 353 h 89"/>
                  <a:gd name="T10" fmla="*/ 2545 w 202"/>
                  <a:gd name="T11" fmla="*/ 527 h 89"/>
                  <a:gd name="T12" fmla="*/ 3070 w 202"/>
                  <a:gd name="T13" fmla="*/ 527 h 89"/>
                  <a:gd name="T14" fmla="*/ 3677 w 202"/>
                  <a:gd name="T15" fmla="*/ 0 h 89"/>
                  <a:gd name="T16" fmla="*/ 4339 w 202"/>
                  <a:gd name="T17" fmla="*/ 527 h 89"/>
                  <a:gd name="T18" fmla="*/ 4993 w 202"/>
                  <a:gd name="T19" fmla="*/ 173 h 89"/>
                  <a:gd name="T20" fmla="*/ 5641 w 202"/>
                  <a:gd name="T21" fmla="*/ 1568 h 89"/>
                  <a:gd name="T22" fmla="*/ 6285 w 202"/>
                  <a:gd name="T23" fmla="*/ 173 h 89"/>
                  <a:gd name="T24" fmla="*/ 6872 w 202"/>
                  <a:gd name="T25" fmla="*/ 173 h 89"/>
                  <a:gd name="T26" fmla="*/ 7554 w 202"/>
                  <a:gd name="T27" fmla="*/ 1568 h 89"/>
                  <a:gd name="T28" fmla="*/ 8133 w 202"/>
                  <a:gd name="T29" fmla="*/ 527 h 89"/>
                  <a:gd name="T30" fmla="*/ 8814 w 202"/>
                  <a:gd name="T31" fmla="*/ 353 h 89"/>
                  <a:gd name="T32" fmla="*/ 8814 w 202"/>
                  <a:gd name="T33" fmla="*/ 1036 h 89"/>
                  <a:gd name="T34" fmla="*/ 9398 w 202"/>
                  <a:gd name="T35" fmla="*/ 353 h 89"/>
                  <a:gd name="T36" fmla="*/ 10097 w 202"/>
                  <a:gd name="T37" fmla="*/ 173 h 89"/>
                  <a:gd name="T38" fmla="*/ 10779 w 202"/>
                  <a:gd name="T39" fmla="*/ 1568 h 89"/>
                  <a:gd name="T40" fmla="*/ 11360 w 202"/>
                  <a:gd name="T41" fmla="*/ 353 h 89"/>
                  <a:gd name="T42" fmla="*/ 12011 w 202"/>
                  <a:gd name="T43" fmla="*/ 353 h 89"/>
                  <a:gd name="T44" fmla="*/ 12621 w 202"/>
                  <a:gd name="T45" fmla="*/ 353 h 89"/>
                  <a:gd name="T46" fmla="*/ 12621 w 202"/>
                  <a:gd name="T47" fmla="*/ 527 h 89"/>
                  <a:gd name="T48" fmla="*/ 13774 w 202"/>
                  <a:gd name="T49" fmla="*/ 173 h 89"/>
                  <a:gd name="T50" fmla="*/ 14434 w 202"/>
                  <a:gd name="T51" fmla="*/ 1568 h 89"/>
                  <a:gd name="T52" fmla="*/ 15697 w 202"/>
                  <a:gd name="T53" fmla="*/ 353 h 89"/>
                  <a:gd name="T54" fmla="*/ 16348 w 202"/>
                  <a:gd name="T55" fmla="*/ 1387 h 89"/>
                  <a:gd name="T56" fmla="*/ 16948 w 202"/>
                  <a:gd name="T57" fmla="*/ 173 h 89"/>
                  <a:gd name="T58" fmla="*/ 17611 w 202"/>
                  <a:gd name="T59" fmla="*/ 1568 h 89"/>
                  <a:gd name="T60" fmla="*/ 18914 w 202"/>
                  <a:gd name="T61" fmla="*/ 527 h 89"/>
                  <a:gd name="T62" fmla="*/ 19493 w 202"/>
                  <a:gd name="T63" fmla="*/ 353 h 89"/>
                  <a:gd name="T64" fmla="*/ 19493 w 202"/>
                  <a:gd name="T65" fmla="*/ 527 h 89"/>
                  <a:gd name="T66" fmla="*/ 20174 w 202"/>
                  <a:gd name="T67" fmla="*/ 527 h 89"/>
                  <a:gd name="T68" fmla="*/ 20762 w 202"/>
                  <a:gd name="T69" fmla="*/ 527 h 89"/>
                  <a:gd name="T70" fmla="*/ 21423 w 202"/>
                  <a:gd name="T71" fmla="*/ 173 h 89"/>
                  <a:gd name="T72" fmla="*/ 22128 w 202"/>
                  <a:gd name="T73" fmla="*/ 527 h 89"/>
                  <a:gd name="T74" fmla="*/ 22715 w 202"/>
                  <a:gd name="T75" fmla="*/ 1387 h 89"/>
                  <a:gd name="T76" fmla="*/ 23250 w 202"/>
                  <a:gd name="T77" fmla="*/ 353 h 89"/>
                  <a:gd name="T78" fmla="*/ 23832 w 202"/>
                  <a:gd name="T79" fmla="*/ 353 h 89"/>
                  <a:gd name="T80" fmla="*/ 24514 w 202"/>
                  <a:gd name="T81" fmla="*/ 173 h 89"/>
                  <a:gd name="T82" fmla="*/ 25095 w 202"/>
                  <a:gd name="T83" fmla="*/ 527 h 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2" h="89">
                    <a:moveTo>
                      <a:pt x="0" y="10"/>
                    </a:moveTo>
                    <a:lnTo>
                      <a:pt x="0" y="30"/>
                    </a:lnTo>
                    <a:lnTo>
                      <a:pt x="5" y="20"/>
                    </a:lnTo>
                    <a:lnTo>
                      <a:pt x="5" y="30"/>
                    </a:lnTo>
                    <a:lnTo>
                      <a:pt x="5" y="10"/>
                    </a:lnTo>
                    <a:lnTo>
                      <a:pt x="5" y="20"/>
                    </a:lnTo>
                    <a:lnTo>
                      <a:pt x="10" y="30"/>
                    </a:lnTo>
                    <a:lnTo>
                      <a:pt x="10" y="10"/>
                    </a:lnTo>
                    <a:lnTo>
                      <a:pt x="10" y="20"/>
                    </a:lnTo>
                    <a:lnTo>
                      <a:pt x="15" y="30"/>
                    </a:lnTo>
                    <a:lnTo>
                      <a:pt x="15" y="89"/>
                    </a:lnTo>
                    <a:lnTo>
                      <a:pt x="15" y="10"/>
                    </a:lnTo>
                    <a:lnTo>
                      <a:pt x="15" y="30"/>
                    </a:lnTo>
                    <a:lnTo>
                      <a:pt x="20" y="20"/>
                    </a:lnTo>
                    <a:lnTo>
                      <a:pt x="20" y="30"/>
                    </a:lnTo>
                    <a:lnTo>
                      <a:pt x="20" y="20"/>
                    </a:lnTo>
                    <a:lnTo>
                      <a:pt x="20" y="30"/>
                    </a:lnTo>
                    <a:lnTo>
                      <a:pt x="24" y="20"/>
                    </a:lnTo>
                    <a:lnTo>
                      <a:pt x="24" y="10"/>
                    </a:lnTo>
                    <a:lnTo>
                      <a:pt x="24" y="30"/>
                    </a:lnTo>
                    <a:lnTo>
                      <a:pt x="29" y="20"/>
                    </a:lnTo>
                    <a:lnTo>
                      <a:pt x="29" y="89"/>
                    </a:lnTo>
                    <a:lnTo>
                      <a:pt x="29" y="0"/>
                    </a:lnTo>
                    <a:lnTo>
                      <a:pt x="29" y="20"/>
                    </a:lnTo>
                    <a:lnTo>
                      <a:pt x="34" y="10"/>
                    </a:lnTo>
                    <a:lnTo>
                      <a:pt x="34" y="30"/>
                    </a:lnTo>
                    <a:lnTo>
                      <a:pt x="39" y="20"/>
                    </a:lnTo>
                    <a:lnTo>
                      <a:pt x="39" y="10"/>
                    </a:lnTo>
                    <a:lnTo>
                      <a:pt x="39" y="30"/>
                    </a:lnTo>
                    <a:lnTo>
                      <a:pt x="44" y="20"/>
                    </a:lnTo>
                    <a:lnTo>
                      <a:pt x="44" y="89"/>
                    </a:lnTo>
                    <a:lnTo>
                      <a:pt x="44" y="10"/>
                    </a:lnTo>
                    <a:lnTo>
                      <a:pt x="44" y="20"/>
                    </a:lnTo>
                    <a:lnTo>
                      <a:pt x="49" y="10"/>
                    </a:lnTo>
                    <a:lnTo>
                      <a:pt x="49" y="30"/>
                    </a:lnTo>
                    <a:lnTo>
                      <a:pt x="54" y="20"/>
                    </a:lnTo>
                    <a:lnTo>
                      <a:pt x="54" y="10"/>
                    </a:lnTo>
                    <a:lnTo>
                      <a:pt x="54" y="30"/>
                    </a:lnTo>
                    <a:lnTo>
                      <a:pt x="59" y="50"/>
                    </a:lnTo>
                    <a:lnTo>
                      <a:pt x="59" y="89"/>
                    </a:lnTo>
                    <a:lnTo>
                      <a:pt x="59" y="10"/>
                    </a:lnTo>
                    <a:lnTo>
                      <a:pt x="59" y="20"/>
                    </a:lnTo>
                    <a:lnTo>
                      <a:pt x="64" y="30"/>
                    </a:lnTo>
                    <a:lnTo>
                      <a:pt x="64" y="20"/>
                    </a:lnTo>
                    <a:lnTo>
                      <a:pt x="64" y="30"/>
                    </a:lnTo>
                    <a:lnTo>
                      <a:pt x="69" y="20"/>
                    </a:lnTo>
                    <a:lnTo>
                      <a:pt x="69" y="89"/>
                    </a:lnTo>
                    <a:lnTo>
                      <a:pt x="69" y="10"/>
                    </a:lnTo>
                    <a:lnTo>
                      <a:pt x="69" y="59"/>
                    </a:lnTo>
                    <a:lnTo>
                      <a:pt x="74" y="50"/>
                    </a:lnTo>
                    <a:lnTo>
                      <a:pt x="74" y="10"/>
                    </a:lnTo>
                    <a:lnTo>
                      <a:pt x="74" y="20"/>
                    </a:lnTo>
                    <a:lnTo>
                      <a:pt x="79" y="30"/>
                    </a:lnTo>
                    <a:lnTo>
                      <a:pt x="79" y="10"/>
                    </a:lnTo>
                    <a:lnTo>
                      <a:pt x="79" y="20"/>
                    </a:lnTo>
                    <a:lnTo>
                      <a:pt x="84" y="30"/>
                    </a:lnTo>
                    <a:lnTo>
                      <a:pt x="84" y="89"/>
                    </a:lnTo>
                    <a:lnTo>
                      <a:pt x="84" y="10"/>
                    </a:lnTo>
                    <a:lnTo>
                      <a:pt x="84" y="30"/>
                    </a:lnTo>
                    <a:lnTo>
                      <a:pt x="89" y="20"/>
                    </a:lnTo>
                    <a:lnTo>
                      <a:pt x="89" y="10"/>
                    </a:lnTo>
                    <a:lnTo>
                      <a:pt x="89" y="30"/>
                    </a:lnTo>
                    <a:lnTo>
                      <a:pt x="94" y="20"/>
                    </a:lnTo>
                    <a:lnTo>
                      <a:pt x="94" y="10"/>
                    </a:lnTo>
                    <a:lnTo>
                      <a:pt x="94" y="30"/>
                    </a:lnTo>
                    <a:lnTo>
                      <a:pt x="99" y="20"/>
                    </a:lnTo>
                    <a:lnTo>
                      <a:pt x="99" y="89"/>
                    </a:lnTo>
                    <a:lnTo>
                      <a:pt x="99" y="10"/>
                    </a:lnTo>
                    <a:lnTo>
                      <a:pt x="99" y="30"/>
                    </a:lnTo>
                    <a:lnTo>
                      <a:pt x="108" y="30"/>
                    </a:lnTo>
                    <a:lnTo>
                      <a:pt x="103" y="30"/>
                    </a:lnTo>
                    <a:lnTo>
                      <a:pt x="108" y="10"/>
                    </a:lnTo>
                    <a:lnTo>
                      <a:pt x="108" y="20"/>
                    </a:lnTo>
                    <a:lnTo>
                      <a:pt x="113" y="10"/>
                    </a:lnTo>
                    <a:lnTo>
                      <a:pt x="113" y="89"/>
                    </a:lnTo>
                    <a:lnTo>
                      <a:pt x="113" y="20"/>
                    </a:lnTo>
                    <a:lnTo>
                      <a:pt x="118" y="30"/>
                    </a:lnTo>
                    <a:lnTo>
                      <a:pt x="123" y="20"/>
                    </a:lnTo>
                    <a:lnTo>
                      <a:pt x="123" y="10"/>
                    </a:lnTo>
                    <a:lnTo>
                      <a:pt x="123" y="89"/>
                    </a:lnTo>
                    <a:lnTo>
                      <a:pt x="128" y="79"/>
                    </a:lnTo>
                    <a:lnTo>
                      <a:pt x="128" y="20"/>
                    </a:lnTo>
                    <a:lnTo>
                      <a:pt x="133" y="30"/>
                    </a:lnTo>
                    <a:lnTo>
                      <a:pt x="133" y="10"/>
                    </a:lnTo>
                    <a:lnTo>
                      <a:pt x="133" y="20"/>
                    </a:lnTo>
                    <a:lnTo>
                      <a:pt x="138" y="30"/>
                    </a:lnTo>
                    <a:lnTo>
                      <a:pt x="138" y="89"/>
                    </a:lnTo>
                    <a:lnTo>
                      <a:pt x="138" y="10"/>
                    </a:lnTo>
                    <a:lnTo>
                      <a:pt x="138" y="30"/>
                    </a:lnTo>
                    <a:lnTo>
                      <a:pt x="148" y="30"/>
                    </a:lnTo>
                    <a:lnTo>
                      <a:pt x="148" y="10"/>
                    </a:lnTo>
                    <a:lnTo>
                      <a:pt x="148" y="30"/>
                    </a:lnTo>
                    <a:lnTo>
                      <a:pt x="153" y="20"/>
                    </a:lnTo>
                    <a:lnTo>
                      <a:pt x="153" y="89"/>
                    </a:lnTo>
                    <a:lnTo>
                      <a:pt x="153" y="10"/>
                    </a:lnTo>
                    <a:lnTo>
                      <a:pt x="153" y="30"/>
                    </a:lnTo>
                    <a:lnTo>
                      <a:pt x="158" y="20"/>
                    </a:lnTo>
                    <a:lnTo>
                      <a:pt x="158" y="10"/>
                    </a:lnTo>
                    <a:lnTo>
                      <a:pt x="158" y="30"/>
                    </a:lnTo>
                    <a:lnTo>
                      <a:pt x="163" y="20"/>
                    </a:lnTo>
                    <a:lnTo>
                      <a:pt x="163" y="10"/>
                    </a:lnTo>
                    <a:lnTo>
                      <a:pt x="163" y="30"/>
                    </a:lnTo>
                    <a:lnTo>
                      <a:pt x="168" y="20"/>
                    </a:lnTo>
                    <a:lnTo>
                      <a:pt x="168" y="89"/>
                    </a:lnTo>
                    <a:lnTo>
                      <a:pt x="168" y="10"/>
                    </a:lnTo>
                    <a:lnTo>
                      <a:pt x="168" y="20"/>
                    </a:lnTo>
                    <a:lnTo>
                      <a:pt x="173" y="10"/>
                    </a:lnTo>
                    <a:lnTo>
                      <a:pt x="173" y="30"/>
                    </a:lnTo>
                    <a:lnTo>
                      <a:pt x="178" y="20"/>
                    </a:lnTo>
                    <a:lnTo>
                      <a:pt x="178" y="10"/>
                    </a:lnTo>
                    <a:lnTo>
                      <a:pt x="178" y="79"/>
                    </a:lnTo>
                    <a:lnTo>
                      <a:pt x="182" y="89"/>
                    </a:lnTo>
                    <a:lnTo>
                      <a:pt x="182" y="10"/>
                    </a:lnTo>
                    <a:lnTo>
                      <a:pt x="182" y="20"/>
                    </a:lnTo>
                    <a:lnTo>
                      <a:pt x="187" y="30"/>
                    </a:lnTo>
                    <a:lnTo>
                      <a:pt x="187" y="10"/>
                    </a:lnTo>
                    <a:lnTo>
                      <a:pt x="187" y="20"/>
                    </a:lnTo>
                    <a:lnTo>
                      <a:pt x="192" y="30"/>
                    </a:lnTo>
                    <a:lnTo>
                      <a:pt x="192" y="89"/>
                    </a:lnTo>
                    <a:lnTo>
                      <a:pt x="192" y="10"/>
                    </a:lnTo>
                    <a:lnTo>
                      <a:pt x="192" y="30"/>
                    </a:lnTo>
                    <a:lnTo>
                      <a:pt x="197" y="20"/>
                    </a:lnTo>
                    <a:lnTo>
                      <a:pt x="197" y="30"/>
                    </a:lnTo>
                    <a:lnTo>
                      <a:pt x="202" y="20"/>
                    </a:lnTo>
                    <a:lnTo>
                      <a:pt x="202" y="1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2" name="Freeform 272">
                <a:extLst>
                  <a:ext uri="{FF2B5EF4-FFF2-40B4-BE49-F238E27FC236}">
                    <a16:creationId xmlns:a16="http://schemas.microsoft.com/office/drawing/2014/main" id="{E6C0A3A6-5EF7-B64A-BCA7-ECA432C4E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" y="3034"/>
                <a:ext cx="163" cy="62"/>
              </a:xfrm>
              <a:custGeom>
                <a:avLst/>
                <a:gdLst>
                  <a:gd name="T0" fmla="*/ 659 w 227"/>
                  <a:gd name="T1" fmla="*/ 154 h 89"/>
                  <a:gd name="T2" fmla="*/ 659 w 227"/>
                  <a:gd name="T3" fmla="*/ 304 h 89"/>
                  <a:gd name="T4" fmla="*/ 1900 w 227"/>
                  <a:gd name="T5" fmla="*/ 0 h 89"/>
                  <a:gd name="T6" fmla="*/ 2482 w 227"/>
                  <a:gd name="T7" fmla="*/ 154 h 89"/>
                  <a:gd name="T8" fmla="*/ 3175 w 227"/>
                  <a:gd name="T9" fmla="*/ 154 h 89"/>
                  <a:gd name="T10" fmla="*/ 3772 w 227"/>
                  <a:gd name="T11" fmla="*/ 0 h 89"/>
                  <a:gd name="T12" fmla="*/ 4420 w 227"/>
                  <a:gd name="T13" fmla="*/ 154 h 89"/>
                  <a:gd name="T14" fmla="*/ 5019 w 227"/>
                  <a:gd name="T15" fmla="*/ 0 h 89"/>
                  <a:gd name="T16" fmla="*/ 5678 w 227"/>
                  <a:gd name="T17" fmla="*/ 1213 h 89"/>
                  <a:gd name="T18" fmla="*/ 6913 w 227"/>
                  <a:gd name="T19" fmla="*/ 304 h 89"/>
                  <a:gd name="T20" fmla="*/ 6913 w 227"/>
                  <a:gd name="T21" fmla="*/ 304 h 89"/>
                  <a:gd name="T22" fmla="*/ 7470 w 227"/>
                  <a:gd name="T23" fmla="*/ 0 h 89"/>
                  <a:gd name="T24" fmla="*/ 8727 w 227"/>
                  <a:gd name="T25" fmla="*/ 154 h 89"/>
                  <a:gd name="T26" fmla="*/ 8727 w 227"/>
                  <a:gd name="T27" fmla="*/ 752 h 89"/>
                  <a:gd name="T28" fmla="*/ 9305 w 227"/>
                  <a:gd name="T29" fmla="*/ 304 h 89"/>
                  <a:gd name="T30" fmla="*/ 9952 w 227"/>
                  <a:gd name="T31" fmla="*/ 461 h 89"/>
                  <a:gd name="T32" fmla="*/ 10549 w 227"/>
                  <a:gd name="T33" fmla="*/ 0 h 89"/>
                  <a:gd name="T34" fmla="*/ 11786 w 227"/>
                  <a:gd name="T35" fmla="*/ 461 h 89"/>
                  <a:gd name="T36" fmla="*/ 12489 w 227"/>
                  <a:gd name="T37" fmla="*/ 154 h 89"/>
                  <a:gd name="T38" fmla="*/ 13724 w 227"/>
                  <a:gd name="T39" fmla="*/ 304 h 89"/>
                  <a:gd name="T40" fmla="*/ 13724 w 227"/>
                  <a:gd name="T41" fmla="*/ 461 h 89"/>
                  <a:gd name="T42" fmla="*/ 14328 w 227"/>
                  <a:gd name="T43" fmla="*/ 154 h 89"/>
                  <a:gd name="T44" fmla="*/ 14982 w 227"/>
                  <a:gd name="T45" fmla="*/ 154 h 89"/>
                  <a:gd name="T46" fmla="*/ 15629 w 227"/>
                  <a:gd name="T47" fmla="*/ 1366 h 89"/>
                  <a:gd name="T48" fmla="*/ 16227 w 227"/>
                  <a:gd name="T49" fmla="*/ 304 h 89"/>
                  <a:gd name="T50" fmla="*/ 16886 w 227"/>
                  <a:gd name="T51" fmla="*/ 304 h 89"/>
                  <a:gd name="T52" fmla="*/ 17369 w 227"/>
                  <a:gd name="T53" fmla="*/ 1213 h 89"/>
                  <a:gd name="T54" fmla="*/ 18026 w 227"/>
                  <a:gd name="T55" fmla="*/ 461 h 89"/>
                  <a:gd name="T56" fmla="*/ 18604 w 227"/>
                  <a:gd name="T57" fmla="*/ 617 h 89"/>
                  <a:gd name="T58" fmla="*/ 18604 w 227"/>
                  <a:gd name="T59" fmla="*/ 461 h 89"/>
                  <a:gd name="T60" fmla="*/ 19859 w 227"/>
                  <a:gd name="T61" fmla="*/ 304 h 89"/>
                  <a:gd name="T62" fmla="*/ 20501 w 227"/>
                  <a:gd name="T63" fmla="*/ 304 h 89"/>
                  <a:gd name="T64" fmla="*/ 21759 w 227"/>
                  <a:gd name="T65" fmla="*/ 154 h 89"/>
                  <a:gd name="T66" fmla="*/ 23033 w 227"/>
                  <a:gd name="T67" fmla="*/ 154 h 89"/>
                  <a:gd name="T68" fmla="*/ 23697 w 227"/>
                  <a:gd name="T69" fmla="*/ 1213 h 89"/>
                  <a:gd name="T70" fmla="*/ 24279 w 227"/>
                  <a:gd name="T71" fmla="*/ 154 h 89"/>
                  <a:gd name="T72" fmla="*/ 24933 w 227"/>
                  <a:gd name="T73" fmla="*/ 154 h 89"/>
                  <a:gd name="T74" fmla="*/ 24933 w 227"/>
                  <a:gd name="T75" fmla="*/ 617 h 89"/>
                  <a:gd name="T76" fmla="*/ 25536 w 227"/>
                  <a:gd name="T77" fmla="*/ 304 h 89"/>
                  <a:gd name="T78" fmla="*/ 26179 w 227"/>
                  <a:gd name="T79" fmla="*/ 461 h 89"/>
                  <a:gd name="T80" fmla="*/ 26761 w 227"/>
                  <a:gd name="T81" fmla="*/ 0 h 89"/>
                  <a:gd name="T82" fmla="*/ 27909 w 227"/>
                  <a:gd name="T83" fmla="*/ 0 h 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27" h="89">
                    <a:moveTo>
                      <a:pt x="0" y="0"/>
                    </a:moveTo>
                    <a:lnTo>
                      <a:pt x="0" y="20"/>
                    </a:lnTo>
                    <a:lnTo>
                      <a:pt x="5" y="10"/>
                    </a:lnTo>
                    <a:lnTo>
                      <a:pt x="5" y="79"/>
                    </a:lnTo>
                    <a:lnTo>
                      <a:pt x="5" y="0"/>
                    </a:lnTo>
                    <a:lnTo>
                      <a:pt x="5" y="20"/>
                    </a:lnTo>
                    <a:lnTo>
                      <a:pt x="15" y="20"/>
                    </a:lnTo>
                    <a:lnTo>
                      <a:pt x="15" y="0"/>
                    </a:lnTo>
                    <a:lnTo>
                      <a:pt x="20" y="10"/>
                    </a:lnTo>
                    <a:lnTo>
                      <a:pt x="20" y="79"/>
                    </a:lnTo>
                    <a:lnTo>
                      <a:pt x="20" y="10"/>
                    </a:lnTo>
                    <a:lnTo>
                      <a:pt x="25" y="0"/>
                    </a:lnTo>
                    <a:lnTo>
                      <a:pt x="25" y="20"/>
                    </a:lnTo>
                    <a:lnTo>
                      <a:pt x="25" y="10"/>
                    </a:lnTo>
                    <a:lnTo>
                      <a:pt x="30" y="20"/>
                    </a:lnTo>
                    <a:lnTo>
                      <a:pt x="30" y="79"/>
                    </a:lnTo>
                    <a:lnTo>
                      <a:pt x="30" y="0"/>
                    </a:lnTo>
                    <a:lnTo>
                      <a:pt x="30" y="30"/>
                    </a:lnTo>
                    <a:lnTo>
                      <a:pt x="35" y="20"/>
                    </a:lnTo>
                    <a:lnTo>
                      <a:pt x="35" y="10"/>
                    </a:lnTo>
                    <a:lnTo>
                      <a:pt x="35" y="20"/>
                    </a:lnTo>
                    <a:lnTo>
                      <a:pt x="40" y="10"/>
                    </a:lnTo>
                    <a:lnTo>
                      <a:pt x="40" y="0"/>
                    </a:lnTo>
                    <a:lnTo>
                      <a:pt x="40" y="20"/>
                    </a:lnTo>
                    <a:lnTo>
                      <a:pt x="45" y="10"/>
                    </a:lnTo>
                    <a:lnTo>
                      <a:pt x="45" y="79"/>
                    </a:lnTo>
                    <a:lnTo>
                      <a:pt x="45" y="0"/>
                    </a:lnTo>
                    <a:lnTo>
                      <a:pt x="45" y="20"/>
                    </a:lnTo>
                    <a:lnTo>
                      <a:pt x="55" y="20"/>
                    </a:lnTo>
                    <a:lnTo>
                      <a:pt x="55" y="30"/>
                    </a:lnTo>
                    <a:lnTo>
                      <a:pt x="55" y="10"/>
                    </a:lnTo>
                    <a:lnTo>
                      <a:pt x="55" y="20"/>
                    </a:lnTo>
                    <a:lnTo>
                      <a:pt x="59" y="10"/>
                    </a:lnTo>
                    <a:lnTo>
                      <a:pt x="59" y="79"/>
                    </a:lnTo>
                    <a:lnTo>
                      <a:pt x="59" y="0"/>
                    </a:lnTo>
                    <a:lnTo>
                      <a:pt x="59" y="10"/>
                    </a:lnTo>
                    <a:lnTo>
                      <a:pt x="64" y="20"/>
                    </a:lnTo>
                    <a:lnTo>
                      <a:pt x="69" y="10"/>
                    </a:lnTo>
                    <a:lnTo>
                      <a:pt x="69" y="79"/>
                    </a:lnTo>
                    <a:lnTo>
                      <a:pt x="69" y="0"/>
                    </a:lnTo>
                    <a:lnTo>
                      <a:pt x="69" y="49"/>
                    </a:lnTo>
                    <a:lnTo>
                      <a:pt x="74" y="40"/>
                    </a:lnTo>
                    <a:lnTo>
                      <a:pt x="74" y="10"/>
                    </a:lnTo>
                    <a:lnTo>
                      <a:pt x="74" y="20"/>
                    </a:lnTo>
                    <a:lnTo>
                      <a:pt x="79" y="30"/>
                    </a:lnTo>
                    <a:lnTo>
                      <a:pt x="79" y="10"/>
                    </a:lnTo>
                    <a:lnTo>
                      <a:pt x="79" y="30"/>
                    </a:lnTo>
                    <a:lnTo>
                      <a:pt x="84" y="20"/>
                    </a:lnTo>
                    <a:lnTo>
                      <a:pt x="84" y="79"/>
                    </a:lnTo>
                    <a:lnTo>
                      <a:pt x="84" y="0"/>
                    </a:lnTo>
                    <a:lnTo>
                      <a:pt x="84" y="20"/>
                    </a:lnTo>
                    <a:lnTo>
                      <a:pt x="94" y="20"/>
                    </a:lnTo>
                    <a:lnTo>
                      <a:pt x="94" y="30"/>
                    </a:lnTo>
                    <a:lnTo>
                      <a:pt x="94" y="10"/>
                    </a:lnTo>
                    <a:lnTo>
                      <a:pt x="94" y="20"/>
                    </a:lnTo>
                    <a:lnTo>
                      <a:pt x="99" y="10"/>
                    </a:lnTo>
                    <a:lnTo>
                      <a:pt x="99" y="89"/>
                    </a:lnTo>
                    <a:lnTo>
                      <a:pt x="99" y="20"/>
                    </a:lnTo>
                    <a:lnTo>
                      <a:pt x="109" y="20"/>
                    </a:lnTo>
                    <a:lnTo>
                      <a:pt x="109" y="79"/>
                    </a:lnTo>
                    <a:lnTo>
                      <a:pt x="109" y="0"/>
                    </a:lnTo>
                    <a:lnTo>
                      <a:pt x="109" y="30"/>
                    </a:lnTo>
                    <a:lnTo>
                      <a:pt x="114" y="20"/>
                    </a:lnTo>
                    <a:lnTo>
                      <a:pt x="114" y="30"/>
                    </a:lnTo>
                    <a:lnTo>
                      <a:pt x="114" y="10"/>
                    </a:lnTo>
                    <a:lnTo>
                      <a:pt x="114" y="20"/>
                    </a:lnTo>
                    <a:lnTo>
                      <a:pt x="119" y="30"/>
                    </a:lnTo>
                    <a:lnTo>
                      <a:pt x="119" y="10"/>
                    </a:lnTo>
                    <a:lnTo>
                      <a:pt x="119" y="30"/>
                    </a:lnTo>
                    <a:lnTo>
                      <a:pt x="124" y="20"/>
                    </a:lnTo>
                    <a:lnTo>
                      <a:pt x="124" y="89"/>
                    </a:lnTo>
                    <a:lnTo>
                      <a:pt x="124" y="0"/>
                    </a:lnTo>
                    <a:lnTo>
                      <a:pt x="124" y="30"/>
                    </a:lnTo>
                    <a:lnTo>
                      <a:pt x="129" y="20"/>
                    </a:lnTo>
                    <a:lnTo>
                      <a:pt x="129" y="10"/>
                    </a:lnTo>
                    <a:lnTo>
                      <a:pt x="129" y="30"/>
                    </a:lnTo>
                    <a:lnTo>
                      <a:pt x="134" y="20"/>
                    </a:lnTo>
                    <a:lnTo>
                      <a:pt x="134" y="10"/>
                    </a:lnTo>
                    <a:lnTo>
                      <a:pt x="134" y="69"/>
                    </a:lnTo>
                    <a:lnTo>
                      <a:pt x="138" y="79"/>
                    </a:lnTo>
                    <a:lnTo>
                      <a:pt x="138" y="89"/>
                    </a:lnTo>
                    <a:lnTo>
                      <a:pt x="138" y="20"/>
                    </a:lnTo>
                    <a:lnTo>
                      <a:pt x="143" y="30"/>
                    </a:lnTo>
                    <a:lnTo>
                      <a:pt x="143" y="10"/>
                    </a:lnTo>
                    <a:lnTo>
                      <a:pt x="143" y="30"/>
                    </a:lnTo>
                    <a:lnTo>
                      <a:pt x="148" y="40"/>
                    </a:lnTo>
                    <a:lnTo>
                      <a:pt x="148" y="89"/>
                    </a:lnTo>
                    <a:lnTo>
                      <a:pt x="148" y="10"/>
                    </a:lnTo>
                    <a:lnTo>
                      <a:pt x="148" y="30"/>
                    </a:lnTo>
                    <a:lnTo>
                      <a:pt x="158" y="30"/>
                    </a:lnTo>
                    <a:lnTo>
                      <a:pt x="158" y="40"/>
                    </a:lnTo>
                    <a:lnTo>
                      <a:pt x="158" y="20"/>
                    </a:lnTo>
                    <a:lnTo>
                      <a:pt x="163" y="30"/>
                    </a:lnTo>
                    <a:lnTo>
                      <a:pt x="163" y="79"/>
                    </a:lnTo>
                    <a:lnTo>
                      <a:pt x="163" y="20"/>
                    </a:lnTo>
                    <a:lnTo>
                      <a:pt x="173" y="20"/>
                    </a:lnTo>
                    <a:lnTo>
                      <a:pt x="173" y="79"/>
                    </a:lnTo>
                    <a:lnTo>
                      <a:pt x="173" y="10"/>
                    </a:lnTo>
                    <a:lnTo>
                      <a:pt x="173" y="30"/>
                    </a:lnTo>
                    <a:lnTo>
                      <a:pt x="183" y="30"/>
                    </a:lnTo>
                    <a:lnTo>
                      <a:pt x="183" y="10"/>
                    </a:lnTo>
                    <a:lnTo>
                      <a:pt x="183" y="30"/>
                    </a:lnTo>
                    <a:lnTo>
                      <a:pt x="188" y="20"/>
                    </a:lnTo>
                    <a:lnTo>
                      <a:pt x="188" y="79"/>
                    </a:lnTo>
                    <a:lnTo>
                      <a:pt x="188" y="10"/>
                    </a:lnTo>
                    <a:lnTo>
                      <a:pt x="188" y="20"/>
                    </a:lnTo>
                    <a:lnTo>
                      <a:pt x="193" y="10"/>
                    </a:lnTo>
                    <a:lnTo>
                      <a:pt x="193" y="30"/>
                    </a:lnTo>
                    <a:lnTo>
                      <a:pt x="193" y="20"/>
                    </a:lnTo>
                    <a:lnTo>
                      <a:pt x="198" y="10"/>
                    </a:lnTo>
                    <a:lnTo>
                      <a:pt x="198" y="79"/>
                    </a:lnTo>
                    <a:lnTo>
                      <a:pt x="198" y="10"/>
                    </a:lnTo>
                    <a:lnTo>
                      <a:pt x="198" y="40"/>
                    </a:lnTo>
                    <a:lnTo>
                      <a:pt x="203" y="30"/>
                    </a:lnTo>
                    <a:lnTo>
                      <a:pt x="203" y="10"/>
                    </a:lnTo>
                    <a:lnTo>
                      <a:pt x="203" y="20"/>
                    </a:lnTo>
                    <a:lnTo>
                      <a:pt x="208" y="30"/>
                    </a:lnTo>
                    <a:lnTo>
                      <a:pt x="208" y="10"/>
                    </a:lnTo>
                    <a:lnTo>
                      <a:pt x="208" y="30"/>
                    </a:lnTo>
                    <a:lnTo>
                      <a:pt x="213" y="20"/>
                    </a:lnTo>
                    <a:lnTo>
                      <a:pt x="213" y="79"/>
                    </a:lnTo>
                    <a:lnTo>
                      <a:pt x="213" y="0"/>
                    </a:lnTo>
                    <a:lnTo>
                      <a:pt x="213" y="20"/>
                    </a:lnTo>
                    <a:lnTo>
                      <a:pt x="222" y="20"/>
                    </a:lnTo>
                    <a:lnTo>
                      <a:pt x="222" y="0"/>
                    </a:lnTo>
                    <a:lnTo>
                      <a:pt x="222" y="89"/>
                    </a:lnTo>
                    <a:lnTo>
                      <a:pt x="227" y="79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3" name="Freeform 273">
                <a:extLst>
                  <a:ext uri="{FF2B5EF4-FFF2-40B4-BE49-F238E27FC236}">
                    <a16:creationId xmlns:a16="http://schemas.microsoft.com/office/drawing/2014/main" id="{8C2A4D29-5546-3A4E-9E36-4FDE67401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" y="3041"/>
                <a:ext cx="2" cy="48"/>
              </a:xfrm>
              <a:custGeom>
                <a:avLst/>
                <a:gdLst>
                  <a:gd name="T0" fmla="*/ 0 w 5"/>
                  <a:gd name="T1" fmla="*/ 1184 h 69"/>
                  <a:gd name="T2" fmla="*/ 0 w 5"/>
                  <a:gd name="T3" fmla="*/ 0 h 69"/>
                  <a:gd name="T4" fmla="*/ 512 w 5"/>
                  <a:gd name="T5" fmla="*/ 169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9">
                    <a:moveTo>
                      <a:pt x="0" y="69"/>
                    </a:moveTo>
                    <a:lnTo>
                      <a:pt x="0" y="0"/>
                    </a:lnTo>
                    <a:lnTo>
                      <a:pt x="5" y="1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4" name="Oval 274">
                <a:extLst>
                  <a:ext uri="{FF2B5EF4-FFF2-40B4-BE49-F238E27FC236}">
                    <a16:creationId xmlns:a16="http://schemas.microsoft.com/office/drawing/2014/main" id="{4A960E71-25A7-C945-839D-C85F278CF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947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65" name="Freeform 275">
                <a:extLst>
                  <a:ext uri="{FF2B5EF4-FFF2-40B4-BE49-F238E27FC236}">
                    <a16:creationId xmlns:a16="http://schemas.microsoft.com/office/drawing/2014/main" id="{4FEB3BAC-8565-5A4C-AB06-1984717FB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2940"/>
                <a:ext cx="229" cy="70"/>
              </a:xfrm>
              <a:custGeom>
                <a:avLst/>
                <a:gdLst>
                  <a:gd name="T0" fmla="*/ 672 w 316"/>
                  <a:gd name="T1" fmla="*/ 166 h 100"/>
                  <a:gd name="T2" fmla="*/ 1286 w 316"/>
                  <a:gd name="T3" fmla="*/ 166 h 100"/>
                  <a:gd name="T4" fmla="*/ 2608 w 316"/>
                  <a:gd name="T5" fmla="*/ 1287 h 100"/>
                  <a:gd name="T6" fmla="*/ 3280 w 316"/>
                  <a:gd name="T7" fmla="*/ 809 h 100"/>
                  <a:gd name="T8" fmla="*/ 4566 w 316"/>
                  <a:gd name="T9" fmla="*/ 1450 h 100"/>
                  <a:gd name="T10" fmla="*/ 5890 w 316"/>
                  <a:gd name="T11" fmla="*/ 971 h 100"/>
                  <a:gd name="T12" fmla="*/ 6561 w 316"/>
                  <a:gd name="T13" fmla="*/ 1287 h 100"/>
                  <a:gd name="T14" fmla="*/ 7720 w 316"/>
                  <a:gd name="T15" fmla="*/ 971 h 100"/>
                  <a:gd name="T16" fmla="*/ 9027 w 316"/>
                  <a:gd name="T17" fmla="*/ 643 h 100"/>
                  <a:gd name="T18" fmla="*/ 9709 w 316"/>
                  <a:gd name="T19" fmla="*/ 809 h 100"/>
                  <a:gd name="T20" fmla="*/ 10314 w 316"/>
                  <a:gd name="T21" fmla="*/ 477 h 100"/>
                  <a:gd name="T22" fmla="*/ 11000 w 316"/>
                  <a:gd name="T23" fmla="*/ 477 h 100"/>
                  <a:gd name="T24" fmla="*/ 11595 w 316"/>
                  <a:gd name="T25" fmla="*/ 322 h 100"/>
                  <a:gd name="T26" fmla="*/ 12989 w 316"/>
                  <a:gd name="T27" fmla="*/ 809 h 100"/>
                  <a:gd name="T28" fmla="*/ 14285 w 316"/>
                  <a:gd name="T29" fmla="*/ 166 h 100"/>
                  <a:gd name="T30" fmla="*/ 14876 w 316"/>
                  <a:gd name="T31" fmla="*/ 0 h 100"/>
                  <a:gd name="T32" fmla="*/ 16204 w 316"/>
                  <a:gd name="T33" fmla="*/ 809 h 100"/>
                  <a:gd name="T34" fmla="*/ 16895 w 316"/>
                  <a:gd name="T35" fmla="*/ 166 h 100"/>
                  <a:gd name="T36" fmla="*/ 18023 w 316"/>
                  <a:gd name="T37" fmla="*/ 809 h 100"/>
                  <a:gd name="T38" fmla="*/ 19347 w 316"/>
                  <a:gd name="T39" fmla="*/ 322 h 100"/>
                  <a:gd name="T40" fmla="*/ 20688 w 316"/>
                  <a:gd name="T41" fmla="*/ 166 h 100"/>
                  <a:gd name="T42" fmla="*/ 21304 w 316"/>
                  <a:gd name="T43" fmla="*/ 322 h 100"/>
                  <a:gd name="T44" fmla="*/ 21976 w 316"/>
                  <a:gd name="T45" fmla="*/ 166 h 100"/>
                  <a:gd name="T46" fmla="*/ 22627 w 316"/>
                  <a:gd name="T47" fmla="*/ 322 h 100"/>
                  <a:gd name="T48" fmla="*/ 23304 w 316"/>
                  <a:gd name="T49" fmla="*/ 166 h 100"/>
                  <a:gd name="T50" fmla="*/ 24584 w 316"/>
                  <a:gd name="T51" fmla="*/ 809 h 100"/>
                  <a:gd name="T52" fmla="*/ 25913 w 316"/>
                  <a:gd name="T53" fmla="*/ 809 h 100"/>
                  <a:gd name="T54" fmla="*/ 26582 w 316"/>
                  <a:gd name="T55" fmla="*/ 166 h 100"/>
                  <a:gd name="T56" fmla="*/ 27743 w 316"/>
                  <a:gd name="T57" fmla="*/ 809 h 100"/>
                  <a:gd name="T58" fmla="*/ 29045 w 316"/>
                  <a:gd name="T59" fmla="*/ 322 h 100"/>
                  <a:gd name="T60" fmla="*/ 29736 w 316"/>
                  <a:gd name="T61" fmla="*/ 0 h 100"/>
                  <a:gd name="T62" fmla="*/ 30329 w 316"/>
                  <a:gd name="T63" fmla="*/ 166 h 100"/>
                  <a:gd name="T64" fmla="*/ 31023 w 316"/>
                  <a:gd name="T65" fmla="*/ 166 h 100"/>
                  <a:gd name="T66" fmla="*/ 32940 w 316"/>
                  <a:gd name="T67" fmla="*/ 477 h 100"/>
                  <a:gd name="T68" fmla="*/ 33632 w 316"/>
                  <a:gd name="T69" fmla="*/ 322 h 100"/>
                  <a:gd name="T70" fmla="*/ 34304 w 316"/>
                  <a:gd name="T71" fmla="*/ 322 h 100"/>
                  <a:gd name="T72" fmla="*/ 35589 w 316"/>
                  <a:gd name="T73" fmla="*/ 322 h 100"/>
                  <a:gd name="T74" fmla="*/ 36220 w 316"/>
                  <a:gd name="T75" fmla="*/ 166 h 100"/>
                  <a:gd name="T76" fmla="*/ 37508 w 316"/>
                  <a:gd name="T77" fmla="*/ 643 h 100"/>
                  <a:gd name="T78" fmla="*/ 38052 w 316"/>
                  <a:gd name="T79" fmla="*/ 166 h 100"/>
                  <a:gd name="T80" fmla="*/ 39374 w 316"/>
                  <a:gd name="T81" fmla="*/ 809 h 100"/>
                  <a:gd name="T82" fmla="*/ 40039 w 316"/>
                  <a:gd name="T83" fmla="*/ 322 h 10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6" h="100">
                    <a:moveTo>
                      <a:pt x="5" y="0"/>
                    </a:moveTo>
                    <a:lnTo>
                      <a:pt x="0" y="0"/>
                    </a:lnTo>
                    <a:lnTo>
                      <a:pt x="5" y="10"/>
                    </a:lnTo>
                    <a:lnTo>
                      <a:pt x="10" y="20"/>
                    </a:lnTo>
                    <a:lnTo>
                      <a:pt x="10" y="50"/>
                    </a:lnTo>
                    <a:lnTo>
                      <a:pt x="10" y="10"/>
                    </a:lnTo>
                    <a:lnTo>
                      <a:pt x="15" y="20"/>
                    </a:lnTo>
                    <a:lnTo>
                      <a:pt x="20" y="30"/>
                    </a:lnTo>
                    <a:lnTo>
                      <a:pt x="20" y="80"/>
                    </a:lnTo>
                    <a:lnTo>
                      <a:pt x="25" y="90"/>
                    </a:lnTo>
                    <a:lnTo>
                      <a:pt x="25" y="100"/>
                    </a:lnTo>
                    <a:lnTo>
                      <a:pt x="25" y="50"/>
                    </a:lnTo>
                    <a:lnTo>
                      <a:pt x="30" y="60"/>
                    </a:lnTo>
                    <a:lnTo>
                      <a:pt x="35" y="70"/>
                    </a:lnTo>
                    <a:lnTo>
                      <a:pt x="35" y="90"/>
                    </a:lnTo>
                    <a:lnTo>
                      <a:pt x="35" y="60"/>
                    </a:lnTo>
                    <a:lnTo>
                      <a:pt x="45" y="60"/>
                    </a:lnTo>
                    <a:lnTo>
                      <a:pt x="50" y="50"/>
                    </a:lnTo>
                    <a:lnTo>
                      <a:pt x="50" y="80"/>
                    </a:lnTo>
                    <a:lnTo>
                      <a:pt x="50" y="40"/>
                    </a:lnTo>
                    <a:lnTo>
                      <a:pt x="54" y="50"/>
                    </a:lnTo>
                    <a:lnTo>
                      <a:pt x="59" y="60"/>
                    </a:lnTo>
                    <a:lnTo>
                      <a:pt x="59" y="80"/>
                    </a:lnTo>
                    <a:lnTo>
                      <a:pt x="59" y="40"/>
                    </a:lnTo>
                    <a:lnTo>
                      <a:pt x="69" y="40"/>
                    </a:lnTo>
                    <a:lnTo>
                      <a:pt x="64" y="40"/>
                    </a:lnTo>
                    <a:lnTo>
                      <a:pt x="69" y="40"/>
                    </a:lnTo>
                    <a:lnTo>
                      <a:pt x="74" y="50"/>
                    </a:lnTo>
                    <a:lnTo>
                      <a:pt x="74" y="70"/>
                    </a:lnTo>
                    <a:lnTo>
                      <a:pt x="74" y="20"/>
                    </a:lnTo>
                    <a:lnTo>
                      <a:pt x="79" y="30"/>
                    </a:lnTo>
                    <a:lnTo>
                      <a:pt x="84" y="40"/>
                    </a:lnTo>
                    <a:lnTo>
                      <a:pt x="84" y="60"/>
                    </a:lnTo>
                    <a:lnTo>
                      <a:pt x="84" y="30"/>
                    </a:lnTo>
                    <a:lnTo>
                      <a:pt x="89" y="20"/>
                    </a:lnTo>
                    <a:lnTo>
                      <a:pt x="89" y="10"/>
                    </a:lnTo>
                    <a:lnTo>
                      <a:pt x="89" y="20"/>
                    </a:lnTo>
                    <a:lnTo>
                      <a:pt x="94" y="20"/>
                    </a:lnTo>
                    <a:lnTo>
                      <a:pt x="99" y="30"/>
                    </a:lnTo>
                    <a:lnTo>
                      <a:pt x="99" y="50"/>
                    </a:lnTo>
                    <a:lnTo>
                      <a:pt x="99" y="10"/>
                    </a:lnTo>
                    <a:lnTo>
                      <a:pt x="104" y="20"/>
                    </a:lnTo>
                    <a:lnTo>
                      <a:pt x="109" y="10"/>
                    </a:lnTo>
                    <a:lnTo>
                      <a:pt x="109" y="40"/>
                    </a:lnTo>
                    <a:lnTo>
                      <a:pt x="114" y="50"/>
                    </a:lnTo>
                    <a:lnTo>
                      <a:pt x="114" y="0"/>
                    </a:lnTo>
                    <a:lnTo>
                      <a:pt x="119" y="10"/>
                    </a:lnTo>
                    <a:lnTo>
                      <a:pt x="124" y="20"/>
                    </a:lnTo>
                    <a:lnTo>
                      <a:pt x="124" y="50"/>
                    </a:lnTo>
                    <a:lnTo>
                      <a:pt x="124" y="10"/>
                    </a:lnTo>
                    <a:lnTo>
                      <a:pt x="133" y="10"/>
                    </a:lnTo>
                    <a:lnTo>
                      <a:pt x="129" y="10"/>
                    </a:lnTo>
                    <a:lnTo>
                      <a:pt x="133" y="10"/>
                    </a:lnTo>
                    <a:lnTo>
                      <a:pt x="138" y="20"/>
                    </a:lnTo>
                    <a:lnTo>
                      <a:pt x="138" y="50"/>
                    </a:lnTo>
                    <a:lnTo>
                      <a:pt x="138" y="0"/>
                    </a:lnTo>
                    <a:lnTo>
                      <a:pt x="143" y="10"/>
                    </a:lnTo>
                    <a:lnTo>
                      <a:pt x="148" y="20"/>
                    </a:lnTo>
                    <a:lnTo>
                      <a:pt x="148" y="50"/>
                    </a:lnTo>
                    <a:lnTo>
                      <a:pt x="148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8" y="10"/>
                    </a:lnTo>
                    <a:lnTo>
                      <a:pt x="163" y="20"/>
                    </a:lnTo>
                    <a:lnTo>
                      <a:pt x="163" y="50"/>
                    </a:lnTo>
                    <a:lnTo>
                      <a:pt x="163" y="0"/>
                    </a:lnTo>
                    <a:lnTo>
                      <a:pt x="168" y="10"/>
                    </a:lnTo>
                    <a:lnTo>
                      <a:pt x="173" y="20"/>
                    </a:lnTo>
                    <a:lnTo>
                      <a:pt x="173" y="50"/>
                    </a:lnTo>
                    <a:lnTo>
                      <a:pt x="173" y="20"/>
                    </a:lnTo>
                    <a:lnTo>
                      <a:pt x="178" y="10"/>
                    </a:lnTo>
                    <a:lnTo>
                      <a:pt x="178" y="0"/>
                    </a:lnTo>
                    <a:lnTo>
                      <a:pt x="178" y="10"/>
                    </a:lnTo>
                    <a:lnTo>
                      <a:pt x="183" y="10"/>
                    </a:lnTo>
                    <a:lnTo>
                      <a:pt x="188" y="20"/>
                    </a:lnTo>
                    <a:lnTo>
                      <a:pt x="188" y="50"/>
                    </a:lnTo>
                    <a:lnTo>
                      <a:pt x="188" y="10"/>
                    </a:lnTo>
                    <a:lnTo>
                      <a:pt x="198" y="10"/>
                    </a:lnTo>
                    <a:lnTo>
                      <a:pt x="198" y="50"/>
                    </a:lnTo>
                    <a:lnTo>
                      <a:pt x="203" y="40"/>
                    </a:lnTo>
                    <a:lnTo>
                      <a:pt x="203" y="0"/>
                    </a:lnTo>
                    <a:lnTo>
                      <a:pt x="203" y="10"/>
                    </a:lnTo>
                    <a:lnTo>
                      <a:pt x="208" y="10"/>
                    </a:lnTo>
                    <a:lnTo>
                      <a:pt x="212" y="20"/>
                    </a:lnTo>
                    <a:lnTo>
                      <a:pt x="212" y="50"/>
                    </a:lnTo>
                    <a:lnTo>
                      <a:pt x="212" y="10"/>
                    </a:lnTo>
                    <a:lnTo>
                      <a:pt x="222" y="10"/>
                    </a:lnTo>
                    <a:lnTo>
                      <a:pt x="222" y="20"/>
                    </a:lnTo>
                    <a:lnTo>
                      <a:pt x="227" y="10"/>
                    </a:lnTo>
                    <a:lnTo>
                      <a:pt x="227" y="50"/>
                    </a:lnTo>
                    <a:lnTo>
                      <a:pt x="227" y="0"/>
                    </a:lnTo>
                    <a:lnTo>
                      <a:pt x="232" y="10"/>
                    </a:lnTo>
                    <a:lnTo>
                      <a:pt x="232" y="20"/>
                    </a:lnTo>
                    <a:lnTo>
                      <a:pt x="232" y="10"/>
                    </a:lnTo>
                    <a:lnTo>
                      <a:pt x="237" y="20"/>
                    </a:lnTo>
                    <a:lnTo>
                      <a:pt x="237" y="50"/>
                    </a:lnTo>
                    <a:lnTo>
                      <a:pt x="237" y="10"/>
                    </a:lnTo>
                    <a:lnTo>
                      <a:pt x="242" y="20"/>
                    </a:lnTo>
                    <a:lnTo>
                      <a:pt x="247" y="20"/>
                    </a:lnTo>
                    <a:lnTo>
                      <a:pt x="252" y="30"/>
                    </a:lnTo>
                    <a:lnTo>
                      <a:pt x="252" y="50"/>
                    </a:lnTo>
                    <a:lnTo>
                      <a:pt x="252" y="10"/>
                    </a:lnTo>
                    <a:lnTo>
                      <a:pt x="257" y="20"/>
                    </a:lnTo>
                    <a:lnTo>
                      <a:pt x="262" y="30"/>
                    </a:lnTo>
                    <a:lnTo>
                      <a:pt x="262" y="60"/>
                    </a:lnTo>
                    <a:lnTo>
                      <a:pt x="262" y="20"/>
                    </a:lnTo>
                    <a:lnTo>
                      <a:pt x="272" y="20"/>
                    </a:lnTo>
                    <a:lnTo>
                      <a:pt x="267" y="20"/>
                    </a:lnTo>
                    <a:lnTo>
                      <a:pt x="272" y="20"/>
                    </a:lnTo>
                    <a:lnTo>
                      <a:pt x="277" y="30"/>
                    </a:lnTo>
                    <a:lnTo>
                      <a:pt x="277" y="60"/>
                    </a:lnTo>
                    <a:lnTo>
                      <a:pt x="277" y="10"/>
                    </a:lnTo>
                    <a:lnTo>
                      <a:pt x="282" y="20"/>
                    </a:lnTo>
                    <a:lnTo>
                      <a:pt x="287" y="30"/>
                    </a:lnTo>
                    <a:lnTo>
                      <a:pt x="287" y="40"/>
                    </a:lnTo>
                    <a:lnTo>
                      <a:pt x="291" y="50"/>
                    </a:lnTo>
                    <a:lnTo>
                      <a:pt x="291" y="60"/>
                    </a:lnTo>
                    <a:lnTo>
                      <a:pt x="291" y="10"/>
                    </a:lnTo>
                    <a:lnTo>
                      <a:pt x="296" y="20"/>
                    </a:lnTo>
                    <a:lnTo>
                      <a:pt x="301" y="30"/>
                    </a:lnTo>
                    <a:lnTo>
                      <a:pt x="301" y="50"/>
                    </a:lnTo>
                    <a:lnTo>
                      <a:pt x="301" y="10"/>
                    </a:lnTo>
                    <a:lnTo>
                      <a:pt x="306" y="0"/>
                    </a:lnTo>
                    <a:lnTo>
                      <a:pt x="306" y="20"/>
                    </a:lnTo>
                    <a:lnTo>
                      <a:pt x="316" y="20"/>
                    </a:lnTo>
                    <a:lnTo>
                      <a:pt x="316" y="5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6" name="Freeform 276">
                <a:extLst>
                  <a:ext uri="{FF2B5EF4-FFF2-40B4-BE49-F238E27FC236}">
                    <a16:creationId xmlns:a16="http://schemas.microsoft.com/office/drawing/2014/main" id="{854FF1BD-7F4A-0340-ADD4-4028E3C6A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" y="2940"/>
                <a:ext cx="199" cy="42"/>
              </a:xfrm>
              <a:custGeom>
                <a:avLst/>
                <a:gdLst>
                  <a:gd name="T0" fmla="*/ 657 w 277"/>
                  <a:gd name="T1" fmla="*/ 0 h 60"/>
                  <a:gd name="T2" fmla="*/ 1253 w 277"/>
                  <a:gd name="T3" fmla="*/ 189 h 60"/>
                  <a:gd name="T4" fmla="*/ 1895 w 277"/>
                  <a:gd name="T5" fmla="*/ 189 h 60"/>
                  <a:gd name="T6" fmla="*/ 2477 w 277"/>
                  <a:gd name="T7" fmla="*/ 363 h 60"/>
                  <a:gd name="T8" fmla="*/ 3129 w 277"/>
                  <a:gd name="T9" fmla="*/ 544 h 60"/>
                  <a:gd name="T10" fmla="*/ 3757 w 277"/>
                  <a:gd name="T11" fmla="*/ 0 h 60"/>
                  <a:gd name="T12" fmla="*/ 4408 w 277"/>
                  <a:gd name="T13" fmla="*/ 363 h 60"/>
                  <a:gd name="T14" fmla="*/ 4408 w 277"/>
                  <a:gd name="T15" fmla="*/ 722 h 60"/>
                  <a:gd name="T16" fmla="*/ 4992 w 277"/>
                  <a:gd name="T17" fmla="*/ 189 h 60"/>
                  <a:gd name="T18" fmla="*/ 5661 w 277"/>
                  <a:gd name="T19" fmla="*/ 189 h 60"/>
                  <a:gd name="T20" fmla="*/ 6239 w 277"/>
                  <a:gd name="T21" fmla="*/ 1083 h 60"/>
                  <a:gd name="T22" fmla="*/ 7340 w 277"/>
                  <a:gd name="T23" fmla="*/ 363 h 60"/>
                  <a:gd name="T24" fmla="*/ 8026 w 277"/>
                  <a:gd name="T25" fmla="*/ 189 h 60"/>
                  <a:gd name="T26" fmla="*/ 9275 w 277"/>
                  <a:gd name="T27" fmla="*/ 189 h 60"/>
                  <a:gd name="T28" fmla="*/ 9921 w 277"/>
                  <a:gd name="T29" fmla="*/ 189 h 60"/>
                  <a:gd name="T30" fmla="*/ 9921 w 277"/>
                  <a:gd name="T31" fmla="*/ 189 h 60"/>
                  <a:gd name="T32" fmla="*/ 10497 w 277"/>
                  <a:gd name="T33" fmla="*/ 363 h 60"/>
                  <a:gd name="T34" fmla="*/ 11168 w 277"/>
                  <a:gd name="T35" fmla="*/ 189 h 60"/>
                  <a:gd name="T36" fmla="*/ 12404 w 277"/>
                  <a:gd name="T37" fmla="*/ 544 h 60"/>
                  <a:gd name="T38" fmla="*/ 13001 w 277"/>
                  <a:gd name="T39" fmla="*/ 722 h 60"/>
                  <a:gd name="T40" fmla="*/ 14265 w 277"/>
                  <a:gd name="T41" fmla="*/ 544 h 60"/>
                  <a:gd name="T42" fmla="*/ 15507 w 277"/>
                  <a:gd name="T43" fmla="*/ 363 h 60"/>
                  <a:gd name="T44" fmla="*/ 16160 w 277"/>
                  <a:gd name="T45" fmla="*/ 544 h 60"/>
                  <a:gd name="T46" fmla="*/ 16682 w 277"/>
                  <a:gd name="T47" fmla="*/ 363 h 60"/>
                  <a:gd name="T48" fmla="*/ 17258 w 277"/>
                  <a:gd name="T49" fmla="*/ 363 h 60"/>
                  <a:gd name="T50" fmla="*/ 18549 w 277"/>
                  <a:gd name="T51" fmla="*/ 363 h 60"/>
                  <a:gd name="T52" fmla="*/ 19196 w 277"/>
                  <a:gd name="T53" fmla="*/ 189 h 60"/>
                  <a:gd name="T54" fmla="*/ 20430 w 277"/>
                  <a:gd name="T55" fmla="*/ 722 h 60"/>
                  <a:gd name="T56" fmla="*/ 21026 w 277"/>
                  <a:gd name="T57" fmla="*/ 189 h 60"/>
                  <a:gd name="T58" fmla="*/ 22250 w 277"/>
                  <a:gd name="T59" fmla="*/ 1083 h 60"/>
                  <a:gd name="T60" fmla="*/ 22924 w 277"/>
                  <a:gd name="T61" fmla="*/ 363 h 60"/>
                  <a:gd name="T62" fmla="*/ 24154 w 277"/>
                  <a:gd name="T63" fmla="*/ 1083 h 60"/>
                  <a:gd name="T64" fmla="*/ 25434 w 277"/>
                  <a:gd name="T65" fmla="*/ 544 h 60"/>
                  <a:gd name="T66" fmla="*/ 26016 w 277"/>
                  <a:gd name="T67" fmla="*/ 189 h 60"/>
                  <a:gd name="T68" fmla="*/ 26533 w 277"/>
                  <a:gd name="T69" fmla="*/ 363 h 60"/>
                  <a:gd name="T70" fmla="*/ 27190 w 277"/>
                  <a:gd name="T71" fmla="*/ 189 h 60"/>
                  <a:gd name="T72" fmla="*/ 28435 w 277"/>
                  <a:gd name="T73" fmla="*/ 1083 h 60"/>
                  <a:gd name="T74" fmla="*/ 29705 w 277"/>
                  <a:gd name="T75" fmla="*/ 363 h 60"/>
                  <a:gd name="T76" fmla="*/ 30281 w 277"/>
                  <a:gd name="T77" fmla="*/ 189 h 60"/>
                  <a:gd name="T78" fmla="*/ 32182 w 277"/>
                  <a:gd name="T79" fmla="*/ 544 h 60"/>
                  <a:gd name="T80" fmla="*/ 32779 w 277"/>
                  <a:gd name="T81" fmla="*/ 363 h 60"/>
                  <a:gd name="T82" fmla="*/ 33421 w 277"/>
                  <a:gd name="T83" fmla="*/ 363 h 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7" h="60">
                    <a:moveTo>
                      <a:pt x="0" y="50"/>
                    </a:moveTo>
                    <a:lnTo>
                      <a:pt x="0" y="10"/>
                    </a:lnTo>
                    <a:lnTo>
                      <a:pt x="5" y="0"/>
                    </a:lnTo>
                    <a:lnTo>
                      <a:pt x="5" y="20"/>
                    </a:lnTo>
                    <a:lnTo>
                      <a:pt x="10" y="10"/>
                    </a:lnTo>
                    <a:lnTo>
                      <a:pt x="10" y="50"/>
                    </a:lnTo>
                    <a:lnTo>
                      <a:pt x="10" y="20"/>
                    </a:lnTo>
                    <a:lnTo>
                      <a:pt x="15" y="10"/>
                    </a:lnTo>
                    <a:lnTo>
                      <a:pt x="15" y="0"/>
                    </a:lnTo>
                    <a:lnTo>
                      <a:pt x="15" y="10"/>
                    </a:lnTo>
                    <a:lnTo>
                      <a:pt x="20" y="20"/>
                    </a:lnTo>
                    <a:lnTo>
                      <a:pt x="20" y="10"/>
                    </a:lnTo>
                    <a:lnTo>
                      <a:pt x="20" y="20"/>
                    </a:lnTo>
                    <a:lnTo>
                      <a:pt x="25" y="30"/>
                    </a:lnTo>
                    <a:lnTo>
                      <a:pt x="25" y="50"/>
                    </a:lnTo>
                    <a:lnTo>
                      <a:pt x="25" y="10"/>
                    </a:lnTo>
                    <a:lnTo>
                      <a:pt x="30" y="0"/>
                    </a:lnTo>
                    <a:lnTo>
                      <a:pt x="30" y="20"/>
                    </a:lnTo>
                    <a:lnTo>
                      <a:pt x="30" y="10"/>
                    </a:lnTo>
                    <a:lnTo>
                      <a:pt x="35" y="20"/>
                    </a:lnTo>
                    <a:lnTo>
                      <a:pt x="35" y="50"/>
                    </a:lnTo>
                    <a:lnTo>
                      <a:pt x="35" y="10"/>
                    </a:lnTo>
                    <a:lnTo>
                      <a:pt x="35" y="40"/>
                    </a:lnTo>
                    <a:lnTo>
                      <a:pt x="40" y="30"/>
                    </a:lnTo>
                    <a:lnTo>
                      <a:pt x="40" y="0"/>
                    </a:lnTo>
                    <a:lnTo>
                      <a:pt x="40" y="10"/>
                    </a:lnTo>
                    <a:lnTo>
                      <a:pt x="45" y="20"/>
                    </a:lnTo>
                    <a:lnTo>
                      <a:pt x="45" y="10"/>
                    </a:lnTo>
                    <a:lnTo>
                      <a:pt x="45" y="20"/>
                    </a:lnTo>
                    <a:lnTo>
                      <a:pt x="50" y="30"/>
                    </a:lnTo>
                    <a:lnTo>
                      <a:pt x="50" y="60"/>
                    </a:lnTo>
                    <a:lnTo>
                      <a:pt x="50" y="10"/>
                    </a:lnTo>
                    <a:lnTo>
                      <a:pt x="59" y="10"/>
                    </a:lnTo>
                    <a:lnTo>
                      <a:pt x="59" y="20"/>
                    </a:lnTo>
                    <a:lnTo>
                      <a:pt x="64" y="30"/>
                    </a:lnTo>
                    <a:lnTo>
                      <a:pt x="64" y="50"/>
                    </a:lnTo>
                    <a:lnTo>
                      <a:pt x="64" y="10"/>
                    </a:lnTo>
                    <a:lnTo>
                      <a:pt x="69" y="0"/>
                    </a:lnTo>
                    <a:lnTo>
                      <a:pt x="69" y="20"/>
                    </a:lnTo>
                    <a:lnTo>
                      <a:pt x="74" y="10"/>
                    </a:lnTo>
                    <a:lnTo>
                      <a:pt x="74" y="60"/>
                    </a:lnTo>
                    <a:lnTo>
                      <a:pt x="74" y="20"/>
                    </a:lnTo>
                    <a:lnTo>
                      <a:pt x="79" y="10"/>
                    </a:lnTo>
                    <a:lnTo>
                      <a:pt x="79" y="20"/>
                    </a:lnTo>
                    <a:lnTo>
                      <a:pt x="79" y="0"/>
                    </a:lnTo>
                    <a:lnTo>
                      <a:pt x="79" y="10"/>
                    </a:lnTo>
                    <a:lnTo>
                      <a:pt x="84" y="20"/>
                    </a:lnTo>
                    <a:lnTo>
                      <a:pt x="84" y="10"/>
                    </a:lnTo>
                    <a:lnTo>
                      <a:pt x="84" y="20"/>
                    </a:lnTo>
                    <a:lnTo>
                      <a:pt x="89" y="30"/>
                    </a:lnTo>
                    <a:lnTo>
                      <a:pt x="89" y="60"/>
                    </a:lnTo>
                    <a:lnTo>
                      <a:pt x="89" y="10"/>
                    </a:lnTo>
                    <a:lnTo>
                      <a:pt x="94" y="0"/>
                    </a:lnTo>
                    <a:lnTo>
                      <a:pt x="94" y="20"/>
                    </a:lnTo>
                    <a:lnTo>
                      <a:pt x="99" y="30"/>
                    </a:lnTo>
                    <a:lnTo>
                      <a:pt x="99" y="60"/>
                    </a:lnTo>
                    <a:lnTo>
                      <a:pt x="99" y="50"/>
                    </a:lnTo>
                    <a:lnTo>
                      <a:pt x="104" y="40"/>
                    </a:lnTo>
                    <a:lnTo>
                      <a:pt x="104" y="10"/>
                    </a:lnTo>
                    <a:lnTo>
                      <a:pt x="109" y="20"/>
                    </a:lnTo>
                    <a:lnTo>
                      <a:pt x="114" y="30"/>
                    </a:lnTo>
                    <a:lnTo>
                      <a:pt x="114" y="60"/>
                    </a:lnTo>
                    <a:lnTo>
                      <a:pt x="114" y="20"/>
                    </a:lnTo>
                    <a:lnTo>
                      <a:pt x="124" y="20"/>
                    </a:lnTo>
                    <a:lnTo>
                      <a:pt x="119" y="20"/>
                    </a:lnTo>
                    <a:lnTo>
                      <a:pt x="124" y="20"/>
                    </a:lnTo>
                    <a:lnTo>
                      <a:pt x="129" y="30"/>
                    </a:lnTo>
                    <a:lnTo>
                      <a:pt x="129" y="60"/>
                    </a:lnTo>
                    <a:lnTo>
                      <a:pt x="129" y="10"/>
                    </a:lnTo>
                    <a:lnTo>
                      <a:pt x="133" y="20"/>
                    </a:lnTo>
                    <a:lnTo>
                      <a:pt x="138" y="30"/>
                    </a:lnTo>
                    <a:lnTo>
                      <a:pt x="138" y="60"/>
                    </a:lnTo>
                    <a:lnTo>
                      <a:pt x="138" y="20"/>
                    </a:lnTo>
                    <a:lnTo>
                      <a:pt x="148" y="20"/>
                    </a:lnTo>
                    <a:lnTo>
                      <a:pt x="143" y="20"/>
                    </a:lnTo>
                    <a:lnTo>
                      <a:pt x="148" y="20"/>
                    </a:lnTo>
                    <a:lnTo>
                      <a:pt x="153" y="30"/>
                    </a:lnTo>
                    <a:lnTo>
                      <a:pt x="153" y="60"/>
                    </a:lnTo>
                    <a:lnTo>
                      <a:pt x="153" y="10"/>
                    </a:lnTo>
                    <a:lnTo>
                      <a:pt x="158" y="20"/>
                    </a:lnTo>
                    <a:lnTo>
                      <a:pt x="163" y="30"/>
                    </a:lnTo>
                    <a:lnTo>
                      <a:pt x="163" y="40"/>
                    </a:lnTo>
                    <a:lnTo>
                      <a:pt x="168" y="50"/>
                    </a:lnTo>
                    <a:lnTo>
                      <a:pt x="168" y="60"/>
                    </a:lnTo>
                    <a:lnTo>
                      <a:pt x="168" y="10"/>
                    </a:lnTo>
                    <a:lnTo>
                      <a:pt x="173" y="20"/>
                    </a:lnTo>
                    <a:lnTo>
                      <a:pt x="178" y="30"/>
                    </a:lnTo>
                    <a:lnTo>
                      <a:pt x="178" y="60"/>
                    </a:lnTo>
                    <a:lnTo>
                      <a:pt x="178" y="20"/>
                    </a:lnTo>
                    <a:lnTo>
                      <a:pt x="188" y="20"/>
                    </a:lnTo>
                    <a:lnTo>
                      <a:pt x="183" y="20"/>
                    </a:lnTo>
                    <a:lnTo>
                      <a:pt x="188" y="20"/>
                    </a:lnTo>
                    <a:lnTo>
                      <a:pt x="193" y="30"/>
                    </a:lnTo>
                    <a:lnTo>
                      <a:pt x="193" y="60"/>
                    </a:lnTo>
                    <a:lnTo>
                      <a:pt x="193" y="10"/>
                    </a:lnTo>
                    <a:lnTo>
                      <a:pt x="198" y="20"/>
                    </a:lnTo>
                    <a:lnTo>
                      <a:pt x="203" y="30"/>
                    </a:lnTo>
                    <a:lnTo>
                      <a:pt x="203" y="60"/>
                    </a:lnTo>
                    <a:lnTo>
                      <a:pt x="203" y="20"/>
                    </a:lnTo>
                    <a:lnTo>
                      <a:pt x="208" y="10"/>
                    </a:lnTo>
                    <a:lnTo>
                      <a:pt x="208" y="0"/>
                    </a:lnTo>
                    <a:lnTo>
                      <a:pt x="208" y="20"/>
                    </a:lnTo>
                    <a:lnTo>
                      <a:pt x="212" y="20"/>
                    </a:lnTo>
                    <a:lnTo>
                      <a:pt x="217" y="30"/>
                    </a:lnTo>
                    <a:lnTo>
                      <a:pt x="217" y="60"/>
                    </a:lnTo>
                    <a:lnTo>
                      <a:pt x="217" y="10"/>
                    </a:lnTo>
                    <a:lnTo>
                      <a:pt x="222" y="20"/>
                    </a:lnTo>
                    <a:lnTo>
                      <a:pt x="227" y="30"/>
                    </a:lnTo>
                    <a:lnTo>
                      <a:pt x="227" y="60"/>
                    </a:lnTo>
                    <a:lnTo>
                      <a:pt x="232" y="50"/>
                    </a:lnTo>
                    <a:lnTo>
                      <a:pt x="232" y="10"/>
                    </a:lnTo>
                    <a:lnTo>
                      <a:pt x="237" y="20"/>
                    </a:lnTo>
                    <a:lnTo>
                      <a:pt x="242" y="30"/>
                    </a:lnTo>
                    <a:lnTo>
                      <a:pt x="242" y="60"/>
                    </a:lnTo>
                    <a:lnTo>
                      <a:pt x="242" y="10"/>
                    </a:lnTo>
                    <a:lnTo>
                      <a:pt x="247" y="20"/>
                    </a:lnTo>
                    <a:lnTo>
                      <a:pt x="252" y="20"/>
                    </a:lnTo>
                    <a:lnTo>
                      <a:pt x="257" y="30"/>
                    </a:lnTo>
                    <a:lnTo>
                      <a:pt x="257" y="60"/>
                    </a:lnTo>
                    <a:lnTo>
                      <a:pt x="257" y="10"/>
                    </a:lnTo>
                    <a:lnTo>
                      <a:pt x="262" y="20"/>
                    </a:lnTo>
                    <a:lnTo>
                      <a:pt x="267" y="30"/>
                    </a:lnTo>
                    <a:lnTo>
                      <a:pt x="267" y="60"/>
                    </a:lnTo>
                    <a:lnTo>
                      <a:pt x="267" y="20"/>
                    </a:lnTo>
                    <a:lnTo>
                      <a:pt x="277" y="20"/>
                    </a:lnTo>
                    <a:lnTo>
                      <a:pt x="272" y="2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7" name="Freeform 277">
                <a:extLst>
                  <a:ext uri="{FF2B5EF4-FFF2-40B4-BE49-F238E27FC236}">
                    <a16:creationId xmlns:a16="http://schemas.microsoft.com/office/drawing/2014/main" id="{58873E14-AC8E-D44F-88E3-C2418EB6D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926"/>
                <a:ext cx="195" cy="63"/>
              </a:xfrm>
              <a:custGeom>
                <a:avLst/>
                <a:gdLst>
                  <a:gd name="T0" fmla="*/ 661 w 271"/>
                  <a:gd name="T1" fmla="*/ 637 h 90"/>
                  <a:gd name="T2" fmla="*/ 1260 w 271"/>
                  <a:gd name="T3" fmla="*/ 1271 h 90"/>
                  <a:gd name="T4" fmla="*/ 1910 w 271"/>
                  <a:gd name="T5" fmla="*/ 474 h 90"/>
                  <a:gd name="T6" fmla="*/ 2403 w 271"/>
                  <a:gd name="T7" fmla="*/ 963 h 90"/>
                  <a:gd name="T8" fmla="*/ 2403 w 271"/>
                  <a:gd name="T9" fmla="*/ 963 h 90"/>
                  <a:gd name="T10" fmla="*/ 3058 w 271"/>
                  <a:gd name="T11" fmla="*/ 637 h 90"/>
                  <a:gd name="T12" fmla="*/ 3643 w 271"/>
                  <a:gd name="T13" fmla="*/ 795 h 90"/>
                  <a:gd name="T14" fmla="*/ 4305 w 271"/>
                  <a:gd name="T15" fmla="*/ 1434 h 90"/>
                  <a:gd name="T16" fmla="*/ 4892 w 271"/>
                  <a:gd name="T17" fmla="*/ 795 h 90"/>
                  <a:gd name="T18" fmla="*/ 5547 w 271"/>
                  <a:gd name="T19" fmla="*/ 1434 h 90"/>
                  <a:gd name="T20" fmla="*/ 6146 w 271"/>
                  <a:gd name="T21" fmla="*/ 637 h 90"/>
                  <a:gd name="T22" fmla="*/ 7490 w 271"/>
                  <a:gd name="T23" fmla="*/ 963 h 90"/>
                  <a:gd name="T24" fmla="*/ 7490 w 271"/>
                  <a:gd name="T25" fmla="*/ 637 h 90"/>
                  <a:gd name="T26" fmla="*/ 8095 w 271"/>
                  <a:gd name="T27" fmla="*/ 795 h 90"/>
                  <a:gd name="T28" fmla="*/ 8747 w 271"/>
                  <a:gd name="T29" fmla="*/ 795 h 90"/>
                  <a:gd name="T30" fmla="*/ 9333 w 271"/>
                  <a:gd name="T31" fmla="*/ 795 h 90"/>
                  <a:gd name="T32" fmla="*/ 9333 w 271"/>
                  <a:gd name="T33" fmla="*/ 474 h 90"/>
                  <a:gd name="T34" fmla="*/ 9978 w 271"/>
                  <a:gd name="T35" fmla="*/ 162 h 90"/>
                  <a:gd name="T36" fmla="*/ 10583 w 271"/>
                  <a:gd name="T37" fmla="*/ 637 h 90"/>
                  <a:gd name="T38" fmla="*/ 10583 w 271"/>
                  <a:gd name="T39" fmla="*/ 0 h 90"/>
                  <a:gd name="T40" fmla="*/ 11835 w 271"/>
                  <a:gd name="T41" fmla="*/ 162 h 90"/>
                  <a:gd name="T42" fmla="*/ 12379 w 271"/>
                  <a:gd name="T43" fmla="*/ 637 h 90"/>
                  <a:gd name="T44" fmla="*/ 12966 w 271"/>
                  <a:gd name="T45" fmla="*/ 162 h 90"/>
                  <a:gd name="T46" fmla="*/ 13639 w 271"/>
                  <a:gd name="T47" fmla="*/ 795 h 90"/>
                  <a:gd name="T48" fmla="*/ 14878 w 271"/>
                  <a:gd name="T49" fmla="*/ 162 h 90"/>
                  <a:gd name="T50" fmla="*/ 15547 w 271"/>
                  <a:gd name="T51" fmla="*/ 474 h 90"/>
                  <a:gd name="T52" fmla="*/ 15547 w 271"/>
                  <a:gd name="T53" fmla="*/ 321 h 90"/>
                  <a:gd name="T54" fmla="*/ 16820 w 271"/>
                  <a:gd name="T55" fmla="*/ 1111 h 90"/>
                  <a:gd name="T56" fmla="*/ 18070 w 271"/>
                  <a:gd name="T57" fmla="*/ 474 h 90"/>
                  <a:gd name="T58" fmla="*/ 18070 w 271"/>
                  <a:gd name="T59" fmla="*/ 474 h 90"/>
                  <a:gd name="T60" fmla="*/ 19329 w 271"/>
                  <a:gd name="T61" fmla="*/ 637 h 90"/>
                  <a:gd name="T62" fmla="*/ 19909 w 271"/>
                  <a:gd name="T63" fmla="*/ 1271 h 90"/>
                  <a:gd name="T64" fmla="*/ 20568 w 271"/>
                  <a:gd name="T65" fmla="*/ 474 h 90"/>
                  <a:gd name="T66" fmla="*/ 21852 w 271"/>
                  <a:gd name="T67" fmla="*/ 795 h 90"/>
                  <a:gd name="T68" fmla="*/ 21852 w 271"/>
                  <a:gd name="T69" fmla="*/ 637 h 90"/>
                  <a:gd name="T70" fmla="*/ 22367 w 271"/>
                  <a:gd name="T71" fmla="*/ 637 h 90"/>
                  <a:gd name="T72" fmla="*/ 23617 w 271"/>
                  <a:gd name="T73" fmla="*/ 795 h 90"/>
                  <a:gd name="T74" fmla="*/ 23617 w 271"/>
                  <a:gd name="T75" fmla="*/ 474 h 90"/>
                  <a:gd name="T76" fmla="*/ 24877 w 271"/>
                  <a:gd name="T77" fmla="*/ 795 h 90"/>
                  <a:gd name="T78" fmla="*/ 24877 w 271"/>
                  <a:gd name="T79" fmla="*/ 637 h 90"/>
                  <a:gd name="T80" fmla="*/ 26144 w 271"/>
                  <a:gd name="T81" fmla="*/ 795 h 90"/>
                  <a:gd name="T82" fmla="*/ 26744 w 271"/>
                  <a:gd name="T83" fmla="*/ 1434 h 90"/>
                  <a:gd name="T84" fmla="*/ 28058 w 271"/>
                  <a:gd name="T85" fmla="*/ 637 h 90"/>
                  <a:gd name="T86" fmla="*/ 28058 w 271"/>
                  <a:gd name="T87" fmla="*/ 795 h 90"/>
                  <a:gd name="T88" fmla="*/ 28663 w 271"/>
                  <a:gd name="T89" fmla="*/ 474 h 90"/>
                  <a:gd name="T90" fmla="*/ 29308 w 271"/>
                  <a:gd name="T91" fmla="*/ 637 h 90"/>
                  <a:gd name="T92" fmla="*/ 29891 w 271"/>
                  <a:gd name="T93" fmla="*/ 1271 h 90"/>
                  <a:gd name="T94" fmla="*/ 30567 w 271"/>
                  <a:gd name="T95" fmla="*/ 637 h 90"/>
                  <a:gd name="T96" fmla="*/ 31184 w 271"/>
                  <a:gd name="T97" fmla="*/ 1271 h 90"/>
                  <a:gd name="T98" fmla="*/ 32291 w 271"/>
                  <a:gd name="T99" fmla="*/ 637 h 90"/>
                  <a:gd name="T100" fmla="*/ 32291 w 271"/>
                  <a:gd name="T101" fmla="*/ 637 h 90"/>
                  <a:gd name="T102" fmla="*/ 32950 w 271"/>
                  <a:gd name="T103" fmla="*/ 1271 h 90"/>
                  <a:gd name="T104" fmla="*/ 33549 w 271"/>
                  <a:gd name="T105" fmla="*/ 637 h 9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71" h="90">
                    <a:moveTo>
                      <a:pt x="0" y="40"/>
                    </a:moveTo>
                    <a:lnTo>
                      <a:pt x="5" y="40"/>
                    </a:lnTo>
                    <a:lnTo>
                      <a:pt x="10" y="50"/>
                    </a:lnTo>
                    <a:lnTo>
                      <a:pt x="10" y="80"/>
                    </a:lnTo>
                    <a:lnTo>
                      <a:pt x="10" y="40"/>
                    </a:lnTo>
                    <a:lnTo>
                      <a:pt x="15" y="30"/>
                    </a:lnTo>
                    <a:lnTo>
                      <a:pt x="15" y="50"/>
                    </a:lnTo>
                    <a:lnTo>
                      <a:pt x="19" y="60"/>
                    </a:lnTo>
                    <a:lnTo>
                      <a:pt x="19" y="90"/>
                    </a:lnTo>
                    <a:lnTo>
                      <a:pt x="19" y="60"/>
                    </a:lnTo>
                    <a:lnTo>
                      <a:pt x="24" y="50"/>
                    </a:lnTo>
                    <a:lnTo>
                      <a:pt x="24" y="40"/>
                    </a:lnTo>
                    <a:lnTo>
                      <a:pt x="24" y="50"/>
                    </a:lnTo>
                    <a:lnTo>
                      <a:pt x="29" y="50"/>
                    </a:lnTo>
                    <a:lnTo>
                      <a:pt x="34" y="60"/>
                    </a:lnTo>
                    <a:lnTo>
                      <a:pt x="34" y="90"/>
                    </a:lnTo>
                    <a:lnTo>
                      <a:pt x="34" y="40"/>
                    </a:lnTo>
                    <a:lnTo>
                      <a:pt x="39" y="50"/>
                    </a:lnTo>
                    <a:lnTo>
                      <a:pt x="44" y="60"/>
                    </a:lnTo>
                    <a:lnTo>
                      <a:pt x="44" y="90"/>
                    </a:lnTo>
                    <a:lnTo>
                      <a:pt x="49" y="80"/>
                    </a:lnTo>
                    <a:lnTo>
                      <a:pt x="49" y="40"/>
                    </a:lnTo>
                    <a:lnTo>
                      <a:pt x="54" y="50"/>
                    </a:lnTo>
                    <a:lnTo>
                      <a:pt x="59" y="60"/>
                    </a:lnTo>
                    <a:lnTo>
                      <a:pt x="59" y="90"/>
                    </a:lnTo>
                    <a:lnTo>
                      <a:pt x="59" y="40"/>
                    </a:lnTo>
                    <a:lnTo>
                      <a:pt x="64" y="30"/>
                    </a:lnTo>
                    <a:lnTo>
                      <a:pt x="64" y="50"/>
                    </a:lnTo>
                    <a:lnTo>
                      <a:pt x="69" y="40"/>
                    </a:lnTo>
                    <a:lnTo>
                      <a:pt x="69" y="50"/>
                    </a:lnTo>
                    <a:lnTo>
                      <a:pt x="69" y="40"/>
                    </a:lnTo>
                    <a:lnTo>
                      <a:pt x="74" y="50"/>
                    </a:lnTo>
                    <a:lnTo>
                      <a:pt x="74" y="80"/>
                    </a:lnTo>
                    <a:lnTo>
                      <a:pt x="74" y="30"/>
                    </a:lnTo>
                    <a:lnTo>
                      <a:pt x="79" y="40"/>
                    </a:lnTo>
                    <a:lnTo>
                      <a:pt x="79" y="10"/>
                    </a:lnTo>
                    <a:lnTo>
                      <a:pt x="84" y="0"/>
                    </a:lnTo>
                    <a:lnTo>
                      <a:pt x="84" y="40"/>
                    </a:lnTo>
                    <a:lnTo>
                      <a:pt x="84" y="0"/>
                    </a:lnTo>
                    <a:lnTo>
                      <a:pt x="94" y="0"/>
                    </a:lnTo>
                    <a:lnTo>
                      <a:pt x="94" y="10"/>
                    </a:lnTo>
                    <a:lnTo>
                      <a:pt x="98" y="0"/>
                    </a:lnTo>
                    <a:lnTo>
                      <a:pt x="98" y="40"/>
                    </a:lnTo>
                    <a:lnTo>
                      <a:pt x="98" y="0"/>
                    </a:lnTo>
                    <a:lnTo>
                      <a:pt x="103" y="10"/>
                    </a:lnTo>
                    <a:lnTo>
                      <a:pt x="108" y="20"/>
                    </a:lnTo>
                    <a:lnTo>
                      <a:pt x="108" y="50"/>
                    </a:lnTo>
                    <a:lnTo>
                      <a:pt x="108" y="10"/>
                    </a:lnTo>
                    <a:lnTo>
                      <a:pt x="118" y="10"/>
                    </a:lnTo>
                    <a:lnTo>
                      <a:pt x="118" y="20"/>
                    </a:lnTo>
                    <a:lnTo>
                      <a:pt x="123" y="30"/>
                    </a:lnTo>
                    <a:lnTo>
                      <a:pt x="123" y="60"/>
                    </a:lnTo>
                    <a:lnTo>
                      <a:pt x="123" y="20"/>
                    </a:lnTo>
                    <a:lnTo>
                      <a:pt x="133" y="20"/>
                    </a:lnTo>
                    <a:lnTo>
                      <a:pt x="133" y="70"/>
                    </a:lnTo>
                    <a:lnTo>
                      <a:pt x="133" y="30"/>
                    </a:lnTo>
                    <a:lnTo>
                      <a:pt x="143" y="30"/>
                    </a:lnTo>
                    <a:lnTo>
                      <a:pt x="143" y="60"/>
                    </a:lnTo>
                    <a:lnTo>
                      <a:pt x="143" y="30"/>
                    </a:lnTo>
                    <a:lnTo>
                      <a:pt x="148" y="40"/>
                    </a:lnTo>
                    <a:lnTo>
                      <a:pt x="153" y="40"/>
                    </a:lnTo>
                    <a:lnTo>
                      <a:pt x="158" y="50"/>
                    </a:lnTo>
                    <a:lnTo>
                      <a:pt x="158" y="80"/>
                    </a:lnTo>
                    <a:lnTo>
                      <a:pt x="163" y="70"/>
                    </a:lnTo>
                    <a:lnTo>
                      <a:pt x="163" y="30"/>
                    </a:lnTo>
                    <a:lnTo>
                      <a:pt x="168" y="40"/>
                    </a:lnTo>
                    <a:lnTo>
                      <a:pt x="173" y="50"/>
                    </a:lnTo>
                    <a:lnTo>
                      <a:pt x="173" y="80"/>
                    </a:lnTo>
                    <a:lnTo>
                      <a:pt x="173" y="40"/>
                    </a:lnTo>
                    <a:lnTo>
                      <a:pt x="182" y="40"/>
                    </a:lnTo>
                    <a:lnTo>
                      <a:pt x="177" y="40"/>
                    </a:lnTo>
                    <a:lnTo>
                      <a:pt x="182" y="40"/>
                    </a:lnTo>
                    <a:lnTo>
                      <a:pt x="187" y="50"/>
                    </a:lnTo>
                    <a:lnTo>
                      <a:pt x="187" y="80"/>
                    </a:lnTo>
                    <a:lnTo>
                      <a:pt x="187" y="30"/>
                    </a:lnTo>
                    <a:lnTo>
                      <a:pt x="192" y="40"/>
                    </a:lnTo>
                    <a:lnTo>
                      <a:pt x="197" y="50"/>
                    </a:lnTo>
                    <a:lnTo>
                      <a:pt x="197" y="90"/>
                    </a:lnTo>
                    <a:lnTo>
                      <a:pt x="197" y="40"/>
                    </a:lnTo>
                    <a:lnTo>
                      <a:pt x="207" y="40"/>
                    </a:lnTo>
                    <a:lnTo>
                      <a:pt x="207" y="50"/>
                    </a:lnTo>
                    <a:lnTo>
                      <a:pt x="212" y="60"/>
                    </a:lnTo>
                    <a:lnTo>
                      <a:pt x="212" y="90"/>
                    </a:lnTo>
                    <a:lnTo>
                      <a:pt x="212" y="40"/>
                    </a:lnTo>
                    <a:lnTo>
                      <a:pt x="222" y="40"/>
                    </a:lnTo>
                    <a:lnTo>
                      <a:pt x="222" y="90"/>
                    </a:lnTo>
                    <a:lnTo>
                      <a:pt x="222" y="50"/>
                    </a:lnTo>
                    <a:lnTo>
                      <a:pt x="227" y="40"/>
                    </a:lnTo>
                    <a:lnTo>
                      <a:pt x="227" y="30"/>
                    </a:lnTo>
                    <a:lnTo>
                      <a:pt x="227" y="40"/>
                    </a:lnTo>
                    <a:lnTo>
                      <a:pt x="232" y="40"/>
                    </a:lnTo>
                    <a:lnTo>
                      <a:pt x="237" y="50"/>
                    </a:lnTo>
                    <a:lnTo>
                      <a:pt x="237" y="80"/>
                    </a:lnTo>
                    <a:lnTo>
                      <a:pt x="237" y="30"/>
                    </a:lnTo>
                    <a:lnTo>
                      <a:pt x="242" y="40"/>
                    </a:lnTo>
                    <a:lnTo>
                      <a:pt x="247" y="50"/>
                    </a:lnTo>
                    <a:lnTo>
                      <a:pt x="247" y="80"/>
                    </a:lnTo>
                    <a:lnTo>
                      <a:pt x="247" y="40"/>
                    </a:lnTo>
                    <a:lnTo>
                      <a:pt x="256" y="40"/>
                    </a:lnTo>
                    <a:lnTo>
                      <a:pt x="252" y="40"/>
                    </a:lnTo>
                    <a:lnTo>
                      <a:pt x="256" y="40"/>
                    </a:lnTo>
                    <a:lnTo>
                      <a:pt x="261" y="50"/>
                    </a:lnTo>
                    <a:lnTo>
                      <a:pt x="261" y="80"/>
                    </a:lnTo>
                    <a:lnTo>
                      <a:pt x="261" y="30"/>
                    </a:lnTo>
                    <a:lnTo>
                      <a:pt x="266" y="40"/>
                    </a:lnTo>
                    <a:lnTo>
                      <a:pt x="271" y="4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8" name="Oval 278">
                <a:extLst>
                  <a:ext uri="{FF2B5EF4-FFF2-40B4-BE49-F238E27FC236}">
                    <a16:creationId xmlns:a16="http://schemas.microsoft.com/office/drawing/2014/main" id="{FD8CBAA6-0FB0-D542-BFAA-C52C795ED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846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69" name="Freeform 279">
                <a:extLst>
                  <a:ext uri="{FF2B5EF4-FFF2-40B4-BE49-F238E27FC236}">
                    <a16:creationId xmlns:a16="http://schemas.microsoft.com/office/drawing/2014/main" id="{B8A4A2DB-4CD8-5A40-AA9D-8AE47F5C4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2825"/>
                <a:ext cx="208" cy="84"/>
              </a:xfrm>
              <a:custGeom>
                <a:avLst/>
                <a:gdLst>
                  <a:gd name="T0" fmla="*/ 1284 w 287"/>
                  <a:gd name="T1" fmla="*/ 673 h 119"/>
                  <a:gd name="T2" fmla="*/ 1950 w 287"/>
                  <a:gd name="T3" fmla="*/ 0 h 119"/>
                  <a:gd name="T4" fmla="*/ 2602 w 287"/>
                  <a:gd name="T5" fmla="*/ 673 h 119"/>
                  <a:gd name="T6" fmla="*/ 3880 w 287"/>
                  <a:gd name="T7" fmla="*/ 1838 h 119"/>
                  <a:gd name="T8" fmla="*/ 4551 w 287"/>
                  <a:gd name="T9" fmla="*/ 515 h 119"/>
                  <a:gd name="T10" fmla="*/ 6530 w 287"/>
                  <a:gd name="T11" fmla="*/ 673 h 119"/>
                  <a:gd name="T12" fmla="*/ 6530 w 287"/>
                  <a:gd name="T13" fmla="*/ 843 h 119"/>
                  <a:gd name="T14" fmla="*/ 7663 w 287"/>
                  <a:gd name="T15" fmla="*/ 843 h 119"/>
                  <a:gd name="T16" fmla="*/ 8279 w 287"/>
                  <a:gd name="T17" fmla="*/ 673 h 119"/>
                  <a:gd name="T18" fmla="*/ 8985 w 287"/>
                  <a:gd name="T19" fmla="*/ 170 h 119"/>
                  <a:gd name="T20" fmla="*/ 9653 w 287"/>
                  <a:gd name="T21" fmla="*/ 673 h 119"/>
                  <a:gd name="T22" fmla="*/ 10937 w 287"/>
                  <a:gd name="T23" fmla="*/ 1838 h 119"/>
                  <a:gd name="T24" fmla="*/ 11547 w 287"/>
                  <a:gd name="T25" fmla="*/ 843 h 119"/>
                  <a:gd name="T26" fmla="*/ 12849 w 287"/>
                  <a:gd name="T27" fmla="*/ 843 h 119"/>
                  <a:gd name="T28" fmla="*/ 13531 w 287"/>
                  <a:gd name="T29" fmla="*/ 673 h 119"/>
                  <a:gd name="T30" fmla="*/ 13531 w 287"/>
                  <a:gd name="T31" fmla="*/ 673 h 119"/>
                  <a:gd name="T32" fmla="*/ 14809 w 287"/>
                  <a:gd name="T33" fmla="*/ 673 h 119"/>
                  <a:gd name="T34" fmla="*/ 16091 w 287"/>
                  <a:gd name="T35" fmla="*/ 1838 h 119"/>
                  <a:gd name="T36" fmla="*/ 16760 w 287"/>
                  <a:gd name="T37" fmla="*/ 515 h 119"/>
                  <a:gd name="T38" fmla="*/ 17264 w 287"/>
                  <a:gd name="T39" fmla="*/ 673 h 119"/>
                  <a:gd name="T40" fmla="*/ 18603 w 287"/>
                  <a:gd name="T41" fmla="*/ 515 h 119"/>
                  <a:gd name="T42" fmla="*/ 18603 w 287"/>
                  <a:gd name="T43" fmla="*/ 673 h 119"/>
                  <a:gd name="T44" fmla="*/ 20535 w 287"/>
                  <a:gd name="T45" fmla="*/ 843 h 119"/>
                  <a:gd name="T46" fmla="*/ 21204 w 287"/>
                  <a:gd name="T47" fmla="*/ 347 h 119"/>
                  <a:gd name="T48" fmla="*/ 21204 w 287"/>
                  <a:gd name="T49" fmla="*/ 515 h 119"/>
                  <a:gd name="T50" fmla="*/ 23077 w 287"/>
                  <a:gd name="T51" fmla="*/ 843 h 119"/>
                  <a:gd name="T52" fmla="*/ 23791 w 287"/>
                  <a:gd name="T53" fmla="*/ 1838 h 119"/>
                  <a:gd name="T54" fmla="*/ 25074 w 287"/>
                  <a:gd name="T55" fmla="*/ 673 h 119"/>
                  <a:gd name="T56" fmla="*/ 26339 w 287"/>
                  <a:gd name="T57" fmla="*/ 673 h 119"/>
                  <a:gd name="T58" fmla="*/ 26339 w 287"/>
                  <a:gd name="T59" fmla="*/ 673 h 119"/>
                  <a:gd name="T60" fmla="*/ 27586 w 287"/>
                  <a:gd name="T61" fmla="*/ 673 h 119"/>
                  <a:gd name="T62" fmla="*/ 28201 w 287"/>
                  <a:gd name="T63" fmla="*/ 0 h 119"/>
                  <a:gd name="T64" fmla="*/ 28869 w 287"/>
                  <a:gd name="T65" fmla="*/ 515 h 119"/>
                  <a:gd name="T66" fmla="*/ 30781 w 287"/>
                  <a:gd name="T67" fmla="*/ 515 h 119"/>
                  <a:gd name="T68" fmla="*/ 30781 w 287"/>
                  <a:gd name="T69" fmla="*/ 673 h 119"/>
                  <a:gd name="T70" fmla="*/ 32060 w 287"/>
                  <a:gd name="T71" fmla="*/ 673 h 119"/>
                  <a:gd name="T72" fmla="*/ 32742 w 287"/>
                  <a:gd name="T73" fmla="*/ 673 h 119"/>
                  <a:gd name="T74" fmla="*/ 33410 w 287"/>
                  <a:gd name="T75" fmla="*/ 0 h 119"/>
                  <a:gd name="T76" fmla="*/ 34024 w 287"/>
                  <a:gd name="T77" fmla="*/ 673 h 119"/>
                  <a:gd name="T78" fmla="*/ 35322 w 287"/>
                  <a:gd name="T79" fmla="*/ 515 h 119"/>
                  <a:gd name="T80" fmla="*/ 36013 w 287"/>
                  <a:gd name="T81" fmla="*/ 347 h 119"/>
                  <a:gd name="T82" fmla="*/ 36013 w 287"/>
                  <a:gd name="T83" fmla="*/ 673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7" h="119">
                    <a:moveTo>
                      <a:pt x="0" y="40"/>
                    </a:moveTo>
                    <a:lnTo>
                      <a:pt x="5" y="40"/>
                    </a:lnTo>
                    <a:lnTo>
                      <a:pt x="10" y="40"/>
                    </a:lnTo>
                    <a:lnTo>
                      <a:pt x="15" y="30"/>
                    </a:lnTo>
                    <a:lnTo>
                      <a:pt x="15" y="109"/>
                    </a:lnTo>
                    <a:lnTo>
                      <a:pt x="15" y="0"/>
                    </a:lnTo>
                    <a:lnTo>
                      <a:pt x="15" y="40"/>
                    </a:lnTo>
                    <a:lnTo>
                      <a:pt x="25" y="40"/>
                    </a:lnTo>
                    <a:lnTo>
                      <a:pt x="20" y="40"/>
                    </a:lnTo>
                    <a:lnTo>
                      <a:pt x="25" y="40"/>
                    </a:lnTo>
                    <a:lnTo>
                      <a:pt x="30" y="30"/>
                    </a:lnTo>
                    <a:lnTo>
                      <a:pt x="30" y="109"/>
                    </a:lnTo>
                    <a:lnTo>
                      <a:pt x="30" y="0"/>
                    </a:lnTo>
                    <a:lnTo>
                      <a:pt x="30" y="40"/>
                    </a:lnTo>
                    <a:lnTo>
                      <a:pt x="35" y="30"/>
                    </a:lnTo>
                    <a:lnTo>
                      <a:pt x="40" y="40"/>
                    </a:lnTo>
                    <a:lnTo>
                      <a:pt x="45" y="50"/>
                    </a:lnTo>
                    <a:lnTo>
                      <a:pt x="50" y="40"/>
                    </a:lnTo>
                    <a:lnTo>
                      <a:pt x="50" y="119"/>
                    </a:lnTo>
                    <a:lnTo>
                      <a:pt x="50" y="10"/>
                    </a:lnTo>
                    <a:lnTo>
                      <a:pt x="50" y="50"/>
                    </a:lnTo>
                    <a:lnTo>
                      <a:pt x="59" y="50"/>
                    </a:lnTo>
                    <a:lnTo>
                      <a:pt x="54" y="50"/>
                    </a:lnTo>
                    <a:lnTo>
                      <a:pt x="59" y="50"/>
                    </a:lnTo>
                    <a:lnTo>
                      <a:pt x="64" y="40"/>
                    </a:lnTo>
                    <a:lnTo>
                      <a:pt x="64" y="50"/>
                    </a:lnTo>
                    <a:lnTo>
                      <a:pt x="64" y="40"/>
                    </a:lnTo>
                    <a:lnTo>
                      <a:pt x="69" y="30"/>
                    </a:lnTo>
                    <a:lnTo>
                      <a:pt x="69" y="109"/>
                    </a:lnTo>
                    <a:lnTo>
                      <a:pt x="69" y="10"/>
                    </a:lnTo>
                    <a:lnTo>
                      <a:pt x="69" y="40"/>
                    </a:lnTo>
                    <a:lnTo>
                      <a:pt x="79" y="40"/>
                    </a:lnTo>
                    <a:lnTo>
                      <a:pt x="74" y="40"/>
                    </a:lnTo>
                    <a:lnTo>
                      <a:pt x="79" y="40"/>
                    </a:lnTo>
                    <a:lnTo>
                      <a:pt x="84" y="50"/>
                    </a:lnTo>
                    <a:lnTo>
                      <a:pt x="84" y="109"/>
                    </a:lnTo>
                    <a:lnTo>
                      <a:pt x="84" y="0"/>
                    </a:lnTo>
                    <a:lnTo>
                      <a:pt x="84" y="60"/>
                    </a:lnTo>
                    <a:lnTo>
                      <a:pt x="89" y="50"/>
                    </a:lnTo>
                    <a:lnTo>
                      <a:pt x="89" y="30"/>
                    </a:lnTo>
                    <a:lnTo>
                      <a:pt x="94" y="40"/>
                    </a:lnTo>
                    <a:lnTo>
                      <a:pt x="99" y="50"/>
                    </a:lnTo>
                    <a:lnTo>
                      <a:pt x="99" y="40"/>
                    </a:lnTo>
                    <a:lnTo>
                      <a:pt x="99" y="50"/>
                    </a:lnTo>
                    <a:lnTo>
                      <a:pt x="104" y="40"/>
                    </a:lnTo>
                    <a:lnTo>
                      <a:pt x="104" y="119"/>
                    </a:lnTo>
                    <a:lnTo>
                      <a:pt x="104" y="0"/>
                    </a:lnTo>
                    <a:lnTo>
                      <a:pt x="104" y="40"/>
                    </a:lnTo>
                    <a:lnTo>
                      <a:pt x="114" y="40"/>
                    </a:lnTo>
                    <a:lnTo>
                      <a:pt x="109" y="40"/>
                    </a:lnTo>
                    <a:lnTo>
                      <a:pt x="114" y="40"/>
                    </a:lnTo>
                    <a:lnTo>
                      <a:pt x="119" y="40"/>
                    </a:lnTo>
                    <a:lnTo>
                      <a:pt x="124" y="30"/>
                    </a:lnTo>
                    <a:lnTo>
                      <a:pt x="124" y="109"/>
                    </a:lnTo>
                    <a:lnTo>
                      <a:pt x="124" y="0"/>
                    </a:lnTo>
                    <a:lnTo>
                      <a:pt x="124" y="40"/>
                    </a:lnTo>
                    <a:lnTo>
                      <a:pt x="129" y="30"/>
                    </a:lnTo>
                    <a:lnTo>
                      <a:pt x="133" y="40"/>
                    </a:lnTo>
                    <a:lnTo>
                      <a:pt x="133" y="30"/>
                    </a:lnTo>
                    <a:lnTo>
                      <a:pt x="133" y="40"/>
                    </a:lnTo>
                    <a:lnTo>
                      <a:pt x="138" y="30"/>
                    </a:lnTo>
                    <a:lnTo>
                      <a:pt x="138" y="40"/>
                    </a:lnTo>
                    <a:lnTo>
                      <a:pt x="143" y="30"/>
                    </a:lnTo>
                    <a:lnTo>
                      <a:pt x="143" y="109"/>
                    </a:lnTo>
                    <a:lnTo>
                      <a:pt x="143" y="0"/>
                    </a:lnTo>
                    <a:lnTo>
                      <a:pt x="143" y="40"/>
                    </a:lnTo>
                    <a:lnTo>
                      <a:pt x="148" y="40"/>
                    </a:lnTo>
                    <a:lnTo>
                      <a:pt x="153" y="40"/>
                    </a:lnTo>
                    <a:lnTo>
                      <a:pt x="158" y="50"/>
                    </a:lnTo>
                    <a:lnTo>
                      <a:pt x="158" y="30"/>
                    </a:lnTo>
                    <a:lnTo>
                      <a:pt x="163" y="20"/>
                    </a:lnTo>
                    <a:lnTo>
                      <a:pt x="163" y="109"/>
                    </a:lnTo>
                    <a:lnTo>
                      <a:pt x="163" y="0"/>
                    </a:lnTo>
                    <a:lnTo>
                      <a:pt x="163" y="30"/>
                    </a:lnTo>
                    <a:lnTo>
                      <a:pt x="168" y="40"/>
                    </a:lnTo>
                    <a:lnTo>
                      <a:pt x="173" y="40"/>
                    </a:lnTo>
                    <a:lnTo>
                      <a:pt x="178" y="50"/>
                    </a:lnTo>
                    <a:lnTo>
                      <a:pt x="178" y="40"/>
                    </a:lnTo>
                    <a:lnTo>
                      <a:pt x="183" y="30"/>
                    </a:lnTo>
                    <a:lnTo>
                      <a:pt x="183" y="109"/>
                    </a:lnTo>
                    <a:lnTo>
                      <a:pt x="183" y="0"/>
                    </a:lnTo>
                    <a:lnTo>
                      <a:pt x="183" y="40"/>
                    </a:lnTo>
                    <a:lnTo>
                      <a:pt x="193" y="40"/>
                    </a:lnTo>
                    <a:lnTo>
                      <a:pt x="193" y="50"/>
                    </a:lnTo>
                    <a:lnTo>
                      <a:pt x="193" y="40"/>
                    </a:lnTo>
                    <a:lnTo>
                      <a:pt x="203" y="40"/>
                    </a:lnTo>
                    <a:lnTo>
                      <a:pt x="203" y="119"/>
                    </a:lnTo>
                    <a:lnTo>
                      <a:pt x="203" y="0"/>
                    </a:lnTo>
                    <a:lnTo>
                      <a:pt x="203" y="40"/>
                    </a:lnTo>
                    <a:lnTo>
                      <a:pt x="212" y="40"/>
                    </a:lnTo>
                    <a:lnTo>
                      <a:pt x="208" y="40"/>
                    </a:lnTo>
                    <a:lnTo>
                      <a:pt x="212" y="40"/>
                    </a:lnTo>
                    <a:lnTo>
                      <a:pt x="217" y="30"/>
                    </a:lnTo>
                    <a:lnTo>
                      <a:pt x="217" y="109"/>
                    </a:lnTo>
                    <a:lnTo>
                      <a:pt x="217" y="0"/>
                    </a:lnTo>
                    <a:lnTo>
                      <a:pt x="217" y="50"/>
                    </a:lnTo>
                    <a:lnTo>
                      <a:pt x="227" y="30"/>
                    </a:lnTo>
                    <a:lnTo>
                      <a:pt x="222" y="30"/>
                    </a:lnTo>
                    <a:lnTo>
                      <a:pt x="227" y="40"/>
                    </a:lnTo>
                    <a:lnTo>
                      <a:pt x="232" y="40"/>
                    </a:lnTo>
                    <a:lnTo>
                      <a:pt x="237" y="30"/>
                    </a:lnTo>
                    <a:lnTo>
                      <a:pt x="237" y="109"/>
                    </a:lnTo>
                    <a:lnTo>
                      <a:pt x="237" y="0"/>
                    </a:lnTo>
                    <a:lnTo>
                      <a:pt x="237" y="40"/>
                    </a:lnTo>
                    <a:lnTo>
                      <a:pt x="247" y="40"/>
                    </a:lnTo>
                    <a:lnTo>
                      <a:pt x="242" y="40"/>
                    </a:lnTo>
                    <a:lnTo>
                      <a:pt x="247" y="40"/>
                    </a:lnTo>
                    <a:lnTo>
                      <a:pt x="252" y="50"/>
                    </a:lnTo>
                    <a:lnTo>
                      <a:pt x="252" y="40"/>
                    </a:lnTo>
                    <a:lnTo>
                      <a:pt x="257" y="30"/>
                    </a:lnTo>
                    <a:lnTo>
                      <a:pt x="257" y="109"/>
                    </a:lnTo>
                    <a:lnTo>
                      <a:pt x="257" y="0"/>
                    </a:lnTo>
                    <a:lnTo>
                      <a:pt x="257" y="40"/>
                    </a:lnTo>
                    <a:lnTo>
                      <a:pt x="267" y="40"/>
                    </a:lnTo>
                    <a:lnTo>
                      <a:pt x="262" y="40"/>
                    </a:lnTo>
                    <a:lnTo>
                      <a:pt x="267" y="30"/>
                    </a:lnTo>
                    <a:lnTo>
                      <a:pt x="267" y="40"/>
                    </a:lnTo>
                    <a:lnTo>
                      <a:pt x="272" y="30"/>
                    </a:lnTo>
                    <a:lnTo>
                      <a:pt x="272" y="40"/>
                    </a:lnTo>
                    <a:lnTo>
                      <a:pt x="272" y="30"/>
                    </a:lnTo>
                    <a:lnTo>
                      <a:pt x="277" y="20"/>
                    </a:lnTo>
                    <a:lnTo>
                      <a:pt x="277" y="109"/>
                    </a:lnTo>
                    <a:lnTo>
                      <a:pt x="277" y="0"/>
                    </a:lnTo>
                    <a:lnTo>
                      <a:pt x="277" y="40"/>
                    </a:lnTo>
                    <a:lnTo>
                      <a:pt x="287" y="40"/>
                    </a:lnTo>
                    <a:lnTo>
                      <a:pt x="282" y="4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0" name="Freeform 280">
                <a:extLst>
                  <a:ext uri="{FF2B5EF4-FFF2-40B4-BE49-F238E27FC236}">
                    <a16:creationId xmlns:a16="http://schemas.microsoft.com/office/drawing/2014/main" id="{538B797E-8170-7848-ADF3-63A66CE56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" y="2825"/>
                <a:ext cx="210" cy="84"/>
              </a:xfrm>
              <a:custGeom>
                <a:avLst/>
                <a:gdLst>
                  <a:gd name="T0" fmla="*/ 1128 w 291"/>
                  <a:gd name="T1" fmla="*/ 843 h 119"/>
                  <a:gd name="T2" fmla="*/ 1817 w 291"/>
                  <a:gd name="T3" fmla="*/ 2012 h 119"/>
                  <a:gd name="T4" fmla="*/ 2421 w 291"/>
                  <a:gd name="T5" fmla="*/ 673 h 119"/>
                  <a:gd name="T6" fmla="*/ 3694 w 291"/>
                  <a:gd name="T7" fmla="*/ 0 h 119"/>
                  <a:gd name="T8" fmla="*/ 4359 w 291"/>
                  <a:gd name="T9" fmla="*/ 347 h 119"/>
                  <a:gd name="T10" fmla="*/ 5019 w 291"/>
                  <a:gd name="T11" fmla="*/ 515 h 119"/>
                  <a:gd name="T12" fmla="*/ 5627 w 291"/>
                  <a:gd name="T13" fmla="*/ 673 h 119"/>
                  <a:gd name="T14" fmla="*/ 6318 w 291"/>
                  <a:gd name="T15" fmla="*/ 0 h 119"/>
                  <a:gd name="T16" fmla="*/ 7590 w 291"/>
                  <a:gd name="T17" fmla="*/ 843 h 119"/>
                  <a:gd name="T18" fmla="*/ 8175 w 291"/>
                  <a:gd name="T19" fmla="*/ 673 h 119"/>
                  <a:gd name="T20" fmla="*/ 8838 w 291"/>
                  <a:gd name="T21" fmla="*/ 170 h 119"/>
                  <a:gd name="T22" fmla="*/ 9442 w 291"/>
                  <a:gd name="T23" fmla="*/ 673 h 119"/>
                  <a:gd name="T24" fmla="*/ 11259 w 291"/>
                  <a:gd name="T25" fmla="*/ 1838 h 119"/>
                  <a:gd name="T26" fmla="*/ 12535 w 291"/>
                  <a:gd name="T27" fmla="*/ 515 h 119"/>
                  <a:gd name="T28" fmla="*/ 13194 w 291"/>
                  <a:gd name="T29" fmla="*/ 673 h 119"/>
                  <a:gd name="T30" fmla="*/ 13836 w 291"/>
                  <a:gd name="T31" fmla="*/ 673 h 119"/>
                  <a:gd name="T32" fmla="*/ 14502 w 291"/>
                  <a:gd name="T33" fmla="*/ 673 h 119"/>
                  <a:gd name="T34" fmla="*/ 15764 w 291"/>
                  <a:gd name="T35" fmla="*/ 1838 h 119"/>
                  <a:gd name="T36" fmla="*/ 16423 w 291"/>
                  <a:gd name="T37" fmla="*/ 515 h 119"/>
                  <a:gd name="T38" fmla="*/ 17034 w 291"/>
                  <a:gd name="T39" fmla="*/ 673 h 119"/>
                  <a:gd name="T40" fmla="*/ 18323 w 291"/>
                  <a:gd name="T41" fmla="*/ 1674 h 119"/>
                  <a:gd name="T42" fmla="*/ 19591 w 291"/>
                  <a:gd name="T43" fmla="*/ 673 h 119"/>
                  <a:gd name="T44" fmla="*/ 20254 w 291"/>
                  <a:gd name="T45" fmla="*/ 843 h 119"/>
                  <a:gd name="T46" fmla="*/ 20860 w 291"/>
                  <a:gd name="T47" fmla="*/ 2012 h 119"/>
                  <a:gd name="T48" fmla="*/ 21387 w 291"/>
                  <a:gd name="T49" fmla="*/ 673 h 119"/>
                  <a:gd name="T50" fmla="*/ 22675 w 291"/>
                  <a:gd name="T51" fmla="*/ 1838 h 119"/>
                  <a:gd name="T52" fmla="*/ 23950 w 291"/>
                  <a:gd name="T53" fmla="*/ 673 h 119"/>
                  <a:gd name="T54" fmla="*/ 24598 w 291"/>
                  <a:gd name="T55" fmla="*/ 515 h 119"/>
                  <a:gd name="T56" fmla="*/ 25209 w 291"/>
                  <a:gd name="T57" fmla="*/ 0 h 119"/>
                  <a:gd name="T58" fmla="*/ 25906 w 291"/>
                  <a:gd name="T59" fmla="*/ 673 h 119"/>
                  <a:gd name="T60" fmla="*/ 27182 w 291"/>
                  <a:gd name="T61" fmla="*/ 515 h 119"/>
                  <a:gd name="T62" fmla="*/ 27182 w 291"/>
                  <a:gd name="T63" fmla="*/ 673 h 119"/>
                  <a:gd name="T64" fmla="*/ 29103 w 291"/>
                  <a:gd name="T65" fmla="*/ 1838 h 119"/>
                  <a:gd name="T66" fmla="*/ 29699 w 291"/>
                  <a:gd name="T67" fmla="*/ 673 h 119"/>
                  <a:gd name="T68" fmla="*/ 30407 w 291"/>
                  <a:gd name="T69" fmla="*/ 515 h 119"/>
                  <a:gd name="T70" fmla="*/ 30997 w 291"/>
                  <a:gd name="T71" fmla="*/ 0 h 119"/>
                  <a:gd name="T72" fmla="*/ 32190 w 291"/>
                  <a:gd name="T73" fmla="*/ 515 h 119"/>
                  <a:gd name="T74" fmla="*/ 32803 w 291"/>
                  <a:gd name="T75" fmla="*/ 1838 h 119"/>
                  <a:gd name="T76" fmla="*/ 33457 w 291"/>
                  <a:gd name="T77" fmla="*/ 673 h 119"/>
                  <a:gd name="T78" fmla="*/ 34767 w 291"/>
                  <a:gd name="T79" fmla="*/ 170 h 119"/>
                  <a:gd name="T80" fmla="*/ 35354 w 291"/>
                  <a:gd name="T81" fmla="*/ 515 h 119"/>
                  <a:gd name="T82" fmla="*/ 37288 w 291"/>
                  <a:gd name="T83" fmla="*/ 515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1" h="119">
                    <a:moveTo>
                      <a:pt x="0" y="40"/>
                    </a:moveTo>
                    <a:lnTo>
                      <a:pt x="5" y="40"/>
                    </a:lnTo>
                    <a:lnTo>
                      <a:pt x="9" y="50"/>
                    </a:lnTo>
                    <a:lnTo>
                      <a:pt x="9" y="40"/>
                    </a:lnTo>
                    <a:lnTo>
                      <a:pt x="14" y="30"/>
                    </a:lnTo>
                    <a:lnTo>
                      <a:pt x="14" y="119"/>
                    </a:lnTo>
                    <a:lnTo>
                      <a:pt x="14" y="10"/>
                    </a:lnTo>
                    <a:lnTo>
                      <a:pt x="14" y="30"/>
                    </a:lnTo>
                    <a:lnTo>
                      <a:pt x="19" y="40"/>
                    </a:lnTo>
                    <a:lnTo>
                      <a:pt x="24" y="30"/>
                    </a:lnTo>
                    <a:lnTo>
                      <a:pt x="29" y="40"/>
                    </a:lnTo>
                    <a:lnTo>
                      <a:pt x="29" y="0"/>
                    </a:lnTo>
                    <a:lnTo>
                      <a:pt x="29" y="109"/>
                    </a:lnTo>
                    <a:lnTo>
                      <a:pt x="34" y="109"/>
                    </a:lnTo>
                    <a:lnTo>
                      <a:pt x="34" y="20"/>
                    </a:lnTo>
                    <a:lnTo>
                      <a:pt x="39" y="30"/>
                    </a:lnTo>
                    <a:lnTo>
                      <a:pt x="39" y="40"/>
                    </a:lnTo>
                    <a:lnTo>
                      <a:pt x="39" y="30"/>
                    </a:lnTo>
                    <a:lnTo>
                      <a:pt x="44" y="40"/>
                    </a:lnTo>
                    <a:lnTo>
                      <a:pt x="44" y="30"/>
                    </a:lnTo>
                    <a:lnTo>
                      <a:pt x="44" y="40"/>
                    </a:lnTo>
                    <a:lnTo>
                      <a:pt x="49" y="30"/>
                    </a:lnTo>
                    <a:lnTo>
                      <a:pt x="49" y="109"/>
                    </a:lnTo>
                    <a:lnTo>
                      <a:pt x="49" y="0"/>
                    </a:lnTo>
                    <a:lnTo>
                      <a:pt x="49" y="40"/>
                    </a:lnTo>
                    <a:lnTo>
                      <a:pt x="59" y="40"/>
                    </a:lnTo>
                    <a:lnTo>
                      <a:pt x="59" y="50"/>
                    </a:lnTo>
                    <a:lnTo>
                      <a:pt x="59" y="40"/>
                    </a:lnTo>
                    <a:lnTo>
                      <a:pt x="64" y="50"/>
                    </a:lnTo>
                    <a:lnTo>
                      <a:pt x="64" y="40"/>
                    </a:lnTo>
                    <a:lnTo>
                      <a:pt x="69" y="30"/>
                    </a:lnTo>
                    <a:lnTo>
                      <a:pt x="69" y="109"/>
                    </a:lnTo>
                    <a:lnTo>
                      <a:pt x="69" y="10"/>
                    </a:lnTo>
                    <a:lnTo>
                      <a:pt x="69" y="40"/>
                    </a:lnTo>
                    <a:lnTo>
                      <a:pt x="79" y="40"/>
                    </a:lnTo>
                    <a:lnTo>
                      <a:pt x="74" y="40"/>
                    </a:lnTo>
                    <a:lnTo>
                      <a:pt x="79" y="30"/>
                    </a:lnTo>
                    <a:lnTo>
                      <a:pt x="88" y="30"/>
                    </a:lnTo>
                    <a:lnTo>
                      <a:pt x="88" y="109"/>
                    </a:lnTo>
                    <a:lnTo>
                      <a:pt x="88" y="0"/>
                    </a:lnTo>
                    <a:lnTo>
                      <a:pt x="88" y="30"/>
                    </a:lnTo>
                    <a:lnTo>
                      <a:pt x="98" y="30"/>
                    </a:lnTo>
                    <a:lnTo>
                      <a:pt x="98" y="40"/>
                    </a:lnTo>
                    <a:lnTo>
                      <a:pt x="98" y="30"/>
                    </a:lnTo>
                    <a:lnTo>
                      <a:pt x="103" y="40"/>
                    </a:lnTo>
                    <a:lnTo>
                      <a:pt x="103" y="0"/>
                    </a:lnTo>
                    <a:lnTo>
                      <a:pt x="103" y="30"/>
                    </a:lnTo>
                    <a:lnTo>
                      <a:pt x="108" y="40"/>
                    </a:lnTo>
                    <a:lnTo>
                      <a:pt x="108" y="109"/>
                    </a:lnTo>
                    <a:lnTo>
                      <a:pt x="108" y="40"/>
                    </a:lnTo>
                    <a:lnTo>
                      <a:pt x="113" y="40"/>
                    </a:lnTo>
                    <a:lnTo>
                      <a:pt x="118" y="40"/>
                    </a:lnTo>
                    <a:lnTo>
                      <a:pt x="123" y="30"/>
                    </a:lnTo>
                    <a:lnTo>
                      <a:pt x="123" y="109"/>
                    </a:lnTo>
                    <a:lnTo>
                      <a:pt x="123" y="0"/>
                    </a:lnTo>
                    <a:lnTo>
                      <a:pt x="123" y="40"/>
                    </a:lnTo>
                    <a:lnTo>
                      <a:pt x="128" y="30"/>
                    </a:lnTo>
                    <a:lnTo>
                      <a:pt x="133" y="40"/>
                    </a:lnTo>
                    <a:lnTo>
                      <a:pt x="133" y="30"/>
                    </a:lnTo>
                    <a:lnTo>
                      <a:pt x="133" y="40"/>
                    </a:lnTo>
                    <a:lnTo>
                      <a:pt x="138" y="40"/>
                    </a:lnTo>
                    <a:lnTo>
                      <a:pt x="143" y="30"/>
                    </a:lnTo>
                    <a:lnTo>
                      <a:pt x="143" y="99"/>
                    </a:lnTo>
                    <a:lnTo>
                      <a:pt x="143" y="0"/>
                    </a:lnTo>
                    <a:lnTo>
                      <a:pt x="143" y="40"/>
                    </a:lnTo>
                    <a:lnTo>
                      <a:pt x="153" y="40"/>
                    </a:lnTo>
                    <a:lnTo>
                      <a:pt x="153" y="50"/>
                    </a:lnTo>
                    <a:lnTo>
                      <a:pt x="153" y="40"/>
                    </a:lnTo>
                    <a:lnTo>
                      <a:pt x="158" y="50"/>
                    </a:lnTo>
                    <a:lnTo>
                      <a:pt x="158" y="20"/>
                    </a:lnTo>
                    <a:lnTo>
                      <a:pt x="163" y="10"/>
                    </a:lnTo>
                    <a:lnTo>
                      <a:pt x="163" y="119"/>
                    </a:lnTo>
                    <a:lnTo>
                      <a:pt x="163" y="0"/>
                    </a:lnTo>
                    <a:lnTo>
                      <a:pt x="163" y="30"/>
                    </a:lnTo>
                    <a:lnTo>
                      <a:pt x="167" y="40"/>
                    </a:lnTo>
                    <a:lnTo>
                      <a:pt x="172" y="40"/>
                    </a:lnTo>
                    <a:lnTo>
                      <a:pt x="177" y="50"/>
                    </a:lnTo>
                    <a:lnTo>
                      <a:pt x="177" y="109"/>
                    </a:lnTo>
                    <a:lnTo>
                      <a:pt x="177" y="0"/>
                    </a:lnTo>
                    <a:lnTo>
                      <a:pt x="177" y="40"/>
                    </a:lnTo>
                    <a:lnTo>
                      <a:pt x="187" y="40"/>
                    </a:lnTo>
                    <a:lnTo>
                      <a:pt x="187" y="30"/>
                    </a:lnTo>
                    <a:lnTo>
                      <a:pt x="187" y="40"/>
                    </a:lnTo>
                    <a:lnTo>
                      <a:pt x="192" y="30"/>
                    </a:lnTo>
                    <a:lnTo>
                      <a:pt x="192" y="40"/>
                    </a:lnTo>
                    <a:lnTo>
                      <a:pt x="192" y="10"/>
                    </a:lnTo>
                    <a:lnTo>
                      <a:pt x="197" y="0"/>
                    </a:lnTo>
                    <a:lnTo>
                      <a:pt x="197" y="99"/>
                    </a:lnTo>
                    <a:lnTo>
                      <a:pt x="197" y="30"/>
                    </a:lnTo>
                    <a:lnTo>
                      <a:pt x="202" y="40"/>
                    </a:lnTo>
                    <a:lnTo>
                      <a:pt x="207" y="50"/>
                    </a:lnTo>
                    <a:lnTo>
                      <a:pt x="207" y="40"/>
                    </a:lnTo>
                    <a:lnTo>
                      <a:pt x="212" y="30"/>
                    </a:lnTo>
                    <a:lnTo>
                      <a:pt x="212" y="109"/>
                    </a:lnTo>
                    <a:lnTo>
                      <a:pt x="212" y="10"/>
                    </a:lnTo>
                    <a:lnTo>
                      <a:pt x="212" y="40"/>
                    </a:lnTo>
                    <a:lnTo>
                      <a:pt x="217" y="40"/>
                    </a:lnTo>
                    <a:lnTo>
                      <a:pt x="227" y="40"/>
                    </a:lnTo>
                    <a:lnTo>
                      <a:pt x="227" y="109"/>
                    </a:lnTo>
                    <a:lnTo>
                      <a:pt x="227" y="0"/>
                    </a:lnTo>
                    <a:lnTo>
                      <a:pt x="227" y="30"/>
                    </a:lnTo>
                    <a:lnTo>
                      <a:pt x="232" y="40"/>
                    </a:lnTo>
                    <a:lnTo>
                      <a:pt x="237" y="30"/>
                    </a:lnTo>
                    <a:lnTo>
                      <a:pt x="237" y="40"/>
                    </a:lnTo>
                    <a:lnTo>
                      <a:pt x="237" y="30"/>
                    </a:lnTo>
                    <a:lnTo>
                      <a:pt x="242" y="20"/>
                    </a:lnTo>
                    <a:lnTo>
                      <a:pt x="242" y="109"/>
                    </a:lnTo>
                    <a:lnTo>
                      <a:pt x="242" y="0"/>
                    </a:lnTo>
                    <a:lnTo>
                      <a:pt x="242" y="30"/>
                    </a:lnTo>
                    <a:lnTo>
                      <a:pt x="246" y="40"/>
                    </a:lnTo>
                    <a:lnTo>
                      <a:pt x="251" y="30"/>
                    </a:lnTo>
                    <a:lnTo>
                      <a:pt x="251" y="50"/>
                    </a:lnTo>
                    <a:lnTo>
                      <a:pt x="256" y="40"/>
                    </a:lnTo>
                    <a:lnTo>
                      <a:pt x="256" y="109"/>
                    </a:lnTo>
                    <a:lnTo>
                      <a:pt x="256" y="10"/>
                    </a:lnTo>
                    <a:lnTo>
                      <a:pt x="256" y="40"/>
                    </a:lnTo>
                    <a:lnTo>
                      <a:pt x="261" y="40"/>
                    </a:lnTo>
                    <a:lnTo>
                      <a:pt x="266" y="40"/>
                    </a:lnTo>
                    <a:lnTo>
                      <a:pt x="271" y="50"/>
                    </a:lnTo>
                    <a:lnTo>
                      <a:pt x="271" y="10"/>
                    </a:lnTo>
                    <a:lnTo>
                      <a:pt x="276" y="20"/>
                    </a:lnTo>
                    <a:lnTo>
                      <a:pt x="276" y="109"/>
                    </a:lnTo>
                    <a:lnTo>
                      <a:pt x="276" y="30"/>
                    </a:lnTo>
                    <a:lnTo>
                      <a:pt x="281" y="40"/>
                    </a:lnTo>
                    <a:lnTo>
                      <a:pt x="286" y="40"/>
                    </a:lnTo>
                    <a:lnTo>
                      <a:pt x="291" y="30"/>
                    </a:lnTo>
                    <a:lnTo>
                      <a:pt x="291" y="99"/>
                    </a:lnTo>
                    <a:lnTo>
                      <a:pt x="291" y="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1" name="Freeform 281">
                <a:extLst>
                  <a:ext uri="{FF2B5EF4-FFF2-40B4-BE49-F238E27FC236}">
                    <a16:creationId xmlns:a16="http://schemas.microsoft.com/office/drawing/2014/main" id="{8C1F92F9-978E-6A48-8136-4326F0C4C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" y="2825"/>
                <a:ext cx="207" cy="84"/>
              </a:xfrm>
              <a:custGeom>
                <a:avLst/>
                <a:gdLst>
                  <a:gd name="T0" fmla="*/ 0 w 286"/>
                  <a:gd name="T1" fmla="*/ 673 h 119"/>
                  <a:gd name="T2" fmla="*/ 667 w 286"/>
                  <a:gd name="T3" fmla="*/ 673 h 119"/>
                  <a:gd name="T4" fmla="*/ 1276 w 286"/>
                  <a:gd name="T5" fmla="*/ 673 h 119"/>
                  <a:gd name="T6" fmla="*/ 1943 w 286"/>
                  <a:gd name="T7" fmla="*/ 515 h 119"/>
                  <a:gd name="T8" fmla="*/ 2597 w 286"/>
                  <a:gd name="T9" fmla="*/ 1838 h 119"/>
                  <a:gd name="T10" fmla="*/ 2597 w 286"/>
                  <a:gd name="T11" fmla="*/ 515 h 119"/>
                  <a:gd name="T12" fmla="*/ 3853 w 286"/>
                  <a:gd name="T13" fmla="*/ 673 h 119"/>
                  <a:gd name="T14" fmla="*/ 4384 w 286"/>
                  <a:gd name="T15" fmla="*/ 1838 h 119"/>
                  <a:gd name="T16" fmla="*/ 4384 w 286"/>
                  <a:gd name="T17" fmla="*/ 673 h 119"/>
                  <a:gd name="T18" fmla="*/ 5074 w 286"/>
                  <a:gd name="T19" fmla="*/ 673 h 119"/>
                  <a:gd name="T20" fmla="*/ 6981 w 286"/>
                  <a:gd name="T21" fmla="*/ 347 h 119"/>
                  <a:gd name="T22" fmla="*/ 6981 w 286"/>
                  <a:gd name="T23" fmla="*/ 0 h 119"/>
                  <a:gd name="T24" fmla="*/ 7651 w 286"/>
                  <a:gd name="T25" fmla="*/ 673 h 119"/>
                  <a:gd name="T26" fmla="*/ 8927 w 286"/>
                  <a:gd name="T27" fmla="*/ 843 h 119"/>
                  <a:gd name="T28" fmla="*/ 8927 w 286"/>
                  <a:gd name="T29" fmla="*/ 0 h 119"/>
                  <a:gd name="T30" fmla="*/ 9637 w 286"/>
                  <a:gd name="T31" fmla="*/ 515 h 119"/>
                  <a:gd name="T32" fmla="*/ 10914 w 286"/>
                  <a:gd name="T33" fmla="*/ 515 h 119"/>
                  <a:gd name="T34" fmla="*/ 11524 w 286"/>
                  <a:gd name="T35" fmla="*/ 170 h 119"/>
                  <a:gd name="T36" fmla="*/ 11524 w 286"/>
                  <a:gd name="T37" fmla="*/ 673 h 119"/>
                  <a:gd name="T38" fmla="*/ 12786 w 286"/>
                  <a:gd name="T39" fmla="*/ 843 h 119"/>
                  <a:gd name="T40" fmla="*/ 13500 w 286"/>
                  <a:gd name="T41" fmla="*/ 2012 h 119"/>
                  <a:gd name="T42" fmla="*/ 13500 w 286"/>
                  <a:gd name="T43" fmla="*/ 673 h 119"/>
                  <a:gd name="T44" fmla="*/ 14633 w 286"/>
                  <a:gd name="T45" fmla="*/ 673 h 119"/>
                  <a:gd name="T46" fmla="*/ 15909 w 286"/>
                  <a:gd name="T47" fmla="*/ 347 h 119"/>
                  <a:gd name="T48" fmla="*/ 15909 w 286"/>
                  <a:gd name="T49" fmla="*/ 0 h 119"/>
                  <a:gd name="T50" fmla="*/ 16619 w 286"/>
                  <a:gd name="T51" fmla="*/ 673 h 119"/>
                  <a:gd name="T52" fmla="*/ 17895 w 286"/>
                  <a:gd name="T53" fmla="*/ 515 h 119"/>
                  <a:gd name="T54" fmla="*/ 17895 w 286"/>
                  <a:gd name="T55" fmla="*/ 170 h 119"/>
                  <a:gd name="T56" fmla="*/ 19176 w 286"/>
                  <a:gd name="T57" fmla="*/ 673 h 119"/>
                  <a:gd name="T58" fmla="*/ 19176 w 286"/>
                  <a:gd name="T59" fmla="*/ 673 h 119"/>
                  <a:gd name="T60" fmla="*/ 20463 w 286"/>
                  <a:gd name="T61" fmla="*/ 2012 h 119"/>
                  <a:gd name="T62" fmla="*/ 20463 w 286"/>
                  <a:gd name="T63" fmla="*/ 673 h 119"/>
                  <a:gd name="T64" fmla="*/ 21152 w 286"/>
                  <a:gd name="T65" fmla="*/ 673 h 119"/>
                  <a:gd name="T66" fmla="*/ 22432 w 286"/>
                  <a:gd name="T67" fmla="*/ 515 h 119"/>
                  <a:gd name="T68" fmla="*/ 22432 w 286"/>
                  <a:gd name="T69" fmla="*/ 0 h 119"/>
                  <a:gd name="T70" fmla="*/ 23020 w 286"/>
                  <a:gd name="T71" fmla="*/ 515 h 119"/>
                  <a:gd name="T72" fmla="*/ 23020 w 286"/>
                  <a:gd name="T73" fmla="*/ 515 h 119"/>
                  <a:gd name="T74" fmla="*/ 23709 w 286"/>
                  <a:gd name="T75" fmla="*/ 673 h 119"/>
                  <a:gd name="T76" fmla="*/ 24416 w 286"/>
                  <a:gd name="T77" fmla="*/ 673 h 119"/>
                  <a:gd name="T78" fmla="*/ 24880 w 286"/>
                  <a:gd name="T79" fmla="*/ 1838 h 119"/>
                  <a:gd name="T80" fmla="*/ 24880 w 286"/>
                  <a:gd name="T81" fmla="*/ 673 h 119"/>
                  <a:gd name="T82" fmla="*/ 26139 w 286"/>
                  <a:gd name="T83" fmla="*/ 843 h 119"/>
                  <a:gd name="T84" fmla="*/ 26818 w 286"/>
                  <a:gd name="T85" fmla="*/ 2012 h 119"/>
                  <a:gd name="T86" fmla="*/ 26818 w 286"/>
                  <a:gd name="T87" fmla="*/ 843 h 119"/>
                  <a:gd name="T88" fmla="*/ 27445 w 286"/>
                  <a:gd name="T89" fmla="*/ 515 h 119"/>
                  <a:gd name="T90" fmla="*/ 28803 w 286"/>
                  <a:gd name="T91" fmla="*/ 673 h 119"/>
                  <a:gd name="T92" fmla="*/ 29395 w 286"/>
                  <a:gd name="T93" fmla="*/ 1838 h 119"/>
                  <a:gd name="T94" fmla="*/ 29395 w 286"/>
                  <a:gd name="T95" fmla="*/ 515 h 119"/>
                  <a:gd name="T96" fmla="*/ 30671 w 286"/>
                  <a:gd name="T97" fmla="*/ 673 h 119"/>
                  <a:gd name="T98" fmla="*/ 30671 w 286"/>
                  <a:gd name="T99" fmla="*/ 673 h 119"/>
                  <a:gd name="T100" fmla="*/ 31400 w 286"/>
                  <a:gd name="T101" fmla="*/ 1838 h 119"/>
                  <a:gd name="T102" fmla="*/ 31400 w 286"/>
                  <a:gd name="T103" fmla="*/ 843 h 119"/>
                  <a:gd name="T104" fmla="*/ 31988 w 286"/>
                  <a:gd name="T105" fmla="*/ 515 h 119"/>
                  <a:gd name="T106" fmla="*/ 32655 w 286"/>
                  <a:gd name="T107" fmla="*/ 843 h 119"/>
                  <a:gd name="T108" fmla="*/ 33937 w 286"/>
                  <a:gd name="T109" fmla="*/ 843 h 119"/>
                  <a:gd name="T110" fmla="*/ 33937 w 286"/>
                  <a:gd name="T111" fmla="*/ 170 h 119"/>
                  <a:gd name="T112" fmla="*/ 35096 w 286"/>
                  <a:gd name="T113" fmla="*/ 673 h 119"/>
                  <a:gd name="T114" fmla="*/ 35096 w 286"/>
                  <a:gd name="T115" fmla="*/ 673 h 119"/>
                  <a:gd name="T116" fmla="*/ 35785 w 286"/>
                  <a:gd name="T117" fmla="*/ 1838 h 119"/>
                  <a:gd name="T118" fmla="*/ 35785 w 286"/>
                  <a:gd name="T119" fmla="*/ 843 h 119"/>
                  <a:gd name="T120" fmla="*/ 36378 w 286"/>
                  <a:gd name="T121" fmla="*/ 515 h 11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86" h="119">
                    <a:moveTo>
                      <a:pt x="0" y="0"/>
                    </a:moveTo>
                    <a:lnTo>
                      <a:pt x="0" y="40"/>
                    </a:lnTo>
                    <a:lnTo>
                      <a:pt x="5" y="30"/>
                    </a:lnTo>
                    <a:lnTo>
                      <a:pt x="5" y="40"/>
                    </a:lnTo>
                    <a:lnTo>
                      <a:pt x="5" y="30"/>
                    </a:lnTo>
                    <a:lnTo>
                      <a:pt x="10" y="40"/>
                    </a:lnTo>
                    <a:lnTo>
                      <a:pt x="15" y="50"/>
                    </a:lnTo>
                    <a:lnTo>
                      <a:pt x="15" y="30"/>
                    </a:lnTo>
                    <a:lnTo>
                      <a:pt x="20" y="20"/>
                    </a:lnTo>
                    <a:lnTo>
                      <a:pt x="20" y="109"/>
                    </a:lnTo>
                    <a:lnTo>
                      <a:pt x="20" y="0"/>
                    </a:lnTo>
                    <a:lnTo>
                      <a:pt x="20" y="30"/>
                    </a:lnTo>
                    <a:lnTo>
                      <a:pt x="25" y="40"/>
                    </a:lnTo>
                    <a:lnTo>
                      <a:pt x="30" y="40"/>
                    </a:lnTo>
                    <a:lnTo>
                      <a:pt x="34" y="30"/>
                    </a:lnTo>
                    <a:lnTo>
                      <a:pt x="34" y="109"/>
                    </a:lnTo>
                    <a:lnTo>
                      <a:pt x="34" y="0"/>
                    </a:lnTo>
                    <a:lnTo>
                      <a:pt x="34" y="40"/>
                    </a:lnTo>
                    <a:lnTo>
                      <a:pt x="44" y="40"/>
                    </a:lnTo>
                    <a:lnTo>
                      <a:pt x="39" y="40"/>
                    </a:lnTo>
                    <a:lnTo>
                      <a:pt x="44" y="40"/>
                    </a:lnTo>
                    <a:lnTo>
                      <a:pt x="54" y="20"/>
                    </a:lnTo>
                    <a:lnTo>
                      <a:pt x="54" y="109"/>
                    </a:lnTo>
                    <a:lnTo>
                      <a:pt x="54" y="0"/>
                    </a:lnTo>
                    <a:lnTo>
                      <a:pt x="54" y="30"/>
                    </a:lnTo>
                    <a:lnTo>
                      <a:pt x="59" y="40"/>
                    </a:lnTo>
                    <a:lnTo>
                      <a:pt x="64" y="40"/>
                    </a:lnTo>
                    <a:lnTo>
                      <a:pt x="69" y="50"/>
                    </a:lnTo>
                    <a:lnTo>
                      <a:pt x="69" y="109"/>
                    </a:lnTo>
                    <a:lnTo>
                      <a:pt x="69" y="0"/>
                    </a:lnTo>
                    <a:lnTo>
                      <a:pt x="69" y="40"/>
                    </a:lnTo>
                    <a:lnTo>
                      <a:pt x="74" y="30"/>
                    </a:lnTo>
                    <a:lnTo>
                      <a:pt x="79" y="40"/>
                    </a:lnTo>
                    <a:lnTo>
                      <a:pt x="84" y="30"/>
                    </a:lnTo>
                    <a:lnTo>
                      <a:pt x="84" y="20"/>
                    </a:lnTo>
                    <a:lnTo>
                      <a:pt x="89" y="10"/>
                    </a:lnTo>
                    <a:lnTo>
                      <a:pt x="89" y="109"/>
                    </a:lnTo>
                    <a:lnTo>
                      <a:pt x="89" y="40"/>
                    </a:lnTo>
                    <a:lnTo>
                      <a:pt x="99" y="40"/>
                    </a:lnTo>
                    <a:lnTo>
                      <a:pt x="99" y="50"/>
                    </a:lnTo>
                    <a:lnTo>
                      <a:pt x="104" y="40"/>
                    </a:lnTo>
                    <a:lnTo>
                      <a:pt x="104" y="119"/>
                    </a:lnTo>
                    <a:lnTo>
                      <a:pt x="104" y="0"/>
                    </a:lnTo>
                    <a:lnTo>
                      <a:pt x="104" y="40"/>
                    </a:lnTo>
                    <a:lnTo>
                      <a:pt x="109" y="40"/>
                    </a:lnTo>
                    <a:lnTo>
                      <a:pt x="113" y="40"/>
                    </a:lnTo>
                    <a:lnTo>
                      <a:pt x="118" y="30"/>
                    </a:lnTo>
                    <a:lnTo>
                      <a:pt x="123" y="20"/>
                    </a:lnTo>
                    <a:lnTo>
                      <a:pt x="123" y="109"/>
                    </a:lnTo>
                    <a:lnTo>
                      <a:pt x="123" y="0"/>
                    </a:lnTo>
                    <a:lnTo>
                      <a:pt x="123" y="30"/>
                    </a:lnTo>
                    <a:lnTo>
                      <a:pt x="128" y="40"/>
                    </a:lnTo>
                    <a:lnTo>
                      <a:pt x="133" y="40"/>
                    </a:lnTo>
                    <a:lnTo>
                      <a:pt x="138" y="30"/>
                    </a:lnTo>
                    <a:lnTo>
                      <a:pt x="138" y="109"/>
                    </a:lnTo>
                    <a:lnTo>
                      <a:pt x="138" y="10"/>
                    </a:lnTo>
                    <a:lnTo>
                      <a:pt x="138" y="40"/>
                    </a:lnTo>
                    <a:lnTo>
                      <a:pt x="148" y="40"/>
                    </a:lnTo>
                    <a:lnTo>
                      <a:pt x="143" y="40"/>
                    </a:lnTo>
                    <a:lnTo>
                      <a:pt x="148" y="40"/>
                    </a:lnTo>
                    <a:lnTo>
                      <a:pt x="158" y="40"/>
                    </a:lnTo>
                    <a:lnTo>
                      <a:pt x="158" y="119"/>
                    </a:lnTo>
                    <a:lnTo>
                      <a:pt x="158" y="10"/>
                    </a:lnTo>
                    <a:lnTo>
                      <a:pt x="158" y="40"/>
                    </a:lnTo>
                    <a:lnTo>
                      <a:pt x="168" y="40"/>
                    </a:lnTo>
                    <a:lnTo>
                      <a:pt x="163" y="40"/>
                    </a:lnTo>
                    <a:lnTo>
                      <a:pt x="168" y="40"/>
                    </a:lnTo>
                    <a:lnTo>
                      <a:pt x="173" y="30"/>
                    </a:lnTo>
                    <a:lnTo>
                      <a:pt x="173" y="109"/>
                    </a:lnTo>
                    <a:lnTo>
                      <a:pt x="173" y="0"/>
                    </a:lnTo>
                    <a:lnTo>
                      <a:pt x="173" y="40"/>
                    </a:lnTo>
                    <a:lnTo>
                      <a:pt x="178" y="30"/>
                    </a:lnTo>
                    <a:lnTo>
                      <a:pt x="178" y="20"/>
                    </a:lnTo>
                    <a:lnTo>
                      <a:pt x="178" y="30"/>
                    </a:lnTo>
                    <a:lnTo>
                      <a:pt x="183" y="40"/>
                    </a:lnTo>
                    <a:lnTo>
                      <a:pt x="183" y="30"/>
                    </a:lnTo>
                    <a:lnTo>
                      <a:pt x="188" y="40"/>
                    </a:lnTo>
                    <a:lnTo>
                      <a:pt x="192" y="30"/>
                    </a:lnTo>
                    <a:lnTo>
                      <a:pt x="192" y="109"/>
                    </a:lnTo>
                    <a:lnTo>
                      <a:pt x="192" y="10"/>
                    </a:lnTo>
                    <a:lnTo>
                      <a:pt x="192" y="40"/>
                    </a:lnTo>
                    <a:lnTo>
                      <a:pt x="202" y="40"/>
                    </a:lnTo>
                    <a:lnTo>
                      <a:pt x="202" y="50"/>
                    </a:lnTo>
                    <a:lnTo>
                      <a:pt x="207" y="40"/>
                    </a:lnTo>
                    <a:lnTo>
                      <a:pt x="207" y="119"/>
                    </a:lnTo>
                    <a:lnTo>
                      <a:pt x="207" y="10"/>
                    </a:lnTo>
                    <a:lnTo>
                      <a:pt x="207" y="50"/>
                    </a:lnTo>
                    <a:lnTo>
                      <a:pt x="217" y="30"/>
                    </a:lnTo>
                    <a:lnTo>
                      <a:pt x="212" y="30"/>
                    </a:lnTo>
                    <a:lnTo>
                      <a:pt x="217" y="40"/>
                    </a:lnTo>
                    <a:lnTo>
                      <a:pt x="222" y="40"/>
                    </a:lnTo>
                    <a:lnTo>
                      <a:pt x="227" y="30"/>
                    </a:lnTo>
                    <a:lnTo>
                      <a:pt x="227" y="109"/>
                    </a:lnTo>
                    <a:lnTo>
                      <a:pt x="227" y="0"/>
                    </a:lnTo>
                    <a:lnTo>
                      <a:pt x="227" y="30"/>
                    </a:lnTo>
                    <a:lnTo>
                      <a:pt x="232" y="30"/>
                    </a:lnTo>
                    <a:lnTo>
                      <a:pt x="237" y="40"/>
                    </a:lnTo>
                    <a:lnTo>
                      <a:pt x="237" y="30"/>
                    </a:lnTo>
                    <a:lnTo>
                      <a:pt x="237" y="40"/>
                    </a:lnTo>
                    <a:lnTo>
                      <a:pt x="242" y="30"/>
                    </a:lnTo>
                    <a:lnTo>
                      <a:pt x="242" y="109"/>
                    </a:lnTo>
                    <a:lnTo>
                      <a:pt x="242" y="0"/>
                    </a:lnTo>
                    <a:lnTo>
                      <a:pt x="242" y="50"/>
                    </a:lnTo>
                    <a:lnTo>
                      <a:pt x="247" y="40"/>
                    </a:lnTo>
                    <a:lnTo>
                      <a:pt x="247" y="30"/>
                    </a:lnTo>
                    <a:lnTo>
                      <a:pt x="247" y="40"/>
                    </a:lnTo>
                    <a:lnTo>
                      <a:pt x="252" y="50"/>
                    </a:lnTo>
                    <a:lnTo>
                      <a:pt x="257" y="40"/>
                    </a:lnTo>
                    <a:lnTo>
                      <a:pt x="262" y="50"/>
                    </a:lnTo>
                    <a:lnTo>
                      <a:pt x="262" y="119"/>
                    </a:lnTo>
                    <a:lnTo>
                      <a:pt x="262" y="10"/>
                    </a:lnTo>
                    <a:lnTo>
                      <a:pt x="262" y="40"/>
                    </a:lnTo>
                    <a:lnTo>
                      <a:pt x="271" y="40"/>
                    </a:lnTo>
                    <a:lnTo>
                      <a:pt x="267" y="40"/>
                    </a:lnTo>
                    <a:lnTo>
                      <a:pt x="271" y="40"/>
                    </a:lnTo>
                    <a:lnTo>
                      <a:pt x="276" y="30"/>
                    </a:lnTo>
                    <a:lnTo>
                      <a:pt x="276" y="109"/>
                    </a:lnTo>
                    <a:lnTo>
                      <a:pt x="276" y="0"/>
                    </a:lnTo>
                    <a:lnTo>
                      <a:pt x="276" y="50"/>
                    </a:lnTo>
                    <a:lnTo>
                      <a:pt x="286" y="30"/>
                    </a:lnTo>
                    <a:lnTo>
                      <a:pt x="281" y="3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2" name="Oval 282">
                <a:extLst>
                  <a:ext uri="{FF2B5EF4-FFF2-40B4-BE49-F238E27FC236}">
                    <a16:creationId xmlns:a16="http://schemas.microsoft.com/office/drawing/2014/main" id="{353CBB8E-7581-9147-B331-2A095670B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746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73" name="Freeform 283">
                <a:extLst>
                  <a:ext uri="{FF2B5EF4-FFF2-40B4-BE49-F238E27FC236}">
                    <a16:creationId xmlns:a16="http://schemas.microsoft.com/office/drawing/2014/main" id="{BE1ABFD7-9FB8-DA44-B4A2-41777A40B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2724"/>
                <a:ext cx="214" cy="84"/>
              </a:xfrm>
              <a:custGeom>
                <a:avLst/>
                <a:gdLst>
                  <a:gd name="T0" fmla="*/ 672 w 296"/>
                  <a:gd name="T1" fmla="*/ 0 h 120"/>
                  <a:gd name="T2" fmla="*/ 1287 w 296"/>
                  <a:gd name="T3" fmla="*/ 1726 h 120"/>
                  <a:gd name="T4" fmla="*/ 2608 w 296"/>
                  <a:gd name="T5" fmla="*/ 628 h 120"/>
                  <a:gd name="T6" fmla="*/ 3282 w 296"/>
                  <a:gd name="T7" fmla="*/ 0 h 120"/>
                  <a:gd name="T8" fmla="*/ 3892 w 296"/>
                  <a:gd name="T9" fmla="*/ 628 h 120"/>
                  <a:gd name="T10" fmla="*/ 5890 w 296"/>
                  <a:gd name="T11" fmla="*/ 469 h 120"/>
                  <a:gd name="T12" fmla="*/ 5890 w 296"/>
                  <a:gd name="T13" fmla="*/ 628 h 120"/>
                  <a:gd name="T14" fmla="*/ 7027 w 296"/>
                  <a:gd name="T15" fmla="*/ 628 h 120"/>
                  <a:gd name="T16" fmla="*/ 7719 w 296"/>
                  <a:gd name="T17" fmla="*/ 0 h 120"/>
                  <a:gd name="T18" fmla="*/ 8431 w 296"/>
                  <a:gd name="T19" fmla="*/ 469 h 120"/>
                  <a:gd name="T20" fmla="*/ 10324 w 296"/>
                  <a:gd name="T21" fmla="*/ 318 h 120"/>
                  <a:gd name="T22" fmla="*/ 10324 w 296"/>
                  <a:gd name="T23" fmla="*/ 469 h 120"/>
                  <a:gd name="T24" fmla="*/ 12322 w 296"/>
                  <a:gd name="T25" fmla="*/ 628 h 120"/>
                  <a:gd name="T26" fmla="*/ 12993 w 296"/>
                  <a:gd name="T27" fmla="*/ 155 h 120"/>
                  <a:gd name="T28" fmla="*/ 13609 w 296"/>
                  <a:gd name="T29" fmla="*/ 469 h 120"/>
                  <a:gd name="T30" fmla="*/ 14930 w 296"/>
                  <a:gd name="T31" fmla="*/ 469 h 120"/>
                  <a:gd name="T32" fmla="*/ 14930 w 296"/>
                  <a:gd name="T33" fmla="*/ 628 h 120"/>
                  <a:gd name="T34" fmla="*/ 17434 w 296"/>
                  <a:gd name="T35" fmla="*/ 628 h 120"/>
                  <a:gd name="T36" fmla="*/ 17434 w 296"/>
                  <a:gd name="T37" fmla="*/ 628 h 120"/>
                  <a:gd name="T38" fmla="*/ 19427 w 296"/>
                  <a:gd name="T39" fmla="*/ 628 h 120"/>
                  <a:gd name="T40" fmla="*/ 20042 w 296"/>
                  <a:gd name="T41" fmla="*/ 1882 h 120"/>
                  <a:gd name="T42" fmla="*/ 20714 w 296"/>
                  <a:gd name="T43" fmla="*/ 785 h 120"/>
                  <a:gd name="T44" fmla="*/ 22039 w 296"/>
                  <a:gd name="T45" fmla="*/ 1726 h 120"/>
                  <a:gd name="T46" fmla="*/ 22633 w 296"/>
                  <a:gd name="T47" fmla="*/ 1093 h 120"/>
                  <a:gd name="T48" fmla="*/ 23995 w 296"/>
                  <a:gd name="T49" fmla="*/ 785 h 120"/>
                  <a:gd name="T50" fmla="*/ 24644 w 296"/>
                  <a:gd name="T51" fmla="*/ 155 h 120"/>
                  <a:gd name="T52" fmla="*/ 25942 w 296"/>
                  <a:gd name="T53" fmla="*/ 785 h 120"/>
                  <a:gd name="T54" fmla="*/ 26603 w 296"/>
                  <a:gd name="T55" fmla="*/ 628 h 120"/>
                  <a:gd name="T56" fmla="*/ 27226 w 296"/>
                  <a:gd name="T57" fmla="*/ 155 h 120"/>
                  <a:gd name="T58" fmla="*/ 27781 w 296"/>
                  <a:gd name="T59" fmla="*/ 628 h 120"/>
                  <a:gd name="T60" fmla="*/ 29757 w 296"/>
                  <a:gd name="T61" fmla="*/ 469 h 120"/>
                  <a:gd name="T62" fmla="*/ 29757 w 296"/>
                  <a:gd name="T63" fmla="*/ 628 h 120"/>
                  <a:gd name="T64" fmla="*/ 31078 w 296"/>
                  <a:gd name="T65" fmla="*/ 628 h 120"/>
                  <a:gd name="T66" fmla="*/ 31749 w 296"/>
                  <a:gd name="T67" fmla="*/ 628 h 120"/>
                  <a:gd name="T68" fmla="*/ 32343 w 296"/>
                  <a:gd name="T69" fmla="*/ 155 h 120"/>
                  <a:gd name="T70" fmla="*/ 33035 w 296"/>
                  <a:gd name="T71" fmla="*/ 628 h 120"/>
                  <a:gd name="T72" fmla="*/ 34361 w 296"/>
                  <a:gd name="T73" fmla="*/ 0 h 120"/>
                  <a:gd name="T74" fmla="*/ 34967 w 296"/>
                  <a:gd name="T75" fmla="*/ 1726 h 120"/>
                  <a:gd name="T76" fmla="*/ 36317 w 296"/>
                  <a:gd name="T77" fmla="*/ 628 h 120"/>
                  <a:gd name="T78" fmla="*/ 36937 w 296"/>
                  <a:gd name="T79" fmla="*/ 155 h 120"/>
                  <a:gd name="T80" fmla="*/ 37639 w 296"/>
                  <a:gd name="T81" fmla="*/ 469 h 120"/>
                  <a:gd name="T82" fmla="*/ 38108 w 296"/>
                  <a:gd name="T83" fmla="*/ 628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20">
                    <a:moveTo>
                      <a:pt x="0" y="40"/>
                    </a:moveTo>
                    <a:lnTo>
                      <a:pt x="5" y="30"/>
                    </a:lnTo>
                    <a:lnTo>
                      <a:pt x="5" y="0"/>
                    </a:lnTo>
                    <a:lnTo>
                      <a:pt x="5" y="40"/>
                    </a:lnTo>
                    <a:lnTo>
                      <a:pt x="10" y="70"/>
                    </a:lnTo>
                    <a:lnTo>
                      <a:pt x="10" y="110"/>
                    </a:lnTo>
                    <a:lnTo>
                      <a:pt x="10" y="30"/>
                    </a:lnTo>
                    <a:lnTo>
                      <a:pt x="15" y="40"/>
                    </a:lnTo>
                    <a:lnTo>
                      <a:pt x="20" y="40"/>
                    </a:lnTo>
                    <a:lnTo>
                      <a:pt x="25" y="30"/>
                    </a:lnTo>
                    <a:lnTo>
                      <a:pt x="25" y="110"/>
                    </a:lnTo>
                    <a:lnTo>
                      <a:pt x="25" y="0"/>
                    </a:lnTo>
                    <a:lnTo>
                      <a:pt x="25" y="40"/>
                    </a:lnTo>
                    <a:lnTo>
                      <a:pt x="35" y="40"/>
                    </a:lnTo>
                    <a:lnTo>
                      <a:pt x="30" y="40"/>
                    </a:lnTo>
                    <a:lnTo>
                      <a:pt x="35" y="40"/>
                    </a:lnTo>
                    <a:lnTo>
                      <a:pt x="40" y="40"/>
                    </a:lnTo>
                    <a:lnTo>
                      <a:pt x="45" y="30"/>
                    </a:lnTo>
                    <a:lnTo>
                      <a:pt x="45" y="110"/>
                    </a:lnTo>
                    <a:lnTo>
                      <a:pt x="45" y="10"/>
                    </a:lnTo>
                    <a:lnTo>
                      <a:pt x="45" y="40"/>
                    </a:lnTo>
                    <a:lnTo>
                      <a:pt x="54" y="40"/>
                    </a:lnTo>
                    <a:lnTo>
                      <a:pt x="50" y="40"/>
                    </a:lnTo>
                    <a:lnTo>
                      <a:pt x="54" y="40"/>
                    </a:lnTo>
                    <a:lnTo>
                      <a:pt x="59" y="50"/>
                    </a:lnTo>
                    <a:lnTo>
                      <a:pt x="59" y="110"/>
                    </a:lnTo>
                    <a:lnTo>
                      <a:pt x="59" y="0"/>
                    </a:lnTo>
                    <a:lnTo>
                      <a:pt x="59" y="100"/>
                    </a:lnTo>
                    <a:lnTo>
                      <a:pt x="64" y="80"/>
                    </a:lnTo>
                    <a:lnTo>
                      <a:pt x="64" y="30"/>
                    </a:lnTo>
                    <a:lnTo>
                      <a:pt x="69" y="40"/>
                    </a:lnTo>
                    <a:lnTo>
                      <a:pt x="74" y="30"/>
                    </a:lnTo>
                    <a:lnTo>
                      <a:pt x="79" y="20"/>
                    </a:lnTo>
                    <a:lnTo>
                      <a:pt x="79" y="100"/>
                    </a:lnTo>
                    <a:lnTo>
                      <a:pt x="79" y="0"/>
                    </a:lnTo>
                    <a:lnTo>
                      <a:pt x="79" y="30"/>
                    </a:lnTo>
                    <a:lnTo>
                      <a:pt x="84" y="40"/>
                    </a:lnTo>
                    <a:lnTo>
                      <a:pt x="89" y="40"/>
                    </a:lnTo>
                    <a:lnTo>
                      <a:pt x="94" y="40"/>
                    </a:lnTo>
                    <a:lnTo>
                      <a:pt x="99" y="50"/>
                    </a:lnTo>
                    <a:lnTo>
                      <a:pt x="99" y="110"/>
                    </a:lnTo>
                    <a:lnTo>
                      <a:pt x="99" y="10"/>
                    </a:lnTo>
                    <a:lnTo>
                      <a:pt x="99" y="40"/>
                    </a:lnTo>
                    <a:lnTo>
                      <a:pt x="104" y="30"/>
                    </a:lnTo>
                    <a:lnTo>
                      <a:pt x="104" y="40"/>
                    </a:lnTo>
                    <a:lnTo>
                      <a:pt x="109" y="40"/>
                    </a:lnTo>
                    <a:lnTo>
                      <a:pt x="114" y="30"/>
                    </a:lnTo>
                    <a:lnTo>
                      <a:pt x="114" y="100"/>
                    </a:lnTo>
                    <a:lnTo>
                      <a:pt x="114" y="0"/>
                    </a:lnTo>
                    <a:lnTo>
                      <a:pt x="114" y="40"/>
                    </a:lnTo>
                    <a:lnTo>
                      <a:pt x="119" y="30"/>
                    </a:lnTo>
                    <a:lnTo>
                      <a:pt x="124" y="40"/>
                    </a:lnTo>
                    <a:lnTo>
                      <a:pt x="133" y="40"/>
                    </a:lnTo>
                    <a:lnTo>
                      <a:pt x="133" y="110"/>
                    </a:lnTo>
                    <a:lnTo>
                      <a:pt x="133" y="10"/>
                    </a:lnTo>
                    <a:lnTo>
                      <a:pt x="133" y="40"/>
                    </a:lnTo>
                    <a:lnTo>
                      <a:pt x="143" y="40"/>
                    </a:lnTo>
                    <a:lnTo>
                      <a:pt x="143" y="50"/>
                    </a:lnTo>
                    <a:lnTo>
                      <a:pt x="148" y="40"/>
                    </a:lnTo>
                    <a:lnTo>
                      <a:pt x="148" y="50"/>
                    </a:lnTo>
                    <a:lnTo>
                      <a:pt x="153" y="40"/>
                    </a:lnTo>
                    <a:lnTo>
                      <a:pt x="153" y="120"/>
                    </a:lnTo>
                    <a:lnTo>
                      <a:pt x="153" y="10"/>
                    </a:lnTo>
                    <a:lnTo>
                      <a:pt x="153" y="40"/>
                    </a:lnTo>
                    <a:lnTo>
                      <a:pt x="158" y="50"/>
                    </a:lnTo>
                    <a:lnTo>
                      <a:pt x="158" y="40"/>
                    </a:lnTo>
                    <a:lnTo>
                      <a:pt x="168" y="40"/>
                    </a:lnTo>
                    <a:lnTo>
                      <a:pt x="168" y="110"/>
                    </a:lnTo>
                    <a:lnTo>
                      <a:pt x="168" y="0"/>
                    </a:lnTo>
                    <a:lnTo>
                      <a:pt x="168" y="90"/>
                    </a:lnTo>
                    <a:lnTo>
                      <a:pt x="173" y="70"/>
                    </a:lnTo>
                    <a:lnTo>
                      <a:pt x="173" y="30"/>
                    </a:lnTo>
                    <a:lnTo>
                      <a:pt x="178" y="40"/>
                    </a:lnTo>
                    <a:lnTo>
                      <a:pt x="183" y="50"/>
                    </a:lnTo>
                    <a:lnTo>
                      <a:pt x="188" y="40"/>
                    </a:lnTo>
                    <a:lnTo>
                      <a:pt x="188" y="110"/>
                    </a:lnTo>
                    <a:lnTo>
                      <a:pt x="188" y="10"/>
                    </a:lnTo>
                    <a:lnTo>
                      <a:pt x="188" y="40"/>
                    </a:lnTo>
                    <a:lnTo>
                      <a:pt x="193" y="40"/>
                    </a:lnTo>
                    <a:lnTo>
                      <a:pt x="198" y="50"/>
                    </a:lnTo>
                    <a:lnTo>
                      <a:pt x="203" y="40"/>
                    </a:lnTo>
                    <a:lnTo>
                      <a:pt x="203" y="50"/>
                    </a:lnTo>
                    <a:lnTo>
                      <a:pt x="203" y="40"/>
                    </a:lnTo>
                    <a:lnTo>
                      <a:pt x="208" y="30"/>
                    </a:lnTo>
                    <a:lnTo>
                      <a:pt x="208" y="110"/>
                    </a:lnTo>
                    <a:lnTo>
                      <a:pt x="208" y="10"/>
                    </a:lnTo>
                    <a:lnTo>
                      <a:pt x="208" y="40"/>
                    </a:lnTo>
                    <a:lnTo>
                      <a:pt x="217" y="40"/>
                    </a:lnTo>
                    <a:lnTo>
                      <a:pt x="212" y="40"/>
                    </a:lnTo>
                    <a:lnTo>
                      <a:pt x="217" y="40"/>
                    </a:lnTo>
                    <a:lnTo>
                      <a:pt x="222" y="40"/>
                    </a:lnTo>
                    <a:lnTo>
                      <a:pt x="227" y="30"/>
                    </a:lnTo>
                    <a:lnTo>
                      <a:pt x="227" y="110"/>
                    </a:lnTo>
                    <a:lnTo>
                      <a:pt x="227" y="0"/>
                    </a:lnTo>
                    <a:lnTo>
                      <a:pt x="227" y="40"/>
                    </a:lnTo>
                    <a:lnTo>
                      <a:pt x="237" y="40"/>
                    </a:lnTo>
                    <a:lnTo>
                      <a:pt x="232" y="40"/>
                    </a:lnTo>
                    <a:lnTo>
                      <a:pt x="237" y="40"/>
                    </a:lnTo>
                    <a:lnTo>
                      <a:pt x="242" y="50"/>
                    </a:lnTo>
                    <a:lnTo>
                      <a:pt x="242" y="40"/>
                    </a:lnTo>
                    <a:lnTo>
                      <a:pt x="247" y="30"/>
                    </a:lnTo>
                    <a:lnTo>
                      <a:pt x="247" y="110"/>
                    </a:lnTo>
                    <a:lnTo>
                      <a:pt x="247" y="10"/>
                    </a:lnTo>
                    <a:lnTo>
                      <a:pt x="247" y="40"/>
                    </a:lnTo>
                    <a:lnTo>
                      <a:pt x="257" y="40"/>
                    </a:lnTo>
                    <a:lnTo>
                      <a:pt x="252" y="40"/>
                    </a:lnTo>
                    <a:lnTo>
                      <a:pt x="257" y="40"/>
                    </a:lnTo>
                    <a:lnTo>
                      <a:pt x="262" y="50"/>
                    </a:lnTo>
                    <a:lnTo>
                      <a:pt x="262" y="0"/>
                    </a:lnTo>
                    <a:lnTo>
                      <a:pt x="262" y="60"/>
                    </a:lnTo>
                    <a:lnTo>
                      <a:pt x="267" y="90"/>
                    </a:lnTo>
                    <a:lnTo>
                      <a:pt x="267" y="110"/>
                    </a:lnTo>
                    <a:lnTo>
                      <a:pt x="267" y="30"/>
                    </a:lnTo>
                    <a:lnTo>
                      <a:pt x="272" y="40"/>
                    </a:lnTo>
                    <a:lnTo>
                      <a:pt x="277" y="40"/>
                    </a:lnTo>
                    <a:lnTo>
                      <a:pt x="282" y="50"/>
                    </a:lnTo>
                    <a:lnTo>
                      <a:pt x="282" y="110"/>
                    </a:lnTo>
                    <a:lnTo>
                      <a:pt x="282" y="10"/>
                    </a:lnTo>
                    <a:lnTo>
                      <a:pt x="282" y="100"/>
                    </a:lnTo>
                    <a:lnTo>
                      <a:pt x="287" y="80"/>
                    </a:lnTo>
                    <a:lnTo>
                      <a:pt x="287" y="30"/>
                    </a:lnTo>
                    <a:lnTo>
                      <a:pt x="291" y="40"/>
                    </a:lnTo>
                    <a:lnTo>
                      <a:pt x="291" y="50"/>
                    </a:lnTo>
                    <a:lnTo>
                      <a:pt x="291" y="40"/>
                    </a:lnTo>
                    <a:lnTo>
                      <a:pt x="296" y="5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4" name="Freeform 284">
                <a:extLst>
                  <a:ext uri="{FF2B5EF4-FFF2-40B4-BE49-F238E27FC236}">
                    <a16:creationId xmlns:a16="http://schemas.microsoft.com/office/drawing/2014/main" id="{11105099-7502-E54D-81A1-981E4F5E0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" y="2724"/>
                <a:ext cx="218" cy="77"/>
              </a:xfrm>
              <a:custGeom>
                <a:avLst/>
                <a:gdLst>
                  <a:gd name="T0" fmla="*/ 0 w 302"/>
                  <a:gd name="T1" fmla="*/ 818 h 110"/>
                  <a:gd name="T2" fmla="*/ 662 w 302"/>
                  <a:gd name="T3" fmla="*/ 0 h 110"/>
                  <a:gd name="T4" fmla="*/ 1909 w 302"/>
                  <a:gd name="T5" fmla="*/ 644 h 110"/>
                  <a:gd name="T6" fmla="*/ 1909 w 302"/>
                  <a:gd name="T7" fmla="*/ 644 h 110"/>
                  <a:gd name="T8" fmla="*/ 2495 w 302"/>
                  <a:gd name="T9" fmla="*/ 0 h 110"/>
                  <a:gd name="T10" fmla="*/ 3792 w 302"/>
                  <a:gd name="T11" fmla="*/ 644 h 110"/>
                  <a:gd name="T12" fmla="*/ 5044 w 302"/>
                  <a:gd name="T13" fmla="*/ 166 h 110"/>
                  <a:gd name="T14" fmla="*/ 5704 w 302"/>
                  <a:gd name="T15" fmla="*/ 1626 h 110"/>
                  <a:gd name="T16" fmla="*/ 6946 w 302"/>
                  <a:gd name="T17" fmla="*/ 644 h 110"/>
                  <a:gd name="T18" fmla="*/ 7548 w 302"/>
                  <a:gd name="T19" fmla="*/ 818 h 110"/>
                  <a:gd name="T20" fmla="*/ 8234 w 302"/>
                  <a:gd name="T21" fmla="*/ 1795 h 110"/>
                  <a:gd name="T22" fmla="*/ 8894 w 302"/>
                  <a:gd name="T23" fmla="*/ 644 h 110"/>
                  <a:gd name="T24" fmla="*/ 10002 w 302"/>
                  <a:gd name="T25" fmla="*/ 1795 h 110"/>
                  <a:gd name="T26" fmla="*/ 10604 w 302"/>
                  <a:gd name="T27" fmla="*/ 1141 h 110"/>
                  <a:gd name="T28" fmla="*/ 11262 w 302"/>
                  <a:gd name="T29" fmla="*/ 478 h 110"/>
                  <a:gd name="T30" fmla="*/ 12515 w 302"/>
                  <a:gd name="T31" fmla="*/ 644 h 110"/>
                  <a:gd name="T32" fmla="*/ 12515 w 302"/>
                  <a:gd name="T33" fmla="*/ 818 h 110"/>
                  <a:gd name="T34" fmla="*/ 13794 w 302"/>
                  <a:gd name="T35" fmla="*/ 644 h 110"/>
                  <a:gd name="T36" fmla="*/ 15044 w 302"/>
                  <a:gd name="T37" fmla="*/ 1626 h 110"/>
                  <a:gd name="T38" fmla="*/ 15705 w 302"/>
                  <a:gd name="T39" fmla="*/ 478 h 110"/>
                  <a:gd name="T40" fmla="*/ 17548 w 302"/>
                  <a:gd name="T41" fmla="*/ 478 h 110"/>
                  <a:gd name="T42" fmla="*/ 17548 w 302"/>
                  <a:gd name="T43" fmla="*/ 818 h 110"/>
                  <a:gd name="T44" fmla="*/ 18234 w 302"/>
                  <a:gd name="T45" fmla="*/ 644 h 110"/>
                  <a:gd name="T46" fmla="*/ 18836 w 302"/>
                  <a:gd name="T47" fmla="*/ 818 h 110"/>
                  <a:gd name="T48" fmla="*/ 19944 w 302"/>
                  <a:gd name="T49" fmla="*/ 1795 h 110"/>
                  <a:gd name="T50" fmla="*/ 20605 w 302"/>
                  <a:gd name="T51" fmla="*/ 644 h 110"/>
                  <a:gd name="T52" fmla="*/ 22489 w 302"/>
                  <a:gd name="T53" fmla="*/ 478 h 110"/>
                  <a:gd name="T54" fmla="*/ 22489 w 302"/>
                  <a:gd name="T55" fmla="*/ 644 h 110"/>
                  <a:gd name="T56" fmla="*/ 23797 w 302"/>
                  <a:gd name="T57" fmla="*/ 644 h 110"/>
                  <a:gd name="T58" fmla="*/ 25056 w 302"/>
                  <a:gd name="T59" fmla="*/ 1795 h 110"/>
                  <a:gd name="T60" fmla="*/ 25647 w 302"/>
                  <a:gd name="T61" fmla="*/ 478 h 110"/>
                  <a:gd name="T62" fmla="*/ 26890 w 302"/>
                  <a:gd name="T63" fmla="*/ 644 h 110"/>
                  <a:gd name="T64" fmla="*/ 27551 w 302"/>
                  <a:gd name="T65" fmla="*/ 166 h 110"/>
                  <a:gd name="T66" fmla="*/ 28187 w 302"/>
                  <a:gd name="T67" fmla="*/ 644 h 110"/>
                  <a:gd name="T68" fmla="*/ 29953 w 302"/>
                  <a:gd name="T69" fmla="*/ 1795 h 110"/>
                  <a:gd name="T70" fmla="*/ 30604 w 302"/>
                  <a:gd name="T71" fmla="*/ 644 h 110"/>
                  <a:gd name="T72" fmla="*/ 31868 w 302"/>
                  <a:gd name="T73" fmla="*/ 0 h 110"/>
                  <a:gd name="T74" fmla="*/ 32491 w 302"/>
                  <a:gd name="T75" fmla="*/ 478 h 110"/>
                  <a:gd name="T76" fmla="*/ 34398 w 302"/>
                  <a:gd name="T77" fmla="*/ 478 h 110"/>
                  <a:gd name="T78" fmla="*/ 34398 w 302"/>
                  <a:gd name="T79" fmla="*/ 644 h 110"/>
                  <a:gd name="T80" fmla="*/ 35660 w 302"/>
                  <a:gd name="T81" fmla="*/ 644 h 110"/>
                  <a:gd name="T82" fmla="*/ 36913 w 302"/>
                  <a:gd name="T83" fmla="*/ 166 h 1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2" h="110">
                    <a:moveTo>
                      <a:pt x="0" y="50"/>
                    </a:moveTo>
                    <a:lnTo>
                      <a:pt x="0" y="40"/>
                    </a:lnTo>
                    <a:lnTo>
                      <a:pt x="0" y="50"/>
                    </a:lnTo>
                    <a:lnTo>
                      <a:pt x="5" y="40"/>
                    </a:lnTo>
                    <a:lnTo>
                      <a:pt x="5" y="110"/>
                    </a:lnTo>
                    <a:lnTo>
                      <a:pt x="5" y="0"/>
                    </a:lnTo>
                    <a:lnTo>
                      <a:pt x="5" y="40"/>
                    </a:lnTo>
                    <a:lnTo>
                      <a:pt x="10" y="30"/>
                    </a:lnTo>
                    <a:lnTo>
                      <a:pt x="15" y="40"/>
                    </a:lnTo>
                    <a:lnTo>
                      <a:pt x="15" y="30"/>
                    </a:lnTo>
                    <a:lnTo>
                      <a:pt x="15" y="40"/>
                    </a:lnTo>
                    <a:lnTo>
                      <a:pt x="20" y="30"/>
                    </a:lnTo>
                    <a:lnTo>
                      <a:pt x="20" y="110"/>
                    </a:lnTo>
                    <a:lnTo>
                      <a:pt x="20" y="0"/>
                    </a:lnTo>
                    <a:lnTo>
                      <a:pt x="20" y="30"/>
                    </a:lnTo>
                    <a:lnTo>
                      <a:pt x="25" y="40"/>
                    </a:lnTo>
                    <a:lnTo>
                      <a:pt x="30" y="40"/>
                    </a:lnTo>
                    <a:lnTo>
                      <a:pt x="35" y="40"/>
                    </a:lnTo>
                    <a:lnTo>
                      <a:pt x="40" y="30"/>
                    </a:lnTo>
                    <a:lnTo>
                      <a:pt x="40" y="10"/>
                    </a:lnTo>
                    <a:lnTo>
                      <a:pt x="40" y="20"/>
                    </a:lnTo>
                    <a:lnTo>
                      <a:pt x="45" y="30"/>
                    </a:lnTo>
                    <a:lnTo>
                      <a:pt x="45" y="100"/>
                    </a:lnTo>
                    <a:lnTo>
                      <a:pt x="45" y="40"/>
                    </a:lnTo>
                    <a:lnTo>
                      <a:pt x="50" y="50"/>
                    </a:lnTo>
                    <a:lnTo>
                      <a:pt x="55" y="40"/>
                    </a:lnTo>
                    <a:lnTo>
                      <a:pt x="55" y="50"/>
                    </a:lnTo>
                    <a:lnTo>
                      <a:pt x="55" y="40"/>
                    </a:lnTo>
                    <a:lnTo>
                      <a:pt x="60" y="50"/>
                    </a:lnTo>
                    <a:lnTo>
                      <a:pt x="60" y="30"/>
                    </a:lnTo>
                    <a:lnTo>
                      <a:pt x="65" y="20"/>
                    </a:lnTo>
                    <a:lnTo>
                      <a:pt x="65" y="110"/>
                    </a:lnTo>
                    <a:lnTo>
                      <a:pt x="65" y="10"/>
                    </a:lnTo>
                    <a:lnTo>
                      <a:pt x="65" y="40"/>
                    </a:lnTo>
                    <a:lnTo>
                      <a:pt x="70" y="40"/>
                    </a:lnTo>
                    <a:lnTo>
                      <a:pt x="74" y="40"/>
                    </a:lnTo>
                    <a:lnTo>
                      <a:pt x="79" y="30"/>
                    </a:lnTo>
                    <a:lnTo>
                      <a:pt x="79" y="110"/>
                    </a:lnTo>
                    <a:lnTo>
                      <a:pt x="79" y="0"/>
                    </a:lnTo>
                    <a:lnTo>
                      <a:pt x="79" y="90"/>
                    </a:lnTo>
                    <a:lnTo>
                      <a:pt x="84" y="70"/>
                    </a:lnTo>
                    <a:lnTo>
                      <a:pt x="84" y="30"/>
                    </a:lnTo>
                    <a:lnTo>
                      <a:pt x="89" y="40"/>
                    </a:lnTo>
                    <a:lnTo>
                      <a:pt x="89" y="30"/>
                    </a:lnTo>
                    <a:lnTo>
                      <a:pt x="89" y="40"/>
                    </a:lnTo>
                    <a:lnTo>
                      <a:pt x="94" y="50"/>
                    </a:lnTo>
                    <a:lnTo>
                      <a:pt x="99" y="40"/>
                    </a:lnTo>
                    <a:lnTo>
                      <a:pt x="99" y="110"/>
                    </a:lnTo>
                    <a:lnTo>
                      <a:pt x="99" y="10"/>
                    </a:lnTo>
                    <a:lnTo>
                      <a:pt x="99" y="50"/>
                    </a:lnTo>
                    <a:lnTo>
                      <a:pt x="104" y="40"/>
                    </a:lnTo>
                    <a:lnTo>
                      <a:pt x="114" y="40"/>
                    </a:lnTo>
                    <a:lnTo>
                      <a:pt x="109" y="40"/>
                    </a:lnTo>
                    <a:lnTo>
                      <a:pt x="114" y="40"/>
                    </a:lnTo>
                    <a:lnTo>
                      <a:pt x="119" y="30"/>
                    </a:lnTo>
                    <a:lnTo>
                      <a:pt x="119" y="100"/>
                    </a:lnTo>
                    <a:lnTo>
                      <a:pt x="119" y="0"/>
                    </a:lnTo>
                    <a:lnTo>
                      <a:pt x="119" y="40"/>
                    </a:lnTo>
                    <a:lnTo>
                      <a:pt x="124" y="30"/>
                    </a:lnTo>
                    <a:lnTo>
                      <a:pt x="129" y="40"/>
                    </a:lnTo>
                    <a:lnTo>
                      <a:pt x="134" y="40"/>
                    </a:lnTo>
                    <a:lnTo>
                      <a:pt x="139" y="30"/>
                    </a:lnTo>
                    <a:lnTo>
                      <a:pt x="139" y="110"/>
                    </a:lnTo>
                    <a:lnTo>
                      <a:pt x="139" y="10"/>
                    </a:lnTo>
                    <a:lnTo>
                      <a:pt x="139" y="50"/>
                    </a:lnTo>
                    <a:lnTo>
                      <a:pt x="144" y="40"/>
                    </a:lnTo>
                    <a:lnTo>
                      <a:pt x="144" y="50"/>
                    </a:lnTo>
                    <a:lnTo>
                      <a:pt x="144" y="40"/>
                    </a:lnTo>
                    <a:lnTo>
                      <a:pt x="149" y="50"/>
                    </a:lnTo>
                    <a:lnTo>
                      <a:pt x="149" y="40"/>
                    </a:lnTo>
                    <a:lnTo>
                      <a:pt x="149" y="50"/>
                    </a:lnTo>
                    <a:lnTo>
                      <a:pt x="153" y="40"/>
                    </a:lnTo>
                    <a:lnTo>
                      <a:pt x="158" y="30"/>
                    </a:lnTo>
                    <a:lnTo>
                      <a:pt x="158" y="110"/>
                    </a:lnTo>
                    <a:lnTo>
                      <a:pt x="158" y="10"/>
                    </a:lnTo>
                    <a:lnTo>
                      <a:pt x="158" y="40"/>
                    </a:lnTo>
                    <a:lnTo>
                      <a:pt x="163" y="40"/>
                    </a:lnTo>
                    <a:lnTo>
                      <a:pt x="168" y="40"/>
                    </a:lnTo>
                    <a:lnTo>
                      <a:pt x="173" y="40"/>
                    </a:lnTo>
                    <a:lnTo>
                      <a:pt x="178" y="30"/>
                    </a:lnTo>
                    <a:lnTo>
                      <a:pt x="178" y="110"/>
                    </a:lnTo>
                    <a:lnTo>
                      <a:pt x="178" y="10"/>
                    </a:lnTo>
                    <a:lnTo>
                      <a:pt x="178" y="40"/>
                    </a:lnTo>
                    <a:lnTo>
                      <a:pt x="188" y="40"/>
                    </a:lnTo>
                    <a:lnTo>
                      <a:pt x="183" y="40"/>
                    </a:lnTo>
                    <a:lnTo>
                      <a:pt x="188" y="40"/>
                    </a:lnTo>
                    <a:lnTo>
                      <a:pt x="193" y="40"/>
                    </a:lnTo>
                    <a:lnTo>
                      <a:pt x="198" y="30"/>
                    </a:lnTo>
                    <a:lnTo>
                      <a:pt x="198" y="110"/>
                    </a:lnTo>
                    <a:lnTo>
                      <a:pt x="198" y="10"/>
                    </a:lnTo>
                    <a:lnTo>
                      <a:pt x="198" y="40"/>
                    </a:lnTo>
                    <a:lnTo>
                      <a:pt x="203" y="30"/>
                    </a:lnTo>
                    <a:lnTo>
                      <a:pt x="203" y="40"/>
                    </a:lnTo>
                    <a:lnTo>
                      <a:pt x="208" y="40"/>
                    </a:lnTo>
                    <a:lnTo>
                      <a:pt x="213" y="40"/>
                    </a:lnTo>
                    <a:lnTo>
                      <a:pt x="218" y="30"/>
                    </a:lnTo>
                    <a:lnTo>
                      <a:pt x="218" y="110"/>
                    </a:lnTo>
                    <a:lnTo>
                      <a:pt x="218" y="10"/>
                    </a:lnTo>
                    <a:lnTo>
                      <a:pt x="218" y="40"/>
                    </a:lnTo>
                    <a:lnTo>
                      <a:pt x="228" y="40"/>
                    </a:lnTo>
                    <a:lnTo>
                      <a:pt x="223" y="40"/>
                    </a:lnTo>
                    <a:lnTo>
                      <a:pt x="228" y="40"/>
                    </a:lnTo>
                    <a:lnTo>
                      <a:pt x="237" y="40"/>
                    </a:lnTo>
                    <a:lnTo>
                      <a:pt x="237" y="110"/>
                    </a:lnTo>
                    <a:lnTo>
                      <a:pt x="237" y="0"/>
                    </a:lnTo>
                    <a:lnTo>
                      <a:pt x="237" y="40"/>
                    </a:lnTo>
                    <a:lnTo>
                      <a:pt x="242" y="40"/>
                    </a:lnTo>
                    <a:lnTo>
                      <a:pt x="247" y="40"/>
                    </a:lnTo>
                    <a:lnTo>
                      <a:pt x="252" y="30"/>
                    </a:lnTo>
                    <a:lnTo>
                      <a:pt x="252" y="0"/>
                    </a:lnTo>
                    <a:lnTo>
                      <a:pt x="252" y="100"/>
                    </a:lnTo>
                    <a:lnTo>
                      <a:pt x="257" y="80"/>
                    </a:lnTo>
                    <a:lnTo>
                      <a:pt x="257" y="30"/>
                    </a:lnTo>
                    <a:lnTo>
                      <a:pt x="262" y="40"/>
                    </a:lnTo>
                    <a:lnTo>
                      <a:pt x="267" y="40"/>
                    </a:lnTo>
                    <a:lnTo>
                      <a:pt x="272" y="30"/>
                    </a:lnTo>
                    <a:lnTo>
                      <a:pt x="272" y="110"/>
                    </a:lnTo>
                    <a:lnTo>
                      <a:pt x="272" y="10"/>
                    </a:lnTo>
                    <a:lnTo>
                      <a:pt x="272" y="40"/>
                    </a:lnTo>
                    <a:lnTo>
                      <a:pt x="282" y="40"/>
                    </a:lnTo>
                    <a:lnTo>
                      <a:pt x="277" y="40"/>
                    </a:lnTo>
                    <a:lnTo>
                      <a:pt x="282" y="40"/>
                    </a:lnTo>
                    <a:lnTo>
                      <a:pt x="292" y="40"/>
                    </a:lnTo>
                    <a:lnTo>
                      <a:pt x="292" y="110"/>
                    </a:lnTo>
                    <a:lnTo>
                      <a:pt x="292" y="10"/>
                    </a:lnTo>
                    <a:lnTo>
                      <a:pt x="292" y="40"/>
                    </a:lnTo>
                    <a:lnTo>
                      <a:pt x="302" y="4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5" name="Freeform 285">
                <a:extLst>
                  <a:ext uri="{FF2B5EF4-FFF2-40B4-BE49-F238E27FC236}">
                    <a16:creationId xmlns:a16="http://schemas.microsoft.com/office/drawing/2014/main" id="{BBDE3A81-DB44-2D43-9DF9-BB34137C1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724"/>
                <a:ext cx="179" cy="77"/>
              </a:xfrm>
              <a:custGeom>
                <a:avLst/>
                <a:gdLst>
                  <a:gd name="T0" fmla="*/ 672 w 247"/>
                  <a:gd name="T1" fmla="*/ 644 h 110"/>
                  <a:gd name="T2" fmla="*/ 1286 w 247"/>
                  <a:gd name="T3" fmla="*/ 323 h 110"/>
                  <a:gd name="T4" fmla="*/ 1862 w 247"/>
                  <a:gd name="T5" fmla="*/ 0 h 110"/>
                  <a:gd name="T6" fmla="*/ 3155 w 247"/>
                  <a:gd name="T7" fmla="*/ 818 h 110"/>
                  <a:gd name="T8" fmla="*/ 3831 w 247"/>
                  <a:gd name="T9" fmla="*/ 166 h 110"/>
                  <a:gd name="T10" fmla="*/ 5155 w 247"/>
                  <a:gd name="T11" fmla="*/ 818 h 110"/>
                  <a:gd name="T12" fmla="*/ 5751 w 247"/>
                  <a:gd name="T13" fmla="*/ 644 h 110"/>
                  <a:gd name="T14" fmla="*/ 6442 w 247"/>
                  <a:gd name="T15" fmla="*/ 166 h 110"/>
                  <a:gd name="T16" fmla="*/ 7038 w 247"/>
                  <a:gd name="T17" fmla="*/ 478 h 110"/>
                  <a:gd name="T18" fmla="*/ 7731 w 247"/>
                  <a:gd name="T19" fmla="*/ 478 h 110"/>
                  <a:gd name="T20" fmla="*/ 8438 w 247"/>
                  <a:gd name="T21" fmla="*/ 0 h 110"/>
                  <a:gd name="T22" fmla="*/ 9033 w 247"/>
                  <a:gd name="T23" fmla="*/ 644 h 110"/>
                  <a:gd name="T24" fmla="*/ 9727 w 247"/>
                  <a:gd name="T25" fmla="*/ 644 h 110"/>
                  <a:gd name="T26" fmla="*/ 10323 w 247"/>
                  <a:gd name="T27" fmla="*/ 818 h 110"/>
                  <a:gd name="T28" fmla="*/ 11013 w 247"/>
                  <a:gd name="T29" fmla="*/ 1795 h 110"/>
                  <a:gd name="T30" fmla="*/ 11644 w 247"/>
                  <a:gd name="T31" fmla="*/ 818 h 110"/>
                  <a:gd name="T32" fmla="*/ 12182 w 247"/>
                  <a:gd name="T33" fmla="*/ 644 h 110"/>
                  <a:gd name="T34" fmla="*/ 12855 w 247"/>
                  <a:gd name="T35" fmla="*/ 1462 h 110"/>
                  <a:gd name="T36" fmla="*/ 14154 w 247"/>
                  <a:gd name="T37" fmla="*/ 644 h 110"/>
                  <a:gd name="T38" fmla="*/ 15475 w 247"/>
                  <a:gd name="T39" fmla="*/ 478 h 110"/>
                  <a:gd name="T40" fmla="*/ 15475 w 247"/>
                  <a:gd name="T41" fmla="*/ 644 h 110"/>
                  <a:gd name="T42" fmla="*/ 17456 w 247"/>
                  <a:gd name="T43" fmla="*/ 478 h 110"/>
                  <a:gd name="T44" fmla="*/ 17456 w 247"/>
                  <a:gd name="T45" fmla="*/ 1626 h 110"/>
                  <a:gd name="T46" fmla="*/ 19373 w 247"/>
                  <a:gd name="T47" fmla="*/ 644 h 110"/>
                  <a:gd name="T48" fmla="*/ 20047 w 247"/>
                  <a:gd name="T49" fmla="*/ 1795 h 110"/>
                  <a:gd name="T50" fmla="*/ 20740 w 247"/>
                  <a:gd name="T51" fmla="*/ 644 h 110"/>
                  <a:gd name="T52" fmla="*/ 22066 w 247"/>
                  <a:gd name="T53" fmla="*/ 1626 h 110"/>
                  <a:gd name="T54" fmla="*/ 23195 w 247"/>
                  <a:gd name="T55" fmla="*/ 478 h 110"/>
                  <a:gd name="T56" fmla="*/ 23867 w 247"/>
                  <a:gd name="T57" fmla="*/ 478 h 110"/>
                  <a:gd name="T58" fmla="*/ 23867 w 247"/>
                  <a:gd name="T59" fmla="*/ 644 h 110"/>
                  <a:gd name="T60" fmla="*/ 24519 w 247"/>
                  <a:gd name="T61" fmla="*/ 644 h 110"/>
                  <a:gd name="T62" fmla="*/ 25191 w 247"/>
                  <a:gd name="T63" fmla="*/ 818 h 110"/>
                  <a:gd name="T64" fmla="*/ 25807 w 247"/>
                  <a:gd name="T65" fmla="*/ 1795 h 110"/>
                  <a:gd name="T66" fmla="*/ 26480 w 247"/>
                  <a:gd name="T67" fmla="*/ 644 h 110"/>
                  <a:gd name="T68" fmla="*/ 27104 w 247"/>
                  <a:gd name="T69" fmla="*/ 644 h 110"/>
                  <a:gd name="T70" fmla="*/ 28478 w 247"/>
                  <a:gd name="T71" fmla="*/ 166 h 110"/>
                  <a:gd name="T72" fmla="*/ 29089 w 247"/>
                  <a:gd name="T73" fmla="*/ 478 h 110"/>
                  <a:gd name="T74" fmla="*/ 29763 w 247"/>
                  <a:gd name="T75" fmla="*/ 818 h 110"/>
                  <a:gd name="T76" fmla="*/ 30387 w 247"/>
                  <a:gd name="T77" fmla="*/ 478 h 110"/>
                  <a:gd name="T78" fmla="*/ 30387 w 247"/>
                  <a:gd name="T79" fmla="*/ 644 h 110"/>
                  <a:gd name="T80" fmla="*/ 31058 w 247"/>
                  <a:gd name="T81" fmla="*/ 644 h 110"/>
                  <a:gd name="T82" fmla="*/ 31711 w 247"/>
                  <a:gd name="T83" fmla="*/ 644 h 1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7" h="110">
                    <a:moveTo>
                      <a:pt x="5" y="40"/>
                    </a:moveTo>
                    <a:lnTo>
                      <a:pt x="0" y="40"/>
                    </a:lnTo>
                    <a:lnTo>
                      <a:pt x="5" y="40"/>
                    </a:lnTo>
                    <a:lnTo>
                      <a:pt x="10" y="30"/>
                    </a:lnTo>
                    <a:lnTo>
                      <a:pt x="10" y="40"/>
                    </a:lnTo>
                    <a:lnTo>
                      <a:pt x="10" y="20"/>
                    </a:lnTo>
                    <a:lnTo>
                      <a:pt x="14" y="10"/>
                    </a:lnTo>
                    <a:lnTo>
                      <a:pt x="14" y="100"/>
                    </a:lnTo>
                    <a:lnTo>
                      <a:pt x="14" y="0"/>
                    </a:lnTo>
                    <a:lnTo>
                      <a:pt x="14" y="30"/>
                    </a:lnTo>
                    <a:lnTo>
                      <a:pt x="19" y="40"/>
                    </a:lnTo>
                    <a:lnTo>
                      <a:pt x="24" y="50"/>
                    </a:lnTo>
                    <a:lnTo>
                      <a:pt x="29" y="40"/>
                    </a:lnTo>
                    <a:lnTo>
                      <a:pt x="29" y="110"/>
                    </a:lnTo>
                    <a:lnTo>
                      <a:pt x="29" y="10"/>
                    </a:lnTo>
                    <a:lnTo>
                      <a:pt x="29" y="50"/>
                    </a:lnTo>
                    <a:lnTo>
                      <a:pt x="34" y="40"/>
                    </a:lnTo>
                    <a:lnTo>
                      <a:pt x="39" y="50"/>
                    </a:lnTo>
                    <a:lnTo>
                      <a:pt x="39" y="60"/>
                    </a:lnTo>
                    <a:lnTo>
                      <a:pt x="39" y="50"/>
                    </a:lnTo>
                    <a:lnTo>
                      <a:pt x="44" y="40"/>
                    </a:lnTo>
                    <a:lnTo>
                      <a:pt x="49" y="50"/>
                    </a:lnTo>
                    <a:lnTo>
                      <a:pt x="49" y="110"/>
                    </a:lnTo>
                    <a:lnTo>
                      <a:pt x="49" y="10"/>
                    </a:lnTo>
                    <a:lnTo>
                      <a:pt x="49" y="30"/>
                    </a:lnTo>
                    <a:lnTo>
                      <a:pt x="54" y="20"/>
                    </a:lnTo>
                    <a:lnTo>
                      <a:pt x="54" y="30"/>
                    </a:lnTo>
                    <a:lnTo>
                      <a:pt x="54" y="20"/>
                    </a:lnTo>
                    <a:lnTo>
                      <a:pt x="54" y="30"/>
                    </a:lnTo>
                    <a:lnTo>
                      <a:pt x="59" y="30"/>
                    </a:lnTo>
                    <a:lnTo>
                      <a:pt x="64" y="20"/>
                    </a:lnTo>
                    <a:lnTo>
                      <a:pt x="64" y="90"/>
                    </a:lnTo>
                    <a:lnTo>
                      <a:pt x="64" y="0"/>
                    </a:lnTo>
                    <a:lnTo>
                      <a:pt x="64" y="40"/>
                    </a:lnTo>
                    <a:lnTo>
                      <a:pt x="69" y="30"/>
                    </a:lnTo>
                    <a:lnTo>
                      <a:pt x="69" y="40"/>
                    </a:lnTo>
                    <a:lnTo>
                      <a:pt x="74" y="50"/>
                    </a:lnTo>
                    <a:lnTo>
                      <a:pt x="74" y="40"/>
                    </a:lnTo>
                    <a:lnTo>
                      <a:pt x="74" y="50"/>
                    </a:lnTo>
                    <a:lnTo>
                      <a:pt x="79" y="40"/>
                    </a:lnTo>
                    <a:lnTo>
                      <a:pt x="79" y="50"/>
                    </a:lnTo>
                    <a:lnTo>
                      <a:pt x="79" y="40"/>
                    </a:lnTo>
                    <a:lnTo>
                      <a:pt x="84" y="50"/>
                    </a:lnTo>
                    <a:lnTo>
                      <a:pt x="84" y="110"/>
                    </a:lnTo>
                    <a:lnTo>
                      <a:pt x="84" y="20"/>
                    </a:lnTo>
                    <a:lnTo>
                      <a:pt x="84" y="50"/>
                    </a:lnTo>
                    <a:lnTo>
                      <a:pt x="89" y="50"/>
                    </a:lnTo>
                    <a:lnTo>
                      <a:pt x="93" y="40"/>
                    </a:lnTo>
                    <a:lnTo>
                      <a:pt x="93" y="50"/>
                    </a:lnTo>
                    <a:lnTo>
                      <a:pt x="93" y="40"/>
                    </a:lnTo>
                    <a:lnTo>
                      <a:pt x="98" y="50"/>
                    </a:lnTo>
                    <a:lnTo>
                      <a:pt x="98" y="10"/>
                    </a:lnTo>
                    <a:lnTo>
                      <a:pt x="98" y="90"/>
                    </a:lnTo>
                    <a:lnTo>
                      <a:pt x="103" y="110"/>
                    </a:lnTo>
                    <a:lnTo>
                      <a:pt x="103" y="40"/>
                    </a:lnTo>
                    <a:lnTo>
                      <a:pt x="108" y="40"/>
                    </a:lnTo>
                    <a:lnTo>
                      <a:pt x="113" y="50"/>
                    </a:lnTo>
                    <a:lnTo>
                      <a:pt x="113" y="40"/>
                    </a:lnTo>
                    <a:lnTo>
                      <a:pt x="118" y="30"/>
                    </a:lnTo>
                    <a:lnTo>
                      <a:pt x="118" y="110"/>
                    </a:lnTo>
                    <a:lnTo>
                      <a:pt x="118" y="10"/>
                    </a:lnTo>
                    <a:lnTo>
                      <a:pt x="118" y="40"/>
                    </a:lnTo>
                    <a:lnTo>
                      <a:pt x="123" y="40"/>
                    </a:lnTo>
                    <a:lnTo>
                      <a:pt x="128" y="40"/>
                    </a:lnTo>
                    <a:lnTo>
                      <a:pt x="133" y="30"/>
                    </a:lnTo>
                    <a:lnTo>
                      <a:pt x="133" y="110"/>
                    </a:lnTo>
                    <a:lnTo>
                      <a:pt x="133" y="10"/>
                    </a:lnTo>
                    <a:lnTo>
                      <a:pt x="133" y="100"/>
                    </a:lnTo>
                    <a:lnTo>
                      <a:pt x="138" y="80"/>
                    </a:lnTo>
                    <a:lnTo>
                      <a:pt x="138" y="40"/>
                    </a:lnTo>
                    <a:lnTo>
                      <a:pt x="148" y="40"/>
                    </a:lnTo>
                    <a:lnTo>
                      <a:pt x="153" y="30"/>
                    </a:lnTo>
                    <a:lnTo>
                      <a:pt x="153" y="110"/>
                    </a:lnTo>
                    <a:lnTo>
                      <a:pt x="153" y="10"/>
                    </a:lnTo>
                    <a:lnTo>
                      <a:pt x="153" y="40"/>
                    </a:lnTo>
                    <a:lnTo>
                      <a:pt x="158" y="40"/>
                    </a:lnTo>
                    <a:lnTo>
                      <a:pt x="163" y="40"/>
                    </a:lnTo>
                    <a:lnTo>
                      <a:pt x="168" y="30"/>
                    </a:lnTo>
                    <a:lnTo>
                      <a:pt x="168" y="100"/>
                    </a:lnTo>
                    <a:lnTo>
                      <a:pt x="168" y="0"/>
                    </a:lnTo>
                    <a:lnTo>
                      <a:pt x="168" y="30"/>
                    </a:lnTo>
                    <a:lnTo>
                      <a:pt x="177" y="30"/>
                    </a:lnTo>
                    <a:lnTo>
                      <a:pt x="177" y="40"/>
                    </a:lnTo>
                    <a:lnTo>
                      <a:pt x="182" y="30"/>
                    </a:lnTo>
                    <a:lnTo>
                      <a:pt x="182" y="100"/>
                    </a:lnTo>
                    <a:lnTo>
                      <a:pt x="182" y="0"/>
                    </a:lnTo>
                    <a:lnTo>
                      <a:pt x="182" y="40"/>
                    </a:lnTo>
                    <a:lnTo>
                      <a:pt x="187" y="50"/>
                    </a:lnTo>
                    <a:lnTo>
                      <a:pt x="187" y="40"/>
                    </a:lnTo>
                    <a:lnTo>
                      <a:pt x="187" y="50"/>
                    </a:lnTo>
                    <a:lnTo>
                      <a:pt x="192" y="40"/>
                    </a:lnTo>
                    <a:lnTo>
                      <a:pt x="192" y="50"/>
                    </a:lnTo>
                    <a:lnTo>
                      <a:pt x="197" y="40"/>
                    </a:lnTo>
                    <a:lnTo>
                      <a:pt x="197" y="110"/>
                    </a:lnTo>
                    <a:lnTo>
                      <a:pt x="197" y="10"/>
                    </a:lnTo>
                    <a:lnTo>
                      <a:pt x="197" y="50"/>
                    </a:lnTo>
                    <a:lnTo>
                      <a:pt x="202" y="40"/>
                    </a:lnTo>
                    <a:lnTo>
                      <a:pt x="202" y="50"/>
                    </a:lnTo>
                    <a:lnTo>
                      <a:pt x="202" y="40"/>
                    </a:lnTo>
                    <a:lnTo>
                      <a:pt x="207" y="40"/>
                    </a:lnTo>
                    <a:lnTo>
                      <a:pt x="212" y="50"/>
                    </a:lnTo>
                    <a:lnTo>
                      <a:pt x="212" y="0"/>
                    </a:lnTo>
                    <a:lnTo>
                      <a:pt x="217" y="10"/>
                    </a:lnTo>
                    <a:lnTo>
                      <a:pt x="217" y="100"/>
                    </a:lnTo>
                    <a:lnTo>
                      <a:pt x="217" y="40"/>
                    </a:lnTo>
                    <a:lnTo>
                      <a:pt x="222" y="30"/>
                    </a:lnTo>
                    <a:lnTo>
                      <a:pt x="222" y="40"/>
                    </a:lnTo>
                    <a:lnTo>
                      <a:pt x="227" y="50"/>
                    </a:lnTo>
                    <a:lnTo>
                      <a:pt x="227" y="40"/>
                    </a:lnTo>
                    <a:lnTo>
                      <a:pt x="232" y="30"/>
                    </a:lnTo>
                    <a:lnTo>
                      <a:pt x="232" y="100"/>
                    </a:lnTo>
                    <a:lnTo>
                      <a:pt x="232" y="10"/>
                    </a:lnTo>
                    <a:lnTo>
                      <a:pt x="232" y="40"/>
                    </a:lnTo>
                    <a:lnTo>
                      <a:pt x="237" y="50"/>
                    </a:lnTo>
                    <a:lnTo>
                      <a:pt x="237" y="40"/>
                    </a:lnTo>
                    <a:lnTo>
                      <a:pt x="242" y="50"/>
                    </a:lnTo>
                    <a:lnTo>
                      <a:pt x="242" y="40"/>
                    </a:lnTo>
                    <a:lnTo>
                      <a:pt x="247" y="3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6" name="Freeform 286">
                <a:extLst>
                  <a:ext uri="{FF2B5EF4-FFF2-40B4-BE49-F238E27FC236}">
                    <a16:creationId xmlns:a16="http://schemas.microsoft.com/office/drawing/2014/main" id="{BF533781-9F00-D74F-946E-A7B303BD4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" y="2732"/>
                <a:ext cx="12" cy="70"/>
              </a:xfrm>
              <a:custGeom>
                <a:avLst/>
                <a:gdLst>
                  <a:gd name="T0" fmla="*/ 0 w 19"/>
                  <a:gd name="T1" fmla="*/ 322 h 100"/>
                  <a:gd name="T2" fmla="*/ 0 w 19"/>
                  <a:gd name="T3" fmla="*/ 1450 h 100"/>
                  <a:gd name="T4" fmla="*/ 0 w 19"/>
                  <a:gd name="T5" fmla="*/ 0 h 100"/>
                  <a:gd name="T6" fmla="*/ 0 w 19"/>
                  <a:gd name="T7" fmla="*/ 477 h 100"/>
                  <a:gd name="T8" fmla="*/ 428 w 19"/>
                  <a:gd name="T9" fmla="*/ 643 h 100"/>
                  <a:gd name="T10" fmla="*/ 945 w 19"/>
                  <a:gd name="T11" fmla="*/ 477 h 100"/>
                  <a:gd name="T12" fmla="*/ 945 w 19"/>
                  <a:gd name="T13" fmla="*/ 643 h 100"/>
                  <a:gd name="T14" fmla="*/ 945 w 19"/>
                  <a:gd name="T15" fmla="*/ 643 h 100"/>
                  <a:gd name="T16" fmla="*/ 1498 w 19"/>
                  <a:gd name="T17" fmla="*/ 477 h 100"/>
                  <a:gd name="T18" fmla="*/ 1498 w 19"/>
                  <a:gd name="T19" fmla="*/ 1611 h 100"/>
                  <a:gd name="T20" fmla="*/ 1498 w 19"/>
                  <a:gd name="T21" fmla="*/ 0 h 100"/>
                  <a:gd name="T22" fmla="*/ 1498 w 19"/>
                  <a:gd name="T23" fmla="*/ 643 h 100"/>
                  <a:gd name="T24" fmla="*/ 1984 w 19"/>
                  <a:gd name="T25" fmla="*/ 643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00">
                    <a:moveTo>
                      <a:pt x="0" y="20"/>
                    </a:moveTo>
                    <a:lnTo>
                      <a:pt x="0" y="90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4" y="40"/>
                    </a:lnTo>
                    <a:lnTo>
                      <a:pt x="9" y="30"/>
                    </a:lnTo>
                    <a:lnTo>
                      <a:pt x="9" y="40"/>
                    </a:lnTo>
                    <a:lnTo>
                      <a:pt x="14" y="30"/>
                    </a:lnTo>
                    <a:lnTo>
                      <a:pt x="14" y="100"/>
                    </a:lnTo>
                    <a:lnTo>
                      <a:pt x="14" y="0"/>
                    </a:lnTo>
                    <a:lnTo>
                      <a:pt x="14" y="40"/>
                    </a:lnTo>
                    <a:lnTo>
                      <a:pt x="19" y="4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7" name="Oval 287">
                <a:extLst>
                  <a:ext uri="{FF2B5EF4-FFF2-40B4-BE49-F238E27FC236}">
                    <a16:creationId xmlns:a16="http://schemas.microsoft.com/office/drawing/2014/main" id="{DE63921F-5826-7245-9C9B-67B403E34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653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78" name="Freeform 288">
                <a:extLst>
                  <a:ext uri="{FF2B5EF4-FFF2-40B4-BE49-F238E27FC236}">
                    <a16:creationId xmlns:a16="http://schemas.microsoft.com/office/drawing/2014/main" id="{BC5E14EA-4D07-D64F-AD2F-D7292138B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2624"/>
                <a:ext cx="197" cy="84"/>
              </a:xfrm>
              <a:custGeom>
                <a:avLst/>
                <a:gdLst>
                  <a:gd name="T0" fmla="*/ 673 w 272"/>
                  <a:gd name="T1" fmla="*/ 2012 h 119"/>
                  <a:gd name="T2" fmla="*/ 2000 w 272"/>
                  <a:gd name="T3" fmla="*/ 843 h 119"/>
                  <a:gd name="T4" fmla="*/ 3287 w 272"/>
                  <a:gd name="T5" fmla="*/ 515 h 119"/>
                  <a:gd name="T6" fmla="*/ 3287 w 272"/>
                  <a:gd name="T7" fmla="*/ 673 h 119"/>
                  <a:gd name="T8" fmla="*/ 4571 w 272"/>
                  <a:gd name="T9" fmla="*/ 843 h 119"/>
                  <a:gd name="T10" fmla="*/ 5263 w 272"/>
                  <a:gd name="T11" fmla="*/ 843 h 119"/>
                  <a:gd name="T12" fmla="*/ 5898 w 272"/>
                  <a:gd name="T13" fmla="*/ 1865 h 119"/>
                  <a:gd name="T14" fmla="*/ 6571 w 272"/>
                  <a:gd name="T15" fmla="*/ 843 h 119"/>
                  <a:gd name="T16" fmla="*/ 7039 w 272"/>
                  <a:gd name="T17" fmla="*/ 843 h 119"/>
                  <a:gd name="T18" fmla="*/ 7733 w 272"/>
                  <a:gd name="T19" fmla="*/ 170 h 119"/>
                  <a:gd name="T20" fmla="*/ 8444 w 272"/>
                  <a:gd name="T21" fmla="*/ 843 h 119"/>
                  <a:gd name="T22" fmla="*/ 9730 w 272"/>
                  <a:gd name="T23" fmla="*/ 843 h 119"/>
                  <a:gd name="T24" fmla="*/ 10343 w 272"/>
                  <a:gd name="T25" fmla="*/ 1865 h 119"/>
                  <a:gd name="T26" fmla="*/ 11015 w 272"/>
                  <a:gd name="T27" fmla="*/ 843 h 119"/>
                  <a:gd name="T28" fmla="*/ 12343 w 272"/>
                  <a:gd name="T29" fmla="*/ 843 h 119"/>
                  <a:gd name="T30" fmla="*/ 13016 w 272"/>
                  <a:gd name="T31" fmla="*/ 2012 h 119"/>
                  <a:gd name="T32" fmla="*/ 13631 w 272"/>
                  <a:gd name="T33" fmla="*/ 673 h 119"/>
                  <a:gd name="T34" fmla="*/ 14301 w 272"/>
                  <a:gd name="T35" fmla="*/ 843 h 119"/>
                  <a:gd name="T36" fmla="*/ 14955 w 272"/>
                  <a:gd name="T37" fmla="*/ 170 h 119"/>
                  <a:gd name="T38" fmla="*/ 16302 w 272"/>
                  <a:gd name="T39" fmla="*/ 843 h 119"/>
                  <a:gd name="T40" fmla="*/ 17463 w 272"/>
                  <a:gd name="T41" fmla="*/ 2012 h 119"/>
                  <a:gd name="T42" fmla="*/ 18787 w 272"/>
                  <a:gd name="T43" fmla="*/ 843 h 119"/>
                  <a:gd name="T44" fmla="*/ 19382 w 272"/>
                  <a:gd name="T45" fmla="*/ 673 h 119"/>
                  <a:gd name="T46" fmla="*/ 20075 w 272"/>
                  <a:gd name="T47" fmla="*/ 170 h 119"/>
                  <a:gd name="T48" fmla="*/ 21384 w 272"/>
                  <a:gd name="T49" fmla="*/ 673 h 119"/>
                  <a:gd name="T50" fmla="*/ 22075 w 272"/>
                  <a:gd name="T51" fmla="*/ 1865 h 119"/>
                  <a:gd name="T52" fmla="*/ 22664 w 272"/>
                  <a:gd name="T53" fmla="*/ 673 h 119"/>
                  <a:gd name="T54" fmla="*/ 23358 w 272"/>
                  <a:gd name="T55" fmla="*/ 673 h 119"/>
                  <a:gd name="T56" fmla="*/ 24685 w 272"/>
                  <a:gd name="T57" fmla="*/ 843 h 119"/>
                  <a:gd name="T58" fmla="*/ 24685 w 272"/>
                  <a:gd name="T59" fmla="*/ 843 h 119"/>
                  <a:gd name="T60" fmla="*/ 25973 w 272"/>
                  <a:gd name="T61" fmla="*/ 843 h 119"/>
                  <a:gd name="T62" fmla="*/ 26644 w 272"/>
                  <a:gd name="T63" fmla="*/ 673 h 119"/>
                  <a:gd name="T64" fmla="*/ 27266 w 272"/>
                  <a:gd name="T65" fmla="*/ 170 h 119"/>
                  <a:gd name="T66" fmla="*/ 28519 w 272"/>
                  <a:gd name="T67" fmla="*/ 673 h 119"/>
                  <a:gd name="T68" fmla="*/ 29113 w 272"/>
                  <a:gd name="T69" fmla="*/ 1865 h 119"/>
                  <a:gd name="T70" fmla="*/ 30397 w 272"/>
                  <a:gd name="T71" fmla="*/ 843 h 119"/>
                  <a:gd name="T72" fmla="*/ 31109 w 272"/>
                  <a:gd name="T73" fmla="*/ 673 h 119"/>
                  <a:gd name="T74" fmla="*/ 31802 w 272"/>
                  <a:gd name="T75" fmla="*/ 2012 h 119"/>
                  <a:gd name="T76" fmla="*/ 33088 w 272"/>
                  <a:gd name="T77" fmla="*/ 673 h 119"/>
                  <a:gd name="T78" fmla="*/ 33683 w 272"/>
                  <a:gd name="T79" fmla="*/ 673 h 119"/>
                  <a:gd name="T80" fmla="*/ 34417 w 272"/>
                  <a:gd name="T81" fmla="*/ 673 h 119"/>
                  <a:gd name="T82" fmla="*/ 34417 w 272"/>
                  <a:gd name="T83" fmla="*/ 673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2" h="119">
                    <a:moveTo>
                      <a:pt x="0" y="50"/>
                    </a:moveTo>
                    <a:lnTo>
                      <a:pt x="5" y="40"/>
                    </a:lnTo>
                    <a:lnTo>
                      <a:pt x="5" y="119"/>
                    </a:lnTo>
                    <a:lnTo>
                      <a:pt x="5" y="10"/>
                    </a:lnTo>
                    <a:lnTo>
                      <a:pt x="5" y="50"/>
                    </a:lnTo>
                    <a:lnTo>
                      <a:pt x="15" y="50"/>
                    </a:lnTo>
                    <a:lnTo>
                      <a:pt x="20" y="40"/>
                    </a:lnTo>
                    <a:lnTo>
                      <a:pt x="25" y="30"/>
                    </a:lnTo>
                    <a:lnTo>
                      <a:pt x="25" y="119"/>
                    </a:lnTo>
                    <a:lnTo>
                      <a:pt x="25" y="10"/>
                    </a:lnTo>
                    <a:lnTo>
                      <a:pt x="25" y="40"/>
                    </a:lnTo>
                    <a:lnTo>
                      <a:pt x="30" y="50"/>
                    </a:lnTo>
                    <a:lnTo>
                      <a:pt x="35" y="40"/>
                    </a:lnTo>
                    <a:lnTo>
                      <a:pt x="35" y="50"/>
                    </a:lnTo>
                    <a:lnTo>
                      <a:pt x="35" y="40"/>
                    </a:lnTo>
                    <a:lnTo>
                      <a:pt x="40" y="50"/>
                    </a:lnTo>
                    <a:lnTo>
                      <a:pt x="40" y="30"/>
                    </a:lnTo>
                    <a:lnTo>
                      <a:pt x="45" y="20"/>
                    </a:lnTo>
                    <a:lnTo>
                      <a:pt x="45" y="110"/>
                    </a:lnTo>
                    <a:lnTo>
                      <a:pt x="45" y="10"/>
                    </a:lnTo>
                    <a:lnTo>
                      <a:pt x="45" y="40"/>
                    </a:lnTo>
                    <a:lnTo>
                      <a:pt x="50" y="50"/>
                    </a:lnTo>
                    <a:lnTo>
                      <a:pt x="50" y="40"/>
                    </a:lnTo>
                    <a:lnTo>
                      <a:pt x="50" y="50"/>
                    </a:lnTo>
                    <a:lnTo>
                      <a:pt x="54" y="50"/>
                    </a:lnTo>
                    <a:lnTo>
                      <a:pt x="59" y="40"/>
                    </a:lnTo>
                    <a:lnTo>
                      <a:pt x="59" y="119"/>
                    </a:lnTo>
                    <a:lnTo>
                      <a:pt x="59" y="10"/>
                    </a:lnTo>
                    <a:lnTo>
                      <a:pt x="59" y="50"/>
                    </a:lnTo>
                    <a:lnTo>
                      <a:pt x="69" y="50"/>
                    </a:lnTo>
                    <a:lnTo>
                      <a:pt x="64" y="50"/>
                    </a:lnTo>
                    <a:lnTo>
                      <a:pt x="69" y="50"/>
                    </a:lnTo>
                    <a:lnTo>
                      <a:pt x="74" y="40"/>
                    </a:lnTo>
                    <a:lnTo>
                      <a:pt x="74" y="50"/>
                    </a:lnTo>
                    <a:lnTo>
                      <a:pt x="74" y="40"/>
                    </a:lnTo>
                    <a:lnTo>
                      <a:pt x="79" y="30"/>
                    </a:lnTo>
                    <a:lnTo>
                      <a:pt x="79" y="110"/>
                    </a:lnTo>
                    <a:lnTo>
                      <a:pt x="79" y="10"/>
                    </a:lnTo>
                    <a:lnTo>
                      <a:pt x="79" y="40"/>
                    </a:lnTo>
                    <a:lnTo>
                      <a:pt x="84" y="50"/>
                    </a:lnTo>
                    <a:lnTo>
                      <a:pt x="89" y="50"/>
                    </a:lnTo>
                    <a:lnTo>
                      <a:pt x="94" y="40"/>
                    </a:lnTo>
                    <a:lnTo>
                      <a:pt x="94" y="50"/>
                    </a:lnTo>
                    <a:lnTo>
                      <a:pt x="94" y="30"/>
                    </a:lnTo>
                    <a:lnTo>
                      <a:pt x="99" y="20"/>
                    </a:lnTo>
                    <a:lnTo>
                      <a:pt x="99" y="119"/>
                    </a:lnTo>
                    <a:lnTo>
                      <a:pt x="99" y="10"/>
                    </a:lnTo>
                    <a:lnTo>
                      <a:pt x="99" y="50"/>
                    </a:lnTo>
                    <a:lnTo>
                      <a:pt x="104" y="40"/>
                    </a:lnTo>
                    <a:lnTo>
                      <a:pt x="104" y="50"/>
                    </a:lnTo>
                    <a:lnTo>
                      <a:pt x="109" y="50"/>
                    </a:lnTo>
                    <a:lnTo>
                      <a:pt x="114" y="40"/>
                    </a:lnTo>
                    <a:lnTo>
                      <a:pt x="114" y="119"/>
                    </a:lnTo>
                    <a:lnTo>
                      <a:pt x="114" y="10"/>
                    </a:lnTo>
                    <a:lnTo>
                      <a:pt x="114" y="50"/>
                    </a:lnTo>
                    <a:lnTo>
                      <a:pt x="119" y="40"/>
                    </a:lnTo>
                    <a:lnTo>
                      <a:pt x="124" y="50"/>
                    </a:lnTo>
                    <a:lnTo>
                      <a:pt x="129" y="50"/>
                    </a:lnTo>
                    <a:lnTo>
                      <a:pt x="133" y="40"/>
                    </a:lnTo>
                    <a:lnTo>
                      <a:pt x="133" y="119"/>
                    </a:lnTo>
                    <a:lnTo>
                      <a:pt x="133" y="10"/>
                    </a:lnTo>
                    <a:lnTo>
                      <a:pt x="133" y="50"/>
                    </a:lnTo>
                    <a:lnTo>
                      <a:pt x="143" y="50"/>
                    </a:lnTo>
                    <a:lnTo>
                      <a:pt x="143" y="40"/>
                    </a:lnTo>
                    <a:lnTo>
                      <a:pt x="143" y="50"/>
                    </a:lnTo>
                    <a:lnTo>
                      <a:pt x="148" y="40"/>
                    </a:lnTo>
                    <a:lnTo>
                      <a:pt x="153" y="30"/>
                    </a:lnTo>
                    <a:lnTo>
                      <a:pt x="153" y="119"/>
                    </a:lnTo>
                    <a:lnTo>
                      <a:pt x="153" y="10"/>
                    </a:lnTo>
                    <a:lnTo>
                      <a:pt x="153" y="40"/>
                    </a:lnTo>
                    <a:lnTo>
                      <a:pt x="163" y="40"/>
                    </a:lnTo>
                    <a:lnTo>
                      <a:pt x="163" y="50"/>
                    </a:lnTo>
                    <a:lnTo>
                      <a:pt x="168" y="40"/>
                    </a:lnTo>
                    <a:lnTo>
                      <a:pt x="168" y="110"/>
                    </a:lnTo>
                    <a:lnTo>
                      <a:pt x="168" y="10"/>
                    </a:lnTo>
                    <a:lnTo>
                      <a:pt x="168" y="50"/>
                    </a:lnTo>
                    <a:lnTo>
                      <a:pt x="173" y="40"/>
                    </a:lnTo>
                    <a:lnTo>
                      <a:pt x="178" y="50"/>
                    </a:lnTo>
                    <a:lnTo>
                      <a:pt x="178" y="40"/>
                    </a:lnTo>
                    <a:lnTo>
                      <a:pt x="183" y="50"/>
                    </a:lnTo>
                    <a:lnTo>
                      <a:pt x="183" y="40"/>
                    </a:lnTo>
                    <a:lnTo>
                      <a:pt x="188" y="50"/>
                    </a:lnTo>
                    <a:lnTo>
                      <a:pt x="188" y="110"/>
                    </a:lnTo>
                    <a:lnTo>
                      <a:pt x="188" y="10"/>
                    </a:lnTo>
                    <a:lnTo>
                      <a:pt x="188" y="50"/>
                    </a:lnTo>
                    <a:lnTo>
                      <a:pt x="193" y="40"/>
                    </a:lnTo>
                    <a:lnTo>
                      <a:pt x="193" y="50"/>
                    </a:lnTo>
                    <a:lnTo>
                      <a:pt x="198" y="50"/>
                    </a:lnTo>
                    <a:lnTo>
                      <a:pt x="203" y="40"/>
                    </a:lnTo>
                    <a:lnTo>
                      <a:pt x="203" y="50"/>
                    </a:lnTo>
                    <a:lnTo>
                      <a:pt x="203" y="40"/>
                    </a:lnTo>
                    <a:lnTo>
                      <a:pt x="208" y="30"/>
                    </a:lnTo>
                    <a:lnTo>
                      <a:pt x="208" y="119"/>
                    </a:lnTo>
                    <a:lnTo>
                      <a:pt x="208" y="10"/>
                    </a:lnTo>
                    <a:lnTo>
                      <a:pt x="208" y="40"/>
                    </a:lnTo>
                    <a:lnTo>
                      <a:pt x="217" y="40"/>
                    </a:lnTo>
                    <a:lnTo>
                      <a:pt x="222" y="50"/>
                    </a:lnTo>
                    <a:lnTo>
                      <a:pt x="222" y="10"/>
                    </a:lnTo>
                    <a:lnTo>
                      <a:pt x="222" y="110"/>
                    </a:lnTo>
                    <a:lnTo>
                      <a:pt x="227" y="70"/>
                    </a:lnTo>
                    <a:lnTo>
                      <a:pt x="227" y="40"/>
                    </a:lnTo>
                    <a:lnTo>
                      <a:pt x="232" y="50"/>
                    </a:lnTo>
                    <a:lnTo>
                      <a:pt x="232" y="40"/>
                    </a:lnTo>
                    <a:lnTo>
                      <a:pt x="232" y="50"/>
                    </a:lnTo>
                    <a:lnTo>
                      <a:pt x="237" y="40"/>
                    </a:lnTo>
                    <a:lnTo>
                      <a:pt x="237" y="50"/>
                    </a:lnTo>
                    <a:lnTo>
                      <a:pt x="242" y="40"/>
                    </a:lnTo>
                    <a:lnTo>
                      <a:pt x="242" y="119"/>
                    </a:lnTo>
                    <a:lnTo>
                      <a:pt x="242" y="10"/>
                    </a:lnTo>
                    <a:lnTo>
                      <a:pt x="242" y="60"/>
                    </a:lnTo>
                    <a:lnTo>
                      <a:pt x="252" y="40"/>
                    </a:lnTo>
                    <a:lnTo>
                      <a:pt x="247" y="40"/>
                    </a:lnTo>
                    <a:lnTo>
                      <a:pt x="252" y="50"/>
                    </a:lnTo>
                    <a:lnTo>
                      <a:pt x="257" y="40"/>
                    </a:lnTo>
                    <a:lnTo>
                      <a:pt x="257" y="50"/>
                    </a:lnTo>
                    <a:lnTo>
                      <a:pt x="262" y="40"/>
                    </a:lnTo>
                    <a:lnTo>
                      <a:pt x="262" y="110"/>
                    </a:lnTo>
                    <a:lnTo>
                      <a:pt x="262" y="0"/>
                    </a:lnTo>
                    <a:lnTo>
                      <a:pt x="262" y="40"/>
                    </a:lnTo>
                    <a:lnTo>
                      <a:pt x="272" y="40"/>
                    </a:lnTo>
                    <a:lnTo>
                      <a:pt x="272" y="5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9" name="Freeform 289">
                <a:extLst>
                  <a:ext uri="{FF2B5EF4-FFF2-40B4-BE49-F238E27FC236}">
                    <a16:creationId xmlns:a16="http://schemas.microsoft.com/office/drawing/2014/main" id="{C8E3E25E-DACC-E742-9D54-32543A724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" y="2624"/>
                <a:ext cx="192" cy="84"/>
              </a:xfrm>
              <a:custGeom>
                <a:avLst/>
                <a:gdLst>
                  <a:gd name="T0" fmla="*/ 663 w 266"/>
                  <a:gd name="T1" fmla="*/ 843 h 119"/>
                  <a:gd name="T2" fmla="*/ 1267 w 266"/>
                  <a:gd name="T3" fmla="*/ 1519 h 119"/>
                  <a:gd name="T4" fmla="*/ 2419 w 266"/>
                  <a:gd name="T5" fmla="*/ 1009 h 119"/>
                  <a:gd name="T6" fmla="*/ 3082 w 266"/>
                  <a:gd name="T7" fmla="*/ 170 h 119"/>
                  <a:gd name="T8" fmla="*/ 3686 w 266"/>
                  <a:gd name="T9" fmla="*/ 843 h 119"/>
                  <a:gd name="T10" fmla="*/ 4936 w 266"/>
                  <a:gd name="T11" fmla="*/ 843 h 119"/>
                  <a:gd name="T12" fmla="*/ 5605 w 266"/>
                  <a:gd name="T13" fmla="*/ 1865 h 119"/>
                  <a:gd name="T14" fmla="*/ 6311 w 266"/>
                  <a:gd name="T15" fmla="*/ 515 h 119"/>
                  <a:gd name="T16" fmla="*/ 7576 w 266"/>
                  <a:gd name="T17" fmla="*/ 2012 h 119"/>
                  <a:gd name="T18" fmla="*/ 8825 w 266"/>
                  <a:gd name="T19" fmla="*/ 673 h 119"/>
                  <a:gd name="T20" fmla="*/ 8825 w 266"/>
                  <a:gd name="T21" fmla="*/ 843 h 119"/>
                  <a:gd name="T22" fmla="*/ 9427 w 266"/>
                  <a:gd name="T23" fmla="*/ 843 h 119"/>
                  <a:gd name="T24" fmla="*/ 10081 w 266"/>
                  <a:gd name="T25" fmla="*/ 170 h 119"/>
                  <a:gd name="T26" fmla="*/ 10704 w 266"/>
                  <a:gd name="T27" fmla="*/ 515 h 119"/>
                  <a:gd name="T28" fmla="*/ 11389 w 266"/>
                  <a:gd name="T29" fmla="*/ 673 h 119"/>
                  <a:gd name="T30" fmla="*/ 12052 w 266"/>
                  <a:gd name="T31" fmla="*/ 843 h 119"/>
                  <a:gd name="T32" fmla="*/ 12505 w 266"/>
                  <a:gd name="T33" fmla="*/ 515 h 119"/>
                  <a:gd name="T34" fmla="*/ 12505 w 266"/>
                  <a:gd name="T35" fmla="*/ 673 h 119"/>
                  <a:gd name="T36" fmla="*/ 14469 w 266"/>
                  <a:gd name="T37" fmla="*/ 673 h 119"/>
                  <a:gd name="T38" fmla="*/ 14469 w 266"/>
                  <a:gd name="T39" fmla="*/ 843 h 119"/>
                  <a:gd name="T40" fmla="*/ 15716 w 266"/>
                  <a:gd name="T41" fmla="*/ 843 h 119"/>
                  <a:gd name="T42" fmla="*/ 16972 w 266"/>
                  <a:gd name="T43" fmla="*/ 1865 h 119"/>
                  <a:gd name="T44" fmla="*/ 18247 w 266"/>
                  <a:gd name="T45" fmla="*/ 673 h 119"/>
                  <a:gd name="T46" fmla="*/ 18905 w 266"/>
                  <a:gd name="T47" fmla="*/ 843 h 119"/>
                  <a:gd name="T48" fmla="*/ 19547 w 266"/>
                  <a:gd name="T49" fmla="*/ 347 h 119"/>
                  <a:gd name="T50" fmla="*/ 20800 w 266"/>
                  <a:gd name="T51" fmla="*/ 673 h 119"/>
                  <a:gd name="T52" fmla="*/ 21469 w 266"/>
                  <a:gd name="T53" fmla="*/ 673 h 119"/>
                  <a:gd name="T54" fmla="*/ 21469 w 266"/>
                  <a:gd name="T55" fmla="*/ 843 h 119"/>
                  <a:gd name="T56" fmla="*/ 22629 w 266"/>
                  <a:gd name="T57" fmla="*/ 673 h 119"/>
                  <a:gd name="T58" fmla="*/ 23283 w 266"/>
                  <a:gd name="T59" fmla="*/ 843 h 119"/>
                  <a:gd name="T60" fmla="*/ 23881 w 266"/>
                  <a:gd name="T61" fmla="*/ 1865 h 119"/>
                  <a:gd name="T62" fmla="*/ 25138 w 266"/>
                  <a:gd name="T63" fmla="*/ 673 h 119"/>
                  <a:gd name="T64" fmla="*/ 25818 w 266"/>
                  <a:gd name="T65" fmla="*/ 843 h 119"/>
                  <a:gd name="T66" fmla="*/ 26405 w 266"/>
                  <a:gd name="T67" fmla="*/ 170 h 119"/>
                  <a:gd name="T68" fmla="*/ 27068 w 266"/>
                  <a:gd name="T69" fmla="*/ 843 h 119"/>
                  <a:gd name="T70" fmla="*/ 28361 w 266"/>
                  <a:gd name="T71" fmla="*/ 170 h 119"/>
                  <a:gd name="T72" fmla="*/ 29024 w 266"/>
                  <a:gd name="T73" fmla="*/ 843 h 119"/>
                  <a:gd name="T74" fmla="*/ 30291 w 266"/>
                  <a:gd name="T75" fmla="*/ 843 h 119"/>
                  <a:gd name="T76" fmla="*/ 30881 w 266"/>
                  <a:gd name="T77" fmla="*/ 515 h 119"/>
                  <a:gd name="T78" fmla="*/ 30881 w 266"/>
                  <a:gd name="T79" fmla="*/ 673 h 119"/>
                  <a:gd name="T80" fmla="*/ 32716 w 266"/>
                  <a:gd name="T81" fmla="*/ 673 h 119"/>
                  <a:gd name="T82" fmla="*/ 32716 w 266"/>
                  <a:gd name="T83" fmla="*/ 843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6" h="119">
                    <a:moveTo>
                      <a:pt x="0" y="50"/>
                    </a:moveTo>
                    <a:lnTo>
                      <a:pt x="0" y="40"/>
                    </a:lnTo>
                    <a:lnTo>
                      <a:pt x="5" y="50"/>
                    </a:lnTo>
                    <a:lnTo>
                      <a:pt x="5" y="10"/>
                    </a:lnTo>
                    <a:lnTo>
                      <a:pt x="5" y="110"/>
                    </a:lnTo>
                    <a:lnTo>
                      <a:pt x="10" y="90"/>
                    </a:lnTo>
                    <a:lnTo>
                      <a:pt x="10" y="40"/>
                    </a:lnTo>
                    <a:lnTo>
                      <a:pt x="15" y="50"/>
                    </a:lnTo>
                    <a:lnTo>
                      <a:pt x="19" y="60"/>
                    </a:lnTo>
                    <a:lnTo>
                      <a:pt x="24" y="50"/>
                    </a:lnTo>
                    <a:lnTo>
                      <a:pt x="24" y="119"/>
                    </a:lnTo>
                    <a:lnTo>
                      <a:pt x="24" y="10"/>
                    </a:lnTo>
                    <a:lnTo>
                      <a:pt x="24" y="50"/>
                    </a:lnTo>
                    <a:lnTo>
                      <a:pt x="34" y="50"/>
                    </a:lnTo>
                    <a:lnTo>
                      <a:pt x="29" y="50"/>
                    </a:lnTo>
                    <a:lnTo>
                      <a:pt x="34" y="50"/>
                    </a:lnTo>
                    <a:lnTo>
                      <a:pt x="39" y="40"/>
                    </a:lnTo>
                    <a:lnTo>
                      <a:pt x="39" y="50"/>
                    </a:lnTo>
                    <a:lnTo>
                      <a:pt x="39" y="40"/>
                    </a:lnTo>
                    <a:lnTo>
                      <a:pt x="44" y="30"/>
                    </a:lnTo>
                    <a:lnTo>
                      <a:pt x="44" y="110"/>
                    </a:lnTo>
                    <a:lnTo>
                      <a:pt x="44" y="0"/>
                    </a:lnTo>
                    <a:lnTo>
                      <a:pt x="44" y="40"/>
                    </a:lnTo>
                    <a:lnTo>
                      <a:pt x="49" y="30"/>
                    </a:lnTo>
                    <a:lnTo>
                      <a:pt x="49" y="50"/>
                    </a:lnTo>
                    <a:lnTo>
                      <a:pt x="59" y="50"/>
                    </a:lnTo>
                    <a:lnTo>
                      <a:pt x="59" y="119"/>
                    </a:lnTo>
                    <a:lnTo>
                      <a:pt x="59" y="10"/>
                    </a:lnTo>
                    <a:lnTo>
                      <a:pt x="59" y="60"/>
                    </a:lnTo>
                    <a:lnTo>
                      <a:pt x="69" y="40"/>
                    </a:lnTo>
                    <a:lnTo>
                      <a:pt x="69" y="60"/>
                    </a:lnTo>
                    <a:lnTo>
                      <a:pt x="64" y="40"/>
                    </a:lnTo>
                    <a:lnTo>
                      <a:pt x="69" y="50"/>
                    </a:lnTo>
                    <a:lnTo>
                      <a:pt x="74" y="60"/>
                    </a:lnTo>
                    <a:lnTo>
                      <a:pt x="74" y="50"/>
                    </a:lnTo>
                    <a:lnTo>
                      <a:pt x="79" y="40"/>
                    </a:lnTo>
                    <a:lnTo>
                      <a:pt x="79" y="119"/>
                    </a:lnTo>
                    <a:lnTo>
                      <a:pt x="79" y="10"/>
                    </a:lnTo>
                    <a:lnTo>
                      <a:pt x="79" y="50"/>
                    </a:lnTo>
                    <a:lnTo>
                      <a:pt x="84" y="40"/>
                    </a:lnTo>
                    <a:lnTo>
                      <a:pt x="84" y="30"/>
                    </a:lnTo>
                    <a:lnTo>
                      <a:pt x="84" y="40"/>
                    </a:lnTo>
                    <a:lnTo>
                      <a:pt x="89" y="50"/>
                    </a:lnTo>
                    <a:lnTo>
                      <a:pt x="89" y="40"/>
                    </a:lnTo>
                    <a:lnTo>
                      <a:pt x="89" y="50"/>
                    </a:lnTo>
                    <a:lnTo>
                      <a:pt x="94" y="40"/>
                    </a:lnTo>
                    <a:lnTo>
                      <a:pt x="94" y="50"/>
                    </a:lnTo>
                    <a:lnTo>
                      <a:pt x="94" y="40"/>
                    </a:lnTo>
                    <a:lnTo>
                      <a:pt x="98" y="30"/>
                    </a:lnTo>
                    <a:lnTo>
                      <a:pt x="98" y="110"/>
                    </a:lnTo>
                    <a:lnTo>
                      <a:pt x="98" y="0"/>
                    </a:lnTo>
                    <a:lnTo>
                      <a:pt x="98" y="40"/>
                    </a:lnTo>
                    <a:lnTo>
                      <a:pt x="103" y="50"/>
                    </a:lnTo>
                    <a:lnTo>
                      <a:pt x="108" y="50"/>
                    </a:lnTo>
                    <a:lnTo>
                      <a:pt x="113" y="40"/>
                    </a:lnTo>
                    <a:lnTo>
                      <a:pt x="113" y="119"/>
                    </a:lnTo>
                    <a:lnTo>
                      <a:pt x="113" y="10"/>
                    </a:lnTo>
                    <a:lnTo>
                      <a:pt x="113" y="50"/>
                    </a:lnTo>
                    <a:lnTo>
                      <a:pt x="123" y="50"/>
                    </a:lnTo>
                    <a:lnTo>
                      <a:pt x="118" y="50"/>
                    </a:lnTo>
                    <a:lnTo>
                      <a:pt x="123" y="50"/>
                    </a:lnTo>
                    <a:lnTo>
                      <a:pt x="128" y="50"/>
                    </a:lnTo>
                    <a:lnTo>
                      <a:pt x="133" y="40"/>
                    </a:lnTo>
                    <a:lnTo>
                      <a:pt x="133" y="110"/>
                    </a:lnTo>
                    <a:lnTo>
                      <a:pt x="133" y="10"/>
                    </a:lnTo>
                    <a:lnTo>
                      <a:pt x="133" y="40"/>
                    </a:lnTo>
                    <a:lnTo>
                      <a:pt x="143" y="40"/>
                    </a:lnTo>
                    <a:lnTo>
                      <a:pt x="138" y="40"/>
                    </a:lnTo>
                    <a:lnTo>
                      <a:pt x="143" y="40"/>
                    </a:lnTo>
                    <a:lnTo>
                      <a:pt x="148" y="50"/>
                    </a:lnTo>
                    <a:lnTo>
                      <a:pt x="148" y="0"/>
                    </a:lnTo>
                    <a:lnTo>
                      <a:pt x="148" y="10"/>
                    </a:lnTo>
                    <a:lnTo>
                      <a:pt x="153" y="20"/>
                    </a:lnTo>
                    <a:lnTo>
                      <a:pt x="153" y="110"/>
                    </a:lnTo>
                    <a:lnTo>
                      <a:pt x="153" y="40"/>
                    </a:lnTo>
                    <a:lnTo>
                      <a:pt x="163" y="40"/>
                    </a:lnTo>
                    <a:lnTo>
                      <a:pt x="158" y="40"/>
                    </a:lnTo>
                    <a:lnTo>
                      <a:pt x="163" y="50"/>
                    </a:lnTo>
                    <a:lnTo>
                      <a:pt x="168" y="40"/>
                    </a:lnTo>
                    <a:lnTo>
                      <a:pt x="168" y="119"/>
                    </a:lnTo>
                    <a:lnTo>
                      <a:pt x="168" y="10"/>
                    </a:lnTo>
                    <a:lnTo>
                      <a:pt x="168" y="50"/>
                    </a:lnTo>
                    <a:lnTo>
                      <a:pt x="173" y="40"/>
                    </a:lnTo>
                    <a:lnTo>
                      <a:pt x="177" y="50"/>
                    </a:lnTo>
                    <a:lnTo>
                      <a:pt x="177" y="40"/>
                    </a:lnTo>
                    <a:lnTo>
                      <a:pt x="177" y="50"/>
                    </a:lnTo>
                    <a:lnTo>
                      <a:pt x="182" y="40"/>
                    </a:lnTo>
                    <a:lnTo>
                      <a:pt x="182" y="50"/>
                    </a:lnTo>
                    <a:lnTo>
                      <a:pt x="182" y="40"/>
                    </a:lnTo>
                    <a:lnTo>
                      <a:pt x="187" y="30"/>
                    </a:lnTo>
                    <a:lnTo>
                      <a:pt x="187" y="110"/>
                    </a:lnTo>
                    <a:lnTo>
                      <a:pt x="187" y="0"/>
                    </a:lnTo>
                    <a:lnTo>
                      <a:pt x="187" y="40"/>
                    </a:lnTo>
                    <a:lnTo>
                      <a:pt x="197" y="40"/>
                    </a:lnTo>
                    <a:lnTo>
                      <a:pt x="192" y="40"/>
                    </a:lnTo>
                    <a:lnTo>
                      <a:pt x="197" y="40"/>
                    </a:lnTo>
                    <a:lnTo>
                      <a:pt x="202" y="50"/>
                    </a:lnTo>
                    <a:lnTo>
                      <a:pt x="202" y="0"/>
                    </a:lnTo>
                    <a:lnTo>
                      <a:pt x="207" y="10"/>
                    </a:lnTo>
                    <a:lnTo>
                      <a:pt x="207" y="110"/>
                    </a:lnTo>
                    <a:lnTo>
                      <a:pt x="207" y="40"/>
                    </a:lnTo>
                    <a:lnTo>
                      <a:pt x="212" y="50"/>
                    </a:lnTo>
                    <a:lnTo>
                      <a:pt x="222" y="50"/>
                    </a:lnTo>
                    <a:lnTo>
                      <a:pt x="222" y="119"/>
                    </a:lnTo>
                    <a:lnTo>
                      <a:pt x="222" y="10"/>
                    </a:lnTo>
                    <a:lnTo>
                      <a:pt x="222" y="50"/>
                    </a:lnTo>
                    <a:lnTo>
                      <a:pt x="232" y="50"/>
                    </a:lnTo>
                    <a:lnTo>
                      <a:pt x="227" y="50"/>
                    </a:lnTo>
                    <a:lnTo>
                      <a:pt x="232" y="50"/>
                    </a:lnTo>
                    <a:lnTo>
                      <a:pt x="237" y="40"/>
                    </a:lnTo>
                    <a:lnTo>
                      <a:pt x="237" y="50"/>
                    </a:lnTo>
                    <a:lnTo>
                      <a:pt x="237" y="40"/>
                    </a:lnTo>
                    <a:lnTo>
                      <a:pt x="242" y="30"/>
                    </a:lnTo>
                    <a:lnTo>
                      <a:pt x="242" y="110"/>
                    </a:lnTo>
                    <a:lnTo>
                      <a:pt x="242" y="0"/>
                    </a:lnTo>
                    <a:lnTo>
                      <a:pt x="242" y="40"/>
                    </a:lnTo>
                    <a:lnTo>
                      <a:pt x="252" y="40"/>
                    </a:lnTo>
                    <a:lnTo>
                      <a:pt x="252" y="50"/>
                    </a:lnTo>
                    <a:lnTo>
                      <a:pt x="256" y="40"/>
                    </a:lnTo>
                    <a:lnTo>
                      <a:pt x="256" y="110"/>
                    </a:lnTo>
                    <a:lnTo>
                      <a:pt x="256" y="0"/>
                    </a:lnTo>
                    <a:lnTo>
                      <a:pt x="256" y="50"/>
                    </a:lnTo>
                    <a:lnTo>
                      <a:pt x="261" y="40"/>
                    </a:lnTo>
                    <a:lnTo>
                      <a:pt x="266" y="5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0" name="Freeform 290">
                <a:extLst>
                  <a:ext uri="{FF2B5EF4-FFF2-40B4-BE49-F238E27FC236}">
                    <a16:creationId xmlns:a16="http://schemas.microsoft.com/office/drawing/2014/main" id="{3D945F9C-6207-3340-B15A-716CC6845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5" y="2624"/>
                <a:ext cx="200" cy="84"/>
              </a:xfrm>
              <a:custGeom>
                <a:avLst/>
                <a:gdLst>
                  <a:gd name="T0" fmla="*/ 664 w 277"/>
                  <a:gd name="T1" fmla="*/ 843 h 119"/>
                  <a:gd name="T2" fmla="*/ 1267 w 277"/>
                  <a:gd name="T3" fmla="*/ 170 h 119"/>
                  <a:gd name="T4" fmla="*/ 1931 w 277"/>
                  <a:gd name="T5" fmla="*/ 843 h 119"/>
                  <a:gd name="T6" fmla="*/ 3812 w 277"/>
                  <a:gd name="T7" fmla="*/ 515 h 119"/>
                  <a:gd name="T8" fmla="*/ 3812 w 277"/>
                  <a:gd name="T9" fmla="*/ 673 h 119"/>
                  <a:gd name="T10" fmla="*/ 5743 w 277"/>
                  <a:gd name="T11" fmla="*/ 673 h 119"/>
                  <a:gd name="T12" fmla="*/ 5743 w 277"/>
                  <a:gd name="T13" fmla="*/ 1352 h 119"/>
                  <a:gd name="T14" fmla="*/ 7705 w 277"/>
                  <a:gd name="T15" fmla="*/ 843 h 119"/>
                  <a:gd name="T16" fmla="*/ 8308 w 277"/>
                  <a:gd name="T17" fmla="*/ 2012 h 119"/>
                  <a:gd name="T18" fmla="*/ 9430 w 277"/>
                  <a:gd name="T19" fmla="*/ 843 h 119"/>
                  <a:gd name="T20" fmla="*/ 10082 w 277"/>
                  <a:gd name="T21" fmla="*/ 673 h 119"/>
                  <a:gd name="T22" fmla="*/ 10707 w 277"/>
                  <a:gd name="T23" fmla="*/ 170 h 119"/>
                  <a:gd name="T24" fmla="*/ 12638 w 277"/>
                  <a:gd name="T25" fmla="*/ 843 h 119"/>
                  <a:gd name="T26" fmla="*/ 12638 w 277"/>
                  <a:gd name="T27" fmla="*/ 843 h 119"/>
                  <a:gd name="T28" fmla="*/ 13903 w 277"/>
                  <a:gd name="T29" fmla="*/ 843 h 119"/>
                  <a:gd name="T30" fmla="*/ 15202 w 277"/>
                  <a:gd name="T31" fmla="*/ 2012 h 119"/>
                  <a:gd name="T32" fmla="*/ 16469 w 277"/>
                  <a:gd name="T33" fmla="*/ 843 h 119"/>
                  <a:gd name="T34" fmla="*/ 17135 w 277"/>
                  <a:gd name="T35" fmla="*/ 673 h 119"/>
                  <a:gd name="T36" fmla="*/ 17135 w 277"/>
                  <a:gd name="T37" fmla="*/ 843 h 119"/>
                  <a:gd name="T38" fmla="*/ 18910 w 277"/>
                  <a:gd name="T39" fmla="*/ 843 h 119"/>
                  <a:gd name="T40" fmla="*/ 19552 w 277"/>
                  <a:gd name="T41" fmla="*/ 170 h 119"/>
                  <a:gd name="T42" fmla="*/ 20216 w 277"/>
                  <a:gd name="T43" fmla="*/ 673 h 119"/>
                  <a:gd name="T44" fmla="*/ 21474 w 277"/>
                  <a:gd name="T45" fmla="*/ 673 h 119"/>
                  <a:gd name="T46" fmla="*/ 22062 w 277"/>
                  <a:gd name="T47" fmla="*/ 1865 h 119"/>
                  <a:gd name="T48" fmla="*/ 22720 w 277"/>
                  <a:gd name="T49" fmla="*/ 673 h 119"/>
                  <a:gd name="T50" fmla="*/ 23365 w 277"/>
                  <a:gd name="T51" fmla="*/ 673 h 119"/>
                  <a:gd name="T52" fmla="*/ 24028 w 277"/>
                  <a:gd name="T53" fmla="*/ 1865 h 119"/>
                  <a:gd name="T54" fmla="*/ 24693 w 277"/>
                  <a:gd name="T55" fmla="*/ 673 h 119"/>
                  <a:gd name="T56" fmla="*/ 25295 w 277"/>
                  <a:gd name="T57" fmla="*/ 843 h 119"/>
                  <a:gd name="T58" fmla="*/ 25949 w 277"/>
                  <a:gd name="T59" fmla="*/ 673 h 119"/>
                  <a:gd name="T60" fmla="*/ 26552 w 277"/>
                  <a:gd name="T61" fmla="*/ 170 h 119"/>
                  <a:gd name="T62" fmla="*/ 27805 w 277"/>
                  <a:gd name="T63" fmla="*/ 673 h 119"/>
                  <a:gd name="T64" fmla="*/ 28523 w 277"/>
                  <a:gd name="T65" fmla="*/ 1865 h 119"/>
                  <a:gd name="T66" fmla="*/ 29635 w 277"/>
                  <a:gd name="T67" fmla="*/ 673 h 119"/>
                  <a:gd name="T68" fmla="*/ 30300 w 277"/>
                  <a:gd name="T69" fmla="*/ 843 h 119"/>
                  <a:gd name="T70" fmla="*/ 30888 w 277"/>
                  <a:gd name="T71" fmla="*/ 170 h 119"/>
                  <a:gd name="T72" fmla="*/ 31565 w 277"/>
                  <a:gd name="T73" fmla="*/ 843 h 119"/>
                  <a:gd name="T74" fmla="*/ 32845 w 277"/>
                  <a:gd name="T75" fmla="*/ 1865 h 119"/>
                  <a:gd name="T76" fmla="*/ 33453 w 277"/>
                  <a:gd name="T77" fmla="*/ 1009 h 119"/>
                  <a:gd name="T78" fmla="*/ 34112 w 277"/>
                  <a:gd name="T79" fmla="*/ 843 h 119"/>
                  <a:gd name="T80" fmla="*/ 34720 w 277"/>
                  <a:gd name="T81" fmla="*/ 843 h 119"/>
                  <a:gd name="T82" fmla="*/ 35383 w 277"/>
                  <a:gd name="T83" fmla="*/ 2012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7" h="119">
                    <a:moveTo>
                      <a:pt x="0" y="50"/>
                    </a:moveTo>
                    <a:lnTo>
                      <a:pt x="5" y="60"/>
                    </a:lnTo>
                    <a:lnTo>
                      <a:pt x="5" y="50"/>
                    </a:lnTo>
                    <a:lnTo>
                      <a:pt x="10" y="40"/>
                    </a:lnTo>
                    <a:lnTo>
                      <a:pt x="10" y="119"/>
                    </a:lnTo>
                    <a:lnTo>
                      <a:pt x="10" y="10"/>
                    </a:lnTo>
                    <a:lnTo>
                      <a:pt x="10" y="50"/>
                    </a:lnTo>
                    <a:lnTo>
                      <a:pt x="20" y="50"/>
                    </a:lnTo>
                    <a:lnTo>
                      <a:pt x="15" y="50"/>
                    </a:lnTo>
                    <a:lnTo>
                      <a:pt x="20" y="50"/>
                    </a:lnTo>
                    <a:lnTo>
                      <a:pt x="25" y="40"/>
                    </a:lnTo>
                    <a:lnTo>
                      <a:pt x="30" y="30"/>
                    </a:lnTo>
                    <a:lnTo>
                      <a:pt x="30" y="110"/>
                    </a:lnTo>
                    <a:lnTo>
                      <a:pt x="30" y="0"/>
                    </a:lnTo>
                    <a:lnTo>
                      <a:pt x="30" y="40"/>
                    </a:lnTo>
                    <a:lnTo>
                      <a:pt x="35" y="50"/>
                    </a:lnTo>
                    <a:lnTo>
                      <a:pt x="40" y="50"/>
                    </a:lnTo>
                    <a:lnTo>
                      <a:pt x="45" y="40"/>
                    </a:lnTo>
                    <a:lnTo>
                      <a:pt x="45" y="119"/>
                    </a:lnTo>
                    <a:lnTo>
                      <a:pt x="45" y="20"/>
                    </a:lnTo>
                    <a:lnTo>
                      <a:pt x="45" y="80"/>
                    </a:lnTo>
                    <a:lnTo>
                      <a:pt x="50" y="70"/>
                    </a:lnTo>
                    <a:lnTo>
                      <a:pt x="50" y="50"/>
                    </a:lnTo>
                    <a:lnTo>
                      <a:pt x="60" y="50"/>
                    </a:lnTo>
                    <a:lnTo>
                      <a:pt x="65" y="40"/>
                    </a:lnTo>
                    <a:lnTo>
                      <a:pt x="65" y="119"/>
                    </a:lnTo>
                    <a:lnTo>
                      <a:pt x="65" y="10"/>
                    </a:lnTo>
                    <a:lnTo>
                      <a:pt x="65" y="50"/>
                    </a:lnTo>
                    <a:lnTo>
                      <a:pt x="74" y="50"/>
                    </a:lnTo>
                    <a:lnTo>
                      <a:pt x="69" y="50"/>
                    </a:lnTo>
                    <a:lnTo>
                      <a:pt x="74" y="50"/>
                    </a:lnTo>
                    <a:lnTo>
                      <a:pt x="79" y="40"/>
                    </a:lnTo>
                    <a:lnTo>
                      <a:pt x="84" y="30"/>
                    </a:lnTo>
                    <a:lnTo>
                      <a:pt x="84" y="119"/>
                    </a:lnTo>
                    <a:lnTo>
                      <a:pt x="84" y="10"/>
                    </a:lnTo>
                    <a:lnTo>
                      <a:pt x="84" y="40"/>
                    </a:lnTo>
                    <a:lnTo>
                      <a:pt x="89" y="50"/>
                    </a:lnTo>
                    <a:lnTo>
                      <a:pt x="99" y="50"/>
                    </a:lnTo>
                    <a:lnTo>
                      <a:pt x="99" y="119"/>
                    </a:lnTo>
                    <a:lnTo>
                      <a:pt x="99" y="10"/>
                    </a:lnTo>
                    <a:lnTo>
                      <a:pt x="99" y="50"/>
                    </a:lnTo>
                    <a:lnTo>
                      <a:pt x="109" y="50"/>
                    </a:lnTo>
                    <a:lnTo>
                      <a:pt x="104" y="50"/>
                    </a:lnTo>
                    <a:lnTo>
                      <a:pt x="109" y="50"/>
                    </a:lnTo>
                    <a:lnTo>
                      <a:pt x="114" y="50"/>
                    </a:lnTo>
                    <a:lnTo>
                      <a:pt x="119" y="40"/>
                    </a:lnTo>
                    <a:lnTo>
                      <a:pt x="119" y="119"/>
                    </a:lnTo>
                    <a:lnTo>
                      <a:pt x="119" y="10"/>
                    </a:lnTo>
                    <a:lnTo>
                      <a:pt x="119" y="50"/>
                    </a:lnTo>
                    <a:lnTo>
                      <a:pt x="129" y="50"/>
                    </a:lnTo>
                    <a:lnTo>
                      <a:pt x="124" y="50"/>
                    </a:lnTo>
                    <a:lnTo>
                      <a:pt x="129" y="50"/>
                    </a:lnTo>
                    <a:lnTo>
                      <a:pt x="134" y="40"/>
                    </a:lnTo>
                    <a:lnTo>
                      <a:pt x="134" y="119"/>
                    </a:lnTo>
                    <a:lnTo>
                      <a:pt x="134" y="10"/>
                    </a:lnTo>
                    <a:lnTo>
                      <a:pt x="134" y="50"/>
                    </a:lnTo>
                    <a:lnTo>
                      <a:pt x="139" y="40"/>
                    </a:lnTo>
                    <a:lnTo>
                      <a:pt x="144" y="50"/>
                    </a:lnTo>
                    <a:lnTo>
                      <a:pt x="148" y="50"/>
                    </a:lnTo>
                    <a:lnTo>
                      <a:pt x="153" y="40"/>
                    </a:lnTo>
                    <a:lnTo>
                      <a:pt x="153" y="110"/>
                    </a:lnTo>
                    <a:lnTo>
                      <a:pt x="153" y="10"/>
                    </a:lnTo>
                    <a:lnTo>
                      <a:pt x="153" y="50"/>
                    </a:lnTo>
                    <a:lnTo>
                      <a:pt x="158" y="40"/>
                    </a:lnTo>
                    <a:lnTo>
                      <a:pt x="158" y="50"/>
                    </a:lnTo>
                    <a:lnTo>
                      <a:pt x="163" y="50"/>
                    </a:lnTo>
                    <a:lnTo>
                      <a:pt x="168" y="40"/>
                    </a:lnTo>
                    <a:lnTo>
                      <a:pt x="168" y="10"/>
                    </a:lnTo>
                    <a:lnTo>
                      <a:pt x="168" y="119"/>
                    </a:lnTo>
                    <a:lnTo>
                      <a:pt x="173" y="110"/>
                    </a:lnTo>
                    <a:lnTo>
                      <a:pt x="173" y="40"/>
                    </a:lnTo>
                    <a:lnTo>
                      <a:pt x="178" y="50"/>
                    </a:lnTo>
                    <a:lnTo>
                      <a:pt x="178" y="40"/>
                    </a:lnTo>
                    <a:lnTo>
                      <a:pt x="183" y="50"/>
                    </a:lnTo>
                    <a:lnTo>
                      <a:pt x="183" y="40"/>
                    </a:lnTo>
                    <a:lnTo>
                      <a:pt x="183" y="50"/>
                    </a:lnTo>
                    <a:lnTo>
                      <a:pt x="188" y="40"/>
                    </a:lnTo>
                    <a:lnTo>
                      <a:pt x="188" y="110"/>
                    </a:lnTo>
                    <a:lnTo>
                      <a:pt x="188" y="0"/>
                    </a:lnTo>
                    <a:lnTo>
                      <a:pt x="188" y="50"/>
                    </a:lnTo>
                    <a:lnTo>
                      <a:pt x="193" y="40"/>
                    </a:lnTo>
                    <a:lnTo>
                      <a:pt x="193" y="50"/>
                    </a:lnTo>
                    <a:lnTo>
                      <a:pt x="193" y="40"/>
                    </a:lnTo>
                    <a:lnTo>
                      <a:pt x="198" y="50"/>
                    </a:lnTo>
                    <a:lnTo>
                      <a:pt x="203" y="40"/>
                    </a:lnTo>
                    <a:lnTo>
                      <a:pt x="203" y="50"/>
                    </a:lnTo>
                    <a:lnTo>
                      <a:pt x="203" y="40"/>
                    </a:lnTo>
                    <a:lnTo>
                      <a:pt x="208" y="30"/>
                    </a:lnTo>
                    <a:lnTo>
                      <a:pt x="208" y="110"/>
                    </a:lnTo>
                    <a:lnTo>
                      <a:pt x="208" y="10"/>
                    </a:lnTo>
                    <a:lnTo>
                      <a:pt x="208" y="40"/>
                    </a:lnTo>
                    <a:lnTo>
                      <a:pt x="213" y="50"/>
                    </a:lnTo>
                    <a:lnTo>
                      <a:pt x="218" y="40"/>
                    </a:lnTo>
                    <a:lnTo>
                      <a:pt x="223" y="50"/>
                    </a:lnTo>
                    <a:lnTo>
                      <a:pt x="223" y="0"/>
                    </a:lnTo>
                    <a:lnTo>
                      <a:pt x="223" y="110"/>
                    </a:lnTo>
                    <a:lnTo>
                      <a:pt x="227" y="110"/>
                    </a:lnTo>
                    <a:lnTo>
                      <a:pt x="227" y="30"/>
                    </a:lnTo>
                    <a:lnTo>
                      <a:pt x="232" y="40"/>
                    </a:lnTo>
                    <a:lnTo>
                      <a:pt x="237" y="50"/>
                    </a:lnTo>
                    <a:lnTo>
                      <a:pt x="237" y="40"/>
                    </a:lnTo>
                    <a:lnTo>
                      <a:pt x="237" y="50"/>
                    </a:lnTo>
                    <a:lnTo>
                      <a:pt x="242" y="40"/>
                    </a:lnTo>
                    <a:lnTo>
                      <a:pt x="242" y="119"/>
                    </a:lnTo>
                    <a:lnTo>
                      <a:pt x="242" y="10"/>
                    </a:lnTo>
                    <a:lnTo>
                      <a:pt x="242" y="50"/>
                    </a:lnTo>
                    <a:lnTo>
                      <a:pt x="247" y="40"/>
                    </a:lnTo>
                    <a:lnTo>
                      <a:pt x="247" y="50"/>
                    </a:lnTo>
                    <a:lnTo>
                      <a:pt x="252" y="50"/>
                    </a:lnTo>
                    <a:lnTo>
                      <a:pt x="257" y="40"/>
                    </a:lnTo>
                    <a:lnTo>
                      <a:pt x="257" y="110"/>
                    </a:lnTo>
                    <a:lnTo>
                      <a:pt x="257" y="10"/>
                    </a:lnTo>
                    <a:lnTo>
                      <a:pt x="257" y="70"/>
                    </a:lnTo>
                    <a:lnTo>
                      <a:pt x="262" y="60"/>
                    </a:lnTo>
                    <a:lnTo>
                      <a:pt x="262" y="40"/>
                    </a:lnTo>
                    <a:lnTo>
                      <a:pt x="267" y="50"/>
                    </a:lnTo>
                    <a:lnTo>
                      <a:pt x="267" y="40"/>
                    </a:lnTo>
                    <a:lnTo>
                      <a:pt x="272" y="50"/>
                    </a:lnTo>
                    <a:lnTo>
                      <a:pt x="272" y="40"/>
                    </a:lnTo>
                    <a:lnTo>
                      <a:pt x="277" y="30"/>
                    </a:lnTo>
                    <a:lnTo>
                      <a:pt x="277" y="119"/>
                    </a:lnTo>
                    <a:lnTo>
                      <a:pt x="277" y="10"/>
                    </a:lnTo>
                    <a:lnTo>
                      <a:pt x="277" y="4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1" name="Freeform 291">
                <a:extLst>
                  <a:ext uri="{FF2B5EF4-FFF2-40B4-BE49-F238E27FC236}">
                    <a16:creationId xmlns:a16="http://schemas.microsoft.com/office/drawing/2014/main" id="{1410A333-8514-004F-8C1F-5B5899A52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" y="2631"/>
                <a:ext cx="30" cy="76"/>
              </a:xfrm>
              <a:custGeom>
                <a:avLst/>
                <a:gdLst>
                  <a:gd name="T0" fmla="*/ 0 w 44"/>
                  <a:gd name="T1" fmla="*/ 471 h 109"/>
                  <a:gd name="T2" fmla="*/ 626 w 44"/>
                  <a:gd name="T3" fmla="*/ 634 h 109"/>
                  <a:gd name="T4" fmla="*/ 1195 w 44"/>
                  <a:gd name="T5" fmla="*/ 634 h 109"/>
                  <a:gd name="T6" fmla="*/ 1812 w 44"/>
                  <a:gd name="T7" fmla="*/ 471 h 109"/>
                  <a:gd name="T8" fmla="*/ 1812 w 44"/>
                  <a:gd name="T9" fmla="*/ 1725 h 109"/>
                  <a:gd name="T10" fmla="*/ 1812 w 44"/>
                  <a:gd name="T11" fmla="*/ 0 h 109"/>
                  <a:gd name="T12" fmla="*/ 1812 w 44"/>
                  <a:gd name="T13" fmla="*/ 634 h 109"/>
                  <a:gd name="T14" fmla="*/ 3042 w 44"/>
                  <a:gd name="T15" fmla="*/ 634 h 109"/>
                  <a:gd name="T16" fmla="*/ 3042 w 44"/>
                  <a:gd name="T17" fmla="*/ 791 h 109"/>
                  <a:gd name="T18" fmla="*/ 3042 w 44"/>
                  <a:gd name="T19" fmla="*/ 634 h 109"/>
                  <a:gd name="T20" fmla="*/ 3458 w 44"/>
                  <a:gd name="T21" fmla="*/ 791 h 109"/>
                  <a:gd name="T22" fmla="*/ 3458 w 44"/>
                  <a:gd name="T23" fmla="*/ 0 h 109"/>
                  <a:gd name="T24" fmla="*/ 4095 w 44"/>
                  <a:gd name="T25" fmla="*/ 155 h 109"/>
                  <a:gd name="T26" fmla="*/ 4095 w 44"/>
                  <a:gd name="T27" fmla="*/ 1584 h 109"/>
                  <a:gd name="T28" fmla="*/ 4095 w 44"/>
                  <a:gd name="T29" fmla="*/ 471 h 109"/>
                  <a:gd name="T30" fmla="*/ 4655 w 44"/>
                  <a:gd name="T31" fmla="*/ 634 h 109"/>
                  <a:gd name="T32" fmla="*/ 4655 w 44"/>
                  <a:gd name="T33" fmla="*/ 634 h 109"/>
                  <a:gd name="T34" fmla="*/ 4655 w 44"/>
                  <a:gd name="T35" fmla="*/ 471 h 109"/>
                  <a:gd name="T36" fmla="*/ 5270 w 44"/>
                  <a:gd name="T37" fmla="*/ 471 h 10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4" h="109">
                    <a:moveTo>
                      <a:pt x="0" y="30"/>
                    </a:moveTo>
                    <a:lnTo>
                      <a:pt x="5" y="40"/>
                    </a:lnTo>
                    <a:lnTo>
                      <a:pt x="10" y="40"/>
                    </a:lnTo>
                    <a:lnTo>
                      <a:pt x="15" y="30"/>
                    </a:lnTo>
                    <a:lnTo>
                      <a:pt x="15" y="109"/>
                    </a:lnTo>
                    <a:lnTo>
                      <a:pt x="15" y="0"/>
                    </a:lnTo>
                    <a:lnTo>
                      <a:pt x="15" y="40"/>
                    </a:lnTo>
                    <a:lnTo>
                      <a:pt x="25" y="40"/>
                    </a:lnTo>
                    <a:lnTo>
                      <a:pt x="25" y="50"/>
                    </a:lnTo>
                    <a:lnTo>
                      <a:pt x="25" y="40"/>
                    </a:lnTo>
                    <a:lnTo>
                      <a:pt x="29" y="50"/>
                    </a:lnTo>
                    <a:lnTo>
                      <a:pt x="29" y="0"/>
                    </a:lnTo>
                    <a:lnTo>
                      <a:pt x="34" y="10"/>
                    </a:lnTo>
                    <a:lnTo>
                      <a:pt x="34" y="100"/>
                    </a:lnTo>
                    <a:lnTo>
                      <a:pt x="34" y="30"/>
                    </a:lnTo>
                    <a:lnTo>
                      <a:pt x="39" y="40"/>
                    </a:lnTo>
                    <a:lnTo>
                      <a:pt x="39" y="30"/>
                    </a:lnTo>
                    <a:lnTo>
                      <a:pt x="44" y="3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2" name="Oval 292">
                <a:extLst>
                  <a:ext uri="{FF2B5EF4-FFF2-40B4-BE49-F238E27FC236}">
                    <a16:creationId xmlns:a16="http://schemas.microsoft.com/office/drawing/2014/main" id="{71A8D029-C390-FB48-BF02-7DCAB3ECA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552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83" name="Freeform 293">
                <a:extLst>
                  <a:ext uri="{FF2B5EF4-FFF2-40B4-BE49-F238E27FC236}">
                    <a16:creationId xmlns:a16="http://schemas.microsoft.com/office/drawing/2014/main" id="{043796CB-DE18-794D-93CA-AF9AC7492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2524"/>
                <a:ext cx="189" cy="84"/>
              </a:xfrm>
              <a:custGeom>
                <a:avLst/>
                <a:gdLst>
                  <a:gd name="T0" fmla="*/ 0 w 262"/>
                  <a:gd name="T1" fmla="*/ 831 h 119"/>
                  <a:gd name="T2" fmla="*/ 665 w 262"/>
                  <a:gd name="T3" fmla="*/ 1000 h 119"/>
                  <a:gd name="T4" fmla="*/ 1272 w 262"/>
                  <a:gd name="T5" fmla="*/ 144 h 119"/>
                  <a:gd name="T6" fmla="*/ 1937 w 262"/>
                  <a:gd name="T7" fmla="*/ 657 h 119"/>
                  <a:gd name="T8" fmla="*/ 2583 w 262"/>
                  <a:gd name="T9" fmla="*/ 1000 h 119"/>
                  <a:gd name="T10" fmla="*/ 3247 w 262"/>
                  <a:gd name="T11" fmla="*/ 1000 h 119"/>
                  <a:gd name="T12" fmla="*/ 3838 w 262"/>
                  <a:gd name="T13" fmla="*/ 2012 h 119"/>
                  <a:gd name="T14" fmla="*/ 4514 w 262"/>
                  <a:gd name="T15" fmla="*/ 657 h 119"/>
                  <a:gd name="T16" fmla="*/ 5109 w 262"/>
                  <a:gd name="T17" fmla="*/ 831 h 119"/>
                  <a:gd name="T18" fmla="*/ 6492 w 262"/>
                  <a:gd name="T19" fmla="*/ 2012 h 119"/>
                  <a:gd name="T20" fmla="*/ 6956 w 262"/>
                  <a:gd name="T21" fmla="*/ 831 h 119"/>
                  <a:gd name="T22" fmla="*/ 6956 w 262"/>
                  <a:gd name="T23" fmla="*/ 831 h 119"/>
                  <a:gd name="T24" fmla="*/ 7620 w 262"/>
                  <a:gd name="T25" fmla="*/ 831 h 119"/>
                  <a:gd name="T26" fmla="*/ 8227 w 262"/>
                  <a:gd name="T27" fmla="*/ 1000 h 119"/>
                  <a:gd name="T28" fmla="*/ 8892 w 262"/>
                  <a:gd name="T29" fmla="*/ 2012 h 119"/>
                  <a:gd name="T30" fmla="*/ 10195 w 262"/>
                  <a:gd name="T31" fmla="*/ 831 h 119"/>
                  <a:gd name="T32" fmla="*/ 10860 w 262"/>
                  <a:gd name="T33" fmla="*/ 657 h 119"/>
                  <a:gd name="T34" fmla="*/ 11450 w 262"/>
                  <a:gd name="T35" fmla="*/ 487 h 119"/>
                  <a:gd name="T36" fmla="*/ 11450 w 262"/>
                  <a:gd name="T37" fmla="*/ 657 h 119"/>
                  <a:gd name="T38" fmla="*/ 13446 w 262"/>
                  <a:gd name="T39" fmla="*/ 144 h 119"/>
                  <a:gd name="T40" fmla="*/ 14033 w 262"/>
                  <a:gd name="T41" fmla="*/ 1838 h 119"/>
                  <a:gd name="T42" fmla="*/ 15383 w 262"/>
                  <a:gd name="T43" fmla="*/ 831 h 119"/>
                  <a:gd name="T44" fmla="*/ 15973 w 262"/>
                  <a:gd name="T45" fmla="*/ 144 h 119"/>
                  <a:gd name="T46" fmla="*/ 17130 w 262"/>
                  <a:gd name="T47" fmla="*/ 831 h 119"/>
                  <a:gd name="T48" fmla="*/ 17815 w 262"/>
                  <a:gd name="T49" fmla="*/ 831 h 119"/>
                  <a:gd name="T50" fmla="*/ 18406 w 262"/>
                  <a:gd name="T51" fmla="*/ 144 h 119"/>
                  <a:gd name="T52" fmla="*/ 20342 w 262"/>
                  <a:gd name="T53" fmla="*/ 1000 h 119"/>
                  <a:gd name="T54" fmla="*/ 21063 w 262"/>
                  <a:gd name="T55" fmla="*/ 487 h 119"/>
                  <a:gd name="T56" fmla="*/ 21063 w 262"/>
                  <a:gd name="T57" fmla="*/ 657 h 119"/>
                  <a:gd name="T58" fmla="*/ 22321 w 262"/>
                  <a:gd name="T59" fmla="*/ 831 h 119"/>
                  <a:gd name="T60" fmla="*/ 22925 w 262"/>
                  <a:gd name="T61" fmla="*/ 831 h 119"/>
                  <a:gd name="T62" fmla="*/ 23590 w 262"/>
                  <a:gd name="T63" fmla="*/ 1000 h 119"/>
                  <a:gd name="T64" fmla="*/ 24893 w 262"/>
                  <a:gd name="T65" fmla="*/ 657 h 119"/>
                  <a:gd name="T66" fmla="*/ 25557 w 262"/>
                  <a:gd name="T67" fmla="*/ 657 h 119"/>
                  <a:gd name="T68" fmla="*/ 25557 w 262"/>
                  <a:gd name="T69" fmla="*/ 831 h 119"/>
                  <a:gd name="T70" fmla="*/ 27299 w 262"/>
                  <a:gd name="T71" fmla="*/ 657 h 119"/>
                  <a:gd name="T72" fmla="*/ 27999 w 262"/>
                  <a:gd name="T73" fmla="*/ 144 h 119"/>
                  <a:gd name="T74" fmla="*/ 28675 w 262"/>
                  <a:gd name="T75" fmla="*/ 657 h 119"/>
                  <a:gd name="T76" fmla="*/ 29942 w 262"/>
                  <a:gd name="T77" fmla="*/ 657 h 119"/>
                  <a:gd name="T78" fmla="*/ 29942 w 262"/>
                  <a:gd name="T79" fmla="*/ 831 h 119"/>
                  <a:gd name="T80" fmla="*/ 32513 w 262"/>
                  <a:gd name="T81" fmla="*/ 831 h 119"/>
                  <a:gd name="T82" fmla="*/ 32513 w 262"/>
                  <a:gd name="T83" fmla="*/ 831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2" h="119">
                    <a:moveTo>
                      <a:pt x="0" y="39"/>
                    </a:moveTo>
                    <a:lnTo>
                      <a:pt x="0" y="59"/>
                    </a:lnTo>
                    <a:lnTo>
                      <a:pt x="0" y="49"/>
                    </a:lnTo>
                    <a:lnTo>
                      <a:pt x="5" y="59"/>
                    </a:lnTo>
                    <a:lnTo>
                      <a:pt x="5" y="49"/>
                    </a:lnTo>
                    <a:lnTo>
                      <a:pt x="5" y="59"/>
                    </a:lnTo>
                    <a:lnTo>
                      <a:pt x="10" y="49"/>
                    </a:lnTo>
                    <a:lnTo>
                      <a:pt x="10" y="119"/>
                    </a:lnTo>
                    <a:lnTo>
                      <a:pt x="10" y="9"/>
                    </a:lnTo>
                    <a:lnTo>
                      <a:pt x="10" y="69"/>
                    </a:lnTo>
                    <a:lnTo>
                      <a:pt x="15" y="59"/>
                    </a:lnTo>
                    <a:lnTo>
                      <a:pt x="15" y="39"/>
                    </a:lnTo>
                    <a:lnTo>
                      <a:pt x="15" y="49"/>
                    </a:lnTo>
                    <a:lnTo>
                      <a:pt x="20" y="59"/>
                    </a:lnTo>
                    <a:lnTo>
                      <a:pt x="20" y="49"/>
                    </a:lnTo>
                    <a:lnTo>
                      <a:pt x="25" y="59"/>
                    </a:lnTo>
                    <a:lnTo>
                      <a:pt x="25" y="49"/>
                    </a:lnTo>
                    <a:lnTo>
                      <a:pt x="30" y="59"/>
                    </a:lnTo>
                    <a:lnTo>
                      <a:pt x="30" y="119"/>
                    </a:lnTo>
                    <a:lnTo>
                      <a:pt x="30" y="9"/>
                    </a:lnTo>
                    <a:lnTo>
                      <a:pt x="30" y="49"/>
                    </a:lnTo>
                    <a:lnTo>
                      <a:pt x="35" y="39"/>
                    </a:lnTo>
                    <a:lnTo>
                      <a:pt x="35" y="49"/>
                    </a:lnTo>
                    <a:lnTo>
                      <a:pt x="35" y="39"/>
                    </a:lnTo>
                    <a:lnTo>
                      <a:pt x="40" y="49"/>
                    </a:lnTo>
                    <a:lnTo>
                      <a:pt x="45" y="49"/>
                    </a:lnTo>
                    <a:lnTo>
                      <a:pt x="50" y="59"/>
                    </a:lnTo>
                    <a:lnTo>
                      <a:pt x="50" y="119"/>
                    </a:lnTo>
                    <a:lnTo>
                      <a:pt x="50" y="19"/>
                    </a:lnTo>
                    <a:lnTo>
                      <a:pt x="50" y="59"/>
                    </a:lnTo>
                    <a:lnTo>
                      <a:pt x="54" y="49"/>
                    </a:lnTo>
                    <a:lnTo>
                      <a:pt x="54" y="59"/>
                    </a:lnTo>
                    <a:lnTo>
                      <a:pt x="54" y="49"/>
                    </a:lnTo>
                    <a:lnTo>
                      <a:pt x="59" y="59"/>
                    </a:lnTo>
                    <a:lnTo>
                      <a:pt x="59" y="49"/>
                    </a:lnTo>
                    <a:lnTo>
                      <a:pt x="59" y="59"/>
                    </a:lnTo>
                    <a:lnTo>
                      <a:pt x="64" y="49"/>
                    </a:lnTo>
                    <a:lnTo>
                      <a:pt x="64" y="59"/>
                    </a:lnTo>
                    <a:lnTo>
                      <a:pt x="64" y="49"/>
                    </a:lnTo>
                    <a:lnTo>
                      <a:pt x="69" y="39"/>
                    </a:lnTo>
                    <a:lnTo>
                      <a:pt x="69" y="119"/>
                    </a:lnTo>
                    <a:lnTo>
                      <a:pt x="69" y="19"/>
                    </a:lnTo>
                    <a:lnTo>
                      <a:pt x="69" y="49"/>
                    </a:lnTo>
                    <a:lnTo>
                      <a:pt x="79" y="49"/>
                    </a:lnTo>
                    <a:lnTo>
                      <a:pt x="74" y="49"/>
                    </a:lnTo>
                    <a:lnTo>
                      <a:pt x="79" y="49"/>
                    </a:lnTo>
                    <a:lnTo>
                      <a:pt x="84" y="39"/>
                    </a:lnTo>
                    <a:lnTo>
                      <a:pt x="84" y="49"/>
                    </a:lnTo>
                    <a:lnTo>
                      <a:pt x="84" y="39"/>
                    </a:lnTo>
                    <a:lnTo>
                      <a:pt x="89" y="29"/>
                    </a:lnTo>
                    <a:lnTo>
                      <a:pt x="89" y="109"/>
                    </a:lnTo>
                    <a:lnTo>
                      <a:pt x="89" y="0"/>
                    </a:lnTo>
                    <a:lnTo>
                      <a:pt x="89" y="39"/>
                    </a:lnTo>
                    <a:lnTo>
                      <a:pt x="94" y="49"/>
                    </a:lnTo>
                    <a:lnTo>
                      <a:pt x="104" y="49"/>
                    </a:lnTo>
                    <a:lnTo>
                      <a:pt x="104" y="9"/>
                    </a:lnTo>
                    <a:lnTo>
                      <a:pt x="104" y="59"/>
                    </a:lnTo>
                    <a:lnTo>
                      <a:pt x="109" y="89"/>
                    </a:lnTo>
                    <a:lnTo>
                      <a:pt x="109" y="109"/>
                    </a:lnTo>
                    <a:lnTo>
                      <a:pt x="109" y="39"/>
                    </a:lnTo>
                    <a:lnTo>
                      <a:pt x="114" y="49"/>
                    </a:lnTo>
                    <a:lnTo>
                      <a:pt x="119" y="49"/>
                    </a:lnTo>
                    <a:lnTo>
                      <a:pt x="124" y="39"/>
                    </a:lnTo>
                    <a:lnTo>
                      <a:pt x="124" y="109"/>
                    </a:lnTo>
                    <a:lnTo>
                      <a:pt x="124" y="9"/>
                    </a:lnTo>
                    <a:lnTo>
                      <a:pt x="124" y="49"/>
                    </a:lnTo>
                    <a:lnTo>
                      <a:pt x="129" y="39"/>
                    </a:lnTo>
                    <a:lnTo>
                      <a:pt x="133" y="49"/>
                    </a:lnTo>
                    <a:lnTo>
                      <a:pt x="133" y="39"/>
                    </a:lnTo>
                    <a:lnTo>
                      <a:pt x="133" y="49"/>
                    </a:lnTo>
                    <a:lnTo>
                      <a:pt x="138" y="49"/>
                    </a:lnTo>
                    <a:lnTo>
                      <a:pt x="143" y="39"/>
                    </a:lnTo>
                    <a:lnTo>
                      <a:pt x="143" y="109"/>
                    </a:lnTo>
                    <a:lnTo>
                      <a:pt x="143" y="9"/>
                    </a:lnTo>
                    <a:lnTo>
                      <a:pt x="143" y="49"/>
                    </a:lnTo>
                    <a:lnTo>
                      <a:pt x="148" y="49"/>
                    </a:lnTo>
                    <a:lnTo>
                      <a:pt x="158" y="59"/>
                    </a:lnTo>
                    <a:lnTo>
                      <a:pt x="158" y="39"/>
                    </a:lnTo>
                    <a:lnTo>
                      <a:pt x="163" y="29"/>
                    </a:lnTo>
                    <a:lnTo>
                      <a:pt x="163" y="119"/>
                    </a:lnTo>
                    <a:lnTo>
                      <a:pt x="163" y="9"/>
                    </a:lnTo>
                    <a:lnTo>
                      <a:pt x="163" y="39"/>
                    </a:lnTo>
                    <a:lnTo>
                      <a:pt x="168" y="49"/>
                    </a:lnTo>
                    <a:lnTo>
                      <a:pt x="173" y="39"/>
                    </a:lnTo>
                    <a:lnTo>
                      <a:pt x="173" y="49"/>
                    </a:lnTo>
                    <a:lnTo>
                      <a:pt x="173" y="39"/>
                    </a:lnTo>
                    <a:lnTo>
                      <a:pt x="178" y="49"/>
                    </a:lnTo>
                    <a:lnTo>
                      <a:pt x="178" y="0"/>
                    </a:lnTo>
                    <a:lnTo>
                      <a:pt x="178" y="39"/>
                    </a:lnTo>
                    <a:lnTo>
                      <a:pt x="183" y="59"/>
                    </a:lnTo>
                    <a:lnTo>
                      <a:pt x="183" y="109"/>
                    </a:lnTo>
                    <a:lnTo>
                      <a:pt x="183" y="39"/>
                    </a:lnTo>
                    <a:lnTo>
                      <a:pt x="193" y="39"/>
                    </a:lnTo>
                    <a:lnTo>
                      <a:pt x="193" y="59"/>
                    </a:lnTo>
                    <a:lnTo>
                      <a:pt x="193" y="49"/>
                    </a:lnTo>
                    <a:lnTo>
                      <a:pt x="198" y="39"/>
                    </a:lnTo>
                    <a:lnTo>
                      <a:pt x="198" y="119"/>
                    </a:lnTo>
                    <a:lnTo>
                      <a:pt x="198" y="19"/>
                    </a:lnTo>
                    <a:lnTo>
                      <a:pt x="198" y="49"/>
                    </a:lnTo>
                    <a:lnTo>
                      <a:pt x="203" y="49"/>
                    </a:lnTo>
                    <a:lnTo>
                      <a:pt x="208" y="49"/>
                    </a:lnTo>
                    <a:lnTo>
                      <a:pt x="212" y="39"/>
                    </a:lnTo>
                    <a:lnTo>
                      <a:pt x="217" y="29"/>
                    </a:lnTo>
                    <a:lnTo>
                      <a:pt x="217" y="109"/>
                    </a:lnTo>
                    <a:lnTo>
                      <a:pt x="217" y="9"/>
                    </a:lnTo>
                    <a:lnTo>
                      <a:pt x="217" y="39"/>
                    </a:lnTo>
                    <a:lnTo>
                      <a:pt x="222" y="49"/>
                    </a:lnTo>
                    <a:lnTo>
                      <a:pt x="222" y="39"/>
                    </a:lnTo>
                    <a:lnTo>
                      <a:pt x="222" y="49"/>
                    </a:lnTo>
                    <a:lnTo>
                      <a:pt x="227" y="49"/>
                    </a:lnTo>
                    <a:lnTo>
                      <a:pt x="232" y="39"/>
                    </a:lnTo>
                    <a:lnTo>
                      <a:pt x="232" y="119"/>
                    </a:lnTo>
                    <a:lnTo>
                      <a:pt x="232" y="9"/>
                    </a:lnTo>
                    <a:lnTo>
                      <a:pt x="232" y="49"/>
                    </a:lnTo>
                    <a:lnTo>
                      <a:pt x="237" y="39"/>
                    </a:lnTo>
                    <a:lnTo>
                      <a:pt x="242" y="49"/>
                    </a:lnTo>
                    <a:lnTo>
                      <a:pt x="252" y="49"/>
                    </a:lnTo>
                    <a:lnTo>
                      <a:pt x="252" y="119"/>
                    </a:lnTo>
                    <a:lnTo>
                      <a:pt x="252" y="9"/>
                    </a:lnTo>
                    <a:lnTo>
                      <a:pt x="252" y="49"/>
                    </a:lnTo>
                    <a:lnTo>
                      <a:pt x="262" y="49"/>
                    </a:lnTo>
                    <a:lnTo>
                      <a:pt x="257" y="49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4" name="Freeform 294">
                <a:extLst>
                  <a:ext uri="{FF2B5EF4-FFF2-40B4-BE49-F238E27FC236}">
                    <a16:creationId xmlns:a16="http://schemas.microsoft.com/office/drawing/2014/main" id="{9DE3AC46-93BE-CE45-A59F-2EED97D94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" y="2530"/>
                <a:ext cx="196" cy="78"/>
              </a:xfrm>
              <a:custGeom>
                <a:avLst/>
                <a:gdLst>
                  <a:gd name="T0" fmla="*/ 1273 w 271"/>
                  <a:gd name="T1" fmla="*/ 521 h 110"/>
                  <a:gd name="T2" fmla="*/ 1273 w 271"/>
                  <a:gd name="T3" fmla="*/ 693 h 110"/>
                  <a:gd name="T4" fmla="*/ 3242 w 271"/>
                  <a:gd name="T5" fmla="*/ 871 h 110"/>
                  <a:gd name="T6" fmla="*/ 3845 w 271"/>
                  <a:gd name="T7" fmla="*/ 521 h 110"/>
                  <a:gd name="T8" fmla="*/ 4373 w 271"/>
                  <a:gd name="T9" fmla="*/ 693 h 110"/>
                  <a:gd name="T10" fmla="*/ 5042 w 271"/>
                  <a:gd name="T11" fmla="*/ 693 h 110"/>
                  <a:gd name="T12" fmla="*/ 5686 w 271"/>
                  <a:gd name="T13" fmla="*/ 521 h 110"/>
                  <a:gd name="T14" fmla="*/ 5686 w 271"/>
                  <a:gd name="T15" fmla="*/ 693 h 110"/>
                  <a:gd name="T16" fmla="*/ 6961 w 271"/>
                  <a:gd name="T17" fmla="*/ 693 h 110"/>
                  <a:gd name="T18" fmla="*/ 7616 w 271"/>
                  <a:gd name="T19" fmla="*/ 0 h 110"/>
                  <a:gd name="T20" fmla="*/ 8219 w 271"/>
                  <a:gd name="T21" fmla="*/ 693 h 110"/>
                  <a:gd name="T22" fmla="*/ 8889 w 271"/>
                  <a:gd name="T23" fmla="*/ 521 h 110"/>
                  <a:gd name="T24" fmla="*/ 10187 w 271"/>
                  <a:gd name="T25" fmla="*/ 0 h 110"/>
                  <a:gd name="T26" fmla="*/ 10869 w 271"/>
                  <a:gd name="T27" fmla="*/ 693 h 110"/>
                  <a:gd name="T28" fmla="*/ 12148 w 271"/>
                  <a:gd name="T29" fmla="*/ 1906 h 110"/>
                  <a:gd name="T30" fmla="*/ 13400 w 271"/>
                  <a:gd name="T31" fmla="*/ 521 h 110"/>
                  <a:gd name="T32" fmla="*/ 14047 w 271"/>
                  <a:gd name="T33" fmla="*/ 521 h 110"/>
                  <a:gd name="T34" fmla="*/ 14557 w 271"/>
                  <a:gd name="T35" fmla="*/ 693 h 110"/>
                  <a:gd name="T36" fmla="*/ 14557 w 271"/>
                  <a:gd name="T37" fmla="*/ 693 h 110"/>
                  <a:gd name="T38" fmla="*/ 15833 w 271"/>
                  <a:gd name="T39" fmla="*/ 693 h 110"/>
                  <a:gd name="T40" fmla="*/ 17147 w 271"/>
                  <a:gd name="T41" fmla="*/ 1906 h 110"/>
                  <a:gd name="T42" fmla="*/ 18421 w 271"/>
                  <a:gd name="T43" fmla="*/ 693 h 110"/>
                  <a:gd name="T44" fmla="*/ 19079 w 271"/>
                  <a:gd name="T45" fmla="*/ 871 h 110"/>
                  <a:gd name="T46" fmla="*/ 19079 w 271"/>
                  <a:gd name="T47" fmla="*/ 1034 h 110"/>
                  <a:gd name="T48" fmla="*/ 20349 w 271"/>
                  <a:gd name="T49" fmla="*/ 693 h 110"/>
                  <a:gd name="T50" fmla="*/ 21663 w 271"/>
                  <a:gd name="T51" fmla="*/ 1727 h 110"/>
                  <a:gd name="T52" fmla="*/ 22330 w 271"/>
                  <a:gd name="T53" fmla="*/ 521 h 110"/>
                  <a:gd name="T54" fmla="*/ 24194 w 271"/>
                  <a:gd name="T55" fmla="*/ 1906 h 110"/>
                  <a:gd name="T56" fmla="*/ 24722 w 271"/>
                  <a:gd name="T57" fmla="*/ 521 h 110"/>
                  <a:gd name="T58" fmla="*/ 26035 w 271"/>
                  <a:gd name="T59" fmla="*/ 521 h 110"/>
                  <a:gd name="T60" fmla="*/ 26704 w 271"/>
                  <a:gd name="T61" fmla="*/ 350 h 110"/>
                  <a:gd name="T62" fmla="*/ 26704 w 271"/>
                  <a:gd name="T63" fmla="*/ 521 h 110"/>
                  <a:gd name="T64" fmla="*/ 27294 w 271"/>
                  <a:gd name="T65" fmla="*/ 521 h 110"/>
                  <a:gd name="T66" fmla="*/ 28568 w 271"/>
                  <a:gd name="T67" fmla="*/ 693 h 110"/>
                  <a:gd name="T68" fmla="*/ 29271 w 271"/>
                  <a:gd name="T69" fmla="*/ 521 h 110"/>
                  <a:gd name="T70" fmla="*/ 29882 w 271"/>
                  <a:gd name="T71" fmla="*/ 693 h 110"/>
                  <a:gd name="T72" fmla="*/ 31225 w 271"/>
                  <a:gd name="T73" fmla="*/ 1906 h 110"/>
                  <a:gd name="T74" fmla="*/ 31810 w 271"/>
                  <a:gd name="T75" fmla="*/ 521 h 110"/>
                  <a:gd name="T76" fmla="*/ 32477 w 271"/>
                  <a:gd name="T77" fmla="*/ 693 h 110"/>
                  <a:gd name="T78" fmla="*/ 33123 w 271"/>
                  <a:gd name="T79" fmla="*/ 521 h 110"/>
                  <a:gd name="T80" fmla="*/ 33791 w 271"/>
                  <a:gd name="T81" fmla="*/ 0 h 110"/>
                  <a:gd name="T82" fmla="*/ 34397 w 271"/>
                  <a:gd name="T83" fmla="*/ 693 h 1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1" h="110">
                    <a:moveTo>
                      <a:pt x="0" y="40"/>
                    </a:moveTo>
                    <a:lnTo>
                      <a:pt x="5" y="40"/>
                    </a:lnTo>
                    <a:lnTo>
                      <a:pt x="10" y="30"/>
                    </a:lnTo>
                    <a:lnTo>
                      <a:pt x="10" y="100"/>
                    </a:lnTo>
                    <a:lnTo>
                      <a:pt x="10" y="0"/>
                    </a:lnTo>
                    <a:lnTo>
                      <a:pt x="10" y="40"/>
                    </a:lnTo>
                    <a:lnTo>
                      <a:pt x="15" y="30"/>
                    </a:lnTo>
                    <a:lnTo>
                      <a:pt x="20" y="40"/>
                    </a:lnTo>
                    <a:lnTo>
                      <a:pt x="25" y="50"/>
                    </a:lnTo>
                    <a:lnTo>
                      <a:pt x="25" y="10"/>
                    </a:lnTo>
                    <a:lnTo>
                      <a:pt x="25" y="20"/>
                    </a:lnTo>
                    <a:lnTo>
                      <a:pt x="30" y="30"/>
                    </a:lnTo>
                    <a:lnTo>
                      <a:pt x="30" y="100"/>
                    </a:lnTo>
                    <a:lnTo>
                      <a:pt x="30" y="30"/>
                    </a:lnTo>
                    <a:lnTo>
                      <a:pt x="34" y="40"/>
                    </a:lnTo>
                    <a:lnTo>
                      <a:pt x="34" y="50"/>
                    </a:lnTo>
                    <a:lnTo>
                      <a:pt x="39" y="40"/>
                    </a:lnTo>
                    <a:lnTo>
                      <a:pt x="39" y="50"/>
                    </a:lnTo>
                    <a:lnTo>
                      <a:pt x="39" y="40"/>
                    </a:lnTo>
                    <a:lnTo>
                      <a:pt x="44" y="30"/>
                    </a:lnTo>
                    <a:lnTo>
                      <a:pt x="44" y="110"/>
                    </a:lnTo>
                    <a:lnTo>
                      <a:pt x="44" y="0"/>
                    </a:lnTo>
                    <a:lnTo>
                      <a:pt x="44" y="40"/>
                    </a:lnTo>
                    <a:lnTo>
                      <a:pt x="54" y="40"/>
                    </a:lnTo>
                    <a:lnTo>
                      <a:pt x="49" y="40"/>
                    </a:lnTo>
                    <a:lnTo>
                      <a:pt x="54" y="40"/>
                    </a:lnTo>
                    <a:lnTo>
                      <a:pt x="59" y="30"/>
                    </a:lnTo>
                    <a:lnTo>
                      <a:pt x="59" y="100"/>
                    </a:lnTo>
                    <a:lnTo>
                      <a:pt x="59" y="0"/>
                    </a:lnTo>
                    <a:lnTo>
                      <a:pt x="59" y="40"/>
                    </a:lnTo>
                    <a:lnTo>
                      <a:pt x="64" y="30"/>
                    </a:lnTo>
                    <a:lnTo>
                      <a:pt x="64" y="40"/>
                    </a:lnTo>
                    <a:lnTo>
                      <a:pt x="64" y="30"/>
                    </a:lnTo>
                    <a:lnTo>
                      <a:pt x="69" y="40"/>
                    </a:lnTo>
                    <a:lnTo>
                      <a:pt x="69" y="30"/>
                    </a:lnTo>
                    <a:lnTo>
                      <a:pt x="79" y="30"/>
                    </a:lnTo>
                    <a:lnTo>
                      <a:pt x="79" y="110"/>
                    </a:lnTo>
                    <a:lnTo>
                      <a:pt x="79" y="0"/>
                    </a:lnTo>
                    <a:lnTo>
                      <a:pt x="79" y="40"/>
                    </a:lnTo>
                    <a:lnTo>
                      <a:pt x="89" y="40"/>
                    </a:lnTo>
                    <a:lnTo>
                      <a:pt x="84" y="40"/>
                    </a:lnTo>
                    <a:lnTo>
                      <a:pt x="89" y="40"/>
                    </a:lnTo>
                    <a:lnTo>
                      <a:pt x="94" y="50"/>
                    </a:lnTo>
                    <a:lnTo>
                      <a:pt x="94" y="110"/>
                    </a:lnTo>
                    <a:lnTo>
                      <a:pt x="94" y="0"/>
                    </a:lnTo>
                    <a:lnTo>
                      <a:pt x="94" y="50"/>
                    </a:lnTo>
                    <a:lnTo>
                      <a:pt x="104" y="30"/>
                    </a:lnTo>
                    <a:lnTo>
                      <a:pt x="99" y="30"/>
                    </a:lnTo>
                    <a:lnTo>
                      <a:pt x="104" y="40"/>
                    </a:lnTo>
                    <a:lnTo>
                      <a:pt x="109" y="30"/>
                    </a:lnTo>
                    <a:lnTo>
                      <a:pt x="109" y="40"/>
                    </a:lnTo>
                    <a:lnTo>
                      <a:pt x="109" y="30"/>
                    </a:lnTo>
                    <a:lnTo>
                      <a:pt x="113" y="40"/>
                    </a:lnTo>
                    <a:lnTo>
                      <a:pt x="113" y="110"/>
                    </a:lnTo>
                    <a:lnTo>
                      <a:pt x="113" y="0"/>
                    </a:lnTo>
                    <a:lnTo>
                      <a:pt x="113" y="40"/>
                    </a:lnTo>
                    <a:lnTo>
                      <a:pt x="123" y="40"/>
                    </a:lnTo>
                    <a:lnTo>
                      <a:pt x="118" y="40"/>
                    </a:lnTo>
                    <a:lnTo>
                      <a:pt x="123" y="40"/>
                    </a:lnTo>
                    <a:lnTo>
                      <a:pt x="128" y="40"/>
                    </a:lnTo>
                    <a:lnTo>
                      <a:pt x="133" y="30"/>
                    </a:lnTo>
                    <a:lnTo>
                      <a:pt x="133" y="110"/>
                    </a:lnTo>
                    <a:lnTo>
                      <a:pt x="133" y="0"/>
                    </a:lnTo>
                    <a:lnTo>
                      <a:pt x="133" y="40"/>
                    </a:lnTo>
                    <a:lnTo>
                      <a:pt x="143" y="40"/>
                    </a:lnTo>
                    <a:lnTo>
                      <a:pt x="138" y="40"/>
                    </a:lnTo>
                    <a:lnTo>
                      <a:pt x="143" y="40"/>
                    </a:lnTo>
                    <a:lnTo>
                      <a:pt x="148" y="50"/>
                    </a:lnTo>
                    <a:lnTo>
                      <a:pt x="148" y="110"/>
                    </a:lnTo>
                    <a:lnTo>
                      <a:pt x="148" y="0"/>
                    </a:lnTo>
                    <a:lnTo>
                      <a:pt x="148" y="60"/>
                    </a:lnTo>
                    <a:lnTo>
                      <a:pt x="153" y="50"/>
                    </a:lnTo>
                    <a:lnTo>
                      <a:pt x="153" y="30"/>
                    </a:lnTo>
                    <a:lnTo>
                      <a:pt x="158" y="40"/>
                    </a:lnTo>
                    <a:lnTo>
                      <a:pt x="163" y="40"/>
                    </a:lnTo>
                    <a:lnTo>
                      <a:pt x="168" y="30"/>
                    </a:lnTo>
                    <a:lnTo>
                      <a:pt x="168" y="100"/>
                    </a:lnTo>
                    <a:lnTo>
                      <a:pt x="168" y="0"/>
                    </a:lnTo>
                    <a:lnTo>
                      <a:pt x="168" y="40"/>
                    </a:lnTo>
                    <a:lnTo>
                      <a:pt x="173" y="30"/>
                    </a:lnTo>
                    <a:lnTo>
                      <a:pt x="178" y="40"/>
                    </a:lnTo>
                    <a:lnTo>
                      <a:pt x="188" y="40"/>
                    </a:lnTo>
                    <a:lnTo>
                      <a:pt x="188" y="110"/>
                    </a:lnTo>
                    <a:lnTo>
                      <a:pt x="188" y="0"/>
                    </a:lnTo>
                    <a:lnTo>
                      <a:pt x="188" y="40"/>
                    </a:lnTo>
                    <a:lnTo>
                      <a:pt x="192" y="30"/>
                    </a:lnTo>
                    <a:lnTo>
                      <a:pt x="192" y="40"/>
                    </a:lnTo>
                    <a:lnTo>
                      <a:pt x="197" y="40"/>
                    </a:lnTo>
                    <a:lnTo>
                      <a:pt x="202" y="30"/>
                    </a:lnTo>
                    <a:lnTo>
                      <a:pt x="202" y="40"/>
                    </a:lnTo>
                    <a:lnTo>
                      <a:pt x="202" y="30"/>
                    </a:lnTo>
                    <a:lnTo>
                      <a:pt x="207" y="20"/>
                    </a:lnTo>
                    <a:lnTo>
                      <a:pt x="207" y="110"/>
                    </a:lnTo>
                    <a:lnTo>
                      <a:pt x="207" y="0"/>
                    </a:lnTo>
                    <a:lnTo>
                      <a:pt x="207" y="30"/>
                    </a:lnTo>
                    <a:lnTo>
                      <a:pt x="212" y="20"/>
                    </a:lnTo>
                    <a:lnTo>
                      <a:pt x="212" y="40"/>
                    </a:lnTo>
                    <a:lnTo>
                      <a:pt x="212" y="30"/>
                    </a:lnTo>
                    <a:lnTo>
                      <a:pt x="217" y="40"/>
                    </a:lnTo>
                    <a:lnTo>
                      <a:pt x="217" y="3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22" y="10"/>
                    </a:lnTo>
                    <a:lnTo>
                      <a:pt x="227" y="30"/>
                    </a:lnTo>
                    <a:lnTo>
                      <a:pt x="227" y="110"/>
                    </a:lnTo>
                    <a:lnTo>
                      <a:pt x="227" y="30"/>
                    </a:lnTo>
                    <a:lnTo>
                      <a:pt x="232" y="40"/>
                    </a:lnTo>
                    <a:lnTo>
                      <a:pt x="237" y="40"/>
                    </a:lnTo>
                    <a:lnTo>
                      <a:pt x="242" y="30"/>
                    </a:lnTo>
                    <a:lnTo>
                      <a:pt x="242" y="110"/>
                    </a:lnTo>
                    <a:lnTo>
                      <a:pt x="242" y="0"/>
                    </a:lnTo>
                    <a:lnTo>
                      <a:pt x="242" y="40"/>
                    </a:lnTo>
                    <a:lnTo>
                      <a:pt x="247" y="30"/>
                    </a:lnTo>
                    <a:lnTo>
                      <a:pt x="252" y="40"/>
                    </a:lnTo>
                    <a:lnTo>
                      <a:pt x="252" y="30"/>
                    </a:lnTo>
                    <a:lnTo>
                      <a:pt x="252" y="40"/>
                    </a:lnTo>
                    <a:lnTo>
                      <a:pt x="257" y="30"/>
                    </a:lnTo>
                    <a:lnTo>
                      <a:pt x="257" y="40"/>
                    </a:lnTo>
                    <a:lnTo>
                      <a:pt x="257" y="30"/>
                    </a:lnTo>
                    <a:lnTo>
                      <a:pt x="262" y="40"/>
                    </a:lnTo>
                    <a:lnTo>
                      <a:pt x="262" y="110"/>
                    </a:lnTo>
                    <a:lnTo>
                      <a:pt x="262" y="0"/>
                    </a:lnTo>
                    <a:lnTo>
                      <a:pt x="262" y="40"/>
                    </a:lnTo>
                    <a:lnTo>
                      <a:pt x="267" y="30"/>
                    </a:lnTo>
                    <a:lnTo>
                      <a:pt x="267" y="40"/>
                    </a:lnTo>
                    <a:lnTo>
                      <a:pt x="267" y="30"/>
                    </a:lnTo>
                    <a:lnTo>
                      <a:pt x="271" y="4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5" name="Freeform 295">
                <a:extLst>
                  <a:ext uri="{FF2B5EF4-FFF2-40B4-BE49-F238E27FC236}">
                    <a16:creationId xmlns:a16="http://schemas.microsoft.com/office/drawing/2014/main" id="{A304ECC5-C7BF-1E4F-81C3-68768F94D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" y="2530"/>
                <a:ext cx="189" cy="84"/>
              </a:xfrm>
              <a:custGeom>
                <a:avLst/>
                <a:gdLst>
                  <a:gd name="T0" fmla="*/ 1272 w 262"/>
                  <a:gd name="T1" fmla="*/ 498 h 120"/>
                  <a:gd name="T2" fmla="*/ 1272 w 262"/>
                  <a:gd name="T3" fmla="*/ 657 h 120"/>
                  <a:gd name="T4" fmla="*/ 3247 w 262"/>
                  <a:gd name="T5" fmla="*/ 0 h 120"/>
                  <a:gd name="T6" fmla="*/ 3838 w 262"/>
                  <a:gd name="T7" fmla="*/ 498 h 120"/>
                  <a:gd name="T8" fmla="*/ 4514 w 262"/>
                  <a:gd name="T9" fmla="*/ 657 h 120"/>
                  <a:gd name="T10" fmla="*/ 5784 w 262"/>
                  <a:gd name="T11" fmla="*/ 1807 h 120"/>
                  <a:gd name="T12" fmla="*/ 7082 w 262"/>
                  <a:gd name="T13" fmla="*/ 498 h 120"/>
                  <a:gd name="T14" fmla="*/ 7763 w 262"/>
                  <a:gd name="T15" fmla="*/ 821 h 120"/>
                  <a:gd name="T16" fmla="*/ 8354 w 262"/>
                  <a:gd name="T17" fmla="*/ 657 h 120"/>
                  <a:gd name="T18" fmla="*/ 8354 w 262"/>
                  <a:gd name="T19" fmla="*/ 657 h 120"/>
                  <a:gd name="T20" fmla="*/ 9040 w 262"/>
                  <a:gd name="T21" fmla="*/ 657 h 120"/>
                  <a:gd name="T22" fmla="*/ 9625 w 262"/>
                  <a:gd name="T23" fmla="*/ 657 h 120"/>
                  <a:gd name="T24" fmla="*/ 10195 w 262"/>
                  <a:gd name="T25" fmla="*/ 166 h 120"/>
                  <a:gd name="T26" fmla="*/ 10860 w 262"/>
                  <a:gd name="T27" fmla="*/ 498 h 120"/>
                  <a:gd name="T28" fmla="*/ 12136 w 262"/>
                  <a:gd name="T29" fmla="*/ 657 h 120"/>
                  <a:gd name="T30" fmla="*/ 12722 w 262"/>
                  <a:gd name="T31" fmla="*/ 0 h 120"/>
                  <a:gd name="T32" fmla="*/ 13446 w 262"/>
                  <a:gd name="T33" fmla="*/ 498 h 120"/>
                  <a:gd name="T34" fmla="*/ 15383 w 262"/>
                  <a:gd name="T35" fmla="*/ 1807 h 120"/>
                  <a:gd name="T36" fmla="*/ 16655 w 262"/>
                  <a:gd name="T37" fmla="*/ 657 h 120"/>
                  <a:gd name="T38" fmla="*/ 17286 w 262"/>
                  <a:gd name="T39" fmla="*/ 498 h 120"/>
                  <a:gd name="T40" fmla="*/ 17286 w 262"/>
                  <a:gd name="T41" fmla="*/ 498 h 120"/>
                  <a:gd name="T42" fmla="*/ 17953 w 262"/>
                  <a:gd name="T43" fmla="*/ 0 h 120"/>
                  <a:gd name="T44" fmla="*/ 19221 w 262"/>
                  <a:gd name="T45" fmla="*/ 498 h 120"/>
                  <a:gd name="T46" fmla="*/ 19833 w 262"/>
                  <a:gd name="T47" fmla="*/ 498 h 120"/>
                  <a:gd name="T48" fmla="*/ 19833 w 262"/>
                  <a:gd name="T49" fmla="*/ 821 h 120"/>
                  <a:gd name="T50" fmla="*/ 21063 w 262"/>
                  <a:gd name="T51" fmla="*/ 657 h 120"/>
                  <a:gd name="T52" fmla="*/ 22321 w 262"/>
                  <a:gd name="T53" fmla="*/ 0 h 120"/>
                  <a:gd name="T54" fmla="*/ 23590 w 262"/>
                  <a:gd name="T55" fmla="*/ 498 h 120"/>
                  <a:gd name="T56" fmla="*/ 24893 w 262"/>
                  <a:gd name="T57" fmla="*/ 335 h 120"/>
                  <a:gd name="T58" fmla="*/ 24893 w 262"/>
                  <a:gd name="T59" fmla="*/ 498 h 120"/>
                  <a:gd name="T60" fmla="*/ 26834 w 262"/>
                  <a:gd name="T61" fmla="*/ 821 h 120"/>
                  <a:gd name="T62" fmla="*/ 26834 w 262"/>
                  <a:gd name="T63" fmla="*/ 1323 h 120"/>
                  <a:gd name="T64" fmla="*/ 28105 w 262"/>
                  <a:gd name="T65" fmla="*/ 657 h 120"/>
                  <a:gd name="T66" fmla="*/ 28105 w 262"/>
                  <a:gd name="T67" fmla="*/ 498 h 120"/>
                  <a:gd name="T68" fmla="*/ 29416 w 262"/>
                  <a:gd name="T69" fmla="*/ 335 h 120"/>
                  <a:gd name="T70" fmla="*/ 29416 w 262"/>
                  <a:gd name="T71" fmla="*/ 498 h 120"/>
                  <a:gd name="T72" fmla="*/ 30081 w 262"/>
                  <a:gd name="T73" fmla="*/ 498 h 120"/>
                  <a:gd name="T74" fmla="*/ 30544 w 262"/>
                  <a:gd name="T75" fmla="*/ 498 h 120"/>
                  <a:gd name="T76" fmla="*/ 31202 w 262"/>
                  <a:gd name="T77" fmla="*/ 1485 h 120"/>
                  <a:gd name="T78" fmla="*/ 31848 w 262"/>
                  <a:gd name="T79" fmla="*/ 498 h 120"/>
                  <a:gd name="T80" fmla="*/ 32513 w 262"/>
                  <a:gd name="T81" fmla="*/ 498 h 120"/>
                  <a:gd name="T82" fmla="*/ 33785 w 262"/>
                  <a:gd name="T83" fmla="*/ 657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2" h="120">
                    <a:moveTo>
                      <a:pt x="0" y="40"/>
                    </a:moveTo>
                    <a:lnTo>
                      <a:pt x="5" y="40"/>
                    </a:lnTo>
                    <a:lnTo>
                      <a:pt x="10" y="30"/>
                    </a:lnTo>
                    <a:lnTo>
                      <a:pt x="10" y="120"/>
                    </a:lnTo>
                    <a:lnTo>
                      <a:pt x="10" y="10"/>
                    </a:lnTo>
                    <a:lnTo>
                      <a:pt x="10" y="40"/>
                    </a:lnTo>
                    <a:lnTo>
                      <a:pt x="15" y="40"/>
                    </a:lnTo>
                    <a:lnTo>
                      <a:pt x="25" y="40"/>
                    </a:lnTo>
                    <a:lnTo>
                      <a:pt x="25" y="0"/>
                    </a:lnTo>
                    <a:lnTo>
                      <a:pt x="25" y="110"/>
                    </a:lnTo>
                    <a:lnTo>
                      <a:pt x="30" y="110"/>
                    </a:lnTo>
                    <a:lnTo>
                      <a:pt x="30" y="30"/>
                    </a:lnTo>
                    <a:lnTo>
                      <a:pt x="35" y="40"/>
                    </a:lnTo>
                    <a:lnTo>
                      <a:pt x="35" y="30"/>
                    </a:lnTo>
                    <a:lnTo>
                      <a:pt x="35" y="40"/>
                    </a:lnTo>
                    <a:lnTo>
                      <a:pt x="40" y="30"/>
                    </a:lnTo>
                    <a:lnTo>
                      <a:pt x="45" y="40"/>
                    </a:lnTo>
                    <a:lnTo>
                      <a:pt x="45" y="110"/>
                    </a:lnTo>
                    <a:lnTo>
                      <a:pt x="45" y="0"/>
                    </a:lnTo>
                    <a:lnTo>
                      <a:pt x="45" y="50"/>
                    </a:lnTo>
                    <a:lnTo>
                      <a:pt x="55" y="30"/>
                    </a:lnTo>
                    <a:lnTo>
                      <a:pt x="50" y="30"/>
                    </a:lnTo>
                    <a:lnTo>
                      <a:pt x="55" y="40"/>
                    </a:lnTo>
                    <a:lnTo>
                      <a:pt x="60" y="50"/>
                    </a:lnTo>
                    <a:lnTo>
                      <a:pt x="60" y="40"/>
                    </a:lnTo>
                    <a:lnTo>
                      <a:pt x="60" y="50"/>
                    </a:lnTo>
                    <a:lnTo>
                      <a:pt x="65" y="40"/>
                    </a:lnTo>
                    <a:lnTo>
                      <a:pt x="65" y="110"/>
                    </a:lnTo>
                    <a:lnTo>
                      <a:pt x="65" y="0"/>
                    </a:lnTo>
                    <a:lnTo>
                      <a:pt x="65" y="40"/>
                    </a:lnTo>
                    <a:lnTo>
                      <a:pt x="70" y="30"/>
                    </a:lnTo>
                    <a:lnTo>
                      <a:pt x="70" y="40"/>
                    </a:lnTo>
                    <a:lnTo>
                      <a:pt x="75" y="30"/>
                    </a:lnTo>
                    <a:lnTo>
                      <a:pt x="75" y="40"/>
                    </a:lnTo>
                    <a:lnTo>
                      <a:pt x="79" y="30"/>
                    </a:lnTo>
                    <a:lnTo>
                      <a:pt x="79" y="40"/>
                    </a:lnTo>
                    <a:lnTo>
                      <a:pt x="79" y="10"/>
                    </a:lnTo>
                    <a:lnTo>
                      <a:pt x="84" y="0"/>
                    </a:lnTo>
                    <a:lnTo>
                      <a:pt x="84" y="100"/>
                    </a:lnTo>
                    <a:lnTo>
                      <a:pt x="84" y="30"/>
                    </a:lnTo>
                    <a:lnTo>
                      <a:pt x="89" y="40"/>
                    </a:lnTo>
                    <a:lnTo>
                      <a:pt x="94" y="30"/>
                    </a:lnTo>
                    <a:lnTo>
                      <a:pt x="94" y="40"/>
                    </a:lnTo>
                    <a:lnTo>
                      <a:pt x="94" y="30"/>
                    </a:lnTo>
                    <a:lnTo>
                      <a:pt x="99" y="40"/>
                    </a:lnTo>
                    <a:lnTo>
                      <a:pt x="99" y="0"/>
                    </a:lnTo>
                    <a:lnTo>
                      <a:pt x="99" y="100"/>
                    </a:lnTo>
                    <a:lnTo>
                      <a:pt x="104" y="90"/>
                    </a:lnTo>
                    <a:lnTo>
                      <a:pt x="104" y="30"/>
                    </a:lnTo>
                    <a:lnTo>
                      <a:pt x="109" y="40"/>
                    </a:lnTo>
                    <a:lnTo>
                      <a:pt x="119" y="40"/>
                    </a:lnTo>
                    <a:lnTo>
                      <a:pt x="119" y="110"/>
                    </a:lnTo>
                    <a:lnTo>
                      <a:pt x="119" y="0"/>
                    </a:lnTo>
                    <a:lnTo>
                      <a:pt x="119" y="40"/>
                    </a:lnTo>
                    <a:lnTo>
                      <a:pt x="129" y="40"/>
                    </a:lnTo>
                    <a:lnTo>
                      <a:pt x="124" y="40"/>
                    </a:lnTo>
                    <a:lnTo>
                      <a:pt x="129" y="40"/>
                    </a:lnTo>
                    <a:lnTo>
                      <a:pt x="134" y="30"/>
                    </a:lnTo>
                    <a:lnTo>
                      <a:pt x="134" y="40"/>
                    </a:lnTo>
                    <a:lnTo>
                      <a:pt x="134" y="30"/>
                    </a:lnTo>
                    <a:lnTo>
                      <a:pt x="139" y="20"/>
                    </a:lnTo>
                    <a:lnTo>
                      <a:pt x="139" y="110"/>
                    </a:lnTo>
                    <a:lnTo>
                      <a:pt x="139" y="0"/>
                    </a:lnTo>
                    <a:lnTo>
                      <a:pt x="139" y="30"/>
                    </a:lnTo>
                    <a:lnTo>
                      <a:pt x="144" y="40"/>
                    </a:lnTo>
                    <a:lnTo>
                      <a:pt x="149" y="30"/>
                    </a:lnTo>
                    <a:lnTo>
                      <a:pt x="149" y="40"/>
                    </a:lnTo>
                    <a:lnTo>
                      <a:pt x="154" y="30"/>
                    </a:lnTo>
                    <a:lnTo>
                      <a:pt x="154" y="110"/>
                    </a:lnTo>
                    <a:lnTo>
                      <a:pt x="154" y="10"/>
                    </a:lnTo>
                    <a:lnTo>
                      <a:pt x="154" y="50"/>
                    </a:lnTo>
                    <a:lnTo>
                      <a:pt x="158" y="40"/>
                    </a:lnTo>
                    <a:lnTo>
                      <a:pt x="163" y="50"/>
                    </a:lnTo>
                    <a:lnTo>
                      <a:pt x="163" y="40"/>
                    </a:lnTo>
                    <a:lnTo>
                      <a:pt x="173" y="40"/>
                    </a:lnTo>
                    <a:lnTo>
                      <a:pt x="173" y="100"/>
                    </a:lnTo>
                    <a:lnTo>
                      <a:pt x="173" y="0"/>
                    </a:lnTo>
                    <a:lnTo>
                      <a:pt x="173" y="40"/>
                    </a:lnTo>
                    <a:lnTo>
                      <a:pt x="178" y="30"/>
                    </a:lnTo>
                    <a:lnTo>
                      <a:pt x="183" y="30"/>
                    </a:lnTo>
                    <a:lnTo>
                      <a:pt x="188" y="40"/>
                    </a:lnTo>
                    <a:lnTo>
                      <a:pt x="188" y="30"/>
                    </a:lnTo>
                    <a:lnTo>
                      <a:pt x="193" y="20"/>
                    </a:lnTo>
                    <a:lnTo>
                      <a:pt x="193" y="100"/>
                    </a:lnTo>
                    <a:lnTo>
                      <a:pt x="193" y="0"/>
                    </a:lnTo>
                    <a:lnTo>
                      <a:pt x="193" y="30"/>
                    </a:lnTo>
                    <a:lnTo>
                      <a:pt x="198" y="40"/>
                    </a:lnTo>
                    <a:lnTo>
                      <a:pt x="203" y="40"/>
                    </a:lnTo>
                    <a:lnTo>
                      <a:pt x="208" y="50"/>
                    </a:lnTo>
                    <a:lnTo>
                      <a:pt x="208" y="110"/>
                    </a:lnTo>
                    <a:lnTo>
                      <a:pt x="208" y="10"/>
                    </a:lnTo>
                    <a:lnTo>
                      <a:pt x="208" y="80"/>
                    </a:lnTo>
                    <a:lnTo>
                      <a:pt x="213" y="70"/>
                    </a:lnTo>
                    <a:lnTo>
                      <a:pt x="213" y="30"/>
                    </a:lnTo>
                    <a:lnTo>
                      <a:pt x="218" y="40"/>
                    </a:lnTo>
                    <a:lnTo>
                      <a:pt x="218" y="30"/>
                    </a:lnTo>
                    <a:lnTo>
                      <a:pt x="223" y="40"/>
                    </a:lnTo>
                    <a:lnTo>
                      <a:pt x="223" y="30"/>
                    </a:lnTo>
                    <a:lnTo>
                      <a:pt x="228" y="20"/>
                    </a:lnTo>
                    <a:lnTo>
                      <a:pt x="228" y="80"/>
                    </a:lnTo>
                    <a:lnTo>
                      <a:pt x="228" y="10"/>
                    </a:lnTo>
                    <a:lnTo>
                      <a:pt x="228" y="30"/>
                    </a:lnTo>
                    <a:lnTo>
                      <a:pt x="233" y="40"/>
                    </a:lnTo>
                    <a:lnTo>
                      <a:pt x="233" y="30"/>
                    </a:lnTo>
                    <a:lnTo>
                      <a:pt x="237" y="40"/>
                    </a:lnTo>
                    <a:lnTo>
                      <a:pt x="237" y="30"/>
                    </a:lnTo>
                    <a:lnTo>
                      <a:pt x="237" y="40"/>
                    </a:lnTo>
                    <a:lnTo>
                      <a:pt x="242" y="30"/>
                    </a:lnTo>
                    <a:lnTo>
                      <a:pt x="242" y="90"/>
                    </a:lnTo>
                    <a:lnTo>
                      <a:pt x="242" y="10"/>
                    </a:lnTo>
                    <a:lnTo>
                      <a:pt x="242" y="40"/>
                    </a:lnTo>
                    <a:lnTo>
                      <a:pt x="247" y="30"/>
                    </a:lnTo>
                    <a:lnTo>
                      <a:pt x="247" y="40"/>
                    </a:lnTo>
                    <a:lnTo>
                      <a:pt x="252" y="30"/>
                    </a:lnTo>
                    <a:lnTo>
                      <a:pt x="252" y="50"/>
                    </a:lnTo>
                    <a:lnTo>
                      <a:pt x="252" y="40"/>
                    </a:lnTo>
                    <a:lnTo>
                      <a:pt x="262" y="40"/>
                    </a:lnTo>
                    <a:lnTo>
                      <a:pt x="257" y="40"/>
                    </a:lnTo>
                    <a:lnTo>
                      <a:pt x="262" y="4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6" name="Freeform 296">
                <a:extLst>
                  <a:ext uri="{FF2B5EF4-FFF2-40B4-BE49-F238E27FC236}">
                    <a16:creationId xmlns:a16="http://schemas.microsoft.com/office/drawing/2014/main" id="{FE9CBCA0-59C4-3B4D-AEC4-40110AC09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" y="2538"/>
                <a:ext cx="48" cy="70"/>
              </a:xfrm>
              <a:custGeom>
                <a:avLst/>
                <a:gdLst>
                  <a:gd name="T0" fmla="*/ 0 w 69"/>
                  <a:gd name="T1" fmla="*/ 515 h 100"/>
                  <a:gd name="T2" fmla="*/ 644 w 69"/>
                  <a:gd name="T3" fmla="*/ 345 h 100"/>
                  <a:gd name="T4" fmla="*/ 644 w 69"/>
                  <a:gd name="T5" fmla="*/ 1357 h 100"/>
                  <a:gd name="T6" fmla="*/ 644 w 69"/>
                  <a:gd name="T7" fmla="*/ 169 h 100"/>
                  <a:gd name="T8" fmla="*/ 644 w 69"/>
                  <a:gd name="T9" fmla="*/ 345 h 100"/>
                  <a:gd name="T10" fmla="*/ 1232 w 69"/>
                  <a:gd name="T11" fmla="*/ 515 h 100"/>
                  <a:gd name="T12" fmla="*/ 1232 w 69"/>
                  <a:gd name="T13" fmla="*/ 515 h 100"/>
                  <a:gd name="T14" fmla="*/ 1232 w 69"/>
                  <a:gd name="T15" fmla="*/ 345 h 100"/>
                  <a:gd name="T16" fmla="*/ 1232 w 69"/>
                  <a:gd name="T17" fmla="*/ 515 h 100"/>
                  <a:gd name="T18" fmla="*/ 2498 w 69"/>
                  <a:gd name="T19" fmla="*/ 515 h 100"/>
                  <a:gd name="T20" fmla="*/ 1876 w 69"/>
                  <a:gd name="T21" fmla="*/ 515 h 100"/>
                  <a:gd name="T22" fmla="*/ 2498 w 69"/>
                  <a:gd name="T23" fmla="*/ 345 h 100"/>
                  <a:gd name="T24" fmla="*/ 2498 w 69"/>
                  <a:gd name="T25" fmla="*/ 515 h 100"/>
                  <a:gd name="T26" fmla="*/ 3142 w 69"/>
                  <a:gd name="T27" fmla="*/ 345 h 100"/>
                  <a:gd name="T28" fmla="*/ 3142 w 69"/>
                  <a:gd name="T29" fmla="*/ 1357 h 100"/>
                  <a:gd name="T30" fmla="*/ 3142 w 69"/>
                  <a:gd name="T31" fmla="*/ 0 h 100"/>
                  <a:gd name="T32" fmla="*/ 3142 w 69"/>
                  <a:gd name="T33" fmla="*/ 1187 h 100"/>
                  <a:gd name="T34" fmla="*/ 3725 w 69"/>
                  <a:gd name="T35" fmla="*/ 1019 h 100"/>
                  <a:gd name="T36" fmla="*/ 3725 w 69"/>
                  <a:gd name="T37" fmla="*/ 345 h 100"/>
                  <a:gd name="T38" fmla="*/ 3725 w 69"/>
                  <a:gd name="T39" fmla="*/ 515 h 100"/>
                  <a:gd name="T40" fmla="*/ 4369 w 69"/>
                  <a:gd name="T41" fmla="*/ 515 h 100"/>
                  <a:gd name="T42" fmla="*/ 5013 w 69"/>
                  <a:gd name="T43" fmla="*/ 515 h 100"/>
                  <a:gd name="T44" fmla="*/ 5635 w 69"/>
                  <a:gd name="T45" fmla="*/ 515 h 100"/>
                  <a:gd name="T46" fmla="*/ 6268 w 69"/>
                  <a:gd name="T47" fmla="*/ 345 h 100"/>
                  <a:gd name="T48" fmla="*/ 6268 w 69"/>
                  <a:gd name="T49" fmla="*/ 1702 h 100"/>
                  <a:gd name="T50" fmla="*/ 6268 w 69"/>
                  <a:gd name="T51" fmla="*/ 169 h 100"/>
                  <a:gd name="T52" fmla="*/ 6268 w 69"/>
                  <a:gd name="T53" fmla="*/ 345 h 100"/>
                  <a:gd name="T54" fmla="*/ 6717 w 69"/>
                  <a:gd name="T55" fmla="*/ 515 h 100"/>
                  <a:gd name="T56" fmla="*/ 6717 w 69"/>
                  <a:gd name="T57" fmla="*/ 345 h 100"/>
                  <a:gd name="T58" fmla="*/ 6717 w 69"/>
                  <a:gd name="T59" fmla="*/ 515 h 100"/>
                  <a:gd name="T60" fmla="*/ 7361 w 69"/>
                  <a:gd name="T61" fmla="*/ 345 h 100"/>
                  <a:gd name="T62" fmla="*/ 7361 w 69"/>
                  <a:gd name="T63" fmla="*/ 515 h 100"/>
                  <a:gd name="T64" fmla="*/ 7949 w 69"/>
                  <a:gd name="T65" fmla="*/ 345 h 100"/>
                  <a:gd name="T66" fmla="*/ 7949 w 69"/>
                  <a:gd name="T67" fmla="*/ 515 h 100"/>
                  <a:gd name="T68" fmla="*/ 8625 w 69"/>
                  <a:gd name="T69" fmla="*/ 345 h 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9" h="100">
                    <a:moveTo>
                      <a:pt x="0" y="30"/>
                    </a:moveTo>
                    <a:lnTo>
                      <a:pt x="5" y="20"/>
                    </a:lnTo>
                    <a:lnTo>
                      <a:pt x="5" y="80"/>
                    </a:lnTo>
                    <a:lnTo>
                      <a:pt x="5" y="10"/>
                    </a:lnTo>
                    <a:lnTo>
                      <a:pt x="5" y="20"/>
                    </a:lnTo>
                    <a:lnTo>
                      <a:pt x="10" y="30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20" y="30"/>
                    </a:lnTo>
                    <a:lnTo>
                      <a:pt x="15" y="30"/>
                    </a:lnTo>
                    <a:lnTo>
                      <a:pt x="20" y="20"/>
                    </a:lnTo>
                    <a:lnTo>
                      <a:pt x="20" y="30"/>
                    </a:lnTo>
                    <a:lnTo>
                      <a:pt x="25" y="20"/>
                    </a:lnTo>
                    <a:lnTo>
                      <a:pt x="25" y="80"/>
                    </a:lnTo>
                    <a:lnTo>
                      <a:pt x="25" y="0"/>
                    </a:lnTo>
                    <a:lnTo>
                      <a:pt x="25" y="70"/>
                    </a:lnTo>
                    <a:lnTo>
                      <a:pt x="30" y="60"/>
                    </a:lnTo>
                    <a:lnTo>
                      <a:pt x="30" y="20"/>
                    </a:lnTo>
                    <a:lnTo>
                      <a:pt x="30" y="30"/>
                    </a:lnTo>
                    <a:lnTo>
                      <a:pt x="35" y="30"/>
                    </a:lnTo>
                    <a:lnTo>
                      <a:pt x="40" y="30"/>
                    </a:lnTo>
                    <a:lnTo>
                      <a:pt x="45" y="30"/>
                    </a:lnTo>
                    <a:lnTo>
                      <a:pt x="50" y="20"/>
                    </a:lnTo>
                    <a:lnTo>
                      <a:pt x="50" y="100"/>
                    </a:lnTo>
                    <a:lnTo>
                      <a:pt x="50" y="10"/>
                    </a:lnTo>
                    <a:lnTo>
                      <a:pt x="50" y="20"/>
                    </a:lnTo>
                    <a:lnTo>
                      <a:pt x="54" y="30"/>
                    </a:lnTo>
                    <a:lnTo>
                      <a:pt x="54" y="20"/>
                    </a:lnTo>
                    <a:lnTo>
                      <a:pt x="54" y="30"/>
                    </a:lnTo>
                    <a:lnTo>
                      <a:pt x="59" y="20"/>
                    </a:lnTo>
                    <a:lnTo>
                      <a:pt x="59" y="30"/>
                    </a:lnTo>
                    <a:lnTo>
                      <a:pt x="64" y="20"/>
                    </a:lnTo>
                    <a:lnTo>
                      <a:pt x="64" y="30"/>
                    </a:lnTo>
                    <a:lnTo>
                      <a:pt x="69" y="2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7" name="Oval 297">
                <a:extLst>
                  <a:ext uri="{FF2B5EF4-FFF2-40B4-BE49-F238E27FC236}">
                    <a16:creationId xmlns:a16="http://schemas.microsoft.com/office/drawing/2014/main" id="{C728C2AA-D286-CF4B-BBED-45EDD9F2E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451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88" name="Freeform 298">
                <a:extLst>
                  <a:ext uri="{FF2B5EF4-FFF2-40B4-BE49-F238E27FC236}">
                    <a16:creationId xmlns:a16="http://schemas.microsoft.com/office/drawing/2014/main" id="{5C80AC00-4BB0-C342-8FEC-E8FD6102B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2430"/>
                <a:ext cx="210" cy="84"/>
              </a:xfrm>
              <a:custGeom>
                <a:avLst/>
                <a:gdLst>
                  <a:gd name="T0" fmla="*/ 668 w 291"/>
                  <a:gd name="T1" fmla="*/ 821 h 120"/>
                  <a:gd name="T2" fmla="*/ 1279 w 291"/>
                  <a:gd name="T3" fmla="*/ 0 h 120"/>
                  <a:gd name="T4" fmla="*/ 1984 w 291"/>
                  <a:gd name="T5" fmla="*/ 498 h 120"/>
                  <a:gd name="T6" fmla="*/ 3265 w 291"/>
                  <a:gd name="T7" fmla="*/ 0 h 120"/>
                  <a:gd name="T8" fmla="*/ 3876 w 291"/>
                  <a:gd name="T9" fmla="*/ 1807 h 120"/>
                  <a:gd name="T10" fmla="*/ 5215 w 291"/>
                  <a:gd name="T11" fmla="*/ 821 h 120"/>
                  <a:gd name="T12" fmla="*/ 5862 w 291"/>
                  <a:gd name="T13" fmla="*/ 988 h 120"/>
                  <a:gd name="T14" fmla="*/ 6528 w 291"/>
                  <a:gd name="T15" fmla="*/ 821 h 120"/>
                  <a:gd name="T16" fmla="*/ 7662 w 291"/>
                  <a:gd name="T17" fmla="*/ 335 h 120"/>
                  <a:gd name="T18" fmla="*/ 8339 w 291"/>
                  <a:gd name="T19" fmla="*/ 657 h 120"/>
                  <a:gd name="T20" fmla="*/ 9655 w 291"/>
                  <a:gd name="T21" fmla="*/ 166 h 120"/>
                  <a:gd name="T22" fmla="*/ 9655 w 291"/>
                  <a:gd name="T23" fmla="*/ 657 h 120"/>
                  <a:gd name="T24" fmla="*/ 11538 w 291"/>
                  <a:gd name="T25" fmla="*/ 1807 h 120"/>
                  <a:gd name="T26" fmla="*/ 12231 w 291"/>
                  <a:gd name="T27" fmla="*/ 821 h 120"/>
                  <a:gd name="T28" fmla="*/ 13514 w 291"/>
                  <a:gd name="T29" fmla="*/ 166 h 120"/>
                  <a:gd name="T30" fmla="*/ 14792 w 291"/>
                  <a:gd name="T31" fmla="*/ 821 h 120"/>
                  <a:gd name="T32" fmla="*/ 15480 w 291"/>
                  <a:gd name="T33" fmla="*/ 1807 h 120"/>
                  <a:gd name="T34" fmla="*/ 16776 w 291"/>
                  <a:gd name="T35" fmla="*/ 657 h 120"/>
                  <a:gd name="T36" fmla="*/ 17317 w 291"/>
                  <a:gd name="T37" fmla="*/ 1807 h 120"/>
                  <a:gd name="T38" fmla="*/ 17931 w 291"/>
                  <a:gd name="T39" fmla="*/ 657 h 120"/>
                  <a:gd name="T40" fmla="*/ 18598 w 291"/>
                  <a:gd name="T41" fmla="*/ 821 h 120"/>
                  <a:gd name="T42" fmla="*/ 19226 w 291"/>
                  <a:gd name="T43" fmla="*/ 166 h 120"/>
                  <a:gd name="T44" fmla="*/ 20507 w 291"/>
                  <a:gd name="T45" fmla="*/ 657 h 120"/>
                  <a:gd name="T46" fmla="*/ 21863 w 291"/>
                  <a:gd name="T47" fmla="*/ 0 h 120"/>
                  <a:gd name="T48" fmla="*/ 22511 w 291"/>
                  <a:gd name="T49" fmla="*/ 657 h 120"/>
                  <a:gd name="T50" fmla="*/ 23179 w 291"/>
                  <a:gd name="T51" fmla="*/ 498 h 120"/>
                  <a:gd name="T52" fmla="*/ 23770 w 291"/>
                  <a:gd name="T53" fmla="*/ 1641 h 120"/>
                  <a:gd name="T54" fmla="*/ 24459 w 291"/>
                  <a:gd name="T55" fmla="*/ 821 h 120"/>
                  <a:gd name="T56" fmla="*/ 25739 w 291"/>
                  <a:gd name="T57" fmla="*/ 821 h 120"/>
                  <a:gd name="T58" fmla="*/ 25739 w 291"/>
                  <a:gd name="T59" fmla="*/ 821 h 120"/>
                  <a:gd name="T60" fmla="*/ 27566 w 291"/>
                  <a:gd name="T61" fmla="*/ 0 h 120"/>
                  <a:gd name="T62" fmla="*/ 28178 w 291"/>
                  <a:gd name="T63" fmla="*/ 1807 h 120"/>
                  <a:gd name="T64" fmla="*/ 29494 w 291"/>
                  <a:gd name="T65" fmla="*/ 657 h 120"/>
                  <a:gd name="T66" fmla="*/ 30162 w 291"/>
                  <a:gd name="T67" fmla="*/ 0 h 120"/>
                  <a:gd name="T68" fmla="*/ 30836 w 291"/>
                  <a:gd name="T69" fmla="*/ 657 h 120"/>
                  <a:gd name="T70" fmla="*/ 32111 w 291"/>
                  <a:gd name="T71" fmla="*/ 1807 h 120"/>
                  <a:gd name="T72" fmla="*/ 33430 w 291"/>
                  <a:gd name="T73" fmla="*/ 821 h 120"/>
                  <a:gd name="T74" fmla="*/ 34038 w 291"/>
                  <a:gd name="T75" fmla="*/ 657 h 120"/>
                  <a:gd name="T76" fmla="*/ 34038 w 291"/>
                  <a:gd name="T77" fmla="*/ 988 h 120"/>
                  <a:gd name="T78" fmla="*/ 35374 w 291"/>
                  <a:gd name="T79" fmla="*/ 657 h 120"/>
                  <a:gd name="T80" fmla="*/ 35987 w 291"/>
                  <a:gd name="T81" fmla="*/ 1145 h 120"/>
                  <a:gd name="T82" fmla="*/ 36696 w 291"/>
                  <a:gd name="T83" fmla="*/ 657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1" h="120">
                    <a:moveTo>
                      <a:pt x="0" y="50"/>
                    </a:moveTo>
                    <a:lnTo>
                      <a:pt x="5" y="40"/>
                    </a:lnTo>
                    <a:lnTo>
                      <a:pt x="5" y="50"/>
                    </a:lnTo>
                    <a:lnTo>
                      <a:pt x="5" y="40"/>
                    </a:lnTo>
                    <a:lnTo>
                      <a:pt x="10" y="50"/>
                    </a:lnTo>
                    <a:lnTo>
                      <a:pt x="10" y="0"/>
                    </a:lnTo>
                    <a:lnTo>
                      <a:pt x="15" y="10"/>
                    </a:lnTo>
                    <a:lnTo>
                      <a:pt x="15" y="110"/>
                    </a:lnTo>
                    <a:lnTo>
                      <a:pt x="15" y="30"/>
                    </a:lnTo>
                    <a:lnTo>
                      <a:pt x="20" y="40"/>
                    </a:lnTo>
                    <a:lnTo>
                      <a:pt x="25" y="50"/>
                    </a:lnTo>
                    <a:lnTo>
                      <a:pt x="25" y="0"/>
                    </a:lnTo>
                    <a:lnTo>
                      <a:pt x="25" y="60"/>
                    </a:lnTo>
                    <a:lnTo>
                      <a:pt x="30" y="90"/>
                    </a:lnTo>
                    <a:lnTo>
                      <a:pt x="30" y="110"/>
                    </a:lnTo>
                    <a:lnTo>
                      <a:pt x="30" y="40"/>
                    </a:lnTo>
                    <a:lnTo>
                      <a:pt x="40" y="40"/>
                    </a:lnTo>
                    <a:lnTo>
                      <a:pt x="40" y="50"/>
                    </a:lnTo>
                    <a:lnTo>
                      <a:pt x="40" y="10"/>
                    </a:lnTo>
                    <a:lnTo>
                      <a:pt x="40" y="40"/>
                    </a:lnTo>
                    <a:lnTo>
                      <a:pt x="45" y="60"/>
                    </a:lnTo>
                    <a:lnTo>
                      <a:pt x="45" y="110"/>
                    </a:lnTo>
                    <a:lnTo>
                      <a:pt x="45" y="40"/>
                    </a:lnTo>
                    <a:lnTo>
                      <a:pt x="50" y="50"/>
                    </a:lnTo>
                    <a:lnTo>
                      <a:pt x="54" y="60"/>
                    </a:lnTo>
                    <a:lnTo>
                      <a:pt x="54" y="10"/>
                    </a:lnTo>
                    <a:lnTo>
                      <a:pt x="59" y="20"/>
                    </a:lnTo>
                    <a:lnTo>
                      <a:pt x="59" y="120"/>
                    </a:lnTo>
                    <a:lnTo>
                      <a:pt x="59" y="40"/>
                    </a:lnTo>
                    <a:lnTo>
                      <a:pt x="64" y="40"/>
                    </a:lnTo>
                    <a:lnTo>
                      <a:pt x="69" y="50"/>
                    </a:lnTo>
                    <a:lnTo>
                      <a:pt x="69" y="20"/>
                    </a:lnTo>
                    <a:lnTo>
                      <a:pt x="74" y="10"/>
                    </a:lnTo>
                    <a:lnTo>
                      <a:pt x="74" y="110"/>
                    </a:lnTo>
                    <a:lnTo>
                      <a:pt x="74" y="0"/>
                    </a:lnTo>
                    <a:lnTo>
                      <a:pt x="74" y="40"/>
                    </a:lnTo>
                    <a:lnTo>
                      <a:pt x="79" y="40"/>
                    </a:lnTo>
                    <a:lnTo>
                      <a:pt x="89" y="40"/>
                    </a:lnTo>
                    <a:lnTo>
                      <a:pt x="89" y="110"/>
                    </a:lnTo>
                    <a:lnTo>
                      <a:pt x="89" y="10"/>
                    </a:lnTo>
                    <a:lnTo>
                      <a:pt x="89" y="40"/>
                    </a:lnTo>
                    <a:lnTo>
                      <a:pt x="94" y="50"/>
                    </a:lnTo>
                    <a:lnTo>
                      <a:pt x="104" y="50"/>
                    </a:lnTo>
                    <a:lnTo>
                      <a:pt x="104" y="120"/>
                    </a:lnTo>
                    <a:lnTo>
                      <a:pt x="104" y="10"/>
                    </a:lnTo>
                    <a:lnTo>
                      <a:pt x="104" y="50"/>
                    </a:lnTo>
                    <a:lnTo>
                      <a:pt x="114" y="50"/>
                    </a:lnTo>
                    <a:lnTo>
                      <a:pt x="114" y="40"/>
                    </a:lnTo>
                    <a:lnTo>
                      <a:pt x="119" y="30"/>
                    </a:lnTo>
                    <a:lnTo>
                      <a:pt x="119" y="110"/>
                    </a:lnTo>
                    <a:lnTo>
                      <a:pt x="119" y="0"/>
                    </a:lnTo>
                    <a:lnTo>
                      <a:pt x="119" y="40"/>
                    </a:lnTo>
                    <a:lnTo>
                      <a:pt x="129" y="40"/>
                    </a:lnTo>
                    <a:lnTo>
                      <a:pt x="129" y="50"/>
                    </a:lnTo>
                    <a:lnTo>
                      <a:pt x="133" y="40"/>
                    </a:lnTo>
                    <a:lnTo>
                      <a:pt x="133" y="110"/>
                    </a:lnTo>
                    <a:lnTo>
                      <a:pt x="133" y="10"/>
                    </a:lnTo>
                    <a:lnTo>
                      <a:pt x="133" y="40"/>
                    </a:lnTo>
                    <a:lnTo>
                      <a:pt x="138" y="40"/>
                    </a:lnTo>
                    <a:lnTo>
                      <a:pt x="143" y="50"/>
                    </a:lnTo>
                    <a:lnTo>
                      <a:pt x="143" y="40"/>
                    </a:lnTo>
                    <a:lnTo>
                      <a:pt x="143" y="50"/>
                    </a:lnTo>
                    <a:lnTo>
                      <a:pt x="148" y="60"/>
                    </a:lnTo>
                    <a:lnTo>
                      <a:pt x="148" y="120"/>
                    </a:lnTo>
                    <a:lnTo>
                      <a:pt x="148" y="10"/>
                    </a:lnTo>
                    <a:lnTo>
                      <a:pt x="148" y="60"/>
                    </a:lnTo>
                    <a:lnTo>
                      <a:pt x="158" y="40"/>
                    </a:lnTo>
                    <a:lnTo>
                      <a:pt x="163" y="50"/>
                    </a:lnTo>
                    <a:lnTo>
                      <a:pt x="163" y="10"/>
                    </a:lnTo>
                    <a:lnTo>
                      <a:pt x="168" y="0"/>
                    </a:lnTo>
                    <a:lnTo>
                      <a:pt x="168" y="110"/>
                    </a:lnTo>
                    <a:lnTo>
                      <a:pt x="168" y="30"/>
                    </a:lnTo>
                    <a:lnTo>
                      <a:pt x="173" y="40"/>
                    </a:lnTo>
                    <a:lnTo>
                      <a:pt x="173" y="30"/>
                    </a:lnTo>
                    <a:lnTo>
                      <a:pt x="178" y="40"/>
                    </a:lnTo>
                    <a:lnTo>
                      <a:pt x="178" y="30"/>
                    </a:lnTo>
                    <a:lnTo>
                      <a:pt x="178" y="40"/>
                    </a:lnTo>
                    <a:lnTo>
                      <a:pt x="183" y="30"/>
                    </a:lnTo>
                    <a:lnTo>
                      <a:pt x="183" y="100"/>
                    </a:lnTo>
                    <a:lnTo>
                      <a:pt x="183" y="0"/>
                    </a:lnTo>
                    <a:lnTo>
                      <a:pt x="183" y="40"/>
                    </a:lnTo>
                    <a:lnTo>
                      <a:pt x="188" y="50"/>
                    </a:lnTo>
                    <a:lnTo>
                      <a:pt x="193" y="40"/>
                    </a:lnTo>
                    <a:lnTo>
                      <a:pt x="193" y="60"/>
                    </a:lnTo>
                    <a:lnTo>
                      <a:pt x="198" y="50"/>
                    </a:lnTo>
                    <a:lnTo>
                      <a:pt x="198" y="120"/>
                    </a:lnTo>
                    <a:lnTo>
                      <a:pt x="198" y="10"/>
                    </a:lnTo>
                    <a:lnTo>
                      <a:pt x="198" y="50"/>
                    </a:lnTo>
                    <a:lnTo>
                      <a:pt x="203" y="40"/>
                    </a:lnTo>
                    <a:lnTo>
                      <a:pt x="212" y="40"/>
                    </a:lnTo>
                    <a:lnTo>
                      <a:pt x="212" y="0"/>
                    </a:lnTo>
                    <a:lnTo>
                      <a:pt x="212" y="60"/>
                    </a:lnTo>
                    <a:lnTo>
                      <a:pt x="217" y="90"/>
                    </a:lnTo>
                    <a:lnTo>
                      <a:pt x="217" y="110"/>
                    </a:lnTo>
                    <a:lnTo>
                      <a:pt x="217" y="30"/>
                    </a:lnTo>
                    <a:lnTo>
                      <a:pt x="222" y="40"/>
                    </a:lnTo>
                    <a:lnTo>
                      <a:pt x="227" y="40"/>
                    </a:lnTo>
                    <a:lnTo>
                      <a:pt x="232" y="30"/>
                    </a:lnTo>
                    <a:lnTo>
                      <a:pt x="232" y="110"/>
                    </a:lnTo>
                    <a:lnTo>
                      <a:pt x="232" y="0"/>
                    </a:lnTo>
                    <a:lnTo>
                      <a:pt x="232" y="40"/>
                    </a:lnTo>
                    <a:lnTo>
                      <a:pt x="242" y="40"/>
                    </a:lnTo>
                    <a:lnTo>
                      <a:pt x="237" y="40"/>
                    </a:lnTo>
                    <a:lnTo>
                      <a:pt x="242" y="60"/>
                    </a:lnTo>
                    <a:lnTo>
                      <a:pt x="247" y="50"/>
                    </a:lnTo>
                    <a:lnTo>
                      <a:pt x="247" y="110"/>
                    </a:lnTo>
                    <a:lnTo>
                      <a:pt x="247" y="10"/>
                    </a:lnTo>
                    <a:lnTo>
                      <a:pt x="247" y="50"/>
                    </a:lnTo>
                    <a:lnTo>
                      <a:pt x="257" y="50"/>
                    </a:lnTo>
                    <a:lnTo>
                      <a:pt x="252" y="50"/>
                    </a:lnTo>
                    <a:lnTo>
                      <a:pt x="257" y="50"/>
                    </a:lnTo>
                    <a:lnTo>
                      <a:pt x="262" y="40"/>
                    </a:lnTo>
                    <a:lnTo>
                      <a:pt x="262" y="120"/>
                    </a:lnTo>
                    <a:lnTo>
                      <a:pt x="262" y="10"/>
                    </a:lnTo>
                    <a:lnTo>
                      <a:pt x="262" y="60"/>
                    </a:lnTo>
                    <a:lnTo>
                      <a:pt x="267" y="50"/>
                    </a:lnTo>
                    <a:lnTo>
                      <a:pt x="267" y="30"/>
                    </a:lnTo>
                    <a:lnTo>
                      <a:pt x="272" y="40"/>
                    </a:lnTo>
                    <a:lnTo>
                      <a:pt x="272" y="10"/>
                    </a:lnTo>
                    <a:lnTo>
                      <a:pt x="272" y="60"/>
                    </a:lnTo>
                    <a:lnTo>
                      <a:pt x="277" y="70"/>
                    </a:lnTo>
                    <a:lnTo>
                      <a:pt x="277" y="80"/>
                    </a:lnTo>
                    <a:lnTo>
                      <a:pt x="277" y="30"/>
                    </a:lnTo>
                    <a:lnTo>
                      <a:pt x="282" y="40"/>
                    </a:lnTo>
                    <a:lnTo>
                      <a:pt x="287" y="40"/>
                    </a:lnTo>
                    <a:lnTo>
                      <a:pt x="291" y="5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9" name="Freeform 299">
                <a:extLst>
                  <a:ext uri="{FF2B5EF4-FFF2-40B4-BE49-F238E27FC236}">
                    <a16:creationId xmlns:a16="http://schemas.microsoft.com/office/drawing/2014/main" id="{222BA875-923F-9B46-816B-84078C4D4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" y="2430"/>
                <a:ext cx="196" cy="77"/>
              </a:xfrm>
              <a:custGeom>
                <a:avLst/>
                <a:gdLst>
                  <a:gd name="T0" fmla="*/ 664 w 272"/>
                  <a:gd name="T1" fmla="*/ 1795 h 110"/>
                  <a:gd name="T2" fmla="*/ 1269 w 272"/>
                  <a:gd name="T3" fmla="*/ 644 h 110"/>
                  <a:gd name="T4" fmla="*/ 1933 w 272"/>
                  <a:gd name="T5" fmla="*/ 818 h 110"/>
                  <a:gd name="T6" fmla="*/ 2579 w 272"/>
                  <a:gd name="T7" fmla="*/ 166 h 110"/>
                  <a:gd name="T8" fmla="*/ 3833 w 272"/>
                  <a:gd name="T9" fmla="*/ 644 h 110"/>
                  <a:gd name="T10" fmla="*/ 4506 w 272"/>
                  <a:gd name="T11" fmla="*/ 818 h 110"/>
                  <a:gd name="T12" fmla="*/ 5101 w 272"/>
                  <a:gd name="T13" fmla="*/ 478 h 110"/>
                  <a:gd name="T14" fmla="*/ 6479 w 272"/>
                  <a:gd name="T15" fmla="*/ 979 h 110"/>
                  <a:gd name="T16" fmla="*/ 7063 w 272"/>
                  <a:gd name="T17" fmla="*/ 1795 h 110"/>
                  <a:gd name="T18" fmla="*/ 8339 w 272"/>
                  <a:gd name="T19" fmla="*/ 818 h 110"/>
                  <a:gd name="T20" fmla="*/ 9001 w 272"/>
                  <a:gd name="T21" fmla="*/ 644 h 110"/>
                  <a:gd name="T22" fmla="*/ 9001 w 272"/>
                  <a:gd name="T23" fmla="*/ 644 h 110"/>
                  <a:gd name="T24" fmla="*/ 10176 w 272"/>
                  <a:gd name="T25" fmla="*/ 644 h 110"/>
                  <a:gd name="T26" fmla="*/ 11424 w 272"/>
                  <a:gd name="T27" fmla="*/ 323 h 110"/>
                  <a:gd name="T28" fmla="*/ 11424 w 272"/>
                  <a:gd name="T29" fmla="*/ 644 h 110"/>
                  <a:gd name="T30" fmla="*/ 13363 w 272"/>
                  <a:gd name="T31" fmla="*/ 644 h 110"/>
                  <a:gd name="T32" fmla="*/ 13363 w 272"/>
                  <a:gd name="T33" fmla="*/ 818 h 110"/>
                  <a:gd name="T34" fmla="*/ 14671 w 272"/>
                  <a:gd name="T35" fmla="*/ 644 h 110"/>
                  <a:gd name="T36" fmla="*/ 15942 w 272"/>
                  <a:gd name="T37" fmla="*/ 323 h 110"/>
                  <a:gd name="T38" fmla="*/ 16594 w 272"/>
                  <a:gd name="T39" fmla="*/ 644 h 110"/>
                  <a:gd name="T40" fmla="*/ 17903 w 272"/>
                  <a:gd name="T41" fmla="*/ 0 h 110"/>
                  <a:gd name="T42" fmla="*/ 18509 w 272"/>
                  <a:gd name="T43" fmla="*/ 644 h 110"/>
                  <a:gd name="T44" fmla="*/ 19763 w 272"/>
                  <a:gd name="T45" fmla="*/ 0 h 110"/>
                  <a:gd name="T46" fmla="*/ 20300 w 272"/>
                  <a:gd name="T47" fmla="*/ 1795 h 110"/>
                  <a:gd name="T48" fmla="*/ 21598 w 272"/>
                  <a:gd name="T49" fmla="*/ 644 h 110"/>
                  <a:gd name="T50" fmla="*/ 22265 w 272"/>
                  <a:gd name="T51" fmla="*/ 0 h 110"/>
                  <a:gd name="T52" fmla="*/ 23535 w 272"/>
                  <a:gd name="T53" fmla="*/ 818 h 110"/>
                  <a:gd name="T54" fmla="*/ 24122 w 272"/>
                  <a:gd name="T55" fmla="*/ 1626 h 110"/>
                  <a:gd name="T56" fmla="*/ 25506 w 272"/>
                  <a:gd name="T57" fmla="*/ 644 h 110"/>
                  <a:gd name="T58" fmla="*/ 26115 w 272"/>
                  <a:gd name="T59" fmla="*/ 818 h 110"/>
                  <a:gd name="T60" fmla="*/ 26782 w 272"/>
                  <a:gd name="T61" fmla="*/ 1626 h 110"/>
                  <a:gd name="T62" fmla="*/ 26782 w 272"/>
                  <a:gd name="T63" fmla="*/ 644 h 110"/>
                  <a:gd name="T64" fmla="*/ 28048 w 272"/>
                  <a:gd name="T65" fmla="*/ 818 h 110"/>
                  <a:gd name="T66" fmla="*/ 28048 w 272"/>
                  <a:gd name="T67" fmla="*/ 644 h 110"/>
                  <a:gd name="T68" fmla="*/ 28639 w 272"/>
                  <a:gd name="T69" fmla="*/ 166 h 110"/>
                  <a:gd name="T70" fmla="*/ 29328 w 272"/>
                  <a:gd name="T71" fmla="*/ 478 h 110"/>
                  <a:gd name="T72" fmla="*/ 30477 w 272"/>
                  <a:gd name="T73" fmla="*/ 478 h 110"/>
                  <a:gd name="T74" fmla="*/ 30477 w 272"/>
                  <a:gd name="T75" fmla="*/ 644 h 110"/>
                  <a:gd name="T76" fmla="*/ 31725 w 272"/>
                  <a:gd name="T77" fmla="*/ 644 h 110"/>
                  <a:gd name="T78" fmla="*/ 33033 w 272"/>
                  <a:gd name="T79" fmla="*/ 323 h 110"/>
                  <a:gd name="T80" fmla="*/ 33689 w 272"/>
                  <a:gd name="T81" fmla="*/ 818 h 110"/>
                  <a:gd name="T82" fmla="*/ 34962 w 272"/>
                  <a:gd name="T83" fmla="*/ 1795 h 1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2" h="110">
                    <a:moveTo>
                      <a:pt x="0" y="50"/>
                    </a:moveTo>
                    <a:lnTo>
                      <a:pt x="5" y="40"/>
                    </a:lnTo>
                    <a:lnTo>
                      <a:pt x="5" y="110"/>
                    </a:lnTo>
                    <a:lnTo>
                      <a:pt x="5" y="10"/>
                    </a:lnTo>
                    <a:lnTo>
                      <a:pt x="5" y="50"/>
                    </a:lnTo>
                    <a:lnTo>
                      <a:pt x="10" y="40"/>
                    </a:lnTo>
                    <a:lnTo>
                      <a:pt x="10" y="30"/>
                    </a:lnTo>
                    <a:lnTo>
                      <a:pt x="10" y="40"/>
                    </a:lnTo>
                    <a:lnTo>
                      <a:pt x="15" y="50"/>
                    </a:lnTo>
                    <a:lnTo>
                      <a:pt x="20" y="40"/>
                    </a:lnTo>
                    <a:lnTo>
                      <a:pt x="20" y="110"/>
                    </a:lnTo>
                    <a:lnTo>
                      <a:pt x="20" y="10"/>
                    </a:lnTo>
                    <a:lnTo>
                      <a:pt x="20" y="50"/>
                    </a:lnTo>
                    <a:lnTo>
                      <a:pt x="25" y="40"/>
                    </a:lnTo>
                    <a:lnTo>
                      <a:pt x="30" y="40"/>
                    </a:lnTo>
                    <a:lnTo>
                      <a:pt x="35" y="50"/>
                    </a:lnTo>
                    <a:lnTo>
                      <a:pt x="35" y="0"/>
                    </a:lnTo>
                    <a:lnTo>
                      <a:pt x="35" y="50"/>
                    </a:lnTo>
                    <a:lnTo>
                      <a:pt x="40" y="80"/>
                    </a:lnTo>
                    <a:lnTo>
                      <a:pt x="40" y="100"/>
                    </a:lnTo>
                    <a:lnTo>
                      <a:pt x="40" y="30"/>
                    </a:lnTo>
                    <a:lnTo>
                      <a:pt x="45" y="40"/>
                    </a:lnTo>
                    <a:lnTo>
                      <a:pt x="50" y="50"/>
                    </a:lnTo>
                    <a:lnTo>
                      <a:pt x="50" y="60"/>
                    </a:lnTo>
                    <a:lnTo>
                      <a:pt x="50" y="50"/>
                    </a:lnTo>
                    <a:lnTo>
                      <a:pt x="55" y="40"/>
                    </a:lnTo>
                    <a:lnTo>
                      <a:pt x="55" y="110"/>
                    </a:lnTo>
                    <a:lnTo>
                      <a:pt x="55" y="10"/>
                    </a:lnTo>
                    <a:lnTo>
                      <a:pt x="55" y="50"/>
                    </a:lnTo>
                    <a:lnTo>
                      <a:pt x="65" y="50"/>
                    </a:lnTo>
                    <a:lnTo>
                      <a:pt x="60" y="50"/>
                    </a:lnTo>
                    <a:lnTo>
                      <a:pt x="65" y="50"/>
                    </a:lnTo>
                    <a:lnTo>
                      <a:pt x="70" y="40"/>
                    </a:lnTo>
                    <a:lnTo>
                      <a:pt x="70" y="110"/>
                    </a:lnTo>
                    <a:lnTo>
                      <a:pt x="70" y="10"/>
                    </a:lnTo>
                    <a:lnTo>
                      <a:pt x="70" y="40"/>
                    </a:lnTo>
                    <a:lnTo>
                      <a:pt x="75" y="30"/>
                    </a:lnTo>
                    <a:lnTo>
                      <a:pt x="75" y="40"/>
                    </a:lnTo>
                    <a:lnTo>
                      <a:pt x="79" y="40"/>
                    </a:lnTo>
                    <a:lnTo>
                      <a:pt x="84" y="50"/>
                    </a:lnTo>
                    <a:lnTo>
                      <a:pt x="84" y="30"/>
                    </a:lnTo>
                    <a:lnTo>
                      <a:pt x="89" y="20"/>
                    </a:lnTo>
                    <a:lnTo>
                      <a:pt x="89" y="110"/>
                    </a:lnTo>
                    <a:lnTo>
                      <a:pt x="89" y="0"/>
                    </a:lnTo>
                    <a:lnTo>
                      <a:pt x="89" y="40"/>
                    </a:lnTo>
                    <a:lnTo>
                      <a:pt x="94" y="40"/>
                    </a:lnTo>
                    <a:lnTo>
                      <a:pt x="99" y="50"/>
                    </a:lnTo>
                    <a:lnTo>
                      <a:pt x="104" y="40"/>
                    </a:lnTo>
                    <a:lnTo>
                      <a:pt x="104" y="110"/>
                    </a:lnTo>
                    <a:lnTo>
                      <a:pt x="104" y="10"/>
                    </a:lnTo>
                    <a:lnTo>
                      <a:pt x="104" y="50"/>
                    </a:lnTo>
                    <a:lnTo>
                      <a:pt x="114" y="50"/>
                    </a:lnTo>
                    <a:lnTo>
                      <a:pt x="109" y="50"/>
                    </a:lnTo>
                    <a:lnTo>
                      <a:pt x="114" y="40"/>
                    </a:lnTo>
                    <a:lnTo>
                      <a:pt x="119" y="50"/>
                    </a:lnTo>
                    <a:lnTo>
                      <a:pt x="119" y="10"/>
                    </a:lnTo>
                    <a:lnTo>
                      <a:pt x="124" y="20"/>
                    </a:lnTo>
                    <a:lnTo>
                      <a:pt x="124" y="110"/>
                    </a:lnTo>
                    <a:lnTo>
                      <a:pt x="124" y="30"/>
                    </a:lnTo>
                    <a:lnTo>
                      <a:pt x="129" y="40"/>
                    </a:lnTo>
                    <a:lnTo>
                      <a:pt x="139" y="40"/>
                    </a:lnTo>
                    <a:lnTo>
                      <a:pt x="139" y="110"/>
                    </a:lnTo>
                    <a:lnTo>
                      <a:pt x="139" y="0"/>
                    </a:lnTo>
                    <a:lnTo>
                      <a:pt x="139" y="40"/>
                    </a:lnTo>
                    <a:lnTo>
                      <a:pt x="149" y="40"/>
                    </a:lnTo>
                    <a:lnTo>
                      <a:pt x="144" y="40"/>
                    </a:lnTo>
                    <a:lnTo>
                      <a:pt x="149" y="40"/>
                    </a:lnTo>
                    <a:lnTo>
                      <a:pt x="154" y="50"/>
                    </a:lnTo>
                    <a:lnTo>
                      <a:pt x="154" y="0"/>
                    </a:lnTo>
                    <a:lnTo>
                      <a:pt x="154" y="70"/>
                    </a:lnTo>
                    <a:lnTo>
                      <a:pt x="158" y="100"/>
                    </a:lnTo>
                    <a:lnTo>
                      <a:pt x="158" y="110"/>
                    </a:lnTo>
                    <a:lnTo>
                      <a:pt x="158" y="40"/>
                    </a:lnTo>
                    <a:lnTo>
                      <a:pt x="168" y="40"/>
                    </a:lnTo>
                    <a:lnTo>
                      <a:pt x="173" y="30"/>
                    </a:lnTo>
                    <a:lnTo>
                      <a:pt x="173" y="110"/>
                    </a:lnTo>
                    <a:lnTo>
                      <a:pt x="173" y="0"/>
                    </a:lnTo>
                    <a:lnTo>
                      <a:pt x="173" y="40"/>
                    </a:lnTo>
                    <a:lnTo>
                      <a:pt x="183" y="40"/>
                    </a:lnTo>
                    <a:lnTo>
                      <a:pt x="183" y="50"/>
                    </a:lnTo>
                    <a:lnTo>
                      <a:pt x="183" y="40"/>
                    </a:lnTo>
                    <a:lnTo>
                      <a:pt x="188" y="30"/>
                    </a:lnTo>
                    <a:lnTo>
                      <a:pt x="188" y="100"/>
                    </a:lnTo>
                    <a:lnTo>
                      <a:pt x="188" y="0"/>
                    </a:lnTo>
                    <a:lnTo>
                      <a:pt x="188" y="40"/>
                    </a:lnTo>
                    <a:lnTo>
                      <a:pt x="198" y="40"/>
                    </a:lnTo>
                    <a:lnTo>
                      <a:pt x="198" y="50"/>
                    </a:lnTo>
                    <a:lnTo>
                      <a:pt x="198" y="40"/>
                    </a:lnTo>
                    <a:lnTo>
                      <a:pt x="203" y="50"/>
                    </a:lnTo>
                    <a:lnTo>
                      <a:pt x="203" y="10"/>
                    </a:lnTo>
                    <a:lnTo>
                      <a:pt x="203" y="70"/>
                    </a:lnTo>
                    <a:lnTo>
                      <a:pt x="208" y="100"/>
                    </a:lnTo>
                    <a:lnTo>
                      <a:pt x="208" y="110"/>
                    </a:lnTo>
                    <a:lnTo>
                      <a:pt x="208" y="40"/>
                    </a:lnTo>
                    <a:lnTo>
                      <a:pt x="213" y="50"/>
                    </a:lnTo>
                    <a:lnTo>
                      <a:pt x="213" y="40"/>
                    </a:lnTo>
                    <a:lnTo>
                      <a:pt x="218" y="50"/>
                    </a:lnTo>
                    <a:lnTo>
                      <a:pt x="218" y="40"/>
                    </a:lnTo>
                    <a:lnTo>
                      <a:pt x="223" y="30"/>
                    </a:lnTo>
                    <a:lnTo>
                      <a:pt x="223" y="110"/>
                    </a:lnTo>
                    <a:lnTo>
                      <a:pt x="223" y="10"/>
                    </a:lnTo>
                    <a:lnTo>
                      <a:pt x="223" y="40"/>
                    </a:lnTo>
                    <a:lnTo>
                      <a:pt x="228" y="30"/>
                    </a:lnTo>
                    <a:lnTo>
                      <a:pt x="228" y="40"/>
                    </a:lnTo>
                    <a:lnTo>
                      <a:pt x="233" y="40"/>
                    </a:lnTo>
                    <a:lnTo>
                      <a:pt x="237" y="30"/>
                    </a:lnTo>
                    <a:lnTo>
                      <a:pt x="237" y="100"/>
                    </a:lnTo>
                    <a:lnTo>
                      <a:pt x="237" y="0"/>
                    </a:lnTo>
                    <a:lnTo>
                      <a:pt x="237" y="40"/>
                    </a:lnTo>
                    <a:lnTo>
                      <a:pt x="247" y="40"/>
                    </a:lnTo>
                    <a:lnTo>
                      <a:pt x="242" y="40"/>
                    </a:lnTo>
                    <a:lnTo>
                      <a:pt x="247" y="40"/>
                    </a:lnTo>
                    <a:lnTo>
                      <a:pt x="252" y="50"/>
                    </a:lnTo>
                    <a:lnTo>
                      <a:pt x="252" y="10"/>
                    </a:lnTo>
                    <a:lnTo>
                      <a:pt x="257" y="20"/>
                    </a:lnTo>
                    <a:lnTo>
                      <a:pt x="257" y="110"/>
                    </a:lnTo>
                    <a:lnTo>
                      <a:pt x="257" y="40"/>
                    </a:lnTo>
                    <a:lnTo>
                      <a:pt x="262" y="50"/>
                    </a:lnTo>
                    <a:lnTo>
                      <a:pt x="262" y="40"/>
                    </a:lnTo>
                    <a:lnTo>
                      <a:pt x="272" y="40"/>
                    </a:lnTo>
                    <a:lnTo>
                      <a:pt x="272" y="110"/>
                    </a:lnTo>
                    <a:lnTo>
                      <a:pt x="272" y="0"/>
                    </a:lnTo>
                    <a:lnTo>
                      <a:pt x="272" y="4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0" name="Freeform 301">
                <a:extLst>
                  <a:ext uri="{FF2B5EF4-FFF2-40B4-BE49-F238E27FC236}">
                    <a16:creationId xmlns:a16="http://schemas.microsoft.com/office/drawing/2014/main" id="{1F509734-9E7D-1C48-95D6-AC7C1392E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" y="2459"/>
                <a:ext cx="5" cy="0"/>
              </a:xfrm>
              <a:custGeom>
                <a:avLst/>
                <a:gdLst>
                  <a:gd name="T0" fmla="*/ 0 w 10"/>
                  <a:gd name="T1" fmla="*/ 0 h 2"/>
                  <a:gd name="T2" fmla="*/ 274 w 10"/>
                  <a:gd name="T3" fmla="*/ 0 h 2"/>
                  <a:gd name="T4" fmla="*/ 547 w 10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1" name="Oval 302">
                <a:extLst>
                  <a:ext uri="{FF2B5EF4-FFF2-40B4-BE49-F238E27FC236}">
                    <a16:creationId xmlns:a16="http://schemas.microsoft.com/office/drawing/2014/main" id="{E55BB71F-FE28-1A45-AB44-55BB67337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358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92" name="Freeform 303">
                <a:extLst>
                  <a:ext uri="{FF2B5EF4-FFF2-40B4-BE49-F238E27FC236}">
                    <a16:creationId xmlns:a16="http://schemas.microsoft.com/office/drawing/2014/main" id="{4214CFAF-19D1-F449-A398-0DF33A044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2352"/>
                <a:ext cx="214" cy="47"/>
              </a:xfrm>
              <a:custGeom>
                <a:avLst/>
                <a:gdLst>
                  <a:gd name="T0" fmla="*/ 672 w 296"/>
                  <a:gd name="T1" fmla="*/ 994 h 69"/>
                  <a:gd name="T2" fmla="*/ 1997 w 296"/>
                  <a:gd name="T3" fmla="*/ 276 h 69"/>
                  <a:gd name="T4" fmla="*/ 2608 w 296"/>
                  <a:gd name="T5" fmla="*/ 406 h 69"/>
                  <a:gd name="T6" fmla="*/ 3892 w 296"/>
                  <a:gd name="T7" fmla="*/ 994 h 69"/>
                  <a:gd name="T8" fmla="*/ 5255 w 296"/>
                  <a:gd name="T9" fmla="*/ 843 h 69"/>
                  <a:gd name="T10" fmla="*/ 5890 w 296"/>
                  <a:gd name="T11" fmla="*/ 129 h 69"/>
                  <a:gd name="T12" fmla="*/ 7027 w 296"/>
                  <a:gd name="T13" fmla="*/ 406 h 69"/>
                  <a:gd name="T14" fmla="*/ 8431 w 296"/>
                  <a:gd name="T15" fmla="*/ 276 h 69"/>
                  <a:gd name="T16" fmla="*/ 9046 w 296"/>
                  <a:gd name="T17" fmla="*/ 843 h 69"/>
                  <a:gd name="T18" fmla="*/ 10324 w 296"/>
                  <a:gd name="T19" fmla="*/ 406 h 69"/>
                  <a:gd name="T20" fmla="*/ 11001 w 296"/>
                  <a:gd name="T21" fmla="*/ 276 h 69"/>
                  <a:gd name="T22" fmla="*/ 12322 w 296"/>
                  <a:gd name="T23" fmla="*/ 843 h 69"/>
                  <a:gd name="T24" fmla="*/ 12993 w 296"/>
                  <a:gd name="T25" fmla="*/ 276 h 69"/>
                  <a:gd name="T26" fmla="*/ 13609 w 296"/>
                  <a:gd name="T27" fmla="*/ 406 h 69"/>
                  <a:gd name="T28" fmla="*/ 14279 w 296"/>
                  <a:gd name="T29" fmla="*/ 129 h 69"/>
                  <a:gd name="T30" fmla="*/ 14930 w 296"/>
                  <a:gd name="T31" fmla="*/ 276 h 69"/>
                  <a:gd name="T32" fmla="*/ 15606 w 296"/>
                  <a:gd name="T33" fmla="*/ 129 h 69"/>
                  <a:gd name="T34" fmla="*/ 17434 w 296"/>
                  <a:gd name="T35" fmla="*/ 406 h 69"/>
                  <a:gd name="T36" fmla="*/ 18066 w 296"/>
                  <a:gd name="T37" fmla="*/ 0 h 69"/>
                  <a:gd name="T38" fmla="*/ 18755 w 296"/>
                  <a:gd name="T39" fmla="*/ 843 h 69"/>
                  <a:gd name="T40" fmla="*/ 19427 w 296"/>
                  <a:gd name="T41" fmla="*/ 276 h 69"/>
                  <a:gd name="T42" fmla="*/ 20714 w 296"/>
                  <a:gd name="T43" fmla="*/ 994 h 69"/>
                  <a:gd name="T44" fmla="*/ 22039 w 296"/>
                  <a:gd name="T45" fmla="*/ 843 h 69"/>
                  <a:gd name="T46" fmla="*/ 23323 w 296"/>
                  <a:gd name="T47" fmla="*/ 553 h 69"/>
                  <a:gd name="T48" fmla="*/ 23995 w 296"/>
                  <a:gd name="T49" fmla="*/ 553 h 69"/>
                  <a:gd name="T50" fmla="*/ 25316 w 296"/>
                  <a:gd name="T51" fmla="*/ 553 h 69"/>
                  <a:gd name="T52" fmla="*/ 25942 w 296"/>
                  <a:gd name="T53" fmla="*/ 406 h 69"/>
                  <a:gd name="T54" fmla="*/ 27226 w 296"/>
                  <a:gd name="T55" fmla="*/ 553 h 69"/>
                  <a:gd name="T56" fmla="*/ 28472 w 296"/>
                  <a:gd name="T57" fmla="*/ 276 h 69"/>
                  <a:gd name="T58" fmla="*/ 29067 w 296"/>
                  <a:gd name="T59" fmla="*/ 276 h 69"/>
                  <a:gd name="T60" fmla="*/ 30389 w 296"/>
                  <a:gd name="T61" fmla="*/ 276 h 69"/>
                  <a:gd name="T62" fmla="*/ 31078 w 296"/>
                  <a:gd name="T63" fmla="*/ 129 h 69"/>
                  <a:gd name="T64" fmla="*/ 32343 w 296"/>
                  <a:gd name="T65" fmla="*/ 704 h 69"/>
                  <a:gd name="T66" fmla="*/ 33035 w 296"/>
                  <a:gd name="T67" fmla="*/ 0 h 69"/>
                  <a:gd name="T68" fmla="*/ 33640 w 296"/>
                  <a:gd name="T69" fmla="*/ 129 h 69"/>
                  <a:gd name="T70" fmla="*/ 34361 w 296"/>
                  <a:gd name="T71" fmla="*/ 704 h 69"/>
                  <a:gd name="T72" fmla="*/ 35656 w 296"/>
                  <a:gd name="T73" fmla="*/ 276 h 69"/>
                  <a:gd name="T74" fmla="*/ 36317 w 296"/>
                  <a:gd name="T75" fmla="*/ 704 h 69"/>
                  <a:gd name="T76" fmla="*/ 36937 w 296"/>
                  <a:gd name="T77" fmla="*/ 276 h 69"/>
                  <a:gd name="T78" fmla="*/ 37639 w 296"/>
                  <a:gd name="T79" fmla="*/ 704 h 69"/>
                  <a:gd name="T80" fmla="*/ 38108 w 296"/>
                  <a:gd name="T81" fmla="*/ 129 h 69"/>
                  <a:gd name="T82" fmla="*/ 38781 w 296"/>
                  <a:gd name="T83" fmla="*/ 276 h 6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69">
                    <a:moveTo>
                      <a:pt x="0" y="29"/>
                    </a:moveTo>
                    <a:lnTo>
                      <a:pt x="0" y="59"/>
                    </a:lnTo>
                    <a:lnTo>
                      <a:pt x="5" y="69"/>
                    </a:lnTo>
                    <a:lnTo>
                      <a:pt x="5" y="19"/>
                    </a:lnTo>
                    <a:lnTo>
                      <a:pt x="10" y="29"/>
                    </a:lnTo>
                    <a:lnTo>
                      <a:pt x="15" y="19"/>
                    </a:lnTo>
                    <a:lnTo>
                      <a:pt x="15" y="59"/>
                    </a:lnTo>
                    <a:lnTo>
                      <a:pt x="15" y="19"/>
                    </a:lnTo>
                    <a:lnTo>
                      <a:pt x="20" y="29"/>
                    </a:lnTo>
                    <a:lnTo>
                      <a:pt x="25" y="29"/>
                    </a:lnTo>
                    <a:lnTo>
                      <a:pt x="30" y="39"/>
                    </a:lnTo>
                    <a:lnTo>
                      <a:pt x="30" y="69"/>
                    </a:lnTo>
                    <a:lnTo>
                      <a:pt x="30" y="29"/>
                    </a:lnTo>
                    <a:lnTo>
                      <a:pt x="40" y="29"/>
                    </a:lnTo>
                    <a:lnTo>
                      <a:pt x="40" y="59"/>
                    </a:lnTo>
                    <a:lnTo>
                      <a:pt x="40" y="29"/>
                    </a:lnTo>
                    <a:lnTo>
                      <a:pt x="45" y="19"/>
                    </a:lnTo>
                    <a:lnTo>
                      <a:pt x="45" y="9"/>
                    </a:lnTo>
                    <a:lnTo>
                      <a:pt x="45" y="19"/>
                    </a:lnTo>
                    <a:lnTo>
                      <a:pt x="50" y="19"/>
                    </a:lnTo>
                    <a:lnTo>
                      <a:pt x="54" y="29"/>
                    </a:lnTo>
                    <a:lnTo>
                      <a:pt x="54" y="59"/>
                    </a:lnTo>
                    <a:lnTo>
                      <a:pt x="54" y="19"/>
                    </a:lnTo>
                    <a:lnTo>
                      <a:pt x="64" y="19"/>
                    </a:lnTo>
                    <a:lnTo>
                      <a:pt x="64" y="39"/>
                    </a:lnTo>
                    <a:lnTo>
                      <a:pt x="69" y="49"/>
                    </a:lnTo>
                    <a:lnTo>
                      <a:pt x="69" y="59"/>
                    </a:lnTo>
                    <a:lnTo>
                      <a:pt x="69" y="9"/>
                    </a:lnTo>
                    <a:lnTo>
                      <a:pt x="74" y="19"/>
                    </a:lnTo>
                    <a:lnTo>
                      <a:pt x="79" y="29"/>
                    </a:lnTo>
                    <a:lnTo>
                      <a:pt x="79" y="59"/>
                    </a:lnTo>
                    <a:lnTo>
                      <a:pt x="79" y="9"/>
                    </a:lnTo>
                    <a:lnTo>
                      <a:pt x="84" y="19"/>
                    </a:lnTo>
                    <a:lnTo>
                      <a:pt x="89" y="19"/>
                    </a:lnTo>
                    <a:lnTo>
                      <a:pt x="94" y="29"/>
                    </a:lnTo>
                    <a:lnTo>
                      <a:pt x="94" y="59"/>
                    </a:lnTo>
                    <a:lnTo>
                      <a:pt x="94" y="9"/>
                    </a:lnTo>
                    <a:lnTo>
                      <a:pt x="99" y="0"/>
                    </a:lnTo>
                    <a:lnTo>
                      <a:pt x="99" y="19"/>
                    </a:lnTo>
                    <a:lnTo>
                      <a:pt x="104" y="29"/>
                    </a:lnTo>
                    <a:lnTo>
                      <a:pt x="104" y="49"/>
                    </a:lnTo>
                    <a:lnTo>
                      <a:pt x="104" y="29"/>
                    </a:lnTo>
                    <a:lnTo>
                      <a:pt x="109" y="19"/>
                    </a:lnTo>
                    <a:lnTo>
                      <a:pt x="109" y="0"/>
                    </a:lnTo>
                    <a:lnTo>
                      <a:pt x="109" y="9"/>
                    </a:lnTo>
                    <a:lnTo>
                      <a:pt x="114" y="19"/>
                    </a:lnTo>
                    <a:lnTo>
                      <a:pt x="114" y="9"/>
                    </a:lnTo>
                    <a:lnTo>
                      <a:pt x="114" y="19"/>
                    </a:lnTo>
                    <a:lnTo>
                      <a:pt x="119" y="29"/>
                    </a:lnTo>
                    <a:lnTo>
                      <a:pt x="119" y="49"/>
                    </a:lnTo>
                    <a:lnTo>
                      <a:pt x="119" y="9"/>
                    </a:lnTo>
                    <a:lnTo>
                      <a:pt x="124" y="19"/>
                    </a:lnTo>
                    <a:lnTo>
                      <a:pt x="129" y="19"/>
                    </a:lnTo>
                    <a:lnTo>
                      <a:pt x="133" y="29"/>
                    </a:lnTo>
                    <a:lnTo>
                      <a:pt x="133" y="59"/>
                    </a:lnTo>
                    <a:lnTo>
                      <a:pt x="133" y="9"/>
                    </a:lnTo>
                    <a:lnTo>
                      <a:pt x="138" y="0"/>
                    </a:lnTo>
                    <a:lnTo>
                      <a:pt x="138" y="19"/>
                    </a:lnTo>
                    <a:lnTo>
                      <a:pt x="143" y="29"/>
                    </a:lnTo>
                    <a:lnTo>
                      <a:pt x="143" y="59"/>
                    </a:lnTo>
                    <a:lnTo>
                      <a:pt x="143" y="19"/>
                    </a:lnTo>
                    <a:lnTo>
                      <a:pt x="153" y="19"/>
                    </a:lnTo>
                    <a:lnTo>
                      <a:pt x="148" y="19"/>
                    </a:lnTo>
                    <a:lnTo>
                      <a:pt x="153" y="19"/>
                    </a:lnTo>
                    <a:lnTo>
                      <a:pt x="158" y="29"/>
                    </a:lnTo>
                    <a:lnTo>
                      <a:pt x="158" y="69"/>
                    </a:lnTo>
                    <a:lnTo>
                      <a:pt x="158" y="49"/>
                    </a:lnTo>
                    <a:lnTo>
                      <a:pt x="168" y="49"/>
                    </a:lnTo>
                    <a:lnTo>
                      <a:pt x="168" y="59"/>
                    </a:lnTo>
                    <a:lnTo>
                      <a:pt x="173" y="69"/>
                    </a:lnTo>
                    <a:lnTo>
                      <a:pt x="173" y="39"/>
                    </a:lnTo>
                    <a:lnTo>
                      <a:pt x="178" y="39"/>
                    </a:lnTo>
                    <a:lnTo>
                      <a:pt x="183" y="49"/>
                    </a:lnTo>
                    <a:lnTo>
                      <a:pt x="183" y="69"/>
                    </a:lnTo>
                    <a:lnTo>
                      <a:pt x="183" y="39"/>
                    </a:lnTo>
                    <a:lnTo>
                      <a:pt x="193" y="39"/>
                    </a:lnTo>
                    <a:lnTo>
                      <a:pt x="188" y="39"/>
                    </a:lnTo>
                    <a:lnTo>
                      <a:pt x="193" y="39"/>
                    </a:lnTo>
                    <a:lnTo>
                      <a:pt x="198" y="29"/>
                    </a:lnTo>
                    <a:lnTo>
                      <a:pt x="198" y="59"/>
                    </a:lnTo>
                    <a:lnTo>
                      <a:pt x="198" y="29"/>
                    </a:lnTo>
                    <a:lnTo>
                      <a:pt x="208" y="29"/>
                    </a:lnTo>
                    <a:lnTo>
                      <a:pt x="208" y="59"/>
                    </a:lnTo>
                    <a:lnTo>
                      <a:pt x="208" y="39"/>
                    </a:lnTo>
                    <a:lnTo>
                      <a:pt x="217" y="19"/>
                    </a:lnTo>
                    <a:lnTo>
                      <a:pt x="212" y="19"/>
                    </a:lnTo>
                    <a:lnTo>
                      <a:pt x="217" y="19"/>
                    </a:lnTo>
                    <a:lnTo>
                      <a:pt x="222" y="29"/>
                    </a:lnTo>
                    <a:lnTo>
                      <a:pt x="222" y="49"/>
                    </a:lnTo>
                    <a:lnTo>
                      <a:pt x="222" y="19"/>
                    </a:lnTo>
                    <a:lnTo>
                      <a:pt x="232" y="19"/>
                    </a:lnTo>
                    <a:lnTo>
                      <a:pt x="227" y="19"/>
                    </a:lnTo>
                    <a:lnTo>
                      <a:pt x="232" y="19"/>
                    </a:lnTo>
                    <a:lnTo>
                      <a:pt x="237" y="29"/>
                    </a:lnTo>
                    <a:lnTo>
                      <a:pt x="237" y="49"/>
                    </a:lnTo>
                    <a:lnTo>
                      <a:pt x="237" y="9"/>
                    </a:lnTo>
                    <a:lnTo>
                      <a:pt x="242" y="19"/>
                    </a:lnTo>
                    <a:lnTo>
                      <a:pt x="247" y="9"/>
                    </a:lnTo>
                    <a:lnTo>
                      <a:pt x="247" y="49"/>
                    </a:lnTo>
                    <a:lnTo>
                      <a:pt x="247" y="19"/>
                    </a:lnTo>
                    <a:lnTo>
                      <a:pt x="252" y="9"/>
                    </a:lnTo>
                    <a:lnTo>
                      <a:pt x="252" y="0"/>
                    </a:lnTo>
                    <a:lnTo>
                      <a:pt x="252" y="9"/>
                    </a:lnTo>
                    <a:lnTo>
                      <a:pt x="257" y="19"/>
                    </a:lnTo>
                    <a:lnTo>
                      <a:pt x="257" y="9"/>
                    </a:lnTo>
                    <a:lnTo>
                      <a:pt x="257" y="19"/>
                    </a:lnTo>
                    <a:lnTo>
                      <a:pt x="262" y="9"/>
                    </a:lnTo>
                    <a:lnTo>
                      <a:pt x="262" y="49"/>
                    </a:lnTo>
                    <a:lnTo>
                      <a:pt x="262" y="9"/>
                    </a:lnTo>
                    <a:lnTo>
                      <a:pt x="272" y="9"/>
                    </a:lnTo>
                    <a:lnTo>
                      <a:pt x="272" y="19"/>
                    </a:lnTo>
                    <a:lnTo>
                      <a:pt x="272" y="9"/>
                    </a:lnTo>
                    <a:lnTo>
                      <a:pt x="277" y="19"/>
                    </a:lnTo>
                    <a:lnTo>
                      <a:pt x="277" y="49"/>
                    </a:lnTo>
                    <a:lnTo>
                      <a:pt x="277" y="0"/>
                    </a:lnTo>
                    <a:lnTo>
                      <a:pt x="282" y="9"/>
                    </a:lnTo>
                    <a:lnTo>
                      <a:pt x="282" y="19"/>
                    </a:lnTo>
                    <a:lnTo>
                      <a:pt x="282" y="9"/>
                    </a:lnTo>
                    <a:lnTo>
                      <a:pt x="287" y="19"/>
                    </a:lnTo>
                    <a:lnTo>
                      <a:pt x="287" y="49"/>
                    </a:lnTo>
                    <a:lnTo>
                      <a:pt x="287" y="9"/>
                    </a:lnTo>
                    <a:lnTo>
                      <a:pt x="287" y="19"/>
                    </a:lnTo>
                    <a:lnTo>
                      <a:pt x="291" y="9"/>
                    </a:lnTo>
                    <a:lnTo>
                      <a:pt x="291" y="0"/>
                    </a:lnTo>
                    <a:lnTo>
                      <a:pt x="291" y="9"/>
                    </a:lnTo>
                    <a:lnTo>
                      <a:pt x="296" y="19"/>
                    </a:lnTo>
                    <a:lnTo>
                      <a:pt x="296" y="9"/>
                    </a:lnTo>
                    <a:lnTo>
                      <a:pt x="296" y="19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3" name="Freeform 304">
                <a:extLst>
                  <a:ext uri="{FF2B5EF4-FFF2-40B4-BE49-F238E27FC236}">
                    <a16:creationId xmlns:a16="http://schemas.microsoft.com/office/drawing/2014/main" id="{075A0BA3-83BE-644C-8990-969E080E0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" y="2352"/>
                <a:ext cx="218" cy="47"/>
              </a:xfrm>
              <a:custGeom>
                <a:avLst/>
                <a:gdLst>
                  <a:gd name="T0" fmla="*/ 662 w 302"/>
                  <a:gd name="T1" fmla="*/ 704 h 69"/>
                  <a:gd name="T2" fmla="*/ 1263 w 302"/>
                  <a:gd name="T3" fmla="*/ 276 h 69"/>
                  <a:gd name="T4" fmla="*/ 2495 w 302"/>
                  <a:gd name="T5" fmla="*/ 704 h 69"/>
                  <a:gd name="T6" fmla="*/ 3190 w 302"/>
                  <a:gd name="T7" fmla="*/ 276 h 69"/>
                  <a:gd name="T8" fmla="*/ 3792 w 302"/>
                  <a:gd name="T9" fmla="*/ 276 h 69"/>
                  <a:gd name="T10" fmla="*/ 4443 w 302"/>
                  <a:gd name="T11" fmla="*/ 129 h 69"/>
                  <a:gd name="T12" fmla="*/ 5704 w 302"/>
                  <a:gd name="T13" fmla="*/ 843 h 69"/>
                  <a:gd name="T14" fmla="*/ 6946 w 302"/>
                  <a:gd name="T15" fmla="*/ 276 h 69"/>
                  <a:gd name="T16" fmla="*/ 7548 w 302"/>
                  <a:gd name="T17" fmla="*/ 129 h 69"/>
                  <a:gd name="T18" fmla="*/ 9340 w 302"/>
                  <a:gd name="T19" fmla="*/ 553 h 69"/>
                  <a:gd name="T20" fmla="*/ 10002 w 302"/>
                  <a:gd name="T21" fmla="*/ 276 h 69"/>
                  <a:gd name="T22" fmla="*/ 10604 w 302"/>
                  <a:gd name="T23" fmla="*/ 406 h 69"/>
                  <a:gd name="T24" fmla="*/ 11262 w 302"/>
                  <a:gd name="T25" fmla="*/ 276 h 69"/>
                  <a:gd name="T26" fmla="*/ 12515 w 302"/>
                  <a:gd name="T27" fmla="*/ 843 h 69"/>
                  <a:gd name="T28" fmla="*/ 13137 w 302"/>
                  <a:gd name="T29" fmla="*/ 276 h 69"/>
                  <a:gd name="T30" fmla="*/ 14396 w 302"/>
                  <a:gd name="T31" fmla="*/ 843 h 69"/>
                  <a:gd name="T32" fmla="*/ 15705 w 302"/>
                  <a:gd name="T33" fmla="*/ 276 h 69"/>
                  <a:gd name="T34" fmla="*/ 16307 w 302"/>
                  <a:gd name="T35" fmla="*/ 129 h 69"/>
                  <a:gd name="T36" fmla="*/ 17548 w 302"/>
                  <a:gd name="T37" fmla="*/ 843 h 69"/>
                  <a:gd name="T38" fmla="*/ 18234 w 302"/>
                  <a:gd name="T39" fmla="*/ 276 h 69"/>
                  <a:gd name="T40" fmla="*/ 19354 w 302"/>
                  <a:gd name="T41" fmla="*/ 843 h 69"/>
                  <a:gd name="T42" fmla="*/ 20605 w 302"/>
                  <a:gd name="T43" fmla="*/ 276 h 69"/>
                  <a:gd name="T44" fmla="*/ 21186 w 302"/>
                  <a:gd name="T45" fmla="*/ 129 h 69"/>
                  <a:gd name="T46" fmla="*/ 22489 w 302"/>
                  <a:gd name="T47" fmla="*/ 843 h 69"/>
                  <a:gd name="T48" fmla="*/ 23134 w 302"/>
                  <a:gd name="T49" fmla="*/ 129 h 69"/>
                  <a:gd name="T50" fmla="*/ 24395 w 302"/>
                  <a:gd name="T51" fmla="*/ 406 h 69"/>
                  <a:gd name="T52" fmla="*/ 25647 w 302"/>
                  <a:gd name="T53" fmla="*/ 276 h 69"/>
                  <a:gd name="T54" fmla="*/ 26309 w 302"/>
                  <a:gd name="T55" fmla="*/ 406 h 69"/>
                  <a:gd name="T56" fmla="*/ 26890 w 302"/>
                  <a:gd name="T57" fmla="*/ 276 h 69"/>
                  <a:gd name="T58" fmla="*/ 27551 w 302"/>
                  <a:gd name="T59" fmla="*/ 406 h 69"/>
                  <a:gd name="T60" fmla="*/ 28187 w 302"/>
                  <a:gd name="T61" fmla="*/ 276 h 69"/>
                  <a:gd name="T62" fmla="*/ 29299 w 302"/>
                  <a:gd name="T63" fmla="*/ 843 h 69"/>
                  <a:gd name="T64" fmla="*/ 30604 w 302"/>
                  <a:gd name="T65" fmla="*/ 553 h 69"/>
                  <a:gd name="T66" fmla="*/ 31206 w 302"/>
                  <a:gd name="T67" fmla="*/ 129 h 69"/>
                  <a:gd name="T68" fmla="*/ 31868 w 302"/>
                  <a:gd name="T69" fmla="*/ 276 h 69"/>
                  <a:gd name="T70" fmla="*/ 32491 w 302"/>
                  <a:gd name="T71" fmla="*/ 276 h 69"/>
                  <a:gd name="T72" fmla="*/ 33741 w 302"/>
                  <a:gd name="T73" fmla="*/ 276 h 69"/>
                  <a:gd name="T74" fmla="*/ 33741 w 302"/>
                  <a:gd name="T75" fmla="*/ 406 h 69"/>
                  <a:gd name="T76" fmla="*/ 34398 w 302"/>
                  <a:gd name="T77" fmla="*/ 276 h 69"/>
                  <a:gd name="T78" fmla="*/ 35660 w 302"/>
                  <a:gd name="T79" fmla="*/ 553 h 69"/>
                  <a:gd name="T80" fmla="*/ 36240 w 302"/>
                  <a:gd name="T81" fmla="*/ 406 h 69"/>
                  <a:gd name="T82" fmla="*/ 37532 w 302"/>
                  <a:gd name="T83" fmla="*/ 994 h 6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2" h="69">
                    <a:moveTo>
                      <a:pt x="0" y="19"/>
                    </a:moveTo>
                    <a:lnTo>
                      <a:pt x="5" y="29"/>
                    </a:lnTo>
                    <a:lnTo>
                      <a:pt x="5" y="49"/>
                    </a:lnTo>
                    <a:lnTo>
                      <a:pt x="5" y="9"/>
                    </a:lnTo>
                    <a:lnTo>
                      <a:pt x="10" y="0"/>
                    </a:lnTo>
                    <a:lnTo>
                      <a:pt x="10" y="19"/>
                    </a:lnTo>
                    <a:lnTo>
                      <a:pt x="15" y="19"/>
                    </a:lnTo>
                    <a:lnTo>
                      <a:pt x="20" y="29"/>
                    </a:lnTo>
                    <a:lnTo>
                      <a:pt x="20" y="49"/>
                    </a:lnTo>
                    <a:lnTo>
                      <a:pt x="20" y="9"/>
                    </a:lnTo>
                    <a:lnTo>
                      <a:pt x="25" y="0"/>
                    </a:lnTo>
                    <a:lnTo>
                      <a:pt x="25" y="19"/>
                    </a:lnTo>
                    <a:lnTo>
                      <a:pt x="30" y="29"/>
                    </a:lnTo>
                    <a:lnTo>
                      <a:pt x="30" y="59"/>
                    </a:lnTo>
                    <a:lnTo>
                      <a:pt x="30" y="19"/>
                    </a:lnTo>
                    <a:lnTo>
                      <a:pt x="35" y="9"/>
                    </a:lnTo>
                    <a:lnTo>
                      <a:pt x="35" y="0"/>
                    </a:lnTo>
                    <a:lnTo>
                      <a:pt x="35" y="9"/>
                    </a:lnTo>
                    <a:lnTo>
                      <a:pt x="40" y="19"/>
                    </a:lnTo>
                    <a:lnTo>
                      <a:pt x="45" y="29"/>
                    </a:lnTo>
                    <a:lnTo>
                      <a:pt x="45" y="59"/>
                    </a:lnTo>
                    <a:lnTo>
                      <a:pt x="45" y="9"/>
                    </a:lnTo>
                    <a:lnTo>
                      <a:pt x="50" y="19"/>
                    </a:lnTo>
                    <a:lnTo>
                      <a:pt x="55" y="19"/>
                    </a:lnTo>
                    <a:lnTo>
                      <a:pt x="60" y="29"/>
                    </a:lnTo>
                    <a:lnTo>
                      <a:pt x="60" y="59"/>
                    </a:lnTo>
                    <a:lnTo>
                      <a:pt x="60" y="9"/>
                    </a:lnTo>
                    <a:lnTo>
                      <a:pt x="65" y="19"/>
                    </a:lnTo>
                    <a:lnTo>
                      <a:pt x="70" y="19"/>
                    </a:lnTo>
                    <a:lnTo>
                      <a:pt x="74" y="39"/>
                    </a:lnTo>
                    <a:lnTo>
                      <a:pt x="74" y="59"/>
                    </a:lnTo>
                    <a:lnTo>
                      <a:pt x="74" y="9"/>
                    </a:lnTo>
                    <a:lnTo>
                      <a:pt x="79" y="19"/>
                    </a:lnTo>
                    <a:lnTo>
                      <a:pt x="84" y="29"/>
                    </a:lnTo>
                    <a:lnTo>
                      <a:pt x="84" y="59"/>
                    </a:lnTo>
                    <a:lnTo>
                      <a:pt x="84" y="29"/>
                    </a:lnTo>
                    <a:lnTo>
                      <a:pt x="89" y="19"/>
                    </a:lnTo>
                    <a:lnTo>
                      <a:pt x="89" y="9"/>
                    </a:lnTo>
                    <a:lnTo>
                      <a:pt x="89" y="19"/>
                    </a:lnTo>
                    <a:lnTo>
                      <a:pt x="94" y="19"/>
                    </a:lnTo>
                    <a:lnTo>
                      <a:pt x="99" y="29"/>
                    </a:lnTo>
                    <a:lnTo>
                      <a:pt x="99" y="59"/>
                    </a:lnTo>
                    <a:lnTo>
                      <a:pt x="99" y="19"/>
                    </a:lnTo>
                    <a:lnTo>
                      <a:pt x="109" y="19"/>
                    </a:lnTo>
                    <a:lnTo>
                      <a:pt x="104" y="19"/>
                    </a:lnTo>
                    <a:lnTo>
                      <a:pt x="109" y="19"/>
                    </a:lnTo>
                    <a:lnTo>
                      <a:pt x="114" y="29"/>
                    </a:lnTo>
                    <a:lnTo>
                      <a:pt x="114" y="59"/>
                    </a:lnTo>
                    <a:lnTo>
                      <a:pt x="114" y="9"/>
                    </a:lnTo>
                    <a:lnTo>
                      <a:pt x="119" y="19"/>
                    </a:lnTo>
                    <a:lnTo>
                      <a:pt x="124" y="19"/>
                    </a:lnTo>
                    <a:lnTo>
                      <a:pt x="129" y="39"/>
                    </a:lnTo>
                    <a:lnTo>
                      <a:pt x="129" y="59"/>
                    </a:lnTo>
                    <a:lnTo>
                      <a:pt x="129" y="9"/>
                    </a:lnTo>
                    <a:lnTo>
                      <a:pt x="134" y="19"/>
                    </a:lnTo>
                    <a:lnTo>
                      <a:pt x="139" y="29"/>
                    </a:lnTo>
                    <a:lnTo>
                      <a:pt x="139" y="59"/>
                    </a:lnTo>
                    <a:lnTo>
                      <a:pt x="139" y="19"/>
                    </a:lnTo>
                    <a:lnTo>
                      <a:pt x="149" y="19"/>
                    </a:lnTo>
                    <a:lnTo>
                      <a:pt x="144" y="19"/>
                    </a:lnTo>
                    <a:lnTo>
                      <a:pt x="149" y="19"/>
                    </a:lnTo>
                    <a:lnTo>
                      <a:pt x="153" y="29"/>
                    </a:lnTo>
                    <a:lnTo>
                      <a:pt x="153" y="59"/>
                    </a:lnTo>
                    <a:lnTo>
                      <a:pt x="153" y="9"/>
                    </a:lnTo>
                    <a:lnTo>
                      <a:pt x="158" y="19"/>
                    </a:lnTo>
                    <a:lnTo>
                      <a:pt x="163" y="19"/>
                    </a:lnTo>
                    <a:lnTo>
                      <a:pt x="168" y="29"/>
                    </a:lnTo>
                    <a:lnTo>
                      <a:pt x="168" y="59"/>
                    </a:lnTo>
                    <a:lnTo>
                      <a:pt x="168" y="9"/>
                    </a:lnTo>
                    <a:lnTo>
                      <a:pt x="173" y="19"/>
                    </a:lnTo>
                    <a:lnTo>
                      <a:pt x="178" y="29"/>
                    </a:lnTo>
                    <a:lnTo>
                      <a:pt x="178" y="59"/>
                    </a:lnTo>
                    <a:lnTo>
                      <a:pt x="178" y="29"/>
                    </a:lnTo>
                    <a:lnTo>
                      <a:pt x="183" y="19"/>
                    </a:lnTo>
                    <a:lnTo>
                      <a:pt x="183" y="9"/>
                    </a:lnTo>
                    <a:lnTo>
                      <a:pt x="183" y="19"/>
                    </a:lnTo>
                    <a:lnTo>
                      <a:pt x="188" y="19"/>
                    </a:lnTo>
                    <a:lnTo>
                      <a:pt x="193" y="29"/>
                    </a:lnTo>
                    <a:lnTo>
                      <a:pt x="193" y="59"/>
                    </a:lnTo>
                    <a:lnTo>
                      <a:pt x="193" y="19"/>
                    </a:lnTo>
                    <a:lnTo>
                      <a:pt x="203" y="19"/>
                    </a:lnTo>
                    <a:lnTo>
                      <a:pt x="198" y="19"/>
                    </a:lnTo>
                    <a:lnTo>
                      <a:pt x="203" y="19"/>
                    </a:lnTo>
                    <a:lnTo>
                      <a:pt x="208" y="29"/>
                    </a:lnTo>
                    <a:lnTo>
                      <a:pt x="208" y="59"/>
                    </a:lnTo>
                    <a:lnTo>
                      <a:pt x="208" y="9"/>
                    </a:lnTo>
                    <a:lnTo>
                      <a:pt x="213" y="19"/>
                    </a:lnTo>
                    <a:lnTo>
                      <a:pt x="218" y="29"/>
                    </a:lnTo>
                    <a:lnTo>
                      <a:pt x="218" y="59"/>
                    </a:lnTo>
                    <a:lnTo>
                      <a:pt x="218" y="29"/>
                    </a:lnTo>
                    <a:lnTo>
                      <a:pt x="223" y="19"/>
                    </a:lnTo>
                    <a:lnTo>
                      <a:pt x="223" y="9"/>
                    </a:lnTo>
                    <a:lnTo>
                      <a:pt x="223" y="19"/>
                    </a:lnTo>
                    <a:lnTo>
                      <a:pt x="228" y="19"/>
                    </a:lnTo>
                    <a:lnTo>
                      <a:pt x="232" y="29"/>
                    </a:lnTo>
                    <a:lnTo>
                      <a:pt x="232" y="59"/>
                    </a:lnTo>
                    <a:lnTo>
                      <a:pt x="232" y="19"/>
                    </a:lnTo>
                    <a:lnTo>
                      <a:pt x="242" y="19"/>
                    </a:lnTo>
                    <a:lnTo>
                      <a:pt x="242" y="39"/>
                    </a:lnTo>
                    <a:lnTo>
                      <a:pt x="247" y="49"/>
                    </a:lnTo>
                    <a:lnTo>
                      <a:pt x="247" y="59"/>
                    </a:lnTo>
                    <a:lnTo>
                      <a:pt x="247" y="9"/>
                    </a:lnTo>
                    <a:lnTo>
                      <a:pt x="252" y="19"/>
                    </a:lnTo>
                    <a:lnTo>
                      <a:pt x="252" y="29"/>
                    </a:lnTo>
                    <a:lnTo>
                      <a:pt x="252" y="19"/>
                    </a:lnTo>
                    <a:lnTo>
                      <a:pt x="257" y="29"/>
                    </a:lnTo>
                    <a:lnTo>
                      <a:pt x="257" y="69"/>
                    </a:lnTo>
                    <a:lnTo>
                      <a:pt x="257" y="19"/>
                    </a:lnTo>
                    <a:lnTo>
                      <a:pt x="262" y="9"/>
                    </a:lnTo>
                    <a:lnTo>
                      <a:pt x="262" y="29"/>
                    </a:lnTo>
                    <a:lnTo>
                      <a:pt x="267" y="19"/>
                    </a:lnTo>
                    <a:lnTo>
                      <a:pt x="267" y="29"/>
                    </a:lnTo>
                    <a:lnTo>
                      <a:pt x="267" y="19"/>
                    </a:lnTo>
                    <a:lnTo>
                      <a:pt x="267" y="29"/>
                    </a:lnTo>
                    <a:lnTo>
                      <a:pt x="272" y="39"/>
                    </a:lnTo>
                    <a:lnTo>
                      <a:pt x="272" y="59"/>
                    </a:lnTo>
                    <a:lnTo>
                      <a:pt x="272" y="19"/>
                    </a:lnTo>
                    <a:lnTo>
                      <a:pt x="277" y="9"/>
                    </a:lnTo>
                    <a:lnTo>
                      <a:pt x="277" y="29"/>
                    </a:lnTo>
                    <a:lnTo>
                      <a:pt x="282" y="39"/>
                    </a:lnTo>
                    <a:lnTo>
                      <a:pt x="282" y="69"/>
                    </a:lnTo>
                    <a:lnTo>
                      <a:pt x="282" y="39"/>
                    </a:lnTo>
                    <a:lnTo>
                      <a:pt x="287" y="29"/>
                    </a:lnTo>
                    <a:lnTo>
                      <a:pt x="287" y="19"/>
                    </a:lnTo>
                    <a:lnTo>
                      <a:pt x="297" y="29"/>
                    </a:lnTo>
                    <a:lnTo>
                      <a:pt x="297" y="69"/>
                    </a:lnTo>
                    <a:lnTo>
                      <a:pt x="297" y="19"/>
                    </a:lnTo>
                    <a:lnTo>
                      <a:pt x="302" y="29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4" name="Freeform 305">
                <a:extLst>
                  <a:ext uri="{FF2B5EF4-FFF2-40B4-BE49-F238E27FC236}">
                    <a16:creationId xmlns:a16="http://schemas.microsoft.com/office/drawing/2014/main" id="{1037D703-0FFD-8A47-82B6-9DF06E0C8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337"/>
                <a:ext cx="188" cy="76"/>
              </a:xfrm>
              <a:custGeom>
                <a:avLst/>
                <a:gdLst>
                  <a:gd name="T0" fmla="*/ 664 w 261"/>
                  <a:gd name="T1" fmla="*/ 771 h 109"/>
                  <a:gd name="T2" fmla="*/ 1152 w 261"/>
                  <a:gd name="T3" fmla="*/ 1397 h 109"/>
                  <a:gd name="T4" fmla="*/ 1817 w 261"/>
                  <a:gd name="T5" fmla="*/ 771 h 109"/>
                  <a:gd name="T6" fmla="*/ 2428 w 261"/>
                  <a:gd name="T7" fmla="*/ 1397 h 109"/>
                  <a:gd name="T8" fmla="*/ 3694 w 261"/>
                  <a:gd name="T9" fmla="*/ 771 h 109"/>
                  <a:gd name="T10" fmla="*/ 3694 w 261"/>
                  <a:gd name="T11" fmla="*/ 771 h 109"/>
                  <a:gd name="T12" fmla="*/ 4360 w 261"/>
                  <a:gd name="T13" fmla="*/ 1397 h 109"/>
                  <a:gd name="T14" fmla="*/ 5668 w 261"/>
                  <a:gd name="T15" fmla="*/ 625 h 109"/>
                  <a:gd name="T16" fmla="*/ 6332 w 261"/>
                  <a:gd name="T17" fmla="*/ 1093 h 109"/>
                  <a:gd name="T18" fmla="*/ 6938 w 261"/>
                  <a:gd name="T19" fmla="*/ 0 h 109"/>
                  <a:gd name="T20" fmla="*/ 7602 w 261"/>
                  <a:gd name="T21" fmla="*/ 625 h 109"/>
                  <a:gd name="T22" fmla="*/ 8876 w 261"/>
                  <a:gd name="T23" fmla="*/ 0 h 109"/>
                  <a:gd name="T24" fmla="*/ 8876 w 261"/>
                  <a:gd name="T25" fmla="*/ 0 h 109"/>
                  <a:gd name="T26" fmla="*/ 9499 w 261"/>
                  <a:gd name="T27" fmla="*/ 625 h 109"/>
                  <a:gd name="T28" fmla="*/ 10173 w 261"/>
                  <a:gd name="T29" fmla="*/ 155 h 109"/>
                  <a:gd name="T30" fmla="*/ 10837 w 261"/>
                  <a:gd name="T31" fmla="*/ 155 h 109"/>
                  <a:gd name="T32" fmla="*/ 11962 w 261"/>
                  <a:gd name="T33" fmla="*/ 319 h 109"/>
                  <a:gd name="T34" fmla="*/ 12591 w 261"/>
                  <a:gd name="T35" fmla="*/ 937 h 109"/>
                  <a:gd name="T36" fmla="*/ 13264 w 261"/>
                  <a:gd name="T37" fmla="*/ 466 h 109"/>
                  <a:gd name="T38" fmla="*/ 14534 w 261"/>
                  <a:gd name="T39" fmla="*/ 625 h 109"/>
                  <a:gd name="T40" fmla="*/ 14534 w 261"/>
                  <a:gd name="T41" fmla="*/ 466 h 109"/>
                  <a:gd name="T42" fmla="*/ 15782 w 261"/>
                  <a:gd name="T43" fmla="*/ 771 h 109"/>
                  <a:gd name="T44" fmla="*/ 15782 w 261"/>
                  <a:gd name="T45" fmla="*/ 1254 h 109"/>
                  <a:gd name="T46" fmla="*/ 16466 w 261"/>
                  <a:gd name="T47" fmla="*/ 1254 h 109"/>
                  <a:gd name="T48" fmla="*/ 17754 w 261"/>
                  <a:gd name="T49" fmla="*/ 1397 h 109"/>
                  <a:gd name="T50" fmla="*/ 17754 w 261"/>
                  <a:gd name="T51" fmla="*/ 1093 h 109"/>
                  <a:gd name="T52" fmla="*/ 19028 w 261"/>
                  <a:gd name="T53" fmla="*/ 1093 h 109"/>
                  <a:gd name="T54" fmla="*/ 19713 w 261"/>
                  <a:gd name="T55" fmla="*/ 1725 h 109"/>
                  <a:gd name="T56" fmla="*/ 20298 w 261"/>
                  <a:gd name="T57" fmla="*/ 1093 h 109"/>
                  <a:gd name="T58" fmla="*/ 20992 w 261"/>
                  <a:gd name="T59" fmla="*/ 1563 h 109"/>
                  <a:gd name="T60" fmla="*/ 22135 w 261"/>
                  <a:gd name="T61" fmla="*/ 937 h 109"/>
                  <a:gd name="T62" fmla="*/ 22135 w 261"/>
                  <a:gd name="T63" fmla="*/ 937 h 109"/>
                  <a:gd name="T64" fmla="*/ 22723 w 261"/>
                  <a:gd name="T65" fmla="*/ 1397 h 109"/>
                  <a:gd name="T66" fmla="*/ 23388 w 261"/>
                  <a:gd name="T67" fmla="*/ 771 h 109"/>
                  <a:gd name="T68" fmla="*/ 24073 w 261"/>
                  <a:gd name="T69" fmla="*/ 1254 h 109"/>
                  <a:gd name="T70" fmla="*/ 24696 w 261"/>
                  <a:gd name="T71" fmla="*/ 771 h 109"/>
                  <a:gd name="T72" fmla="*/ 24696 w 261"/>
                  <a:gd name="T73" fmla="*/ 625 h 109"/>
                  <a:gd name="T74" fmla="*/ 25360 w 261"/>
                  <a:gd name="T75" fmla="*/ 319 h 109"/>
                  <a:gd name="T76" fmla="*/ 25963 w 261"/>
                  <a:gd name="T77" fmla="*/ 625 h 109"/>
                  <a:gd name="T78" fmla="*/ 27237 w 261"/>
                  <a:gd name="T79" fmla="*/ 625 h 109"/>
                  <a:gd name="T80" fmla="*/ 27892 w 261"/>
                  <a:gd name="T81" fmla="*/ 1093 h 109"/>
                  <a:gd name="T82" fmla="*/ 28536 w 261"/>
                  <a:gd name="T83" fmla="*/ 625 h 109"/>
                  <a:gd name="T84" fmla="*/ 29202 w 261"/>
                  <a:gd name="T85" fmla="*/ 1093 h 109"/>
                  <a:gd name="T86" fmla="*/ 29865 w 261"/>
                  <a:gd name="T87" fmla="*/ 771 h 109"/>
                  <a:gd name="T88" fmla="*/ 29865 w 261"/>
                  <a:gd name="T89" fmla="*/ 466 h 109"/>
                  <a:gd name="T90" fmla="*/ 31135 w 261"/>
                  <a:gd name="T91" fmla="*/ 771 h 109"/>
                  <a:gd name="T92" fmla="*/ 31135 w 261"/>
                  <a:gd name="T93" fmla="*/ 466 h 109"/>
                  <a:gd name="T94" fmla="*/ 32287 w 261"/>
                  <a:gd name="T95" fmla="*/ 625 h 109"/>
                  <a:gd name="T96" fmla="*/ 32896 w 261"/>
                  <a:gd name="T97" fmla="*/ 1093 h 109"/>
                  <a:gd name="T98" fmla="*/ 33560 w 261"/>
                  <a:gd name="T99" fmla="*/ 466 h 10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1" h="109">
                    <a:moveTo>
                      <a:pt x="0" y="49"/>
                    </a:moveTo>
                    <a:lnTo>
                      <a:pt x="5" y="49"/>
                    </a:lnTo>
                    <a:lnTo>
                      <a:pt x="9" y="59"/>
                    </a:lnTo>
                    <a:lnTo>
                      <a:pt x="9" y="89"/>
                    </a:lnTo>
                    <a:lnTo>
                      <a:pt x="9" y="39"/>
                    </a:lnTo>
                    <a:lnTo>
                      <a:pt x="14" y="49"/>
                    </a:lnTo>
                    <a:lnTo>
                      <a:pt x="19" y="59"/>
                    </a:lnTo>
                    <a:lnTo>
                      <a:pt x="19" y="89"/>
                    </a:lnTo>
                    <a:lnTo>
                      <a:pt x="19" y="49"/>
                    </a:lnTo>
                    <a:lnTo>
                      <a:pt x="29" y="49"/>
                    </a:lnTo>
                    <a:lnTo>
                      <a:pt x="24" y="49"/>
                    </a:lnTo>
                    <a:lnTo>
                      <a:pt x="29" y="49"/>
                    </a:lnTo>
                    <a:lnTo>
                      <a:pt x="34" y="59"/>
                    </a:lnTo>
                    <a:lnTo>
                      <a:pt x="34" y="89"/>
                    </a:lnTo>
                    <a:lnTo>
                      <a:pt x="34" y="39"/>
                    </a:lnTo>
                    <a:lnTo>
                      <a:pt x="44" y="39"/>
                    </a:lnTo>
                    <a:lnTo>
                      <a:pt x="44" y="79"/>
                    </a:lnTo>
                    <a:lnTo>
                      <a:pt x="49" y="69"/>
                    </a:lnTo>
                    <a:lnTo>
                      <a:pt x="49" y="10"/>
                    </a:lnTo>
                    <a:lnTo>
                      <a:pt x="54" y="0"/>
                    </a:lnTo>
                    <a:lnTo>
                      <a:pt x="59" y="10"/>
                    </a:lnTo>
                    <a:lnTo>
                      <a:pt x="59" y="39"/>
                    </a:lnTo>
                    <a:lnTo>
                      <a:pt x="59" y="0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69" y="0"/>
                    </a:lnTo>
                    <a:lnTo>
                      <a:pt x="74" y="10"/>
                    </a:lnTo>
                    <a:lnTo>
                      <a:pt x="74" y="39"/>
                    </a:lnTo>
                    <a:lnTo>
                      <a:pt x="74" y="0"/>
                    </a:lnTo>
                    <a:lnTo>
                      <a:pt x="79" y="10"/>
                    </a:lnTo>
                    <a:lnTo>
                      <a:pt x="84" y="20"/>
                    </a:lnTo>
                    <a:lnTo>
                      <a:pt x="84" y="10"/>
                    </a:lnTo>
                    <a:lnTo>
                      <a:pt x="88" y="20"/>
                    </a:lnTo>
                    <a:lnTo>
                      <a:pt x="93" y="20"/>
                    </a:lnTo>
                    <a:lnTo>
                      <a:pt x="98" y="29"/>
                    </a:lnTo>
                    <a:lnTo>
                      <a:pt x="98" y="59"/>
                    </a:lnTo>
                    <a:lnTo>
                      <a:pt x="98" y="20"/>
                    </a:lnTo>
                    <a:lnTo>
                      <a:pt x="103" y="29"/>
                    </a:lnTo>
                    <a:lnTo>
                      <a:pt x="108" y="29"/>
                    </a:lnTo>
                    <a:lnTo>
                      <a:pt x="113" y="39"/>
                    </a:lnTo>
                    <a:lnTo>
                      <a:pt x="113" y="69"/>
                    </a:lnTo>
                    <a:lnTo>
                      <a:pt x="113" y="29"/>
                    </a:lnTo>
                    <a:lnTo>
                      <a:pt x="118" y="39"/>
                    </a:lnTo>
                    <a:lnTo>
                      <a:pt x="123" y="49"/>
                    </a:lnTo>
                    <a:lnTo>
                      <a:pt x="123" y="109"/>
                    </a:lnTo>
                    <a:lnTo>
                      <a:pt x="123" y="79"/>
                    </a:lnTo>
                    <a:lnTo>
                      <a:pt x="133" y="79"/>
                    </a:lnTo>
                    <a:lnTo>
                      <a:pt x="128" y="79"/>
                    </a:lnTo>
                    <a:lnTo>
                      <a:pt x="133" y="79"/>
                    </a:lnTo>
                    <a:lnTo>
                      <a:pt x="138" y="89"/>
                    </a:lnTo>
                    <a:lnTo>
                      <a:pt x="138" y="109"/>
                    </a:lnTo>
                    <a:lnTo>
                      <a:pt x="138" y="69"/>
                    </a:lnTo>
                    <a:lnTo>
                      <a:pt x="143" y="79"/>
                    </a:lnTo>
                    <a:lnTo>
                      <a:pt x="148" y="69"/>
                    </a:lnTo>
                    <a:lnTo>
                      <a:pt x="148" y="99"/>
                    </a:lnTo>
                    <a:lnTo>
                      <a:pt x="153" y="109"/>
                    </a:lnTo>
                    <a:lnTo>
                      <a:pt x="153" y="59"/>
                    </a:lnTo>
                    <a:lnTo>
                      <a:pt x="158" y="69"/>
                    </a:lnTo>
                    <a:lnTo>
                      <a:pt x="163" y="59"/>
                    </a:lnTo>
                    <a:lnTo>
                      <a:pt x="163" y="99"/>
                    </a:lnTo>
                    <a:lnTo>
                      <a:pt x="163" y="59"/>
                    </a:lnTo>
                    <a:lnTo>
                      <a:pt x="172" y="59"/>
                    </a:lnTo>
                    <a:lnTo>
                      <a:pt x="167" y="59"/>
                    </a:lnTo>
                    <a:lnTo>
                      <a:pt x="172" y="59"/>
                    </a:lnTo>
                    <a:lnTo>
                      <a:pt x="177" y="69"/>
                    </a:lnTo>
                    <a:lnTo>
                      <a:pt x="177" y="89"/>
                    </a:lnTo>
                    <a:lnTo>
                      <a:pt x="177" y="39"/>
                    </a:lnTo>
                    <a:lnTo>
                      <a:pt x="182" y="49"/>
                    </a:lnTo>
                    <a:lnTo>
                      <a:pt x="187" y="59"/>
                    </a:lnTo>
                    <a:lnTo>
                      <a:pt x="187" y="79"/>
                    </a:lnTo>
                    <a:lnTo>
                      <a:pt x="187" y="59"/>
                    </a:lnTo>
                    <a:lnTo>
                      <a:pt x="192" y="49"/>
                    </a:lnTo>
                    <a:lnTo>
                      <a:pt x="192" y="29"/>
                    </a:lnTo>
                    <a:lnTo>
                      <a:pt x="192" y="39"/>
                    </a:lnTo>
                    <a:lnTo>
                      <a:pt x="197" y="29"/>
                    </a:lnTo>
                    <a:lnTo>
                      <a:pt x="197" y="20"/>
                    </a:lnTo>
                    <a:lnTo>
                      <a:pt x="197" y="49"/>
                    </a:lnTo>
                    <a:lnTo>
                      <a:pt x="202" y="39"/>
                    </a:lnTo>
                    <a:lnTo>
                      <a:pt x="207" y="39"/>
                    </a:lnTo>
                    <a:lnTo>
                      <a:pt x="212" y="39"/>
                    </a:lnTo>
                    <a:lnTo>
                      <a:pt x="217" y="49"/>
                    </a:lnTo>
                    <a:lnTo>
                      <a:pt x="217" y="69"/>
                    </a:lnTo>
                    <a:lnTo>
                      <a:pt x="217" y="29"/>
                    </a:lnTo>
                    <a:lnTo>
                      <a:pt x="222" y="39"/>
                    </a:lnTo>
                    <a:lnTo>
                      <a:pt x="227" y="49"/>
                    </a:lnTo>
                    <a:lnTo>
                      <a:pt x="227" y="69"/>
                    </a:lnTo>
                    <a:lnTo>
                      <a:pt x="227" y="59"/>
                    </a:lnTo>
                    <a:lnTo>
                      <a:pt x="232" y="49"/>
                    </a:lnTo>
                    <a:lnTo>
                      <a:pt x="232" y="20"/>
                    </a:lnTo>
                    <a:lnTo>
                      <a:pt x="232" y="29"/>
                    </a:lnTo>
                    <a:lnTo>
                      <a:pt x="237" y="39"/>
                    </a:lnTo>
                    <a:lnTo>
                      <a:pt x="242" y="49"/>
                    </a:lnTo>
                    <a:lnTo>
                      <a:pt x="242" y="69"/>
                    </a:lnTo>
                    <a:lnTo>
                      <a:pt x="242" y="29"/>
                    </a:lnTo>
                    <a:lnTo>
                      <a:pt x="246" y="39"/>
                    </a:lnTo>
                    <a:lnTo>
                      <a:pt x="251" y="39"/>
                    </a:lnTo>
                    <a:lnTo>
                      <a:pt x="256" y="49"/>
                    </a:lnTo>
                    <a:lnTo>
                      <a:pt x="256" y="69"/>
                    </a:lnTo>
                    <a:lnTo>
                      <a:pt x="256" y="29"/>
                    </a:lnTo>
                    <a:lnTo>
                      <a:pt x="261" y="29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5" name="Oval 306">
                <a:extLst>
                  <a:ext uri="{FF2B5EF4-FFF2-40B4-BE49-F238E27FC236}">
                    <a16:creationId xmlns:a16="http://schemas.microsoft.com/office/drawing/2014/main" id="{DCD631A7-CF67-7343-9269-9F4396625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258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296" name="Freeform 307">
                <a:extLst>
                  <a:ext uri="{FF2B5EF4-FFF2-40B4-BE49-F238E27FC236}">
                    <a16:creationId xmlns:a16="http://schemas.microsoft.com/office/drawing/2014/main" id="{5DD47650-22B2-D742-A92B-7044F4A30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" y="2236"/>
                <a:ext cx="135" cy="78"/>
              </a:xfrm>
              <a:custGeom>
                <a:avLst/>
                <a:gdLst>
                  <a:gd name="T0" fmla="*/ 0 w 188"/>
                  <a:gd name="T1" fmla="*/ 172 h 110"/>
                  <a:gd name="T2" fmla="*/ 660 w 188"/>
                  <a:gd name="T3" fmla="*/ 350 h 110"/>
                  <a:gd name="T4" fmla="*/ 1919 w 188"/>
                  <a:gd name="T5" fmla="*/ 350 h 110"/>
                  <a:gd name="T6" fmla="*/ 1919 w 188"/>
                  <a:gd name="T7" fmla="*/ 521 h 110"/>
                  <a:gd name="T8" fmla="*/ 2530 w 188"/>
                  <a:gd name="T9" fmla="*/ 521 h 110"/>
                  <a:gd name="T10" fmla="*/ 3210 w 188"/>
                  <a:gd name="T11" fmla="*/ 521 h 110"/>
                  <a:gd name="T12" fmla="*/ 3789 w 188"/>
                  <a:gd name="T13" fmla="*/ 172 h 110"/>
                  <a:gd name="T14" fmla="*/ 4451 w 188"/>
                  <a:gd name="T15" fmla="*/ 172 h 110"/>
                  <a:gd name="T16" fmla="*/ 5052 w 188"/>
                  <a:gd name="T17" fmla="*/ 521 h 110"/>
                  <a:gd name="T18" fmla="*/ 5711 w 188"/>
                  <a:gd name="T19" fmla="*/ 1727 h 110"/>
                  <a:gd name="T20" fmla="*/ 6276 w 188"/>
                  <a:gd name="T21" fmla="*/ 521 h 110"/>
                  <a:gd name="T22" fmla="*/ 6855 w 188"/>
                  <a:gd name="T23" fmla="*/ 1556 h 110"/>
                  <a:gd name="T24" fmla="*/ 7514 w 188"/>
                  <a:gd name="T25" fmla="*/ 350 h 110"/>
                  <a:gd name="T26" fmla="*/ 8115 w 188"/>
                  <a:gd name="T27" fmla="*/ 521 h 110"/>
                  <a:gd name="T28" fmla="*/ 8774 w 188"/>
                  <a:gd name="T29" fmla="*/ 693 h 110"/>
                  <a:gd name="T30" fmla="*/ 8774 w 188"/>
                  <a:gd name="T31" fmla="*/ 693 h 110"/>
                  <a:gd name="T32" fmla="*/ 9374 w 188"/>
                  <a:gd name="T33" fmla="*/ 693 h 110"/>
                  <a:gd name="T34" fmla="*/ 10027 w 188"/>
                  <a:gd name="T35" fmla="*/ 172 h 110"/>
                  <a:gd name="T36" fmla="*/ 10643 w 188"/>
                  <a:gd name="T37" fmla="*/ 350 h 110"/>
                  <a:gd name="T38" fmla="*/ 11325 w 188"/>
                  <a:gd name="T39" fmla="*/ 350 h 110"/>
                  <a:gd name="T40" fmla="*/ 11985 w 188"/>
                  <a:gd name="T41" fmla="*/ 172 h 110"/>
                  <a:gd name="T42" fmla="*/ 12566 w 188"/>
                  <a:gd name="T43" fmla="*/ 521 h 110"/>
                  <a:gd name="T44" fmla="*/ 13236 w 188"/>
                  <a:gd name="T45" fmla="*/ 521 h 110"/>
                  <a:gd name="T46" fmla="*/ 13815 w 188"/>
                  <a:gd name="T47" fmla="*/ 350 h 110"/>
                  <a:gd name="T48" fmla="*/ 13815 w 188"/>
                  <a:gd name="T49" fmla="*/ 350 h 110"/>
                  <a:gd name="T50" fmla="*/ 14474 w 188"/>
                  <a:gd name="T51" fmla="*/ 521 h 110"/>
                  <a:gd name="T52" fmla="*/ 15074 w 188"/>
                  <a:gd name="T53" fmla="*/ 0 h 110"/>
                  <a:gd name="T54" fmla="*/ 15776 w 188"/>
                  <a:gd name="T55" fmla="*/ 172 h 110"/>
                  <a:gd name="T56" fmla="*/ 16230 w 188"/>
                  <a:gd name="T57" fmla="*/ 350 h 110"/>
                  <a:gd name="T58" fmla="*/ 16881 w 188"/>
                  <a:gd name="T59" fmla="*/ 0 h 110"/>
                  <a:gd name="T60" fmla="*/ 17541 w 188"/>
                  <a:gd name="T61" fmla="*/ 521 h 110"/>
                  <a:gd name="T62" fmla="*/ 18142 w 188"/>
                  <a:gd name="T63" fmla="*/ 350 h 110"/>
                  <a:gd name="T64" fmla="*/ 18801 w 188"/>
                  <a:gd name="T65" fmla="*/ 693 h 110"/>
                  <a:gd name="T66" fmla="*/ 18801 w 188"/>
                  <a:gd name="T67" fmla="*/ 693 h 110"/>
                  <a:gd name="T68" fmla="*/ 19440 w 188"/>
                  <a:gd name="T69" fmla="*/ 350 h 110"/>
                  <a:gd name="T70" fmla="*/ 20091 w 188"/>
                  <a:gd name="T71" fmla="*/ 693 h 110"/>
                  <a:gd name="T72" fmla="*/ 20670 w 188"/>
                  <a:gd name="T73" fmla="*/ 172 h 110"/>
                  <a:gd name="T74" fmla="*/ 21352 w 188"/>
                  <a:gd name="T75" fmla="*/ 172 h 110"/>
                  <a:gd name="T76" fmla="*/ 21930 w 188"/>
                  <a:gd name="T77" fmla="*/ 350 h 110"/>
                  <a:gd name="T78" fmla="*/ 21930 w 188"/>
                  <a:gd name="T79" fmla="*/ 521 h 110"/>
                  <a:gd name="T80" fmla="*/ 22590 w 188"/>
                  <a:gd name="T81" fmla="*/ 350 h 110"/>
                  <a:gd name="T82" fmla="*/ 23192 w 188"/>
                  <a:gd name="T83" fmla="*/ 350 h 1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8" h="110">
                    <a:moveTo>
                      <a:pt x="0" y="30"/>
                    </a:moveTo>
                    <a:lnTo>
                      <a:pt x="0" y="30"/>
                    </a:lnTo>
                    <a:lnTo>
                      <a:pt x="0" y="10"/>
                    </a:lnTo>
                    <a:lnTo>
                      <a:pt x="5" y="10"/>
                    </a:lnTo>
                    <a:lnTo>
                      <a:pt x="5" y="100"/>
                    </a:lnTo>
                    <a:lnTo>
                      <a:pt x="5" y="20"/>
                    </a:lnTo>
                    <a:lnTo>
                      <a:pt x="10" y="30"/>
                    </a:lnTo>
                    <a:lnTo>
                      <a:pt x="10" y="10"/>
                    </a:lnTo>
                    <a:lnTo>
                      <a:pt x="15" y="20"/>
                    </a:lnTo>
                    <a:lnTo>
                      <a:pt x="15" y="100"/>
                    </a:lnTo>
                    <a:lnTo>
                      <a:pt x="15" y="0"/>
                    </a:lnTo>
                    <a:lnTo>
                      <a:pt x="15" y="30"/>
                    </a:lnTo>
                    <a:lnTo>
                      <a:pt x="20" y="20"/>
                    </a:lnTo>
                    <a:lnTo>
                      <a:pt x="20" y="10"/>
                    </a:lnTo>
                    <a:lnTo>
                      <a:pt x="20" y="30"/>
                    </a:lnTo>
                    <a:lnTo>
                      <a:pt x="25" y="20"/>
                    </a:lnTo>
                    <a:lnTo>
                      <a:pt x="25" y="10"/>
                    </a:lnTo>
                    <a:lnTo>
                      <a:pt x="25" y="30"/>
                    </a:lnTo>
                    <a:lnTo>
                      <a:pt x="30" y="40"/>
                    </a:lnTo>
                    <a:lnTo>
                      <a:pt x="30" y="100"/>
                    </a:lnTo>
                    <a:lnTo>
                      <a:pt x="30" y="10"/>
                    </a:lnTo>
                    <a:lnTo>
                      <a:pt x="30" y="30"/>
                    </a:lnTo>
                    <a:lnTo>
                      <a:pt x="35" y="20"/>
                    </a:lnTo>
                    <a:lnTo>
                      <a:pt x="35" y="10"/>
                    </a:lnTo>
                    <a:lnTo>
                      <a:pt x="35" y="30"/>
                    </a:lnTo>
                    <a:lnTo>
                      <a:pt x="40" y="20"/>
                    </a:lnTo>
                    <a:lnTo>
                      <a:pt x="40" y="30"/>
                    </a:lnTo>
                    <a:lnTo>
                      <a:pt x="40" y="10"/>
                    </a:lnTo>
                    <a:lnTo>
                      <a:pt x="45" y="0"/>
                    </a:lnTo>
                    <a:lnTo>
                      <a:pt x="45" y="100"/>
                    </a:lnTo>
                    <a:lnTo>
                      <a:pt x="45" y="20"/>
                    </a:lnTo>
                    <a:lnTo>
                      <a:pt x="49" y="10"/>
                    </a:lnTo>
                    <a:lnTo>
                      <a:pt x="49" y="30"/>
                    </a:lnTo>
                    <a:lnTo>
                      <a:pt x="49" y="20"/>
                    </a:lnTo>
                    <a:lnTo>
                      <a:pt x="54" y="10"/>
                    </a:lnTo>
                    <a:lnTo>
                      <a:pt x="54" y="90"/>
                    </a:lnTo>
                    <a:lnTo>
                      <a:pt x="54" y="0"/>
                    </a:lnTo>
                    <a:lnTo>
                      <a:pt x="54" y="30"/>
                    </a:lnTo>
                    <a:lnTo>
                      <a:pt x="59" y="20"/>
                    </a:lnTo>
                    <a:lnTo>
                      <a:pt x="59" y="10"/>
                    </a:lnTo>
                    <a:lnTo>
                      <a:pt x="59" y="20"/>
                    </a:lnTo>
                    <a:lnTo>
                      <a:pt x="64" y="30"/>
                    </a:lnTo>
                    <a:lnTo>
                      <a:pt x="64" y="10"/>
                    </a:lnTo>
                    <a:lnTo>
                      <a:pt x="64" y="30"/>
                    </a:lnTo>
                    <a:lnTo>
                      <a:pt x="69" y="40"/>
                    </a:lnTo>
                    <a:lnTo>
                      <a:pt x="69" y="110"/>
                    </a:lnTo>
                    <a:lnTo>
                      <a:pt x="69" y="0"/>
                    </a:lnTo>
                    <a:lnTo>
                      <a:pt x="69" y="40"/>
                    </a:lnTo>
                    <a:lnTo>
                      <a:pt x="74" y="30"/>
                    </a:lnTo>
                    <a:lnTo>
                      <a:pt x="74" y="20"/>
                    </a:lnTo>
                    <a:lnTo>
                      <a:pt x="74" y="40"/>
                    </a:lnTo>
                    <a:lnTo>
                      <a:pt x="79" y="30"/>
                    </a:lnTo>
                    <a:lnTo>
                      <a:pt x="79" y="40"/>
                    </a:lnTo>
                    <a:lnTo>
                      <a:pt x="79" y="10"/>
                    </a:lnTo>
                    <a:lnTo>
                      <a:pt x="84" y="10"/>
                    </a:lnTo>
                    <a:lnTo>
                      <a:pt x="84" y="100"/>
                    </a:lnTo>
                    <a:lnTo>
                      <a:pt x="84" y="20"/>
                    </a:lnTo>
                    <a:lnTo>
                      <a:pt x="89" y="30"/>
                    </a:lnTo>
                    <a:lnTo>
                      <a:pt x="89" y="20"/>
                    </a:lnTo>
                    <a:lnTo>
                      <a:pt x="94" y="30"/>
                    </a:lnTo>
                    <a:lnTo>
                      <a:pt x="94" y="100"/>
                    </a:lnTo>
                    <a:lnTo>
                      <a:pt x="94" y="10"/>
                    </a:lnTo>
                    <a:lnTo>
                      <a:pt x="94" y="30"/>
                    </a:lnTo>
                    <a:lnTo>
                      <a:pt x="99" y="20"/>
                    </a:lnTo>
                    <a:lnTo>
                      <a:pt x="99" y="30"/>
                    </a:lnTo>
                    <a:lnTo>
                      <a:pt x="99" y="10"/>
                    </a:lnTo>
                    <a:lnTo>
                      <a:pt x="99" y="20"/>
                    </a:lnTo>
                    <a:lnTo>
                      <a:pt x="104" y="30"/>
                    </a:lnTo>
                    <a:lnTo>
                      <a:pt x="104" y="10"/>
                    </a:lnTo>
                    <a:lnTo>
                      <a:pt x="104" y="30"/>
                    </a:lnTo>
                    <a:lnTo>
                      <a:pt x="109" y="20"/>
                    </a:lnTo>
                    <a:lnTo>
                      <a:pt x="109" y="90"/>
                    </a:lnTo>
                    <a:lnTo>
                      <a:pt x="109" y="0"/>
                    </a:lnTo>
                    <a:lnTo>
                      <a:pt x="109" y="20"/>
                    </a:lnTo>
                    <a:lnTo>
                      <a:pt x="114" y="10"/>
                    </a:lnTo>
                    <a:lnTo>
                      <a:pt x="114" y="30"/>
                    </a:lnTo>
                    <a:lnTo>
                      <a:pt x="119" y="20"/>
                    </a:lnTo>
                    <a:lnTo>
                      <a:pt x="119" y="30"/>
                    </a:lnTo>
                    <a:lnTo>
                      <a:pt x="119" y="0"/>
                    </a:lnTo>
                    <a:lnTo>
                      <a:pt x="124" y="10"/>
                    </a:lnTo>
                    <a:lnTo>
                      <a:pt x="124" y="90"/>
                    </a:lnTo>
                    <a:lnTo>
                      <a:pt x="124" y="10"/>
                    </a:lnTo>
                    <a:lnTo>
                      <a:pt x="128" y="20"/>
                    </a:lnTo>
                    <a:lnTo>
                      <a:pt x="128" y="30"/>
                    </a:lnTo>
                    <a:lnTo>
                      <a:pt x="128" y="20"/>
                    </a:lnTo>
                    <a:lnTo>
                      <a:pt x="133" y="10"/>
                    </a:lnTo>
                    <a:lnTo>
                      <a:pt x="133" y="100"/>
                    </a:lnTo>
                    <a:lnTo>
                      <a:pt x="133" y="0"/>
                    </a:lnTo>
                    <a:lnTo>
                      <a:pt x="133" y="30"/>
                    </a:lnTo>
                    <a:lnTo>
                      <a:pt x="138" y="20"/>
                    </a:lnTo>
                    <a:lnTo>
                      <a:pt x="138" y="30"/>
                    </a:lnTo>
                    <a:lnTo>
                      <a:pt x="138" y="10"/>
                    </a:lnTo>
                    <a:lnTo>
                      <a:pt x="138" y="30"/>
                    </a:lnTo>
                    <a:lnTo>
                      <a:pt x="143" y="20"/>
                    </a:lnTo>
                    <a:lnTo>
                      <a:pt x="143" y="10"/>
                    </a:lnTo>
                    <a:lnTo>
                      <a:pt x="143" y="30"/>
                    </a:lnTo>
                    <a:lnTo>
                      <a:pt x="148" y="40"/>
                    </a:lnTo>
                    <a:lnTo>
                      <a:pt x="148" y="110"/>
                    </a:lnTo>
                    <a:lnTo>
                      <a:pt x="148" y="0"/>
                    </a:lnTo>
                    <a:lnTo>
                      <a:pt x="148" y="40"/>
                    </a:lnTo>
                    <a:lnTo>
                      <a:pt x="153" y="30"/>
                    </a:lnTo>
                    <a:lnTo>
                      <a:pt x="153" y="40"/>
                    </a:lnTo>
                    <a:lnTo>
                      <a:pt x="153" y="20"/>
                    </a:lnTo>
                    <a:lnTo>
                      <a:pt x="153" y="40"/>
                    </a:lnTo>
                    <a:lnTo>
                      <a:pt x="158" y="30"/>
                    </a:lnTo>
                    <a:lnTo>
                      <a:pt x="158" y="40"/>
                    </a:lnTo>
                    <a:lnTo>
                      <a:pt x="158" y="20"/>
                    </a:lnTo>
                    <a:lnTo>
                      <a:pt x="163" y="10"/>
                    </a:lnTo>
                    <a:lnTo>
                      <a:pt x="163" y="110"/>
                    </a:lnTo>
                    <a:lnTo>
                      <a:pt x="163" y="20"/>
                    </a:lnTo>
                    <a:lnTo>
                      <a:pt x="168" y="10"/>
                    </a:lnTo>
                    <a:lnTo>
                      <a:pt x="168" y="30"/>
                    </a:lnTo>
                    <a:lnTo>
                      <a:pt x="168" y="10"/>
                    </a:lnTo>
                    <a:lnTo>
                      <a:pt x="173" y="20"/>
                    </a:lnTo>
                    <a:lnTo>
                      <a:pt x="173" y="90"/>
                    </a:lnTo>
                    <a:lnTo>
                      <a:pt x="173" y="0"/>
                    </a:lnTo>
                    <a:lnTo>
                      <a:pt x="173" y="30"/>
                    </a:lnTo>
                    <a:lnTo>
                      <a:pt x="178" y="20"/>
                    </a:lnTo>
                    <a:lnTo>
                      <a:pt x="178" y="10"/>
                    </a:lnTo>
                    <a:lnTo>
                      <a:pt x="178" y="20"/>
                    </a:lnTo>
                    <a:lnTo>
                      <a:pt x="183" y="30"/>
                    </a:lnTo>
                    <a:lnTo>
                      <a:pt x="183" y="0"/>
                    </a:lnTo>
                    <a:lnTo>
                      <a:pt x="183" y="20"/>
                    </a:lnTo>
                    <a:lnTo>
                      <a:pt x="188" y="30"/>
                    </a:lnTo>
                    <a:lnTo>
                      <a:pt x="188" y="9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7" name="Freeform 308">
                <a:extLst>
                  <a:ext uri="{FF2B5EF4-FFF2-40B4-BE49-F238E27FC236}">
                    <a16:creationId xmlns:a16="http://schemas.microsoft.com/office/drawing/2014/main" id="{85F2FA7D-AF3D-744F-9258-0E5FEA44B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" y="2229"/>
                <a:ext cx="145" cy="84"/>
              </a:xfrm>
              <a:custGeom>
                <a:avLst/>
                <a:gdLst>
                  <a:gd name="T0" fmla="*/ 0 w 202"/>
                  <a:gd name="T1" fmla="*/ 498 h 120"/>
                  <a:gd name="T2" fmla="*/ 661 w 202"/>
                  <a:gd name="T3" fmla="*/ 498 h 120"/>
                  <a:gd name="T4" fmla="*/ 1263 w 202"/>
                  <a:gd name="T5" fmla="*/ 166 h 120"/>
                  <a:gd name="T6" fmla="*/ 1924 w 202"/>
                  <a:gd name="T7" fmla="*/ 1641 h 120"/>
                  <a:gd name="T8" fmla="*/ 2414 w 202"/>
                  <a:gd name="T9" fmla="*/ 498 h 120"/>
                  <a:gd name="T10" fmla="*/ 3070 w 202"/>
                  <a:gd name="T11" fmla="*/ 1807 h 120"/>
                  <a:gd name="T12" fmla="*/ 3677 w 202"/>
                  <a:gd name="T13" fmla="*/ 498 h 120"/>
                  <a:gd name="T14" fmla="*/ 4339 w 202"/>
                  <a:gd name="T15" fmla="*/ 498 h 120"/>
                  <a:gd name="T16" fmla="*/ 4993 w 202"/>
                  <a:gd name="T17" fmla="*/ 498 h 120"/>
                  <a:gd name="T18" fmla="*/ 4993 w 202"/>
                  <a:gd name="T19" fmla="*/ 498 h 120"/>
                  <a:gd name="T20" fmla="*/ 5641 w 202"/>
                  <a:gd name="T21" fmla="*/ 498 h 120"/>
                  <a:gd name="T22" fmla="*/ 6285 w 202"/>
                  <a:gd name="T23" fmla="*/ 335 h 120"/>
                  <a:gd name="T24" fmla="*/ 6872 w 202"/>
                  <a:gd name="T25" fmla="*/ 335 h 120"/>
                  <a:gd name="T26" fmla="*/ 8133 w 202"/>
                  <a:gd name="T27" fmla="*/ 166 h 120"/>
                  <a:gd name="T28" fmla="*/ 9398 w 202"/>
                  <a:gd name="T29" fmla="*/ 657 h 120"/>
                  <a:gd name="T30" fmla="*/ 10097 w 202"/>
                  <a:gd name="T31" fmla="*/ 1641 h 120"/>
                  <a:gd name="T32" fmla="*/ 11360 w 202"/>
                  <a:gd name="T33" fmla="*/ 657 h 120"/>
                  <a:gd name="T34" fmla="*/ 12011 w 202"/>
                  <a:gd name="T35" fmla="*/ 1485 h 120"/>
                  <a:gd name="T36" fmla="*/ 12011 w 202"/>
                  <a:gd name="T37" fmla="*/ 335 h 120"/>
                  <a:gd name="T38" fmla="*/ 12471 w 202"/>
                  <a:gd name="T39" fmla="*/ 335 h 120"/>
                  <a:gd name="T40" fmla="*/ 13133 w 202"/>
                  <a:gd name="T41" fmla="*/ 1641 h 120"/>
                  <a:gd name="T42" fmla="*/ 14434 w 202"/>
                  <a:gd name="T43" fmla="*/ 498 h 120"/>
                  <a:gd name="T44" fmla="*/ 14434 w 202"/>
                  <a:gd name="T45" fmla="*/ 498 h 120"/>
                  <a:gd name="T46" fmla="*/ 15035 w 202"/>
                  <a:gd name="T47" fmla="*/ 166 h 120"/>
                  <a:gd name="T48" fmla="*/ 15697 w 202"/>
                  <a:gd name="T49" fmla="*/ 821 h 120"/>
                  <a:gd name="T50" fmla="*/ 16348 w 202"/>
                  <a:gd name="T51" fmla="*/ 1970 h 120"/>
                  <a:gd name="T52" fmla="*/ 16948 w 202"/>
                  <a:gd name="T53" fmla="*/ 657 h 120"/>
                  <a:gd name="T54" fmla="*/ 17611 w 202"/>
                  <a:gd name="T55" fmla="*/ 498 h 120"/>
                  <a:gd name="T56" fmla="*/ 18233 w 202"/>
                  <a:gd name="T57" fmla="*/ 498 h 120"/>
                  <a:gd name="T58" fmla="*/ 18233 w 202"/>
                  <a:gd name="T59" fmla="*/ 498 h 120"/>
                  <a:gd name="T60" fmla="*/ 18914 w 202"/>
                  <a:gd name="T61" fmla="*/ 498 h 120"/>
                  <a:gd name="T62" fmla="*/ 19493 w 202"/>
                  <a:gd name="T63" fmla="*/ 1641 h 120"/>
                  <a:gd name="T64" fmla="*/ 20174 w 202"/>
                  <a:gd name="T65" fmla="*/ 498 h 120"/>
                  <a:gd name="T66" fmla="*/ 20762 w 202"/>
                  <a:gd name="T67" fmla="*/ 657 h 120"/>
                  <a:gd name="T68" fmla="*/ 21423 w 202"/>
                  <a:gd name="T69" fmla="*/ 335 h 120"/>
                  <a:gd name="T70" fmla="*/ 22128 w 202"/>
                  <a:gd name="T71" fmla="*/ 821 h 120"/>
                  <a:gd name="T72" fmla="*/ 22568 w 202"/>
                  <a:gd name="T73" fmla="*/ 657 h 120"/>
                  <a:gd name="T74" fmla="*/ 23250 w 202"/>
                  <a:gd name="T75" fmla="*/ 335 h 120"/>
                  <a:gd name="T76" fmla="*/ 23832 w 202"/>
                  <a:gd name="T77" fmla="*/ 335 h 120"/>
                  <a:gd name="T78" fmla="*/ 24514 w 202"/>
                  <a:gd name="T79" fmla="*/ 498 h 120"/>
                  <a:gd name="T80" fmla="*/ 24514 w 202"/>
                  <a:gd name="T81" fmla="*/ 498 h 120"/>
                  <a:gd name="T82" fmla="*/ 25095 w 202"/>
                  <a:gd name="T83" fmla="*/ 498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2" h="120">
                    <a:moveTo>
                      <a:pt x="0" y="100"/>
                    </a:moveTo>
                    <a:lnTo>
                      <a:pt x="0" y="10"/>
                    </a:lnTo>
                    <a:lnTo>
                      <a:pt x="0" y="30"/>
                    </a:lnTo>
                    <a:lnTo>
                      <a:pt x="5" y="20"/>
                    </a:lnTo>
                    <a:lnTo>
                      <a:pt x="5" y="10"/>
                    </a:lnTo>
                    <a:lnTo>
                      <a:pt x="5" y="30"/>
                    </a:lnTo>
                    <a:lnTo>
                      <a:pt x="10" y="20"/>
                    </a:lnTo>
                    <a:lnTo>
                      <a:pt x="10" y="40"/>
                    </a:lnTo>
                    <a:lnTo>
                      <a:pt x="10" y="10"/>
                    </a:lnTo>
                    <a:lnTo>
                      <a:pt x="15" y="20"/>
                    </a:lnTo>
                    <a:lnTo>
                      <a:pt x="15" y="100"/>
                    </a:lnTo>
                    <a:lnTo>
                      <a:pt x="15" y="20"/>
                    </a:lnTo>
                    <a:lnTo>
                      <a:pt x="19" y="10"/>
                    </a:lnTo>
                    <a:lnTo>
                      <a:pt x="19" y="30"/>
                    </a:lnTo>
                    <a:lnTo>
                      <a:pt x="19" y="20"/>
                    </a:lnTo>
                    <a:lnTo>
                      <a:pt x="24" y="10"/>
                    </a:lnTo>
                    <a:lnTo>
                      <a:pt x="24" y="110"/>
                    </a:lnTo>
                    <a:lnTo>
                      <a:pt x="24" y="0"/>
                    </a:lnTo>
                    <a:lnTo>
                      <a:pt x="24" y="40"/>
                    </a:lnTo>
                    <a:lnTo>
                      <a:pt x="29" y="30"/>
                    </a:lnTo>
                    <a:lnTo>
                      <a:pt x="29" y="20"/>
                    </a:lnTo>
                    <a:lnTo>
                      <a:pt x="29" y="40"/>
                    </a:lnTo>
                    <a:lnTo>
                      <a:pt x="34" y="30"/>
                    </a:lnTo>
                    <a:lnTo>
                      <a:pt x="34" y="20"/>
                    </a:lnTo>
                    <a:lnTo>
                      <a:pt x="34" y="40"/>
                    </a:lnTo>
                    <a:lnTo>
                      <a:pt x="39" y="30"/>
                    </a:lnTo>
                    <a:lnTo>
                      <a:pt x="39" y="90"/>
                    </a:lnTo>
                    <a:lnTo>
                      <a:pt x="39" y="20"/>
                    </a:lnTo>
                    <a:lnTo>
                      <a:pt x="39" y="30"/>
                    </a:lnTo>
                    <a:lnTo>
                      <a:pt x="44" y="20"/>
                    </a:lnTo>
                    <a:lnTo>
                      <a:pt x="44" y="30"/>
                    </a:lnTo>
                    <a:lnTo>
                      <a:pt x="49" y="20"/>
                    </a:lnTo>
                    <a:lnTo>
                      <a:pt x="49" y="40"/>
                    </a:lnTo>
                    <a:lnTo>
                      <a:pt x="49" y="20"/>
                    </a:lnTo>
                    <a:lnTo>
                      <a:pt x="54" y="30"/>
                    </a:lnTo>
                    <a:lnTo>
                      <a:pt x="54" y="90"/>
                    </a:lnTo>
                    <a:lnTo>
                      <a:pt x="54" y="20"/>
                    </a:lnTo>
                    <a:lnTo>
                      <a:pt x="64" y="20"/>
                    </a:lnTo>
                    <a:lnTo>
                      <a:pt x="64" y="90"/>
                    </a:lnTo>
                    <a:lnTo>
                      <a:pt x="64" y="10"/>
                    </a:lnTo>
                    <a:lnTo>
                      <a:pt x="64" y="30"/>
                    </a:lnTo>
                    <a:lnTo>
                      <a:pt x="74" y="30"/>
                    </a:lnTo>
                    <a:lnTo>
                      <a:pt x="74" y="40"/>
                    </a:lnTo>
                    <a:lnTo>
                      <a:pt x="79" y="50"/>
                    </a:lnTo>
                    <a:lnTo>
                      <a:pt x="79" y="100"/>
                    </a:lnTo>
                    <a:lnTo>
                      <a:pt x="79" y="20"/>
                    </a:lnTo>
                    <a:lnTo>
                      <a:pt x="79" y="40"/>
                    </a:lnTo>
                    <a:lnTo>
                      <a:pt x="89" y="40"/>
                    </a:lnTo>
                    <a:lnTo>
                      <a:pt x="89" y="10"/>
                    </a:lnTo>
                    <a:lnTo>
                      <a:pt x="89" y="70"/>
                    </a:lnTo>
                    <a:lnTo>
                      <a:pt x="94" y="90"/>
                    </a:lnTo>
                    <a:lnTo>
                      <a:pt x="94" y="100"/>
                    </a:lnTo>
                    <a:lnTo>
                      <a:pt x="94" y="20"/>
                    </a:lnTo>
                    <a:lnTo>
                      <a:pt x="98" y="30"/>
                    </a:lnTo>
                    <a:lnTo>
                      <a:pt x="98" y="40"/>
                    </a:lnTo>
                    <a:lnTo>
                      <a:pt x="98" y="20"/>
                    </a:lnTo>
                    <a:lnTo>
                      <a:pt x="98" y="30"/>
                    </a:lnTo>
                    <a:lnTo>
                      <a:pt x="103" y="40"/>
                    </a:lnTo>
                    <a:lnTo>
                      <a:pt x="103" y="100"/>
                    </a:lnTo>
                    <a:lnTo>
                      <a:pt x="103" y="10"/>
                    </a:lnTo>
                    <a:lnTo>
                      <a:pt x="103" y="30"/>
                    </a:lnTo>
                    <a:lnTo>
                      <a:pt x="113" y="30"/>
                    </a:lnTo>
                    <a:lnTo>
                      <a:pt x="113" y="40"/>
                    </a:lnTo>
                    <a:lnTo>
                      <a:pt x="113" y="10"/>
                    </a:lnTo>
                    <a:lnTo>
                      <a:pt x="113" y="30"/>
                    </a:lnTo>
                    <a:lnTo>
                      <a:pt x="118" y="20"/>
                    </a:lnTo>
                    <a:lnTo>
                      <a:pt x="118" y="110"/>
                    </a:lnTo>
                    <a:lnTo>
                      <a:pt x="118" y="10"/>
                    </a:lnTo>
                    <a:lnTo>
                      <a:pt x="118" y="30"/>
                    </a:lnTo>
                    <a:lnTo>
                      <a:pt x="123" y="20"/>
                    </a:lnTo>
                    <a:lnTo>
                      <a:pt x="123" y="50"/>
                    </a:lnTo>
                    <a:lnTo>
                      <a:pt x="123" y="30"/>
                    </a:lnTo>
                    <a:lnTo>
                      <a:pt x="128" y="40"/>
                    </a:lnTo>
                    <a:lnTo>
                      <a:pt x="128" y="120"/>
                    </a:lnTo>
                    <a:lnTo>
                      <a:pt x="128" y="20"/>
                    </a:lnTo>
                    <a:lnTo>
                      <a:pt x="128" y="50"/>
                    </a:lnTo>
                    <a:lnTo>
                      <a:pt x="133" y="40"/>
                    </a:lnTo>
                    <a:lnTo>
                      <a:pt x="133" y="20"/>
                    </a:lnTo>
                    <a:lnTo>
                      <a:pt x="133" y="40"/>
                    </a:lnTo>
                    <a:lnTo>
                      <a:pt x="138" y="30"/>
                    </a:lnTo>
                    <a:lnTo>
                      <a:pt x="138" y="20"/>
                    </a:lnTo>
                    <a:lnTo>
                      <a:pt x="138" y="40"/>
                    </a:lnTo>
                    <a:lnTo>
                      <a:pt x="143" y="30"/>
                    </a:lnTo>
                    <a:lnTo>
                      <a:pt x="143" y="100"/>
                    </a:lnTo>
                    <a:lnTo>
                      <a:pt x="143" y="20"/>
                    </a:lnTo>
                    <a:lnTo>
                      <a:pt x="143" y="30"/>
                    </a:lnTo>
                    <a:lnTo>
                      <a:pt x="148" y="20"/>
                    </a:lnTo>
                    <a:lnTo>
                      <a:pt x="148" y="40"/>
                    </a:lnTo>
                    <a:lnTo>
                      <a:pt x="148" y="30"/>
                    </a:lnTo>
                    <a:lnTo>
                      <a:pt x="153" y="20"/>
                    </a:lnTo>
                    <a:lnTo>
                      <a:pt x="153" y="10"/>
                    </a:lnTo>
                    <a:lnTo>
                      <a:pt x="153" y="100"/>
                    </a:lnTo>
                    <a:lnTo>
                      <a:pt x="158" y="90"/>
                    </a:lnTo>
                    <a:lnTo>
                      <a:pt x="158" y="20"/>
                    </a:lnTo>
                    <a:lnTo>
                      <a:pt x="158" y="30"/>
                    </a:lnTo>
                    <a:lnTo>
                      <a:pt x="163" y="40"/>
                    </a:lnTo>
                    <a:lnTo>
                      <a:pt x="163" y="20"/>
                    </a:lnTo>
                    <a:lnTo>
                      <a:pt x="163" y="40"/>
                    </a:lnTo>
                    <a:lnTo>
                      <a:pt x="168" y="50"/>
                    </a:lnTo>
                    <a:lnTo>
                      <a:pt x="168" y="110"/>
                    </a:lnTo>
                    <a:lnTo>
                      <a:pt x="168" y="20"/>
                    </a:lnTo>
                    <a:lnTo>
                      <a:pt x="168" y="40"/>
                    </a:lnTo>
                    <a:lnTo>
                      <a:pt x="173" y="50"/>
                    </a:lnTo>
                    <a:lnTo>
                      <a:pt x="173" y="30"/>
                    </a:lnTo>
                    <a:lnTo>
                      <a:pt x="173" y="50"/>
                    </a:lnTo>
                    <a:lnTo>
                      <a:pt x="177" y="40"/>
                    </a:lnTo>
                    <a:lnTo>
                      <a:pt x="177" y="50"/>
                    </a:lnTo>
                    <a:lnTo>
                      <a:pt x="177" y="20"/>
                    </a:lnTo>
                    <a:lnTo>
                      <a:pt x="182" y="20"/>
                    </a:lnTo>
                    <a:lnTo>
                      <a:pt x="182" y="110"/>
                    </a:lnTo>
                    <a:lnTo>
                      <a:pt x="182" y="30"/>
                    </a:lnTo>
                    <a:lnTo>
                      <a:pt x="187" y="20"/>
                    </a:lnTo>
                    <a:lnTo>
                      <a:pt x="187" y="40"/>
                    </a:lnTo>
                    <a:lnTo>
                      <a:pt x="187" y="20"/>
                    </a:lnTo>
                    <a:lnTo>
                      <a:pt x="192" y="30"/>
                    </a:lnTo>
                    <a:lnTo>
                      <a:pt x="192" y="100"/>
                    </a:lnTo>
                    <a:lnTo>
                      <a:pt x="192" y="10"/>
                    </a:lnTo>
                    <a:lnTo>
                      <a:pt x="192" y="30"/>
                    </a:lnTo>
                    <a:lnTo>
                      <a:pt x="197" y="20"/>
                    </a:lnTo>
                    <a:lnTo>
                      <a:pt x="197" y="10"/>
                    </a:lnTo>
                    <a:lnTo>
                      <a:pt x="197" y="30"/>
                    </a:lnTo>
                    <a:lnTo>
                      <a:pt x="202" y="20"/>
                    </a:lnTo>
                    <a:lnTo>
                      <a:pt x="202" y="1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8" name="Freeform 309">
                <a:extLst>
                  <a:ext uri="{FF2B5EF4-FFF2-40B4-BE49-F238E27FC236}">
                    <a16:creationId xmlns:a16="http://schemas.microsoft.com/office/drawing/2014/main" id="{0DA496FD-A15D-7D40-AD52-92511ADA7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" y="2236"/>
                <a:ext cx="135" cy="85"/>
              </a:xfrm>
              <a:custGeom>
                <a:avLst/>
                <a:gdLst>
                  <a:gd name="T0" fmla="*/ 666 w 188"/>
                  <a:gd name="T1" fmla="*/ 172 h 120"/>
                  <a:gd name="T2" fmla="*/ 666 w 188"/>
                  <a:gd name="T3" fmla="*/ 172 h 120"/>
                  <a:gd name="T4" fmla="*/ 1275 w 188"/>
                  <a:gd name="T5" fmla="*/ 172 h 120"/>
                  <a:gd name="T6" fmla="*/ 1983 w 188"/>
                  <a:gd name="T7" fmla="*/ 0 h 120"/>
                  <a:gd name="T8" fmla="*/ 2585 w 188"/>
                  <a:gd name="T9" fmla="*/ 522 h 120"/>
                  <a:gd name="T10" fmla="*/ 3252 w 188"/>
                  <a:gd name="T11" fmla="*/ 701 h 120"/>
                  <a:gd name="T12" fmla="*/ 3863 w 188"/>
                  <a:gd name="T13" fmla="*/ 172 h 120"/>
                  <a:gd name="T14" fmla="*/ 4530 w 188"/>
                  <a:gd name="T15" fmla="*/ 701 h 120"/>
                  <a:gd name="T16" fmla="*/ 5192 w 188"/>
                  <a:gd name="T17" fmla="*/ 1560 h 120"/>
                  <a:gd name="T18" fmla="*/ 5842 w 188"/>
                  <a:gd name="T19" fmla="*/ 522 h 120"/>
                  <a:gd name="T20" fmla="*/ 6509 w 188"/>
                  <a:gd name="T21" fmla="*/ 701 h 120"/>
                  <a:gd name="T22" fmla="*/ 6973 w 188"/>
                  <a:gd name="T23" fmla="*/ 522 h 120"/>
                  <a:gd name="T24" fmla="*/ 6973 w 188"/>
                  <a:gd name="T25" fmla="*/ 701 h 120"/>
                  <a:gd name="T26" fmla="*/ 7659 w 188"/>
                  <a:gd name="T27" fmla="*/ 701 h 120"/>
                  <a:gd name="T28" fmla="*/ 8361 w 188"/>
                  <a:gd name="T29" fmla="*/ 350 h 120"/>
                  <a:gd name="T30" fmla="*/ 8950 w 188"/>
                  <a:gd name="T31" fmla="*/ 522 h 120"/>
                  <a:gd name="T32" fmla="*/ 9635 w 188"/>
                  <a:gd name="T33" fmla="*/ 701 h 120"/>
                  <a:gd name="T34" fmla="*/ 10225 w 188"/>
                  <a:gd name="T35" fmla="*/ 172 h 120"/>
                  <a:gd name="T36" fmla="*/ 10911 w 188"/>
                  <a:gd name="T37" fmla="*/ 701 h 120"/>
                  <a:gd name="T38" fmla="*/ 11535 w 188"/>
                  <a:gd name="T39" fmla="*/ 172 h 120"/>
                  <a:gd name="T40" fmla="*/ 12223 w 188"/>
                  <a:gd name="T41" fmla="*/ 172 h 120"/>
                  <a:gd name="T42" fmla="*/ 12885 w 188"/>
                  <a:gd name="T43" fmla="*/ 350 h 120"/>
                  <a:gd name="T44" fmla="*/ 13498 w 188"/>
                  <a:gd name="T45" fmla="*/ 0 h 120"/>
                  <a:gd name="T46" fmla="*/ 14163 w 188"/>
                  <a:gd name="T47" fmla="*/ 172 h 120"/>
                  <a:gd name="T48" fmla="*/ 14774 w 188"/>
                  <a:gd name="T49" fmla="*/ 172 h 120"/>
                  <a:gd name="T50" fmla="*/ 15480 w 188"/>
                  <a:gd name="T51" fmla="*/ 172 h 120"/>
                  <a:gd name="T52" fmla="*/ 16065 w 188"/>
                  <a:gd name="T53" fmla="*/ 172 h 120"/>
                  <a:gd name="T54" fmla="*/ 16749 w 188"/>
                  <a:gd name="T55" fmla="*/ 1732 h 120"/>
                  <a:gd name="T56" fmla="*/ 17274 w 188"/>
                  <a:gd name="T57" fmla="*/ 350 h 120"/>
                  <a:gd name="T58" fmla="*/ 17274 w 188"/>
                  <a:gd name="T59" fmla="*/ 350 h 120"/>
                  <a:gd name="T60" fmla="*/ 17921 w 188"/>
                  <a:gd name="T61" fmla="*/ 350 h 120"/>
                  <a:gd name="T62" fmla="*/ 18574 w 188"/>
                  <a:gd name="T63" fmla="*/ 0 h 120"/>
                  <a:gd name="T64" fmla="*/ 19196 w 188"/>
                  <a:gd name="T65" fmla="*/ 0 h 120"/>
                  <a:gd name="T66" fmla="*/ 19862 w 188"/>
                  <a:gd name="T67" fmla="*/ 1560 h 120"/>
                  <a:gd name="T68" fmla="*/ 20535 w 188"/>
                  <a:gd name="T69" fmla="*/ 172 h 120"/>
                  <a:gd name="T70" fmla="*/ 21136 w 188"/>
                  <a:gd name="T71" fmla="*/ 172 h 120"/>
                  <a:gd name="T72" fmla="*/ 21136 w 188"/>
                  <a:gd name="T73" fmla="*/ 172 h 120"/>
                  <a:gd name="T74" fmla="*/ 21831 w 188"/>
                  <a:gd name="T75" fmla="*/ 0 h 120"/>
                  <a:gd name="T76" fmla="*/ 22447 w 188"/>
                  <a:gd name="T77" fmla="*/ 0 h 120"/>
                  <a:gd name="T78" fmla="*/ 23113 w 188"/>
                  <a:gd name="T79" fmla="*/ 0 h 120"/>
                  <a:gd name="T80" fmla="*/ 23724 w 188"/>
                  <a:gd name="T81" fmla="*/ 172 h 120"/>
                  <a:gd name="T82" fmla="*/ 24388 w 188"/>
                  <a:gd name="T83" fmla="*/ 701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8" h="120">
                    <a:moveTo>
                      <a:pt x="0" y="0"/>
                    </a:moveTo>
                    <a:lnTo>
                      <a:pt x="0" y="20"/>
                    </a:lnTo>
                    <a:lnTo>
                      <a:pt x="5" y="10"/>
                    </a:lnTo>
                    <a:lnTo>
                      <a:pt x="5" y="90"/>
                    </a:lnTo>
                    <a:lnTo>
                      <a:pt x="5" y="0"/>
                    </a:lnTo>
                    <a:lnTo>
                      <a:pt x="5" y="10"/>
                    </a:lnTo>
                    <a:lnTo>
                      <a:pt x="10" y="20"/>
                    </a:lnTo>
                    <a:lnTo>
                      <a:pt x="10" y="30"/>
                    </a:lnTo>
                    <a:lnTo>
                      <a:pt x="10" y="10"/>
                    </a:lnTo>
                    <a:lnTo>
                      <a:pt x="15" y="0"/>
                    </a:lnTo>
                    <a:lnTo>
                      <a:pt x="15" y="100"/>
                    </a:lnTo>
                    <a:lnTo>
                      <a:pt x="15" y="0"/>
                    </a:lnTo>
                    <a:lnTo>
                      <a:pt x="15" y="30"/>
                    </a:lnTo>
                    <a:lnTo>
                      <a:pt x="20" y="20"/>
                    </a:lnTo>
                    <a:lnTo>
                      <a:pt x="20" y="30"/>
                    </a:lnTo>
                    <a:lnTo>
                      <a:pt x="25" y="40"/>
                    </a:lnTo>
                    <a:lnTo>
                      <a:pt x="25" y="20"/>
                    </a:lnTo>
                    <a:lnTo>
                      <a:pt x="25" y="40"/>
                    </a:lnTo>
                    <a:lnTo>
                      <a:pt x="30" y="30"/>
                    </a:lnTo>
                    <a:lnTo>
                      <a:pt x="30" y="110"/>
                    </a:lnTo>
                    <a:lnTo>
                      <a:pt x="30" y="10"/>
                    </a:lnTo>
                    <a:lnTo>
                      <a:pt x="30" y="40"/>
                    </a:lnTo>
                    <a:lnTo>
                      <a:pt x="35" y="30"/>
                    </a:lnTo>
                    <a:lnTo>
                      <a:pt x="35" y="40"/>
                    </a:lnTo>
                    <a:lnTo>
                      <a:pt x="35" y="30"/>
                    </a:lnTo>
                    <a:lnTo>
                      <a:pt x="40" y="20"/>
                    </a:lnTo>
                    <a:lnTo>
                      <a:pt x="40" y="90"/>
                    </a:lnTo>
                    <a:lnTo>
                      <a:pt x="40" y="10"/>
                    </a:lnTo>
                    <a:lnTo>
                      <a:pt x="40" y="40"/>
                    </a:lnTo>
                    <a:lnTo>
                      <a:pt x="45" y="30"/>
                    </a:lnTo>
                    <a:lnTo>
                      <a:pt x="45" y="20"/>
                    </a:lnTo>
                    <a:lnTo>
                      <a:pt x="45" y="30"/>
                    </a:lnTo>
                    <a:lnTo>
                      <a:pt x="50" y="40"/>
                    </a:lnTo>
                    <a:lnTo>
                      <a:pt x="50" y="10"/>
                    </a:lnTo>
                    <a:lnTo>
                      <a:pt x="50" y="40"/>
                    </a:lnTo>
                    <a:lnTo>
                      <a:pt x="54" y="30"/>
                    </a:lnTo>
                    <a:lnTo>
                      <a:pt x="54" y="100"/>
                    </a:lnTo>
                    <a:lnTo>
                      <a:pt x="54" y="0"/>
                    </a:lnTo>
                    <a:lnTo>
                      <a:pt x="54" y="40"/>
                    </a:lnTo>
                    <a:lnTo>
                      <a:pt x="59" y="30"/>
                    </a:lnTo>
                    <a:lnTo>
                      <a:pt x="59" y="20"/>
                    </a:lnTo>
                    <a:lnTo>
                      <a:pt x="59" y="40"/>
                    </a:lnTo>
                    <a:lnTo>
                      <a:pt x="64" y="30"/>
                    </a:lnTo>
                    <a:lnTo>
                      <a:pt x="64" y="120"/>
                    </a:lnTo>
                    <a:lnTo>
                      <a:pt x="64" y="20"/>
                    </a:lnTo>
                    <a:lnTo>
                      <a:pt x="64" y="110"/>
                    </a:lnTo>
                    <a:lnTo>
                      <a:pt x="69" y="100"/>
                    </a:lnTo>
                    <a:lnTo>
                      <a:pt x="69" y="30"/>
                    </a:lnTo>
                    <a:lnTo>
                      <a:pt x="74" y="40"/>
                    </a:lnTo>
                    <a:lnTo>
                      <a:pt x="74" y="20"/>
                    </a:lnTo>
                    <a:lnTo>
                      <a:pt x="74" y="40"/>
                    </a:lnTo>
                    <a:lnTo>
                      <a:pt x="79" y="30"/>
                    </a:lnTo>
                    <a:lnTo>
                      <a:pt x="79" y="110"/>
                    </a:lnTo>
                    <a:lnTo>
                      <a:pt x="79" y="10"/>
                    </a:lnTo>
                    <a:lnTo>
                      <a:pt x="79" y="30"/>
                    </a:lnTo>
                    <a:lnTo>
                      <a:pt x="84" y="20"/>
                    </a:lnTo>
                    <a:lnTo>
                      <a:pt x="84" y="40"/>
                    </a:lnTo>
                    <a:lnTo>
                      <a:pt x="84" y="30"/>
                    </a:lnTo>
                    <a:lnTo>
                      <a:pt x="89" y="20"/>
                    </a:lnTo>
                    <a:lnTo>
                      <a:pt x="89" y="10"/>
                    </a:lnTo>
                    <a:lnTo>
                      <a:pt x="89" y="100"/>
                    </a:lnTo>
                    <a:lnTo>
                      <a:pt x="94" y="90"/>
                    </a:lnTo>
                    <a:lnTo>
                      <a:pt x="94" y="10"/>
                    </a:lnTo>
                    <a:lnTo>
                      <a:pt x="99" y="20"/>
                    </a:lnTo>
                    <a:lnTo>
                      <a:pt x="99" y="0"/>
                    </a:lnTo>
                    <a:lnTo>
                      <a:pt x="99" y="20"/>
                    </a:lnTo>
                    <a:lnTo>
                      <a:pt x="104" y="30"/>
                    </a:lnTo>
                    <a:lnTo>
                      <a:pt x="104" y="90"/>
                    </a:lnTo>
                    <a:lnTo>
                      <a:pt x="104" y="0"/>
                    </a:lnTo>
                    <a:lnTo>
                      <a:pt x="104" y="20"/>
                    </a:lnTo>
                    <a:lnTo>
                      <a:pt x="109" y="30"/>
                    </a:lnTo>
                    <a:lnTo>
                      <a:pt x="109" y="10"/>
                    </a:lnTo>
                    <a:lnTo>
                      <a:pt x="109" y="30"/>
                    </a:lnTo>
                    <a:lnTo>
                      <a:pt x="114" y="20"/>
                    </a:lnTo>
                    <a:lnTo>
                      <a:pt x="114" y="10"/>
                    </a:lnTo>
                    <a:lnTo>
                      <a:pt x="114" y="90"/>
                    </a:lnTo>
                    <a:lnTo>
                      <a:pt x="119" y="100"/>
                    </a:lnTo>
                    <a:lnTo>
                      <a:pt x="119" y="10"/>
                    </a:lnTo>
                    <a:lnTo>
                      <a:pt x="124" y="20"/>
                    </a:lnTo>
                    <a:lnTo>
                      <a:pt x="124" y="30"/>
                    </a:lnTo>
                    <a:lnTo>
                      <a:pt x="124" y="10"/>
                    </a:lnTo>
                    <a:lnTo>
                      <a:pt x="124" y="30"/>
                    </a:lnTo>
                    <a:lnTo>
                      <a:pt x="129" y="20"/>
                    </a:lnTo>
                    <a:lnTo>
                      <a:pt x="129" y="100"/>
                    </a:lnTo>
                    <a:lnTo>
                      <a:pt x="129" y="0"/>
                    </a:lnTo>
                    <a:lnTo>
                      <a:pt x="129" y="30"/>
                    </a:lnTo>
                    <a:lnTo>
                      <a:pt x="133" y="20"/>
                    </a:lnTo>
                    <a:lnTo>
                      <a:pt x="133" y="30"/>
                    </a:lnTo>
                    <a:lnTo>
                      <a:pt x="133" y="10"/>
                    </a:lnTo>
                    <a:lnTo>
                      <a:pt x="133" y="20"/>
                    </a:lnTo>
                    <a:lnTo>
                      <a:pt x="138" y="30"/>
                    </a:lnTo>
                    <a:lnTo>
                      <a:pt x="138" y="0"/>
                    </a:lnTo>
                    <a:lnTo>
                      <a:pt x="138" y="20"/>
                    </a:lnTo>
                    <a:lnTo>
                      <a:pt x="143" y="40"/>
                    </a:lnTo>
                    <a:lnTo>
                      <a:pt x="143" y="90"/>
                    </a:lnTo>
                    <a:lnTo>
                      <a:pt x="143" y="0"/>
                    </a:lnTo>
                    <a:lnTo>
                      <a:pt x="148" y="10"/>
                    </a:lnTo>
                    <a:lnTo>
                      <a:pt x="148" y="20"/>
                    </a:lnTo>
                    <a:lnTo>
                      <a:pt x="148" y="0"/>
                    </a:lnTo>
                    <a:lnTo>
                      <a:pt x="148" y="10"/>
                    </a:lnTo>
                    <a:lnTo>
                      <a:pt x="153" y="20"/>
                    </a:lnTo>
                    <a:lnTo>
                      <a:pt x="153" y="90"/>
                    </a:lnTo>
                    <a:lnTo>
                      <a:pt x="153" y="0"/>
                    </a:lnTo>
                    <a:lnTo>
                      <a:pt x="153" y="20"/>
                    </a:lnTo>
                    <a:lnTo>
                      <a:pt x="158" y="10"/>
                    </a:lnTo>
                    <a:lnTo>
                      <a:pt x="158" y="0"/>
                    </a:lnTo>
                    <a:lnTo>
                      <a:pt x="158" y="20"/>
                    </a:lnTo>
                    <a:lnTo>
                      <a:pt x="163" y="10"/>
                    </a:lnTo>
                    <a:lnTo>
                      <a:pt x="163" y="20"/>
                    </a:lnTo>
                    <a:lnTo>
                      <a:pt x="163" y="0"/>
                    </a:lnTo>
                    <a:lnTo>
                      <a:pt x="163" y="10"/>
                    </a:lnTo>
                    <a:lnTo>
                      <a:pt x="168" y="0"/>
                    </a:lnTo>
                    <a:lnTo>
                      <a:pt x="168" y="80"/>
                    </a:lnTo>
                    <a:lnTo>
                      <a:pt x="168" y="0"/>
                    </a:lnTo>
                    <a:lnTo>
                      <a:pt x="173" y="10"/>
                    </a:lnTo>
                    <a:lnTo>
                      <a:pt x="173" y="20"/>
                    </a:lnTo>
                    <a:lnTo>
                      <a:pt x="173" y="0"/>
                    </a:lnTo>
                    <a:lnTo>
                      <a:pt x="178" y="10"/>
                    </a:lnTo>
                    <a:lnTo>
                      <a:pt x="178" y="100"/>
                    </a:lnTo>
                    <a:lnTo>
                      <a:pt x="178" y="0"/>
                    </a:lnTo>
                    <a:lnTo>
                      <a:pt x="178" y="30"/>
                    </a:lnTo>
                    <a:lnTo>
                      <a:pt x="183" y="20"/>
                    </a:lnTo>
                    <a:lnTo>
                      <a:pt x="183" y="10"/>
                    </a:lnTo>
                    <a:lnTo>
                      <a:pt x="183" y="30"/>
                    </a:lnTo>
                    <a:lnTo>
                      <a:pt x="188" y="20"/>
                    </a:lnTo>
                    <a:lnTo>
                      <a:pt x="188" y="40"/>
                    </a:lnTo>
                    <a:lnTo>
                      <a:pt x="188" y="10"/>
                    </a:lnTo>
                    <a:lnTo>
                      <a:pt x="188" y="2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9" name="Freeform 310">
                <a:extLst>
                  <a:ext uri="{FF2B5EF4-FFF2-40B4-BE49-F238E27FC236}">
                    <a16:creationId xmlns:a16="http://schemas.microsoft.com/office/drawing/2014/main" id="{FC4A25A6-6F62-D240-9C55-2DA375210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236"/>
                <a:ext cx="138" cy="78"/>
              </a:xfrm>
              <a:custGeom>
                <a:avLst/>
                <a:gdLst>
                  <a:gd name="T0" fmla="*/ 662 w 192"/>
                  <a:gd name="T1" fmla="*/ 1727 h 110"/>
                  <a:gd name="T2" fmla="*/ 1265 w 192"/>
                  <a:gd name="T3" fmla="*/ 521 h 110"/>
                  <a:gd name="T4" fmla="*/ 1928 w 192"/>
                  <a:gd name="T5" fmla="*/ 1727 h 110"/>
                  <a:gd name="T6" fmla="*/ 2570 w 192"/>
                  <a:gd name="T7" fmla="*/ 521 h 110"/>
                  <a:gd name="T8" fmla="*/ 2570 w 192"/>
                  <a:gd name="T9" fmla="*/ 521 h 110"/>
                  <a:gd name="T10" fmla="*/ 3685 w 192"/>
                  <a:gd name="T11" fmla="*/ 0 h 110"/>
                  <a:gd name="T12" fmla="*/ 4346 w 192"/>
                  <a:gd name="T13" fmla="*/ 521 h 110"/>
                  <a:gd name="T14" fmla="*/ 5010 w 192"/>
                  <a:gd name="T15" fmla="*/ 1556 h 110"/>
                  <a:gd name="T16" fmla="*/ 5651 w 192"/>
                  <a:gd name="T17" fmla="*/ 350 h 110"/>
                  <a:gd name="T18" fmla="*/ 6316 w 192"/>
                  <a:gd name="T19" fmla="*/ 172 h 110"/>
                  <a:gd name="T20" fmla="*/ 6917 w 192"/>
                  <a:gd name="T21" fmla="*/ 350 h 110"/>
                  <a:gd name="T22" fmla="*/ 6917 w 192"/>
                  <a:gd name="T23" fmla="*/ 172 h 110"/>
                  <a:gd name="T24" fmla="*/ 7568 w 192"/>
                  <a:gd name="T25" fmla="*/ 521 h 110"/>
                  <a:gd name="T26" fmla="*/ 8168 w 192"/>
                  <a:gd name="T27" fmla="*/ 0 h 110"/>
                  <a:gd name="T28" fmla="*/ 8834 w 192"/>
                  <a:gd name="T29" fmla="*/ 521 h 110"/>
                  <a:gd name="T30" fmla="*/ 9462 w 192"/>
                  <a:gd name="T31" fmla="*/ 521 h 110"/>
                  <a:gd name="T32" fmla="*/ 10124 w 192"/>
                  <a:gd name="T33" fmla="*/ 350 h 110"/>
                  <a:gd name="T34" fmla="*/ 10124 w 192"/>
                  <a:gd name="T35" fmla="*/ 350 h 110"/>
                  <a:gd name="T36" fmla="*/ 10801 w 192"/>
                  <a:gd name="T37" fmla="*/ 172 h 110"/>
                  <a:gd name="T38" fmla="*/ 11389 w 192"/>
                  <a:gd name="T39" fmla="*/ 350 h 110"/>
                  <a:gd name="T40" fmla="*/ 12072 w 192"/>
                  <a:gd name="T41" fmla="*/ 521 h 110"/>
                  <a:gd name="T42" fmla="*/ 12654 w 192"/>
                  <a:gd name="T43" fmla="*/ 172 h 110"/>
                  <a:gd name="T44" fmla="*/ 13222 w 192"/>
                  <a:gd name="T45" fmla="*/ 1906 h 110"/>
                  <a:gd name="T46" fmla="*/ 13807 w 192"/>
                  <a:gd name="T47" fmla="*/ 350 h 110"/>
                  <a:gd name="T48" fmla="*/ 14467 w 192"/>
                  <a:gd name="T49" fmla="*/ 350 h 110"/>
                  <a:gd name="T50" fmla="*/ 14467 w 192"/>
                  <a:gd name="T51" fmla="*/ 693 h 110"/>
                  <a:gd name="T52" fmla="*/ 15150 w 192"/>
                  <a:gd name="T53" fmla="*/ 172 h 110"/>
                  <a:gd name="T54" fmla="*/ 15735 w 192"/>
                  <a:gd name="T55" fmla="*/ 172 h 110"/>
                  <a:gd name="T56" fmla="*/ 16418 w 192"/>
                  <a:gd name="T57" fmla="*/ 1727 h 110"/>
                  <a:gd name="T58" fmla="*/ 17705 w 192"/>
                  <a:gd name="T59" fmla="*/ 350 h 110"/>
                  <a:gd name="T60" fmla="*/ 17705 w 192"/>
                  <a:gd name="T61" fmla="*/ 693 h 110"/>
                  <a:gd name="T62" fmla="*/ 18307 w 192"/>
                  <a:gd name="T63" fmla="*/ 350 h 110"/>
                  <a:gd name="T64" fmla="*/ 18961 w 192"/>
                  <a:gd name="T65" fmla="*/ 172 h 110"/>
                  <a:gd name="T66" fmla="*/ 19572 w 192"/>
                  <a:gd name="T67" fmla="*/ 1727 h 110"/>
                  <a:gd name="T68" fmla="*/ 20223 w 192"/>
                  <a:gd name="T69" fmla="*/ 521 h 110"/>
                  <a:gd name="T70" fmla="*/ 20888 w 192"/>
                  <a:gd name="T71" fmla="*/ 350 h 110"/>
                  <a:gd name="T72" fmla="*/ 21529 w 192"/>
                  <a:gd name="T73" fmla="*/ 1727 h 110"/>
                  <a:gd name="T74" fmla="*/ 22194 w 192"/>
                  <a:gd name="T75" fmla="*/ 693 h 110"/>
                  <a:gd name="T76" fmla="*/ 22779 w 192"/>
                  <a:gd name="T77" fmla="*/ 521 h 110"/>
                  <a:gd name="T78" fmla="*/ 22779 w 192"/>
                  <a:gd name="T79" fmla="*/ 521 h 110"/>
                  <a:gd name="T80" fmla="*/ 23306 w 192"/>
                  <a:gd name="T81" fmla="*/ 521 h 110"/>
                  <a:gd name="T82" fmla="*/ 24611 w 192"/>
                  <a:gd name="T83" fmla="*/ 350 h 1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2" h="110">
                    <a:moveTo>
                      <a:pt x="0" y="20"/>
                    </a:moveTo>
                    <a:lnTo>
                      <a:pt x="5" y="10"/>
                    </a:lnTo>
                    <a:lnTo>
                      <a:pt x="5" y="100"/>
                    </a:lnTo>
                    <a:lnTo>
                      <a:pt x="5" y="20"/>
                    </a:lnTo>
                    <a:lnTo>
                      <a:pt x="10" y="10"/>
                    </a:lnTo>
                    <a:lnTo>
                      <a:pt x="10" y="30"/>
                    </a:lnTo>
                    <a:lnTo>
                      <a:pt x="10" y="20"/>
                    </a:lnTo>
                    <a:lnTo>
                      <a:pt x="15" y="30"/>
                    </a:lnTo>
                    <a:lnTo>
                      <a:pt x="15" y="100"/>
                    </a:lnTo>
                    <a:lnTo>
                      <a:pt x="15" y="10"/>
                    </a:lnTo>
                    <a:lnTo>
                      <a:pt x="15" y="40"/>
                    </a:lnTo>
                    <a:lnTo>
                      <a:pt x="20" y="30"/>
                    </a:lnTo>
                    <a:lnTo>
                      <a:pt x="20" y="40"/>
                    </a:lnTo>
                    <a:lnTo>
                      <a:pt x="20" y="20"/>
                    </a:lnTo>
                    <a:lnTo>
                      <a:pt x="20" y="30"/>
                    </a:lnTo>
                    <a:lnTo>
                      <a:pt x="29" y="30"/>
                    </a:lnTo>
                    <a:lnTo>
                      <a:pt x="29" y="100"/>
                    </a:lnTo>
                    <a:lnTo>
                      <a:pt x="29" y="0"/>
                    </a:lnTo>
                    <a:lnTo>
                      <a:pt x="29" y="20"/>
                    </a:lnTo>
                    <a:lnTo>
                      <a:pt x="34" y="10"/>
                    </a:lnTo>
                    <a:lnTo>
                      <a:pt x="34" y="30"/>
                    </a:lnTo>
                    <a:lnTo>
                      <a:pt x="34" y="10"/>
                    </a:lnTo>
                    <a:lnTo>
                      <a:pt x="39" y="20"/>
                    </a:lnTo>
                    <a:lnTo>
                      <a:pt x="39" y="90"/>
                    </a:lnTo>
                    <a:lnTo>
                      <a:pt x="39" y="0"/>
                    </a:lnTo>
                    <a:lnTo>
                      <a:pt x="39" y="30"/>
                    </a:lnTo>
                    <a:lnTo>
                      <a:pt x="44" y="20"/>
                    </a:lnTo>
                    <a:lnTo>
                      <a:pt x="44" y="0"/>
                    </a:lnTo>
                    <a:lnTo>
                      <a:pt x="44" y="20"/>
                    </a:lnTo>
                    <a:lnTo>
                      <a:pt x="49" y="10"/>
                    </a:lnTo>
                    <a:lnTo>
                      <a:pt x="49" y="0"/>
                    </a:lnTo>
                    <a:lnTo>
                      <a:pt x="49" y="30"/>
                    </a:lnTo>
                    <a:lnTo>
                      <a:pt x="54" y="20"/>
                    </a:lnTo>
                    <a:lnTo>
                      <a:pt x="54" y="100"/>
                    </a:lnTo>
                    <a:lnTo>
                      <a:pt x="54" y="0"/>
                    </a:lnTo>
                    <a:lnTo>
                      <a:pt x="54" y="10"/>
                    </a:lnTo>
                    <a:lnTo>
                      <a:pt x="59" y="0"/>
                    </a:lnTo>
                    <a:lnTo>
                      <a:pt x="59" y="40"/>
                    </a:lnTo>
                    <a:lnTo>
                      <a:pt x="59" y="30"/>
                    </a:lnTo>
                    <a:lnTo>
                      <a:pt x="64" y="20"/>
                    </a:lnTo>
                    <a:lnTo>
                      <a:pt x="64" y="100"/>
                    </a:lnTo>
                    <a:lnTo>
                      <a:pt x="64" y="0"/>
                    </a:lnTo>
                    <a:lnTo>
                      <a:pt x="64" y="30"/>
                    </a:lnTo>
                    <a:lnTo>
                      <a:pt x="69" y="20"/>
                    </a:lnTo>
                    <a:lnTo>
                      <a:pt x="69" y="30"/>
                    </a:lnTo>
                    <a:lnTo>
                      <a:pt x="69" y="10"/>
                    </a:lnTo>
                    <a:lnTo>
                      <a:pt x="69" y="20"/>
                    </a:lnTo>
                    <a:lnTo>
                      <a:pt x="74" y="30"/>
                    </a:lnTo>
                    <a:lnTo>
                      <a:pt x="74" y="10"/>
                    </a:lnTo>
                    <a:lnTo>
                      <a:pt x="74" y="30"/>
                    </a:lnTo>
                    <a:lnTo>
                      <a:pt x="79" y="20"/>
                    </a:lnTo>
                    <a:lnTo>
                      <a:pt x="79" y="100"/>
                    </a:lnTo>
                    <a:lnTo>
                      <a:pt x="79" y="10"/>
                    </a:lnTo>
                    <a:lnTo>
                      <a:pt x="79" y="20"/>
                    </a:lnTo>
                    <a:lnTo>
                      <a:pt x="84" y="10"/>
                    </a:lnTo>
                    <a:lnTo>
                      <a:pt x="84" y="30"/>
                    </a:lnTo>
                    <a:lnTo>
                      <a:pt x="84" y="10"/>
                    </a:lnTo>
                    <a:lnTo>
                      <a:pt x="89" y="0"/>
                    </a:lnTo>
                    <a:lnTo>
                      <a:pt x="89" y="90"/>
                    </a:lnTo>
                    <a:lnTo>
                      <a:pt x="89" y="20"/>
                    </a:lnTo>
                    <a:lnTo>
                      <a:pt x="94" y="30"/>
                    </a:lnTo>
                    <a:lnTo>
                      <a:pt x="94" y="10"/>
                    </a:lnTo>
                    <a:lnTo>
                      <a:pt x="94" y="30"/>
                    </a:lnTo>
                    <a:lnTo>
                      <a:pt x="99" y="20"/>
                    </a:lnTo>
                    <a:lnTo>
                      <a:pt x="99" y="40"/>
                    </a:lnTo>
                    <a:lnTo>
                      <a:pt x="99" y="10"/>
                    </a:lnTo>
                    <a:lnTo>
                      <a:pt x="99" y="40"/>
                    </a:lnTo>
                    <a:lnTo>
                      <a:pt x="103" y="30"/>
                    </a:lnTo>
                    <a:lnTo>
                      <a:pt x="103" y="110"/>
                    </a:lnTo>
                    <a:lnTo>
                      <a:pt x="103" y="10"/>
                    </a:lnTo>
                    <a:lnTo>
                      <a:pt x="103" y="30"/>
                    </a:lnTo>
                    <a:lnTo>
                      <a:pt x="108" y="20"/>
                    </a:lnTo>
                    <a:lnTo>
                      <a:pt x="108" y="40"/>
                    </a:lnTo>
                    <a:lnTo>
                      <a:pt x="108" y="30"/>
                    </a:lnTo>
                    <a:lnTo>
                      <a:pt x="113" y="20"/>
                    </a:lnTo>
                    <a:lnTo>
                      <a:pt x="113" y="110"/>
                    </a:lnTo>
                    <a:lnTo>
                      <a:pt x="113" y="20"/>
                    </a:lnTo>
                    <a:lnTo>
                      <a:pt x="113" y="40"/>
                    </a:lnTo>
                    <a:lnTo>
                      <a:pt x="118" y="30"/>
                    </a:lnTo>
                    <a:lnTo>
                      <a:pt x="118" y="40"/>
                    </a:lnTo>
                    <a:lnTo>
                      <a:pt x="118" y="10"/>
                    </a:lnTo>
                    <a:lnTo>
                      <a:pt x="118" y="30"/>
                    </a:lnTo>
                    <a:lnTo>
                      <a:pt x="123" y="20"/>
                    </a:lnTo>
                    <a:lnTo>
                      <a:pt x="123" y="10"/>
                    </a:lnTo>
                    <a:lnTo>
                      <a:pt x="123" y="30"/>
                    </a:lnTo>
                    <a:lnTo>
                      <a:pt x="128" y="20"/>
                    </a:lnTo>
                    <a:lnTo>
                      <a:pt x="128" y="100"/>
                    </a:lnTo>
                    <a:lnTo>
                      <a:pt x="128" y="10"/>
                    </a:lnTo>
                    <a:lnTo>
                      <a:pt x="128" y="20"/>
                    </a:lnTo>
                    <a:lnTo>
                      <a:pt x="138" y="20"/>
                    </a:lnTo>
                    <a:lnTo>
                      <a:pt x="138" y="100"/>
                    </a:lnTo>
                    <a:lnTo>
                      <a:pt x="138" y="0"/>
                    </a:lnTo>
                    <a:lnTo>
                      <a:pt x="138" y="40"/>
                    </a:lnTo>
                    <a:lnTo>
                      <a:pt x="143" y="30"/>
                    </a:lnTo>
                    <a:lnTo>
                      <a:pt x="143" y="10"/>
                    </a:lnTo>
                    <a:lnTo>
                      <a:pt x="143" y="20"/>
                    </a:lnTo>
                    <a:lnTo>
                      <a:pt x="148" y="30"/>
                    </a:lnTo>
                    <a:lnTo>
                      <a:pt x="148" y="10"/>
                    </a:lnTo>
                    <a:lnTo>
                      <a:pt x="148" y="30"/>
                    </a:lnTo>
                    <a:lnTo>
                      <a:pt x="153" y="20"/>
                    </a:lnTo>
                    <a:lnTo>
                      <a:pt x="153" y="100"/>
                    </a:lnTo>
                    <a:lnTo>
                      <a:pt x="153" y="0"/>
                    </a:lnTo>
                    <a:lnTo>
                      <a:pt x="153" y="20"/>
                    </a:lnTo>
                    <a:lnTo>
                      <a:pt x="158" y="30"/>
                    </a:lnTo>
                    <a:lnTo>
                      <a:pt x="158" y="10"/>
                    </a:lnTo>
                    <a:lnTo>
                      <a:pt x="158" y="30"/>
                    </a:lnTo>
                    <a:lnTo>
                      <a:pt x="163" y="20"/>
                    </a:lnTo>
                    <a:lnTo>
                      <a:pt x="163" y="10"/>
                    </a:lnTo>
                    <a:lnTo>
                      <a:pt x="163" y="110"/>
                    </a:lnTo>
                    <a:lnTo>
                      <a:pt x="168" y="100"/>
                    </a:lnTo>
                    <a:lnTo>
                      <a:pt x="168" y="20"/>
                    </a:lnTo>
                    <a:lnTo>
                      <a:pt x="168" y="30"/>
                    </a:lnTo>
                    <a:lnTo>
                      <a:pt x="173" y="40"/>
                    </a:lnTo>
                    <a:lnTo>
                      <a:pt x="173" y="20"/>
                    </a:lnTo>
                    <a:lnTo>
                      <a:pt x="173" y="40"/>
                    </a:lnTo>
                    <a:lnTo>
                      <a:pt x="178" y="30"/>
                    </a:lnTo>
                    <a:lnTo>
                      <a:pt x="178" y="110"/>
                    </a:lnTo>
                    <a:lnTo>
                      <a:pt x="178" y="10"/>
                    </a:lnTo>
                    <a:lnTo>
                      <a:pt x="178" y="30"/>
                    </a:lnTo>
                    <a:lnTo>
                      <a:pt x="182" y="20"/>
                    </a:lnTo>
                    <a:lnTo>
                      <a:pt x="182" y="40"/>
                    </a:lnTo>
                    <a:lnTo>
                      <a:pt x="182" y="30"/>
                    </a:lnTo>
                    <a:lnTo>
                      <a:pt x="187" y="40"/>
                    </a:lnTo>
                    <a:lnTo>
                      <a:pt x="187" y="10"/>
                    </a:lnTo>
                    <a:lnTo>
                      <a:pt x="192" y="20"/>
                    </a:lnTo>
                    <a:lnTo>
                      <a:pt x="192" y="110"/>
                    </a:lnTo>
                    <a:lnTo>
                      <a:pt x="192" y="1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0" name="Freeform 311">
                <a:extLst>
                  <a:ext uri="{FF2B5EF4-FFF2-40B4-BE49-F238E27FC236}">
                    <a16:creationId xmlns:a16="http://schemas.microsoft.com/office/drawing/2014/main" id="{078BC905-3072-7D4F-A5C8-E236A6ACB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" y="2243"/>
                <a:ext cx="59" cy="77"/>
              </a:xfrm>
              <a:custGeom>
                <a:avLst/>
                <a:gdLst>
                  <a:gd name="T0" fmla="*/ 0 w 84"/>
                  <a:gd name="T1" fmla="*/ 0 h 110"/>
                  <a:gd name="T2" fmla="*/ 637 w 84"/>
                  <a:gd name="T3" fmla="*/ 166 h 110"/>
                  <a:gd name="T4" fmla="*/ 637 w 84"/>
                  <a:gd name="T5" fmla="*/ 323 h 110"/>
                  <a:gd name="T6" fmla="*/ 637 w 84"/>
                  <a:gd name="T7" fmla="*/ 0 h 110"/>
                  <a:gd name="T8" fmla="*/ 1214 w 84"/>
                  <a:gd name="T9" fmla="*/ 166 h 110"/>
                  <a:gd name="T10" fmla="*/ 1214 w 84"/>
                  <a:gd name="T11" fmla="*/ 1626 h 110"/>
                  <a:gd name="T12" fmla="*/ 1214 w 84"/>
                  <a:gd name="T13" fmla="*/ 0 h 110"/>
                  <a:gd name="T14" fmla="*/ 1214 w 84"/>
                  <a:gd name="T15" fmla="*/ 478 h 110"/>
                  <a:gd name="T16" fmla="*/ 1850 w 84"/>
                  <a:gd name="T17" fmla="*/ 323 h 110"/>
                  <a:gd name="T18" fmla="*/ 1850 w 84"/>
                  <a:gd name="T19" fmla="*/ 166 h 110"/>
                  <a:gd name="T20" fmla="*/ 1850 w 84"/>
                  <a:gd name="T21" fmla="*/ 478 h 110"/>
                  <a:gd name="T22" fmla="*/ 2413 w 84"/>
                  <a:gd name="T23" fmla="*/ 323 h 110"/>
                  <a:gd name="T24" fmla="*/ 2413 w 84"/>
                  <a:gd name="T25" fmla="*/ 644 h 110"/>
                  <a:gd name="T26" fmla="*/ 2413 w 84"/>
                  <a:gd name="T27" fmla="*/ 166 h 110"/>
                  <a:gd name="T28" fmla="*/ 2413 w 84"/>
                  <a:gd name="T29" fmla="*/ 478 h 110"/>
                  <a:gd name="T30" fmla="*/ 3053 w 84"/>
                  <a:gd name="T31" fmla="*/ 644 h 110"/>
                  <a:gd name="T32" fmla="*/ 3053 w 84"/>
                  <a:gd name="T33" fmla="*/ 1795 h 110"/>
                  <a:gd name="T34" fmla="*/ 3053 w 84"/>
                  <a:gd name="T35" fmla="*/ 0 h 110"/>
                  <a:gd name="T36" fmla="*/ 3053 w 84"/>
                  <a:gd name="T37" fmla="*/ 478 h 110"/>
                  <a:gd name="T38" fmla="*/ 3659 w 84"/>
                  <a:gd name="T39" fmla="*/ 323 h 110"/>
                  <a:gd name="T40" fmla="*/ 3659 w 84"/>
                  <a:gd name="T41" fmla="*/ 166 h 110"/>
                  <a:gd name="T42" fmla="*/ 3659 w 84"/>
                  <a:gd name="T43" fmla="*/ 478 h 110"/>
                  <a:gd name="T44" fmla="*/ 4301 w 84"/>
                  <a:gd name="T45" fmla="*/ 323 h 110"/>
                  <a:gd name="T46" fmla="*/ 4301 w 84"/>
                  <a:gd name="T47" fmla="*/ 0 h 110"/>
                  <a:gd name="T48" fmla="*/ 4301 w 84"/>
                  <a:gd name="T49" fmla="*/ 1626 h 110"/>
                  <a:gd name="T50" fmla="*/ 4865 w 84"/>
                  <a:gd name="T51" fmla="*/ 1462 h 110"/>
                  <a:gd name="T52" fmla="*/ 4865 w 84"/>
                  <a:gd name="T53" fmla="*/ 0 h 110"/>
                  <a:gd name="T54" fmla="*/ 4865 w 84"/>
                  <a:gd name="T55" fmla="*/ 166 h 110"/>
                  <a:gd name="T56" fmla="*/ 5489 w 84"/>
                  <a:gd name="T57" fmla="*/ 323 h 110"/>
                  <a:gd name="T58" fmla="*/ 5489 w 84"/>
                  <a:gd name="T59" fmla="*/ 0 h 110"/>
                  <a:gd name="T60" fmla="*/ 5489 w 84"/>
                  <a:gd name="T61" fmla="*/ 166 h 110"/>
                  <a:gd name="T62" fmla="*/ 6073 w 84"/>
                  <a:gd name="T63" fmla="*/ 323 h 110"/>
                  <a:gd name="T64" fmla="*/ 6073 w 84"/>
                  <a:gd name="T65" fmla="*/ 1462 h 110"/>
                  <a:gd name="T66" fmla="*/ 6073 w 84"/>
                  <a:gd name="T67" fmla="*/ 0 h 110"/>
                  <a:gd name="T68" fmla="*/ 6073 w 84"/>
                  <a:gd name="T69" fmla="*/ 323 h 110"/>
                  <a:gd name="T70" fmla="*/ 6712 w 84"/>
                  <a:gd name="T71" fmla="*/ 166 h 110"/>
                  <a:gd name="T72" fmla="*/ 6712 w 84"/>
                  <a:gd name="T73" fmla="*/ 0 h 110"/>
                  <a:gd name="T74" fmla="*/ 6712 w 84"/>
                  <a:gd name="T75" fmla="*/ 323 h 110"/>
                  <a:gd name="T76" fmla="*/ 7275 w 84"/>
                  <a:gd name="T77" fmla="*/ 166 h 110"/>
                  <a:gd name="T78" fmla="*/ 7275 w 84"/>
                  <a:gd name="T79" fmla="*/ 478 h 110"/>
                  <a:gd name="T80" fmla="*/ 7275 w 84"/>
                  <a:gd name="T81" fmla="*/ 0 h 110"/>
                  <a:gd name="T82" fmla="*/ 7275 w 84"/>
                  <a:gd name="T83" fmla="*/ 323 h 110"/>
                  <a:gd name="T84" fmla="*/ 7923 w 84"/>
                  <a:gd name="T85" fmla="*/ 166 h 110"/>
                  <a:gd name="T86" fmla="*/ 7923 w 84"/>
                  <a:gd name="T87" fmla="*/ 1462 h 110"/>
                  <a:gd name="T88" fmla="*/ 7923 w 84"/>
                  <a:gd name="T89" fmla="*/ 0 h 110"/>
                  <a:gd name="T90" fmla="*/ 7923 w 84"/>
                  <a:gd name="T91" fmla="*/ 166 h 110"/>
                  <a:gd name="T92" fmla="*/ 8387 w 84"/>
                  <a:gd name="T93" fmla="*/ 0 h 110"/>
                  <a:gd name="T94" fmla="*/ 8387 w 84"/>
                  <a:gd name="T95" fmla="*/ 323 h 110"/>
                  <a:gd name="T96" fmla="*/ 9013 w 84"/>
                  <a:gd name="T97" fmla="*/ 166 h 110"/>
                  <a:gd name="T98" fmla="*/ 9013 w 84"/>
                  <a:gd name="T99" fmla="*/ 1626 h 110"/>
                  <a:gd name="T100" fmla="*/ 9013 w 84"/>
                  <a:gd name="T101" fmla="*/ 0 h 110"/>
                  <a:gd name="T102" fmla="*/ 9013 w 84"/>
                  <a:gd name="T103" fmla="*/ 1305 h 110"/>
                  <a:gd name="T104" fmla="*/ 9597 w 84"/>
                  <a:gd name="T105" fmla="*/ 979 h 110"/>
                  <a:gd name="T106" fmla="*/ 9597 w 84"/>
                  <a:gd name="T107" fmla="*/ 166 h 110"/>
                  <a:gd name="T108" fmla="*/ 9597 w 84"/>
                  <a:gd name="T109" fmla="*/ 323 h 110"/>
                  <a:gd name="T110" fmla="*/ 10236 w 84"/>
                  <a:gd name="T111" fmla="*/ 323 h 1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4" h="110">
                    <a:moveTo>
                      <a:pt x="0" y="0"/>
                    </a:moveTo>
                    <a:lnTo>
                      <a:pt x="5" y="10"/>
                    </a:lnTo>
                    <a:lnTo>
                      <a:pt x="5" y="20"/>
                    </a:lnTo>
                    <a:lnTo>
                      <a:pt x="5" y="0"/>
                    </a:lnTo>
                    <a:lnTo>
                      <a:pt x="10" y="10"/>
                    </a:lnTo>
                    <a:lnTo>
                      <a:pt x="10" y="100"/>
                    </a:lnTo>
                    <a:lnTo>
                      <a:pt x="10" y="0"/>
                    </a:lnTo>
                    <a:lnTo>
                      <a:pt x="10" y="30"/>
                    </a:lnTo>
                    <a:lnTo>
                      <a:pt x="15" y="20"/>
                    </a:lnTo>
                    <a:lnTo>
                      <a:pt x="15" y="10"/>
                    </a:lnTo>
                    <a:lnTo>
                      <a:pt x="15" y="30"/>
                    </a:lnTo>
                    <a:lnTo>
                      <a:pt x="20" y="20"/>
                    </a:lnTo>
                    <a:lnTo>
                      <a:pt x="20" y="40"/>
                    </a:lnTo>
                    <a:lnTo>
                      <a:pt x="20" y="10"/>
                    </a:lnTo>
                    <a:lnTo>
                      <a:pt x="20" y="30"/>
                    </a:lnTo>
                    <a:lnTo>
                      <a:pt x="25" y="40"/>
                    </a:lnTo>
                    <a:lnTo>
                      <a:pt x="25" y="110"/>
                    </a:lnTo>
                    <a:lnTo>
                      <a:pt x="25" y="0"/>
                    </a:lnTo>
                    <a:lnTo>
                      <a:pt x="25" y="30"/>
                    </a:lnTo>
                    <a:lnTo>
                      <a:pt x="30" y="20"/>
                    </a:lnTo>
                    <a:lnTo>
                      <a:pt x="30" y="10"/>
                    </a:lnTo>
                    <a:lnTo>
                      <a:pt x="30" y="30"/>
                    </a:lnTo>
                    <a:lnTo>
                      <a:pt x="35" y="20"/>
                    </a:lnTo>
                    <a:lnTo>
                      <a:pt x="35" y="0"/>
                    </a:lnTo>
                    <a:lnTo>
                      <a:pt x="35" y="100"/>
                    </a:lnTo>
                    <a:lnTo>
                      <a:pt x="40" y="90"/>
                    </a:lnTo>
                    <a:lnTo>
                      <a:pt x="40" y="0"/>
                    </a:lnTo>
                    <a:lnTo>
                      <a:pt x="40" y="10"/>
                    </a:lnTo>
                    <a:lnTo>
                      <a:pt x="45" y="20"/>
                    </a:lnTo>
                    <a:lnTo>
                      <a:pt x="45" y="0"/>
                    </a:lnTo>
                    <a:lnTo>
                      <a:pt x="45" y="10"/>
                    </a:lnTo>
                    <a:lnTo>
                      <a:pt x="50" y="20"/>
                    </a:lnTo>
                    <a:lnTo>
                      <a:pt x="50" y="90"/>
                    </a:lnTo>
                    <a:lnTo>
                      <a:pt x="50" y="0"/>
                    </a:lnTo>
                    <a:lnTo>
                      <a:pt x="50" y="20"/>
                    </a:lnTo>
                    <a:lnTo>
                      <a:pt x="55" y="10"/>
                    </a:lnTo>
                    <a:lnTo>
                      <a:pt x="55" y="0"/>
                    </a:lnTo>
                    <a:lnTo>
                      <a:pt x="55" y="20"/>
                    </a:lnTo>
                    <a:lnTo>
                      <a:pt x="60" y="10"/>
                    </a:lnTo>
                    <a:lnTo>
                      <a:pt x="60" y="30"/>
                    </a:lnTo>
                    <a:lnTo>
                      <a:pt x="60" y="0"/>
                    </a:lnTo>
                    <a:lnTo>
                      <a:pt x="60" y="20"/>
                    </a:lnTo>
                    <a:lnTo>
                      <a:pt x="65" y="10"/>
                    </a:lnTo>
                    <a:lnTo>
                      <a:pt x="65" y="90"/>
                    </a:lnTo>
                    <a:lnTo>
                      <a:pt x="65" y="0"/>
                    </a:lnTo>
                    <a:lnTo>
                      <a:pt x="65" y="10"/>
                    </a:lnTo>
                    <a:lnTo>
                      <a:pt x="69" y="0"/>
                    </a:lnTo>
                    <a:lnTo>
                      <a:pt x="69" y="20"/>
                    </a:lnTo>
                    <a:lnTo>
                      <a:pt x="74" y="10"/>
                    </a:lnTo>
                    <a:lnTo>
                      <a:pt x="74" y="100"/>
                    </a:lnTo>
                    <a:lnTo>
                      <a:pt x="74" y="0"/>
                    </a:lnTo>
                    <a:lnTo>
                      <a:pt x="74" y="80"/>
                    </a:lnTo>
                    <a:lnTo>
                      <a:pt x="79" y="60"/>
                    </a:lnTo>
                    <a:lnTo>
                      <a:pt x="79" y="10"/>
                    </a:lnTo>
                    <a:lnTo>
                      <a:pt x="79" y="20"/>
                    </a:lnTo>
                    <a:lnTo>
                      <a:pt x="84" y="2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1" name="Line 312">
                <a:extLst>
                  <a:ext uri="{FF2B5EF4-FFF2-40B4-BE49-F238E27FC236}">
                    <a16:creationId xmlns:a16="http://schemas.microsoft.com/office/drawing/2014/main" id="{2FF95B96-AE4F-7248-B2FC-D9ACE00F6A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2760"/>
                <a:ext cx="225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Line 313">
                <a:extLst>
                  <a:ext uri="{FF2B5EF4-FFF2-40B4-BE49-F238E27FC236}">
                    <a16:creationId xmlns:a16="http://schemas.microsoft.com/office/drawing/2014/main" id="{EE269BE1-2FCD-C646-A01A-5364845BD0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2668"/>
                <a:ext cx="225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Line 314">
                <a:extLst>
                  <a:ext uri="{FF2B5EF4-FFF2-40B4-BE49-F238E27FC236}">
                    <a16:creationId xmlns:a16="http://schemas.microsoft.com/office/drawing/2014/main" id="{C327D73C-2F05-804C-832A-299C61BE4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" y="2665"/>
                <a:ext cx="0" cy="95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Oval 315">
                <a:extLst>
                  <a:ext uri="{FF2B5EF4-FFF2-40B4-BE49-F238E27FC236}">
                    <a16:creationId xmlns:a16="http://schemas.microsoft.com/office/drawing/2014/main" id="{478129F8-7898-4246-B6CC-7D7DD9BFF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" y="2703"/>
                <a:ext cx="9" cy="19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305" name="Line 316">
                <a:extLst>
                  <a:ext uri="{FF2B5EF4-FFF2-40B4-BE49-F238E27FC236}">
                    <a16:creationId xmlns:a16="http://schemas.microsoft.com/office/drawing/2014/main" id="{AEBFCD7B-DECA-3448-B8AC-363CBF1BE5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2566"/>
                <a:ext cx="225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Line 317">
                <a:extLst>
                  <a:ext uri="{FF2B5EF4-FFF2-40B4-BE49-F238E27FC236}">
                    <a16:creationId xmlns:a16="http://schemas.microsoft.com/office/drawing/2014/main" id="{CE509229-AEB5-C742-912A-3E8C08B69D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16" y="2565"/>
                <a:ext cx="0" cy="145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Line 318">
                <a:extLst>
                  <a:ext uri="{FF2B5EF4-FFF2-40B4-BE49-F238E27FC236}">
                    <a16:creationId xmlns:a16="http://schemas.microsoft.com/office/drawing/2014/main" id="{42AFC415-B665-D742-A498-2DEBFD7A2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2861"/>
                <a:ext cx="232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Line 319">
                <a:extLst>
                  <a:ext uri="{FF2B5EF4-FFF2-40B4-BE49-F238E27FC236}">
                    <a16:creationId xmlns:a16="http://schemas.microsoft.com/office/drawing/2014/main" id="{9844C8EF-618C-2E4C-AB37-A0D816B06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6" y="2638"/>
                <a:ext cx="5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Line 320">
                <a:extLst>
                  <a:ext uri="{FF2B5EF4-FFF2-40B4-BE49-F238E27FC236}">
                    <a16:creationId xmlns:a16="http://schemas.microsoft.com/office/drawing/2014/main" id="{EE33AB27-B51F-1240-99CB-F6E1DA9478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23" y="2636"/>
                <a:ext cx="0" cy="224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Line 321">
                <a:extLst>
                  <a:ext uri="{FF2B5EF4-FFF2-40B4-BE49-F238E27FC236}">
                    <a16:creationId xmlns:a16="http://schemas.microsoft.com/office/drawing/2014/main" id="{AAF6B4E2-E879-3A4C-A8D3-647CA167F6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3" y="2753"/>
                <a:ext cx="5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Line 322">
                <a:extLst>
                  <a:ext uri="{FF2B5EF4-FFF2-40B4-BE49-F238E27FC236}">
                    <a16:creationId xmlns:a16="http://schemas.microsoft.com/office/drawing/2014/main" id="{257ACC6B-3B5E-134D-B3C5-F94D4C4FE2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2466"/>
                <a:ext cx="239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Line 323">
                <a:extLst>
                  <a:ext uri="{FF2B5EF4-FFF2-40B4-BE49-F238E27FC236}">
                    <a16:creationId xmlns:a16="http://schemas.microsoft.com/office/drawing/2014/main" id="{DA57F056-25E6-5F4D-AEA3-3A00F28B2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31" y="2464"/>
                <a:ext cx="0" cy="289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Line 324">
                <a:extLst>
                  <a:ext uri="{FF2B5EF4-FFF2-40B4-BE49-F238E27FC236}">
                    <a16:creationId xmlns:a16="http://schemas.microsoft.com/office/drawing/2014/main" id="{32093924-F83B-F74C-8A47-5933ED321D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3551"/>
                <a:ext cx="282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Line 325">
                <a:extLst>
                  <a:ext uri="{FF2B5EF4-FFF2-40B4-BE49-F238E27FC236}">
                    <a16:creationId xmlns:a16="http://schemas.microsoft.com/office/drawing/2014/main" id="{AA68770F-1394-6E40-83FB-2CE5395EF5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3451"/>
                <a:ext cx="282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Line 326">
                <a:extLst>
                  <a:ext uri="{FF2B5EF4-FFF2-40B4-BE49-F238E27FC236}">
                    <a16:creationId xmlns:a16="http://schemas.microsoft.com/office/drawing/2014/main" id="{FA89F863-436D-C244-9E9F-240A4E993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74" y="3448"/>
                <a:ext cx="0" cy="103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Line 327">
                <a:extLst>
                  <a:ext uri="{FF2B5EF4-FFF2-40B4-BE49-F238E27FC236}">
                    <a16:creationId xmlns:a16="http://schemas.microsoft.com/office/drawing/2014/main" id="{B696D5AE-3911-F644-AC6B-7EEF637204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2962"/>
                <a:ext cx="286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Line 328">
                <a:extLst>
                  <a:ext uri="{FF2B5EF4-FFF2-40B4-BE49-F238E27FC236}">
                    <a16:creationId xmlns:a16="http://schemas.microsoft.com/office/drawing/2014/main" id="{3DE8716D-5198-4D4E-91B5-821DA10955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1" y="2610"/>
                <a:ext cx="45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Line 329">
                <a:extLst>
                  <a:ext uri="{FF2B5EF4-FFF2-40B4-BE49-F238E27FC236}">
                    <a16:creationId xmlns:a16="http://schemas.microsoft.com/office/drawing/2014/main" id="{DE90C631-42F0-3C4A-B8A3-6A7C7BF598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78" y="2609"/>
                <a:ext cx="0" cy="353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Line 330">
                <a:extLst>
                  <a:ext uri="{FF2B5EF4-FFF2-40B4-BE49-F238E27FC236}">
                    <a16:creationId xmlns:a16="http://schemas.microsoft.com/office/drawing/2014/main" id="{9F9909EC-D72E-314C-A4D5-506E97EF02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4" y="3501"/>
                <a:ext cx="13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Line 331">
                <a:extLst>
                  <a:ext uri="{FF2B5EF4-FFF2-40B4-BE49-F238E27FC236}">
                    <a16:creationId xmlns:a16="http://schemas.microsoft.com/office/drawing/2014/main" id="{68616BB5-8183-D643-8270-AE7C4ABBB7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3351"/>
                <a:ext cx="297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Line 332">
                <a:extLst>
                  <a:ext uri="{FF2B5EF4-FFF2-40B4-BE49-F238E27FC236}">
                    <a16:creationId xmlns:a16="http://schemas.microsoft.com/office/drawing/2014/main" id="{4DC98BC7-B925-594F-9998-9C549FDF7F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88" y="3347"/>
                <a:ext cx="0" cy="153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Line 333">
                <a:extLst>
                  <a:ext uri="{FF2B5EF4-FFF2-40B4-BE49-F238E27FC236}">
                    <a16:creationId xmlns:a16="http://schemas.microsoft.com/office/drawing/2014/main" id="{688BD310-C73C-5D47-A467-6B41865D6C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3746"/>
                <a:ext cx="311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Line 334">
                <a:extLst>
                  <a:ext uri="{FF2B5EF4-FFF2-40B4-BE49-F238E27FC236}">
                    <a16:creationId xmlns:a16="http://schemas.microsoft.com/office/drawing/2014/main" id="{B5A13D7B-D0FA-8E4F-BE16-25961D2D8A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3644"/>
                <a:ext cx="311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Line 335">
                <a:extLst>
                  <a:ext uri="{FF2B5EF4-FFF2-40B4-BE49-F238E27FC236}">
                    <a16:creationId xmlns:a16="http://schemas.microsoft.com/office/drawing/2014/main" id="{DF40C054-DC73-3944-91E2-50B329BF81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03" y="3641"/>
                <a:ext cx="0" cy="104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Line 336">
                <a:extLst>
                  <a:ext uri="{FF2B5EF4-FFF2-40B4-BE49-F238E27FC236}">
                    <a16:creationId xmlns:a16="http://schemas.microsoft.com/office/drawing/2014/main" id="{7C8E2851-5E73-7B46-91C3-C6C0A9F6F2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8" y="2782"/>
                <a:ext cx="23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Line 337">
                <a:extLst>
                  <a:ext uri="{FF2B5EF4-FFF2-40B4-BE49-F238E27FC236}">
                    <a16:creationId xmlns:a16="http://schemas.microsoft.com/office/drawing/2014/main" id="{AAF4E6EC-5DDC-5646-81FC-35DAFD5B72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2372"/>
                <a:ext cx="311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Line 338">
                <a:extLst>
                  <a:ext uri="{FF2B5EF4-FFF2-40B4-BE49-F238E27FC236}">
                    <a16:creationId xmlns:a16="http://schemas.microsoft.com/office/drawing/2014/main" id="{22F3146A-D18F-DA42-996A-3E84A940D0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03" y="2370"/>
                <a:ext cx="0" cy="412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Line 339">
                <a:extLst>
                  <a:ext uri="{FF2B5EF4-FFF2-40B4-BE49-F238E27FC236}">
                    <a16:creationId xmlns:a16="http://schemas.microsoft.com/office/drawing/2014/main" id="{26E37B9A-C9EC-8A4A-9851-75F23331E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3056"/>
                <a:ext cx="337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Line 340">
                <a:extLst>
                  <a:ext uri="{FF2B5EF4-FFF2-40B4-BE49-F238E27FC236}">
                    <a16:creationId xmlns:a16="http://schemas.microsoft.com/office/drawing/2014/main" id="{41A674B2-11AA-3547-88A1-901DBE50FD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3" y="2574"/>
                <a:ext cx="23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Line 341">
                <a:extLst>
                  <a:ext uri="{FF2B5EF4-FFF2-40B4-BE49-F238E27FC236}">
                    <a16:creationId xmlns:a16="http://schemas.microsoft.com/office/drawing/2014/main" id="{D8A68DF7-690B-B343-80CA-9BB0E22BD0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28" y="2571"/>
                <a:ext cx="0" cy="484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Line 342">
                <a:extLst>
                  <a:ext uri="{FF2B5EF4-FFF2-40B4-BE49-F238E27FC236}">
                    <a16:creationId xmlns:a16="http://schemas.microsoft.com/office/drawing/2014/main" id="{1276AF4E-B380-9144-A151-E8715BA57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3" y="3695"/>
                <a:ext cx="34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Line 343">
                <a:extLst>
                  <a:ext uri="{FF2B5EF4-FFF2-40B4-BE49-F238E27FC236}">
                    <a16:creationId xmlns:a16="http://schemas.microsoft.com/office/drawing/2014/main" id="{2021EC6E-52B1-A44E-86A5-D84BF31740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39" y="3692"/>
                <a:ext cx="0" cy="253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Line 344">
                <a:extLst>
                  <a:ext uri="{FF2B5EF4-FFF2-40B4-BE49-F238E27FC236}">
                    <a16:creationId xmlns:a16="http://schemas.microsoft.com/office/drawing/2014/main" id="{A6638999-15BA-5B4F-B4D4-9C0D568C7E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88" y="3429"/>
                <a:ext cx="56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Line 345">
                <a:extLst>
                  <a:ext uri="{FF2B5EF4-FFF2-40B4-BE49-F238E27FC236}">
                    <a16:creationId xmlns:a16="http://schemas.microsoft.com/office/drawing/2014/main" id="{5CBDC133-F46E-C14E-844B-88BFDBA8F5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3256"/>
                <a:ext cx="355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Line 346">
                <a:extLst>
                  <a:ext uri="{FF2B5EF4-FFF2-40B4-BE49-F238E27FC236}">
                    <a16:creationId xmlns:a16="http://schemas.microsoft.com/office/drawing/2014/main" id="{447B1292-3559-A540-BC93-EEA91C665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46" y="3254"/>
                <a:ext cx="0" cy="175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Line 347">
                <a:extLst>
                  <a:ext uri="{FF2B5EF4-FFF2-40B4-BE49-F238E27FC236}">
                    <a16:creationId xmlns:a16="http://schemas.microsoft.com/office/drawing/2014/main" id="{D493D24B-C8A7-424B-B9DA-8BB8289CFA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3156"/>
                <a:ext cx="362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Line 348">
                <a:extLst>
                  <a:ext uri="{FF2B5EF4-FFF2-40B4-BE49-F238E27FC236}">
                    <a16:creationId xmlns:a16="http://schemas.microsoft.com/office/drawing/2014/main" id="{20FB6645-41A1-FB49-BA0B-3D9BB6C346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8" y="2818"/>
                <a:ext cx="23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Line 349">
                <a:extLst>
                  <a:ext uri="{FF2B5EF4-FFF2-40B4-BE49-F238E27FC236}">
                    <a16:creationId xmlns:a16="http://schemas.microsoft.com/office/drawing/2014/main" id="{A3985EEC-BB86-1C41-AAF8-1760D10BD4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53" y="2817"/>
                <a:ext cx="0" cy="339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Line 350">
                <a:extLst>
                  <a:ext uri="{FF2B5EF4-FFF2-40B4-BE49-F238E27FC236}">
                    <a16:creationId xmlns:a16="http://schemas.microsoft.com/office/drawing/2014/main" id="{BF3BF7EE-DDD6-214A-BE4A-7DAD2C473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3" y="2984"/>
                <a:ext cx="67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Line 351">
                <a:extLst>
                  <a:ext uri="{FF2B5EF4-FFF2-40B4-BE49-F238E27FC236}">
                    <a16:creationId xmlns:a16="http://schemas.microsoft.com/office/drawing/2014/main" id="{F59C0A4E-3919-3346-8688-8A818A5D2C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2272"/>
                <a:ext cx="430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Line 352">
                <a:extLst>
                  <a:ext uri="{FF2B5EF4-FFF2-40B4-BE49-F238E27FC236}">
                    <a16:creationId xmlns:a16="http://schemas.microsoft.com/office/drawing/2014/main" id="{90330997-5942-0140-8ADE-97EB2C1B00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22" y="2270"/>
                <a:ext cx="0" cy="713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Line 353">
                <a:extLst>
                  <a:ext uri="{FF2B5EF4-FFF2-40B4-BE49-F238E27FC236}">
                    <a16:creationId xmlns:a16="http://schemas.microsoft.com/office/drawing/2014/main" id="{A201DED4-6AAB-294D-8E02-119FC1B1CF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9" y="3875"/>
                <a:ext cx="89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Line 354">
                <a:extLst>
                  <a:ext uri="{FF2B5EF4-FFF2-40B4-BE49-F238E27FC236}">
                    <a16:creationId xmlns:a16="http://schemas.microsoft.com/office/drawing/2014/main" id="{7532A236-3ED5-E642-ABD0-1222D9A173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6" y="3344"/>
                <a:ext cx="81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Line 355">
                <a:extLst>
                  <a:ext uri="{FF2B5EF4-FFF2-40B4-BE49-F238E27FC236}">
                    <a16:creationId xmlns:a16="http://schemas.microsoft.com/office/drawing/2014/main" id="{61B30EA5-4D99-524B-A5D0-D0167197CE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30" y="3340"/>
                <a:ext cx="0" cy="534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Line 356">
                <a:extLst>
                  <a:ext uri="{FF2B5EF4-FFF2-40B4-BE49-F238E27FC236}">
                    <a16:creationId xmlns:a16="http://schemas.microsoft.com/office/drawing/2014/main" id="{965A1525-09B7-424C-AC4A-72D1A6C1E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0" y="3608"/>
                <a:ext cx="184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Line 357">
                <a:extLst>
                  <a:ext uri="{FF2B5EF4-FFF2-40B4-BE49-F238E27FC236}">
                    <a16:creationId xmlns:a16="http://schemas.microsoft.com/office/drawing/2014/main" id="{C9C0601D-C019-984B-A3B5-D2A88ADDD2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2" y="2631"/>
                <a:ext cx="192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Line 358">
                <a:extLst>
                  <a:ext uri="{FF2B5EF4-FFF2-40B4-BE49-F238E27FC236}">
                    <a16:creationId xmlns:a16="http://schemas.microsoft.com/office/drawing/2014/main" id="{78688D28-EAD7-0A47-9328-998E9CAA17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16" y="2630"/>
                <a:ext cx="0" cy="978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Oval 359">
                <a:extLst>
                  <a:ext uri="{FF2B5EF4-FFF2-40B4-BE49-F238E27FC236}">
                    <a16:creationId xmlns:a16="http://schemas.microsoft.com/office/drawing/2014/main" id="{6736CFA4-8A86-F041-8A16-1BFFDA8A2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882" y="3838"/>
                <a:ext cx="16" cy="33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349" name="Freeform 360">
                <a:extLst>
                  <a:ext uri="{FF2B5EF4-FFF2-40B4-BE49-F238E27FC236}">
                    <a16:creationId xmlns:a16="http://schemas.microsoft.com/office/drawing/2014/main" id="{222C5B04-EC7D-6747-90FD-47C5CF071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3831"/>
                <a:ext cx="185" cy="55"/>
              </a:xfrm>
              <a:custGeom>
                <a:avLst/>
                <a:gdLst>
                  <a:gd name="T0" fmla="*/ 0 w 257"/>
                  <a:gd name="T1" fmla="*/ 301 h 79"/>
                  <a:gd name="T2" fmla="*/ 662 w 257"/>
                  <a:gd name="T3" fmla="*/ 473 h 79"/>
                  <a:gd name="T4" fmla="*/ 1928 w 257"/>
                  <a:gd name="T5" fmla="*/ 1113 h 79"/>
                  <a:gd name="T6" fmla="*/ 2551 w 257"/>
                  <a:gd name="T7" fmla="*/ 629 h 79"/>
                  <a:gd name="T8" fmla="*/ 3804 w 257"/>
                  <a:gd name="T9" fmla="*/ 794 h 79"/>
                  <a:gd name="T10" fmla="*/ 5076 w 257"/>
                  <a:gd name="T11" fmla="*/ 629 h 79"/>
                  <a:gd name="T12" fmla="*/ 5076 w 257"/>
                  <a:gd name="T13" fmla="*/ 794 h 79"/>
                  <a:gd name="T14" fmla="*/ 6416 w 257"/>
                  <a:gd name="T15" fmla="*/ 794 h 79"/>
                  <a:gd name="T16" fmla="*/ 6886 w 257"/>
                  <a:gd name="T17" fmla="*/ 794 h 79"/>
                  <a:gd name="T18" fmla="*/ 7564 w 257"/>
                  <a:gd name="T19" fmla="*/ 794 h 79"/>
                  <a:gd name="T20" fmla="*/ 8152 w 257"/>
                  <a:gd name="T21" fmla="*/ 629 h 79"/>
                  <a:gd name="T22" fmla="*/ 8815 w 257"/>
                  <a:gd name="T23" fmla="*/ 629 h 79"/>
                  <a:gd name="T24" fmla="*/ 10079 w 257"/>
                  <a:gd name="T25" fmla="*/ 1113 h 79"/>
                  <a:gd name="T26" fmla="*/ 11375 w 257"/>
                  <a:gd name="T27" fmla="*/ 473 h 79"/>
                  <a:gd name="T28" fmla="*/ 12037 w 257"/>
                  <a:gd name="T29" fmla="*/ 473 h 79"/>
                  <a:gd name="T30" fmla="*/ 13303 w 257"/>
                  <a:gd name="T31" fmla="*/ 473 h 79"/>
                  <a:gd name="T32" fmla="*/ 13884 w 257"/>
                  <a:gd name="T33" fmla="*/ 1113 h 79"/>
                  <a:gd name="T34" fmla="*/ 15190 w 257"/>
                  <a:gd name="T35" fmla="*/ 629 h 79"/>
                  <a:gd name="T36" fmla="*/ 15851 w 257"/>
                  <a:gd name="T37" fmla="*/ 949 h 79"/>
                  <a:gd name="T38" fmla="*/ 16986 w 257"/>
                  <a:gd name="T39" fmla="*/ 1113 h 79"/>
                  <a:gd name="T40" fmla="*/ 17643 w 257"/>
                  <a:gd name="T41" fmla="*/ 794 h 79"/>
                  <a:gd name="T42" fmla="*/ 18272 w 257"/>
                  <a:gd name="T43" fmla="*/ 473 h 79"/>
                  <a:gd name="T44" fmla="*/ 18939 w 257"/>
                  <a:gd name="T45" fmla="*/ 473 h 79"/>
                  <a:gd name="T46" fmla="*/ 19539 w 257"/>
                  <a:gd name="T47" fmla="*/ 473 h 79"/>
                  <a:gd name="T48" fmla="*/ 20189 w 257"/>
                  <a:gd name="T49" fmla="*/ 629 h 79"/>
                  <a:gd name="T50" fmla="*/ 20791 w 257"/>
                  <a:gd name="T51" fmla="*/ 473 h 79"/>
                  <a:gd name="T52" fmla="*/ 20791 w 257"/>
                  <a:gd name="T53" fmla="*/ 473 h 79"/>
                  <a:gd name="T54" fmla="*/ 22119 w 257"/>
                  <a:gd name="T55" fmla="*/ 301 h 79"/>
                  <a:gd name="T56" fmla="*/ 22759 w 257"/>
                  <a:gd name="T57" fmla="*/ 301 h 79"/>
                  <a:gd name="T58" fmla="*/ 24026 w 257"/>
                  <a:gd name="T59" fmla="*/ 301 h 79"/>
                  <a:gd name="T60" fmla="*/ 24676 w 257"/>
                  <a:gd name="T61" fmla="*/ 473 h 79"/>
                  <a:gd name="T62" fmla="*/ 25268 w 257"/>
                  <a:gd name="T63" fmla="*/ 473 h 79"/>
                  <a:gd name="T64" fmla="*/ 25940 w 257"/>
                  <a:gd name="T65" fmla="*/ 473 h 79"/>
                  <a:gd name="T66" fmla="*/ 25940 w 257"/>
                  <a:gd name="T67" fmla="*/ 301 h 79"/>
                  <a:gd name="T68" fmla="*/ 27102 w 257"/>
                  <a:gd name="T69" fmla="*/ 165 h 79"/>
                  <a:gd name="T70" fmla="*/ 27754 w 257"/>
                  <a:gd name="T71" fmla="*/ 794 h 79"/>
                  <a:gd name="T72" fmla="*/ 29021 w 257"/>
                  <a:gd name="T73" fmla="*/ 165 h 79"/>
                  <a:gd name="T74" fmla="*/ 29606 w 257"/>
                  <a:gd name="T75" fmla="*/ 301 h 79"/>
                  <a:gd name="T76" fmla="*/ 30283 w 257"/>
                  <a:gd name="T77" fmla="*/ 301 h 79"/>
                  <a:gd name="T78" fmla="*/ 30912 w 257"/>
                  <a:gd name="T79" fmla="*/ 165 h 79"/>
                  <a:gd name="T80" fmla="*/ 31569 w 257"/>
                  <a:gd name="T81" fmla="*/ 301 h 79"/>
                  <a:gd name="T82" fmla="*/ 32840 w 257"/>
                  <a:gd name="T83" fmla="*/ 949 h 7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57" h="79">
                    <a:moveTo>
                      <a:pt x="0" y="39"/>
                    </a:moveTo>
                    <a:lnTo>
                      <a:pt x="0" y="59"/>
                    </a:lnTo>
                    <a:lnTo>
                      <a:pt x="0" y="19"/>
                    </a:lnTo>
                    <a:lnTo>
                      <a:pt x="0" y="39"/>
                    </a:lnTo>
                    <a:lnTo>
                      <a:pt x="5" y="29"/>
                    </a:lnTo>
                    <a:lnTo>
                      <a:pt x="5" y="39"/>
                    </a:lnTo>
                    <a:lnTo>
                      <a:pt x="15" y="39"/>
                    </a:lnTo>
                    <a:lnTo>
                      <a:pt x="15" y="69"/>
                    </a:lnTo>
                    <a:lnTo>
                      <a:pt x="15" y="29"/>
                    </a:lnTo>
                    <a:lnTo>
                      <a:pt x="15" y="39"/>
                    </a:lnTo>
                    <a:lnTo>
                      <a:pt x="20" y="39"/>
                    </a:lnTo>
                    <a:lnTo>
                      <a:pt x="25" y="49"/>
                    </a:lnTo>
                    <a:lnTo>
                      <a:pt x="25" y="39"/>
                    </a:lnTo>
                    <a:lnTo>
                      <a:pt x="30" y="49"/>
                    </a:lnTo>
                    <a:lnTo>
                      <a:pt x="30" y="79"/>
                    </a:lnTo>
                    <a:lnTo>
                      <a:pt x="30" y="39"/>
                    </a:lnTo>
                    <a:lnTo>
                      <a:pt x="40" y="39"/>
                    </a:lnTo>
                    <a:lnTo>
                      <a:pt x="40" y="79"/>
                    </a:lnTo>
                    <a:lnTo>
                      <a:pt x="40" y="39"/>
                    </a:lnTo>
                    <a:lnTo>
                      <a:pt x="40" y="49"/>
                    </a:lnTo>
                    <a:lnTo>
                      <a:pt x="50" y="49"/>
                    </a:lnTo>
                    <a:lnTo>
                      <a:pt x="50" y="39"/>
                    </a:lnTo>
                    <a:lnTo>
                      <a:pt x="50" y="49"/>
                    </a:lnTo>
                    <a:lnTo>
                      <a:pt x="54" y="39"/>
                    </a:lnTo>
                    <a:lnTo>
                      <a:pt x="54" y="79"/>
                    </a:lnTo>
                    <a:lnTo>
                      <a:pt x="54" y="49"/>
                    </a:lnTo>
                    <a:lnTo>
                      <a:pt x="59" y="39"/>
                    </a:lnTo>
                    <a:lnTo>
                      <a:pt x="59" y="49"/>
                    </a:lnTo>
                    <a:lnTo>
                      <a:pt x="64" y="39"/>
                    </a:lnTo>
                    <a:lnTo>
                      <a:pt x="64" y="49"/>
                    </a:lnTo>
                    <a:lnTo>
                      <a:pt x="64" y="39"/>
                    </a:lnTo>
                    <a:lnTo>
                      <a:pt x="69" y="29"/>
                    </a:lnTo>
                    <a:lnTo>
                      <a:pt x="69" y="69"/>
                    </a:lnTo>
                    <a:lnTo>
                      <a:pt x="69" y="39"/>
                    </a:lnTo>
                    <a:lnTo>
                      <a:pt x="74" y="39"/>
                    </a:lnTo>
                    <a:lnTo>
                      <a:pt x="79" y="29"/>
                    </a:lnTo>
                    <a:lnTo>
                      <a:pt x="79" y="69"/>
                    </a:lnTo>
                    <a:lnTo>
                      <a:pt x="84" y="59"/>
                    </a:lnTo>
                    <a:lnTo>
                      <a:pt x="84" y="39"/>
                    </a:lnTo>
                    <a:lnTo>
                      <a:pt x="89" y="29"/>
                    </a:lnTo>
                    <a:lnTo>
                      <a:pt x="94" y="39"/>
                    </a:lnTo>
                    <a:lnTo>
                      <a:pt x="94" y="69"/>
                    </a:lnTo>
                    <a:lnTo>
                      <a:pt x="94" y="29"/>
                    </a:lnTo>
                    <a:lnTo>
                      <a:pt x="94" y="39"/>
                    </a:lnTo>
                    <a:lnTo>
                      <a:pt x="104" y="39"/>
                    </a:lnTo>
                    <a:lnTo>
                      <a:pt x="104" y="29"/>
                    </a:lnTo>
                    <a:lnTo>
                      <a:pt x="104" y="39"/>
                    </a:lnTo>
                    <a:lnTo>
                      <a:pt x="109" y="29"/>
                    </a:lnTo>
                    <a:lnTo>
                      <a:pt x="109" y="69"/>
                    </a:lnTo>
                    <a:lnTo>
                      <a:pt x="109" y="39"/>
                    </a:lnTo>
                    <a:lnTo>
                      <a:pt x="114" y="29"/>
                    </a:lnTo>
                    <a:lnTo>
                      <a:pt x="119" y="39"/>
                    </a:lnTo>
                    <a:lnTo>
                      <a:pt x="119" y="29"/>
                    </a:lnTo>
                    <a:lnTo>
                      <a:pt x="124" y="19"/>
                    </a:lnTo>
                    <a:lnTo>
                      <a:pt x="124" y="59"/>
                    </a:lnTo>
                    <a:lnTo>
                      <a:pt x="124" y="29"/>
                    </a:lnTo>
                    <a:lnTo>
                      <a:pt x="133" y="29"/>
                    </a:lnTo>
                    <a:lnTo>
                      <a:pt x="133" y="69"/>
                    </a:lnTo>
                    <a:lnTo>
                      <a:pt x="129" y="29"/>
                    </a:lnTo>
                    <a:lnTo>
                      <a:pt x="133" y="59"/>
                    </a:lnTo>
                    <a:lnTo>
                      <a:pt x="138" y="49"/>
                    </a:lnTo>
                    <a:lnTo>
                      <a:pt x="138" y="29"/>
                    </a:lnTo>
                    <a:lnTo>
                      <a:pt x="138" y="39"/>
                    </a:lnTo>
                    <a:lnTo>
                      <a:pt x="143" y="29"/>
                    </a:lnTo>
                    <a:lnTo>
                      <a:pt x="143" y="0"/>
                    </a:lnTo>
                    <a:lnTo>
                      <a:pt x="143" y="39"/>
                    </a:lnTo>
                    <a:lnTo>
                      <a:pt x="148" y="29"/>
                    </a:lnTo>
                    <a:lnTo>
                      <a:pt x="153" y="39"/>
                    </a:lnTo>
                    <a:lnTo>
                      <a:pt x="153" y="29"/>
                    </a:lnTo>
                    <a:lnTo>
                      <a:pt x="153" y="39"/>
                    </a:lnTo>
                    <a:lnTo>
                      <a:pt x="158" y="29"/>
                    </a:lnTo>
                    <a:lnTo>
                      <a:pt x="158" y="39"/>
                    </a:lnTo>
                    <a:lnTo>
                      <a:pt x="158" y="29"/>
                    </a:lnTo>
                    <a:lnTo>
                      <a:pt x="158" y="39"/>
                    </a:lnTo>
                    <a:lnTo>
                      <a:pt x="163" y="29"/>
                    </a:lnTo>
                    <a:lnTo>
                      <a:pt x="163" y="59"/>
                    </a:lnTo>
                    <a:lnTo>
                      <a:pt x="163" y="19"/>
                    </a:lnTo>
                    <a:lnTo>
                      <a:pt x="163" y="29"/>
                    </a:lnTo>
                    <a:lnTo>
                      <a:pt x="168" y="29"/>
                    </a:lnTo>
                    <a:lnTo>
                      <a:pt x="173" y="19"/>
                    </a:lnTo>
                    <a:lnTo>
                      <a:pt x="173" y="59"/>
                    </a:lnTo>
                    <a:lnTo>
                      <a:pt x="178" y="49"/>
                    </a:lnTo>
                    <a:lnTo>
                      <a:pt x="178" y="19"/>
                    </a:lnTo>
                    <a:lnTo>
                      <a:pt x="188" y="19"/>
                    </a:lnTo>
                    <a:lnTo>
                      <a:pt x="188" y="49"/>
                    </a:lnTo>
                    <a:lnTo>
                      <a:pt x="188" y="19"/>
                    </a:lnTo>
                    <a:lnTo>
                      <a:pt x="188" y="29"/>
                    </a:lnTo>
                    <a:lnTo>
                      <a:pt x="193" y="19"/>
                    </a:lnTo>
                    <a:lnTo>
                      <a:pt x="193" y="29"/>
                    </a:lnTo>
                    <a:lnTo>
                      <a:pt x="193" y="19"/>
                    </a:lnTo>
                    <a:lnTo>
                      <a:pt x="198" y="29"/>
                    </a:lnTo>
                    <a:lnTo>
                      <a:pt x="198" y="19"/>
                    </a:lnTo>
                    <a:lnTo>
                      <a:pt x="203" y="29"/>
                    </a:lnTo>
                    <a:lnTo>
                      <a:pt x="203" y="49"/>
                    </a:lnTo>
                    <a:lnTo>
                      <a:pt x="203" y="10"/>
                    </a:lnTo>
                    <a:lnTo>
                      <a:pt x="203" y="19"/>
                    </a:lnTo>
                    <a:lnTo>
                      <a:pt x="212" y="19"/>
                    </a:lnTo>
                    <a:lnTo>
                      <a:pt x="208" y="19"/>
                    </a:lnTo>
                    <a:lnTo>
                      <a:pt x="212" y="10"/>
                    </a:lnTo>
                    <a:lnTo>
                      <a:pt x="212" y="19"/>
                    </a:lnTo>
                    <a:lnTo>
                      <a:pt x="217" y="10"/>
                    </a:lnTo>
                    <a:lnTo>
                      <a:pt x="217" y="49"/>
                    </a:lnTo>
                    <a:lnTo>
                      <a:pt x="217" y="19"/>
                    </a:lnTo>
                    <a:lnTo>
                      <a:pt x="222" y="19"/>
                    </a:lnTo>
                    <a:lnTo>
                      <a:pt x="227" y="10"/>
                    </a:lnTo>
                    <a:lnTo>
                      <a:pt x="227" y="19"/>
                    </a:lnTo>
                    <a:lnTo>
                      <a:pt x="227" y="10"/>
                    </a:lnTo>
                    <a:lnTo>
                      <a:pt x="232" y="19"/>
                    </a:lnTo>
                    <a:lnTo>
                      <a:pt x="232" y="49"/>
                    </a:lnTo>
                    <a:lnTo>
                      <a:pt x="232" y="19"/>
                    </a:lnTo>
                    <a:lnTo>
                      <a:pt x="237" y="19"/>
                    </a:lnTo>
                    <a:lnTo>
                      <a:pt x="242" y="29"/>
                    </a:lnTo>
                    <a:lnTo>
                      <a:pt x="242" y="59"/>
                    </a:lnTo>
                    <a:lnTo>
                      <a:pt x="242" y="10"/>
                    </a:lnTo>
                    <a:lnTo>
                      <a:pt x="242" y="39"/>
                    </a:lnTo>
                    <a:lnTo>
                      <a:pt x="252" y="19"/>
                    </a:lnTo>
                    <a:lnTo>
                      <a:pt x="247" y="19"/>
                    </a:lnTo>
                    <a:lnTo>
                      <a:pt x="252" y="19"/>
                    </a:lnTo>
                    <a:lnTo>
                      <a:pt x="257" y="29"/>
                    </a:lnTo>
                    <a:lnTo>
                      <a:pt x="257" y="59"/>
                    </a:lnTo>
                    <a:lnTo>
                      <a:pt x="257" y="19"/>
                    </a:lnTo>
                    <a:lnTo>
                      <a:pt x="257" y="29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" name="Freeform 361">
                <a:extLst>
                  <a:ext uri="{FF2B5EF4-FFF2-40B4-BE49-F238E27FC236}">
                    <a16:creationId xmlns:a16="http://schemas.microsoft.com/office/drawing/2014/main" id="{D717A120-2D11-1348-AC25-FE2CD9D94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" y="3845"/>
                <a:ext cx="175" cy="34"/>
              </a:xfrm>
              <a:custGeom>
                <a:avLst/>
                <a:gdLst>
                  <a:gd name="T0" fmla="*/ 673 w 242"/>
                  <a:gd name="T1" fmla="*/ 0 h 50"/>
                  <a:gd name="T2" fmla="*/ 2005 w 242"/>
                  <a:gd name="T3" fmla="*/ 624 h 50"/>
                  <a:gd name="T4" fmla="*/ 3295 w 242"/>
                  <a:gd name="T5" fmla="*/ 313 h 50"/>
                  <a:gd name="T6" fmla="*/ 3985 w 242"/>
                  <a:gd name="T7" fmla="*/ 0 h 50"/>
                  <a:gd name="T8" fmla="*/ 4495 w 242"/>
                  <a:gd name="T9" fmla="*/ 313 h 50"/>
                  <a:gd name="T10" fmla="*/ 4495 w 242"/>
                  <a:gd name="T11" fmla="*/ 313 h 50"/>
                  <a:gd name="T12" fmla="*/ 5168 w 242"/>
                  <a:gd name="T13" fmla="*/ 463 h 50"/>
                  <a:gd name="T14" fmla="*/ 5784 w 242"/>
                  <a:gd name="T15" fmla="*/ 161 h 50"/>
                  <a:gd name="T16" fmla="*/ 7157 w 242"/>
                  <a:gd name="T17" fmla="*/ 161 h 50"/>
                  <a:gd name="T18" fmla="*/ 8473 w 242"/>
                  <a:gd name="T19" fmla="*/ 161 h 50"/>
                  <a:gd name="T20" fmla="*/ 9088 w 242"/>
                  <a:gd name="T21" fmla="*/ 786 h 50"/>
                  <a:gd name="T22" fmla="*/ 9780 w 242"/>
                  <a:gd name="T23" fmla="*/ 313 h 50"/>
                  <a:gd name="T24" fmla="*/ 10418 w 242"/>
                  <a:gd name="T25" fmla="*/ 313 h 50"/>
                  <a:gd name="T26" fmla="*/ 11091 w 242"/>
                  <a:gd name="T27" fmla="*/ 0 h 50"/>
                  <a:gd name="T28" fmla="*/ 11091 w 242"/>
                  <a:gd name="T29" fmla="*/ 161 h 50"/>
                  <a:gd name="T30" fmla="*/ 12380 w 242"/>
                  <a:gd name="T31" fmla="*/ 0 h 50"/>
                  <a:gd name="T32" fmla="*/ 13075 w 242"/>
                  <a:gd name="T33" fmla="*/ 161 h 50"/>
                  <a:gd name="T34" fmla="*/ 13722 w 242"/>
                  <a:gd name="T35" fmla="*/ 161 h 50"/>
                  <a:gd name="T36" fmla="*/ 14403 w 242"/>
                  <a:gd name="T37" fmla="*/ 161 h 50"/>
                  <a:gd name="T38" fmla="*/ 14957 w 242"/>
                  <a:gd name="T39" fmla="*/ 313 h 50"/>
                  <a:gd name="T40" fmla="*/ 16246 w 242"/>
                  <a:gd name="T41" fmla="*/ 161 h 50"/>
                  <a:gd name="T42" fmla="*/ 17570 w 242"/>
                  <a:gd name="T43" fmla="*/ 313 h 50"/>
                  <a:gd name="T44" fmla="*/ 18258 w 242"/>
                  <a:gd name="T45" fmla="*/ 0 h 50"/>
                  <a:gd name="T46" fmla="*/ 19582 w 242"/>
                  <a:gd name="T47" fmla="*/ 0 h 50"/>
                  <a:gd name="T48" fmla="*/ 19582 w 242"/>
                  <a:gd name="T49" fmla="*/ 161 h 50"/>
                  <a:gd name="T50" fmla="*/ 20199 w 242"/>
                  <a:gd name="T51" fmla="*/ 161 h 50"/>
                  <a:gd name="T52" fmla="*/ 21552 w 242"/>
                  <a:gd name="T53" fmla="*/ 313 h 50"/>
                  <a:gd name="T54" fmla="*/ 21552 w 242"/>
                  <a:gd name="T55" fmla="*/ 313 h 50"/>
                  <a:gd name="T56" fmla="*/ 22882 w 242"/>
                  <a:gd name="T57" fmla="*/ 161 h 50"/>
                  <a:gd name="T58" fmla="*/ 23493 w 242"/>
                  <a:gd name="T59" fmla="*/ 624 h 50"/>
                  <a:gd name="T60" fmla="*/ 24171 w 242"/>
                  <a:gd name="T61" fmla="*/ 313 h 50"/>
                  <a:gd name="T62" fmla="*/ 24792 w 242"/>
                  <a:gd name="T63" fmla="*/ 313 h 50"/>
                  <a:gd name="T64" fmla="*/ 24792 w 242"/>
                  <a:gd name="T65" fmla="*/ 313 h 50"/>
                  <a:gd name="T66" fmla="*/ 25369 w 242"/>
                  <a:gd name="T67" fmla="*/ 0 h 50"/>
                  <a:gd name="T68" fmla="*/ 26047 w 242"/>
                  <a:gd name="T69" fmla="*/ 313 h 50"/>
                  <a:gd name="T70" fmla="*/ 26664 w 242"/>
                  <a:gd name="T71" fmla="*/ 161 h 50"/>
                  <a:gd name="T72" fmla="*/ 26664 w 242"/>
                  <a:gd name="T73" fmla="*/ 161 h 50"/>
                  <a:gd name="T74" fmla="*/ 27337 w 242"/>
                  <a:gd name="T75" fmla="*/ 161 h 50"/>
                  <a:gd name="T76" fmla="*/ 28678 w 242"/>
                  <a:gd name="T77" fmla="*/ 313 h 50"/>
                  <a:gd name="T78" fmla="*/ 29350 w 242"/>
                  <a:gd name="T79" fmla="*/ 161 h 50"/>
                  <a:gd name="T80" fmla="*/ 30660 w 242"/>
                  <a:gd name="T81" fmla="*/ 624 h 50"/>
                  <a:gd name="T82" fmla="*/ 31970 w 242"/>
                  <a:gd name="T83" fmla="*/ 161 h 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2" h="50">
                    <a:moveTo>
                      <a:pt x="0" y="10"/>
                    </a:moveTo>
                    <a:lnTo>
                      <a:pt x="5" y="0"/>
                    </a:lnTo>
                    <a:lnTo>
                      <a:pt x="5" y="10"/>
                    </a:lnTo>
                    <a:lnTo>
                      <a:pt x="15" y="10"/>
                    </a:lnTo>
                    <a:lnTo>
                      <a:pt x="15" y="40"/>
                    </a:lnTo>
                    <a:lnTo>
                      <a:pt x="15" y="10"/>
                    </a:lnTo>
                    <a:lnTo>
                      <a:pt x="25" y="10"/>
                    </a:lnTo>
                    <a:lnTo>
                      <a:pt x="25" y="20"/>
                    </a:lnTo>
                    <a:lnTo>
                      <a:pt x="25" y="0"/>
                    </a:lnTo>
                    <a:lnTo>
                      <a:pt x="25" y="10"/>
                    </a:lnTo>
                    <a:lnTo>
                      <a:pt x="30" y="0"/>
                    </a:lnTo>
                    <a:lnTo>
                      <a:pt x="30" y="40"/>
                    </a:lnTo>
                    <a:lnTo>
                      <a:pt x="30" y="10"/>
                    </a:lnTo>
                    <a:lnTo>
                      <a:pt x="34" y="20"/>
                    </a:lnTo>
                    <a:lnTo>
                      <a:pt x="34" y="10"/>
                    </a:lnTo>
                    <a:lnTo>
                      <a:pt x="34" y="20"/>
                    </a:lnTo>
                    <a:lnTo>
                      <a:pt x="39" y="10"/>
                    </a:lnTo>
                    <a:lnTo>
                      <a:pt x="39" y="0"/>
                    </a:lnTo>
                    <a:lnTo>
                      <a:pt x="39" y="30"/>
                    </a:lnTo>
                    <a:lnTo>
                      <a:pt x="44" y="40"/>
                    </a:lnTo>
                    <a:lnTo>
                      <a:pt x="44" y="50"/>
                    </a:lnTo>
                    <a:lnTo>
                      <a:pt x="44" y="10"/>
                    </a:lnTo>
                    <a:lnTo>
                      <a:pt x="54" y="10"/>
                    </a:lnTo>
                    <a:lnTo>
                      <a:pt x="54" y="50"/>
                    </a:lnTo>
                    <a:lnTo>
                      <a:pt x="54" y="10"/>
                    </a:lnTo>
                    <a:lnTo>
                      <a:pt x="54" y="20"/>
                    </a:lnTo>
                    <a:lnTo>
                      <a:pt x="64" y="20"/>
                    </a:lnTo>
                    <a:lnTo>
                      <a:pt x="64" y="10"/>
                    </a:lnTo>
                    <a:lnTo>
                      <a:pt x="64" y="20"/>
                    </a:lnTo>
                    <a:lnTo>
                      <a:pt x="69" y="10"/>
                    </a:lnTo>
                    <a:lnTo>
                      <a:pt x="69" y="50"/>
                    </a:lnTo>
                    <a:lnTo>
                      <a:pt x="69" y="20"/>
                    </a:lnTo>
                    <a:lnTo>
                      <a:pt x="74" y="10"/>
                    </a:lnTo>
                    <a:lnTo>
                      <a:pt x="74" y="20"/>
                    </a:lnTo>
                    <a:lnTo>
                      <a:pt x="79" y="10"/>
                    </a:lnTo>
                    <a:lnTo>
                      <a:pt x="79" y="20"/>
                    </a:lnTo>
                    <a:lnTo>
                      <a:pt x="79" y="10"/>
                    </a:lnTo>
                    <a:lnTo>
                      <a:pt x="84" y="0"/>
                    </a:lnTo>
                    <a:lnTo>
                      <a:pt x="84" y="50"/>
                    </a:lnTo>
                    <a:lnTo>
                      <a:pt x="84" y="0"/>
                    </a:lnTo>
                    <a:lnTo>
                      <a:pt x="84" y="10"/>
                    </a:lnTo>
                    <a:lnTo>
                      <a:pt x="94" y="10"/>
                    </a:lnTo>
                    <a:lnTo>
                      <a:pt x="94" y="50"/>
                    </a:lnTo>
                    <a:lnTo>
                      <a:pt x="94" y="0"/>
                    </a:lnTo>
                    <a:lnTo>
                      <a:pt x="94" y="40"/>
                    </a:lnTo>
                    <a:lnTo>
                      <a:pt x="99" y="30"/>
                    </a:lnTo>
                    <a:lnTo>
                      <a:pt x="99" y="10"/>
                    </a:lnTo>
                    <a:lnTo>
                      <a:pt x="104" y="20"/>
                    </a:lnTo>
                    <a:lnTo>
                      <a:pt x="104" y="10"/>
                    </a:lnTo>
                    <a:lnTo>
                      <a:pt x="109" y="20"/>
                    </a:lnTo>
                    <a:lnTo>
                      <a:pt x="109" y="50"/>
                    </a:lnTo>
                    <a:lnTo>
                      <a:pt x="109" y="10"/>
                    </a:lnTo>
                    <a:lnTo>
                      <a:pt x="109" y="20"/>
                    </a:lnTo>
                    <a:lnTo>
                      <a:pt x="113" y="10"/>
                    </a:lnTo>
                    <a:lnTo>
                      <a:pt x="113" y="20"/>
                    </a:lnTo>
                    <a:lnTo>
                      <a:pt x="123" y="20"/>
                    </a:lnTo>
                    <a:lnTo>
                      <a:pt x="123" y="40"/>
                    </a:lnTo>
                    <a:lnTo>
                      <a:pt x="123" y="10"/>
                    </a:lnTo>
                    <a:lnTo>
                      <a:pt x="123" y="20"/>
                    </a:lnTo>
                    <a:lnTo>
                      <a:pt x="133" y="20"/>
                    </a:lnTo>
                    <a:lnTo>
                      <a:pt x="138" y="10"/>
                    </a:lnTo>
                    <a:lnTo>
                      <a:pt x="138" y="50"/>
                    </a:lnTo>
                    <a:lnTo>
                      <a:pt x="138" y="0"/>
                    </a:lnTo>
                    <a:lnTo>
                      <a:pt x="138" y="10"/>
                    </a:lnTo>
                    <a:lnTo>
                      <a:pt x="143" y="10"/>
                    </a:lnTo>
                    <a:lnTo>
                      <a:pt x="148" y="0"/>
                    </a:lnTo>
                    <a:lnTo>
                      <a:pt x="148" y="20"/>
                    </a:lnTo>
                    <a:lnTo>
                      <a:pt x="148" y="0"/>
                    </a:lnTo>
                    <a:lnTo>
                      <a:pt x="148" y="10"/>
                    </a:lnTo>
                    <a:lnTo>
                      <a:pt x="153" y="20"/>
                    </a:lnTo>
                    <a:lnTo>
                      <a:pt x="153" y="40"/>
                    </a:lnTo>
                    <a:lnTo>
                      <a:pt x="153" y="10"/>
                    </a:lnTo>
                    <a:lnTo>
                      <a:pt x="158" y="20"/>
                    </a:lnTo>
                    <a:lnTo>
                      <a:pt x="158" y="10"/>
                    </a:lnTo>
                    <a:lnTo>
                      <a:pt x="163" y="20"/>
                    </a:lnTo>
                    <a:lnTo>
                      <a:pt x="163" y="40"/>
                    </a:lnTo>
                    <a:lnTo>
                      <a:pt x="163" y="10"/>
                    </a:lnTo>
                    <a:lnTo>
                      <a:pt x="163" y="20"/>
                    </a:lnTo>
                    <a:lnTo>
                      <a:pt x="168" y="10"/>
                    </a:lnTo>
                    <a:lnTo>
                      <a:pt x="168" y="20"/>
                    </a:lnTo>
                    <a:lnTo>
                      <a:pt x="173" y="10"/>
                    </a:lnTo>
                    <a:lnTo>
                      <a:pt x="173" y="20"/>
                    </a:lnTo>
                    <a:lnTo>
                      <a:pt x="178" y="10"/>
                    </a:lnTo>
                    <a:lnTo>
                      <a:pt x="178" y="40"/>
                    </a:lnTo>
                    <a:lnTo>
                      <a:pt x="178" y="20"/>
                    </a:lnTo>
                    <a:lnTo>
                      <a:pt x="183" y="10"/>
                    </a:lnTo>
                    <a:lnTo>
                      <a:pt x="183" y="20"/>
                    </a:lnTo>
                    <a:lnTo>
                      <a:pt x="183" y="10"/>
                    </a:lnTo>
                    <a:lnTo>
                      <a:pt x="188" y="20"/>
                    </a:lnTo>
                    <a:lnTo>
                      <a:pt x="188" y="10"/>
                    </a:lnTo>
                    <a:lnTo>
                      <a:pt x="188" y="20"/>
                    </a:lnTo>
                    <a:lnTo>
                      <a:pt x="192" y="10"/>
                    </a:lnTo>
                    <a:lnTo>
                      <a:pt x="192" y="50"/>
                    </a:lnTo>
                    <a:lnTo>
                      <a:pt x="192" y="0"/>
                    </a:lnTo>
                    <a:lnTo>
                      <a:pt x="192" y="10"/>
                    </a:lnTo>
                    <a:lnTo>
                      <a:pt x="197" y="20"/>
                    </a:lnTo>
                    <a:lnTo>
                      <a:pt x="197" y="10"/>
                    </a:lnTo>
                    <a:lnTo>
                      <a:pt x="197" y="20"/>
                    </a:lnTo>
                    <a:lnTo>
                      <a:pt x="202" y="10"/>
                    </a:lnTo>
                    <a:lnTo>
                      <a:pt x="202" y="20"/>
                    </a:lnTo>
                    <a:lnTo>
                      <a:pt x="202" y="10"/>
                    </a:lnTo>
                    <a:lnTo>
                      <a:pt x="207" y="0"/>
                    </a:lnTo>
                    <a:lnTo>
                      <a:pt x="207" y="40"/>
                    </a:lnTo>
                    <a:lnTo>
                      <a:pt x="207" y="10"/>
                    </a:lnTo>
                    <a:lnTo>
                      <a:pt x="212" y="10"/>
                    </a:lnTo>
                    <a:lnTo>
                      <a:pt x="217" y="0"/>
                    </a:lnTo>
                    <a:lnTo>
                      <a:pt x="217" y="20"/>
                    </a:lnTo>
                    <a:lnTo>
                      <a:pt x="222" y="30"/>
                    </a:lnTo>
                    <a:lnTo>
                      <a:pt x="222" y="40"/>
                    </a:lnTo>
                    <a:lnTo>
                      <a:pt x="222" y="10"/>
                    </a:lnTo>
                    <a:lnTo>
                      <a:pt x="227" y="10"/>
                    </a:lnTo>
                    <a:lnTo>
                      <a:pt x="232" y="10"/>
                    </a:lnTo>
                    <a:lnTo>
                      <a:pt x="232" y="40"/>
                    </a:lnTo>
                    <a:lnTo>
                      <a:pt x="232" y="0"/>
                    </a:lnTo>
                    <a:lnTo>
                      <a:pt x="232" y="10"/>
                    </a:lnTo>
                    <a:lnTo>
                      <a:pt x="242" y="10"/>
                    </a:lnTo>
                    <a:lnTo>
                      <a:pt x="237" y="10"/>
                    </a:lnTo>
                    <a:lnTo>
                      <a:pt x="242" y="1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1" name="Freeform 362">
                <a:extLst>
                  <a:ext uri="{FF2B5EF4-FFF2-40B4-BE49-F238E27FC236}">
                    <a16:creationId xmlns:a16="http://schemas.microsoft.com/office/drawing/2014/main" id="{A386FA45-2ADD-EF43-85F6-E613CC892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" y="3839"/>
                <a:ext cx="174" cy="47"/>
              </a:xfrm>
              <a:custGeom>
                <a:avLst/>
                <a:gdLst>
                  <a:gd name="T0" fmla="*/ 660 w 242"/>
                  <a:gd name="T1" fmla="*/ 704 h 69"/>
                  <a:gd name="T2" fmla="*/ 1260 w 242"/>
                  <a:gd name="T3" fmla="*/ 276 h 69"/>
                  <a:gd name="T4" fmla="*/ 2531 w 242"/>
                  <a:gd name="T5" fmla="*/ 276 h 69"/>
                  <a:gd name="T6" fmla="*/ 3208 w 242"/>
                  <a:gd name="T7" fmla="*/ 276 h 69"/>
                  <a:gd name="T8" fmla="*/ 3647 w 242"/>
                  <a:gd name="T9" fmla="*/ 406 h 69"/>
                  <a:gd name="T10" fmla="*/ 4318 w 242"/>
                  <a:gd name="T11" fmla="*/ 843 h 69"/>
                  <a:gd name="T12" fmla="*/ 4909 w 242"/>
                  <a:gd name="T13" fmla="*/ 553 h 69"/>
                  <a:gd name="T14" fmla="*/ 5558 w 242"/>
                  <a:gd name="T15" fmla="*/ 994 h 69"/>
                  <a:gd name="T16" fmla="*/ 6240 w 242"/>
                  <a:gd name="T17" fmla="*/ 406 h 69"/>
                  <a:gd name="T18" fmla="*/ 7512 w 242"/>
                  <a:gd name="T19" fmla="*/ 553 h 69"/>
                  <a:gd name="T20" fmla="*/ 8118 w 242"/>
                  <a:gd name="T21" fmla="*/ 553 h 69"/>
                  <a:gd name="T22" fmla="*/ 8771 w 242"/>
                  <a:gd name="T23" fmla="*/ 406 h 69"/>
                  <a:gd name="T24" fmla="*/ 9371 w 242"/>
                  <a:gd name="T25" fmla="*/ 406 h 69"/>
                  <a:gd name="T26" fmla="*/ 10610 w 242"/>
                  <a:gd name="T27" fmla="*/ 406 h 69"/>
                  <a:gd name="T28" fmla="*/ 10610 w 242"/>
                  <a:gd name="T29" fmla="*/ 406 h 69"/>
                  <a:gd name="T30" fmla="*/ 11913 w 242"/>
                  <a:gd name="T31" fmla="*/ 406 h 69"/>
                  <a:gd name="T32" fmla="*/ 12557 w 242"/>
                  <a:gd name="T33" fmla="*/ 276 h 69"/>
                  <a:gd name="T34" fmla="*/ 13218 w 242"/>
                  <a:gd name="T35" fmla="*/ 406 h 69"/>
                  <a:gd name="T36" fmla="*/ 13677 w 242"/>
                  <a:gd name="T37" fmla="*/ 276 h 69"/>
                  <a:gd name="T38" fmla="*/ 14341 w 242"/>
                  <a:gd name="T39" fmla="*/ 276 h 69"/>
                  <a:gd name="T40" fmla="*/ 14969 w 242"/>
                  <a:gd name="T41" fmla="*/ 276 h 69"/>
                  <a:gd name="T42" fmla="*/ 15623 w 242"/>
                  <a:gd name="T43" fmla="*/ 276 h 69"/>
                  <a:gd name="T44" fmla="*/ 16884 w 242"/>
                  <a:gd name="T45" fmla="*/ 276 h 69"/>
                  <a:gd name="T46" fmla="*/ 17471 w 242"/>
                  <a:gd name="T47" fmla="*/ 843 h 69"/>
                  <a:gd name="T48" fmla="*/ 18145 w 242"/>
                  <a:gd name="T49" fmla="*/ 406 h 69"/>
                  <a:gd name="T50" fmla="*/ 18794 w 242"/>
                  <a:gd name="T51" fmla="*/ 276 h 69"/>
                  <a:gd name="T52" fmla="*/ 19382 w 242"/>
                  <a:gd name="T53" fmla="*/ 843 h 69"/>
                  <a:gd name="T54" fmla="*/ 20097 w 242"/>
                  <a:gd name="T55" fmla="*/ 406 h 69"/>
                  <a:gd name="T56" fmla="*/ 20677 w 242"/>
                  <a:gd name="T57" fmla="*/ 406 h 69"/>
                  <a:gd name="T58" fmla="*/ 20677 w 242"/>
                  <a:gd name="T59" fmla="*/ 406 h 69"/>
                  <a:gd name="T60" fmla="*/ 21337 w 242"/>
                  <a:gd name="T61" fmla="*/ 276 h 69"/>
                  <a:gd name="T62" fmla="*/ 21936 w 242"/>
                  <a:gd name="T63" fmla="*/ 276 h 69"/>
                  <a:gd name="T64" fmla="*/ 22588 w 242"/>
                  <a:gd name="T65" fmla="*/ 843 h 69"/>
                  <a:gd name="T66" fmla="*/ 23168 w 242"/>
                  <a:gd name="T67" fmla="*/ 276 h 69"/>
                  <a:gd name="T68" fmla="*/ 23744 w 242"/>
                  <a:gd name="T69" fmla="*/ 704 h 69"/>
                  <a:gd name="T70" fmla="*/ 24995 w 242"/>
                  <a:gd name="T71" fmla="*/ 276 h 69"/>
                  <a:gd name="T72" fmla="*/ 24995 w 242"/>
                  <a:gd name="T73" fmla="*/ 129 h 69"/>
                  <a:gd name="T74" fmla="*/ 25655 w 242"/>
                  <a:gd name="T75" fmla="*/ 0 h 69"/>
                  <a:gd name="T76" fmla="*/ 27494 w 242"/>
                  <a:gd name="T77" fmla="*/ 0 h 69"/>
                  <a:gd name="T78" fmla="*/ 28154 w 242"/>
                  <a:gd name="T79" fmla="*/ 0 h 69"/>
                  <a:gd name="T80" fmla="*/ 28786 w 242"/>
                  <a:gd name="T81" fmla="*/ 0 h 69"/>
                  <a:gd name="T82" fmla="*/ 30047 w 242"/>
                  <a:gd name="T83" fmla="*/ 0 h 6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2" h="69">
                    <a:moveTo>
                      <a:pt x="0" y="19"/>
                    </a:moveTo>
                    <a:lnTo>
                      <a:pt x="5" y="9"/>
                    </a:lnTo>
                    <a:lnTo>
                      <a:pt x="5" y="49"/>
                    </a:lnTo>
                    <a:lnTo>
                      <a:pt x="5" y="19"/>
                    </a:lnTo>
                    <a:lnTo>
                      <a:pt x="10" y="9"/>
                    </a:lnTo>
                    <a:lnTo>
                      <a:pt x="10" y="19"/>
                    </a:lnTo>
                    <a:lnTo>
                      <a:pt x="20" y="19"/>
                    </a:lnTo>
                    <a:lnTo>
                      <a:pt x="20" y="49"/>
                    </a:lnTo>
                    <a:lnTo>
                      <a:pt x="20" y="19"/>
                    </a:lnTo>
                    <a:lnTo>
                      <a:pt x="25" y="29"/>
                    </a:lnTo>
                    <a:lnTo>
                      <a:pt x="25" y="19"/>
                    </a:lnTo>
                    <a:lnTo>
                      <a:pt x="25" y="29"/>
                    </a:lnTo>
                    <a:lnTo>
                      <a:pt x="29" y="19"/>
                    </a:lnTo>
                    <a:lnTo>
                      <a:pt x="29" y="29"/>
                    </a:lnTo>
                    <a:lnTo>
                      <a:pt x="29" y="19"/>
                    </a:lnTo>
                    <a:lnTo>
                      <a:pt x="34" y="29"/>
                    </a:lnTo>
                    <a:lnTo>
                      <a:pt x="34" y="59"/>
                    </a:lnTo>
                    <a:lnTo>
                      <a:pt x="34" y="29"/>
                    </a:lnTo>
                    <a:lnTo>
                      <a:pt x="39" y="39"/>
                    </a:lnTo>
                    <a:lnTo>
                      <a:pt x="39" y="29"/>
                    </a:lnTo>
                    <a:lnTo>
                      <a:pt x="44" y="39"/>
                    </a:lnTo>
                    <a:lnTo>
                      <a:pt x="44" y="69"/>
                    </a:lnTo>
                    <a:lnTo>
                      <a:pt x="44" y="29"/>
                    </a:lnTo>
                    <a:lnTo>
                      <a:pt x="44" y="39"/>
                    </a:lnTo>
                    <a:lnTo>
                      <a:pt x="49" y="29"/>
                    </a:lnTo>
                    <a:lnTo>
                      <a:pt x="49" y="39"/>
                    </a:lnTo>
                    <a:lnTo>
                      <a:pt x="59" y="39"/>
                    </a:lnTo>
                    <a:lnTo>
                      <a:pt x="59" y="69"/>
                    </a:lnTo>
                    <a:lnTo>
                      <a:pt x="59" y="39"/>
                    </a:lnTo>
                    <a:lnTo>
                      <a:pt x="64" y="39"/>
                    </a:lnTo>
                    <a:lnTo>
                      <a:pt x="69" y="29"/>
                    </a:lnTo>
                    <a:lnTo>
                      <a:pt x="69" y="39"/>
                    </a:lnTo>
                    <a:lnTo>
                      <a:pt x="69" y="29"/>
                    </a:lnTo>
                    <a:lnTo>
                      <a:pt x="74" y="39"/>
                    </a:lnTo>
                    <a:lnTo>
                      <a:pt x="74" y="69"/>
                    </a:lnTo>
                    <a:lnTo>
                      <a:pt x="74" y="29"/>
                    </a:lnTo>
                    <a:lnTo>
                      <a:pt x="79" y="29"/>
                    </a:lnTo>
                    <a:lnTo>
                      <a:pt x="84" y="29"/>
                    </a:lnTo>
                    <a:lnTo>
                      <a:pt x="84" y="59"/>
                    </a:lnTo>
                    <a:lnTo>
                      <a:pt x="84" y="19"/>
                    </a:lnTo>
                    <a:lnTo>
                      <a:pt x="84" y="29"/>
                    </a:lnTo>
                    <a:lnTo>
                      <a:pt x="94" y="29"/>
                    </a:lnTo>
                    <a:lnTo>
                      <a:pt x="94" y="19"/>
                    </a:lnTo>
                    <a:lnTo>
                      <a:pt x="94" y="29"/>
                    </a:lnTo>
                    <a:lnTo>
                      <a:pt x="99" y="19"/>
                    </a:lnTo>
                    <a:lnTo>
                      <a:pt x="99" y="59"/>
                    </a:lnTo>
                    <a:lnTo>
                      <a:pt x="99" y="19"/>
                    </a:lnTo>
                    <a:lnTo>
                      <a:pt x="104" y="29"/>
                    </a:lnTo>
                    <a:lnTo>
                      <a:pt x="104" y="19"/>
                    </a:lnTo>
                    <a:lnTo>
                      <a:pt x="104" y="29"/>
                    </a:lnTo>
                    <a:lnTo>
                      <a:pt x="108" y="19"/>
                    </a:lnTo>
                    <a:lnTo>
                      <a:pt x="108" y="29"/>
                    </a:lnTo>
                    <a:lnTo>
                      <a:pt x="108" y="19"/>
                    </a:lnTo>
                    <a:lnTo>
                      <a:pt x="113" y="29"/>
                    </a:lnTo>
                    <a:lnTo>
                      <a:pt x="113" y="59"/>
                    </a:lnTo>
                    <a:lnTo>
                      <a:pt x="113" y="19"/>
                    </a:lnTo>
                    <a:lnTo>
                      <a:pt x="118" y="29"/>
                    </a:lnTo>
                    <a:lnTo>
                      <a:pt x="118" y="19"/>
                    </a:lnTo>
                    <a:lnTo>
                      <a:pt x="123" y="29"/>
                    </a:lnTo>
                    <a:lnTo>
                      <a:pt x="123" y="59"/>
                    </a:lnTo>
                    <a:lnTo>
                      <a:pt x="123" y="19"/>
                    </a:lnTo>
                    <a:lnTo>
                      <a:pt x="123" y="29"/>
                    </a:lnTo>
                    <a:lnTo>
                      <a:pt x="133" y="29"/>
                    </a:lnTo>
                    <a:lnTo>
                      <a:pt x="133" y="19"/>
                    </a:lnTo>
                    <a:lnTo>
                      <a:pt x="133" y="29"/>
                    </a:lnTo>
                    <a:lnTo>
                      <a:pt x="138" y="19"/>
                    </a:lnTo>
                    <a:lnTo>
                      <a:pt x="138" y="59"/>
                    </a:lnTo>
                    <a:lnTo>
                      <a:pt x="138" y="19"/>
                    </a:lnTo>
                    <a:lnTo>
                      <a:pt x="143" y="29"/>
                    </a:lnTo>
                    <a:lnTo>
                      <a:pt x="143" y="19"/>
                    </a:lnTo>
                    <a:lnTo>
                      <a:pt x="148" y="29"/>
                    </a:lnTo>
                    <a:lnTo>
                      <a:pt x="148" y="19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3" y="59"/>
                    </a:lnTo>
                    <a:lnTo>
                      <a:pt x="153" y="19"/>
                    </a:lnTo>
                    <a:lnTo>
                      <a:pt x="158" y="29"/>
                    </a:lnTo>
                    <a:lnTo>
                      <a:pt x="158" y="19"/>
                    </a:lnTo>
                    <a:lnTo>
                      <a:pt x="163" y="29"/>
                    </a:lnTo>
                    <a:lnTo>
                      <a:pt x="163" y="49"/>
                    </a:lnTo>
                    <a:lnTo>
                      <a:pt x="163" y="9"/>
                    </a:lnTo>
                    <a:lnTo>
                      <a:pt x="163" y="29"/>
                    </a:lnTo>
                    <a:lnTo>
                      <a:pt x="168" y="19"/>
                    </a:lnTo>
                    <a:lnTo>
                      <a:pt x="168" y="29"/>
                    </a:lnTo>
                    <a:lnTo>
                      <a:pt x="168" y="19"/>
                    </a:lnTo>
                    <a:lnTo>
                      <a:pt x="173" y="29"/>
                    </a:lnTo>
                    <a:lnTo>
                      <a:pt x="173" y="19"/>
                    </a:lnTo>
                    <a:lnTo>
                      <a:pt x="173" y="29"/>
                    </a:lnTo>
                    <a:lnTo>
                      <a:pt x="178" y="19"/>
                    </a:lnTo>
                    <a:lnTo>
                      <a:pt x="178" y="59"/>
                    </a:lnTo>
                    <a:lnTo>
                      <a:pt x="178" y="9"/>
                    </a:lnTo>
                    <a:lnTo>
                      <a:pt x="178" y="19"/>
                    </a:lnTo>
                    <a:lnTo>
                      <a:pt x="183" y="19"/>
                    </a:lnTo>
                    <a:lnTo>
                      <a:pt x="187" y="9"/>
                    </a:lnTo>
                    <a:lnTo>
                      <a:pt x="187" y="49"/>
                    </a:lnTo>
                    <a:lnTo>
                      <a:pt x="192" y="39"/>
                    </a:lnTo>
                    <a:lnTo>
                      <a:pt x="192" y="9"/>
                    </a:lnTo>
                    <a:lnTo>
                      <a:pt x="197" y="19"/>
                    </a:lnTo>
                    <a:lnTo>
                      <a:pt x="197" y="9"/>
                    </a:lnTo>
                    <a:lnTo>
                      <a:pt x="202" y="19"/>
                    </a:lnTo>
                    <a:lnTo>
                      <a:pt x="202" y="39"/>
                    </a:lnTo>
                    <a:lnTo>
                      <a:pt x="202" y="0"/>
                    </a:lnTo>
                    <a:lnTo>
                      <a:pt x="202" y="9"/>
                    </a:lnTo>
                    <a:lnTo>
                      <a:pt x="207" y="0"/>
                    </a:lnTo>
                    <a:lnTo>
                      <a:pt x="217" y="0"/>
                    </a:lnTo>
                    <a:lnTo>
                      <a:pt x="217" y="29"/>
                    </a:lnTo>
                    <a:lnTo>
                      <a:pt x="217" y="0"/>
                    </a:lnTo>
                    <a:lnTo>
                      <a:pt x="222" y="0"/>
                    </a:lnTo>
                    <a:lnTo>
                      <a:pt x="227" y="9"/>
                    </a:lnTo>
                    <a:lnTo>
                      <a:pt x="227" y="39"/>
                    </a:lnTo>
                    <a:lnTo>
                      <a:pt x="227" y="0"/>
                    </a:lnTo>
                    <a:lnTo>
                      <a:pt x="227" y="19"/>
                    </a:lnTo>
                    <a:lnTo>
                      <a:pt x="237" y="0"/>
                    </a:lnTo>
                    <a:lnTo>
                      <a:pt x="242" y="9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2" name="Freeform 363">
                <a:extLst>
                  <a:ext uri="{FF2B5EF4-FFF2-40B4-BE49-F238E27FC236}">
                    <a16:creationId xmlns:a16="http://schemas.microsoft.com/office/drawing/2014/main" id="{055B9B95-07DE-A64A-841B-DF252957A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" y="3810"/>
                <a:ext cx="84" cy="91"/>
              </a:xfrm>
              <a:custGeom>
                <a:avLst/>
                <a:gdLst>
                  <a:gd name="T0" fmla="*/ 0 w 118"/>
                  <a:gd name="T1" fmla="*/ 1285 h 129"/>
                  <a:gd name="T2" fmla="*/ 0 w 118"/>
                  <a:gd name="T3" fmla="*/ 804 h 129"/>
                  <a:gd name="T4" fmla="*/ 1245 w 118"/>
                  <a:gd name="T5" fmla="*/ 959 h 129"/>
                  <a:gd name="T6" fmla="*/ 1879 w 118"/>
                  <a:gd name="T7" fmla="*/ 1452 h 129"/>
                  <a:gd name="T8" fmla="*/ 2458 w 118"/>
                  <a:gd name="T9" fmla="*/ 1126 h 129"/>
                  <a:gd name="T10" fmla="*/ 3010 w 118"/>
                  <a:gd name="T11" fmla="*/ 1126 h 129"/>
                  <a:gd name="T12" fmla="*/ 3010 w 118"/>
                  <a:gd name="T13" fmla="*/ 1126 h 129"/>
                  <a:gd name="T14" fmla="*/ 3582 w 118"/>
                  <a:gd name="T15" fmla="*/ 1452 h 129"/>
                  <a:gd name="T16" fmla="*/ 3582 w 118"/>
                  <a:gd name="T17" fmla="*/ 1621 h 129"/>
                  <a:gd name="T18" fmla="*/ 4233 w 118"/>
                  <a:gd name="T19" fmla="*/ 1766 h 129"/>
                  <a:gd name="T20" fmla="*/ 4827 w 118"/>
                  <a:gd name="T21" fmla="*/ 1621 h 129"/>
                  <a:gd name="T22" fmla="*/ 4827 w 118"/>
                  <a:gd name="T23" fmla="*/ 1285 h 129"/>
                  <a:gd name="T24" fmla="*/ 5480 w 118"/>
                  <a:gd name="T25" fmla="*/ 1452 h 129"/>
                  <a:gd name="T26" fmla="*/ 6062 w 118"/>
                  <a:gd name="T27" fmla="*/ 1452 h 129"/>
                  <a:gd name="T28" fmla="*/ 6711 w 118"/>
                  <a:gd name="T29" fmla="*/ 1766 h 129"/>
                  <a:gd name="T30" fmla="*/ 6711 w 118"/>
                  <a:gd name="T31" fmla="*/ 1621 h 129"/>
                  <a:gd name="T32" fmla="*/ 7359 w 118"/>
                  <a:gd name="T33" fmla="*/ 1452 h 129"/>
                  <a:gd name="T34" fmla="*/ 8631 w 118"/>
                  <a:gd name="T35" fmla="*/ 1621 h 129"/>
                  <a:gd name="T36" fmla="*/ 8631 w 118"/>
                  <a:gd name="T37" fmla="*/ 1452 h 129"/>
                  <a:gd name="T38" fmla="*/ 9204 w 118"/>
                  <a:gd name="T39" fmla="*/ 1285 h 129"/>
                  <a:gd name="T40" fmla="*/ 9204 w 118"/>
                  <a:gd name="T41" fmla="*/ 1285 h 129"/>
                  <a:gd name="T42" fmla="*/ 9851 w 118"/>
                  <a:gd name="T43" fmla="*/ 1285 h 129"/>
                  <a:gd name="T44" fmla="*/ 10449 w 118"/>
                  <a:gd name="T45" fmla="*/ 1126 h 129"/>
                  <a:gd name="T46" fmla="*/ 10449 w 118"/>
                  <a:gd name="T47" fmla="*/ 648 h 129"/>
                  <a:gd name="T48" fmla="*/ 11662 w 118"/>
                  <a:gd name="T49" fmla="*/ 648 h 129"/>
                  <a:gd name="T50" fmla="*/ 11662 w 118"/>
                  <a:gd name="T51" fmla="*/ 324 h 129"/>
                  <a:gd name="T52" fmla="*/ 12310 w 118"/>
                  <a:gd name="T53" fmla="*/ 480 h 129"/>
                  <a:gd name="T54" fmla="*/ 12310 w 118"/>
                  <a:gd name="T55" fmla="*/ 480 h 129"/>
                  <a:gd name="T56" fmla="*/ 12796 w 118"/>
                  <a:gd name="T57" fmla="*/ 167 h 129"/>
                  <a:gd name="T58" fmla="*/ 13438 w 118"/>
                  <a:gd name="T59" fmla="*/ 167 h 129"/>
                  <a:gd name="T60" fmla="*/ 13438 w 118"/>
                  <a:gd name="T61" fmla="*/ 0 h 129"/>
                  <a:gd name="T62" fmla="*/ 14031 w 118"/>
                  <a:gd name="T63" fmla="*/ 167 h 129"/>
                  <a:gd name="T64" fmla="*/ 14031 w 118"/>
                  <a:gd name="T65" fmla="*/ 324 h 1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8" h="129">
                    <a:moveTo>
                      <a:pt x="0" y="49"/>
                    </a:moveTo>
                    <a:lnTo>
                      <a:pt x="0" y="79"/>
                    </a:lnTo>
                    <a:lnTo>
                      <a:pt x="0" y="30"/>
                    </a:lnTo>
                    <a:lnTo>
                      <a:pt x="0" y="49"/>
                    </a:lnTo>
                    <a:lnTo>
                      <a:pt x="10" y="49"/>
                    </a:lnTo>
                    <a:lnTo>
                      <a:pt x="10" y="59"/>
                    </a:lnTo>
                    <a:lnTo>
                      <a:pt x="15" y="49"/>
                    </a:lnTo>
                    <a:lnTo>
                      <a:pt x="15" y="89"/>
                    </a:lnTo>
                    <a:lnTo>
                      <a:pt x="15" y="59"/>
                    </a:lnTo>
                    <a:lnTo>
                      <a:pt x="20" y="69"/>
                    </a:lnTo>
                    <a:lnTo>
                      <a:pt x="20" y="79"/>
                    </a:lnTo>
                    <a:lnTo>
                      <a:pt x="24" y="69"/>
                    </a:lnTo>
                    <a:lnTo>
                      <a:pt x="24" y="79"/>
                    </a:lnTo>
                    <a:lnTo>
                      <a:pt x="24" y="69"/>
                    </a:lnTo>
                    <a:lnTo>
                      <a:pt x="24" y="79"/>
                    </a:lnTo>
                    <a:lnTo>
                      <a:pt x="29" y="89"/>
                    </a:lnTo>
                    <a:lnTo>
                      <a:pt x="29" y="119"/>
                    </a:lnTo>
                    <a:lnTo>
                      <a:pt x="29" y="99"/>
                    </a:lnTo>
                    <a:lnTo>
                      <a:pt x="34" y="109"/>
                    </a:lnTo>
                    <a:lnTo>
                      <a:pt x="34" y="89"/>
                    </a:lnTo>
                    <a:lnTo>
                      <a:pt x="39" y="99"/>
                    </a:lnTo>
                    <a:lnTo>
                      <a:pt x="39" y="119"/>
                    </a:lnTo>
                    <a:lnTo>
                      <a:pt x="39" y="79"/>
                    </a:lnTo>
                    <a:lnTo>
                      <a:pt x="39" y="89"/>
                    </a:lnTo>
                    <a:lnTo>
                      <a:pt x="44" y="89"/>
                    </a:lnTo>
                    <a:lnTo>
                      <a:pt x="49" y="99"/>
                    </a:lnTo>
                    <a:lnTo>
                      <a:pt x="49" y="89"/>
                    </a:lnTo>
                    <a:lnTo>
                      <a:pt x="49" y="99"/>
                    </a:lnTo>
                    <a:lnTo>
                      <a:pt x="54" y="109"/>
                    </a:lnTo>
                    <a:lnTo>
                      <a:pt x="54" y="119"/>
                    </a:lnTo>
                    <a:lnTo>
                      <a:pt x="54" y="99"/>
                    </a:lnTo>
                    <a:lnTo>
                      <a:pt x="59" y="89"/>
                    </a:lnTo>
                    <a:lnTo>
                      <a:pt x="59" y="99"/>
                    </a:lnTo>
                    <a:lnTo>
                      <a:pt x="69" y="99"/>
                    </a:lnTo>
                    <a:lnTo>
                      <a:pt x="69" y="129"/>
                    </a:lnTo>
                    <a:lnTo>
                      <a:pt x="69" y="89"/>
                    </a:lnTo>
                    <a:lnTo>
                      <a:pt x="74" y="79"/>
                    </a:lnTo>
                    <a:lnTo>
                      <a:pt x="74" y="89"/>
                    </a:lnTo>
                    <a:lnTo>
                      <a:pt x="74" y="79"/>
                    </a:lnTo>
                    <a:lnTo>
                      <a:pt x="79" y="69"/>
                    </a:lnTo>
                    <a:lnTo>
                      <a:pt x="79" y="79"/>
                    </a:lnTo>
                    <a:lnTo>
                      <a:pt x="79" y="59"/>
                    </a:lnTo>
                    <a:lnTo>
                      <a:pt x="84" y="69"/>
                    </a:lnTo>
                    <a:lnTo>
                      <a:pt x="84" y="99"/>
                    </a:lnTo>
                    <a:lnTo>
                      <a:pt x="84" y="40"/>
                    </a:lnTo>
                    <a:lnTo>
                      <a:pt x="89" y="30"/>
                    </a:lnTo>
                    <a:lnTo>
                      <a:pt x="94" y="40"/>
                    </a:lnTo>
                    <a:lnTo>
                      <a:pt x="94" y="59"/>
                    </a:lnTo>
                    <a:lnTo>
                      <a:pt x="94" y="20"/>
                    </a:lnTo>
                    <a:lnTo>
                      <a:pt x="94" y="40"/>
                    </a:lnTo>
                    <a:lnTo>
                      <a:pt x="99" y="30"/>
                    </a:lnTo>
                    <a:lnTo>
                      <a:pt x="99" y="20"/>
                    </a:lnTo>
                    <a:lnTo>
                      <a:pt x="99" y="30"/>
                    </a:lnTo>
                    <a:lnTo>
                      <a:pt x="103" y="20"/>
                    </a:lnTo>
                    <a:lnTo>
                      <a:pt x="103" y="10"/>
                    </a:lnTo>
                    <a:lnTo>
                      <a:pt x="103" y="20"/>
                    </a:lnTo>
                    <a:lnTo>
                      <a:pt x="108" y="10"/>
                    </a:lnTo>
                    <a:lnTo>
                      <a:pt x="108" y="49"/>
                    </a:lnTo>
                    <a:lnTo>
                      <a:pt x="108" y="0"/>
                    </a:lnTo>
                    <a:lnTo>
                      <a:pt x="108" y="20"/>
                    </a:lnTo>
                    <a:lnTo>
                      <a:pt x="113" y="10"/>
                    </a:lnTo>
                    <a:lnTo>
                      <a:pt x="113" y="20"/>
                    </a:lnTo>
                    <a:lnTo>
                      <a:pt x="118" y="2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3" name="Oval 364">
                <a:extLst>
                  <a:ext uri="{FF2B5EF4-FFF2-40B4-BE49-F238E27FC236}">
                    <a16:creationId xmlns:a16="http://schemas.microsoft.com/office/drawing/2014/main" id="{6186C104-E3BD-254F-A015-1E33D3E66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882" y="3938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354" name="Freeform 365">
                <a:extLst>
                  <a:ext uri="{FF2B5EF4-FFF2-40B4-BE49-F238E27FC236}">
                    <a16:creationId xmlns:a16="http://schemas.microsoft.com/office/drawing/2014/main" id="{415E8BCF-CC07-3D47-8B94-C516F4286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3910"/>
                <a:ext cx="197" cy="77"/>
              </a:xfrm>
              <a:custGeom>
                <a:avLst/>
                <a:gdLst>
                  <a:gd name="T0" fmla="*/ 0 w 272"/>
                  <a:gd name="T1" fmla="*/ 1086 h 110"/>
                  <a:gd name="T2" fmla="*/ 673 w 272"/>
                  <a:gd name="T3" fmla="*/ 1706 h 110"/>
                  <a:gd name="T4" fmla="*/ 1288 w 272"/>
                  <a:gd name="T5" fmla="*/ 1086 h 110"/>
                  <a:gd name="T6" fmla="*/ 2612 w 272"/>
                  <a:gd name="T7" fmla="*/ 1086 h 110"/>
                  <a:gd name="T8" fmla="*/ 3287 w 272"/>
                  <a:gd name="T9" fmla="*/ 781 h 110"/>
                  <a:gd name="T10" fmla="*/ 3898 w 272"/>
                  <a:gd name="T11" fmla="*/ 1086 h 110"/>
                  <a:gd name="T12" fmla="*/ 4571 w 272"/>
                  <a:gd name="T13" fmla="*/ 1401 h 110"/>
                  <a:gd name="T14" fmla="*/ 4571 w 272"/>
                  <a:gd name="T15" fmla="*/ 1086 h 110"/>
                  <a:gd name="T16" fmla="*/ 5263 w 272"/>
                  <a:gd name="T17" fmla="*/ 926 h 110"/>
                  <a:gd name="T18" fmla="*/ 7039 w 272"/>
                  <a:gd name="T19" fmla="*/ 926 h 110"/>
                  <a:gd name="T20" fmla="*/ 7733 w 272"/>
                  <a:gd name="T21" fmla="*/ 621 h 110"/>
                  <a:gd name="T22" fmla="*/ 7733 w 272"/>
                  <a:gd name="T23" fmla="*/ 1086 h 110"/>
                  <a:gd name="T24" fmla="*/ 8444 w 272"/>
                  <a:gd name="T25" fmla="*/ 1086 h 110"/>
                  <a:gd name="T26" fmla="*/ 9056 w 272"/>
                  <a:gd name="T27" fmla="*/ 926 h 110"/>
                  <a:gd name="T28" fmla="*/ 10343 w 272"/>
                  <a:gd name="T29" fmla="*/ 1086 h 110"/>
                  <a:gd name="T30" fmla="*/ 11015 w 272"/>
                  <a:gd name="T31" fmla="*/ 781 h 110"/>
                  <a:gd name="T32" fmla="*/ 11015 w 272"/>
                  <a:gd name="T33" fmla="*/ 1086 h 110"/>
                  <a:gd name="T34" fmla="*/ 11649 w 272"/>
                  <a:gd name="T35" fmla="*/ 1240 h 110"/>
                  <a:gd name="T36" fmla="*/ 13631 w 272"/>
                  <a:gd name="T37" fmla="*/ 781 h 110"/>
                  <a:gd name="T38" fmla="*/ 14301 w 272"/>
                  <a:gd name="T39" fmla="*/ 155 h 110"/>
                  <a:gd name="T40" fmla="*/ 14955 w 272"/>
                  <a:gd name="T41" fmla="*/ 926 h 110"/>
                  <a:gd name="T42" fmla="*/ 15625 w 272"/>
                  <a:gd name="T43" fmla="*/ 926 h 110"/>
                  <a:gd name="T44" fmla="*/ 17463 w 272"/>
                  <a:gd name="T45" fmla="*/ 926 h 110"/>
                  <a:gd name="T46" fmla="*/ 18093 w 272"/>
                  <a:gd name="T47" fmla="*/ 1541 h 110"/>
                  <a:gd name="T48" fmla="*/ 18787 w 272"/>
                  <a:gd name="T49" fmla="*/ 1240 h 110"/>
                  <a:gd name="T50" fmla="*/ 19382 w 272"/>
                  <a:gd name="T51" fmla="*/ 926 h 110"/>
                  <a:gd name="T52" fmla="*/ 20746 w 272"/>
                  <a:gd name="T53" fmla="*/ 465 h 110"/>
                  <a:gd name="T54" fmla="*/ 21384 w 272"/>
                  <a:gd name="T55" fmla="*/ 0 h 110"/>
                  <a:gd name="T56" fmla="*/ 22664 w 272"/>
                  <a:gd name="T57" fmla="*/ 781 h 110"/>
                  <a:gd name="T58" fmla="*/ 23358 w 272"/>
                  <a:gd name="T59" fmla="*/ 926 h 110"/>
                  <a:gd name="T60" fmla="*/ 24685 w 272"/>
                  <a:gd name="T61" fmla="*/ 781 h 110"/>
                  <a:gd name="T62" fmla="*/ 24685 w 272"/>
                  <a:gd name="T63" fmla="*/ 926 h 110"/>
                  <a:gd name="T64" fmla="*/ 26644 w 272"/>
                  <a:gd name="T65" fmla="*/ 926 h 110"/>
                  <a:gd name="T66" fmla="*/ 27266 w 272"/>
                  <a:gd name="T67" fmla="*/ 926 h 110"/>
                  <a:gd name="T68" fmla="*/ 27828 w 272"/>
                  <a:gd name="T69" fmla="*/ 0 h 110"/>
                  <a:gd name="T70" fmla="*/ 29113 w 272"/>
                  <a:gd name="T71" fmla="*/ 926 h 110"/>
                  <a:gd name="T72" fmla="*/ 31109 w 272"/>
                  <a:gd name="T73" fmla="*/ 781 h 110"/>
                  <a:gd name="T74" fmla="*/ 31109 w 272"/>
                  <a:gd name="T75" fmla="*/ 1086 h 110"/>
                  <a:gd name="T76" fmla="*/ 32397 w 272"/>
                  <a:gd name="T77" fmla="*/ 781 h 110"/>
                  <a:gd name="T78" fmla="*/ 33683 w 272"/>
                  <a:gd name="T79" fmla="*/ 926 h 110"/>
                  <a:gd name="T80" fmla="*/ 34417 w 272"/>
                  <a:gd name="T81" fmla="*/ 155 h 110"/>
                  <a:gd name="T82" fmla="*/ 35007 w 272"/>
                  <a:gd name="T83" fmla="*/ 1086 h 11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2" h="110">
                    <a:moveTo>
                      <a:pt x="0" y="60"/>
                    </a:moveTo>
                    <a:lnTo>
                      <a:pt x="0" y="70"/>
                    </a:lnTo>
                    <a:lnTo>
                      <a:pt x="5" y="60"/>
                    </a:lnTo>
                    <a:lnTo>
                      <a:pt x="5" y="10"/>
                    </a:lnTo>
                    <a:lnTo>
                      <a:pt x="5" y="110"/>
                    </a:lnTo>
                    <a:lnTo>
                      <a:pt x="10" y="100"/>
                    </a:lnTo>
                    <a:lnTo>
                      <a:pt x="10" y="60"/>
                    </a:lnTo>
                    <a:lnTo>
                      <a:pt x="10" y="70"/>
                    </a:lnTo>
                    <a:lnTo>
                      <a:pt x="15" y="80"/>
                    </a:lnTo>
                    <a:lnTo>
                      <a:pt x="15" y="60"/>
                    </a:lnTo>
                    <a:lnTo>
                      <a:pt x="20" y="70"/>
                    </a:lnTo>
                    <a:lnTo>
                      <a:pt x="20" y="60"/>
                    </a:lnTo>
                    <a:lnTo>
                      <a:pt x="25" y="50"/>
                    </a:lnTo>
                    <a:lnTo>
                      <a:pt x="25" y="60"/>
                    </a:lnTo>
                    <a:lnTo>
                      <a:pt x="30" y="70"/>
                    </a:lnTo>
                    <a:lnTo>
                      <a:pt x="30" y="0"/>
                    </a:lnTo>
                    <a:lnTo>
                      <a:pt x="30" y="80"/>
                    </a:lnTo>
                    <a:lnTo>
                      <a:pt x="35" y="90"/>
                    </a:lnTo>
                    <a:lnTo>
                      <a:pt x="35" y="110"/>
                    </a:lnTo>
                    <a:lnTo>
                      <a:pt x="35" y="60"/>
                    </a:lnTo>
                    <a:lnTo>
                      <a:pt x="35" y="70"/>
                    </a:lnTo>
                    <a:lnTo>
                      <a:pt x="40" y="80"/>
                    </a:lnTo>
                    <a:lnTo>
                      <a:pt x="40" y="60"/>
                    </a:lnTo>
                    <a:lnTo>
                      <a:pt x="45" y="60"/>
                    </a:lnTo>
                    <a:lnTo>
                      <a:pt x="50" y="50"/>
                    </a:lnTo>
                    <a:lnTo>
                      <a:pt x="54" y="60"/>
                    </a:lnTo>
                    <a:lnTo>
                      <a:pt x="54" y="50"/>
                    </a:lnTo>
                    <a:lnTo>
                      <a:pt x="59" y="40"/>
                    </a:lnTo>
                    <a:lnTo>
                      <a:pt x="59" y="110"/>
                    </a:lnTo>
                    <a:lnTo>
                      <a:pt x="59" y="0"/>
                    </a:lnTo>
                    <a:lnTo>
                      <a:pt x="59" y="70"/>
                    </a:lnTo>
                    <a:lnTo>
                      <a:pt x="64" y="60"/>
                    </a:lnTo>
                    <a:lnTo>
                      <a:pt x="64" y="80"/>
                    </a:lnTo>
                    <a:lnTo>
                      <a:pt x="64" y="70"/>
                    </a:lnTo>
                    <a:lnTo>
                      <a:pt x="69" y="60"/>
                    </a:lnTo>
                    <a:lnTo>
                      <a:pt x="69" y="70"/>
                    </a:lnTo>
                    <a:lnTo>
                      <a:pt x="69" y="60"/>
                    </a:lnTo>
                    <a:lnTo>
                      <a:pt x="79" y="60"/>
                    </a:lnTo>
                    <a:lnTo>
                      <a:pt x="79" y="70"/>
                    </a:lnTo>
                    <a:lnTo>
                      <a:pt x="79" y="50"/>
                    </a:lnTo>
                    <a:lnTo>
                      <a:pt x="79" y="60"/>
                    </a:lnTo>
                    <a:lnTo>
                      <a:pt x="84" y="50"/>
                    </a:lnTo>
                    <a:lnTo>
                      <a:pt x="84" y="110"/>
                    </a:lnTo>
                    <a:lnTo>
                      <a:pt x="84" y="10"/>
                    </a:lnTo>
                    <a:lnTo>
                      <a:pt x="84" y="70"/>
                    </a:lnTo>
                    <a:lnTo>
                      <a:pt x="89" y="60"/>
                    </a:lnTo>
                    <a:lnTo>
                      <a:pt x="89" y="80"/>
                    </a:lnTo>
                    <a:lnTo>
                      <a:pt x="99" y="60"/>
                    </a:lnTo>
                    <a:lnTo>
                      <a:pt x="104" y="50"/>
                    </a:lnTo>
                    <a:lnTo>
                      <a:pt x="104" y="60"/>
                    </a:lnTo>
                    <a:lnTo>
                      <a:pt x="109" y="70"/>
                    </a:lnTo>
                    <a:lnTo>
                      <a:pt x="109" y="10"/>
                    </a:lnTo>
                    <a:lnTo>
                      <a:pt x="109" y="100"/>
                    </a:lnTo>
                    <a:lnTo>
                      <a:pt x="114" y="110"/>
                    </a:lnTo>
                    <a:lnTo>
                      <a:pt x="114" y="60"/>
                    </a:lnTo>
                    <a:lnTo>
                      <a:pt x="114" y="70"/>
                    </a:lnTo>
                    <a:lnTo>
                      <a:pt x="119" y="80"/>
                    </a:lnTo>
                    <a:lnTo>
                      <a:pt x="119" y="60"/>
                    </a:lnTo>
                    <a:lnTo>
                      <a:pt x="124" y="60"/>
                    </a:lnTo>
                    <a:lnTo>
                      <a:pt x="129" y="50"/>
                    </a:lnTo>
                    <a:lnTo>
                      <a:pt x="133" y="60"/>
                    </a:lnTo>
                    <a:lnTo>
                      <a:pt x="133" y="20"/>
                    </a:lnTo>
                    <a:lnTo>
                      <a:pt x="138" y="10"/>
                    </a:lnTo>
                    <a:lnTo>
                      <a:pt x="138" y="100"/>
                    </a:lnTo>
                    <a:lnTo>
                      <a:pt x="138" y="60"/>
                    </a:lnTo>
                    <a:lnTo>
                      <a:pt x="143" y="70"/>
                    </a:lnTo>
                    <a:lnTo>
                      <a:pt x="143" y="80"/>
                    </a:lnTo>
                    <a:lnTo>
                      <a:pt x="143" y="60"/>
                    </a:lnTo>
                    <a:lnTo>
                      <a:pt x="148" y="50"/>
                    </a:lnTo>
                    <a:lnTo>
                      <a:pt x="148" y="60"/>
                    </a:lnTo>
                    <a:lnTo>
                      <a:pt x="153" y="50"/>
                    </a:lnTo>
                    <a:lnTo>
                      <a:pt x="158" y="60"/>
                    </a:lnTo>
                    <a:lnTo>
                      <a:pt x="158" y="30"/>
                    </a:lnTo>
                    <a:lnTo>
                      <a:pt x="163" y="20"/>
                    </a:lnTo>
                    <a:lnTo>
                      <a:pt x="163" y="110"/>
                    </a:lnTo>
                    <a:lnTo>
                      <a:pt x="163" y="0"/>
                    </a:lnTo>
                    <a:lnTo>
                      <a:pt x="163" y="60"/>
                    </a:lnTo>
                    <a:lnTo>
                      <a:pt x="173" y="60"/>
                    </a:lnTo>
                    <a:lnTo>
                      <a:pt x="173" y="50"/>
                    </a:lnTo>
                    <a:lnTo>
                      <a:pt x="173" y="60"/>
                    </a:lnTo>
                    <a:lnTo>
                      <a:pt x="178" y="50"/>
                    </a:lnTo>
                    <a:lnTo>
                      <a:pt x="178" y="60"/>
                    </a:lnTo>
                    <a:lnTo>
                      <a:pt x="178" y="50"/>
                    </a:lnTo>
                    <a:lnTo>
                      <a:pt x="183" y="60"/>
                    </a:lnTo>
                    <a:lnTo>
                      <a:pt x="188" y="50"/>
                    </a:lnTo>
                    <a:lnTo>
                      <a:pt x="188" y="100"/>
                    </a:lnTo>
                    <a:lnTo>
                      <a:pt x="188" y="0"/>
                    </a:lnTo>
                    <a:lnTo>
                      <a:pt x="188" y="60"/>
                    </a:lnTo>
                    <a:lnTo>
                      <a:pt x="198" y="60"/>
                    </a:lnTo>
                    <a:lnTo>
                      <a:pt x="198" y="50"/>
                    </a:lnTo>
                    <a:lnTo>
                      <a:pt x="203" y="60"/>
                    </a:lnTo>
                    <a:lnTo>
                      <a:pt x="203" y="50"/>
                    </a:lnTo>
                    <a:lnTo>
                      <a:pt x="208" y="60"/>
                    </a:lnTo>
                    <a:lnTo>
                      <a:pt x="212" y="50"/>
                    </a:lnTo>
                    <a:lnTo>
                      <a:pt x="212" y="110"/>
                    </a:lnTo>
                    <a:lnTo>
                      <a:pt x="212" y="0"/>
                    </a:lnTo>
                    <a:lnTo>
                      <a:pt x="212" y="60"/>
                    </a:lnTo>
                    <a:lnTo>
                      <a:pt x="217" y="70"/>
                    </a:lnTo>
                    <a:lnTo>
                      <a:pt x="222" y="60"/>
                    </a:lnTo>
                    <a:lnTo>
                      <a:pt x="227" y="50"/>
                    </a:lnTo>
                    <a:lnTo>
                      <a:pt x="232" y="60"/>
                    </a:lnTo>
                    <a:lnTo>
                      <a:pt x="237" y="50"/>
                    </a:lnTo>
                    <a:lnTo>
                      <a:pt x="237" y="100"/>
                    </a:lnTo>
                    <a:lnTo>
                      <a:pt x="237" y="10"/>
                    </a:lnTo>
                    <a:lnTo>
                      <a:pt x="237" y="70"/>
                    </a:lnTo>
                    <a:lnTo>
                      <a:pt x="247" y="70"/>
                    </a:lnTo>
                    <a:lnTo>
                      <a:pt x="242" y="70"/>
                    </a:lnTo>
                    <a:lnTo>
                      <a:pt x="247" y="50"/>
                    </a:lnTo>
                    <a:lnTo>
                      <a:pt x="247" y="60"/>
                    </a:lnTo>
                    <a:lnTo>
                      <a:pt x="252" y="50"/>
                    </a:lnTo>
                    <a:lnTo>
                      <a:pt x="257" y="60"/>
                    </a:lnTo>
                    <a:lnTo>
                      <a:pt x="262" y="70"/>
                    </a:lnTo>
                    <a:lnTo>
                      <a:pt x="262" y="100"/>
                    </a:lnTo>
                    <a:lnTo>
                      <a:pt x="262" y="10"/>
                    </a:lnTo>
                    <a:lnTo>
                      <a:pt x="262" y="70"/>
                    </a:lnTo>
                    <a:lnTo>
                      <a:pt x="267" y="80"/>
                    </a:lnTo>
                    <a:lnTo>
                      <a:pt x="267" y="70"/>
                    </a:lnTo>
                    <a:lnTo>
                      <a:pt x="272" y="80"/>
                    </a:lnTo>
                    <a:lnTo>
                      <a:pt x="272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5" name="Freeform 366">
                <a:extLst>
                  <a:ext uri="{FF2B5EF4-FFF2-40B4-BE49-F238E27FC236}">
                    <a16:creationId xmlns:a16="http://schemas.microsoft.com/office/drawing/2014/main" id="{1EE1D735-1752-F842-9150-0F7EB7ECC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" y="3910"/>
                <a:ext cx="181" cy="84"/>
              </a:xfrm>
              <a:custGeom>
                <a:avLst/>
                <a:gdLst>
                  <a:gd name="T0" fmla="*/ 651 w 252"/>
                  <a:gd name="T1" fmla="*/ 1145 h 120"/>
                  <a:gd name="T2" fmla="*/ 1892 w 252"/>
                  <a:gd name="T3" fmla="*/ 1145 h 120"/>
                  <a:gd name="T4" fmla="*/ 2364 w 252"/>
                  <a:gd name="T5" fmla="*/ 1807 h 120"/>
                  <a:gd name="T6" fmla="*/ 2364 w 252"/>
                  <a:gd name="T7" fmla="*/ 1323 h 120"/>
                  <a:gd name="T8" fmla="*/ 3603 w 252"/>
                  <a:gd name="T9" fmla="*/ 1145 h 120"/>
                  <a:gd name="T10" fmla="*/ 4254 w 252"/>
                  <a:gd name="T11" fmla="*/ 988 h 120"/>
                  <a:gd name="T12" fmla="*/ 5495 w 252"/>
                  <a:gd name="T13" fmla="*/ 1970 h 120"/>
                  <a:gd name="T14" fmla="*/ 6711 w 252"/>
                  <a:gd name="T15" fmla="*/ 1145 h 120"/>
                  <a:gd name="T16" fmla="*/ 7307 w 252"/>
                  <a:gd name="T17" fmla="*/ 988 h 120"/>
                  <a:gd name="T18" fmla="*/ 8577 w 252"/>
                  <a:gd name="T19" fmla="*/ 1145 h 120"/>
                  <a:gd name="T20" fmla="*/ 8577 w 252"/>
                  <a:gd name="T21" fmla="*/ 1641 h 120"/>
                  <a:gd name="T22" fmla="*/ 9217 w 252"/>
                  <a:gd name="T23" fmla="*/ 1323 h 120"/>
                  <a:gd name="T24" fmla="*/ 9814 w 252"/>
                  <a:gd name="T25" fmla="*/ 1145 h 120"/>
                  <a:gd name="T26" fmla="*/ 10467 w 252"/>
                  <a:gd name="T27" fmla="*/ 988 h 120"/>
                  <a:gd name="T28" fmla="*/ 11703 w 252"/>
                  <a:gd name="T29" fmla="*/ 1145 h 120"/>
                  <a:gd name="T30" fmla="*/ 12206 w 252"/>
                  <a:gd name="T31" fmla="*/ 1485 h 120"/>
                  <a:gd name="T32" fmla="*/ 12782 w 252"/>
                  <a:gd name="T33" fmla="*/ 1323 h 120"/>
                  <a:gd name="T34" fmla="*/ 14067 w 252"/>
                  <a:gd name="T35" fmla="*/ 821 h 120"/>
                  <a:gd name="T36" fmla="*/ 14713 w 252"/>
                  <a:gd name="T37" fmla="*/ 988 h 120"/>
                  <a:gd name="T38" fmla="*/ 15307 w 252"/>
                  <a:gd name="T39" fmla="*/ 1641 h 120"/>
                  <a:gd name="T40" fmla="*/ 15959 w 252"/>
                  <a:gd name="T41" fmla="*/ 821 h 120"/>
                  <a:gd name="T42" fmla="*/ 17775 w 252"/>
                  <a:gd name="T43" fmla="*/ 821 h 120"/>
                  <a:gd name="T44" fmla="*/ 17775 w 252"/>
                  <a:gd name="T45" fmla="*/ 821 h 120"/>
                  <a:gd name="T46" fmla="*/ 18424 w 252"/>
                  <a:gd name="T47" fmla="*/ 0 h 120"/>
                  <a:gd name="T48" fmla="*/ 19004 w 252"/>
                  <a:gd name="T49" fmla="*/ 1145 h 120"/>
                  <a:gd name="T50" fmla="*/ 19646 w 252"/>
                  <a:gd name="T51" fmla="*/ 988 h 120"/>
                  <a:gd name="T52" fmla="*/ 20923 w 252"/>
                  <a:gd name="T53" fmla="*/ 988 h 120"/>
                  <a:gd name="T54" fmla="*/ 21576 w 252"/>
                  <a:gd name="T55" fmla="*/ 0 h 120"/>
                  <a:gd name="T56" fmla="*/ 22028 w 252"/>
                  <a:gd name="T57" fmla="*/ 1145 h 120"/>
                  <a:gd name="T58" fmla="*/ 22674 w 252"/>
                  <a:gd name="T59" fmla="*/ 821 h 120"/>
                  <a:gd name="T60" fmla="*/ 22674 w 252"/>
                  <a:gd name="T61" fmla="*/ 988 h 120"/>
                  <a:gd name="T62" fmla="*/ 23250 w 252"/>
                  <a:gd name="T63" fmla="*/ 821 h 120"/>
                  <a:gd name="T64" fmla="*/ 24485 w 252"/>
                  <a:gd name="T65" fmla="*/ 1641 h 120"/>
                  <a:gd name="T66" fmla="*/ 25142 w 252"/>
                  <a:gd name="T67" fmla="*/ 1145 h 120"/>
                  <a:gd name="T68" fmla="*/ 25142 w 252"/>
                  <a:gd name="T69" fmla="*/ 1145 h 120"/>
                  <a:gd name="T70" fmla="*/ 26993 w 252"/>
                  <a:gd name="T71" fmla="*/ 821 h 120"/>
                  <a:gd name="T72" fmla="*/ 27649 w 252"/>
                  <a:gd name="T73" fmla="*/ 1807 h 120"/>
                  <a:gd name="T74" fmla="*/ 28883 w 252"/>
                  <a:gd name="T75" fmla="*/ 1323 h 120"/>
                  <a:gd name="T76" fmla="*/ 28883 w 252"/>
                  <a:gd name="T77" fmla="*/ 1145 h 120"/>
                  <a:gd name="T78" fmla="*/ 29459 w 252"/>
                  <a:gd name="T79" fmla="*/ 988 h 120"/>
                  <a:gd name="T80" fmla="*/ 30711 w 252"/>
                  <a:gd name="T81" fmla="*/ 1970 h 120"/>
                  <a:gd name="T82" fmla="*/ 31349 w 252"/>
                  <a:gd name="T83" fmla="*/ 1641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52" h="120">
                    <a:moveTo>
                      <a:pt x="0" y="60"/>
                    </a:moveTo>
                    <a:lnTo>
                      <a:pt x="5" y="70"/>
                    </a:lnTo>
                    <a:lnTo>
                      <a:pt x="5" y="60"/>
                    </a:lnTo>
                    <a:lnTo>
                      <a:pt x="5" y="70"/>
                    </a:lnTo>
                    <a:lnTo>
                      <a:pt x="15" y="70"/>
                    </a:lnTo>
                    <a:lnTo>
                      <a:pt x="15" y="20"/>
                    </a:lnTo>
                    <a:lnTo>
                      <a:pt x="15" y="100"/>
                    </a:lnTo>
                    <a:lnTo>
                      <a:pt x="19" y="110"/>
                    </a:lnTo>
                    <a:lnTo>
                      <a:pt x="19" y="120"/>
                    </a:lnTo>
                    <a:lnTo>
                      <a:pt x="19" y="70"/>
                    </a:lnTo>
                    <a:lnTo>
                      <a:pt x="19" y="80"/>
                    </a:lnTo>
                    <a:lnTo>
                      <a:pt x="24" y="90"/>
                    </a:lnTo>
                    <a:lnTo>
                      <a:pt x="24" y="70"/>
                    </a:lnTo>
                    <a:lnTo>
                      <a:pt x="29" y="70"/>
                    </a:lnTo>
                    <a:lnTo>
                      <a:pt x="34" y="60"/>
                    </a:lnTo>
                    <a:lnTo>
                      <a:pt x="34" y="70"/>
                    </a:lnTo>
                    <a:lnTo>
                      <a:pt x="34" y="60"/>
                    </a:lnTo>
                    <a:lnTo>
                      <a:pt x="39" y="70"/>
                    </a:lnTo>
                    <a:lnTo>
                      <a:pt x="44" y="60"/>
                    </a:lnTo>
                    <a:lnTo>
                      <a:pt x="44" y="120"/>
                    </a:lnTo>
                    <a:lnTo>
                      <a:pt x="44" y="20"/>
                    </a:lnTo>
                    <a:lnTo>
                      <a:pt x="44" y="70"/>
                    </a:lnTo>
                    <a:lnTo>
                      <a:pt x="54" y="70"/>
                    </a:lnTo>
                    <a:lnTo>
                      <a:pt x="54" y="60"/>
                    </a:lnTo>
                    <a:lnTo>
                      <a:pt x="54" y="70"/>
                    </a:lnTo>
                    <a:lnTo>
                      <a:pt x="59" y="60"/>
                    </a:lnTo>
                    <a:lnTo>
                      <a:pt x="59" y="70"/>
                    </a:lnTo>
                    <a:lnTo>
                      <a:pt x="69" y="70"/>
                    </a:lnTo>
                    <a:lnTo>
                      <a:pt x="69" y="110"/>
                    </a:lnTo>
                    <a:lnTo>
                      <a:pt x="69" y="10"/>
                    </a:lnTo>
                    <a:lnTo>
                      <a:pt x="69" y="100"/>
                    </a:lnTo>
                    <a:lnTo>
                      <a:pt x="74" y="90"/>
                    </a:lnTo>
                    <a:lnTo>
                      <a:pt x="74" y="70"/>
                    </a:lnTo>
                    <a:lnTo>
                      <a:pt x="74" y="80"/>
                    </a:lnTo>
                    <a:lnTo>
                      <a:pt x="79" y="70"/>
                    </a:lnTo>
                    <a:lnTo>
                      <a:pt x="79" y="60"/>
                    </a:lnTo>
                    <a:lnTo>
                      <a:pt x="79" y="70"/>
                    </a:lnTo>
                    <a:lnTo>
                      <a:pt x="84" y="60"/>
                    </a:lnTo>
                    <a:lnTo>
                      <a:pt x="84" y="70"/>
                    </a:lnTo>
                    <a:lnTo>
                      <a:pt x="84" y="60"/>
                    </a:lnTo>
                    <a:lnTo>
                      <a:pt x="89" y="50"/>
                    </a:lnTo>
                    <a:lnTo>
                      <a:pt x="89" y="60"/>
                    </a:lnTo>
                    <a:lnTo>
                      <a:pt x="94" y="70"/>
                    </a:lnTo>
                    <a:lnTo>
                      <a:pt x="94" y="10"/>
                    </a:lnTo>
                    <a:lnTo>
                      <a:pt x="94" y="100"/>
                    </a:lnTo>
                    <a:lnTo>
                      <a:pt x="98" y="90"/>
                    </a:lnTo>
                    <a:lnTo>
                      <a:pt x="98" y="70"/>
                    </a:lnTo>
                    <a:lnTo>
                      <a:pt x="103" y="80"/>
                    </a:lnTo>
                    <a:lnTo>
                      <a:pt x="103" y="60"/>
                    </a:lnTo>
                    <a:lnTo>
                      <a:pt x="108" y="60"/>
                    </a:lnTo>
                    <a:lnTo>
                      <a:pt x="113" y="50"/>
                    </a:lnTo>
                    <a:lnTo>
                      <a:pt x="113" y="40"/>
                    </a:lnTo>
                    <a:lnTo>
                      <a:pt x="113" y="50"/>
                    </a:lnTo>
                    <a:lnTo>
                      <a:pt x="118" y="60"/>
                    </a:lnTo>
                    <a:lnTo>
                      <a:pt x="118" y="0"/>
                    </a:lnTo>
                    <a:lnTo>
                      <a:pt x="123" y="10"/>
                    </a:lnTo>
                    <a:lnTo>
                      <a:pt x="123" y="100"/>
                    </a:lnTo>
                    <a:lnTo>
                      <a:pt x="123" y="60"/>
                    </a:lnTo>
                    <a:lnTo>
                      <a:pt x="128" y="70"/>
                    </a:lnTo>
                    <a:lnTo>
                      <a:pt x="128" y="50"/>
                    </a:lnTo>
                    <a:lnTo>
                      <a:pt x="133" y="50"/>
                    </a:lnTo>
                    <a:lnTo>
                      <a:pt x="138" y="40"/>
                    </a:lnTo>
                    <a:lnTo>
                      <a:pt x="143" y="50"/>
                    </a:lnTo>
                    <a:lnTo>
                      <a:pt x="143" y="60"/>
                    </a:lnTo>
                    <a:lnTo>
                      <a:pt x="143" y="40"/>
                    </a:lnTo>
                    <a:lnTo>
                      <a:pt x="143" y="50"/>
                    </a:lnTo>
                    <a:lnTo>
                      <a:pt x="148" y="40"/>
                    </a:lnTo>
                    <a:lnTo>
                      <a:pt x="148" y="100"/>
                    </a:lnTo>
                    <a:lnTo>
                      <a:pt x="148" y="0"/>
                    </a:lnTo>
                    <a:lnTo>
                      <a:pt x="148" y="50"/>
                    </a:lnTo>
                    <a:lnTo>
                      <a:pt x="153" y="60"/>
                    </a:lnTo>
                    <a:lnTo>
                      <a:pt x="153" y="70"/>
                    </a:lnTo>
                    <a:lnTo>
                      <a:pt x="153" y="60"/>
                    </a:lnTo>
                    <a:lnTo>
                      <a:pt x="158" y="50"/>
                    </a:lnTo>
                    <a:lnTo>
                      <a:pt x="158" y="60"/>
                    </a:lnTo>
                    <a:lnTo>
                      <a:pt x="168" y="50"/>
                    </a:lnTo>
                    <a:lnTo>
                      <a:pt x="168" y="60"/>
                    </a:lnTo>
                    <a:lnTo>
                      <a:pt x="173" y="50"/>
                    </a:lnTo>
                    <a:lnTo>
                      <a:pt x="173" y="100"/>
                    </a:lnTo>
                    <a:lnTo>
                      <a:pt x="173" y="0"/>
                    </a:lnTo>
                    <a:lnTo>
                      <a:pt x="173" y="60"/>
                    </a:lnTo>
                    <a:lnTo>
                      <a:pt x="177" y="70"/>
                    </a:lnTo>
                    <a:lnTo>
                      <a:pt x="177" y="60"/>
                    </a:lnTo>
                    <a:lnTo>
                      <a:pt x="182" y="50"/>
                    </a:lnTo>
                    <a:lnTo>
                      <a:pt x="182" y="60"/>
                    </a:lnTo>
                    <a:lnTo>
                      <a:pt x="182" y="50"/>
                    </a:lnTo>
                    <a:lnTo>
                      <a:pt x="182" y="60"/>
                    </a:lnTo>
                    <a:lnTo>
                      <a:pt x="187" y="50"/>
                    </a:lnTo>
                    <a:lnTo>
                      <a:pt x="187" y="60"/>
                    </a:lnTo>
                    <a:lnTo>
                      <a:pt x="187" y="50"/>
                    </a:lnTo>
                    <a:lnTo>
                      <a:pt x="192" y="60"/>
                    </a:lnTo>
                    <a:lnTo>
                      <a:pt x="197" y="50"/>
                    </a:lnTo>
                    <a:lnTo>
                      <a:pt x="197" y="100"/>
                    </a:lnTo>
                    <a:lnTo>
                      <a:pt x="197" y="0"/>
                    </a:lnTo>
                    <a:lnTo>
                      <a:pt x="197" y="60"/>
                    </a:lnTo>
                    <a:lnTo>
                      <a:pt x="202" y="70"/>
                    </a:lnTo>
                    <a:lnTo>
                      <a:pt x="202" y="60"/>
                    </a:lnTo>
                    <a:lnTo>
                      <a:pt x="202" y="70"/>
                    </a:lnTo>
                    <a:lnTo>
                      <a:pt x="207" y="60"/>
                    </a:lnTo>
                    <a:lnTo>
                      <a:pt x="212" y="60"/>
                    </a:lnTo>
                    <a:lnTo>
                      <a:pt x="217" y="50"/>
                    </a:lnTo>
                    <a:lnTo>
                      <a:pt x="217" y="70"/>
                    </a:lnTo>
                    <a:lnTo>
                      <a:pt x="222" y="60"/>
                    </a:lnTo>
                    <a:lnTo>
                      <a:pt x="222" y="110"/>
                    </a:lnTo>
                    <a:lnTo>
                      <a:pt x="222" y="10"/>
                    </a:lnTo>
                    <a:lnTo>
                      <a:pt x="222" y="80"/>
                    </a:lnTo>
                    <a:lnTo>
                      <a:pt x="232" y="80"/>
                    </a:lnTo>
                    <a:lnTo>
                      <a:pt x="227" y="80"/>
                    </a:lnTo>
                    <a:lnTo>
                      <a:pt x="232" y="60"/>
                    </a:lnTo>
                    <a:lnTo>
                      <a:pt x="232" y="70"/>
                    </a:lnTo>
                    <a:lnTo>
                      <a:pt x="237" y="60"/>
                    </a:lnTo>
                    <a:lnTo>
                      <a:pt x="237" y="70"/>
                    </a:lnTo>
                    <a:lnTo>
                      <a:pt x="237" y="60"/>
                    </a:lnTo>
                    <a:lnTo>
                      <a:pt x="242" y="70"/>
                    </a:lnTo>
                    <a:lnTo>
                      <a:pt x="247" y="60"/>
                    </a:lnTo>
                    <a:lnTo>
                      <a:pt x="247" y="120"/>
                    </a:lnTo>
                    <a:lnTo>
                      <a:pt x="247" y="20"/>
                    </a:lnTo>
                    <a:lnTo>
                      <a:pt x="247" y="110"/>
                    </a:lnTo>
                    <a:lnTo>
                      <a:pt x="252" y="100"/>
                    </a:lnTo>
                    <a:lnTo>
                      <a:pt x="252" y="70"/>
                    </a:lnTo>
                    <a:lnTo>
                      <a:pt x="252" y="8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6" name="Freeform 367">
                <a:extLst>
                  <a:ext uri="{FF2B5EF4-FFF2-40B4-BE49-F238E27FC236}">
                    <a16:creationId xmlns:a16="http://schemas.microsoft.com/office/drawing/2014/main" id="{056264EB-B4C8-A643-987C-509108943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" y="3910"/>
                <a:ext cx="204" cy="84"/>
              </a:xfrm>
              <a:custGeom>
                <a:avLst/>
                <a:gdLst>
                  <a:gd name="T0" fmla="*/ 547 w 281"/>
                  <a:gd name="T1" fmla="*/ 988 h 120"/>
                  <a:gd name="T2" fmla="*/ 1885 w 281"/>
                  <a:gd name="T3" fmla="*/ 988 h 120"/>
                  <a:gd name="T4" fmla="*/ 2484 w 281"/>
                  <a:gd name="T5" fmla="*/ 498 h 120"/>
                  <a:gd name="T6" fmla="*/ 3182 w 281"/>
                  <a:gd name="T7" fmla="*/ 1323 h 120"/>
                  <a:gd name="T8" fmla="*/ 3863 w 281"/>
                  <a:gd name="T9" fmla="*/ 1485 h 120"/>
                  <a:gd name="T10" fmla="*/ 5201 w 281"/>
                  <a:gd name="T11" fmla="*/ 1145 h 120"/>
                  <a:gd name="T12" fmla="*/ 5201 w 281"/>
                  <a:gd name="T13" fmla="*/ 1323 h 120"/>
                  <a:gd name="T14" fmla="*/ 5825 w 281"/>
                  <a:gd name="T15" fmla="*/ 1807 h 120"/>
                  <a:gd name="T16" fmla="*/ 6508 w 281"/>
                  <a:gd name="T17" fmla="*/ 1323 h 120"/>
                  <a:gd name="T18" fmla="*/ 9141 w 281"/>
                  <a:gd name="T19" fmla="*/ 1145 h 120"/>
                  <a:gd name="T20" fmla="*/ 9838 w 281"/>
                  <a:gd name="T21" fmla="*/ 1641 h 120"/>
                  <a:gd name="T22" fmla="*/ 10554 w 281"/>
                  <a:gd name="T23" fmla="*/ 1145 h 120"/>
                  <a:gd name="T24" fmla="*/ 11026 w 281"/>
                  <a:gd name="T25" fmla="*/ 988 h 120"/>
                  <a:gd name="T26" fmla="*/ 11026 w 281"/>
                  <a:gd name="T27" fmla="*/ 988 h 120"/>
                  <a:gd name="T28" fmla="*/ 11707 w 281"/>
                  <a:gd name="T29" fmla="*/ 1145 h 120"/>
                  <a:gd name="T30" fmla="*/ 12321 w 281"/>
                  <a:gd name="T31" fmla="*/ 1807 h 120"/>
                  <a:gd name="T32" fmla="*/ 13040 w 281"/>
                  <a:gd name="T33" fmla="*/ 1323 h 120"/>
                  <a:gd name="T34" fmla="*/ 14366 w 281"/>
                  <a:gd name="T35" fmla="*/ 1145 h 120"/>
                  <a:gd name="T36" fmla="*/ 15049 w 281"/>
                  <a:gd name="T37" fmla="*/ 1145 h 120"/>
                  <a:gd name="T38" fmla="*/ 15681 w 281"/>
                  <a:gd name="T39" fmla="*/ 988 h 120"/>
                  <a:gd name="T40" fmla="*/ 16385 w 281"/>
                  <a:gd name="T41" fmla="*/ 1485 h 120"/>
                  <a:gd name="T42" fmla="*/ 17060 w 281"/>
                  <a:gd name="T43" fmla="*/ 988 h 120"/>
                  <a:gd name="T44" fmla="*/ 19018 w 281"/>
                  <a:gd name="T45" fmla="*/ 0 h 120"/>
                  <a:gd name="T46" fmla="*/ 19694 w 281"/>
                  <a:gd name="T47" fmla="*/ 988 h 120"/>
                  <a:gd name="T48" fmla="*/ 21000 w 281"/>
                  <a:gd name="T49" fmla="*/ 988 h 120"/>
                  <a:gd name="T50" fmla="*/ 22210 w 281"/>
                  <a:gd name="T51" fmla="*/ 1485 h 120"/>
                  <a:gd name="T52" fmla="*/ 22886 w 281"/>
                  <a:gd name="T53" fmla="*/ 1145 h 120"/>
                  <a:gd name="T54" fmla="*/ 25520 w 281"/>
                  <a:gd name="T55" fmla="*/ 988 h 120"/>
                  <a:gd name="T56" fmla="*/ 25520 w 281"/>
                  <a:gd name="T57" fmla="*/ 821 h 120"/>
                  <a:gd name="T58" fmla="*/ 26222 w 281"/>
                  <a:gd name="T59" fmla="*/ 988 h 120"/>
                  <a:gd name="T60" fmla="*/ 28236 w 281"/>
                  <a:gd name="T61" fmla="*/ 988 h 120"/>
                  <a:gd name="T62" fmla="*/ 28866 w 281"/>
                  <a:gd name="T63" fmla="*/ 0 h 120"/>
                  <a:gd name="T64" fmla="*/ 29543 w 281"/>
                  <a:gd name="T65" fmla="*/ 1807 h 120"/>
                  <a:gd name="T66" fmla="*/ 30162 w 281"/>
                  <a:gd name="T67" fmla="*/ 988 h 120"/>
                  <a:gd name="T68" fmla="*/ 30881 w 281"/>
                  <a:gd name="T69" fmla="*/ 988 h 120"/>
                  <a:gd name="T70" fmla="*/ 31577 w 281"/>
                  <a:gd name="T71" fmla="*/ 821 h 120"/>
                  <a:gd name="T72" fmla="*/ 32723 w 281"/>
                  <a:gd name="T73" fmla="*/ 335 h 120"/>
                  <a:gd name="T74" fmla="*/ 32723 w 281"/>
                  <a:gd name="T75" fmla="*/ 988 h 120"/>
                  <a:gd name="T76" fmla="*/ 34061 w 281"/>
                  <a:gd name="T77" fmla="*/ 988 h 120"/>
                  <a:gd name="T78" fmla="*/ 34742 w 281"/>
                  <a:gd name="T79" fmla="*/ 821 h 120"/>
                  <a:gd name="T80" fmla="*/ 36048 w 281"/>
                  <a:gd name="T81" fmla="*/ 821 h 120"/>
                  <a:gd name="T82" fmla="*/ 36048 w 281"/>
                  <a:gd name="T83" fmla="*/ 988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1" h="120">
                    <a:moveTo>
                      <a:pt x="0" y="80"/>
                    </a:moveTo>
                    <a:lnTo>
                      <a:pt x="4" y="90"/>
                    </a:lnTo>
                    <a:lnTo>
                      <a:pt x="4" y="60"/>
                    </a:lnTo>
                    <a:lnTo>
                      <a:pt x="4" y="70"/>
                    </a:lnTo>
                    <a:lnTo>
                      <a:pt x="14" y="70"/>
                    </a:lnTo>
                    <a:lnTo>
                      <a:pt x="14" y="60"/>
                    </a:lnTo>
                    <a:lnTo>
                      <a:pt x="14" y="80"/>
                    </a:lnTo>
                    <a:lnTo>
                      <a:pt x="19" y="70"/>
                    </a:lnTo>
                    <a:lnTo>
                      <a:pt x="19" y="30"/>
                    </a:lnTo>
                    <a:lnTo>
                      <a:pt x="19" y="120"/>
                    </a:lnTo>
                    <a:lnTo>
                      <a:pt x="24" y="110"/>
                    </a:lnTo>
                    <a:lnTo>
                      <a:pt x="24" y="80"/>
                    </a:lnTo>
                    <a:lnTo>
                      <a:pt x="24" y="90"/>
                    </a:lnTo>
                    <a:lnTo>
                      <a:pt x="29" y="80"/>
                    </a:lnTo>
                    <a:lnTo>
                      <a:pt x="29" y="90"/>
                    </a:lnTo>
                    <a:lnTo>
                      <a:pt x="29" y="80"/>
                    </a:lnTo>
                    <a:lnTo>
                      <a:pt x="34" y="80"/>
                    </a:lnTo>
                    <a:lnTo>
                      <a:pt x="39" y="70"/>
                    </a:lnTo>
                    <a:lnTo>
                      <a:pt x="39" y="80"/>
                    </a:lnTo>
                    <a:lnTo>
                      <a:pt x="39" y="70"/>
                    </a:lnTo>
                    <a:lnTo>
                      <a:pt x="39" y="80"/>
                    </a:lnTo>
                    <a:lnTo>
                      <a:pt x="44" y="70"/>
                    </a:lnTo>
                    <a:lnTo>
                      <a:pt x="44" y="20"/>
                    </a:lnTo>
                    <a:lnTo>
                      <a:pt x="44" y="110"/>
                    </a:lnTo>
                    <a:lnTo>
                      <a:pt x="49" y="120"/>
                    </a:lnTo>
                    <a:lnTo>
                      <a:pt x="49" y="70"/>
                    </a:lnTo>
                    <a:lnTo>
                      <a:pt x="49" y="80"/>
                    </a:lnTo>
                    <a:lnTo>
                      <a:pt x="54" y="70"/>
                    </a:lnTo>
                    <a:lnTo>
                      <a:pt x="59" y="70"/>
                    </a:lnTo>
                    <a:lnTo>
                      <a:pt x="69" y="70"/>
                    </a:lnTo>
                    <a:lnTo>
                      <a:pt x="69" y="20"/>
                    </a:lnTo>
                    <a:lnTo>
                      <a:pt x="69" y="110"/>
                    </a:lnTo>
                    <a:lnTo>
                      <a:pt x="74" y="100"/>
                    </a:lnTo>
                    <a:lnTo>
                      <a:pt x="74" y="70"/>
                    </a:lnTo>
                    <a:lnTo>
                      <a:pt x="74" y="80"/>
                    </a:lnTo>
                    <a:lnTo>
                      <a:pt x="79" y="70"/>
                    </a:lnTo>
                    <a:lnTo>
                      <a:pt x="79" y="60"/>
                    </a:lnTo>
                    <a:lnTo>
                      <a:pt x="79" y="70"/>
                    </a:lnTo>
                    <a:lnTo>
                      <a:pt x="83" y="60"/>
                    </a:lnTo>
                    <a:lnTo>
                      <a:pt x="83" y="70"/>
                    </a:lnTo>
                    <a:lnTo>
                      <a:pt x="83" y="60"/>
                    </a:lnTo>
                    <a:lnTo>
                      <a:pt x="88" y="70"/>
                    </a:lnTo>
                    <a:lnTo>
                      <a:pt x="88" y="60"/>
                    </a:lnTo>
                    <a:lnTo>
                      <a:pt x="88" y="70"/>
                    </a:lnTo>
                    <a:lnTo>
                      <a:pt x="93" y="60"/>
                    </a:lnTo>
                    <a:lnTo>
                      <a:pt x="93" y="10"/>
                    </a:lnTo>
                    <a:lnTo>
                      <a:pt x="93" y="110"/>
                    </a:lnTo>
                    <a:lnTo>
                      <a:pt x="98" y="100"/>
                    </a:lnTo>
                    <a:lnTo>
                      <a:pt x="98" y="70"/>
                    </a:lnTo>
                    <a:lnTo>
                      <a:pt x="98" y="80"/>
                    </a:lnTo>
                    <a:lnTo>
                      <a:pt x="103" y="70"/>
                    </a:lnTo>
                    <a:lnTo>
                      <a:pt x="103" y="60"/>
                    </a:lnTo>
                    <a:lnTo>
                      <a:pt x="108" y="70"/>
                    </a:lnTo>
                    <a:lnTo>
                      <a:pt x="108" y="60"/>
                    </a:lnTo>
                    <a:lnTo>
                      <a:pt x="113" y="70"/>
                    </a:lnTo>
                    <a:lnTo>
                      <a:pt x="113" y="60"/>
                    </a:lnTo>
                    <a:lnTo>
                      <a:pt x="113" y="70"/>
                    </a:lnTo>
                    <a:lnTo>
                      <a:pt x="118" y="60"/>
                    </a:lnTo>
                    <a:lnTo>
                      <a:pt x="118" y="0"/>
                    </a:lnTo>
                    <a:lnTo>
                      <a:pt x="118" y="100"/>
                    </a:lnTo>
                    <a:lnTo>
                      <a:pt x="123" y="90"/>
                    </a:lnTo>
                    <a:lnTo>
                      <a:pt x="123" y="60"/>
                    </a:lnTo>
                    <a:lnTo>
                      <a:pt x="123" y="70"/>
                    </a:lnTo>
                    <a:lnTo>
                      <a:pt x="128" y="60"/>
                    </a:lnTo>
                    <a:lnTo>
                      <a:pt x="133" y="60"/>
                    </a:lnTo>
                    <a:lnTo>
                      <a:pt x="143" y="60"/>
                    </a:lnTo>
                    <a:lnTo>
                      <a:pt x="143" y="0"/>
                    </a:lnTo>
                    <a:lnTo>
                      <a:pt x="143" y="100"/>
                    </a:lnTo>
                    <a:lnTo>
                      <a:pt x="148" y="110"/>
                    </a:lnTo>
                    <a:lnTo>
                      <a:pt x="148" y="60"/>
                    </a:lnTo>
                    <a:lnTo>
                      <a:pt x="148" y="70"/>
                    </a:lnTo>
                    <a:lnTo>
                      <a:pt x="153" y="60"/>
                    </a:lnTo>
                    <a:lnTo>
                      <a:pt x="158" y="60"/>
                    </a:lnTo>
                    <a:lnTo>
                      <a:pt x="167" y="60"/>
                    </a:lnTo>
                    <a:lnTo>
                      <a:pt x="167" y="0"/>
                    </a:lnTo>
                    <a:lnTo>
                      <a:pt x="167" y="90"/>
                    </a:lnTo>
                    <a:lnTo>
                      <a:pt x="172" y="100"/>
                    </a:lnTo>
                    <a:lnTo>
                      <a:pt x="172" y="60"/>
                    </a:lnTo>
                    <a:lnTo>
                      <a:pt x="172" y="70"/>
                    </a:lnTo>
                    <a:lnTo>
                      <a:pt x="177" y="60"/>
                    </a:lnTo>
                    <a:lnTo>
                      <a:pt x="182" y="60"/>
                    </a:lnTo>
                    <a:lnTo>
                      <a:pt x="192" y="60"/>
                    </a:lnTo>
                    <a:lnTo>
                      <a:pt x="187" y="60"/>
                    </a:lnTo>
                    <a:lnTo>
                      <a:pt x="192" y="0"/>
                    </a:lnTo>
                    <a:lnTo>
                      <a:pt x="192" y="50"/>
                    </a:lnTo>
                    <a:lnTo>
                      <a:pt x="197" y="70"/>
                    </a:lnTo>
                    <a:lnTo>
                      <a:pt x="197" y="100"/>
                    </a:lnTo>
                    <a:lnTo>
                      <a:pt x="197" y="60"/>
                    </a:lnTo>
                    <a:lnTo>
                      <a:pt x="197" y="70"/>
                    </a:lnTo>
                    <a:lnTo>
                      <a:pt x="202" y="60"/>
                    </a:lnTo>
                    <a:lnTo>
                      <a:pt x="212" y="60"/>
                    </a:lnTo>
                    <a:lnTo>
                      <a:pt x="217" y="50"/>
                    </a:lnTo>
                    <a:lnTo>
                      <a:pt x="217" y="0"/>
                    </a:lnTo>
                    <a:lnTo>
                      <a:pt x="217" y="70"/>
                    </a:lnTo>
                    <a:lnTo>
                      <a:pt x="222" y="80"/>
                    </a:lnTo>
                    <a:lnTo>
                      <a:pt x="222" y="110"/>
                    </a:lnTo>
                    <a:lnTo>
                      <a:pt x="222" y="60"/>
                    </a:lnTo>
                    <a:lnTo>
                      <a:pt x="222" y="70"/>
                    </a:lnTo>
                    <a:lnTo>
                      <a:pt x="227" y="60"/>
                    </a:lnTo>
                    <a:lnTo>
                      <a:pt x="232" y="50"/>
                    </a:lnTo>
                    <a:lnTo>
                      <a:pt x="232" y="60"/>
                    </a:lnTo>
                    <a:lnTo>
                      <a:pt x="237" y="50"/>
                    </a:lnTo>
                    <a:lnTo>
                      <a:pt x="237" y="60"/>
                    </a:lnTo>
                    <a:lnTo>
                      <a:pt x="237" y="50"/>
                    </a:lnTo>
                    <a:lnTo>
                      <a:pt x="241" y="60"/>
                    </a:lnTo>
                    <a:lnTo>
                      <a:pt x="241" y="30"/>
                    </a:lnTo>
                    <a:lnTo>
                      <a:pt x="246" y="20"/>
                    </a:lnTo>
                    <a:lnTo>
                      <a:pt x="246" y="110"/>
                    </a:lnTo>
                    <a:lnTo>
                      <a:pt x="246" y="0"/>
                    </a:lnTo>
                    <a:lnTo>
                      <a:pt x="246" y="60"/>
                    </a:lnTo>
                    <a:lnTo>
                      <a:pt x="256" y="60"/>
                    </a:lnTo>
                    <a:lnTo>
                      <a:pt x="256" y="50"/>
                    </a:lnTo>
                    <a:lnTo>
                      <a:pt x="256" y="60"/>
                    </a:lnTo>
                    <a:lnTo>
                      <a:pt x="261" y="50"/>
                    </a:lnTo>
                    <a:lnTo>
                      <a:pt x="261" y="60"/>
                    </a:lnTo>
                    <a:lnTo>
                      <a:pt x="261" y="50"/>
                    </a:lnTo>
                    <a:lnTo>
                      <a:pt x="266" y="40"/>
                    </a:lnTo>
                    <a:lnTo>
                      <a:pt x="266" y="60"/>
                    </a:lnTo>
                    <a:lnTo>
                      <a:pt x="271" y="50"/>
                    </a:lnTo>
                    <a:lnTo>
                      <a:pt x="271" y="110"/>
                    </a:lnTo>
                    <a:lnTo>
                      <a:pt x="271" y="0"/>
                    </a:lnTo>
                    <a:lnTo>
                      <a:pt x="271" y="60"/>
                    </a:lnTo>
                    <a:lnTo>
                      <a:pt x="276" y="70"/>
                    </a:lnTo>
                    <a:lnTo>
                      <a:pt x="281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7" name="Freeform 368">
                <a:extLst>
                  <a:ext uri="{FF2B5EF4-FFF2-40B4-BE49-F238E27FC236}">
                    <a16:creationId xmlns:a16="http://schemas.microsoft.com/office/drawing/2014/main" id="{B133DE24-A294-FF40-8524-08B468F3B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3910"/>
                <a:ext cx="37" cy="77"/>
              </a:xfrm>
              <a:custGeom>
                <a:avLst/>
                <a:gdLst>
                  <a:gd name="T0" fmla="*/ 0 w 54"/>
                  <a:gd name="T1" fmla="*/ 926 h 110"/>
                  <a:gd name="T2" fmla="*/ 0 w 54"/>
                  <a:gd name="T3" fmla="*/ 781 h 110"/>
                  <a:gd name="T4" fmla="*/ 0 w 54"/>
                  <a:gd name="T5" fmla="*/ 926 h 110"/>
                  <a:gd name="T6" fmla="*/ 520 w 54"/>
                  <a:gd name="T7" fmla="*/ 781 h 110"/>
                  <a:gd name="T8" fmla="*/ 520 w 54"/>
                  <a:gd name="T9" fmla="*/ 926 h 110"/>
                  <a:gd name="T10" fmla="*/ 520 w 54"/>
                  <a:gd name="T11" fmla="*/ 781 h 110"/>
                  <a:gd name="T12" fmla="*/ 1117 w 54"/>
                  <a:gd name="T13" fmla="*/ 926 h 110"/>
                  <a:gd name="T14" fmla="*/ 1648 w 54"/>
                  <a:gd name="T15" fmla="*/ 781 h 110"/>
                  <a:gd name="T16" fmla="*/ 1648 w 54"/>
                  <a:gd name="T17" fmla="*/ 1706 h 110"/>
                  <a:gd name="T18" fmla="*/ 1648 w 54"/>
                  <a:gd name="T19" fmla="*/ 0 h 110"/>
                  <a:gd name="T20" fmla="*/ 1648 w 54"/>
                  <a:gd name="T21" fmla="*/ 1240 h 110"/>
                  <a:gd name="T22" fmla="*/ 2239 w 54"/>
                  <a:gd name="T23" fmla="*/ 1086 h 110"/>
                  <a:gd name="T24" fmla="*/ 2239 w 54"/>
                  <a:gd name="T25" fmla="*/ 926 h 110"/>
                  <a:gd name="T26" fmla="*/ 2239 w 54"/>
                  <a:gd name="T27" fmla="*/ 1086 h 110"/>
                  <a:gd name="T28" fmla="*/ 2765 w 54"/>
                  <a:gd name="T29" fmla="*/ 926 h 110"/>
                  <a:gd name="T30" fmla="*/ 3356 w 54"/>
                  <a:gd name="T31" fmla="*/ 926 h 110"/>
                  <a:gd name="T32" fmla="*/ 4354 w 54"/>
                  <a:gd name="T33" fmla="*/ 926 h 110"/>
                  <a:gd name="T34" fmla="*/ 4354 w 54"/>
                  <a:gd name="T35" fmla="*/ 0 h 110"/>
                  <a:gd name="T36" fmla="*/ 4354 w 54"/>
                  <a:gd name="T37" fmla="*/ 926 h 110"/>
                  <a:gd name="T38" fmla="*/ 4895 w 54"/>
                  <a:gd name="T39" fmla="*/ 1240 h 110"/>
                  <a:gd name="T40" fmla="*/ 4895 w 54"/>
                  <a:gd name="T41" fmla="*/ 1706 h 110"/>
                  <a:gd name="T42" fmla="*/ 4895 w 54"/>
                  <a:gd name="T43" fmla="*/ 926 h 110"/>
                  <a:gd name="T44" fmla="*/ 4895 w 54"/>
                  <a:gd name="T45" fmla="*/ 1086 h 110"/>
                  <a:gd name="T46" fmla="*/ 5467 w 54"/>
                  <a:gd name="T47" fmla="*/ 1240 h 110"/>
                  <a:gd name="T48" fmla="*/ 5467 w 54"/>
                  <a:gd name="T49" fmla="*/ 1240 h 110"/>
                  <a:gd name="T50" fmla="*/ 5467 w 54"/>
                  <a:gd name="T51" fmla="*/ 926 h 110"/>
                  <a:gd name="T52" fmla="*/ 6006 w 54"/>
                  <a:gd name="T53" fmla="*/ 926 h 1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4" h="110">
                    <a:moveTo>
                      <a:pt x="0" y="60"/>
                    </a:moveTo>
                    <a:lnTo>
                      <a:pt x="0" y="50"/>
                    </a:lnTo>
                    <a:lnTo>
                      <a:pt x="0" y="60"/>
                    </a:lnTo>
                    <a:lnTo>
                      <a:pt x="5" y="50"/>
                    </a:lnTo>
                    <a:lnTo>
                      <a:pt x="5" y="60"/>
                    </a:lnTo>
                    <a:lnTo>
                      <a:pt x="5" y="50"/>
                    </a:lnTo>
                    <a:lnTo>
                      <a:pt x="10" y="60"/>
                    </a:lnTo>
                    <a:lnTo>
                      <a:pt x="15" y="50"/>
                    </a:lnTo>
                    <a:lnTo>
                      <a:pt x="15" y="110"/>
                    </a:lnTo>
                    <a:lnTo>
                      <a:pt x="15" y="0"/>
                    </a:lnTo>
                    <a:lnTo>
                      <a:pt x="15" y="80"/>
                    </a:lnTo>
                    <a:lnTo>
                      <a:pt x="20" y="70"/>
                    </a:lnTo>
                    <a:lnTo>
                      <a:pt x="20" y="60"/>
                    </a:lnTo>
                    <a:lnTo>
                      <a:pt x="20" y="70"/>
                    </a:lnTo>
                    <a:lnTo>
                      <a:pt x="25" y="60"/>
                    </a:lnTo>
                    <a:lnTo>
                      <a:pt x="30" y="60"/>
                    </a:lnTo>
                    <a:lnTo>
                      <a:pt x="39" y="60"/>
                    </a:lnTo>
                    <a:lnTo>
                      <a:pt x="39" y="0"/>
                    </a:lnTo>
                    <a:lnTo>
                      <a:pt x="39" y="60"/>
                    </a:lnTo>
                    <a:lnTo>
                      <a:pt x="44" y="80"/>
                    </a:lnTo>
                    <a:lnTo>
                      <a:pt x="44" y="110"/>
                    </a:lnTo>
                    <a:lnTo>
                      <a:pt x="44" y="60"/>
                    </a:lnTo>
                    <a:lnTo>
                      <a:pt x="44" y="70"/>
                    </a:lnTo>
                    <a:lnTo>
                      <a:pt x="49" y="80"/>
                    </a:lnTo>
                    <a:lnTo>
                      <a:pt x="49" y="60"/>
                    </a:lnTo>
                    <a:lnTo>
                      <a:pt x="54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8" name="Oval 369">
                <a:extLst>
                  <a:ext uri="{FF2B5EF4-FFF2-40B4-BE49-F238E27FC236}">
                    <a16:creationId xmlns:a16="http://schemas.microsoft.com/office/drawing/2014/main" id="{8C24A9AD-4AD9-5B4A-A48E-3DB54AC31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882" y="4040"/>
                <a:ext cx="16" cy="33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359" name="Freeform 370">
                <a:extLst>
                  <a:ext uri="{FF2B5EF4-FFF2-40B4-BE49-F238E27FC236}">
                    <a16:creationId xmlns:a16="http://schemas.microsoft.com/office/drawing/2014/main" id="{B54D2219-4064-D14F-9CDF-B30CA883F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4011"/>
                <a:ext cx="221" cy="83"/>
              </a:xfrm>
              <a:custGeom>
                <a:avLst/>
                <a:gdLst>
                  <a:gd name="T0" fmla="*/ 1272 w 306"/>
                  <a:gd name="T1" fmla="*/ 961 h 119"/>
                  <a:gd name="T2" fmla="*/ 2585 w 306"/>
                  <a:gd name="T3" fmla="*/ 1740 h 119"/>
                  <a:gd name="T4" fmla="*/ 3239 w 306"/>
                  <a:gd name="T5" fmla="*/ 1102 h 119"/>
                  <a:gd name="T6" fmla="*/ 5789 w 306"/>
                  <a:gd name="T7" fmla="*/ 961 h 119"/>
                  <a:gd name="T8" fmla="*/ 6494 w 306"/>
                  <a:gd name="T9" fmla="*/ 321 h 119"/>
                  <a:gd name="T10" fmla="*/ 6954 w 306"/>
                  <a:gd name="T11" fmla="*/ 961 h 119"/>
                  <a:gd name="T12" fmla="*/ 8888 w 306"/>
                  <a:gd name="T13" fmla="*/ 961 h 119"/>
                  <a:gd name="T14" fmla="*/ 9513 w 306"/>
                  <a:gd name="T15" fmla="*/ 162 h 119"/>
                  <a:gd name="T16" fmla="*/ 10199 w 306"/>
                  <a:gd name="T17" fmla="*/ 1102 h 119"/>
                  <a:gd name="T18" fmla="*/ 11450 w 306"/>
                  <a:gd name="T19" fmla="*/ 961 h 119"/>
                  <a:gd name="T20" fmla="*/ 12726 w 306"/>
                  <a:gd name="T21" fmla="*/ 795 h 119"/>
                  <a:gd name="T22" fmla="*/ 12726 w 306"/>
                  <a:gd name="T23" fmla="*/ 1574 h 119"/>
                  <a:gd name="T24" fmla="*/ 13393 w 306"/>
                  <a:gd name="T25" fmla="*/ 1102 h 119"/>
                  <a:gd name="T26" fmla="*/ 14704 w 306"/>
                  <a:gd name="T27" fmla="*/ 961 h 119"/>
                  <a:gd name="T28" fmla="*/ 15375 w 306"/>
                  <a:gd name="T29" fmla="*/ 1102 h 119"/>
                  <a:gd name="T30" fmla="*/ 15978 w 306"/>
                  <a:gd name="T31" fmla="*/ 1740 h 119"/>
                  <a:gd name="T32" fmla="*/ 17130 w 306"/>
                  <a:gd name="T33" fmla="*/ 1267 h 119"/>
                  <a:gd name="T34" fmla="*/ 17799 w 306"/>
                  <a:gd name="T35" fmla="*/ 1102 h 119"/>
                  <a:gd name="T36" fmla="*/ 18409 w 306"/>
                  <a:gd name="T37" fmla="*/ 1102 h 119"/>
                  <a:gd name="T38" fmla="*/ 19073 w 306"/>
                  <a:gd name="T39" fmla="*/ 1102 h 119"/>
                  <a:gd name="T40" fmla="*/ 19758 w 306"/>
                  <a:gd name="T41" fmla="*/ 1899 h 119"/>
                  <a:gd name="T42" fmla="*/ 21015 w 306"/>
                  <a:gd name="T43" fmla="*/ 1102 h 119"/>
                  <a:gd name="T44" fmla="*/ 21647 w 306"/>
                  <a:gd name="T45" fmla="*/ 961 h 119"/>
                  <a:gd name="T46" fmla="*/ 22315 w 306"/>
                  <a:gd name="T47" fmla="*/ 1102 h 119"/>
                  <a:gd name="T48" fmla="*/ 22920 w 306"/>
                  <a:gd name="T49" fmla="*/ 1899 h 119"/>
                  <a:gd name="T50" fmla="*/ 24176 w 306"/>
                  <a:gd name="T51" fmla="*/ 1102 h 119"/>
                  <a:gd name="T52" fmla="*/ 24863 w 306"/>
                  <a:gd name="T53" fmla="*/ 1102 h 119"/>
                  <a:gd name="T54" fmla="*/ 25564 w 306"/>
                  <a:gd name="T55" fmla="*/ 1102 h 119"/>
                  <a:gd name="T56" fmla="*/ 26174 w 306"/>
                  <a:gd name="T57" fmla="*/ 321 h 119"/>
                  <a:gd name="T58" fmla="*/ 26843 w 306"/>
                  <a:gd name="T59" fmla="*/ 1267 h 119"/>
                  <a:gd name="T60" fmla="*/ 29269 w 306"/>
                  <a:gd name="T61" fmla="*/ 1102 h 119"/>
                  <a:gd name="T62" fmla="*/ 29269 w 306"/>
                  <a:gd name="T63" fmla="*/ 1574 h 119"/>
                  <a:gd name="T64" fmla="*/ 29935 w 306"/>
                  <a:gd name="T65" fmla="*/ 1267 h 119"/>
                  <a:gd name="T66" fmla="*/ 31797 w 306"/>
                  <a:gd name="T67" fmla="*/ 795 h 119"/>
                  <a:gd name="T68" fmla="*/ 32483 w 306"/>
                  <a:gd name="T69" fmla="*/ 795 h 119"/>
                  <a:gd name="T70" fmla="*/ 33108 w 306"/>
                  <a:gd name="T71" fmla="*/ 1574 h 119"/>
                  <a:gd name="T72" fmla="*/ 33765 w 306"/>
                  <a:gd name="T73" fmla="*/ 961 h 119"/>
                  <a:gd name="T74" fmla="*/ 35722 w 306"/>
                  <a:gd name="T75" fmla="*/ 961 h 119"/>
                  <a:gd name="T76" fmla="*/ 36313 w 306"/>
                  <a:gd name="T77" fmla="*/ 1740 h 119"/>
                  <a:gd name="T78" fmla="*/ 37016 w 306"/>
                  <a:gd name="T79" fmla="*/ 1102 h 119"/>
                  <a:gd name="T80" fmla="*/ 37480 w 306"/>
                  <a:gd name="T81" fmla="*/ 961 h 119"/>
                  <a:gd name="T82" fmla="*/ 39412 w 306"/>
                  <a:gd name="T83" fmla="*/ 795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6" h="119">
                    <a:moveTo>
                      <a:pt x="0" y="69"/>
                    </a:moveTo>
                    <a:lnTo>
                      <a:pt x="5" y="60"/>
                    </a:lnTo>
                    <a:lnTo>
                      <a:pt x="10" y="60"/>
                    </a:lnTo>
                    <a:lnTo>
                      <a:pt x="20" y="60"/>
                    </a:lnTo>
                    <a:lnTo>
                      <a:pt x="20" y="0"/>
                    </a:lnTo>
                    <a:lnTo>
                      <a:pt x="20" y="109"/>
                    </a:lnTo>
                    <a:lnTo>
                      <a:pt x="25" y="99"/>
                    </a:lnTo>
                    <a:lnTo>
                      <a:pt x="25" y="60"/>
                    </a:lnTo>
                    <a:lnTo>
                      <a:pt x="25" y="69"/>
                    </a:lnTo>
                    <a:lnTo>
                      <a:pt x="30" y="60"/>
                    </a:lnTo>
                    <a:lnTo>
                      <a:pt x="35" y="60"/>
                    </a:lnTo>
                    <a:lnTo>
                      <a:pt x="45" y="60"/>
                    </a:lnTo>
                    <a:lnTo>
                      <a:pt x="40" y="60"/>
                    </a:lnTo>
                    <a:lnTo>
                      <a:pt x="45" y="10"/>
                    </a:lnTo>
                    <a:lnTo>
                      <a:pt x="50" y="20"/>
                    </a:lnTo>
                    <a:lnTo>
                      <a:pt x="50" y="109"/>
                    </a:lnTo>
                    <a:lnTo>
                      <a:pt x="50" y="69"/>
                    </a:lnTo>
                    <a:lnTo>
                      <a:pt x="54" y="60"/>
                    </a:lnTo>
                    <a:lnTo>
                      <a:pt x="59" y="60"/>
                    </a:lnTo>
                    <a:lnTo>
                      <a:pt x="64" y="50"/>
                    </a:lnTo>
                    <a:lnTo>
                      <a:pt x="69" y="60"/>
                    </a:lnTo>
                    <a:lnTo>
                      <a:pt x="74" y="69"/>
                    </a:lnTo>
                    <a:lnTo>
                      <a:pt x="74" y="109"/>
                    </a:lnTo>
                    <a:lnTo>
                      <a:pt x="74" y="10"/>
                    </a:lnTo>
                    <a:lnTo>
                      <a:pt x="74" y="69"/>
                    </a:lnTo>
                    <a:lnTo>
                      <a:pt x="79" y="79"/>
                    </a:lnTo>
                    <a:lnTo>
                      <a:pt x="79" y="69"/>
                    </a:lnTo>
                    <a:lnTo>
                      <a:pt x="84" y="60"/>
                    </a:lnTo>
                    <a:lnTo>
                      <a:pt x="89" y="60"/>
                    </a:lnTo>
                    <a:lnTo>
                      <a:pt x="94" y="50"/>
                    </a:lnTo>
                    <a:lnTo>
                      <a:pt x="94" y="60"/>
                    </a:lnTo>
                    <a:lnTo>
                      <a:pt x="99" y="50"/>
                    </a:lnTo>
                    <a:lnTo>
                      <a:pt x="99" y="119"/>
                    </a:lnTo>
                    <a:lnTo>
                      <a:pt x="99" y="0"/>
                    </a:lnTo>
                    <a:lnTo>
                      <a:pt x="99" y="99"/>
                    </a:lnTo>
                    <a:lnTo>
                      <a:pt x="104" y="89"/>
                    </a:lnTo>
                    <a:lnTo>
                      <a:pt x="104" y="60"/>
                    </a:lnTo>
                    <a:lnTo>
                      <a:pt x="104" y="69"/>
                    </a:lnTo>
                    <a:lnTo>
                      <a:pt x="109" y="79"/>
                    </a:lnTo>
                    <a:lnTo>
                      <a:pt x="109" y="60"/>
                    </a:lnTo>
                    <a:lnTo>
                      <a:pt x="114" y="60"/>
                    </a:lnTo>
                    <a:lnTo>
                      <a:pt x="119" y="50"/>
                    </a:lnTo>
                    <a:lnTo>
                      <a:pt x="119" y="69"/>
                    </a:lnTo>
                    <a:lnTo>
                      <a:pt x="124" y="60"/>
                    </a:lnTo>
                    <a:lnTo>
                      <a:pt x="124" y="10"/>
                    </a:lnTo>
                    <a:lnTo>
                      <a:pt x="124" y="109"/>
                    </a:lnTo>
                    <a:lnTo>
                      <a:pt x="129" y="119"/>
                    </a:lnTo>
                    <a:lnTo>
                      <a:pt x="129" y="69"/>
                    </a:lnTo>
                    <a:lnTo>
                      <a:pt x="133" y="79"/>
                    </a:lnTo>
                    <a:lnTo>
                      <a:pt x="133" y="60"/>
                    </a:lnTo>
                    <a:lnTo>
                      <a:pt x="138" y="69"/>
                    </a:lnTo>
                    <a:lnTo>
                      <a:pt x="138" y="60"/>
                    </a:lnTo>
                    <a:lnTo>
                      <a:pt x="143" y="69"/>
                    </a:lnTo>
                    <a:lnTo>
                      <a:pt x="143" y="60"/>
                    </a:lnTo>
                    <a:lnTo>
                      <a:pt x="148" y="69"/>
                    </a:lnTo>
                    <a:lnTo>
                      <a:pt x="148" y="40"/>
                    </a:lnTo>
                    <a:lnTo>
                      <a:pt x="153" y="30"/>
                    </a:lnTo>
                    <a:lnTo>
                      <a:pt x="153" y="119"/>
                    </a:lnTo>
                    <a:lnTo>
                      <a:pt x="153" y="10"/>
                    </a:lnTo>
                    <a:lnTo>
                      <a:pt x="153" y="69"/>
                    </a:lnTo>
                    <a:lnTo>
                      <a:pt x="163" y="69"/>
                    </a:lnTo>
                    <a:lnTo>
                      <a:pt x="158" y="69"/>
                    </a:lnTo>
                    <a:lnTo>
                      <a:pt x="163" y="69"/>
                    </a:lnTo>
                    <a:lnTo>
                      <a:pt x="168" y="60"/>
                    </a:lnTo>
                    <a:lnTo>
                      <a:pt x="168" y="69"/>
                    </a:lnTo>
                    <a:lnTo>
                      <a:pt x="173" y="60"/>
                    </a:lnTo>
                    <a:lnTo>
                      <a:pt x="173" y="69"/>
                    </a:lnTo>
                    <a:lnTo>
                      <a:pt x="173" y="50"/>
                    </a:lnTo>
                    <a:lnTo>
                      <a:pt x="178" y="40"/>
                    </a:lnTo>
                    <a:lnTo>
                      <a:pt x="178" y="119"/>
                    </a:lnTo>
                    <a:lnTo>
                      <a:pt x="178" y="10"/>
                    </a:lnTo>
                    <a:lnTo>
                      <a:pt x="178" y="69"/>
                    </a:lnTo>
                    <a:lnTo>
                      <a:pt x="188" y="69"/>
                    </a:lnTo>
                    <a:lnTo>
                      <a:pt x="183" y="69"/>
                    </a:lnTo>
                    <a:lnTo>
                      <a:pt x="188" y="69"/>
                    </a:lnTo>
                    <a:lnTo>
                      <a:pt x="193" y="69"/>
                    </a:lnTo>
                    <a:lnTo>
                      <a:pt x="198" y="60"/>
                    </a:lnTo>
                    <a:lnTo>
                      <a:pt x="198" y="69"/>
                    </a:lnTo>
                    <a:lnTo>
                      <a:pt x="203" y="60"/>
                    </a:lnTo>
                    <a:lnTo>
                      <a:pt x="203" y="119"/>
                    </a:lnTo>
                    <a:lnTo>
                      <a:pt x="203" y="20"/>
                    </a:lnTo>
                    <a:lnTo>
                      <a:pt x="203" y="79"/>
                    </a:lnTo>
                    <a:lnTo>
                      <a:pt x="212" y="79"/>
                    </a:lnTo>
                    <a:lnTo>
                      <a:pt x="208" y="79"/>
                    </a:lnTo>
                    <a:lnTo>
                      <a:pt x="212" y="69"/>
                    </a:lnTo>
                    <a:lnTo>
                      <a:pt x="217" y="69"/>
                    </a:lnTo>
                    <a:lnTo>
                      <a:pt x="227" y="69"/>
                    </a:lnTo>
                    <a:lnTo>
                      <a:pt x="227" y="119"/>
                    </a:lnTo>
                    <a:lnTo>
                      <a:pt x="227" y="10"/>
                    </a:lnTo>
                    <a:lnTo>
                      <a:pt x="227" y="99"/>
                    </a:lnTo>
                    <a:lnTo>
                      <a:pt x="232" y="89"/>
                    </a:lnTo>
                    <a:lnTo>
                      <a:pt x="232" y="69"/>
                    </a:lnTo>
                    <a:lnTo>
                      <a:pt x="232" y="79"/>
                    </a:lnTo>
                    <a:lnTo>
                      <a:pt x="242" y="60"/>
                    </a:lnTo>
                    <a:lnTo>
                      <a:pt x="247" y="50"/>
                    </a:lnTo>
                    <a:lnTo>
                      <a:pt x="247" y="60"/>
                    </a:lnTo>
                    <a:lnTo>
                      <a:pt x="252" y="50"/>
                    </a:lnTo>
                    <a:lnTo>
                      <a:pt x="252" y="0"/>
                    </a:lnTo>
                    <a:lnTo>
                      <a:pt x="252" y="109"/>
                    </a:lnTo>
                    <a:lnTo>
                      <a:pt x="257" y="99"/>
                    </a:lnTo>
                    <a:lnTo>
                      <a:pt x="257" y="60"/>
                    </a:lnTo>
                    <a:lnTo>
                      <a:pt x="257" y="69"/>
                    </a:lnTo>
                    <a:lnTo>
                      <a:pt x="262" y="60"/>
                    </a:lnTo>
                    <a:lnTo>
                      <a:pt x="267" y="60"/>
                    </a:lnTo>
                    <a:lnTo>
                      <a:pt x="272" y="50"/>
                    </a:lnTo>
                    <a:lnTo>
                      <a:pt x="277" y="60"/>
                    </a:lnTo>
                    <a:lnTo>
                      <a:pt x="277" y="40"/>
                    </a:lnTo>
                    <a:lnTo>
                      <a:pt x="282" y="30"/>
                    </a:lnTo>
                    <a:lnTo>
                      <a:pt x="282" y="109"/>
                    </a:lnTo>
                    <a:lnTo>
                      <a:pt x="282" y="0"/>
                    </a:lnTo>
                    <a:lnTo>
                      <a:pt x="282" y="60"/>
                    </a:lnTo>
                    <a:lnTo>
                      <a:pt x="287" y="69"/>
                    </a:lnTo>
                    <a:lnTo>
                      <a:pt x="287" y="60"/>
                    </a:lnTo>
                    <a:lnTo>
                      <a:pt x="291" y="60"/>
                    </a:lnTo>
                    <a:lnTo>
                      <a:pt x="296" y="50"/>
                    </a:lnTo>
                    <a:lnTo>
                      <a:pt x="301" y="60"/>
                    </a:lnTo>
                    <a:lnTo>
                      <a:pt x="306" y="50"/>
                    </a:lnTo>
                    <a:lnTo>
                      <a:pt x="306" y="109"/>
                    </a:lnTo>
                    <a:lnTo>
                      <a:pt x="306" y="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" name="Freeform 371">
                <a:extLst>
                  <a:ext uri="{FF2B5EF4-FFF2-40B4-BE49-F238E27FC236}">
                    <a16:creationId xmlns:a16="http://schemas.microsoft.com/office/drawing/2014/main" id="{FF486FBF-454C-2D44-A8EF-DCFF6601C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" y="4011"/>
                <a:ext cx="211" cy="83"/>
              </a:xfrm>
              <a:custGeom>
                <a:avLst/>
                <a:gdLst>
                  <a:gd name="T0" fmla="*/ 666 w 292"/>
                  <a:gd name="T1" fmla="*/ 1102 h 119"/>
                  <a:gd name="T2" fmla="*/ 1272 w 292"/>
                  <a:gd name="T3" fmla="*/ 961 h 119"/>
                  <a:gd name="T4" fmla="*/ 3238 w 292"/>
                  <a:gd name="T5" fmla="*/ 1740 h 119"/>
                  <a:gd name="T6" fmla="*/ 3826 w 292"/>
                  <a:gd name="T7" fmla="*/ 1421 h 119"/>
                  <a:gd name="T8" fmla="*/ 4507 w 292"/>
                  <a:gd name="T9" fmla="*/ 961 h 119"/>
                  <a:gd name="T10" fmla="*/ 5098 w 292"/>
                  <a:gd name="T11" fmla="*/ 961 h 119"/>
                  <a:gd name="T12" fmla="*/ 6444 w 292"/>
                  <a:gd name="T13" fmla="*/ 795 h 119"/>
                  <a:gd name="T14" fmla="*/ 7074 w 292"/>
                  <a:gd name="T15" fmla="*/ 1740 h 119"/>
                  <a:gd name="T16" fmla="*/ 7740 w 292"/>
                  <a:gd name="T17" fmla="*/ 961 h 119"/>
                  <a:gd name="T18" fmla="*/ 8875 w 292"/>
                  <a:gd name="T19" fmla="*/ 961 h 119"/>
                  <a:gd name="T20" fmla="*/ 9466 w 292"/>
                  <a:gd name="T21" fmla="*/ 637 h 119"/>
                  <a:gd name="T22" fmla="*/ 10165 w 292"/>
                  <a:gd name="T23" fmla="*/ 162 h 119"/>
                  <a:gd name="T24" fmla="*/ 10851 w 292"/>
                  <a:gd name="T25" fmla="*/ 961 h 119"/>
                  <a:gd name="T26" fmla="*/ 12713 w 292"/>
                  <a:gd name="T27" fmla="*/ 961 h 119"/>
                  <a:gd name="T28" fmla="*/ 13368 w 292"/>
                  <a:gd name="T29" fmla="*/ 162 h 119"/>
                  <a:gd name="T30" fmla="*/ 14675 w 292"/>
                  <a:gd name="T31" fmla="*/ 961 h 119"/>
                  <a:gd name="T32" fmla="*/ 15263 w 292"/>
                  <a:gd name="T33" fmla="*/ 961 h 119"/>
                  <a:gd name="T34" fmla="*/ 16610 w 292"/>
                  <a:gd name="T35" fmla="*/ 162 h 119"/>
                  <a:gd name="T36" fmla="*/ 17200 w 292"/>
                  <a:gd name="T37" fmla="*/ 961 h 119"/>
                  <a:gd name="T38" fmla="*/ 18377 w 292"/>
                  <a:gd name="T39" fmla="*/ 961 h 119"/>
                  <a:gd name="T40" fmla="*/ 19041 w 292"/>
                  <a:gd name="T41" fmla="*/ 795 h 119"/>
                  <a:gd name="T42" fmla="*/ 19630 w 292"/>
                  <a:gd name="T43" fmla="*/ 162 h 119"/>
                  <a:gd name="T44" fmla="*/ 20311 w 292"/>
                  <a:gd name="T45" fmla="*/ 961 h 119"/>
                  <a:gd name="T46" fmla="*/ 21566 w 292"/>
                  <a:gd name="T47" fmla="*/ 961 h 119"/>
                  <a:gd name="T48" fmla="*/ 22279 w 292"/>
                  <a:gd name="T49" fmla="*/ 795 h 119"/>
                  <a:gd name="T50" fmla="*/ 22867 w 292"/>
                  <a:gd name="T51" fmla="*/ 162 h 119"/>
                  <a:gd name="T52" fmla="*/ 23533 w 292"/>
                  <a:gd name="T53" fmla="*/ 961 h 119"/>
                  <a:gd name="T54" fmla="*/ 24805 w 292"/>
                  <a:gd name="T55" fmla="*/ 961 h 119"/>
                  <a:gd name="T56" fmla="*/ 25410 w 292"/>
                  <a:gd name="T57" fmla="*/ 795 h 119"/>
                  <a:gd name="T58" fmla="*/ 26077 w 292"/>
                  <a:gd name="T59" fmla="*/ 637 h 119"/>
                  <a:gd name="T60" fmla="*/ 26702 w 292"/>
                  <a:gd name="T61" fmla="*/ 162 h 119"/>
                  <a:gd name="T62" fmla="*/ 28043 w 292"/>
                  <a:gd name="T63" fmla="*/ 961 h 119"/>
                  <a:gd name="T64" fmla="*/ 29166 w 292"/>
                  <a:gd name="T65" fmla="*/ 795 h 119"/>
                  <a:gd name="T66" fmla="*/ 29818 w 292"/>
                  <a:gd name="T67" fmla="*/ 1740 h 119"/>
                  <a:gd name="T68" fmla="*/ 30479 w 292"/>
                  <a:gd name="T69" fmla="*/ 1102 h 119"/>
                  <a:gd name="T70" fmla="*/ 31067 w 292"/>
                  <a:gd name="T71" fmla="*/ 961 h 119"/>
                  <a:gd name="T72" fmla="*/ 32409 w 292"/>
                  <a:gd name="T73" fmla="*/ 1102 h 119"/>
                  <a:gd name="T74" fmla="*/ 32993 w 292"/>
                  <a:gd name="T75" fmla="*/ 162 h 119"/>
                  <a:gd name="T76" fmla="*/ 33679 w 292"/>
                  <a:gd name="T77" fmla="*/ 1267 h 119"/>
                  <a:gd name="T78" fmla="*/ 36241 w 292"/>
                  <a:gd name="T79" fmla="*/ 1102 h 119"/>
                  <a:gd name="T80" fmla="*/ 36241 w 292"/>
                  <a:gd name="T81" fmla="*/ 1740 h 119"/>
                  <a:gd name="T82" fmla="*/ 36851 w 292"/>
                  <a:gd name="T83" fmla="*/ 1267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2" h="119">
                    <a:moveTo>
                      <a:pt x="0" y="0"/>
                    </a:moveTo>
                    <a:lnTo>
                      <a:pt x="0" y="60"/>
                    </a:lnTo>
                    <a:lnTo>
                      <a:pt x="5" y="69"/>
                    </a:lnTo>
                    <a:lnTo>
                      <a:pt x="5" y="60"/>
                    </a:lnTo>
                    <a:lnTo>
                      <a:pt x="5" y="69"/>
                    </a:lnTo>
                    <a:lnTo>
                      <a:pt x="10" y="60"/>
                    </a:lnTo>
                    <a:lnTo>
                      <a:pt x="15" y="60"/>
                    </a:lnTo>
                    <a:lnTo>
                      <a:pt x="25" y="60"/>
                    </a:lnTo>
                    <a:lnTo>
                      <a:pt x="25" y="109"/>
                    </a:lnTo>
                    <a:lnTo>
                      <a:pt x="25" y="10"/>
                    </a:lnTo>
                    <a:lnTo>
                      <a:pt x="25" y="99"/>
                    </a:lnTo>
                    <a:lnTo>
                      <a:pt x="30" y="89"/>
                    </a:lnTo>
                    <a:lnTo>
                      <a:pt x="30" y="60"/>
                    </a:lnTo>
                    <a:lnTo>
                      <a:pt x="30" y="69"/>
                    </a:lnTo>
                    <a:lnTo>
                      <a:pt x="35" y="60"/>
                    </a:lnTo>
                    <a:lnTo>
                      <a:pt x="35" y="50"/>
                    </a:lnTo>
                    <a:lnTo>
                      <a:pt x="35" y="60"/>
                    </a:lnTo>
                    <a:lnTo>
                      <a:pt x="40" y="60"/>
                    </a:lnTo>
                    <a:lnTo>
                      <a:pt x="45" y="50"/>
                    </a:lnTo>
                    <a:lnTo>
                      <a:pt x="45" y="60"/>
                    </a:lnTo>
                    <a:lnTo>
                      <a:pt x="50" y="50"/>
                    </a:lnTo>
                    <a:lnTo>
                      <a:pt x="50" y="10"/>
                    </a:lnTo>
                    <a:lnTo>
                      <a:pt x="55" y="20"/>
                    </a:lnTo>
                    <a:lnTo>
                      <a:pt x="55" y="109"/>
                    </a:lnTo>
                    <a:lnTo>
                      <a:pt x="55" y="60"/>
                    </a:lnTo>
                    <a:lnTo>
                      <a:pt x="64" y="60"/>
                    </a:lnTo>
                    <a:lnTo>
                      <a:pt x="60" y="60"/>
                    </a:lnTo>
                    <a:lnTo>
                      <a:pt x="64" y="60"/>
                    </a:lnTo>
                    <a:lnTo>
                      <a:pt x="69" y="50"/>
                    </a:lnTo>
                    <a:lnTo>
                      <a:pt x="69" y="60"/>
                    </a:lnTo>
                    <a:lnTo>
                      <a:pt x="69" y="50"/>
                    </a:lnTo>
                    <a:lnTo>
                      <a:pt x="74" y="60"/>
                    </a:lnTo>
                    <a:lnTo>
                      <a:pt x="74" y="40"/>
                    </a:lnTo>
                    <a:lnTo>
                      <a:pt x="79" y="30"/>
                    </a:lnTo>
                    <a:lnTo>
                      <a:pt x="79" y="109"/>
                    </a:lnTo>
                    <a:lnTo>
                      <a:pt x="79" y="10"/>
                    </a:lnTo>
                    <a:lnTo>
                      <a:pt x="79" y="60"/>
                    </a:lnTo>
                    <a:lnTo>
                      <a:pt x="89" y="60"/>
                    </a:lnTo>
                    <a:lnTo>
                      <a:pt x="84" y="60"/>
                    </a:lnTo>
                    <a:lnTo>
                      <a:pt x="89" y="60"/>
                    </a:lnTo>
                    <a:lnTo>
                      <a:pt x="94" y="50"/>
                    </a:lnTo>
                    <a:lnTo>
                      <a:pt x="99" y="60"/>
                    </a:lnTo>
                    <a:lnTo>
                      <a:pt x="104" y="50"/>
                    </a:lnTo>
                    <a:lnTo>
                      <a:pt x="104" y="109"/>
                    </a:lnTo>
                    <a:lnTo>
                      <a:pt x="104" y="10"/>
                    </a:lnTo>
                    <a:lnTo>
                      <a:pt x="104" y="60"/>
                    </a:lnTo>
                    <a:lnTo>
                      <a:pt x="109" y="69"/>
                    </a:lnTo>
                    <a:lnTo>
                      <a:pt x="114" y="60"/>
                    </a:lnTo>
                    <a:lnTo>
                      <a:pt x="114" y="50"/>
                    </a:lnTo>
                    <a:lnTo>
                      <a:pt x="114" y="60"/>
                    </a:lnTo>
                    <a:lnTo>
                      <a:pt x="119" y="60"/>
                    </a:lnTo>
                    <a:lnTo>
                      <a:pt x="124" y="60"/>
                    </a:lnTo>
                    <a:lnTo>
                      <a:pt x="129" y="50"/>
                    </a:lnTo>
                    <a:lnTo>
                      <a:pt x="129" y="10"/>
                    </a:lnTo>
                    <a:lnTo>
                      <a:pt x="129" y="109"/>
                    </a:lnTo>
                    <a:lnTo>
                      <a:pt x="134" y="99"/>
                    </a:lnTo>
                    <a:lnTo>
                      <a:pt x="134" y="60"/>
                    </a:lnTo>
                    <a:lnTo>
                      <a:pt x="134" y="69"/>
                    </a:lnTo>
                    <a:lnTo>
                      <a:pt x="139" y="60"/>
                    </a:lnTo>
                    <a:lnTo>
                      <a:pt x="143" y="60"/>
                    </a:lnTo>
                    <a:lnTo>
                      <a:pt x="148" y="50"/>
                    </a:lnTo>
                    <a:lnTo>
                      <a:pt x="148" y="60"/>
                    </a:lnTo>
                    <a:lnTo>
                      <a:pt x="148" y="50"/>
                    </a:lnTo>
                    <a:lnTo>
                      <a:pt x="148" y="60"/>
                    </a:lnTo>
                    <a:lnTo>
                      <a:pt x="153" y="50"/>
                    </a:lnTo>
                    <a:lnTo>
                      <a:pt x="153" y="10"/>
                    </a:lnTo>
                    <a:lnTo>
                      <a:pt x="153" y="109"/>
                    </a:lnTo>
                    <a:lnTo>
                      <a:pt x="158" y="99"/>
                    </a:lnTo>
                    <a:lnTo>
                      <a:pt x="158" y="60"/>
                    </a:lnTo>
                    <a:lnTo>
                      <a:pt x="158" y="69"/>
                    </a:lnTo>
                    <a:lnTo>
                      <a:pt x="163" y="60"/>
                    </a:lnTo>
                    <a:lnTo>
                      <a:pt x="168" y="60"/>
                    </a:lnTo>
                    <a:lnTo>
                      <a:pt x="173" y="50"/>
                    </a:lnTo>
                    <a:lnTo>
                      <a:pt x="173" y="60"/>
                    </a:lnTo>
                    <a:lnTo>
                      <a:pt x="173" y="50"/>
                    </a:lnTo>
                    <a:lnTo>
                      <a:pt x="173" y="60"/>
                    </a:lnTo>
                    <a:lnTo>
                      <a:pt x="178" y="50"/>
                    </a:lnTo>
                    <a:lnTo>
                      <a:pt x="178" y="10"/>
                    </a:lnTo>
                    <a:lnTo>
                      <a:pt x="178" y="99"/>
                    </a:lnTo>
                    <a:lnTo>
                      <a:pt x="183" y="109"/>
                    </a:lnTo>
                    <a:lnTo>
                      <a:pt x="183" y="60"/>
                    </a:lnTo>
                    <a:lnTo>
                      <a:pt x="183" y="69"/>
                    </a:lnTo>
                    <a:lnTo>
                      <a:pt x="188" y="60"/>
                    </a:lnTo>
                    <a:lnTo>
                      <a:pt x="193" y="60"/>
                    </a:lnTo>
                    <a:lnTo>
                      <a:pt x="198" y="50"/>
                    </a:lnTo>
                    <a:lnTo>
                      <a:pt x="198" y="60"/>
                    </a:lnTo>
                    <a:lnTo>
                      <a:pt x="198" y="50"/>
                    </a:lnTo>
                    <a:lnTo>
                      <a:pt x="203" y="60"/>
                    </a:lnTo>
                    <a:lnTo>
                      <a:pt x="203" y="30"/>
                    </a:lnTo>
                    <a:lnTo>
                      <a:pt x="203" y="40"/>
                    </a:lnTo>
                    <a:lnTo>
                      <a:pt x="208" y="30"/>
                    </a:lnTo>
                    <a:lnTo>
                      <a:pt x="208" y="109"/>
                    </a:lnTo>
                    <a:lnTo>
                      <a:pt x="208" y="10"/>
                    </a:lnTo>
                    <a:lnTo>
                      <a:pt x="208" y="69"/>
                    </a:lnTo>
                    <a:lnTo>
                      <a:pt x="213" y="60"/>
                    </a:lnTo>
                    <a:lnTo>
                      <a:pt x="218" y="60"/>
                    </a:lnTo>
                    <a:lnTo>
                      <a:pt x="222" y="60"/>
                    </a:lnTo>
                    <a:lnTo>
                      <a:pt x="227" y="60"/>
                    </a:lnTo>
                    <a:lnTo>
                      <a:pt x="227" y="50"/>
                    </a:lnTo>
                    <a:lnTo>
                      <a:pt x="227" y="60"/>
                    </a:lnTo>
                    <a:lnTo>
                      <a:pt x="232" y="50"/>
                    </a:lnTo>
                    <a:lnTo>
                      <a:pt x="232" y="109"/>
                    </a:lnTo>
                    <a:lnTo>
                      <a:pt x="232" y="10"/>
                    </a:lnTo>
                    <a:lnTo>
                      <a:pt x="232" y="60"/>
                    </a:lnTo>
                    <a:lnTo>
                      <a:pt x="237" y="69"/>
                    </a:lnTo>
                    <a:lnTo>
                      <a:pt x="237" y="60"/>
                    </a:lnTo>
                    <a:lnTo>
                      <a:pt x="237" y="69"/>
                    </a:lnTo>
                    <a:lnTo>
                      <a:pt x="242" y="60"/>
                    </a:lnTo>
                    <a:lnTo>
                      <a:pt x="247" y="60"/>
                    </a:lnTo>
                    <a:lnTo>
                      <a:pt x="252" y="50"/>
                    </a:lnTo>
                    <a:lnTo>
                      <a:pt x="252" y="69"/>
                    </a:lnTo>
                    <a:lnTo>
                      <a:pt x="257" y="60"/>
                    </a:lnTo>
                    <a:lnTo>
                      <a:pt x="257" y="109"/>
                    </a:lnTo>
                    <a:lnTo>
                      <a:pt x="257" y="10"/>
                    </a:lnTo>
                    <a:lnTo>
                      <a:pt x="257" y="79"/>
                    </a:lnTo>
                    <a:lnTo>
                      <a:pt x="267" y="79"/>
                    </a:lnTo>
                    <a:lnTo>
                      <a:pt x="262" y="79"/>
                    </a:lnTo>
                    <a:lnTo>
                      <a:pt x="267" y="69"/>
                    </a:lnTo>
                    <a:lnTo>
                      <a:pt x="272" y="69"/>
                    </a:lnTo>
                    <a:lnTo>
                      <a:pt x="282" y="69"/>
                    </a:lnTo>
                    <a:lnTo>
                      <a:pt x="282" y="119"/>
                    </a:lnTo>
                    <a:lnTo>
                      <a:pt x="282" y="20"/>
                    </a:lnTo>
                    <a:lnTo>
                      <a:pt x="282" y="109"/>
                    </a:lnTo>
                    <a:lnTo>
                      <a:pt x="287" y="99"/>
                    </a:lnTo>
                    <a:lnTo>
                      <a:pt x="287" y="69"/>
                    </a:lnTo>
                    <a:lnTo>
                      <a:pt x="287" y="79"/>
                    </a:lnTo>
                    <a:lnTo>
                      <a:pt x="292" y="69"/>
                    </a:lnTo>
                    <a:lnTo>
                      <a:pt x="292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1" name="Freeform 372">
                <a:extLst>
                  <a:ext uri="{FF2B5EF4-FFF2-40B4-BE49-F238E27FC236}">
                    <a16:creationId xmlns:a16="http://schemas.microsoft.com/office/drawing/2014/main" id="{C70F25A6-8A59-8D49-B430-6F19AA119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4018"/>
                <a:ext cx="188" cy="77"/>
              </a:xfrm>
              <a:custGeom>
                <a:avLst/>
                <a:gdLst>
                  <a:gd name="T0" fmla="*/ 0 w 261"/>
                  <a:gd name="T1" fmla="*/ 1000 h 109"/>
                  <a:gd name="T2" fmla="*/ 1152 w 261"/>
                  <a:gd name="T3" fmla="*/ 835 h 109"/>
                  <a:gd name="T4" fmla="*/ 1152 w 261"/>
                  <a:gd name="T5" fmla="*/ 1000 h 109"/>
                  <a:gd name="T6" fmla="*/ 1817 w 261"/>
                  <a:gd name="T7" fmla="*/ 169 h 109"/>
                  <a:gd name="T8" fmla="*/ 2428 w 261"/>
                  <a:gd name="T9" fmla="*/ 835 h 109"/>
                  <a:gd name="T10" fmla="*/ 2428 w 261"/>
                  <a:gd name="T11" fmla="*/ 1000 h 109"/>
                  <a:gd name="T12" fmla="*/ 3092 w 261"/>
                  <a:gd name="T13" fmla="*/ 1000 h 109"/>
                  <a:gd name="T14" fmla="*/ 3694 w 261"/>
                  <a:gd name="T15" fmla="*/ 1000 h 109"/>
                  <a:gd name="T16" fmla="*/ 4360 w 261"/>
                  <a:gd name="T17" fmla="*/ 835 h 109"/>
                  <a:gd name="T18" fmla="*/ 4360 w 261"/>
                  <a:gd name="T19" fmla="*/ 673 h 109"/>
                  <a:gd name="T20" fmla="*/ 5024 w 261"/>
                  <a:gd name="T21" fmla="*/ 1000 h 109"/>
                  <a:gd name="T22" fmla="*/ 5024 w 261"/>
                  <a:gd name="T23" fmla="*/ 835 h 109"/>
                  <a:gd name="T24" fmla="*/ 5668 w 261"/>
                  <a:gd name="T25" fmla="*/ 1660 h 109"/>
                  <a:gd name="T26" fmla="*/ 5668 w 261"/>
                  <a:gd name="T27" fmla="*/ 1000 h 109"/>
                  <a:gd name="T28" fmla="*/ 6332 w 261"/>
                  <a:gd name="T29" fmla="*/ 1000 h 109"/>
                  <a:gd name="T30" fmla="*/ 7602 w 261"/>
                  <a:gd name="T31" fmla="*/ 835 h 109"/>
                  <a:gd name="T32" fmla="*/ 8191 w 261"/>
                  <a:gd name="T33" fmla="*/ 835 h 109"/>
                  <a:gd name="T34" fmla="*/ 8876 w 261"/>
                  <a:gd name="T35" fmla="*/ 1660 h 109"/>
                  <a:gd name="T36" fmla="*/ 8876 w 261"/>
                  <a:gd name="T37" fmla="*/ 1000 h 109"/>
                  <a:gd name="T38" fmla="*/ 9499 w 261"/>
                  <a:gd name="T39" fmla="*/ 1000 h 109"/>
                  <a:gd name="T40" fmla="*/ 10837 w 261"/>
                  <a:gd name="T41" fmla="*/ 835 h 109"/>
                  <a:gd name="T42" fmla="*/ 11962 w 261"/>
                  <a:gd name="T43" fmla="*/ 0 h 109"/>
                  <a:gd name="T44" fmla="*/ 12591 w 261"/>
                  <a:gd name="T45" fmla="*/ 1326 h 109"/>
                  <a:gd name="T46" fmla="*/ 12591 w 261"/>
                  <a:gd name="T47" fmla="*/ 1000 h 109"/>
                  <a:gd name="T48" fmla="*/ 13857 w 261"/>
                  <a:gd name="T49" fmla="*/ 835 h 109"/>
                  <a:gd name="T50" fmla="*/ 15197 w 261"/>
                  <a:gd name="T51" fmla="*/ 0 h 109"/>
                  <a:gd name="T52" fmla="*/ 15782 w 261"/>
                  <a:gd name="T53" fmla="*/ 1488 h 109"/>
                  <a:gd name="T54" fmla="*/ 15782 w 261"/>
                  <a:gd name="T55" fmla="*/ 835 h 109"/>
                  <a:gd name="T56" fmla="*/ 16466 w 261"/>
                  <a:gd name="T57" fmla="*/ 835 h 109"/>
                  <a:gd name="T58" fmla="*/ 17754 w 261"/>
                  <a:gd name="T59" fmla="*/ 673 h 109"/>
                  <a:gd name="T60" fmla="*/ 17754 w 261"/>
                  <a:gd name="T61" fmla="*/ 673 h 109"/>
                  <a:gd name="T62" fmla="*/ 18364 w 261"/>
                  <a:gd name="T63" fmla="*/ 511 h 109"/>
                  <a:gd name="T64" fmla="*/ 19028 w 261"/>
                  <a:gd name="T65" fmla="*/ 1660 h 109"/>
                  <a:gd name="T66" fmla="*/ 19028 w 261"/>
                  <a:gd name="T67" fmla="*/ 1000 h 109"/>
                  <a:gd name="T68" fmla="*/ 19713 w 261"/>
                  <a:gd name="T69" fmla="*/ 835 h 109"/>
                  <a:gd name="T70" fmla="*/ 20992 w 261"/>
                  <a:gd name="T71" fmla="*/ 673 h 109"/>
                  <a:gd name="T72" fmla="*/ 21453 w 261"/>
                  <a:gd name="T73" fmla="*/ 1000 h 109"/>
                  <a:gd name="T74" fmla="*/ 21453 w 261"/>
                  <a:gd name="T75" fmla="*/ 1000 h 109"/>
                  <a:gd name="T76" fmla="*/ 22135 w 261"/>
                  <a:gd name="T77" fmla="*/ 1660 h 109"/>
                  <a:gd name="T78" fmla="*/ 22135 w 261"/>
                  <a:gd name="T79" fmla="*/ 1000 h 109"/>
                  <a:gd name="T80" fmla="*/ 22723 w 261"/>
                  <a:gd name="T81" fmla="*/ 1162 h 109"/>
                  <a:gd name="T82" fmla="*/ 23388 w 261"/>
                  <a:gd name="T83" fmla="*/ 835 h 109"/>
                  <a:gd name="T84" fmla="*/ 24696 w 261"/>
                  <a:gd name="T85" fmla="*/ 673 h 109"/>
                  <a:gd name="T86" fmla="*/ 25360 w 261"/>
                  <a:gd name="T87" fmla="*/ 1000 h 109"/>
                  <a:gd name="T88" fmla="*/ 25360 w 261"/>
                  <a:gd name="T89" fmla="*/ 0 h 109"/>
                  <a:gd name="T90" fmla="*/ 25963 w 261"/>
                  <a:gd name="T91" fmla="*/ 1162 h 109"/>
                  <a:gd name="T92" fmla="*/ 25963 w 261"/>
                  <a:gd name="T93" fmla="*/ 1000 h 109"/>
                  <a:gd name="T94" fmla="*/ 27237 w 261"/>
                  <a:gd name="T95" fmla="*/ 835 h 109"/>
                  <a:gd name="T96" fmla="*/ 27892 w 261"/>
                  <a:gd name="T97" fmla="*/ 673 h 109"/>
                  <a:gd name="T98" fmla="*/ 28536 w 261"/>
                  <a:gd name="T99" fmla="*/ 673 h 109"/>
                  <a:gd name="T100" fmla="*/ 28536 w 261"/>
                  <a:gd name="T101" fmla="*/ 1660 h 109"/>
                  <a:gd name="T102" fmla="*/ 29202 w 261"/>
                  <a:gd name="T103" fmla="*/ 1000 h 109"/>
                  <a:gd name="T104" fmla="*/ 29865 w 261"/>
                  <a:gd name="T105" fmla="*/ 835 h 109"/>
                  <a:gd name="T106" fmla="*/ 31135 w 261"/>
                  <a:gd name="T107" fmla="*/ 673 h 109"/>
                  <a:gd name="T108" fmla="*/ 31632 w 261"/>
                  <a:gd name="T109" fmla="*/ 1000 h 109"/>
                  <a:gd name="T110" fmla="*/ 31632 w 261"/>
                  <a:gd name="T111" fmla="*/ 1326 h 109"/>
                  <a:gd name="T112" fmla="*/ 32287 w 261"/>
                  <a:gd name="T113" fmla="*/ 1660 h 109"/>
                  <a:gd name="T114" fmla="*/ 32896 w 261"/>
                  <a:gd name="T115" fmla="*/ 1162 h 109"/>
                  <a:gd name="T116" fmla="*/ 32896 w 261"/>
                  <a:gd name="T117" fmla="*/ 835 h 1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61" h="109">
                    <a:moveTo>
                      <a:pt x="0" y="50"/>
                    </a:moveTo>
                    <a:lnTo>
                      <a:pt x="0" y="59"/>
                    </a:lnTo>
                    <a:lnTo>
                      <a:pt x="5" y="59"/>
                    </a:lnTo>
                    <a:lnTo>
                      <a:pt x="9" y="50"/>
                    </a:lnTo>
                    <a:lnTo>
                      <a:pt x="9" y="59"/>
                    </a:lnTo>
                    <a:lnTo>
                      <a:pt x="14" y="50"/>
                    </a:lnTo>
                    <a:lnTo>
                      <a:pt x="14" y="10"/>
                    </a:lnTo>
                    <a:lnTo>
                      <a:pt x="14" y="30"/>
                    </a:lnTo>
                    <a:lnTo>
                      <a:pt x="19" y="50"/>
                    </a:lnTo>
                    <a:lnTo>
                      <a:pt x="19" y="109"/>
                    </a:lnTo>
                    <a:lnTo>
                      <a:pt x="19" y="59"/>
                    </a:lnTo>
                    <a:lnTo>
                      <a:pt x="24" y="69"/>
                    </a:lnTo>
                    <a:lnTo>
                      <a:pt x="24" y="59"/>
                    </a:lnTo>
                    <a:lnTo>
                      <a:pt x="29" y="50"/>
                    </a:lnTo>
                    <a:lnTo>
                      <a:pt x="29" y="59"/>
                    </a:lnTo>
                    <a:lnTo>
                      <a:pt x="34" y="50"/>
                    </a:lnTo>
                    <a:lnTo>
                      <a:pt x="34" y="59"/>
                    </a:lnTo>
                    <a:lnTo>
                      <a:pt x="34" y="40"/>
                    </a:lnTo>
                    <a:lnTo>
                      <a:pt x="34" y="50"/>
                    </a:lnTo>
                    <a:lnTo>
                      <a:pt x="39" y="59"/>
                    </a:lnTo>
                    <a:lnTo>
                      <a:pt x="39" y="50"/>
                    </a:lnTo>
                    <a:lnTo>
                      <a:pt x="44" y="40"/>
                    </a:lnTo>
                    <a:lnTo>
                      <a:pt x="44" y="99"/>
                    </a:lnTo>
                    <a:lnTo>
                      <a:pt x="44" y="0"/>
                    </a:lnTo>
                    <a:lnTo>
                      <a:pt x="44" y="59"/>
                    </a:lnTo>
                    <a:lnTo>
                      <a:pt x="49" y="69"/>
                    </a:lnTo>
                    <a:lnTo>
                      <a:pt x="49" y="59"/>
                    </a:lnTo>
                    <a:lnTo>
                      <a:pt x="54" y="50"/>
                    </a:lnTo>
                    <a:lnTo>
                      <a:pt x="59" y="50"/>
                    </a:lnTo>
                    <a:lnTo>
                      <a:pt x="64" y="40"/>
                    </a:lnTo>
                    <a:lnTo>
                      <a:pt x="64" y="50"/>
                    </a:lnTo>
                    <a:lnTo>
                      <a:pt x="69" y="40"/>
                    </a:lnTo>
                    <a:lnTo>
                      <a:pt x="69" y="99"/>
                    </a:lnTo>
                    <a:lnTo>
                      <a:pt x="69" y="0"/>
                    </a:lnTo>
                    <a:lnTo>
                      <a:pt x="69" y="59"/>
                    </a:lnTo>
                    <a:lnTo>
                      <a:pt x="79" y="59"/>
                    </a:lnTo>
                    <a:lnTo>
                      <a:pt x="74" y="59"/>
                    </a:lnTo>
                    <a:lnTo>
                      <a:pt x="79" y="50"/>
                    </a:lnTo>
                    <a:lnTo>
                      <a:pt x="84" y="50"/>
                    </a:lnTo>
                    <a:lnTo>
                      <a:pt x="93" y="50"/>
                    </a:lnTo>
                    <a:lnTo>
                      <a:pt x="93" y="0"/>
                    </a:lnTo>
                    <a:lnTo>
                      <a:pt x="93" y="89"/>
                    </a:lnTo>
                    <a:lnTo>
                      <a:pt x="98" y="79"/>
                    </a:lnTo>
                    <a:lnTo>
                      <a:pt x="98" y="50"/>
                    </a:lnTo>
                    <a:lnTo>
                      <a:pt x="98" y="59"/>
                    </a:lnTo>
                    <a:lnTo>
                      <a:pt x="103" y="50"/>
                    </a:lnTo>
                    <a:lnTo>
                      <a:pt x="108" y="50"/>
                    </a:lnTo>
                    <a:lnTo>
                      <a:pt x="118" y="50"/>
                    </a:lnTo>
                    <a:lnTo>
                      <a:pt x="118" y="0"/>
                    </a:lnTo>
                    <a:lnTo>
                      <a:pt x="118" y="79"/>
                    </a:lnTo>
                    <a:lnTo>
                      <a:pt x="123" y="89"/>
                    </a:lnTo>
                    <a:lnTo>
                      <a:pt x="123" y="99"/>
                    </a:lnTo>
                    <a:lnTo>
                      <a:pt x="123" y="50"/>
                    </a:lnTo>
                    <a:lnTo>
                      <a:pt x="123" y="59"/>
                    </a:lnTo>
                    <a:lnTo>
                      <a:pt x="128" y="50"/>
                    </a:lnTo>
                    <a:lnTo>
                      <a:pt x="133" y="50"/>
                    </a:lnTo>
                    <a:lnTo>
                      <a:pt x="138" y="40"/>
                    </a:lnTo>
                    <a:lnTo>
                      <a:pt x="138" y="50"/>
                    </a:lnTo>
                    <a:lnTo>
                      <a:pt x="138" y="40"/>
                    </a:lnTo>
                    <a:lnTo>
                      <a:pt x="143" y="50"/>
                    </a:lnTo>
                    <a:lnTo>
                      <a:pt x="143" y="30"/>
                    </a:lnTo>
                    <a:lnTo>
                      <a:pt x="148" y="20"/>
                    </a:lnTo>
                    <a:lnTo>
                      <a:pt x="148" y="99"/>
                    </a:lnTo>
                    <a:lnTo>
                      <a:pt x="148" y="10"/>
                    </a:lnTo>
                    <a:lnTo>
                      <a:pt x="148" y="59"/>
                    </a:lnTo>
                    <a:lnTo>
                      <a:pt x="153" y="69"/>
                    </a:lnTo>
                    <a:lnTo>
                      <a:pt x="153" y="50"/>
                    </a:lnTo>
                    <a:lnTo>
                      <a:pt x="158" y="50"/>
                    </a:lnTo>
                    <a:lnTo>
                      <a:pt x="163" y="40"/>
                    </a:lnTo>
                    <a:lnTo>
                      <a:pt x="167" y="50"/>
                    </a:lnTo>
                    <a:lnTo>
                      <a:pt x="167" y="59"/>
                    </a:lnTo>
                    <a:lnTo>
                      <a:pt x="167" y="40"/>
                    </a:lnTo>
                    <a:lnTo>
                      <a:pt x="167" y="59"/>
                    </a:lnTo>
                    <a:lnTo>
                      <a:pt x="172" y="50"/>
                    </a:lnTo>
                    <a:lnTo>
                      <a:pt x="172" y="99"/>
                    </a:lnTo>
                    <a:lnTo>
                      <a:pt x="172" y="0"/>
                    </a:lnTo>
                    <a:lnTo>
                      <a:pt x="172" y="59"/>
                    </a:lnTo>
                    <a:lnTo>
                      <a:pt x="177" y="69"/>
                    </a:lnTo>
                    <a:lnTo>
                      <a:pt x="177" y="59"/>
                    </a:lnTo>
                    <a:lnTo>
                      <a:pt x="182" y="50"/>
                    </a:lnTo>
                    <a:lnTo>
                      <a:pt x="187" y="50"/>
                    </a:lnTo>
                    <a:lnTo>
                      <a:pt x="192" y="40"/>
                    </a:lnTo>
                    <a:lnTo>
                      <a:pt x="192" y="50"/>
                    </a:lnTo>
                    <a:lnTo>
                      <a:pt x="197" y="59"/>
                    </a:lnTo>
                    <a:lnTo>
                      <a:pt x="197" y="99"/>
                    </a:lnTo>
                    <a:lnTo>
                      <a:pt x="197" y="0"/>
                    </a:lnTo>
                    <a:lnTo>
                      <a:pt x="197" y="79"/>
                    </a:lnTo>
                    <a:lnTo>
                      <a:pt x="202" y="69"/>
                    </a:lnTo>
                    <a:lnTo>
                      <a:pt x="202" y="50"/>
                    </a:lnTo>
                    <a:lnTo>
                      <a:pt x="202" y="59"/>
                    </a:lnTo>
                    <a:lnTo>
                      <a:pt x="207" y="50"/>
                    </a:lnTo>
                    <a:lnTo>
                      <a:pt x="212" y="50"/>
                    </a:lnTo>
                    <a:lnTo>
                      <a:pt x="217" y="40"/>
                    </a:lnTo>
                    <a:lnTo>
                      <a:pt x="217" y="5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22" y="99"/>
                    </a:lnTo>
                    <a:lnTo>
                      <a:pt x="227" y="89"/>
                    </a:lnTo>
                    <a:lnTo>
                      <a:pt x="227" y="59"/>
                    </a:lnTo>
                    <a:lnTo>
                      <a:pt x="232" y="69"/>
                    </a:lnTo>
                    <a:lnTo>
                      <a:pt x="232" y="50"/>
                    </a:lnTo>
                    <a:lnTo>
                      <a:pt x="237" y="50"/>
                    </a:lnTo>
                    <a:lnTo>
                      <a:pt x="242" y="40"/>
                    </a:lnTo>
                    <a:lnTo>
                      <a:pt x="242" y="50"/>
                    </a:lnTo>
                    <a:lnTo>
                      <a:pt x="246" y="59"/>
                    </a:lnTo>
                    <a:lnTo>
                      <a:pt x="246" y="0"/>
                    </a:lnTo>
                    <a:lnTo>
                      <a:pt x="246" y="79"/>
                    </a:lnTo>
                    <a:lnTo>
                      <a:pt x="251" y="89"/>
                    </a:lnTo>
                    <a:lnTo>
                      <a:pt x="251" y="99"/>
                    </a:lnTo>
                    <a:lnTo>
                      <a:pt x="251" y="59"/>
                    </a:lnTo>
                    <a:lnTo>
                      <a:pt x="256" y="69"/>
                    </a:lnTo>
                    <a:lnTo>
                      <a:pt x="256" y="50"/>
                    </a:lnTo>
                    <a:lnTo>
                      <a:pt x="261" y="5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" name="Oval 373">
                <a:extLst>
                  <a:ext uri="{FF2B5EF4-FFF2-40B4-BE49-F238E27FC236}">
                    <a16:creationId xmlns:a16="http://schemas.microsoft.com/office/drawing/2014/main" id="{72C476F5-D2A8-9C4A-8E62-1488F04E1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882" y="4133"/>
                <a:ext cx="16" cy="34"/>
              </a:xfrm>
              <a:prstGeom prst="ellipse">
                <a:avLst/>
              </a:prstGeom>
              <a:solidFill>
                <a:srgbClr val="0000FF"/>
              </a:solidFill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endParaRPr lang="it-IT" altLang="it-IT"/>
              </a:p>
            </p:txBody>
          </p:sp>
          <p:sp>
            <p:nvSpPr>
              <p:cNvPr id="363" name="Freeform 374">
                <a:extLst>
                  <a:ext uri="{FF2B5EF4-FFF2-40B4-BE49-F238E27FC236}">
                    <a16:creationId xmlns:a16="http://schemas.microsoft.com/office/drawing/2014/main" id="{E831D1EC-C118-454D-A10D-40A3B7C4E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" y="4104"/>
                <a:ext cx="185" cy="85"/>
              </a:xfrm>
              <a:custGeom>
                <a:avLst/>
                <a:gdLst>
                  <a:gd name="T0" fmla="*/ 0 w 257"/>
                  <a:gd name="T1" fmla="*/ 1211 h 120"/>
                  <a:gd name="T2" fmla="*/ 1928 w 257"/>
                  <a:gd name="T3" fmla="*/ 1046 h 120"/>
                  <a:gd name="T4" fmla="*/ 3223 w 257"/>
                  <a:gd name="T5" fmla="*/ 2084 h 120"/>
                  <a:gd name="T6" fmla="*/ 4488 w 257"/>
                  <a:gd name="T7" fmla="*/ 1211 h 120"/>
                  <a:gd name="T8" fmla="*/ 5076 w 257"/>
                  <a:gd name="T9" fmla="*/ 1046 h 120"/>
                  <a:gd name="T10" fmla="*/ 5734 w 257"/>
                  <a:gd name="T11" fmla="*/ 1211 h 120"/>
                  <a:gd name="T12" fmla="*/ 6416 w 257"/>
                  <a:gd name="T13" fmla="*/ 172 h 120"/>
                  <a:gd name="T14" fmla="*/ 6886 w 257"/>
                  <a:gd name="T15" fmla="*/ 1211 h 120"/>
                  <a:gd name="T16" fmla="*/ 8152 w 257"/>
                  <a:gd name="T17" fmla="*/ 1046 h 120"/>
                  <a:gd name="T18" fmla="*/ 8815 w 257"/>
                  <a:gd name="T19" fmla="*/ 701 h 120"/>
                  <a:gd name="T20" fmla="*/ 9416 w 257"/>
                  <a:gd name="T21" fmla="*/ 172 h 120"/>
                  <a:gd name="T22" fmla="*/ 10723 w 257"/>
                  <a:gd name="T23" fmla="*/ 1046 h 120"/>
                  <a:gd name="T24" fmla="*/ 11375 w 257"/>
                  <a:gd name="T25" fmla="*/ 872 h 120"/>
                  <a:gd name="T26" fmla="*/ 12037 w 257"/>
                  <a:gd name="T27" fmla="*/ 701 h 120"/>
                  <a:gd name="T28" fmla="*/ 12640 w 257"/>
                  <a:gd name="T29" fmla="*/ 172 h 120"/>
                  <a:gd name="T30" fmla="*/ 13884 w 257"/>
                  <a:gd name="T31" fmla="*/ 1046 h 120"/>
                  <a:gd name="T32" fmla="*/ 15190 w 257"/>
                  <a:gd name="T33" fmla="*/ 1211 h 120"/>
                  <a:gd name="T34" fmla="*/ 15851 w 257"/>
                  <a:gd name="T35" fmla="*/ 1907 h 120"/>
                  <a:gd name="T36" fmla="*/ 16986 w 257"/>
                  <a:gd name="T37" fmla="*/ 1211 h 120"/>
                  <a:gd name="T38" fmla="*/ 17643 w 257"/>
                  <a:gd name="T39" fmla="*/ 872 h 120"/>
                  <a:gd name="T40" fmla="*/ 18272 w 257"/>
                  <a:gd name="T41" fmla="*/ 1046 h 120"/>
                  <a:gd name="T42" fmla="*/ 18939 w 257"/>
                  <a:gd name="T43" fmla="*/ 522 h 120"/>
                  <a:gd name="T44" fmla="*/ 18939 w 257"/>
                  <a:gd name="T45" fmla="*/ 1211 h 120"/>
                  <a:gd name="T46" fmla="*/ 20189 w 257"/>
                  <a:gd name="T47" fmla="*/ 1211 h 120"/>
                  <a:gd name="T48" fmla="*/ 20189 w 257"/>
                  <a:gd name="T49" fmla="*/ 1046 h 120"/>
                  <a:gd name="T50" fmla="*/ 20791 w 257"/>
                  <a:gd name="T51" fmla="*/ 172 h 120"/>
                  <a:gd name="T52" fmla="*/ 21456 w 257"/>
                  <a:gd name="T53" fmla="*/ 1211 h 120"/>
                  <a:gd name="T54" fmla="*/ 22119 w 257"/>
                  <a:gd name="T55" fmla="*/ 1046 h 120"/>
                  <a:gd name="T56" fmla="*/ 22759 w 257"/>
                  <a:gd name="T57" fmla="*/ 1211 h 120"/>
                  <a:gd name="T58" fmla="*/ 23418 w 257"/>
                  <a:gd name="T59" fmla="*/ 1211 h 120"/>
                  <a:gd name="T60" fmla="*/ 24676 w 257"/>
                  <a:gd name="T61" fmla="*/ 1046 h 120"/>
                  <a:gd name="T62" fmla="*/ 25268 w 257"/>
                  <a:gd name="T63" fmla="*/ 1732 h 120"/>
                  <a:gd name="T64" fmla="*/ 26525 w 257"/>
                  <a:gd name="T65" fmla="*/ 1046 h 120"/>
                  <a:gd name="T66" fmla="*/ 27102 w 257"/>
                  <a:gd name="T67" fmla="*/ 1211 h 120"/>
                  <a:gd name="T68" fmla="*/ 27102 w 257"/>
                  <a:gd name="T69" fmla="*/ 1211 h 120"/>
                  <a:gd name="T70" fmla="*/ 27754 w 257"/>
                  <a:gd name="T71" fmla="*/ 1732 h 120"/>
                  <a:gd name="T72" fmla="*/ 29606 w 257"/>
                  <a:gd name="T73" fmla="*/ 1211 h 120"/>
                  <a:gd name="T74" fmla="*/ 30283 w 257"/>
                  <a:gd name="T75" fmla="*/ 1211 h 120"/>
                  <a:gd name="T76" fmla="*/ 30283 w 257"/>
                  <a:gd name="T77" fmla="*/ 1046 h 120"/>
                  <a:gd name="T78" fmla="*/ 30912 w 257"/>
                  <a:gd name="T79" fmla="*/ 350 h 120"/>
                  <a:gd name="T80" fmla="*/ 31569 w 257"/>
                  <a:gd name="T81" fmla="*/ 1211 h 120"/>
                  <a:gd name="T82" fmla="*/ 32840 w 257"/>
                  <a:gd name="T83" fmla="*/ 1211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57" h="120">
                    <a:moveTo>
                      <a:pt x="0" y="90"/>
                    </a:moveTo>
                    <a:lnTo>
                      <a:pt x="0" y="120"/>
                    </a:lnTo>
                    <a:lnTo>
                      <a:pt x="0" y="70"/>
                    </a:lnTo>
                    <a:lnTo>
                      <a:pt x="5" y="80"/>
                    </a:lnTo>
                    <a:lnTo>
                      <a:pt x="10" y="70"/>
                    </a:lnTo>
                    <a:lnTo>
                      <a:pt x="15" y="60"/>
                    </a:lnTo>
                    <a:lnTo>
                      <a:pt x="20" y="70"/>
                    </a:lnTo>
                    <a:lnTo>
                      <a:pt x="25" y="60"/>
                    </a:lnTo>
                    <a:lnTo>
                      <a:pt x="25" y="120"/>
                    </a:lnTo>
                    <a:lnTo>
                      <a:pt x="25" y="20"/>
                    </a:lnTo>
                    <a:lnTo>
                      <a:pt x="25" y="70"/>
                    </a:lnTo>
                    <a:lnTo>
                      <a:pt x="35" y="70"/>
                    </a:lnTo>
                    <a:lnTo>
                      <a:pt x="35" y="60"/>
                    </a:lnTo>
                    <a:lnTo>
                      <a:pt x="35" y="70"/>
                    </a:lnTo>
                    <a:lnTo>
                      <a:pt x="40" y="60"/>
                    </a:lnTo>
                    <a:lnTo>
                      <a:pt x="45" y="70"/>
                    </a:lnTo>
                    <a:lnTo>
                      <a:pt x="45" y="60"/>
                    </a:lnTo>
                    <a:lnTo>
                      <a:pt x="45" y="70"/>
                    </a:lnTo>
                    <a:lnTo>
                      <a:pt x="50" y="60"/>
                    </a:lnTo>
                    <a:lnTo>
                      <a:pt x="50" y="110"/>
                    </a:lnTo>
                    <a:lnTo>
                      <a:pt x="50" y="10"/>
                    </a:lnTo>
                    <a:lnTo>
                      <a:pt x="50" y="70"/>
                    </a:lnTo>
                    <a:lnTo>
                      <a:pt x="54" y="80"/>
                    </a:lnTo>
                    <a:lnTo>
                      <a:pt x="54" y="70"/>
                    </a:lnTo>
                    <a:lnTo>
                      <a:pt x="59" y="60"/>
                    </a:lnTo>
                    <a:lnTo>
                      <a:pt x="64" y="50"/>
                    </a:lnTo>
                    <a:lnTo>
                      <a:pt x="64" y="60"/>
                    </a:lnTo>
                    <a:lnTo>
                      <a:pt x="69" y="50"/>
                    </a:lnTo>
                    <a:lnTo>
                      <a:pt x="69" y="70"/>
                    </a:lnTo>
                    <a:lnTo>
                      <a:pt x="69" y="40"/>
                    </a:lnTo>
                    <a:lnTo>
                      <a:pt x="74" y="30"/>
                    </a:lnTo>
                    <a:lnTo>
                      <a:pt x="74" y="110"/>
                    </a:lnTo>
                    <a:lnTo>
                      <a:pt x="74" y="10"/>
                    </a:lnTo>
                    <a:lnTo>
                      <a:pt x="74" y="70"/>
                    </a:lnTo>
                    <a:lnTo>
                      <a:pt x="84" y="70"/>
                    </a:lnTo>
                    <a:lnTo>
                      <a:pt x="84" y="60"/>
                    </a:lnTo>
                    <a:lnTo>
                      <a:pt x="89" y="50"/>
                    </a:lnTo>
                    <a:lnTo>
                      <a:pt x="89" y="60"/>
                    </a:lnTo>
                    <a:lnTo>
                      <a:pt x="89" y="50"/>
                    </a:lnTo>
                    <a:lnTo>
                      <a:pt x="94" y="60"/>
                    </a:lnTo>
                    <a:lnTo>
                      <a:pt x="94" y="70"/>
                    </a:lnTo>
                    <a:lnTo>
                      <a:pt x="94" y="40"/>
                    </a:lnTo>
                    <a:lnTo>
                      <a:pt x="99" y="30"/>
                    </a:lnTo>
                    <a:lnTo>
                      <a:pt x="99" y="120"/>
                    </a:lnTo>
                    <a:lnTo>
                      <a:pt x="99" y="10"/>
                    </a:lnTo>
                    <a:lnTo>
                      <a:pt x="99" y="70"/>
                    </a:lnTo>
                    <a:lnTo>
                      <a:pt x="109" y="70"/>
                    </a:lnTo>
                    <a:lnTo>
                      <a:pt x="109" y="60"/>
                    </a:lnTo>
                    <a:lnTo>
                      <a:pt x="109" y="70"/>
                    </a:lnTo>
                    <a:lnTo>
                      <a:pt x="114" y="60"/>
                    </a:lnTo>
                    <a:lnTo>
                      <a:pt x="119" y="70"/>
                    </a:lnTo>
                    <a:lnTo>
                      <a:pt x="119" y="40"/>
                    </a:lnTo>
                    <a:lnTo>
                      <a:pt x="124" y="30"/>
                    </a:lnTo>
                    <a:lnTo>
                      <a:pt x="124" y="110"/>
                    </a:lnTo>
                    <a:lnTo>
                      <a:pt x="124" y="10"/>
                    </a:lnTo>
                    <a:lnTo>
                      <a:pt x="124" y="70"/>
                    </a:lnTo>
                    <a:lnTo>
                      <a:pt x="133" y="70"/>
                    </a:lnTo>
                    <a:lnTo>
                      <a:pt x="133" y="60"/>
                    </a:lnTo>
                    <a:lnTo>
                      <a:pt x="138" y="50"/>
                    </a:lnTo>
                    <a:lnTo>
                      <a:pt x="138" y="60"/>
                    </a:lnTo>
                    <a:lnTo>
                      <a:pt x="138" y="50"/>
                    </a:lnTo>
                    <a:lnTo>
                      <a:pt x="143" y="60"/>
                    </a:lnTo>
                    <a:lnTo>
                      <a:pt x="143" y="70"/>
                    </a:lnTo>
                    <a:lnTo>
                      <a:pt x="143" y="40"/>
                    </a:lnTo>
                    <a:lnTo>
                      <a:pt x="148" y="30"/>
                    </a:lnTo>
                    <a:lnTo>
                      <a:pt x="148" y="110"/>
                    </a:lnTo>
                    <a:lnTo>
                      <a:pt x="148" y="10"/>
                    </a:lnTo>
                    <a:lnTo>
                      <a:pt x="148" y="70"/>
                    </a:lnTo>
                    <a:lnTo>
                      <a:pt x="153" y="80"/>
                    </a:lnTo>
                    <a:lnTo>
                      <a:pt x="153" y="60"/>
                    </a:lnTo>
                    <a:lnTo>
                      <a:pt x="158" y="70"/>
                    </a:lnTo>
                    <a:lnTo>
                      <a:pt x="158" y="60"/>
                    </a:lnTo>
                    <a:lnTo>
                      <a:pt x="163" y="70"/>
                    </a:lnTo>
                    <a:lnTo>
                      <a:pt x="163" y="10"/>
                    </a:lnTo>
                    <a:lnTo>
                      <a:pt x="168" y="10"/>
                    </a:lnTo>
                    <a:lnTo>
                      <a:pt x="168" y="110"/>
                    </a:lnTo>
                    <a:lnTo>
                      <a:pt x="168" y="70"/>
                    </a:lnTo>
                    <a:lnTo>
                      <a:pt x="173" y="80"/>
                    </a:lnTo>
                    <a:lnTo>
                      <a:pt x="173" y="60"/>
                    </a:lnTo>
                    <a:lnTo>
                      <a:pt x="173" y="70"/>
                    </a:lnTo>
                    <a:lnTo>
                      <a:pt x="178" y="60"/>
                    </a:lnTo>
                    <a:lnTo>
                      <a:pt x="178" y="70"/>
                    </a:lnTo>
                    <a:lnTo>
                      <a:pt x="178" y="60"/>
                    </a:lnTo>
                    <a:lnTo>
                      <a:pt x="183" y="70"/>
                    </a:lnTo>
                    <a:lnTo>
                      <a:pt x="183" y="60"/>
                    </a:lnTo>
                    <a:lnTo>
                      <a:pt x="188" y="70"/>
                    </a:lnTo>
                    <a:lnTo>
                      <a:pt x="193" y="60"/>
                    </a:lnTo>
                    <a:lnTo>
                      <a:pt x="193" y="10"/>
                    </a:lnTo>
                    <a:lnTo>
                      <a:pt x="193" y="110"/>
                    </a:lnTo>
                    <a:lnTo>
                      <a:pt x="198" y="100"/>
                    </a:lnTo>
                    <a:lnTo>
                      <a:pt x="198" y="70"/>
                    </a:lnTo>
                    <a:lnTo>
                      <a:pt x="198" y="80"/>
                    </a:lnTo>
                    <a:lnTo>
                      <a:pt x="208" y="60"/>
                    </a:lnTo>
                    <a:lnTo>
                      <a:pt x="212" y="70"/>
                    </a:lnTo>
                    <a:lnTo>
                      <a:pt x="212" y="80"/>
                    </a:lnTo>
                    <a:lnTo>
                      <a:pt x="212" y="0"/>
                    </a:lnTo>
                    <a:lnTo>
                      <a:pt x="212" y="70"/>
                    </a:lnTo>
                    <a:lnTo>
                      <a:pt x="217" y="60"/>
                    </a:lnTo>
                    <a:lnTo>
                      <a:pt x="217" y="50"/>
                    </a:lnTo>
                    <a:lnTo>
                      <a:pt x="217" y="100"/>
                    </a:lnTo>
                    <a:lnTo>
                      <a:pt x="222" y="90"/>
                    </a:lnTo>
                    <a:lnTo>
                      <a:pt x="222" y="70"/>
                    </a:lnTo>
                    <a:lnTo>
                      <a:pt x="232" y="70"/>
                    </a:lnTo>
                    <a:lnTo>
                      <a:pt x="227" y="70"/>
                    </a:lnTo>
                    <a:lnTo>
                      <a:pt x="232" y="60"/>
                    </a:lnTo>
                    <a:lnTo>
                      <a:pt x="237" y="70"/>
                    </a:lnTo>
                    <a:lnTo>
                      <a:pt x="237" y="60"/>
                    </a:lnTo>
                    <a:lnTo>
                      <a:pt x="242" y="70"/>
                    </a:lnTo>
                    <a:lnTo>
                      <a:pt x="242" y="10"/>
                    </a:lnTo>
                    <a:lnTo>
                      <a:pt x="242" y="20"/>
                    </a:lnTo>
                    <a:lnTo>
                      <a:pt x="247" y="30"/>
                    </a:lnTo>
                    <a:lnTo>
                      <a:pt x="247" y="110"/>
                    </a:lnTo>
                    <a:lnTo>
                      <a:pt x="247" y="70"/>
                    </a:lnTo>
                    <a:lnTo>
                      <a:pt x="252" y="80"/>
                    </a:lnTo>
                    <a:lnTo>
                      <a:pt x="252" y="60"/>
                    </a:lnTo>
                    <a:lnTo>
                      <a:pt x="257" y="70"/>
                    </a:lnTo>
                    <a:lnTo>
                      <a:pt x="257" y="60"/>
                    </a:lnTo>
                    <a:lnTo>
                      <a:pt x="257" y="7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4" name="Freeform 375">
                <a:extLst>
                  <a:ext uri="{FF2B5EF4-FFF2-40B4-BE49-F238E27FC236}">
                    <a16:creationId xmlns:a16="http://schemas.microsoft.com/office/drawing/2014/main" id="{3968CD47-DA08-C846-A084-15076E964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" y="4111"/>
                <a:ext cx="167" cy="84"/>
              </a:xfrm>
              <a:custGeom>
                <a:avLst/>
                <a:gdLst>
                  <a:gd name="T0" fmla="*/ 1276 w 232"/>
                  <a:gd name="T1" fmla="*/ 988 h 120"/>
                  <a:gd name="T2" fmla="*/ 1977 w 232"/>
                  <a:gd name="T3" fmla="*/ 1807 h 120"/>
                  <a:gd name="T4" fmla="*/ 2589 w 232"/>
                  <a:gd name="T5" fmla="*/ 988 h 120"/>
                  <a:gd name="T6" fmla="*/ 3865 w 232"/>
                  <a:gd name="T7" fmla="*/ 988 h 120"/>
                  <a:gd name="T8" fmla="*/ 3865 w 232"/>
                  <a:gd name="T9" fmla="*/ 988 h 120"/>
                  <a:gd name="T10" fmla="*/ 5096 w 232"/>
                  <a:gd name="T11" fmla="*/ 335 h 120"/>
                  <a:gd name="T12" fmla="*/ 5687 w 232"/>
                  <a:gd name="T13" fmla="*/ 1323 h 120"/>
                  <a:gd name="T14" fmla="*/ 6351 w 232"/>
                  <a:gd name="T15" fmla="*/ 1145 h 120"/>
                  <a:gd name="T16" fmla="*/ 6974 w 232"/>
                  <a:gd name="T17" fmla="*/ 1145 h 120"/>
                  <a:gd name="T18" fmla="*/ 6974 w 232"/>
                  <a:gd name="T19" fmla="*/ 988 h 120"/>
                  <a:gd name="T20" fmla="*/ 7631 w 232"/>
                  <a:gd name="T21" fmla="*/ 657 h 120"/>
                  <a:gd name="T22" fmla="*/ 8243 w 232"/>
                  <a:gd name="T23" fmla="*/ 988 h 120"/>
                  <a:gd name="T24" fmla="*/ 8941 w 232"/>
                  <a:gd name="T25" fmla="*/ 988 h 120"/>
                  <a:gd name="T26" fmla="*/ 9628 w 232"/>
                  <a:gd name="T27" fmla="*/ 988 h 120"/>
                  <a:gd name="T28" fmla="*/ 10883 w 232"/>
                  <a:gd name="T29" fmla="*/ 1641 h 120"/>
                  <a:gd name="T30" fmla="*/ 12805 w 232"/>
                  <a:gd name="T31" fmla="*/ 988 h 120"/>
                  <a:gd name="T32" fmla="*/ 13472 w 232"/>
                  <a:gd name="T33" fmla="*/ 821 h 120"/>
                  <a:gd name="T34" fmla="*/ 14158 w 232"/>
                  <a:gd name="T35" fmla="*/ 166 h 120"/>
                  <a:gd name="T36" fmla="*/ 14604 w 232"/>
                  <a:gd name="T37" fmla="*/ 988 h 120"/>
                  <a:gd name="T38" fmla="*/ 15323 w 232"/>
                  <a:gd name="T39" fmla="*/ 1145 h 120"/>
                  <a:gd name="T40" fmla="*/ 15914 w 232"/>
                  <a:gd name="T41" fmla="*/ 988 h 120"/>
                  <a:gd name="T42" fmla="*/ 16599 w 232"/>
                  <a:gd name="T43" fmla="*/ 166 h 120"/>
                  <a:gd name="T44" fmla="*/ 17256 w 232"/>
                  <a:gd name="T45" fmla="*/ 988 h 120"/>
                  <a:gd name="T46" fmla="*/ 18537 w 232"/>
                  <a:gd name="T47" fmla="*/ 821 h 120"/>
                  <a:gd name="T48" fmla="*/ 19169 w 232"/>
                  <a:gd name="T49" fmla="*/ 988 h 120"/>
                  <a:gd name="T50" fmla="*/ 19844 w 232"/>
                  <a:gd name="T51" fmla="*/ 657 h 120"/>
                  <a:gd name="T52" fmla="*/ 20445 w 232"/>
                  <a:gd name="T53" fmla="*/ 1485 h 120"/>
                  <a:gd name="T54" fmla="*/ 21116 w 232"/>
                  <a:gd name="T55" fmla="*/ 1145 h 120"/>
                  <a:gd name="T56" fmla="*/ 21788 w 232"/>
                  <a:gd name="T57" fmla="*/ 821 h 120"/>
                  <a:gd name="T58" fmla="*/ 22383 w 232"/>
                  <a:gd name="T59" fmla="*/ 988 h 120"/>
                  <a:gd name="T60" fmla="*/ 22383 w 232"/>
                  <a:gd name="T61" fmla="*/ 821 h 120"/>
                  <a:gd name="T62" fmla="*/ 23099 w 232"/>
                  <a:gd name="T63" fmla="*/ 988 h 120"/>
                  <a:gd name="T64" fmla="*/ 23688 w 232"/>
                  <a:gd name="T65" fmla="*/ 0 h 120"/>
                  <a:gd name="T66" fmla="*/ 24371 w 232"/>
                  <a:gd name="T67" fmla="*/ 1145 h 120"/>
                  <a:gd name="T68" fmla="*/ 24815 w 232"/>
                  <a:gd name="T69" fmla="*/ 821 h 120"/>
                  <a:gd name="T70" fmla="*/ 25542 w 232"/>
                  <a:gd name="T71" fmla="*/ 821 h 120"/>
                  <a:gd name="T72" fmla="*/ 26206 w 232"/>
                  <a:gd name="T73" fmla="*/ 988 h 120"/>
                  <a:gd name="T74" fmla="*/ 26818 w 232"/>
                  <a:gd name="T75" fmla="*/ 166 h 120"/>
                  <a:gd name="T76" fmla="*/ 27482 w 232"/>
                  <a:gd name="T77" fmla="*/ 988 h 120"/>
                  <a:gd name="T78" fmla="*/ 28089 w 232"/>
                  <a:gd name="T79" fmla="*/ 821 h 120"/>
                  <a:gd name="T80" fmla="*/ 28756 w 232"/>
                  <a:gd name="T81" fmla="*/ 821 h 120"/>
                  <a:gd name="T82" fmla="*/ 29386 w 232"/>
                  <a:gd name="T83" fmla="*/ 988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32" h="120">
                    <a:moveTo>
                      <a:pt x="0" y="60"/>
                    </a:moveTo>
                    <a:lnTo>
                      <a:pt x="5" y="50"/>
                    </a:lnTo>
                    <a:lnTo>
                      <a:pt x="10" y="60"/>
                    </a:lnTo>
                    <a:lnTo>
                      <a:pt x="10" y="30"/>
                    </a:lnTo>
                    <a:lnTo>
                      <a:pt x="15" y="20"/>
                    </a:lnTo>
                    <a:lnTo>
                      <a:pt x="15" y="110"/>
                    </a:lnTo>
                    <a:lnTo>
                      <a:pt x="15" y="0"/>
                    </a:lnTo>
                    <a:lnTo>
                      <a:pt x="15" y="70"/>
                    </a:lnTo>
                    <a:lnTo>
                      <a:pt x="20" y="60"/>
                    </a:lnTo>
                    <a:lnTo>
                      <a:pt x="20" y="70"/>
                    </a:lnTo>
                    <a:lnTo>
                      <a:pt x="20" y="60"/>
                    </a:lnTo>
                    <a:lnTo>
                      <a:pt x="30" y="60"/>
                    </a:lnTo>
                    <a:lnTo>
                      <a:pt x="30" y="70"/>
                    </a:lnTo>
                    <a:lnTo>
                      <a:pt x="30" y="60"/>
                    </a:lnTo>
                    <a:lnTo>
                      <a:pt x="34" y="70"/>
                    </a:lnTo>
                    <a:lnTo>
                      <a:pt x="34" y="20"/>
                    </a:lnTo>
                    <a:lnTo>
                      <a:pt x="39" y="20"/>
                    </a:lnTo>
                    <a:lnTo>
                      <a:pt x="39" y="120"/>
                    </a:lnTo>
                    <a:lnTo>
                      <a:pt x="39" y="70"/>
                    </a:lnTo>
                    <a:lnTo>
                      <a:pt x="44" y="80"/>
                    </a:lnTo>
                    <a:lnTo>
                      <a:pt x="44" y="60"/>
                    </a:lnTo>
                    <a:lnTo>
                      <a:pt x="49" y="70"/>
                    </a:lnTo>
                    <a:lnTo>
                      <a:pt x="49" y="60"/>
                    </a:lnTo>
                    <a:lnTo>
                      <a:pt x="54" y="70"/>
                    </a:lnTo>
                    <a:lnTo>
                      <a:pt x="54" y="50"/>
                    </a:lnTo>
                    <a:lnTo>
                      <a:pt x="54" y="60"/>
                    </a:lnTo>
                    <a:lnTo>
                      <a:pt x="59" y="50"/>
                    </a:lnTo>
                    <a:lnTo>
                      <a:pt x="59" y="10"/>
                    </a:lnTo>
                    <a:lnTo>
                      <a:pt x="59" y="40"/>
                    </a:lnTo>
                    <a:lnTo>
                      <a:pt x="64" y="50"/>
                    </a:lnTo>
                    <a:lnTo>
                      <a:pt x="64" y="110"/>
                    </a:lnTo>
                    <a:lnTo>
                      <a:pt x="64" y="60"/>
                    </a:lnTo>
                    <a:lnTo>
                      <a:pt x="69" y="70"/>
                    </a:lnTo>
                    <a:lnTo>
                      <a:pt x="69" y="50"/>
                    </a:lnTo>
                    <a:lnTo>
                      <a:pt x="69" y="60"/>
                    </a:lnTo>
                    <a:lnTo>
                      <a:pt x="74" y="50"/>
                    </a:lnTo>
                    <a:lnTo>
                      <a:pt x="74" y="60"/>
                    </a:lnTo>
                    <a:lnTo>
                      <a:pt x="84" y="60"/>
                    </a:lnTo>
                    <a:lnTo>
                      <a:pt x="84" y="0"/>
                    </a:lnTo>
                    <a:lnTo>
                      <a:pt x="84" y="100"/>
                    </a:lnTo>
                    <a:lnTo>
                      <a:pt x="89" y="110"/>
                    </a:lnTo>
                    <a:lnTo>
                      <a:pt x="89" y="60"/>
                    </a:lnTo>
                    <a:lnTo>
                      <a:pt x="99" y="60"/>
                    </a:lnTo>
                    <a:lnTo>
                      <a:pt x="99" y="50"/>
                    </a:lnTo>
                    <a:lnTo>
                      <a:pt x="99" y="60"/>
                    </a:lnTo>
                    <a:lnTo>
                      <a:pt x="104" y="50"/>
                    </a:lnTo>
                    <a:lnTo>
                      <a:pt x="104" y="60"/>
                    </a:lnTo>
                    <a:lnTo>
                      <a:pt x="109" y="50"/>
                    </a:lnTo>
                    <a:lnTo>
                      <a:pt x="109" y="10"/>
                    </a:lnTo>
                    <a:lnTo>
                      <a:pt x="109" y="100"/>
                    </a:lnTo>
                    <a:lnTo>
                      <a:pt x="113" y="110"/>
                    </a:lnTo>
                    <a:lnTo>
                      <a:pt x="113" y="60"/>
                    </a:lnTo>
                    <a:lnTo>
                      <a:pt x="113" y="70"/>
                    </a:lnTo>
                    <a:lnTo>
                      <a:pt x="118" y="60"/>
                    </a:lnTo>
                    <a:lnTo>
                      <a:pt x="118" y="70"/>
                    </a:lnTo>
                    <a:lnTo>
                      <a:pt x="118" y="60"/>
                    </a:lnTo>
                    <a:lnTo>
                      <a:pt x="123" y="50"/>
                    </a:lnTo>
                    <a:lnTo>
                      <a:pt x="123" y="60"/>
                    </a:lnTo>
                    <a:lnTo>
                      <a:pt x="128" y="50"/>
                    </a:lnTo>
                    <a:lnTo>
                      <a:pt x="128" y="0"/>
                    </a:lnTo>
                    <a:lnTo>
                      <a:pt x="128" y="10"/>
                    </a:lnTo>
                    <a:lnTo>
                      <a:pt x="133" y="30"/>
                    </a:lnTo>
                    <a:lnTo>
                      <a:pt x="133" y="100"/>
                    </a:lnTo>
                    <a:lnTo>
                      <a:pt x="133" y="60"/>
                    </a:lnTo>
                    <a:lnTo>
                      <a:pt x="138" y="70"/>
                    </a:lnTo>
                    <a:lnTo>
                      <a:pt x="138" y="60"/>
                    </a:lnTo>
                    <a:lnTo>
                      <a:pt x="143" y="50"/>
                    </a:lnTo>
                    <a:lnTo>
                      <a:pt x="143" y="60"/>
                    </a:lnTo>
                    <a:lnTo>
                      <a:pt x="143" y="50"/>
                    </a:lnTo>
                    <a:lnTo>
                      <a:pt x="148" y="60"/>
                    </a:lnTo>
                    <a:lnTo>
                      <a:pt x="148" y="40"/>
                    </a:lnTo>
                    <a:lnTo>
                      <a:pt x="153" y="50"/>
                    </a:lnTo>
                    <a:lnTo>
                      <a:pt x="153" y="40"/>
                    </a:lnTo>
                    <a:lnTo>
                      <a:pt x="153" y="60"/>
                    </a:lnTo>
                    <a:lnTo>
                      <a:pt x="158" y="50"/>
                    </a:lnTo>
                    <a:lnTo>
                      <a:pt x="158" y="90"/>
                    </a:lnTo>
                    <a:lnTo>
                      <a:pt x="158" y="0"/>
                    </a:lnTo>
                    <a:lnTo>
                      <a:pt x="158" y="60"/>
                    </a:lnTo>
                    <a:lnTo>
                      <a:pt x="163" y="70"/>
                    </a:lnTo>
                    <a:lnTo>
                      <a:pt x="163" y="60"/>
                    </a:lnTo>
                    <a:lnTo>
                      <a:pt x="168" y="50"/>
                    </a:lnTo>
                    <a:lnTo>
                      <a:pt x="168" y="60"/>
                    </a:lnTo>
                    <a:lnTo>
                      <a:pt x="168" y="50"/>
                    </a:lnTo>
                    <a:lnTo>
                      <a:pt x="173" y="60"/>
                    </a:lnTo>
                    <a:lnTo>
                      <a:pt x="173" y="50"/>
                    </a:lnTo>
                    <a:lnTo>
                      <a:pt x="178" y="40"/>
                    </a:lnTo>
                    <a:lnTo>
                      <a:pt x="178" y="60"/>
                    </a:lnTo>
                    <a:lnTo>
                      <a:pt x="183" y="50"/>
                    </a:lnTo>
                    <a:lnTo>
                      <a:pt x="183" y="100"/>
                    </a:lnTo>
                    <a:lnTo>
                      <a:pt x="183" y="0"/>
                    </a:lnTo>
                    <a:lnTo>
                      <a:pt x="183" y="60"/>
                    </a:lnTo>
                    <a:lnTo>
                      <a:pt x="188" y="50"/>
                    </a:lnTo>
                    <a:lnTo>
                      <a:pt x="188" y="70"/>
                    </a:lnTo>
                    <a:lnTo>
                      <a:pt x="192" y="60"/>
                    </a:lnTo>
                    <a:lnTo>
                      <a:pt x="192" y="50"/>
                    </a:lnTo>
                    <a:lnTo>
                      <a:pt x="197" y="60"/>
                    </a:lnTo>
                    <a:lnTo>
                      <a:pt x="197" y="50"/>
                    </a:lnTo>
                    <a:lnTo>
                      <a:pt x="202" y="40"/>
                    </a:lnTo>
                    <a:lnTo>
                      <a:pt x="202" y="60"/>
                    </a:lnTo>
                    <a:lnTo>
                      <a:pt x="207" y="50"/>
                    </a:lnTo>
                    <a:lnTo>
                      <a:pt x="207" y="100"/>
                    </a:lnTo>
                    <a:lnTo>
                      <a:pt x="207" y="10"/>
                    </a:lnTo>
                    <a:lnTo>
                      <a:pt x="207" y="60"/>
                    </a:lnTo>
                    <a:lnTo>
                      <a:pt x="212" y="70"/>
                    </a:lnTo>
                    <a:lnTo>
                      <a:pt x="212" y="60"/>
                    </a:lnTo>
                    <a:lnTo>
                      <a:pt x="212" y="70"/>
                    </a:lnTo>
                    <a:lnTo>
                      <a:pt x="217" y="60"/>
                    </a:lnTo>
                    <a:lnTo>
                      <a:pt x="217" y="50"/>
                    </a:lnTo>
                    <a:lnTo>
                      <a:pt x="222" y="60"/>
                    </a:lnTo>
                    <a:lnTo>
                      <a:pt x="222" y="50"/>
                    </a:lnTo>
                    <a:lnTo>
                      <a:pt x="227" y="40"/>
                    </a:lnTo>
                    <a:lnTo>
                      <a:pt x="227" y="60"/>
                    </a:lnTo>
                    <a:lnTo>
                      <a:pt x="227" y="50"/>
                    </a:lnTo>
                    <a:lnTo>
                      <a:pt x="232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5" name="Freeform 376">
                <a:extLst>
                  <a:ext uri="{FF2B5EF4-FFF2-40B4-BE49-F238E27FC236}">
                    <a16:creationId xmlns:a16="http://schemas.microsoft.com/office/drawing/2014/main" id="{A066CFDC-1D6B-9649-B1E7-C62FE2FAA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" y="4111"/>
                <a:ext cx="207" cy="70"/>
              </a:xfrm>
              <a:custGeom>
                <a:avLst/>
                <a:gdLst>
                  <a:gd name="T0" fmla="*/ 0 w 286"/>
                  <a:gd name="T1" fmla="*/ 0 h 100"/>
                  <a:gd name="T2" fmla="*/ 667 w 286"/>
                  <a:gd name="T3" fmla="*/ 809 h 100"/>
                  <a:gd name="T4" fmla="*/ 1943 w 286"/>
                  <a:gd name="T5" fmla="*/ 809 h 100"/>
                  <a:gd name="T6" fmla="*/ 2597 w 286"/>
                  <a:gd name="T7" fmla="*/ 809 h 100"/>
                  <a:gd name="T8" fmla="*/ 3267 w 286"/>
                  <a:gd name="T9" fmla="*/ 0 h 100"/>
                  <a:gd name="T10" fmla="*/ 3853 w 286"/>
                  <a:gd name="T11" fmla="*/ 809 h 100"/>
                  <a:gd name="T12" fmla="*/ 5074 w 286"/>
                  <a:gd name="T13" fmla="*/ 809 h 100"/>
                  <a:gd name="T14" fmla="*/ 5706 w 286"/>
                  <a:gd name="T15" fmla="*/ 971 h 100"/>
                  <a:gd name="T16" fmla="*/ 6371 w 286"/>
                  <a:gd name="T17" fmla="*/ 0 h 100"/>
                  <a:gd name="T18" fmla="*/ 6981 w 286"/>
                  <a:gd name="T19" fmla="*/ 809 h 100"/>
                  <a:gd name="T20" fmla="*/ 7651 w 286"/>
                  <a:gd name="T21" fmla="*/ 809 h 100"/>
                  <a:gd name="T22" fmla="*/ 8927 w 286"/>
                  <a:gd name="T23" fmla="*/ 809 h 100"/>
                  <a:gd name="T24" fmla="*/ 9637 w 286"/>
                  <a:gd name="T25" fmla="*/ 1611 h 100"/>
                  <a:gd name="T26" fmla="*/ 10249 w 286"/>
                  <a:gd name="T27" fmla="*/ 971 h 100"/>
                  <a:gd name="T28" fmla="*/ 12185 w 286"/>
                  <a:gd name="T29" fmla="*/ 643 h 100"/>
                  <a:gd name="T30" fmla="*/ 12786 w 286"/>
                  <a:gd name="T31" fmla="*/ 0 h 100"/>
                  <a:gd name="T32" fmla="*/ 13500 w 286"/>
                  <a:gd name="T33" fmla="*/ 809 h 100"/>
                  <a:gd name="T34" fmla="*/ 14782 w 286"/>
                  <a:gd name="T35" fmla="*/ 809 h 100"/>
                  <a:gd name="T36" fmla="*/ 15909 w 286"/>
                  <a:gd name="T37" fmla="*/ 166 h 100"/>
                  <a:gd name="T38" fmla="*/ 16619 w 286"/>
                  <a:gd name="T39" fmla="*/ 971 h 100"/>
                  <a:gd name="T40" fmla="*/ 18559 w 286"/>
                  <a:gd name="T41" fmla="*/ 643 h 100"/>
                  <a:gd name="T42" fmla="*/ 19835 w 286"/>
                  <a:gd name="T43" fmla="*/ 0 h 100"/>
                  <a:gd name="T44" fmla="*/ 20463 w 286"/>
                  <a:gd name="T45" fmla="*/ 809 h 100"/>
                  <a:gd name="T46" fmla="*/ 22432 w 286"/>
                  <a:gd name="T47" fmla="*/ 809 h 100"/>
                  <a:gd name="T48" fmla="*/ 23020 w 286"/>
                  <a:gd name="T49" fmla="*/ 809 h 100"/>
                  <a:gd name="T50" fmla="*/ 23020 w 286"/>
                  <a:gd name="T51" fmla="*/ 971 h 100"/>
                  <a:gd name="T52" fmla="*/ 25003 w 286"/>
                  <a:gd name="T53" fmla="*/ 809 h 100"/>
                  <a:gd name="T54" fmla="*/ 25536 w 286"/>
                  <a:gd name="T55" fmla="*/ 809 h 100"/>
                  <a:gd name="T56" fmla="*/ 26139 w 286"/>
                  <a:gd name="T57" fmla="*/ 166 h 100"/>
                  <a:gd name="T58" fmla="*/ 27445 w 286"/>
                  <a:gd name="T59" fmla="*/ 809 h 100"/>
                  <a:gd name="T60" fmla="*/ 28133 w 286"/>
                  <a:gd name="T61" fmla="*/ 809 h 100"/>
                  <a:gd name="T62" fmla="*/ 29395 w 286"/>
                  <a:gd name="T63" fmla="*/ 1611 h 100"/>
                  <a:gd name="T64" fmla="*/ 30079 w 286"/>
                  <a:gd name="T65" fmla="*/ 1133 h 100"/>
                  <a:gd name="T66" fmla="*/ 31988 w 286"/>
                  <a:gd name="T67" fmla="*/ 809 h 100"/>
                  <a:gd name="T68" fmla="*/ 32655 w 286"/>
                  <a:gd name="T69" fmla="*/ 809 h 100"/>
                  <a:gd name="T70" fmla="*/ 32655 w 286"/>
                  <a:gd name="T71" fmla="*/ 1133 h 100"/>
                  <a:gd name="T72" fmla="*/ 33343 w 286"/>
                  <a:gd name="T73" fmla="*/ 971 h 100"/>
                  <a:gd name="T74" fmla="*/ 33937 w 286"/>
                  <a:gd name="T75" fmla="*/ 809 h 100"/>
                  <a:gd name="T76" fmla="*/ 34625 w 286"/>
                  <a:gd name="T77" fmla="*/ 809 h 100"/>
                  <a:gd name="T78" fmla="*/ 35252 w 286"/>
                  <a:gd name="T79" fmla="*/ 809 h 100"/>
                  <a:gd name="T80" fmla="*/ 35785 w 286"/>
                  <a:gd name="T81" fmla="*/ 166 h 100"/>
                  <a:gd name="T82" fmla="*/ 36378 w 286"/>
                  <a:gd name="T83" fmla="*/ 971 h 10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6" h="100">
                    <a:moveTo>
                      <a:pt x="0" y="60"/>
                    </a:moveTo>
                    <a:lnTo>
                      <a:pt x="0" y="100"/>
                    </a:lnTo>
                    <a:lnTo>
                      <a:pt x="0" y="0"/>
                    </a:lnTo>
                    <a:lnTo>
                      <a:pt x="0" y="80"/>
                    </a:lnTo>
                    <a:lnTo>
                      <a:pt x="5" y="70"/>
                    </a:lnTo>
                    <a:lnTo>
                      <a:pt x="5" y="50"/>
                    </a:lnTo>
                    <a:lnTo>
                      <a:pt x="5" y="60"/>
                    </a:lnTo>
                    <a:lnTo>
                      <a:pt x="10" y="50"/>
                    </a:lnTo>
                    <a:lnTo>
                      <a:pt x="15" y="50"/>
                    </a:lnTo>
                    <a:lnTo>
                      <a:pt x="20" y="40"/>
                    </a:lnTo>
                    <a:lnTo>
                      <a:pt x="20" y="60"/>
                    </a:lnTo>
                    <a:lnTo>
                      <a:pt x="20" y="50"/>
                    </a:lnTo>
                    <a:lnTo>
                      <a:pt x="25" y="60"/>
                    </a:lnTo>
                    <a:lnTo>
                      <a:pt x="25" y="100"/>
                    </a:lnTo>
                    <a:lnTo>
                      <a:pt x="25" y="0"/>
                    </a:lnTo>
                    <a:lnTo>
                      <a:pt x="25" y="90"/>
                    </a:lnTo>
                    <a:lnTo>
                      <a:pt x="30" y="80"/>
                    </a:lnTo>
                    <a:lnTo>
                      <a:pt x="30" y="50"/>
                    </a:lnTo>
                    <a:lnTo>
                      <a:pt x="30" y="60"/>
                    </a:lnTo>
                    <a:lnTo>
                      <a:pt x="35" y="50"/>
                    </a:lnTo>
                    <a:lnTo>
                      <a:pt x="39" y="50"/>
                    </a:lnTo>
                    <a:lnTo>
                      <a:pt x="44" y="40"/>
                    </a:lnTo>
                    <a:lnTo>
                      <a:pt x="44" y="60"/>
                    </a:lnTo>
                    <a:lnTo>
                      <a:pt x="49" y="50"/>
                    </a:lnTo>
                    <a:lnTo>
                      <a:pt x="49" y="100"/>
                    </a:lnTo>
                    <a:lnTo>
                      <a:pt x="49" y="0"/>
                    </a:lnTo>
                    <a:lnTo>
                      <a:pt x="49" y="90"/>
                    </a:lnTo>
                    <a:lnTo>
                      <a:pt x="54" y="80"/>
                    </a:lnTo>
                    <a:lnTo>
                      <a:pt x="54" y="50"/>
                    </a:lnTo>
                    <a:lnTo>
                      <a:pt x="54" y="60"/>
                    </a:lnTo>
                    <a:lnTo>
                      <a:pt x="59" y="70"/>
                    </a:lnTo>
                    <a:lnTo>
                      <a:pt x="59" y="50"/>
                    </a:lnTo>
                    <a:lnTo>
                      <a:pt x="64" y="50"/>
                    </a:lnTo>
                    <a:lnTo>
                      <a:pt x="69" y="40"/>
                    </a:lnTo>
                    <a:lnTo>
                      <a:pt x="69" y="50"/>
                    </a:lnTo>
                    <a:lnTo>
                      <a:pt x="74" y="60"/>
                    </a:lnTo>
                    <a:lnTo>
                      <a:pt x="74" y="0"/>
                    </a:lnTo>
                    <a:lnTo>
                      <a:pt x="74" y="100"/>
                    </a:lnTo>
                    <a:lnTo>
                      <a:pt x="79" y="90"/>
                    </a:lnTo>
                    <a:lnTo>
                      <a:pt x="79" y="50"/>
                    </a:lnTo>
                    <a:lnTo>
                      <a:pt x="79" y="60"/>
                    </a:lnTo>
                    <a:lnTo>
                      <a:pt x="84" y="50"/>
                    </a:lnTo>
                    <a:lnTo>
                      <a:pt x="89" y="50"/>
                    </a:lnTo>
                    <a:lnTo>
                      <a:pt x="94" y="40"/>
                    </a:lnTo>
                    <a:lnTo>
                      <a:pt x="94" y="50"/>
                    </a:lnTo>
                    <a:lnTo>
                      <a:pt x="99" y="60"/>
                    </a:lnTo>
                    <a:lnTo>
                      <a:pt x="99" y="0"/>
                    </a:lnTo>
                    <a:lnTo>
                      <a:pt x="99" y="90"/>
                    </a:lnTo>
                    <a:lnTo>
                      <a:pt x="104" y="100"/>
                    </a:lnTo>
                    <a:lnTo>
                      <a:pt x="104" y="50"/>
                    </a:lnTo>
                    <a:lnTo>
                      <a:pt x="104" y="60"/>
                    </a:lnTo>
                    <a:lnTo>
                      <a:pt x="109" y="50"/>
                    </a:lnTo>
                    <a:lnTo>
                      <a:pt x="114" y="50"/>
                    </a:lnTo>
                    <a:lnTo>
                      <a:pt x="118" y="40"/>
                    </a:lnTo>
                    <a:lnTo>
                      <a:pt x="123" y="50"/>
                    </a:lnTo>
                    <a:lnTo>
                      <a:pt x="123" y="10"/>
                    </a:lnTo>
                    <a:lnTo>
                      <a:pt x="128" y="0"/>
                    </a:lnTo>
                    <a:lnTo>
                      <a:pt x="128" y="90"/>
                    </a:lnTo>
                    <a:lnTo>
                      <a:pt x="128" y="60"/>
                    </a:lnTo>
                    <a:lnTo>
                      <a:pt x="133" y="50"/>
                    </a:lnTo>
                    <a:lnTo>
                      <a:pt x="138" y="50"/>
                    </a:lnTo>
                    <a:lnTo>
                      <a:pt x="143" y="40"/>
                    </a:lnTo>
                    <a:lnTo>
                      <a:pt x="153" y="40"/>
                    </a:lnTo>
                    <a:lnTo>
                      <a:pt x="153" y="90"/>
                    </a:lnTo>
                    <a:lnTo>
                      <a:pt x="153" y="0"/>
                    </a:lnTo>
                    <a:lnTo>
                      <a:pt x="153" y="50"/>
                    </a:lnTo>
                    <a:lnTo>
                      <a:pt x="163" y="50"/>
                    </a:lnTo>
                    <a:lnTo>
                      <a:pt x="158" y="50"/>
                    </a:lnTo>
                    <a:lnTo>
                      <a:pt x="163" y="50"/>
                    </a:lnTo>
                    <a:lnTo>
                      <a:pt x="168" y="40"/>
                    </a:lnTo>
                    <a:lnTo>
                      <a:pt x="173" y="50"/>
                    </a:lnTo>
                    <a:lnTo>
                      <a:pt x="173" y="40"/>
                    </a:lnTo>
                    <a:lnTo>
                      <a:pt x="173" y="60"/>
                    </a:lnTo>
                    <a:lnTo>
                      <a:pt x="178" y="50"/>
                    </a:lnTo>
                    <a:lnTo>
                      <a:pt x="178" y="100"/>
                    </a:lnTo>
                    <a:lnTo>
                      <a:pt x="178" y="10"/>
                    </a:lnTo>
                    <a:lnTo>
                      <a:pt x="178" y="60"/>
                    </a:lnTo>
                    <a:lnTo>
                      <a:pt x="183" y="60"/>
                    </a:lnTo>
                    <a:lnTo>
                      <a:pt x="188" y="50"/>
                    </a:lnTo>
                    <a:lnTo>
                      <a:pt x="193" y="50"/>
                    </a:lnTo>
                    <a:lnTo>
                      <a:pt x="197" y="40"/>
                    </a:lnTo>
                    <a:lnTo>
                      <a:pt x="197" y="60"/>
                    </a:lnTo>
                    <a:lnTo>
                      <a:pt x="197" y="50"/>
                    </a:lnTo>
                    <a:lnTo>
                      <a:pt x="202" y="40"/>
                    </a:lnTo>
                    <a:lnTo>
                      <a:pt x="202" y="100"/>
                    </a:lnTo>
                    <a:lnTo>
                      <a:pt x="202" y="10"/>
                    </a:lnTo>
                    <a:lnTo>
                      <a:pt x="202" y="60"/>
                    </a:lnTo>
                    <a:lnTo>
                      <a:pt x="212" y="60"/>
                    </a:lnTo>
                    <a:lnTo>
                      <a:pt x="212" y="50"/>
                    </a:lnTo>
                    <a:lnTo>
                      <a:pt x="222" y="50"/>
                    </a:lnTo>
                    <a:lnTo>
                      <a:pt x="222" y="60"/>
                    </a:lnTo>
                    <a:lnTo>
                      <a:pt x="217" y="50"/>
                    </a:lnTo>
                    <a:lnTo>
                      <a:pt x="222" y="60"/>
                    </a:lnTo>
                    <a:lnTo>
                      <a:pt x="227" y="50"/>
                    </a:lnTo>
                    <a:lnTo>
                      <a:pt x="227" y="100"/>
                    </a:lnTo>
                    <a:lnTo>
                      <a:pt x="227" y="10"/>
                    </a:lnTo>
                    <a:lnTo>
                      <a:pt x="227" y="60"/>
                    </a:lnTo>
                    <a:lnTo>
                      <a:pt x="232" y="70"/>
                    </a:lnTo>
                    <a:lnTo>
                      <a:pt x="232" y="60"/>
                    </a:lnTo>
                    <a:lnTo>
                      <a:pt x="237" y="50"/>
                    </a:lnTo>
                    <a:lnTo>
                      <a:pt x="247" y="50"/>
                    </a:lnTo>
                    <a:lnTo>
                      <a:pt x="242" y="50"/>
                    </a:lnTo>
                    <a:lnTo>
                      <a:pt x="247" y="60"/>
                    </a:lnTo>
                    <a:lnTo>
                      <a:pt x="252" y="50"/>
                    </a:lnTo>
                    <a:lnTo>
                      <a:pt x="252" y="100"/>
                    </a:lnTo>
                    <a:lnTo>
                      <a:pt x="252" y="10"/>
                    </a:lnTo>
                    <a:lnTo>
                      <a:pt x="252" y="70"/>
                    </a:lnTo>
                    <a:lnTo>
                      <a:pt x="257" y="60"/>
                    </a:lnTo>
                    <a:lnTo>
                      <a:pt x="257" y="70"/>
                    </a:lnTo>
                    <a:lnTo>
                      <a:pt x="257" y="60"/>
                    </a:lnTo>
                    <a:lnTo>
                      <a:pt x="262" y="50"/>
                    </a:lnTo>
                    <a:lnTo>
                      <a:pt x="262" y="60"/>
                    </a:lnTo>
                    <a:lnTo>
                      <a:pt x="262" y="50"/>
                    </a:lnTo>
                    <a:lnTo>
                      <a:pt x="267" y="60"/>
                    </a:lnTo>
                    <a:lnTo>
                      <a:pt x="267" y="50"/>
                    </a:lnTo>
                    <a:lnTo>
                      <a:pt x="272" y="60"/>
                    </a:lnTo>
                    <a:lnTo>
                      <a:pt x="272" y="50"/>
                    </a:lnTo>
                    <a:lnTo>
                      <a:pt x="272" y="60"/>
                    </a:lnTo>
                    <a:lnTo>
                      <a:pt x="276" y="50"/>
                    </a:lnTo>
                    <a:lnTo>
                      <a:pt x="276" y="10"/>
                    </a:lnTo>
                    <a:lnTo>
                      <a:pt x="276" y="100"/>
                    </a:lnTo>
                    <a:lnTo>
                      <a:pt x="281" y="90"/>
                    </a:lnTo>
                    <a:lnTo>
                      <a:pt x="281" y="60"/>
                    </a:lnTo>
                    <a:lnTo>
                      <a:pt x="286" y="7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6" name="Freeform 377">
                <a:extLst>
                  <a:ext uri="{FF2B5EF4-FFF2-40B4-BE49-F238E27FC236}">
                    <a16:creationId xmlns:a16="http://schemas.microsoft.com/office/drawing/2014/main" id="{2AFDE806-B435-AA4B-A1D5-CBBED9028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" y="4119"/>
                <a:ext cx="59" cy="63"/>
              </a:xfrm>
              <a:custGeom>
                <a:avLst/>
                <a:gdLst>
                  <a:gd name="T0" fmla="*/ 0 w 84"/>
                  <a:gd name="T1" fmla="*/ 963 h 90"/>
                  <a:gd name="T2" fmla="*/ 0 w 84"/>
                  <a:gd name="T3" fmla="*/ 637 h 90"/>
                  <a:gd name="T4" fmla="*/ 637 w 84"/>
                  <a:gd name="T5" fmla="*/ 795 h 90"/>
                  <a:gd name="T6" fmla="*/ 637 w 84"/>
                  <a:gd name="T7" fmla="*/ 637 h 90"/>
                  <a:gd name="T8" fmla="*/ 637 w 84"/>
                  <a:gd name="T9" fmla="*/ 795 h 90"/>
                  <a:gd name="T10" fmla="*/ 1850 w 84"/>
                  <a:gd name="T11" fmla="*/ 795 h 90"/>
                  <a:gd name="T12" fmla="*/ 1850 w 84"/>
                  <a:gd name="T13" fmla="*/ 0 h 90"/>
                  <a:gd name="T14" fmla="*/ 1850 w 84"/>
                  <a:gd name="T15" fmla="*/ 1434 h 90"/>
                  <a:gd name="T16" fmla="*/ 2413 w 84"/>
                  <a:gd name="T17" fmla="*/ 1271 h 90"/>
                  <a:gd name="T18" fmla="*/ 2413 w 84"/>
                  <a:gd name="T19" fmla="*/ 795 h 90"/>
                  <a:gd name="T20" fmla="*/ 3053 w 84"/>
                  <a:gd name="T21" fmla="*/ 963 h 90"/>
                  <a:gd name="T22" fmla="*/ 3053 w 84"/>
                  <a:gd name="T23" fmla="*/ 637 h 90"/>
                  <a:gd name="T24" fmla="*/ 3659 w 84"/>
                  <a:gd name="T25" fmla="*/ 795 h 90"/>
                  <a:gd name="T26" fmla="*/ 3659 w 84"/>
                  <a:gd name="T27" fmla="*/ 795 h 90"/>
                  <a:gd name="T28" fmla="*/ 3659 w 84"/>
                  <a:gd name="T29" fmla="*/ 637 h 90"/>
                  <a:gd name="T30" fmla="*/ 3659 w 84"/>
                  <a:gd name="T31" fmla="*/ 637 h 90"/>
                  <a:gd name="T32" fmla="*/ 4301 w 84"/>
                  <a:gd name="T33" fmla="*/ 795 h 90"/>
                  <a:gd name="T34" fmla="*/ 4865 w 84"/>
                  <a:gd name="T35" fmla="*/ 637 h 90"/>
                  <a:gd name="T36" fmla="*/ 4865 w 84"/>
                  <a:gd name="T37" fmla="*/ 0 h 90"/>
                  <a:gd name="T38" fmla="*/ 4865 w 84"/>
                  <a:gd name="T39" fmla="*/ 1434 h 90"/>
                  <a:gd name="T40" fmla="*/ 5489 w 84"/>
                  <a:gd name="T41" fmla="*/ 1271 h 90"/>
                  <a:gd name="T42" fmla="*/ 5489 w 84"/>
                  <a:gd name="T43" fmla="*/ 795 h 90"/>
                  <a:gd name="T44" fmla="*/ 6073 w 84"/>
                  <a:gd name="T45" fmla="*/ 963 h 90"/>
                  <a:gd name="T46" fmla="*/ 6073 w 84"/>
                  <a:gd name="T47" fmla="*/ 637 h 90"/>
                  <a:gd name="T48" fmla="*/ 6712 w 84"/>
                  <a:gd name="T49" fmla="*/ 637 h 90"/>
                  <a:gd name="T50" fmla="*/ 7275 w 84"/>
                  <a:gd name="T51" fmla="*/ 474 h 90"/>
                  <a:gd name="T52" fmla="*/ 7275 w 84"/>
                  <a:gd name="T53" fmla="*/ 795 h 90"/>
                  <a:gd name="T54" fmla="*/ 7923 w 84"/>
                  <a:gd name="T55" fmla="*/ 637 h 90"/>
                  <a:gd name="T56" fmla="*/ 7923 w 84"/>
                  <a:gd name="T57" fmla="*/ 0 h 90"/>
                  <a:gd name="T58" fmla="*/ 7923 w 84"/>
                  <a:gd name="T59" fmla="*/ 1434 h 90"/>
                  <a:gd name="T60" fmla="*/ 8387 w 84"/>
                  <a:gd name="T61" fmla="*/ 1271 h 90"/>
                  <a:gd name="T62" fmla="*/ 8387 w 84"/>
                  <a:gd name="T63" fmla="*/ 795 h 90"/>
                  <a:gd name="T64" fmla="*/ 9013 w 84"/>
                  <a:gd name="T65" fmla="*/ 963 h 90"/>
                  <a:gd name="T66" fmla="*/ 9013 w 84"/>
                  <a:gd name="T67" fmla="*/ 637 h 90"/>
                  <a:gd name="T68" fmla="*/ 9597 w 84"/>
                  <a:gd name="T69" fmla="*/ 795 h 90"/>
                  <a:gd name="T70" fmla="*/ 9597 w 84"/>
                  <a:gd name="T71" fmla="*/ 795 h 90"/>
                  <a:gd name="T72" fmla="*/ 9597 w 84"/>
                  <a:gd name="T73" fmla="*/ 637 h 90"/>
                  <a:gd name="T74" fmla="*/ 9597 w 84"/>
                  <a:gd name="T75" fmla="*/ 795 h 90"/>
                  <a:gd name="T76" fmla="*/ 10236 w 84"/>
                  <a:gd name="T77" fmla="*/ 795 h 9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4" h="90">
                    <a:moveTo>
                      <a:pt x="0" y="60"/>
                    </a:moveTo>
                    <a:lnTo>
                      <a:pt x="0" y="40"/>
                    </a:lnTo>
                    <a:lnTo>
                      <a:pt x="5" y="50"/>
                    </a:lnTo>
                    <a:lnTo>
                      <a:pt x="5" y="40"/>
                    </a:lnTo>
                    <a:lnTo>
                      <a:pt x="5" y="50"/>
                    </a:lnTo>
                    <a:lnTo>
                      <a:pt x="15" y="50"/>
                    </a:lnTo>
                    <a:lnTo>
                      <a:pt x="15" y="0"/>
                    </a:lnTo>
                    <a:lnTo>
                      <a:pt x="15" y="90"/>
                    </a:lnTo>
                    <a:lnTo>
                      <a:pt x="20" y="80"/>
                    </a:lnTo>
                    <a:lnTo>
                      <a:pt x="20" y="50"/>
                    </a:lnTo>
                    <a:lnTo>
                      <a:pt x="25" y="60"/>
                    </a:lnTo>
                    <a:lnTo>
                      <a:pt x="25" y="40"/>
                    </a:lnTo>
                    <a:lnTo>
                      <a:pt x="30" y="50"/>
                    </a:lnTo>
                    <a:lnTo>
                      <a:pt x="30" y="40"/>
                    </a:lnTo>
                    <a:lnTo>
                      <a:pt x="35" y="50"/>
                    </a:lnTo>
                    <a:lnTo>
                      <a:pt x="40" y="40"/>
                    </a:lnTo>
                    <a:lnTo>
                      <a:pt x="40" y="0"/>
                    </a:lnTo>
                    <a:lnTo>
                      <a:pt x="40" y="90"/>
                    </a:lnTo>
                    <a:lnTo>
                      <a:pt x="45" y="80"/>
                    </a:lnTo>
                    <a:lnTo>
                      <a:pt x="45" y="50"/>
                    </a:lnTo>
                    <a:lnTo>
                      <a:pt x="50" y="60"/>
                    </a:lnTo>
                    <a:lnTo>
                      <a:pt x="50" y="40"/>
                    </a:lnTo>
                    <a:lnTo>
                      <a:pt x="55" y="40"/>
                    </a:lnTo>
                    <a:lnTo>
                      <a:pt x="60" y="30"/>
                    </a:lnTo>
                    <a:lnTo>
                      <a:pt x="60" y="50"/>
                    </a:lnTo>
                    <a:lnTo>
                      <a:pt x="65" y="40"/>
                    </a:lnTo>
                    <a:lnTo>
                      <a:pt x="65" y="0"/>
                    </a:lnTo>
                    <a:lnTo>
                      <a:pt x="65" y="90"/>
                    </a:lnTo>
                    <a:lnTo>
                      <a:pt x="69" y="80"/>
                    </a:lnTo>
                    <a:lnTo>
                      <a:pt x="69" y="50"/>
                    </a:lnTo>
                    <a:lnTo>
                      <a:pt x="74" y="60"/>
                    </a:lnTo>
                    <a:lnTo>
                      <a:pt x="74" y="40"/>
                    </a:lnTo>
                    <a:lnTo>
                      <a:pt x="79" y="50"/>
                    </a:lnTo>
                    <a:lnTo>
                      <a:pt x="79" y="40"/>
                    </a:lnTo>
                    <a:lnTo>
                      <a:pt x="79" y="50"/>
                    </a:lnTo>
                    <a:lnTo>
                      <a:pt x="84" y="5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7" name="Line 378">
                <a:extLst>
                  <a:ext uri="{FF2B5EF4-FFF2-40B4-BE49-F238E27FC236}">
                    <a16:creationId xmlns:a16="http://schemas.microsoft.com/office/drawing/2014/main" id="{6437E5F5-002E-7349-8C1A-DDF7BA57D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" y="4058"/>
                <a:ext cx="315" cy="3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Line 379">
                <a:extLst>
                  <a:ext uri="{FF2B5EF4-FFF2-40B4-BE49-F238E27FC236}">
                    <a16:creationId xmlns:a16="http://schemas.microsoft.com/office/drawing/2014/main" id="{2593DAF7-D8C4-0D49-8744-791707191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90" y="4151"/>
                <a:ext cx="315" cy="3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Line 380">
                <a:extLst>
                  <a:ext uri="{FF2B5EF4-FFF2-40B4-BE49-F238E27FC236}">
                    <a16:creationId xmlns:a16="http://schemas.microsoft.com/office/drawing/2014/main" id="{66876101-44FF-A045-B64B-A442F25812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6" y="4061"/>
                <a:ext cx="0" cy="91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Line 381">
                <a:extLst>
                  <a:ext uri="{FF2B5EF4-FFF2-40B4-BE49-F238E27FC236}">
                    <a16:creationId xmlns:a16="http://schemas.microsoft.com/office/drawing/2014/main" id="{E16ADAC3-5191-5B4B-99FF-5CA97F3F71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3961"/>
                <a:ext cx="322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Line 382">
                <a:extLst>
                  <a:ext uri="{FF2B5EF4-FFF2-40B4-BE49-F238E27FC236}">
                    <a16:creationId xmlns:a16="http://schemas.microsoft.com/office/drawing/2014/main" id="{D926EC89-498B-714F-BF48-366C140A7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06" y="4104"/>
                <a:ext cx="5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Line 383">
                <a:extLst>
                  <a:ext uri="{FF2B5EF4-FFF2-40B4-BE49-F238E27FC236}">
                    <a16:creationId xmlns:a16="http://schemas.microsoft.com/office/drawing/2014/main" id="{74AEC95F-C056-8E45-9086-0270B7EE77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4" y="3961"/>
                <a:ext cx="0" cy="141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Line 384">
                <a:extLst>
                  <a:ext uri="{FF2B5EF4-FFF2-40B4-BE49-F238E27FC236}">
                    <a16:creationId xmlns:a16="http://schemas.microsoft.com/office/drawing/2014/main" id="{149C7348-3207-1E46-AB2C-4D85E5BED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0" y="3860"/>
                <a:ext cx="329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Line 385">
                <a:extLst>
                  <a:ext uri="{FF2B5EF4-FFF2-40B4-BE49-F238E27FC236}">
                    <a16:creationId xmlns:a16="http://schemas.microsoft.com/office/drawing/2014/main" id="{D2C7E343-6FC3-5F44-86B9-335B4B2B17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14" y="4032"/>
                <a:ext cx="4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Line 386">
                <a:extLst>
                  <a:ext uri="{FF2B5EF4-FFF2-40B4-BE49-F238E27FC236}">
                    <a16:creationId xmlns:a16="http://schemas.microsoft.com/office/drawing/2014/main" id="{06E69330-C87E-7547-AD81-51C62BD27D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1" y="3860"/>
                <a:ext cx="0" cy="17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Line 387">
                <a:extLst>
                  <a:ext uri="{FF2B5EF4-FFF2-40B4-BE49-F238E27FC236}">
                    <a16:creationId xmlns:a16="http://schemas.microsoft.com/office/drawing/2014/main" id="{23AE6208-9550-AF4F-AF35-9A052094D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21" y="3946"/>
                <a:ext cx="16" cy="0"/>
              </a:xfrm>
              <a:prstGeom prst="line">
                <a:avLst/>
              </a:prstGeom>
              <a:noFill/>
              <a:ln w="2844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Line 388">
                <a:extLst>
                  <a:ext uri="{FF2B5EF4-FFF2-40B4-BE49-F238E27FC236}">
                    <a16:creationId xmlns:a16="http://schemas.microsoft.com/office/drawing/2014/main" id="{898C4B94-D01B-7944-94AF-570B3CEF2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2" y="3113"/>
                <a:ext cx="0" cy="4"/>
              </a:xfrm>
              <a:prstGeom prst="line">
                <a:avLst/>
              </a:prstGeom>
              <a:noFill/>
              <a:ln w="9360" cap="sq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8" name="Text Box 389">
              <a:extLst>
                <a:ext uri="{FF2B5EF4-FFF2-40B4-BE49-F238E27FC236}">
                  <a16:creationId xmlns:a16="http://schemas.microsoft.com/office/drawing/2014/main" id="{DECE4865-4488-3D44-A92C-2F35A51060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0516" y="5015820"/>
              <a:ext cx="974725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200" b="1" dirty="0">
                  <a:solidFill>
                    <a:srgbClr val="000000"/>
                  </a:solidFill>
                </a:rPr>
                <a:t>Euclidean</a:t>
              </a:r>
            </a:p>
          </p:txBody>
        </p:sp>
      </p:grpSp>
      <p:grpSp>
        <p:nvGrpSpPr>
          <p:cNvPr id="381" name="Gruppo 380">
            <a:extLst>
              <a:ext uri="{FF2B5EF4-FFF2-40B4-BE49-F238E27FC236}">
                <a16:creationId xmlns:a16="http://schemas.microsoft.com/office/drawing/2014/main" id="{3738F3E6-309B-6E47-B96C-8912E3EF1248}"/>
              </a:ext>
            </a:extLst>
          </p:cNvPr>
          <p:cNvGrpSpPr/>
          <p:nvPr/>
        </p:nvGrpSpPr>
        <p:grpSpPr>
          <a:xfrm>
            <a:off x="9695316" y="1974170"/>
            <a:ext cx="2101850" cy="3317875"/>
            <a:chOff x="9695316" y="1974170"/>
            <a:chExt cx="2101850" cy="3317875"/>
          </a:xfrm>
        </p:grpSpPr>
        <p:grpSp>
          <p:nvGrpSpPr>
            <p:cNvPr id="4" name="Group 14">
              <a:extLst>
                <a:ext uri="{FF2B5EF4-FFF2-40B4-BE49-F238E27FC236}">
                  <a16:creationId xmlns:a16="http://schemas.microsoft.com/office/drawing/2014/main" id="{D5D8744C-F2D9-A646-A24C-624F1D359E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95316" y="1974170"/>
              <a:ext cx="2084387" cy="3117850"/>
              <a:chOff x="1993" y="2231"/>
              <a:chExt cx="1313" cy="1964"/>
            </a:xfrm>
          </p:grpSpPr>
          <p:sp>
            <p:nvSpPr>
              <p:cNvPr id="5" name="Freeform 15">
                <a:extLst>
                  <a:ext uri="{FF2B5EF4-FFF2-40B4-BE49-F238E27FC236}">
                    <a16:creationId xmlns:a16="http://schemas.microsoft.com/office/drawing/2014/main" id="{FC707C43-F626-8B46-BE25-6245351B6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4142"/>
                <a:ext cx="88" cy="40"/>
              </a:xfrm>
              <a:custGeom>
                <a:avLst/>
                <a:gdLst>
                  <a:gd name="T0" fmla="*/ 0 w 343"/>
                  <a:gd name="T1" fmla="*/ 2 h 77"/>
                  <a:gd name="T2" fmla="*/ 0 w 343"/>
                  <a:gd name="T3" fmla="*/ 6 h 77"/>
                  <a:gd name="T4" fmla="*/ 0 w 343"/>
                  <a:gd name="T5" fmla="*/ 2 h 77"/>
                  <a:gd name="T6" fmla="*/ 0 w 343"/>
                  <a:gd name="T7" fmla="*/ 6 h 77"/>
                  <a:gd name="T8" fmla="*/ 0 w 343"/>
                  <a:gd name="T9" fmla="*/ 2 h 77"/>
                  <a:gd name="T10" fmla="*/ 0 w 343"/>
                  <a:gd name="T11" fmla="*/ 6 h 77"/>
                  <a:gd name="T12" fmla="*/ 0 w 343"/>
                  <a:gd name="T13" fmla="*/ 8 h 77"/>
                  <a:gd name="T14" fmla="*/ 0 w 343"/>
                  <a:gd name="T15" fmla="*/ 6 h 77"/>
                  <a:gd name="T16" fmla="*/ 0 w 343"/>
                  <a:gd name="T17" fmla="*/ 8 h 77"/>
                  <a:gd name="T18" fmla="*/ 0 w 343"/>
                  <a:gd name="T19" fmla="*/ 16 h 77"/>
                  <a:gd name="T20" fmla="*/ 0 w 343"/>
                  <a:gd name="T21" fmla="*/ 6 h 77"/>
                  <a:gd name="T22" fmla="*/ 0 w 343"/>
                  <a:gd name="T23" fmla="*/ 7 h 77"/>
                  <a:gd name="T24" fmla="*/ 0 w 343"/>
                  <a:gd name="T25" fmla="*/ 8 h 77"/>
                  <a:gd name="T26" fmla="*/ 0 w 343"/>
                  <a:gd name="T27" fmla="*/ 8 h 77"/>
                  <a:gd name="T28" fmla="*/ 0 w 343"/>
                  <a:gd name="T29" fmla="*/ 17 h 77"/>
                  <a:gd name="T30" fmla="*/ 0 w 343"/>
                  <a:gd name="T31" fmla="*/ 7 h 77"/>
                  <a:gd name="T32" fmla="*/ 0 w 343"/>
                  <a:gd name="T33" fmla="*/ 8 h 77"/>
                  <a:gd name="T34" fmla="*/ 0 w 343"/>
                  <a:gd name="T35" fmla="*/ 8 h 77"/>
                  <a:gd name="T36" fmla="*/ 0 w 343"/>
                  <a:gd name="T37" fmla="*/ 10 h 77"/>
                  <a:gd name="T38" fmla="*/ 0 w 343"/>
                  <a:gd name="T39" fmla="*/ 8 h 77"/>
                  <a:gd name="T40" fmla="*/ 0 w 343"/>
                  <a:gd name="T41" fmla="*/ 7 h 77"/>
                  <a:gd name="T42" fmla="*/ 0 w 343"/>
                  <a:gd name="T43" fmla="*/ 8 h 77"/>
                  <a:gd name="T44" fmla="*/ 0 w 343"/>
                  <a:gd name="T45" fmla="*/ 8 h 77"/>
                  <a:gd name="T46" fmla="*/ 0 w 343"/>
                  <a:gd name="T47" fmla="*/ 4 h 77"/>
                  <a:gd name="T48" fmla="*/ 0 w 343"/>
                  <a:gd name="T49" fmla="*/ 7 h 77"/>
                  <a:gd name="T50" fmla="*/ 0 w 343"/>
                  <a:gd name="T51" fmla="*/ 7 h 77"/>
                  <a:gd name="T52" fmla="*/ 0 w 343"/>
                  <a:gd name="T53" fmla="*/ 4 h 77"/>
                  <a:gd name="T54" fmla="*/ 0 w 343"/>
                  <a:gd name="T55" fmla="*/ 6 h 77"/>
                  <a:gd name="T56" fmla="*/ 0 w 343"/>
                  <a:gd name="T57" fmla="*/ 7 h 77"/>
                  <a:gd name="T58" fmla="*/ 0 w 343"/>
                  <a:gd name="T59" fmla="*/ 6 h 77"/>
                  <a:gd name="T60" fmla="*/ 0 w 343"/>
                  <a:gd name="T61" fmla="*/ 7 h 77"/>
                  <a:gd name="T62" fmla="*/ 0 w 343"/>
                  <a:gd name="T63" fmla="*/ 7 h 77"/>
                  <a:gd name="T64" fmla="*/ 0 w 343"/>
                  <a:gd name="T65" fmla="*/ 14 h 77"/>
                  <a:gd name="T66" fmla="*/ 0 w 343"/>
                  <a:gd name="T67" fmla="*/ 8 h 77"/>
                  <a:gd name="T68" fmla="*/ 0 w 343"/>
                  <a:gd name="T69" fmla="*/ 4 h 77"/>
                  <a:gd name="T70" fmla="*/ 0 w 343"/>
                  <a:gd name="T71" fmla="*/ 6 h 77"/>
                  <a:gd name="T72" fmla="*/ 0 w 343"/>
                  <a:gd name="T73" fmla="*/ 2 h 77"/>
                  <a:gd name="T74" fmla="*/ 0 w 343"/>
                  <a:gd name="T75" fmla="*/ 2 h 77"/>
                  <a:gd name="T76" fmla="*/ 0 w 343"/>
                  <a:gd name="T77" fmla="*/ 13 h 77"/>
                  <a:gd name="T78" fmla="*/ 0 w 343"/>
                  <a:gd name="T79" fmla="*/ 4 h 77"/>
                  <a:gd name="T80" fmla="*/ 0 w 343"/>
                  <a:gd name="T81" fmla="*/ 2 h 77"/>
                  <a:gd name="T82" fmla="*/ 0 w 343"/>
                  <a:gd name="T83" fmla="*/ 11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43" h="77">
                    <a:moveTo>
                      <a:pt x="0" y="18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6" y="54"/>
                    </a:lnTo>
                    <a:lnTo>
                      <a:pt x="6" y="18"/>
                    </a:lnTo>
                    <a:lnTo>
                      <a:pt x="12" y="24"/>
                    </a:lnTo>
                    <a:lnTo>
                      <a:pt x="12" y="18"/>
                    </a:lnTo>
                    <a:lnTo>
                      <a:pt x="18" y="12"/>
                    </a:lnTo>
                    <a:lnTo>
                      <a:pt x="18" y="18"/>
                    </a:lnTo>
                    <a:lnTo>
                      <a:pt x="24" y="24"/>
                    </a:lnTo>
                    <a:lnTo>
                      <a:pt x="30" y="18"/>
                    </a:lnTo>
                    <a:lnTo>
                      <a:pt x="30" y="24"/>
                    </a:lnTo>
                    <a:lnTo>
                      <a:pt x="30" y="12"/>
                    </a:lnTo>
                    <a:lnTo>
                      <a:pt x="36" y="18"/>
                    </a:lnTo>
                    <a:lnTo>
                      <a:pt x="36" y="30"/>
                    </a:lnTo>
                    <a:lnTo>
                      <a:pt x="42" y="24"/>
                    </a:lnTo>
                    <a:lnTo>
                      <a:pt x="42" y="66"/>
                    </a:lnTo>
                    <a:lnTo>
                      <a:pt x="42" y="12"/>
                    </a:lnTo>
                    <a:lnTo>
                      <a:pt x="42" y="36"/>
                    </a:lnTo>
                    <a:lnTo>
                      <a:pt x="54" y="24"/>
                    </a:lnTo>
                    <a:lnTo>
                      <a:pt x="48" y="24"/>
                    </a:lnTo>
                    <a:lnTo>
                      <a:pt x="54" y="24"/>
                    </a:lnTo>
                    <a:lnTo>
                      <a:pt x="60" y="30"/>
                    </a:lnTo>
                    <a:lnTo>
                      <a:pt x="66" y="24"/>
                    </a:lnTo>
                    <a:lnTo>
                      <a:pt x="78" y="36"/>
                    </a:lnTo>
                    <a:lnTo>
                      <a:pt x="78" y="77"/>
                    </a:lnTo>
                    <a:lnTo>
                      <a:pt x="78" y="18"/>
                    </a:lnTo>
                    <a:lnTo>
                      <a:pt x="78" y="72"/>
                    </a:lnTo>
                    <a:lnTo>
                      <a:pt x="84" y="66"/>
                    </a:lnTo>
                    <a:lnTo>
                      <a:pt x="84" y="30"/>
                    </a:lnTo>
                    <a:lnTo>
                      <a:pt x="90" y="24"/>
                    </a:lnTo>
                    <a:lnTo>
                      <a:pt x="90" y="30"/>
                    </a:lnTo>
                    <a:lnTo>
                      <a:pt x="90" y="24"/>
                    </a:lnTo>
                    <a:lnTo>
                      <a:pt x="96" y="30"/>
                    </a:lnTo>
                    <a:lnTo>
                      <a:pt x="96" y="36"/>
                    </a:lnTo>
                    <a:lnTo>
                      <a:pt x="96" y="30"/>
                    </a:lnTo>
                    <a:lnTo>
                      <a:pt x="102" y="36"/>
                    </a:lnTo>
                    <a:lnTo>
                      <a:pt x="102" y="30"/>
                    </a:lnTo>
                    <a:lnTo>
                      <a:pt x="108" y="24"/>
                    </a:lnTo>
                    <a:lnTo>
                      <a:pt x="108" y="36"/>
                    </a:lnTo>
                    <a:lnTo>
                      <a:pt x="114" y="30"/>
                    </a:lnTo>
                    <a:lnTo>
                      <a:pt x="114" y="18"/>
                    </a:lnTo>
                    <a:lnTo>
                      <a:pt x="114" y="77"/>
                    </a:lnTo>
                    <a:lnTo>
                      <a:pt x="120" y="72"/>
                    </a:lnTo>
                    <a:lnTo>
                      <a:pt x="120" y="36"/>
                    </a:lnTo>
                    <a:lnTo>
                      <a:pt x="126" y="30"/>
                    </a:lnTo>
                    <a:lnTo>
                      <a:pt x="126" y="24"/>
                    </a:lnTo>
                    <a:lnTo>
                      <a:pt x="126" y="30"/>
                    </a:lnTo>
                    <a:lnTo>
                      <a:pt x="132" y="36"/>
                    </a:lnTo>
                    <a:lnTo>
                      <a:pt x="138" y="36"/>
                    </a:lnTo>
                    <a:lnTo>
                      <a:pt x="144" y="24"/>
                    </a:lnTo>
                    <a:lnTo>
                      <a:pt x="144" y="36"/>
                    </a:lnTo>
                    <a:lnTo>
                      <a:pt x="150" y="30"/>
                    </a:lnTo>
                    <a:lnTo>
                      <a:pt x="150" y="24"/>
                    </a:lnTo>
                    <a:lnTo>
                      <a:pt x="150" y="48"/>
                    </a:lnTo>
                    <a:lnTo>
                      <a:pt x="156" y="60"/>
                    </a:lnTo>
                    <a:lnTo>
                      <a:pt x="156" y="77"/>
                    </a:lnTo>
                    <a:lnTo>
                      <a:pt x="156" y="36"/>
                    </a:lnTo>
                    <a:lnTo>
                      <a:pt x="162" y="30"/>
                    </a:lnTo>
                    <a:lnTo>
                      <a:pt x="168" y="24"/>
                    </a:lnTo>
                    <a:lnTo>
                      <a:pt x="168" y="30"/>
                    </a:lnTo>
                    <a:lnTo>
                      <a:pt x="174" y="36"/>
                    </a:lnTo>
                    <a:lnTo>
                      <a:pt x="174" y="30"/>
                    </a:lnTo>
                    <a:lnTo>
                      <a:pt x="174" y="36"/>
                    </a:lnTo>
                    <a:lnTo>
                      <a:pt x="180" y="30"/>
                    </a:lnTo>
                    <a:lnTo>
                      <a:pt x="180" y="18"/>
                    </a:lnTo>
                    <a:lnTo>
                      <a:pt x="180" y="36"/>
                    </a:lnTo>
                    <a:lnTo>
                      <a:pt x="186" y="30"/>
                    </a:lnTo>
                    <a:lnTo>
                      <a:pt x="186" y="36"/>
                    </a:lnTo>
                    <a:lnTo>
                      <a:pt x="186" y="18"/>
                    </a:lnTo>
                    <a:lnTo>
                      <a:pt x="192" y="18"/>
                    </a:lnTo>
                    <a:lnTo>
                      <a:pt x="192" y="66"/>
                    </a:lnTo>
                    <a:lnTo>
                      <a:pt x="192" y="30"/>
                    </a:lnTo>
                    <a:lnTo>
                      <a:pt x="198" y="36"/>
                    </a:lnTo>
                    <a:lnTo>
                      <a:pt x="198" y="24"/>
                    </a:lnTo>
                    <a:lnTo>
                      <a:pt x="204" y="30"/>
                    </a:lnTo>
                    <a:lnTo>
                      <a:pt x="210" y="30"/>
                    </a:lnTo>
                    <a:lnTo>
                      <a:pt x="216" y="24"/>
                    </a:lnTo>
                    <a:lnTo>
                      <a:pt x="216" y="18"/>
                    </a:lnTo>
                    <a:lnTo>
                      <a:pt x="216" y="24"/>
                    </a:lnTo>
                    <a:lnTo>
                      <a:pt x="222" y="30"/>
                    </a:lnTo>
                    <a:lnTo>
                      <a:pt x="222" y="24"/>
                    </a:lnTo>
                    <a:lnTo>
                      <a:pt x="228" y="18"/>
                    </a:lnTo>
                    <a:lnTo>
                      <a:pt x="228" y="66"/>
                    </a:lnTo>
                    <a:lnTo>
                      <a:pt x="228" y="30"/>
                    </a:lnTo>
                    <a:lnTo>
                      <a:pt x="235" y="24"/>
                    </a:lnTo>
                    <a:lnTo>
                      <a:pt x="241" y="18"/>
                    </a:lnTo>
                    <a:lnTo>
                      <a:pt x="241" y="24"/>
                    </a:lnTo>
                    <a:lnTo>
                      <a:pt x="247" y="30"/>
                    </a:lnTo>
                    <a:lnTo>
                      <a:pt x="247" y="24"/>
                    </a:lnTo>
                    <a:lnTo>
                      <a:pt x="253" y="30"/>
                    </a:lnTo>
                    <a:lnTo>
                      <a:pt x="253" y="18"/>
                    </a:lnTo>
                    <a:lnTo>
                      <a:pt x="259" y="24"/>
                    </a:lnTo>
                    <a:lnTo>
                      <a:pt x="259" y="30"/>
                    </a:lnTo>
                    <a:lnTo>
                      <a:pt x="259" y="24"/>
                    </a:lnTo>
                    <a:lnTo>
                      <a:pt x="265" y="30"/>
                    </a:lnTo>
                    <a:lnTo>
                      <a:pt x="265" y="66"/>
                    </a:lnTo>
                    <a:lnTo>
                      <a:pt x="265" y="12"/>
                    </a:lnTo>
                    <a:lnTo>
                      <a:pt x="265" y="48"/>
                    </a:lnTo>
                    <a:lnTo>
                      <a:pt x="271" y="36"/>
                    </a:lnTo>
                    <a:lnTo>
                      <a:pt x="271" y="18"/>
                    </a:lnTo>
                    <a:lnTo>
                      <a:pt x="277" y="12"/>
                    </a:lnTo>
                    <a:lnTo>
                      <a:pt x="283" y="18"/>
                    </a:lnTo>
                    <a:lnTo>
                      <a:pt x="283" y="24"/>
                    </a:lnTo>
                    <a:lnTo>
                      <a:pt x="283" y="18"/>
                    </a:lnTo>
                    <a:lnTo>
                      <a:pt x="289" y="24"/>
                    </a:lnTo>
                    <a:lnTo>
                      <a:pt x="289" y="18"/>
                    </a:lnTo>
                    <a:lnTo>
                      <a:pt x="295" y="12"/>
                    </a:lnTo>
                    <a:lnTo>
                      <a:pt x="295" y="24"/>
                    </a:lnTo>
                    <a:lnTo>
                      <a:pt x="301" y="18"/>
                    </a:lnTo>
                    <a:lnTo>
                      <a:pt x="301" y="6"/>
                    </a:lnTo>
                    <a:lnTo>
                      <a:pt x="301" y="12"/>
                    </a:lnTo>
                    <a:lnTo>
                      <a:pt x="307" y="12"/>
                    </a:lnTo>
                    <a:lnTo>
                      <a:pt x="307" y="60"/>
                    </a:lnTo>
                    <a:lnTo>
                      <a:pt x="307" y="18"/>
                    </a:lnTo>
                    <a:lnTo>
                      <a:pt x="313" y="12"/>
                    </a:lnTo>
                    <a:lnTo>
                      <a:pt x="319" y="18"/>
                    </a:lnTo>
                    <a:lnTo>
                      <a:pt x="325" y="18"/>
                    </a:lnTo>
                    <a:lnTo>
                      <a:pt x="331" y="12"/>
                    </a:lnTo>
                    <a:lnTo>
                      <a:pt x="331" y="6"/>
                    </a:lnTo>
                    <a:lnTo>
                      <a:pt x="331" y="18"/>
                    </a:lnTo>
                    <a:lnTo>
                      <a:pt x="343" y="6"/>
                    </a:lnTo>
                    <a:lnTo>
                      <a:pt x="343" y="54"/>
                    </a:lnTo>
                    <a:lnTo>
                      <a:pt x="343" y="0"/>
                    </a:lnTo>
                    <a:lnTo>
                      <a:pt x="343" y="18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" name="Freeform 16">
                <a:extLst>
                  <a:ext uri="{FF2B5EF4-FFF2-40B4-BE49-F238E27FC236}">
                    <a16:creationId xmlns:a16="http://schemas.microsoft.com/office/drawing/2014/main" id="{2AC2C884-B431-8D46-9B61-D342B2DB1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3" y="4126"/>
                <a:ext cx="89" cy="51"/>
              </a:xfrm>
              <a:custGeom>
                <a:avLst/>
                <a:gdLst>
                  <a:gd name="T0" fmla="*/ 0 w 349"/>
                  <a:gd name="T1" fmla="*/ 11 h 96"/>
                  <a:gd name="T2" fmla="*/ 0 w 349"/>
                  <a:gd name="T3" fmla="*/ 12 h 96"/>
                  <a:gd name="T4" fmla="*/ 0 w 349"/>
                  <a:gd name="T5" fmla="*/ 11 h 96"/>
                  <a:gd name="T6" fmla="*/ 0 w 349"/>
                  <a:gd name="T7" fmla="*/ 12 h 96"/>
                  <a:gd name="T8" fmla="*/ 0 w 349"/>
                  <a:gd name="T9" fmla="*/ 11 h 96"/>
                  <a:gd name="T10" fmla="*/ 0 w 349"/>
                  <a:gd name="T11" fmla="*/ 11 h 96"/>
                  <a:gd name="T12" fmla="*/ 0 w 349"/>
                  <a:gd name="T13" fmla="*/ 2 h 96"/>
                  <a:gd name="T14" fmla="*/ 0 w 349"/>
                  <a:gd name="T15" fmla="*/ 12 h 96"/>
                  <a:gd name="T16" fmla="*/ 0 w 349"/>
                  <a:gd name="T17" fmla="*/ 13 h 96"/>
                  <a:gd name="T18" fmla="*/ 0 w 349"/>
                  <a:gd name="T19" fmla="*/ 11 h 96"/>
                  <a:gd name="T20" fmla="*/ 0 w 349"/>
                  <a:gd name="T21" fmla="*/ 8 h 96"/>
                  <a:gd name="T22" fmla="*/ 0 w 349"/>
                  <a:gd name="T23" fmla="*/ 17 h 96"/>
                  <a:gd name="T24" fmla="*/ 0 w 349"/>
                  <a:gd name="T25" fmla="*/ 14 h 96"/>
                  <a:gd name="T26" fmla="*/ 0 w 349"/>
                  <a:gd name="T27" fmla="*/ 11 h 96"/>
                  <a:gd name="T28" fmla="*/ 0 w 349"/>
                  <a:gd name="T29" fmla="*/ 11 h 96"/>
                  <a:gd name="T30" fmla="*/ 0 w 349"/>
                  <a:gd name="T31" fmla="*/ 10 h 96"/>
                  <a:gd name="T32" fmla="*/ 0 w 349"/>
                  <a:gd name="T33" fmla="*/ 10 h 96"/>
                  <a:gd name="T34" fmla="*/ 0 w 349"/>
                  <a:gd name="T35" fmla="*/ 17 h 96"/>
                  <a:gd name="T36" fmla="*/ 0 w 349"/>
                  <a:gd name="T37" fmla="*/ 7 h 96"/>
                  <a:gd name="T38" fmla="*/ 0 w 349"/>
                  <a:gd name="T39" fmla="*/ 8 h 96"/>
                  <a:gd name="T40" fmla="*/ 0 w 349"/>
                  <a:gd name="T41" fmla="*/ 10 h 96"/>
                  <a:gd name="T42" fmla="*/ 0 w 349"/>
                  <a:gd name="T43" fmla="*/ 10 h 96"/>
                  <a:gd name="T44" fmla="*/ 0 w 349"/>
                  <a:gd name="T45" fmla="*/ 16 h 96"/>
                  <a:gd name="T46" fmla="*/ 0 w 349"/>
                  <a:gd name="T47" fmla="*/ 7 h 96"/>
                  <a:gd name="T48" fmla="*/ 0 w 349"/>
                  <a:gd name="T49" fmla="*/ 7 h 96"/>
                  <a:gd name="T50" fmla="*/ 0 w 349"/>
                  <a:gd name="T51" fmla="*/ 7 h 96"/>
                  <a:gd name="T52" fmla="*/ 0 w 349"/>
                  <a:gd name="T53" fmla="*/ 14 h 96"/>
                  <a:gd name="T54" fmla="*/ 0 w 349"/>
                  <a:gd name="T55" fmla="*/ 7 h 96"/>
                  <a:gd name="T56" fmla="*/ 0 w 349"/>
                  <a:gd name="T57" fmla="*/ 4 h 96"/>
                  <a:gd name="T58" fmla="*/ 0 w 349"/>
                  <a:gd name="T59" fmla="*/ 8 h 96"/>
                  <a:gd name="T60" fmla="*/ 0 w 349"/>
                  <a:gd name="T61" fmla="*/ 16 h 96"/>
                  <a:gd name="T62" fmla="*/ 0 w 349"/>
                  <a:gd name="T63" fmla="*/ 7 h 96"/>
                  <a:gd name="T64" fmla="*/ 0 w 349"/>
                  <a:gd name="T65" fmla="*/ 7 h 96"/>
                  <a:gd name="T66" fmla="*/ 0 w 349"/>
                  <a:gd name="T67" fmla="*/ 6 h 96"/>
                  <a:gd name="T68" fmla="*/ 0 w 349"/>
                  <a:gd name="T69" fmla="*/ 16 h 96"/>
                  <a:gd name="T70" fmla="*/ 0 w 349"/>
                  <a:gd name="T71" fmla="*/ 7 h 96"/>
                  <a:gd name="T72" fmla="*/ 0 w 349"/>
                  <a:gd name="T73" fmla="*/ 6 h 96"/>
                  <a:gd name="T74" fmla="*/ 0 w 349"/>
                  <a:gd name="T75" fmla="*/ 7 h 96"/>
                  <a:gd name="T76" fmla="*/ 0 w 349"/>
                  <a:gd name="T77" fmla="*/ 8 h 96"/>
                  <a:gd name="T78" fmla="*/ 0 w 349"/>
                  <a:gd name="T79" fmla="*/ 17 h 96"/>
                  <a:gd name="T80" fmla="*/ 0 w 349"/>
                  <a:gd name="T81" fmla="*/ 11 h 96"/>
                  <a:gd name="T82" fmla="*/ 0 w 349"/>
                  <a:gd name="T83" fmla="*/ 6 h 9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49" h="96">
                    <a:moveTo>
                      <a:pt x="0" y="48"/>
                    </a:moveTo>
                    <a:lnTo>
                      <a:pt x="6" y="48"/>
                    </a:lnTo>
                    <a:lnTo>
                      <a:pt x="18" y="48"/>
                    </a:lnTo>
                    <a:lnTo>
                      <a:pt x="18" y="54"/>
                    </a:lnTo>
                    <a:lnTo>
                      <a:pt x="18" y="48"/>
                    </a:lnTo>
                    <a:lnTo>
                      <a:pt x="24" y="54"/>
                    </a:lnTo>
                    <a:lnTo>
                      <a:pt x="24" y="42"/>
                    </a:lnTo>
                    <a:lnTo>
                      <a:pt x="24" y="48"/>
                    </a:lnTo>
                    <a:lnTo>
                      <a:pt x="36" y="48"/>
                    </a:lnTo>
                    <a:lnTo>
                      <a:pt x="36" y="96"/>
                    </a:lnTo>
                    <a:lnTo>
                      <a:pt x="36" y="36"/>
                    </a:lnTo>
                    <a:lnTo>
                      <a:pt x="36" y="54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42" y="48"/>
                    </a:lnTo>
                    <a:lnTo>
                      <a:pt x="54" y="48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60" y="54"/>
                    </a:lnTo>
                    <a:lnTo>
                      <a:pt x="60" y="18"/>
                    </a:lnTo>
                    <a:lnTo>
                      <a:pt x="66" y="6"/>
                    </a:lnTo>
                    <a:lnTo>
                      <a:pt x="66" y="60"/>
                    </a:lnTo>
                    <a:lnTo>
                      <a:pt x="66" y="0"/>
                    </a:lnTo>
                    <a:lnTo>
                      <a:pt x="66" y="54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2" y="60"/>
                    </a:lnTo>
                    <a:lnTo>
                      <a:pt x="84" y="48"/>
                    </a:lnTo>
                    <a:lnTo>
                      <a:pt x="78" y="48"/>
                    </a:lnTo>
                    <a:lnTo>
                      <a:pt x="84" y="48"/>
                    </a:lnTo>
                    <a:lnTo>
                      <a:pt x="90" y="48"/>
                    </a:lnTo>
                    <a:lnTo>
                      <a:pt x="96" y="42"/>
                    </a:lnTo>
                    <a:lnTo>
                      <a:pt x="102" y="36"/>
                    </a:lnTo>
                    <a:lnTo>
                      <a:pt x="102" y="48"/>
                    </a:lnTo>
                    <a:lnTo>
                      <a:pt x="108" y="42"/>
                    </a:lnTo>
                    <a:lnTo>
                      <a:pt x="108" y="78"/>
                    </a:lnTo>
                    <a:lnTo>
                      <a:pt x="108" y="30"/>
                    </a:lnTo>
                    <a:lnTo>
                      <a:pt x="108" y="72"/>
                    </a:lnTo>
                    <a:lnTo>
                      <a:pt x="114" y="66"/>
                    </a:lnTo>
                    <a:lnTo>
                      <a:pt x="114" y="48"/>
                    </a:lnTo>
                    <a:lnTo>
                      <a:pt x="120" y="42"/>
                    </a:lnTo>
                    <a:lnTo>
                      <a:pt x="120" y="48"/>
                    </a:lnTo>
                    <a:lnTo>
                      <a:pt x="120" y="36"/>
                    </a:lnTo>
                    <a:lnTo>
                      <a:pt x="126" y="42"/>
                    </a:lnTo>
                    <a:lnTo>
                      <a:pt x="126" y="48"/>
                    </a:lnTo>
                    <a:lnTo>
                      <a:pt x="126" y="36"/>
                    </a:lnTo>
                    <a:lnTo>
                      <a:pt x="126" y="42"/>
                    </a:lnTo>
                    <a:lnTo>
                      <a:pt x="132" y="42"/>
                    </a:lnTo>
                    <a:lnTo>
                      <a:pt x="138" y="30"/>
                    </a:lnTo>
                    <a:lnTo>
                      <a:pt x="138" y="42"/>
                    </a:lnTo>
                    <a:lnTo>
                      <a:pt x="144" y="48"/>
                    </a:lnTo>
                    <a:lnTo>
                      <a:pt x="144" y="30"/>
                    </a:lnTo>
                    <a:lnTo>
                      <a:pt x="144" y="78"/>
                    </a:lnTo>
                    <a:lnTo>
                      <a:pt x="151" y="72"/>
                    </a:lnTo>
                    <a:lnTo>
                      <a:pt x="151" y="42"/>
                    </a:lnTo>
                    <a:lnTo>
                      <a:pt x="163" y="30"/>
                    </a:lnTo>
                    <a:lnTo>
                      <a:pt x="157" y="30"/>
                    </a:lnTo>
                    <a:lnTo>
                      <a:pt x="163" y="42"/>
                    </a:lnTo>
                    <a:lnTo>
                      <a:pt x="169" y="36"/>
                    </a:lnTo>
                    <a:lnTo>
                      <a:pt x="169" y="42"/>
                    </a:lnTo>
                    <a:lnTo>
                      <a:pt x="175" y="36"/>
                    </a:lnTo>
                    <a:lnTo>
                      <a:pt x="175" y="42"/>
                    </a:lnTo>
                    <a:lnTo>
                      <a:pt x="175" y="30"/>
                    </a:lnTo>
                    <a:lnTo>
                      <a:pt x="181" y="36"/>
                    </a:lnTo>
                    <a:lnTo>
                      <a:pt x="181" y="42"/>
                    </a:lnTo>
                    <a:lnTo>
                      <a:pt x="181" y="36"/>
                    </a:lnTo>
                    <a:lnTo>
                      <a:pt x="187" y="30"/>
                    </a:lnTo>
                    <a:lnTo>
                      <a:pt x="187" y="72"/>
                    </a:lnTo>
                    <a:lnTo>
                      <a:pt x="187" y="24"/>
                    </a:lnTo>
                    <a:lnTo>
                      <a:pt x="187" y="36"/>
                    </a:lnTo>
                    <a:lnTo>
                      <a:pt x="193" y="30"/>
                    </a:lnTo>
                    <a:lnTo>
                      <a:pt x="205" y="30"/>
                    </a:lnTo>
                    <a:lnTo>
                      <a:pt x="205" y="36"/>
                    </a:lnTo>
                    <a:lnTo>
                      <a:pt x="211" y="30"/>
                    </a:lnTo>
                    <a:lnTo>
                      <a:pt x="217" y="24"/>
                    </a:lnTo>
                    <a:lnTo>
                      <a:pt x="217" y="36"/>
                    </a:lnTo>
                    <a:lnTo>
                      <a:pt x="223" y="30"/>
                    </a:lnTo>
                    <a:lnTo>
                      <a:pt x="223" y="18"/>
                    </a:lnTo>
                    <a:lnTo>
                      <a:pt x="223" y="72"/>
                    </a:lnTo>
                    <a:lnTo>
                      <a:pt x="229" y="66"/>
                    </a:lnTo>
                    <a:lnTo>
                      <a:pt x="229" y="30"/>
                    </a:lnTo>
                    <a:lnTo>
                      <a:pt x="235" y="24"/>
                    </a:lnTo>
                    <a:lnTo>
                      <a:pt x="241" y="30"/>
                    </a:lnTo>
                    <a:lnTo>
                      <a:pt x="247" y="30"/>
                    </a:lnTo>
                    <a:lnTo>
                      <a:pt x="253" y="24"/>
                    </a:lnTo>
                    <a:lnTo>
                      <a:pt x="253" y="18"/>
                    </a:lnTo>
                    <a:lnTo>
                      <a:pt x="253" y="30"/>
                    </a:lnTo>
                    <a:lnTo>
                      <a:pt x="259" y="36"/>
                    </a:lnTo>
                    <a:lnTo>
                      <a:pt x="259" y="18"/>
                    </a:lnTo>
                    <a:lnTo>
                      <a:pt x="265" y="18"/>
                    </a:lnTo>
                    <a:lnTo>
                      <a:pt x="265" y="72"/>
                    </a:lnTo>
                    <a:lnTo>
                      <a:pt x="265" y="30"/>
                    </a:lnTo>
                    <a:lnTo>
                      <a:pt x="271" y="24"/>
                    </a:lnTo>
                    <a:lnTo>
                      <a:pt x="271" y="30"/>
                    </a:lnTo>
                    <a:lnTo>
                      <a:pt x="283" y="30"/>
                    </a:lnTo>
                    <a:lnTo>
                      <a:pt x="277" y="30"/>
                    </a:lnTo>
                    <a:lnTo>
                      <a:pt x="283" y="30"/>
                    </a:lnTo>
                    <a:lnTo>
                      <a:pt x="289" y="24"/>
                    </a:lnTo>
                    <a:lnTo>
                      <a:pt x="289" y="18"/>
                    </a:lnTo>
                    <a:lnTo>
                      <a:pt x="289" y="24"/>
                    </a:lnTo>
                    <a:lnTo>
                      <a:pt x="295" y="30"/>
                    </a:lnTo>
                    <a:lnTo>
                      <a:pt x="301" y="24"/>
                    </a:lnTo>
                    <a:lnTo>
                      <a:pt x="301" y="72"/>
                    </a:lnTo>
                    <a:lnTo>
                      <a:pt x="301" y="18"/>
                    </a:lnTo>
                    <a:lnTo>
                      <a:pt x="301" y="36"/>
                    </a:lnTo>
                    <a:lnTo>
                      <a:pt x="307" y="30"/>
                    </a:lnTo>
                    <a:lnTo>
                      <a:pt x="307" y="36"/>
                    </a:lnTo>
                    <a:lnTo>
                      <a:pt x="307" y="30"/>
                    </a:lnTo>
                    <a:lnTo>
                      <a:pt x="313" y="24"/>
                    </a:lnTo>
                    <a:lnTo>
                      <a:pt x="313" y="30"/>
                    </a:lnTo>
                    <a:lnTo>
                      <a:pt x="319" y="36"/>
                    </a:lnTo>
                    <a:lnTo>
                      <a:pt x="319" y="30"/>
                    </a:lnTo>
                    <a:lnTo>
                      <a:pt x="319" y="36"/>
                    </a:lnTo>
                    <a:lnTo>
                      <a:pt x="325" y="30"/>
                    </a:lnTo>
                    <a:lnTo>
                      <a:pt x="325" y="36"/>
                    </a:lnTo>
                    <a:lnTo>
                      <a:pt x="325" y="24"/>
                    </a:lnTo>
                    <a:lnTo>
                      <a:pt x="337" y="36"/>
                    </a:lnTo>
                    <a:lnTo>
                      <a:pt x="337" y="78"/>
                    </a:lnTo>
                    <a:lnTo>
                      <a:pt x="337" y="18"/>
                    </a:lnTo>
                    <a:lnTo>
                      <a:pt x="337" y="60"/>
                    </a:lnTo>
                    <a:lnTo>
                      <a:pt x="343" y="48"/>
                    </a:lnTo>
                    <a:lnTo>
                      <a:pt x="343" y="30"/>
                    </a:lnTo>
                    <a:lnTo>
                      <a:pt x="349" y="24"/>
                    </a:lnTo>
                    <a:lnTo>
                      <a:pt x="349" y="30"/>
                    </a:lnTo>
                    <a:lnTo>
                      <a:pt x="349" y="2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" name="Freeform 17">
                <a:extLst>
                  <a:ext uri="{FF2B5EF4-FFF2-40B4-BE49-F238E27FC236}">
                    <a16:creationId xmlns:a16="http://schemas.microsoft.com/office/drawing/2014/main" id="{67E73323-7ABD-CC4D-B770-F145F7DA9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" y="4139"/>
                <a:ext cx="90" cy="38"/>
              </a:xfrm>
              <a:custGeom>
                <a:avLst/>
                <a:gdLst>
                  <a:gd name="T0" fmla="*/ 0 w 350"/>
                  <a:gd name="T1" fmla="*/ 3 h 72"/>
                  <a:gd name="T2" fmla="*/ 0 w 350"/>
                  <a:gd name="T3" fmla="*/ 3 h 72"/>
                  <a:gd name="T4" fmla="*/ 0 w 350"/>
                  <a:gd name="T5" fmla="*/ 7 h 72"/>
                  <a:gd name="T6" fmla="*/ 0 w 350"/>
                  <a:gd name="T7" fmla="*/ 3 h 72"/>
                  <a:gd name="T8" fmla="*/ 0 w 350"/>
                  <a:gd name="T9" fmla="*/ 3 h 72"/>
                  <a:gd name="T10" fmla="*/ 0 w 350"/>
                  <a:gd name="T11" fmla="*/ 4 h 72"/>
                  <a:gd name="T12" fmla="*/ 0 w 350"/>
                  <a:gd name="T13" fmla="*/ 3 h 72"/>
                  <a:gd name="T14" fmla="*/ 0 w 350"/>
                  <a:gd name="T15" fmla="*/ 3 h 72"/>
                  <a:gd name="T16" fmla="*/ 0 w 350"/>
                  <a:gd name="T17" fmla="*/ 0 h 72"/>
                  <a:gd name="T18" fmla="*/ 0 w 350"/>
                  <a:gd name="T19" fmla="*/ 3 h 72"/>
                  <a:gd name="T20" fmla="*/ 0 w 350"/>
                  <a:gd name="T21" fmla="*/ 4 h 72"/>
                  <a:gd name="T22" fmla="*/ 0 w 350"/>
                  <a:gd name="T23" fmla="*/ 6 h 72"/>
                  <a:gd name="T24" fmla="*/ 0 w 350"/>
                  <a:gd name="T25" fmla="*/ 13 h 72"/>
                  <a:gd name="T26" fmla="*/ 0 w 350"/>
                  <a:gd name="T27" fmla="*/ 4 h 72"/>
                  <a:gd name="T28" fmla="*/ 0 w 350"/>
                  <a:gd name="T29" fmla="*/ 4 h 72"/>
                  <a:gd name="T30" fmla="*/ 0 w 350"/>
                  <a:gd name="T31" fmla="*/ 6 h 72"/>
                  <a:gd name="T32" fmla="*/ 0 w 350"/>
                  <a:gd name="T33" fmla="*/ 7 h 72"/>
                  <a:gd name="T34" fmla="*/ 0 w 350"/>
                  <a:gd name="T35" fmla="*/ 3 h 72"/>
                  <a:gd name="T36" fmla="*/ 0 w 350"/>
                  <a:gd name="T37" fmla="*/ 6 h 72"/>
                  <a:gd name="T38" fmla="*/ 0 w 350"/>
                  <a:gd name="T39" fmla="*/ 7 h 72"/>
                  <a:gd name="T40" fmla="*/ 0 w 350"/>
                  <a:gd name="T41" fmla="*/ 4 h 72"/>
                  <a:gd name="T42" fmla="*/ 0 w 350"/>
                  <a:gd name="T43" fmla="*/ 7 h 72"/>
                  <a:gd name="T44" fmla="*/ 0 w 350"/>
                  <a:gd name="T45" fmla="*/ 7 h 72"/>
                  <a:gd name="T46" fmla="*/ 0 w 350"/>
                  <a:gd name="T47" fmla="*/ 4 h 72"/>
                  <a:gd name="T48" fmla="*/ 0 w 350"/>
                  <a:gd name="T49" fmla="*/ 8 h 72"/>
                  <a:gd name="T50" fmla="*/ 0 w 350"/>
                  <a:gd name="T51" fmla="*/ 17 h 72"/>
                  <a:gd name="T52" fmla="*/ 0 w 350"/>
                  <a:gd name="T53" fmla="*/ 6 h 72"/>
                  <a:gd name="T54" fmla="*/ 0 w 350"/>
                  <a:gd name="T55" fmla="*/ 6 h 72"/>
                  <a:gd name="T56" fmla="*/ 0 w 350"/>
                  <a:gd name="T57" fmla="*/ 3 h 72"/>
                  <a:gd name="T58" fmla="*/ 0 w 350"/>
                  <a:gd name="T59" fmla="*/ 6 h 72"/>
                  <a:gd name="T60" fmla="*/ 0 w 350"/>
                  <a:gd name="T61" fmla="*/ 3 h 72"/>
                  <a:gd name="T62" fmla="*/ 0 w 350"/>
                  <a:gd name="T63" fmla="*/ 6 h 72"/>
                  <a:gd name="T64" fmla="*/ 0 w 350"/>
                  <a:gd name="T65" fmla="*/ 4 h 72"/>
                  <a:gd name="T66" fmla="*/ 0 w 350"/>
                  <a:gd name="T67" fmla="*/ 4 h 72"/>
                  <a:gd name="T68" fmla="*/ 0 w 350"/>
                  <a:gd name="T69" fmla="*/ 3 h 72"/>
                  <a:gd name="T70" fmla="*/ 0 w 350"/>
                  <a:gd name="T71" fmla="*/ 6 h 72"/>
                  <a:gd name="T72" fmla="*/ 0 w 350"/>
                  <a:gd name="T73" fmla="*/ 6 h 72"/>
                  <a:gd name="T74" fmla="*/ 0 w 350"/>
                  <a:gd name="T75" fmla="*/ 3 h 72"/>
                  <a:gd name="T76" fmla="*/ 0 w 350"/>
                  <a:gd name="T77" fmla="*/ 7 h 72"/>
                  <a:gd name="T78" fmla="*/ 0 w 350"/>
                  <a:gd name="T79" fmla="*/ 16 h 72"/>
                  <a:gd name="T80" fmla="*/ 0 w 350"/>
                  <a:gd name="T81" fmla="*/ 4 h 72"/>
                  <a:gd name="T82" fmla="*/ 0 w 350"/>
                  <a:gd name="T83" fmla="*/ 7 h 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50" h="72">
                    <a:moveTo>
                      <a:pt x="0" y="0"/>
                    </a:moveTo>
                    <a:lnTo>
                      <a:pt x="12" y="12"/>
                    </a:lnTo>
                    <a:lnTo>
                      <a:pt x="6" y="12"/>
                    </a:lnTo>
                    <a:lnTo>
                      <a:pt x="12" y="6"/>
                    </a:lnTo>
                    <a:lnTo>
                      <a:pt x="18" y="0"/>
                    </a:lnTo>
                    <a:lnTo>
                      <a:pt x="18" y="12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24" y="30"/>
                    </a:lnTo>
                    <a:lnTo>
                      <a:pt x="30" y="42"/>
                    </a:lnTo>
                    <a:lnTo>
                      <a:pt x="30" y="54"/>
                    </a:lnTo>
                    <a:lnTo>
                      <a:pt x="30" y="12"/>
                    </a:lnTo>
                    <a:lnTo>
                      <a:pt x="36" y="6"/>
                    </a:lnTo>
                    <a:lnTo>
                      <a:pt x="36" y="12"/>
                    </a:lnTo>
                    <a:lnTo>
                      <a:pt x="36" y="6"/>
                    </a:lnTo>
                    <a:lnTo>
                      <a:pt x="42" y="12"/>
                    </a:lnTo>
                    <a:lnTo>
                      <a:pt x="48" y="18"/>
                    </a:lnTo>
                    <a:lnTo>
                      <a:pt x="48" y="12"/>
                    </a:lnTo>
                    <a:lnTo>
                      <a:pt x="55" y="6"/>
                    </a:lnTo>
                    <a:lnTo>
                      <a:pt x="55" y="0"/>
                    </a:lnTo>
                    <a:lnTo>
                      <a:pt x="55" y="12"/>
                    </a:lnTo>
                    <a:lnTo>
                      <a:pt x="61" y="18"/>
                    </a:lnTo>
                    <a:lnTo>
                      <a:pt x="61" y="6"/>
                    </a:lnTo>
                    <a:lnTo>
                      <a:pt x="67" y="0"/>
                    </a:lnTo>
                    <a:lnTo>
                      <a:pt x="67" y="54"/>
                    </a:lnTo>
                    <a:lnTo>
                      <a:pt x="67" y="18"/>
                    </a:lnTo>
                    <a:lnTo>
                      <a:pt x="73" y="12"/>
                    </a:lnTo>
                    <a:lnTo>
                      <a:pt x="73" y="18"/>
                    </a:lnTo>
                    <a:lnTo>
                      <a:pt x="73" y="12"/>
                    </a:lnTo>
                    <a:lnTo>
                      <a:pt x="79" y="18"/>
                    </a:lnTo>
                    <a:lnTo>
                      <a:pt x="91" y="18"/>
                    </a:lnTo>
                    <a:lnTo>
                      <a:pt x="91" y="12"/>
                    </a:lnTo>
                    <a:lnTo>
                      <a:pt x="103" y="24"/>
                    </a:lnTo>
                    <a:lnTo>
                      <a:pt x="103" y="60"/>
                    </a:lnTo>
                    <a:lnTo>
                      <a:pt x="103" y="6"/>
                    </a:lnTo>
                    <a:lnTo>
                      <a:pt x="103" y="54"/>
                    </a:lnTo>
                    <a:lnTo>
                      <a:pt x="109" y="42"/>
                    </a:lnTo>
                    <a:lnTo>
                      <a:pt x="109" y="24"/>
                    </a:lnTo>
                    <a:lnTo>
                      <a:pt x="115" y="18"/>
                    </a:lnTo>
                    <a:lnTo>
                      <a:pt x="115" y="24"/>
                    </a:lnTo>
                    <a:lnTo>
                      <a:pt x="115" y="12"/>
                    </a:lnTo>
                    <a:lnTo>
                      <a:pt x="115" y="18"/>
                    </a:lnTo>
                    <a:lnTo>
                      <a:pt x="121" y="12"/>
                    </a:lnTo>
                    <a:lnTo>
                      <a:pt x="121" y="24"/>
                    </a:lnTo>
                    <a:lnTo>
                      <a:pt x="127" y="24"/>
                    </a:lnTo>
                    <a:lnTo>
                      <a:pt x="133" y="18"/>
                    </a:lnTo>
                    <a:lnTo>
                      <a:pt x="133" y="12"/>
                    </a:lnTo>
                    <a:lnTo>
                      <a:pt x="133" y="30"/>
                    </a:lnTo>
                    <a:lnTo>
                      <a:pt x="139" y="24"/>
                    </a:lnTo>
                    <a:lnTo>
                      <a:pt x="139" y="12"/>
                    </a:lnTo>
                    <a:lnTo>
                      <a:pt x="145" y="12"/>
                    </a:lnTo>
                    <a:lnTo>
                      <a:pt x="145" y="66"/>
                    </a:lnTo>
                    <a:lnTo>
                      <a:pt x="145" y="30"/>
                    </a:lnTo>
                    <a:lnTo>
                      <a:pt x="151" y="24"/>
                    </a:lnTo>
                    <a:lnTo>
                      <a:pt x="157" y="30"/>
                    </a:lnTo>
                    <a:lnTo>
                      <a:pt x="163" y="30"/>
                    </a:lnTo>
                    <a:lnTo>
                      <a:pt x="175" y="30"/>
                    </a:lnTo>
                    <a:lnTo>
                      <a:pt x="175" y="36"/>
                    </a:lnTo>
                    <a:lnTo>
                      <a:pt x="175" y="24"/>
                    </a:lnTo>
                    <a:lnTo>
                      <a:pt x="181" y="18"/>
                    </a:lnTo>
                    <a:lnTo>
                      <a:pt x="181" y="72"/>
                    </a:lnTo>
                    <a:lnTo>
                      <a:pt x="181" y="36"/>
                    </a:lnTo>
                    <a:lnTo>
                      <a:pt x="187" y="30"/>
                    </a:lnTo>
                    <a:lnTo>
                      <a:pt x="187" y="36"/>
                    </a:lnTo>
                    <a:lnTo>
                      <a:pt x="187" y="24"/>
                    </a:lnTo>
                    <a:lnTo>
                      <a:pt x="193" y="30"/>
                    </a:lnTo>
                    <a:lnTo>
                      <a:pt x="199" y="30"/>
                    </a:lnTo>
                    <a:lnTo>
                      <a:pt x="205" y="24"/>
                    </a:lnTo>
                    <a:lnTo>
                      <a:pt x="205" y="18"/>
                    </a:lnTo>
                    <a:lnTo>
                      <a:pt x="205" y="24"/>
                    </a:lnTo>
                    <a:lnTo>
                      <a:pt x="211" y="30"/>
                    </a:lnTo>
                    <a:lnTo>
                      <a:pt x="211" y="36"/>
                    </a:lnTo>
                    <a:lnTo>
                      <a:pt x="211" y="30"/>
                    </a:lnTo>
                    <a:lnTo>
                      <a:pt x="217" y="24"/>
                    </a:lnTo>
                    <a:lnTo>
                      <a:pt x="217" y="72"/>
                    </a:lnTo>
                    <a:lnTo>
                      <a:pt x="217" y="18"/>
                    </a:lnTo>
                    <a:lnTo>
                      <a:pt x="217" y="36"/>
                    </a:lnTo>
                    <a:lnTo>
                      <a:pt x="229" y="24"/>
                    </a:lnTo>
                    <a:lnTo>
                      <a:pt x="229" y="18"/>
                    </a:lnTo>
                    <a:lnTo>
                      <a:pt x="229" y="24"/>
                    </a:lnTo>
                    <a:lnTo>
                      <a:pt x="235" y="24"/>
                    </a:lnTo>
                    <a:lnTo>
                      <a:pt x="241" y="18"/>
                    </a:lnTo>
                    <a:lnTo>
                      <a:pt x="241" y="24"/>
                    </a:lnTo>
                    <a:lnTo>
                      <a:pt x="241" y="12"/>
                    </a:lnTo>
                    <a:lnTo>
                      <a:pt x="247" y="18"/>
                    </a:lnTo>
                    <a:lnTo>
                      <a:pt x="247" y="30"/>
                    </a:lnTo>
                    <a:lnTo>
                      <a:pt x="247" y="24"/>
                    </a:lnTo>
                    <a:lnTo>
                      <a:pt x="253" y="18"/>
                    </a:lnTo>
                    <a:lnTo>
                      <a:pt x="253" y="66"/>
                    </a:lnTo>
                    <a:lnTo>
                      <a:pt x="253" y="12"/>
                    </a:lnTo>
                    <a:lnTo>
                      <a:pt x="253" y="60"/>
                    </a:lnTo>
                    <a:lnTo>
                      <a:pt x="259" y="60"/>
                    </a:lnTo>
                    <a:lnTo>
                      <a:pt x="259" y="24"/>
                    </a:lnTo>
                    <a:lnTo>
                      <a:pt x="265" y="18"/>
                    </a:lnTo>
                    <a:lnTo>
                      <a:pt x="265" y="24"/>
                    </a:lnTo>
                    <a:lnTo>
                      <a:pt x="265" y="18"/>
                    </a:lnTo>
                    <a:lnTo>
                      <a:pt x="271" y="24"/>
                    </a:lnTo>
                    <a:lnTo>
                      <a:pt x="277" y="24"/>
                    </a:lnTo>
                    <a:lnTo>
                      <a:pt x="283" y="18"/>
                    </a:lnTo>
                    <a:lnTo>
                      <a:pt x="283" y="12"/>
                    </a:lnTo>
                    <a:lnTo>
                      <a:pt x="283" y="24"/>
                    </a:lnTo>
                    <a:lnTo>
                      <a:pt x="295" y="12"/>
                    </a:lnTo>
                    <a:lnTo>
                      <a:pt x="295" y="66"/>
                    </a:lnTo>
                    <a:lnTo>
                      <a:pt x="289" y="12"/>
                    </a:lnTo>
                    <a:lnTo>
                      <a:pt x="295" y="24"/>
                    </a:lnTo>
                    <a:lnTo>
                      <a:pt x="301" y="18"/>
                    </a:lnTo>
                    <a:lnTo>
                      <a:pt x="307" y="24"/>
                    </a:lnTo>
                    <a:lnTo>
                      <a:pt x="314" y="24"/>
                    </a:lnTo>
                    <a:lnTo>
                      <a:pt x="320" y="18"/>
                    </a:lnTo>
                    <a:lnTo>
                      <a:pt x="320" y="24"/>
                    </a:lnTo>
                    <a:lnTo>
                      <a:pt x="320" y="12"/>
                    </a:lnTo>
                    <a:lnTo>
                      <a:pt x="320" y="18"/>
                    </a:lnTo>
                    <a:lnTo>
                      <a:pt x="326" y="24"/>
                    </a:lnTo>
                    <a:lnTo>
                      <a:pt x="326" y="30"/>
                    </a:lnTo>
                    <a:lnTo>
                      <a:pt x="326" y="18"/>
                    </a:lnTo>
                    <a:lnTo>
                      <a:pt x="332" y="12"/>
                    </a:lnTo>
                    <a:lnTo>
                      <a:pt x="332" y="66"/>
                    </a:lnTo>
                    <a:lnTo>
                      <a:pt x="332" y="24"/>
                    </a:lnTo>
                    <a:lnTo>
                      <a:pt x="344" y="24"/>
                    </a:lnTo>
                    <a:lnTo>
                      <a:pt x="344" y="18"/>
                    </a:lnTo>
                    <a:lnTo>
                      <a:pt x="344" y="24"/>
                    </a:lnTo>
                    <a:lnTo>
                      <a:pt x="350" y="30"/>
                    </a:lnTo>
                    <a:lnTo>
                      <a:pt x="350" y="2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" name="Freeform 18">
                <a:extLst>
                  <a:ext uri="{FF2B5EF4-FFF2-40B4-BE49-F238E27FC236}">
                    <a16:creationId xmlns:a16="http://schemas.microsoft.com/office/drawing/2014/main" id="{67189404-9CCF-DB40-850F-821F41682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6" y="4142"/>
                <a:ext cx="85" cy="31"/>
              </a:xfrm>
              <a:custGeom>
                <a:avLst/>
                <a:gdLst>
                  <a:gd name="T0" fmla="*/ 0 w 331"/>
                  <a:gd name="T1" fmla="*/ 3 h 60"/>
                  <a:gd name="T2" fmla="*/ 0 w 331"/>
                  <a:gd name="T3" fmla="*/ 4 h 60"/>
                  <a:gd name="T4" fmla="*/ 0 w 331"/>
                  <a:gd name="T5" fmla="*/ 12 h 60"/>
                  <a:gd name="T6" fmla="*/ 0 w 331"/>
                  <a:gd name="T7" fmla="*/ 3 h 60"/>
                  <a:gd name="T8" fmla="*/ 0 w 331"/>
                  <a:gd name="T9" fmla="*/ 4 h 60"/>
                  <a:gd name="T10" fmla="*/ 0 w 331"/>
                  <a:gd name="T11" fmla="*/ 6 h 60"/>
                  <a:gd name="T12" fmla="*/ 0 w 331"/>
                  <a:gd name="T13" fmla="*/ 3 h 60"/>
                  <a:gd name="T14" fmla="*/ 0 w 331"/>
                  <a:gd name="T15" fmla="*/ 4 h 60"/>
                  <a:gd name="T16" fmla="*/ 0 w 331"/>
                  <a:gd name="T17" fmla="*/ 3 h 60"/>
                  <a:gd name="T18" fmla="*/ 0 w 331"/>
                  <a:gd name="T19" fmla="*/ 4 h 60"/>
                  <a:gd name="T20" fmla="*/ 0 w 331"/>
                  <a:gd name="T21" fmla="*/ 3 h 60"/>
                  <a:gd name="T22" fmla="*/ 0 w 331"/>
                  <a:gd name="T23" fmla="*/ 3 h 60"/>
                  <a:gd name="T24" fmla="*/ 0 w 331"/>
                  <a:gd name="T25" fmla="*/ 13 h 60"/>
                  <a:gd name="T26" fmla="*/ 0 w 331"/>
                  <a:gd name="T27" fmla="*/ 4 h 60"/>
                  <a:gd name="T28" fmla="*/ 0 w 331"/>
                  <a:gd name="T29" fmla="*/ 3 h 60"/>
                  <a:gd name="T30" fmla="*/ 0 w 331"/>
                  <a:gd name="T31" fmla="*/ 6 h 60"/>
                  <a:gd name="T32" fmla="*/ 0 w 331"/>
                  <a:gd name="T33" fmla="*/ 3 h 60"/>
                  <a:gd name="T34" fmla="*/ 0 w 331"/>
                  <a:gd name="T35" fmla="*/ 3 h 60"/>
                  <a:gd name="T36" fmla="*/ 0 w 331"/>
                  <a:gd name="T37" fmla="*/ 4 h 60"/>
                  <a:gd name="T38" fmla="*/ 0 w 331"/>
                  <a:gd name="T39" fmla="*/ 4 h 60"/>
                  <a:gd name="T40" fmla="*/ 0 w 331"/>
                  <a:gd name="T41" fmla="*/ 6 h 60"/>
                  <a:gd name="T42" fmla="*/ 0 w 331"/>
                  <a:gd name="T43" fmla="*/ 7 h 60"/>
                  <a:gd name="T44" fmla="*/ 0 w 331"/>
                  <a:gd name="T45" fmla="*/ 4 h 60"/>
                  <a:gd name="T46" fmla="*/ 0 w 331"/>
                  <a:gd name="T47" fmla="*/ 4 h 60"/>
                  <a:gd name="T48" fmla="*/ 0 w 331"/>
                  <a:gd name="T49" fmla="*/ 3 h 60"/>
                  <a:gd name="T50" fmla="*/ 0 w 331"/>
                  <a:gd name="T51" fmla="*/ 13 h 60"/>
                  <a:gd name="T52" fmla="*/ 0 w 331"/>
                  <a:gd name="T53" fmla="*/ 4 h 60"/>
                  <a:gd name="T54" fmla="*/ 0 w 331"/>
                  <a:gd name="T55" fmla="*/ 3 h 60"/>
                  <a:gd name="T56" fmla="*/ 0 w 331"/>
                  <a:gd name="T57" fmla="*/ 3 h 60"/>
                  <a:gd name="T58" fmla="*/ 0 w 331"/>
                  <a:gd name="T59" fmla="*/ 3 h 60"/>
                  <a:gd name="T60" fmla="*/ 0 w 331"/>
                  <a:gd name="T61" fmla="*/ 6 h 60"/>
                  <a:gd name="T62" fmla="*/ 0 w 331"/>
                  <a:gd name="T63" fmla="*/ 3 h 60"/>
                  <a:gd name="T64" fmla="*/ 0 w 331"/>
                  <a:gd name="T65" fmla="*/ 3 h 60"/>
                  <a:gd name="T66" fmla="*/ 0 w 331"/>
                  <a:gd name="T67" fmla="*/ 4 h 60"/>
                  <a:gd name="T68" fmla="*/ 0 w 331"/>
                  <a:gd name="T69" fmla="*/ 3 h 60"/>
                  <a:gd name="T70" fmla="*/ 0 w 331"/>
                  <a:gd name="T71" fmla="*/ 3 h 60"/>
                  <a:gd name="T72" fmla="*/ 0 w 331"/>
                  <a:gd name="T73" fmla="*/ 0 h 60"/>
                  <a:gd name="T74" fmla="*/ 0 w 331"/>
                  <a:gd name="T75" fmla="*/ 4 h 60"/>
                  <a:gd name="T76" fmla="*/ 0 w 331"/>
                  <a:gd name="T77" fmla="*/ 3 h 60"/>
                  <a:gd name="T78" fmla="*/ 0 w 331"/>
                  <a:gd name="T79" fmla="*/ 3 h 60"/>
                  <a:gd name="T80" fmla="*/ 0 w 331"/>
                  <a:gd name="T81" fmla="*/ 3 h 60"/>
                  <a:gd name="T82" fmla="*/ 0 w 331"/>
                  <a:gd name="T83" fmla="*/ 12 h 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31" h="60">
                    <a:moveTo>
                      <a:pt x="0" y="18"/>
                    </a:moveTo>
                    <a:lnTo>
                      <a:pt x="6" y="24"/>
                    </a:lnTo>
                    <a:lnTo>
                      <a:pt x="6" y="12"/>
                    </a:lnTo>
                    <a:lnTo>
                      <a:pt x="12" y="6"/>
                    </a:lnTo>
                    <a:lnTo>
                      <a:pt x="12" y="24"/>
                    </a:lnTo>
                    <a:lnTo>
                      <a:pt x="18" y="18"/>
                    </a:lnTo>
                    <a:lnTo>
                      <a:pt x="18" y="60"/>
                    </a:lnTo>
                    <a:lnTo>
                      <a:pt x="18" y="6"/>
                    </a:lnTo>
                    <a:lnTo>
                      <a:pt x="18" y="54"/>
                    </a:lnTo>
                    <a:lnTo>
                      <a:pt x="24" y="48"/>
                    </a:lnTo>
                    <a:lnTo>
                      <a:pt x="24" y="18"/>
                    </a:lnTo>
                    <a:lnTo>
                      <a:pt x="30" y="12"/>
                    </a:lnTo>
                    <a:lnTo>
                      <a:pt x="30" y="18"/>
                    </a:lnTo>
                    <a:lnTo>
                      <a:pt x="30" y="12"/>
                    </a:lnTo>
                    <a:lnTo>
                      <a:pt x="36" y="18"/>
                    </a:lnTo>
                    <a:lnTo>
                      <a:pt x="48" y="18"/>
                    </a:lnTo>
                    <a:lnTo>
                      <a:pt x="48" y="12"/>
                    </a:lnTo>
                    <a:lnTo>
                      <a:pt x="48" y="24"/>
                    </a:lnTo>
                    <a:lnTo>
                      <a:pt x="54" y="18"/>
                    </a:lnTo>
                    <a:lnTo>
                      <a:pt x="54" y="24"/>
                    </a:lnTo>
                    <a:lnTo>
                      <a:pt x="54" y="6"/>
                    </a:lnTo>
                    <a:lnTo>
                      <a:pt x="60" y="12"/>
                    </a:lnTo>
                    <a:lnTo>
                      <a:pt x="60" y="60"/>
                    </a:lnTo>
                    <a:lnTo>
                      <a:pt x="60" y="18"/>
                    </a:lnTo>
                    <a:lnTo>
                      <a:pt x="66" y="12"/>
                    </a:lnTo>
                    <a:lnTo>
                      <a:pt x="66" y="18"/>
                    </a:lnTo>
                    <a:lnTo>
                      <a:pt x="66" y="12"/>
                    </a:lnTo>
                    <a:lnTo>
                      <a:pt x="72" y="6"/>
                    </a:lnTo>
                    <a:lnTo>
                      <a:pt x="72" y="18"/>
                    </a:lnTo>
                    <a:lnTo>
                      <a:pt x="78" y="12"/>
                    </a:lnTo>
                    <a:lnTo>
                      <a:pt x="78" y="18"/>
                    </a:lnTo>
                    <a:lnTo>
                      <a:pt x="84" y="12"/>
                    </a:lnTo>
                    <a:lnTo>
                      <a:pt x="84" y="18"/>
                    </a:lnTo>
                    <a:lnTo>
                      <a:pt x="84" y="6"/>
                    </a:lnTo>
                    <a:lnTo>
                      <a:pt x="84" y="12"/>
                    </a:lnTo>
                    <a:lnTo>
                      <a:pt x="90" y="18"/>
                    </a:lnTo>
                    <a:lnTo>
                      <a:pt x="96" y="12"/>
                    </a:lnTo>
                    <a:lnTo>
                      <a:pt x="96" y="60"/>
                    </a:lnTo>
                    <a:lnTo>
                      <a:pt x="96" y="0"/>
                    </a:lnTo>
                    <a:lnTo>
                      <a:pt x="96" y="24"/>
                    </a:lnTo>
                    <a:lnTo>
                      <a:pt x="102" y="18"/>
                    </a:lnTo>
                    <a:lnTo>
                      <a:pt x="102" y="24"/>
                    </a:lnTo>
                    <a:lnTo>
                      <a:pt x="102" y="18"/>
                    </a:lnTo>
                    <a:lnTo>
                      <a:pt x="108" y="12"/>
                    </a:lnTo>
                    <a:lnTo>
                      <a:pt x="108" y="18"/>
                    </a:lnTo>
                    <a:lnTo>
                      <a:pt x="114" y="24"/>
                    </a:lnTo>
                    <a:lnTo>
                      <a:pt x="114" y="18"/>
                    </a:lnTo>
                    <a:lnTo>
                      <a:pt x="114" y="24"/>
                    </a:lnTo>
                    <a:lnTo>
                      <a:pt x="126" y="12"/>
                    </a:lnTo>
                    <a:lnTo>
                      <a:pt x="120" y="12"/>
                    </a:lnTo>
                    <a:lnTo>
                      <a:pt x="126" y="18"/>
                    </a:lnTo>
                    <a:lnTo>
                      <a:pt x="132" y="12"/>
                    </a:lnTo>
                    <a:lnTo>
                      <a:pt x="132" y="48"/>
                    </a:lnTo>
                    <a:lnTo>
                      <a:pt x="138" y="42"/>
                    </a:lnTo>
                    <a:lnTo>
                      <a:pt x="138" y="18"/>
                    </a:lnTo>
                    <a:lnTo>
                      <a:pt x="144" y="12"/>
                    </a:lnTo>
                    <a:lnTo>
                      <a:pt x="150" y="18"/>
                    </a:lnTo>
                    <a:lnTo>
                      <a:pt x="156" y="18"/>
                    </a:lnTo>
                    <a:lnTo>
                      <a:pt x="162" y="12"/>
                    </a:lnTo>
                    <a:lnTo>
                      <a:pt x="162" y="18"/>
                    </a:lnTo>
                    <a:lnTo>
                      <a:pt x="168" y="24"/>
                    </a:lnTo>
                    <a:lnTo>
                      <a:pt x="168" y="12"/>
                    </a:lnTo>
                    <a:lnTo>
                      <a:pt x="168" y="24"/>
                    </a:lnTo>
                    <a:lnTo>
                      <a:pt x="174" y="30"/>
                    </a:lnTo>
                    <a:lnTo>
                      <a:pt x="174" y="48"/>
                    </a:lnTo>
                    <a:lnTo>
                      <a:pt x="174" y="18"/>
                    </a:lnTo>
                    <a:lnTo>
                      <a:pt x="180" y="12"/>
                    </a:lnTo>
                    <a:lnTo>
                      <a:pt x="186" y="18"/>
                    </a:lnTo>
                    <a:lnTo>
                      <a:pt x="192" y="18"/>
                    </a:lnTo>
                    <a:lnTo>
                      <a:pt x="198" y="12"/>
                    </a:lnTo>
                    <a:lnTo>
                      <a:pt x="198" y="6"/>
                    </a:lnTo>
                    <a:lnTo>
                      <a:pt x="198" y="12"/>
                    </a:lnTo>
                    <a:lnTo>
                      <a:pt x="204" y="18"/>
                    </a:lnTo>
                    <a:lnTo>
                      <a:pt x="210" y="12"/>
                    </a:lnTo>
                    <a:lnTo>
                      <a:pt x="210" y="60"/>
                    </a:lnTo>
                    <a:lnTo>
                      <a:pt x="210" y="0"/>
                    </a:lnTo>
                    <a:lnTo>
                      <a:pt x="210" y="18"/>
                    </a:lnTo>
                    <a:lnTo>
                      <a:pt x="216" y="18"/>
                    </a:lnTo>
                    <a:lnTo>
                      <a:pt x="223" y="12"/>
                    </a:lnTo>
                    <a:lnTo>
                      <a:pt x="223" y="6"/>
                    </a:lnTo>
                    <a:lnTo>
                      <a:pt x="223" y="12"/>
                    </a:lnTo>
                    <a:lnTo>
                      <a:pt x="229" y="18"/>
                    </a:lnTo>
                    <a:lnTo>
                      <a:pt x="235" y="18"/>
                    </a:lnTo>
                    <a:lnTo>
                      <a:pt x="241" y="12"/>
                    </a:lnTo>
                    <a:lnTo>
                      <a:pt x="241" y="6"/>
                    </a:lnTo>
                    <a:lnTo>
                      <a:pt x="241" y="18"/>
                    </a:lnTo>
                    <a:lnTo>
                      <a:pt x="247" y="12"/>
                    </a:lnTo>
                    <a:lnTo>
                      <a:pt x="247" y="0"/>
                    </a:lnTo>
                    <a:lnTo>
                      <a:pt x="247" y="12"/>
                    </a:lnTo>
                    <a:lnTo>
                      <a:pt x="253" y="24"/>
                    </a:lnTo>
                    <a:lnTo>
                      <a:pt x="253" y="54"/>
                    </a:lnTo>
                    <a:lnTo>
                      <a:pt x="253" y="18"/>
                    </a:lnTo>
                    <a:lnTo>
                      <a:pt x="259" y="12"/>
                    </a:lnTo>
                    <a:lnTo>
                      <a:pt x="259" y="18"/>
                    </a:lnTo>
                    <a:lnTo>
                      <a:pt x="259" y="12"/>
                    </a:lnTo>
                    <a:lnTo>
                      <a:pt x="265" y="6"/>
                    </a:lnTo>
                    <a:lnTo>
                      <a:pt x="265" y="18"/>
                    </a:lnTo>
                    <a:lnTo>
                      <a:pt x="271" y="12"/>
                    </a:lnTo>
                    <a:lnTo>
                      <a:pt x="271" y="18"/>
                    </a:lnTo>
                    <a:lnTo>
                      <a:pt x="271" y="12"/>
                    </a:lnTo>
                    <a:lnTo>
                      <a:pt x="271" y="18"/>
                    </a:lnTo>
                    <a:lnTo>
                      <a:pt x="277" y="12"/>
                    </a:lnTo>
                    <a:lnTo>
                      <a:pt x="277" y="18"/>
                    </a:lnTo>
                    <a:lnTo>
                      <a:pt x="277" y="6"/>
                    </a:lnTo>
                    <a:lnTo>
                      <a:pt x="277" y="12"/>
                    </a:lnTo>
                    <a:lnTo>
                      <a:pt x="289" y="12"/>
                    </a:lnTo>
                    <a:lnTo>
                      <a:pt x="289" y="54"/>
                    </a:lnTo>
                    <a:lnTo>
                      <a:pt x="289" y="0"/>
                    </a:lnTo>
                    <a:lnTo>
                      <a:pt x="289" y="18"/>
                    </a:lnTo>
                    <a:lnTo>
                      <a:pt x="295" y="12"/>
                    </a:lnTo>
                    <a:lnTo>
                      <a:pt x="295" y="18"/>
                    </a:lnTo>
                    <a:lnTo>
                      <a:pt x="295" y="12"/>
                    </a:lnTo>
                    <a:lnTo>
                      <a:pt x="307" y="12"/>
                    </a:lnTo>
                    <a:lnTo>
                      <a:pt x="301" y="12"/>
                    </a:lnTo>
                    <a:lnTo>
                      <a:pt x="307" y="12"/>
                    </a:lnTo>
                    <a:lnTo>
                      <a:pt x="313" y="6"/>
                    </a:lnTo>
                    <a:lnTo>
                      <a:pt x="319" y="0"/>
                    </a:lnTo>
                    <a:lnTo>
                      <a:pt x="319" y="18"/>
                    </a:lnTo>
                    <a:lnTo>
                      <a:pt x="319" y="12"/>
                    </a:lnTo>
                    <a:lnTo>
                      <a:pt x="325" y="18"/>
                    </a:lnTo>
                    <a:lnTo>
                      <a:pt x="325" y="0"/>
                    </a:lnTo>
                    <a:lnTo>
                      <a:pt x="325" y="54"/>
                    </a:lnTo>
                    <a:lnTo>
                      <a:pt x="331" y="48"/>
                    </a:lnTo>
                    <a:lnTo>
                      <a:pt x="331" y="12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" name="Freeform 19">
                <a:extLst>
                  <a:ext uri="{FF2B5EF4-FFF2-40B4-BE49-F238E27FC236}">
                    <a16:creationId xmlns:a16="http://schemas.microsoft.com/office/drawing/2014/main" id="{771C69D1-FE57-9C48-A62E-1E2F85684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" y="4142"/>
                <a:ext cx="93" cy="40"/>
              </a:xfrm>
              <a:custGeom>
                <a:avLst/>
                <a:gdLst>
                  <a:gd name="T0" fmla="*/ 0 w 361"/>
                  <a:gd name="T1" fmla="*/ 2 h 77"/>
                  <a:gd name="T2" fmla="*/ 0 w 361"/>
                  <a:gd name="T3" fmla="*/ 0 h 77"/>
                  <a:gd name="T4" fmla="*/ 0 w 361"/>
                  <a:gd name="T5" fmla="*/ 4 h 77"/>
                  <a:gd name="T6" fmla="*/ 0 w 361"/>
                  <a:gd name="T7" fmla="*/ 11 h 77"/>
                  <a:gd name="T8" fmla="*/ 0 w 361"/>
                  <a:gd name="T9" fmla="*/ 2 h 77"/>
                  <a:gd name="T10" fmla="*/ 0 w 361"/>
                  <a:gd name="T11" fmla="*/ 2 h 77"/>
                  <a:gd name="T12" fmla="*/ 0 w 361"/>
                  <a:gd name="T13" fmla="*/ 2 h 77"/>
                  <a:gd name="T14" fmla="*/ 0 w 361"/>
                  <a:gd name="T15" fmla="*/ 11 h 77"/>
                  <a:gd name="T16" fmla="*/ 0 w 361"/>
                  <a:gd name="T17" fmla="*/ 2 h 77"/>
                  <a:gd name="T18" fmla="*/ 0 w 361"/>
                  <a:gd name="T19" fmla="*/ 2 h 77"/>
                  <a:gd name="T20" fmla="*/ 0 w 361"/>
                  <a:gd name="T21" fmla="*/ 2 h 77"/>
                  <a:gd name="T22" fmla="*/ 0 w 361"/>
                  <a:gd name="T23" fmla="*/ 6 h 77"/>
                  <a:gd name="T24" fmla="*/ 0 w 361"/>
                  <a:gd name="T25" fmla="*/ 4 h 77"/>
                  <a:gd name="T26" fmla="*/ 0 w 361"/>
                  <a:gd name="T27" fmla="*/ 7 h 77"/>
                  <a:gd name="T28" fmla="*/ 0 w 361"/>
                  <a:gd name="T29" fmla="*/ 9 h 77"/>
                  <a:gd name="T30" fmla="*/ 0 w 361"/>
                  <a:gd name="T31" fmla="*/ 17 h 77"/>
                  <a:gd name="T32" fmla="*/ 0 w 361"/>
                  <a:gd name="T33" fmla="*/ 7 h 77"/>
                  <a:gd name="T34" fmla="*/ 0 w 361"/>
                  <a:gd name="T35" fmla="*/ 8 h 77"/>
                  <a:gd name="T36" fmla="*/ 0 w 361"/>
                  <a:gd name="T37" fmla="*/ 8 h 77"/>
                  <a:gd name="T38" fmla="*/ 0 w 361"/>
                  <a:gd name="T39" fmla="*/ 8 h 77"/>
                  <a:gd name="T40" fmla="*/ 0 w 361"/>
                  <a:gd name="T41" fmla="*/ 13 h 77"/>
                  <a:gd name="T42" fmla="*/ 0 w 361"/>
                  <a:gd name="T43" fmla="*/ 8 h 77"/>
                  <a:gd name="T44" fmla="*/ 0 w 361"/>
                  <a:gd name="T45" fmla="*/ 8 h 77"/>
                  <a:gd name="T46" fmla="*/ 0 w 361"/>
                  <a:gd name="T47" fmla="*/ 8 h 77"/>
                  <a:gd name="T48" fmla="*/ 0 w 361"/>
                  <a:gd name="T49" fmla="*/ 6 h 77"/>
                  <a:gd name="T50" fmla="*/ 0 w 361"/>
                  <a:gd name="T51" fmla="*/ 6 h 77"/>
                  <a:gd name="T52" fmla="*/ 0 w 361"/>
                  <a:gd name="T53" fmla="*/ 7 h 77"/>
                  <a:gd name="T54" fmla="*/ 0 w 361"/>
                  <a:gd name="T55" fmla="*/ 6 h 77"/>
                  <a:gd name="T56" fmla="*/ 0 w 361"/>
                  <a:gd name="T57" fmla="*/ 14 h 77"/>
                  <a:gd name="T58" fmla="*/ 0 w 361"/>
                  <a:gd name="T59" fmla="*/ 6 h 77"/>
                  <a:gd name="T60" fmla="*/ 0 w 361"/>
                  <a:gd name="T61" fmla="*/ 4 h 77"/>
                  <a:gd name="T62" fmla="*/ 0 w 361"/>
                  <a:gd name="T63" fmla="*/ 6 h 77"/>
                  <a:gd name="T64" fmla="*/ 0 w 361"/>
                  <a:gd name="T65" fmla="*/ 2 h 77"/>
                  <a:gd name="T66" fmla="*/ 0 w 361"/>
                  <a:gd name="T67" fmla="*/ 2 h 77"/>
                  <a:gd name="T68" fmla="*/ 0 w 361"/>
                  <a:gd name="T69" fmla="*/ 6 h 77"/>
                  <a:gd name="T70" fmla="*/ 0 w 361"/>
                  <a:gd name="T71" fmla="*/ 4 h 77"/>
                  <a:gd name="T72" fmla="*/ 0 w 361"/>
                  <a:gd name="T73" fmla="*/ 6 h 77"/>
                  <a:gd name="T74" fmla="*/ 0 w 361"/>
                  <a:gd name="T75" fmla="*/ 4 h 77"/>
                  <a:gd name="T76" fmla="*/ 0 w 361"/>
                  <a:gd name="T77" fmla="*/ 4 h 77"/>
                  <a:gd name="T78" fmla="*/ 0 w 361"/>
                  <a:gd name="T79" fmla="*/ 2 h 77"/>
                  <a:gd name="T80" fmla="*/ 0 w 361"/>
                  <a:gd name="T81" fmla="*/ 4 h 77"/>
                  <a:gd name="T82" fmla="*/ 0 w 361"/>
                  <a:gd name="T83" fmla="*/ 4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61" h="77">
                    <a:moveTo>
                      <a:pt x="0" y="12"/>
                    </a:moveTo>
                    <a:lnTo>
                      <a:pt x="6" y="6"/>
                    </a:lnTo>
                    <a:lnTo>
                      <a:pt x="12" y="12"/>
                    </a:lnTo>
                    <a:lnTo>
                      <a:pt x="18" y="12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24" y="12"/>
                    </a:lnTo>
                    <a:lnTo>
                      <a:pt x="30" y="18"/>
                    </a:lnTo>
                    <a:lnTo>
                      <a:pt x="30" y="0"/>
                    </a:lnTo>
                    <a:lnTo>
                      <a:pt x="36" y="6"/>
                    </a:lnTo>
                    <a:lnTo>
                      <a:pt x="36" y="54"/>
                    </a:lnTo>
                    <a:lnTo>
                      <a:pt x="36" y="12"/>
                    </a:lnTo>
                    <a:lnTo>
                      <a:pt x="42" y="6"/>
                    </a:lnTo>
                    <a:lnTo>
                      <a:pt x="42" y="12"/>
                    </a:lnTo>
                    <a:lnTo>
                      <a:pt x="42" y="6"/>
                    </a:lnTo>
                    <a:lnTo>
                      <a:pt x="48" y="12"/>
                    </a:lnTo>
                    <a:lnTo>
                      <a:pt x="54" y="12"/>
                    </a:lnTo>
                    <a:lnTo>
                      <a:pt x="60" y="6"/>
                    </a:lnTo>
                    <a:lnTo>
                      <a:pt x="60" y="0"/>
                    </a:lnTo>
                    <a:lnTo>
                      <a:pt x="60" y="6"/>
                    </a:lnTo>
                    <a:lnTo>
                      <a:pt x="66" y="12"/>
                    </a:lnTo>
                    <a:lnTo>
                      <a:pt x="72" y="6"/>
                    </a:lnTo>
                    <a:lnTo>
                      <a:pt x="72" y="54"/>
                    </a:lnTo>
                    <a:lnTo>
                      <a:pt x="72" y="0"/>
                    </a:lnTo>
                    <a:lnTo>
                      <a:pt x="72" y="18"/>
                    </a:lnTo>
                    <a:lnTo>
                      <a:pt x="78" y="12"/>
                    </a:lnTo>
                    <a:lnTo>
                      <a:pt x="90" y="12"/>
                    </a:lnTo>
                    <a:lnTo>
                      <a:pt x="90" y="18"/>
                    </a:lnTo>
                    <a:lnTo>
                      <a:pt x="96" y="12"/>
                    </a:lnTo>
                    <a:lnTo>
                      <a:pt x="108" y="24"/>
                    </a:lnTo>
                    <a:lnTo>
                      <a:pt x="108" y="66"/>
                    </a:lnTo>
                    <a:lnTo>
                      <a:pt x="108" y="6"/>
                    </a:lnTo>
                    <a:lnTo>
                      <a:pt x="108" y="48"/>
                    </a:lnTo>
                    <a:lnTo>
                      <a:pt x="114" y="36"/>
                    </a:lnTo>
                    <a:lnTo>
                      <a:pt x="114" y="24"/>
                    </a:lnTo>
                    <a:lnTo>
                      <a:pt x="120" y="18"/>
                    </a:lnTo>
                    <a:lnTo>
                      <a:pt x="120" y="24"/>
                    </a:lnTo>
                    <a:lnTo>
                      <a:pt x="120" y="18"/>
                    </a:lnTo>
                    <a:lnTo>
                      <a:pt x="132" y="30"/>
                    </a:lnTo>
                    <a:lnTo>
                      <a:pt x="132" y="36"/>
                    </a:lnTo>
                    <a:lnTo>
                      <a:pt x="132" y="30"/>
                    </a:lnTo>
                    <a:lnTo>
                      <a:pt x="138" y="24"/>
                    </a:lnTo>
                    <a:lnTo>
                      <a:pt x="138" y="36"/>
                    </a:lnTo>
                    <a:lnTo>
                      <a:pt x="145" y="42"/>
                    </a:lnTo>
                    <a:lnTo>
                      <a:pt x="145" y="24"/>
                    </a:lnTo>
                    <a:lnTo>
                      <a:pt x="145" y="72"/>
                    </a:lnTo>
                    <a:lnTo>
                      <a:pt x="151" y="77"/>
                    </a:lnTo>
                    <a:lnTo>
                      <a:pt x="151" y="36"/>
                    </a:lnTo>
                    <a:lnTo>
                      <a:pt x="157" y="42"/>
                    </a:lnTo>
                    <a:lnTo>
                      <a:pt x="157" y="30"/>
                    </a:lnTo>
                    <a:lnTo>
                      <a:pt x="163" y="36"/>
                    </a:lnTo>
                    <a:lnTo>
                      <a:pt x="163" y="42"/>
                    </a:lnTo>
                    <a:lnTo>
                      <a:pt x="169" y="36"/>
                    </a:lnTo>
                    <a:lnTo>
                      <a:pt x="169" y="42"/>
                    </a:lnTo>
                    <a:lnTo>
                      <a:pt x="175" y="36"/>
                    </a:lnTo>
                    <a:lnTo>
                      <a:pt x="175" y="30"/>
                    </a:lnTo>
                    <a:lnTo>
                      <a:pt x="175" y="42"/>
                    </a:lnTo>
                    <a:lnTo>
                      <a:pt x="181" y="36"/>
                    </a:lnTo>
                    <a:lnTo>
                      <a:pt x="181" y="30"/>
                    </a:lnTo>
                    <a:lnTo>
                      <a:pt x="181" y="42"/>
                    </a:lnTo>
                    <a:lnTo>
                      <a:pt x="187" y="60"/>
                    </a:lnTo>
                    <a:lnTo>
                      <a:pt x="187" y="77"/>
                    </a:lnTo>
                    <a:lnTo>
                      <a:pt x="187" y="42"/>
                    </a:lnTo>
                    <a:lnTo>
                      <a:pt x="193" y="36"/>
                    </a:lnTo>
                    <a:lnTo>
                      <a:pt x="199" y="30"/>
                    </a:lnTo>
                    <a:lnTo>
                      <a:pt x="199" y="42"/>
                    </a:lnTo>
                    <a:lnTo>
                      <a:pt x="199" y="36"/>
                    </a:lnTo>
                    <a:lnTo>
                      <a:pt x="211" y="36"/>
                    </a:lnTo>
                    <a:lnTo>
                      <a:pt x="211" y="24"/>
                    </a:lnTo>
                    <a:lnTo>
                      <a:pt x="211" y="36"/>
                    </a:lnTo>
                    <a:lnTo>
                      <a:pt x="217" y="30"/>
                    </a:lnTo>
                    <a:lnTo>
                      <a:pt x="217" y="18"/>
                    </a:lnTo>
                    <a:lnTo>
                      <a:pt x="223" y="24"/>
                    </a:lnTo>
                    <a:lnTo>
                      <a:pt x="223" y="72"/>
                    </a:lnTo>
                    <a:lnTo>
                      <a:pt x="223" y="30"/>
                    </a:lnTo>
                    <a:lnTo>
                      <a:pt x="229" y="24"/>
                    </a:lnTo>
                    <a:lnTo>
                      <a:pt x="235" y="30"/>
                    </a:lnTo>
                    <a:lnTo>
                      <a:pt x="241" y="30"/>
                    </a:lnTo>
                    <a:lnTo>
                      <a:pt x="247" y="30"/>
                    </a:lnTo>
                    <a:lnTo>
                      <a:pt x="247" y="18"/>
                    </a:lnTo>
                    <a:lnTo>
                      <a:pt x="247" y="30"/>
                    </a:lnTo>
                    <a:lnTo>
                      <a:pt x="253" y="24"/>
                    </a:lnTo>
                    <a:lnTo>
                      <a:pt x="253" y="12"/>
                    </a:lnTo>
                    <a:lnTo>
                      <a:pt x="259" y="18"/>
                    </a:lnTo>
                    <a:lnTo>
                      <a:pt x="259" y="66"/>
                    </a:lnTo>
                    <a:lnTo>
                      <a:pt x="259" y="24"/>
                    </a:lnTo>
                    <a:lnTo>
                      <a:pt x="265" y="18"/>
                    </a:lnTo>
                    <a:lnTo>
                      <a:pt x="265" y="24"/>
                    </a:lnTo>
                    <a:lnTo>
                      <a:pt x="265" y="18"/>
                    </a:lnTo>
                    <a:lnTo>
                      <a:pt x="271" y="24"/>
                    </a:lnTo>
                    <a:lnTo>
                      <a:pt x="271" y="18"/>
                    </a:lnTo>
                    <a:lnTo>
                      <a:pt x="271" y="24"/>
                    </a:lnTo>
                    <a:lnTo>
                      <a:pt x="277" y="18"/>
                    </a:lnTo>
                    <a:lnTo>
                      <a:pt x="277" y="24"/>
                    </a:lnTo>
                    <a:lnTo>
                      <a:pt x="277" y="18"/>
                    </a:lnTo>
                    <a:lnTo>
                      <a:pt x="283" y="24"/>
                    </a:lnTo>
                    <a:lnTo>
                      <a:pt x="283" y="12"/>
                    </a:lnTo>
                    <a:lnTo>
                      <a:pt x="283" y="18"/>
                    </a:lnTo>
                    <a:lnTo>
                      <a:pt x="289" y="24"/>
                    </a:lnTo>
                    <a:lnTo>
                      <a:pt x="289" y="6"/>
                    </a:lnTo>
                    <a:lnTo>
                      <a:pt x="295" y="12"/>
                    </a:lnTo>
                    <a:lnTo>
                      <a:pt x="295" y="60"/>
                    </a:lnTo>
                    <a:lnTo>
                      <a:pt x="295" y="24"/>
                    </a:lnTo>
                    <a:lnTo>
                      <a:pt x="301" y="18"/>
                    </a:lnTo>
                    <a:lnTo>
                      <a:pt x="307" y="12"/>
                    </a:lnTo>
                    <a:lnTo>
                      <a:pt x="307" y="18"/>
                    </a:lnTo>
                    <a:lnTo>
                      <a:pt x="307" y="12"/>
                    </a:lnTo>
                    <a:lnTo>
                      <a:pt x="307" y="18"/>
                    </a:lnTo>
                    <a:lnTo>
                      <a:pt x="313" y="24"/>
                    </a:lnTo>
                    <a:lnTo>
                      <a:pt x="313" y="18"/>
                    </a:lnTo>
                    <a:lnTo>
                      <a:pt x="313" y="24"/>
                    </a:lnTo>
                    <a:lnTo>
                      <a:pt x="319" y="18"/>
                    </a:lnTo>
                    <a:lnTo>
                      <a:pt x="319" y="24"/>
                    </a:lnTo>
                    <a:lnTo>
                      <a:pt x="319" y="12"/>
                    </a:lnTo>
                    <a:lnTo>
                      <a:pt x="319" y="18"/>
                    </a:lnTo>
                    <a:lnTo>
                      <a:pt x="325" y="24"/>
                    </a:lnTo>
                    <a:lnTo>
                      <a:pt x="325" y="6"/>
                    </a:lnTo>
                    <a:lnTo>
                      <a:pt x="331" y="12"/>
                    </a:lnTo>
                    <a:lnTo>
                      <a:pt x="331" y="60"/>
                    </a:lnTo>
                    <a:lnTo>
                      <a:pt x="331" y="24"/>
                    </a:lnTo>
                    <a:lnTo>
                      <a:pt x="337" y="18"/>
                    </a:lnTo>
                    <a:lnTo>
                      <a:pt x="349" y="18"/>
                    </a:lnTo>
                    <a:lnTo>
                      <a:pt x="349" y="24"/>
                    </a:lnTo>
                    <a:lnTo>
                      <a:pt x="349" y="18"/>
                    </a:lnTo>
                    <a:lnTo>
                      <a:pt x="361" y="18"/>
                    </a:lnTo>
                    <a:lnTo>
                      <a:pt x="361" y="2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" name="Freeform 20">
                <a:extLst>
                  <a:ext uri="{FF2B5EF4-FFF2-40B4-BE49-F238E27FC236}">
                    <a16:creationId xmlns:a16="http://schemas.microsoft.com/office/drawing/2014/main" id="{D969025B-3490-F547-BC55-9675BBAB0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4129"/>
                <a:ext cx="87" cy="44"/>
              </a:xfrm>
              <a:custGeom>
                <a:avLst/>
                <a:gdLst>
                  <a:gd name="T0" fmla="*/ 0 w 338"/>
                  <a:gd name="T1" fmla="*/ 8 h 84"/>
                  <a:gd name="T2" fmla="*/ 0 w 338"/>
                  <a:gd name="T3" fmla="*/ 9 h 84"/>
                  <a:gd name="T4" fmla="*/ 0 w 338"/>
                  <a:gd name="T5" fmla="*/ 9 h 84"/>
                  <a:gd name="T6" fmla="*/ 0 w 338"/>
                  <a:gd name="T7" fmla="*/ 9 h 84"/>
                  <a:gd name="T8" fmla="*/ 0 w 338"/>
                  <a:gd name="T9" fmla="*/ 8 h 84"/>
                  <a:gd name="T10" fmla="*/ 0 w 338"/>
                  <a:gd name="T11" fmla="*/ 8 h 84"/>
                  <a:gd name="T12" fmla="*/ 0 w 338"/>
                  <a:gd name="T13" fmla="*/ 8 h 84"/>
                  <a:gd name="T14" fmla="*/ 0 w 338"/>
                  <a:gd name="T15" fmla="*/ 9 h 84"/>
                  <a:gd name="T16" fmla="*/ 0 w 338"/>
                  <a:gd name="T17" fmla="*/ 8 h 84"/>
                  <a:gd name="T18" fmla="*/ 0 w 338"/>
                  <a:gd name="T19" fmla="*/ 10 h 84"/>
                  <a:gd name="T20" fmla="*/ 0 w 338"/>
                  <a:gd name="T21" fmla="*/ 9 h 84"/>
                  <a:gd name="T22" fmla="*/ 0 w 338"/>
                  <a:gd name="T23" fmla="*/ 9 h 84"/>
                  <a:gd name="T24" fmla="*/ 0 w 338"/>
                  <a:gd name="T25" fmla="*/ 6 h 84"/>
                  <a:gd name="T26" fmla="*/ 0 w 338"/>
                  <a:gd name="T27" fmla="*/ 5 h 84"/>
                  <a:gd name="T28" fmla="*/ 0 w 338"/>
                  <a:gd name="T29" fmla="*/ 8 h 84"/>
                  <a:gd name="T30" fmla="*/ 0 w 338"/>
                  <a:gd name="T31" fmla="*/ 6 h 84"/>
                  <a:gd name="T32" fmla="*/ 0 w 338"/>
                  <a:gd name="T33" fmla="*/ 10 h 84"/>
                  <a:gd name="T34" fmla="*/ 0 w 338"/>
                  <a:gd name="T35" fmla="*/ 18 h 84"/>
                  <a:gd name="T36" fmla="*/ 0 w 338"/>
                  <a:gd name="T37" fmla="*/ 8 h 84"/>
                  <a:gd name="T38" fmla="*/ 0 w 338"/>
                  <a:gd name="T39" fmla="*/ 6 h 84"/>
                  <a:gd name="T40" fmla="*/ 0 w 338"/>
                  <a:gd name="T41" fmla="*/ 9 h 84"/>
                  <a:gd name="T42" fmla="*/ 0 w 338"/>
                  <a:gd name="T43" fmla="*/ 9 h 84"/>
                  <a:gd name="T44" fmla="*/ 0 w 338"/>
                  <a:gd name="T45" fmla="*/ 9 h 84"/>
                  <a:gd name="T46" fmla="*/ 0 w 338"/>
                  <a:gd name="T47" fmla="*/ 5 h 84"/>
                  <a:gd name="T48" fmla="*/ 0 w 338"/>
                  <a:gd name="T49" fmla="*/ 6 h 84"/>
                  <a:gd name="T50" fmla="*/ 0 w 338"/>
                  <a:gd name="T51" fmla="*/ 8 h 84"/>
                  <a:gd name="T52" fmla="*/ 0 w 338"/>
                  <a:gd name="T53" fmla="*/ 4 h 84"/>
                  <a:gd name="T54" fmla="*/ 0 w 338"/>
                  <a:gd name="T55" fmla="*/ 14 h 84"/>
                  <a:gd name="T56" fmla="*/ 0 w 338"/>
                  <a:gd name="T57" fmla="*/ 4 h 84"/>
                  <a:gd name="T58" fmla="*/ 0 w 338"/>
                  <a:gd name="T59" fmla="*/ 4 h 84"/>
                  <a:gd name="T60" fmla="*/ 0 w 338"/>
                  <a:gd name="T61" fmla="*/ 4 h 84"/>
                  <a:gd name="T62" fmla="*/ 0 w 338"/>
                  <a:gd name="T63" fmla="*/ 0 h 84"/>
                  <a:gd name="T64" fmla="*/ 0 w 338"/>
                  <a:gd name="T65" fmla="*/ 2 h 84"/>
                  <a:gd name="T66" fmla="*/ 0 w 338"/>
                  <a:gd name="T67" fmla="*/ 2 h 84"/>
                  <a:gd name="T68" fmla="*/ 0 w 338"/>
                  <a:gd name="T69" fmla="*/ 2 h 84"/>
                  <a:gd name="T70" fmla="*/ 0 w 338"/>
                  <a:gd name="T71" fmla="*/ 2 h 84"/>
                  <a:gd name="T72" fmla="*/ 0 w 338"/>
                  <a:gd name="T73" fmla="*/ 4 h 84"/>
                  <a:gd name="T74" fmla="*/ 0 w 338"/>
                  <a:gd name="T75" fmla="*/ 2 h 84"/>
                  <a:gd name="T76" fmla="*/ 0 w 338"/>
                  <a:gd name="T77" fmla="*/ 4 h 84"/>
                  <a:gd name="T78" fmla="*/ 0 w 338"/>
                  <a:gd name="T79" fmla="*/ 2 h 84"/>
                  <a:gd name="T80" fmla="*/ 0 w 338"/>
                  <a:gd name="T81" fmla="*/ 2 h 84"/>
                  <a:gd name="T82" fmla="*/ 0 w 338"/>
                  <a:gd name="T83" fmla="*/ 0 h 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38" h="84">
                    <a:moveTo>
                      <a:pt x="0" y="48"/>
                    </a:moveTo>
                    <a:lnTo>
                      <a:pt x="0" y="30"/>
                    </a:lnTo>
                    <a:lnTo>
                      <a:pt x="6" y="36"/>
                    </a:lnTo>
                    <a:lnTo>
                      <a:pt x="6" y="84"/>
                    </a:lnTo>
                    <a:lnTo>
                      <a:pt x="6" y="48"/>
                    </a:lnTo>
                    <a:lnTo>
                      <a:pt x="12" y="42"/>
                    </a:lnTo>
                    <a:lnTo>
                      <a:pt x="18" y="36"/>
                    </a:lnTo>
                    <a:lnTo>
                      <a:pt x="18" y="42"/>
                    </a:lnTo>
                    <a:lnTo>
                      <a:pt x="30" y="42"/>
                    </a:lnTo>
                    <a:lnTo>
                      <a:pt x="30" y="36"/>
                    </a:lnTo>
                    <a:lnTo>
                      <a:pt x="30" y="42"/>
                    </a:lnTo>
                    <a:lnTo>
                      <a:pt x="36" y="48"/>
                    </a:lnTo>
                    <a:lnTo>
                      <a:pt x="36" y="30"/>
                    </a:lnTo>
                    <a:lnTo>
                      <a:pt x="43" y="36"/>
                    </a:lnTo>
                    <a:lnTo>
                      <a:pt x="43" y="84"/>
                    </a:lnTo>
                    <a:lnTo>
                      <a:pt x="43" y="42"/>
                    </a:lnTo>
                    <a:lnTo>
                      <a:pt x="49" y="36"/>
                    </a:lnTo>
                    <a:lnTo>
                      <a:pt x="55" y="42"/>
                    </a:lnTo>
                    <a:lnTo>
                      <a:pt x="61" y="42"/>
                    </a:lnTo>
                    <a:lnTo>
                      <a:pt x="67" y="36"/>
                    </a:lnTo>
                    <a:lnTo>
                      <a:pt x="67" y="30"/>
                    </a:lnTo>
                    <a:lnTo>
                      <a:pt x="67" y="36"/>
                    </a:lnTo>
                    <a:lnTo>
                      <a:pt x="73" y="42"/>
                    </a:lnTo>
                    <a:lnTo>
                      <a:pt x="73" y="48"/>
                    </a:lnTo>
                    <a:lnTo>
                      <a:pt x="73" y="42"/>
                    </a:lnTo>
                    <a:lnTo>
                      <a:pt x="79" y="36"/>
                    </a:lnTo>
                    <a:lnTo>
                      <a:pt x="79" y="84"/>
                    </a:lnTo>
                    <a:lnTo>
                      <a:pt x="79" y="30"/>
                    </a:lnTo>
                    <a:lnTo>
                      <a:pt x="79" y="48"/>
                    </a:lnTo>
                    <a:lnTo>
                      <a:pt x="85" y="42"/>
                    </a:lnTo>
                    <a:lnTo>
                      <a:pt x="85" y="48"/>
                    </a:lnTo>
                    <a:lnTo>
                      <a:pt x="85" y="42"/>
                    </a:lnTo>
                    <a:lnTo>
                      <a:pt x="91" y="36"/>
                    </a:lnTo>
                    <a:lnTo>
                      <a:pt x="91" y="42"/>
                    </a:lnTo>
                    <a:lnTo>
                      <a:pt x="97" y="42"/>
                    </a:lnTo>
                    <a:lnTo>
                      <a:pt x="103" y="36"/>
                    </a:lnTo>
                    <a:lnTo>
                      <a:pt x="103" y="30"/>
                    </a:lnTo>
                    <a:lnTo>
                      <a:pt x="115" y="42"/>
                    </a:lnTo>
                    <a:lnTo>
                      <a:pt x="115" y="78"/>
                    </a:lnTo>
                    <a:lnTo>
                      <a:pt x="115" y="24"/>
                    </a:lnTo>
                    <a:lnTo>
                      <a:pt x="115" y="42"/>
                    </a:lnTo>
                    <a:lnTo>
                      <a:pt x="121" y="42"/>
                    </a:lnTo>
                    <a:lnTo>
                      <a:pt x="127" y="36"/>
                    </a:lnTo>
                    <a:lnTo>
                      <a:pt x="133" y="42"/>
                    </a:lnTo>
                    <a:lnTo>
                      <a:pt x="139" y="36"/>
                    </a:lnTo>
                    <a:lnTo>
                      <a:pt x="139" y="30"/>
                    </a:lnTo>
                    <a:lnTo>
                      <a:pt x="139" y="36"/>
                    </a:lnTo>
                    <a:lnTo>
                      <a:pt x="145" y="42"/>
                    </a:lnTo>
                    <a:lnTo>
                      <a:pt x="145" y="48"/>
                    </a:lnTo>
                    <a:lnTo>
                      <a:pt x="145" y="42"/>
                    </a:lnTo>
                    <a:lnTo>
                      <a:pt x="151" y="36"/>
                    </a:lnTo>
                    <a:lnTo>
                      <a:pt x="151" y="84"/>
                    </a:lnTo>
                    <a:lnTo>
                      <a:pt x="151" y="24"/>
                    </a:lnTo>
                    <a:lnTo>
                      <a:pt x="151" y="42"/>
                    </a:lnTo>
                    <a:lnTo>
                      <a:pt x="157" y="36"/>
                    </a:lnTo>
                    <a:lnTo>
                      <a:pt x="157" y="42"/>
                    </a:lnTo>
                    <a:lnTo>
                      <a:pt x="157" y="36"/>
                    </a:lnTo>
                    <a:lnTo>
                      <a:pt x="163" y="30"/>
                    </a:lnTo>
                    <a:lnTo>
                      <a:pt x="163" y="36"/>
                    </a:lnTo>
                    <a:lnTo>
                      <a:pt x="169" y="42"/>
                    </a:lnTo>
                    <a:lnTo>
                      <a:pt x="169" y="36"/>
                    </a:lnTo>
                    <a:lnTo>
                      <a:pt x="175" y="42"/>
                    </a:lnTo>
                    <a:lnTo>
                      <a:pt x="175" y="30"/>
                    </a:lnTo>
                    <a:lnTo>
                      <a:pt x="181" y="36"/>
                    </a:lnTo>
                    <a:lnTo>
                      <a:pt x="181" y="42"/>
                    </a:lnTo>
                    <a:lnTo>
                      <a:pt x="187" y="36"/>
                    </a:lnTo>
                    <a:lnTo>
                      <a:pt x="187" y="78"/>
                    </a:lnTo>
                    <a:lnTo>
                      <a:pt x="187" y="24"/>
                    </a:lnTo>
                    <a:lnTo>
                      <a:pt x="187" y="36"/>
                    </a:lnTo>
                    <a:lnTo>
                      <a:pt x="193" y="36"/>
                    </a:lnTo>
                    <a:lnTo>
                      <a:pt x="199" y="30"/>
                    </a:lnTo>
                    <a:lnTo>
                      <a:pt x="199" y="24"/>
                    </a:lnTo>
                    <a:lnTo>
                      <a:pt x="205" y="30"/>
                    </a:lnTo>
                    <a:lnTo>
                      <a:pt x="205" y="36"/>
                    </a:lnTo>
                    <a:lnTo>
                      <a:pt x="205" y="30"/>
                    </a:lnTo>
                    <a:lnTo>
                      <a:pt x="217" y="18"/>
                    </a:lnTo>
                    <a:lnTo>
                      <a:pt x="211" y="18"/>
                    </a:lnTo>
                    <a:lnTo>
                      <a:pt x="217" y="30"/>
                    </a:lnTo>
                    <a:lnTo>
                      <a:pt x="223" y="24"/>
                    </a:lnTo>
                    <a:lnTo>
                      <a:pt x="223" y="66"/>
                    </a:lnTo>
                    <a:lnTo>
                      <a:pt x="223" y="12"/>
                    </a:lnTo>
                    <a:lnTo>
                      <a:pt x="223" y="30"/>
                    </a:lnTo>
                    <a:lnTo>
                      <a:pt x="235" y="18"/>
                    </a:lnTo>
                    <a:lnTo>
                      <a:pt x="235" y="6"/>
                    </a:lnTo>
                    <a:lnTo>
                      <a:pt x="241" y="12"/>
                    </a:lnTo>
                    <a:lnTo>
                      <a:pt x="247" y="18"/>
                    </a:lnTo>
                    <a:lnTo>
                      <a:pt x="247" y="6"/>
                    </a:lnTo>
                    <a:lnTo>
                      <a:pt x="253" y="0"/>
                    </a:lnTo>
                    <a:lnTo>
                      <a:pt x="253" y="18"/>
                    </a:lnTo>
                    <a:lnTo>
                      <a:pt x="259" y="12"/>
                    </a:lnTo>
                    <a:lnTo>
                      <a:pt x="259" y="54"/>
                    </a:lnTo>
                    <a:lnTo>
                      <a:pt x="259" y="0"/>
                    </a:lnTo>
                    <a:lnTo>
                      <a:pt x="259" y="36"/>
                    </a:lnTo>
                    <a:lnTo>
                      <a:pt x="265" y="24"/>
                    </a:lnTo>
                    <a:lnTo>
                      <a:pt x="265" y="12"/>
                    </a:lnTo>
                    <a:lnTo>
                      <a:pt x="271" y="6"/>
                    </a:lnTo>
                    <a:lnTo>
                      <a:pt x="271" y="12"/>
                    </a:lnTo>
                    <a:lnTo>
                      <a:pt x="271" y="6"/>
                    </a:lnTo>
                    <a:lnTo>
                      <a:pt x="277" y="12"/>
                    </a:lnTo>
                    <a:lnTo>
                      <a:pt x="277" y="18"/>
                    </a:lnTo>
                    <a:lnTo>
                      <a:pt x="277" y="12"/>
                    </a:lnTo>
                    <a:lnTo>
                      <a:pt x="283" y="18"/>
                    </a:lnTo>
                    <a:lnTo>
                      <a:pt x="283" y="6"/>
                    </a:lnTo>
                    <a:lnTo>
                      <a:pt x="289" y="12"/>
                    </a:lnTo>
                    <a:lnTo>
                      <a:pt x="289" y="24"/>
                    </a:lnTo>
                    <a:lnTo>
                      <a:pt x="289" y="18"/>
                    </a:lnTo>
                    <a:lnTo>
                      <a:pt x="295" y="24"/>
                    </a:lnTo>
                    <a:lnTo>
                      <a:pt x="295" y="66"/>
                    </a:lnTo>
                    <a:lnTo>
                      <a:pt x="295" y="6"/>
                    </a:lnTo>
                    <a:lnTo>
                      <a:pt x="295" y="42"/>
                    </a:lnTo>
                    <a:lnTo>
                      <a:pt x="302" y="36"/>
                    </a:lnTo>
                    <a:lnTo>
                      <a:pt x="302" y="18"/>
                    </a:lnTo>
                    <a:lnTo>
                      <a:pt x="308" y="12"/>
                    </a:lnTo>
                    <a:lnTo>
                      <a:pt x="314" y="18"/>
                    </a:lnTo>
                    <a:lnTo>
                      <a:pt x="314" y="12"/>
                    </a:lnTo>
                    <a:lnTo>
                      <a:pt x="314" y="18"/>
                    </a:lnTo>
                    <a:lnTo>
                      <a:pt x="320" y="12"/>
                    </a:lnTo>
                    <a:lnTo>
                      <a:pt x="326" y="6"/>
                    </a:lnTo>
                    <a:lnTo>
                      <a:pt x="326" y="18"/>
                    </a:lnTo>
                    <a:lnTo>
                      <a:pt x="332" y="12"/>
                    </a:lnTo>
                    <a:lnTo>
                      <a:pt x="332" y="0"/>
                    </a:lnTo>
                    <a:lnTo>
                      <a:pt x="332" y="60"/>
                    </a:lnTo>
                    <a:lnTo>
                      <a:pt x="338" y="5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" name="Freeform 21">
                <a:extLst>
                  <a:ext uri="{FF2B5EF4-FFF2-40B4-BE49-F238E27FC236}">
                    <a16:creationId xmlns:a16="http://schemas.microsoft.com/office/drawing/2014/main" id="{E115F0DD-BA0A-7142-BD33-420F9E4BD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" y="4109"/>
                <a:ext cx="81" cy="86"/>
              </a:xfrm>
              <a:custGeom>
                <a:avLst/>
                <a:gdLst>
                  <a:gd name="T0" fmla="*/ 0 w 319"/>
                  <a:gd name="T1" fmla="*/ 11 h 161"/>
                  <a:gd name="T2" fmla="*/ 0 w 319"/>
                  <a:gd name="T3" fmla="*/ 11 h 161"/>
                  <a:gd name="T4" fmla="*/ 0 w 319"/>
                  <a:gd name="T5" fmla="*/ 11 h 161"/>
                  <a:gd name="T6" fmla="*/ 0 w 319"/>
                  <a:gd name="T7" fmla="*/ 13 h 161"/>
                  <a:gd name="T8" fmla="*/ 0 w 319"/>
                  <a:gd name="T9" fmla="*/ 14 h 161"/>
                  <a:gd name="T10" fmla="*/ 0 w 319"/>
                  <a:gd name="T11" fmla="*/ 14 h 161"/>
                  <a:gd name="T12" fmla="*/ 0 w 319"/>
                  <a:gd name="T13" fmla="*/ 24 h 161"/>
                  <a:gd name="T14" fmla="*/ 0 w 319"/>
                  <a:gd name="T15" fmla="*/ 17 h 161"/>
                  <a:gd name="T16" fmla="*/ 0 w 319"/>
                  <a:gd name="T17" fmla="*/ 17 h 161"/>
                  <a:gd name="T18" fmla="*/ 0 w 319"/>
                  <a:gd name="T19" fmla="*/ 20 h 161"/>
                  <a:gd name="T20" fmla="*/ 0 w 319"/>
                  <a:gd name="T21" fmla="*/ 22 h 161"/>
                  <a:gd name="T22" fmla="*/ 0 w 319"/>
                  <a:gd name="T23" fmla="*/ 22 h 161"/>
                  <a:gd name="T24" fmla="*/ 0 w 319"/>
                  <a:gd name="T25" fmla="*/ 26 h 161"/>
                  <a:gd name="T26" fmla="*/ 0 w 319"/>
                  <a:gd name="T27" fmla="*/ 26 h 161"/>
                  <a:gd name="T28" fmla="*/ 0 w 319"/>
                  <a:gd name="T29" fmla="*/ 27 h 161"/>
                  <a:gd name="T30" fmla="*/ 0 w 319"/>
                  <a:gd name="T31" fmla="*/ 27 h 161"/>
                  <a:gd name="T32" fmla="*/ 0 w 319"/>
                  <a:gd name="T33" fmla="*/ 24 h 161"/>
                  <a:gd name="T34" fmla="*/ 0 w 319"/>
                  <a:gd name="T35" fmla="*/ 26 h 161"/>
                  <a:gd name="T36" fmla="*/ 0 w 319"/>
                  <a:gd name="T37" fmla="*/ 24 h 161"/>
                  <a:gd name="T38" fmla="*/ 0 w 319"/>
                  <a:gd name="T39" fmla="*/ 22 h 161"/>
                  <a:gd name="T40" fmla="*/ 0 w 319"/>
                  <a:gd name="T41" fmla="*/ 25 h 161"/>
                  <a:gd name="T42" fmla="*/ 0 w 319"/>
                  <a:gd name="T43" fmla="*/ 24 h 161"/>
                  <a:gd name="T44" fmla="*/ 0 w 319"/>
                  <a:gd name="T45" fmla="*/ 26 h 161"/>
                  <a:gd name="T46" fmla="*/ 0 w 319"/>
                  <a:gd name="T47" fmla="*/ 26 h 161"/>
                  <a:gd name="T48" fmla="*/ 0 w 319"/>
                  <a:gd name="T49" fmla="*/ 27 h 161"/>
                  <a:gd name="T50" fmla="*/ 0 w 319"/>
                  <a:gd name="T51" fmla="*/ 27 h 161"/>
                  <a:gd name="T52" fmla="*/ 0 w 319"/>
                  <a:gd name="T53" fmla="*/ 34 h 161"/>
                  <a:gd name="T54" fmla="*/ 0 w 319"/>
                  <a:gd name="T55" fmla="*/ 26 h 161"/>
                  <a:gd name="T56" fmla="*/ 0 w 319"/>
                  <a:gd name="T57" fmla="*/ 27 h 161"/>
                  <a:gd name="T58" fmla="*/ 0 w 319"/>
                  <a:gd name="T59" fmla="*/ 26 h 161"/>
                  <a:gd name="T60" fmla="*/ 0 w 319"/>
                  <a:gd name="T61" fmla="*/ 29 h 161"/>
                  <a:gd name="T62" fmla="*/ 0 w 319"/>
                  <a:gd name="T63" fmla="*/ 25 h 161"/>
                  <a:gd name="T64" fmla="*/ 0 w 319"/>
                  <a:gd name="T65" fmla="*/ 35 h 161"/>
                  <a:gd name="T66" fmla="*/ 0 w 319"/>
                  <a:gd name="T67" fmla="*/ 25 h 161"/>
                  <a:gd name="T68" fmla="*/ 0 w 319"/>
                  <a:gd name="T69" fmla="*/ 25 h 161"/>
                  <a:gd name="T70" fmla="*/ 0 w 319"/>
                  <a:gd name="T71" fmla="*/ 22 h 161"/>
                  <a:gd name="T72" fmla="*/ 0 w 319"/>
                  <a:gd name="T73" fmla="*/ 22 h 161"/>
                  <a:gd name="T74" fmla="*/ 0 w 319"/>
                  <a:gd name="T75" fmla="*/ 22 h 161"/>
                  <a:gd name="T76" fmla="*/ 0 w 319"/>
                  <a:gd name="T77" fmla="*/ 18 h 161"/>
                  <a:gd name="T78" fmla="*/ 0 w 319"/>
                  <a:gd name="T79" fmla="*/ 21 h 161"/>
                  <a:gd name="T80" fmla="*/ 0 w 319"/>
                  <a:gd name="T81" fmla="*/ 18 h 161"/>
                  <a:gd name="T82" fmla="*/ 0 w 319"/>
                  <a:gd name="T83" fmla="*/ 16 h 161"/>
                  <a:gd name="T84" fmla="*/ 0 w 319"/>
                  <a:gd name="T85" fmla="*/ 16 h 161"/>
                  <a:gd name="T86" fmla="*/ 0 w 319"/>
                  <a:gd name="T87" fmla="*/ 10 h 161"/>
                  <a:gd name="T88" fmla="*/ 0 w 319"/>
                  <a:gd name="T89" fmla="*/ 10 h 161"/>
                  <a:gd name="T90" fmla="*/ 0 w 319"/>
                  <a:gd name="T91" fmla="*/ 10 h 161"/>
                  <a:gd name="T92" fmla="*/ 0 w 319"/>
                  <a:gd name="T93" fmla="*/ 6 h 161"/>
                  <a:gd name="T94" fmla="*/ 0 w 319"/>
                  <a:gd name="T95" fmla="*/ 8 h 161"/>
                  <a:gd name="T96" fmla="*/ 0 w 319"/>
                  <a:gd name="T97" fmla="*/ 5 h 161"/>
                  <a:gd name="T98" fmla="*/ 0 w 319"/>
                  <a:gd name="T99" fmla="*/ 13 h 161"/>
                  <a:gd name="T100" fmla="*/ 0 w 319"/>
                  <a:gd name="T101" fmla="*/ 5 h 161"/>
                  <a:gd name="T102" fmla="*/ 0 w 319"/>
                  <a:gd name="T103" fmla="*/ 6 h 161"/>
                  <a:gd name="T104" fmla="*/ 0 w 319"/>
                  <a:gd name="T105" fmla="*/ 2 h 161"/>
                  <a:gd name="T106" fmla="*/ 0 w 319"/>
                  <a:gd name="T107" fmla="*/ 10 h 161"/>
                  <a:gd name="T108" fmla="*/ 0 w 319"/>
                  <a:gd name="T109" fmla="*/ 2 h 161"/>
                  <a:gd name="T110" fmla="*/ 0 w 319"/>
                  <a:gd name="T111" fmla="*/ 2 h 161"/>
                  <a:gd name="T112" fmla="*/ 0 w 319"/>
                  <a:gd name="T113" fmla="*/ 2 h 161"/>
                  <a:gd name="T114" fmla="*/ 0 w 319"/>
                  <a:gd name="T115" fmla="*/ 5 h 161"/>
                  <a:gd name="T116" fmla="*/ 0 w 319"/>
                  <a:gd name="T117" fmla="*/ 5 h 1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19" h="161">
                    <a:moveTo>
                      <a:pt x="0" y="90"/>
                    </a:moveTo>
                    <a:lnTo>
                      <a:pt x="0" y="54"/>
                    </a:lnTo>
                    <a:lnTo>
                      <a:pt x="6" y="48"/>
                    </a:lnTo>
                    <a:lnTo>
                      <a:pt x="6" y="54"/>
                    </a:lnTo>
                    <a:lnTo>
                      <a:pt x="6" y="48"/>
                    </a:lnTo>
                    <a:lnTo>
                      <a:pt x="12" y="54"/>
                    </a:lnTo>
                    <a:lnTo>
                      <a:pt x="12" y="60"/>
                    </a:lnTo>
                    <a:lnTo>
                      <a:pt x="18" y="60"/>
                    </a:lnTo>
                    <a:lnTo>
                      <a:pt x="24" y="54"/>
                    </a:lnTo>
                    <a:lnTo>
                      <a:pt x="24" y="66"/>
                    </a:lnTo>
                    <a:lnTo>
                      <a:pt x="30" y="60"/>
                    </a:lnTo>
                    <a:lnTo>
                      <a:pt x="30" y="66"/>
                    </a:lnTo>
                    <a:lnTo>
                      <a:pt x="36" y="72"/>
                    </a:lnTo>
                    <a:lnTo>
                      <a:pt x="36" y="108"/>
                    </a:lnTo>
                    <a:lnTo>
                      <a:pt x="36" y="72"/>
                    </a:lnTo>
                    <a:lnTo>
                      <a:pt x="42" y="78"/>
                    </a:lnTo>
                    <a:lnTo>
                      <a:pt x="42" y="72"/>
                    </a:lnTo>
                    <a:lnTo>
                      <a:pt x="42" y="78"/>
                    </a:lnTo>
                    <a:lnTo>
                      <a:pt x="48" y="84"/>
                    </a:lnTo>
                    <a:lnTo>
                      <a:pt x="54" y="90"/>
                    </a:lnTo>
                    <a:lnTo>
                      <a:pt x="66" y="90"/>
                    </a:lnTo>
                    <a:lnTo>
                      <a:pt x="66" y="102"/>
                    </a:lnTo>
                    <a:lnTo>
                      <a:pt x="66" y="96"/>
                    </a:lnTo>
                    <a:lnTo>
                      <a:pt x="72" y="102"/>
                    </a:lnTo>
                    <a:lnTo>
                      <a:pt x="72" y="143"/>
                    </a:lnTo>
                    <a:lnTo>
                      <a:pt x="72" y="120"/>
                    </a:lnTo>
                    <a:lnTo>
                      <a:pt x="78" y="126"/>
                    </a:lnTo>
                    <a:lnTo>
                      <a:pt x="78" y="120"/>
                    </a:lnTo>
                    <a:lnTo>
                      <a:pt x="78" y="126"/>
                    </a:lnTo>
                    <a:lnTo>
                      <a:pt x="90" y="126"/>
                    </a:lnTo>
                    <a:lnTo>
                      <a:pt x="90" y="132"/>
                    </a:lnTo>
                    <a:lnTo>
                      <a:pt x="96" y="126"/>
                    </a:lnTo>
                    <a:lnTo>
                      <a:pt x="96" y="132"/>
                    </a:lnTo>
                    <a:lnTo>
                      <a:pt x="96" y="108"/>
                    </a:lnTo>
                    <a:lnTo>
                      <a:pt x="96" y="114"/>
                    </a:lnTo>
                    <a:lnTo>
                      <a:pt x="102" y="120"/>
                    </a:lnTo>
                    <a:lnTo>
                      <a:pt x="102" y="114"/>
                    </a:lnTo>
                    <a:lnTo>
                      <a:pt x="108" y="108"/>
                    </a:lnTo>
                    <a:lnTo>
                      <a:pt x="108" y="143"/>
                    </a:lnTo>
                    <a:lnTo>
                      <a:pt x="108" y="102"/>
                    </a:lnTo>
                    <a:lnTo>
                      <a:pt x="108" y="132"/>
                    </a:lnTo>
                    <a:lnTo>
                      <a:pt x="120" y="114"/>
                    </a:lnTo>
                    <a:lnTo>
                      <a:pt x="120" y="108"/>
                    </a:lnTo>
                    <a:lnTo>
                      <a:pt x="126" y="114"/>
                    </a:lnTo>
                    <a:lnTo>
                      <a:pt x="126" y="120"/>
                    </a:lnTo>
                    <a:lnTo>
                      <a:pt x="132" y="126"/>
                    </a:lnTo>
                    <a:lnTo>
                      <a:pt x="138" y="120"/>
                    </a:lnTo>
                    <a:lnTo>
                      <a:pt x="138" y="114"/>
                    </a:lnTo>
                    <a:lnTo>
                      <a:pt x="138" y="126"/>
                    </a:lnTo>
                    <a:lnTo>
                      <a:pt x="144" y="120"/>
                    </a:lnTo>
                    <a:lnTo>
                      <a:pt x="144" y="126"/>
                    </a:lnTo>
                    <a:lnTo>
                      <a:pt x="150" y="132"/>
                    </a:lnTo>
                    <a:lnTo>
                      <a:pt x="150" y="155"/>
                    </a:lnTo>
                    <a:lnTo>
                      <a:pt x="150" y="126"/>
                    </a:lnTo>
                    <a:lnTo>
                      <a:pt x="156" y="120"/>
                    </a:lnTo>
                    <a:lnTo>
                      <a:pt x="162" y="114"/>
                    </a:lnTo>
                    <a:lnTo>
                      <a:pt x="162" y="126"/>
                    </a:lnTo>
                    <a:lnTo>
                      <a:pt x="174" y="126"/>
                    </a:lnTo>
                    <a:lnTo>
                      <a:pt x="174" y="120"/>
                    </a:lnTo>
                    <a:lnTo>
                      <a:pt x="174" y="126"/>
                    </a:lnTo>
                    <a:lnTo>
                      <a:pt x="180" y="132"/>
                    </a:lnTo>
                    <a:lnTo>
                      <a:pt x="180" y="114"/>
                    </a:lnTo>
                    <a:lnTo>
                      <a:pt x="186" y="108"/>
                    </a:lnTo>
                    <a:lnTo>
                      <a:pt x="186" y="161"/>
                    </a:lnTo>
                    <a:lnTo>
                      <a:pt x="186" y="120"/>
                    </a:lnTo>
                    <a:lnTo>
                      <a:pt x="192" y="114"/>
                    </a:lnTo>
                    <a:lnTo>
                      <a:pt x="192" y="120"/>
                    </a:lnTo>
                    <a:lnTo>
                      <a:pt x="192" y="114"/>
                    </a:lnTo>
                    <a:lnTo>
                      <a:pt x="198" y="108"/>
                    </a:lnTo>
                    <a:lnTo>
                      <a:pt x="198" y="102"/>
                    </a:lnTo>
                    <a:lnTo>
                      <a:pt x="198" y="108"/>
                    </a:lnTo>
                    <a:lnTo>
                      <a:pt x="204" y="102"/>
                    </a:lnTo>
                    <a:lnTo>
                      <a:pt x="204" y="108"/>
                    </a:lnTo>
                    <a:lnTo>
                      <a:pt x="204" y="102"/>
                    </a:lnTo>
                    <a:lnTo>
                      <a:pt x="210" y="96"/>
                    </a:lnTo>
                    <a:lnTo>
                      <a:pt x="210" y="84"/>
                    </a:lnTo>
                    <a:lnTo>
                      <a:pt x="217" y="90"/>
                    </a:lnTo>
                    <a:lnTo>
                      <a:pt x="217" y="96"/>
                    </a:lnTo>
                    <a:lnTo>
                      <a:pt x="217" y="90"/>
                    </a:lnTo>
                    <a:lnTo>
                      <a:pt x="223" y="84"/>
                    </a:lnTo>
                    <a:lnTo>
                      <a:pt x="223" y="120"/>
                    </a:lnTo>
                    <a:lnTo>
                      <a:pt x="223" y="72"/>
                    </a:lnTo>
                    <a:lnTo>
                      <a:pt x="223" y="78"/>
                    </a:lnTo>
                    <a:lnTo>
                      <a:pt x="229" y="72"/>
                    </a:lnTo>
                    <a:lnTo>
                      <a:pt x="229" y="60"/>
                    </a:lnTo>
                    <a:lnTo>
                      <a:pt x="241" y="48"/>
                    </a:lnTo>
                    <a:lnTo>
                      <a:pt x="235" y="48"/>
                    </a:lnTo>
                    <a:lnTo>
                      <a:pt x="241" y="48"/>
                    </a:lnTo>
                    <a:lnTo>
                      <a:pt x="247" y="42"/>
                    </a:lnTo>
                    <a:lnTo>
                      <a:pt x="247" y="48"/>
                    </a:lnTo>
                    <a:lnTo>
                      <a:pt x="247" y="36"/>
                    </a:lnTo>
                    <a:lnTo>
                      <a:pt x="253" y="30"/>
                    </a:lnTo>
                    <a:lnTo>
                      <a:pt x="253" y="42"/>
                    </a:lnTo>
                    <a:lnTo>
                      <a:pt x="259" y="36"/>
                    </a:lnTo>
                    <a:lnTo>
                      <a:pt x="259" y="78"/>
                    </a:lnTo>
                    <a:lnTo>
                      <a:pt x="259" y="24"/>
                    </a:lnTo>
                    <a:lnTo>
                      <a:pt x="259" y="66"/>
                    </a:lnTo>
                    <a:lnTo>
                      <a:pt x="265" y="60"/>
                    </a:lnTo>
                    <a:lnTo>
                      <a:pt x="265" y="36"/>
                    </a:lnTo>
                    <a:lnTo>
                      <a:pt x="277" y="24"/>
                    </a:lnTo>
                    <a:lnTo>
                      <a:pt x="283" y="30"/>
                    </a:lnTo>
                    <a:lnTo>
                      <a:pt x="283" y="12"/>
                    </a:lnTo>
                    <a:lnTo>
                      <a:pt x="295" y="12"/>
                    </a:lnTo>
                    <a:lnTo>
                      <a:pt x="295" y="0"/>
                    </a:lnTo>
                    <a:lnTo>
                      <a:pt x="295" y="48"/>
                    </a:lnTo>
                    <a:lnTo>
                      <a:pt x="301" y="54"/>
                    </a:lnTo>
                    <a:lnTo>
                      <a:pt x="301" y="12"/>
                    </a:lnTo>
                    <a:lnTo>
                      <a:pt x="301" y="18"/>
                    </a:lnTo>
                    <a:lnTo>
                      <a:pt x="307" y="12"/>
                    </a:lnTo>
                    <a:lnTo>
                      <a:pt x="307" y="18"/>
                    </a:lnTo>
                    <a:lnTo>
                      <a:pt x="307" y="12"/>
                    </a:lnTo>
                    <a:lnTo>
                      <a:pt x="313" y="18"/>
                    </a:lnTo>
                    <a:lnTo>
                      <a:pt x="313" y="24"/>
                    </a:lnTo>
                    <a:lnTo>
                      <a:pt x="319" y="18"/>
                    </a:lnTo>
                    <a:lnTo>
                      <a:pt x="319" y="2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" name="Freeform 22">
                <a:extLst>
                  <a:ext uri="{FF2B5EF4-FFF2-40B4-BE49-F238E27FC236}">
                    <a16:creationId xmlns:a16="http://schemas.microsoft.com/office/drawing/2014/main" id="{F539866B-C854-6645-971D-1357649C0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4033"/>
                <a:ext cx="72" cy="58"/>
              </a:xfrm>
              <a:custGeom>
                <a:avLst/>
                <a:gdLst>
                  <a:gd name="T0" fmla="*/ 0 w 283"/>
                  <a:gd name="T1" fmla="*/ 6 h 108"/>
                  <a:gd name="T2" fmla="*/ 0 w 283"/>
                  <a:gd name="T3" fmla="*/ 2 h 108"/>
                  <a:gd name="T4" fmla="*/ 0 w 283"/>
                  <a:gd name="T5" fmla="*/ 6 h 108"/>
                  <a:gd name="T6" fmla="*/ 0 w 283"/>
                  <a:gd name="T7" fmla="*/ 2 h 108"/>
                  <a:gd name="T8" fmla="*/ 0 w 283"/>
                  <a:gd name="T9" fmla="*/ 7 h 108"/>
                  <a:gd name="T10" fmla="*/ 0 w 283"/>
                  <a:gd name="T11" fmla="*/ 0 h 108"/>
                  <a:gd name="T12" fmla="*/ 0 w 283"/>
                  <a:gd name="T13" fmla="*/ 8 h 108"/>
                  <a:gd name="T14" fmla="*/ 0 w 283"/>
                  <a:gd name="T15" fmla="*/ 2 h 108"/>
                  <a:gd name="T16" fmla="*/ 0 w 283"/>
                  <a:gd name="T17" fmla="*/ 8 h 108"/>
                  <a:gd name="T18" fmla="*/ 0 w 283"/>
                  <a:gd name="T19" fmla="*/ 6 h 108"/>
                  <a:gd name="T20" fmla="*/ 0 w 283"/>
                  <a:gd name="T21" fmla="*/ 7 h 108"/>
                  <a:gd name="T22" fmla="*/ 0 w 283"/>
                  <a:gd name="T23" fmla="*/ 12 h 108"/>
                  <a:gd name="T24" fmla="*/ 0 w 283"/>
                  <a:gd name="T25" fmla="*/ 6 h 108"/>
                  <a:gd name="T26" fmla="*/ 0 w 283"/>
                  <a:gd name="T27" fmla="*/ 8 h 108"/>
                  <a:gd name="T28" fmla="*/ 0 w 283"/>
                  <a:gd name="T29" fmla="*/ 8 h 108"/>
                  <a:gd name="T30" fmla="*/ 0 w 283"/>
                  <a:gd name="T31" fmla="*/ 2 h 108"/>
                  <a:gd name="T32" fmla="*/ 0 w 283"/>
                  <a:gd name="T33" fmla="*/ 7 h 108"/>
                  <a:gd name="T34" fmla="*/ 0 w 283"/>
                  <a:gd name="T35" fmla="*/ 4 h 108"/>
                  <a:gd name="T36" fmla="*/ 0 w 283"/>
                  <a:gd name="T37" fmla="*/ 7 h 108"/>
                  <a:gd name="T38" fmla="*/ 0 w 283"/>
                  <a:gd name="T39" fmla="*/ 7 h 108"/>
                  <a:gd name="T40" fmla="*/ 0 w 283"/>
                  <a:gd name="T41" fmla="*/ 2 h 108"/>
                  <a:gd name="T42" fmla="*/ 0 w 283"/>
                  <a:gd name="T43" fmla="*/ 0 h 108"/>
                  <a:gd name="T44" fmla="*/ 0 w 283"/>
                  <a:gd name="T45" fmla="*/ 6 h 108"/>
                  <a:gd name="T46" fmla="*/ 0 w 283"/>
                  <a:gd name="T47" fmla="*/ 2 h 108"/>
                  <a:gd name="T48" fmla="*/ 0 w 283"/>
                  <a:gd name="T49" fmla="*/ 6 h 108"/>
                  <a:gd name="T50" fmla="*/ 0 w 283"/>
                  <a:gd name="T51" fmla="*/ 8 h 108"/>
                  <a:gd name="T52" fmla="*/ 0 w 283"/>
                  <a:gd name="T53" fmla="*/ 24 h 108"/>
                  <a:gd name="T54" fmla="*/ 0 w 283"/>
                  <a:gd name="T55" fmla="*/ 7 h 108"/>
                  <a:gd name="T56" fmla="*/ 0 w 283"/>
                  <a:gd name="T57" fmla="*/ 6 h 108"/>
                  <a:gd name="T58" fmla="*/ 0 w 283"/>
                  <a:gd name="T59" fmla="*/ 6 h 108"/>
                  <a:gd name="T60" fmla="*/ 0 w 283"/>
                  <a:gd name="T61" fmla="*/ 6 h 108"/>
                  <a:gd name="T62" fmla="*/ 0 w 283"/>
                  <a:gd name="T63" fmla="*/ 2 h 108"/>
                  <a:gd name="T64" fmla="*/ 0 w 283"/>
                  <a:gd name="T65" fmla="*/ 6 h 108"/>
                  <a:gd name="T66" fmla="*/ 0 w 283"/>
                  <a:gd name="T67" fmla="*/ 2 h 108"/>
                  <a:gd name="T68" fmla="*/ 0 w 283"/>
                  <a:gd name="T69" fmla="*/ 6 h 108"/>
                  <a:gd name="T70" fmla="*/ 0 w 283"/>
                  <a:gd name="T71" fmla="*/ 2 h 108"/>
                  <a:gd name="T72" fmla="*/ 0 w 283"/>
                  <a:gd name="T73" fmla="*/ 4 h 108"/>
                  <a:gd name="T74" fmla="*/ 0 w 283"/>
                  <a:gd name="T75" fmla="*/ 2 h 108"/>
                  <a:gd name="T76" fmla="*/ 0 w 283"/>
                  <a:gd name="T77" fmla="*/ 7 h 108"/>
                  <a:gd name="T78" fmla="*/ 0 w 283"/>
                  <a:gd name="T79" fmla="*/ 2 h 108"/>
                  <a:gd name="T80" fmla="*/ 0 w 283"/>
                  <a:gd name="T81" fmla="*/ 6 h 108"/>
                  <a:gd name="T82" fmla="*/ 0 w 283"/>
                  <a:gd name="T83" fmla="*/ 7 h 1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3" h="108">
                    <a:moveTo>
                      <a:pt x="0" y="60"/>
                    </a:moveTo>
                    <a:lnTo>
                      <a:pt x="0" y="30"/>
                    </a:lnTo>
                    <a:lnTo>
                      <a:pt x="6" y="24"/>
                    </a:lnTo>
                    <a:lnTo>
                      <a:pt x="6" y="30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2" y="6"/>
                    </a:lnTo>
                    <a:lnTo>
                      <a:pt x="12" y="18"/>
                    </a:lnTo>
                    <a:lnTo>
                      <a:pt x="18" y="24"/>
                    </a:lnTo>
                    <a:lnTo>
                      <a:pt x="24" y="18"/>
                    </a:lnTo>
                    <a:lnTo>
                      <a:pt x="24" y="24"/>
                    </a:lnTo>
                    <a:lnTo>
                      <a:pt x="24" y="6"/>
                    </a:lnTo>
                    <a:lnTo>
                      <a:pt x="30" y="12"/>
                    </a:lnTo>
                    <a:lnTo>
                      <a:pt x="30" y="30"/>
                    </a:lnTo>
                    <a:lnTo>
                      <a:pt x="36" y="24"/>
                    </a:lnTo>
                    <a:lnTo>
                      <a:pt x="36" y="102"/>
                    </a:lnTo>
                    <a:lnTo>
                      <a:pt x="36" y="0"/>
                    </a:lnTo>
                    <a:lnTo>
                      <a:pt x="36" y="36"/>
                    </a:lnTo>
                    <a:lnTo>
                      <a:pt x="42" y="30"/>
                    </a:lnTo>
                    <a:lnTo>
                      <a:pt x="42" y="36"/>
                    </a:lnTo>
                    <a:lnTo>
                      <a:pt x="42" y="30"/>
                    </a:lnTo>
                    <a:lnTo>
                      <a:pt x="48" y="24"/>
                    </a:lnTo>
                    <a:lnTo>
                      <a:pt x="48" y="12"/>
                    </a:lnTo>
                    <a:lnTo>
                      <a:pt x="48" y="18"/>
                    </a:lnTo>
                    <a:lnTo>
                      <a:pt x="54" y="24"/>
                    </a:lnTo>
                    <a:lnTo>
                      <a:pt x="54" y="36"/>
                    </a:lnTo>
                    <a:lnTo>
                      <a:pt x="60" y="30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6" y="42"/>
                    </a:lnTo>
                    <a:lnTo>
                      <a:pt x="66" y="36"/>
                    </a:lnTo>
                    <a:lnTo>
                      <a:pt x="72" y="30"/>
                    </a:lnTo>
                    <a:lnTo>
                      <a:pt x="72" y="108"/>
                    </a:lnTo>
                    <a:lnTo>
                      <a:pt x="72" y="12"/>
                    </a:lnTo>
                    <a:lnTo>
                      <a:pt x="72" y="54"/>
                    </a:lnTo>
                    <a:lnTo>
                      <a:pt x="78" y="42"/>
                    </a:lnTo>
                    <a:lnTo>
                      <a:pt x="78" y="30"/>
                    </a:lnTo>
                    <a:lnTo>
                      <a:pt x="84" y="24"/>
                    </a:lnTo>
                    <a:lnTo>
                      <a:pt x="84" y="18"/>
                    </a:lnTo>
                    <a:lnTo>
                      <a:pt x="96" y="30"/>
                    </a:lnTo>
                    <a:lnTo>
                      <a:pt x="96" y="36"/>
                    </a:lnTo>
                    <a:lnTo>
                      <a:pt x="96" y="18"/>
                    </a:lnTo>
                    <a:lnTo>
                      <a:pt x="102" y="12"/>
                    </a:lnTo>
                    <a:lnTo>
                      <a:pt x="102" y="36"/>
                    </a:lnTo>
                    <a:lnTo>
                      <a:pt x="108" y="30"/>
                    </a:lnTo>
                    <a:lnTo>
                      <a:pt x="108" y="102"/>
                    </a:lnTo>
                    <a:lnTo>
                      <a:pt x="108" y="6"/>
                    </a:lnTo>
                    <a:lnTo>
                      <a:pt x="108" y="78"/>
                    </a:lnTo>
                    <a:lnTo>
                      <a:pt x="114" y="54"/>
                    </a:lnTo>
                    <a:lnTo>
                      <a:pt x="114" y="30"/>
                    </a:lnTo>
                    <a:lnTo>
                      <a:pt x="120" y="24"/>
                    </a:lnTo>
                    <a:lnTo>
                      <a:pt x="120" y="30"/>
                    </a:lnTo>
                    <a:lnTo>
                      <a:pt x="120" y="18"/>
                    </a:lnTo>
                    <a:lnTo>
                      <a:pt x="126" y="24"/>
                    </a:lnTo>
                    <a:lnTo>
                      <a:pt x="126" y="36"/>
                    </a:lnTo>
                    <a:lnTo>
                      <a:pt x="126" y="30"/>
                    </a:lnTo>
                    <a:lnTo>
                      <a:pt x="132" y="36"/>
                    </a:lnTo>
                    <a:lnTo>
                      <a:pt x="132" y="30"/>
                    </a:lnTo>
                    <a:lnTo>
                      <a:pt x="138" y="24"/>
                    </a:lnTo>
                    <a:lnTo>
                      <a:pt x="138" y="36"/>
                    </a:lnTo>
                    <a:lnTo>
                      <a:pt x="138" y="12"/>
                    </a:lnTo>
                    <a:lnTo>
                      <a:pt x="138" y="30"/>
                    </a:lnTo>
                    <a:lnTo>
                      <a:pt x="144" y="36"/>
                    </a:lnTo>
                    <a:lnTo>
                      <a:pt x="144" y="0"/>
                    </a:lnTo>
                    <a:lnTo>
                      <a:pt x="144" y="90"/>
                    </a:lnTo>
                    <a:lnTo>
                      <a:pt x="150" y="102"/>
                    </a:lnTo>
                    <a:lnTo>
                      <a:pt x="150" y="24"/>
                    </a:lnTo>
                    <a:lnTo>
                      <a:pt x="162" y="12"/>
                    </a:lnTo>
                    <a:lnTo>
                      <a:pt x="162" y="30"/>
                    </a:lnTo>
                    <a:lnTo>
                      <a:pt x="156" y="12"/>
                    </a:lnTo>
                    <a:lnTo>
                      <a:pt x="162" y="24"/>
                    </a:lnTo>
                    <a:lnTo>
                      <a:pt x="168" y="30"/>
                    </a:lnTo>
                    <a:lnTo>
                      <a:pt x="174" y="24"/>
                    </a:lnTo>
                    <a:lnTo>
                      <a:pt x="174" y="12"/>
                    </a:lnTo>
                    <a:lnTo>
                      <a:pt x="174" y="30"/>
                    </a:lnTo>
                    <a:lnTo>
                      <a:pt x="180" y="36"/>
                    </a:lnTo>
                    <a:lnTo>
                      <a:pt x="180" y="6"/>
                    </a:lnTo>
                    <a:lnTo>
                      <a:pt x="186" y="18"/>
                    </a:lnTo>
                    <a:lnTo>
                      <a:pt x="186" y="102"/>
                    </a:lnTo>
                    <a:lnTo>
                      <a:pt x="186" y="30"/>
                    </a:lnTo>
                    <a:lnTo>
                      <a:pt x="192" y="24"/>
                    </a:lnTo>
                    <a:lnTo>
                      <a:pt x="192" y="30"/>
                    </a:lnTo>
                    <a:lnTo>
                      <a:pt x="192" y="18"/>
                    </a:lnTo>
                    <a:lnTo>
                      <a:pt x="198" y="12"/>
                    </a:lnTo>
                    <a:lnTo>
                      <a:pt x="198" y="24"/>
                    </a:lnTo>
                    <a:lnTo>
                      <a:pt x="204" y="30"/>
                    </a:lnTo>
                    <a:lnTo>
                      <a:pt x="204" y="24"/>
                    </a:lnTo>
                    <a:lnTo>
                      <a:pt x="210" y="30"/>
                    </a:lnTo>
                    <a:lnTo>
                      <a:pt x="210" y="6"/>
                    </a:lnTo>
                    <a:lnTo>
                      <a:pt x="210" y="24"/>
                    </a:lnTo>
                    <a:lnTo>
                      <a:pt x="216" y="30"/>
                    </a:lnTo>
                    <a:lnTo>
                      <a:pt x="216" y="6"/>
                    </a:lnTo>
                    <a:lnTo>
                      <a:pt x="222" y="12"/>
                    </a:lnTo>
                    <a:lnTo>
                      <a:pt x="222" y="96"/>
                    </a:lnTo>
                    <a:lnTo>
                      <a:pt x="222" y="30"/>
                    </a:lnTo>
                    <a:lnTo>
                      <a:pt x="228" y="24"/>
                    </a:lnTo>
                    <a:lnTo>
                      <a:pt x="228" y="30"/>
                    </a:lnTo>
                    <a:lnTo>
                      <a:pt x="228" y="18"/>
                    </a:lnTo>
                    <a:lnTo>
                      <a:pt x="235" y="12"/>
                    </a:lnTo>
                    <a:lnTo>
                      <a:pt x="235" y="24"/>
                    </a:lnTo>
                    <a:lnTo>
                      <a:pt x="241" y="30"/>
                    </a:lnTo>
                    <a:lnTo>
                      <a:pt x="241" y="24"/>
                    </a:lnTo>
                    <a:lnTo>
                      <a:pt x="241" y="30"/>
                    </a:lnTo>
                    <a:lnTo>
                      <a:pt x="247" y="24"/>
                    </a:lnTo>
                    <a:lnTo>
                      <a:pt x="247" y="6"/>
                    </a:lnTo>
                    <a:lnTo>
                      <a:pt x="247" y="24"/>
                    </a:lnTo>
                    <a:lnTo>
                      <a:pt x="253" y="30"/>
                    </a:lnTo>
                    <a:lnTo>
                      <a:pt x="253" y="18"/>
                    </a:lnTo>
                    <a:lnTo>
                      <a:pt x="259" y="12"/>
                    </a:lnTo>
                    <a:lnTo>
                      <a:pt x="259" y="96"/>
                    </a:lnTo>
                    <a:lnTo>
                      <a:pt x="259" y="6"/>
                    </a:lnTo>
                    <a:lnTo>
                      <a:pt x="259" y="30"/>
                    </a:lnTo>
                    <a:lnTo>
                      <a:pt x="265" y="24"/>
                    </a:lnTo>
                    <a:lnTo>
                      <a:pt x="265" y="30"/>
                    </a:lnTo>
                    <a:lnTo>
                      <a:pt x="265" y="18"/>
                    </a:lnTo>
                    <a:lnTo>
                      <a:pt x="271" y="12"/>
                    </a:lnTo>
                    <a:lnTo>
                      <a:pt x="271" y="6"/>
                    </a:lnTo>
                    <a:lnTo>
                      <a:pt x="271" y="24"/>
                    </a:lnTo>
                    <a:lnTo>
                      <a:pt x="277" y="30"/>
                    </a:lnTo>
                    <a:lnTo>
                      <a:pt x="277" y="24"/>
                    </a:lnTo>
                    <a:lnTo>
                      <a:pt x="277" y="30"/>
                    </a:lnTo>
                    <a:lnTo>
                      <a:pt x="283" y="24"/>
                    </a:lnTo>
                    <a:lnTo>
                      <a:pt x="283" y="30"/>
                    </a:lnTo>
                    <a:lnTo>
                      <a:pt x="283" y="12"/>
                    </a:lnTo>
                    <a:lnTo>
                      <a:pt x="283" y="18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" name="Freeform 23">
                <a:extLst>
                  <a:ext uri="{FF2B5EF4-FFF2-40B4-BE49-F238E27FC236}">
                    <a16:creationId xmlns:a16="http://schemas.microsoft.com/office/drawing/2014/main" id="{DF636DBC-2934-1C4F-B1E9-F35191A6E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4036"/>
                <a:ext cx="69" cy="54"/>
              </a:xfrm>
              <a:custGeom>
                <a:avLst/>
                <a:gdLst>
                  <a:gd name="T0" fmla="*/ 0 w 271"/>
                  <a:gd name="T1" fmla="*/ 7 h 102"/>
                  <a:gd name="T2" fmla="*/ 0 w 271"/>
                  <a:gd name="T3" fmla="*/ 22 h 102"/>
                  <a:gd name="T4" fmla="*/ 0 w 271"/>
                  <a:gd name="T5" fmla="*/ 6 h 102"/>
                  <a:gd name="T6" fmla="*/ 0 w 271"/>
                  <a:gd name="T7" fmla="*/ 6 h 102"/>
                  <a:gd name="T8" fmla="*/ 0 w 271"/>
                  <a:gd name="T9" fmla="*/ 7 h 102"/>
                  <a:gd name="T10" fmla="*/ 0 w 271"/>
                  <a:gd name="T11" fmla="*/ 6 h 102"/>
                  <a:gd name="T12" fmla="*/ 0 w 271"/>
                  <a:gd name="T13" fmla="*/ 3 h 102"/>
                  <a:gd name="T14" fmla="*/ 0 w 271"/>
                  <a:gd name="T15" fmla="*/ 6 h 102"/>
                  <a:gd name="T16" fmla="*/ 0 w 271"/>
                  <a:gd name="T17" fmla="*/ 3 h 102"/>
                  <a:gd name="T18" fmla="*/ 0 w 271"/>
                  <a:gd name="T19" fmla="*/ 3 h 102"/>
                  <a:gd name="T20" fmla="*/ 0 w 271"/>
                  <a:gd name="T21" fmla="*/ 6 h 102"/>
                  <a:gd name="T22" fmla="*/ 0 w 271"/>
                  <a:gd name="T23" fmla="*/ 4 h 102"/>
                  <a:gd name="T24" fmla="*/ 0 w 271"/>
                  <a:gd name="T25" fmla="*/ 4 h 102"/>
                  <a:gd name="T26" fmla="*/ 0 w 271"/>
                  <a:gd name="T27" fmla="*/ 3 h 102"/>
                  <a:gd name="T28" fmla="*/ 0 w 271"/>
                  <a:gd name="T29" fmla="*/ 7 h 102"/>
                  <a:gd name="T30" fmla="*/ 0 w 271"/>
                  <a:gd name="T31" fmla="*/ 3 h 102"/>
                  <a:gd name="T32" fmla="*/ 0 w 271"/>
                  <a:gd name="T33" fmla="*/ 6 h 102"/>
                  <a:gd name="T34" fmla="*/ 0 w 271"/>
                  <a:gd name="T35" fmla="*/ 4 h 102"/>
                  <a:gd name="T36" fmla="*/ 0 w 271"/>
                  <a:gd name="T37" fmla="*/ 3 h 102"/>
                  <a:gd name="T38" fmla="*/ 0 w 271"/>
                  <a:gd name="T39" fmla="*/ 4 h 102"/>
                  <a:gd name="T40" fmla="*/ 0 w 271"/>
                  <a:gd name="T41" fmla="*/ 6 h 102"/>
                  <a:gd name="T42" fmla="*/ 0 w 271"/>
                  <a:gd name="T43" fmla="*/ 3 h 102"/>
                  <a:gd name="T44" fmla="*/ 0 w 271"/>
                  <a:gd name="T45" fmla="*/ 7 h 102"/>
                  <a:gd name="T46" fmla="*/ 0 w 271"/>
                  <a:gd name="T47" fmla="*/ 3 h 102"/>
                  <a:gd name="T48" fmla="*/ 0 w 271"/>
                  <a:gd name="T49" fmla="*/ 7 h 102"/>
                  <a:gd name="T50" fmla="*/ 0 w 271"/>
                  <a:gd name="T51" fmla="*/ 8 h 102"/>
                  <a:gd name="T52" fmla="*/ 0 w 271"/>
                  <a:gd name="T53" fmla="*/ 6 h 102"/>
                  <a:gd name="T54" fmla="*/ 0 w 271"/>
                  <a:gd name="T55" fmla="*/ 3 h 102"/>
                  <a:gd name="T56" fmla="*/ 0 w 271"/>
                  <a:gd name="T57" fmla="*/ 7 h 102"/>
                  <a:gd name="T58" fmla="*/ 0 w 271"/>
                  <a:gd name="T59" fmla="*/ 4 h 102"/>
                  <a:gd name="T60" fmla="*/ 0 w 271"/>
                  <a:gd name="T61" fmla="*/ 7 h 102"/>
                  <a:gd name="T62" fmla="*/ 0 w 271"/>
                  <a:gd name="T63" fmla="*/ 3 h 102"/>
                  <a:gd name="T64" fmla="*/ 0 w 271"/>
                  <a:gd name="T65" fmla="*/ 4 h 102"/>
                  <a:gd name="T66" fmla="*/ 0 w 271"/>
                  <a:gd name="T67" fmla="*/ 7 h 102"/>
                  <a:gd name="T68" fmla="*/ 0 w 271"/>
                  <a:gd name="T69" fmla="*/ 6 h 102"/>
                  <a:gd name="T70" fmla="*/ 0 w 271"/>
                  <a:gd name="T71" fmla="*/ 7 h 102"/>
                  <a:gd name="T72" fmla="*/ 0 w 271"/>
                  <a:gd name="T73" fmla="*/ 3 h 102"/>
                  <a:gd name="T74" fmla="*/ 0 w 271"/>
                  <a:gd name="T75" fmla="*/ 3 h 102"/>
                  <a:gd name="T76" fmla="*/ 0 w 271"/>
                  <a:gd name="T77" fmla="*/ 7 h 102"/>
                  <a:gd name="T78" fmla="*/ 0 w 271"/>
                  <a:gd name="T79" fmla="*/ 8 h 102"/>
                  <a:gd name="T80" fmla="*/ 0 w 271"/>
                  <a:gd name="T81" fmla="*/ 22 h 102"/>
                  <a:gd name="T82" fmla="*/ 0 w 271"/>
                  <a:gd name="T83" fmla="*/ 7 h 10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1" h="102">
                    <a:moveTo>
                      <a:pt x="0" y="12"/>
                    </a:moveTo>
                    <a:lnTo>
                      <a:pt x="6" y="18"/>
                    </a:lnTo>
                    <a:lnTo>
                      <a:pt x="6" y="30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2" y="96"/>
                    </a:lnTo>
                    <a:lnTo>
                      <a:pt x="12" y="0"/>
                    </a:lnTo>
                    <a:lnTo>
                      <a:pt x="12" y="30"/>
                    </a:lnTo>
                    <a:lnTo>
                      <a:pt x="18" y="24"/>
                    </a:lnTo>
                    <a:lnTo>
                      <a:pt x="24" y="18"/>
                    </a:lnTo>
                    <a:lnTo>
                      <a:pt x="24" y="12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24"/>
                    </a:lnTo>
                    <a:lnTo>
                      <a:pt x="36" y="30"/>
                    </a:lnTo>
                    <a:lnTo>
                      <a:pt x="36" y="6"/>
                    </a:lnTo>
                    <a:lnTo>
                      <a:pt x="36" y="18"/>
                    </a:lnTo>
                    <a:lnTo>
                      <a:pt x="42" y="24"/>
                    </a:lnTo>
                    <a:lnTo>
                      <a:pt x="42" y="30"/>
                    </a:lnTo>
                    <a:lnTo>
                      <a:pt x="42" y="18"/>
                    </a:lnTo>
                    <a:lnTo>
                      <a:pt x="48" y="12"/>
                    </a:lnTo>
                    <a:lnTo>
                      <a:pt x="48" y="96"/>
                    </a:lnTo>
                    <a:lnTo>
                      <a:pt x="48" y="0"/>
                    </a:lnTo>
                    <a:lnTo>
                      <a:pt x="48" y="24"/>
                    </a:lnTo>
                    <a:lnTo>
                      <a:pt x="54" y="18"/>
                    </a:lnTo>
                    <a:lnTo>
                      <a:pt x="54" y="24"/>
                    </a:lnTo>
                    <a:lnTo>
                      <a:pt x="54" y="12"/>
                    </a:lnTo>
                    <a:lnTo>
                      <a:pt x="54" y="18"/>
                    </a:lnTo>
                    <a:lnTo>
                      <a:pt x="60" y="12"/>
                    </a:lnTo>
                    <a:lnTo>
                      <a:pt x="60" y="6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6" y="18"/>
                    </a:lnTo>
                    <a:lnTo>
                      <a:pt x="66" y="24"/>
                    </a:lnTo>
                    <a:lnTo>
                      <a:pt x="72" y="18"/>
                    </a:lnTo>
                    <a:lnTo>
                      <a:pt x="72" y="6"/>
                    </a:lnTo>
                    <a:lnTo>
                      <a:pt x="72" y="12"/>
                    </a:lnTo>
                    <a:lnTo>
                      <a:pt x="78" y="18"/>
                    </a:lnTo>
                    <a:lnTo>
                      <a:pt x="78" y="30"/>
                    </a:lnTo>
                    <a:lnTo>
                      <a:pt x="78" y="12"/>
                    </a:lnTo>
                    <a:lnTo>
                      <a:pt x="84" y="6"/>
                    </a:lnTo>
                    <a:lnTo>
                      <a:pt x="84" y="96"/>
                    </a:lnTo>
                    <a:lnTo>
                      <a:pt x="84" y="0"/>
                    </a:lnTo>
                    <a:lnTo>
                      <a:pt x="84" y="30"/>
                    </a:lnTo>
                    <a:lnTo>
                      <a:pt x="90" y="24"/>
                    </a:lnTo>
                    <a:lnTo>
                      <a:pt x="90" y="18"/>
                    </a:lnTo>
                    <a:lnTo>
                      <a:pt x="96" y="12"/>
                    </a:lnTo>
                    <a:lnTo>
                      <a:pt x="96" y="6"/>
                    </a:lnTo>
                    <a:lnTo>
                      <a:pt x="96" y="18"/>
                    </a:lnTo>
                    <a:lnTo>
                      <a:pt x="102" y="24"/>
                    </a:lnTo>
                    <a:lnTo>
                      <a:pt x="102" y="18"/>
                    </a:lnTo>
                    <a:lnTo>
                      <a:pt x="108" y="24"/>
                    </a:lnTo>
                    <a:lnTo>
                      <a:pt x="108" y="6"/>
                    </a:lnTo>
                    <a:lnTo>
                      <a:pt x="108" y="12"/>
                    </a:lnTo>
                    <a:lnTo>
                      <a:pt x="114" y="18"/>
                    </a:lnTo>
                    <a:lnTo>
                      <a:pt x="114" y="24"/>
                    </a:lnTo>
                    <a:lnTo>
                      <a:pt x="120" y="18"/>
                    </a:lnTo>
                    <a:lnTo>
                      <a:pt x="120" y="90"/>
                    </a:lnTo>
                    <a:lnTo>
                      <a:pt x="120" y="0"/>
                    </a:lnTo>
                    <a:lnTo>
                      <a:pt x="120" y="24"/>
                    </a:lnTo>
                    <a:lnTo>
                      <a:pt x="126" y="18"/>
                    </a:lnTo>
                    <a:lnTo>
                      <a:pt x="132" y="12"/>
                    </a:lnTo>
                    <a:lnTo>
                      <a:pt x="132" y="6"/>
                    </a:lnTo>
                    <a:lnTo>
                      <a:pt x="132" y="18"/>
                    </a:lnTo>
                    <a:lnTo>
                      <a:pt x="138" y="24"/>
                    </a:lnTo>
                    <a:lnTo>
                      <a:pt x="138" y="30"/>
                    </a:lnTo>
                    <a:lnTo>
                      <a:pt x="138" y="24"/>
                    </a:lnTo>
                    <a:lnTo>
                      <a:pt x="144" y="30"/>
                    </a:lnTo>
                    <a:lnTo>
                      <a:pt x="144" y="6"/>
                    </a:lnTo>
                    <a:lnTo>
                      <a:pt x="150" y="12"/>
                    </a:lnTo>
                    <a:lnTo>
                      <a:pt x="150" y="36"/>
                    </a:lnTo>
                    <a:lnTo>
                      <a:pt x="156" y="30"/>
                    </a:lnTo>
                    <a:lnTo>
                      <a:pt x="156" y="102"/>
                    </a:lnTo>
                    <a:lnTo>
                      <a:pt x="156" y="6"/>
                    </a:lnTo>
                    <a:lnTo>
                      <a:pt x="156" y="36"/>
                    </a:lnTo>
                    <a:lnTo>
                      <a:pt x="162" y="30"/>
                    </a:lnTo>
                    <a:lnTo>
                      <a:pt x="162" y="36"/>
                    </a:lnTo>
                    <a:lnTo>
                      <a:pt x="162" y="24"/>
                    </a:lnTo>
                    <a:lnTo>
                      <a:pt x="162" y="30"/>
                    </a:lnTo>
                    <a:lnTo>
                      <a:pt x="168" y="24"/>
                    </a:lnTo>
                    <a:lnTo>
                      <a:pt x="168" y="12"/>
                    </a:lnTo>
                    <a:lnTo>
                      <a:pt x="168" y="18"/>
                    </a:lnTo>
                    <a:lnTo>
                      <a:pt x="174" y="24"/>
                    </a:lnTo>
                    <a:lnTo>
                      <a:pt x="174" y="30"/>
                    </a:lnTo>
                    <a:lnTo>
                      <a:pt x="180" y="24"/>
                    </a:lnTo>
                    <a:lnTo>
                      <a:pt x="180" y="12"/>
                    </a:lnTo>
                    <a:lnTo>
                      <a:pt x="180" y="18"/>
                    </a:lnTo>
                    <a:lnTo>
                      <a:pt x="186" y="24"/>
                    </a:lnTo>
                    <a:lnTo>
                      <a:pt x="186" y="36"/>
                    </a:lnTo>
                    <a:lnTo>
                      <a:pt x="186" y="30"/>
                    </a:lnTo>
                    <a:lnTo>
                      <a:pt x="192" y="24"/>
                    </a:lnTo>
                    <a:lnTo>
                      <a:pt x="192" y="90"/>
                    </a:lnTo>
                    <a:lnTo>
                      <a:pt x="192" y="12"/>
                    </a:lnTo>
                    <a:lnTo>
                      <a:pt x="192" y="30"/>
                    </a:lnTo>
                    <a:lnTo>
                      <a:pt x="198" y="24"/>
                    </a:lnTo>
                    <a:lnTo>
                      <a:pt x="204" y="18"/>
                    </a:lnTo>
                    <a:lnTo>
                      <a:pt x="204" y="12"/>
                    </a:lnTo>
                    <a:lnTo>
                      <a:pt x="204" y="24"/>
                    </a:lnTo>
                    <a:lnTo>
                      <a:pt x="211" y="30"/>
                    </a:lnTo>
                    <a:lnTo>
                      <a:pt x="211" y="24"/>
                    </a:lnTo>
                    <a:lnTo>
                      <a:pt x="211" y="30"/>
                    </a:lnTo>
                    <a:lnTo>
                      <a:pt x="217" y="24"/>
                    </a:lnTo>
                    <a:lnTo>
                      <a:pt x="217" y="12"/>
                    </a:lnTo>
                    <a:lnTo>
                      <a:pt x="223" y="18"/>
                    </a:lnTo>
                    <a:lnTo>
                      <a:pt x="223" y="30"/>
                    </a:lnTo>
                    <a:lnTo>
                      <a:pt x="229" y="24"/>
                    </a:lnTo>
                    <a:lnTo>
                      <a:pt x="229" y="78"/>
                    </a:lnTo>
                    <a:lnTo>
                      <a:pt x="229" y="12"/>
                    </a:lnTo>
                    <a:lnTo>
                      <a:pt x="229" y="36"/>
                    </a:lnTo>
                    <a:lnTo>
                      <a:pt x="241" y="24"/>
                    </a:lnTo>
                    <a:lnTo>
                      <a:pt x="241" y="12"/>
                    </a:lnTo>
                    <a:lnTo>
                      <a:pt x="241" y="18"/>
                    </a:lnTo>
                    <a:lnTo>
                      <a:pt x="253" y="30"/>
                    </a:lnTo>
                    <a:lnTo>
                      <a:pt x="247" y="30"/>
                    </a:lnTo>
                    <a:lnTo>
                      <a:pt x="253" y="12"/>
                    </a:lnTo>
                    <a:lnTo>
                      <a:pt x="259" y="18"/>
                    </a:lnTo>
                    <a:lnTo>
                      <a:pt x="259" y="36"/>
                    </a:lnTo>
                    <a:lnTo>
                      <a:pt x="265" y="30"/>
                    </a:lnTo>
                    <a:lnTo>
                      <a:pt x="265" y="96"/>
                    </a:lnTo>
                    <a:lnTo>
                      <a:pt x="265" y="12"/>
                    </a:lnTo>
                    <a:lnTo>
                      <a:pt x="265" y="36"/>
                    </a:lnTo>
                    <a:lnTo>
                      <a:pt x="271" y="30"/>
                    </a:lnTo>
                    <a:lnTo>
                      <a:pt x="271" y="36"/>
                    </a:lnTo>
                    <a:lnTo>
                      <a:pt x="271" y="2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" name="Freeform 24">
                <a:extLst>
                  <a:ext uri="{FF2B5EF4-FFF2-40B4-BE49-F238E27FC236}">
                    <a16:creationId xmlns:a16="http://schemas.microsoft.com/office/drawing/2014/main" id="{4C051017-3505-224D-BEBE-4DA91BF7D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8" y="4010"/>
                <a:ext cx="82" cy="83"/>
              </a:xfrm>
              <a:custGeom>
                <a:avLst/>
                <a:gdLst>
                  <a:gd name="T0" fmla="*/ 0 w 319"/>
                  <a:gd name="T1" fmla="*/ 13 h 155"/>
                  <a:gd name="T2" fmla="*/ 0 w 319"/>
                  <a:gd name="T3" fmla="*/ 17 h 155"/>
                  <a:gd name="T4" fmla="*/ 0 w 319"/>
                  <a:gd name="T5" fmla="*/ 13 h 155"/>
                  <a:gd name="T6" fmla="*/ 0 w 319"/>
                  <a:gd name="T7" fmla="*/ 16 h 155"/>
                  <a:gd name="T8" fmla="*/ 0 w 319"/>
                  <a:gd name="T9" fmla="*/ 24 h 155"/>
                  <a:gd name="T10" fmla="*/ 0 w 319"/>
                  <a:gd name="T11" fmla="*/ 14 h 155"/>
                  <a:gd name="T12" fmla="*/ 0 w 319"/>
                  <a:gd name="T13" fmla="*/ 17 h 155"/>
                  <a:gd name="T14" fmla="*/ 0 w 319"/>
                  <a:gd name="T15" fmla="*/ 14 h 155"/>
                  <a:gd name="T16" fmla="*/ 0 w 319"/>
                  <a:gd name="T17" fmla="*/ 17 h 155"/>
                  <a:gd name="T18" fmla="*/ 0 w 319"/>
                  <a:gd name="T19" fmla="*/ 32 h 155"/>
                  <a:gd name="T20" fmla="*/ 0 w 319"/>
                  <a:gd name="T21" fmla="*/ 17 h 155"/>
                  <a:gd name="T22" fmla="*/ 0 w 319"/>
                  <a:gd name="T23" fmla="*/ 14 h 155"/>
                  <a:gd name="T24" fmla="*/ 0 w 319"/>
                  <a:gd name="T25" fmla="*/ 16 h 155"/>
                  <a:gd name="T26" fmla="*/ 0 w 319"/>
                  <a:gd name="T27" fmla="*/ 19 h 155"/>
                  <a:gd name="T28" fmla="*/ 0 w 319"/>
                  <a:gd name="T29" fmla="*/ 34 h 155"/>
                  <a:gd name="T30" fmla="*/ 0 w 319"/>
                  <a:gd name="T31" fmla="*/ 19 h 155"/>
                  <a:gd name="T32" fmla="*/ 0 w 319"/>
                  <a:gd name="T33" fmla="*/ 19 h 155"/>
                  <a:gd name="T34" fmla="*/ 0 w 319"/>
                  <a:gd name="T35" fmla="*/ 20 h 155"/>
                  <a:gd name="T36" fmla="*/ 0 w 319"/>
                  <a:gd name="T37" fmla="*/ 0 h 155"/>
                  <a:gd name="T38" fmla="*/ 0 w 319"/>
                  <a:gd name="T39" fmla="*/ 23 h 155"/>
                  <a:gd name="T40" fmla="*/ 0 w 319"/>
                  <a:gd name="T41" fmla="*/ 17 h 155"/>
                  <a:gd name="T42" fmla="*/ 0 w 319"/>
                  <a:gd name="T43" fmla="*/ 14 h 155"/>
                  <a:gd name="T44" fmla="*/ 0 w 319"/>
                  <a:gd name="T45" fmla="*/ 19 h 155"/>
                  <a:gd name="T46" fmla="*/ 0 w 319"/>
                  <a:gd name="T47" fmla="*/ 29 h 155"/>
                  <a:gd name="T48" fmla="*/ 0 w 319"/>
                  <a:gd name="T49" fmla="*/ 16 h 155"/>
                  <a:gd name="T50" fmla="*/ 0 w 319"/>
                  <a:gd name="T51" fmla="*/ 13 h 155"/>
                  <a:gd name="T52" fmla="*/ 0 w 319"/>
                  <a:gd name="T53" fmla="*/ 17 h 155"/>
                  <a:gd name="T54" fmla="*/ 0 w 319"/>
                  <a:gd name="T55" fmla="*/ 13 h 155"/>
                  <a:gd name="T56" fmla="*/ 0 w 319"/>
                  <a:gd name="T57" fmla="*/ 12 h 155"/>
                  <a:gd name="T58" fmla="*/ 0 w 319"/>
                  <a:gd name="T59" fmla="*/ 34 h 155"/>
                  <a:gd name="T60" fmla="*/ 0 w 319"/>
                  <a:gd name="T61" fmla="*/ 17 h 155"/>
                  <a:gd name="T62" fmla="*/ 0 w 319"/>
                  <a:gd name="T63" fmla="*/ 17 h 155"/>
                  <a:gd name="T64" fmla="*/ 0 w 319"/>
                  <a:gd name="T65" fmla="*/ 17 h 155"/>
                  <a:gd name="T66" fmla="*/ 0 w 319"/>
                  <a:gd name="T67" fmla="*/ 14 h 155"/>
                  <a:gd name="T68" fmla="*/ 0 w 319"/>
                  <a:gd name="T69" fmla="*/ 16 h 155"/>
                  <a:gd name="T70" fmla="*/ 0 w 319"/>
                  <a:gd name="T71" fmla="*/ 13 h 155"/>
                  <a:gd name="T72" fmla="*/ 0 w 319"/>
                  <a:gd name="T73" fmla="*/ 17 h 155"/>
                  <a:gd name="T74" fmla="*/ 0 w 319"/>
                  <a:gd name="T75" fmla="*/ 19 h 155"/>
                  <a:gd name="T76" fmla="*/ 0 w 319"/>
                  <a:gd name="T77" fmla="*/ 14 h 155"/>
                  <a:gd name="T78" fmla="*/ 0 w 319"/>
                  <a:gd name="T79" fmla="*/ 17 h 155"/>
                  <a:gd name="T80" fmla="*/ 0 w 319"/>
                  <a:gd name="T81" fmla="*/ 14 h 155"/>
                  <a:gd name="T82" fmla="*/ 0 w 319"/>
                  <a:gd name="T83" fmla="*/ 14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9" h="155">
                    <a:moveTo>
                      <a:pt x="0" y="71"/>
                    </a:moveTo>
                    <a:lnTo>
                      <a:pt x="6" y="65"/>
                    </a:lnTo>
                    <a:lnTo>
                      <a:pt x="6" y="59"/>
                    </a:lnTo>
                    <a:lnTo>
                      <a:pt x="6" y="65"/>
                    </a:lnTo>
                    <a:lnTo>
                      <a:pt x="12" y="71"/>
                    </a:lnTo>
                    <a:lnTo>
                      <a:pt x="12" y="77"/>
                    </a:lnTo>
                    <a:lnTo>
                      <a:pt x="18" y="71"/>
                    </a:lnTo>
                    <a:lnTo>
                      <a:pt x="18" y="77"/>
                    </a:lnTo>
                    <a:lnTo>
                      <a:pt x="18" y="59"/>
                    </a:lnTo>
                    <a:lnTo>
                      <a:pt x="24" y="53"/>
                    </a:lnTo>
                    <a:lnTo>
                      <a:pt x="24" y="77"/>
                    </a:lnTo>
                    <a:lnTo>
                      <a:pt x="30" y="71"/>
                    </a:lnTo>
                    <a:lnTo>
                      <a:pt x="30" y="143"/>
                    </a:lnTo>
                    <a:lnTo>
                      <a:pt x="30" y="53"/>
                    </a:lnTo>
                    <a:lnTo>
                      <a:pt x="30" y="107"/>
                    </a:lnTo>
                    <a:lnTo>
                      <a:pt x="36" y="89"/>
                    </a:lnTo>
                    <a:lnTo>
                      <a:pt x="36" y="71"/>
                    </a:lnTo>
                    <a:lnTo>
                      <a:pt x="42" y="65"/>
                    </a:lnTo>
                    <a:lnTo>
                      <a:pt x="42" y="59"/>
                    </a:lnTo>
                    <a:lnTo>
                      <a:pt x="48" y="65"/>
                    </a:lnTo>
                    <a:lnTo>
                      <a:pt x="48" y="77"/>
                    </a:lnTo>
                    <a:lnTo>
                      <a:pt x="54" y="71"/>
                    </a:lnTo>
                    <a:lnTo>
                      <a:pt x="54" y="77"/>
                    </a:lnTo>
                    <a:lnTo>
                      <a:pt x="54" y="65"/>
                    </a:lnTo>
                    <a:lnTo>
                      <a:pt x="60" y="59"/>
                    </a:lnTo>
                    <a:lnTo>
                      <a:pt x="60" y="83"/>
                    </a:lnTo>
                    <a:lnTo>
                      <a:pt x="66" y="77"/>
                    </a:lnTo>
                    <a:lnTo>
                      <a:pt x="66" y="149"/>
                    </a:lnTo>
                    <a:lnTo>
                      <a:pt x="66" y="59"/>
                    </a:lnTo>
                    <a:lnTo>
                      <a:pt x="66" y="143"/>
                    </a:lnTo>
                    <a:lnTo>
                      <a:pt x="72" y="137"/>
                    </a:lnTo>
                    <a:lnTo>
                      <a:pt x="72" y="77"/>
                    </a:lnTo>
                    <a:lnTo>
                      <a:pt x="78" y="71"/>
                    </a:lnTo>
                    <a:lnTo>
                      <a:pt x="78" y="59"/>
                    </a:lnTo>
                    <a:lnTo>
                      <a:pt x="84" y="65"/>
                    </a:lnTo>
                    <a:lnTo>
                      <a:pt x="84" y="77"/>
                    </a:lnTo>
                    <a:lnTo>
                      <a:pt x="90" y="83"/>
                    </a:lnTo>
                    <a:lnTo>
                      <a:pt x="90" y="71"/>
                    </a:lnTo>
                    <a:lnTo>
                      <a:pt x="96" y="65"/>
                    </a:lnTo>
                    <a:lnTo>
                      <a:pt x="96" y="89"/>
                    </a:lnTo>
                    <a:lnTo>
                      <a:pt x="102" y="83"/>
                    </a:lnTo>
                    <a:lnTo>
                      <a:pt x="102" y="59"/>
                    </a:lnTo>
                    <a:lnTo>
                      <a:pt x="102" y="155"/>
                    </a:lnTo>
                    <a:lnTo>
                      <a:pt x="108" y="149"/>
                    </a:lnTo>
                    <a:lnTo>
                      <a:pt x="108" y="83"/>
                    </a:lnTo>
                    <a:lnTo>
                      <a:pt x="114" y="77"/>
                    </a:lnTo>
                    <a:lnTo>
                      <a:pt x="114" y="83"/>
                    </a:lnTo>
                    <a:lnTo>
                      <a:pt x="114" y="65"/>
                    </a:lnTo>
                    <a:lnTo>
                      <a:pt x="120" y="71"/>
                    </a:lnTo>
                    <a:lnTo>
                      <a:pt x="120" y="83"/>
                    </a:lnTo>
                    <a:lnTo>
                      <a:pt x="126" y="77"/>
                    </a:lnTo>
                    <a:lnTo>
                      <a:pt x="126" y="89"/>
                    </a:lnTo>
                    <a:lnTo>
                      <a:pt x="126" y="59"/>
                    </a:lnTo>
                    <a:lnTo>
                      <a:pt x="132" y="53"/>
                    </a:lnTo>
                    <a:lnTo>
                      <a:pt x="132" y="0"/>
                    </a:lnTo>
                    <a:lnTo>
                      <a:pt x="132" y="89"/>
                    </a:lnTo>
                    <a:lnTo>
                      <a:pt x="144" y="101"/>
                    </a:lnTo>
                    <a:lnTo>
                      <a:pt x="138" y="101"/>
                    </a:lnTo>
                    <a:lnTo>
                      <a:pt x="144" y="71"/>
                    </a:lnTo>
                    <a:lnTo>
                      <a:pt x="144" y="77"/>
                    </a:lnTo>
                    <a:lnTo>
                      <a:pt x="150" y="77"/>
                    </a:lnTo>
                    <a:lnTo>
                      <a:pt x="156" y="77"/>
                    </a:lnTo>
                    <a:lnTo>
                      <a:pt x="162" y="77"/>
                    </a:lnTo>
                    <a:lnTo>
                      <a:pt x="168" y="65"/>
                    </a:lnTo>
                    <a:lnTo>
                      <a:pt x="168" y="59"/>
                    </a:lnTo>
                    <a:lnTo>
                      <a:pt x="168" y="77"/>
                    </a:lnTo>
                    <a:lnTo>
                      <a:pt x="174" y="83"/>
                    </a:lnTo>
                    <a:lnTo>
                      <a:pt x="174" y="59"/>
                    </a:lnTo>
                    <a:lnTo>
                      <a:pt x="174" y="119"/>
                    </a:lnTo>
                    <a:lnTo>
                      <a:pt x="180" y="131"/>
                    </a:lnTo>
                    <a:lnTo>
                      <a:pt x="180" y="143"/>
                    </a:lnTo>
                    <a:lnTo>
                      <a:pt x="180" y="77"/>
                    </a:lnTo>
                    <a:lnTo>
                      <a:pt x="186" y="71"/>
                    </a:lnTo>
                    <a:lnTo>
                      <a:pt x="186" y="77"/>
                    </a:lnTo>
                    <a:lnTo>
                      <a:pt x="186" y="65"/>
                    </a:lnTo>
                    <a:lnTo>
                      <a:pt x="193" y="59"/>
                    </a:lnTo>
                    <a:lnTo>
                      <a:pt x="193" y="77"/>
                    </a:lnTo>
                    <a:lnTo>
                      <a:pt x="199" y="71"/>
                    </a:lnTo>
                    <a:lnTo>
                      <a:pt x="199" y="77"/>
                    </a:lnTo>
                    <a:lnTo>
                      <a:pt x="199" y="71"/>
                    </a:lnTo>
                    <a:lnTo>
                      <a:pt x="205" y="65"/>
                    </a:lnTo>
                    <a:lnTo>
                      <a:pt x="205" y="59"/>
                    </a:lnTo>
                    <a:lnTo>
                      <a:pt x="205" y="83"/>
                    </a:lnTo>
                    <a:lnTo>
                      <a:pt x="211" y="77"/>
                    </a:lnTo>
                    <a:lnTo>
                      <a:pt x="211" y="53"/>
                    </a:lnTo>
                    <a:lnTo>
                      <a:pt x="211" y="89"/>
                    </a:lnTo>
                    <a:lnTo>
                      <a:pt x="217" y="113"/>
                    </a:lnTo>
                    <a:lnTo>
                      <a:pt x="217" y="149"/>
                    </a:lnTo>
                    <a:lnTo>
                      <a:pt x="217" y="77"/>
                    </a:lnTo>
                    <a:lnTo>
                      <a:pt x="223" y="71"/>
                    </a:lnTo>
                    <a:lnTo>
                      <a:pt x="223" y="77"/>
                    </a:lnTo>
                    <a:lnTo>
                      <a:pt x="223" y="65"/>
                    </a:lnTo>
                    <a:lnTo>
                      <a:pt x="229" y="59"/>
                    </a:lnTo>
                    <a:lnTo>
                      <a:pt x="229" y="77"/>
                    </a:lnTo>
                    <a:lnTo>
                      <a:pt x="241" y="77"/>
                    </a:lnTo>
                    <a:lnTo>
                      <a:pt x="241" y="59"/>
                    </a:lnTo>
                    <a:lnTo>
                      <a:pt x="241" y="77"/>
                    </a:lnTo>
                    <a:lnTo>
                      <a:pt x="247" y="83"/>
                    </a:lnTo>
                    <a:lnTo>
                      <a:pt x="247" y="59"/>
                    </a:lnTo>
                    <a:lnTo>
                      <a:pt x="253" y="65"/>
                    </a:lnTo>
                    <a:lnTo>
                      <a:pt x="253" y="143"/>
                    </a:lnTo>
                    <a:lnTo>
                      <a:pt x="253" y="77"/>
                    </a:lnTo>
                    <a:lnTo>
                      <a:pt x="259" y="71"/>
                    </a:lnTo>
                    <a:lnTo>
                      <a:pt x="259" y="77"/>
                    </a:lnTo>
                    <a:lnTo>
                      <a:pt x="259" y="65"/>
                    </a:lnTo>
                    <a:lnTo>
                      <a:pt x="265" y="59"/>
                    </a:lnTo>
                    <a:lnTo>
                      <a:pt x="265" y="77"/>
                    </a:lnTo>
                    <a:lnTo>
                      <a:pt x="271" y="77"/>
                    </a:lnTo>
                    <a:lnTo>
                      <a:pt x="277" y="71"/>
                    </a:lnTo>
                    <a:lnTo>
                      <a:pt x="277" y="59"/>
                    </a:lnTo>
                    <a:lnTo>
                      <a:pt x="277" y="83"/>
                    </a:lnTo>
                    <a:lnTo>
                      <a:pt x="283" y="77"/>
                    </a:lnTo>
                    <a:lnTo>
                      <a:pt x="283" y="59"/>
                    </a:lnTo>
                    <a:lnTo>
                      <a:pt x="289" y="65"/>
                    </a:lnTo>
                    <a:lnTo>
                      <a:pt x="289" y="155"/>
                    </a:lnTo>
                    <a:lnTo>
                      <a:pt x="289" y="83"/>
                    </a:lnTo>
                    <a:lnTo>
                      <a:pt x="295" y="77"/>
                    </a:lnTo>
                    <a:lnTo>
                      <a:pt x="295" y="83"/>
                    </a:lnTo>
                    <a:lnTo>
                      <a:pt x="295" y="71"/>
                    </a:lnTo>
                    <a:lnTo>
                      <a:pt x="301" y="65"/>
                    </a:lnTo>
                    <a:lnTo>
                      <a:pt x="301" y="83"/>
                    </a:lnTo>
                    <a:lnTo>
                      <a:pt x="313" y="83"/>
                    </a:lnTo>
                    <a:lnTo>
                      <a:pt x="313" y="65"/>
                    </a:lnTo>
                    <a:lnTo>
                      <a:pt x="313" y="89"/>
                    </a:lnTo>
                    <a:lnTo>
                      <a:pt x="319" y="83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" name="Freeform 25">
                <a:extLst>
                  <a:ext uri="{FF2B5EF4-FFF2-40B4-BE49-F238E27FC236}">
                    <a16:creationId xmlns:a16="http://schemas.microsoft.com/office/drawing/2014/main" id="{35B30CAD-2B2B-9F43-95AF-2D24C1A98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4040"/>
                <a:ext cx="78" cy="54"/>
              </a:xfrm>
              <a:custGeom>
                <a:avLst/>
                <a:gdLst>
                  <a:gd name="T0" fmla="*/ 0 w 307"/>
                  <a:gd name="T1" fmla="*/ 2 h 102"/>
                  <a:gd name="T2" fmla="*/ 0 w 307"/>
                  <a:gd name="T3" fmla="*/ 6 h 102"/>
                  <a:gd name="T4" fmla="*/ 0 w 307"/>
                  <a:gd name="T5" fmla="*/ 6 h 102"/>
                  <a:gd name="T6" fmla="*/ 0 w 307"/>
                  <a:gd name="T7" fmla="*/ 6 h 102"/>
                  <a:gd name="T8" fmla="*/ 0 w 307"/>
                  <a:gd name="T9" fmla="*/ 2 h 102"/>
                  <a:gd name="T10" fmla="*/ 0 w 307"/>
                  <a:gd name="T11" fmla="*/ 5 h 102"/>
                  <a:gd name="T12" fmla="*/ 0 w 307"/>
                  <a:gd name="T13" fmla="*/ 2 h 102"/>
                  <a:gd name="T14" fmla="*/ 0 w 307"/>
                  <a:gd name="T15" fmla="*/ 4 h 102"/>
                  <a:gd name="T16" fmla="*/ 0 w 307"/>
                  <a:gd name="T17" fmla="*/ 6 h 102"/>
                  <a:gd name="T18" fmla="*/ 0 w 307"/>
                  <a:gd name="T19" fmla="*/ 21 h 102"/>
                  <a:gd name="T20" fmla="*/ 0 w 307"/>
                  <a:gd name="T21" fmla="*/ 2 h 102"/>
                  <a:gd name="T22" fmla="*/ 0 w 307"/>
                  <a:gd name="T23" fmla="*/ 4 h 102"/>
                  <a:gd name="T24" fmla="*/ 0 w 307"/>
                  <a:gd name="T25" fmla="*/ 6 h 102"/>
                  <a:gd name="T26" fmla="*/ 0 w 307"/>
                  <a:gd name="T27" fmla="*/ 2 h 102"/>
                  <a:gd name="T28" fmla="*/ 0 w 307"/>
                  <a:gd name="T29" fmla="*/ 4 h 102"/>
                  <a:gd name="T30" fmla="*/ 0 w 307"/>
                  <a:gd name="T31" fmla="*/ 2 h 102"/>
                  <a:gd name="T32" fmla="*/ 0 w 307"/>
                  <a:gd name="T33" fmla="*/ 4 h 102"/>
                  <a:gd name="T34" fmla="*/ 0 w 307"/>
                  <a:gd name="T35" fmla="*/ 2 h 102"/>
                  <a:gd name="T36" fmla="*/ 0 w 307"/>
                  <a:gd name="T37" fmla="*/ 0 h 102"/>
                  <a:gd name="T38" fmla="*/ 0 w 307"/>
                  <a:gd name="T39" fmla="*/ 22 h 102"/>
                  <a:gd name="T40" fmla="*/ 0 w 307"/>
                  <a:gd name="T41" fmla="*/ 6 h 102"/>
                  <a:gd name="T42" fmla="*/ 0 w 307"/>
                  <a:gd name="T43" fmla="*/ 6 h 102"/>
                  <a:gd name="T44" fmla="*/ 0 w 307"/>
                  <a:gd name="T45" fmla="*/ 5 h 102"/>
                  <a:gd name="T46" fmla="*/ 0 w 307"/>
                  <a:gd name="T47" fmla="*/ 2 h 102"/>
                  <a:gd name="T48" fmla="*/ 0 w 307"/>
                  <a:gd name="T49" fmla="*/ 0 h 102"/>
                  <a:gd name="T50" fmla="*/ 0 w 307"/>
                  <a:gd name="T51" fmla="*/ 19 h 102"/>
                  <a:gd name="T52" fmla="*/ 0 w 307"/>
                  <a:gd name="T53" fmla="*/ 4 h 102"/>
                  <a:gd name="T54" fmla="*/ 0 w 307"/>
                  <a:gd name="T55" fmla="*/ 4 h 102"/>
                  <a:gd name="T56" fmla="*/ 0 w 307"/>
                  <a:gd name="T57" fmla="*/ 4 h 102"/>
                  <a:gd name="T58" fmla="*/ 0 w 307"/>
                  <a:gd name="T59" fmla="*/ 5 h 102"/>
                  <a:gd name="T60" fmla="*/ 0 w 307"/>
                  <a:gd name="T61" fmla="*/ 16 h 102"/>
                  <a:gd name="T62" fmla="*/ 0 w 307"/>
                  <a:gd name="T63" fmla="*/ 2 h 102"/>
                  <a:gd name="T64" fmla="*/ 0 w 307"/>
                  <a:gd name="T65" fmla="*/ 2 h 102"/>
                  <a:gd name="T66" fmla="*/ 0 w 307"/>
                  <a:gd name="T67" fmla="*/ 5 h 102"/>
                  <a:gd name="T68" fmla="*/ 0 w 307"/>
                  <a:gd name="T69" fmla="*/ 18 h 102"/>
                  <a:gd name="T70" fmla="*/ 0 w 307"/>
                  <a:gd name="T71" fmla="*/ 2 h 102"/>
                  <a:gd name="T72" fmla="*/ 0 w 307"/>
                  <a:gd name="T73" fmla="*/ 2 h 102"/>
                  <a:gd name="T74" fmla="*/ 0 w 307"/>
                  <a:gd name="T75" fmla="*/ 2 h 102"/>
                  <a:gd name="T76" fmla="*/ 0 w 307"/>
                  <a:gd name="T77" fmla="*/ 6 h 102"/>
                  <a:gd name="T78" fmla="*/ 0 w 307"/>
                  <a:gd name="T79" fmla="*/ 19 h 102"/>
                  <a:gd name="T80" fmla="*/ 0 w 307"/>
                  <a:gd name="T81" fmla="*/ 4 h 102"/>
                  <a:gd name="T82" fmla="*/ 0 w 307"/>
                  <a:gd name="T83" fmla="*/ 2 h 10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7" h="102">
                    <a:moveTo>
                      <a:pt x="0" y="30"/>
                    </a:moveTo>
                    <a:lnTo>
                      <a:pt x="0" y="36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6" y="102"/>
                    </a:lnTo>
                    <a:lnTo>
                      <a:pt x="6" y="30"/>
                    </a:lnTo>
                    <a:lnTo>
                      <a:pt x="18" y="18"/>
                    </a:lnTo>
                    <a:lnTo>
                      <a:pt x="18" y="12"/>
                    </a:lnTo>
                    <a:lnTo>
                      <a:pt x="18" y="30"/>
                    </a:lnTo>
                    <a:lnTo>
                      <a:pt x="30" y="30"/>
                    </a:lnTo>
                    <a:lnTo>
                      <a:pt x="30" y="12"/>
                    </a:lnTo>
                    <a:lnTo>
                      <a:pt x="30" y="30"/>
                    </a:lnTo>
                    <a:lnTo>
                      <a:pt x="36" y="24"/>
                    </a:lnTo>
                    <a:lnTo>
                      <a:pt x="36" y="6"/>
                    </a:lnTo>
                    <a:lnTo>
                      <a:pt x="42" y="12"/>
                    </a:lnTo>
                    <a:lnTo>
                      <a:pt x="42" y="96"/>
                    </a:lnTo>
                    <a:lnTo>
                      <a:pt x="42" y="30"/>
                    </a:lnTo>
                    <a:lnTo>
                      <a:pt x="48" y="24"/>
                    </a:lnTo>
                    <a:lnTo>
                      <a:pt x="48" y="12"/>
                    </a:lnTo>
                    <a:lnTo>
                      <a:pt x="54" y="6"/>
                    </a:lnTo>
                    <a:lnTo>
                      <a:pt x="54" y="24"/>
                    </a:lnTo>
                    <a:lnTo>
                      <a:pt x="60" y="24"/>
                    </a:lnTo>
                    <a:lnTo>
                      <a:pt x="66" y="18"/>
                    </a:lnTo>
                    <a:lnTo>
                      <a:pt x="66" y="6"/>
                    </a:lnTo>
                    <a:lnTo>
                      <a:pt x="66" y="24"/>
                    </a:lnTo>
                    <a:lnTo>
                      <a:pt x="72" y="30"/>
                    </a:lnTo>
                    <a:lnTo>
                      <a:pt x="72" y="6"/>
                    </a:lnTo>
                    <a:lnTo>
                      <a:pt x="78" y="12"/>
                    </a:lnTo>
                    <a:lnTo>
                      <a:pt x="78" y="96"/>
                    </a:lnTo>
                    <a:lnTo>
                      <a:pt x="78" y="24"/>
                    </a:lnTo>
                    <a:lnTo>
                      <a:pt x="90" y="12"/>
                    </a:lnTo>
                    <a:lnTo>
                      <a:pt x="90" y="6"/>
                    </a:lnTo>
                    <a:lnTo>
                      <a:pt x="90" y="24"/>
                    </a:lnTo>
                    <a:lnTo>
                      <a:pt x="96" y="24"/>
                    </a:lnTo>
                    <a:lnTo>
                      <a:pt x="102" y="18"/>
                    </a:lnTo>
                    <a:lnTo>
                      <a:pt x="102" y="6"/>
                    </a:lnTo>
                    <a:lnTo>
                      <a:pt x="102" y="24"/>
                    </a:lnTo>
                    <a:lnTo>
                      <a:pt x="108" y="30"/>
                    </a:lnTo>
                    <a:lnTo>
                      <a:pt x="108" y="0"/>
                    </a:lnTo>
                    <a:lnTo>
                      <a:pt x="114" y="6"/>
                    </a:lnTo>
                    <a:lnTo>
                      <a:pt x="114" y="90"/>
                    </a:lnTo>
                    <a:lnTo>
                      <a:pt x="114" y="24"/>
                    </a:lnTo>
                    <a:lnTo>
                      <a:pt x="120" y="18"/>
                    </a:lnTo>
                    <a:lnTo>
                      <a:pt x="120" y="24"/>
                    </a:lnTo>
                    <a:lnTo>
                      <a:pt x="120" y="6"/>
                    </a:lnTo>
                    <a:lnTo>
                      <a:pt x="126" y="12"/>
                    </a:lnTo>
                    <a:lnTo>
                      <a:pt x="126" y="6"/>
                    </a:lnTo>
                    <a:lnTo>
                      <a:pt x="126" y="24"/>
                    </a:lnTo>
                    <a:lnTo>
                      <a:pt x="133" y="18"/>
                    </a:lnTo>
                    <a:lnTo>
                      <a:pt x="133" y="24"/>
                    </a:lnTo>
                    <a:lnTo>
                      <a:pt x="139" y="18"/>
                    </a:lnTo>
                    <a:lnTo>
                      <a:pt x="139" y="6"/>
                    </a:lnTo>
                    <a:lnTo>
                      <a:pt x="139" y="30"/>
                    </a:lnTo>
                    <a:lnTo>
                      <a:pt x="145" y="24"/>
                    </a:lnTo>
                    <a:lnTo>
                      <a:pt x="145" y="0"/>
                    </a:lnTo>
                    <a:lnTo>
                      <a:pt x="145" y="12"/>
                    </a:lnTo>
                    <a:lnTo>
                      <a:pt x="151" y="30"/>
                    </a:lnTo>
                    <a:lnTo>
                      <a:pt x="151" y="102"/>
                    </a:lnTo>
                    <a:lnTo>
                      <a:pt x="151" y="30"/>
                    </a:lnTo>
                    <a:lnTo>
                      <a:pt x="163" y="18"/>
                    </a:lnTo>
                    <a:lnTo>
                      <a:pt x="163" y="30"/>
                    </a:lnTo>
                    <a:lnTo>
                      <a:pt x="163" y="12"/>
                    </a:lnTo>
                    <a:lnTo>
                      <a:pt x="163" y="24"/>
                    </a:lnTo>
                    <a:lnTo>
                      <a:pt x="169" y="30"/>
                    </a:lnTo>
                    <a:lnTo>
                      <a:pt x="169" y="24"/>
                    </a:lnTo>
                    <a:lnTo>
                      <a:pt x="175" y="18"/>
                    </a:lnTo>
                    <a:lnTo>
                      <a:pt x="175" y="30"/>
                    </a:lnTo>
                    <a:lnTo>
                      <a:pt x="175" y="6"/>
                    </a:lnTo>
                    <a:lnTo>
                      <a:pt x="175" y="24"/>
                    </a:lnTo>
                    <a:lnTo>
                      <a:pt x="181" y="30"/>
                    </a:lnTo>
                    <a:lnTo>
                      <a:pt x="181" y="0"/>
                    </a:lnTo>
                    <a:lnTo>
                      <a:pt x="181" y="54"/>
                    </a:lnTo>
                    <a:lnTo>
                      <a:pt x="187" y="72"/>
                    </a:lnTo>
                    <a:lnTo>
                      <a:pt x="187" y="90"/>
                    </a:lnTo>
                    <a:lnTo>
                      <a:pt x="187" y="18"/>
                    </a:lnTo>
                    <a:lnTo>
                      <a:pt x="193" y="12"/>
                    </a:lnTo>
                    <a:lnTo>
                      <a:pt x="193" y="18"/>
                    </a:lnTo>
                    <a:lnTo>
                      <a:pt x="193" y="6"/>
                    </a:lnTo>
                    <a:lnTo>
                      <a:pt x="199" y="0"/>
                    </a:lnTo>
                    <a:lnTo>
                      <a:pt x="199" y="18"/>
                    </a:lnTo>
                    <a:lnTo>
                      <a:pt x="205" y="24"/>
                    </a:lnTo>
                    <a:lnTo>
                      <a:pt x="205" y="18"/>
                    </a:lnTo>
                    <a:lnTo>
                      <a:pt x="211" y="12"/>
                    </a:lnTo>
                    <a:lnTo>
                      <a:pt x="211" y="0"/>
                    </a:lnTo>
                    <a:lnTo>
                      <a:pt x="211" y="24"/>
                    </a:lnTo>
                    <a:lnTo>
                      <a:pt x="217" y="18"/>
                    </a:lnTo>
                    <a:lnTo>
                      <a:pt x="217" y="0"/>
                    </a:lnTo>
                    <a:lnTo>
                      <a:pt x="217" y="78"/>
                    </a:lnTo>
                    <a:lnTo>
                      <a:pt x="223" y="90"/>
                    </a:lnTo>
                    <a:lnTo>
                      <a:pt x="223" y="18"/>
                    </a:lnTo>
                    <a:lnTo>
                      <a:pt x="235" y="6"/>
                    </a:lnTo>
                    <a:lnTo>
                      <a:pt x="235" y="0"/>
                    </a:lnTo>
                    <a:lnTo>
                      <a:pt x="235" y="18"/>
                    </a:lnTo>
                    <a:lnTo>
                      <a:pt x="241" y="12"/>
                    </a:lnTo>
                    <a:lnTo>
                      <a:pt x="247" y="6"/>
                    </a:lnTo>
                    <a:lnTo>
                      <a:pt x="247" y="0"/>
                    </a:lnTo>
                    <a:lnTo>
                      <a:pt x="247" y="24"/>
                    </a:lnTo>
                    <a:lnTo>
                      <a:pt x="253" y="18"/>
                    </a:lnTo>
                    <a:lnTo>
                      <a:pt x="253" y="0"/>
                    </a:lnTo>
                    <a:lnTo>
                      <a:pt x="253" y="84"/>
                    </a:lnTo>
                    <a:lnTo>
                      <a:pt x="259" y="90"/>
                    </a:lnTo>
                    <a:lnTo>
                      <a:pt x="259" y="18"/>
                    </a:lnTo>
                    <a:lnTo>
                      <a:pt x="265" y="12"/>
                    </a:lnTo>
                    <a:lnTo>
                      <a:pt x="265" y="18"/>
                    </a:lnTo>
                    <a:lnTo>
                      <a:pt x="265" y="6"/>
                    </a:lnTo>
                    <a:lnTo>
                      <a:pt x="271" y="12"/>
                    </a:lnTo>
                    <a:lnTo>
                      <a:pt x="271" y="24"/>
                    </a:lnTo>
                    <a:lnTo>
                      <a:pt x="277" y="18"/>
                    </a:lnTo>
                    <a:lnTo>
                      <a:pt x="283" y="12"/>
                    </a:lnTo>
                    <a:lnTo>
                      <a:pt x="283" y="30"/>
                    </a:lnTo>
                    <a:lnTo>
                      <a:pt x="283" y="6"/>
                    </a:lnTo>
                    <a:lnTo>
                      <a:pt x="283" y="30"/>
                    </a:lnTo>
                    <a:lnTo>
                      <a:pt x="289" y="24"/>
                    </a:lnTo>
                    <a:lnTo>
                      <a:pt x="289" y="0"/>
                    </a:lnTo>
                    <a:lnTo>
                      <a:pt x="289" y="90"/>
                    </a:lnTo>
                    <a:lnTo>
                      <a:pt x="295" y="96"/>
                    </a:lnTo>
                    <a:lnTo>
                      <a:pt x="295" y="24"/>
                    </a:lnTo>
                    <a:lnTo>
                      <a:pt x="301" y="18"/>
                    </a:lnTo>
                    <a:lnTo>
                      <a:pt x="301" y="6"/>
                    </a:lnTo>
                    <a:lnTo>
                      <a:pt x="307" y="12"/>
                    </a:lnTo>
                    <a:lnTo>
                      <a:pt x="307" y="30"/>
                    </a:lnTo>
                    <a:lnTo>
                      <a:pt x="307" y="2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" name="Freeform 26">
                <a:extLst>
                  <a:ext uri="{FF2B5EF4-FFF2-40B4-BE49-F238E27FC236}">
                    <a16:creationId xmlns:a16="http://schemas.microsoft.com/office/drawing/2014/main" id="{40994FF8-ECE6-4C4A-BB40-8CF467E16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4040"/>
                <a:ext cx="74" cy="57"/>
              </a:xfrm>
              <a:custGeom>
                <a:avLst/>
                <a:gdLst>
                  <a:gd name="T0" fmla="*/ 0 w 289"/>
                  <a:gd name="T1" fmla="*/ 7 h 108"/>
                  <a:gd name="T2" fmla="*/ 0 w 289"/>
                  <a:gd name="T3" fmla="*/ 8 h 108"/>
                  <a:gd name="T4" fmla="*/ 0 w 289"/>
                  <a:gd name="T5" fmla="*/ 2 h 108"/>
                  <a:gd name="T6" fmla="*/ 0 w 289"/>
                  <a:gd name="T7" fmla="*/ 7 h 108"/>
                  <a:gd name="T8" fmla="*/ 0 w 289"/>
                  <a:gd name="T9" fmla="*/ 4 h 108"/>
                  <a:gd name="T10" fmla="*/ 0 w 289"/>
                  <a:gd name="T11" fmla="*/ 7 h 108"/>
                  <a:gd name="T12" fmla="*/ 0 w 289"/>
                  <a:gd name="T13" fmla="*/ 7 h 108"/>
                  <a:gd name="T14" fmla="*/ 0 w 289"/>
                  <a:gd name="T15" fmla="*/ 0 h 108"/>
                  <a:gd name="T16" fmla="*/ 0 w 289"/>
                  <a:gd name="T17" fmla="*/ 4 h 108"/>
                  <a:gd name="T18" fmla="*/ 0 w 289"/>
                  <a:gd name="T19" fmla="*/ 2 h 108"/>
                  <a:gd name="T20" fmla="*/ 0 w 289"/>
                  <a:gd name="T21" fmla="*/ 6 h 108"/>
                  <a:gd name="T22" fmla="*/ 0 w 289"/>
                  <a:gd name="T23" fmla="*/ 2 h 108"/>
                  <a:gd name="T24" fmla="*/ 0 w 289"/>
                  <a:gd name="T25" fmla="*/ 21 h 108"/>
                  <a:gd name="T26" fmla="*/ 0 w 289"/>
                  <a:gd name="T27" fmla="*/ 6 h 108"/>
                  <a:gd name="T28" fmla="*/ 0 w 289"/>
                  <a:gd name="T29" fmla="*/ 6 h 108"/>
                  <a:gd name="T30" fmla="*/ 0 w 289"/>
                  <a:gd name="T31" fmla="*/ 6 h 108"/>
                  <a:gd name="T32" fmla="*/ 0 w 289"/>
                  <a:gd name="T33" fmla="*/ 2 h 108"/>
                  <a:gd name="T34" fmla="*/ 0 w 289"/>
                  <a:gd name="T35" fmla="*/ 6 h 108"/>
                  <a:gd name="T36" fmla="*/ 0 w 289"/>
                  <a:gd name="T37" fmla="*/ 7 h 108"/>
                  <a:gd name="T38" fmla="*/ 0 w 289"/>
                  <a:gd name="T39" fmla="*/ 2 h 108"/>
                  <a:gd name="T40" fmla="*/ 0 w 289"/>
                  <a:gd name="T41" fmla="*/ 8 h 108"/>
                  <a:gd name="T42" fmla="*/ 0 w 289"/>
                  <a:gd name="T43" fmla="*/ 6 h 108"/>
                  <a:gd name="T44" fmla="*/ 0 w 289"/>
                  <a:gd name="T45" fmla="*/ 6 h 108"/>
                  <a:gd name="T46" fmla="*/ 0 w 289"/>
                  <a:gd name="T47" fmla="*/ 2 h 108"/>
                  <a:gd name="T48" fmla="*/ 0 w 289"/>
                  <a:gd name="T49" fmla="*/ 4 h 108"/>
                  <a:gd name="T50" fmla="*/ 0 w 289"/>
                  <a:gd name="T51" fmla="*/ 6 h 108"/>
                  <a:gd name="T52" fmla="*/ 0 w 289"/>
                  <a:gd name="T53" fmla="*/ 2 h 108"/>
                  <a:gd name="T54" fmla="*/ 0 w 289"/>
                  <a:gd name="T55" fmla="*/ 7 h 108"/>
                  <a:gd name="T56" fmla="*/ 0 w 289"/>
                  <a:gd name="T57" fmla="*/ 21 h 108"/>
                  <a:gd name="T58" fmla="*/ 0 w 289"/>
                  <a:gd name="T59" fmla="*/ 6 h 108"/>
                  <a:gd name="T60" fmla="*/ 0 w 289"/>
                  <a:gd name="T61" fmla="*/ 4 h 108"/>
                  <a:gd name="T62" fmla="*/ 0 w 289"/>
                  <a:gd name="T63" fmla="*/ 6 h 108"/>
                  <a:gd name="T64" fmla="*/ 0 w 289"/>
                  <a:gd name="T65" fmla="*/ 6 h 108"/>
                  <a:gd name="T66" fmla="*/ 0 w 289"/>
                  <a:gd name="T67" fmla="*/ 2 h 108"/>
                  <a:gd name="T68" fmla="*/ 0 w 289"/>
                  <a:gd name="T69" fmla="*/ 2 h 108"/>
                  <a:gd name="T70" fmla="*/ 0 w 289"/>
                  <a:gd name="T71" fmla="*/ 6 h 108"/>
                  <a:gd name="T72" fmla="*/ 0 w 289"/>
                  <a:gd name="T73" fmla="*/ 4 h 108"/>
                  <a:gd name="T74" fmla="*/ 0 w 289"/>
                  <a:gd name="T75" fmla="*/ 6 h 108"/>
                  <a:gd name="T76" fmla="*/ 0 w 289"/>
                  <a:gd name="T77" fmla="*/ 4 h 108"/>
                  <a:gd name="T78" fmla="*/ 0 w 289"/>
                  <a:gd name="T79" fmla="*/ 7 h 108"/>
                  <a:gd name="T80" fmla="*/ 0 w 289"/>
                  <a:gd name="T81" fmla="*/ 2 h 108"/>
                  <a:gd name="T82" fmla="*/ 0 w 289"/>
                  <a:gd name="T83" fmla="*/ 6 h 1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9" h="108">
                    <a:moveTo>
                      <a:pt x="0" y="24"/>
                    </a:moveTo>
                    <a:lnTo>
                      <a:pt x="6" y="30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2" y="36"/>
                    </a:lnTo>
                    <a:lnTo>
                      <a:pt x="18" y="30"/>
                    </a:lnTo>
                    <a:lnTo>
                      <a:pt x="18" y="102"/>
                    </a:lnTo>
                    <a:lnTo>
                      <a:pt x="18" y="6"/>
                    </a:lnTo>
                    <a:lnTo>
                      <a:pt x="18" y="96"/>
                    </a:lnTo>
                    <a:lnTo>
                      <a:pt x="24" y="90"/>
                    </a:lnTo>
                    <a:lnTo>
                      <a:pt x="24" y="30"/>
                    </a:lnTo>
                    <a:lnTo>
                      <a:pt x="30" y="24"/>
                    </a:lnTo>
                    <a:lnTo>
                      <a:pt x="30" y="12"/>
                    </a:lnTo>
                    <a:lnTo>
                      <a:pt x="36" y="18"/>
                    </a:lnTo>
                    <a:lnTo>
                      <a:pt x="36" y="30"/>
                    </a:lnTo>
                    <a:lnTo>
                      <a:pt x="36" y="24"/>
                    </a:lnTo>
                    <a:lnTo>
                      <a:pt x="42" y="30"/>
                    </a:lnTo>
                    <a:lnTo>
                      <a:pt x="42" y="12"/>
                    </a:lnTo>
                    <a:lnTo>
                      <a:pt x="48" y="6"/>
                    </a:lnTo>
                    <a:lnTo>
                      <a:pt x="48" y="30"/>
                    </a:lnTo>
                    <a:lnTo>
                      <a:pt x="54" y="24"/>
                    </a:lnTo>
                    <a:lnTo>
                      <a:pt x="54" y="96"/>
                    </a:lnTo>
                    <a:lnTo>
                      <a:pt x="54" y="0"/>
                    </a:lnTo>
                    <a:lnTo>
                      <a:pt x="54" y="72"/>
                    </a:lnTo>
                    <a:lnTo>
                      <a:pt x="60" y="54"/>
                    </a:lnTo>
                    <a:lnTo>
                      <a:pt x="60" y="18"/>
                    </a:lnTo>
                    <a:lnTo>
                      <a:pt x="66" y="12"/>
                    </a:lnTo>
                    <a:lnTo>
                      <a:pt x="66" y="18"/>
                    </a:lnTo>
                    <a:lnTo>
                      <a:pt x="66" y="6"/>
                    </a:lnTo>
                    <a:lnTo>
                      <a:pt x="66" y="12"/>
                    </a:lnTo>
                    <a:lnTo>
                      <a:pt x="72" y="6"/>
                    </a:lnTo>
                    <a:lnTo>
                      <a:pt x="72" y="24"/>
                    </a:lnTo>
                    <a:lnTo>
                      <a:pt x="78" y="18"/>
                    </a:lnTo>
                    <a:lnTo>
                      <a:pt x="78" y="6"/>
                    </a:lnTo>
                    <a:lnTo>
                      <a:pt x="85" y="12"/>
                    </a:lnTo>
                    <a:lnTo>
                      <a:pt x="85" y="30"/>
                    </a:lnTo>
                    <a:lnTo>
                      <a:pt x="91" y="24"/>
                    </a:lnTo>
                    <a:lnTo>
                      <a:pt x="91" y="96"/>
                    </a:lnTo>
                    <a:lnTo>
                      <a:pt x="91" y="6"/>
                    </a:lnTo>
                    <a:lnTo>
                      <a:pt x="91" y="30"/>
                    </a:lnTo>
                    <a:lnTo>
                      <a:pt x="97" y="24"/>
                    </a:lnTo>
                    <a:lnTo>
                      <a:pt x="97" y="30"/>
                    </a:lnTo>
                    <a:lnTo>
                      <a:pt x="97" y="18"/>
                    </a:lnTo>
                    <a:lnTo>
                      <a:pt x="103" y="24"/>
                    </a:lnTo>
                    <a:lnTo>
                      <a:pt x="103" y="6"/>
                    </a:lnTo>
                    <a:lnTo>
                      <a:pt x="103" y="12"/>
                    </a:lnTo>
                    <a:lnTo>
                      <a:pt x="115" y="24"/>
                    </a:lnTo>
                    <a:lnTo>
                      <a:pt x="109" y="24"/>
                    </a:lnTo>
                    <a:lnTo>
                      <a:pt x="115" y="6"/>
                    </a:lnTo>
                    <a:lnTo>
                      <a:pt x="115" y="12"/>
                    </a:lnTo>
                    <a:lnTo>
                      <a:pt x="121" y="18"/>
                    </a:lnTo>
                    <a:lnTo>
                      <a:pt x="121" y="30"/>
                    </a:lnTo>
                    <a:lnTo>
                      <a:pt x="127" y="24"/>
                    </a:lnTo>
                    <a:lnTo>
                      <a:pt x="127" y="96"/>
                    </a:lnTo>
                    <a:lnTo>
                      <a:pt x="127" y="0"/>
                    </a:lnTo>
                    <a:lnTo>
                      <a:pt x="127" y="30"/>
                    </a:lnTo>
                    <a:lnTo>
                      <a:pt x="133" y="24"/>
                    </a:lnTo>
                    <a:lnTo>
                      <a:pt x="139" y="18"/>
                    </a:lnTo>
                    <a:lnTo>
                      <a:pt x="139" y="12"/>
                    </a:lnTo>
                    <a:lnTo>
                      <a:pt x="139" y="24"/>
                    </a:lnTo>
                    <a:lnTo>
                      <a:pt x="145" y="30"/>
                    </a:lnTo>
                    <a:lnTo>
                      <a:pt x="145" y="36"/>
                    </a:lnTo>
                    <a:lnTo>
                      <a:pt x="151" y="30"/>
                    </a:lnTo>
                    <a:lnTo>
                      <a:pt x="151" y="12"/>
                    </a:lnTo>
                    <a:lnTo>
                      <a:pt x="151" y="24"/>
                    </a:lnTo>
                    <a:lnTo>
                      <a:pt x="157" y="30"/>
                    </a:lnTo>
                    <a:lnTo>
                      <a:pt x="157" y="42"/>
                    </a:lnTo>
                    <a:lnTo>
                      <a:pt x="157" y="24"/>
                    </a:lnTo>
                    <a:lnTo>
                      <a:pt x="163" y="6"/>
                    </a:lnTo>
                    <a:lnTo>
                      <a:pt x="163" y="108"/>
                    </a:lnTo>
                    <a:lnTo>
                      <a:pt x="163" y="12"/>
                    </a:lnTo>
                    <a:lnTo>
                      <a:pt x="163" y="30"/>
                    </a:lnTo>
                    <a:lnTo>
                      <a:pt x="169" y="36"/>
                    </a:lnTo>
                    <a:lnTo>
                      <a:pt x="169" y="18"/>
                    </a:lnTo>
                    <a:lnTo>
                      <a:pt x="175" y="12"/>
                    </a:lnTo>
                    <a:lnTo>
                      <a:pt x="175" y="6"/>
                    </a:lnTo>
                    <a:lnTo>
                      <a:pt x="175" y="24"/>
                    </a:lnTo>
                    <a:lnTo>
                      <a:pt x="181" y="24"/>
                    </a:lnTo>
                    <a:lnTo>
                      <a:pt x="187" y="18"/>
                    </a:lnTo>
                    <a:lnTo>
                      <a:pt x="187" y="6"/>
                    </a:lnTo>
                    <a:lnTo>
                      <a:pt x="187" y="18"/>
                    </a:lnTo>
                    <a:lnTo>
                      <a:pt x="193" y="24"/>
                    </a:lnTo>
                    <a:lnTo>
                      <a:pt x="193" y="30"/>
                    </a:lnTo>
                    <a:lnTo>
                      <a:pt x="193" y="6"/>
                    </a:lnTo>
                    <a:lnTo>
                      <a:pt x="199" y="0"/>
                    </a:lnTo>
                    <a:lnTo>
                      <a:pt x="199" y="96"/>
                    </a:lnTo>
                    <a:lnTo>
                      <a:pt x="199" y="24"/>
                    </a:lnTo>
                    <a:lnTo>
                      <a:pt x="205" y="18"/>
                    </a:lnTo>
                    <a:lnTo>
                      <a:pt x="205" y="24"/>
                    </a:lnTo>
                    <a:lnTo>
                      <a:pt x="205" y="12"/>
                    </a:lnTo>
                    <a:lnTo>
                      <a:pt x="211" y="6"/>
                    </a:lnTo>
                    <a:lnTo>
                      <a:pt x="211" y="18"/>
                    </a:lnTo>
                    <a:lnTo>
                      <a:pt x="217" y="24"/>
                    </a:lnTo>
                    <a:lnTo>
                      <a:pt x="217" y="18"/>
                    </a:lnTo>
                    <a:lnTo>
                      <a:pt x="217" y="24"/>
                    </a:lnTo>
                    <a:lnTo>
                      <a:pt x="223" y="18"/>
                    </a:lnTo>
                    <a:lnTo>
                      <a:pt x="223" y="6"/>
                    </a:lnTo>
                    <a:lnTo>
                      <a:pt x="223" y="24"/>
                    </a:lnTo>
                    <a:lnTo>
                      <a:pt x="229" y="18"/>
                    </a:lnTo>
                    <a:lnTo>
                      <a:pt x="229" y="6"/>
                    </a:lnTo>
                    <a:lnTo>
                      <a:pt x="235" y="12"/>
                    </a:lnTo>
                    <a:lnTo>
                      <a:pt x="235" y="78"/>
                    </a:lnTo>
                    <a:lnTo>
                      <a:pt x="235" y="24"/>
                    </a:lnTo>
                    <a:lnTo>
                      <a:pt x="247" y="12"/>
                    </a:lnTo>
                    <a:lnTo>
                      <a:pt x="247" y="6"/>
                    </a:lnTo>
                    <a:lnTo>
                      <a:pt x="247" y="18"/>
                    </a:lnTo>
                    <a:lnTo>
                      <a:pt x="253" y="24"/>
                    </a:lnTo>
                    <a:lnTo>
                      <a:pt x="253" y="18"/>
                    </a:lnTo>
                    <a:lnTo>
                      <a:pt x="259" y="12"/>
                    </a:lnTo>
                    <a:lnTo>
                      <a:pt x="259" y="6"/>
                    </a:lnTo>
                    <a:lnTo>
                      <a:pt x="259" y="24"/>
                    </a:lnTo>
                    <a:lnTo>
                      <a:pt x="265" y="30"/>
                    </a:lnTo>
                    <a:lnTo>
                      <a:pt x="265" y="6"/>
                    </a:lnTo>
                    <a:lnTo>
                      <a:pt x="265" y="18"/>
                    </a:lnTo>
                    <a:lnTo>
                      <a:pt x="271" y="24"/>
                    </a:lnTo>
                    <a:lnTo>
                      <a:pt x="271" y="84"/>
                    </a:lnTo>
                    <a:lnTo>
                      <a:pt x="271" y="30"/>
                    </a:lnTo>
                    <a:lnTo>
                      <a:pt x="277" y="24"/>
                    </a:lnTo>
                    <a:lnTo>
                      <a:pt x="277" y="30"/>
                    </a:lnTo>
                    <a:lnTo>
                      <a:pt x="277" y="12"/>
                    </a:lnTo>
                    <a:lnTo>
                      <a:pt x="283" y="18"/>
                    </a:lnTo>
                    <a:lnTo>
                      <a:pt x="283" y="30"/>
                    </a:lnTo>
                    <a:lnTo>
                      <a:pt x="289" y="24"/>
                    </a:lnTo>
                    <a:lnTo>
                      <a:pt x="289" y="30"/>
                    </a:lnTo>
                    <a:lnTo>
                      <a:pt x="289" y="2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" name="Freeform 27">
                <a:extLst>
                  <a:ext uri="{FF2B5EF4-FFF2-40B4-BE49-F238E27FC236}">
                    <a16:creationId xmlns:a16="http://schemas.microsoft.com/office/drawing/2014/main" id="{6E3542F6-B396-3446-9D3D-04D68C3A3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8" y="4040"/>
                <a:ext cx="71" cy="51"/>
              </a:xfrm>
              <a:custGeom>
                <a:avLst/>
                <a:gdLst>
                  <a:gd name="T0" fmla="*/ 0 w 277"/>
                  <a:gd name="T1" fmla="*/ 2 h 96"/>
                  <a:gd name="T2" fmla="*/ 0 w 277"/>
                  <a:gd name="T3" fmla="*/ 2 h 96"/>
                  <a:gd name="T4" fmla="*/ 0 w 277"/>
                  <a:gd name="T5" fmla="*/ 21 h 96"/>
                  <a:gd name="T6" fmla="*/ 0 w 277"/>
                  <a:gd name="T7" fmla="*/ 2 h 96"/>
                  <a:gd name="T8" fmla="*/ 0 w 277"/>
                  <a:gd name="T9" fmla="*/ 2 h 96"/>
                  <a:gd name="T10" fmla="*/ 0 w 277"/>
                  <a:gd name="T11" fmla="*/ 6 h 96"/>
                  <a:gd name="T12" fmla="*/ 0 w 277"/>
                  <a:gd name="T13" fmla="*/ 16 h 96"/>
                  <a:gd name="T14" fmla="*/ 0 w 277"/>
                  <a:gd name="T15" fmla="*/ 0 h 96"/>
                  <a:gd name="T16" fmla="*/ 0 w 277"/>
                  <a:gd name="T17" fmla="*/ 4 h 96"/>
                  <a:gd name="T18" fmla="*/ 0 w 277"/>
                  <a:gd name="T19" fmla="*/ 2 h 96"/>
                  <a:gd name="T20" fmla="*/ 0 w 277"/>
                  <a:gd name="T21" fmla="*/ 20 h 96"/>
                  <a:gd name="T22" fmla="*/ 0 w 277"/>
                  <a:gd name="T23" fmla="*/ 6 h 96"/>
                  <a:gd name="T24" fmla="*/ 0 w 277"/>
                  <a:gd name="T25" fmla="*/ 2 h 96"/>
                  <a:gd name="T26" fmla="*/ 0 w 277"/>
                  <a:gd name="T27" fmla="*/ 2 h 96"/>
                  <a:gd name="T28" fmla="*/ 0 w 277"/>
                  <a:gd name="T29" fmla="*/ 6 h 96"/>
                  <a:gd name="T30" fmla="*/ 0 w 277"/>
                  <a:gd name="T31" fmla="*/ 2 h 96"/>
                  <a:gd name="T32" fmla="*/ 0 w 277"/>
                  <a:gd name="T33" fmla="*/ 20 h 96"/>
                  <a:gd name="T34" fmla="*/ 0 w 277"/>
                  <a:gd name="T35" fmla="*/ 4 h 96"/>
                  <a:gd name="T36" fmla="*/ 0 w 277"/>
                  <a:gd name="T37" fmla="*/ 2 h 96"/>
                  <a:gd name="T38" fmla="*/ 0 w 277"/>
                  <a:gd name="T39" fmla="*/ 4 h 96"/>
                  <a:gd name="T40" fmla="*/ 0 w 277"/>
                  <a:gd name="T41" fmla="*/ 2 h 96"/>
                  <a:gd name="T42" fmla="*/ 0 w 277"/>
                  <a:gd name="T43" fmla="*/ 7 h 96"/>
                  <a:gd name="T44" fmla="*/ 0 w 277"/>
                  <a:gd name="T45" fmla="*/ 21 h 96"/>
                  <a:gd name="T46" fmla="*/ 0 w 277"/>
                  <a:gd name="T47" fmla="*/ 6 h 96"/>
                  <a:gd name="T48" fmla="*/ 0 w 277"/>
                  <a:gd name="T49" fmla="*/ 2 h 96"/>
                  <a:gd name="T50" fmla="*/ 0 w 277"/>
                  <a:gd name="T51" fmla="*/ 7 h 96"/>
                  <a:gd name="T52" fmla="*/ 0 w 277"/>
                  <a:gd name="T53" fmla="*/ 7 h 96"/>
                  <a:gd name="T54" fmla="*/ 0 w 277"/>
                  <a:gd name="T55" fmla="*/ 2 h 96"/>
                  <a:gd name="T56" fmla="*/ 0 w 277"/>
                  <a:gd name="T57" fmla="*/ 7 h 96"/>
                  <a:gd name="T58" fmla="*/ 0 w 277"/>
                  <a:gd name="T59" fmla="*/ 21 h 96"/>
                  <a:gd name="T60" fmla="*/ 0 w 277"/>
                  <a:gd name="T61" fmla="*/ 7 h 96"/>
                  <a:gd name="T62" fmla="*/ 0 w 277"/>
                  <a:gd name="T63" fmla="*/ 2 h 96"/>
                  <a:gd name="T64" fmla="*/ 0 w 277"/>
                  <a:gd name="T65" fmla="*/ 4 h 96"/>
                  <a:gd name="T66" fmla="*/ 0 w 277"/>
                  <a:gd name="T67" fmla="*/ 7 h 96"/>
                  <a:gd name="T68" fmla="*/ 0 w 277"/>
                  <a:gd name="T69" fmla="*/ 0 h 96"/>
                  <a:gd name="T70" fmla="*/ 0 w 277"/>
                  <a:gd name="T71" fmla="*/ 4 h 96"/>
                  <a:gd name="T72" fmla="*/ 0 w 277"/>
                  <a:gd name="T73" fmla="*/ 2 h 96"/>
                  <a:gd name="T74" fmla="*/ 0 w 277"/>
                  <a:gd name="T75" fmla="*/ 4 h 96"/>
                  <a:gd name="T76" fmla="*/ 0 w 277"/>
                  <a:gd name="T77" fmla="*/ 6 h 96"/>
                  <a:gd name="T78" fmla="*/ 0 w 277"/>
                  <a:gd name="T79" fmla="*/ 6 h 96"/>
                  <a:gd name="T80" fmla="*/ 0 w 277"/>
                  <a:gd name="T81" fmla="*/ 20 h 96"/>
                  <a:gd name="T82" fmla="*/ 0 w 277"/>
                  <a:gd name="T83" fmla="*/ 6 h 9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7" h="96">
                    <a:moveTo>
                      <a:pt x="0" y="24"/>
                    </a:moveTo>
                    <a:lnTo>
                      <a:pt x="6" y="18"/>
                    </a:lnTo>
                    <a:lnTo>
                      <a:pt x="6" y="12"/>
                    </a:lnTo>
                    <a:lnTo>
                      <a:pt x="6" y="30"/>
                    </a:lnTo>
                    <a:lnTo>
                      <a:pt x="12" y="36"/>
                    </a:lnTo>
                    <a:lnTo>
                      <a:pt x="12" y="6"/>
                    </a:lnTo>
                    <a:lnTo>
                      <a:pt x="12" y="72"/>
                    </a:lnTo>
                    <a:lnTo>
                      <a:pt x="18" y="84"/>
                    </a:lnTo>
                    <a:lnTo>
                      <a:pt x="18" y="96"/>
                    </a:lnTo>
                    <a:lnTo>
                      <a:pt x="18" y="24"/>
                    </a:lnTo>
                    <a:lnTo>
                      <a:pt x="24" y="18"/>
                    </a:lnTo>
                    <a:lnTo>
                      <a:pt x="24" y="6"/>
                    </a:lnTo>
                    <a:lnTo>
                      <a:pt x="30" y="12"/>
                    </a:lnTo>
                    <a:lnTo>
                      <a:pt x="30" y="24"/>
                    </a:lnTo>
                    <a:lnTo>
                      <a:pt x="42" y="12"/>
                    </a:lnTo>
                    <a:lnTo>
                      <a:pt x="42" y="6"/>
                    </a:lnTo>
                    <a:lnTo>
                      <a:pt x="42" y="30"/>
                    </a:lnTo>
                    <a:lnTo>
                      <a:pt x="49" y="24"/>
                    </a:lnTo>
                    <a:lnTo>
                      <a:pt x="49" y="6"/>
                    </a:lnTo>
                    <a:lnTo>
                      <a:pt x="49" y="78"/>
                    </a:lnTo>
                    <a:lnTo>
                      <a:pt x="55" y="72"/>
                    </a:lnTo>
                    <a:lnTo>
                      <a:pt x="55" y="18"/>
                    </a:lnTo>
                    <a:lnTo>
                      <a:pt x="61" y="12"/>
                    </a:lnTo>
                    <a:lnTo>
                      <a:pt x="61" y="0"/>
                    </a:lnTo>
                    <a:lnTo>
                      <a:pt x="61" y="6"/>
                    </a:lnTo>
                    <a:lnTo>
                      <a:pt x="67" y="12"/>
                    </a:lnTo>
                    <a:lnTo>
                      <a:pt x="67" y="18"/>
                    </a:lnTo>
                    <a:lnTo>
                      <a:pt x="73" y="12"/>
                    </a:lnTo>
                    <a:lnTo>
                      <a:pt x="73" y="0"/>
                    </a:lnTo>
                    <a:lnTo>
                      <a:pt x="79" y="6"/>
                    </a:lnTo>
                    <a:lnTo>
                      <a:pt x="79" y="24"/>
                    </a:lnTo>
                    <a:lnTo>
                      <a:pt x="85" y="18"/>
                    </a:lnTo>
                    <a:lnTo>
                      <a:pt x="85" y="90"/>
                    </a:lnTo>
                    <a:lnTo>
                      <a:pt x="85" y="0"/>
                    </a:lnTo>
                    <a:lnTo>
                      <a:pt x="85" y="36"/>
                    </a:lnTo>
                    <a:lnTo>
                      <a:pt x="91" y="24"/>
                    </a:lnTo>
                    <a:lnTo>
                      <a:pt x="91" y="18"/>
                    </a:lnTo>
                    <a:lnTo>
                      <a:pt x="97" y="12"/>
                    </a:lnTo>
                    <a:lnTo>
                      <a:pt x="97" y="18"/>
                    </a:lnTo>
                    <a:lnTo>
                      <a:pt x="97" y="6"/>
                    </a:lnTo>
                    <a:lnTo>
                      <a:pt x="103" y="12"/>
                    </a:lnTo>
                    <a:lnTo>
                      <a:pt x="103" y="24"/>
                    </a:lnTo>
                    <a:lnTo>
                      <a:pt x="109" y="18"/>
                    </a:lnTo>
                    <a:lnTo>
                      <a:pt x="109" y="24"/>
                    </a:lnTo>
                    <a:lnTo>
                      <a:pt x="109" y="0"/>
                    </a:lnTo>
                    <a:lnTo>
                      <a:pt x="109" y="6"/>
                    </a:lnTo>
                    <a:lnTo>
                      <a:pt x="115" y="12"/>
                    </a:lnTo>
                    <a:lnTo>
                      <a:pt x="115" y="24"/>
                    </a:lnTo>
                    <a:lnTo>
                      <a:pt x="121" y="18"/>
                    </a:lnTo>
                    <a:lnTo>
                      <a:pt x="121" y="90"/>
                    </a:lnTo>
                    <a:lnTo>
                      <a:pt x="121" y="0"/>
                    </a:lnTo>
                    <a:lnTo>
                      <a:pt x="121" y="24"/>
                    </a:lnTo>
                    <a:lnTo>
                      <a:pt x="127" y="18"/>
                    </a:lnTo>
                    <a:lnTo>
                      <a:pt x="127" y="24"/>
                    </a:lnTo>
                    <a:lnTo>
                      <a:pt x="127" y="12"/>
                    </a:lnTo>
                    <a:lnTo>
                      <a:pt x="133" y="6"/>
                    </a:lnTo>
                    <a:lnTo>
                      <a:pt x="133" y="0"/>
                    </a:lnTo>
                    <a:lnTo>
                      <a:pt x="133" y="12"/>
                    </a:lnTo>
                    <a:lnTo>
                      <a:pt x="139" y="18"/>
                    </a:lnTo>
                    <a:lnTo>
                      <a:pt x="139" y="24"/>
                    </a:lnTo>
                    <a:lnTo>
                      <a:pt x="145" y="18"/>
                    </a:lnTo>
                    <a:lnTo>
                      <a:pt x="145" y="6"/>
                    </a:lnTo>
                    <a:lnTo>
                      <a:pt x="145" y="12"/>
                    </a:lnTo>
                    <a:lnTo>
                      <a:pt x="151" y="18"/>
                    </a:lnTo>
                    <a:lnTo>
                      <a:pt x="151" y="30"/>
                    </a:lnTo>
                    <a:lnTo>
                      <a:pt x="151" y="24"/>
                    </a:lnTo>
                    <a:lnTo>
                      <a:pt x="157" y="18"/>
                    </a:lnTo>
                    <a:lnTo>
                      <a:pt x="157" y="96"/>
                    </a:lnTo>
                    <a:lnTo>
                      <a:pt x="157" y="0"/>
                    </a:lnTo>
                    <a:lnTo>
                      <a:pt x="157" y="30"/>
                    </a:lnTo>
                    <a:lnTo>
                      <a:pt x="163" y="24"/>
                    </a:lnTo>
                    <a:lnTo>
                      <a:pt x="163" y="30"/>
                    </a:lnTo>
                    <a:lnTo>
                      <a:pt x="163" y="18"/>
                    </a:lnTo>
                    <a:lnTo>
                      <a:pt x="169" y="12"/>
                    </a:lnTo>
                    <a:lnTo>
                      <a:pt x="169" y="6"/>
                    </a:lnTo>
                    <a:lnTo>
                      <a:pt x="169" y="24"/>
                    </a:lnTo>
                    <a:lnTo>
                      <a:pt x="175" y="30"/>
                    </a:lnTo>
                    <a:lnTo>
                      <a:pt x="175" y="24"/>
                    </a:lnTo>
                    <a:lnTo>
                      <a:pt x="175" y="30"/>
                    </a:lnTo>
                    <a:lnTo>
                      <a:pt x="181" y="24"/>
                    </a:lnTo>
                    <a:lnTo>
                      <a:pt x="181" y="30"/>
                    </a:lnTo>
                    <a:lnTo>
                      <a:pt x="181" y="6"/>
                    </a:lnTo>
                    <a:lnTo>
                      <a:pt x="181" y="18"/>
                    </a:lnTo>
                    <a:lnTo>
                      <a:pt x="187" y="24"/>
                    </a:lnTo>
                    <a:lnTo>
                      <a:pt x="187" y="30"/>
                    </a:lnTo>
                    <a:lnTo>
                      <a:pt x="187" y="12"/>
                    </a:lnTo>
                    <a:lnTo>
                      <a:pt x="193" y="6"/>
                    </a:lnTo>
                    <a:lnTo>
                      <a:pt x="193" y="96"/>
                    </a:lnTo>
                    <a:lnTo>
                      <a:pt x="193" y="0"/>
                    </a:lnTo>
                    <a:lnTo>
                      <a:pt x="193" y="24"/>
                    </a:lnTo>
                    <a:lnTo>
                      <a:pt x="199" y="30"/>
                    </a:lnTo>
                    <a:lnTo>
                      <a:pt x="199" y="12"/>
                    </a:lnTo>
                    <a:lnTo>
                      <a:pt x="205" y="6"/>
                    </a:lnTo>
                    <a:lnTo>
                      <a:pt x="205" y="18"/>
                    </a:lnTo>
                    <a:lnTo>
                      <a:pt x="211" y="24"/>
                    </a:lnTo>
                    <a:lnTo>
                      <a:pt x="217" y="18"/>
                    </a:lnTo>
                    <a:lnTo>
                      <a:pt x="217" y="6"/>
                    </a:lnTo>
                    <a:lnTo>
                      <a:pt x="217" y="24"/>
                    </a:lnTo>
                    <a:lnTo>
                      <a:pt x="223" y="30"/>
                    </a:lnTo>
                    <a:lnTo>
                      <a:pt x="223" y="6"/>
                    </a:lnTo>
                    <a:lnTo>
                      <a:pt x="229" y="0"/>
                    </a:lnTo>
                    <a:lnTo>
                      <a:pt x="229" y="96"/>
                    </a:lnTo>
                    <a:lnTo>
                      <a:pt x="229" y="24"/>
                    </a:lnTo>
                    <a:lnTo>
                      <a:pt x="235" y="18"/>
                    </a:lnTo>
                    <a:lnTo>
                      <a:pt x="235" y="24"/>
                    </a:lnTo>
                    <a:lnTo>
                      <a:pt x="235" y="12"/>
                    </a:lnTo>
                    <a:lnTo>
                      <a:pt x="241" y="6"/>
                    </a:lnTo>
                    <a:lnTo>
                      <a:pt x="241" y="18"/>
                    </a:lnTo>
                    <a:lnTo>
                      <a:pt x="247" y="24"/>
                    </a:lnTo>
                    <a:lnTo>
                      <a:pt x="247" y="18"/>
                    </a:lnTo>
                    <a:lnTo>
                      <a:pt x="247" y="24"/>
                    </a:lnTo>
                    <a:lnTo>
                      <a:pt x="253" y="18"/>
                    </a:lnTo>
                    <a:lnTo>
                      <a:pt x="253" y="24"/>
                    </a:lnTo>
                    <a:lnTo>
                      <a:pt x="253" y="0"/>
                    </a:lnTo>
                    <a:lnTo>
                      <a:pt x="253" y="18"/>
                    </a:lnTo>
                    <a:lnTo>
                      <a:pt x="259" y="24"/>
                    </a:lnTo>
                    <a:lnTo>
                      <a:pt x="259" y="6"/>
                    </a:lnTo>
                    <a:lnTo>
                      <a:pt x="265" y="0"/>
                    </a:lnTo>
                    <a:lnTo>
                      <a:pt x="265" y="90"/>
                    </a:lnTo>
                    <a:lnTo>
                      <a:pt x="265" y="24"/>
                    </a:lnTo>
                    <a:lnTo>
                      <a:pt x="271" y="18"/>
                    </a:lnTo>
                    <a:lnTo>
                      <a:pt x="271" y="24"/>
                    </a:lnTo>
                    <a:lnTo>
                      <a:pt x="271" y="12"/>
                    </a:lnTo>
                    <a:lnTo>
                      <a:pt x="277" y="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" name="Freeform 28">
                <a:extLst>
                  <a:ext uri="{FF2B5EF4-FFF2-40B4-BE49-F238E27FC236}">
                    <a16:creationId xmlns:a16="http://schemas.microsoft.com/office/drawing/2014/main" id="{B1F968C2-3207-E44F-833A-7F7569128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4040"/>
                <a:ext cx="70" cy="54"/>
              </a:xfrm>
              <a:custGeom>
                <a:avLst/>
                <a:gdLst>
                  <a:gd name="T0" fmla="*/ 0 w 277"/>
                  <a:gd name="T1" fmla="*/ 4 h 102"/>
                  <a:gd name="T2" fmla="*/ 0 w 277"/>
                  <a:gd name="T3" fmla="*/ 5 h 102"/>
                  <a:gd name="T4" fmla="*/ 0 w 277"/>
                  <a:gd name="T5" fmla="*/ 2 h 102"/>
                  <a:gd name="T6" fmla="*/ 0 w 277"/>
                  <a:gd name="T7" fmla="*/ 0 h 102"/>
                  <a:gd name="T8" fmla="*/ 0 w 277"/>
                  <a:gd name="T9" fmla="*/ 5 h 102"/>
                  <a:gd name="T10" fmla="*/ 0 w 277"/>
                  <a:gd name="T11" fmla="*/ 2 h 102"/>
                  <a:gd name="T12" fmla="*/ 0 w 277"/>
                  <a:gd name="T13" fmla="*/ 4 h 102"/>
                  <a:gd name="T14" fmla="*/ 0 w 277"/>
                  <a:gd name="T15" fmla="*/ 5 h 102"/>
                  <a:gd name="T16" fmla="*/ 0 w 277"/>
                  <a:gd name="T17" fmla="*/ 5 h 102"/>
                  <a:gd name="T18" fmla="*/ 0 w 277"/>
                  <a:gd name="T19" fmla="*/ 2 h 102"/>
                  <a:gd name="T20" fmla="*/ 0 w 277"/>
                  <a:gd name="T21" fmla="*/ 6 h 102"/>
                  <a:gd name="T22" fmla="*/ 0 w 277"/>
                  <a:gd name="T23" fmla="*/ 4 h 102"/>
                  <a:gd name="T24" fmla="*/ 0 w 277"/>
                  <a:gd name="T25" fmla="*/ 6 h 102"/>
                  <a:gd name="T26" fmla="*/ 0 w 277"/>
                  <a:gd name="T27" fmla="*/ 6 h 102"/>
                  <a:gd name="T28" fmla="*/ 0 w 277"/>
                  <a:gd name="T29" fmla="*/ 5 h 102"/>
                  <a:gd name="T30" fmla="*/ 0 w 277"/>
                  <a:gd name="T31" fmla="*/ 2 h 102"/>
                  <a:gd name="T32" fmla="*/ 0 w 277"/>
                  <a:gd name="T33" fmla="*/ 2 h 102"/>
                  <a:gd name="T34" fmla="*/ 0 w 277"/>
                  <a:gd name="T35" fmla="*/ 5 h 102"/>
                  <a:gd name="T36" fmla="*/ 0 w 277"/>
                  <a:gd name="T37" fmla="*/ 5 h 102"/>
                  <a:gd name="T38" fmla="*/ 0 w 277"/>
                  <a:gd name="T39" fmla="*/ 2 h 102"/>
                  <a:gd name="T40" fmla="*/ 0 w 277"/>
                  <a:gd name="T41" fmla="*/ 5 h 102"/>
                  <a:gd name="T42" fmla="*/ 0 w 277"/>
                  <a:gd name="T43" fmla="*/ 2 h 102"/>
                  <a:gd name="T44" fmla="*/ 0 w 277"/>
                  <a:gd name="T45" fmla="*/ 5 h 102"/>
                  <a:gd name="T46" fmla="*/ 0 w 277"/>
                  <a:gd name="T47" fmla="*/ 2 h 102"/>
                  <a:gd name="T48" fmla="*/ 0 w 277"/>
                  <a:gd name="T49" fmla="*/ 5 h 102"/>
                  <a:gd name="T50" fmla="*/ 0 w 277"/>
                  <a:gd name="T51" fmla="*/ 19 h 102"/>
                  <a:gd name="T52" fmla="*/ 0 w 277"/>
                  <a:gd name="T53" fmla="*/ 2 h 102"/>
                  <a:gd name="T54" fmla="*/ 0 w 277"/>
                  <a:gd name="T55" fmla="*/ 4 h 102"/>
                  <a:gd name="T56" fmla="*/ 0 w 277"/>
                  <a:gd name="T57" fmla="*/ 4 h 102"/>
                  <a:gd name="T58" fmla="*/ 0 w 277"/>
                  <a:gd name="T59" fmla="*/ 2 h 102"/>
                  <a:gd name="T60" fmla="*/ 0 w 277"/>
                  <a:gd name="T61" fmla="*/ 5 h 102"/>
                  <a:gd name="T62" fmla="*/ 0 w 277"/>
                  <a:gd name="T63" fmla="*/ 4 h 102"/>
                  <a:gd name="T64" fmla="*/ 0 w 277"/>
                  <a:gd name="T65" fmla="*/ 5 h 102"/>
                  <a:gd name="T66" fmla="*/ 0 w 277"/>
                  <a:gd name="T67" fmla="*/ 2 h 102"/>
                  <a:gd name="T68" fmla="*/ 0 w 277"/>
                  <a:gd name="T69" fmla="*/ 6 h 102"/>
                  <a:gd name="T70" fmla="*/ 0 w 277"/>
                  <a:gd name="T71" fmla="*/ 21 h 102"/>
                  <a:gd name="T72" fmla="*/ 0 w 277"/>
                  <a:gd name="T73" fmla="*/ 5 h 102"/>
                  <a:gd name="T74" fmla="*/ 0 w 277"/>
                  <a:gd name="T75" fmla="*/ 5 h 102"/>
                  <a:gd name="T76" fmla="*/ 0 w 277"/>
                  <a:gd name="T77" fmla="*/ 5 h 102"/>
                  <a:gd name="T78" fmla="*/ 0 w 277"/>
                  <a:gd name="T79" fmla="*/ 6 h 102"/>
                  <a:gd name="T80" fmla="*/ 0 w 277"/>
                  <a:gd name="T81" fmla="*/ 2 h 102"/>
                  <a:gd name="T82" fmla="*/ 0 w 277"/>
                  <a:gd name="T83" fmla="*/ 6 h 10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7" h="102">
                    <a:moveTo>
                      <a:pt x="0" y="6"/>
                    </a:moveTo>
                    <a:lnTo>
                      <a:pt x="0" y="6"/>
                    </a:lnTo>
                    <a:lnTo>
                      <a:pt x="0" y="18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6" y="24"/>
                    </a:lnTo>
                    <a:lnTo>
                      <a:pt x="12" y="18"/>
                    </a:lnTo>
                    <a:lnTo>
                      <a:pt x="12" y="24"/>
                    </a:lnTo>
                    <a:lnTo>
                      <a:pt x="12" y="6"/>
                    </a:lnTo>
                    <a:lnTo>
                      <a:pt x="12" y="18"/>
                    </a:lnTo>
                    <a:lnTo>
                      <a:pt x="18" y="24"/>
                    </a:lnTo>
                    <a:lnTo>
                      <a:pt x="18" y="0"/>
                    </a:lnTo>
                    <a:lnTo>
                      <a:pt x="24" y="6"/>
                    </a:lnTo>
                    <a:lnTo>
                      <a:pt x="24" y="90"/>
                    </a:lnTo>
                    <a:lnTo>
                      <a:pt x="24" y="24"/>
                    </a:lnTo>
                    <a:lnTo>
                      <a:pt x="31" y="18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37" y="6"/>
                    </a:lnTo>
                    <a:lnTo>
                      <a:pt x="37" y="0"/>
                    </a:lnTo>
                    <a:lnTo>
                      <a:pt x="37" y="18"/>
                    </a:lnTo>
                    <a:lnTo>
                      <a:pt x="43" y="24"/>
                    </a:lnTo>
                    <a:lnTo>
                      <a:pt x="43" y="18"/>
                    </a:lnTo>
                    <a:lnTo>
                      <a:pt x="43" y="24"/>
                    </a:lnTo>
                    <a:lnTo>
                      <a:pt x="49" y="18"/>
                    </a:lnTo>
                    <a:lnTo>
                      <a:pt x="49" y="6"/>
                    </a:lnTo>
                    <a:lnTo>
                      <a:pt x="49" y="24"/>
                    </a:lnTo>
                    <a:lnTo>
                      <a:pt x="55" y="30"/>
                    </a:lnTo>
                    <a:lnTo>
                      <a:pt x="55" y="6"/>
                    </a:lnTo>
                    <a:lnTo>
                      <a:pt x="61" y="0"/>
                    </a:lnTo>
                    <a:lnTo>
                      <a:pt x="61" y="96"/>
                    </a:lnTo>
                    <a:lnTo>
                      <a:pt x="61" y="30"/>
                    </a:lnTo>
                    <a:lnTo>
                      <a:pt x="67" y="24"/>
                    </a:lnTo>
                    <a:lnTo>
                      <a:pt x="67" y="30"/>
                    </a:lnTo>
                    <a:lnTo>
                      <a:pt x="67" y="18"/>
                    </a:lnTo>
                    <a:lnTo>
                      <a:pt x="73" y="12"/>
                    </a:lnTo>
                    <a:lnTo>
                      <a:pt x="73" y="6"/>
                    </a:lnTo>
                    <a:lnTo>
                      <a:pt x="73" y="30"/>
                    </a:lnTo>
                    <a:lnTo>
                      <a:pt x="79" y="24"/>
                    </a:lnTo>
                    <a:lnTo>
                      <a:pt x="79" y="30"/>
                    </a:lnTo>
                    <a:lnTo>
                      <a:pt x="85" y="24"/>
                    </a:lnTo>
                    <a:lnTo>
                      <a:pt x="85" y="6"/>
                    </a:lnTo>
                    <a:lnTo>
                      <a:pt x="85" y="24"/>
                    </a:lnTo>
                    <a:lnTo>
                      <a:pt x="91" y="30"/>
                    </a:lnTo>
                    <a:lnTo>
                      <a:pt x="91" y="0"/>
                    </a:lnTo>
                    <a:lnTo>
                      <a:pt x="97" y="6"/>
                    </a:lnTo>
                    <a:lnTo>
                      <a:pt x="97" y="96"/>
                    </a:lnTo>
                    <a:lnTo>
                      <a:pt x="97" y="24"/>
                    </a:lnTo>
                    <a:lnTo>
                      <a:pt x="109" y="12"/>
                    </a:lnTo>
                    <a:lnTo>
                      <a:pt x="109" y="6"/>
                    </a:lnTo>
                    <a:lnTo>
                      <a:pt x="109" y="24"/>
                    </a:lnTo>
                    <a:lnTo>
                      <a:pt x="115" y="24"/>
                    </a:lnTo>
                    <a:lnTo>
                      <a:pt x="121" y="18"/>
                    </a:lnTo>
                    <a:lnTo>
                      <a:pt x="121" y="6"/>
                    </a:lnTo>
                    <a:lnTo>
                      <a:pt x="121" y="24"/>
                    </a:lnTo>
                    <a:lnTo>
                      <a:pt x="127" y="30"/>
                    </a:lnTo>
                    <a:lnTo>
                      <a:pt x="127" y="0"/>
                    </a:lnTo>
                    <a:lnTo>
                      <a:pt x="133" y="6"/>
                    </a:lnTo>
                    <a:lnTo>
                      <a:pt x="133" y="90"/>
                    </a:lnTo>
                    <a:lnTo>
                      <a:pt x="133" y="0"/>
                    </a:lnTo>
                    <a:lnTo>
                      <a:pt x="133" y="24"/>
                    </a:lnTo>
                    <a:lnTo>
                      <a:pt x="139" y="18"/>
                    </a:lnTo>
                    <a:lnTo>
                      <a:pt x="139" y="24"/>
                    </a:lnTo>
                    <a:lnTo>
                      <a:pt x="139" y="12"/>
                    </a:lnTo>
                    <a:lnTo>
                      <a:pt x="145" y="6"/>
                    </a:lnTo>
                    <a:lnTo>
                      <a:pt x="145" y="18"/>
                    </a:lnTo>
                    <a:lnTo>
                      <a:pt x="151" y="24"/>
                    </a:lnTo>
                    <a:lnTo>
                      <a:pt x="151" y="18"/>
                    </a:lnTo>
                    <a:lnTo>
                      <a:pt x="157" y="12"/>
                    </a:lnTo>
                    <a:lnTo>
                      <a:pt x="157" y="6"/>
                    </a:lnTo>
                    <a:lnTo>
                      <a:pt x="157" y="18"/>
                    </a:lnTo>
                    <a:lnTo>
                      <a:pt x="163" y="24"/>
                    </a:lnTo>
                    <a:lnTo>
                      <a:pt x="163" y="6"/>
                    </a:lnTo>
                    <a:lnTo>
                      <a:pt x="169" y="0"/>
                    </a:lnTo>
                    <a:lnTo>
                      <a:pt x="169" y="90"/>
                    </a:lnTo>
                    <a:lnTo>
                      <a:pt x="169" y="24"/>
                    </a:lnTo>
                    <a:lnTo>
                      <a:pt x="181" y="12"/>
                    </a:lnTo>
                    <a:lnTo>
                      <a:pt x="181" y="6"/>
                    </a:lnTo>
                    <a:lnTo>
                      <a:pt x="181" y="24"/>
                    </a:lnTo>
                    <a:lnTo>
                      <a:pt x="187" y="24"/>
                    </a:lnTo>
                    <a:lnTo>
                      <a:pt x="193" y="18"/>
                    </a:lnTo>
                    <a:lnTo>
                      <a:pt x="193" y="6"/>
                    </a:lnTo>
                    <a:lnTo>
                      <a:pt x="193" y="12"/>
                    </a:lnTo>
                    <a:lnTo>
                      <a:pt x="199" y="18"/>
                    </a:lnTo>
                    <a:lnTo>
                      <a:pt x="199" y="30"/>
                    </a:lnTo>
                    <a:lnTo>
                      <a:pt x="199" y="18"/>
                    </a:lnTo>
                    <a:lnTo>
                      <a:pt x="205" y="12"/>
                    </a:lnTo>
                    <a:lnTo>
                      <a:pt x="205" y="90"/>
                    </a:lnTo>
                    <a:lnTo>
                      <a:pt x="205" y="6"/>
                    </a:lnTo>
                    <a:lnTo>
                      <a:pt x="205" y="24"/>
                    </a:lnTo>
                    <a:lnTo>
                      <a:pt x="217" y="12"/>
                    </a:lnTo>
                    <a:lnTo>
                      <a:pt x="217" y="6"/>
                    </a:lnTo>
                    <a:lnTo>
                      <a:pt x="217" y="18"/>
                    </a:lnTo>
                    <a:lnTo>
                      <a:pt x="223" y="24"/>
                    </a:lnTo>
                    <a:lnTo>
                      <a:pt x="223" y="18"/>
                    </a:lnTo>
                    <a:lnTo>
                      <a:pt x="223" y="24"/>
                    </a:lnTo>
                    <a:lnTo>
                      <a:pt x="229" y="18"/>
                    </a:lnTo>
                    <a:lnTo>
                      <a:pt x="229" y="24"/>
                    </a:lnTo>
                    <a:lnTo>
                      <a:pt x="229" y="6"/>
                    </a:lnTo>
                    <a:lnTo>
                      <a:pt x="229" y="12"/>
                    </a:lnTo>
                    <a:lnTo>
                      <a:pt x="235" y="18"/>
                    </a:lnTo>
                    <a:lnTo>
                      <a:pt x="235" y="30"/>
                    </a:lnTo>
                    <a:lnTo>
                      <a:pt x="235" y="24"/>
                    </a:lnTo>
                    <a:lnTo>
                      <a:pt x="241" y="18"/>
                    </a:lnTo>
                    <a:lnTo>
                      <a:pt x="241" y="96"/>
                    </a:lnTo>
                    <a:lnTo>
                      <a:pt x="241" y="6"/>
                    </a:lnTo>
                    <a:lnTo>
                      <a:pt x="241" y="30"/>
                    </a:lnTo>
                    <a:lnTo>
                      <a:pt x="247" y="24"/>
                    </a:lnTo>
                    <a:lnTo>
                      <a:pt x="247" y="30"/>
                    </a:lnTo>
                    <a:lnTo>
                      <a:pt x="247" y="24"/>
                    </a:lnTo>
                    <a:lnTo>
                      <a:pt x="253" y="18"/>
                    </a:lnTo>
                    <a:lnTo>
                      <a:pt x="253" y="6"/>
                    </a:lnTo>
                    <a:lnTo>
                      <a:pt x="253" y="24"/>
                    </a:lnTo>
                    <a:lnTo>
                      <a:pt x="259" y="30"/>
                    </a:lnTo>
                    <a:lnTo>
                      <a:pt x="259" y="24"/>
                    </a:lnTo>
                    <a:lnTo>
                      <a:pt x="259" y="30"/>
                    </a:lnTo>
                    <a:lnTo>
                      <a:pt x="265" y="24"/>
                    </a:lnTo>
                    <a:lnTo>
                      <a:pt x="265" y="30"/>
                    </a:lnTo>
                    <a:lnTo>
                      <a:pt x="265" y="12"/>
                    </a:lnTo>
                    <a:lnTo>
                      <a:pt x="271" y="18"/>
                    </a:lnTo>
                    <a:lnTo>
                      <a:pt x="271" y="36"/>
                    </a:lnTo>
                    <a:lnTo>
                      <a:pt x="271" y="30"/>
                    </a:lnTo>
                    <a:lnTo>
                      <a:pt x="277" y="24"/>
                    </a:lnTo>
                    <a:lnTo>
                      <a:pt x="277" y="102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" name="Freeform 29">
                <a:extLst>
                  <a:ext uri="{FF2B5EF4-FFF2-40B4-BE49-F238E27FC236}">
                    <a16:creationId xmlns:a16="http://schemas.microsoft.com/office/drawing/2014/main" id="{6751BA28-88AB-294F-A755-DF75C74D4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3" y="4036"/>
                <a:ext cx="75" cy="58"/>
              </a:xfrm>
              <a:custGeom>
                <a:avLst/>
                <a:gdLst>
                  <a:gd name="T0" fmla="*/ 0 w 296"/>
                  <a:gd name="T1" fmla="*/ 8 h 108"/>
                  <a:gd name="T2" fmla="*/ 0 w 296"/>
                  <a:gd name="T3" fmla="*/ 4 h 108"/>
                  <a:gd name="T4" fmla="*/ 0 w 296"/>
                  <a:gd name="T5" fmla="*/ 8 h 108"/>
                  <a:gd name="T6" fmla="*/ 0 w 296"/>
                  <a:gd name="T7" fmla="*/ 4 h 108"/>
                  <a:gd name="T8" fmla="*/ 0 w 296"/>
                  <a:gd name="T9" fmla="*/ 8 h 108"/>
                  <a:gd name="T10" fmla="*/ 0 w 296"/>
                  <a:gd name="T11" fmla="*/ 2 h 108"/>
                  <a:gd name="T12" fmla="*/ 0 w 296"/>
                  <a:gd name="T13" fmla="*/ 8 h 108"/>
                  <a:gd name="T14" fmla="*/ 0 w 296"/>
                  <a:gd name="T15" fmla="*/ 7 h 108"/>
                  <a:gd name="T16" fmla="*/ 0 w 296"/>
                  <a:gd name="T17" fmla="*/ 7 h 108"/>
                  <a:gd name="T18" fmla="*/ 0 w 296"/>
                  <a:gd name="T19" fmla="*/ 4 h 108"/>
                  <a:gd name="T20" fmla="*/ 0 w 296"/>
                  <a:gd name="T21" fmla="*/ 24 h 108"/>
                  <a:gd name="T22" fmla="*/ 0 w 296"/>
                  <a:gd name="T23" fmla="*/ 8 h 108"/>
                  <a:gd name="T24" fmla="*/ 0 w 296"/>
                  <a:gd name="T25" fmla="*/ 2 h 108"/>
                  <a:gd name="T26" fmla="*/ 0 w 296"/>
                  <a:gd name="T27" fmla="*/ 7 h 108"/>
                  <a:gd name="T28" fmla="*/ 0 w 296"/>
                  <a:gd name="T29" fmla="*/ 8 h 108"/>
                  <a:gd name="T30" fmla="*/ 0 w 296"/>
                  <a:gd name="T31" fmla="*/ 21 h 108"/>
                  <a:gd name="T32" fmla="*/ 0 w 296"/>
                  <a:gd name="T33" fmla="*/ 12 h 108"/>
                  <a:gd name="T34" fmla="*/ 0 w 296"/>
                  <a:gd name="T35" fmla="*/ 6 h 108"/>
                  <a:gd name="T36" fmla="*/ 0 w 296"/>
                  <a:gd name="T37" fmla="*/ 4 h 108"/>
                  <a:gd name="T38" fmla="*/ 0 w 296"/>
                  <a:gd name="T39" fmla="*/ 2 h 108"/>
                  <a:gd name="T40" fmla="*/ 0 w 296"/>
                  <a:gd name="T41" fmla="*/ 6 h 108"/>
                  <a:gd name="T42" fmla="*/ 0 w 296"/>
                  <a:gd name="T43" fmla="*/ 21 h 108"/>
                  <a:gd name="T44" fmla="*/ 0 w 296"/>
                  <a:gd name="T45" fmla="*/ 7 h 108"/>
                  <a:gd name="T46" fmla="*/ 0 w 296"/>
                  <a:gd name="T47" fmla="*/ 7 h 108"/>
                  <a:gd name="T48" fmla="*/ 0 w 296"/>
                  <a:gd name="T49" fmla="*/ 4 h 108"/>
                  <a:gd name="T50" fmla="*/ 0 w 296"/>
                  <a:gd name="T51" fmla="*/ 8 h 108"/>
                  <a:gd name="T52" fmla="*/ 0 w 296"/>
                  <a:gd name="T53" fmla="*/ 2 h 108"/>
                  <a:gd name="T54" fmla="*/ 0 w 296"/>
                  <a:gd name="T55" fmla="*/ 6 h 108"/>
                  <a:gd name="T56" fmla="*/ 0 w 296"/>
                  <a:gd name="T57" fmla="*/ 4 h 108"/>
                  <a:gd name="T58" fmla="*/ 0 w 296"/>
                  <a:gd name="T59" fmla="*/ 7 h 108"/>
                  <a:gd name="T60" fmla="*/ 0 w 296"/>
                  <a:gd name="T61" fmla="*/ 7 h 108"/>
                  <a:gd name="T62" fmla="*/ 0 w 296"/>
                  <a:gd name="T63" fmla="*/ 2 h 108"/>
                  <a:gd name="T64" fmla="*/ 0 w 296"/>
                  <a:gd name="T65" fmla="*/ 6 h 108"/>
                  <a:gd name="T66" fmla="*/ 0 w 296"/>
                  <a:gd name="T67" fmla="*/ 2 h 108"/>
                  <a:gd name="T68" fmla="*/ 0 w 296"/>
                  <a:gd name="T69" fmla="*/ 6 h 108"/>
                  <a:gd name="T70" fmla="*/ 0 w 296"/>
                  <a:gd name="T71" fmla="*/ 7 h 108"/>
                  <a:gd name="T72" fmla="*/ 0 w 296"/>
                  <a:gd name="T73" fmla="*/ 7 h 108"/>
                  <a:gd name="T74" fmla="*/ 0 w 296"/>
                  <a:gd name="T75" fmla="*/ 19 h 108"/>
                  <a:gd name="T76" fmla="*/ 0 w 296"/>
                  <a:gd name="T77" fmla="*/ 2 h 108"/>
                  <a:gd name="T78" fmla="*/ 0 w 296"/>
                  <a:gd name="T79" fmla="*/ 4 h 108"/>
                  <a:gd name="T80" fmla="*/ 0 w 296"/>
                  <a:gd name="T81" fmla="*/ 7 h 108"/>
                  <a:gd name="T82" fmla="*/ 0 w 296"/>
                  <a:gd name="T83" fmla="*/ 10 h 1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08">
                    <a:moveTo>
                      <a:pt x="0" y="108"/>
                    </a:moveTo>
                    <a:lnTo>
                      <a:pt x="0" y="6"/>
                    </a:lnTo>
                    <a:lnTo>
                      <a:pt x="0" y="36"/>
                    </a:lnTo>
                    <a:lnTo>
                      <a:pt x="6" y="30"/>
                    </a:lnTo>
                    <a:lnTo>
                      <a:pt x="13" y="24"/>
                    </a:lnTo>
                    <a:lnTo>
                      <a:pt x="13" y="18"/>
                    </a:lnTo>
                    <a:lnTo>
                      <a:pt x="13" y="24"/>
                    </a:lnTo>
                    <a:lnTo>
                      <a:pt x="19" y="30"/>
                    </a:lnTo>
                    <a:lnTo>
                      <a:pt x="19" y="36"/>
                    </a:lnTo>
                    <a:lnTo>
                      <a:pt x="25" y="30"/>
                    </a:lnTo>
                    <a:lnTo>
                      <a:pt x="25" y="18"/>
                    </a:lnTo>
                    <a:lnTo>
                      <a:pt x="31" y="24"/>
                    </a:lnTo>
                    <a:lnTo>
                      <a:pt x="31" y="42"/>
                    </a:lnTo>
                    <a:lnTo>
                      <a:pt x="31" y="36"/>
                    </a:lnTo>
                    <a:lnTo>
                      <a:pt x="37" y="18"/>
                    </a:lnTo>
                    <a:lnTo>
                      <a:pt x="37" y="108"/>
                    </a:lnTo>
                    <a:lnTo>
                      <a:pt x="37" y="12"/>
                    </a:lnTo>
                    <a:lnTo>
                      <a:pt x="37" y="36"/>
                    </a:lnTo>
                    <a:lnTo>
                      <a:pt x="43" y="30"/>
                    </a:lnTo>
                    <a:lnTo>
                      <a:pt x="43" y="36"/>
                    </a:lnTo>
                    <a:lnTo>
                      <a:pt x="43" y="30"/>
                    </a:lnTo>
                    <a:lnTo>
                      <a:pt x="49" y="24"/>
                    </a:lnTo>
                    <a:lnTo>
                      <a:pt x="49" y="30"/>
                    </a:lnTo>
                    <a:lnTo>
                      <a:pt x="49" y="12"/>
                    </a:lnTo>
                    <a:lnTo>
                      <a:pt x="49" y="18"/>
                    </a:lnTo>
                    <a:lnTo>
                      <a:pt x="61" y="30"/>
                    </a:lnTo>
                    <a:lnTo>
                      <a:pt x="55" y="30"/>
                    </a:lnTo>
                    <a:lnTo>
                      <a:pt x="61" y="12"/>
                    </a:lnTo>
                    <a:lnTo>
                      <a:pt x="67" y="18"/>
                    </a:lnTo>
                    <a:lnTo>
                      <a:pt x="67" y="36"/>
                    </a:lnTo>
                    <a:lnTo>
                      <a:pt x="73" y="30"/>
                    </a:lnTo>
                    <a:lnTo>
                      <a:pt x="73" y="102"/>
                    </a:lnTo>
                    <a:lnTo>
                      <a:pt x="73" y="6"/>
                    </a:lnTo>
                    <a:lnTo>
                      <a:pt x="73" y="42"/>
                    </a:lnTo>
                    <a:lnTo>
                      <a:pt x="79" y="36"/>
                    </a:lnTo>
                    <a:lnTo>
                      <a:pt x="79" y="24"/>
                    </a:lnTo>
                    <a:lnTo>
                      <a:pt x="85" y="18"/>
                    </a:lnTo>
                    <a:lnTo>
                      <a:pt x="85" y="12"/>
                    </a:lnTo>
                    <a:lnTo>
                      <a:pt x="85" y="18"/>
                    </a:lnTo>
                    <a:lnTo>
                      <a:pt x="97" y="30"/>
                    </a:lnTo>
                    <a:lnTo>
                      <a:pt x="91" y="30"/>
                    </a:lnTo>
                    <a:lnTo>
                      <a:pt x="97" y="12"/>
                    </a:lnTo>
                    <a:lnTo>
                      <a:pt x="103" y="18"/>
                    </a:lnTo>
                    <a:lnTo>
                      <a:pt x="103" y="36"/>
                    </a:lnTo>
                    <a:lnTo>
                      <a:pt x="103" y="30"/>
                    </a:lnTo>
                    <a:lnTo>
                      <a:pt x="109" y="24"/>
                    </a:lnTo>
                    <a:lnTo>
                      <a:pt x="109" y="96"/>
                    </a:lnTo>
                    <a:lnTo>
                      <a:pt x="109" y="6"/>
                    </a:lnTo>
                    <a:lnTo>
                      <a:pt x="109" y="72"/>
                    </a:lnTo>
                    <a:lnTo>
                      <a:pt x="115" y="54"/>
                    </a:lnTo>
                    <a:lnTo>
                      <a:pt x="115" y="24"/>
                    </a:lnTo>
                    <a:lnTo>
                      <a:pt x="121" y="18"/>
                    </a:lnTo>
                    <a:lnTo>
                      <a:pt x="121" y="24"/>
                    </a:lnTo>
                    <a:lnTo>
                      <a:pt x="121" y="6"/>
                    </a:lnTo>
                    <a:lnTo>
                      <a:pt x="121" y="12"/>
                    </a:lnTo>
                    <a:lnTo>
                      <a:pt x="127" y="18"/>
                    </a:lnTo>
                    <a:lnTo>
                      <a:pt x="127" y="24"/>
                    </a:lnTo>
                    <a:lnTo>
                      <a:pt x="133" y="30"/>
                    </a:lnTo>
                    <a:lnTo>
                      <a:pt x="133" y="12"/>
                    </a:lnTo>
                    <a:lnTo>
                      <a:pt x="139" y="6"/>
                    </a:lnTo>
                    <a:lnTo>
                      <a:pt x="139" y="30"/>
                    </a:lnTo>
                    <a:lnTo>
                      <a:pt x="145" y="24"/>
                    </a:lnTo>
                    <a:lnTo>
                      <a:pt x="145" y="6"/>
                    </a:lnTo>
                    <a:lnTo>
                      <a:pt x="145" y="102"/>
                    </a:lnTo>
                    <a:lnTo>
                      <a:pt x="151" y="96"/>
                    </a:lnTo>
                    <a:lnTo>
                      <a:pt x="151" y="30"/>
                    </a:lnTo>
                    <a:lnTo>
                      <a:pt x="157" y="24"/>
                    </a:lnTo>
                    <a:lnTo>
                      <a:pt x="157" y="30"/>
                    </a:lnTo>
                    <a:lnTo>
                      <a:pt x="157" y="12"/>
                    </a:lnTo>
                    <a:lnTo>
                      <a:pt x="163" y="18"/>
                    </a:lnTo>
                    <a:lnTo>
                      <a:pt x="163" y="30"/>
                    </a:lnTo>
                    <a:lnTo>
                      <a:pt x="169" y="36"/>
                    </a:lnTo>
                    <a:lnTo>
                      <a:pt x="169" y="18"/>
                    </a:lnTo>
                    <a:lnTo>
                      <a:pt x="175" y="12"/>
                    </a:lnTo>
                    <a:lnTo>
                      <a:pt x="175" y="36"/>
                    </a:lnTo>
                    <a:lnTo>
                      <a:pt x="181" y="30"/>
                    </a:lnTo>
                    <a:lnTo>
                      <a:pt x="181" y="102"/>
                    </a:lnTo>
                    <a:lnTo>
                      <a:pt x="181" y="6"/>
                    </a:lnTo>
                    <a:lnTo>
                      <a:pt x="181" y="96"/>
                    </a:lnTo>
                    <a:lnTo>
                      <a:pt x="187" y="84"/>
                    </a:lnTo>
                    <a:lnTo>
                      <a:pt x="187" y="24"/>
                    </a:lnTo>
                    <a:lnTo>
                      <a:pt x="193" y="18"/>
                    </a:lnTo>
                    <a:lnTo>
                      <a:pt x="193" y="12"/>
                    </a:lnTo>
                    <a:lnTo>
                      <a:pt x="199" y="18"/>
                    </a:lnTo>
                    <a:lnTo>
                      <a:pt x="199" y="30"/>
                    </a:lnTo>
                    <a:lnTo>
                      <a:pt x="205" y="24"/>
                    </a:lnTo>
                    <a:lnTo>
                      <a:pt x="205" y="30"/>
                    </a:lnTo>
                    <a:lnTo>
                      <a:pt x="205" y="12"/>
                    </a:lnTo>
                    <a:lnTo>
                      <a:pt x="211" y="6"/>
                    </a:lnTo>
                    <a:lnTo>
                      <a:pt x="211" y="30"/>
                    </a:lnTo>
                    <a:lnTo>
                      <a:pt x="217" y="24"/>
                    </a:lnTo>
                    <a:lnTo>
                      <a:pt x="217" y="96"/>
                    </a:lnTo>
                    <a:lnTo>
                      <a:pt x="217" y="6"/>
                    </a:lnTo>
                    <a:lnTo>
                      <a:pt x="217" y="78"/>
                    </a:lnTo>
                    <a:lnTo>
                      <a:pt x="223" y="66"/>
                    </a:lnTo>
                    <a:lnTo>
                      <a:pt x="223" y="24"/>
                    </a:lnTo>
                    <a:lnTo>
                      <a:pt x="229" y="18"/>
                    </a:lnTo>
                    <a:lnTo>
                      <a:pt x="229" y="6"/>
                    </a:lnTo>
                    <a:lnTo>
                      <a:pt x="235" y="12"/>
                    </a:lnTo>
                    <a:lnTo>
                      <a:pt x="235" y="24"/>
                    </a:lnTo>
                    <a:lnTo>
                      <a:pt x="241" y="18"/>
                    </a:lnTo>
                    <a:lnTo>
                      <a:pt x="241" y="24"/>
                    </a:lnTo>
                    <a:lnTo>
                      <a:pt x="241" y="18"/>
                    </a:lnTo>
                    <a:lnTo>
                      <a:pt x="247" y="12"/>
                    </a:lnTo>
                    <a:lnTo>
                      <a:pt x="247" y="30"/>
                    </a:lnTo>
                    <a:lnTo>
                      <a:pt x="247" y="0"/>
                    </a:lnTo>
                    <a:lnTo>
                      <a:pt x="247" y="24"/>
                    </a:lnTo>
                    <a:lnTo>
                      <a:pt x="253" y="30"/>
                    </a:lnTo>
                    <a:lnTo>
                      <a:pt x="253" y="0"/>
                    </a:lnTo>
                    <a:lnTo>
                      <a:pt x="253" y="90"/>
                    </a:lnTo>
                    <a:lnTo>
                      <a:pt x="259" y="84"/>
                    </a:lnTo>
                    <a:lnTo>
                      <a:pt x="259" y="24"/>
                    </a:lnTo>
                    <a:lnTo>
                      <a:pt x="266" y="18"/>
                    </a:lnTo>
                    <a:lnTo>
                      <a:pt x="266" y="6"/>
                    </a:lnTo>
                    <a:lnTo>
                      <a:pt x="272" y="12"/>
                    </a:lnTo>
                    <a:lnTo>
                      <a:pt x="272" y="24"/>
                    </a:lnTo>
                    <a:lnTo>
                      <a:pt x="278" y="18"/>
                    </a:lnTo>
                    <a:lnTo>
                      <a:pt x="284" y="12"/>
                    </a:lnTo>
                    <a:lnTo>
                      <a:pt x="284" y="6"/>
                    </a:lnTo>
                    <a:lnTo>
                      <a:pt x="284" y="30"/>
                    </a:lnTo>
                    <a:lnTo>
                      <a:pt x="290" y="24"/>
                    </a:lnTo>
                    <a:lnTo>
                      <a:pt x="290" y="0"/>
                    </a:lnTo>
                    <a:lnTo>
                      <a:pt x="290" y="42"/>
                    </a:lnTo>
                    <a:lnTo>
                      <a:pt x="296" y="60"/>
                    </a:lnTo>
                    <a:lnTo>
                      <a:pt x="296" y="8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" name="Freeform 30">
                <a:extLst>
                  <a:ext uri="{FF2B5EF4-FFF2-40B4-BE49-F238E27FC236}">
                    <a16:creationId xmlns:a16="http://schemas.microsoft.com/office/drawing/2014/main" id="{21067CEE-84AF-7C4A-8EA2-7FA7FD5B1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1" y="4036"/>
                <a:ext cx="17" cy="48"/>
              </a:xfrm>
              <a:custGeom>
                <a:avLst/>
                <a:gdLst>
                  <a:gd name="T0" fmla="*/ 0 w 72"/>
                  <a:gd name="T1" fmla="*/ 20 h 90"/>
                  <a:gd name="T2" fmla="*/ 0 w 72"/>
                  <a:gd name="T3" fmla="*/ 4 h 90"/>
                  <a:gd name="T4" fmla="*/ 0 w 72"/>
                  <a:gd name="T5" fmla="*/ 3 h 90"/>
                  <a:gd name="T6" fmla="*/ 0 w 72"/>
                  <a:gd name="T7" fmla="*/ 0 h 90"/>
                  <a:gd name="T8" fmla="*/ 0 w 72"/>
                  <a:gd name="T9" fmla="*/ 4 h 90"/>
                  <a:gd name="T10" fmla="*/ 0 w 72"/>
                  <a:gd name="T11" fmla="*/ 6 h 90"/>
                  <a:gd name="T12" fmla="*/ 0 w 72"/>
                  <a:gd name="T13" fmla="*/ 4 h 90"/>
                  <a:gd name="T14" fmla="*/ 0 w 72"/>
                  <a:gd name="T15" fmla="*/ 3 h 90"/>
                  <a:gd name="T16" fmla="*/ 0 w 72"/>
                  <a:gd name="T17" fmla="*/ 0 h 90"/>
                  <a:gd name="T18" fmla="*/ 0 w 72"/>
                  <a:gd name="T19" fmla="*/ 6 h 90"/>
                  <a:gd name="T20" fmla="*/ 0 w 72"/>
                  <a:gd name="T21" fmla="*/ 4 h 90"/>
                  <a:gd name="T22" fmla="*/ 0 w 72"/>
                  <a:gd name="T23" fmla="*/ 0 h 90"/>
                  <a:gd name="T24" fmla="*/ 0 w 72"/>
                  <a:gd name="T25" fmla="*/ 3 h 90"/>
                  <a:gd name="T26" fmla="*/ 0 w 72"/>
                  <a:gd name="T27" fmla="*/ 21 h 90"/>
                  <a:gd name="T28" fmla="*/ 0 w 72"/>
                  <a:gd name="T29" fmla="*/ 6 h 90"/>
                  <a:gd name="T30" fmla="*/ 0 w 72"/>
                  <a:gd name="T31" fmla="*/ 4 h 90"/>
                  <a:gd name="T32" fmla="*/ 0 w 72"/>
                  <a:gd name="T33" fmla="*/ 6 h 90"/>
                  <a:gd name="T34" fmla="*/ 0 w 72"/>
                  <a:gd name="T35" fmla="*/ 3 h 90"/>
                  <a:gd name="T36" fmla="*/ 0 w 72"/>
                  <a:gd name="T37" fmla="*/ 3 h 90"/>
                  <a:gd name="T38" fmla="*/ 0 w 72"/>
                  <a:gd name="T39" fmla="*/ 3 h 90"/>
                  <a:gd name="T40" fmla="*/ 0 w 72"/>
                  <a:gd name="T41" fmla="*/ 6 h 90"/>
                  <a:gd name="T42" fmla="*/ 0 w 72"/>
                  <a:gd name="T43" fmla="*/ 6 h 90"/>
                  <a:gd name="T44" fmla="*/ 0 w 72"/>
                  <a:gd name="T45" fmla="*/ 4 h 90"/>
                  <a:gd name="T46" fmla="*/ 0 w 72"/>
                  <a:gd name="T47" fmla="*/ 0 h 90"/>
                  <a:gd name="T48" fmla="*/ 0 w 72"/>
                  <a:gd name="T49" fmla="*/ 6 h 90"/>
                  <a:gd name="T50" fmla="*/ 0 w 72"/>
                  <a:gd name="T51" fmla="*/ 4 h 90"/>
                  <a:gd name="T52" fmla="*/ 0 w 72"/>
                  <a:gd name="T53" fmla="*/ 0 h 90"/>
                  <a:gd name="T54" fmla="*/ 0 w 72"/>
                  <a:gd name="T55" fmla="*/ 3 h 90"/>
                  <a:gd name="T56" fmla="*/ 0 w 72"/>
                  <a:gd name="T57" fmla="*/ 21 h 9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" h="90">
                    <a:moveTo>
                      <a:pt x="0" y="84"/>
                    </a:moveTo>
                    <a:lnTo>
                      <a:pt x="0" y="18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12" y="18"/>
                    </a:lnTo>
                    <a:lnTo>
                      <a:pt x="18" y="24"/>
                    </a:lnTo>
                    <a:lnTo>
                      <a:pt x="18" y="18"/>
                    </a:lnTo>
                    <a:lnTo>
                      <a:pt x="24" y="12"/>
                    </a:lnTo>
                    <a:lnTo>
                      <a:pt x="24" y="0"/>
                    </a:lnTo>
                    <a:lnTo>
                      <a:pt x="24" y="24"/>
                    </a:lnTo>
                    <a:lnTo>
                      <a:pt x="30" y="18"/>
                    </a:lnTo>
                    <a:lnTo>
                      <a:pt x="30" y="0"/>
                    </a:lnTo>
                    <a:lnTo>
                      <a:pt x="36" y="6"/>
                    </a:lnTo>
                    <a:lnTo>
                      <a:pt x="36" y="90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42" y="24"/>
                    </a:lnTo>
                    <a:lnTo>
                      <a:pt x="42" y="12"/>
                    </a:lnTo>
                    <a:lnTo>
                      <a:pt x="48" y="6"/>
                    </a:lnTo>
                    <a:lnTo>
                      <a:pt x="48" y="24"/>
                    </a:lnTo>
                    <a:lnTo>
                      <a:pt x="54" y="24"/>
                    </a:lnTo>
                    <a:lnTo>
                      <a:pt x="60" y="18"/>
                    </a:lnTo>
                    <a:lnTo>
                      <a:pt x="60" y="0"/>
                    </a:lnTo>
                    <a:lnTo>
                      <a:pt x="60" y="24"/>
                    </a:lnTo>
                    <a:lnTo>
                      <a:pt x="66" y="18"/>
                    </a:lnTo>
                    <a:lnTo>
                      <a:pt x="66" y="0"/>
                    </a:lnTo>
                    <a:lnTo>
                      <a:pt x="72" y="6"/>
                    </a:lnTo>
                    <a:lnTo>
                      <a:pt x="72" y="9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" name="Freeform 31">
                <a:extLst>
                  <a:ext uri="{FF2B5EF4-FFF2-40B4-BE49-F238E27FC236}">
                    <a16:creationId xmlns:a16="http://schemas.microsoft.com/office/drawing/2014/main" id="{0FF1310C-38BC-474B-AD3F-E48BF80A4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3914"/>
                <a:ext cx="69" cy="74"/>
              </a:xfrm>
              <a:custGeom>
                <a:avLst/>
                <a:gdLst>
                  <a:gd name="T0" fmla="*/ 0 w 271"/>
                  <a:gd name="T1" fmla="*/ 8 h 138"/>
                  <a:gd name="T2" fmla="*/ 0 w 271"/>
                  <a:gd name="T3" fmla="*/ 7 h 138"/>
                  <a:gd name="T4" fmla="*/ 0 w 271"/>
                  <a:gd name="T5" fmla="*/ 8 h 138"/>
                  <a:gd name="T6" fmla="*/ 0 w 271"/>
                  <a:gd name="T7" fmla="*/ 11 h 138"/>
                  <a:gd name="T8" fmla="*/ 0 w 271"/>
                  <a:gd name="T9" fmla="*/ 8 h 138"/>
                  <a:gd name="T10" fmla="*/ 0 w 271"/>
                  <a:gd name="T11" fmla="*/ 8 h 138"/>
                  <a:gd name="T12" fmla="*/ 0 w 271"/>
                  <a:gd name="T13" fmla="*/ 8 h 138"/>
                  <a:gd name="T14" fmla="*/ 0 w 271"/>
                  <a:gd name="T15" fmla="*/ 10 h 138"/>
                  <a:gd name="T16" fmla="*/ 0 w 271"/>
                  <a:gd name="T17" fmla="*/ 6 h 138"/>
                  <a:gd name="T18" fmla="*/ 0 w 271"/>
                  <a:gd name="T19" fmla="*/ 29 h 138"/>
                  <a:gd name="T20" fmla="*/ 0 w 271"/>
                  <a:gd name="T21" fmla="*/ 8 h 138"/>
                  <a:gd name="T22" fmla="*/ 0 w 271"/>
                  <a:gd name="T23" fmla="*/ 8 h 138"/>
                  <a:gd name="T24" fmla="*/ 0 w 271"/>
                  <a:gd name="T25" fmla="*/ 6 h 138"/>
                  <a:gd name="T26" fmla="*/ 0 w 271"/>
                  <a:gd name="T27" fmla="*/ 8 h 138"/>
                  <a:gd name="T28" fmla="*/ 0 w 271"/>
                  <a:gd name="T29" fmla="*/ 11 h 138"/>
                  <a:gd name="T30" fmla="*/ 0 w 271"/>
                  <a:gd name="T31" fmla="*/ 30 h 138"/>
                  <a:gd name="T32" fmla="*/ 0 w 271"/>
                  <a:gd name="T33" fmla="*/ 19 h 138"/>
                  <a:gd name="T34" fmla="*/ 0 w 271"/>
                  <a:gd name="T35" fmla="*/ 8 h 138"/>
                  <a:gd name="T36" fmla="*/ 0 w 271"/>
                  <a:gd name="T37" fmla="*/ 8 h 138"/>
                  <a:gd name="T38" fmla="*/ 0 w 271"/>
                  <a:gd name="T39" fmla="*/ 2 h 138"/>
                  <a:gd name="T40" fmla="*/ 0 w 271"/>
                  <a:gd name="T41" fmla="*/ 0 h 138"/>
                  <a:gd name="T42" fmla="*/ 0 w 271"/>
                  <a:gd name="T43" fmla="*/ 8 h 138"/>
                  <a:gd name="T44" fmla="*/ 0 w 271"/>
                  <a:gd name="T45" fmla="*/ 4 h 138"/>
                  <a:gd name="T46" fmla="*/ 0 w 271"/>
                  <a:gd name="T47" fmla="*/ 7 h 138"/>
                  <a:gd name="T48" fmla="*/ 0 w 271"/>
                  <a:gd name="T49" fmla="*/ 2 h 138"/>
                  <a:gd name="T50" fmla="*/ 0 w 271"/>
                  <a:gd name="T51" fmla="*/ 10 h 138"/>
                  <a:gd name="T52" fmla="*/ 0 w 271"/>
                  <a:gd name="T53" fmla="*/ 17 h 138"/>
                  <a:gd name="T54" fmla="*/ 0 w 271"/>
                  <a:gd name="T55" fmla="*/ 7 h 138"/>
                  <a:gd name="T56" fmla="*/ 0 w 271"/>
                  <a:gd name="T57" fmla="*/ 8 h 138"/>
                  <a:gd name="T58" fmla="*/ 0 w 271"/>
                  <a:gd name="T59" fmla="*/ 8 h 138"/>
                  <a:gd name="T60" fmla="*/ 0 w 271"/>
                  <a:gd name="T61" fmla="*/ 7 h 138"/>
                  <a:gd name="T62" fmla="*/ 0 w 271"/>
                  <a:gd name="T63" fmla="*/ 11 h 138"/>
                  <a:gd name="T64" fmla="*/ 0 w 271"/>
                  <a:gd name="T65" fmla="*/ 2 h 138"/>
                  <a:gd name="T66" fmla="*/ 0 w 271"/>
                  <a:gd name="T67" fmla="*/ 12 h 138"/>
                  <a:gd name="T68" fmla="*/ 0 w 271"/>
                  <a:gd name="T69" fmla="*/ 8 h 138"/>
                  <a:gd name="T70" fmla="*/ 0 w 271"/>
                  <a:gd name="T71" fmla="*/ 11 h 138"/>
                  <a:gd name="T72" fmla="*/ 0 w 271"/>
                  <a:gd name="T73" fmla="*/ 10 h 138"/>
                  <a:gd name="T74" fmla="*/ 0 w 271"/>
                  <a:gd name="T75" fmla="*/ 11 h 138"/>
                  <a:gd name="T76" fmla="*/ 0 w 271"/>
                  <a:gd name="T77" fmla="*/ 4 h 138"/>
                  <a:gd name="T78" fmla="*/ 0 w 271"/>
                  <a:gd name="T79" fmla="*/ 10 h 138"/>
                  <a:gd name="T80" fmla="*/ 0 w 271"/>
                  <a:gd name="T81" fmla="*/ 4 h 138"/>
                  <a:gd name="T82" fmla="*/ 0 w 271"/>
                  <a:gd name="T83" fmla="*/ 4 h 13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1" h="138">
                    <a:moveTo>
                      <a:pt x="0" y="36"/>
                    </a:moveTo>
                    <a:lnTo>
                      <a:pt x="0" y="42"/>
                    </a:lnTo>
                    <a:lnTo>
                      <a:pt x="6" y="36"/>
                    </a:lnTo>
                    <a:lnTo>
                      <a:pt x="6" y="18"/>
                    </a:lnTo>
                    <a:lnTo>
                      <a:pt x="6" y="24"/>
                    </a:lnTo>
                    <a:lnTo>
                      <a:pt x="12" y="30"/>
                    </a:lnTo>
                    <a:lnTo>
                      <a:pt x="12" y="48"/>
                    </a:lnTo>
                    <a:lnTo>
                      <a:pt x="12" y="42"/>
                    </a:lnTo>
                    <a:lnTo>
                      <a:pt x="18" y="36"/>
                    </a:lnTo>
                    <a:lnTo>
                      <a:pt x="18" y="132"/>
                    </a:lnTo>
                    <a:lnTo>
                      <a:pt x="18" y="6"/>
                    </a:lnTo>
                    <a:lnTo>
                      <a:pt x="18" y="48"/>
                    </a:lnTo>
                    <a:lnTo>
                      <a:pt x="24" y="42"/>
                    </a:lnTo>
                    <a:lnTo>
                      <a:pt x="24" y="48"/>
                    </a:lnTo>
                    <a:lnTo>
                      <a:pt x="24" y="36"/>
                    </a:lnTo>
                    <a:lnTo>
                      <a:pt x="30" y="30"/>
                    </a:lnTo>
                    <a:lnTo>
                      <a:pt x="30" y="18"/>
                    </a:lnTo>
                    <a:lnTo>
                      <a:pt x="30" y="36"/>
                    </a:lnTo>
                    <a:lnTo>
                      <a:pt x="36" y="42"/>
                    </a:lnTo>
                    <a:lnTo>
                      <a:pt x="36" y="36"/>
                    </a:lnTo>
                    <a:lnTo>
                      <a:pt x="36" y="42"/>
                    </a:lnTo>
                    <a:lnTo>
                      <a:pt x="42" y="36"/>
                    </a:lnTo>
                    <a:lnTo>
                      <a:pt x="42" y="42"/>
                    </a:lnTo>
                    <a:lnTo>
                      <a:pt x="42" y="12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48" y="42"/>
                    </a:lnTo>
                    <a:lnTo>
                      <a:pt x="54" y="36"/>
                    </a:lnTo>
                    <a:lnTo>
                      <a:pt x="54" y="126"/>
                    </a:lnTo>
                    <a:lnTo>
                      <a:pt x="54" y="6"/>
                    </a:lnTo>
                    <a:lnTo>
                      <a:pt x="54" y="42"/>
                    </a:lnTo>
                    <a:lnTo>
                      <a:pt x="60" y="36"/>
                    </a:lnTo>
                    <a:lnTo>
                      <a:pt x="60" y="42"/>
                    </a:lnTo>
                    <a:lnTo>
                      <a:pt x="60" y="30"/>
                    </a:lnTo>
                    <a:lnTo>
                      <a:pt x="60" y="36"/>
                    </a:lnTo>
                    <a:lnTo>
                      <a:pt x="66" y="30"/>
                    </a:lnTo>
                    <a:lnTo>
                      <a:pt x="66" y="18"/>
                    </a:lnTo>
                    <a:lnTo>
                      <a:pt x="66" y="24"/>
                    </a:lnTo>
                    <a:lnTo>
                      <a:pt x="72" y="30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78" y="18"/>
                    </a:lnTo>
                    <a:lnTo>
                      <a:pt x="84" y="24"/>
                    </a:lnTo>
                    <a:lnTo>
                      <a:pt x="84" y="48"/>
                    </a:lnTo>
                    <a:lnTo>
                      <a:pt x="84" y="42"/>
                    </a:lnTo>
                    <a:lnTo>
                      <a:pt x="90" y="48"/>
                    </a:lnTo>
                    <a:lnTo>
                      <a:pt x="90" y="132"/>
                    </a:lnTo>
                    <a:lnTo>
                      <a:pt x="90" y="12"/>
                    </a:lnTo>
                    <a:lnTo>
                      <a:pt x="90" y="108"/>
                    </a:lnTo>
                    <a:lnTo>
                      <a:pt x="96" y="84"/>
                    </a:lnTo>
                    <a:lnTo>
                      <a:pt x="96" y="36"/>
                    </a:lnTo>
                    <a:lnTo>
                      <a:pt x="102" y="30"/>
                    </a:lnTo>
                    <a:lnTo>
                      <a:pt x="102" y="36"/>
                    </a:lnTo>
                    <a:lnTo>
                      <a:pt x="102" y="18"/>
                    </a:lnTo>
                    <a:lnTo>
                      <a:pt x="108" y="24"/>
                    </a:lnTo>
                    <a:lnTo>
                      <a:pt x="108" y="36"/>
                    </a:lnTo>
                    <a:lnTo>
                      <a:pt x="114" y="30"/>
                    </a:lnTo>
                    <a:lnTo>
                      <a:pt x="120" y="24"/>
                    </a:lnTo>
                    <a:lnTo>
                      <a:pt x="120" y="12"/>
                    </a:lnTo>
                    <a:lnTo>
                      <a:pt x="120" y="36"/>
                    </a:lnTo>
                    <a:lnTo>
                      <a:pt x="126" y="42"/>
                    </a:lnTo>
                    <a:lnTo>
                      <a:pt x="126" y="0"/>
                    </a:lnTo>
                    <a:lnTo>
                      <a:pt x="126" y="120"/>
                    </a:lnTo>
                    <a:lnTo>
                      <a:pt x="132" y="126"/>
                    </a:lnTo>
                    <a:lnTo>
                      <a:pt x="132" y="36"/>
                    </a:lnTo>
                    <a:lnTo>
                      <a:pt x="138" y="30"/>
                    </a:lnTo>
                    <a:lnTo>
                      <a:pt x="138" y="18"/>
                    </a:lnTo>
                    <a:lnTo>
                      <a:pt x="144" y="24"/>
                    </a:lnTo>
                    <a:lnTo>
                      <a:pt x="144" y="36"/>
                    </a:lnTo>
                    <a:lnTo>
                      <a:pt x="150" y="30"/>
                    </a:lnTo>
                    <a:lnTo>
                      <a:pt x="156" y="24"/>
                    </a:lnTo>
                    <a:lnTo>
                      <a:pt x="156" y="42"/>
                    </a:lnTo>
                    <a:lnTo>
                      <a:pt x="156" y="12"/>
                    </a:lnTo>
                    <a:lnTo>
                      <a:pt x="156" y="36"/>
                    </a:lnTo>
                    <a:lnTo>
                      <a:pt x="162" y="42"/>
                    </a:lnTo>
                    <a:lnTo>
                      <a:pt x="162" y="6"/>
                    </a:lnTo>
                    <a:lnTo>
                      <a:pt x="162" y="42"/>
                    </a:lnTo>
                    <a:lnTo>
                      <a:pt x="168" y="72"/>
                    </a:lnTo>
                    <a:lnTo>
                      <a:pt x="168" y="126"/>
                    </a:lnTo>
                    <a:lnTo>
                      <a:pt x="168" y="36"/>
                    </a:lnTo>
                    <a:lnTo>
                      <a:pt x="174" y="30"/>
                    </a:lnTo>
                    <a:lnTo>
                      <a:pt x="174" y="18"/>
                    </a:lnTo>
                    <a:lnTo>
                      <a:pt x="180" y="12"/>
                    </a:lnTo>
                    <a:lnTo>
                      <a:pt x="180" y="36"/>
                    </a:lnTo>
                    <a:lnTo>
                      <a:pt x="180" y="30"/>
                    </a:lnTo>
                    <a:lnTo>
                      <a:pt x="186" y="36"/>
                    </a:lnTo>
                    <a:lnTo>
                      <a:pt x="186" y="30"/>
                    </a:lnTo>
                    <a:lnTo>
                      <a:pt x="186" y="36"/>
                    </a:lnTo>
                    <a:lnTo>
                      <a:pt x="192" y="30"/>
                    </a:lnTo>
                    <a:lnTo>
                      <a:pt x="192" y="12"/>
                    </a:lnTo>
                    <a:lnTo>
                      <a:pt x="192" y="42"/>
                    </a:lnTo>
                    <a:lnTo>
                      <a:pt x="198" y="48"/>
                    </a:lnTo>
                    <a:lnTo>
                      <a:pt x="198" y="0"/>
                    </a:lnTo>
                    <a:lnTo>
                      <a:pt x="198" y="6"/>
                    </a:lnTo>
                    <a:lnTo>
                      <a:pt x="204" y="12"/>
                    </a:lnTo>
                    <a:lnTo>
                      <a:pt x="204" y="138"/>
                    </a:lnTo>
                    <a:lnTo>
                      <a:pt x="204" y="54"/>
                    </a:lnTo>
                    <a:lnTo>
                      <a:pt x="210" y="48"/>
                    </a:lnTo>
                    <a:lnTo>
                      <a:pt x="210" y="36"/>
                    </a:lnTo>
                    <a:lnTo>
                      <a:pt x="216" y="30"/>
                    </a:lnTo>
                    <a:lnTo>
                      <a:pt x="216" y="24"/>
                    </a:lnTo>
                    <a:lnTo>
                      <a:pt x="216" y="48"/>
                    </a:lnTo>
                    <a:lnTo>
                      <a:pt x="222" y="42"/>
                    </a:lnTo>
                    <a:lnTo>
                      <a:pt x="222" y="48"/>
                    </a:lnTo>
                    <a:lnTo>
                      <a:pt x="222" y="42"/>
                    </a:lnTo>
                    <a:lnTo>
                      <a:pt x="229" y="36"/>
                    </a:lnTo>
                    <a:lnTo>
                      <a:pt x="229" y="18"/>
                    </a:lnTo>
                    <a:lnTo>
                      <a:pt x="229" y="48"/>
                    </a:lnTo>
                    <a:lnTo>
                      <a:pt x="235" y="42"/>
                    </a:lnTo>
                    <a:lnTo>
                      <a:pt x="235" y="12"/>
                    </a:lnTo>
                    <a:lnTo>
                      <a:pt x="241" y="18"/>
                    </a:lnTo>
                    <a:lnTo>
                      <a:pt x="241" y="132"/>
                    </a:lnTo>
                    <a:lnTo>
                      <a:pt x="241" y="48"/>
                    </a:lnTo>
                    <a:lnTo>
                      <a:pt x="247" y="42"/>
                    </a:lnTo>
                    <a:lnTo>
                      <a:pt x="247" y="30"/>
                    </a:lnTo>
                    <a:lnTo>
                      <a:pt x="253" y="24"/>
                    </a:lnTo>
                    <a:lnTo>
                      <a:pt x="253" y="18"/>
                    </a:lnTo>
                    <a:lnTo>
                      <a:pt x="253" y="42"/>
                    </a:lnTo>
                    <a:lnTo>
                      <a:pt x="265" y="42"/>
                    </a:lnTo>
                    <a:lnTo>
                      <a:pt x="265" y="18"/>
                    </a:lnTo>
                    <a:lnTo>
                      <a:pt x="265" y="42"/>
                    </a:lnTo>
                    <a:lnTo>
                      <a:pt x="271" y="48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" name="Freeform 32">
                <a:extLst>
                  <a:ext uri="{FF2B5EF4-FFF2-40B4-BE49-F238E27FC236}">
                    <a16:creationId xmlns:a16="http://schemas.microsoft.com/office/drawing/2014/main" id="{02418977-1745-A946-AFE2-C6006BBD4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" y="3911"/>
                <a:ext cx="67" cy="77"/>
              </a:xfrm>
              <a:custGeom>
                <a:avLst/>
                <a:gdLst>
                  <a:gd name="T0" fmla="*/ 0 w 265"/>
                  <a:gd name="T1" fmla="*/ 4 h 144"/>
                  <a:gd name="T2" fmla="*/ 0 w 265"/>
                  <a:gd name="T3" fmla="*/ 10 h 144"/>
                  <a:gd name="T4" fmla="*/ 0 w 265"/>
                  <a:gd name="T5" fmla="*/ 6 h 144"/>
                  <a:gd name="T6" fmla="*/ 0 w 265"/>
                  <a:gd name="T7" fmla="*/ 10 h 144"/>
                  <a:gd name="T8" fmla="*/ 0 w 265"/>
                  <a:gd name="T9" fmla="*/ 2 h 144"/>
                  <a:gd name="T10" fmla="*/ 0 w 265"/>
                  <a:gd name="T11" fmla="*/ 2 h 144"/>
                  <a:gd name="T12" fmla="*/ 0 w 265"/>
                  <a:gd name="T13" fmla="*/ 2 h 144"/>
                  <a:gd name="T14" fmla="*/ 0 w 265"/>
                  <a:gd name="T15" fmla="*/ 10 h 144"/>
                  <a:gd name="T16" fmla="*/ 0 w 265"/>
                  <a:gd name="T17" fmla="*/ 4 h 144"/>
                  <a:gd name="T18" fmla="*/ 0 w 265"/>
                  <a:gd name="T19" fmla="*/ 10 h 144"/>
                  <a:gd name="T20" fmla="*/ 0 w 265"/>
                  <a:gd name="T21" fmla="*/ 4 h 144"/>
                  <a:gd name="T22" fmla="*/ 0 w 265"/>
                  <a:gd name="T23" fmla="*/ 11 h 144"/>
                  <a:gd name="T24" fmla="*/ 0 w 265"/>
                  <a:gd name="T25" fmla="*/ 29 h 144"/>
                  <a:gd name="T26" fmla="*/ 0 w 265"/>
                  <a:gd name="T27" fmla="*/ 8 h 144"/>
                  <a:gd name="T28" fmla="*/ 0 w 265"/>
                  <a:gd name="T29" fmla="*/ 6 h 144"/>
                  <a:gd name="T30" fmla="*/ 0 w 265"/>
                  <a:gd name="T31" fmla="*/ 10 h 144"/>
                  <a:gd name="T32" fmla="*/ 0 w 265"/>
                  <a:gd name="T33" fmla="*/ 10 h 144"/>
                  <a:gd name="T34" fmla="*/ 0 w 265"/>
                  <a:gd name="T35" fmla="*/ 4 h 144"/>
                  <a:gd name="T36" fmla="*/ 0 w 265"/>
                  <a:gd name="T37" fmla="*/ 11 h 144"/>
                  <a:gd name="T38" fmla="*/ 0 w 265"/>
                  <a:gd name="T39" fmla="*/ 2 h 144"/>
                  <a:gd name="T40" fmla="*/ 0 w 265"/>
                  <a:gd name="T41" fmla="*/ 11 h 144"/>
                  <a:gd name="T42" fmla="*/ 0 w 265"/>
                  <a:gd name="T43" fmla="*/ 4 h 144"/>
                  <a:gd name="T44" fmla="*/ 0 w 265"/>
                  <a:gd name="T45" fmla="*/ 10 h 144"/>
                  <a:gd name="T46" fmla="*/ 0 w 265"/>
                  <a:gd name="T47" fmla="*/ 7 h 144"/>
                  <a:gd name="T48" fmla="*/ 0 w 265"/>
                  <a:gd name="T49" fmla="*/ 32 h 144"/>
                  <a:gd name="T50" fmla="*/ 0 w 265"/>
                  <a:gd name="T51" fmla="*/ 14 h 144"/>
                  <a:gd name="T52" fmla="*/ 0 w 265"/>
                  <a:gd name="T53" fmla="*/ 11 h 144"/>
                  <a:gd name="T54" fmla="*/ 0 w 265"/>
                  <a:gd name="T55" fmla="*/ 10 h 144"/>
                  <a:gd name="T56" fmla="*/ 0 w 265"/>
                  <a:gd name="T57" fmla="*/ 13 h 144"/>
                  <a:gd name="T58" fmla="*/ 0 w 265"/>
                  <a:gd name="T59" fmla="*/ 13 h 144"/>
                  <a:gd name="T60" fmla="*/ 0 w 265"/>
                  <a:gd name="T61" fmla="*/ 32 h 144"/>
                  <a:gd name="T62" fmla="*/ 0 w 265"/>
                  <a:gd name="T63" fmla="*/ 16 h 144"/>
                  <a:gd name="T64" fmla="*/ 0 w 265"/>
                  <a:gd name="T65" fmla="*/ 6 h 144"/>
                  <a:gd name="T66" fmla="*/ 0 w 265"/>
                  <a:gd name="T67" fmla="*/ 11 h 144"/>
                  <a:gd name="T68" fmla="*/ 0 w 265"/>
                  <a:gd name="T69" fmla="*/ 11 h 144"/>
                  <a:gd name="T70" fmla="*/ 0 w 265"/>
                  <a:gd name="T71" fmla="*/ 29 h 144"/>
                  <a:gd name="T72" fmla="*/ 0 w 265"/>
                  <a:gd name="T73" fmla="*/ 24 h 144"/>
                  <a:gd name="T74" fmla="*/ 0 w 265"/>
                  <a:gd name="T75" fmla="*/ 4 h 144"/>
                  <a:gd name="T76" fmla="*/ 0 w 265"/>
                  <a:gd name="T77" fmla="*/ 8 h 144"/>
                  <a:gd name="T78" fmla="*/ 0 w 265"/>
                  <a:gd name="T79" fmla="*/ 6 h 144"/>
                  <a:gd name="T80" fmla="*/ 0 w 265"/>
                  <a:gd name="T81" fmla="*/ 8 h 144"/>
                  <a:gd name="T82" fmla="*/ 0 w 265"/>
                  <a:gd name="T83" fmla="*/ 27 h 1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5" h="144">
                    <a:moveTo>
                      <a:pt x="0" y="54"/>
                    </a:moveTo>
                    <a:lnTo>
                      <a:pt x="0" y="12"/>
                    </a:lnTo>
                    <a:lnTo>
                      <a:pt x="6" y="18"/>
                    </a:lnTo>
                    <a:lnTo>
                      <a:pt x="6" y="132"/>
                    </a:lnTo>
                    <a:lnTo>
                      <a:pt x="6" y="48"/>
                    </a:lnTo>
                    <a:lnTo>
                      <a:pt x="12" y="42"/>
                    </a:lnTo>
                    <a:lnTo>
                      <a:pt x="12" y="48"/>
                    </a:lnTo>
                    <a:lnTo>
                      <a:pt x="12" y="30"/>
                    </a:lnTo>
                    <a:lnTo>
                      <a:pt x="18" y="24"/>
                    </a:lnTo>
                    <a:lnTo>
                      <a:pt x="18" y="18"/>
                    </a:lnTo>
                    <a:lnTo>
                      <a:pt x="18" y="36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30" y="42"/>
                    </a:lnTo>
                    <a:lnTo>
                      <a:pt x="30" y="12"/>
                    </a:lnTo>
                    <a:lnTo>
                      <a:pt x="30" y="36"/>
                    </a:lnTo>
                    <a:lnTo>
                      <a:pt x="36" y="42"/>
                    </a:lnTo>
                    <a:lnTo>
                      <a:pt x="36" y="12"/>
                    </a:lnTo>
                    <a:lnTo>
                      <a:pt x="42" y="6"/>
                    </a:lnTo>
                    <a:lnTo>
                      <a:pt x="42" y="126"/>
                    </a:lnTo>
                    <a:lnTo>
                      <a:pt x="42" y="6"/>
                    </a:lnTo>
                    <a:lnTo>
                      <a:pt x="42" y="42"/>
                    </a:lnTo>
                    <a:lnTo>
                      <a:pt x="48" y="36"/>
                    </a:lnTo>
                    <a:lnTo>
                      <a:pt x="48" y="42"/>
                    </a:lnTo>
                    <a:lnTo>
                      <a:pt x="48" y="30"/>
                    </a:lnTo>
                    <a:lnTo>
                      <a:pt x="54" y="24"/>
                    </a:lnTo>
                    <a:lnTo>
                      <a:pt x="54" y="18"/>
                    </a:lnTo>
                    <a:lnTo>
                      <a:pt x="54" y="36"/>
                    </a:lnTo>
                    <a:lnTo>
                      <a:pt x="60" y="42"/>
                    </a:lnTo>
                    <a:lnTo>
                      <a:pt x="60" y="36"/>
                    </a:lnTo>
                    <a:lnTo>
                      <a:pt x="66" y="42"/>
                    </a:lnTo>
                    <a:lnTo>
                      <a:pt x="66" y="18"/>
                    </a:lnTo>
                    <a:lnTo>
                      <a:pt x="66" y="30"/>
                    </a:lnTo>
                    <a:lnTo>
                      <a:pt x="72" y="36"/>
                    </a:lnTo>
                    <a:lnTo>
                      <a:pt x="72" y="48"/>
                    </a:lnTo>
                    <a:lnTo>
                      <a:pt x="72" y="30"/>
                    </a:lnTo>
                    <a:lnTo>
                      <a:pt x="78" y="24"/>
                    </a:lnTo>
                    <a:lnTo>
                      <a:pt x="78" y="132"/>
                    </a:lnTo>
                    <a:lnTo>
                      <a:pt x="78" y="6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4" y="42"/>
                    </a:lnTo>
                    <a:lnTo>
                      <a:pt x="84" y="30"/>
                    </a:lnTo>
                    <a:lnTo>
                      <a:pt x="90" y="24"/>
                    </a:lnTo>
                    <a:lnTo>
                      <a:pt x="90" y="18"/>
                    </a:lnTo>
                    <a:lnTo>
                      <a:pt x="90" y="36"/>
                    </a:lnTo>
                    <a:lnTo>
                      <a:pt x="96" y="42"/>
                    </a:lnTo>
                    <a:lnTo>
                      <a:pt x="96" y="36"/>
                    </a:lnTo>
                    <a:lnTo>
                      <a:pt x="96" y="42"/>
                    </a:lnTo>
                    <a:lnTo>
                      <a:pt x="102" y="36"/>
                    </a:lnTo>
                    <a:lnTo>
                      <a:pt x="102" y="42"/>
                    </a:lnTo>
                    <a:lnTo>
                      <a:pt x="102" y="18"/>
                    </a:lnTo>
                    <a:lnTo>
                      <a:pt x="108" y="24"/>
                    </a:lnTo>
                    <a:lnTo>
                      <a:pt x="108" y="48"/>
                    </a:lnTo>
                    <a:lnTo>
                      <a:pt x="114" y="42"/>
                    </a:lnTo>
                    <a:lnTo>
                      <a:pt x="114" y="132"/>
                    </a:lnTo>
                    <a:lnTo>
                      <a:pt x="114" y="12"/>
                    </a:lnTo>
                    <a:lnTo>
                      <a:pt x="114" y="48"/>
                    </a:lnTo>
                    <a:lnTo>
                      <a:pt x="120" y="42"/>
                    </a:lnTo>
                    <a:lnTo>
                      <a:pt x="120" y="48"/>
                    </a:lnTo>
                    <a:lnTo>
                      <a:pt x="120" y="36"/>
                    </a:lnTo>
                    <a:lnTo>
                      <a:pt x="126" y="42"/>
                    </a:lnTo>
                    <a:lnTo>
                      <a:pt x="126" y="18"/>
                    </a:lnTo>
                    <a:lnTo>
                      <a:pt x="126" y="24"/>
                    </a:lnTo>
                    <a:lnTo>
                      <a:pt x="132" y="30"/>
                    </a:lnTo>
                    <a:lnTo>
                      <a:pt x="132" y="42"/>
                    </a:lnTo>
                    <a:lnTo>
                      <a:pt x="138" y="48"/>
                    </a:lnTo>
                    <a:lnTo>
                      <a:pt x="138" y="24"/>
                    </a:lnTo>
                    <a:lnTo>
                      <a:pt x="144" y="30"/>
                    </a:lnTo>
                    <a:lnTo>
                      <a:pt x="144" y="54"/>
                    </a:lnTo>
                    <a:lnTo>
                      <a:pt x="150" y="48"/>
                    </a:lnTo>
                    <a:lnTo>
                      <a:pt x="150" y="144"/>
                    </a:lnTo>
                    <a:lnTo>
                      <a:pt x="150" y="12"/>
                    </a:lnTo>
                    <a:lnTo>
                      <a:pt x="150" y="78"/>
                    </a:lnTo>
                    <a:lnTo>
                      <a:pt x="156" y="66"/>
                    </a:lnTo>
                    <a:lnTo>
                      <a:pt x="156" y="48"/>
                    </a:lnTo>
                    <a:lnTo>
                      <a:pt x="156" y="54"/>
                    </a:lnTo>
                    <a:lnTo>
                      <a:pt x="162" y="48"/>
                    </a:lnTo>
                    <a:lnTo>
                      <a:pt x="162" y="54"/>
                    </a:lnTo>
                    <a:lnTo>
                      <a:pt x="162" y="36"/>
                    </a:lnTo>
                    <a:lnTo>
                      <a:pt x="168" y="42"/>
                    </a:lnTo>
                    <a:lnTo>
                      <a:pt x="168" y="60"/>
                    </a:lnTo>
                    <a:lnTo>
                      <a:pt x="174" y="54"/>
                    </a:lnTo>
                    <a:lnTo>
                      <a:pt x="174" y="60"/>
                    </a:lnTo>
                    <a:lnTo>
                      <a:pt x="174" y="30"/>
                    </a:lnTo>
                    <a:lnTo>
                      <a:pt x="180" y="36"/>
                    </a:lnTo>
                    <a:lnTo>
                      <a:pt x="180" y="60"/>
                    </a:lnTo>
                    <a:lnTo>
                      <a:pt x="180" y="54"/>
                    </a:lnTo>
                    <a:lnTo>
                      <a:pt x="186" y="60"/>
                    </a:lnTo>
                    <a:lnTo>
                      <a:pt x="186" y="144"/>
                    </a:lnTo>
                    <a:lnTo>
                      <a:pt x="186" y="24"/>
                    </a:lnTo>
                    <a:lnTo>
                      <a:pt x="186" y="90"/>
                    </a:lnTo>
                    <a:lnTo>
                      <a:pt x="192" y="72"/>
                    </a:lnTo>
                    <a:lnTo>
                      <a:pt x="192" y="48"/>
                    </a:lnTo>
                    <a:lnTo>
                      <a:pt x="198" y="42"/>
                    </a:lnTo>
                    <a:lnTo>
                      <a:pt x="198" y="24"/>
                    </a:lnTo>
                    <a:lnTo>
                      <a:pt x="204" y="30"/>
                    </a:lnTo>
                    <a:lnTo>
                      <a:pt x="204" y="42"/>
                    </a:lnTo>
                    <a:lnTo>
                      <a:pt x="210" y="48"/>
                    </a:lnTo>
                    <a:lnTo>
                      <a:pt x="210" y="24"/>
                    </a:lnTo>
                    <a:lnTo>
                      <a:pt x="217" y="18"/>
                    </a:lnTo>
                    <a:lnTo>
                      <a:pt x="217" y="48"/>
                    </a:lnTo>
                    <a:lnTo>
                      <a:pt x="223" y="42"/>
                    </a:lnTo>
                    <a:lnTo>
                      <a:pt x="223" y="132"/>
                    </a:lnTo>
                    <a:lnTo>
                      <a:pt x="223" y="12"/>
                    </a:lnTo>
                    <a:lnTo>
                      <a:pt x="223" y="120"/>
                    </a:lnTo>
                    <a:lnTo>
                      <a:pt x="229" y="108"/>
                    </a:lnTo>
                    <a:lnTo>
                      <a:pt x="229" y="42"/>
                    </a:lnTo>
                    <a:lnTo>
                      <a:pt x="235" y="36"/>
                    </a:lnTo>
                    <a:lnTo>
                      <a:pt x="235" y="18"/>
                    </a:lnTo>
                    <a:lnTo>
                      <a:pt x="241" y="24"/>
                    </a:lnTo>
                    <a:lnTo>
                      <a:pt x="241" y="36"/>
                    </a:lnTo>
                    <a:lnTo>
                      <a:pt x="247" y="42"/>
                    </a:lnTo>
                    <a:lnTo>
                      <a:pt x="247" y="30"/>
                    </a:lnTo>
                    <a:lnTo>
                      <a:pt x="253" y="24"/>
                    </a:lnTo>
                    <a:lnTo>
                      <a:pt x="253" y="12"/>
                    </a:lnTo>
                    <a:lnTo>
                      <a:pt x="253" y="42"/>
                    </a:lnTo>
                    <a:lnTo>
                      <a:pt x="259" y="36"/>
                    </a:lnTo>
                    <a:lnTo>
                      <a:pt x="259" y="0"/>
                    </a:lnTo>
                    <a:lnTo>
                      <a:pt x="259" y="108"/>
                    </a:lnTo>
                    <a:lnTo>
                      <a:pt x="265" y="120"/>
                    </a:lnTo>
                    <a:lnTo>
                      <a:pt x="265" y="24"/>
                    </a:lnTo>
                    <a:lnTo>
                      <a:pt x="265" y="3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" name="Freeform 33">
                <a:extLst>
                  <a:ext uri="{FF2B5EF4-FFF2-40B4-BE49-F238E27FC236}">
                    <a16:creationId xmlns:a16="http://schemas.microsoft.com/office/drawing/2014/main" id="{8FB30B12-13D5-1147-AE0A-328080B8F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3911"/>
                <a:ext cx="67" cy="71"/>
              </a:xfrm>
              <a:custGeom>
                <a:avLst/>
                <a:gdLst>
                  <a:gd name="T0" fmla="*/ 0 w 265"/>
                  <a:gd name="T1" fmla="*/ 6 h 132"/>
                  <a:gd name="T2" fmla="*/ 0 w 265"/>
                  <a:gd name="T3" fmla="*/ 6 h 132"/>
                  <a:gd name="T4" fmla="*/ 0 w 265"/>
                  <a:gd name="T5" fmla="*/ 8 h 132"/>
                  <a:gd name="T6" fmla="*/ 0 w 265"/>
                  <a:gd name="T7" fmla="*/ 8 h 132"/>
                  <a:gd name="T8" fmla="*/ 0 w 265"/>
                  <a:gd name="T9" fmla="*/ 6 h 132"/>
                  <a:gd name="T10" fmla="*/ 0 w 265"/>
                  <a:gd name="T11" fmla="*/ 4 h 132"/>
                  <a:gd name="T12" fmla="*/ 0 w 265"/>
                  <a:gd name="T13" fmla="*/ 8 h 132"/>
                  <a:gd name="T14" fmla="*/ 0 w 265"/>
                  <a:gd name="T15" fmla="*/ 6 h 132"/>
                  <a:gd name="T16" fmla="*/ 0 w 265"/>
                  <a:gd name="T17" fmla="*/ 8 h 132"/>
                  <a:gd name="T18" fmla="*/ 0 w 265"/>
                  <a:gd name="T19" fmla="*/ 0 h 132"/>
                  <a:gd name="T20" fmla="*/ 0 w 265"/>
                  <a:gd name="T21" fmla="*/ 9 h 132"/>
                  <a:gd name="T22" fmla="*/ 0 w 265"/>
                  <a:gd name="T23" fmla="*/ 6 h 132"/>
                  <a:gd name="T24" fmla="*/ 0 w 265"/>
                  <a:gd name="T25" fmla="*/ 9 h 132"/>
                  <a:gd name="T26" fmla="*/ 0 w 265"/>
                  <a:gd name="T27" fmla="*/ 9 h 132"/>
                  <a:gd name="T28" fmla="*/ 0 w 265"/>
                  <a:gd name="T29" fmla="*/ 10 h 132"/>
                  <a:gd name="T30" fmla="*/ 0 w 265"/>
                  <a:gd name="T31" fmla="*/ 4 h 132"/>
                  <a:gd name="T32" fmla="*/ 0 w 265"/>
                  <a:gd name="T33" fmla="*/ 25 h 132"/>
                  <a:gd name="T34" fmla="*/ 0 w 265"/>
                  <a:gd name="T35" fmla="*/ 5 h 132"/>
                  <a:gd name="T36" fmla="*/ 0 w 265"/>
                  <a:gd name="T37" fmla="*/ 6 h 132"/>
                  <a:gd name="T38" fmla="*/ 0 w 265"/>
                  <a:gd name="T39" fmla="*/ 6 h 132"/>
                  <a:gd name="T40" fmla="*/ 0 w 265"/>
                  <a:gd name="T41" fmla="*/ 2 h 132"/>
                  <a:gd name="T42" fmla="*/ 0 w 265"/>
                  <a:gd name="T43" fmla="*/ 9 h 132"/>
                  <a:gd name="T44" fmla="*/ 0 w 265"/>
                  <a:gd name="T45" fmla="*/ 24 h 132"/>
                  <a:gd name="T46" fmla="*/ 0 w 265"/>
                  <a:gd name="T47" fmla="*/ 8 h 132"/>
                  <a:gd name="T48" fmla="*/ 0 w 265"/>
                  <a:gd name="T49" fmla="*/ 6 h 132"/>
                  <a:gd name="T50" fmla="*/ 0 w 265"/>
                  <a:gd name="T51" fmla="*/ 6 h 132"/>
                  <a:gd name="T52" fmla="*/ 0 w 265"/>
                  <a:gd name="T53" fmla="*/ 8 h 132"/>
                  <a:gd name="T54" fmla="*/ 0 w 265"/>
                  <a:gd name="T55" fmla="*/ 8 h 132"/>
                  <a:gd name="T56" fmla="*/ 0 w 265"/>
                  <a:gd name="T57" fmla="*/ 2 h 132"/>
                  <a:gd name="T58" fmla="*/ 0 w 265"/>
                  <a:gd name="T59" fmla="*/ 6 h 132"/>
                  <a:gd name="T60" fmla="*/ 0 w 265"/>
                  <a:gd name="T61" fmla="*/ 5 h 132"/>
                  <a:gd name="T62" fmla="*/ 0 w 265"/>
                  <a:gd name="T63" fmla="*/ 9 h 132"/>
                  <a:gd name="T64" fmla="*/ 0 w 265"/>
                  <a:gd name="T65" fmla="*/ 8 h 132"/>
                  <a:gd name="T66" fmla="*/ 0 w 265"/>
                  <a:gd name="T67" fmla="*/ 11 h 132"/>
                  <a:gd name="T68" fmla="*/ 0 w 265"/>
                  <a:gd name="T69" fmla="*/ 27 h 132"/>
                  <a:gd name="T70" fmla="*/ 0 w 265"/>
                  <a:gd name="T71" fmla="*/ 11 h 132"/>
                  <a:gd name="T72" fmla="*/ 0 w 265"/>
                  <a:gd name="T73" fmla="*/ 8 h 132"/>
                  <a:gd name="T74" fmla="*/ 0 w 265"/>
                  <a:gd name="T75" fmla="*/ 11 h 132"/>
                  <a:gd name="T76" fmla="*/ 0 w 265"/>
                  <a:gd name="T77" fmla="*/ 9 h 132"/>
                  <a:gd name="T78" fmla="*/ 0 w 265"/>
                  <a:gd name="T79" fmla="*/ 9 h 132"/>
                  <a:gd name="T80" fmla="*/ 0 w 265"/>
                  <a:gd name="T81" fmla="*/ 29 h 132"/>
                  <a:gd name="T82" fmla="*/ 0 w 265"/>
                  <a:gd name="T83" fmla="*/ 9 h 1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5" h="132">
                    <a:moveTo>
                      <a:pt x="0" y="30"/>
                    </a:moveTo>
                    <a:lnTo>
                      <a:pt x="6" y="24"/>
                    </a:lnTo>
                    <a:lnTo>
                      <a:pt x="6" y="30"/>
                    </a:lnTo>
                    <a:lnTo>
                      <a:pt x="6" y="6"/>
                    </a:lnTo>
                    <a:lnTo>
                      <a:pt x="12" y="12"/>
                    </a:lnTo>
                    <a:lnTo>
                      <a:pt x="12" y="30"/>
                    </a:lnTo>
                    <a:lnTo>
                      <a:pt x="24" y="30"/>
                    </a:lnTo>
                    <a:lnTo>
                      <a:pt x="24" y="6"/>
                    </a:lnTo>
                    <a:lnTo>
                      <a:pt x="24" y="36"/>
                    </a:lnTo>
                    <a:lnTo>
                      <a:pt x="30" y="42"/>
                    </a:lnTo>
                    <a:lnTo>
                      <a:pt x="30" y="6"/>
                    </a:lnTo>
                    <a:lnTo>
                      <a:pt x="30" y="36"/>
                    </a:lnTo>
                    <a:lnTo>
                      <a:pt x="36" y="66"/>
                    </a:lnTo>
                    <a:lnTo>
                      <a:pt x="36" y="120"/>
                    </a:lnTo>
                    <a:lnTo>
                      <a:pt x="36" y="30"/>
                    </a:lnTo>
                    <a:lnTo>
                      <a:pt x="42" y="36"/>
                    </a:lnTo>
                    <a:lnTo>
                      <a:pt x="42" y="18"/>
                    </a:lnTo>
                    <a:lnTo>
                      <a:pt x="48" y="12"/>
                    </a:lnTo>
                    <a:lnTo>
                      <a:pt x="48" y="30"/>
                    </a:lnTo>
                    <a:lnTo>
                      <a:pt x="54" y="36"/>
                    </a:lnTo>
                    <a:lnTo>
                      <a:pt x="54" y="30"/>
                    </a:lnTo>
                    <a:lnTo>
                      <a:pt x="60" y="24"/>
                    </a:lnTo>
                    <a:lnTo>
                      <a:pt x="60" y="6"/>
                    </a:lnTo>
                    <a:lnTo>
                      <a:pt x="60" y="36"/>
                    </a:lnTo>
                    <a:lnTo>
                      <a:pt x="66" y="42"/>
                    </a:lnTo>
                    <a:lnTo>
                      <a:pt x="66" y="0"/>
                    </a:lnTo>
                    <a:lnTo>
                      <a:pt x="72" y="12"/>
                    </a:lnTo>
                    <a:lnTo>
                      <a:pt x="72" y="132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78" y="24"/>
                    </a:lnTo>
                    <a:lnTo>
                      <a:pt x="84" y="30"/>
                    </a:lnTo>
                    <a:lnTo>
                      <a:pt x="84" y="24"/>
                    </a:lnTo>
                    <a:lnTo>
                      <a:pt x="84" y="48"/>
                    </a:lnTo>
                    <a:lnTo>
                      <a:pt x="90" y="42"/>
                    </a:lnTo>
                    <a:lnTo>
                      <a:pt x="90" y="48"/>
                    </a:lnTo>
                    <a:lnTo>
                      <a:pt x="90" y="42"/>
                    </a:lnTo>
                    <a:lnTo>
                      <a:pt x="96" y="36"/>
                    </a:lnTo>
                    <a:lnTo>
                      <a:pt x="96" y="24"/>
                    </a:lnTo>
                    <a:lnTo>
                      <a:pt x="96" y="48"/>
                    </a:lnTo>
                    <a:lnTo>
                      <a:pt x="102" y="42"/>
                    </a:lnTo>
                    <a:lnTo>
                      <a:pt x="102" y="48"/>
                    </a:lnTo>
                    <a:lnTo>
                      <a:pt x="102" y="18"/>
                    </a:lnTo>
                    <a:lnTo>
                      <a:pt x="102" y="24"/>
                    </a:lnTo>
                    <a:lnTo>
                      <a:pt x="108" y="30"/>
                    </a:lnTo>
                    <a:lnTo>
                      <a:pt x="108" y="114"/>
                    </a:lnTo>
                    <a:lnTo>
                      <a:pt x="108" y="42"/>
                    </a:lnTo>
                    <a:lnTo>
                      <a:pt x="114" y="36"/>
                    </a:lnTo>
                    <a:lnTo>
                      <a:pt x="114" y="24"/>
                    </a:lnTo>
                    <a:lnTo>
                      <a:pt x="120" y="18"/>
                    </a:lnTo>
                    <a:lnTo>
                      <a:pt x="120" y="30"/>
                    </a:lnTo>
                    <a:lnTo>
                      <a:pt x="126" y="36"/>
                    </a:lnTo>
                    <a:lnTo>
                      <a:pt x="126" y="30"/>
                    </a:lnTo>
                    <a:lnTo>
                      <a:pt x="132" y="36"/>
                    </a:lnTo>
                    <a:lnTo>
                      <a:pt x="132" y="12"/>
                    </a:lnTo>
                    <a:lnTo>
                      <a:pt x="132" y="36"/>
                    </a:lnTo>
                    <a:lnTo>
                      <a:pt x="138" y="42"/>
                    </a:lnTo>
                    <a:lnTo>
                      <a:pt x="138" y="18"/>
                    </a:lnTo>
                    <a:lnTo>
                      <a:pt x="144" y="24"/>
                    </a:lnTo>
                    <a:lnTo>
                      <a:pt x="144" y="108"/>
                    </a:lnTo>
                    <a:lnTo>
                      <a:pt x="144" y="36"/>
                    </a:lnTo>
                    <a:lnTo>
                      <a:pt x="150" y="30"/>
                    </a:lnTo>
                    <a:lnTo>
                      <a:pt x="150" y="36"/>
                    </a:lnTo>
                    <a:lnTo>
                      <a:pt x="150" y="24"/>
                    </a:lnTo>
                    <a:lnTo>
                      <a:pt x="156" y="18"/>
                    </a:lnTo>
                    <a:lnTo>
                      <a:pt x="156" y="30"/>
                    </a:lnTo>
                    <a:lnTo>
                      <a:pt x="162" y="36"/>
                    </a:lnTo>
                    <a:lnTo>
                      <a:pt x="162" y="30"/>
                    </a:lnTo>
                    <a:lnTo>
                      <a:pt x="162" y="36"/>
                    </a:lnTo>
                    <a:lnTo>
                      <a:pt x="168" y="30"/>
                    </a:lnTo>
                    <a:lnTo>
                      <a:pt x="168" y="36"/>
                    </a:lnTo>
                    <a:lnTo>
                      <a:pt x="168" y="12"/>
                    </a:lnTo>
                    <a:lnTo>
                      <a:pt x="168" y="30"/>
                    </a:lnTo>
                    <a:lnTo>
                      <a:pt x="174" y="36"/>
                    </a:lnTo>
                    <a:lnTo>
                      <a:pt x="174" y="42"/>
                    </a:lnTo>
                    <a:lnTo>
                      <a:pt x="174" y="12"/>
                    </a:lnTo>
                    <a:lnTo>
                      <a:pt x="180" y="12"/>
                    </a:lnTo>
                    <a:lnTo>
                      <a:pt x="180" y="114"/>
                    </a:lnTo>
                    <a:lnTo>
                      <a:pt x="180" y="36"/>
                    </a:lnTo>
                    <a:lnTo>
                      <a:pt x="186" y="30"/>
                    </a:lnTo>
                    <a:lnTo>
                      <a:pt x="186" y="36"/>
                    </a:lnTo>
                    <a:lnTo>
                      <a:pt x="186" y="30"/>
                    </a:lnTo>
                    <a:lnTo>
                      <a:pt x="192" y="24"/>
                    </a:lnTo>
                    <a:lnTo>
                      <a:pt x="192" y="18"/>
                    </a:lnTo>
                    <a:lnTo>
                      <a:pt x="192" y="36"/>
                    </a:lnTo>
                    <a:lnTo>
                      <a:pt x="198" y="42"/>
                    </a:lnTo>
                    <a:lnTo>
                      <a:pt x="198" y="36"/>
                    </a:lnTo>
                    <a:lnTo>
                      <a:pt x="198" y="42"/>
                    </a:lnTo>
                    <a:lnTo>
                      <a:pt x="205" y="36"/>
                    </a:lnTo>
                    <a:lnTo>
                      <a:pt x="205" y="24"/>
                    </a:lnTo>
                    <a:lnTo>
                      <a:pt x="205" y="48"/>
                    </a:lnTo>
                    <a:lnTo>
                      <a:pt x="211" y="54"/>
                    </a:lnTo>
                    <a:lnTo>
                      <a:pt x="211" y="24"/>
                    </a:lnTo>
                    <a:lnTo>
                      <a:pt x="217" y="18"/>
                    </a:lnTo>
                    <a:lnTo>
                      <a:pt x="217" y="126"/>
                    </a:lnTo>
                    <a:lnTo>
                      <a:pt x="217" y="54"/>
                    </a:lnTo>
                    <a:lnTo>
                      <a:pt x="223" y="48"/>
                    </a:lnTo>
                    <a:lnTo>
                      <a:pt x="223" y="54"/>
                    </a:lnTo>
                    <a:lnTo>
                      <a:pt x="223" y="48"/>
                    </a:lnTo>
                    <a:lnTo>
                      <a:pt x="229" y="42"/>
                    </a:lnTo>
                    <a:lnTo>
                      <a:pt x="229" y="36"/>
                    </a:lnTo>
                    <a:lnTo>
                      <a:pt x="229" y="48"/>
                    </a:lnTo>
                    <a:lnTo>
                      <a:pt x="235" y="54"/>
                    </a:lnTo>
                    <a:lnTo>
                      <a:pt x="235" y="48"/>
                    </a:lnTo>
                    <a:lnTo>
                      <a:pt x="241" y="42"/>
                    </a:lnTo>
                    <a:lnTo>
                      <a:pt x="241" y="24"/>
                    </a:lnTo>
                    <a:lnTo>
                      <a:pt x="241" y="48"/>
                    </a:lnTo>
                    <a:lnTo>
                      <a:pt x="247" y="42"/>
                    </a:lnTo>
                    <a:lnTo>
                      <a:pt x="247" y="12"/>
                    </a:lnTo>
                    <a:lnTo>
                      <a:pt x="253" y="18"/>
                    </a:lnTo>
                    <a:lnTo>
                      <a:pt x="253" y="132"/>
                    </a:lnTo>
                    <a:lnTo>
                      <a:pt x="253" y="42"/>
                    </a:lnTo>
                    <a:lnTo>
                      <a:pt x="259" y="36"/>
                    </a:lnTo>
                    <a:lnTo>
                      <a:pt x="259" y="42"/>
                    </a:lnTo>
                    <a:lnTo>
                      <a:pt x="259" y="30"/>
                    </a:lnTo>
                    <a:lnTo>
                      <a:pt x="265" y="2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" name="Freeform 34">
                <a:extLst>
                  <a:ext uri="{FF2B5EF4-FFF2-40B4-BE49-F238E27FC236}">
                    <a16:creationId xmlns:a16="http://schemas.microsoft.com/office/drawing/2014/main" id="{1EE5BEDB-081D-C447-A429-9FC2FEC19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3914"/>
                <a:ext cx="67" cy="77"/>
              </a:xfrm>
              <a:custGeom>
                <a:avLst/>
                <a:gdLst>
                  <a:gd name="T0" fmla="*/ 0 w 265"/>
                  <a:gd name="T1" fmla="*/ 7 h 144"/>
                  <a:gd name="T2" fmla="*/ 0 w 265"/>
                  <a:gd name="T3" fmla="*/ 6 h 144"/>
                  <a:gd name="T4" fmla="*/ 0 w 265"/>
                  <a:gd name="T5" fmla="*/ 8 h 144"/>
                  <a:gd name="T6" fmla="*/ 0 w 265"/>
                  <a:gd name="T7" fmla="*/ 27 h 144"/>
                  <a:gd name="T8" fmla="*/ 0 w 265"/>
                  <a:gd name="T9" fmla="*/ 4 h 144"/>
                  <a:gd name="T10" fmla="*/ 0 w 265"/>
                  <a:gd name="T11" fmla="*/ 7 h 144"/>
                  <a:gd name="T12" fmla="*/ 0 w 265"/>
                  <a:gd name="T13" fmla="*/ 7 h 144"/>
                  <a:gd name="T14" fmla="*/ 0 w 265"/>
                  <a:gd name="T15" fmla="*/ 8 h 144"/>
                  <a:gd name="T16" fmla="*/ 0 w 265"/>
                  <a:gd name="T17" fmla="*/ 0 h 144"/>
                  <a:gd name="T18" fmla="*/ 0 w 265"/>
                  <a:gd name="T19" fmla="*/ 8 h 144"/>
                  <a:gd name="T20" fmla="*/ 0 w 265"/>
                  <a:gd name="T21" fmla="*/ 6 h 144"/>
                  <a:gd name="T22" fmla="*/ 0 w 265"/>
                  <a:gd name="T23" fmla="*/ 10 h 144"/>
                  <a:gd name="T24" fmla="*/ 0 w 265"/>
                  <a:gd name="T25" fmla="*/ 8 h 144"/>
                  <a:gd name="T26" fmla="*/ 0 w 265"/>
                  <a:gd name="T27" fmla="*/ 11 h 144"/>
                  <a:gd name="T28" fmla="*/ 0 w 265"/>
                  <a:gd name="T29" fmla="*/ 28 h 144"/>
                  <a:gd name="T30" fmla="*/ 0 w 265"/>
                  <a:gd name="T31" fmla="*/ 10 h 144"/>
                  <a:gd name="T32" fmla="*/ 0 w 265"/>
                  <a:gd name="T33" fmla="*/ 4 h 144"/>
                  <a:gd name="T34" fmla="*/ 0 w 265"/>
                  <a:gd name="T35" fmla="*/ 10 h 144"/>
                  <a:gd name="T36" fmla="*/ 0 w 265"/>
                  <a:gd name="T37" fmla="*/ 7 h 144"/>
                  <a:gd name="T38" fmla="*/ 0 w 265"/>
                  <a:gd name="T39" fmla="*/ 8 h 144"/>
                  <a:gd name="T40" fmla="*/ 0 w 265"/>
                  <a:gd name="T41" fmla="*/ 27 h 144"/>
                  <a:gd name="T42" fmla="*/ 0 w 265"/>
                  <a:gd name="T43" fmla="*/ 7 h 144"/>
                  <a:gd name="T44" fmla="*/ 0 w 265"/>
                  <a:gd name="T45" fmla="*/ 4 h 144"/>
                  <a:gd name="T46" fmla="*/ 0 w 265"/>
                  <a:gd name="T47" fmla="*/ 7 h 144"/>
                  <a:gd name="T48" fmla="*/ 0 w 265"/>
                  <a:gd name="T49" fmla="*/ 2 h 144"/>
                  <a:gd name="T50" fmla="*/ 0 w 265"/>
                  <a:gd name="T51" fmla="*/ 7 h 144"/>
                  <a:gd name="T52" fmla="*/ 0 w 265"/>
                  <a:gd name="T53" fmla="*/ 25 h 144"/>
                  <a:gd name="T54" fmla="*/ 0 w 265"/>
                  <a:gd name="T55" fmla="*/ 6 h 144"/>
                  <a:gd name="T56" fmla="*/ 0 w 265"/>
                  <a:gd name="T57" fmla="*/ 4 h 144"/>
                  <a:gd name="T58" fmla="*/ 0 w 265"/>
                  <a:gd name="T59" fmla="*/ 10 h 144"/>
                  <a:gd name="T60" fmla="*/ 0 w 265"/>
                  <a:gd name="T61" fmla="*/ 6 h 144"/>
                  <a:gd name="T62" fmla="*/ 0 w 265"/>
                  <a:gd name="T63" fmla="*/ 31 h 144"/>
                  <a:gd name="T64" fmla="*/ 0 w 265"/>
                  <a:gd name="T65" fmla="*/ 28 h 144"/>
                  <a:gd name="T66" fmla="*/ 0 w 265"/>
                  <a:gd name="T67" fmla="*/ 10 h 144"/>
                  <a:gd name="T68" fmla="*/ 0 w 265"/>
                  <a:gd name="T69" fmla="*/ 6 h 144"/>
                  <a:gd name="T70" fmla="*/ 0 w 265"/>
                  <a:gd name="T71" fmla="*/ 12 h 144"/>
                  <a:gd name="T72" fmla="*/ 0 w 265"/>
                  <a:gd name="T73" fmla="*/ 11 h 144"/>
                  <a:gd name="T74" fmla="*/ 0 w 265"/>
                  <a:gd name="T75" fmla="*/ 2 h 144"/>
                  <a:gd name="T76" fmla="*/ 0 w 265"/>
                  <a:gd name="T77" fmla="*/ 8 h 144"/>
                  <a:gd name="T78" fmla="*/ 0 w 265"/>
                  <a:gd name="T79" fmla="*/ 4 h 144"/>
                  <a:gd name="T80" fmla="*/ 0 w 265"/>
                  <a:gd name="T81" fmla="*/ 7 h 144"/>
                  <a:gd name="T82" fmla="*/ 0 w 265"/>
                  <a:gd name="T83" fmla="*/ 4 h 1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5" h="144">
                    <a:moveTo>
                      <a:pt x="0" y="18"/>
                    </a:moveTo>
                    <a:lnTo>
                      <a:pt x="0" y="12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12" y="24"/>
                    </a:lnTo>
                    <a:lnTo>
                      <a:pt x="12" y="6"/>
                    </a:lnTo>
                    <a:lnTo>
                      <a:pt x="12" y="30"/>
                    </a:lnTo>
                    <a:lnTo>
                      <a:pt x="18" y="36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24" y="120"/>
                    </a:lnTo>
                    <a:lnTo>
                      <a:pt x="24" y="36"/>
                    </a:lnTo>
                    <a:lnTo>
                      <a:pt x="30" y="30"/>
                    </a:lnTo>
                    <a:lnTo>
                      <a:pt x="30" y="18"/>
                    </a:lnTo>
                    <a:lnTo>
                      <a:pt x="36" y="12"/>
                    </a:lnTo>
                    <a:lnTo>
                      <a:pt x="36" y="6"/>
                    </a:lnTo>
                    <a:lnTo>
                      <a:pt x="36" y="30"/>
                    </a:lnTo>
                    <a:lnTo>
                      <a:pt x="42" y="24"/>
                    </a:lnTo>
                    <a:lnTo>
                      <a:pt x="42" y="30"/>
                    </a:lnTo>
                    <a:lnTo>
                      <a:pt x="48" y="24"/>
                    </a:lnTo>
                    <a:lnTo>
                      <a:pt x="48" y="6"/>
                    </a:lnTo>
                    <a:lnTo>
                      <a:pt x="48" y="36"/>
                    </a:lnTo>
                    <a:lnTo>
                      <a:pt x="54" y="42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0" y="126"/>
                    </a:lnTo>
                    <a:lnTo>
                      <a:pt x="60" y="42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66" y="30"/>
                    </a:lnTo>
                    <a:lnTo>
                      <a:pt x="72" y="24"/>
                    </a:lnTo>
                    <a:lnTo>
                      <a:pt x="72" y="18"/>
                    </a:lnTo>
                    <a:lnTo>
                      <a:pt x="72" y="48"/>
                    </a:lnTo>
                    <a:lnTo>
                      <a:pt x="78" y="42"/>
                    </a:lnTo>
                    <a:lnTo>
                      <a:pt x="78" y="48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4" y="24"/>
                    </a:lnTo>
                    <a:lnTo>
                      <a:pt x="84" y="54"/>
                    </a:lnTo>
                    <a:lnTo>
                      <a:pt x="90" y="48"/>
                    </a:lnTo>
                    <a:lnTo>
                      <a:pt x="90" y="6"/>
                    </a:lnTo>
                    <a:lnTo>
                      <a:pt x="90" y="108"/>
                    </a:lnTo>
                    <a:lnTo>
                      <a:pt x="96" y="126"/>
                    </a:lnTo>
                    <a:lnTo>
                      <a:pt x="96" y="144"/>
                    </a:lnTo>
                    <a:lnTo>
                      <a:pt x="96" y="48"/>
                    </a:lnTo>
                    <a:lnTo>
                      <a:pt x="102" y="42"/>
                    </a:lnTo>
                    <a:lnTo>
                      <a:pt x="102" y="18"/>
                    </a:lnTo>
                    <a:lnTo>
                      <a:pt x="108" y="24"/>
                    </a:lnTo>
                    <a:lnTo>
                      <a:pt x="108" y="18"/>
                    </a:lnTo>
                    <a:lnTo>
                      <a:pt x="108" y="42"/>
                    </a:lnTo>
                    <a:lnTo>
                      <a:pt x="114" y="36"/>
                    </a:lnTo>
                    <a:lnTo>
                      <a:pt x="114" y="42"/>
                    </a:lnTo>
                    <a:lnTo>
                      <a:pt x="114" y="36"/>
                    </a:lnTo>
                    <a:lnTo>
                      <a:pt x="120" y="30"/>
                    </a:lnTo>
                    <a:lnTo>
                      <a:pt x="120" y="12"/>
                    </a:lnTo>
                    <a:lnTo>
                      <a:pt x="120" y="42"/>
                    </a:lnTo>
                    <a:lnTo>
                      <a:pt x="126" y="36"/>
                    </a:lnTo>
                    <a:lnTo>
                      <a:pt x="126" y="12"/>
                    </a:lnTo>
                    <a:lnTo>
                      <a:pt x="126" y="126"/>
                    </a:lnTo>
                    <a:lnTo>
                      <a:pt x="132" y="120"/>
                    </a:lnTo>
                    <a:lnTo>
                      <a:pt x="132" y="30"/>
                    </a:lnTo>
                    <a:lnTo>
                      <a:pt x="132" y="36"/>
                    </a:lnTo>
                    <a:lnTo>
                      <a:pt x="138" y="30"/>
                    </a:lnTo>
                    <a:lnTo>
                      <a:pt x="138" y="36"/>
                    </a:lnTo>
                    <a:lnTo>
                      <a:pt x="138" y="12"/>
                    </a:lnTo>
                    <a:lnTo>
                      <a:pt x="144" y="18"/>
                    </a:lnTo>
                    <a:lnTo>
                      <a:pt x="144" y="36"/>
                    </a:lnTo>
                    <a:lnTo>
                      <a:pt x="144" y="12"/>
                    </a:lnTo>
                    <a:lnTo>
                      <a:pt x="144" y="30"/>
                    </a:lnTo>
                    <a:lnTo>
                      <a:pt x="150" y="24"/>
                    </a:lnTo>
                    <a:lnTo>
                      <a:pt x="150" y="30"/>
                    </a:lnTo>
                    <a:lnTo>
                      <a:pt x="150" y="12"/>
                    </a:lnTo>
                    <a:lnTo>
                      <a:pt x="156" y="6"/>
                    </a:lnTo>
                    <a:lnTo>
                      <a:pt x="156" y="36"/>
                    </a:lnTo>
                    <a:lnTo>
                      <a:pt x="156" y="30"/>
                    </a:lnTo>
                    <a:lnTo>
                      <a:pt x="162" y="36"/>
                    </a:lnTo>
                    <a:lnTo>
                      <a:pt x="162" y="0"/>
                    </a:lnTo>
                    <a:lnTo>
                      <a:pt x="162" y="114"/>
                    </a:lnTo>
                    <a:lnTo>
                      <a:pt x="168" y="108"/>
                    </a:lnTo>
                    <a:lnTo>
                      <a:pt x="168" y="30"/>
                    </a:lnTo>
                    <a:lnTo>
                      <a:pt x="174" y="24"/>
                    </a:lnTo>
                    <a:lnTo>
                      <a:pt x="174" y="30"/>
                    </a:lnTo>
                    <a:lnTo>
                      <a:pt x="174" y="12"/>
                    </a:lnTo>
                    <a:lnTo>
                      <a:pt x="174" y="18"/>
                    </a:lnTo>
                    <a:lnTo>
                      <a:pt x="180" y="12"/>
                    </a:lnTo>
                    <a:lnTo>
                      <a:pt x="180" y="36"/>
                    </a:lnTo>
                    <a:lnTo>
                      <a:pt x="186" y="42"/>
                    </a:lnTo>
                    <a:lnTo>
                      <a:pt x="186" y="18"/>
                    </a:lnTo>
                    <a:lnTo>
                      <a:pt x="192" y="24"/>
                    </a:lnTo>
                    <a:lnTo>
                      <a:pt x="192" y="48"/>
                    </a:lnTo>
                    <a:lnTo>
                      <a:pt x="199" y="42"/>
                    </a:lnTo>
                    <a:lnTo>
                      <a:pt x="199" y="138"/>
                    </a:lnTo>
                    <a:lnTo>
                      <a:pt x="199" y="12"/>
                    </a:lnTo>
                    <a:lnTo>
                      <a:pt x="199" y="132"/>
                    </a:lnTo>
                    <a:lnTo>
                      <a:pt x="205" y="126"/>
                    </a:lnTo>
                    <a:lnTo>
                      <a:pt x="205" y="42"/>
                    </a:lnTo>
                    <a:lnTo>
                      <a:pt x="205" y="48"/>
                    </a:lnTo>
                    <a:lnTo>
                      <a:pt x="211" y="42"/>
                    </a:lnTo>
                    <a:lnTo>
                      <a:pt x="211" y="48"/>
                    </a:lnTo>
                    <a:lnTo>
                      <a:pt x="211" y="30"/>
                    </a:lnTo>
                    <a:lnTo>
                      <a:pt x="217" y="24"/>
                    </a:lnTo>
                    <a:lnTo>
                      <a:pt x="217" y="48"/>
                    </a:lnTo>
                    <a:lnTo>
                      <a:pt x="223" y="54"/>
                    </a:lnTo>
                    <a:lnTo>
                      <a:pt x="223" y="24"/>
                    </a:lnTo>
                    <a:lnTo>
                      <a:pt x="229" y="30"/>
                    </a:lnTo>
                    <a:lnTo>
                      <a:pt x="229" y="48"/>
                    </a:lnTo>
                    <a:lnTo>
                      <a:pt x="235" y="42"/>
                    </a:lnTo>
                    <a:lnTo>
                      <a:pt x="235" y="138"/>
                    </a:lnTo>
                    <a:lnTo>
                      <a:pt x="235" y="12"/>
                    </a:lnTo>
                    <a:lnTo>
                      <a:pt x="235" y="72"/>
                    </a:lnTo>
                    <a:lnTo>
                      <a:pt x="241" y="60"/>
                    </a:lnTo>
                    <a:lnTo>
                      <a:pt x="241" y="36"/>
                    </a:lnTo>
                    <a:lnTo>
                      <a:pt x="247" y="30"/>
                    </a:lnTo>
                    <a:lnTo>
                      <a:pt x="247" y="36"/>
                    </a:lnTo>
                    <a:lnTo>
                      <a:pt x="247" y="18"/>
                    </a:lnTo>
                    <a:lnTo>
                      <a:pt x="253" y="24"/>
                    </a:lnTo>
                    <a:lnTo>
                      <a:pt x="253" y="36"/>
                    </a:lnTo>
                    <a:lnTo>
                      <a:pt x="259" y="30"/>
                    </a:lnTo>
                    <a:lnTo>
                      <a:pt x="259" y="36"/>
                    </a:lnTo>
                    <a:lnTo>
                      <a:pt x="259" y="12"/>
                    </a:lnTo>
                    <a:lnTo>
                      <a:pt x="259" y="18"/>
                    </a:lnTo>
                    <a:lnTo>
                      <a:pt x="265" y="24"/>
                    </a:lnTo>
                    <a:lnTo>
                      <a:pt x="265" y="3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" name="Freeform 35">
                <a:extLst>
                  <a:ext uri="{FF2B5EF4-FFF2-40B4-BE49-F238E27FC236}">
                    <a16:creationId xmlns:a16="http://schemas.microsoft.com/office/drawing/2014/main" id="{73057011-B0E1-1241-8054-7D18E879E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3914"/>
                <a:ext cx="61" cy="81"/>
              </a:xfrm>
              <a:custGeom>
                <a:avLst/>
                <a:gdLst>
                  <a:gd name="T0" fmla="*/ 0 w 241"/>
                  <a:gd name="T1" fmla="*/ 27 h 150"/>
                  <a:gd name="T2" fmla="*/ 0 w 241"/>
                  <a:gd name="T3" fmla="*/ 6 h 150"/>
                  <a:gd name="T4" fmla="*/ 0 w 241"/>
                  <a:gd name="T5" fmla="*/ 3 h 150"/>
                  <a:gd name="T6" fmla="*/ 0 w 241"/>
                  <a:gd name="T7" fmla="*/ 3 h 150"/>
                  <a:gd name="T8" fmla="*/ 0 w 241"/>
                  <a:gd name="T9" fmla="*/ 3 h 150"/>
                  <a:gd name="T10" fmla="*/ 0 w 241"/>
                  <a:gd name="T11" fmla="*/ 7 h 150"/>
                  <a:gd name="T12" fmla="*/ 0 w 241"/>
                  <a:gd name="T13" fmla="*/ 27 h 150"/>
                  <a:gd name="T14" fmla="*/ 0 w 241"/>
                  <a:gd name="T15" fmla="*/ 6 h 150"/>
                  <a:gd name="T16" fmla="*/ 0 w 241"/>
                  <a:gd name="T17" fmla="*/ 4 h 150"/>
                  <a:gd name="T18" fmla="*/ 0 w 241"/>
                  <a:gd name="T19" fmla="*/ 7 h 150"/>
                  <a:gd name="T20" fmla="*/ 0 w 241"/>
                  <a:gd name="T21" fmla="*/ 7 h 150"/>
                  <a:gd name="T22" fmla="*/ 0 w 241"/>
                  <a:gd name="T23" fmla="*/ 3 h 150"/>
                  <a:gd name="T24" fmla="*/ 0 w 241"/>
                  <a:gd name="T25" fmla="*/ 10 h 150"/>
                  <a:gd name="T26" fmla="*/ 0 w 241"/>
                  <a:gd name="T27" fmla="*/ 30 h 150"/>
                  <a:gd name="T28" fmla="*/ 0 w 241"/>
                  <a:gd name="T29" fmla="*/ 7 h 150"/>
                  <a:gd name="T30" fmla="*/ 0 w 241"/>
                  <a:gd name="T31" fmla="*/ 10 h 150"/>
                  <a:gd name="T32" fmla="*/ 0 w 241"/>
                  <a:gd name="T33" fmla="*/ 10 h 150"/>
                  <a:gd name="T34" fmla="*/ 0 w 241"/>
                  <a:gd name="T35" fmla="*/ 14 h 150"/>
                  <a:gd name="T36" fmla="*/ 0 w 241"/>
                  <a:gd name="T37" fmla="*/ 14 h 150"/>
                  <a:gd name="T38" fmla="*/ 0 w 241"/>
                  <a:gd name="T39" fmla="*/ 30 h 150"/>
                  <a:gd name="T40" fmla="*/ 0 w 241"/>
                  <a:gd name="T41" fmla="*/ 14 h 150"/>
                  <a:gd name="T42" fmla="*/ 0 w 241"/>
                  <a:gd name="T43" fmla="*/ 10 h 150"/>
                  <a:gd name="T44" fmla="*/ 0 w 241"/>
                  <a:gd name="T45" fmla="*/ 12 h 150"/>
                  <a:gd name="T46" fmla="*/ 0 w 241"/>
                  <a:gd name="T47" fmla="*/ 7 h 150"/>
                  <a:gd name="T48" fmla="*/ 0 w 241"/>
                  <a:gd name="T49" fmla="*/ 4 h 150"/>
                  <a:gd name="T50" fmla="*/ 0 w 241"/>
                  <a:gd name="T51" fmla="*/ 30 h 150"/>
                  <a:gd name="T52" fmla="*/ 0 w 241"/>
                  <a:gd name="T53" fmla="*/ 27 h 150"/>
                  <a:gd name="T54" fmla="*/ 0 w 241"/>
                  <a:gd name="T55" fmla="*/ 7 h 150"/>
                  <a:gd name="T56" fmla="*/ 0 w 241"/>
                  <a:gd name="T57" fmla="*/ 7 h 150"/>
                  <a:gd name="T58" fmla="*/ 0 w 241"/>
                  <a:gd name="T59" fmla="*/ 11 h 150"/>
                  <a:gd name="T60" fmla="*/ 0 w 241"/>
                  <a:gd name="T61" fmla="*/ 6 h 150"/>
                  <a:gd name="T62" fmla="*/ 0 w 241"/>
                  <a:gd name="T63" fmla="*/ 11 h 150"/>
                  <a:gd name="T64" fmla="*/ 0 w 241"/>
                  <a:gd name="T65" fmla="*/ 3 h 150"/>
                  <a:gd name="T66" fmla="*/ 0 w 241"/>
                  <a:gd name="T67" fmla="*/ 12 h 150"/>
                  <a:gd name="T68" fmla="*/ 0 w 241"/>
                  <a:gd name="T69" fmla="*/ 7 h 150"/>
                  <a:gd name="T70" fmla="*/ 0 w 241"/>
                  <a:gd name="T71" fmla="*/ 14 h 150"/>
                  <a:gd name="T72" fmla="*/ 0 w 241"/>
                  <a:gd name="T73" fmla="*/ 7 h 150"/>
                  <a:gd name="T74" fmla="*/ 0 w 241"/>
                  <a:gd name="T75" fmla="*/ 16 h 150"/>
                  <a:gd name="T76" fmla="*/ 0 w 241"/>
                  <a:gd name="T77" fmla="*/ 35 h 150"/>
                  <a:gd name="T78" fmla="*/ 0 w 241"/>
                  <a:gd name="T79" fmla="*/ 12 h 150"/>
                  <a:gd name="T80" fmla="*/ 0 w 241"/>
                  <a:gd name="T81" fmla="*/ 10 h 150"/>
                  <a:gd name="T82" fmla="*/ 0 w 241"/>
                  <a:gd name="T83" fmla="*/ 12 h 1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1" h="150">
                    <a:moveTo>
                      <a:pt x="0" y="36"/>
                    </a:moveTo>
                    <a:lnTo>
                      <a:pt x="6" y="30"/>
                    </a:lnTo>
                    <a:lnTo>
                      <a:pt x="6" y="114"/>
                    </a:lnTo>
                    <a:lnTo>
                      <a:pt x="6" y="0"/>
                    </a:lnTo>
                    <a:lnTo>
                      <a:pt x="6" y="30"/>
                    </a:lnTo>
                    <a:lnTo>
                      <a:pt x="12" y="24"/>
                    </a:lnTo>
                    <a:lnTo>
                      <a:pt x="12" y="30"/>
                    </a:lnTo>
                    <a:lnTo>
                      <a:pt x="12" y="18"/>
                    </a:lnTo>
                    <a:lnTo>
                      <a:pt x="18" y="12"/>
                    </a:lnTo>
                    <a:lnTo>
                      <a:pt x="18" y="18"/>
                    </a:lnTo>
                    <a:lnTo>
                      <a:pt x="18" y="6"/>
                    </a:lnTo>
                    <a:lnTo>
                      <a:pt x="18" y="12"/>
                    </a:lnTo>
                    <a:lnTo>
                      <a:pt x="30" y="24"/>
                    </a:lnTo>
                    <a:lnTo>
                      <a:pt x="24" y="24"/>
                    </a:lnTo>
                    <a:lnTo>
                      <a:pt x="30" y="6"/>
                    </a:lnTo>
                    <a:lnTo>
                      <a:pt x="30" y="12"/>
                    </a:lnTo>
                    <a:lnTo>
                      <a:pt x="36" y="18"/>
                    </a:lnTo>
                    <a:lnTo>
                      <a:pt x="36" y="30"/>
                    </a:lnTo>
                    <a:lnTo>
                      <a:pt x="36" y="18"/>
                    </a:lnTo>
                    <a:lnTo>
                      <a:pt x="42" y="12"/>
                    </a:lnTo>
                    <a:lnTo>
                      <a:pt x="42" y="114"/>
                    </a:lnTo>
                    <a:lnTo>
                      <a:pt x="42" y="0"/>
                    </a:lnTo>
                    <a:lnTo>
                      <a:pt x="42" y="30"/>
                    </a:lnTo>
                    <a:lnTo>
                      <a:pt x="48" y="24"/>
                    </a:lnTo>
                    <a:lnTo>
                      <a:pt x="48" y="30"/>
                    </a:lnTo>
                    <a:lnTo>
                      <a:pt x="48" y="24"/>
                    </a:lnTo>
                    <a:lnTo>
                      <a:pt x="54" y="18"/>
                    </a:lnTo>
                    <a:lnTo>
                      <a:pt x="54" y="12"/>
                    </a:lnTo>
                    <a:lnTo>
                      <a:pt x="54" y="24"/>
                    </a:lnTo>
                    <a:lnTo>
                      <a:pt x="60" y="30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60" y="30"/>
                    </a:lnTo>
                    <a:lnTo>
                      <a:pt x="66" y="24"/>
                    </a:lnTo>
                    <a:lnTo>
                      <a:pt x="66" y="36"/>
                    </a:lnTo>
                    <a:lnTo>
                      <a:pt x="66" y="6"/>
                    </a:lnTo>
                    <a:lnTo>
                      <a:pt x="66" y="30"/>
                    </a:lnTo>
                    <a:lnTo>
                      <a:pt x="72" y="36"/>
                    </a:lnTo>
                    <a:lnTo>
                      <a:pt x="72" y="42"/>
                    </a:lnTo>
                    <a:lnTo>
                      <a:pt x="72" y="6"/>
                    </a:lnTo>
                    <a:lnTo>
                      <a:pt x="78" y="0"/>
                    </a:lnTo>
                    <a:lnTo>
                      <a:pt x="78" y="126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4" y="30"/>
                    </a:lnTo>
                    <a:lnTo>
                      <a:pt x="90" y="24"/>
                    </a:lnTo>
                    <a:lnTo>
                      <a:pt x="90" y="42"/>
                    </a:lnTo>
                    <a:lnTo>
                      <a:pt x="96" y="48"/>
                    </a:lnTo>
                    <a:lnTo>
                      <a:pt x="96" y="42"/>
                    </a:lnTo>
                    <a:lnTo>
                      <a:pt x="96" y="48"/>
                    </a:lnTo>
                    <a:lnTo>
                      <a:pt x="102" y="42"/>
                    </a:lnTo>
                    <a:lnTo>
                      <a:pt x="102" y="60"/>
                    </a:lnTo>
                    <a:lnTo>
                      <a:pt x="102" y="30"/>
                    </a:lnTo>
                    <a:lnTo>
                      <a:pt x="102" y="54"/>
                    </a:lnTo>
                    <a:lnTo>
                      <a:pt x="108" y="60"/>
                    </a:lnTo>
                    <a:lnTo>
                      <a:pt x="108" y="18"/>
                    </a:lnTo>
                    <a:lnTo>
                      <a:pt x="108" y="114"/>
                    </a:lnTo>
                    <a:lnTo>
                      <a:pt x="114" y="132"/>
                    </a:lnTo>
                    <a:lnTo>
                      <a:pt x="114" y="144"/>
                    </a:lnTo>
                    <a:lnTo>
                      <a:pt x="114" y="54"/>
                    </a:lnTo>
                    <a:lnTo>
                      <a:pt x="114" y="60"/>
                    </a:lnTo>
                    <a:lnTo>
                      <a:pt x="120" y="54"/>
                    </a:lnTo>
                    <a:lnTo>
                      <a:pt x="120" y="60"/>
                    </a:lnTo>
                    <a:lnTo>
                      <a:pt x="120" y="42"/>
                    </a:lnTo>
                    <a:lnTo>
                      <a:pt x="126" y="36"/>
                    </a:lnTo>
                    <a:lnTo>
                      <a:pt x="126" y="54"/>
                    </a:lnTo>
                    <a:lnTo>
                      <a:pt x="126" y="48"/>
                    </a:lnTo>
                    <a:lnTo>
                      <a:pt x="132" y="54"/>
                    </a:lnTo>
                    <a:lnTo>
                      <a:pt x="132" y="30"/>
                    </a:lnTo>
                    <a:lnTo>
                      <a:pt x="138" y="24"/>
                    </a:lnTo>
                    <a:lnTo>
                      <a:pt x="138" y="48"/>
                    </a:lnTo>
                    <a:lnTo>
                      <a:pt x="138" y="18"/>
                    </a:lnTo>
                    <a:lnTo>
                      <a:pt x="138" y="42"/>
                    </a:lnTo>
                    <a:lnTo>
                      <a:pt x="144" y="48"/>
                    </a:lnTo>
                    <a:lnTo>
                      <a:pt x="144" y="126"/>
                    </a:lnTo>
                    <a:lnTo>
                      <a:pt x="144" y="12"/>
                    </a:lnTo>
                    <a:lnTo>
                      <a:pt x="144" y="120"/>
                    </a:lnTo>
                    <a:lnTo>
                      <a:pt x="150" y="114"/>
                    </a:lnTo>
                    <a:lnTo>
                      <a:pt x="150" y="36"/>
                    </a:lnTo>
                    <a:lnTo>
                      <a:pt x="156" y="30"/>
                    </a:lnTo>
                    <a:lnTo>
                      <a:pt x="156" y="18"/>
                    </a:lnTo>
                    <a:lnTo>
                      <a:pt x="156" y="24"/>
                    </a:lnTo>
                    <a:lnTo>
                      <a:pt x="162" y="30"/>
                    </a:lnTo>
                    <a:lnTo>
                      <a:pt x="162" y="42"/>
                    </a:lnTo>
                    <a:lnTo>
                      <a:pt x="168" y="48"/>
                    </a:lnTo>
                    <a:lnTo>
                      <a:pt x="168" y="18"/>
                    </a:lnTo>
                    <a:lnTo>
                      <a:pt x="168" y="24"/>
                    </a:lnTo>
                    <a:lnTo>
                      <a:pt x="174" y="30"/>
                    </a:lnTo>
                    <a:lnTo>
                      <a:pt x="174" y="54"/>
                    </a:lnTo>
                    <a:lnTo>
                      <a:pt x="174" y="48"/>
                    </a:lnTo>
                    <a:lnTo>
                      <a:pt x="180" y="42"/>
                    </a:lnTo>
                    <a:lnTo>
                      <a:pt x="180" y="132"/>
                    </a:lnTo>
                    <a:lnTo>
                      <a:pt x="180" y="6"/>
                    </a:lnTo>
                    <a:lnTo>
                      <a:pt x="180" y="54"/>
                    </a:lnTo>
                    <a:lnTo>
                      <a:pt x="186" y="48"/>
                    </a:lnTo>
                    <a:lnTo>
                      <a:pt x="186" y="54"/>
                    </a:lnTo>
                    <a:lnTo>
                      <a:pt x="186" y="48"/>
                    </a:lnTo>
                    <a:lnTo>
                      <a:pt x="193" y="42"/>
                    </a:lnTo>
                    <a:lnTo>
                      <a:pt x="193" y="30"/>
                    </a:lnTo>
                    <a:lnTo>
                      <a:pt x="193" y="42"/>
                    </a:lnTo>
                    <a:lnTo>
                      <a:pt x="199" y="48"/>
                    </a:lnTo>
                    <a:lnTo>
                      <a:pt x="199" y="60"/>
                    </a:lnTo>
                    <a:lnTo>
                      <a:pt x="205" y="54"/>
                    </a:lnTo>
                    <a:lnTo>
                      <a:pt x="205" y="60"/>
                    </a:lnTo>
                    <a:lnTo>
                      <a:pt x="205" y="30"/>
                    </a:lnTo>
                    <a:lnTo>
                      <a:pt x="205" y="48"/>
                    </a:lnTo>
                    <a:lnTo>
                      <a:pt x="211" y="54"/>
                    </a:lnTo>
                    <a:lnTo>
                      <a:pt x="211" y="66"/>
                    </a:lnTo>
                    <a:lnTo>
                      <a:pt x="211" y="42"/>
                    </a:lnTo>
                    <a:lnTo>
                      <a:pt x="217" y="36"/>
                    </a:lnTo>
                    <a:lnTo>
                      <a:pt x="217" y="150"/>
                    </a:lnTo>
                    <a:lnTo>
                      <a:pt x="217" y="30"/>
                    </a:lnTo>
                    <a:lnTo>
                      <a:pt x="217" y="60"/>
                    </a:lnTo>
                    <a:lnTo>
                      <a:pt x="223" y="54"/>
                    </a:lnTo>
                    <a:lnTo>
                      <a:pt x="223" y="60"/>
                    </a:lnTo>
                    <a:lnTo>
                      <a:pt x="223" y="48"/>
                    </a:lnTo>
                    <a:lnTo>
                      <a:pt x="229" y="42"/>
                    </a:lnTo>
                    <a:lnTo>
                      <a:pt x="229" y="36"/>
                    </a:lnTo>
                    <a:lnTo>
                      <a:pt x="229" y="48"/>
                    </a:lnTo>
                    <a:lnTo>
                      <a:pt x="235" y="54"/>
                    </a:lnTo>
                    <a:lnTo>
                      <a:pt x="235" y="48"/>
                    </a:lnTo>
                    <a:lnTo>
                      <a:pt x="241" y="5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6" name="Freeform 36">
                <a:extLst>
                  <a:ext uri="{FF2B5EF4-FFF2-40B4-BE49-F238E27FC236}">
                    <a16:creationId xmlns:a16="http://schemas.microsoft.com/office/drawing/2014/main" id="{05A07C6E-627C-F448-98D6-61BDB9494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" y="3911"/>
                <a:ext cx="66" cy="80"/>
              </a:xfrm>
              <a:custGeom>
                <a:avLst/>
                <a:gdLst>
                  <a:gd name="T0" fmla="*/ 0 w 259"/>
                  <a:gd name="T1" fmla="*/ 14 h 150"/>
                  <a:gd name="T2" fmla="*/ 0 w 259"/>
                  <a:gd name="T3" fmla="*/ 4 h 150"/>
                  <a:gd name="T4" fmla="*/ 0 w 259"/>
                  <a:gd name="T5" fmla="*/ 33 h 150"/>
                  <a:gd name="T6" fmla="*/ 0 w 259"/>
                  <a:gd name="T7" fmla="*/ 8 h 150"/>
                  <a:gd name="T8" fmla="*/ 0 w 259"/>
                  <a:gd name="T9" fmla="*/ 6 h 150"/>
                  <a:gd name="T10" fmla="*/ 0 w 259"/>
                  <a:gd name="T11" fmla="*/ 8 h 150"/>
                  <a:gd name="T12" fmla="*/ 0 w 259"/>
                  <a:gd name="T13" fmla="*/ 5 h 150"/>
                  <a:gd name="T14" fmla="*/ 0 w 259"/>
                  <a:gd name="T15" fmla="*/ 4 h 150"/>
                  <a:gd name="T16" fmla="*/ 0 w 259"/>
                  <a:gd name="T17" fmla="*/ 9 h 150"/>
                  <a:gd name="T18" fmla="*/ 0 w 259"/>
                  <a:gd name="T19" fmla="*/ 4 h 150"/>
                  <a:gd name="T20" fmla="*/ 0 w 259"/>
                  <a:gd name="T21" fmla="*/ 8 h 150"/>
                  <a:gd name="T22" fmla="*/ 0 w 259"/>
                  <a:gd name="T23" fmla="*/ 2 h 150"/>
                  <a:gd name="T24" fmla="*/ 0 w 259"/>
                  <a:gd name="T25" fmla="*/ 8 h 150"/>
                  <a:gd name="T26" fmla="*/ 0 w 259"/>
                  <a:gd name="T27" fmla="*/ 10 h 150"/>
                  <a:gd name="T28" fmla="*/ 0 w 259"/>
                  <a:gd name="T29" fmla="*/ 6 h 150"/>
                  <a:gd name="T30" fmla="*/ 0 w 259"/>
                  <a:gd name="T31" fmla="*/ 6 h 150"/>
                  <a:gd name="T32" fmla="*/ 0 w 259"/>
                  <a:gd name="T33" fmla="*/ 9 h 150"/>
                  <a:gd name="T34" fmla="*/ 0 w 259"/>
                  <a:gd name="T35" fmla="*/ 9 h 150"/>
                  <a:gd name="T36" fmla="*/ 0 w 259"/>
                  <a:gd name="T37" fmla="*/ 4 h 150"/>
                  <a:gd name="T38" fmla="*/ 0 w 259"/>
                  <a:gd name="T39" fmla="*/ 9 h 150"/>
                  <a:gd name="T40" fmla="*/ 0 w 259"/>
                  <a:gd name="T41" fmla="*/ 8 h 150"/>
                  <a:gd name="T42" fmla="*/ 0 w 259"/>
                  <a:gd name="T43" fmla="*/ 8 h 150"/>
                  <a:gd name="T44" fmla="*/ 0 w 259"/>
                  <a:gd name="T45" fmla="*/ 8 h 150"/>
                  <a:gd name="T46" fmla="*/ 0 w 259"/>
                  <a:gd name="T47" fmla="*/ 9 h 150"/>
                  <a:gd name="T48" fmla="*/ 0 w 259"/>
                  <a:gd name="T49" fmla="*/ 2 h 150"/>
                  <a:gd name="T50" fmla="*/ 0 w 259"/>
                  <a:gd name="T51" fmla="*/ 9 h 150"/>
                  <a:gd name="T52" fmla="*/ 0 w 259"/>
                  <a:gd name="T53" fmla="*/ 5 h 150"/>
                  <a:gd name="T54" fmla="*/ 0 w 259"/>
                  <a:gd name="T55" fmla="*/ 8 h 150"/>
                  <a:gd name="T56" fmla="*/ 0 w 259"/>
                  <a:gd name="T57" fmla="*/ 6 h 150"/>
                  <a:gd name="T58" fmla="*/ 0 w 259"/>
                  <a:gd name="T59" fmla="*/ 9 h 150"/>
                  <a:gd name="T60" fmla="*/ 0 w 259"/>
                  <a:gd name="T61" fmla="*/ 26 h 150"/>
                  <a:gd name="T62" fmla="*/ 0 w 259"/>
                  <a:gd name="T63" fmla="*/ 8 h 150"/>
                  <a:gd name="T64" fmla="*/ 0 w 259"/>
                  <a:gd name="T65" fmla="*/ 4 h 150"/>
                  <a:gd name="T66" fmla="*/ 0 w 259"/>
                  <a:gd name="T67" fmla="*/ 4 h 150"/>
                  <a:gd name="T68" fmla="*/ 0 w 259"/>
                  <a:gd name="T69" fmla="*/ 6 h 150"/>
                  <a:gd name="T70" fmla="*/ 0 w 259"/>
                  <a:gd name="T71" fmla="*/ 0 h 150"/>
                  <a:gd name="T72" fmla="*/ 0 w 259"/>
                  <a:gd name="T73" fmla="*/ 6 h 150"/>
                  <a:gd name="T74" fmla="*/ 0 w 259"/>
                  <a:gd name="T75" fmla="*/ 2 h 150"/>
                  <a:gd name="T76" fmla="*/ 0 w 259"/>
                  <a:gd name="T77" fmla="*/ 5 h 150"/>
                  <a:gd name="T78" fmla="*/ 0 w 259"/>
                  <a:gd name="T79" fmla="*/ 2 h 150"/>
                  <a:gd name="T80" fmla="*/ 0 w 259"/>
                  <a:gd name="T81" fmla="*/ 6 h 150"/>
                  <a:gd name="T82" fmla="*/ 0 w 259"/>
                  <a:gd name="T83" fmla="*/ 9 h 1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59" h="150">
                    <a:moveTo>
                      <a:pt x="0" y="60"/>
                    </a:moveTo>
                    <a:lnTo>
                      <a:pt x="0" y="30"/>
                    </a:lnTo>
                    <a:lnTo>
                      <a:pt x="0" y="66"/>
                    </a:lnTo>
                    <a:lnTo>
                      <a:pt x="6" y="60"/>
                    </a:lnTo>
                    <a:lnTo>
                      <a:pt x="6" y="66"/>
                    </a:lnTo>
                    <a:lnTo>
                      <a:pt x="6" y="18"/>
                    </a:lnTo>
                    <a:lnTo>
                      <a:pt x="6" y="24"/>
                    </a:lnTo>
                    <a:lnTo>
                      <a:pt x="12" y="42"/>
                    </a:lnTo>
                    <a:lnTo>
                      <a:pt x="12" y="150"/>
                    </a:lnTo>
                    <a:lnTo>
                      <a:pt x="12" y="54"/>
                    </a:lnTo>
                    <a:lnTo>
                      <a:pt x="18" y="60"/>
                    </a:lnTo>
                    <a:lnTo>
                      <a:pt x="18" y="36"/>
                    </a:lnTo>
                    <a:lnTo>
                      <a:pt x="24" y="30"/>
                    </a:lnTo>
                    <a:lnTo>
                      <a:pt x="24" y="54"/>
                    </a:lnTo>
                    <a:lnTo>
                      <a:pt x="2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30" y="36"/>
                    </a:lnTo>
                    <a:lnTo>
                      <a:pt x="36" y="30"/>
                    </a:lnTo>
                    <a:lnTo>
                      <a:pt x="36" y="54"/>
                    </a:lnTo>
                    <a:lnTo>
                      <a:pt x="36" y="24"/>
                    </a:lnTo>
                    <a:lnTo>
                      <a:pt x="36" y="54"/>
                    </a:lnTo>
                    <a:lnTo>
                      <a:pt x="42" y="48"/>
                    </a:lnTo>
                    <a:lnTo>
                      <a:pt x="42" y="18"/>
                    </a:lnTo>
                    <a:lnTo>
                      <a:pt x="42" y="138"/>
                    </a:lnTo>
                    <a:lnTo>
                      <a:pt x="48" y="132"/>
                    </a:lnTo>
                    <a:lnTo>
                      <a:pt x="48" y="42"/>
                    </a:lnTo>
                    <a:lnTo>
                      <a:pt x="54" y="36"/>
                    </a:lnTo>
                    <a:lnTo>
                      <a:pt x="54" y="42"/>
                    </a:lnTo>
                    <a:lnTo>
                      <a:pt x="54" y="18"/>
                    </a:lnTo>
                    <a:lnTo>
                      <a:pt x="60" y="12"/>
                    </a:lnTo>
                    <a:lnTo>
                      <a:pt x="60" y="36"/>
                    </a:lnTo>
                    <a:lnTo>
                      <a:pt x="66" y="30"/>
                    </a:lnTo>
                    <a:lnTo>
                      <a:pt x="66" y="36"/>
                    </a:lnTo>
                    <a:lnTo>
                      <a:pt x="66" y="12"/>
                    </a:lnTo>
                    <a:lnTo>
                      <a:pt x="72" y="18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78" y="126"/>
                    </a:lnTo>
                    <a:lnTo>
                      <a:pt x="78" y="0"/>
                    </a:lnTo>
                    <a:lnTo>
                      <a:pt x="78" y="48"/>
                    </a:lnTo>
                    <a:lnTo>
                      <a:pt x="84" y="42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0" y="36"/>
                    </a:lnTo>
                    <a:lnTo>
                      <a:pt x="90" y="24"/>
                    </a:lnTo>
                    <a:lnTo>
                      <a:pt x="90" y="30"/>
                    </a:lnTo>
                    <a:lnTo>
                      <a:pt x="96" y="36"/>
                    </a:lnTo>
                    <a:lnTo>
                      <a:pt x="96" y="48"/>
                    </a:lnTo>
                    <a:lnTo>
                      <a:pt x="96" y="42"/>
                    </a:lnTo>
                    <a:lnTo>
                      <a:pt x="102" y="48"/>
                    </a:lnTo>
                    <a:lnTo>
                      <a:pt x="102" y="18"/>
                    </a:lnTo>
                    <a:lnTo>
                      <a:pt x="102" y="42"/>
                    </a:lnTo>
                    <a:lnTo>
                      <a:pt x="108" y="48"/>
                    </a:lnTo>
                    <a:lnTo>
                      <a:pt x="108" y="24"/>
                    </a:lnTo>
                    <a:lnTo>
                      <a:pt x="114" y="18"/>
                    </a:lnTo>
                    <a:lnTo>
                      <a:pt x="114" y="138"/>
                    </a:lnTo>
                    <a:lnTo>
                      <a:pt x="114" y="12"/>
                    </a:lnTo>
                    <a:lnTo>
                      <a:pt x="114" y="42"/>
                    </a:lnTo>
                    <a:lnTo>
                      <a:pt x="120" y="48"/>
                    </a:lnTo>
                    <a:lnTo>
                      <a:pt x="120" y="30"/>
                    </a:lnTo>
                    <a:lnTo>
                      <a:pt x="120" y="36"/>
                    </a:lnTo>
                    <a:lnTo>
                      <a:pt x="126" y="30"/>
                    </a:lnTo>
                    <a:lnTo>
                      <a:pt x="126" y="18"/>
                    </a:lnTo>
                    <a:lnTo>
                      <a:pt x="126" y="36"/>
                    </a:lnTo>
                    <a:lnTo>
                      <a:pt x="132" y="42"/>
                    </a:lnTo>
                    <a:lnTo>
                      <a:pt x="132" y="36"/>
                    </a:lnTo>
                    <a:lnTo>
                      <a:pt x="138" y="30"/>
                    </a:lnTo>
                    <a:lnTo>
                      <a:pt x="138" y="18"/>
                    </a:lnTo>
                    <a:lnTo>
                      <a:pt x="138" y="42"/>
                    </a:lnTo>
                    <a:lnTo>
                      <a:pt x="144" y="48"/>
                    </a:lnTo>
                    <a:lnTo>
                      <a:pt x="144" y="6"/>
                    </a:lnTo>
                    <a:lnTo>
                      <a:pt x="144" y="12"/>
                    </a:lnTo>
                    <a:lnTo>
                      <a:pt x="150" y="24"/>
                    </a:lnTo>
                    <a:lnTo>
                      <a:pt x="150" y="132"/>
                    </a:lnTo>
                    <a:lnTo>
                      <a:pt x="150" y="42"/>
                    </a:lnTo>
                    <a:lnTo>
                      <a:pt x="156" y="36"/>
                    </a:lnTo>
                    <a:lnTo>
                      <a:pt x="156" y="42"/>
                    </a:lnTo>
                    <a:lnTo>
                      <a:pt x="156" y="24"/>
                    </a:lnTo>
                    <a:lnTo>
                      <a:pt x="162" y="18"/>
                    </a:lnTo>
                    <a:lnTo>
                      <a:pt x="162" y="42"/>
                    </a:lnTo>
                    <a:lnTo>
                      <a:pt x="162" y="36"/>
                    </a:lnTo>
                    <a:lnTo>
                      <a:pt x="168" y="42"/>
                    </a:lnTo>
                    <a:lnTo>
                      <a:pt x="168" y="30"/>
                    </a:lnTo>
                    <a:lnTo>
                      <a:pt x="174" y="24"/>
                    </a:lnTo>
                    <a:lnTo>
                      <a:pt x="174" y="12"/>
                    </a:lnTo>
                    <a:lnTo>
                      <a:pt x="174" y="42"/>
                    </a:lnTo>
                    <a:lnTo>
                      <a:pt x="180" y="36"/>
                    </a:lnTo>
                    <a:lnTo>
                      <a:pt x="180" y="6"/>
                    </a:lnTo>
                    <a:lnTo>
                      <a:pt x="180" y="120"/>
                    </a:lnTo>
                    <a:lnTo>
                      <a:pt x="186" y="126"/>
                    </a:lnTo>
                    <a:lnTo>
                      <a:pt x="186" y="132"/>
                    </a:lnTo>
                    <a:lnTo>
                      <a:pt x="186" y="36"/>
                    </a:lnTo>
                    <a:lnTo>
                      <a:pt x="192" y="30"/>
                    </a:lnTo>
                    <a:lnTo>
                      <a:pt x="192" y="12"/>
                    </a:lnTo>
                    <a:lnTo>
                      <a:pt x="198" y="18"/>
                    </a:lnTo>
                    <a:lnTo>
                      <a:pt x="198" y="30"/>
                    </a:lnTo>
                    <a:lnTo>
                      <a:pt x="205" y="24"/>
                    </a:lnTo>
                    <a:lnTo>
                      <a:pt x="205" y="18"/>
                    </a:lnTo>
                    <a:lnTo>
                      <a:pt x="211" y="12"/>
                    </a:lnTo>
                    <a:lnTo>
                      <a:pt x="211" y="6"/>
                    </a:lnTo>
                    <a:lnTo>
                      <a:pt x="211" y="30"/>
                    </a:lnTo>
                    <a:lnTo>
                      <a:pt x="217" y="36"/>
                    </a:lnTo>
                    <a:lnTo>
                      <a:pt x="217" y="126"/>
                    </a:lnTo>
                    <a:lnTo>
                      <a:pt x="217" y="0"/>
                    </a:lnTo>
                    <a:lnTo>
                      <a:pt x="217" y="108"/>
                    </a:lnTo>
                    <a:lnTo>
                      <a:pt x="223" y="90"/>
                    </a:lnTo>
                    <a:lnTo>
                      <a:pt x="223" y="30"/>
                    </a:lnTo>
                    <a:lnTo>
                      <a:pt x="229" y="24"/>
                    </a:lnTo>
                    <a:lnTo>
                      <a:pt x="229" y="6"/>
                    </a:lnTo>
                    <a:lnTo>
                      <a:pt x="235" y="0"/>
                    </a:lnTo>
                    <a:lnTo>
                      <a:pt x="235" y="30"/>
                    </a:lnTo>
                    <a:lnTo>
                      <a:pt x="235" y="24"/>
                    </a:lnTo>
                    <a:lnTo>
                      <a:pt x="241" y="30"/>
                    </a:lnTo>
                    <a:lnTo>
                      <a:pt x="241" y="6"/>
                    </a:lnTo>
                    <a:lnTo>
                      <a:pt x="241" y="12"/>
                    </a:lnTo>
                    <a:lnTo>
                      <a:pt x="247" y="18"/>
                    </a:lnTo>
                    <a:lnTo>
                      <a:pt x="247" y="36"/>
                    </a:lnTo>
                    <a:lnTo>
                      <a:pt x="253" y="30"/>
                    </a:lnTo>
                    <a:lnTo>
                      <a:pt x="253" y="114"/>
                    </a:lnTo>
                    <a:lnTo>
                      <a:pt x="253" y="6"/>
                    </a:lnTo>
                    <a:lnTo>
                      <a:pt x="253" y="42"/>
                    </a:lnTo>
                    <a:lnTo>
                      <a:pt x="259" y="3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7" name="Freeform 37">
                <a:extLst>
                  <a:ext uri="{FF2B5EF4-FFF2-40B4-BE49-F238E27FC236}">
                    <a16:creationId xmlns:a16="http://schemas.microsoft.com/office/drawing/2014/main" id="{BCAD7731-AB8E-E44B-8165-5841D2CAC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3914"/>
                <a:ext cx="69" cy="74"/>
              </a:xfrm>
              <a:custGeom>
                <a:avLst/>
                <a:gdLst>
                  <a:gd name="T0" fmla="*/ 0 w 271"/>
                  <a:gd name="T1" fmla="*/ 2 h 138"/>
                  <a:gd name="T2" fmla="*/ 0 w 271"/>
                  <a:gd name="T3" fmla="*/ 2 h 138"/>
                  <a:gd name="T4" fmla="*/ 0 w 271"/>
                  <a:gd name="T5" fmla="*/ 2 h 138"/>
                  <a:gd name="T6" fmla="*/ 0 w 271"/>
                  <a:gd name="T7" fmla="*/ 8 h 138"/>
                  <a:gd name="T8" fmla="*/ 0 w 271"/>
                  <a:gd name="T9" fmla="*/ 29 h 138"/>
                  <a:gd name="T10" fmla="*/ 0 w 271"/>
                  <a:gd name="T11" fmla="*/ 7 h 138"/>
                  <a:gd name="T12" fmla="*/ 0 w 271"/>
                  <a:gd name="T13" fmla="*/ 6 h 138"/>
                  <a:gd name="T14" fmla="*/ 0 w 271"/>
                  <a:gd name="T15" fmla="*/ 7 h 138"/>
                  <a:gd name="T16" fmla="*/ 0 w 271"/>
                  <a:gd name="T17" fmla="*/ 10 h 138"/>
                  <a:gd name="T18" fmla="*/ 0 w 271"/>
                  <a:gd name="T19" fmla="*/ 11 h 138"/>
                  <a:gd name="T20" fmla="*/ 0 w 271"/>
                  <a:gd name="T21" fmla="*/ 6 h 138"/>
                  <a:gd name="T22" fmla="*/ 0 w 271"/>
                  <a:gd name="T23" fmla="*/ 8 h 138"/>
                  <a:gd name="T24" fmla="*/ 0 w 271"/>
                  <a:gd name="T25" fmla="*/ 4 h 138"/>
                  <a:gd name="T26" fmla="*/ 0 w 271"/>
                  <a:gd name="T27" fmla="*/ 8 h 138"/>
                  <a:gd name="T28" fmla="*/ 0 w 271"/>
                  <a:gd name="T29" fmla="*/ 11 h 138"/>
                  <a:gd name="T30" fmla="*/ 0 w 271"/>
                  <a:gd name="T31" fmla="*/ 26 h 138"/>
                  <a:gd name="T32" fmla="*/ 0 w 271"/>
                  <a:gd name="T33" fmla="*/ 10 h 138"/>
                  <a:gd name="T34" fmla="*/ 0 w 271"/>
                  <a:gd name="T35" fmla="*/ 6 h 138"/>
                  <a:gd name="T36" fmla="*/ 0 w 271"/>
                  <a:gd name="T37" fmla="*/ 8 h 138"/>
                  <a:gd name="T38" fmla="*/ 0 w 271"/>
                  <a:gd name="T39" fmla="*/ 4 h 138"/>
                  <a:gd name="T40" fmla="*/ 0 w 271"/>
                  <a:gd name="T41" fmla="*/ 32 h 138"/>
                  <a:gd name="T42" fmla="*/ 0 w 271"/>
                  <a:gd name="T43" fmla="*/ 14 h 138"/>
                  <a:gd name="T44" fmla="*/ 0 w 271"/>
                  <a:gd name="T45" fmla="*/ 4 h 138"/>
                  <a:gd name="T46" fmla="*/ 0 w 271"/>
                  <a:gd name="T47" fmla="*/ 10 h 138"/>
                  <a:gd name="T48" fmla="*/ 0 w 271"/>
                  <a:gd name="T49" fmla="*/ 2 h 138"/>
                  <a:gd name="T50" fmla="*/ 0 w 271"/>
                  <a:gd name="T51" fmla="*/ 7 h 138"/>
                  <a:gd name="T52" fmla="*/ 0 w 271"/>
                  <a:gd name="T53" fmla="*/ 0 h 138"/>
                  <a:gd name="T54" fmla="*/ 0 w 271"/>
                  <a:gd name="T55" fmla="*/ 4 h 138"/>
                  <a:gd name="T56" fmla="*/ 0 w 271"/>
                  <a:gd name="T57" fmla="*/ 4 h 138"/>
                  <a:gd name="T58" fmla="*/ 0 w 271"/>
                  <a:gd name="T59" fmla="*/ 6 h 138"/>
                  <a:gd name="T60" fmla="*/ 0 w 271"/>
                  <a:gd name="T61" fmla="*/ 7 h 138"/>
                  <a:gd name="T62" fmla="*/ 0 w 271"/>
                  <a:gd name="T63" fmla="*/ 2 h 138"/>
                  <a:gd name="T64" fmla="*/ 0 w 271"/>
                  <a:gd name="T65" fmla="*/ 6 h 138"/>
                  <a:gd name="T66" fmla="*/ 0 w 271"/>
                  <a:gd name="T67" fmla="*/ 2 h 138"/>
                  <a:gd name="T68" fmla="*/ 0 w 271"/>
                  <a:gd name="T69" fmla="*/ 7 h 138"/>
                  <a:gd name="T70" fmla="*/ 0 w 271"/>
                  <a:gd name="T71" fmla="*/ 10 h 138"/>
                  <a:gd name="T72" fmla="*/ 0 w 271"/>
                  <a:gd name="T73" fmla="*/ 10 h 138"/>
                  <a:gd name="T74" fmla="*/ 0 w 271"/>
                  <a:gd name="T75" fmla="*/ 26 h 138"/>
                  <a:gd name="T76" fmla="*/ 0 w 271"/>
                  <a:gd name="T77" fmla="*/ 6 h 138"/>
                  <a:gd name="T78" fmla="*/ 0 w 271"/>
                  <a:gd name="T79" fmla="*/ 4 h 138"/>
                  <a:gd name="T80" fmla="*/ 0 w 271"/>
                  <a:gd name="T81" fmla="*/ 7 h 138"/>
                  <a:gd name="T82" fmla="*/ 0 w 271"/>
                  <a:gd name="T83" fmla="*/ 4 h 13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1" h="138">
                    <a:moveTo>
                      <a:pt x="0" y="30"/>
                    </a:moveTo>
                    <a:lnTo>
                      <a:pt x="0" y="18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6" y="6"/>
                    </a:lnTo>
                    <a:lnTo>
                      <a:pt x="12" y="12"/>
                    </a:lnTo>
                    <a:lnTo>
                      <a:pt x="12" y="24"/>
                    </a:lnTo>
                    <a:lnTo>
                      <a:pt x="18" y="30"/>
                    </a:lnTo>
                    <a:lnTo>
                      <a:pt x="18" y="6"/>
                    </a:lnTo>
                    <a:lnTo>
                      <a:pt x="18" y="18"/>
                    </a:lnTo>
                    <a:lnTo>
                      <a:pt x="24" y="24"/>
                    </a:lnTo>
                    <a:lnTo>
                      <a:pt x="24" y="36"/>
                    </a:lnTo>
                    <a:lnTo>
                      <a:pt x="24" y="18"/>
                    </a:lnTo>
                    <a:lnTo>
                      <a:pt x="30" y="12"/>
                    </a:lnTo>
                    <a:lnTo>
                      <a:pt x="30" y="126"/>
                    </a:lnTo>
                    <a:lnTo>
                      <a:pt x="30" y="0"/>
                    </a:lnTo>
                    <a:lnTo>
                      <a:pt x="30" y="36"/>
                    </a:lnTo>
                    <a:lnTo>
                      <a:pt x="36" y="30"/>
                    </a:lnTo>
                    <a:lnTo>
                      <a:pt x="36" y="36"/>
                    </a:lnTo>
                    <a:lnTo>
                      <a:pt x="36" y="30"/>
                    </a:lnTo>
                    <a:lnTo>
                      <a:pt x="42" y="24"/>
                    </a:lnTo>
                    <a:lnTo>
                      <a:pt x="42" y="30"/>
                    </a:lnTo>
                    <a:lnTo>
                      <a:pt x="42" y="18"/>
                    </a:lnTo>
                    <a:lnTo>
                      <a:pt x="42" y="30"/>
                    </a:lnTo>
                    <a:lnTo>
                      <a:pt x="48" y="36"/>
                    </a:lnTo>
                    <a:lnTo>
                      <a:pt x="48" y="42"/>
                    </a:lnTo>
                    <a:lnTo>
                      <a:pt x="54" y="36"/>
                    </a:lnTo>
                    <a:lnTo>
                      <a:pt x="54" y="18"/>
                    </a:lnTo>
                    <a:lnTo>
                      <a:pt x="54" y="48"/>
                    </a:lnTo>
                    <a:lnTo>
                      <a:pt x="60" y="54"/>
                    </a:lnTo>
                    <a:lnTo>
                      <a:pt x="60" y="12"/>
                    </a:lnTo>
                    <a:lnTo>
                      <a:pt x="66" y="24"/>
                    </a:lnTo>
                    <a:lnTo>
                      <a:pt x="66" y="132"/>
                    </a:lnTo>
                    <a:lnTo>
                      <a:pt x="66" y="30"/>
                    </a:lnTo>
                    <a:lnTo>
                      <a:pt x="72" y="36"/>
                    </a:lnTo>
                    <a:lnTo>
                      <a:pt x="72" y="24"/>
                    </a:lnTo>
                    <a:lnTo>
                      <a:pt x="78" y="18"/>
                    </a:lnTo>
                    <a:lnTo>
                      <a:pt x="78" y="36"/>
                    </a:lnTo>
                    <a:lnTo>
                      <a:pt x="84" y="42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0" y="18"/>
                    </a:lnTo>
                    <a:lnTo>
                      <a:pt x="90" y="48"/>
                    </a:lnTo>
                    <a:lnTo>
                      <a:pt x="96" y="42"/>
                    </a:lnTo>
                    <a:lnTo>
                      <a:pt x="96" y="12"/>
                    </a:lnTo>
                    <a:lnTo>
                      <a:pt x="96" y="114"/>
                    </a:lnTo>
                    <a:lnTo>
                      <a:pt x="102" y="126"/>
                    </a:lnTo>
                    <a:lnTo>
                      <a:pt x="102" y="132"/>
                    </a:lnTo>
                    <a:lnTo>
                      <a:pt x="102" y="42"/>
                    </a:lnTo>
                    <a:lnTo>
                      <a:pt x="102" y="48"/>
                    </a:lnTo>
                    <a:lnTo>
                      <a:pt x="108" y="42"/>
                    </a:lnTo>
                    <a:lnTo>
                      <a:pt x="108" y="24"/>
                    </a:lnTo>
                    <a:lnTo>
                      <a:pt x="114" y="18"/>
                    </a:lnTo>
                    <a:lnTo>
                      <a:pt x="114" y="42"/>
                    </a:lnTo>
                    <a:lnTo>
                      <a:pt x="114" y="36"/>
                    </a:lnTo>
                    <a:lnTo>
                      <a:pt x="120" y="42"/>
                    </a:lnTo>
                    <a:lnTo>
                      <a:pt x="120" y="24"/>
                    </a:lnTo>
                    <a:lnTo>
                      <a:pt x="126" y="18"/>
                    </a:lnTo>
                    <a:lnTo>
                      <a:pt x="126" y="48"/>
                    </a:lnTo>
                    <a:lnTo>
                      <a:pt x="132" y="42"/>
                    </a:lnTo>
                    <a:lnTo>
                      <a:pt x="132" y="138"/>
                    </a:lnTo>
                    <a:lnTo>
                      <a:pt x="132" y="6"/>
                    </a:lnTo>
                    <a:lnTo>
                      <a:pt x="132" y="84"/>
                    </a:lnTo>
                    <a:lnTo>
                      <a:pt x="138" y="60"/>
                    </a:lnTo>
                    <a:lnTo>
                      <a:pt x="138" y="36"/>
                    </a:lnTo>
                    <a:lnTo>
                      <a:pt x="144" y="30"/>
                    </a:lnTo>
                    <a:lnTo>
                      <a:pt x="144" y="18"/>
                    </a:lnTo>
                    <a:lnTo>
                      <a:pt x="144" y="24"/>
                    </a:lnTo>
                    <a:lnTo>
                      <a:pt x="150" y="30"/>
                    </a:lnTo>
                    <a:lnTo>
                      <a:pt x="150" y="42"/>
                    </a:lnTo>
                    <a:lnTo>
                      <a:pt x="150" y="36"/>
                    </a:lnTo>
                    <a:lnTo>
                      <a:pt x="156" y="30"/>
                    </a:lnTo>
                    <a:lnTo>
                      <a:pt x="156" y="12"/>
                    </a:lnTo>
                    <a:lnTo>
                      <a:pt x="162" y="18"/>
                    </a:lnTo>
                    <a:lnTo>
                      <a:pt x="162" y="42"/>
                    </a:lnTo>
                    <a:lnTo>
                      <a:pt x="162" y="30"/>
                    </a:lnTo>
                    <a:lnTo>
                      <a:pt x="168" y="24"/>
                    </a:lnTo>
                    <a:lnTo>
                      <a:pt x="168" y="126"/>
                    </a:lnTo>
                    <a:lnTo>
                      <a:pt x="168" y="0"/>
                    </a:lnTo>
                    <a:lnTo>
                      <a:pt x="168" y="36"/>
                    </a:lnTo>
                    <a:lnTo>
                      <a:pt x="174" y="30"/>
                    </a:lnTo>
                    <a:lnTo>
                      <a:pt x="174" y="18"/>
                    </a:lnTo>
                    <a:lnTo>
                      <a:pt x="180" y="12"/>
                    </a:lnTo>
                    <a:lnTo>
                      <a:pt x="180" y="6"/>
                    </a:lnTo>
                    <a:lnTo>
                      <a:pt x="180" y="18"/>
                    </a:lnTo>
                    <a:lnTo>
                      <a:pt x="186" y="24"/>
                    </a:lnTo>
                    <a:lnTo>
                      <a:pt x="186" y="18"/>
                    </a:lnTo>
                    <a:lnTo>
                      <a:pt x="186" y="24"/>
                    </a:lnTo>
                    <a:lnTo>
                      <a:pt x="192" y="18"/>
                    </a:lnTo>
                    <a:lnTo>
                      <a:pt x="192" y="6"/>
                    </a:lnTo>
                    <a:lnTo>
                      <a:pt x="192" y="30"/>
                    </a:lnTo>
                    <a:lnTo>
                      <a:pt x="198" y="36"/>
                    </a:lnTo>
                    <a:lnTo>
                      <a:pt x="198" y="0"/>
                    </a:lnTo>
                    <a:lnTo>
                      <a:pt x="205" y="6"/>
                    </a:lnTo>
                    <a:lnTo>
                      <a:pt x="205" y="126"/>
                    </a:lnTo>
                    <a:lnTo>
                      <a:pt x="205" y="30"/>
                    </a:lnTo>
                    <a:lnTo>
                      <a:pt x="211" y="24"/>
                    </a:lnTo>
                    <a:lnTo>
                      <a:pt x="211" y="30"/>
                    </a:lnTo>
                    <a:lnTo>
                      <a:pt x="211" y="18"/>
                    </a:lnTo>
                    <a:lnTo>
                      <a:pt x="217" y="12"/>
                    </a:lnTo>
                    <a:lnTo>
                      <a:pt x="217" y="6"/>
                    </a:lnTo>
                    <a:lnTo>
                      <a:pt x="217" y="24"/>
                    </a:lnTo>
                    <a:lnTo>
                      <a:pt x="223" y="30"/>
                    </a:lnTo>
                    <a:lnTo>
                      <a:pt x="223" y="48"/>
                    </a:lnTo>
                    <a:lnTo>
                      <a:pt x="229" y="42"/>
                    </a:lnTo>
                    <a:lnTo>
                      <a:pt x="229" y="18"/>
                    </a:lnTo>
                    <a:lnTo>
                      <a:pt x="229" y="48"/>
                    </a:lnTo>
                    <a:lnTo>
                      <a:pt x="235" y="42"/>
                    </a:lnTo>
                    <a:lnTo>
                      <a:pt x="235" y="0"/>
                    </a:lnTo>
                    <a:lnTo>
                      <a:pt x="235" y="102"/>
                    </a:lnTo>
                    <a:lnTo>
                      <a:pt x="241" y="114"/>
                    </a:lnTo>
                    <a:lnTo>
                      <a:pt x="241" y="126"/>
                    </a:lnTo>
                    <a:lnTo>
                      <a:pt x="241" y="30"/>
                    </a:lnTo>
                    <a:lnTo>
                      <a:pt x="247" y="24"/>
                    </a:lnTo>
                    <a:lnTo>
                      <a:pt x="247" y="30"/>
                    </a:lnTo>
                    <a:lnTo>
                      <a:pt x="247" y="12"/>
                    </a:lnTo>
                    <a:lnTo>
                      <a:pt x="247" y="18"/>
                    </a:lnTo>
                    <a:lnTo>
                      <a:pt x="253" y="12"/>
                    </a:lnTo>
                    <a:lnTo>
                      <a:pt x="253" y="36"/>
                    </a:lnTo>
                    <a:lnTo>
                      <a:pt x="259" y="30"/>
                    </a:lnTo>
                    <a:lnTo>
                      <a:pt x="259" y="36"/>
                    </a:lnTo>
                    <a:lnTo>
                      <a:pt x="259" y="12"/>
                    </a:lnTo>
                    <a:lnTo>
                      <a:pt x="265" y="18"/>
                    </a:lnTo>
                    <a:lnTo>
                      <a:pt x="265" y="42"/>
                    </a:lnTo>
                    <a:lnTo>
                      <a:pt x="271" y="3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Freeform 38">
                <a:extLst>
                  <a:ext uri="{FF2B5EF4-FFF2-40B4-BE49-F238E27FC236}">
                    <a16:creationId xmlns:a16="http://schemas.microsoft.com/office/drawing/2014/main" id="{651C79CA-36B2-804D-8D89-CB8389D3A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" y="3914"/>
                <a:ext cx="66" cy="81"/>
              </a:xfrm>
              <a:custGeom>
                <a:avLst/>
                <a:gdLst>
                  <a:gd name="T0" fmla="*/ 0 w 259"/>
                  <a:gd name="T1" fmla="*/ 3 h 150"/>
                  <a:gd name="T2" fmla="*/ 0 w 259"/>
                  <a:gd name="T3" fmla="*/ 7 h 150"/>
                  <a:gd name="T4" fmla="*/ 0 w 259"/>
                  <a:gd name="T5" fmla="*/ 3 h 150"/>
                  <a:gd name="T6" fmla="*/ 0 w 259"/>
                  <a:gd name="T7" fmla="*/ 8 h 150"/>
                  <a:gd name="T8" fmla="*/ 0 w 259"/>
                  <a:gd name="T9" fmla="*/ 3 h 150"/>
                  <a:gd name="T10" fmla="*/ 0 w 259"/>
                  <a:gd name="T11" fmla="*/ 8 h 150"/>
                  <a:gd name="T12" fmla="*/ 0 w 259"/>
                  <a:gd name="T13" fmla="*/ 28 h 150"/>
                  <a:gd name="T14" fmla="*/ 0 w 259"/>
                  <a:gd name="T15" fmla="*/ 6 h 150"/>
                  <a:gd name="T16" fmla="*/ 0 w 259"/>
                  <a:gd name="T17" fmla="*/ 6 h 150"/>
                  <a:gd name="T18" fmla="*/ 0 w 259"/>
                  <a:gd name="T19" fmla="*/ 7 h 150"/>
                  <a:gd name="T20" fmla="*/ 0 w 259"/>
                  <a:gd name="T21" fmla="*/ 8 h 150"/>
                  <a:gd name="T22" fmla="*/ 0 w 259"/>
                  <a:gd name="T23" fmla="*/ 11 h 150"/>
                  <a:gd name="T24" fmla="*/ 0 w 259"/>
                  <a:gd name="T25" fmla="*/ 4 h 150"/>
                  <a:gd name="T26" fmla="*/ 0 w 259"/>
                  <a:gd name="T27" fmla="*/ 11 h 150"/>
                  <a:gd name="T28" fmla="*/ 0 w 259"/>
                  <a:gd name="T29" fmla="*/ 8 h 150"/>
                  <a:gd name="T30" fmla="*/ 0 w 259"/>
                  <a:gd name="T31" fmla="*/ 14 h 150"/>
                  <a:gd name="T32" fmla="*/ 0 w 259"/>
                  <a:gd name="T33" fmla="*/ 7 h 150"/>
                  <a:gd name="T34" fmla="*/ 0 w 259"/>
                  <a:gd name="T35" fmla="*/ 35 h 150"/>
                  <a:gd name="T36" fmla="*/ 0 w 259"/>
                  <a:gd name="T37" fmla="*/ 30 h 150"/>
                  <a:gd name="T38" fmla="*/ 0 w 259"/>
                  <a:gd name="T39" fmla="*/ 10 h 150"/>
                  <a:gd name="T40" fmla="*/ 0 w 259"/>
                  <a:gd name="T41" fmla="*/ 10 h 150"/>
                  <a:gd name="T42" fmla="*/ 0 w 259"/>
                  <a:gd name="T43" fmla="*/ 3 h 150"/>
                  <a:gd name="T44" fmla="*/ 0 w 259"/>
                  <a:gd name="T45" fmla="*/ 10 h 150"/>
                  <a:gd name="T46" fmla="*/ 0 w 259"/>
                  <a:gd name="T47" fmla="*/ 3 h 150"/>
                  <a:gd name="T48" fmla="*/ 0 w 259"/>
                  <a:gd name="T49" fmla="*/ 6 h 150"/>
                  <a:gd name="T50" fmla="*/ 0 w 259"/>
                  <a:gd name="T51" fmla="*/ 4 h 150"/>
                  <a:gd name="T52" fmla="*/ 0 w 259"/>
                  <a:gd name="T53" fmla="*/ 3 h 150"/>
                  <a:gd name="T54" fmla="*/ 0 w 259"/>
                  <a:gd name="T55" fmla="*/ 10 h 150"/>
                  <a:gd name="T56" fmla="*/ 0 w 259"/>
                  <a:gd name="T57" fmla="*/ 30 h 150"/>
                  <a:gd name="T58" fmla="*/ 0 w 259"/>
                  <a:gd name="T59" fmla="*/ 7 h 150"/>
                  <a:gd name="T60" fmla="*/ 0 w 259"/>
                  <a:gd name="T61" fmla="*/ 4 h 150"/>
                  <a:gd name="T62" fmla="*/ 0 w 259"/>
                  <a:gd name="T63" fmla="*/ 8 h 150"/>
                  <a:gd name="T64" fmla="*/ 0 w 259"/>
                  <a:gd name="T65" fmla="*/ 7 h 150"/>
                  <a:gd name="T66" fmla="*/ 0 w 259"/>
                  <a:gd name="T67" fmla="*/ 10 h 150"/>
                  <a:gd name="T68" fmla="*/ 0 w 259"/>
                  <a:gd name="T69" fmla="*/ 30 h 150"/>
                  <a:gd name="T70" fmla="*/ 0 w 259"/>
                  <a:gd name="T71" fmla="*/ 6 h 150"/>
                  <a:gd name="T72" fmla="*/ 0 w 259"/>
                  <a:gd name="T73" fmla="*/ 10 h 150"/>
                  <a:gd name="T74" fmla="*/ 0 w 259"/>
                  <a:gd name="T75" fmla="*/ 8 h 150"/>
                  <a:gd name="T76" fmla="*/ 0 w 259"/>
                  <a:gd name="T77" fmla="*/ 11 h 150"/>
                  <a:gd name="T78" fmla="*/ 0 w 259"/>
                  <a:gd name="T79" fmla="*/ 3 h 150"/>
                  <a:gd name="T80" fmla="*/ 0 w 259"/>
                  <a:gd name="T81" fmla="*/ 35 h 150"/>
                  <a:gd name="T82" fmla="*/ 0 w 259"/>
                  <a:gd name="T83" fmla="*/ 12 h 1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59" h="150">
                    <a:moveTo>
                      <a:pt x="0" y="36"/>
                    </a:moveTo>
                    <a:lnTo>
                      <a:pt x="0" y="132"/>
                    </a:lnTo>
                    <a:lnTo>
                      <a:pt x="0" y="6"/>
                    </a:lnTo>
                    <a:lnTo>
                      <a:pt x="0" y="78"/>
                    </a:lnTo>
                    <a:lnTo>
                      <a:pt x="6" y="60"/>
                    </a:lnTo>
                    <a:lnTo>
                      <a:pt x="6" y="30"/>
                    </a:lnTo>
                    <a:lnTo>
                      <a:pt x="12" y="24"/>
                    </a:lnTo>
                    <a:lnTo>
                      <a:pt x="12" y="30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8" y="24"/>
                    </a:lnTo>
                    <a:lnTo>
                      <a:pt x="18" y="36"/>
                    </a:lnTo>
                    <a:lnTo>
                      <a:pt x="18" y="30"/>
                    </a:lnTo>
                    <a:lnTo>
                      <a:pt x="24" y="24"/>
                    </a:lnTo>
                    <a:lnTo>
                      <a:pt x="24" y="6"/>
                    </a:lnTo>
                    <a:lnTo>
                      <a:pt x="24" y="18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30" y="12"/>
                    </a:lnTo>
                    <a:lnTo>
                      <a:pt x="36" y="6"/>
                    </a:lnTo>
                    <a:lnTo>
                      <a:pt x="36" y="120"/>
                    </a:lnTo>
                    <a:lnTo>
                      <a:pt x="36" y="0"/>
                    </a:lnTo>
                    <a:lnTo>
                      <a:pt x="36" y="30"/>
                    </a:lnTo>
                    <a:lnTo>
                      <a:pt x="42" y="24"/>
                    </a:lnTo>
                    <a:lnTo>
                      <a:pt x="42" y="30"/>
                    </a:lnTo>
                    <a:lnTo>
                      <a:pt x="42" y="18"/>
                    </a:lnTo>
                    <a:lnTo>
                      <a:pt x="42" y="24"/>
                    </a:lnTo>
                    <a:lnTo>
                      <a:pt x="48" y="18"/>
                    </a:lnTo>
                    <a:lnTo>
                      <a:pt x="48" y="12"/>
                    </a:lnTo>
                    <a:lnTo>
                      <a:pt x="48" y="30"/>
                    </a:lnTo>
                    <a:lnTo>
                      <a:pt x="54" y="36"/>
                    </a:lnTo>
                    <a:lnTo>
                      <a:pt x="54" y="42"/>
                    </a:lnTo>
                    <a:lnTo>
                      <a:pt x="54" y="36"/>
                    </a:lnTo>
                    <a:lnTo>
                      <a:pt x="60" y="30"/>
                    </a:lnTo>
                    <a:lnTo>
                      <a:pt x="60" y="18"/>
                    </a:lnTo>
                    <a:lnTo>
                      <a:pt x="60" y="48"/>
                    </a:lnTo>
                    <a:lnTo>
                      <a:pt x="66" y="42"/>
                    </a:lnTo>
                    <a:lnTo>
                      <a:pt x="66" y="12"/>
                    </a:lnTo>
                    <a:lnTo>
                      <a:pt x="66" y="18"/>
                    </a:lnTo>
                    <a:lnTo>
                      <a:pt x="72" y="36"/>
                    </a:lnTo>
                    <a:lnTo>
                      <a:pt x="72" y="144"/>
                    </a:lnTo>
                    <a:lnTo>
                      <a:pt x="72" y="48"/>
                    </a:lnTo>
                    <a:lnTo>
                      <a:pt x="78" y="42"/>
                    </a:lnTo>
                    <a:lnTo>
                      <a:pt x="78" y="48"/>
                    </a:lnTo>
                    <a:lnTo>
                      <a:pt x="78" y="36"/>
                    </a:lnTo>
                    <a:lnTo>
                      <a:pt x="84" y="30"/>
                    </a:lnTo>
                    <a:lnTo>
                      <a:pt x="84" y="54"/>
                    </a:lnTo>
                    <a:lnTo>
                      <a:pt x="90" y="60"/>
                    </a:lnTo>
                    <a:lnTo>
                      <a:pt x="90" y="42"/>
                    </a:lnTo>
                    <a:lnTo>
                      <a:pt x="96" y="36"/>
                    </a:lnTo>
                    <a:lnTo>
                      <a:pt x="96" y="30"/>
                    </a:lnTo>
                    <a:lnTo>
                      <a:pt x="96" y="60"/>
                    </a:lnTo>
                    <a:lnTo>
                      <a:pt x="102" y="54"/>
                    </a:lnTo>
                    <a:lnTo>
                      <a:pt x="102" y="150"/>
                    </a:lnTo>
                    <a:lnTo>
                      <a:pt x="102" y="18"/>
                    </a:lnTo>
                    <a:lnTo>
                      <a:pt x="102" y="138"/>
                    </a:lnTo>
                    <a:lnTo>
                      <a:pt x="108" y="126"/>
                    </a:lnTo>
                    <a:lnTo>
                      <a:pt x="108" y="42"/>
                    </a:lnTo>
                    <a:lnTo>
                      <a:pt x="114" y="36"/>
                    </a:lnTo>
                    <a:lnTo>
                      <a:pt x="114" y="42"/>
                    </a:lnTo>
                    <a:lnTo>
                      <a:pt x="114" y="18"/>
                    </a:lnTo>
                    <a:lnTo>
                      <a:pt x="120" y="12"/>
                    </a:lnTo>
                    <a:lnTo>
                      <a:pt x="120" y="42"/>
                    </a:lnTo>
                    <a:lnTo>
                      <a:pt x="120" y="36"/>
                    </a:lnTo>
                    <a:lnTo>
                      <a:pt x="126" y="30"/>
                    </a:lnTo>
                    <a:lnTo>
                      <a:pt x="126" y="12"/>
                    </a:lnTo>
                    <a:lnTo>
                      <a:pt x="126" y="18"/>
                    </a:lnTo>
                    <a:lnTo>
                      <a:pt x="132" y="24"/>
                    </a:lnTo>
                    <a:lnTo>
                      <a:pt x="132" y="42"/>
                    </a:lnTo>
                    <a:lnTo>
                      <a:pt x="138" y="36"/>
                    </a:lnTo>
                    <a:lnTo>
                      <a:pt x="138" y="132"/>
                    </a:lnTo>
                    <a:lnTo>
                      <a:pt x="138" y="6"/>
                    </a:lnTo>
                    <a:lnTo>
                      <a:pt x="138" y="36"/>
                    </a:lnTo>
                    <a:lnTo>
                      <a:pt x="144" y="42"/>
                    </a:lnTo>
                    <a:lnTo>
                      <a:pt x="144" y="24"/>
                    </a:lnTo>
                    <a:lnTo>
                      <a:pt x="150" y="30"/>
                    </a:lnTo>
                    <a:lnTo>
                      <a:pt x="150" y="12"/>
                    </a:lnTo>
                    <a:lnTo>
                      <a:pt x="150" y="18"/>
                    </a:lnTo>
                    <a:lnTo>
                      <a:pt x="162" y="30"/>
                    </a:lnTo>
                    <a:lnTo>
                      <a:pt x="156" y="30"/>
                    </a:lnTo>
                    <a:lnTo>
                      <a:pt x="162" y="6"/>
                    </a:lnTo>
                    <a:lnTo>
                      <a:pt x="162" y="24"/>
                    </a:lnTo>
                    <a:lnTo>
                      <a:pt x="168" y="30"/>
                    </a:lnTo>
                    <a:lnTo>
                      <a:pt x="168" y="42"/>
                    </a:lnTo>
                    <a:lnTo>
                      <a:pt x="168" y="18"/>
                    </a:lnTo>
                    <a:lnTo>
                      <a:pt x="174" y="12"/>
                    </a:lnTo>
                    <a:lnTo>
                      <a:pt x="174" y="126"/>
                    </a:lnTo>
                    <a:lnTo>
                      <a:pt x="174" y="6"/>
                    </a:lnTo>
                    <a:lnTo>
                      <a:pt x="174" y="36"/>
                    </a:lnTo>
                    <a:lnTo>
                      <a:pt x="180" y="30"/>
                    </a:lnTo>
                    <a:lnTo>
                      <a:pt x="180" y="36"/>
                    </a:lnTo>
                    <a:lnTo>
                      <a:pt x="180" y="24"/>
                    </a:lnTo>
                    <a:lnTo>
                      <a:pt x="186" y="18"/>
                    </a:lnTo>
                    <a:lnTo>
                      <a:pt x="186" y="6"/>
                    </a:lnTo>
                    <a:lnTo>
                      <a:pt x="186" y="30"/>
                    </a:lnTo>
                    <a:lnTo>
                      <a:pt x="193" y="36"/>
                    </a:lnTo>
                    <a:lnTo>
                      <a:pt x="193" y="30"/>
                    </a:lnTo>
                    <a:lnTo>
                      <a:pt x="193" y="36"/>
                    </a:lnTo>
                    <a:lnTo>
                      <a:pt x="199" y="30"/>
                    </a:lnTo>
                    <a:lnTo>
                      <a:pt x="199" y="12"/>
                    </a:lnTo>
                    <a:lnTo>
                      <a:pt x="199" y="36"/>
                    </a:lnTo>
                    <a:lnTo>
                      <a:pt x="205" y="42"/>
                    </a:lnTo>
                    <a:lnTo>
                      <a:pt x="205" y="6"/>
                    </a:lnTo>
                    <a:lnTo>
                      <a:pt x="211" y="12"/>
                    </a:lnTo>
                    <a:lnTo>
                      <a:pt x="211" y="132"/>
                    </a:lnTo>
                    <a:lnTo>
                      <a:pt x="211" y="42"/>
                    </a:lnTo>
                    <a:lnTo>
                      <a:pt x="217" y="36"/>
                    </a:lnTo>
                    <a:lnTo>
                      <a:pt x="217" y="24"/>
                    </a:lnTo>
                    <a:lnTo>
                      <a:pt x="223" y="18"/>
                    </a:lnTo>
                    <a:lnTo>
                      <a:pt x="223" y="42"/>
                    </a:lnTo>
                    <a:lnTo>
                      <a:pt x="229" y="36"/>
                    </a:lnTo>
                    <a:lnTo>
                      <a:pt x="229" y="42"/>
                    </a:lnTo>
                    <a:lnTo>
                      <a:pt x="229" y="36"/>
                    </a:lnTo>
                    <a:lnTo>
                      <a:pt x="235" y="30"/>
                    </a:lnTo>
                    <a:lnTo>
                      <a:pt x="235" y="18"/>
                    </a:lnTo>
                    <a:lnTo>
                      <a:pt x="235" y="48"/>
                    </a:lnTo>
                    <a:lnTo>
                      <a:pt x="241" y="54"/>
                    </a:lnTo>
                    <a:lnTo>
                      <a:pt x="241" y="12"/>
                    </a:lnTo>
                    <a:lnTo>
                      <a:pt x="241" y="48"/>
                    </a:lnTo>
                    <a:lnTo>
                      <a:pt x="247" y="78"/>
                    </a:lnTo>
                    <a:lnTo>
                      <a:pt x="247" y="150"/>
                    </a:lnTo>
                    <a:lnTo>
                      <a:pt x="247" y="54"/>
                    </a:lnTo>
                    <a:lnTo>
                      <a:pt x="253" y="48"/>
                    </a:lnTo>
                    <a:lnTo>
                      <a:pt x="253" y="54"/>
                    </a:lnTo>
                    <a:lnTo>
                      <a:pt x="253" y="30"/>
                    </a:lnTo>
                    <a:lnTo>
                      <a:pt x="259" y="3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" name="Freeform 39">
                <a:extLst>
                  <a:ext uri="{FF2B5EF4-FFF2-40B4-BE49-F238E27FC236}">
                    <a16:creationId xmlns:a16="http://schemas.microsoft.com/office/drawing/2014/main" id="{2769F931-92F6-D64B-9000-5FD1A0D53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" y="3921"/>
                <a:ext cx="72" cy="77"/>
              </a:xfrm>
              <a:custGeom>
                <a:avLst/>
                <a:gdLst>
                  <a:gd name="T0" fmla="*/ 0 w 283"/>
                  <a:gd name="T1" fmla="*/ 7 h 144"/>
                  <a:gd name="T2" fmla="*/ 0 w 283"/>
                  <a:gd name="T3" fmla="*/ 10 h 144"/>
                  <a:gd name="T4" fmla="*/ 0 w 283"/>
                  <a:gd name="T5" fmla="*/ 29 h 144"/>
                  <a:gd name="T6" fmla="*/ 0 w 283"/>
                  <a:gd name="T7" fmla="*/ 6 h 144"/>
                  <a:gd name="T8" fmla="*/ 0 w 283"/>
                  <a:gd name="T9" fmla="*/ 8 h 144"/>
                  <a:gd name="T10" fmla="*/ 0 w 283"/>
                  <a:gd name="T11" fmla="*/ 4 h 144"/>
                  <a:gd name="T12" fmla="*/ 0 w 283"/>
                  <a:gd name="T13" fmla="*/ 8 h 144"/>
                  <a:gd name="T14" fmla="*/ 0 w 283"/>
                  <a:gd name="T15" fmla="*/ 2 h 144"/>
                  <a:gd name="T16" fmla="*/ 0 w 283"/>
                  <a:gd name="T17" fmla="*/ 7 h 144"/>
                  <a:gd name="T18" fmla="*/ 0 w 283"/>
                  <a:gd name="T19" fmla="*/ 2 h 144"/>
                  <a:gd name="T20" fmla="*/ 0 w 283"/>
                  <a:gd name="T21" fmla="*/ 6 h 144"/>
                  <a:gd name="T22" fmla="*/ 0 w 283"/>
                  <a:gd name="T23" fmla="*/ 2 h 144"/>
                  <a:gd name="T24" fmla="*/ 0 w 283"/>
                  <a:gd name="T25" fmla="*/ 2 h 144"/>
                  <a:gd name="T26" fmla="*/ 0 w 283"/>
                  <a:gd name="T27" fmla="*/ 7 h 144"/>
                  <a:gd name="T28" fmla="*/ 0 w 283"/>
                  <a:gd name="T29" fmla="*/ 2 h 144"/>
                  <a:gd name="T30" fmla="*/ 0 w 283"/>
                  <a:gd name="T31" fmla="*/ 6 h 144"/>
                  <a:gd name="T32" fmla="*/ 0 w 283"/>
                  <a:gd name="T33" fmla="*/ 11 h 144"/>
                  <a:gd name="T34" fmla="*/ 0 w 283"/>
                  <a:gd name="T35" fmla="*/ 2 h 144"/>
                  <a:gd name="T36" fmla="*/ 0 w 283"/>
                  <a:gd name="T37" fmla="*/ 10 h 144"/>
                  <a:gd name="T38" fmla="*/ 0 w 283"/>
                  <a:gd name="T39" fmla="*/ 4 h 144"/>
                  <a:gd name="T40" fmla="*/ 0 w 283"/>
                  <a:gd name="T41" fmla="*/ 8 h 144"/>
                  <a:gd name="T42" fmla="*/ 0 w 283"/>
                  <a:gd name="T43" fmla="*/ 4 h 144"/>
                  <a:gd name="T44" fmla="*/ 0 w 283"/>
                  <a:gd name="T45" fmla="*/ 10 h 144"/>
                  <a:gd name="T46" fmla="*/ 0 w 283"/>
                  <a:gd name="T47" fmla="*/ 2 h 144"/>
                  <a:gd name="T48" fmla="*/ 0 w 283"/>
                  <a:gd name="T49" fmla="*/ 7 h 144"/>
                  <a:gd name="T50" fmla="*/ 0 w 283"/>
                  <a:gd name="T51" fmla="*/ 2 h 144"/>
                  <a:gd name="T52" fmla="*/ 0 w 283"/>
                  <a:gd name="T53" fmla="*/ 7 h 144"/>
                  <a:gd name="T54" fmla="*/ 0 w 283"/>
                  <a:gd name="T55" fmla="*/ 2 h 144"/>
                  <a:gd name="T56" fmla="*/ 0 w 283"/>
                  <a:gd name="T57" fmla="*/ 7 h 144"/>
                  <a:gd name="T58" fmla="*/ 0 w 283"/>
                  <a:gd name="T59" fmla="*/ 0 h 144"/>
                  <a:gd name="T60" fmla="*/ 0 w 283"/>
                  <a:gd name="T61" fmla="*/ 6 h 144"/>
                  <a:gd name="T62" fmla="*/ 0 w 283"/>
                  <a:gd name="T63" fmla="*/ 6 h 144"/>
                  <a:gd name="T64" fmla="*/ 0 w 283"/>
                  <a:gd name="T65" fmla="*/ 7 h 144"/>
                  <a:gd name="T66" fmla="*/ 0 w 283"/>
                  <a:gd name="T67" fmla="*/ 4 h 144"/>
                  <a:gd name="T68" fmla="*/ 0 w 283"/>
                  <a:gd name="T69" fmla="*/ 8 h 144"/>
                  <a:gd name="T70" fmla="*/ 0 w 283"/>
                  <a:gd name="T71" fmla="*/ 0 h 144"/>
                  <a:gd name="T72" fmla="*/ 0 w 283"/>
                  <a:gd name="T73" fmla="*/ 6 h 144"/>
                  <a:gd name="T74" fmla="*/ 0 w 283"/>
                  <a:gd name="T75" fmla="*/ 0 h 144"/>
                  <a:gd name="T76" fmla="*/ 0 w 283"/>
                  <a:gd name="T77" fmla="*/ 7 h 144"/>
                  <a:gd name="T78" fmla="*/ 0 w 283"/>
                  <a:gd name="T79" fmla="*/ 2 h 144"/>
                  <a:gd name="T80" fmla="*/ 0 w 283"/>
                  <a:gd name="T81" fmla="*/ 0 h 144"/>
                  <a:gd name="T82" fmla="*/ 0 w 283"/>
                  <a:gd name="T83" fmla="*/ 7 h 1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3" h="144">
                    <a:moveTo>
                      <a:pt x="0" y="24"/>
                    </a:moveTo>
                    <a:lnTo>
                      <a:pt x="0" y="36"/>
                    </a:lnTo>
                    <a:lnTo>
                      <a:pt x="6" y="30"/>
                    </a:lnTo>
                    <a:lnTo>
                      <a:pt x="12" y="24"/>
                    </a:lnTo>
                    <a:lnTo>
                      <a:pt x="12" y="12"/>
                    </a:lnTo>
                    <a:lnTo>
                      <a:pt x="12" y="42"/>
                    </a:lnTo>
                    <a:lnTo>
                      <a:pt x="18" y="36"/>
                    </a:lnTo>
                    <a:lnTo>
                      <a:pt x="18" y="6"/>
                    </a:lnTo>
                    <a:lnTo>
                      <a:pt x="18" y="132"/>
                    </a:lnTo>
                    <a:lnTo>
                      <a:pt x="24" y="126"/>
                    </a:lnTo>
                    <a:lnTo>
                      <a:pt x="24" y="30"/>
                    </a:lnTo>
                    <a:lnTo>
                      <a:pt x="30" y="24"/>
                    </a:lnTo>
                    <a:lnTo>
                      <a:pt x="30" y="12"/>
                    </a:lnTo>
                    <a:lnTo>
                      <a:pt x="36" y="18"/>
                    </a:lnTo>
                    <a:lnTo>
                      <a:pt x="36" y="36"/>
                    </a:lnTo>
                    <a:lnTo>
                      <a:pt x="42" y="30"/>
                    </a:lnTo>
                    <a:lnTo>
                      <a:pt x="42" y="36"/>
                    </a:lnTo>
                    <a:lnTo>
                      <a:pt x="42" y="18"/>
                    </a:lnTo>
                    <a:lnTo>
                      <a:pt x="48" y="12"/>
                    </a:lnTo>
                    <a:lnTo>
                      <a:pt x="48" y="42"/>
                    </a:lnTo>
                    <a:lnTo>
                      <a:pt x="48" y="36"/>
                    </a:lnTo>
                    <a:lnTo>
                      <a:pt x="54" y="42"/>
                    </a:lnTo>
                    <a:lnTo>
                      <a:pt x="54" y="126"/>
                    </a:lnTo>
                    <a:lnTo>
                      <a:pt x="54" y="6"/>
                    </a:lnTo>
                    <a:lnTo>
                      <a:pt x="54" y="114"/>
                    </a:lnTo>
                    <a:lnTo>
                      <a:pt x="60" y="96"/>
                    </a:lnTo>
                    <a:lnTo>
                      <a:pt x="60" y="30"/>
                    </a:lnTo>
                    <a:lnTo>
                      <a:pt x="66" y="24"/>
                    </a:lnTo>
                    <a:lnTo>
                      <a:pt x="66" y="6"/>
                    </a:lnTo>
                    <a:lnTo>
                      <a:pt x="66" y="12"/>
                    </a:lnTo>
                    <a:lnTo>
                      <a:pt x="72" y="18"/>
                    </a:lnTo>
                    <a:lnTo>
                      <a:pt x="72" y="30"/>
                    </a:lnTo>
                    <a:lnTo>
                      <a:pt x="78" y="24"/>
                    </a:lnTo>
                    <a:lnTo>
                      <a:pt x="78" y="18"/>
                    </a:lnTo>
                    <a:lnTo>
                      <a:pt x="84" y="12"/>
                    </a:lnTo>
                    <a:lnTo>
                      <a:pt x="84" y="6"/>
                    </a:lnTo>
                    <a:lnTo>
                      <a:pt x="84" y="36"/>
                    </a:lnTo>
                    <a:lnTo>
                      <a:pt x="90" y="18"/>
                    </a:lnTo>
                    <a:lnTo>
                      <a:pt x="90" y="6"/>
                    </a:lnTo>
                    <a:lnTo>
                      <a:pt x="90" y="132"/>
                    </a:lnTo>
                    <a:lnTo>
                      <a:pt x="96" y="120"/>
                    </a:lnTo>
                    <a:lnTo>
                      <a:pt x="96" y="30"/>
                    </a:lnTo>
                    <a:lnTo>
                      <a:pt x="102" y="36"/>
                    </a:lnTo>
                    <a:lnTo>
                      <a:pt x="102" y="18"/>
                    </a:lnTo>
                    <a:lnTo>
                      <a:pt x="108" y="12"/>
                    </a:lnTo>
                    <a:lnTo>
                      <a:pt x="108" y="36"/>
                    </a:lnTo>
                    <a:lnTo>
                      <a:pt x="114" y="42"/>
                    </a:lnTo>
                    <a:lnTo>
                      <a:pt x="114" y="24"/>
                    </a:lnTo>
                    <a:lnTo>
                      <a:pt x="120" y="18"/>
                    </a:lnTo>
                    <a:lnTo>
                      <a:pt x="120" y="48"/>
                    </a:lnTo>
                    <a:lnTo>
                      <a:pt x="126" y="42"/>
                    </a:lnTo>
                    <a:lnTo>
                      <a:pt x="126" y="144"/>
                    </a:lnTo>
                    <a:lnTo>
                      <a:pt x="126" y="6"/>
                    </a:lnTo>
                    <a:lnTo>
                      <a:pt x="126" y="126"/>
                    </a:lnTo>
                    <a:lnTo>
                      <a:pt x="132" y="114"/>
                    </a:lnTo>
                    <a:lnTo>
                      <a:pt x="132" y="42"/>
                    </a:lnTo>
                    <a:lnTo>
                      <a:pt x="138" y="36"/>
                    </a:lnTo>
                    <a:lnTo>
                      <a:pt x="138" y="42"/>
                    </a:lnTo>
                    <a:lnTo>
                      <a:pt x="138" y="18"/>
                    </a:lnTo>
                    <a:lnTo>
                      <a:pt x="144" y="24"/>
                    </a:lnTo>
                    <a:lnTo>
                      <a:pt x="144" y="42"/>
                    </a:lnTo>
                    <a:lnTo>
                      <a:pt x="144" y="36"/>
                    </a:lnTo>
                    <a:lnTo>
                      <a:pt x="150" y="42"/>
                    </a:lnTo>
                    <a:lnTo>
                      <a:pt x="150" y="18"/>
                    </a:lnTo>
                    <a:lnTo>
                      <a:pt x="156" y="12"/>
                    </a:lnTo>
                    <a:lnTo>
                      <a:pt x="156" y="48"/>
                    </a:lnTo>
                    <a:lnTo>
                      <a:pt x="156" y="42"/>
                    </a:lnTo>
                    <a:lnTo>
                      <a:pt x="162" y="36"/>
                    </a:lnTo>
                    <a:lnTo>
                      <a:pt x="162" y="132"/>
                    </a:lnTo>
                    <a:lnTo>
                      <a:pt x="162" y="6"/>
                    </a:lnTo>
                    <a:lnTo>
                      <a:pt x="162" y="96"/>
                    </a:lnTo>
                    <a:lnTo>
                      <a:pt x="168" y="72"/>
                    </a:lnTo>
                    <a:lnTo>
                      <a:pt x="168" y="30"/>
                    </a:lnTo>
                    <a:lnTo>
                      <a:pt x="174" y="24"/>
                    </a:lnTo>
                    <a:lnTo>
                      <a:pt x="174" y="30"/>
                    </a:lnTo>
                    <a:lnTo>
                      <a:pt x="174" y="6"/>
                    </a:lnTo>
                    <a:lnTo>
                      <a:pt x="174" y="12"/>
                    </a:lnTo>
                    <a:lnTo>
                      <a:pt x="180" y="18"/>
                    </a:lnTo>
                    <a:lnTo>
                      <a:pt x="180" y="30"/>
                    </a:lnTo>
                    <a:lnTo>
                      <a:pt x="187" y="24"/>
                    </a:lnTo>
                    <a:lnTo>
                      <a:pt x="187" y="30"/>
                    </a:lnTo>
                    <a:lnTo>
                      <a:pt x="187" y="12"/>
                    </a:lnTo>
                    <a:lnTo>
                      <a:pt x="193" y="6"/>
                    </a:lnTo>
                    <a:lnTo>
                      <a:pt x="193" y="0"/>
                    </a:lnTo>
                    <a:lnTo>
                      <a:pt x="193" y="30"/>
                    </a:lnTo>
                    <a:lnTo>
                      <a:pt x="199" y="24"/>
                    </a:lnTo>
                    <a:lnTo>
                      <a:pt x="199" y="120"/>
                    </a:lnTo>
                    <a:lnTo>
                      <a:pt x="199" y="0"/>
                    </a:lnTo>
                    <a:lnTo>
                      <a:pt x="199" y="114"/>
                    </a:lnTo>
                    <a:lnTo>
                      <a:pt x="205" y="96"/>
                    </a:lnTo>
                    <a:lnTo>
                      <a:pt x="205" y="24"/>
                    </a:lnTo>
                    <a:lnTo>
                      <a:pt x="211" y="18"/>
                    </a:lnTo>
                    <a:lnTo>
                      <a:pt x="211" y="24"/>
                    </a:lnTo>
                    <a:lnTo>
                      <a:pt x="211" y="6"/>
                    </a:lnTo>
                    <a:lnTo>
                      <a:pt x="217" y="12"/>
                    </a:lnTo>
                    <a:lnTo>
                      <a:pt x="217" y="30"/>
                    </a:lnTo>
                    <a:lnTo>
                      <a:pt x="223" y="24"/>
                    </a:lnTo>
                    <a:lnTo>
                      <a:pt x="223" y="30"/>
                    </a:lnTo>
                    <a:lnTo>
                      <a:pt x="223" y="18"/>
                    </a:lnTo>
                    <a:lnTo>
                      <a:pt x="229" y="12"/>
                    </a:lnTo>
                    <a:lnTo>
                      <a:pt x="229" y="6"/>
                    </a:lnTo>
                    <a:lnTo>
                      <a:pt x="229" y="36"/>
                    </a:lnTo>
                    <a:lnTo>
                      <a:pt x="235" y="30"/>
                    </a:lnTo>
                    <a:lnTo>
                      <a:pt x="235" y="126"/>
                    </a:lnTo>
                    <a:lnTo>
                      <a:pt x="235" y="0"/>
                    </a:lnTo>
                    <a:lnTo>
                      <a:pt x="235" y="120"/>
                    </a:lnTo>
                    <a:lnTo>
                      <a:pt x="241" y="114"/>
                    </a:lnTo>
                    <a:lnTo>
                      <a:pt x="241" y="24"/>
                    </a:lnTo>
                    <a:lnTo>
                      <a:pt x="247" y="18"/>
                    </a:lnTo>
                    <a:lnTo>
                      <a:pt x="247" y="24"/>
                    </a:lnTo>
                    <a:lnTo>
                      <a:pt x="247" y="0"/>
                    </a:lnTo>
                    <a:lnTo>
                      <a:pt x="253" y="6"/>
                    </a:lnTo>
                    <a:lnTo>
                      <a:pt x="253" y="24"/>
                    </a:lnTo>
                    <a:lnTo>
                      <a:pt x="259" y="30"/>
                    </a:lnTo>
                    <a:lnTo>
                      <a:pt x="259" y="18"/>
                    </a:lnTo>
                    <a:lnTo>
                      <a:pt x="265" y="12"/>
                    </a:lnTo>
                    <a:lnTo>
                      <a:pt x="265" y="6"/>
                    </a:lnTo>
                    <a:lnTo>
                      <a:pt x="265" y="36"/>
                    </a:lnTo>
                    <a:lnTo>
                      <a:pt x="271" y="30"/>
                    </a:lnTo>
                    <a:lnTo>
                      <a:pt x="271" y="0"/>
                    </a:lnTo>
                    <a:lnTo>
                      <a:pt x="271" y="120"/>
                    </a:lnTo>
                    <a:lnTo>
                      <a:pt x="277" y="126"/>
                    </a:lnTo>
                    <a:lnTo>
                      <a:pt x="277" y="30"/>
                    </a:lnTo>
                    <a:lnTo>
                      <a:pt x="277" y="36"/>
                    </a:lnTo>
                    <a:lnTo>
                      <a:pt x="283" y="3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" name="Freeform 40">
                <a:extLst>
                  <a:ext uri="{FF2B5EF4-FFF2-40B4-BE49-F238E27FC236}">
                    <a16:creationId xmlns:a16="http://schemas.microsoft.com/office/drawing/2014/main" id="{122D8443-63A1-9747-B0D2-DCDF1AE21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3928"/>
                <a:ext cx="0" cy="11"/>
              </a:xfrm>
              <a:custGeom>
                <a:avLst/>
                <a:gdLst>
                  <a:gd name="T0" fmla="*/ 0 w 6"/>
                  <a:gd name="T1" fmla="*/ 3 h 24"/>
                  <a:gd name="T2" fmla="*/ 0 w 6"/>
                  <a:gd name="T3" fmla="*/ 4 h 24"/>
                  <a:gd name="T4" fmla="*/ 0 w 6"/>
                  <a:gd name="T5" fmla="*/ 0 h 24"/>
                  <a:gd name="T6" fmla="*/ 0 w 6"/>
                  <a:gd name="T7" fmla="*/ 2 h 24"/>
                  <a:gd name="T8" fmla="*/ 0 w 6"/>
                  <a:gd name="T9" fmla="*/ 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24">
                    <a:moveTo>
                      <a:pt x="0" y="18"/>
                    </a:moveTo>
                    <a:lnTo>
                      <a:pt x="0" y="24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6" y="18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" name="Freeform 41">
                <a:extLst>
                  <a:ext uri="{FF2B5EF4-FFF2-40B4-BE49-F238E27FC236}">
                    <a16:creationId xmlns:a16="http://schemas.microsoft.com/office/drawing/2014/main" id="{9034AFE2-35DB-5647-B98D-91EFA7B97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3812"/>
                <a:ext cx="71" cy="87"/>
              </a:xfrm>
              <a:custGeom>
                <a:avLst/>
                <a:gdLst>
                  <a:gd name="T0" fmla="*/ 0 w 277"/>
                  <a:gd name="T1" fmla="*/ 12 h 161"/>
                  <a:gd name="T2" fmla="*/ 0 w 277"/>
                  <a:gd name="T3" fmla="*/ 37 h 161"/>
                  <a:gd name="T4" fmla="*/ 0 w 277"/>
                  <a:gd name="T5" fmla="*/ 17 h 161"/>
                  <a:gd name="T6" fmla="*/ 0 w 277"/>
                  <a:gd name="T7" fmla="*/ 20 h 161"/>
                  <a:gd name="T8" fmla="*/ 0 w 277"/>
                  <a:gd name="T9" fmla="*/ 20 h 161"/>
                  <a:gd name="T10" fmla="*/ 0 w 277"/>
                  <a:gd name="T11" fmla="*/ 16 h 161"/>
                  <a:gd name="T12" fmla="*/ 0 w 277"/>
                  <a:gd name="T13" fmla="*/ 12 h 161"/>
                  <a:gd name="T14" fmla="*/ 0 w 277"/>
                  <a:gd name="T15" fmla="*/ 37 h 161"/>
                  <a:gd name="T16" fmla="*/ 0 w 277"/>
                  <a:gd name="T17" fmla="*/ 20 h 161"/>
                  <a:gd name="T18" fmla="*/ 0 w 277"/>
                  <a:gd name="T19" fmla="*/ 20 h 161"/>
                  <a:gd name="T20" fmla="*/ 0 w 277"/>
                  <a:gd name="T21" fmla="*/ 17 h 161"/>
                  <a:gd name="T22" fmla="*/ 0 w 277"/>
                  <a:gd name="T23" fmla="*/ 14 h 161"/>
                  <a:gd name="T24" fmla="*/ 0 w 277"/>
                  <a:gd name="T25" fmla="*/ 11 h 161"/>
                  <a:gd name="T26" fmla="*/ 0 w 277"/>
                  <a:gd name="T27" fmla="*/ 17 h 161"/>
                  <a:gd name="T28" fmla="*/ 0 w 277"/>
                  <a:gd name="T29" fmla="*/ 14 h 161"/>
                  <a:gd name="T30" fmla="*/ 0 w 277"/>
                  <a:gd name="T31" fmla="*/ 16 h 161"/>
                  <a:gd name="T32" fmla="*/ 0 w 277"/>
                  <a:gd name="T33" fmla="*/ 11 h 161"/>
                  <a:gd name="T34" fmla="*/ 0 w 277"/>
                  <a:gd name="T35" fmla="*/ 17 h 161"/>
                  <a:gd name="T36" fmla="*/ 0 w 277"/>
                  <a:gd name="T37" fmla="*/ 30 h 161"/>
                  <a:gd name="T38" fmla="*/ 0 w 277"/>
                  <a:gd name="T39" fmla="*/ 16 h 161"/>
                  <a:gd name="T40" fmla="*/ 0 w 277"/>
                  <a:gd name="T41" fmla="*/ 10 h 161"/>
                  <a:gd name="T42" fmla="*/ 0 w 277"/>
                  <a:gd name="T43" fmla="*/ 7 h 161"/>
                  <a:gd name="T44" fmla="*/ 0 w 277"/>
                  <a:gd name="T45" fmla="*/ 11 h 161"/>
                  <a:gd name="T46" fmla="*/ 0 w 277"/>
                  <a:gd name="T47" fmla="*/ 14 h 161"/>
                  <a:gd name="T48" fmla="*/ 0 w 277"/>
                  <a:gd name="T49" fmla="*/ 7 h 161"/>
                  <a:gd name="T50" fmla="*/ 0 w 277"/>
                  <a:gd name="T51" fmla="*/ 8 h 161"/>
                  <a:gd name="T52" fmla="*/ 0 w 277"/>
                  <a:gd name="T53" fmla="*/ 6 h 161"/>
                  <a:gd name="T54" fmla="*/ 0 w 277"/>
                  <a:gd name="T55" fmla="*/ 7 h 161"/>
                  <a:gd name="T56" fmla="*/ 0 w 277"/>
                  <a:gd name="T57" fmla="*/ 3 h 161"/>
                  <a:gd name="T58" fmla="*/ 0 w 277"/>
                  <a:gd name="T59" fmla="*/ 7 h 161"/>
                  <a:gd name="T60" fmla="*/ 0 w 277"/>
                  <a:gd name="T61" fmla="*/ 7 h 161"/>
                  <a:gd name="T62" fmla="*/ 0 w 277"/>
                  <a:gd name="T63" fmla="*/ 8 h 161"/>
                  <a:gd name="T64" fmla="*/ 0 w 277"/>
                  <a:gd name="T65" fmla="*/ 7 h 161"/>
                  <a:gd name="T66" fmla="*/ 0 w 277"/>
                  <a:gd name="T67" fmla="*/ 0 h 161"/>
                  <a:gd name="T68" fmla="*/ 0 w 277"/>
                  <a:gd name="T69" fmla="*/ 6 h 161"/>
                  <a:gd name="T70" fmla="*/ 0 w 277"/>
                  <a:gd name="T71" fmla="*/ 3 h 161"/>
                  <a:gd name="T72" fmla="*/ 0 w 277"/>
                  <a:gd name="T73" fmla="*/ 4 h 161"/>
                  <a:gd name="T74" fmla="*/ 0 w 277"/>
                  <a:gd name="T75" fmla="*/ 3 h 161"/>
                  <a:gd name="T76" fmla="*/ 0 w 277"/>
                  <a:gd name="T77" fmla="*/ 0 h 161"/>
                  <a:gd name="T78" fmla="*/ 0 w 277"/>
                  <a:gd name="T79" fmla="*/ 7 h 161"/>
                  <a:gd name="T80" fmla="*/ 0 w 277"/>
                  <a:gd name="T81" fmla="*/ 4 h 161"/>
                  <a:gd name="T82" fmla="*/ 0 w 277"/>
                  <a:gd name="T83" fmla="*/ 7 h 16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7" h="161">
                    <a:moveTo>
                      <a:pt x="0" y="84"/>
                    </a:moveTo>
                    <a:lnTo>
                      <a:pt x="0" y="90"/>
                    </a:lnTo>
                    <a:lnTo>
                      <a:pt x="0" y="54"/>
                    </a:lnTo>
                    <a:lnTo>
                      <a:pt x="0" y="60"/>
                    </a:lnTo>
                    <a:lnTo>
                      <a:pt x="6" y="66"/>
                    </a:lnTo>
                    <a:lnTo>
                      <a:pt x="6" y="161"/>
                    </a:lnTo>
                    <a:lnTo>
                      <a:pt x="6" y="84"/>
                    </a:lnTo>
                    <a:lnTo>
                      <a:pt x="12" y="78"/>
                    </a:lnTo>
                    <a:lnTo>
                      <a:pt x="12" y="72"/>
                    </a:lnTo>
                    <a:lnTo>
                      <a:pt x="18" y="78"/>
                    </a:lnTo>
                    <a:lnTo>
                      <a:pt x="18" y="72"/>
                    </a:lnTo>
                    <a:lnTo>
                      <a:pt x="18" y="84"/>
                    </a:lnTo>
                    <a:lnTo>
                      <a:pt x="24" y="90"/>
                    </a:lnTo>
                    <a:lnTo>
                      <a:pt x="24" y="84"/>
                    </a:lnTo>
                    <a:lnTo>
                      <a:pt x="30" y="78"/>
                    </a:lnTo>
                    <a:lnTo>
                      <a:pt x="30" y="66"/>
                    </a:lnTo>
                    <a:lnTo>
                      <a:pt x="30" y="90"/>
                    </a:lnTo>
                    <a:lnTo>
                      <a:pt x="36" y="84"/>
                    </a:lnTo>
                    <a:lnTo>
                      <a:pt x="36" y="54"/>
                    </a:lnTo>
                    <a:lnTo>
                      <a:pt x="36" y="131"/>
                    </a:lnTo>
                    <a:lnTo>
                      <a:pt x="42" y="143"/>
                    </a:lnTo>
                    <a:lnTo>
                      <a:pt x="42" y="155"/>
                    </a:lnTo>
                    <a:lnTo>
                      <a:pt x="42" y="84"/>
                    </a:lnTo>
                    <a:lnTo>
                      <a:pt x="48" y="78"/>
                    </a:lnTo>
                    <a:lnTo>
                      <a:pt x="48" y="84"/>
                    </a:lnTo>
                    <a:lnTo>
                      <a:pt x="48" y="72"/>
                    </a:lnTo>
                    <a:lnTo>
                      <a:pt x="54" y="66"/>
                    </a:lnTo>
                    <a:lnTo>
                      <a:pt x="54" y="84"/>
                    </a:lnTo>
                    <a:lnTo>
                      <a:pt x="54" y="78"/>
                    </a:lnTo>
                    <a:lnTo>
                      <a:pt x="60" y="84"/>
                    </a:lnTo>
                    <a:lnTo>
                      <a:pt x="60" y="72"/>
                    </a:lnTo>
                    <a:lnTo>
                      <a:pt x="66" y="66"/>
                    </a:lnTo>
                    <a:lnTo>
                      <a:pt x="66" y="84"/>
                    </a:lnTo>
                    <a:lnTo>
                      <a:pt x="66" y="60"/>
                    </a:lnTo>
                    <a:lnTo>
                      <a:pt x="66" y="84"/>
                    </a:lnTo>
                    <a:lnTo>
                      <a:pt x="72" y="78"/>
                    </a:lnTo>
                    <a:lnTo>
                      <a:pt x="72" y="48"/>
                    </a:lnTo>
                    <a:lnTo>
                      <a:pt x="72" y="149"/>
                    </a:lnTo>
                    <a:lnTo>
                      <a:pt x="78" y="155"/>
                    </a:lnTo>
                    <a:lnTo>
                      <a:pt x="78" y="72"/>
                    </a:lnTo>
                    <a:lnTo>
                      <a:pt x="84" y="66"/>
                    </a:lnTo>
                    <a:lnTo>
                      <a:pt x="84" y="54"/>
                    </a:lnTo>
                    <a:lnTo>
                      <a:pt x="90" y="60"/>
                    </a:lnTo>
                    <a:lnTo>
                      <a:pt x="90" y="72"/>
                    </a:lnTo>
                    <a:lnTo>
                      <a:pt x="96" y="66"/>
                    </a:lnTo>
                    <a:lnTo>
                      <a:pt x="96" y="72"/>
                    </a:lnTo>
                    <a:lnTo>
                      <a:pt x="96" y="54"/>
                    </a:lnTo>
                    <a:lnTo>
                      <a:pt x="102" y="48"/>
                    </a:lnTo>
                    <a:lnTo>
                      <a:pt x="102" y="72"/>
                    </a:lnTo>
                    <a:lnTo>
                      <a:pt x="102" y="66"/>
                    </a:lnTo>
                    <a:lnTo>
                      <a:pt x="108" y="72"/>
                    </a:lnTo>
                    <a:lnTo>
                      <a:pt x="108" y="137"/>
                    </a:lnTo>
                    <a:lnTo>
                      <a:pt x="108" y="30"/>
                    </a:lnTo>
                    <a:lnTo>
                      <a:pt x="108" y="131"/>
                    </a:lnTo>
                    <a:lnTo>
                      <a:pt x="114" y="125"/>
                    </a:lnTo>
                    <a:lnTo>
                      <a:pt x="114" y="60"/>
                    </a:lnTo>
                    <a:lnTo>
                      <a:pt x="120" y="66"/>
                    </a:lnTo>
                    <a:lnTo>
                      <a:pt x="120" y="42"/>
                    </a:lnTo>
                    <a:lnTo>
                      <a:pt x="120" y="48"/>
                    </a:lnTo>
                    <a:lnTo>
                      <a:pt x="126" y="42"/>
                    </a:lnTo>
                    <a:lnTo>
                      <a:pt x="126" y="54"/>
                    </a:lnTo>
                    <a:lnTo>
                      <a:pt x="132" y="48"/>
                    </a:lnTo>
                    <a:lnTo>
                      <a:pt x="132" y="30"/>
                    </a:lnTo>
                    <a:lnTo>
                      <a:pt x="138" y="36"/>
                    </a:lnTo>
                    <a:lnTo>
                      <a:pt x="138" y="54"/>
                    </a:lnTo>
                    <a:lnTo>
                      <a:pt x="144" y="48"/>
                    </a:lnTo>
                    <a:lnTo>
                      <a:pt x="144" y="125"/>
                    </a:lnTo>
                    <a:lnTo>
                      <a:pt x="144" y="24"/>
                    </a:lnTo>
                    <a:lnTo>
                      <a:pt x="144" y="60"/>
                    </a:lnTo>
                    <a:lnTo>
                      <a:pt x="150" y="54"/>
                    </a:lnTo>
                    <a:lnTo>
                      <a:pt x="150" y="42"/>
                    </a:lnTo>
                    <a:lnTo>
                      <a:pt x="162" y="30"/>
                    </a:lnTo>
                    <a:lnTo>
                      <a:pt x="156" y="30"/>
                    </a:lnTo>
                    <a:lnTo>
                      <a:pt x="162" y="42"/>
                    </a:lnTo>
                    <a:lnTo>
                      <a:pt x="168" y="36"/>
                    </a:lnTo>
                    <a:lnTo>
                      <a:pt x="168" y="42"/>
                    </a:lnTo>
                    <a:lnTo>
                      <a:pt x="168" y="18"/>
                    </a:lnTo>
                    <a:lnTo>
                      <a:pt x="168" y="24"/>
                    </a:lnTo>
                    <a:lnTo>
                      <a:pt x="174" y="30"/>
                    </a:lnTo>
                    <a:lnTo>
                      <a:pt x="174" y="42"/>
                    </a:lnTo>
                    <a:lnTo>
                      <a:pt x="174" y="30"/>
                    </a:lnTo>
                    <a:lnTo>
                      <a:pt x="180" y="24"/>
                    </a:lnTo>
                    <a:lnTo>
                      <a:pt x="180" y="113"/>
                    </a:lnTo>
                    <a:lnTo>
                      <a:pt x="180" y="6"/>
                    </a:lnTo>
                    <a:lnTo>
                      <a:pt x="180" y="42"/>
                    </a:lnTo>
                    <a:lnTo>
                      <a:pt x="186" y="36"/>
                    </a:lnTo>
                    <a:lnTo>
                      <a:pt x="186" y="30"/>
                    </a:lnTo>
                    <a:lnTo>
                      <a:pt x="192" y="24"/>
                    </a:lnTo>
                    <a:lnTo>
                      <a:pt x="192" y="18"/>
                    </a:lnTo>
                    <a:lnTo>
                      <a:pt x="192" y="30"/>
                    </a:lnTo>
                    <a:lnTo>
                      <a:pt x="198" y="36"/>
                    </a:lnTo>
                    <a:lnTo>
                      <a:pt x="198" y="30"/>
                    </a:lnTo>
                    <a:lnTo>
                      <a:pt x="198" y="36"/>
                    </a:lnTo>
                    <a:lnTo>
                      <a:pt x="204" y="30"/>
                    </a:lnTo>
                    <a:lnTo>
                      <a:pt x="204" y="12"/>
                    </a:lnTo>
                    <a:lnTo>
                      <a:pt x="204" y="30"/>
                    </a:lnTo>
                    <a:lnTo>
                      <a:pt x="210" y="36"/>
                    </a:lnTo>
                    <a:lnTo>
                      <a:pt x="210" y="6"/>
                    </a:lnTo>
                    <a:lnTo>
                      <a:pt x="216" y="0"/>
                    </a:lnTo>
                    <a:lnTo>
                      <a:pt x="216" y="107"/>
                    </a:lnTo>
                    <a:lnTo>
                      <a:pt x="216" y="30"/>
                    </a:lnTo>
                    <a:lnTo>
                      <a:pt x="222" y="24"/>
                    </a:lnTo>
                    <a:lnTo>
                      <a:pt x="222" y="30"/>
                    </a:lnTo>
                    <a:lnTo>
                      <a:pt x="222" y="18"/>
                    </a:lnTo>
                    <a:lnTo>
                      <a:pt x="229" y="12"/>
                    </a:lnTo>
                    <a:lnTo>
                      <a:pt x="229" y="24"/>
                    </a:lnTo>
                    <a:lnTo>
                      <a:pt x="229" y="6"/>
                    </a:lnTo>
                    <a:lnTo>
                      <a:pt x="229" y="18"/>
                    </a:lnTo>
                    <a:lnTo>
                      <a:pt x="235" y="24"/>
                    </a:lnTo>
                    <a:lnTo>
                      <a:pt x="241" y="18"/>
                    </a:lnTo>
                    <a:lnTo>
                      <a:pt x="241" y="6"/>
                    </a:lnTo>
                    <a:lnTo>
                      <a:pt x="241" y="30"/>
                    </a:lnTo>
                    <a:lnTo>
                      <a:pt x="247" y="24"/>
                    </a:lnTo>
                    <a:lnTo>
                      <a:pt x="247" y="0"/>
                    </a:lnTo>
                    <a:lnTo>
                      <a:pt x="253" y="6"/>
                    </a:lnTo>
                    <a:lnTo>
                      <a:pt x="253" y="107"/>
                    </a:lnTo>
                    <a:lnTo>
                      <a:pt x="253" y="30"/>
                    </a:lnTo>
                    <a:lnTo>
                      <a:pt x="259" y="24"/>
                    </a:lnTo>
                    <a:lnTo>
                      <a:pt x="259" y="30"/>
                    </a:lnTo>
                    <a:lnTo>
                      <a:pt x="259" y="18"/>
                    </a:lnTo>
                    <a:lnTo>
                      <a:pt x="265" y="12"/>
                    </a:lnTo>
                    <a:lnTo>
                      <a:pt x="265" y="30"/>
                    </a:lnTo>
                    <a:lnTo>
                      <a:pt x="271" y="30"/>
                    </a:lnTo>
                    <a:lnTo>
                      <a:pt x="277" y="18"/>
                    </a:lnTo>
                    <a:lnTo>
                      <a:pt x="277" y="12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" name="Freeform 42">
                <a:extLst>
                  <a:ext uri="{FF2B5EF4-FFF2-40B4-BE49-F238E27FC236}">
                    <a16:creationId xmlns:a16="http://schemas.microsoft.com/office/drawing/2014/main" id="{33265146-635D-0A4B-A62F-2A2BFEC5B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3812"/>
                <a:ext cx="70" cy="77"/>
              </a:xfrm>
              <a:custGeom>
                <a:avLst/>
                <a:gdLst>
                  <a:gd name="T0" fmla="*/ 0 w 277"/>
                  <a:gd name="T1" fmla="*/ 7 h 143"/>
                  <a:gd name="T2" fmla="*/ 0 w 277"/>
                  <a:gd name="T3" fmla="*/ 8 h 143"/>
                  <a:gd name="T4" fmla="*/ 0 w 277"/>
                  <a:gd name="T5" fmla="*/ 7 h 143"/>
                  <a:gd name="T6" fmla="*/ 0 w 277"/>
                  <a:gd name="T7" fmla="*/ 4 h 143"/>
                  <a:gd name="T8" fmla="*/ 0 w 277"/>
                  <a:gd name="T9" fmla="*/ 8 h 143"/>
                  <a:gd name="T10" fmla="*/ 0 w 277"/>
                  <a:gd name="T11" fmla="*/ 6 h 143"/>
                  <a:gd name="T12" fmla="*/ 0 w 277"/>
                  <a:gd name="T13" fmla="*/ 11 h 143"/>
                  <a:gd name="T14" fmla="*/ 0 w 277"/>
                  <a:gd name="T15" fmla="*/ 20 h 143"/>
                  <a:gd name="T16" fmla="*/ 0 w 277"/>
                  <a:gd name="T17" fmla="*/ 8 h 143"/>
                  <a:gd name="T18" fmla="*/ 0 w 277"/>
                  <a:gd name="T19" fmla="*/ 6 h 143"/>
                  <a:gd name="T20" fmla="*/ 0 w 277"/>
                  <a:gd name="T21" fmla="*/ 11 h 143"/>
                  <a:gd name="T22" fmla="*/ 0 w 277"/>
                  <a:gd name="T23" fmla="*/ 8 h 143"/>
                  <a:gd name="T24" fmla="*/ 0 w 277"/>
                  <a:gd name="T25" fmla="*/ 10 h 143"/>
                  <a:gd name="T26" fmla="*/ 0 w 277"/>
                  <a:gd name="T27" fmla="*/ 25 h 143"/>
                  <a:gd name="T28" fmla="*/ 0 w 277"/>
                  <a:gd name="T29" fmla="*/ 8 h 143"/>
                  <a:gd name="T30" fmla="*/ 0 w 277"/>
                  <a:gd name="T31" fmla="*/ 12 h 143"/>
                  <a:gd name="T32" fmla="*/ 0 w 277"/>
                  <a:gd name="T33" fmla="*/ 11 h 143"/>
                  <a:gd name="T34" fmla="*/ 0 w 277"/>
                  <a:gd name="T35" fmla="*/ 12 h 143"/>
                  <a:gd name="T36" fmla="*/ 0 w 277"/>
                  <a:gd name="T37" fmla="*/ 14 h 143"/>
                  <a:gd name="T38" fmla="*/ 0 w 277"/>
                  <a:gd name="T39" fmla="*/ 12 h 143"/>
                  <a:gd name="T40" fmla="*/ 0 w 277"/>
                  <a:gd name="T41" fmla="*/ 10 h 143"/>
                  <a:gd name="T42" fmla="*/ 0 w 277"/>
                  <a:gd name="T43" fmla="*/ 14 h 143"/>
                  <a:gd name="T44" fmla="*/ 0 w 277"/>
                  <a:gd name="T45" fmla="*/ 14 h 143"/>
                  <a:gd name="T46" fmla="*/ 0 w 277"/>
                  <a:gd name="T47" fmla="*/ 14 h 143"/>
                  <a:gd name="T48" fmla="*/ 0 w 277"/>
                  <a:gd name="T49" fmla="*/ 25 h 143"/>
                  <a:gd name="T50" fmla="*/ 0 w 277"/>
                  <a:gd name="T51" fmla="*/ 10 h 143"/>
                  <a:gd name="T52" fmla="*/ 0 w 277"/>
                  <a:gd name="T53" fmla="*/ 12 h 143"/>
                  <a:gd name="T54" fmla="*/ 0 w 277"/>
                  <a:gd name="T55" fmla="*/ 14 h 143"/>
                  <a:gd name="T56" fmla="*/ 0 w 277"/>
                  <a:gd name="T57" fmla="*/ 18 h 143"/>
                  <a:gd name="T58" fmla="*/ 0 w 277"/>
                  <a:gd name="T59" fmla="*/ 14 h 143"/>
                  <a:gd name="T60" fmla="*/ 0 w 277"/>
                  <a:gd name="T61" fmla="*/ 10 h 143"/>
                  <a:gd name="T62" fmla="*/ 0 w 277"/>
                  <a:gd name="T63" fmla="*/ 14 h 143"/>
                  <a:gd name="T64" fmla="*/ 0 w 277"/>
                  <a:gd name="T65" fmla="*/ 12 h 143"/>
                  <a:gd name="T66" fmla="*/ 0 w 277"/>
                  <a:gd name="T67" fmla="*/ 16 h 143"/>
                  <a:gd name="T68" fmla="*/ 0 w 277"/>
                  <a:gd name="T69" fmla="*/ 22 h 143"/>
                  <a:gd name="T70" fmla="*/ 0 w 277"/>
                  <a:gd name="T71" fmla="*/ 14 h 143"/>
                  <a:gd name="T72" fmla="*/ 0 w 277"/>
                  <a:gd name="T73" fmla="*/ 11 h 143"/>
                  <a:gd name="T74" fmla="*/ 0 w 277"/>
                  <a:gd name="T75" fmla="*/ 16 h 143"/>
                  <a:gd name="T76" fmla="*/ 0 w 277"/>
                  <a:gd name="T77" fmla="*/ 10 h 143"/>
                  <a:gd name="T78" fmla="*/ 0 w 277"/>
                  <a:gd name="T79" fmla="*/ 17 h 143"/>
                  <a:gd name="T80" fmla="*/ 0 w 277"/>
                  <a:gd name="T81" fmla="*/ 16 h 143"/>
                  <a:gd name="T82" fmla="*/ 0 w 277"/>
                  <a:gd name="T83" fmla="*/ 12 h 1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7" h="143">
                    <a:moveTo>
                      <a:pt x="0" y="12"/>
                    </a:moveTo>
                    <a:lnTo>
                      <a:pt x="0" y="36"/>
                    </a:lnTo>
                    <a:lnTo>
                      <a:pt x="6" y="30"/>
                    </a:lnTo>
                    <a:lnTo>
                      <a:pt x="6" y="0"/>
                    </a:lnTo>
                    <a:lnTo>
                      <a:pt x="6" y="12"/>
                    </a:lnTo>
                    <a:lnTo>
                      <a:pt x="12" y="36"/>
                    </a:lnTo>
                    <a:lnTo>
                      <a:pt x="12" y="107"/>
                    </a:lnTo>
                    <a:lnTo>
                      <a:pt x="12" y="36"/>
                    </a:lnTo>
                    <a:lnTo>
                      <a:pt x="18" y="30"/>
                    </a:lnTo>
                    <a:lnTo>
                      <a:pt x="18" y="36"/>
                    </a:lnTo>
                    <a:lnTo>
                      <a:pt x="18" y="24"/>
                    </a:lnTo>
                    <a:lnTo>
                      <a:pt x="24" y="18"/>
                    </a:lnTo>
                    <a:lnTo>
                      <a:pt x="24" y="36"/>
                    </a:lnTo>
                    <a:lnTo>
                      <a:pt x="24" y="30"/>
                    </a:lnTo>
                    <a:lnTo>
                      <a:pt x="30" y="36"/>
                    </a:lnTo>
                    <a:lnTo>
                      <a:pt x="30" y="30"/>
                    </a:lnTo>
                    <a:lnTo>
                      <a:pt x="36" y="24"/>
                    </a:lnTo>
                    <a:lnTo>
                      <a:pt x="36" y="18"/>
                    </a:lnTo>
                    <a:lnTo>
                      <a:pt x="36" y="42"/>
                    </a:lnTo>
                    <a:lnTo>
                      <a:pt x="42" y="48"/>
                    </a:lnTo>
                    <a:lnTo>
                      <a:pt x="42" y="12"/>
                    </a:lnTo>
                    <a:lnTo>
                      <a:pt x="42" y="60"/>
                    </a:lnTo>
                    <a:lnTo>
                      <a:pt x="48" y="84"/>
                    </a:lnTo>
                    <a:lnTo>
                      <a:pt x="48" y="119"/>
                    </a:lnTo>
                    <a:lnTo>
                      <a:pt x="48" y="42"/>
                    </a:lnTo>
                    <a:lnTo>
                      <a:pt x="54" y="36"/>
                    </a:lnTo>
                    <a:lnTo>
                      <a:pt x="54" y="42"/>
                    </a:lnTo>
                    <a:lnTo>
                      <a:pt x="54" y="30"/>
                    </a:lnTo>
                    <a:lnTo>
                      <a:pt x="60" y="24"/>
                    </a:lnTo>
                    <a:lnTo>
                      <a:pt x="60" y="42"/>
                    </a:lnTo>
                    <a:lnTo>
                      <a:pt x="66" y="48"/>
                    </a:lnTo>
                    <a:lnTo>
                      <a:pt x="66" y="42"/>
                    </a:lnTo>
                    <a:lnTo>
                      <a:pt x="72" y="36"/>
                    </a:lnTo>
                    <a:lnTo>
                      <a:pt x="72" y="24"/>
                    </a:lnTo>
                    <a:lnTo>
                      <a:pt x="72" y="48"/>
                    </a:lnTo>
                    <a:lnTo>
                      <a:pt x="78" y="42"/>
                    </a:lnTo>
                    <a:lnTo>
                      <a:pt x="78" y="18"/>
                    </a:lnTo>
                    <a:lnTo>
                      <a:pt x="78" y="90"/>
                    </a:lnTo>
                    <a:lnTo>
                      <a:pt x="84" y="107"/>
                    </a:lnTo>
                    <a:lnTo>
                      <a:pt x="84" y="125"/>
                    </a:lnTo>
                    <a:lnTo>
                      <a:pt x="84" y="48"/>
                    </a:lnTo>
                    <a:lnTo>
                      <a:pt x="96" y="36"/>
                    </a:lnTo>
                    <a:lnTo>
                      <a:pt x="96" y="30"/>
                    </a:lnTo>
                    <a:lnTo>
                      <a:pt x="96" y="48"/>
                    </a:lnTo>
                    <a:lnTo>
                      <a:pt x="102" y="54"/>
                    </a:lnTo>
                    <a:lnTo>
                      <a:pt x="102" y="48"/>
                    </a:lnTo>
                    <a:lnTo>
                      <a:pt x="108" y="42"/>
                    </a:lnTo>
                    <a:lnTo>
                      <a:pt x="108" y="30"/>
                    </a:lnTo>
                    <a:lnTo>
                      <a:pt x="108" y="54"/>
                    </a:lnTo>
                    <a:lnTo>
                      <a:pt x="114" y="60"/>
                    </a:lnTo>
                    <a:lnTo>
                      <a:pt x="114" y="24"/>
                    </a:lnTo>
                    <a:lnTo>
                      <a:pt x="114" y="60"/>
                    </a:lnTo>
                    <a:lnTo>
                      <a:pt x="120" y="84"/>
                    </a:lnTo>
                    <a:lnTo>
                      <a:pt x="120" y="131"/>
                    </a:lnTo>
                    <a:lnTo>
                      <a:pt x="120" y="54"/>
                    </a:lnTo>
                    <a:lnTo>
                      <a:pt x="126" y="48"/>
                    </a:lnTo>
                    <a:lnTo>
                      <a:pt x="126" y="54"/>
                    </a:lnTo>
                    <a:lnTo>
                      <a:pt x="126" y="42"/>
                    </a:lnTo>
                    <a:lnTo>
                      <a:pt x="132" y="36"/>
                    </a:lnTo>
                    <a:lnTo>
                      <a:pt x="132" y="54"/>
                    </a:lnTo>
                    <a:lnTo>
                      <a:pt x="138" y="60"/>
                    </a:lnTo>
                    <a:lnTo>
                      <a:pt x="138" y="54"/>
                    </a:lnTo>
                    <a:lnTo>
                      <a:pt x="144" y="48"/>
                    </a:lnTo>
                    <a:lnTo>
                      <a:pt x="144" y="60"/>
                    </a:lnTo>
                    <a:lnTo>
                      <a:pt x="144" y="36"/>
                    </a:lnTo>
                    <a:lnTo>
                      <a:pt x="144" y="54"/>
                    </a:lnTo>
                    <a:lnTo>
                      <a:pt x="150" y="60"/>
                    </a:lnTo>
                    <a:lnTo>
                      <a:pt x="150" y="24"/>
                    </a:lnTo>
                    <a:lnTo>
                      <a:pt x="150" y="90"/>
                    </a:lnTo>
                    <a:lnTo>
                      <a:pt x="156" y="107"/>
                    </a:lnTo>
                    <a:lnTo>
                      <a:pt x="156" y="131"/>
                    </a:lnTo>
                    <a:lnTo>
                      <a:pt x="156" y="54"/>
                    </a:lnTo>
                    <a:lnTo>
                      <a:pt x="168" y="42"/>
                    </a:lnTo>
                    <a:lnTo>
                      <a:pt x="168" y="36"/>
                    </a:lnTo>
                    <a:lnTo>
                      <a:pt x="168" y="54"/>
                    </a:lnTo>
                    <a:lnTo>
                      <a:pt x="174" y="54"/>
                    </a:lnTo>
                    <a:lnTo>
                      <a:pt x="180" y="48"/>
                    </a:lnTo>
                    <a:lnTo>
                      <a:pt x="180" y="36"/>
                    </a:lnTo>
                    <a:lnTo>
                      <a:pt x="180" y="60"/>
                    </a:lnTo>
                    <a:lnTo>
                      <a:pt x="186" y="54"/>
                    </a:lnTo>
                    <a:lnTo>
                      <a:pt x="186" y="30"/>
                    </a:lnTo>
                    <a:lnTo>
                      <a:pt x="186" y="78"/>
                    </a:lnTo>
                    <a:lnTo>
                      <a:pt x="192" y="101"/>
                    </a:lnTo>
                    <a:lnTo>
                      <a:pt x="192" y="137"/>
                    </a:lnTo>
                    <a:lnTo>
                      <a:pt x="192" y="60"/>
                    </a:lnTo>
                    <a:lnTo>
                      <a:pt x="198" y="54"/>
                    </a:lnTo>
                    <a:lnTo>
                      <a:pt x="198" y="60"/>
                    </a:lnTo>
                    <a:lnTo>
                      <a:pt x="198" y="42"/>
                    </a:lnTo>
                    <a:lnTo>
                      <a:pt x="204" y="48"/>
                    </a:lnTo>
                    <a:lnTo>
                      <a:pt x="204" y="42"/>
                    </a:lnTo>
                    <a:lnTo>
                      <a:pt x="204" y="60"/>
                    </a:lnTo>
                    <a:lnTo>
                      <a:pt x="211" y="54"/>
                    </a:lnTo>
                    <a:lnTo>
                      <a:pt x="211" y="60"/>
                    </a:lnTo>
                    <a:lnTo>
                      <a:pt x="211" y="54"/>
                    </a:lnTo>
                    <a:lnTo>
                      <a:pt x="217" y="48"/>
                    </a:lnTo>
                    <a:lnTo>
                      <a:pt x="217" y="36"/>
                    </a:lnTo>
                    <a:lnTo>
                      <a:pt x="217" y="66"/>
                    </a:lnTo>
                    <a:lnTo>
                      <a:pt x="223" y="60"/>
                    </a:lnTo>
                    <a:lnTo>
                      <a:pt x="223" y="36"/>
                    </a:lnTo>
                    <a:lnTo>
                      <a:pt x="223" y="90"/>
                    </a:lnTo>
                    <a:lnTo>
                      <a:pt x="229" y="107"/>
                    </a:lnTo>
                    <a:lnTo>
                      <a:pt x="229" y="143"/>
                    </a:lnTo>
                    <a:lnTo>
                      <a:pt x="229" y="60"/>
                    </a:lnTo>
                    <a:lnTo>
                      <a:pt x="229" y="66"/>
                    </a:lnTo>
                    <a:lnTo>
                      <a:pt x="235" y="60"/>
                    </a:lnTo>
                    <a:lnTo>
                      <a:pt x="235" y="48"/>
                    </a:lnTo>
                    <a:lnTo>
                      <a:pt x="241" y="54"/>
                    </a:lnTo>
                    <a:lnTo>
                      <a:pt x="241" y="66"/>
                    </a:lnTo>
                    <a:lnTo>
                      <a:pt x="247" y="66"/>
                    </a:lnTo>
                    <a:lnTo>
                      <a:pt x="253" y="54"/>
                    </a:lnTo>
                    <a:lnTo>
                      <a:pt x="253" y="42"/>
                    </a:lnTo>
                    <a:lnTo>
                      <a:pt x="253" y="66"/>
                    </a:lnTo>
                    <a:lnTo>
                      <a:pt x="259" y="72"/>
                    </a:lnTo>
                    <a:lnTo>
                      <a:pt x="259" y="36"/>
                    </a:lnTo>
                    <a:lnTo>
                      <a:pt x="259" y="42"/>
                    </a:lnTo>
                    <a:lnTo>
                      <a:pt x="265" y="66"/>
                    </a:lnTo>
                    <a:lnTo>
                      <a:pt x="265" y="143"/>
                    </a:lnTo>
                    <a:lnTo>
                      <a:pt x="265" y="66"/>
                    </a:lnTo>
                    <a:lnTo>
                      <a:pt x="277" y="54"/>
                    </a:lnTo>
                    <a:lnTo>
                      <a:pt x="277" y="48"/>
                    </a:lnTo>
                    <a:lnTo>
                      <a:pt x="277" y="6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" name="Freeform 43">
                <a:extLst>
                  <a:ext uri="{FF2B5EF4-FFF2-40B4-BE49-F238E27FC236}">
                    <a16:creationId xmlns:a16="http://schemas.microsoft.com/office/drawing/2014/main" id="{1FA7F9A2-120B-BC47-B23B-F31C8D49B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3819"/>
                <a:ext cx="74" cy="71"/>
              </a:xfrm>
              <a:custGeom>
                <a:avLst/>
                <a:gdLst>
                  <a:gd name="T0" fmla="*/ 0 w 289"/>
                  <a:gd name="T1" fmla="*/ 12 h 131"/>
                  <a:gd name="T2" fmla="*/ 0 w 289"/>
                  <a:gd name="T3" fmla="*/ 11 h 131"/>
                  <a:gd name="T4" fmla="*/ 0 w 289"/>
                  <a:gd name="T5" fmla="*/ 7 h 131"/>
                  <a:gd name="T6" fmla="*/ 0 w 289"/>
                  <a:gd name="T7" fmla="*/ 11 h 131"/>
                  <a:gd name="T8" fmla="*/ 0 w 289"/>
                  <a:gd name="T9" fmla="*/ 7 h 131"/>
                  <a:gd name="T10" fmla="*/ 0 w 289"/>
                  <a:gd name="T11" fmla="*/ 11 h 131"/>
                  <a:gd name="T12" fmla="*/ 0 w 289"/>
                  <a:gd name="T13" fmla="*/ 10 h 131"/>
                  <a:gd name="T14" fmla="*/ 0 w 289"/>
                  <a:gd name="T15" fmla="*/ 6 h 131"/>
                  <a:gd name="T16" fmla="*/ 0 w 289"/>
                  <a:gd name="T17" fmla="*/ 10 h 131"/>
                  <a:gd name="T18" fmla="*/ 0 w 289"/>
                  <a:gd name="T19" fmla="*/ 7 h 131"/>
                  <a:gd name="T20" fmla="*/ 0 w 289"/>
                  <a:gd name="T21" fmla="*/ 10 h 131"/>
                  <a:gd name="T22" fmla="*/ 0 w 289"/>
                  <a:gd name="T23" fmla="*/ 6 h 131"/>
                  <a:gd name="T24" fmla="*/ 0 w 289"/>
                  <a:gd name="T25" fmla="*/ 8 h 131"/>
                  <a:gd name="T26" fmla="*/ 0 w 289"/>
                  <a:gd name="T27" fmla="*/ 3 h 131"/>
                  <a:gd name="T28" fmla="*/ 0 w 289"/>
                  <a:gd name="T29" fmla="*/ 6 h 131"/>
                  <a:gd name="T30" fmla="*/ 0 w 289"/>
                  <a:gd name="T31" fmla="*/ 7 h 131"/>
                  <a:gd name="T32" fmla="*/ 0 w 289"/>
                  <a:gd name="T33" fmla="*/ 8 h 131"/>
                  <a:gd name="T34" fmla="*/ 0 w 289"/>
                  <a:gd name="T35" fmla="*/ 3 h 131"/>
                  <a:gd name="T36" fmla="*/ 0 w 289"/>
                  <a:gd name="T37" fmla="*/ 8 h 131"/>
                  <a:gd name="T38" fmla="*/ 0 w 289"/>
                  <a:gd name="T39" fmla="*/ 0 h 131"/>
                  <a:gd name="T40" fmla="*/ 0 w 289"/>
                  <a:gd name="T41" fmla="*/ 7 h 131"/>
                  <a:gd name="T42" fmla="*/ 0 w 289"/>
                  <a:gd name="T43" fmla="*/ 7 h 131"/>
                  <a:gd name="T44" fmla="*/ 0 w 289"/>
                  <a:gd name="T45" fmla="*/ 3 h 131"/>
                  <a:gd name="T46" fmla="*/ 0 w 289"/>
                  <a:gd name="T47" fmla="*/ 24 h 131"/>
                  <a:gd name="T48" fmla="*/ 0 w 289"/>
                  <a:gd name="T49" fmla="*/ 12 h 131"/>
                  <a:gd name="T50" fmla="*/ 0 w 289"/>
                  <a:gd name="T51" fmla="*/ 6 h 131"/>
                  <a:gd name="T52" fmla="*/ 0 w 289"/>
                  <a:gd name="T53" fmla="*/ 7 h 131"/>
                  <a:gd name="T54" fmla="*/ 0 w 289"/>
                  <a:gd name="T55" fmla="*/ 6 h 131"/>
                  <a:gd name="T56" fmla="*/ 0 w 289"/>
                  <a:gd name="T57" fmla="*/ 3 h 131"/>
                  <a:gd name="T58" fmla="*/ 0 w 289"/>
                  <a:gd name="T59" fmla="*/ 0 h 131"/>
                  <a:gd name="T60" fmla="*/ 0 w 289"/>
                  <a:gd name="T61" fmla="*/ 6 h 131"/>
                  <a:gd name="T62" fmla="*/ 0 w 289"/>
                  <a:gd name="T63" fmla="*/ 3 h 131"/>
                  <a:gd name="T64" fmla="*/ 0 w 289"/>
                  <a:gd name="T65" fmla="*/ 7 h 131"/>
                  <a:gd name="T66" fmla="*/ 0 w 289"/>
                  <a:gd name="T67" fmla="*/ 6 h 131"/>
                  <a:gd name="T68" fmla="*/ 0 w 289"/>
                  <a:gd name="T69" fmla="*/ 6 h 131"/>
                  <a:gd name="T70" fmla="*/ 0 w 289"/>
                  <a:gd name="T71" fmla="*/ 3 h 131"/>
                  <a:gd name="T72" fmla="*/ 0 w 289"/>
                  <a:gd name="T73" fmla="*/ 8 h 131"/>
                  <a:gd name="T74" fmla="*/ 0 w 289"/>
                  <a:gd name="T75" fmla="*/ 3 h 131"/>
                  <a:gd name="T76" fmla="*/ 0 w 289"/>
                  <a:gd name="T77" fmla="*/ 7 h 131"/>
                  <a:gd name="T78" fmla="*/ 0 w 289"/>
                  <a:gd name="T79" fmla="*/ 8 h 131"/>
                  <a:gd name="T80" fmla="*/ 0 w 289"/>
                  <a:gd name="T81" fmla="*/ 8 h 131"/>
                  <a:gd name="T82" fmla="*/ 0 w 289"/>
                  <a:gd name="T83" fmla="*/ 3 h 13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9" h="131">
                    <a:moveTo>
                      <a:pt x="0" y="54"/>
                    </a:moveTo>
                    <a:lnTo>
                      <a:pt x="6" y="54"/>
                    </a:lnTo>
                    <a:lnTo>
                      <a:pt x="12" y="54"/>
                    </a:lnTo>
                    <a:lnTo>
                      <a:pt x="12" y="30"/>
                    </a:lnTo>
                    <a:lnTo>
                      <a:pt x="12" y="54"/>
                    </a:lnTo>
                    <a:lnTo>
                      <a:pt x="18" y="48"/>
                    </a:lnTo>
                    <a:lnTo>
                      <a:pt x="18" y="24"/>
                    </a:lnTo>
                    <a:lnTo>
                      <a:pt x="18" y="30"/>
                    </a:lnTo>
                    <a:lnTo>
                      <a:pt x="24" y="30"/>
                    </a:lnTo>
                    <a:lnTo>
                      <a:pt x="24" y="131"/>
                    </a:lnTo>
                    <a:lnTo>
                      <a:pt x="24" y="54"/>
                    </a:lnTo>
                    <a:lnTo>
                      <a:pt x="30" y="48"/>
                    </a:lnTo>
                    <a:lnTo>
                      <a:pt x="30" y="54"/>
                    </a:lnTo>
                    <a:lnTo>
                      <a:pt x="30" y="36"/>
                    </a:lnTo>
                    <a:lnTo>
                      <a:pt x="36" y="30"/>
                    </a:lnTo>
                    <a:lnTo>
                      <a:pt x="36" y="48"/>
                    </a:lnTo>
                    <a:lnTo>
                      <a:pt x="42" y="42"/>
                    </a:lnTo>
                    <a:lnTo>
                      <a:pt x="42" y="48"/>
                    </a:lnTo>
                    <a:lnTo>
                      <a:pt x="48" y="42"/>
                    </a:lnTo>
                    <a:lnTo>
                      <a:pt x="48" y="24"/>
                    </a:lnTo>
                    <a:lnTo>
                      <a:pt x="48" y="42"/>
                    </a:lnTo>
                    <a:lnTo>
                      <a:pt x="54" y="48"/>
                    </a:lnTo>
                    <a:lnTo>
                      <a:pt x="54" y="18"/>
                    </a:lnTo>
                    <a:lnTo>
                      <a:pt x="60" y="24"/>
                    </a:lnTo>
                    <a:lnTo>
                      <a:pt x="60" y="125"/>
                    </a:lnTo>
                    <a:lnTo>
                      <a:pt x="60" y="48"/>
                    </a:lnTo>
                    <a:lnTo>
                      <a:pt x="66" y="42"/>
                    </a:lnTo>
                    <a:lnTo>
                      <a:pt x="66" y="48"/>
                    </a:lnTo>
                    <a:lnTo>
                      <a:pt x="66" y="36"/>
                    </a:lnTo>
                    <a:lnTo>
                      <a:pt x="72" y="30"/>
                    </a:lnTo>
                    <a:lnTo>
                      <a:pt x="72" y="24"/>
                    </a:lnTo>
                    <a:lnTo>
                      <a:pt x="72" y="42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4" y="18"/>
                    </a:lnTo>
                    <a:lnTo>
                      <a:pt x="84" y="24"/>
                    </a:lnTo>
                    <a:lnTo>
                      <a:pt x="90" y="30"/>
                    </a:lnTo>
                    <a:lnTo>
                      <a:pt x="90" y="42"/>
                    </a:lnTo>
                    <a:lnTo>
                      <a:pt x="90" y="36"/>
                    </a:lnTo>
                    <a:lnTo>
                      <a:pt x="96" y="30"/>
                    </a:lnTo>
                    <a:lnTo>
                      <a:pt x="96" y="119"/>
                    </a:lnTo>
                    <a:lnTo>
                      <a:pt x="96" y="12"/>
                    </a:lnTo>
                    <a:lnTo>
                      <a:pt x="96" y="42"/>
                    </a:lnTo>
                    <a:lnTo>
                      <a:pt x="102" y="36"/>
                    </a:lnTo>
                    <a:lnTo>
                      <a:pt x="102" y="24"/>
                    </a:lnTo>
                    <a:lnTo>
                      <a:pt x="108" y="30"/>
                    </a:lnTo>
                    <a:lnTo>
                      <a:pt x="108" y="18"/>
                    </a:lnTo>
                    <a:lnTo>
                      <a:pt x="108" y="30"/>
                    </a:lnTo>
                    <a:lnTo>
                      <a:pt x="114" y="36"/>
                    </a:lnTo>
                    <a:lnTo>
                      <a:pt x="114" y="30"/>
                    </a:lnTo>
                    <a:lnTo>
                      <a:pt x="114" y="36"/>
                    </a:lnTo>
                    <a:lnTo>
                      <a:pt x="120" y="30"/>
                    </a:lnTo>
                    <a:lnTo>
                      <a:pt x="120" y="36"/>
                    </a:lnTo>
                    <a:lnTo>
                      <a:pt x="120" y="12"/>
                    </a:lnTo>
                    <a:lnTo>
                      <a:pt x="126" y="18"/>
                    </a:lnTo>
                    <a:lnTo>
                      <a:pt x="126" y="42"/>
                    </a:lnTo>
                    <a:lnTo>
                      <a:pt x="126" y="36"/>
                    </a:lnTo>
                    <a:lnTo>
                      <a:pt x="132" y="30"/>
                    </a:lnTo>
                    <a:lnTo>
                      <a:pt x="132" y="113"/>
                    </a:lnTo>
                    <a:lnTo>
                      <a:pt x="132" y="0"/>
                    </a:lnTo>
                    <a:lnTo>
                      <a:pt x="132" y="42"/>
                    </a:lnTo>
                    <a:lnTo>
                      <a:pt x="138" y="36"/>
                    </a:lnTo>
                    <a:lnTo>
                      <a:pt x="138" y="30"/>
                    </a:lnTo>
                    <a:lnTo>
                      <a:pt x="144" y="24"/>
                    </a:lnTo>
                    <a:lnTo>
                      <a:pt x="144" y="18"/>
                    </a:lnTo>
                    <a:lnTo>
                      <a:pt x="156" y="30"/>
                    </a:lnTo>
                    <a:lnTo>
                      <a:pt x="150" y="30"/>
                    </a:lnTo>
                    <a:lnTo>
                      <a:pt x="156" y="6"/>
                    </a:lnTo>
                    <a:lnTo>
                      <a:pt x="162" y="12"/>
                    </a:lnTo>
                    <a:lnTo>
                      <a:pt x="162" y="30"/>
                    </a:lnTo>
                    <a:lnTo>
                      <a:pt x="168" y="24"/>
                    </a:lnTo>
                    <a:lnTo>
                      <a:pt x="168" y="107"/>
                    </a:lnTo>
                    <a:lnTo>
                      <a:pt x="168" y="0"/>
                    </a:lnTo>
                    <a:lnTo>
                      <a:pt x="168" y="72"/>
                    </a:lnTo>
                    <a:lnTo>
                      <a:pt x="174" y="54"/>
                    </a:lnTo>
                    <a:lnTo>
                      <a:pt x="174" y="24"/>
                    </a:lnTo>
                    <a:lnTo>
                      <a:pt x="180" y="18"/>
                    </a:lnTo>
                    <a:lnTo>
                      <a:pt x="180" y="24"/>
                    </a:lnTo>
                    <a:lnTo>
                      <a:pt x="180" y="12"/>
                    </a:lnTo>
                    <a:lnTo>
                      <a:pt x="187" y="18"/>
                    </a:lnTo>
                    <a:lnTo>
                      <a:pt x="187" y="30"/>
                    </a:lnTo>
                    <a:lnTo>
                      <a:pt x="193" y="24"/>
                    </a:lnTo>
                    <a:lnTo>
                      <a:pt x="193" y="30"/>
                    </a:lnTo>
                    <a:lnTo>
                      <a:pt x="193" y="24"/>
                    </a:lnTo>
                    <a:lnTo>
                      <a:pt x="199" y="18"/>
                    </a:lnTo>
                    <a:lnTo>
                      <a:pt x="199" y="36"/>
                    </a:lnTo>
                    <a:lnTo>
                      <a:pt x="199" y="6"/>
                    </a:lnTo>
                    <a:lnTo>
                      <a:pt x="199" y="30"/>
                    </a:lnTo>
                    <a:lnTo>
                      <a:pt x="205" y="36"/>
                    </a:lnTo>
                    <a:lnTo>
                      <a:pt x="205" y="0"/>
                    </a:lnTo>
                    <a:lnTo>
                      <a:pt x="205" y="95"/>
                    </a:lnTo>
                    <a:lnTo>
                      <a:pt x="211" y="107"/>
                    </a:lnTo>
                    <a:lnTo>
                      <a:pt x="211" y="24"/>
                    </a:lnTo>
                    <a:lnTo>
                      <a:pt x="211" y="30"/>
                    </a:lnTo>
                    <a:lnTo>
                      <a:pt x="217" y="24"/>
                    </a:lnTo>
                    <a:lnTo>
                      <a:pt x="217" y="12"/>
                    </a:lnTo>
                    <a:lnTo>
                      <a:pt x="223" y="6"/>
                    </a:lnTo>
                    <a:lnTo>
                      <a:pt x="223" y="24"/>
                    </a:lnTo>
                    <a:lnTo>
                      <a:pt x="229" y="30"/>
                    </a:lnTo>
                    <a:lnTo>
                      <a:pt x="229" y="24"/>
                    </a:lnTo>
                    <a:lnTo>
                      <a:pt x="235" y="30"/>
                    </a:lnTo>
                    <a:lnTo>
                      <a:pt x="235" y="6"/>
                    </a:lnTo>
                    <a:lnTo>
                      <a:pt x="235" y="24"/>
                    </a:lnTo>
                    <a:lnTo>
                      <a:pt x="241" y="30"/>
                    </a:lnTo>
                    <a:lnTo>
                      <a:pt x="241" y="36"/>
                    </a:lnTo>
                    <a:lnTo>
                      <a:pt x="241" y="6"/>
                    </a:lnTo>
                    <a:lnTo>
                      <a:pt x="247" y="0"/>
                    </a:lnTo>
                    <a:lnTo>
                      <a:pt x="247" y="113"/>
                    </a:lnTo>
                    <a:lnTo>
                      <a:pt x="247" y="36"/>
                    </a:lnTo>
                    <a:lnTo>
                      <a:pt x="253" y="30"/>
                    </a:lnTo>
                    <a:lnTo>
                      <a:pt x="253" y="18"/>
                    </a:lnTo>
                    <a:lnTo>
                      <a:pt x="259" y="12"/>
                    </a:lnTo>
                    <a:lnTo>
                      <a:pt x="259" y="30"/>
                    </a:lnTo>
                    <a:lnTo>
                      <a:pt x="265" y="36"/>
                    </a:lnTo>
                    <a:lnTo>
                      <a:pt x="265" y="30"/>
                    </a:lnTo>
                    <a:lnTo>
                      <a:pt x="271" y="36"/>
                    </a:lnTo>
                    <a:lnTo>
                      <a:pt x="271" y="12"/>
                    </a:lnTo>
                    <a:lnTo>
                      <a:pt x="277" y="18"/>
                    </a:lnTo>
                    <a:lnTo>
                      <a:pt x="277" y="36"/>
                    </a:lnTo>
                    <a:lnTo>
                      <a:pt x="283" y="30"/>
                    </a:lnTo>
                    <a:lnTo>
                      <a:pt x="283" y="113"/>
                    </a:lnTo>
                    <a:lnTo>
                      <a:pt x="283" y="6"/>
                    </a:lnTo>
                    <a:lnTo>
                      <a:pt x="283" y="95"/>
                    </a:lnTo>
                    <a:lnTo>
                      <a:pt x="289" y="78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" name="Freeform 44">
                <a:extLst>
                  <a:ext uri="{FF2B5EF4-FFF2-40B4-BE49-F238E27FC236}">
                    <a16:creationId xmlns:a16="http://schemas.microsoft.com/office/drawing/2014/main" id="{C4AB5478-B4DC-7E4B-AC9D-68922C48A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" y="3823"/>
                <a:ext cx="75" cy="60"/>
              </a:xfrm>
              <a:custGeom>
                <a:avLst/>
                <a:gdLst>
                  <a:gd name="T0" fmla="*/ 0 w 295"/>
                  <a:gd name="T1" fmla="*/ 4 h 113"/>
                  <a:gd name="T2" fmla="*/ 0 w 295"/>
                  <a:gd name="T3" fmla="*/ 2 h 113"/>
                  <a:gd name="T4" fmla="*/ 0 w 295"/>
                  <a:gd name="T5" fmla="*/ 6 h 113"/>
                  <a:gd name="T6" fmla="*/ 0 w 295"/>
                  <a:gd name="T7" fmla="*/ 4 h 113"/>
                  <a:gd name="T8" fmla="*/ 0 w 295"/>
                  <a:gd name="T9" fmla="*/ 8 h 113"/>
                  <a:gd name="T10" fmla="*/ 0 w 295"/>
                  <a:gd name="T11" fmla="*/ 16 h 113"/>
                  <a:gd name="T12" fmla="*/ 0 w 295"/>
                  <a:gd name="T13" fmla="*/ 5 h 113"/>
                  <a:gd name="T14" fmla="*/ 0 w 295"/>
                  <a:gd name="T15" fmla="*/ 6 h 113"/>
                  <a:gd name="T16" fmla="*/ 0 w 295"/>
                  <a:gd name="T17" fmla="*/ 2 h 113"/>
                  <a:gd name="T18" fmla="*/ 0 w 295"/>
                  <a:gd name="T19" fmla="*/ 8 h 113"/>
                  <a:gd name="T20" fmla="*/ 0 w 295"/>
                  <a:gd name="T21" fmla="*/ 24 h 113"/>
                  <a:gd name="T22" fmla="*/ 0 w 295"/>
                  <a:gd name="T23" fmla="*/ 6 h 113"/>
                  <a:gd name="T24" fmla="*/ 0 w 295"/>
                  <a:gd name="T25" fmla="*/ 2 h 113"/>
                  <a:gd name="T26" fmla="*/ 0 w 295"/>
                  <a:gd name="T27" fmla="*/ 2 h 113"/>
                  <a:gd name="T28" fmla="*/ 0 w 295"/>
                  <a:gd name="T29" fmla="*/ 8 h 113"/>
                  <a:gd name="T30" fmla="*/ 0 w 295"/>
                  <a:gd name="T31" fmla="*/ 2 h 113"/>
                  <a:gd name="T32" fmla="*/ 0 w 295"/>
                  <a:gd name="T33" fmla="*/ 6 h 113"/>
                  <a:gd name="T34" fmla="*/ 0 w 295"/>
                  <a:gd name="T35" fmla="*/ 2 h 113"/>
                  <a:gd name="T36" fmla="*/ 0 w 295"/>
                  <a:gd name="T37" fmla="*/ 6 h 113"/>
                  <a:gd name="T38" fmla="*/ 0 w 295"/>
                  <a:gd name="T39" fmla="*/ 2 h 113"/>
                  <a:gd name="T40" fmla="*/ 0 w 295"/>
                  <a:gd name="T41" fmla="*/ 2 h 113"/>
                  <a:gd name="T42" fmla="*/ 0 w 295"/>
                  <a:gd name="T43" fmla="*/ 24 h 113"/>
                  <a:gd name="T44" fmla="*/ 0 w 295"/>
                  <a:gd name="T45" fmla="*/ 4 h 113"/>
                  <a:gd name="T46" fmla="*/ 0 w 295"/>
                  <a:gd name="T47" fmla="*/ 6 h 113"/>
                  <a:gd name="T48" fmla="*/ 0 w 295"/>
                  <a:gd name="T49" fmla="*/ 5 h 113"/>
                  <a:gd name="T50" fmla="*/ 0 w 295"/>
                  <a:gd name="T51" fmla="*/ 8 h 113"/>
                  <a:gd name="T52" fmla="*/ 0 w 295"/>
                  <a:gd name="T53" fmla="*/ 2 h 113"/>
                  <a:gd name="T54" fmla="*/ 0 w 295"/>
                  <a:gd name="T55" fmla="*/ 8 h 113"/>
                  <a:gd name="T56" fmla="*/ 0 w 295"/>
                  <a:gd name="T57" fmla="*/ 4 h 113"/>
                  <a:gd name="T58" fmla="*/ 0 w 295"/>
                  <a:gd name="T59" fmla="*/ 8 h 113"/>
                  <a:gd name="T60" fmla="*/ 0 w 295"/>
                  <a:gd name="T61" fmla="*/ 5 h 113"/>
                  <a:gd name="T62" fmla="*/ 0 w 295"/>
                  <a:gd name="T63" fmla="*/ 2 h 113"/>
                  <a:gd name="T64" fmla="*/ 0 w 295"/>
                  <a:gd name="T65" fmla="*/ 2 h 113"/>
                  <a:gd name="T66" fmla="*/ 0 w 295"/>
                  <a:gd name="T67" fmla="*/ 6 h 113"/>
                  <a:gd name="T68" fmla="*/ 0 w 295"/>
                  <a:gd name="T69" fmla="*/ 4 h 113"/>
                  <a:gd name="T70" fmla="*/ 0 w 295"/>
                  <a:gd name="T71" fmla="*/ 8 h 113"/>
                  <a:gd name="T72" fmla="*/ 0 w 295"/>
                  <a:gd name="T73" fmla="*/ 5 h 113"/>
                  <a:gd name="T74" fmla="*/ 0 w 295"/>
                  <a:gd name="T75" fmla="*/ 9 h 113"/>
                  <a:gd name="T76" fmla="*/ 0 w 295"/>
                  <a:gd name="T77" fmla="*/ 24 h 113"/>
                  <a:gd name="T78" fmla="*/ 0 w 295"/>
                  <a:gd name="T79" fmla="*/ 8 h 113"/>
                  <a:gd name="T80" fmla="*/ 0 w 295"/>
                  <a:gd name="T81" fmla="*/ 8 h 113"/>
                  <a:gd name="T82" fmla="*/ 0 w 295"/>
                  <a:gd name="T83" fmla="*/ 2 h 11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5" h="113">
                    <a:moveTo>
                      <a:pt x="0" y="72"/>
                    </a:moveTo>
                    <a:lnTo>
                      <a:pt x="0" y="24"/>
                    </a:lnTo>
                    <a:lnTo>
                      <a:pt x="6" y="18"/>
                    </a:lnTo>
                    <a:lnTo>
                      <a:pt x="6" y="24"/>
                    </a:lnTo>
                    <a:lnTo>
                      <a:pt x="6" y="6"/>
                    </a:lnTo>
                    <a:lnTo>
                      <a:pt x="12" y="12"/>
                    </a:lnTo>
                    <a:lnTo>
                      <a:pt x="12" y="24"/>
                    </a:lnTo>
                    <a:lnTo>
                      <a:pt x="18" y="30"/>
                    </a:lnTo>
                    <a:lnTo>
                      <a:pt x="18" y="24"/>
                    </a:lnTo>
                    <a:lnTo>
                      <a:pt x="24" y="18"/>
                    </a:lnTo>
                    <a:lnTo>
                      <a:pt x="24" y="6"/>
                    </a:lnTo>
                    <a:lnTo>
                      <a:pt x="24" y="30"/>
                    </a:lnTo>
                    <a:lnTo>
                      <a:pt x="30" y="36"/>
                    </a:lnTo>
                    <a:lnTo>
                      <a:pt x="30" y="0"/>
                    </a:lnTo>
                    <a:lnTo>
                      <a:pt x="30" y="54"/>
                    </a:lnTo>
                    <a:lnTo>
                      <a:pt x="36" y="77"/>
                    </a:lnTo>
                    <a:lnTo>
                      <a:pt x="36" y="107"/>
                    </a:lnTo>
                    <a:lnTo>
                      <a:pt x="36" y="30"/>
                    </a:lnTo>
                    <a:lnTo>
                      <a:pt x="42" y="24"/>
                    </a:lnTo>
                    <a:lnTo>
                      <a:pt x="42" y="12"/>
                    </a:lnTo>
                    <a:lnTo>
                      <a:pt x="54" y="24"/>
                    </a:lnTo>
                    <a:lnTo>
                      <a:pt x="54" y="30"/>
                    </a:lnTo>
                    <a:lnTo>
                      <a:pt x="54" y="24"/>
                    </a:lnTo>
                    <a:lnTo>
                      <a:pt x="60" y="30"/>
                    </a:lnTo>
                    <a:lnTo>
                      <a:pt x="60" y="6"/>
                    </a:lnTo>
                    <a:lnTo>
                      <a:pt x="60" y="24"/>
                    </a:lnTo>
                    <a:lnTo>
                      <a:pt x="66" y="30"/>
                    </a:lnTo>
                    <a:lnTo>
                      <a:pt x="66" y="36"/>
                    </a:lnTo>
                    <a:lnTo>
                      <a:pt x="66" y="0"/>
                    </a:lnTo>
                    <a:lnTo>
                      <a:pt x="72" y="6"/>
                    </a:lnTo>
                    <a:lnTo>
                      <a:pt x="72" y="113"/>
                    </a:lnTo>
                    <a:lnTo>
                      <a:pt x="72" y="30"/>
                    </a:lnTo>
                    <a:lnTo>
                      <a:pt x="78" y="24"/>
                    </a:lnTo>
                    <a:lnTo>
                      <a:pt x="78" y="30"/>
                    </a:lnTo>
                    <a:lnTo>
                      <a:pt x="78" y="24"/>
                    </a:lnTo>
                    <a:lnTo>
                      <a:pt x="84" y="18"/>
                    </a:lnTo>
                    <a:lnTo>
                      <a:pt x="84" y="12"/>
                    </a:lnTo>
                    <a:lnTo>
                      <a:pt x="84" y="30"/>
                    </a:lnTo>
                    <a:lnTo>
                      <a:pt x="96" y="30"/>
                    </a:lnTo>
                    <a:lnTo>
                      <a:pt x="96" y="6"/>
                    </a:lnTo>
                    <a:lnTo>
                      <a:pt x="96" y="12"/>
                    </a:lnTo>
                    <a:lnTo>
                      <a:pt x="102" y="18"/>
                    </a:lnTo>
                    <a:lnTo>
                      <a:pt x="102" y="36"/>
                    </a:lnTo>
                    <a:lnTo>
                      <a:pt x="108" y="30"/>
                    </a:lnTo>
                    <a:lnTo>
                      <a:pt x="108" y="107"/>
                    </a:lnTo>
                    <a:lnTo>
                      <a:pt x="108" y="6"/>
                    </a:lnTo>
                    <a:lnTo>
                      <a:pt x="108" y="30"/>
                    </a:lnTo>
                    <a:lnTo>
                      <a:pt x="114" y="24"/>
                    </a:lnTo>
                    <a:lnTo>
                      <a:pt x="114" y="30"/>
                    </a:lnTo>
                    <a:lnTo>
                      <a:pt x="114" y="24"/>
                    </a:lnTo>
                    <a:lnTo>
                      <a:pt x="120" y="18"/>
                    </a:lnTo>
                    <a:lnTo>
                      <a:pt x="120" y="12"/>
                    </a:lnTo>
                    <a:lnTo>
                      <a:pt x="120" y="18"/>
                    </a:lnTo>
                    <a:lnTo>
                      <a:pt x="132" y="30"/>
                    </a:lnTo>
                    <a:lnTo>
                      <a:pt x="126" y="30"/>
                    </a:lnTo>
                    <a:lnTo>
                      <a:pt x="132" y="30"/>
                    </a:lnTo>
                    <a:lnTo>
                      <a:pt x="138" y="24"/>
                    </a:lnTo>
                    <a:lnTo>
                      <a:pt x="138" y="12"/>
                    </a:lnTo>
                    <a:lnTo>
                      <a:pt x="138" y="36"/>
                    </a:lnTo>
                    <a:lnTo>
                      <a:pt x="144" y="18"/>
                    </a:lnTo>
                    <a:lnTo>
                      <a:pt x="144" y="6"/>
                    </a:lnTo>
                    <a:lnTo>
                      <a:pt x="144" y="48"/>
                    </a:lnTo>
                    <a:lnTo>
                      <a:pt x="150" y="77"/>
                    </a:lnTo>
                    <a:lnTo>
                      <a:pt x="150" y="113"/>
                    </a:lnTo>
                    <a:lnTo>
                      <a:pt x="150" y="36"/>
                    </a:lnTo>
                    <a:lnTo>
                      <a:pt x="157" y="30"/>
                    </a:lnTo>
                    <a:lnTo>
                      <a:pt x="157" y="18"/>
                    </a:lnTo>
                    <a:lnTo>
                      <a:pt x="163" y="24"/>
                    </a:lnTo>
                    <a:lnTo>
                      <a:pt x="163" y="36"/>
                    </a:lnTo>
                    <a:lnTo>
                      <a:pt x="169" y="30"/>
                    </a:lnTo>
                    <a:lnTo>
                      <a:pt x="169" y="36"/>
                    </a:lnTo>
                    <a:lnTo>
                      <a:pt x="169" y="30"/>
                    </a:lnTo>
                    <a:lnTo>
                      <a:pt x="175" y="24"/>
                    </a:lnTo>
                    <a:lnTo>
                      <a:pt x="175" y="12"/>
                    </a:lnTo>
                    <a:lnTo>
                      <a:pt x="181" y="18"/>
                    </a:lnTo>
                    <a:lnTo>
                      <a:pt x="181" y="36"/>
                    </a:lnTo>
                    <a:lnTo>
                      <a:pt x="187" y="30"/>
                    </a:lnTo>
                    <a:lnTo>
                      <a:pt x="187" y="113"/>
                    </a:lnTo>
                    <a:lnTo>
                      <a:pt x="187" y="6"/>
                    </a:lnTo>
                    <a:lnTo>
                      <a:pt x="187" y="36"/>
                    </a:lnTo>
                    <a:lnTo>
                      <a:pt x="193" y="30"/>
                    </a:lnTo>
                    <a:lnTo>
                      <a:pt x="193" y="36"/>
                    </a:lnTo>
                    <a:lnTo>
                      <a:pt x="193" y="30"/>
                    </a:lnTo>
                    <a:lnTo>
                      <a:pt x="199" y="24"/>
                    </a:lnTo>
                    <a:lnTo>
                      <a:pt x="199" y="18"/>
                    </a:lnTo>
                    <a:lnTo>
                      <a:pt x="199" y="30"/>
                    </a:lnTo>
                    <a:lnTo>
                      <a:pt x="205" y="24"/>
                    </a:lnTo>
                    <a:lnTo>
                      <a:pt x="205" y="36"/>
                    </a:lnTo>
                    <a:lnTo>
                      <a:pt x="211" y="30"/>
                    </a:lnTo>
                    <a:lnTo>
                      <a:pt x="211" y="36"/>
                    </a:lnTo>
                    <a:lnTo>
                      <a:pt x="211" y="24"/>
                    </a:lnTo>
                    <a:lnTo>
                      <a:pt x="217" y="18"/>
                    </a:lnTo>
                    <a:lnTo>
                      <a:pt x="217" y="42"/>
                    </a:lnTo>
                    <a:lnTo>
                      <a:pt x="217" y="12"/>
                    </a:lnTo>
                    <a:lnTo>
                      <a:pt x="217" y="36"/>
                    </a:lnTo>
                    <a:lnTo>
                      <a:pt x="223" y="30"/>
                    </a:lnTo>
                    <a:lnTo>
                      <a:pt x="223" y="6"/>
                    </a:lnTo>
                    <a:lnTo>
                      <a:pt x="223" y="113"/>
                    </a:lnTo>
                    <a:lnTo>
                      <a:pt x="229" y="107"/>
                    </a:lnTo>
                    <a:lnTo>
                      <a:pt x="229" y="30"/>
                    </a:lnTo>
                    <a:lnTo>
                      <a:pt x="241" y="18"/>
                    </a:lnTo>
                    <a:lnTo>
                      <a:pt x="241" y="36"/>
                    </a:lnTo>
                    <a:lnTo>
                      <a:pt x="235" y="18"/>
                    </a:lnTo>
                    <a:lnTo>
                      <a:pt x="241" y="30"/>
                    </a:lnTo>
                    <a:lnTo>
                      <a:pt x="247" y="36"/>
                    </a:lnTo>
                    <a:lnTo>
                      <a:pt x="247" y="30"/>
                    </a:lnTo>
                    <a:lnTo>
                      <a:pt x="253" y="24"/>
                    </a:lnTo>
                    <a:lnTo>
                      <a:pt x="253" y="12"/>
                    </a:lnTo>
                    <a:lnTo>
                      <a:pt x="253" y="36"/>
                    </a:lnTo>
                    <a:lnTo>
                      <a:pt x="259" y="42"/>
                    </a:lnTo>
                    <a:lnTo>
                      <a:pt x="259" y="6"/>
                    </a:lnTo>
                    <a:lnTo>
                      <a:pt x="265" y="12"/>
                    </a:lnTo>
                    <a:lnTo>
                      <a:pt x="265" y="113"/>
                    </a:lnTo>
                    <a:lnTo>
                      <a:pt x="265" y="36"/>
                    </a:lnTo>
                    <a:lnTo>
                      <a:pt x="271" y="30"/>
                    </a:lnTo>
                    <a:lnTo>
                      <a:pt x="271" y="36"/>
                    </a:lnTo>
                    <a:lnTo>
                      <a:pt x="271" y="18"/>
                    </a:lnTo>
                    <a:lnTo>
                      <a:pt x="283" y="30"/>
                    </a:lnTo>
                    <a:lnTo>
                      <a:pt x="283" y="36"/>
                    </a:lnTo>
                    <a:lnTo>
                      <a:pt x="283" y="30"/>
                    </a:lnTo>
                    <a:lnTo>
                      <a:pt x="289" y="24"/>
                    </a:lnTo>
                    <a:lnTo>
                      <a:pt x="289" y="6"/>
                    </a:lnTo>
                    <a:lnTo>
                      <a:pt x="295" y="12"/>
                    </a:lnTo>
                    <a:lnTo>
                      <a:pt x="295" y="3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" name="Freeform 45">
                <a:extLst>
                  <a:ext uri="{FF2B5EF4-FFF2-40B4-BE49-F238E27FC236}">
                    <a16:creationId xmlns:a16="http://schemas.microsoft.com/office/drawing/2014/main" id="{8B5F392F-6B64-C94B-8B74-E1F69F80A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3" y="3823"/>
                <a:ext cx="72" cy="60"/>
              </a:xfrm>
              <a:custGeom>
                <a:avLst/>
                <a:gdLst>
                  <a:gd name="T0" fmla="*/ 0 w 283"/>
                  <a:gd name="T1" fmla="*/ 23 h 113"/>
                  <a:gd name="T2" fmla="*/ 0 w 283"/>
                  <a:gd name="T3" fmla="*/ 6 h 113"/>
                  <a:gd name="T4" fmla="*/ 0 w 283"/>
                  <a:gd name="T5" fmla="*/ 4 h 113"/>
                  <a:gd name="T6" fmla="*/ 0 w 283"/>
                  <a:gd name="T7" fmla="*/ 4 h 113"/>
                  <a:gd name="T8" fmla="*/ 0 w 283"/>
                  <a:gd name="T9" fmla="*/ 6 h 113"/>
                  <a:gd name="T10" fmla="*/ 0 w 283"/>
                  <a:gd name="T11" fmla="*/ 8 h 113"/>
                  <a:gd name="T12" fmla="*/ 0 w 283"/>
                  <a:gd name="T13" fmla="*/ 2 h 113"/>
                  <a:gd name="T14" fmla="*/ 0 w 283"/>
                  <a:gd name="T15" fmla="*/ 6 h 113"/>
                  <a:gd name="T16" fmla="*/ 0 w 283"/>
                  <a:gd name="T17" fmla="*/ 4 h 113"/>
                  <a:gd name="T18" fmla="*/ 0 w 283"/>
                  <a:gd name="T19" fmla="*/ 6 h 113"/>
                  <a:gd name="T20" fmla="*/ 0 w 283"/>
                  <a:gd name="T21" fmla="*/ 5 h 113"/>
                  <a:gd name="T22" fmla="*/ 0 w 283"/>
                  <a:gd name="T23" fmla="*/ 5 h 113"/>
                  <a:gd name="T24" fmla="*/ 0 w 283"/>
                  <a:gd name="T25" fmla="*/ 5 h 113"/>
                  <a:gd name="T26" fmla="*/ 0 w 283"/>
                  <a:gd name="T27" fmla="*/ 8 h 113"/>
                  <a:gd name="T28" fmla="*/ 0 w 283"/>
                  <a:gd name="T29" fmla="*/ 4 h 113"/>
                  <a:gd name="T30" fmla="*/ 0 w 283"/>
                  <a:gd name="T31" fmla="*/ 8 h 113"/>
                  <a:gd name="T32" fmla="*/ 0 w 283"/>
                  <a:gd name="T33" fmla="*/ 8 h 113"/>
                  <a:gd name="T34" fmla="*/ 0 w 283"/>
                  <a:gd name="T35" fmla="*/ 5 h 113"/>
                  <a:gd name="T36" fmla="*/ 0 w 283"/>
                  <a:gd name="T37" fmla="*/ 8 h 113"/>
                  <a:gd name="T38" fmla="*/ 0 w 283"/>
                  <a:gd name="T39" fmla="*/ 11 h 113"/>
                  <a:gd name="T40" fmla="*/ 0 w 283"/>
                  <a:gd name="T41" fmla="*/ 6 h 113"/>
                  <a:gd name="T42" fmla="*/ 0 w 283"/>
                  <a:gd name="T43" fmla="*/ 6 h 113"/>
                  <a:gd name="T44" fmla="*/ 0 w 283"/>
                  <a:gd name="T45" fmla="*/ 8 h 113"/>
                  <a:gd name="T46" fmla="*/ 0 w 283"/>
                  <a:gd name="T47" fmla="*/ 8 h 113"/>
                  <a:gd name="T48" fmla="*/ 0 w 283"/>
                  <a:gd name="T49" fmla="*/ 2 h 113"/>
                  <a:gd name="T50" fmla="*/ 0 w 283"/>
                  <a:gd name="T51" fmla="*/ 8 h 113"/>
                  <a:gd name="T52" fmla="*/ 0 w 283"/>
                  <a:gd name="T53" fmla="*/ 4 h 113"/>
                  <a:gd name="T54" fmla="*/ 0 w 283"/>
                  <a:gd name="T55" fmla="*/ 6 h 113"/>
                  <a:gd name="T56" fmla="*/ 0 w 283"/>
                  <a:gd name="T57" fmla="*/ 5 h 113"/>
                  <a:gd name="T58" fmla="*/ 0 w 283"/>
                  <a:gd name="T59" fmla="*/ 8 h 113"/>
                  <a:gd name="T60" fmla="*/ 0 w 283"/>
                  <a:gd name="T61" fmla="*/ 2 h 113"/>
                  <a:gd name="T62" fmla="*/ 0 w 283"/>
                  <a:gd name="T63" fmla="*/ 6 h 113"/>
                  <a:gd name="T64" fmla="*/ 0 w 283"/>
                  <a:gd name="T65" fmla="*/ 4 h 113"/>
                  <a:gd name="T66" fmla="*/ 0 w 283"/>
                  <a:gd name="T67" fmla="*/ 6 h 113"/>
                  <a:gd name="T68" fmla="*/ 0 w 283"/>
                  <a:gd name="T69" fmla="*/ 6 h 113"/>
                  <a:gd name="T70" fmla="*/ 0 w 283"/>
                  <a:gd name="T71" fmla="*/ 6 h 113"/>
                  <a:gd name="T72" fmla="*/ 0 w 283"/>
                  <a:gd name="T73" fmla="*/ 24 h 113"/>
                  <a:gd name="T74" fmla="*/ 0 w 283"/>
                  <a:gd name="T75" fmla="*/ 5 h 113"/>
                  <a:gd name="T76" fmla="*/ 0 w 283"/>
                  <a:gd name="T77" fmla="*/ 8 h 113"/>
                  <a:gd name="T78" fmla="*/ 0 w 283"/>
                  <a:gd name="T79" fmla="*/ 2 h 113"/>
                  <a:gd name="T80" fmla="*/ 0 w 283"/>
                  <a:gd name="T81" fmla="*/ 8 h 113"/>
                  <a:gd name="T82" fmla="*/ 0 w 283"/>
                  <a:gd name="T83" fmla="*/ 2 h 11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3" h="113">
                    <a:moveTo>
                      <a:pt x="0" y="36"/>
                    </a:moveTo>
                    <a:lnTo>
                      <a:pt x="6" y="30"/>
                    </a:lnTo>
                    <a:lnTo>
                      <a:pt x="6" y="107"/>
                    </a:lnTo>
                    <a:lnTo>
                      <a:pt x="6" y="0"/>
                    </a:lnTo>
                    <a:lnTo>
                      <a:pt x="6" y="36"/>
                    </a:lnTo>
                    <a:lnTo>
                      <a:pt x="12" y="30"/>
                    </a:lnTo>
                    <a:lnTo>
                      <a:pt x="12" y="36"/>
                    </a:lnTo>
                    <a:lnTo>
                      <a:pt x="12" y="24"/>
                    </a:lnTo>
                    <a:lnTo>
                      <a:pt x="18" y="18"/>
                    </a:lnTo>
                    <a:lnTo>
                      <a:pt x="18" y="24"/>
                    </a:lnTo>
                    <a:lnTo>
                      <a:pt x="18" y="12"/>
                    </a:lnTo>
                    <a:lnTo>
                      <a:pt x="18" y="18"/>
                    </a:lnTo>
                    <a:lnTo>
                      <a:pt x="30" y="30"/>
                    </a:lnTo>
                    <a:lnTo>
                      <a:pt x="24" y="30"/>
                    </a:lnTo>
                    <a:lnTo>
                      <a:pt x="30" y="30"/>
                    </a:lnTo>
                    <a:lnTo>
                      <a:pt x="36" y="24"/>
                    </a:lnTo>
                    <a:lnTo>
                      <a:pt x="36" y="6"/>
                    </a:lnTo>
                    <a:lnTo>
                      <a:pt x="36" y="36"/>
                    </a:lnTo>
                    <a:lnTo>
                      <a:pt x="42" y="30"/>
                    </a:lnTo>
                    <a:lnTo>
                      <a:pt x="42" y="36"/>
                    </a:lnTo>
                    <a:lnTo>
                      <a:pt x="42" y="6"/>
                    </a:lnTo>
                    <a:lnTo>
                      <a:pt x="48" y="12"/>
                    </a:lnTo>
                    <a:lnTo>
                      <a:pt x="48" y="113"/>
                    </a:lnTo>
                    <a:lnTo>
                      <a:pt x="48" y="30"/>
                    </a:lnTo>
                    <a:lnTo>
                      <a:pt x="54" y="24"/>
                    </a:lnTo>
                    <a:lnTo>
                      <a:pt x="54" y="12"/>
                    </a:lnTo>
                    <a:lnTo>
                      <a:pt x="60" y="18"/>
                    </a:lnTo>
                    <a:lnTo>
                      <a:pt x="60" y="12"/>
                    </a:lnTo>
                    <a:lnTo>
                      <a:pt x="60" y="36"/>
                    </a:lnTo>
                    <a:lnTo>
                      <a:pt x="66" y="30"/>
                    </a:lnTo>
                    <a:lnTo>
                      <a:pt x="66" y="36"/>
                    </a:lnTo>
                    <a:lnTo>
                      <a:pt x="66" y="30"/>
                    </a:lnTo>
                    <a:lnTo>
                      <a:pt x="72" y="24"/>
                    </a:lnTo>
                    <a:lnTo>
                      <a:pt x="72" y="6"/>
                    </a:lnTo>
                    <a:lnTo>
                      <a:pt x="72" y="18"/>
                    </a:lnTo>
                    <a:lnTo>
                      <a:pt x="78" y="24"/>
                    </a:lnTo>
                    <a:lnTo>
                      <a:pt x="78" y="36"/>
                    </a:lnTo>
                    <a:lnTo>
                      <a:pt x="78" y="30"/>
                    </a:lnTo>
                    <a:lnTo>
                      <a:pt x="84" y="24"/>
                    </a:lnTo>
                    <a:lnTo>
                      <a:pt x="84" y="107"/>
                    </a:lnTo>
                    <a:lnTo>
                      <a:pt x="84" y="6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0" y="24"/>
                    </a:lnTo>
                    <a:lnTo>
                      <a:pt x="96" y="18"/>
                    </a:lnTo>
                    <a:lnTo>
                      <a:pt x="96" y="24"/>
                    </a:lnTo>
                    <a:lnTo>
                      <a:pt x="102" y="30"/>
                    </a:lnTo>
                    <a:lnTo>
                      <a:pt x="102" y="36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30"/>
                    </a:lnTo>
                    <a:lnTo>
                      <a:pt x="114" y="24"/>
                    </a:lnTo>
                    <a:lnTo>
                      <a:pt x="114" y="36"/>
                    </a:lnTo>
                    <a:lnTo>
                      <a:pt x="114" y="12"/>
                    </a:lnTo>
                    <a:lnTo>
                      <a:pt x="114" y="36"/>
                    </a:lnTo>
                    <a:lnTo>
                      <a:pt x="121" y="30"/>
                    </a:lnTo>
                    <a:lnTo>
                      <a:pt x="121" y="0"/>
                    </a:lnTo>
                    <a:lnTo>
                      <a:pt x="121" y="54"/>
                    </a:lnTo>
                    <a:lnTo>
                      <a:pt x="127" y="72"/>
                    </a:lnTo>
                    <a:lnTo>
                      <a:pt x="127" y="107"/>
                    </a:lnTo>
                    <a:lnTo>
                      <a:pt x="127" y="30"/>
                    </a:lnTo>
                    <a:lnTo>
                      <a:pt x="133" y="24"/>
                    </a:lnTo>
                    <a:lnTo>
                      <a:pt x="133" y="18"/>
                    </a:lnTo>
                    <a:lnTo>
                      <a:pt x="145" y="30"/>
                    </a:lnTo>
                    <a:lnTo>
                      <a:pt x="145" y="36"/>
                    </a:lnTo>
                    <a:lnTo>
                      <a:pt x="151" y="30"/>
                    </a:lnTo>
                    <a:lnTo>
                      <a:pt x="151" y="36"/>
                    </a:lnTo>
                    <a:lnTo>
                      <a:pt x="151" y="12"/>
                    </a:lnTo>
                    <a:lnTo>
                      <a:pt x="151" y="30"/>
                    </a:lnTo>
                    <a:lnTo>
                      <a:pt x="157" y="36"/>
                    </a:lnTo>
                    <a:lnTo>
                      <a:pt x="157" y="42"/>
                    </a:lnTo>
                    <a:lnTo>
                      <a:pt x="157" y="18"/>
                    </a:lnTo>
                    <a:lnTo>
                      <a:pt x="163" y="12"/>
                    </a:lnTo>
                    <a:lnTo>
                      <a:pt x="163" y="113"/>
                    </a:lnTo>
                    <a:lnTo>
                      <a:pt x="163" y="6"/>
                    </a:lnTo>
                    <a:lnTo>
                      <a:pt x="163" y="36"/>
                    </a:lnTo>
                    <a:lnTo>
                      <a:pt x="169" y="30"/>
                    </a:lnTo>
                    <a:lnTo>
                      <a:pt x="169" y="24"/>
                    </a:lnTo>
                    <a:lnTo>
                      <a:pt x="175" y="18"/>
                    </a:lnTo>
                    <a:lnTo>
                      <a:pt x="175" y="12"/>
                    </a:lnTo>
                    <a:lnTo>
                      <a:pt x="175" y="24"/>
                    </a:lnTo>
                    <a:lnTo>
                      <a:pt x="181" y="30"/>
                    </a:lnTo>
                    <a:lnTo>
                      <a:pt x="181" y="36"/>
                    </a:lnTo>
                    <a:lnTo>
                      <a:pt x="181" y="30"/>
                    </a:lnTo>
                    <a:lnTo>
                      <a:pt x="187" y="24"/>
                    </a:lnTo>
                    <a:lnTo>
                      <a:pt x="187" y="12"/>
                    </a:lnTo>
                    <a:lnTo>
                      <a:pt x="193" y="18"/>
                    </a:lnTo>
                    <a:lnTo>
                      <a:pt x="193" y="36"/>
                    </a:lnTo>
                    <a:lnTo>
                      <a:pt x="199" y="30"/>
                    </a:lnTo>
                    <a:lnTo>
                      <a:pt x="199" y="113"/>
                    </a:lnTo>
                    <a:lnTo>
                      <a:pt x="199" y="6"/>
                    </a:lnTo>
                    <a:lnTo>
                      <a:pt x="199" y="89"/>
                    </a:lnTo>
                    <a:lnTo>
                      <a:pt x="205" y="72"/>
                    </a:lnTo>
                    <a:lnTo>
                      <a:pt x="205" y="30"/>
                    </a:lnTo>
                    <a:lnTo>
                      <a:pt x="205" y="36"/>
                    </a:lnTo>
                    <a:lnTo>
                      <a:pt x="211" y="30"/>
                    </a:lnTo>
                    <a:lnTo>
                      <a:pt x="211" y="18"/>
                    </a:lnTo>
                    <a:lnTo>
                      <a:pt x="217" y="24"/>
                    </a:lnTo>
                    <a:lnTo>
                      <a:pt x="217" y="36"/>
                    </a:lnTo>
                    <a:lnTo>
                      <a:pt x="223" y="30"/>
                    </a:lnTo>
                    <a:lnTo>
                      <a:pt x="223" y="36"/>
                    </a:lnTo>
                    <a:lnTo>
                      <a:pt x="229" y="30"/>
                    </a:lnTo>
                    <a:lnTo>
                      <a:pt x="229" y="12"/>
                    </a:lnTo>
                    <a:lnTo>
                      <a:pt x="229" y="36"/>
                    </a:lnTo>
                    <a:lnTo>
                      <a:pt x="235" y="30"/>
                    </a:lnTo>
                    <a:lnTo>
                      <a:pt x="235" y="6"/>
                    </a:lnTo>
                    <a:lnTo>
                      <a:pt x="241" y="12"/>
                    </a:lnTo>
                    <a:lnTo>
                      <a:pt x="241" y="113"/>
                    </a:lnTo>
                    <a:lnTo>
                      <a:pt x="241" y="30"/>
                    </a:lnTo>
                    <a:lnTo>
                      <a:pt x="247" y="36"/>
                    </a:lnTo>
                    <a:lnTo>
                      <a:pt x="247" y="24"/>
                    </a:lnTo>
                    <a:lnTo>
                      <a:pt x="253" y="18"/>
                    </a:lnTo>
                    <a:lnTo>
                      <a:pt x="253" y="30"/>
                    </a:lnTo>
                    <a:lnTo>
                      <a:pt x="259" y="36"/>
                    </a:lnTo>
                    <a:lnTo>
                      <a:pt x="265" y="30"/>
                    </a:lnTo>
                    <a:lnTo>
                      <a:pt x="265" y="36"/>
                    </a:lnTo>
                    <a:lnTo>
                      <a:pt x="265" y="12"/>
                    </a:lnTo>
                    <a:lnTo>
                      <a:pt x="271" y="18"/>
                    </a:lnTo>
                    <a:lnTo>
                      <a:pt x="271" y="42"/>
                    </a:lnTo>
                    <a:lnTo>
                      <a:pt x="271" y="36"/>
                    </a:lnTo>
                    <a:lnTo>
                      <a:pt x="277" y="30"/>
                    </a:lnTo>
                    <a:lnTo>
                      <a:pt x="277" y="113"/>
                    </a:lnTo>
                    <a:lnTo>
                      <a:pt x="277" y="12"/>
                    </a:lnTo>
                    <a:lnTo>
                      <a:pt x="277" y="48"/>
                    </a:lnTo>
                    <a:lnTo>
                      <a:pt x="283" y="42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" name="Freeform 46">
                <a:extLst>
                  <a:ext uri="{FF2B5EF4-FFF2-40B4-BE49-F238E27FC236}">
                    <a16:creationId xmlns:a16="http://schemas.microsoft.com/office/drawing/2014/main" id="{565B9211-AD30-7D46-A569-45DB4A3D6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7" y="3826"/>
                <a:ext cx="74" cy="60"/>
              </a:xfrm>
              <a:custGeom>
                <a:avLst/>
                <a:gdLst>
                  <a:gd name="T0" fmla="*/ 0 w 289"/>
                  <a:gd name="T1" fmla="*/ 4 h 113"/>
                  <a:gd name="T2" fmla="*/ 0 w 289"/>
                  <a:gd name="T3" fmla="*/ 5 h 113"/>
                  <a:gd name="T4" fmla="*/ 0 w 289"/>
                  <a:gd name="T5" fmla="*/ 2 h 113"/>
                  <a:gd name="T6" fmla="*/ 0 w 289"/>
                  <a:gd name="T7" fmla="*/ 5 h 113"/>
                  <a:gd name="T8" fmla="*/ 0 w 289"/>
                  <a:gd name="T9" fmla="*/ 11 h 113"/>
                  <a:gd name="T10" fmla="*/ 0 w 289"/>
                  <a:gd name="T11" fmla="*/ 4 h 113"/>
                  <a:gd name="T12" fmla="*/ 0 w 289"/>
                  <a:gd name="T13" fmla="*/ 4 h 113"/>
                  <a:gd name="T14" fmla="*/ 0 w 289"/>
                  <a:gd name="T15" fmla="*/ 5 h 113"/>
                  <a:gd name="T16" fmla="*/ 0 w 289"/>
                  <a:gd name="T17" fmla="*/ 2 h 113"/>
                  <a:gd name="T18" fmla="*/ 0 w 289"/>
                  <a:gd name="T19" fmla="*/ 0 h 113"/>
                  <a:gd name="T20" fmla="*/ 0 w 289"/>
                  <a:gd name="T21" fmla="*/ 6 h 113"/>
                  <a:gd name="T22" fmla="*/ 0 w 289"/>
                  <a:gd name="T23" fmla="*/ 5 h 113"/>
                  <a:gd name="T24" fmla="*/ 0 w 289"/>
                  <a:gd name="T25" fmla="*/ 6 h 113"/>
                  <a:gd name="T26" fmla="*/ 0 w 289"/>
                  <a:gd name="T27" fmla="*/ 4 h 113"/>
                  <a:gd name="T28" fmla="*/ 0 w 289"/>
                  <a:gd name="T29" fmla="*/ 6 h 113"/>
                  <a:gd name="T30" fmla="*/ 0 w 289"/>
                  <a:gd name="T31" fmla="*/ 2 h 113"/>
                  <a:gd name="T32" fmla="*/ 0 w 289"/>
                  <a:gd name="T33" fmla="*/ 8 h 113"/>
                  <a:gd name="T34" fmla="*/ 0 w 289"/>
                  <a:gd name="T35" fmla="*/ 2 h 113"/>
                  <a:gd name="T36" fmla="*/ 0 w 289"/>
                  <a:gd name="T37" fmla="*/ 5 h 113"/>
                  <a:gd name="T38" fmla="*/ 0 w 289"/>
                  <a:gd name="T39" fmla="*/ 6 h 113"/>
                  <a:gd name="T40" fmla="*/ 0 w 289"/>
                  <a:gd name="T41" fmla="*/ 8 h 113"/>
                  <a:gd name="T42" fmla="*/ 0 w 289"/>
                  <a:gd name="T43" fmla="*/ 23 h 113"/>
                  <a:gd name="T44" fmla="*/ 0 w 289"/>
                  <a:gd name="T45" fmla="*/ 18 h 113"/>
                  <a:gd name="T46" fmla="*/ 0 w 289"/>
                  <a:gd name="T47" fmla="*/ 2 h 113"/>
                  <a:gd name="T48" fmla="*/ 0 w 289"/>
                  <a:gd name="T49" fmla="*/ 4 h 113"/>
                  <a:gd name="T50" fmla="*/ 0 w 289"/>
                  <a:gd name="T51" fmla="*/ 8 h 113"/>
                  <a:gd name="T52" fmla="*/ 0 w 289"/>
                  <a:gd name="T53" fmla="*/ 23 h 113"/>
                  <a:gd name="T54" fmla="*/ 0 w 289"/>
                  <a:gd name="T55" fmla="*/ 2 h 113"/>
                  <a:gd name="T56" fmla="*/ 0 w 289"/>
                  <a:gd name="T57" fmla="*/ 6 h 113"/>
                  <a:gd name="T58" fmla="*/ 0 w 289"/>
                  <a:gd name="T59" fmla="*/ 2 h 113"/>
                  <a:gd name="T60" fmla="*/ 0 w 289"/>
                  <a:gd name="T61" fmla="*/ 6 h 113"/>
                  <a:gd name="T62" fmla="*/ 0 w 289"/>
                  <a:gd name="T63" fmla="*/ 23 h 113"/>
                  <a:gd name="T64" fmla="*/ 0 w 289"/>
                  <a:gd name="T65" fmla="*/ 5 h 113"/>
                  <a:gd name="T66" fmla="*/ 0 w 289"/>
                  <a:gd name="T67" fmla="*/ 5 h 113"/>
                  <a:gd name="T68" fmla="*/ 0 w 289"/>
                  <a:gd name="T69" fmla="*/ 4 h 113"/>
                  <a:gd name="T70" fmla="*/ 0 w 289"/>
                  <a:gd name="T71" fmla="*/ 5 h 113"/>
                  <a:gd name="T72" fmla="*/ 0 w 289"/>
                  <a:gd name="T73" fmla="*/ 2 h 113"/>
                  <a:gd name="T74" fmla="*/ 0 w 289"/>
                  <a:gd name="T75" fmla="*/ 23 h 113"/>
                  <a:gd name="T76" fmla="*/ 0 w 289"/>
                  <a:gd name="T77" fmla="*/ 14 h 113"/>
                  <a:gd name="T78" fmla="*/ 0 w 289"/>
                  <a:gd name="T79" fmla="*/ 2 h 113"/>
                  <a:gd name="T80" fmla="*/ 0 w 289"/>
                  <a:gd name="T81" fmla="*/ 6 h 113"/>
                  <a:gd name="T82" fmla="*/ 0 w 289"/>
                  <a:gd name="T83" fmla="*/ 4 h 11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9" h="113">
                    <a:moveTo>
                      <a:pt x="0" y="36"/>
                    </a:moveTo>
                    <a:lnTo>
                      <a:pt x="0" y="24"/>
                    </a:lnTo>
                    <a:lnTo>
                      <a:pt x="6" y="18"/>
                    </a:lnTo>
                    <a:lnTo>
                      <a:pt x="6" y="6"/>
                    </a:lnTo>
                    <a:lnTo>
                      <a:pt x="6" y="12"/>
                    </a:lnTo>
                    <a:lnTo>
                      <a:pt x="18" y="24"/>
                    </a:lnTo>
                    <a:lnTo>
                      <a:pt x="18" y="30"/>
                    </a:lnTo>
                    <a:lnTo>
                      <a:pt x="18" y="18"/>
                    </a:lnTo>
                    <a:lnTo>
                      <a:pt x="24" y="12"/>
                    </a:lnTo>
                    <a:lnTo>
                      <a:pt x="24" y="6"/>
                    </a:lnTo>
                    <a:lnTo>
                      <a:pt x="24" y="30"/>
                    </a:lnTo>
                    <a:lnTo>
                      <a:pt x="30" y="24"/>
                    </a:lnTo>
                    <a:lnTo>
                      <a:pt x="30" y="0"/>
                    </a:lnTo>
                    <a:lnTo>
                      <a:pt x="30" y="30"/>
                    </a:lnTo>
                    <a:lnTo>
                      <a:pt x="36" y="54"/>
                    </a:lnTo>
                    <a:lnTo>
                      <a:pt x="36" y="101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42" y="24"/>
                    </a:lnTo>
                    <a:lnTo>
                      <a:pt x="42" y="12"/>
                    </a:lnTo>
                    <a:lnTo>
                      <a:pt x="48" y="18"/>
                    </a:lnTo>
                    <a:lnTo>
                      <a:pt x="48" y="30"/>
                    </a:lnTo>
                    <a:lnTo>
                      <a:pt x="54" y="24"/>
                    </a:lnTo>
                    <a:lnTo>
                      <a:pt x="54" y="30"/>
                    </a:lnTo>
                    <a:lnTo>
                      <a:pt x="60" y="24"/>
                    </a:lnTo>
                    <a:lnTo>
                      <a:pt x="60" y="6"/>
                    </a:lnTo>
                    <a:lnTo>
                      <a:pt x="60" y="30"/>
                    </a:lnTo>
                    <a:lnTo>
                      <a:pt x="66" y="36"/>
                    </a:lnTo>
                    <a:lnTo>
                      <a:pt x="66" y="0"/>
                    </a:lnTo>
                    <a:lnTo>
                      <a:pt x="72" y="6"/>
                    </a:lnTo>
                    <a:lnTo>
                      <a:pt x="72" y="101"/>
                    </a:lnTo>
                    <a:lnTo>
                      <a:pt x="72" y="30"/>
                    </a:lnTo>
                    <a:lnTo>
                      <a:pt x="84" y="18"/>
                    </a:lnTo>
                    <a:lnTo>
                      <a:pt x="84" y="12"/>
                    </a:lnTo>
                    <a:lnTo>
                      <a:pt x="84" y="24"/>
                    </a:lnTo>
                    <a:lnTo>
                      <a:pt x="91" y="30"/>
                    </a:lnTo>
                    <a:lnTo>
                      <a:pt x="91" y="24"/>
                    </a:lnTo>
                    <a:lnTo>
                      <a:pt x="91" y="30"/>
                    </a:lnTo>
                    <a:lnTo>
                      <a:pt x="97" y="24"/>
                    </a:lnTo>
                    <a:lnTo>
                      <a:pt x="97" y="6"/>
                    </a:lnTo>
                    <a:lnTo>
                      <a:pt x="97" y="18"/>
                    </a:lnTo>
                    <a:lnTo>
                      <a:pt x="103" y="24"/>
                    </a:lnTo>
                    <a:lnTo>
                      <a:pt x="103" y="36"/>
                    </a:lnTo>
                    <a:lnTo>
                      <a:pt x="103" y="30"/>
                    </a:lnTo>
                    <a:lnTo>
                      <a:pt x="109" y="24"/>
                    </a:lnTo>
                    <a:lnTo>
                      <a:pt x="109" y="113"/>
                    </a:lnTo>
                    <a:lnTo>
                      <a:pt x="109" y="6"/>
                    </a:lnTo>
                    <a:lnTo>
                      <a:pt x="109" y="36"/>
                    </a:lnTo>
                    <a:lnTo>
                      <a:pt x="115" y="30"/>
                    </a:lnTo>
                    <a:lnTo>
                      <a:pt x="115" y="36"/>
                    </a:lnTo>
                    <a:lnTo>
                      <a:pt x="115" y="24"/>
                    </a:lnTo>
                    <a:lnTo>
                      <a:pt x="121" y="18"/>
                    </a:lnTo>
                    <a:lnTo>
                      <a:pt x="121" y="12"/>
                    </a:lnTo>
                    <a:lnTo>
                      <a:pt x="121" y="24"/>
                    </a:lnTo>
                    <a:lnTo>
                      <a:pt x="127" y="30"/>
                    </a:lnTo>
                    <a:lnTo>
                      <a:pt x="127" y="24"/>
                    </a:lnTo>
                    <a:lnTo>
                      <a:pt x="127" y="30"/>
                    </a:lnTo>
                    <a:lnTo>
                      <a:pt x="133" y="24"/>
                    </a:lnTo>
                    <a:lnTo>
                      <a:pt x="133" y="30"/>
                    </a:lnTo>
                    <a:lnTo>
                      <a:pt x="133" y="6"/>
                    </a:lnTo>
                    <a:lnTo>
                      <a:pt x="139" y="12"/>
                    </a:lnTo>
                    <a:lnTo>
                      <a:pt x="139" y="36"/>
                    </a:lnTo>
                    <a:lnTo>
                      <a:pt x="139" y="30"/>
                    </a:lnTo>
                    <a:lnTo>
                      <a:pt x="145" y="24"/>
                    </a:lnTo>
                    <a:lnTo>
                      <a:pt x="145" y="107"/>
                    </a:lnTo>
                    <a:lnTo>
                      <a:pt x="145" y="0"/>
                    </a:lnTo>
                    <a:lnTo>
                      <a:pt x="145" y="95"/>
                    </a:lnTo>
                    <a:lnTo>
                      <a:pt x="151" y="83"/>
                    </a:lnTo>
                    <a:lnTo>
                      <a:pt x="151" y="24"/>
                    </a:lnTo>
                    <a:lnTo>
                      <a:pt x="163" y="12"/>
                    </a:lnTo>
                    <a:lnTo>
                      <a:pt x="157" y="12"/>
                    </a:lnTo>
                    <a:lnTo>
                      <a:pt x="163" y="30"/>
                    </a:lnTo>
                    <a:lnTo>
                      <a:pt x="169" y="30"/>
                    </a:lnTo>
                    <a:lnTo>
                      <a:pt x="175" y="18"/>
                    </a:lnTo>
                    <a:lnTo>
                      <a:pt x="175" y="6"/>
                    </a:lnTo>
                    <a:lnTo>
                      <a:pt x="175" y="30"/>
                    </a:lnTo>
                    <a:lnTo>
                      <a:pt x="181" y="36"/>
                    </a:lnTo>
                    <a:lnTo>
                      <a:pt x="181" y="6"/>
                    </a:lnTo>
                    <a:lnTo>
                      <a:pt x="187" y="6"/>
                    </a:lnTo>
                    <a:lnTo>
                      <a:pt x="187" y="107"/>
                    </a:lnTo>
                    <a:lnTo>
                      <a:pt x="187" y="30"/>
                    </a:lnTo>
                    <a:lnTo>
                      <a:pt x="193" y="24"/>
                    </a:lnTo>
                    <a:lnTo>
                      <a:pt x="193" y="12"/>
                    </a:lnTo>
                    <a:lnTo>
                      <a:pt x="199" y="6"/>
                    </a:lnTo>
                    <a:lnTo>
                      <a:pt x="199" y="24"/>
                    </a:lnTo>
                    <a:lnTo>
                      <a:pt x="205" y="30"/>
                    </a:lnTo>
                    <a:lnTo>
                      <a:pt x="205" y="24"/>
                    </a:lnTo>
                    <a:lnTo>
                      <a:pt x="211" y="18"/>
                    </a:lnTo>
                    <a:lnTo>
                      <a:pt x="211" y="6"/>
                    </a:lnTo>
                    <a:lnTo>
                      <a:pt x="211" y="12"/>
                    </a:lnTo>
                    <a:lnTo>
                      <a:pt x="217" y="18"/>
                    </a:lnTo>
                    <a:lnTo>
                      <a:pt x="217" y="30"/>
                    </a:lnTo>
                    <a:lnTo>
                      <a:pt x="217" y="24"/>
                    </a:lnTo>
                    <a:lnTo>
                      <a:pt x="223" y="18"/>
                    </a:lnTo>
                    <a:lnTo>
                      <a:pt x="223" y="107"/>
                    </a:lnTo>
                    <a:lnTo>
                      <a:pt x="223" y="0"/>
                    </a:lnTo>
                    <a:lnTo>
                      <a:pt x="223" y="30"/>
                    </a:lnTo>
                    <a:lnTo>
                      <a:pt x="229" y="24"/>
                    </a:lnTo>
                    <a:lnTo>
                      <a:pt x="229" y="30"/>
                    </a:lnTo>
                    <a:lnTo>
                      <a:pt x="229" y="18"/>
                    </a:lnTo>
                    <a:lnTo>
                      <a:pt x="229" y="24"/>
                    </a:lnTo>
                    <a:lnTo>
                      <a:pt x="235" y="18"/>
                    </a:lnTo>
                    <a:lnTo>
                      <a:pt x="235" y="6"/>
                    </a:lnTo>
                    <a:lnTo>
                      <a:pt x="235" y="18"/>
                    </a:lnTo>
                    <a:lnTo>
                      <a:pt x="241" y="24"/>
                    </a:lnTo>
                    <a:lnTo>
                      <a:pt x="241" y="30"/>
                    </a:lnTo>
                    <a:lnTo>
                      <a:pt x="247" y="24"/>
                    </a:lnTo>
                    <a:lnTo>
                      <a:pt x="247" y="30"/>
                    </a:lnTo>
                    <a:lnTo>
                      <a:pt x="247" y="6"/>
                    </a:lnTo>
                    <a:lnTo>
                      <a:pt x="253" y="12"/>
                    </a:lnTo>
                    <a:lnTo>
                      <a:pt x="253" y="30"/>
                    </a:lnTo>
                    <a:lnTo>
                      <a:pt x="259" y="24"/>
                    </a:lnTo>
                    <a:lnTo>
                      <a:pt x="259" y="107"/>
                    </a:lnTo>
                    <a:lnTo>
                      <a:pt x="259" y="0"/>
                    </a:lnTo>
                    <a:lnTo>
                      <a:pt x="259" y="83"/>
                    </a:lnTo>
                    <a:lnTo>
                      <a:pt x="265" y="66"/>
                    </a:lnTo>
                    <a:lnTo>
                      <a:pt x="265" y="24"/>
                    </a:lnTo>
                    <a:lnTo>
                      <a:pt x="271" y="18"/>
                    </a:lnTo>
                    <a:lnTo>
                      <a:pt x="271" y="6"/>
                    </a:lnTo>
                    <a:lnTo>
                      <a:pt x="277" y="12"/>
                    </a:lnTo>
                    <a:lnTo>
                      <a:pt x="277" y="30"/>
                    </a:lnTo>
                    <a:lnTo>
                      <a:pt x="283" y="24"/>
                    </a:lnTo>
                    <a:lnTo>
                      <a:pt x="283" y="30"/>
                    </a:lnTo>
                    <a:lnTo>
                      <a:pt x="283" y="18"/>
                    </a:lnTo>
                    <a:lnTo>
                      <a:pt x="289" y="12"/>
                    </a:lnTo>
                    <a:lnTo>
                      <a:pt x="289" y="3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" name="Freeform 47">
                <a:extLst>
                  <a:ext uri="{FF2B5EF4-FFF2-40B4-BE49-F238E27FC236}">
                    <a16:creationId xmlns:a16="http://schemas.microsoft.com/office/drawing/2014/main" id="{77AF6BF2-46E9-D14D-8DDC-F41845B71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" y="3826"/>
                <a:ext cx="72" cy="60"/>
              </a:xfrm>
              <a:custGeom>
                <a:avLst/>
                <a:gdLst>
                  <a:gd name="T0" fmla="*/ 0 w 283"/>
                  <a:gd name="T1" fmla="*/ 6 h 113"/>
                  <a:gd name="T2" fmla="*/ 0 w 283"/>
                  <a:gd name="T3" fmla="*/ 22 h 113"/>
                  <a:gd name="T4" fmla="*/ 0 w 283"/>
                  <a:gd name="T5" fmla="*/ 5 h 113"/>
                  <a:gd name="T6" fmla="*/ 0 w 283"/>
                  <a:gd name="T7" fmla="*/ 6 h 113"/>
                  <a:gd name="T8" fmla="*/ 0 w 283"/>
                  <a:gd name="T9" fmla="*/ 5 h 113"/>
                  <a:gd name="T10" fmla="*/ 0 w 283"/>
                  <a:gd name="T11" fmla="*/ 6 h 113"/>
                  <a:gd name="T12" fmla="*/ 0 w 283"/>
                  <a:gd name="T13" fmla="*/ 0 h 113"/>
                  <a:gd name="T14" fmla="*/ 0 w 283"/>
                  <a:gd name="T15" fmla="*/ 24 h 113"/>
                  <a:gd name="T16" fmla="*/ 0 w 283"/>
                  <a:gd name="T17" fmla="*/ 4 h 113"/>
                  <a:gd name="T18" fmla="*/ 0 w 283"/>
                  <a:gd name="T19" fmla="*/ 6 h 113"/>
                  <a:gd name="T20" fmla="*/ 0 w 283"/>
                  <a:gd name="T21" fmla="*/ 4 h 113"/>
                  <a:gd name="T22" fmla="*/ 0 w 283"/>
                  <a:gd name="T23" fmla="*/ 2 h 113"/>
                  <a:gd name="T24" fmla="*/ 0 w 283"/>
                  <a:gd name="T25" fmla="*/ 6 h 113"/>
                  <a:gd name="T26" fmla="*/ 0 w 283"/>
                  <a:gd name="T27" fmla="*/ 2 h 113"/>
                  <a:gd name="T28" fmla="*/ 0 w 283"/>
                  <a:gd name="T29" fmla="*/ 6 h 113"/>
                  <a:gd name="T30" fmla="*/ 0 w 283"/>
                  <a:gd name="T31" fmla="*/ 5 h 113"/>
                  <a:gd name="T32" fmla="*/ 0 w 283"/>
                  <a:gd name="T33" fmla="*/ 8 h 113"/>
                  <a:gd name="T34" fmla="*/ 0 w 283"/>
                  <a:gd name="T35" fmla="*/ 0 h 113"/>
                  <a:gd name="T36" fmla="*/ 0 w 283"/>
                  <a:gd name="T37" fmla="*/ 5 h 113"/>
                  <a:gd name="T38" fmla="*/ 0 w 283"/>
                  <a:gd name="T39" fmla="*/ 4 h 113"/>
                  <a:gd name="T40" fmla="*/ 0 w 283"/>
                  <a:gd name="T41" fmla="*/ 4 h 113"/>
                  <a:gd name="T42" fmla="*/ 0 w 283"/>
                  <a:gd name="T43" fmla="*/ 2 h 113"/>
                  <a:gd name="T44" fmla="*/ 0 w 283"/>
                  <a:gd name="T45" fmla="*/ 0 h 113"/>
                  <a:gd name="T46" fmla="*/ 0 w 283"/>
                  <a:gd name="T47" fmla="*/ 6 h 113"/>
                  <a:gd name="T48" fmla="*/ 0 w 283"/>
                  <a:gd name="T49" fmla="*/ 4 h 113"/>
                  <a:gd name="T50" fmla="*/ 0 w 283"/>
                  <a:gd name="T51" fmla="*/ 8 h 113"/>
                  <a:gd name="T52" fmla="*/ 0 w 283"/>
                  <a:gd name="T53" fmla="*/ 2 h 113"/>
                  <a:gd name="T54" fmla="*/ 0 w 283"/>
                  <a:gd name="T55" fmla="*/ 0 h 113"/>
                  <a:gd name="T56" fmla="*/ 0 w 283"/>
                  <a:gd name="T57" fmla="*/ 24 h 113"/>
                  <a:gd name="T58" fmla="*/ 0 w 283"/>
                  <a:gd name="T59" fmla="*/ 4 h 113"/>
                  <a:gd name="T60" fmla="*/ 0 w 283"/>
                  <a:gd name="T61" fmla="*/ 8 h 113"/>
                  <a:gd name="T62" fmla="*/ 0 w 283"/>
                  <a:gd name="T63" fmla="*/ 5 h 113"/>
                  <a:gd name="T64" fmla="*/ 0 w 283"/>
                  <a:gd name="T65" fmla="*/ 8 h 113"/>
                  <a:gd name="T66" fmla="*/ 0 w 283"/>
                  <a:gd name="T67" fmla="*/ 18 h 113"/>
                  <a:gd name="T68" fmla="*/ 0 w 283"/>
                  <a:gd name="T69" fmla="*/ 8 h 113"/>
                  <a:gd name="T70" fmla="*/ 0 w 283"/>
                  <a:gd name="T71" fmla="*/ 4 h 113"/>
                  <a:gd name="T72" fmla="*/ 0 w 283"/>
                  <a:gd name="T73" fmla="*/ 8 h 113"/>
                  <a:gd name="T74" fmla="*/ 0 w 283"/>
                  <a:gd name="T75" fmla="*/ 6 h 113"/>
                  <a:gd name="T76" fmla="*/ 0 w 283"/>
                  <a:gd name="T77" fmla="*/ 8 h 113"/>
                  <a:gd name="T78" fmla="*/ 0 w 283"/>
                  <a:gd name="T79" fmla="*/ 10 h 113"/>
                  <a:gd name="T80" fmla="*/ 0 w 283"/>
                  <a:gd name="T81" fmla="*/ 6 h 113"/>
                  <a:gd name="T82" fmla="*/ 0 w 283"/>
                  <a:gd name="T83" fmla="*/ 4 h 11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3" h="113">
                    <a:moveTo>
                      <a:pt x="0" y="36"/>
                    </a:moveTo>
                    <a:lnTo>
                      <a:pt x="0" y="6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6" y="0"/>
                    </a:lnTo>
                    <a:lnTo>
                      <a:pt x="6" y="101"/>
                    </a:lnTo>
                    <a:lnTo>
                      <a:pt x="12" y="107"/>
                    </a:lnTo>
                    <a:lnTo>
                      <a:pt x="12" y="30"/>
                    </a:lnTo>
                    <a:lnTo>
                      <a:pt x="18" y="24"/>
                    </a:lnTo>
                    <a:lnTo>
                      <a:pt x="18" y="12"/>
                    </a:lnTo>
                    <a:lnTo>
                      <a:pt x="24" y="18"/>
                    </a:lnTo>
                    <a:lnTo>
                      <a:pt x="24" y="30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0" y="24"/>
                    </a:lnTo>
                    <a:lnTo>
                      <a:pt x="36" y="18"/>
                    </a:lnTo>
                    <a:lnTo>
                      <a:pt x="36" y="6"/>
                    </a:lnTo>
                    <a:lnTo>
                      <a:pt x="36" y="30"/>
                    </a:lnTo>
                    <a:lnTo>
                      <a:pt x="42" y="36"/>
                    </a:lnTo>
                    <a:lnTo>
                      <a:pt x="42" y="0"/>
                    </a:lnTo>
                    <a:lnTo>
                      <a:pt x="42" y="6"/>
                    </a:lnTo>
                    <a:lnTo>
                      <a:pt x="48" y="12"/>
                    </a:lnTo>
                    <a:lnTo>
                      <a:pt x="48" y="113"/>
                    </a:lnTo>
                    <a:lnTo>
                      <a:pt x="48" y="30"/>
                    </a:lnTo>
                    <a:lnTo>
                      <a:pt x="54" y="24"/>
                    </a:lnTo>
                    <a:lnTo>
                      <a:pt x="54" y="18"/>
                    </a:lnTo>
                    <a:lnTo>
                      <a:pt x="61" y="12"/>
                    </a:lnTo>
                    <a:lnTo>
                      <a:pt x="61" y="30"/>
                    </a:lnTo>
                    <a:lnTo>
                      <a:pt x="67" y="30"/>
                    </a:lnTo>
                    <a:lnTo>
                      <a:pt x="73" y="24"/>
                    </a:lnTo>
                    <a:lnTo>
                      <a:pt x="73" y="6"/>
                    </a:lnTo>
                    <a:lnTo>
                      <a:pt x="73" y="18"/>
                    </a:lnTo>
                    <a:lnTo>
                      <a:pt x="79" y="24"/>
                    </a:lnTo>
                    <a:lnTo>
                      <a:pt x="79" y="36"/>
                    </a:lnTo>
                    <a:lnTo>
                      <a:pt x="79" y="12"/>
                    </a:lnTo>
                    <a:lnTo>
                      <a:pt x="85" y="6"/>
                    </a:lnTo>
                    <a:lnTo>
                      <a:pt x="85" y="113"/>
                    </a:lnTo>
                    <a:lnTo>
                      <a:pt x="85" y="30"/>
                    </a:lnTo>
                    <a:lnTo>
                      <a:pt x="91" y="24"/>
                    </a:lnTo>
                    <a:lnTo>
                      <a:pt x="91" y="18"/>
                    </a:lnTo>
                    <a:lnTo>
                      <a:pt x="97" y="12"/>
                    </a:lnTo>
                    <a:lnTo>
                      <a:pt x="97" y="6"/>
                    </a:lnTo>
                    <a:lnTo>
                      <a:pt x="97" y="24"/>
                    </a:lnTo>
                    <a:lnTo>
                      <a:pt x="103" y="30"/>
                    </a:lnTo>
                    <a:lnTo>
                      <a:pt x="103" y="24"/>
                    </a:lnTo>
                    <a:lnTo>
                      <a:pt x="103" y="30"/>
                    </a:lnTo>
                    <a:lnTo>
                      <a:pt x="109" y="24"/>
                    </a:lnTo>
                    <a:lnTo>
                      <a:pt x="109" y="6"/>
                    </a:lnTo>
                    <a:lnTo>
                      <a:pt x="115" y="12"/>
                    </a:lnTo>
                    <a:lnTo>
                      <a:pt x="115" y="36"/>
                    </a:lnTo>
                    <a:lnTo>
                      <a:pt x="121" y="30"/>
                    </a:lnTo>
                    <a:lnTo>
                      <a:pt x="121" y="107"/>
                    </a:lnTo>
                    <a:lnTo>
                      <a:pt x="121" y="0"/>
                    </a:lnTo>
                    <a:lnTo>
                      <a:pt x="121" y="42"/>
                    </a:lnTo>
                    <a:lnTo>
                      <a:pt x="127" y="36"/>
                    </a:lnTo>
                    <a:lnTo>
                      <a:pt x="127" y="24"/>
                    </a:lnTo>
                    <a:lnTo>
                      <a:pt x="133" y="18"/>
                    </a:lnTo>
                    <a:lnTo>
                      <a:pt x="133" y="12"/>
                    </a:lnTo>
                    <a:lnTo>
                      <a:pt x="133" y="18"/>
                    </a:lnTo>
                    <a:lnTo>
                      <a:pt x="145" y="30"/>
                    </a:lnTo>
                    <a:lnTo>
                      <a:pt x="139" y="30"/>
                    </a:lnTo>
                    <a:lnTo>
                      <a:pt x="145" y="18"/>
                    </a:lnTo>
                    <a:lnTo>
                      <a:pt x="151" y="12"/>
                    </a:lnTo>
                    <a:lnTo>
                      <a:pt x="151" y="36"/>
                    </a:lnTo>
                    <a:lnTo>
                      <a:pt x="151" y="6"/>
                    </a:lnTo>
                    <a:lnTo>
                      <a:pt x="151" y="36"/>
                    </a:lnTo>
                    <a:lnTo>
                      <a:pt x="157" y="30"/>
                    </a:lnTo>
                    <a:lnTo>
                      <a:pt x="157" y="0"/>
                    </a:lnTo>
                    <a:lnTo>
                      <a:pt x="157" y="107"/>
                    </a:lnTo>
                    <a:lnTo>
                      <a:pt x="163" y="101"/>
                    </a:lnTo>
                    <a:lnTo>
                      <a:pt x="163" y="30"/>
                    </a:lnTo>
                    <a:lnTo>
                      <a:pt x="169" y="24"/>
                    </a:lnTo>
                    <a:lnTo>
                      <a:pt x="169" y="12"/>
                    </a:lnTo>
                    <a:lnTo>
                      <a:pt x="175" y="18"/>
                    </a:lnTo>
                    <a:lnTo>
                      <a:pt x="175" y="30"/>
                    </a:lnTo>
                    <a:lnTo>
                      <a:pt x="181" y="36"/>
                    </a:lnTo>
                    <a:lnTo>
                      <a:pt x="181" y="24"/>
                    </a:lnTo>
                    <a:lnTo>
                      <a:pt x="187" y="18"/>
                    </a:lnTo>
                    <a:lnTo>
                      <a:pt x="187" y="12"/>
                    </a:lnTo>
                    <a:lnTo>
                      <a:pt x="187" y="36"/>
                    </a:lnTo>
                    <a:lnTo>
                      <a:pt x="193" y="30"/>
                    </a:lnTo>
                    <a:lnTo>
                      <a:pt x="193" y="0"/>
                    </a:lnTo>
                    <a:lnTo>
                      <a:pt x="193" y="101"/>
                    </a:lnTo>
                    <a:lnTo>
                      <a:pt x="199" y="107"/>
                    </a:lnTo>
                    <a:lnTo>
                      <a:pt x="199" y="113"/>
                    </a:lnTo>
                    <a:lnTo>
                      <a:pt x="199" y="30"/>
                    </a:lnTo>
                    <a:lnTo>
                      <a:pt x="205" y="36"/>
                    </a:lnTo>
                    <a:lnTo>
                      <a:pt x="205" y="18"/>
                    </a:lnTo>
                    <a:lnTo>
                      <a:pt x="211" y="12"/>
                    </a:lnTo>
                    <a:lnTo>
                      <a:pt x="211" y="36"/>
                    </a:lnTo>
                    <a:lnTo>
                      <a:pt x="217" y="30"/>
                    </a:lnTo>
                    <a:lnTo>
                      <a:pt x="217" y="36"/>
                    </a:lnTo>
                    <a:lnTo>
                      <a:pt x="217" y="24"/>
                    </a:lnTo>
                    <a:lnTo>
                      <a:pt x="223" y="30"/>
                    </a:lnTo>
                    <a:lnTo>
                      <a:pt x="223" y="12"/>
                    </a:lnTo>
                    <a:lnTo>
                      <a:pt x="223" y="36"/>
                    </a:lnTo>
                    <a:lnTo>
                      <a:pt x="229" y="18"/>
                    </a:lnTo>
                    <a:lnTo>
                      <a:pt x="229" y="6"/>
                    </a:lnTo>
                    <a:lnTo>
                      <a:pt x="229" y="83"/>
                    </a:lnTo>
                    <a:lnTo>
                      <a:pt x="235" y="101"/>
                    </a:lnTo>
                    <a:lnTo>
                      <a:pt x="235" y="113"/>
                    </a:lnTo>
                    <a:lnTo>
                      <a:pt x="235" y="36"/>
                    </a:lnTo>
                    <a:lnTo>
                      <a:pt x="241" y="30"/>
                    </a:lnTo>
                    <a:lnTo>
                      <a:pt x="241" y="36"/>
                    </a:lnTo>
                    <a:lnTo>
                      <a:pt x="241" y="18"/>
                    </a:lnTo>
                    <a:lnTo>
                      <a:pt x="247" y="24"/>
                    </a:lnTo>
                    <a:lnTo>
                      <a:pt x="247" y="36"/>
                    </a:lnTo>
                    <a:lnTo>
                      <a:pt x="253" y="30"/>
                    </a:lnTo>
                    <a:lnTo>
                      <a:pt x="253" y="36"/>
                    </a:lnTo>
                    <a:lnTo>
                      <a:pt x="253" y="30"/>
                    </a:lnTo>
                    <a:lnTo>
                      <a:pt x="259" y="24"/>
                    </a:lnTo>
                    <a:lnTo>
                      <a:pt x="259" y="12"/>
                    </a:lnTo>
                    <a:lnTo>
                      <a:pt x="259" y="36"/>
                    </a:lnTo>
                    <a:lnTo>
                      <a:pt x="265" y="42"/>
                    </a:lnTo>
                    <a:lnTo>
                      <a:pt x="265" y="6"/>
                    </a:lnTo>
                    <a:lnTo>
                      <a:pt x="265" y="48"/>
                    </a:lnTo>
                    <a:lnTo>
                      <a:pt x="271" y="71"/>
                    </a:lnTo>
                    <a:lnTo>
                      <a:pt x="271" y="113"/>
                    </a:lnTo>
                    <a:lnTo>
                      <a:pt x="271" y="30"/>
                    </a:lnTo>
                    <a:lnTo>
                      <a:pt x="271" y="36"/>
                    </a:lnTo>
                    <a:lnTo>
                      <a:pt x="277" y="30"/>
                    </a:lnTo>
                    <a:lnTo>
                      <a:pt x="277" y="18"/>
                    </a:lnTo>
                    <a:lnTo>
                      <a:pt x="283" y="24"/>
                    </a:lnTo>
                    <a:lnTo>
                      <a:pt x="283" y="3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" name="Freeform 48">
                <a:extLst>
                  <a:ext uri="{FF2B5EF4-FFF2-40B4-BE49-F238E27FC236}">
                    <a16:creationId xmlns:a16="http://schemas.microsoft.com/office/drawing/2014/main" id="{CBF3E43E-0D96-C14F-81DA-50E430E11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3829"/>
                <a:ext cx="71" cy="61"/>
              </a:xfrm>
              <a:custGeom>
                <a:avLst/>
                <a:gdLst>
                  <a:gd name="T0" fmla="*/ 0 w 277"/>
                  <a:gd name="T1" fmla="*/ 7 h 113"/>
                  <a:gd name="T2" fmla="*/ 0 w 277"/>
                  <a:gd name="T3" fmla="*/ 6 h 113"/>
                  <a:gd name="T4" fmla="*/ 0 w 277"/>
                  <a:gd name="T5" fmla="*/ 8 h 113"/>
                  <a:gd name="T6" fmla="*/ 0 w 277"/>
                  <a:gd name="T7" fmla="*/ 27 h 113"/>
                  <a:gd name="T8" fmla="*/ 0 w 277"/>
                  <a:gd name="T9" fmla="*/ 7 h 113"/>
                  <a:gd name="T10" fmla="*/ 0 w 277"/>
                  <a:gd name="T11" fmla="*/ 3 h 113"/>
                  <a:gd name="T12" fmla="*/ 0 w 277"/>
                  <a:gd name="T13" fmla="*/ 7 h 113"/>
                  <a:gd name="T14" fmla="*/ 0 w 277"/>
                  <a:gd name="T15" fmla="*/ 3 h 113"/>
                  <a:gd name="T16" fmla="*/ 0 w 277"/>
                  <a:gd name="T17" fmla="*/ 0 h 113"/>
                  <a:gd name="T18" fmla="*/ 0 w 277"/>
                  <a:gd name="T19" fmla="*/ 25 h 113"/>
                  <a:gd name="T20" fmla="*/ 0 w 277"/>
                  <a:gd name="T21" fmla="*/ 3 h 113"/>
                  <a:gd name="T22" fmla="*/ 0 w 277"/>
                  <a:gd name="T23" fmla="*/ 7 h 113"/>
                  <a:gd name="T24" fmla="*/ 0 w 277"/>
                  <a:gd name="T25" fmla="*/ 3 h 113"/>
                  <a:gd name="T26" fmla="*/ 0 w 277"/>
                  <a:gd name="T27" fmla="*/ 0 h 113"/>
                  <a:gd name="T28" fmla="*/ 0 w 277"/>
                  <a:gd name="T29" fmla="*/ 25 h 113"/>
                  <a:gd name="T30" fmla="*/ 0 w 277"/>
                  <a:gd name="T31" fmla="*/ 8 h 113"/>
                  <a:gd name="T32" fmla="*/ 0 w 277"/>
                  <a:gd name="T33" fmla="*/ 7 h 113"/>
                  <a:gd name="T34" fmla="*/ 0 w 277"/>
                  <a:gd name="T35" fmla="*/ 7 h 113"/>
                  <a:gd name="T36" fmla="*/ 0 w 277"/>
                  <a:gd name="T37" fmla="*/ 10 h 113"/>
                  <a:gd name="T38" fmla="*/ 0 w 277"/>
                  <a:gd name="T39" fmla="*/ 10 h 113"/>
                  <a:gd name="T40" fmla="*/ 0 w 277"/>
                  <a:gd name="T41" fmla="*/ 24 h 113"/>
                  <a:gd name="T42" fmla="*/ 0 w 277"/>
                  <a:gd name="T43" fmla="*/ 6 h 113"/>
                  <a:gd name="T44" fmla="*/ 0 w 277"/>
                  <a:gd name="T45" fmla="*/ 8 h 113"/>
                  <a:gd name="T46" fmla="*/ 0 w 277"/>
                  <a:gd name="T47" fmla="*/ 4 h 113"/>
                  <a:gd name="T48" fmla="*/ 0 w 277"/>
                  <a:gd name="T49" fmla="*/ 3 h 113"/>
                  <a:gd name="T50" fmla="*/ 0 w 277"/>
                  <a:gd name="T51" fmla="*/ 8 h 113"/>
                  <a:gd name="T52" fmla="*/ 0 w 277"/>
                  <a:gd name="T53" fmla="*/ 6 h 113"/>
                  <a:gd name="T54" fmla="*/ 0 w 277"/>
                  <a:gd name="T55" fmla="*/ 8 h 113"/>
                  <a:gd name="T56" fmla="*/ 0 w 277"/>
                  <a:gd name="T57" fmla="*/ 7 h 113"/>
                  <a:gd name="T58" fmla="*/ 0 w 277"/>
                  <a:gd name="T59" fmla="*/ 24 h 113"/>
                  <a:gd name="T60" fmla="*/ 0 w 277"/>
                  <a:gd name="T61" fmla="*/ 17 h 113"/>
                  <a:gd name="T62" fmla="*/ 0 w 277"/>
                  <a:gd name="T63" fmla="*/ 6 h 113"/>
                  <a:gd name="T64" fmla="*/ 0 w 277"/>
                  <a:gd name="T65" fmla="*/ 10 h 113"/>
                  <a:gd name="T66" fmla="*/ 0 w 277"/>
                  <a:gd name="T67" fmla="*/ 6 h 113"/>
                  <a:gd name="T68" fmla="*/ 0 w 277"/>
                  <a:gd name="T69" fmla="*/ 8 h 113"/>
                  <a:gd name="T70" fmla="*/ 0 w 277"/>
                  <a:gd name="T71" fmla="*/ 11 h 113"/>
                  <a:gd name="T72" fmla="*/ 0 w 277"/>
                  <a:gd name="T73" fmla="*/ 6 h 113"/>
                  <a:gd name="T74" fmla="*/ 0 w 277"/>
                  <a:gd name="T75" fmla="*/ 7 h 113"/>
                  <a:gd name="T76" fmla="*/ 0 w 277"/>
                  <a:gd name="T77" fmla="*/ 8 h 113"/>
                  <a:gd name="T78" fmla="*/ 0 w 277"/>
                  <a:gd name="T79" fmla="*/ 7 h 113"/>
                  <a:gd name="T80" fmla="*/ 0 w 277"/>
                  <a:gd name="T81" fmla="*/ 7 h 113"/>
                  <a:gd name="T82" fmla="*/ 0 w 277"/>
                  <a:gd name="T83" fmla="*/ 8 h 11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7" h="113">
                    <a:moveTo>
                      <a:pt x="0" y="24"/>
                    </a:moveTo>
                    <a:lnTo>
                      <a:pt x="6" y="30"/>
                    </a:lnTo>
                    <a:lnTo>
                      <a:pt x="6" y="24"/>
                    </a:lnTo>
                    <a:lnTo>
                      <a:pt x="6" y="30"/>
                    </a:lnTo>
                    <a:lnTo>
                      <a:pt x="12" y="24"/>
                    </a:lnTo>
                    <a:lnTo>
                      <a:pt x="12" y="6"/>
                    </a:lnTo>
                    <a:lnTo>
                      <a:pt x="12" y="30"/>
                    </a:lnTo>
                    <a:lnTo>
                      <a:pt x="18" y="36"/>
                    </a:lnTo>
                    <a:lnTo>
                      <a:pt x="18" y="6"/>
                    </a:lnTo>
                    <a:lnTo>
                      <a:pt x="24" y="12"/>
                    </a:lnTo>
                    <a:lnTo>
                      <a:pt x="24" y="113"/>
                    </a:lnTo>
                    <a:lnTo>
                      <a:pt x="24" y="30"/>
                    </a:lnTo>
                    <a:lnTo>
                      <a:pt x="30" y="24"/>
                    </a:lnTo>
                    <a:lnTo>
                      <a:pt x="30" y="30"/>
                    </a:lnTo>
                    <a:lnTo>
                      <a:pt x="30" y="18"/>
                    </a:lnTo>
                    <a:lnTo>
                      <a:pt x="37" y="12"/>
                    </a:lnTo>
                    <a:lnTo>
                      <a:pt x="37" y="30"/>
                    </a:lnTo>
                    <a:lnTo>
                      <a:pt x="43" y="24"/>
                    </a:lnTo>
                    <a:lnTo>
                      <a:pt x="43" y="30"/>
                    </a:lnTo>
                    <a:lnTo>
                      <a:pt x="43" y="24"/>
                    </a:lnTo>
                    <a:lnTo>
                      <a:pt x="49" y="18"/>
                    </a:lnTo>
                    <a:lnTo>
                      <a:pt x="49" y="6"/>
                    </a:lnTo>
                    <a:lnTo>
                      <a:pt x="49" y="30"/>
                    </a:lnTo>
                    <a:lnTo>
                      <a:pt x="55" y="24"/>
                    </a:lnTo>
                    <a:lnTo>
                      <a:pt x="55" y="0"/>
                    </a:lnTo>
                    <a:lnTo>
                      <a:pt x="55" y="6"/>
                    </a:lnTo>
                    <a:lnTo>
                      <a:pt x="61" y="6"/>
                    </a:lnTo>
                    <a:lnTo>
                      <a:pt x="61" y="107"/>
                    </a:lnTo>
                    <a:lnTo>
                      <a:pt x="61" y="30"/>
                    </a:lnTo>
                    <a:lnTo>
                      <a:pt x="73" y="18"/>
                    </a:lnTo>
                    <a:lnTo>
                      <a:pt x="73" y="12"/>
                    </a:lnTo>
                    <a:lnTo>
                      <a:pt x="73" y="30"/>
                    </a:lnTo>
                    <a:lnTo>
                      <a:pt x="79" y="36"/>
                    </a:lnTo>
                    <a:lnTo>
                      <a:pt x="79" y="30"/>
                    </a:lnTo>
                    <a:lnTo>
                      <a:pt x="85" y="24"/>
                    </a:lnTo>
                    <a:lnTo>
                      <a:pt x="85" y="12"/>
                    </a:lnTo>
                    <a:lnTo>
                      <a:pt x="85" y="36"/>
                    </a:lnTo>
                    <a:lnTo>
                      <a:pt x="91" y="30"/>
                    </a:lnTo>
                    <a:lnTo>
                      <a:pt x="91" y="0"/>
                    </a:lnTo>
                    <a:lnTo>
                      <a:pt x="91" y="24"/>
                    </a:lnTo>
                    <a:lnTo>
                      <a:pt x="97" y="48"/>
                    </a:lnTo>
                    <a:lnTo>
                      <a:pt x="97" y="107"/>
                    </a:lnTo>
                    <a:lnTo>
                      <a:pt x="97" y="36"/>
                    </a:lnTo>
                    <a:lnTo>
                      <a:pt x="103" y="30"/>
                    </a:lnTo>
                    <a:lnTo>
                      <a:pt x="103" y="36"/>
                    </a:lnTo>
                    <a:lnTo>
                      <a:pt x="103" y="18"/>
                    </a:lnTo>
                    <a:lnTo>
                      <a:pt x="109" y="12"/>
                    </a:lnTo>
                    <a:lnTo>
                      <a:pt x="109" y="30"/>
                    </a:lnTo>
                    <a:lnTo>
                      <a:pt x="115" y="36"/>
                    </a:lnTo>
                    <a:lnTo>
                      <a:pt x="115" y="30"/>
                    </a:lnTo>
                    <a:lnTo>
                      <a:pt x="121" y="24"/>
                    </a:lnTo>
                    <a:lnTo>
                      <a:pt x="121" y="42"/>
                    </a:lnTo>
                    <a:lnTo>
                      <a:pt x="121" y="12"/>
                    </a:lnTo>
                    <a:lnTo>
                      <a:pt x="121" y="36"/>
                    </a:lnTo>
                    <a:lnTo>
                      <a:pt x="127" y="42"/>
                    </a:lnTo>
                    <a:lnTo>
                      <a:pt x="127" y="6"/>
                    </a:lnTo>
                    <a:lnTo>
                      <a:pt x="127" y="89"/>
                    </a:lnTo>
                    <a:lnTo>
                      <a:pt x="133" y="101"/>
                    </a:lnTo>
                    <a:lnTo>
                      <a:pt x="133" y="113"/>
                    </a:lnTo>
                    <a:lnTo>
                      <a:pt x="133" y="36"/>
                    </a:lnTo>
                    <a:lnTo>
                      <a:pt x="145" y="24"/>
                    </a:lnTo>
                    <a:lnTo>
                      <a:pt x="145" y="18"/>
                    </a:lnTo>
                    <a:lnTo>
                      <a:pt x="145" y="42"/>
                    </a:lnTo>
                    <a:lnTo>
                      <a:pt x="151" y="36"/>
                    </a:lnTo>
                    <a:lnTo>
                      <a:pt x="151" y="42"/>
                    </a:lnTo>
                    <a:lnTo>
                      <a:pt x="151" y="24"/>
                    </a:lnTo>
                    <a:lnTo>
                      <a:pt x="157" y="18"/>
                    </a:lnTo>
                    <a:lnTo>
                      <a:pt x="157" y="42"/>
                    </a:lnTo>
                    <a:lnTo>
                      <a:pt x="163" y="36"/>
                    </a:lnTo>
                    <a:lnTo>
                      <a:pt x="163" y="12"/>
                    </a:lnTo>
                    <a:lnTo>
                      <a:pt x="163" y="113"/>
                    </a:lnTo>
                    <a:lnTo>
                      <a:pt x="169" y="113"/>
                    </a:lnTo>
                    <a:lnTo>
                      <a:pt x="169" y="36"/>
                    </a:lnTo>
                    <a:lnTo>
                      <a:pt x="175" y="30"/>
                    </a:lnTo>
                    <a:lnTo>
                      <a:pt x="175" y="36"/>
                    </a:lnTo>
                    <a:lnTo>
                      <a:pt x="175" y="24"/>
                    </a:lnTo>
                    <a:lnTo>
                      <a:pt x="181" y="30"/>
                    </a:lnTo>
                    <a:lnTo>
                      <a:pt x="181" y="42"/>
                    </a:lnTo>
                    <a:lnTo>
                      <a:pt x="181" y="36"/>
                    </a:lnTo>
                    <a:lnTo>
                      <a:pt x="187" y="42"/>
                    </a:lnTo>
                    <a:lnTo>
                      <a:pt x="187" y="24"/>
                    </a:lnTo>
                    <a:lnTo>
                      <a:pt x="193" y="30"/>
                    </a:lnTo>
                    <a:lnTo>
                      <a:pt x="193" y="48"/>
                    </a:lnTo>
                    <a:lnTo>
                      <a:pt x="199" y="42"/>
                    </a:lnTo>
                    <a:lnTo>
                      <a:pt x="199" y="101"/>
                    </a:lnTo>
                    <a:lnTo>
                      <a:pt x="199" y="24"/>
                    </a:lnTo>
                    <a:lnTo>
                      <a:pt x="199" y="83"/>
                    </a:lnTo>
                    <a:lnTo>
                      <a:pt x="205" y="71"/>
                    </a:lnTo>
                    <a:lnTo>
                      <a:pt x="205" y="42"/>
                    </a:lnTo>
                    <a:lnTo>
                      <a:pt x="211" y="36"/>
                    </a:lnTo>
                    <a:lnTo>
                      <a:pt x="211" y="24"/>
                    </a:lnTo>
                    <a:lnTo>
                      <a:pt x="217" y="30"/>
                    </a:lnTo>
                    <a:lnTo>
                      <a:pt x="217" y="42"/>
                    </a:lnTo>
                    <a:lnTo>
                      <a:pt x="223" y="36"/>
                    </a:lnTo>
                    <a:lnTo>
                      <a:pt x="223" y="42"/>
                    </a:lnTo>
                    <a:lnTo>
                      <a:pt x="223" y="24"/>
                    </a:lnTo>
                    <a:lnTo>
                      <a:pt x="229" y="30"/>
                    </a:lnTo>
                    <a:lnTo>
                      <a:pt x="229" y="42"/>
                    </a:lnTo>
                    <a:lnTo>
                      <a:pt x="235" y="36"/>
                    </a:lnTo>
                    <a:lnTo>
                      <a:pt x="235" y="95"/>
                    </a:lnTo>
                    <a:lnTo>
                      <a:pt x="235" y="12"/>
                    </a:lnTo>
                    <a:lnTo>
                      <a:pt x="235" y="48"/>
                    </a:lnTo>
                    <a:lnTo>
                      <a:pt x="241" y="42"/>
                    </a:lnTo>
                    <a:lnTo>
                      <a:pt x="241" y="30"/>
                    </a:lnTo>
                    <a:lnTo>
                      <a:pt x="247" y="24"/>
                    </a:lnTo>
                    <a:lnTo>
                      <a:pt x="247" y="18"/>
                    </a:lnTo>
                    <a:lnTo>
                      <a:pt x="247" y="24"/>
                    </a:lnTo>
                    <a:lnTo>
                      <a:pt x="253" y="30"/>
                    </a:lnTo>
                    <a:lnTo>
                      <a:pt x="253" y="36"/>
                    </a:lnTo>
                    <a:lnTo>
                      <a:pt x="253" y="30"/>
                    </a:lnTo>
                    <a:lnTo>
                      <a:pt x="259" y="36"/>
                    </a:lnTo>
                    <a:lnTo>
                      <a:pt x="259" y="12"/>
                    </a:lnTo>
                    <a:lnTo>
                      <a:pt x="259" y="24"/>
                    </a:lnTo>
                    <a:lnTo>
                      <a:pt x="265" y="30"/>
                    </a:lnTo>
                    <a:lnTo>
                      <a:pt x="265" y="42"/>
                    </a:lnTo>
                    <a:lnTo>
                      <a:pt x="265" y="36"/>
                    </a:lnTo>
                    <a:lnTo>
                      <a:pt x="271" y="30"/>
                    </a:lnTo>
                    <a:lnTo>
                      <a:pt x="271" y="107"/>
                    </a:lnTo>
                    <a:lnTo>
                      <a:pt x="271" y="6"/>
                    </a:lnTo>
                    <a:lnTo>
                      <a:pt x="271" y="36"/>
                    </a:lnTo>
                    <a:lnTo>
                      <a:pt x="277" y="30"/>
                    </a:lnTo>
                    <a:lnTo>
                      <a:pt x="277" y="3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" name="Freeform 49">
                <a:extLst>
                  <a:ext uri="{FF2B5EF4-FFF2-40B4-BE49-F238E27FC236}">
                    <a16:creationId xmlns:a16="http://schemas.microsoft.com/office/drawing/2014/main" id="{9F2DE3D8-2432-5A4B-B1B7-12E3A704B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" y="3829"/>
                <a:ext cx="28" cy="57"/>
              </a:xfrm>
              <a:custGeom>
                <a:avLst/>
                <a:gdLst>
                  <a:gd name="T0" fmla="*/ 0 w 115"/>
                  <a:gd name="T1" fmla="*/ 8 h 107"/>
                  <a:gd name="T2" fmla="*/ 0 w 115"/>
                  <a:gd name="T3" fmla="*/ 6 h 107"/>
                  <a:gd name="T4" fmla="*/ 0 w 115"/>
                  <a:gd name="T5" fmla="*/ 6 h 107"/>
                  <a:gd name="T6" fmla="*/ 0 w 115"/>
                  <a:gd name="T7" fmla="*/ 4 h 107"/>
                  <a:gd name="T8" fmla="*/ 0 w 115"/>
                  <a:gd name="T9" fmla="*/ 6 h 107"/>
                  <a:gd name="T10" fmla="*/ 0 w 115"/>
                  <a:gd name="T11" fmla="*/ 2 h 107"/>
                  <a:gd name="T12" fmla="*/ 0 w 115"/>
                  <a:gd name="T13" fmla="*/ 6 h 107"/>
                  <a:gd name="T14" fmla="*/ 0 w 115"/>
                  <a:gd name="T15" fmla="*/ 7 h 107"/>
                  <a:gd name="T16" fmla="*/ 0 w 115"/>
                  <a:gd name="T17" fmla="*/ 6 h 107"/>
                  <a:gd name="T18" fmla="*/ 0 w 115"/>
                  <a:gd name="T19" fmla="*/ 7 h 107"/>
                  <a:gd name="T20" fmla="*/ 0 w 115"/>
                  <a:gd name="T21" fmla="*/ 6 h 107"/>
                  <a:gd name="T22" fmla="*/ 0 w 115"/>
                  <a:gd name="T23" fmla="*/ 2 h 107"/>
                  <a:gd name="T24" fmla="*/ 0 w 115"/>
                  <a:gd name="T25" fmla="*/ 6 h 107"/>
                  <a:gd name="T26" fmla="*/ 0 w 115"/>
                  <a:gd name="T27" fmla="*/ 7 h 107"/>
                  <a:gd name="T28" fmla="*/ 0 w 115"/>
                  <a:gd name="T29" fmla="*/ 8 h 107"/>
                  <a:gd name="T30" fmla="*/ 0 w 115"/>
                  <a:gd name="T31" fmla="*/ 2 h 107"/>
                  <a:gd name="T32" fmla="*/ 0 w 115"/>
                  <a:gd name="T33" fmla="*/ 2 h 107"/>
                  <a:gd name="T34" fmla="*/ 0 w 115"/>
                  <a:gd name="T35" fmla="*/ 21 h 107"/>
                  <a:gd name="T36" fmla="*/ 0 w 115"/>
                  <a:gd name="T37" fmla="*/ 7 h 107"/>
                  <a:gd name="T38" fmla="*/ 0 w 115"/>
                  <a:gd name="T39" fmla="*/ 6 h 107"/>
                  <a:gd name="T40" fmla="*/ 0 w 115"/>
                  <a:gd name="T41" fmla="*/ 7 h 107"/>
                  <a:gd name="T42" fmla="*/ 0 w 115"/>
                  <a:gd name="T43" fmla="*/ 4 h 107"/>
                  <a:gd name="T44" fmla="*/ 0 w 115"/>
                  <a:gd name="T45" fmla="*/ 6 h 107"/>
                  <a:gd name="T46" fmla="*/ 0 w 115"/>
                  <a:gd name="T47" fmla="*/ 2 h 107"/>
                  <a:gd name="T48" fmla="*/ 0 w 115"/>
                  <a:gd name="T49" fmla="*/ 7 h 107"/>
                  <a:gd name="T50" fmla="*/ 0 w 115"/>
                  <a:gd name="T51" fmla="*/ 6 h 107"/>
                  <a:gd name="T52" fmla="*/ 0 w 115"/>
                  <a:gd name="T53" fmla="*/ 8 h 107"/>
                  <a:gd name="T54" fmla="*/ 0 w 115"/>
                  <a:gd name="T55" fmla="*/ 7 h 107"/>
                  <a:gd name="T56" fmla="*/ 0 w 115"/>
                  <a:gd name="T57" fmla="*/ 6 h 107"/>
                  <a:gd name="T58" fmla="*/ 0 w 115"/>
                  <a:gd name="T59" fmla="*/ 2 h 107"/>
                  <a:gd name="T60" fmla="*/ 0 w 115"/>
                  <a:gd name="T61" fmla="*/ 8 h 107"/>
                  <a:gd name="T62" fmla="*/ 0 w 115"/>
                  <a:gd name="T63" fmla="*/ 7 h 107"/>
                  <a:gd name="T64" fmla="*/ 0 w 115"/>
                  <a:gd name="T65" fmla="*/ 8 h 107"/>
                  <a:gd name="T66" fmla="*/ 0 w 115"/>
                  <a:gd name="T67" fmla="*/ 0 h 107"/>
                  <a:gd name="T68" fmla="*/ 0 w 115"/>
                  <a:gd name="T69" fmla="*/ 2 h 107"/>
                  <a:gd name="T70" fmla="*/ 0 w 115"/>
                  <a:gd name="T71" fmla="*/ 24 h 107"/>
                  <a:gd name="T72" fmla="*/ 0 w 115"/>
                  <a:gd name="T73" fmla="*/ 7 h 107"/>
                  <a:gd name="T74" fmla="*/ 0 w 115"/>
                  <a:gd name="T75" fmla="*/ 8 h 107"/>
                  <a:gd name="T76" fmla="*/ 0 w 115"/>
                  <a:gd name="T77" fmla="*/ 6 h 107"/>
                  <a:gd name="T78" fmla="*/ 0 w 115"/>
                  <a:gd name="T79" fmla="*/ 4 h 107"/>
                  <a:gd name="T80" fmla="*/ 0 w 115"/>
                  <a:gd name="T81" fmla="*/ 2 h 107"/>
                  <a:gd name="T82" fmla="*/ 0 w 115"/>
                  <a:gd name="T83" fmla="*/ 7 h 107"/>
                  <a:gd name="T84" fmla="*/ 0 w 115"/>
                  <a:gd name="T85" fmla="*/ 6 h 107"/>
                  <a:gd name="T86" fmla="*/ 0 w 115"/>
                  <a:gd name="T87" fmla="*/ 7 h 107"/>
                  <a:gd name="T88" fmla="*/ 0 w 115"/>
                  <a:gd name="T89" fmla="*/ 6 h 107"/>
                  <a:gd name="T90" fmla="*/ 0 w 115"/>
                  <a:gd name="T91" fmla="*/ 4 h 107"/>
                  <a:gd name="T92" fmla="*/ 0 w 115"/>
                  <a:gd name="T93" fmla="*/ 8 h 107"/>
                  <a:gd name="T94" fmla="*/ 0 w 115"/>
                  <a:gd name="T95" fmla="*/ 2 h 107"/>
                  <a:gd name="T96" fmla="*/ 0 w 115"/>
                  <a:gd name="T97" fmla="*/ 7 h 107"/>
                  <a:gd name="T98" fmla="*/ 0 w 115"/>
                  <a:gd name="T99" fmla="*/ 8 h 107"/>
                  <a:gd name="T100" fmla="*/ 0 w 115"/>
                  <a:gd name="T101" fmla="*/ 0 h 107"/>
                  <a:gd name="T102" fmla="*/ 0 w 115"/>
                  <a:gd name="T103" fmla="*/ 15 h 107"/>
                  <a:gd name="T104" fmla="*/ 0 w 115"/>
                  <a:gd name="T105" fmla="*/ 19 h 107"/>
                  <a:gd name="T106" fmla="*/ 0 w 115"/>
                  <a:gd name="T107" fmla="*/ 24 h 107"/>
                  <a:gd name="T108" fmla="*/ 0 w 115"/>
                  <a:gd name="T109" fmla="*/ 6 h 107"/>
                  <a:gd name="T110" fmla="*/ 0 w 115"/>
                  <a:gd name="T111" fmla="*/ 7 h 107"/>
                  <a:gd name="T112" fmla="*/ 0 w 115"/>
                  <a:gd name="T113" fmla="*/ 2 h 107"/>
                  <a:gd name="T114" fmla="*/ 0 w 115"/>
                  <a:gd name="T115" fmla="*/ 4 h 107"/>
                  <a:gd name="T116" fmla="*/ 0 w 115"/>
                  <a:gd name="T117" fmla="*/ 6 h 10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" h="107">
                    <a:moveTo>
                      <a:pt x="0" y="36"/>
                    </a:moveTo>
                    <a:lnTo>
                      <a:pt x="0" y="24"/>
                    </a:lnTo>
                    <a:lnTo>
                      <a:pt x="6" y="18"/>
                    </a:lnTo>
                    <a:lnTo>
                      <a:pt x="6" y="24"/>
                    </a:lnTo>
                    <a:lnTo>
                      <a:pt x="6" y="12"/>
                    </a:lnTo>
                    <a:lnTo>
                      <a:pt x="6" y="24"/>
                    </a:lnTo>
                    <a:lnTo>
                      <a:pt x="13" y="30"/>
                    </a:lnTo>
                    <a:lnTo>
                      <a:pt x="13" y="24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19" y="12"/>
                    </a:lnTo>
                    <a:lnTo>
                      <a:pt x="19" y="24"/>
                    </a:lnTo>
                    <a:lnTo>
                      <a:pt x="25" y="30"/>
                    </a:lnTo>
                    <a:lnTo>
                      <a:pt x="25" y="36"/>
                    </a:lnTo>
                    <a:lnTo>
                      <a:pt x="25" y="12"/>
                    </a:lnTo>
                    <a:lnTo>
                      <a:pt x="31" y="6"/>
                    </a:lnTo>
                    <a:lnTo>
                      <a:pt x="31" y="95"/>
                    </a:lnTo>
                    <a:lnTo>
                      <a:pt x="31" y="30"/>
                    </a:lnTo>
                    <a:lnTo>
                      <a:pt x="37" y="24"/>
                    </a:lnTo>
                    <a:lnTo>
                      <a:pt x="37" y="30"/>
                    </a:lnTo>
                    <a:lnTo>
                      <a:pt x="37" y="18"/>
                    </a:lnTo>
                    <a:lnTo>
                      <a:pt x="43" y="24"/>
                    </a:lnTo>
                    <a:lnTo>
                      <a:pt x="43" y="12"/>
                    </a:lnTo>
                    <a:lnTo>
                      <a:pt x="43" y="30"/>
                    </a:lnTo>
                    <a:lnTo>
                      <a:pt x="49" y="24"/>
                    </a:lnTo>
                    <a:lnTo>
                      <a:pt x="49" y="36"/>
                    </a:lnTo>
                    <a:lnTo>
                      <a:pt x="49" y="30"/>
                    </a:lnTo>
                    <a:lnTo>
                      <a:pt x="55" y="24"/>
                    </a:lnTo>
                    <a:lnTo>
                      <a:pt x="55" y="12"/>
                    </a:lnTo>
                    <a:lnTo>
                      <a:pt x="55" y="36"/>
                    </a:lnTo>
                    <a:lnTo>
                      <a:pt x="61" y="30"/>
                    </a:lnTo>
                    <a:lnTo>
                      <a:pt x="61" y="36"/>
                    </a:lnTo>
                    <a:lnTo>
                      <a:pt x="61" y="0"/>
                    </a:lnTo>
                    <a:lnTo>
                      <a:pt x="67" y="6"/>
                    </a:lnTo>
                    <a:lnTo>
                      <a:pt x="67" y="107"/>
                    </a:lnTo>
                    <a:lnTo>
                      <a:pt x="67" y="30"/>
                    </a:lnTo>
                    <a:lnTo>
                      <a:pt x="73" y="36"/>
                    </a:lnTo>
                    <a:lnTo>
                      <a:pt x="73" y="24"/>
                    </a:lnTo>
                    <a:lnTo>
                      <a:pt x="79" y="18"/>
                    </a:lnTo>
                    <a:lnTo>
                      <a:pt x="79" y="12"/>
                    </a:lnTo>
                    <a:lnTo>
                      <a:pt x="79" y="30"/>
                    </a:lnTo>
                    <a:lnTo>
                      <a:pt x="85" y="24"/>
                    </a:lnTo>
                    <a:lnTo>
                      <a:pt x="85" y="30"/>
                    </a:lnTo>
                    <a:lnTo>
                      <a:pt x="85" y="24"/>
                    </a:lnTo>
                    <a:lnTo>
                      <a:pt x="91" y="18"/>
                    </a:lnTo>
                    <a:lnTo>
                      <a:pt x="91" y="36"/>
                    </a:lnTo>
                    <a:lnTo>
                      <a:pt x="91" y="6"/>
                    </a:lnTo>
                    <a:lnTo>
                      <a:pt x="91" y="30"/>
                    </a:lnTo>
                    <a:lnTo>
                      <a:pt x="97" y="36"/>
                    </a:lnTo>
                    <a:lnTo>
                      <a:pt x="97" y="0"/>
                    </a:lnTo>
                    <a:lnTo>
                      <a:pt x="97" y="65"/>
                    </a:lnTo>
                    <a:lnTo>
                      <a:pt x="103" y="83"/>
                    </a:lnTo>
                    <a:lnTo>
                      <a:pt x="103" y="107"/>
                    </a:lnTo>
                    <a:lnTo>
                      <a:pt x="103" y="24"/>
                    </a:lnTo>
                    <a:lnTo>
                      <a:pt x="109" y="30"/>
                    </a:lnTo>
                    <a:lnTo>
                      <a:pt x="109" y="12"/>
                    </a:lnTo>
                    <a:lnTo>
                      <a:pt x="115" y="18"/>
                    </a:lnTo>
                    <a:lnTo>
                      <a:pt x="115" y="2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" name="Freeform 50">
                <a:extLst>
                  <a:ext uri="{FF2B5EF4-FFF2-40B4-BE49-F238E27FC236}">
                    <a16:creationId xmlns:a16="http://schemas.microsoft.com/office/drawing/2014/main" id="{53D086E9-C909-9B49-AD0F-48BF4DFC7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3733"/>
                <a:ext cx="74" cy="51"/>
              </a:xfrm>
              <a:custGeom>
                <a:avLst/>
                <a:gdLst>
                  <a:gd name="T0" fmla="*/ 0 w 289"/>
                  <a:gd name="T1" fmla="*/ 2 h 96"/>
                  <a:gd name="T2" fmla="*/ 0 w 289"/>
                  <a:gd name="T3" fmla="*/ 2 h 96"/>
                  <a:gd name="T4" fmla="*/ 0 w 289"/>
                  <a:gd name="T5" fmla="*/ 2 h 96"/>
                  <a:gd name="T6" fmla="*/ 0 w 289"/>
                  <a:gd name="T7" fmla="*/ 4 h 96"/>
                  <a:gd name="T8" fmla="*/ 0 w 289"/>
                  <a:gd name="T9" fmla="*/ 7 h 96"/>
                  <a:gd name="T10" fmla="*/ 0 w 289"/>
                  <a:gd name="T11" fmla="*/ 2 h 96"/>
                  <a:gd name="T12" fmla="*/ 0 w 289"/>
                  <a:gd name="T13" fmla="*/ 2 h 96"/>
                  <a:gd name="T14" fmla="*/ 0 w 289"/>
                  <a:gd name="T15" fmla="*/ 2 h 96"/>
                  <a:gd name="T16" fmla="*/ 0 w 289"/>
                  <a:gd name="T17" fmla="*/ 2 h 96"/>
                  <a:gd name="T18" fmla="*/ 0 w 289"/>
                  <a:gd name="T19" fmla="*/ 2 h 96"/>
                  <a:gd name="T20" fmla="*/ 0 w 289"/>
                  <a:gd name="T21" fmla="*/ 2 h 96"/>
                  <a:gd name="T22" fmla="*/ 0 w 289"/>
                  <a:gd name="T23" fmla="*/ 2 h 96"/>
                  <a:gd name="T24" fmla="*/ 0 w 289"/>
                  <a:gd name="T25" fmla="*/ 2 h 96"/>
                  <a:gd name="T26" fmla="*/ 0 w 289"/>
                  <a:gd name="T27" fmla="*/ 7 h 96"/>
                  <a:gd name="T28" fmla="*/ 0 w 289"/>
                  <a:gd name="T29" fmla="*/ 0 h 96"/>
                  <a:gd name="T30" fmla="*/ 0 w 289"/>
                  <a:gd name="T31" fmla="*/ 7 h 96"/>
                  <a:gd name="T32" fmla="*/ 0 w 289"/>
                  <a:gd name="T33" fmla="*/ 2 h 96"/>
                  <a:gd name="T34" fmla="*/ 0 w 289"/>
                  <a:gd name="T35" fmla="*/ 6 h 96"/>
                  <a:gd name="T36" fmla="*/ 0 w 289"/>
                  <a:gd name="T37" fmla="*/ 2 h 96"/>
                  <a:gd name="T38" fmla="*/ 0 w 289"/>
                  <a:gd name="T39" fmla="*/ 8 h 96"/>
                  <a:gd name="T40" fmla="*/ 0 w 289"/>
                  <a:gd name="T41" fmla="*/ 4 h 96"/>
                  <a:gd name="T42" fmla="*/ 0 w 289"/>
                  <a:gd name="T43" fmla="*/ 8 h 96"/>
                  <a:gd name="T44" fmla="*/ 0 w 289"/>
                  <a:gd name="T45" fmla="*/ 6 h 96"/>
                  <a:gd name="T46" fmla="*/ 0 w 289"/>
                  <a:gd name="T47" fmla="*/ 8 h 96"/>
                  <a:gd name="T48" fmla="*/ 0 w 289"/>
                  <a:gd name="T49" fmla="*/ 8 h 96"/>
                  <a:gd name="T50" fmla="*/ 0 w 289"/>
                  <a:gd name="T51" fmla="*/ 2 h 96"/>
                  <a:gd name="T52" fmla="*/ 0 w 289"/>
                  <a:gd name="T53" fmla="*/ 20 h 96"/>
                  <a:gd name="T54" fmla="*/ 0 w 289"/>
                  <a:gd name="T55" fmla="*/ 2 h 96"/>
                  <a:gd name="T56" fmla="*/ 0 w 289"/>
                  <a:gd name="T57" fmla="*/ 4 h 96"/>
                  <a:gd name="T58" fmla="*/ 0 w 289"/>
                  <a:gd name="T59" fmla="*/ 6 h 96"/>
                  <a:gd name="T60" fmla="*/ 0 w 289"/>
                  <a:gd name="T61" fmla="*/ 4 h 96"/>
                  <a:gd name="T62" fmla="*/ 0 w 289"/>
                  <a:gd name="T63" fmla="*/ 19 h 96"/>
                  <a:gd name="T64" fmla="*/ 0 w 289"/>
                  <a:gd name="T65" fmla="*/ 2 h 96"/>
                  <a:gd name="T66" fmla="*/ 0 w 289"/>
                  <a:gd name="T67" fmla="*/ 6 h 96"/>
                  <a:gd name="T68" fmla="*/ 0 w 289"/>
                  <a:gd name="T69" fmla="*/ 6 h 96"/>
                  <a:gd name="T70" fmla="*/ 0 w 289"/>
                  <a:gd name="T71" fmla="*/ 2 h 96"/>
                  <a:gd name="T72" fmla="*/ 0 w 289"/>
                  <a:gd name="T73" fmla="*/ 0 h 96"/>
                  <a:gd name="T74" fmla="*/ 0 w 289"/>
                  <a:gd name="T75" fmla="*/ 6 h 96"/>
                  <a:gd name="T76" fmla="*/ 0 w 289"/>
                  <a:gd name="T77" fmla="*/ 4 h 96"/>
                  <a:gd name="T78" fmla="*/ 0 w 289"/>
                  <a:gd name="T79" fmla="*/ 6 h 96"/>
                  <a:gd name="T80" fmla="*/ 0 w 289"/>
                  <a:gd name="T81" fmla="*/ 4 h 96"/>
                  <a:gd name="T82" fmla="*/ 0 w 289"/>
                  <a:gd name="T83" fmla="*/ 7 h 9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9" h="96">
                    <a:moveTo>
                      <a:pt x="0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2" y="12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18" y="18"/>
                    </a:lnTo>
                    <a:lnTo>
                      <a:pt x="24" y="12"/>
                    </a:lnTo>
                    <a:lnTo>
                      <a:pt x="24" y="0"/>
                    </a:lnTo>
                    <a:lnTo>
                      <a:pt x="24" y="30"/>
                    </a:lnTo>
                    <a:lnTo>
                      <a:pt x="30" y="42"/>
                    </a:lnTo>
                    <a:lnTo>
                      <a:pt x="30" y="66"/>
                    </a:lnTo>
                    <a:lnTo>
                      <a:pt x="30" y="1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42" y="12"/>
                    </a:lnTo>
                    <a:lnTo>
                      <a:pt x="48" y="18"/>
                    </a:lnTo>
                    <a:lnTo>
                      <a:pt x="48" y="12"/>
                    </a:lnTo>
                    <a:lnTo>
                      <a:pt x="54" y="6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60" y="18"/>
                    </a:lnTo>
                    <a:lnTo>
                      <a:pt x="60" y="6"/>
                    </a:lnTo>
                    <a:lnTo>
                      <a:pt x="66" y="6"/>
                    </a:lnTo>
                    <a:lnTo>
                      <a:pt x="66" y="72"/>
                    </a:lnTo>
                    <a:lnTo>
                      <a:pt x="66" y="18"/>
                    </a:lnTo>
                    <a:lnTo>
                      <a:pt x="72" y="12"/>
                    </a:lnTo>
                    <a:lnTo>
                      <a:pt x="72" y="18"/>
                    </a:lnTo>
                    <a:lnTo>
                      <a:pt x="72" y="12"/>
                    </a:lnTo>
                    <a:lnTo>
                      <a:pt x="78" y="6"/>
                    </a:lnTo>
                    <a:lnTo>
                      <a:pt x="78" y="18"/>
                    </a:lnTo>
                    <a:lnTo>
                      <a:pt x="90" y="18"/>
                    </a:lnTo>
                    <a:lnTo>
                      <a:pt x="90" y="6"/>
                    </a:lnTo>
                    <a:lnTo>
                      <a:pt x="90" y="12"/>
                    </a:lnTo>
                    <a:lnTo>
                      <a:pt x="96" y="18"/>
                    </a:lnTo>
                    <a:lnTo>
                      <a:pt x="96" y="30"/>
                    </a:lnTo>
                    <a:lnTo>
                      <a:pt x="102" y="24"/>
                    </a:lnTo>
                    <a:lnTo>
                      <a:pt x="102" y="90"/>
                    </a:lnTo>
                    <a:lnTo>
                      <a:pt x="102" y="0"/>
                    </a:lnTo>
                    <a:lnTo>
                      <a:pt x="102" y="30"/>
                    </a:lnTo>
                    <a:lnTo>
                      <a:pt x="108" y="24"/>
                    </a:lnTo>
                    <a:lnTo>
                      <a:pt x="108" y="30"/>
                    </a:lnTo>
                    <a:lnTo>
                      <a:pt x="108" y="24"/>
                    </a:lnTo>
                    <a:lnTo>
                      <a:pt x="114" y="18"/>
                    </a:lnTo>
                    <a:lnTo>
                      <a:pt x="114" y="12"/>
                    </a:lnTo>
                    <a:lnTo>
                      <a:pt x="114" y="24"/>
                    </a:lnTo>
                    <a:lnTo>
                      <a:pt x="120" y="30"/>
                    </a:lnTo>
                    <a:lnTo>
                      <a:pt x="120" y="24"/>
                    </a:lnTo>
                    <a:lnTo>
                      <a:pt x="120" y="30"/>
                    </a:lnTo>
                    <a:lnTo>
                      <a:pt x="126" y="24"/>
                    </a:lnTo>
                    <a:lnTo>
                      <a:pt x="126" y="12"/>
                    </a:lnTo>
                    <a:lnTo>
                      <a:pt x="132" y="18"/>
                    </a:lnTo>
                    <a:lnTo>
                      <a:pt x="132" y="42"/>
                    </a:lnTo>
                    <a:lnTo>
                      <a:pt x="132" y="36"/>
                    </a:lnTo>
                    <a:lnTo>
                      <a:pt x="138" y="42"/>
                    </a:lnTo>
                    <a:lnTo>
                      <a:pt x="138" y="96"/>
                    </a:lnTo>
                    <a:lnTo>
                      <a:pt x="138" y="18"/>
                    </a:lnTo>
                    <a:lnTo>
                      <a:pt x="138" y="78"/>
                    </a:lnTo>
                    <a:lnTo>
                      <a:pt x="144" y="60"/>
                    </a:lnTo>
                    <a:lnTo>
                      <a:pt x="144" y="36"/>
                    </a:lnTo>
                    <a:lnTo>
                      <a:pt x="150" y="30"/>
                    </a:lnTo>
                    <a:lnTo>
                      <a:pt x="150" y="18"/>
                    </a:lnTo>
                    <a:lnTo>
                      <a:pt x="156" y="24"/>
                    </a:lnTo>
                    <a:lnTo>
                      <a:pt x="156" y="36"/>
                    </a:lnTo>
                    <a:lnTo>
                      <a:pt x="156" y="30"/>
                    </a:lnTo>
                    <a:lnTo>
                      <a:pt x="162" y="36"/>
                    </a:lnTo>
                    <a:lnTo>
                      <a:pt x="162" y="24"/>
                    </a:lnTo>
                    <a:lnTo>
                      <a:pt x="168" y="18"/>
                    </a:lnTo>
                    <a:lnTo>
                      <a:pt x="168" y="36"/>
                    </a:lnTo>
                    <a:lnTo>
                      <a:pt x="168" y="30"/>
                    </a:lnTo>
                    <a:lnTo>
                      <a:pt x="174" y="36"/>
                    </a:lnTo>
                    <a:lnTo>
                      <a:pt x="174" y="12"/>
                    </a:lnTo>
                    <a:lnTo>
                      <a:pt x="174" y="78"/>
                    </a:lnTo>
                    <a:lnTo>
                      <a:pt x="180" y="84"/>
                    </a:lnTo>
                    <a:lnTo>
                      <a:pt x="180" y="90"/>
                    </a:lnTo>
                    <a:lnTo>
                      <a:pt x="180" y="24"/>
                    </a:lnTo>
                    <a:lnTo>
                      <a:pt x="192" y="12"/>
                    </a:lnTo>
                    <a:lnTo>
                      <a:pt x="186" y="12"/>
                    </a:lnTo>
                    <a:lnTo>
                      <a:pt x="192" y="24"/>
                    </a:lnTo>
                    <a:lnTo>
                      <a:pt x="198" y="18"/>
                    </a:lnTo>
                    <a:lnTo>
                      <a:pt x="198" y="24"/>
                    </a:lnTo>
                    <a:lnTo>
                      <a:pt x="198" y="18"/>
                    </a:lnTo>
                    <a:lnTo>
                      <a:pt x="204" y="24"/>
                    </a:lnTo>
                    <a:lnTo>
                      <a:pt x="204" y="6"/>
                    </a:lnTo>
                    <a:lnTo>
                      <a:pt x="204" y="24"/>
                    </a:lnTo>
                    <a:lnTo>
                      <a:pt x="210" y="18"/>
                    </a:lnTo>
                    <a:lnTo>
                      <a:pt x="210" y="6"/>
                    </a:lnTo>
                    <a:lnTo>
                      <a:pt x="216" y="12"/>
                    </a:lnTo>
                    <a:lnTo>
                      <a:pt x="216" y="84"/>
                    </a:lnTo>
                    <a:lnTo>
                      <a:pt x="216" y="30"/>
                    </a:lnTo>
                    <a:lnTo>
                      <a:pt x="222" y="24"/>
                    </a:lnTo>
                    <a:lnTo>
                      <a:pt x="222" y="12"/>
                    </a:lnTo>
                    <a:lnTo>
                      <a:pt x="228" y="18"/>
                    </a:lnTo>
                    <a:lnTo>
                      <a:pt x="228" y="12"/>
                    </a:lnTo>
                    <a:lnTo>
                      <a:pt x="228" y="24"/>
                    </a:lnTo>
                    <a:lnTo>
                      <a:pt x="235" y="18"/>
                    </a:lnTo>
                    <a:lnTo>
                      <a:pt x="235" y="24"/>
                    </a:lnTo>
                    <a:lnTo>
                      <a:pt x="241" y="18"/>
                    </a:lnTo>
                    <a:lnTo>
                      <a:pt x="241" y="6"/>
                    </a:lnTo>
                    <a:lnTo>
                      <a:pt x="241" y="12"/>
                    </a:lnTo>
                    <a:lnTo>
                      <a:pt x="253" y="24"/>
                    </a:lnTo>
                    <a:lnTo>
                      <a:pt x="253" y="84"/>
                    </a:lnTo>
                    <a:lnTo>
                      <a:pt x="253" y="0"/>
                    </a:lnTo>
                    <a:lnTo>
                      <a:pt x="253" y="24"/>
                    </a:lnTo>
                    <a:lnTo>
                      <a:pt x="259" y="18"/>
                    </a:lnTo>
                    <a:lnTo>
                      <a:pt x="259" y="24"/>
                    </a:lnTo>
                    <a:lnTo>
                      <a:pt x="259" y="18"/>
                    </a:lnTo>
                    <a:lnTo>
                      <a:pt x="265" y="12"/>
                    </a:lnTo>
                    <a:lnTo>
                      <a:pt x="265" y="18"/>
                    </a:lnTo>
                    <a:lnTo>
                      <a:pt x="265" y="6"/>
                    </a:lnTo>
                    <a:lnTo>
                      <a:pt x="265" y="12"/>
                    </a:lnTo>
                    <a:lnTo>
                      <a:pt x="277" y="24"/>
                    </a:lnTo>
                    <a:lnTo>
                      <a:pt x="271" y="24"/>
                    </a:lnTo>
                    <a:lnTo>
                      <a:pt x="277" y="24"/>
                    </a:lnTo>
                    <a:lnTo>
                      <a:pt x="283" y="18"/>
                    </a:lnTo>
                    <a:lnTo>
                      <a:pt x="283" y="12"/>
                    </a:lnTo>
                    <a:lnTo>
                      <a:pt x="283" y="36"/>
                    </a:lnTo>
                    <a:lnTo>
                      <a:pt x="289" y="30"/>
                    </a:lnTo>
                    <a:lnTo>
                      <a:pt x="289" y="12"/>
                    </a:lnTo>
                    <a:lnTo>
                      <a:pt x="289" y="9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" name="Freeform 51">
                <a:extLst>
                  <a:ext uri="{FF2B5EF4-FFF2-40B4-BE49-F238E27FC236}">
                    <a16:creationId xmlns:a16="http://schemas.microsoft.com/office/drawing/2014/main" id="{B6E93FF7-CB2F-5E48-8E1D-961E97E17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" y="3736"/>
                <a:ext cx="74" cy="57"/>
              </a:xfrm>
              <a:custGeom>
                <a:avLst/>
                <a:gdLst>
                  <a:gd name="T0" fmla="*/ 0 w 289"/>
                  <a:gd name="T1" fmla="*/ 5 h 108"/>
                  <a:gd name="T2" fmla="*/ 0 w 289"/>
                  <a:gd name="T3" fmla="*/ 2 h 108"/>
                  <a:gd name="T4" fmla="*/ 0 w 289"/>
                  <a:gd name="T5" fmla="*/ 5 h 108"/>
                  <a:gd name="T6" fmla="*/ 0 w 289"/>
                  <a:gd name="T7" fmla="*/ 6 h 108"/>
                  <a:gd name="T8" fmla="*/ 0 w 289"/>
                  <a:gd name="T9" fmla="*/ 2 h 108"/>
                  <a:gd name="T10" fmla="*/ 0 w 289"/>
                  <a:gd name="T11" fmla="*/ 6 h 108"/>
                  <a:gd name="T12" fmla="*/ 0 w 289"/>
                  <a:gd name="T13" fmla="*/ 5 h 108"/>
                  <a:gd name="T14" fmla="*/ 0 w 289"/>
                  <a:gd name="T15" fmla="*/ 8 h 108"/>
                  <a:gd name="T16" fmla="*/ 0 w 289"/>
                  <a:gd name="T17" fmla="*/ 7 h 108"/>
                  <a:gd name="T18" fmla="*/ 0 w 289"/>
                  <a:gd name="T19" fmla="*/ 10 h 108"/>
                  <a:gd name="T20" fmla="*/ 0 w 289"/>
                  <a:gd name="T21" fmla="*/ 6 h 108"/>
                  <a:gd name="T22" fmla="*/ 0 w 289"/>
                  <a:gd name="T23" fmla="*/ 8 h 108"/>
                  <a:gd name="T24" fmla="*/ 0 w 289"/>
                  <a:gd name="T25" fmla="*/ 8 h 108"/>
                  <a:gd name="T26" fmla="*/ 0 w 289"/>
                  <a:gd name="T27" fmla="*/ 10 h 108"/>
                  <a:gd name="T28" fmla="*/ 0 w 289"/>
                  <a:gd name="T29" fmla="*/ 6 h 108"/>
                  <a:gd name="T30" fmla="*/ 0 w 289"/>
                  <a:gd name="T31" fmla="*/ 11 h 108"/>
                  <a:gd name="T32" fmla="*/ 0 w 289"/>
                  <a:gd name="T33" fmla="*/ 22 h 108"/>
                  <a:gd name="T34" fmla="*/ 0 w 289"/>
                  <a:gd name="T35" fmla="*/ 10 h 108"/>
                  <a:gd name="T36" fmla="*/ 0 w 289"/>
                  <a:gd name="T37" fmla="*/ 7 h 108"/>
                  <a:gd name="T38" fmla="*/ 0 w 289"/>
                  <a:gd name="T39" fmla="*/ 10 h 108"/>
                  <a:gd name="T40" fmla="*/ 0 w 289"/>
                  <a:gd name="T41" fmla="*/ 8 h 108"/>
                  <a:gd name="T42" fmla="*/ 0 w 289"/>
                  <a:gd name="T43" fmla="*/ 7 h 108"/>
                  <a:gd name="T44" fmla="*/ 0 w 289"/>
                  <a:gd name="T45" fmla="*/ 8 h 108"/>
                  <a:gd name="T46" fmla="*/ 0 w 289"/>
                  <a:gd name="T47" fmla="*/ 11 h 108"/>
                  <a:gd name="T48" fmla="*/ 0 w 289"/>
                  <a:gd name="T49" fmla="*/ 7 h 108"/>
                  <a:gd name="T50" fmla="*/ 0 w 289"/>
                  <a:gd name="T51" fmla="*/ 8 h 108"/>
                  <a:gd name="T52" fmla="*/ 0 w 289"/>
                  <a:gd name="T53" fmla="*/ 6 h 108"/>
                  <a:gd name="T54" fmla="*/ 0 w 289"/>
                  <a:gd name="T55" fmla="*/ 10 h 108"/>
                  <a:gd name="T56" fmla="*/ 0 w 289"/>
                  <a:gd name="T57" fmla="*/ 21 h 108"/>
                  <a:gd name="T58" fmla="*/ 0 w 289"/>
                  <a:gd name="T59" fmla="*/ 10 h 108"/>
                  <a:gd name="T60" fmla="*/ 0 w 289"/>
                  <a:gd name="T61" fmla="*/ 7 h 108"/>
                  <a:gd name="T62" fmla="*/ 0 w 289"/>
                  <a:gd name="T63" fmla="*/ 8 h 108"/>
                  <a:gd name="T64" fmla="*/ 0 w 289"/>
                  <a:gd name="T65" fmla="*/ 8 h 108"/>
                  <a:gd name="T66" fmla="*/ 0 w 289"/>
                  <a:gd name="T67" fmla="*/ 12 h 108"/>
                  <a:gd name="T68" fmla="*/ 0 w 289"/>
                  <a:gd name="T69" fmla="*/ 4 h 108"/>
                  <a:gd name="T70" fmla="*/ 0 w 289"/>
                  <a:gd name="T71" fmla="*/ 6 h 108"/>
                  <a:gd name="T72" fmla="*/ 0 w 289"/>
                  <a:gd name="T73" fmla="*/ 6 h 108"/>
                  <a:gd name="T74" fmla="*/ 0 w 289"/>
                  <a:gd name="T75" fmla="*/ 2 h 108"/>
                  <a:gd name="T76" fmla="*/ 0 w 289"/>
                  <a:gd name="T77" fmla="*/ 2 h 108"/>
                  <a:gd name="T78" fmla="*/ 0 w 289"/>
                  <a:gd name="T79" fmla="*/ 6 h 108"/>
                  <a:gd name="T80" fmla="*/ 0 w 289"/>
                  <a:gd name="T81" fmla="*/ 4 h 108"/>
                  <a:gd name="T82" fmla="*/ 0 w 289"/>
                  <a:gd name="T83" fmla="*/ 4 h 1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9" h="108">
                    <a:moveTo>
                      <a:pt x="0" y="84"/>
                    </a:moveTo>
                    <a:lnTo>
                      <a:pt x="6" y="84"/>
                    </a:lnTo>
                    <a:lnTo>
                      <a:pt x="6" y="24"/>
                    </a:lnTo>
                    <a:lnTo>
                      <a:pt x="12" y="18"/>
                    </a:lnTo>
                    <a:lnTo>
                      <a:pt x="12" y="24"/>
                    </a:lnTo>
                    <a:lnTo>
                      <a:pt x="12" y="12"/>
                    </a:lnTo>
                    <a:lnTo>
                      <a:pt x="24" y="24"/>
                    </a:lnTo>
                    <a:lnTo>
                      <a:pt x="18" y="24"/>
                    </a:lnTo>
                    <a:lnTo>
                      <a:pt x="24" y="24"/>
                    </a:lnTo>
                    <a:lnTo>
                      <a:pt x="30" y="18"/>
                    </a:lnTo>
                    <a:lnTo>
                      <a:pt x="30" y="6"/>
                    </a:lnTo>
                    <a:lnTo>
                      <a:pt x="30" y="30"/>
                    </a:lnTo>
                    <a:lnTo>
                      <a:pt x="36" y="24"/>
                    </a:lnTo>
                    <a:lnTo>
                      <a:pt x="36" y="30"/>
                    </a:lnTo>
                    <a:lnTo>
                      <a:pt x="36" y="6"/>
                    </a:lnTo>
                    <a:lnTo>
                      <a:pt x="42" y="12"/>
                    </a:lnTo>
                    <a:lnTo>
                      <a:pt x="42" y="96"/>
                    </a:lnTo>
                    <a:lnTo>
                      <a:pt x="42" y="30"/>
                    </a:lnTo>
                    <a:lnTo>
                      <a:pt x="48" y="24"/>
                    </a:lnTo>
                    <a:lnTo>
                      <a:pt x="48" y="30"/>
                    </a:lnTo>
                    <a:lnTo>
                      <a:pt x="48" y="24"/>
                    </a:lnTo>
                    <a:lnTo>
                      <a:pt x="54" y="18"/>
                    </a:lnTo>
                    <a:lnTo>
                      <a:pt x="54" y="36"/>
                    </a:lnTo>
                    <a:lnTo>
                      <a:pt x="60" y="42"/>
                    </a:lnTo>
                    <a:lnTo>
                      <a:pt x="60" y="36"/>
                    </a:lnTo>
                    <a:lnTo>
                      <a:pt x="66" y="42"/>
                    </a:lnTo>
                    <a:lnTo>
                      <a:pt x="66" y="30"/>
                    </a:lnTo>
                    <a:lnTo>
                      <a:pt x="66" y="48"/>
                    </a:lnTo>
                    <a:lnTo>
                      <a:pt x="72" y="42"/>
                    </a:lnTo>
                    <a:lnTo>
                      <a:pt x="72" y="24"/>
                    </a:lnTo>
                    <a:lnTo>
                      <a:pt x="78" y="30"/>
                    </a:lnTo>
                    <a:lnTo>
                      <a:pt x="78" y="108"/>
                    </a:lnTo>
                    <a:lnTo>
                      <a:pt x="78" y="48"/>
                    </a:lnTo>
                    <a:lnTo>
                      <a:pt x="84" y="42"/>
                    </a:lnTo>
                    <a:lnTo>
                      <a:pt x="84" y="48"/>
                    </a:lnTo>
                    <a:lnTo>
                      <a:pt x="84" y="36"/>
                    </a:lnTo>
                    <a:lnTo>
                      <a:pt x="84" y="42"/>
                    </a:lnTo>
                    <a:lnTo>
                      <a:pt x="90" y="36"/>
                    </a:lnTo>
                    <a:lnTo>
                      <a:pt x="90" y="30"/>
                    </a:lnTo>
                    <a:lnTo>
                      <a:pt x="90" y="48"/>
                    </a:lnTo>
                    <a:lnTo>
                      <a:pt x="96" y="48"/>
                    </a:lnTo>
                    <a:lnTo>
                      <a:pt x="102" y="42"/>
                    </a:lnTo>
                    <a:lnTo>
                      <a:pt x="102" y="30"/>
                    </a:lnTo>
                    <a:lnTo>
                      <a:pt x="102" y="42"/>
                    </a:lnTo>
                    <a:lnTo>
                      <a:pt x="108" y="48"/>
                    </a:lnTo>
                    <a:lnTo>
                      <a:pt x="108" y="54"/>
                    </a:lnTo>
                    <a:lnTo>
                      <a:pt x="108" y="36"/>
                    </a:lnTo>
                    <a:lnTo>
                      <a:pt x="114" y="30"/>
                    </a:lnTo>
                    <a:lnTo>
                      <a:pt x="114" y="108"/>
                    </a:lnTo>
                    <a:lnTo>
                      <a:pt x="114" y="48"/>
                    </a:lnTo>
                    <a:lnTo>
                      <a:pt x="120" y="42"/>
                    </a:lnTo>
                    <a:lnTo>
                      <a:pt x="120" y="48"/>
                    </a:lnTo>
                    <a:lnTo>
                      <a:pt x="120" y="42"/>
                    </a:lnTo>
                    <a:lnTo>
                      <a:pt x="126" y="36"/>
                    </a:lnTo>
                    <a:lnTo>
                      <a:pt x="126" y="42"/>
                    </a:lnTo>
                    <a:lnTo>
                      <a:pt x="132" y="48"/>
                    </a:lnTo>
                    <a:lnTo>
                      <a:pt x="132" y="42"/>
                    </a:lnTo>
                    <a:lnTo>
                      <a:pt x="132" y="48"/>
                    </a:lnTo>
                    <a:lnTo>
                      <a:pt x="138" y="42"/>
                    </a:lnTo>
                    <a:lnTo>
                      <a:pt x="138" y="48"/>
                    </a:lnTo>
                    <a:lnTo>
                      <a:pt x="138" y="30"/>
                    </a:lnTo>
                    <a:lnTo>
                      <a:pt x="144" y="36"/>
                    </a:lnTo>
                    <a:lnTo>
                      <a:pt x="144" y="48"/>
                    </a:lnTo>
                    <a:lnTo>
                      <a:pt x="150" y="42"/>
                    </a:lnTo>
                    <a:lnTo>
                      <a:pt x="150" y="108"/>
                    </a:lnTo>
                    <a:lnTo>
                      <a:pt x="150" y="18"/>
                    </a:lnTo>
                    <a:lnTo>
                      <a:pt x="150" y="54"/>
                    </a:lnTo>
                    <a:lnTo>
                      <a:pt x="156" y="48"/>
                    </a:lnTo>
                    <a:lnTo>
                      <a:pt x="156" y="36"/>
                    </a:lnTo>
                    <a:lnTo>
                      <a:pt x="162" y="30"/>
                    </a:lnTo>
                    <a:lnTo>
                      <a:pt x="168" y="36"/>
                    </a:lnTo>
                    <a:lnTo>
                      <a:pt x="168" y="42"/>
                    </a:lnTo>
                    <a:lnTo>
                      <a:pt x="174" y="36"/>
                    </a:lnTo>
                    <a:lnTo>
                      <a:pt x="174" y="42"/>
                    </a:lnTo>
                    <a:lnTo>
                      <a:pt x="174" y="30"/>
                    </a:lnTo>
                    <a:lnTo>
                      <a:pt x="180" y="24"/>
                    </a:lnTo>
                    <a:lnTo>
                      <a:pt x="180" y="48"/>
                    </a:lnTo>
                    <a:lnTo>
                      <a:pt x="186" y="42"/>
                    </a:lnTo>
                    <a:lnTo>
                      <a:pt x="186" y="18"/>
                    </a:lnTo>
                    <a:lnTo>
                      <a:pt x="186" y="102"/>
                    </a:lnTo>
                    <a:lnTo>
                      <a:pt x="192" y="108"/>
                    </a:lnTo>
                    <a:lnTo>
                      <a:pt x="192" y="42"/>
                    </a:lnTo>
                    <a:lnTo>
                      <a:pt x="192" y="48"/>
                    </a:lnTo>
                    <a:lnTo>
                      <a:pt x="198" y="42"/>
                    </a:lnTo>
                    <a:lnTo>
                      <a:pt x="198" y="30"/>
                    </a:lnTo>
                    <a:lnTo>
                      <a:pt x="205" y="36"/>
                    </a:lnTo>
                    <a:lnTo>
                      <a:pt x="205" y="48"/>
                    </a:lnTo>
                    <a:lnTo>
                      <a:pt x="211" y="48"/>
                    </a:lnTo>
                    <a:lnTo>
                      <a:pt x="217" y="42"/>
                    </a:lnTo>
                    <a:lnTo>
                      <a:pt x="217" y="30"/>
                    </a:lnTo>
                    <a:lnTo>
                      <a:pt x="217" y="48"/>
                    </a:lnTo>
                    <a:lnTo>
                      <a:pt x="223" y="42"/>
                    </a:lnTo>
                    <a:lnTo>
                      <a:pt x="223" y="12"/>
                    </a:lnTo>
                    <a:lnTo>
                      <a:pt x="223" y="42"/>
                    </a:lnTo>
                    <a:lnTo>
                      <a:pt x="229" y="60"/>
                    </a:lnTo>
                    <a:lnTo>
                      <a:pt x="229" y="96"/>
                    </a:lnTo>
                    <a:lnTo>
                      <a:pt x="229" y="30"/>
                    </a:lnTo>
                    <a:lnTo>
                      <a:pt x="241" y="18"/>
                    </a:lnTo>
                    <a:lnTo>
                      <a:pt x="241" y="36"/>
                    </a:lnTo>
                    <a:lnTo>
                      <a:pt x="235" y="18"/>
                    </a:lnTo>
                    <a:lnTo>
                      <a:pt x="241" y="30"/>
                    </a:lnTo>
                    <a:lnTo>
                      <a:pt x="247" y="24"/>
                    </a:lnTo>
                    <a:lnTo>
                      <a:pt x="247" y="30"/>
                    </a:lnTo>
                    <a:lnTo>
                      <a:pt x="253" y="24"/>
                    </a:lnTo>
                    <a:lnTo>
                      <a:pt x="253" y="30"/>
                    </a:lnTo>
                    <a:lnTo>
                      <a:pt x="253" y="12"/>
                    </a:lnTo>
                    <a:lnTo>
                      <a:pt x="253" y="24"/>
                    </a:lnTo>
                    <a:lnTo>
                      <a:pt x="259" y="30"/>
                    </a:lnTo>
                    <a:lnTo>
                      <a:pt x="259" y="12"/>
                    </a:lnTo>
                    <a:lnTo>
                      <a:pt x="265" y="6"/>
                    </a:lnTo>
                    <a:lnTo>
                      <a:pt x="265" y="90"/>
                    </a:lnTo>
                    <a:lnTo>
                      <a:pt x="265" y="30"/>
                    </a:lnTo>
                    <a:lnTo>
                      <a:pt x="277" y="18"/>
                    </a:lnTo>
                    <a:lnTo>
                      <a:pt x="277" y="6"/>
                    </a:lnTo>
                    <a:lnTo>
                      <a:pt x="277" y="18"/>
                    </a:lnTo>
                    <a:lnTo>
                      <a:pt x="283" y="24"/>
                    </a:lnTo>
                    <a:lnTo>
                      <a:pt x="283" y="18"/>
                    </a:lnTo>
                    <a:lnTo>
                      <a:pt x="289" y="12"/>
                    </a:lnTo>
                    <a:lnTo>
                      <a:pt x="289" y="0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" name="Freeform 52">
                <a:extLst>
                  <a:ext uri="{FF2B5EF4-FFF2-40B4-BE49-F238E27FC236}">
                    <a16:creationId xmlns:a16="http://schemas.microsoft.com/office/drawing/2014/main" id="{395C66AD-0840-CF48-8771-9DB27628C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3720"/>
                <a:ext cx="75" cy="61"/>
              </a:xfrm>
              <a:custGeom>
                <a:avLst/>
                <a:gdLst>
                  <a:gd name="T0" fmla="*/ 0 w 295"/>
                  <a:gd name="T1" fmla="*/ 9 h 114"/>
                  <a:gd name="T2" fmla="*/ 0 w 295"/>
                  <a:gd name="T3" fmla="*/ 9 h 114"/>
                  <a:gd name="T4" fmla="*/ 0 w 295"/>
                  <a:gd name="T5" fmla="*/ 11 h 114"/>
                  <a:gd name="T6" fmla="*/ 0 w 295"/>
                  <a:gd name="T7" fmla="*/ 6 h 114"/>
                  <a:gd name="T8" fmla="*/ 0 w 295"/>
                  <a:gd name="T9" fmla="*/ 6 h 114"/>
                  <a:gd name="T10" fmla="*/ 0 w 295"/>
                  <a:gd name="T11" fmla="*/ 4 h 114"/>
                  <a:gd name="T12" fmla="*/ 0 w 295"/>
                  <a:gd name="T13" fmla="*/ 6 h 114"/>
                  <a:gd name="T14" fmla="*/ 0 w 295"/>
                  <a:gd name="T15" fmla="*/ 10 h 114"/>
                  <a:gd name="T16" fmla="*/ 0 w 295"/>
                  <a:gd name="T17" fmla="*/ 4 h 114"/>
                  <a:gd name="T18" fmla="*/ 0 w 295"/>
                  <a:gd name="T19" fmla="*/ 5 h 114"/>
                  <a:gd name="T20" fmla="*/ 0 w 295"/>
                  <a:gd name="T21" fmla="*/ 6 h 114"/>
                  <a:gd name="T22" fmla="*/ 0 w 295"/>
                  <a:gd name="T23" fmla="*/ 4 h 114"/>
                  <a:gd name="T24" fmla="*/ 0 w 295"/>
                  <a:gd name="T25" fmla="*/ 5 h 114"/>
                  <a:gd name="T26" fmla="*/ 0 w 295"/>
                  <a:gd name="T27" fmla="*/ 20 h 114"/>
                  <a:gd name="T28" fmla="*/ 0 w 295"/>
                  <a:gd name="T29" fmla="*/ 4 h 114"/>
                  <a:gd name="T30" fmla="*/ 0 w 295"/>
                  <a:gd name="T31" fmla="*/ 4 h 114"/>
                  <a:gd name="T32" fmla="*/ 0 w 295"/>
                  <a:gd name="T33" fmla="*/ 2 h 114"/>
                  <a:gd name="T34" fmla="*/ 0 w 295"/>
                  <a:gd name="T35" fmla="*/ 5 h 114"/>
                  <a:gd name="T36" fmla="*/ 0 w 295"/>
                  <a:gd name="T37" fmla="*/ 17 h 114"/>
                  <a:gd name="T38" fmla="*/ 0 w 295"/>
                  <a:gd name="T39" fmla="*/ 2 h 114"/>
                  <a:gd name="T40" fmla="*/ 0 w 295"/>
                  <a:gd name="T41" fmla="*/ 2 h 114"/>
                  <a:gd name="T42" fmla="*/ 0 w 295"/>
                  <a:gd name="T43" fmla="*/ 2 h 114"/>
                  <a:gd name="T44" fmla="*/ 0 w 295"/>
                  <a:gd name="T45" fmla="*/ 4 h 114"/>
                  <a:gd name="T46" fmla="*/ 0 w 295"/>
                  <a:gd name="T47" fmla="*/ 6 h 114"/>
                  <a:gd name="T48" fmla="*/ 0 w 295"/>
                  <a:gd name="T49" fmla="*/ 5 h 114"/>
                  <a:gd name="T50" fmla="*/ 0 w 295"/>
                  <a:gd name="T51" fmla="*/ 6 h 114"/>
                  <a:gd name="T52" fmla="*/ 0 w 295"/>
                  <a:gd name="T53" fmla="*/ 8 h 114"/>
                  <a:gd name="T54" fmla="*/ 0 w 295"/>
                  <a:gd name="T55" fmla="*/ 5 h 114"/>
                  <a:gd name="T56" fmla="*/ 0 w 295"/>
                  <a:gd name="T57" fmla="*/ 9 h 114"/>
                  <a:gd name="T58" fmla="*/ 0 w 295"/>
                  <a:gd name="T59" fmla="*/ 11 h 114"/>
                  <a:gd name="T60" fmla="*/ 0 w 295"/>
                  <a:gd name="T61" fmla="*/ 8 h 114"/>
                  <a:gd name="T62" fmla="*/ 0 w 295"/>
                  <a:gd name="T63" fmla="*/ 9 h 114"/>
                  <a:gd name="T64" fmla="*/ 0 w 295"/>
                  <a:gd name="T65" fmla="*/ 6 h 114"/>
                  <a:gd name="T66" fmla="*/ 0 w 295"/>
                  <a:gd name="T67" fmla="*/ 24 h 114"/>
                  <a:gd name="T68" fmla="*/ 0 w 295"/>
                  <a:gd name="T69" fmla="*/ 20 h 114"/>
                  <a:gd name="T70" fmla="*/ 0 w 295"/>
                  <a:gd name="T71" fmla="*/ 8 h 114"/>
                  <a:gd name="T72" fmla="*/ 0 w 295"/>
                  <a:gd name="T73" fmla="*/ 9 h 114"/>
                  <a:gd name="T74" fmla="*/ 0 w 295"/>
                  <a:gd name="T75" fmla="*/ 10 h 114"/>
                  <a:gd name="T76" fmla="*/ 0 w 295"/>
                  <a:gd name="T77" fmla="*/ 20 h 114"/>
                  <a:gd name="T78" fmla="*/ 0 w 295"/>
                  <a:gd name="T79" fmla="*/ 9 h 114"/>
                  <a:gd name="T80" fmla="*/ 0 w 295"/>
                  <a:gd name="T81" fmla="*/ 6 h 114"/>
                  <a:gd name="T82" fmla="*/ 0 w 295"/>
                  <a:gd name="T83" fmla="*/ 10 h 11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5" h="114">
                    <a:moveTo>
                      <a:pt x="0" y="30"/>
                    </a:moveTo>
                    <a:lnTo>
                      <a:pt x="0" y="36"/>
                    </a:lnTo>
                    <a:lnTo>
                      <a:pt x="6" y="42"/>
                    </a:lnTo>
                    <a:lnTo>
                      <a:pt x="6" y="54"/>
                    </a:lnTo>
                    <a:lnTo>
                      <a:pt x="6" y="48"/>
                    </a:lnTo>
                    <a:lnTo>
                      <a:pt x="12" y="42"/>
                    </a:lnTo>
                    <a:lnTo>
                      <a:pt x="12" y="114"/>
                    </a:lnTo>
                    <a:lnTo>
                      <a:pt x="12" y="30"/>
                    </a:lnTo>
                    <a:lnTo>
                      <a:pt x="12" y="54"/>
                    </a:lnTo>
                    <a:lnTo>
                      <a:pt x="18" y="48"/>
                    </a:lnTo>
                    <a:lnTo>
                      <a:pt x="18" y="36"/>
                    </a:lnTo>
                    <a:lnTo>
                      <a:pt x="24" y="30"/>
                    </a:lnTo>
                    <a:lnTo>
                      <a:pt x="24" y="36"/>
                    </a:lnTo>
                    <a:lnTo>
                      <a:pt x="24" y="24"/>
                    </a:lnTo>
                    <a:lnTo>
                      <a:pt x="24" y="30"/>
                    </a:lnTo>
                    <a:lnTo>
                      <a:pt x="30" y="36"/>
                    </a:lnTo>
                    <a:lnTo>
                      <a:pt x="36" y="30"/>
                    </a:lnTo>
                    <a:lnTo>
                      <a:pt x="36" y="18"/>
                    </a:lnTo>
                    <a:lnTo>
                      <a:pt x="42" y="24"/>
                    </a:lnTo>
                    <a:lnTo>
                      <a:pt x="42" y="36"/>
                    </a:lnTo>
                    <a:lnTo>
                      <a:pt x="48" y="30"/>
                    </a:lnTo>
                    <a:lnTo>
                      <a:pt x="48" y="90"/>
                    </a:lnTo>
                    <a:lnTo>
                      <a:pt x="48" y="12"/>
                    </a:lnTo>
                    <a:lnTo>
                      <a:pt x="48" y="48"/>
                    </a:lnTo>
                    <a:lnTo>
                      <a:pt x="54" y="36"/>
                    </a:lnTo>
                    <a:lnTo>
                      <a:pt x="54" y="24"/>
                    </a:lnTo>
                    <a:lnTo>
                      <a:pt x="60" y="18"/>
                    </a:lnTo>
                    <a:lnTo>
                      <a:pt x="60" y="12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6" y="30"/>
                    </a:lnTo>
                    <a:lnTo>
                      <a:pt x="66" y="24"/>
                    </a:lnTo>
                    <a:lnTo>
                      <a:pt x="72" y="30"/>
                    </a:lnTo>
                    <a:lnTo>
                      <a:pt x="72" y="24"/>
                    </a:lnTo>
                    <a:lnTo>
                      <a:pt x="78" y="18"/>
                    </a:lnTo>
                    <a:lnTo>
                      <a:pt x="78" y="12"/>
                    </a:lnTo>
                    <a:lnTo>
                      <a:pt x="78" y="30"/>
                    </a:lnTo>
                    <a:lnTo>
                      <a:pt x="84" y="24"/>
                    </a:lnTo>
                    <a:lnTo>
                      <a:pt x="84" y="6"/>
                    </a:lnTo>
                    <a:lnTo>
                      <a:pt x="84" y="84"/>
                    </a:lnTo>
                    <a:lnTo>
                      <a:pt x="90" y="90"/>
                    </a:lnTo>
                    <a:lnTo>
                      <a:pt x="90" y="18"/>
                    </a:lnTo>
                    <a:lnTo>
                      <a:pt x="90" y="24"/>
                    </a:lnTo>
                    <a:lnTo>
                      <a:pt x="96" y="18"/>
                    </a:lnTo>
                    <a:lnTo>
                      <a:pt x="96" y="6"/>
                    </a:lnTo>
                    <a:lnTo>
                      <a:pt x="108" y="18"/>
                    </a:lnTo>
                    <a:lnTo>
                      <a:pt x="102" y="18"/>
                    </a:lnTo>
                    <a:lnTo>
                      <a:pt x="108" y="18"/>
                    </a:lnTo>
                    <a:lnTo>
                      <a:pt x="114" y="12"/>
                    </a:lnTo>
                    <a:lnTo>
                      <a:pt x="114" y="6"/>
                    </a:lnTo>
                    <a:lnTo>
                      <a:pt x="114" y="18"/>
                    </a:lnTo>
                    <a:lnTo>
                      <a:pt x="120" y="24"/>
                    </a:lnTo>
                    <a:lnTo>
                      <a:pt x="120" y="0"/>
                    </a:lnTo>
                    <a:lnTo>
                      <a:pt x="126" y="6"/>
                    </a:lnTo>
                    <a:lnTo>
                      <a:pt x="126" y="78"/>
                    </a:lnTo>
                    <a:lnTo>
                      <a:pt x="126" y="18"/>
                    </a:lnTo>
                    <a:lnTo>
                      <a:pt x="132" y="12"/>
                    </a:lnTo>
                    <a:lnTo>
                      <a:pt x="138" y="6"/>
                    </a:lnTo>
                    <a:lnTo>
                      <a:pt x="138" y="18"/>
                    </a:lnTo>
                    <a:lnTo>
                      <a:pt x="144" y="18"/>
                    </a:lnTo>
                    <a:lnTo>
                      <a:pt x="150" y="12"/>
                    </a:lnTo>
                    <a:lnTo>
                      <a:pt x="150" y="18"/>
                    </a:lnTo>
                    <a:lnTo>
                      <a:pt x="150" y="6"/>
                    </a:lnTo>
                    <a:lnTo>
                      <a:pt x="150" y="12"/>
                    </a:lnTo>
                    <a:lnTo>
                      <a:pt x="156" y="18"/>
                    </a:lnTo>
                    <a:lnTo>
                      <a:pt x="156" y="24"/>
                    </a:lnTo>
                    <a:lnTo>
                      <a:pt x="162" y="18"/>
                    </a:lnTo>
                    <a:lnTo>
                      <a:pt x="162" y="90"/>
                    </a:lnTo>
                    <a:lnTo>
                      <a:pt x="162" y="0"/>
                    </a:lnTo>
                    <a:lnTo>
                      <a:pt x="162" y="30"/>
                    </a:lnTo>
                    <a:lnTo>
                      <a:pt x="169" y="24"/>
                    </a:lnTo>
                    <a:lnTo>
                      <a:pt x="169" y="30"/>
                    </a:lnTo>
                    <a:lnTo>
                      <a:pt x="169" y="24"/>
                    </a:lnTo>
                    <a:lnTo>
                      <a:pt x="175" y="18"/>
                    </a:lnTo>
                    <a:lnTo>
                      <a:pt x="175" y="30"/>
                    </a:lnTo>
                    <a:lnTo>
                      <a:pt x="181" y="36"/>
                    </a:lnTo>
                    <a:lnTo>
                      <a:pt x="181" y="30"/>
                    </a:lnTo>
                    <a:lnTo>
                      <a:pt x="181" y="36"/>
                    </a:lnTo>
                    <a:lnTo>
                      <a:pt x="187" y="42"/>
                    </a:lnTo>
                    <a:lnTo>
                      <a:pt x="187" y="24"/>
                    </a:lnTo>
                    <a:lnTo>
                      <a:pt x="193" y="30"/>
                    </a:lnTo>
                    <a:lnTo>
                      <a:pt x="193" y="48"/>
                    </a:lnTo>
                    <a:lnTo>
                      <a:pt x="199" y="42"/>
                    </a:lnTo>
                    <a:lnTo>
                      <a:pt x="199" y="108"/>
                    </a:lnTo>
                    <a:lnTo>
                      <a:pt x="199" y="24"/>
                    </a:lnTo>
                    <a:lnTo>
                      <a:pt x="199" y="54"/>
                    </a:lnTo>
                    <a:lnTo>
                      <a:pt x="211" y="42"/>
                    </a:lnTo>
                    <a:lnTo>
                      <a:pt x="211" y="30"/>
                    </a:lnTo>
                    <a:lnTo>
                      <a:pt x="211" y="36"/>
                    </a:lnTo>
                    <a:lnTo>
                      <a:pt x="217" y="42"/>
                    </a:lnTo>
                    <a:lnTo>
                      <a:pt x="217" y="48"/>
                    </a:lnTo>
                    <a:lnTo>
                      <a:pt x="223" y="42"/>
                    </a:lnTo>
                    <a:lnTo>
                      <a:pt x="223" y="48"/>
                    </a:lnTo>
                    <a:lnTo>
                      <a:pt x="223" y="36"/>
                    </a:lnTo>
                    <a:lnTo>
                      <a:pt x="229" y="30"/>
                    </a:lnTo>
                    <a:lnTo>
                      <a:pt x="229" y="48"/>
                    </a:lnTo>
                    <a:lnTo>
                      <a:pt x="235" y="42"/>
                    </a:lnTo>
                    <a:lnTo>
                      <a:pt x="235" y="108"/>
                    </a:lnTo>
                    <a:lnTo>
                      <a:pt x="235" y="24"/>
                    </a:lnTo>
                    <a:lnTo>
                      <a:pt x="235" y="102"/>
                    </a:lnTo>
                    <a:lnTo>
                      <a:pt x="241" y="90"/>
                    </a:lnTo>
                    <a:lnTo>
                      <a:pt x="241" y="42"/>
                    </a:lnTo>
                    <a:lnTo>
                      <a:pt x="247" y="48"/>
                    </a:lnTo>
                    <a:lnTo>
                      <a:pt x="247" y="36"/>
                    </a:lnTo>
                    <a:lnTo>
                      <a:pt x="259" y="48"/>
                    </a:lnTo>
                    <a:lnTo>
                      <a:pt x="253" y="48"/>
                    </a:lnTo>
                    <a:lnTo>
                      <a:pt x="259" y="42"/>
                    </a:lnTo>
                    <a:lnTo>
                      <a:pt x="265" y="36"/>
                    </a:lnTo>
                    <a:lnTo>
                      <a:pt x="265" y="30"/>
                    </a:lnTo>
                    <a:lnTo>
                      <a:pt x="265" y="48"/>
                    </a:lnTo>
                    <a:lnTo>
                      <a:pt x="271" y="54"/>
                    </a:lnTo>
                    <a:lnTo>
                      <a:pt x="271" y="30"/>
                    </a:lnTo>
                    <a:lnTo>
                      <a:pt x="271" y="90"/>
                    </a:lnTo>
                    <a:lnTo>
                      <a:pt x="277" y="102"/>
                    </a:lnTo>
                    <a:lnTo>
                      <a:pt x="277" y="108"/>
                    </a:lnTo>
                    <a:lnTo>
                      <a:pt x="277" y="42"/>
                    </a:lnTo>
                    <a:lnTo>
                      <a:pt x="283" y="36"/>
                    </a:lnTo>
                    <a:lnTo>
                      <a:pt x="283" y="30"/>
                    </a:lnTo>
                    <a:lnTo>
                      <a:pt x="283" y="36"/>
                    </a:lnTo>
                    <a:lnTo>
                      <a:pt x="289" y="30"/>
                    </a:lnTo>
                    <a:lnTo>
                      <a:pt x="289" y="48"/>
                    </a:lnTo>
                    <a:lnTo>
                      <a:pt x="289" y="42"/>
                    </a:lnTo>
                    <a:lnTo>
                      <a:pt x="295" y="48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" name="Freeform 53">
                <a:extLst>
                  <a:ext uri="{FF2B5EF4-FFF2-40B4-BE49-F238E27FC236}">
                    <a16:creationId xmlns:a16="http://schemas.microsoft.com/office/drawing/2014/main" id="{EB1204FE-98C1-2E4E-97EF-B6F36481F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3733"/>
                <a:ext cx="70" cy="67"/>
              </a:xfrm>
              <a:custGeom>
                <a:avLst/>
                <a:gdLst>
                  <a:gd name="T0" fmla="*/ 0 w 277"/>
                  <a:gd name="T1" fmla="*/ 4 h 126"/>
                  <a:gd name="T2" fmla="*/ 0 w 277"/>
                  <a:gd name="T3" fmla="*/ 6 h 126"/>
                  <a:gd name="T4" fmla="*/ 0 w 277"/>
                  <a:gd name="T5" fmla="*/ 2 h 126"/>
                  <a:gd name="T6" fmla="*/ 0 w 277"/>
                  <a:gd name="T7" fmla="*/ 6 h 126"/>
                  <a:gd name="T8" fmla="*/ 0 w 277"/>
                  <a:gd name="T9" fmla="*/ 2 h 126"/>
                  <a:gd name="T10" fmla="*/ 0 w 277"/>
                  <a:gd name="T11" fmla="*/ 4 h 126"/>
                  <a:gd name="T12" fmla="*/ 0 w 277"/>
                  <a:gd name="T13" fmla="*/ 6 h 126"/>
                  <a:gd name="T14" fmla="*/ 0 w 277"/>
                  <a:gd name="T15" fmla="*/ 2 h 126"/>
                  <a:gd name="T16" fmla="*/ 0 w 277"/>
                  <a:gd name="T17" fmla="*/ 7 h 126"/>
                  <a:gd name="T18" fmla="*/ 0 w 277"/>
                  <a:gd name="T19" fmla="*/ 7 h 126"/>
                  <a:gd name="T20" fmla="*/ 0 w 277"/>
                  <a:gd name="T21" fmla="*/ 8 h 126"/>
                  <a:gd name="T22" fmla="*/ 0 w 277"/>
                  <a:gd name="T23" fmla="*/ 10 h 126"/>
                  <a:gd name="T24" fmla="*/ 0 w 277"/>
                  <a:gd name="T25" fmla="*/ 10 h 126"/>
                  <a:gd name="T26" fmla="*/ 0 w 277"/>
                  <a:gd name="T27" fmla="*/ 10 h 126"/>
                  <a:gd name="T28" fmla="*/ 0 w 277"/>
                  <a:gd name="T29" fmla="*/ 11 h 126"/>
                  <a:gd name="T30" fmla="*/ 0 w 277"/>
                  <a:gd name="T31" fmla="*/ 11 h 126"/>
                  <a:gd name="T32" fmla="*/ 0 w 277"/>
                  <a:gd name="T33" fmla="*/ 8 h 126"/>
                  <a:gd name="T34" fmla="*/ 0 w 277"/>
                  <a:gd name="T35" fmla="*/ 2 h 126"/>
                  <a:gd name="T36" fmla="*/ 0 w 277"/>
                  <a:gd name="T37" fmla="*/ 7 h 126"/>
                  <a:gd name="T38" fmla="*/ 0 w 277"/>
                  <a:gd name="T39" fmla="*/ 6 h 126"/>
                  <a:gd name="T40" fmla="*/ 0 w 277"/>
                  <a:gd name="T41" fmla="*/ 11 h 126"/>
                  <a:gd name="T42" fmla="*/ 0 w 277"/>
                  <a:gd name="T43" fmla="*/ 11 h 126"/>
                  <a:gd name="T44" fmla="*/ 0 w 277"/>
                  <a:gd name="T45" fmla="*/ 10 h 126"/>
                  <a:gd name="T46" fmla="*/ 0 w 277"/>
                  <a:gd name="T47" fmla="*/ 10 h 126"/>
                  <a:gd name="T48" fmla="*/ 0 w 277"/>
                  <a:gd name="T49" fmla="*/ 12 h 126"/>
                  <a:gd name="T50" fmla="*/ 0 w 277"/>
                  <a:gd name="T51" fmla="*/ 10 h 126"/>
                  <a:gd name="T52" fmla="*/ 0 w 277"/>
                  <a:gd name="T53" fmla="*/ 10 h 126"/>
                  <a:gd name="T54" fmla="*/ 0 w 277"/>
                  <a:gd name="T55" fmla="*/ 7 h 126"/>
                  <a:gd name="T56" fmla="*/ 0 w 277"/>
                  <a:gd name="T57" fmla="*/ 11 h 126"/>
                  <a:gd name="T58" fmla="*/ 0 w 277"/>
                  <a:gd name="T59" fmla="*/ 21 h 126"/>
                  <a:gd name="T60" fmla="*/ 0 w 277"/>
                  <a:gd name="T61" fmla="*/ 13 h 126"/>
                  <a:gd name="T62" fmla="*/ 0 w 277"/>
                  <a:gd name="T63" fmla="*/ 11 h 126"/>
                  <a:gd name="T64" fmla="*/ 0 w 277"/>
                  <a:gd name="T65" fmla="*/ 13 h 126"/>
                  <a:gd name="T66" fmla="*/ 0 w 277"/>
                  <a:gd name="T67" fmla="*/ 15 h 126"/>
                  <a:gd name="T68" fmla="*/ 0 w 277"/>
                  <a:gd name="T69" fmla="*/ 13 h 126"/>
                  <a:gd name="T70" fmla="*/ 0 w 277"/>
                  <a:gd name="T71" fmla="*/ 28 h 126"/>
                  <a:gd name="T72" fmla="*/ 0 w 277"/>
                  <a:gd name="T73" fmla="*/ 13 h 126"/>
                  <a:gd name="T74" fmla="*/ 0 w 277"/>
                  <a:gd name="T75" fmla="*/ 11 h 126"/>
                  <a:gd name="T76" fmla="*/ 0 w 277"/>
                  <a:gd name="T77" fmla="*/ 11 h 126"/>
                  <a:gd name="T78" fmla="*/ 0 w 277"/>
                  <a:gd name="T79" fmla="*/ 12 h 126"/>
                  <a:gd name="T80" fmla="*/ 0 w 277"/>
                  <a:gd name="T81" fmla="*/ 11 h 126"/>
                  <a:gd name="T82" fmla="*/ 0 w 277"/>
                  <a:gd name="T83" fmla="*/ 21 h 12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7" h="126">
                    <a:moveTo>
                      <a:pt x="0" y="24"/>
                    </a:moveTo>
                    <a:lnTo>
                      <a:pt x="0" y="18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6" y="24"/>
                    </a:lnTo>
                    <a:lnTo>
                      <a:pt x="12" y="18"/>
                    </a:lnTo>
                    <a:lnTo>
                      <a:pt x="12" y="0"/>
                    </a:lnTo>
                    <a:lnTo>
                      <a:pt x="12" y="12"/>
                    </a:lnTo>
                    <a:lnTo>
                      <a:pt x="18" y="30"/>
                    </a:lnTo>
                    <a:lnTo>
                      <a:pt x="18" y="84"/>
                    </a:lnTo>
                    <a:lnTo>
                      <a:pt x="18" y="24"/>
                    </a:lnTo>
                    <a:lnTo>
                      <a:pt x="24" y="18"/>
                    </a:lnTo>
                    <a:lnTo>
                      <a:pt x="24" y="24"/>
                    </a:lnTo>
                    <a:lnTo>
                      <a:pt x="24" y="6"/>
                    </a:lnTo>
                    <a:lnTo>
                      <a:pt x="36" y="18"/>
                    </a:lnTo>
                    <a:lnTo>
                      <a:pt x="36" y="24"/>
                    </a:lnTo>
                    <a:lnTo>
                      <a:pt x="36" y="18"/>
                    </a:lnTo>
                    <a:lnTo>
                      <a:pt x="42" y="24"/>
                    </a:lnTo>
                    <a:lnTo>
                      <a:pt x="42" y="6"/>
                    </a:lnTo>
                    <a:lnTo>
                      <a:pt x="42" y="24"/>
                    </a:lnTo>
                    <a:lnTo>
                      <a:pt x="48" y="30"/>
                    </a:lnTo>
                    <a:lnTo>
                      <a:pt x="48" y="0"/>
                    </a:lnTo>
                    <a:lnTo>
                      <a:pt x="54" y="6"/>
                    </a:lnTo>
                    <a:lnTo>
                      <a:pt x="54" y="90"/>
                    </a:lnTo>
                    <a:lnTo>
                      <a:pt x="54" y="0"/>
                    </a:lnTo>
                    <a:lnTo>
                      <a:pt x="54" y="30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66" y="30"/>
                    </a:lnTo>
                    <a:lnTo>
                      <a:pt x="66" y="24"/>
                    </a:lnTo>
                    <a:lnTo>
                      <a:pt x="66" y="42"/>
                    </a:lnTo>
                    <a:lnTo>
                      <a:pt x="72" y="36"/>
                    </a:lnTo>
                    <a:lnTo>
                      <a:pt x="72" y="42"/>
                    </a:lnTo>
                    <a:lnTo>
                      <a:pt x="72" y="3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78" y="30"/>
                    </a:lnTo>
                    <a:lnTo>
                      <a:pt x="78" y="42"/>
                    </a:lnTo>
                    <a:lnTo>
                      <a:pt x="84" y="48"/>
                    </a:lnTo>
                    <a:lnTo>
                      <a:pt x="84" y="36"/>
                    </a:lnTo>
                    <a:lnTo>
                      <a:pt x="90" y="42"/>
                    </a:lnTo>
                    <a:lnTo>
                      <a:pt x="90" y="96"/>
                    </a:lnTo>
                    <a:lnTo>
                      <a:pt x="90" y="54"/>
                    </a:lnTo>
                    <a:lnTo>
                      <a:pt x="96" y="48"/>
                    </a:lnTo>
                    <a:lnTo>
                      <a:pt x="108" y="48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14" y="42"/>
                    </a:lnTo>
                    <a:lnTo>
                      <a:pt x="114" y="30"/>
                    </a:lnTo>
                    <a:lnTo>
                      <a:pt x="114" y="36"/>
                    </a:lnTo>
                    <a:lnTo>
                      <a:pt x="120" y="30"/>
                    </a:lnTo>
                    <a:lnTo>
                      <a:pt x="120" y="18"/>
                    </a:lnTo>
                    <a:lnTo>
                      <a:pt x="126" y="12"/>
                    </a:lnTo>
                    <a:lnTo>
                      <a:pt x="126" y="66"/>
                    </a:lnTo>
                    <a:lnTo>
                      <a:pt x="126" y="6"/>
                    </a:lnTo>
                    <a:lnTo>
                      <a:pt x="126" y="30"/>
                    </a:lnTo>
                    <a:lnTo>
                      <a:pt x="133" y="24"/>
                    </a:lnTo>
                    <a:lnTo>
                      <a:pt x="139" y="30"/>
                    </a:lnTo>
                    <a:lnTo>
                      <a:pt x="139" y="24"/>
                    </a:lnTo>
                    <a:lnTo>
                      <a:pt x="139" y="36"/>
                    </a:lnTo>
                    <a:lnTo>
                      <a:pt x="145" y="42"/>
                    </a:lnTo>
                    <a:lnTo>
                      <a:pt x="145" y="48"/>
                    </a:lnTo>
                    <a:lnTo>
                      <a:pt x="145" y="42"/>
                    </a:lnTo>
                    <a:lnTo>
                      <a:pt x="151" y="48"/>
                    </a:lnTo>
                    <a:lnTo>
                      <a:pt x="151" y="30"/>
                    </a:lnTo>
                    <a:lnTo>
                      <a:pt x="151" y="36"/>
                    </a:lnTo>
                    <a:lnTo>
                      <a:pt x="157" y="42"/>
                    </a:lnTo>
                    <a:lnTo>
                      <a:pt x="157" y="54"/>
                    </a:lnTo>
                    <a:lnTo>
                      <a:pt x="157" y="48"/>
                    </a:lnTo>
                    <a:lnTo>
                      <a:pt x="163" y="42"/>
                    </a:lnTo>
                    <a:lnTo>
                      <a:pt x="163" y="102"/>
                    </a:lnTo>
                    <a:lnTo>
                      <a:pt x="163" y="24"/>
                    </a:lnTo>
                    <a:lnTo>
                      <a:pt x="163" y="54"/>
                    </a:lnTo>
                    <a:lnTo>
                      <a:pt x="169" y="48"/>
                    </a:lnTo>
                    <a:lnTo>
                      <a:pt x="169" y="54"/>
                    </a:lnTo>
                    <a:lnTo>
                      <a:pt x="169" y="42"/>
                    </a:lnTo>
                    <a:lnTo>
                      <a:pt x="175" y="36"/>
                    </a:lnTo>
                    <a:lnTo>
                      <a:pt x="175" y="30"/>
                    </a:lnTo>
                    <a:lnTo>
                      <a:pt x="175" y="42"/>
                    </a:lnTo>
                    <a:lnTo>
                      <a:pt x="181" y="42"/>
                    </a:lnTo>
                    <a:lnTo>
                      <a:pt x="187" y="36"/>
                    </a:lnTo>
                    <a:lnTo>
                      <a:pt x="187" y="30"/>
                    </a:lnTo>
                    <a:lnTo>
                      <a:pt x="187" y="36"/>
                    </a:lnTo>
                    <a:lnTo>
                      <a:pt x="193" y="42"/>
                    </a:lnTo>
                    <a:lnTo>
                      <a:pt x="193" y="48"/>
                    </a:lnTo>
                    <a:lnTo>
                      <a:pt x="193" y="42"/>
                    </a:lnTo>
                    <a:lnTo>
                      <a:pt x="199" y="36"/>
                    </a:lnTo>
                    <a:lnTo>
                      <a:pt x="199" y="96"/>
                    </a:lnTo>
                    <a:lnTo>
                      <a:pt x="199" y="30"/>
                    </a:lnTo>
                    <a:lnTo>
                      <a:pt x="199" y="54"/>
                    </a:lnTo>
                    <a:lnTo>
                      <a:pt x="205" y="60"/>
                    </a:lnTo>
                    <a:lnTo>
                      <a:pt x="205" y="54"/>
                    </a:lnTo>
                    <a:lnTo>
                      <a:pt x="211" y="60"/>
                    </a:lnTo>
                    <a:lnTo>
                      <a:pt x="211" y="48"/>
                    </a:lnTo>
                    <a:lnTo>
                      <a:pt x="211" y="60"/>
                    </a:lnTo>
                    <a:lnTo>
                      <a:pt x="217" y="66"/>
                    </a:lnTo>
                    <a:lnTo>
                      <a:pt x="217" y="60"/>
                    </a:lnTo>
                    <a:lnTo>
                      <a:pt x="217" y="66"/>
                    </a:lnTo>
                    <a:lnTo>
                      <a:pt x="223" y="60"/>
                    </a:lnTo>
                    <a:lnTo>
                      <a:pt x="223" y="66"/>
                    </a:lnTo>
                    <a:lnTo>
                      <a:pt x="223" y="48"/>
                    </a:lnTo>
                    <a:lnTo>
                      <a:pt x="223" y="54"/>
                    </a:lnTo>
                    <a:lnTo>
                      <a:pt x="229" y="60"/>
                    </a:lnTo>
                    <a:lnTo>
                      <a:pt x="229" y="66"/>
                    </a:lnTo>
                    <a:lnTo>
                      <a:pt x="235" y="60"/>
                    </a:lnTo>
                    <a:lnTo>
                      <a:pt x="235" y="126"/>
                    </a:lnTo>
                    <a:lnTo>
                      <a:pt x="235" y="42"/>
                    </a:lnTo>
                    <a:lnTo>
                      <a:pt x="235" y="66"/>
                    </a:lnTo>
                    <a:lnTo>
                      <a:pt x="241" y="60"/>
                    </a:lnTo>
                    <a:lnTo>
                      <a:pt x="241" y="66"/>
                    </a:lnTo>
                    <a:lnTo>
                      <a:pt x="241" y="54"/>
                    </a:lnTo>
                    <a:lnTo>
                      <a:pt x="247" y="48"/>
                    </a:lnTo>
                    <a:lnTo>
                      <a:pt x="247" y="54"/>
                    </a:lnTo>
                    <a:lnTo>
                      <a:pt x="247" y="42"/>
                    </a:lnTo>
                    <a:lnTo>
                      <a:pt x="247" y="48"/>
                    </a:lnTo>
                    <a:lnTo>
                      <a:pt x="253" y="54"/>
                    </a:lnTo>
                    <a:lnTo>
                      <a:pt x="253" y="48"/>
                    </a:lnTo>
                    <a:lnTo>
                      <a:pt x="259" y="54"/>
                    </a:lnTo>
                    <a:lnTo>
                      <a:pt x="259" y="36"/>
                    </a:lnTo>
                    <a:lnTo>
                      <a:pt x="265" y="30"/>
                    </a:lnTo>
                    <a:lnTo>
                      <a:pt x="265" y="48"/>
                    </a:lnTo>
                    <a:lnTo>
                      <a:pt x="271" y="42"/>
                    </a:lnTo>
                    <a:lnTo>
                      <a:pt x="271" y="24"/>
                    </a:lnTo>
                    <a:lnTo>
                      <a:pt x="271" y="96"/>
                    </a:lnTo>
                    <a:lnTo>
                      <a:pt x="277" y="84"/>
                    </a:lnTo>
                    <a:lnTo>
                      <a:pt x="277" y="3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" name="Freeform 54">
                <a:extLst>
                  <a:ext uri="{FF2B5EF4-FFF2-40B4-BE49-F238E27FC236}">
                    <a16:creationId xmlns:a16="http://schemas.microsoft.com/office/drawing/2014/main" id="{38D4F58D-10D4-B243-A94F-A74049513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4" y="3713"/>
                <a:ext cx="75" cy="74"/>
              </a:xfrm>
              <a:custGeom>
                <a:avLst/>
                <a:gdLst>
                  <a:gd name="T0" fmla="*/ 0 w 295"/>
                  <a:gd name="T1" fmla="*/ 12 h 138"/>
                  <a:gd name="T2" fmla="*/ 0 w 295"/>
                  <a:gd name="T3" fmla="*/ 14 h 138"/>
                  <a:gd name="T4" fmla="*/ 0 w 295"/>
                  <a:gd name="T5" fmla="*/ 10 h 138"/>
                  <a:gd name="T6" fmla="*/ 0 w 295"/>
                  <a:gd name="T7" fmla="*/ 8 h 138"/>
                  <a:gd name="T8" fmla="*/ 0 w 295"/>
                  <a:gd name="T9" fmla="*/ 11 h 138"/>
                  <a:gd name="T10" fmla="*/ 0 w 295"/>
                  <a:gd name="T11" fmla="*/ 8 h 138"/>
                  <a:gd name="T12" fmla="*/ 0 w 295"/>
                  <a:gd name="T13" fmla="*/ 10 h 138"/>
                  <a:gd name="T14" fmla="*/ 0 w 295"/>
                  <a:gd name="T15" fmla="*/ 10 h 138"/>
                  <a:gd name="T16" fmla="*/ 0 w 295"/>
                  <a:gd name="T17" fmla="*/ 6 h 138"/>
                  <a:gd name="T18" fmla="*/ 0 w 295"/>
                  <a:gd name="T19" fmla="*/ 4 h 138"/>
                  <a:gd name="T20" fmla="*/ 0 w 295"/>
                  <a:gd name="T21" fmla="*/ 7 h 138"/>
                  <a:gd name="T22" fmla="*/ 0 w 295"/>
                  <a:gd name="T23" fmla="*/ 4 h 138"/>
                  <a:gd name="T24" fmla="*/ 0 w 295"/>
                  <a:gd name="T25" fmla="*/ 7 h 138"/>
                  <a:gd name="T26" fmla="*/ 0 w 295"/>
                  <a:gd name="T27" fmla="*/ 7 h 138"/>
                  <a:gd name="T28" fmla="*/ 0 w 295"/>
                  <a:gd name="T29" fmla="*/ 6 h 138"/>
                  <a:gd name="T30" fmla="*/ 0 w 295"/>
                  <a:gd name="T31" fmla="*/ 4 h 138"/>
                  <a:gd name="T32" fmla="*/ 0 w 295"/>
                  <a:gd name="T33" fmla="*/ 6 h 138"/>
                  <a:gd name="T34" fmla="*/ 0 w 295"/>
                  <a:gd name="T35" fmla="*/ 2 h 138"/>
                  <a:gd name="T36" fmla="*/ 0 w 295"/>
                  <a:gd name="T37" fmla="*/ 6 h 138"/>
                  <a:gd name="T38" fmla="*/ 0 w 295"/>
                  <a:gd name="T39" fmla="*/ 0 h 138"/>
                  <a:gd name="T40" fmla="*/ 0 w 295"/>
                  <a:gd name="T41" fmla="*/ 0 h 138"/>
                  <a:gd name="T42" fmla="*/ 0 w 295"/>
                  <a:gd name="T43" fmla="*/ 17 h 138"/>
                  <a:gd name="T44" fmla="*/ 0 w 295"/>
                  <a:gd name="T45" fmla="*/ 2 h 138"/>
                  <a:gd name="T46" fmla="*/ 0 w 295"/>
                  <a:gd name="T47" fmla="*/ 2 h 138"/>
                  <a:gd name="T48" fmla="*/ 0 w 295"/>
                  <a:gd name="T49" fmla="*/ 6 h 138"/>
                  <a:gd name="T50" fmla="*/ 0 w 295"/>
                  <a:gd name="T51" fmla="*/ 6 h 138"/>
                  <a:gd name="T52" fmla="*/ 0 w 295"/>
                  <a:gd name="T53" fmla="*/ 7 h 138"/>
                  <a:gd name="T54" fmla="*/ 0 w 295"/>
                  <a:gd name="T55" fmla="*/ 21 h 138"/>
                  <a:gd name="T56" fmla="*/ 0 w 295"/>
                  <a:gd name="T57" fmla="*/ 8 h 138"/>
                  <a:gd name="T58" fmla="*/ 0 w 295"/>
                  <a:gd name="T59" fmla="*/ 12 h 138"/>
                  <a:gd name="T60" fmla="*/ 0 w 295"/>
                  <a:gd name="T61" fmla="*/ 10 h 138"/>
                  <a:gd name="T62" fmla="*/ 0 w 295"/>
                  <a:gd name="T63" fmla="*/ 14 h 138"/>
                  <a:gd name="T64" fmla="*/ 0 w 295"/>
                  <a:gd name="T65" fmla="*/ 17 h 138"/>
                  <a:gd name="T66" fmla="*/ 0 w 295"/>
                  <a:gd name="T67" fmla="*/ 15 h 138"/>
                  <a:gd name="T68" fmla="*/ 0 w 295"/>
                  <a:gd name="T69" fmla="*/ 15 h 138"/>
                  <a:gd name="T70" fmla="*/ 0 w 295"/>
                  <a:gd name="T71" fmla="*/ 19 h 138"/>
                  <a:gd name="T72" fmla="*/ 0 w 295"/>
                  <a:gd name="T73" fmla="*/ 15 h 138"/>
                  <a:gd name="T74" fmla="*/ 0 w 295"/>
                  <a:gd name="T75" fmla="*/ 15 h 138"/>
                  <a:gd name="T76" fmla="*/ 0 w 295"/>
                  <a:gd name="T77" fmla="*/ 19 h 138"/>
                  <a:gd name="T78" fmla="*/ 0 w 295"/>
                  <a:gd name="T79" fmla="*/ 17 h 138"/>
                  <a:gd name="T80" fmla="*/ 0 w 295"/>
                  <a:gd name="T81" fmla="*/ 19 h 138"/>
                  <a:gd name="T82" fmla="*/ 0 w 295"/>
                  <a:gd name="T83" fmla="*/ 19 h 13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5" h="138">
                    <a:moveTo>
                      <a:pt x="0" y="72"/>
                    </a:moveTo>
                    <a:lnTo>
                      <a:pt x="6" y="66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2" y="66"/>
                    </a:lnTo>
                    <a:lnTo>
                      <a:pt x="12" y="60"/>
                    </a:lnTo>
                    <a:lnTo>
                      <a:pt x="18" y="54"/>
                    </a:lnTo>
                    <a:lnTo>
                      <a:pt x="24" y="48"/>
                    </a:lnTo>
                    <a:lnTo>
                      <a:pt x="24" y="42"/>
                    </a:lnTo>
                    <a:lnTo>
                      <a:pt x="24" y="60"/>
                    </a:lnTo>
                    <a:lnTo>
                      <a:pt x="30" y="54"/>
                    </a:lnTo>
                    <a:lnTo>
                      <a:pt x="30" y="36"/>
                    </a:lnTo>
                    <a:lnTo>
                      <a:pt x="30" y="114"/>
                    </a:lnTo>
                    <a:lnTo>
                      <a:pt x="36" y="96"/>
                    </a:lnTo>
                    <a:lnTo>
                      <a:pt x="36" y="48"/>
                    </a:lnTo>
                    <a:lnTo>
                      <a:pt x="42" y="42"/>
                    </a:lnTo>
                    <a:lnTo>
                      <a:pt x="42" y="48"/>
                    </a:lnTo>
                    <a:lnTo>
                      <a:pt x="42" y="36"/>
                    </a:lnTo>
                    <a:lnTo>
                      <a:pt x="48" y="42"/>
                    </a:lnTo>
                    <a:lnTo>
                      <a:pt x="48" y="48"/>
                    </a:lnTo>
                    <a:lnTo>
                      <a:pt x="48" y="42"/>
                    </a:lnTo>
                    <a:lnTo>
                      <a:pt x="54" y="48"/>
                    </a:lnTo>
                    <a:lnTo>
                      <a:pt x="54" y="42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60" y="42"/>
                    </a:lnTo>
                    <a:lnTo>
                      <a:pt x="66" y="36"/>
                    </a:lnTo>
                    <a:lnTo>
                      <a:pt x="66" y="18"/>
                    </a:lnTo>
                    <a:lnTo>
                      <a:pt x="72" y="24"/>
                    </a:lnTo>
                    <a:lnTo>
                      <a:pt x="72" y="90"/>
                    </a:lnTo>
                    <a:lnTo>
                      <a:pt x="72" y="30"/>
                    </a:lnTo>
                    <a:lnTo>
                      <a:pt x="78" y="36"/>
                    </a:lnTo>
                    <a:lnTo>
                      <a:pt x="78" y="24"/>
                    </a:lnTo>
                    <a:lnTo>
                      <a:pt x="84" y="18"/>
                    </a:lnTo>
                    <a:lnTo>
                      <a:pt x="84" y="30"/>
                    </a:lnTo>
                    <a:lnTo>
                      <a:pt x="90" y="24"/>
                    </a:lnTo>
                    <a:lnTo>
                      <a:pt x="90" y="30"/>
                    </a:lnTo>
                    <a:lnTo>
                      <a:pt x="90" y="24"/>
                    </a:lnTo>
                    <a:lnTo>
                      <a:pt x="96" y="30"/>
                    </a:lnTo>
                    <a:lnTo>
                      <a:pt x="96" y="12"/>
                    </a:lnTo>
                    <a:lnTo>
                      <a:pt x="96" y="18"/>
                    </a:lnTo>
                    <a:lnTo>
                      <a:pt x="102" y="24"/>
                    </a:lnTo>
                    <a:lnTo>
                      <a:pt x="102" y="30"/>
                    </a:lnTo>
                    <a:lnTo>
                      <a:pt x="102" y="24"/>
                    </a:lnTo>
                    <a:lnTo>
                      <a:pt x="108" y="18"/>
                    </a:lnTo>
                    <a:lnTo>
                      <a:pt x="108" y="84"/>
                    </a:lnTo>
                    <a:lnTo>
                      <a:pt x="108" y="6"/>
                    </a:lnTo>
                    <a:lnTo>
                      <a:pt x="108" y="24"/>
                    </a:lnTo>
                    <a:lnTo>
                      <a:pt x="115" y="18"/>
                    </a:lnTo>
                    <a:lnTo>
                      <a:pt x="121" y="12"/>
                    </a:lnTo>
                    <a:lnTo>
                      <a:pt x="121" y="6"/>
                    </a:lnTo>
                    <a:lnTo>
                      <a:pt x="121" y="18"/>
                    </a:lnTo>
                    <a:lnTo>
                      <a:pt x="127" y="18"/>
                    </a:lnTo>
                    <a:lnTo>
                      <a:pt x="133" y="24"/>
                    </a:lnTo>
                    <a:lnTo>
                      <a:pt x="133" y="12"/>
                    </a:lnTo>
                    <a:lnTo>
                      <a:pt x="139" y="6"/>
                    </a:lnTo>
                    <a:lnTo>
                      <a:pt x="139" y="0"/>
                    </a:lnTo>
                    <a:lnTo>
                      <a:pt x="139" y="18"/>
                    </a:lnTo>
                    <a:lnTo>
                      <a:pt x="145" y="24"/>
                    </a:lnTo>
                    <a:lnTo>
                      <a:pt x="145" y="0"/>
                    </a:lnTo>
                    <a:lnTo>
                      <a:pt x="145" y="42"/>
                    </a:lnTo>
                    <a:lnTo>
                      <a:pt x="151" y="54"/>
                    </a:lnTo>
                    <a:lnTo>
                      <a:pt x="151" y="72"/>
                    </a:lnTo>
                    <a:lnTo>
                      <a:pt x="151" y="12"/>
                    </a:lnTo>
                    <a:lnTo>
                      <a:pt x="151" y="18"/>
                    </a:lnTo>
                    <a:lnTo>
                      <a:pt x="157" y="12"/>
                    </a:lnTo>
                    <a:lnTo>
                      <a:pt x="157" y="18"/>
                    </a:lnTo>
                    <a:lnTo>
                      <a:pt x="157" y="6"/>
                    </a:lnTo>
                    <a:lnTo>
                      <a:pt x="163" y="12"/>
                    </a:lnTo>
                    <a:lnTo>
                      <a:pt x="163" y="18"/>
                    </a:lnTo>
                    <a:lnTo>
                      <a:pt x="169" y="24"/>
                    </a:lnTo>
                    <a:lnTo>
                      <a:pt x="169" y="18"/>
                    </a:lnTo>
                    <a:lnTo>
                      <a:pt x="175" y="24"/>
                    </a:lnTo>
                    <a:lnTo>
                      <a:pt x="175" y="6"/>
                    </a:lnTo>
                    <a:lnTo>
                      <a:pt x="175" y="24"/>
                    </a:lnTo>
                    <a:lnTo>
                      <a:pt x="181" y="30"/>
                    </a:lnTo>
                    <a:lnTo>
                      <a:pt x="181" y="18"/>
                    </a:lnTo>
                    <a:lnTo>
                      <a:pt x="187" y="12"/>
                    </a:lnTo>
                    <a:lnTo>
                      <a:pt x="187" y="90"/>
                    </a:lnTo>
                    <a:lnTo>
                      <a:pt x="187" y="36"/>
                    </a:lnTo>
                    <a:lnTo>
                      <a:pt x="193" y="30"/>
                    </a:lnTo>
                    <a:lnTo>
                      <a:pt x="193" y="36"/>
                    </a:lnTo>
                    <a:lnTo>
                      <a:pt x="193" y="30"/>
                    </a:lnTo>
                    <a:lnTo>
                      <a:pt x="205" y="42"/>
                    </a:lnTo>
                    <a:lnTo>
                      <a:pt x="205" y="54"/>
                    </a:lnTo>
                    <a:lnTo>
                      <a:pt x="205" y="48"/>
                    </a:lnTo>
                    <a:lnTo>
                      <a:pt x="211" y="54"/>
                    </a:lnTo>
                    <a:lnTo>
                      <a:pt x="211" y="42"/>
                    </a:lnTo>
                    <a:lnTo>
                      <a:pt x="217" y="48"/>
                    </a:lnTo>
                    <a:lnTo>
                      <a:pt x="217" y="66"/>
                    </a:lnTo>
                    <a:lnTo>
                      <a:pt x="223" y="60"/>
                    </a:lnTo>
                    <a:lnTo>
                      <a:pt x="223" y="120"/>
                    </a:lnTo>
                    <a:lnTo>
                      <a:pt x="223" y="42"/>
                    </a:lnTo>
                    <a:lnTo>
                      <a:pt x="223" y="72"/>
                    </a:lnTo>
                    <a:lnTo>
                      <a:pt x="229" y="66"/>
                    </a:lnTo>
                    <a:lnTo>
                      <a:pt x="229" y="72"/>
                    </a:lnTo>
                    <a:lnTo>
                      <a:pt x="229" y="66"/>
                    </a:lnTo>
                    <a:lnTo>
                      <a:pt x="235" y="60"/>
                    </a:lnTo>
                    <a:lnTo>
                      <a:pt x="235" y="66"/>
                    </a:lnTo>
                    <a:lnTo>
                      <a:pt x="241" y="72"/>
                    </a:lnTo>
                    <a:lnTo>
                      <a:pt x="241" y="78"/>
                    </a:lnTo>
                    <a:lnTo>
                      <a:pt x="247" y="84"/>
                    </a:lnTo>
                    <a:lnTo>
                      <a:pt x="247" y="78"/>
                    </a:lnTo>
                    <a:lnTo>
                      <a:pt x="253" y="72"/>
                    </a:lnTo>
                    <a:lnTo>
                      <a:pt x="253" y="66"/>
                    </a:lnTo>
                    <a:lnTo>
                      <a:pt x="253" y="84"/>
                    </a:lnTo>
                    <a:lnTo>
                      <a:pt x="259" y="90"/>
                    </a:lnTo>
                    <a:lnTo>
                      <a:pt x="259" y="66"/>
                    </a:lnTo>
                    <a:lnTo>
                      <a:pt x="259" y="138"/>
                    </a:lnTo>
                    <a:lnTo>
                      <a:pt x="265" y="132"/>
                    </a:lnTo>
                    <a:lnTo>
                      <a:pt x="265" y="84"/>
                    </a:lnTo>
                    <a:lnTo>
                      <a:pt x="265" y="90"/>
                    </a:lnTo>
                    <a:lnTo>
                      <a:pt x="271" y="84"/>
                    </a:lnTo>
                    <a:lnTo>
                      <a:pt x="271" y="72"/>
                    </a:lnTo>
                    <a:lnTo>
                      <a:pt x="283" y="84"/>
                    </a:lnTo>
                    <a:lnTo>
                      <a:pt x="277" y="84"/>
                    </a:lnTo>
                    <a:lnTo>
                      <a:pt x="283" y="84"/>
                    </a:lnTo>
                    <a:lnTo>
                      <a:pt x="289" y="78"/>
                    </a:lnTo>
                    <a:lnTo>
                      <a:pt x="289" y="66"/>
                    </a:lnTo>
                    <a:lnTo>
                      <a:pt x="289" y="84"/>
                    </a:lnTo>
                    <a:lnTo>
                      <a:pt x="295" y="78"/>
                    </a:lnTo>
                    <a:lnTo>
                      <a:pt x="295" y="6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" name="Freeform 55">
                <a:extLst>
                  <a:ext uri="{FF2B5EF4-FFF2-40B4-BE49-F238E27FC236}">
                    <a16:creationId xmlns:a16="http://schemas.microsoft.com/office/drawing/2014/main" id="{354588EF-F3B2-4541-B281-D06951B41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" y="3720"/>
                <a:ext cx="74" cy="67"/>
              </a:xfrm>
              <a:custGeom>
                <a:avLst/>
                <a:gdLst>
                  <a:gd name="T0" fmla="*/ 0 w 289"/>
                  <a:gd name="T1" fmla="*/ 28 h 126"/>
                  <a:gd name="T2" fmla="*/ 0 w 289"/>
                  <a:gd name="T3" fmla="*/ 11 h 126"/>
                  <a:gd name="T4" fmla="*/ 0 w 289"/>
                  <a:gd name="T5" fmla="*/ 13 h 126"/>
                  <a:gd name="T6" fmla="*/ 0 w 289"/>
                  <a:gd name="T7" fmla="*/ 7 h 126"/>
                  <a:gd name="T8" fmla="*/ 0 w 289"/>
                  <a:gd name="T9" fmla="*/ 11 h 126"/>
                  <a:gd name="T10" fmla="*/ 0 w 289"/>
                  <a:gd name="T11" fmla="*/ 6 h 126"/>
                  <a:gd name="T12" fmla="*/ 0 w 289"/>
                  <a:gd name="T13" fmla="*/ 8 h 126"/>
                  <a:gd name="T14" fmla="*/ 0 w 289"/>
                  <a:gd name="T15" fmla="*/ 6 h 126"/>
                  <a:gd name="T16" fmla="*/ 0 w 289"/>
                  <a:gd name="T17" fmla="*/ 7 h 126"/>
                  <a:gd name="T18" fmla="*/ 0 w 289"/>
                  <a:gd name="T19" fmla="*/ 2 h 126"/>
                  <a:gd name="T20" fmla="*/ 0 w 289"/>
                  <a:gd name="T21" fmla="*/ 0 h 126"/>
                  <a:gd name="T22" fmla="*/ 0 w 289"/>
                  <a:gd name="T23" fmla="*/ 6 h 126"/>
                  <a:gd name="T24" fmla="*/ 0 w 289"/>
                  <a:gd name="T25" fmla="*/ 2 h 126"/>
                  <a:gd name="T26" fmla="*/ 0 w 289"/>
                  <a:gd name="T27" fmla="*/ 6 h 126"/>
                  <a:gd name="T28" fmla="*/ 0 w 289"/>
                  <a:gd name="T29" fmla="*/ 7 h 126"/>
                  <a:gd name="T30" fmla="*/ 0 w 289"/>
                  <a:gd name="T31" fmla="*/ 10 h 126"/>
                  <a:gd name="T32" fmla="*/ 0 w 289"/>
                  <a:gd name="T33" fmla="*/ 7 h 126"/>
                  <a:gd name="T34" fmla="*/ 0 w 289"/>
                  <a:gd name="T35" fmla="*/ 4 h 126"/>
                  <a:gd name="T36" fmla="*/ 0 w 289"/>
                  <a:gd name="T37" fmla="*/ 6 h 126"/>
                  <a:gd name="T38" fmla="*/ 0 w 289"/>
                  <a:gd name="T39" fmla="*/ 7 h 126"/>
                  <a:gd name="T40" fmla="*/ 0 w 289"/>
                  <a:gd name="T41" fmla="*/ 7 h 126"/>
                  <a:gd name="T42" fmla="*/ 0 w 289"/>
                  <a:gd name="T43" fmla="*/ 2 h 126"/>
                  <a:gd name="T44" fmla="*/ 0 w 289"/>
                  <a:gd name="T45" fmla="*/ 6 h 126"/>
                  <a:gd name="T46" fmla="*/ 0 w 289"/>
                  <a:gd name="T47" fmla="*/ 2 h 126"/>
                  <a:gd name="T48" fmla="*/ 0 w 289"/>
                  <a:gd name="T49" fmla="*/ 7 h 126"/>
                  <a:gd name="T50" fmla="*/ 0 w 289"/>
                  <a:gd name="T51" fmla="*/ 4 h 126"/>
                  <a:gd name="T52" fmla="*/ 0 w 289"/>
                  <a:gd name="T53" fmla="*/ 7 h 126"/>
                  <a:gd name="T54" fmla="*/ 0 w 289"/>
                  <a:gd name="T55" fmla="*/ 19 h 126"/>
                  <a:gd name="T56" fmla="*/ 0 w 289"/>
                  <a:gd name="T57" fmla="*/ 2 h 126"/>
                  <a:gd name="T58" fmla="*/ 0 w 289"/>
                  <a:gd name="T59" fmla="*/ 6 h 126"/>
                  <a:gd name="T60" fmla="*/ 0 w 289"/>
                  <a:gd name="T61" fmla="*/ 4 h 126"/>
                  <a:gd name="T62" fmla="*/ 0 w 289"/>
                  <a:gd name="T63" fmla="*/ 10 h 126"/>
                  <a:gd name="T64" fmla="*/ 0 w 289"/>
                  <a:gd name="T65" fmla="*/ 21 h 126"/>
                  <a:gd name="T66" fmla="*/ 0 w 289"/>
                  <a:gd name="T67" fmla="*/ 8 h 126"/>
                  <a:gd name="T68" fmla="*/ 0 w 289"/>
                  <a:gd name="T69" fmla="*/ 10 h 126"/>
                  <a:gd name="T70" fmla="*/ 0 w 289"/>
                  <a:gd name="T71" fmla="*/ 11 h 126"/>
                  <a:gd name="T72" fmla="*/ 0 w 289"/>
                  <a:gd name="T73" fmla="*/ 10 h 126"/>
                  <a:gd name="T74" fmla="*/ 0 w 289"/>
                  <a:gd name="T75" fmla="*/ 8 h 126"/>
                  <a:gd name="T76" fmla="*/ 0 w 289"/>
                  <a:gd name="T77" fmla="*/ 6 h 126"/>
                  <a:gd name="T78" fmla="*/ 0 w 289"/>
                  <a:gd name="T79" fmla="*/ 11 h 126"/>
                  <a:gd name="T80" fmla="*/ 0 w 289"/>
                  <a:gd name="T81" fmla="*/ 7 h 126"/>
                  <a:gd name="T82" fmla="*/ 0 w 289"/>
                  <a:gd name="T83" fmla="*/ 10 h 12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9" h="126">
                    <a:moveTo>
                      <a:pt x="0" y="54"/>
                    </a:moveTo>
                    <a:lnTo>
                      <a:pt x="6" y="48"/>
                    </a:lnTo>
                    <a:lnTo>
                      <a:pt x="6" y="126"/>
                    </a:lnTo>
                    <a:lnTo>
                      <a:pt x="6" y="72"/>
                    </a:lnTo>
                    <a:lnTo>
                      <a:pt x="18" y="60"/>
                    </a:lnTo>
                    <a:lnTo>
                      <a:pt x="18" y="48"/>
                    </a:lnTo>
                    <a:lnTo>
                      <a:pt x="18" y="60"/>
                    </a:lnTo>
                    <a:lnTo>
                      <a:pt x="24" y="54"/>
                    </a:lnTo>
                    <a:lnTo>
                      <a:pt x="24" y="60"/>
                    </a:lnTo>
                    <a:lnTo>
                      <a:pt x="24" y="54"/>
                    </a:lnTo>
                    <a:lnTo>
                      <a:pt x="30" y="48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6" y="54"/>
                    </a:lnTo>
                    <a:lnTo>
                      <a:pt x="36" y="48"/>
                    </a:lnTo>
                    <a:lnTo>
                      <a:pt x="42" y="42"/>
                    </a:lnTo>
                    <a:lnTo>
                      <a:pt x="42" y="102"/>
                    </a:lnTo>
                    <a:lnTo>
                      <a:pt x="42" y="24"/>
                    </a:lnTo>
                    <a:lnTo>
                      <a:pt x="42" y="60"/>
                    </a:lnTo>
                    <a:lnTo>
                      <a:pt x="48" y="54"/>
                    </a:lnTo>
                    <a:lnTo>
                      <a:pt x="48" y="36"/>
                    </a:lnTo>
                    <a:lnTo>
                      <a:pt x="54" y="30"/>
                    </a:lnTo>
                    <a:lnTo>
                      <a:pt x="54" y="18"/>
                    </a:lnTo>
                    <a:lnTo>
                      <a:pt x="54" y="24"/>
                    </a:lnTo>
                    <a:lnTo>
                      <a:pt x="60" y="30"/>
                    </a:lnTo>
                    <a:lnTo>
                      <a:pt x="66" y="24"/>
                    </a:lnTo>
                    <a:lnTo>
                      <a:pt x="66" y="30"/>
                    </a:lnTo>
                    <a:lnTo>
                      <a:pt x="66" y="18"/>
                    </a:lnTo>
                    <a:lnTo>
                      <a:pt x="73" y="12"/>
                    </a:lnTo>
                    <a:lnTo>
                      <a:pt x="73" y="6"/>
                    </a:lnTo>
                    <a:lnTo>
                      <a:pt x="73" y="24"/>
                    </a:lnTo>
                    <a:lnTo>
                      <a:pt x="79" y="30"/>
                    </a:lnTo>
                    <a:lnTo>
                      <a:pt x="79" y="0"/>
                    </a:lnTo>
                    <a:lnTo>
                      <a:pt x="79" y="84"/>
                    </a:lnTo>
                    <a:lnTo>
                      <a:pt x="85" y="90"/>
                    </a:lnTo>
                    <a:lnTo>
                      <a:pt x="85" y="24"/>
                    </a:lnTo>
                    <a:lnTo>
                      <a:pt x="91" y="18"/>
                    </a:lnTo>
                    <a:lnTo>
                      <a:pt x="91" y="24"/>
                    </a:lnTo>
                    <a:lnTo>
                      <a:pt x="91" y="12"/>
                    </a:lnTo>
                    <a:lnTo>
                      <a:pt x="103" y="24"/>
                    </a:lnTo>
                    <a:lnTo>
                      <a:pt x="103" y="30"/>
                    </a:lnTo>
                    <a:lnTo>
                      <a:pt x="103" y="24"/>
                    </a:lnTo>
                    <a:lnTo>
                      <a:pt x="109" y="18"/>
                    </a:lnTo>
                    <a:lnTo>
                      <a:pt x="109" y="12"/>
                    </a:lnTo>
                    <a:lnTo>
                      <a:pt x="109" y="30"/>
                    </a:lnTo>
                    <a:lnTo>
                      <a:pt x="115" y="24"/>
                    </a:lnTo>
                    <a:lnTo>
                      <a:pt x="115" y="6"/>
                    </a:lnTo>
                    <a:lnTo>
                      <a:pt x="115" y="42"/>
                    </a:lnTo>
                    <a:lnTo>
                      <a:pt x="121" y="60"/>
                    </a:lnTo>
                    <a:lnTo>
                      <a:pt x="121" y="90"/>
                    </a:lnTo>
                    <a:lnTo>
                      <a:pt x="121" y="30"/>
                    </a:lnTo>
                    <a:lnTo>
                      <a:pt x="127" y="24"/>
                    </a:lnTo>
                    <a:lnTo>
                      <a:pt x="127" y="30"/>
                    </a:lnTo>
                    <a:lnTo>
                      <a:pt x="127" y="18"/>
                    </a:lnTo>
                    <a:lnTo>
                      <a:pt x="133" y="24"/>
                    </a:lnTo>
                    <a:lnTo>
                      <a:pt x="133" y="30"/>
                    </a:lnTo>
                    <a:lnTo>
                      <a:pt x="133" y="24"/>
                    </a:lnTo>
                    <a:lnTo>
                      <a:pt x="139" y="30"/>
                    </a:lnTo>
                    <a:lnTo>
                      <a:pt x="139" y="24"/>
                    </a:lnTo>
                    <a:lnTo>
                      <a:pt x="139" y="30"/>
                    </a:lnTo>
                    <a:lnTo>
                      <a:pt x="145" y="24"/>
                    </a:lnTo>
                    <a:lnTo>
                      <a:pt x="145" y="12"/>
                    </a:lnTo>
                    <a:lnTo>
                      <a:pt x="145" y="30"/>
                    </a:lnTo>
                    <a:lnTo>
                      <a:pt x="151" y="24"/>
                    </a:lnTo>
                    <a:lnTo>
                      <a:pt x="151" y="6"/>
                    </a:lnTo>
                    <a:lnTo>
                      <a:pt x="157" y="12"/>
                    </a:lnTo>
                    <a:lnTo>
                      <a:pt x="157" y="84"/>
                    </a:lnTo>
                    <a:lnTo>
                      <a:pt x="157" y="30"/>
                    </a:lnTo>
                    <a:lnTo>
                      <a:pt x="163" y="24"/>
                    </a:lnTo>
                    <a:lnTo>
                      <a:pt x="163" y="30"/>
                    </a:lnTo>
                    <a:lnTo>
                      <a:pt x="163" y="18"/>
                    </a:lnTo>
                    <a:lnTo>
                      <a:pt x="169" y="12"/>
                    </a:lnTo>
                    <a:lnTo>
                      <a:pt x="169" y="24"/>
                    </a:lnTo>
                    <a:lnTo>
                      <a:pt x="175" y="30"/>
                    </a:lnTo>
                    <a:lnTo>
                      <a:pt x="175" y="24"/>
                    </a:lnTo>
                    <a:lnTo>
                      <a:pt x="181" y="18"/>
                    </a:lnTo>
                    <a:lnTo>
                      <a:pt x="181" y="12"/>
                    </a:lnTo>
                    <a:lnTo>
                      <a:pt x="181" y="24"/>
                    </a:lnTo>
                    <a:lnTo>
                      <a:pt x="187" y="30"/>
                    </a:lnTo>
                    <a:lnTo>
                      <a:pt x="187" y="6"/>
                    </a:lnTo>
                    <a:lnTo>
                      <a:pt x="193" y="6"/>
                    </a:lnTo>
                    <a:lnTo>
                      <a:pt x="193" y="84"/>
                    </a:lnTo>
                    <a:lnTo>
                      <a:pt x="193" y="24"/>
                    </a:lnTo>
                    <a:lnTo>
                      <a:pt x="199" y="18"/>
                    </a:lnTo>
                    <a:lnTo>
                      <a:pt x="205" y="12"/>
                    </a:lnTo>
                    <a:lnTo>
                      <a:pt x="205" y="24"/>
                    </a:lnTo>
                    <a:lnTo>
                      <a:pt x="211" y="30"/>
                    </a:lnTo>
                    <a:lnTo>
                      <a:pt x="211" y="24"/>
                    </a:lnTo>
                    <a:lnTo>
                      <a:pt x="211" y="30"/>
                    </a:lnTo>
                    <a:lnTo>
                      <a:pt x="217" y="24"/>
                    </a:lnTo>
                    <a:lnTo>
                      <a:pt x="217" y="18"/>
                    </a:lnTo>
                    <a:lnTo>
                      <a:pt x="217" y="36"/>
                    </a:lnTo>
                    <a:lnTo>
                      <a:pt x="223" y="42"/>
                    </a:lnTo>
                    <a:lnTo>
                      <a:pt x="223" y="30"/>
                    </a:lnTo>
                    <a:lnTo>
                      <a:pt x="229" y="24"/>
                    </a:lnTo>
                    <a:lnTo>
                      <a:pt x="229" y="96"/>
                    </a:lnTo>
                    <a:lnTo>
                      <a:pt x="229" y="18"/>
                    </a:lnTo>
                    <a:lnTo>
                      <a:pt x="229" y="42"/>
                    </a:lnTo>
                    <a:lnTo>
                      <a:pt x="235" y="36"/>
                    </a:lnTo>
                    <a:lnTo>
                      <a:pt x="241" y="30"/>
                    </a:lnTo>
                    <a:lnTo>
                      <a:pt x="241" y="42"/>
                    </a:lnTo>
                    <a:lnTo>
                      <a:pt x="247" y="48"/>
                    </a:lnTo>
                    <a:lnTo>
                      <a:pt x="247" y="42"/>
                    </a:lnTo>
                    <a:lnTo>
                      <a:pt x="253" y="48"/>
                    </a:lnTo>
                    <a:lnTo>
                      <a:pt x="253" y="30"/>
                    </a:lnTo>
                    <a:lnTo>
                      <a:pt x="253" y="42"/>
                    </a:lnTo>
                    <a:lnTo>
                      <a:pt x="259" y="48"/>
                    </a:lnTo>
                    <a:lnTo>
                      <a:pt x="259" y="54"/>
                    </a:lnTo>
                    <a:lnTo>
                      <a:pt x="259" y="36"/>
                    </a:lnTo>
                    <a:lnTo>
                      <a:pt x="265" y="30"/>
                    </a:lnTo>
                    <a:lnTo>
                      <a:pt x="265" y="108"/>
                    </a:lnTo>
                    <a:lnTo>
                      <a:pt x="265" y="24"/>
                    </a:lnTo>
                    <a:lnTo>
                      <a:pt x="265" y="48"/>
                    </a:lnTo>
                    <a:lnTo>
                      <a:pt x="271" y="42"/>
                    </a:lnTo>
                    <a:lnTo>
                      <a:pt x="271" y="48"/>
                    </a:lnTo>
                    <a:lnTo>
                      <a:pt x="271" y="42"/>
                    </a:lnTo>
                    <a:lnTo>
                      <a:pt x="277" y="36"/>
                    </a:lnTo>
                    <a:lnTo>
                      <a:pt x="277" y="30"/>
                    </a:lnTo>
                    <a:lnTo>
                      <a:pt x="277" y="42"/>
                    </a:lnTo>
                    <a:lnTo>
                      <a:pt x="283" y="48"/>
                    </a:lnTo>
                    <a:lnTo>
                      <a:pt x="283" y="42"/>
                    </a:lnTo>
                    <a:lnTo>
                      <a:pt x="283" y="48"/>
                    </a:lnTo>
                    <a:lnTo>
                      <a:pt x="289" y="42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" name="Freeform 56">
                <a:extLst>
                  <a:ext uri="{FF2B5EF4-FFF2-40B4-BE49-F238E27FC236}">
                    <a16:creationId xmlns:a16="http://schemas.microsoft.com/office/drawing/2014/main" id="{E399CE9E-71AD-BF44-AA5B-695E0D014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3726"/>
                <a:ext cx="77" cy="57"/>
              </a:xfrm>
              <a:custGeom>
                <a:avLst/>
                <a:gdLst>
                  <a:gd name="T0" fmla="*/ 0 w 302"/>
                  <a:gd name="T1" fmla="*/ 6 h 108"/>
                  <a:gd name="T2" fmla="*/ 0 w 302"/>
                  <a:gd name="T3" fmla="*/ 2 h 108"/>
                  <a:gd name="T4" fmla="*/ 0 w 302"/>
                  <a:gd name="T5" fmla="*/ 6 h 108"/>
                  <a:gd name="T6" fmla="*/ 0 w 302"/>
                  <a:gd name="T7" fmla="*/ 4 h 108"/>
                  <a:gd name="T8" fmla="*/ 0 w 302"/>
                  <a:gd name="T9" fmla="*/ 7 h 108"/>
                  <a:gd name="T10" fmla="*/ 0 w 302"/>
                  <a:gd name="T11" fmla="*/ 7 h 108"/>
                  <a:gd name="T12" fmla="*/ 0 w 302"/>
                  <a:gd name="T13" fmla="*/ 7 h 108"/>
                  <a:gd name="T14" fmla="*/ 0 w 302"/>
                  <a:gd name="T15" fmla="*/ 5 h 108"/>
                  <a:gd name="T16" fmla="*/ 0 w 302"/>
                  <a:gd name="T17" fmla="*/ 8 h 108"/>
                  <a:gd name="T18" fmla="*/ 0 w 302"/>
                  <a:gd name="T19" fmla="*/ 7 h 108"/>
                  <a:gd name="T20" fmla="*/ 0 w 302"/>
                  <a:gd name="T21" fmla="*/ 5 h 108"/>
                  <a:gd name="T22" fmla="*/ 0 w 302"/>
                  <a:gd name="T23" fmla="*/ 7 h 108"/>
                  <a:gd name="T24" fmla="*/ 0 w 302"/>
                  <a:gd name="T25" fmla="*/ 10 h 108"/>
                  <a:gd name="T26" fmla="*/ 0 w 302"/>
                  <a:gd name="T27" fmla="*/ 22 h 108"/>
                  <a:gd name="T28" fmla="*/ 0 w 302"/>
                  <a:gd name="T29" fmla="*/ 8 h 108"/>
                  <a:gd name="T30" fmla="*/ 0 w 302"/>
                  <a:gd name="T31" fmla="*/ 7 h 108"/>
                  <a:gd name="T32" fmla="*/ 0 w 302"/>
                  <a:gd name="T33" fmla="*/ 10 h 108"/>
                  <a:gd name="T34" fmla="*/ 0 w 302"/>
                  <a:gd name="T35" fmla="*/ 10 h 108"/>
                  <a:gd name="T36" fmla="*/ 0 w 302"/>
                  <a:gd name="T37" fmla="*/ 7 h 108"/>
                  <a:gd name="T38" fmla="*/ 0 w 302"/>
                  <a:gd name="T39" fmla="*/ 7 h 108"/>
                  <a:gd name="T40" fmla="*/ 0 w 302"/>
                  <a:gd name="T41" fmla="*/ 8 h 108"/>
                  <a:gd name="T42" fmla="*/ 0 w 302"/>
                  <a:gd name="T43" fmla="*/ 7 h 108"/>
                  <a:gd name="T44" fmla="*/ 0 w 302"/>
                  <a:gd name="T45" fmla="*/ 4 h 108"/>
                  <a:gd name="T46" fmla="*/ 0 w 302"/>
                  <a:gd name="T47" fmla="*/ 7 h 108"/>
                  <a:gd name="T48" fmla="*/ 0 w 302"/>
                  <a:gd name="T49" fmla="*/ 6 h 108"/>
                  <a:gd name="T50" fmla="*/ 0 w 302"/>
                  <a:gd name="T51" fmla="*/ 2 h 108"/>
                  <a:gd name="T52" fmla="*/ 0 w 302"/>
                  <a:gd name="T53" fmla="*/ 2 h 108"/>
                  <a:gd name="T54" fmla="*/ 0 w 302"/>
                  <a:gd name="T55" fmla="*/ 5 h 108"/>
                  <a:gd name="T56" fmla="*/ 0 w 302"/>
                  <a:gd name="T57" fmla="*/ 4 h 108"/>
                  <a:gd name="T58" fmla="*/ 0 w 302"/>
                  <a:gd name="T59" fmla="*/ 5 h 108"/>
                  <a:gd name="T60" fmla="*/ 0 w 302"/>
                  <a:gd name="T61" fmla="*/ 2 h 108"/>
                  <a:gd name="T62" fmla="*/ 0 w 302"/>
                  <a:gd name="T63" fmla="*/ 0 h 108"/>
                  <a:gd name="T64" fmla="*/ 0 w 302"/>
                  <a:gd name="T65" fmla="*/ 5 h 108"/>
                  <a:gd name="T66" fmla="*/ 0 w 302"/>
                  <a:gd name="T67" fmla="*/ 2 h 108"/>
                  <a:gd name="T68" fmla="*/ 0 w 302"/>
                  <a:gd name="T69" fmla="*/ 5 h 108"/>
                  <a:gd name="T70" fmla="*/ 0 w 302"/>
                  <a:gd name="T71" fmla="*/ 2 h 108"/>
                  <a:gd name="T72" fmla="*/ 0 w 302"/>
                  <a:gd name="T73" fmla="*/ 6 h 108"/>
                  <a:gd name="T74" fmla="*/ 0 w 302"/>
                  <a:gd name="T75" fmla="*/ 17 h 108"/>
                  <a:gd name="T76" fmla="*/ 0 w 302"/>
                  <a:gd name="T77" fmla="*/ 0 h 108"/>
                  <a:gd name="T78" fmla="*/ 0 w 302"/>
                  <a:gd name="T79" fmla="*/ 2 h 108"/>
                  <a:gd name="T80" fmla="*/ 0 w 302"/>
                  <a:gd name="T81" fmla="*/ 2 h 108"/>
                  <a:gd name="T82" fmla="*/ 0 w 302"/>
                  <a:gd name="T83" fmla="*/ 2 h 1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2" h="108">
                    <a:moveTo>
                      <a:pt x="0" y="30"/>
                    </a:moveTo>
                    <a:lnTo>
                      <a:pt x="0" y="18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2" y="90"/>
                    </a:lnTo>
                    <a:lnTo>
                      <a:pt x="12" y="36"/>
                    </a:lnTo>
                    <a:lnTo>
                      <a:pt x="18" y="30"/>
                    </a:lnTo>
                    <a:lnTo>
                      <a:pt x="18" y="36"/>
                    </a:lnTo>
                    <a:lnTo>
                      <a:pt x="18" y="24"/>
                    </a:lnTo>
                    <a:lnTo>
                      <a:pt x="24" y="18"/>
                    </a:lnTo>
                    <a:lnTo>
                      <a:pt x="24" y="30"/>
                    </a:lnTo>
                    <a:lnTo>
                      <a:pt x="30" y="36"/>
                    </a:lnTo>
                    <a:lnTo>
                      <a:pt x="30" y="30"/>
                    </a:lnTo>
                    <a:lnTo>
                      <a:pt x="30" y="36"/>
                    </a:lnTo>
                    <a:lnTo>
                      <a:pt x="36" y="30"/>
                    </a:lnTo>
                    <a:lnTo>
                      <a:pt x="36" y="18"/>
                    </a:lnTo>
                    <a:lnTo>
                      <a:pt x="36" y="36"/>
                    </a:lnTo>
                    <a:lnTo>
                      <a:pt x="43" y="42"/>
                    </a:lnTo>
                    <a:lnTo>
                      <a:pt x="43" y="24"/>
                    </a:lnTo>
                    <a:lnTo>
                      <a:pt x="49" y="18"/>
                    </a:lnTo>
                    <a:lnTo>
                      <a:pt x="49" y="96"/>
                    </a:lnTo>
                    <a:lnTo>
                      <a:pt x="49" y="42"/>
                    </a:lnTo>
                    <a:lnTo>
                      <a:pt x="55" y="36"/>
                    </a:lnTo>
                    <a:lnTo>
                      <a:pt x="55" y="42"/>
                    </a:lnTo>
                    <a:lnTo>
                      <a:pt x="55" y="36"/>
                    </a:lnTo>
                    <a:lnTo>
                      <a:pt x="61" y="30"/>
                    </a:lnTo>
                    <a:lnTo>
                      <a:pt x="61" y="42"/>
                    </a:lnTo>
                    <a:lnTo>
                      <a:pt x="61" y="24"/>
                    </a:lnTo>
                    <a:lnTo>
                      <a:pt x="61" y="36"/>
                    </a:lnTo>
                    <a:lnTo>
                      <a:pt x="67" y="42"/>
                    </a:lnTo>
                    <a:lnTo>
                      <a:pt x="73" y="36"/>
                    </a:lnTo>
                    <a:lnTo>
                      <a:pt x="73" y="24"/>
                    </a:lnTo>
                    <a:lnTo>
                      <a:pt x="73" y="42"/>
                    </a:lnTo>
                    <a:lnTo>
                      <a:pt x="79" y="48"/>
                    </a:lnTo>
                    <a:lnTo>
                      <a:pt x="79" y="30"/>
                    </a:lnTo>
                    <a:lnTo>
                      <a:pt x="85" y="24"/>
                    </a:lnTo>
                    <a:lnTo>
                      <a:pt x="85" y="108"/>
                    </a:lnTo>
                    <a:lnTo>
                      <a:pt x="85" y="18"/>
                    </a:lnTo>
                    <a:lnTo>
                      <a:pt x="85" y="48"/>
                    </a:lnTo>
                    <a:lnTo>
                      <a:pt x="91" y="42"/>
                    </a:lnTo>
                    <a:lnTo>
                      <a:pt x="91" y="48"/>
                    </a:lnTo>
                    <a:lnTo>
                      <a:pt x="91" y="42"/>
                    </a:lnTo>
                    <a:lnTo>
                      <a:pt x="97" y="36"/>
                    </a:lnTo>
                    <a:lnTo>
                      <a:pt x="97" y="30"/>
                    </a:lnTo>
                    <a:lnTo>
                      <a:pt x="97" y="42"/>
                    </a:lnTo>
                    <a:lnTo>
                      <a:pt x="103" y="48"/>
                    </a:lnTo>
                    <a:lnTo>
                      <a:pt x="109" y="42"/>
                    </a:lnTo>
                    <a:lnTo>
                      <a:pt x="109" y="30"/>
                    </a:lnTo>
                    <a:lnTo>
                      <a:pt x="109" y="48"/>
                    </a:lnTo>
                    <a:lnTo>
                      <a:pt x="115" y="42"/>
                    </a:lnTo>
                    <a:lnTo>
                      <a:pt x="115" y="30"/>
                    </a:lnTo>
                    <a:lnTo>
                      <a:pt x="121" y="36"/>
                    </a:lnTo>
                    <a:lnTo>
                      <a:pt x="121" y="96"/>
                    </a:lnTo>
                    <a:lnTo>
                      <a:pt x="121" y="48"/>
                    </a:lnTo>
                    <a:lnTo>
                      <a:pt x="133" y="36"/>
                    </a:lnTo>
                    <a:lnTo>
                      <a:pt x="133" y="30"/>
                    </a:lnTo>
                    <a:lnTo>
                      <a:pt x="133" y="42"/>
                    </a:lnTo>
                    <a:lnTo>
                      <a:pt x="139" y="42"/>
                    </a:lnTo>
                    <a:lnTo>
                      <a:pt x="145" y="36"/>
                    </a:lnTo>
                    <a:lnTo>
                      <a:pt x="145" y="24"/>
                    </a:lnTo>
                    <a:lnTo>
                      <a:pt x="145" y="36"/>
                    </a:lnTo>
                    <a:lnTo>
                      <a:pt x="151" y="42"/>
                    </a:lnTo>
                    <a:lnTo>
                      <a:pt x="151" y="12"/>
                    </a:lnTo>
                    <a:lnTo>
                      <a:pt x="151" y="18"/>
                    </a:lnTo>
                    <a:lnTo>
                      <a:pt x="157" y="18"/>
                    </a:lnTo>
                    <a:lnTo>
                      <a:pt x="157" y="90"/>
                    </a:lnTo>
                    <a:lnTo>
                      <a:pt x="157" y="36"/>
                    </a:lnTo>
                    <a:lnTo>
                      <a:pt x="169" y="24"/>
                    </a:lnTo>
                    <a:lnTo>
                      <a:pt x="169" y="18"/>
                    </a:lnTo>
                    <a:lnTo>
                      <a:pt x="169" y="30"/>
                    </a:lnTo>
                    <a:lnTo>
                      <a:pt x="175" y="30"/>
                    </a:lnTo>
                    <a:lnTo>
                      <a:pt x="181" y="24"/>
                    </a:lnTo>
                    <a:lnTo>
                      <a:pt x="181" y="12"/>
                    </a:lnTo>
                    <a:lnTo>
                      <a:pt x="181" y="30"/>
                    </a:lnTo>
                    <a:lnTo>
                      <a:pt x="187" y="24"/>
                    </a:lnTo>
                    <a:lnTo>
                      <a:pt x="187" y="6"/>
                    </a:lnTo>
                    <a:lnTo>
                      <a:pt x="193" y="12"/>
                    </a:lnTo>
                    <a:lnTo>
                      <a:pt x="193" y="84"/>
                    </a:lnTo>
                    <a:lnTo>
                      <a:pt x="193" y="24"/>
                    </a:lnTo>
                    <a:lnTo>
                      <a:pt x="199" y="30"/>
                    </a:lnTo>
                    <a:lnTo>
                      <a:pt x="199" y="12"/>
                    </a:lnTo>
                    <a:lnTo>
                      <a:pt x="205" y="18"/>
                    </a:lnTo>
                    <a:lnTo>
                      <a:pt x="205" y="24"/>
                    </a:lnTo>
                    <a:lnTo>
                      <a:pt x="211" y="18"/>
                    </a:lnTo>
                    <a:lnTo>
                      <a:pt x="211" y="24"/>
                    </a:lnTo>
                    <a:lnTo>
                      <a:pt x="217" y="18"/>
                    </a:lnTo>
                    <a:lnTo>
                      <a:pt x="217" y="6"/>
                    </a:lnTo>
                    <a:lnTo>
                      <a:pt x="217" y="18"/>
                    </a:lnTo>
                    <a:lnTo>
                      <a:pt x="223" y="24"/>
                    </a:lnTo>
                    <a:lnTo>
                      <a:pt x="223" y="0"/>
                    </a:lnTo>
                    <a:lnTo>
                      <a:pt x="229" y="6"/>
                    </a:lnTo>
                    <a:lnTo>
                      <a:pt x="229" y="78"/>
                    </a:lnTo>
                    <a:lnTo>
                      <a:pt x="229" y="24"/>
                    </a:lnTo>
                    <a:lnTo>
                      <a:pt x="235" y="18"/>
                    </a:lnTo>
                    <a:lnTo>
                      <a:pt x="235" y="24"/>
                    </a:lnTo>
                    <a:lnTo>
                      <a:pt x="235" y="12"/>
                    </a:lnTo>
                    <a:lnTo>
                      <a:pt x="235" y="18"/>
                    </a:lnTo>
                    <a:lnTo>
                      <a:pt x="241" y="12"/>
                    </a:lnTo>
                    <a:lnTo>
                      <a:pt x="241" y="24"/>
                    </a:lnTo>
                    <a:lnTo>
                      <a:pt x="247" y="24"/>
                    </a:lnTo>
                    <a:lnTo>
                      <a:pt x="253" y="18"/>
                    </a:lnTo>
                    <a:lnTo>
                      <a:pt x="253" y="12"/>
                    </a:lnTo>
                    <a:lnTo>
                      <a:pt x="253" y="18"/>
                    </a:lnTo>
                    <a:lnTo>
                      <a:pt x="259" y="24"/>
                    </a:lnTo>
                    <a:lnTo>
                      <a:pt x="259" y="30"/>
                    </a:lnTo>
                    <a:lnTo>
                      <a:pt x="259" y="12"/>
                    </a:lnTo>
                    <a:lnTo>
                      <a:pt x="265" y="6"/>
                    </a:lnTo>
                    <a:lnTo>
                      <a:pt x="265" y="84"/>
                    </a:lnTo>
                    <a:lnTo>
                      <a:pt x="265" y="24"/>
                    </a:lnTo>
                    <a:lnTo>
                      <a:pt x="277" y="12"/>
                    </a:lnTo>
                    <a:lnTo>
                      <a:pt x="277" y="0"/>
                    </a:lnTo>
                    <a:lnTo>
                      <a:pt x="277" y="12"/>
                    </a:lnTo>
                    <a:lnTo>
                      <a:pt x="283" y="18"/>
                    </a:lnTo>
                    <a:lnTo>
                      <a:pt x="283" y="12"/>
                    </a:lnTo>
                    <a:lnTo>
                      <a:pt x="289" y="6"/>
                    </a:lnTo>
                    <a:lnTo>
                      <a:pt x="289" y="0"/>
                    </a:lnTo>
                    <a:lnTo>
                      <a:pt x="289" y="12"/>
                    </a:lnTo>
                    <a:lnTo>
                      <a:pt x="295" y="18"/>
                    </a:lnTo>
                    <a:lnTo>
                      <a:pt x="295" y="24"/>
                    </a:lnTo>
                    <a:lnTo>
                      <a:pt x="295" y="6"/>
                    </a:lnTo>
                    <a:lnTo>
                      <a:pt x="302" y="12"/>
                    </a:lnTo>
                    <a:lnTo>
                      <a:pt x="302" y="78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" name="Freeform 57">
                <a:extLst>
                  <a:ext uri="{FF2B5EF4-FFF2-40B4-BE49-F238E27FC236}">
                    <a16:creationId xmlns:a16="http://schemas.microsoft.com/office/drawing/2014/main" id="{DF0FD8A3-C858-7141-8874-C8ABEE514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726"/>
                <a:ext cx="80" cy="64"/>
              </a:xfrm>
              <a:custGeom>
                <a:avLst/>
                <a:gdLst>
                  <a:gd name="T0" fmla="*/ 0 w 313"/>
                  <a:gd name="T1" fmla="*/ 8 h 120"/>
                  <a:gd name="T2" fmla="*/ 0 w 313"/>
                  <a:gd name="T3" fmla="*/ 4 h 120"/>
                  <a:gd name="T4" fmla="*/ 0 w 313"/>
                  <a:gd name="T5" fmla="*/ 8 h 120"/>
                  <a:gd name="T6" fmla="*/ 0 w 313"/>
                  <a:gd name="T7" fmla="*/ 4 h 120"/>
                  <a:gd name="T8" fmla="*/ 0 w 313"/>
                  <a:gd name="T9" fmla="*/ 4 h 120"/>
                  <a:gd name="T10" fmla="*/ 0 w 313"/>
                  <a:gd name="T11" fmla="*/ 9 h 120"/>
                  <a:gd name="T12" fmla="*/ 0 w 313"/>
                  <a:gd name="T13" fmla="*/ 9 h 120"/>
                  <a:gd name="T14" fmla="*/ 0 w 313"/>
                  <a:gd name="T15" fmla="*/ 10 h 120"/>
                  <a:gd name="T16" fmla="*/ 0 w 313"/>
                  <a:gd name="T17" fmla="*/ 13 h 120"/>
                  <a:gd name="T18" fmla="*/ 0 w 313"/>
                  <a:gd name="T19" fmla="*/ 9 h 120"/>
                  <a:gd name="T20" fmla="*/ 0 w 313"/>
                  <a:gd name="T21" fmla="*/ 11 h 120"/>
                  <a:gd name="T22" fmla="*/ 0 w 313"/>
                  <a:gd name="T23" fmla="*/ 10 h 120"/>
                  <a:gd name="T24" fmla="*/ 0 w 313"/>
                  <a:gd name="T25" fmla="*/ 13 h 120"/>
                  <a:gd name="T26" fmla="*/ 0 w 313"/>
                  <a:gd name="T27" fmla="*/ 9 h 120"/>
                  <a:gd name="T28" fmla="*/ 0 w 313"/>
                  <a:gd name="T29" fmla="*/ 8 h 120"/>
                  <a:gd name="T30" fmla="*/ 0 w 313"/>
                  <a:gd name="T31" fmla="*/ 13 h 120"/>
                  <a:gd name="T32" fmla="*/ 0 w 313"/>
                  <a:gd name="T33" fmla="*/ 10 h 120"/>
                  <a:gd name="T34" fmla="*/ 0 w 313"/>
                  <a:gd name="T35" fmla="*/ 10 h 120"/>
                  <a:gd name="T36" fmla="*/ 0 w 313"/>
                  <a:gd name="T37" fmla="*/ 10 h 120"/>
                  <a:gd name="T38" fmla="*/ 0 w 313"/>
                  <a:gd name="T39" fmla="*/ 23 h 120"/>
                  <a:gd name="T40" fmla="*/ 0 w 313"/>
                  <a:gd name="T41" fmla="*/ 10 h 120"/>
                  <a:gd name="T42" fmla="*/ 0 w 313"/>
                  <a:gd name="T43" fmla="*/ 9 h 120"/>
                  <a:gd name="T44" fmla="*/ 0 w 313"/>
                  <a:gd name="T45" fmla="*/ 9 h 120"/>
                  <a:gd name="T46" fmla="*/ 0 w 313"/>
                  <a:gd name="T47" fmla="*/ 2 h 120"/>
                  <a:gd name="T48" fmla="*/ 0 w 313"/>
                  <a:gd name="T49" fmla="*/ 21 h 120"/>
                  <a:gd name="T50" fmla="*/ 0 w 313"/>
                  <a:gd name="T51" fmla="*/ 8 h 120"/>
                  <a:gd name="T52" fmla="*/ 0 w 313"/>
                  <a:gd name="T53" fmla="*/ 6 h 120"/>
                  <a:gd name="T54" fmla="*/ 0 w 313"/>
                  <a:gd name="T55" fmla="*/ 2 h 120"/>
                  <a:gd name="T56" fmla="*/ 0 w 313"/>
                  <a:gd name="T57" fmla="*/ 0 h 120"/>
                  <a:gd name="T58" fmla="*/ 0 w 313"/>
                  <a:gd name="T59" fmla="*/ 5 h 120"/>
                  <a:gd name="T60" fmla="*/ 0 w 313"/>
                  <a:gd name="T61" fmla="*/ 2 h 120"/>
                  <a:gd name="T62" fmla="*/ 0 w 313"/>
                  <a:gd name="T63" fmla="*/ 5 h 120"/>
                  <a:gd name="T64" fmla="*/ 0 w 313"/>
                  <a:gd name="T65" fmla="*/ 2 h 120"/>
                  <a:gd name="T66" fmla="*/ 0 w 313"/>
                  <a:gd name="T67" fmla="*/ 0 h 120"/>
                  <a:gd name="T68" fmla="*/ 0 w 313"/>
                  <a:gd name="T69" fmla="*/ 5 h 120"/>
                  <a:gd name="T70" fmla="*/ 0 w 313"/>
                  <a:gd name="T71" fmla="*/ 4 h 120"/>
                  <a:gd name="T72" fmla="*/ 0 w 313"/>
                  <a:gd name="T73" fmla="*/ 2 h 120"/>
                  <a:gd name="T74" fmla="*/ 0 w 313"/>
                  <a:gd name="T75" fmla="*/ 2 h 120"/>
                  <a:gd name="T76" fmla="*/ 0 w 313"/>
                  <a:gd name="T77" fmla="*/ 6 h 120"/>
                  <a:gd name="T78" fmla="*/ 0 w 313"/>
                  <a:gd name="T79" fmla="*/ 5 h 120"/>
                  <a:gd name="T80" fmla="*/ 0 w 313"/>
                  <a:gd name="T81" fmla="*/ 9 h 120"/>
                  <a:gd name="T82" fmla="*/ 0 w 313"/>
                  <a:gd name="T83" fmla="*/ 10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3" h="120">
                    <a:moveTo>
                      <a:pt x="0" y="78"/>
                    </a:moveTo>
                    <a:lnTo>
                      <a:pt x="0" y="30"/>
                    </a:lnTo>
                    <a:lnTo>
                      <a:pt x="6" y="36"/>
                    </a:lnTo>
                    <a:lnTo>
                      <a:pt x="6" y="24"/>
                    </a:lnTo>
                    <a:lnTo>
                      <a:pt x="12" y="18"/>
                    </a:lnTo>
                    <a:lnTo>
                      <a:pt x="12" y="36"/>
                    </a:lnTo>
                    <a:lnTo>
                      <a:pt x="18" y="30"/>
                    </a:lnTo>
                    <a:lnTo>
                      <a:pt x="18" y="36"/>
                    </a:lnTo>
                    <a:lnTo>
                      <a:pt x="18" y="30"/>
                    </a:lnTo>
                    <a:lnTo>
                      <a:pt x="24" y="24"/>
                    </a:lnTo>
                    <a:lnTo>
                      <a:pt x="24" y="18"/>
                    </a:lnTo>
                    <a:lnTo>
                      <a:pt x="24" y="36"/>
                    </a:lnTo>
                    <a:lnTo>
                      <a:pt x="30" y="42"/>
                    </a:lnTo>
                    <a:lnTo>
                      <a:pt x="30" y="18"/>
                    </a:lnTo>
                    <a:lnTo>
                      <a:pt x="36" y="18"/>
                    </a:lnTo>
                    <a:lnTo>
                      <a:pt x="36" y="102"/>
                    </a:lnTo>
                    <a:lnTo>
                      <a:pt x="36" y="42"/>
                    </a:lnTo>
                    <a:lnTo>
                      <a:pt x="42" y="36"/>
                    </a:lnTo>
                    <a:lnTo>
                      <a:pt x="48" y="30"/>
                    </a:lnTo>
                    <a:lnTo>
                      <a:pt x="48" y="42"/>
                    </a:lnTo>
                    <a:lnTo>
                      <a:pt x="54" y="48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60" y="36"/>
                    </a:lnTo>
                    <a:lnTo>
                      <a:pt x="60" y="54"/>
                    </a:lnTo>
                    <a:lnTo>
                      <a:pt x="66" y="60"/>
                    </a:lnTo>
                    <a:lnTo>
                      <a:pt x="66" y="30"/>
                    </a:lnTo>
                    <a:lnTo>
                      <a:pt x="66" y="36"/>
                    </a:lnTo>
                    <a:lnTo>
                      <a:pt x="72" y="42"/>
                    </a:lnTo>
                    <a:lnTo>
                      <a:pt x="72" y="120"/>
                    </a:lnTo>
                    <a:lnTo>
                      <a:pt x="72" y="60"/>
                    </a:lnTo>
                    <a:lnTo>
                      <a:pt x="78" y="54"/>
                    </a:lnTo>
                    <a:lnTo>
                      <a:pt x="78" y="60"/>
                    </a:lnTo>
                    <a:lnTo>
                      <a:pt x="78" y="54"/>
                    </a:lnTo>
                    <a:lnTo>
                      <a:pt x="84" y="48"/>
                    </a:lnTo>
                    <a:lnTo>
                      <a:pt x="84" y="60"/>
                    </a:lnTo>
                    <a:lnTo>
                      <a:pt x="84" y="48"/>
                    </a:lnTo>
                    <a:lnTo>
                      <a:pt x="84" y="60"/>
                    </a:lnTo>
                    <a:lnTo>
                      <a:pt x="90" y="60"/>
                    </a:lnTo>
                    <a:lnTo>
                      <a:pt x="96" y="54"/>
                    </a:lnTo>
                    <a:lnTo>
                      <a:pt x="96" y="42"/>
                    </a:lnTo>
                    <a:lnTo>
                      <a:pt x="96" y="60"/>
                    </a:lnTo>
                    <a:lnTo>
                      <a:pt x="102" y="54"/>
                    </a:lnTo>
                    <a:lnTo>
                      <a:pt x="102" y="36"/>
                    </a:lnTo>
                    <a:lnTo>
                      <a:pt x="108" y="42"/>
                    </a:lnTo>
                    <a:lnTo>
                      <a:pt x="108" y="120"/>
                    </a:lnTo>
                    <a:lnTo>
                      <a:pt x="108" y="60"/>
                    </a:lnTo>
                    <a:lnTo>
                      <a:pt x="114" y="54"/>
                    </a:lnTo>
                    <a:lnTo>
                      <a:pt x="114" y="60"/>
                    </a:lnTo>
                    <a:lnTo>
                      <a:pt x="114" y="48"/>
                    </a:lnTo>
                    <a:lnTo>
                      <a:pt x="120" y="54"/>
                    </a:lnTo>
                    <a:lnTo>
                      <a:pt x="126" y="54"/>
                    </a:lnTo>
                    <a:lnTo>
                      <a:pt x="132" y="48"/>
                    </a:lnTo>
                    <a:lnTo>
                      <a:pt x="132" y="42"/>
                    </a:lnTo>
                    <a:lnTo>
                      <a:pt x="132" y="54"/>
                    </a:lnTo>
                    <a:lnTo>
                      <a:pt x="138" y="48"/>
                    </a:lnTo>
                    <a:lnTo>
                      <a:pt x="138" y="30"/>
                    </a:lnTo>
                    <a:lnTo>
                      <a:pt x="144" y="42"/>
                    </a:lnTo>
                    <a:lnTo>
                      <a:pt x="144" y="108"/>
                    </a:lnTo>
                    <a:lnTo>
                      <a:pt x="144" y="48"/>
                    </a:lnTo>
                    <a:lnTo>
                      <a:pt x="150" y="42"/>
                    </a:lnTo>
                    <a:lnTo>
                      <a:pt x="150" y="48"/>
                    </a:lnTo>
                    <a:lnTo>
                      <a:pt x="150" y="36"/>
                    </a:lnTo>
                    <a:lnTo>
                      <a:pt x="156" y="42"/>
                    </a:lnTo>
                    <a:lnTo>
                      <a:pt x="162" y="42"/>
                    </a:lnTo>
                    <a:lnTo>
                      <a:pt x="168" y="36"/>
                    </a:lnTo>
                    <a:lnTo>
                      <a:pt x="168" y="24"/>
                    </a:lnTo>
                    <a:lnTo>
                      <a:pt x="168" y="42"/>
                    </a:lnTo>
                    <a:lnTo>
                      <a:pt x="174" y="36"/>
                    </a:lnTo>
                    <a:lnTo>
                      <a:pt x="174" y="42"/>
                    </a:lnTo>
                    <a:lnTo>
                      <a:pt x="174" y="12"/>
                    </a:lnTo>
                    <a:lnTo>
                      <a:pt x="174" y="18"/>
                    </a:lnTo>
                    <a:lnTo>
                      <a:pt x="180" y="18"/>
                    </a:lnTo>
                    <a:lnTo>
                      <a:pt x="180" y="96"/>
                    </a:lnTo>
                    <a:lnTo>
                      <a:pt x="180" y="36"/>
                    </a:lnTo>
                    <a:lnTo>
                      <a:pt x="186" y="30"/>
                    </a:lnTo>
                    <a:lnTo>
                      <a:pt x="186" y="36"/>
                    </a:lnTo>
                    <a:lnTo>
                      <a:pt x="186" y="24"/>
                    </a:lnTo>
                    <a:lnTo>
                      <a:pt x="192" y="18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198" y="30"/>
                    </a:lnTo>
                    <a:lnTo>
                      <a:pt x="204" y="12"/>
                    </a:lnTo>
                    <a:lnTo>
                      <a:pt x="204" y="24"/>
                    </a:lnTo>
                    <a:lnTo>
                      <a:pt x="210" y="18"/>
                    </a:lnTo>
                    <a:lnTo>
                      <a:pt x="210" y="0"/>
                    </a:lnTo>
                    <a:lnTo>
                      <a:pt x="216" y="6"/>
                    </a:lnTo>
                    <a:lnTo>
                      <a:pt x="216" y="84"/>
                    </a:lnTo>
                    <a:lnTo>
                      <a:pt x="216" y="24"/>
                    </a:lnTo>
                    <a:lnTo>
                      <a:pt x="222" y="18"/>
                    </a:lnTo>
                    <a:lnTo>
                      <a:pt x="222" y="24"/>
                    </a:lnTo>
                    <a:lnTo>
                      <a:pt x="222" y="12"/>
                    </a:lnTo>
                    <a:lnTo>
                      <a:pt x="228" y="6"/>
                    </a:lnTo>
                    <a:lnTo>
                      <a:pt x="228" y="18"/>
                    </a:lnTo>
                    <a:lnTo>
                      <a:pt x="234" y="24"/>
                    </a:lnTo>
                    <a:lnTo>
                      <a:pt x="234" y="18"/>
                    </a:lnTo>
                    <a:lnTo>
                      <a:pt x="240" y="12"/>
                    </a:lnTo>
                    <a:lnTo>
                      <a:pt x="240" y="6"/>
                    </a:lnTo>
                    <a:lnTo>
                      <a:pt x="240" y="24"/>
                    </a:lnTo>
                    <a:lnTo>
                      <a:pt x="246" y="18"/>
                    </a:lnTo>
                    <a:lnTo>
                      <a:pt x="246" y="0"/>
                    </a:lnTo>
                    <a:lnTo>
                      <a:pt x="253" y="0"/>
                    </a:lnTo>
                    <a:lnTo>
                      <a:pt x="253" y="84"/>
                    </a:lnTo>
                    <a:lnTo>
                      <a:pt x="253" y="24"/>
                    </a:lnTo>
                    <a:lnTo>
                      <a:pt x="265" y="12"/>
                    </a:lnTo>
                    <a:lnTo>
                      <a:pt x="265" y="6"/>
                    </a:lnTo>
                    <a:lnTo>
                      <a:pt x="265" y="18"/>
                    </a:lnTo>
                    <a:lnTo>
                      <a:pt x="271" y="18"/>
                    </a:lnTo>
                    <a:lnTo>
                      <a:pt x="277" y="12"/>
                    </a:lnTo>
                    <a:lnTo>
                      <a:pt x="277" y="6"/>
                    </a:lnTo>
                    <a:lnTo>
                      <a:pt x="277" y="24"/>
                    </a:lnTo>
                    <a:lnTo>
                      <a:pt x="283" y="30"/>
                    </a:lnTo>
                    <a:lnTo>
                      <a:pt x="283" y="6"/>
                    </a:lnTo>
                    <a:lnTo>
                      <a:pt x="289" y="6"/>
                    </a:lnTo>
                    <a:lnTo>
                      <a:pt x="289" y="90"/>
                    </a:lnTo>
                    <a:lnTo>
                      <a:pt x="289" y="30"/>
                    </a:lnTo>
                    <a:lnTo>
                      <a:pt x="295" y="24"/>
                    </a:lnTo>
                    <a:lnTo>
                      <a:pt x="295" y="30"/>
                    </a:lnTo>
                    <a:lnTo>
                      <a:pt x="295" y="24"/>
                    </a:lnTo>
                    <a:lnTo>
                      <a:pt x="301" y="30"/>
                    </a:lnTo>
                    <a:lnTo>
                      <a:pt x="301" y="24"/>
                    </a:lnTo>
                    <a:lnTo>
                      <a:pt x="301" y="42"/>
                    </a:lnTo>
                    <a:lnTo>
                      <a:pt x="307" y="48"/>
                    </a:lnTo>
                    <a:lnTo>
                      <a:pt x="307" y="42"/>
                    </a:lnTo>
                    <a:lnTo>
                      <a:pt x="307" y="48"/>
                    </a:lnTo>
                    <a:lnTo>
                      <a:pt x="313" y="42"/>
                    </a:lnTo>
                    <a:lnTo>
                      <a:pt x="313" y="36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8" name="Freeform 58">
                <a:extLst>
                  <a:ext uri="{FF2B5EF4-FFF2-40B4-BE49-F238E27FC236}">
                    <a16:creationId xmlns:a16="http://schemas.microsoft.com/office/drawing/2014/main" id="{19C1AE34-0F66-E142-879F-13BED5CFD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9" y="3746"/>
                <a:ext cx="9" cy="44"/>
              </a:xfrm>
              <a:custGeom>
                <a:avLst/>
                <a:gdLst>
                  <a:gd name="T0" fmla="*/ 0 w 42"/>
                  <a:gd name="T1" fmla="*/ 0 h 84"/>
                  <a:gd name="T2" fmla="*/ 0 w 42"/>
                  <a:gd name="T3" fmla="*/ 4 h 84"/>
                  <a:gd name="T4" fmla="*/ 0 w 42"/>
                  <a:gd name="T5" fmla="*/ 5 h 84"/>
                  <a:gd name="T6" fmla="*/ 0 w 42"/>
                  <a:gd name="T7" fmla="*/ 0 h 84"/>
                  <a:gd name="T8" fmla="*/ 0 w 42"/>
                  <a:gd name="T9" fmla="*/ 4 h 84"/>
                  <a:gd name="T10" fmla="*/ 0 w 42"/>
                  <a:gd name="T11" fmla="*/ 18 h 84"/>
                  <a:gd name="T12" fmla="*/ 0 w 42"/>
                  <a:gd name="T13" fmla="*/ 6 h 84"/>
                  <a:gd name="T14" fmla="*/ 0 w 42"/>
                  <a:gd name="T15" fmla="*/ 6 h 84"/>
                  <a:gd name="T16" fmla="*/ 0 w 42"/>
                  <a:gd name="T17" fmla="*/ 5 h 84"/>
                  <a:gd name="T18" fmla="*/ 0 w 42"/>
                  <a:gd name="T19" fmla="*/ 9 h 84"/>
                  <a:gd name="T20" fmla="*/ 0 w 42"/>
                  <a:gd name="T21" fmla="*/ 10 h 84"/>
                  <a:gd name="T22" fmla="*/ 0 w 42"/>
                  <a:gd name="T23" fmla="*/ 9 h 84"/>
                  <a:gd name="T24" fmla="*/ 0 w 42"/>
                  <a:gd name="T25" fmla="*/ 10 h 84"/>
                  <a:gd name="T26" fmla="*/ 0 w 42"/>
                  <a:gd name="T27" fmla="*/ 9 h 84"/>
                  <a:gd name="T28" fmla="*/ 0 w 42"/>
                  <a:gd name="T29" fmla="*/ 8 h 84"/>
                  <a:gd name="T30" fmla="*/ 0 w 42"/>
                  <a:gd name="T31" fmla="*/ 11 h 84"/>
                  <a:gd name="T32" fmla="*/ 0 w 42"/>
                  <a:gd name="T33" fmla="*/ 1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84">
                    <a:moveTo>
                      <a:pt x="0" y="0"/>
                    </a:moveTo>
                    <a:lnTo>
                      <a:pt x="0" y="18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12" y="18"/>
                    </a:lnTo>
                    <a:lnTo>
                      <a:pt x="12" y="84"/>
                    </a:lnTo>
                    <a:lnTo>
                      <a:pt x="12" y="30"/>
                    </a:lnTo>
                    <a:lnTo>
                      <a:pt x="24" y="30"/>
                    </a:lnTo>
                    <a:lnTo>
                      <a:pt x="24" y="24"/>
                    </a:lnTo>
                    <a:lnTo>
                      <a:pt x="24" y="42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30" y="48"/>
                    </a:lnTo>
                    <a:lnTo>
                      <a:pt x="36" y="42"/>
                    </a:lnTo>
                    <a:lnTo>
                      <a:pt x="36" y="36"/>
                    </a:lnTo>
                    <a:lnTo>
                      <a:pt x="36" y="54"/>
                    </a:lnTo>
                    <a:lnTo>
                      <a:pt x="42" y="54"/>
                    </a:lnTo>
                  </a:path>
                </a:pathLst>
              </a:custGeom>
              <a:noFill/>
              <a:ln w="936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9" name="Freeform 59">
                <a:extLst>
                  <a:ext uri="{FF2B5EF4-FFF2-40B4-BE49-F238E27FC236}">
                    <a16:creationId xmlns:a16="http://schemas.microsoft.com/office/drawing/2014/main" id="{37364D37-E41B-2543-9CC4-6BB64BB34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3617"/>
                <a:ext cx="110" cy="84"/>
              </a:xfrm>
              <a:custGeom>
                <a:avLst/>
                <a:gdLst>
                  <a:gd name="T0" fmla="*/ 0 w 427"/>
                  <a:gd name="T1" fmla="*/ 13 h 156"/>
                  <a:gd name="T2" fmla="*/ 0 w 427"/>
                  <a:gd name="T3" fmla="*/ 11 h 156"/>
                  <a:gd name="T4" fmla="*/ 0 w 427"/>
                  <a:gd name="T5" fmla="*/ 12 h 156"/>
                  <a:gd name="T6" fmla="*/ 0 w 427"/>
                  <a:gd name="T7" fmla="*/ 2 h 156"/>
                  <a:gd name="T8" fmla="*/ 0 w 427"/>
                  <a:gd name="T9" fmla="*/ 11 h 156"/>
                  <a:gd name="T10" fmla="*/ 0 w 427"/>
                  <a:gd name="T11" fmla="*/ 8 h 156"/>
                  <a:gd name="T12" fmla="*/ 0 w 427"/>
                  <a:gd name="T13" fmla="*/ 12 h 156"/>
                  <a:gd name="T14" fmla="*/ 0 w 427"/>
                  <a:gd name="T15" fmla="*/ 12 h 156"/>
                  <a:gd name="T16" fmla="*/ 0 w 427"/>
                  <a:gd name="T17" fmla="*/ 11 h 156"/>
                  <a:gd name="T18" fmla="*/ 0 w 427"/>
                  <a:gd name="T19" fmla="*/ 2 h 156"/>
                  <a:gd name="T20" fmla="*/ 0 w 427"/>
                  <a:gd name="T21" fmla="*/ 11 h 156"/>
                  <a:gd name="T22" fmla="*/ 0 w 427"/>
                  <a:gd name="T23" fmla="*/ 12 h 156"/>
                  <a:gd name="T24" fmla="*/ 0 w 427"/>
                  <a:gd name="T25" fmla="*/ 12 h 156"/>
                  <a:gd name="T26" fmla="*/ 0 w 427"/>
                  <a:gd name="T27" fmla="*/ 17 h 156"/>
                  <a:gd name="T28" fmla="*/ 0 w 427"/>
                  <a:gd name="T29" fmla="*/ 4 h 156"/>
                  <a:gd name="T30" fmla="*/ 0 w 427"/>
                  <a:gd name="T31" fmla="*/ 13 h 156"/>
                  <a:gd name="T32" fmla="*/ 0 w 427"/>
                  <a:gd name="T33" fmla="*/ 12 h 156"/>
                  <a:gd name="T34" fmla="*/ 0 w 427"/>
                  <a:gd name="T35" fmla="*/ 13 h 156"/>
                  <a:gd name="T36" fmla="*/ 0 w 427"/>
                  <a:gd name="T37" fmla="*/ 15 h 156"/>
                  <a:gd name="T38" fmla="*/ 0 w 427"/>
                  <a:gd name="T39" fmla="*/ 13 h 156"/>
                  <a:gd name="T40" fmla="*/ 0 w 427"/>
                  <a:gd name="T41" fmla="*/ 11 h 156"/>
                  <a:gd name="T42" fmla="*/ 0 w 427"/>
                  <a:gd name="T43" fmla="*/ 2 h 156"/>
                  <a:gd name="T44" fmla="*/ 0 w 427"/>
                  <a:gd name="T45" fmla="*/ 10 h 156"/>
                  <a:gd name="T46" fmla="*/ 0 w 427"/>
                  <a:gd name="T47" fmla="*/ 12 h 156"/>
                  <a:gd name="T48" fmla="*/ 0 w 427"/>
                  <a:gd name="T49" fmla="*/ 12 h 156"/>
                  <a:gd name="T50" fmla="*/ 0 w 427"/>
                  <a:gd name="T51" fmla="*/ 34 h 156"/>
                  <a:gd name="T52" fmla="*/ 0 w 427"/>
                  <a:gd name="T53" fmla="*/ 11 h 156"/>
                  <a:gd name="T54" fmla="*/ 0 w 427"/>
                  <a:gd name="T55" fmla="*/ 12 h 156"/>
                  <a:gd name="T56" fmla="*/ 0 w 427"/>
                  <a:gd name="T57" fmla="*/ 12 h 156"/>
                  <a:gd name="T58" fmla="*/ 0 w 427"/>
                  <a:gd name="T59" fmla="*/ 11 h 156"/>
                  <a:gd name="T60" fmla="*/ 0 w 427"/>
                  <a:gd name="T61" fmla="*/ 2 h 156"/>
                  <a:gd name="T62" fmla="*/ 0 w 427"/>
                  <a:gd name="T63" fmla="*/ 11 h 156"/>
                  <a:gd name="T64" fmla="*/ 0 w 427"/>
                  <a:gd name="T65" fmla="*/ 12 h 156"/>
                  <a:gd name="T66" fmla="*/ 0 w 427"/>
                  <a:gd name="T67" fmla="*/ 13 h 156"/>
                  <a:gd name="T68" fmla="*/ 0 w 427"/>
                  <a:gd name="T69" fmla="*/ 2 h 156"/>
                  <a:gd name="T70" fmla="*/ 0 w 427"/>
                  <a:gd name="T71" fmla="*/ 11 h 156"/>
                  <a:gd name="T72" fmla="*/ 0 w 427"/>
                  <a:gd name="T73" fmla="*/ 11 h 156"/>
                  <a:gd name="T74" fmla="*/ 0 w 427"/>
                  <a:gd name="T75" fmla="*/ 12 h 156"/>
                  <a:gd name="T76" fmla="*/ 0 w 427"/>
                  <a:gd name="T77" fmla="*/ 0 h 156"/>
                  <a:gd name="T78" fmla="*/ 0 w 427"/>
                  <a:gd name="T79" fmla="*/ 32 h 156"/>
                  <a:gd name="T80" fmla="*/ 0 w 427"/>
                  <a:gd name="T81" fmla="*/ 12 h 156"/>
                  <a:gd name="T82" fmla="*/ 0 w 427"/>
                  <a:gd name="T83" fmla="*/ 13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7" h="156">
                    <a:moveTo>
                      <a:pt x="0" y="48"/>
                    </a:moveTo>
                    <a:lnTo>
                      <a:pt x="12" y="60"/>
                    </a:lnTo>
                    <a:lnTo>
                      <a:pt x="6" y="60"/>
                    </a:lnTo>
                    <a:lnTo>
                      <a:pt x="12" y="54"/>
                    </a:lnTo>
                    <a:lnTo>
                      <a:pt x="18" y="54"/>
                    </a:lnTo>
                    <a:lnTo>
                      <a:pt x="24" y="48"/>
                    </a:lnTo>
                    <a:lnTo>
                      <a:pt x="24" y="54"/>
                    </a:lnTo>
                    <a:lnTo>
                      <a:pt x="30" y="48"/>
                    </a:lnTo>
                    <a:lnTo>
                      <a:pt x="30" y="54"/>
                    </a:lnTo>
                    <a:lnTo>
                      <a:pt x="30" y="48"/>
                    </a:lnTo>
                    <a:lnTo>
                      <a:pt x="36" y="54"/>
                    </a:lnTo>
                    <a:lnTo>
                      <a:pt x="36" y="12"/>
                    </a:lnTo>
                    <a:lnTo>
                      <a:pt x="42" y="6"/>
                    </a:lnTo>
                    <a:lnTo>
                      <a:pt x="42" y="138"/>
                    </a:lnTo>
                    <a:lnTo>
                      <a:pt x="42" y="48"/>
                    </a:lnTo>
                    <a:lnTo>
                      <a:pt x="48" y="48"/>
                    </a:lnTo>
                    <a:lnTo>
                      <a:pt x="54" y="42"/>
                    </a:lnTo>
                    <a:lnTo>
                      <a:pt x="54" y="36"/>
                    </a:lnTo>
                    <a:lnTo>
                      <a:pt x="54" y="42"/>
                    </a:lnTo>
                    <a:lnTo>
                      <a:pt x="60" y="48"/>
                    </a:lnTo>
                    <a:lnTo>
                      <a:pt x="66" y="54"/>
                    </a:lnTo>
                    <a:lnTo>
                      <a:pt x="66" y="48"/>
                    </a:lnTo>
                    <a:lnTo>
                      <a:pt x="66" y="54"/>
                    </a:lnTo>
                    <a:lnTo>
                      <a:pt x="72" y="54"/>
                    </a:lnTo>
                    <a:lnTo>
                      <a:pt x="78" y="48"/>
                    </a:lnTo>
                    <a:lnTo>
                      <a:pt x="78" y="60"/>
                    </a:lnTo>
                    <a:lnTo>
                      <a:pt x="78" y="48"/>
                    </a:lnTo>
                    <a:lnTo>
                      <a:pt x="84" y="54"/>
                    </a:lnTo>
                    <a:lnTo>
                      <a:pt x="84" y="24"/>
                    </a:lnTo>
                    <a:lnTo>
                      <a:pt x="90" y="12"/>
                    </a:lnTo>
                    <a:lnTo>
                      <a:pt x="90" y="150"/>
                    </a:lnTo>
                    <a:lnTo>
                      <a:pt x="90" y="0"/>
                    </a:lnTo>
                    <a:lnTo>
                      <a:pt x="90" y="48"/>
                    </a:lnTo>
                    <a:lnTo>
                      <a:pt x="96" y="48"/>
                    </a:lnTo>
                    <a:lnTo>
                      <a:pt x="102" y="42"/>
                    </a:lnTo>
                    <a:lnTo>
                      <a:pt x="114" y="54"/>
                    </a:lnTo>
                    <a:lnTo>
                      <a:pt x="108" y="54"/>
                    </a:lnTo>
                    <a:lnTo>
                      <a:pt x="114" y="54"/>
                    </a:lnTo>
                    <a:lnTo>
                      <a:pt x="120" y="54"/>
                    </a:lnTo>
                    <a:lnTo>
                      <a:pt x="126" y="54"/>
                    </a:lnTo>
                    <a:lnTo>
                      <a:pt x="132" y="60"/>
                    </a:lnTo>
                    <a:lnTo>
                      <a:pt x="132" y="72"/>
                    </a:lnTo>
                    <a:lnTo>
                      <a:pt x="132" y="60"/>
                    </a:lnTo>
                    <a:lnTo>
                      <a:pt x="138" y="54"/>
                    </a:lnTo>
                    <a:lnTo>
                      <a:pt x="138" y="18"/>
                    </a:lnTo>
                    <a:lnTo>
                      <a:pt x="138" y="138"/>
                    </a:lnTo>
                    <a:lnTo>
                      <a:pt x="144" y="156"/>
                    </a:lnTo>
                    <a:lnTo>
                      <a:pt x="144" y="60"/>
                    </a:lnTo>
                    <a:lnTo>
                      <a:pt x="144" y="66"/>
                    </a:lnTo>
                    <a:lnTo>
                      <a:pt x="156" y="54"/>
                    </a:lnTo>
                    <a:lnTo>
                      <a:pt x="150" y="54"/>
                    </a:lnTo>
                    <a:lnTo>
                      <a:pt x="156" y="60"/>
                    </a:lnTo>
                    <a:lnTo>
                      <a:pt x="162" y="66"/>
                    </a:lnTo>
                    <a:lnTo>
                      <a:pt x="162" y="60"/>
                    </a:lnTo>
                    <a:lnTo>
                      <a:pt x="162" y="66"/>
                    </a:lnTo>
                    <a:lnTo>
                      <a:pt x="168" y="60"/>
                    </a:lnTo>
                    <a:lnTo>
                      <a:pt x="168" y="66"/>
                    </a:lnTo>
                    <a:lnTo>
                      <a:pt x="174" y="60"/>
                    </a:lnTo>
                    <a:lnTo>
                      <a:pt x="180" y="66"/>
                    </a:lnTo>
                    <a:lnTo>
                      <a:pt x="180" y="60"/>
                    </a:lnTo>
                    <a:lnTo>
                      <a:pt x="186" y="54"/>
                    </a:lnTo>
                    <a:lnTo>
                      <a:pt x="186" y="60"/>
                    </a:lnTo>
                    <a:lnTo>
                      <a:pt x="186" y="48"/>
                    </a:lnTo>
                    <a:lnTo>
                      <a:pt x="192" y="42"/>
                    </a:lnTo>
                    <a:lnTo>
                      <a:pt x="192" y="150"/>
                    </a:lnTo>
                    <a:lnTo>
                      <a:pt x="192" y="6"/>
                    </a:lnTo>
                    <a:lnTo>
                      <a:pt x="192" y="54"/>
                    </a:lnTo>
                    <a:lnTo>
                      <a:pt x="198" y="48"/>
                    </a:lnTo>
                    <a:lnTo>
                      <a:pt x="204" y="42"/>
                    </a:lnTo>
                    <a:lnTo>
                      <a:pt x="216" y="54"/>
                    </a:lnTo>
                    <a:lnTo>
                      <a:pt x="210" y="54"/>
                    </a:lnTo>
                    <a:lnTo>
                      <a:pt x="216" y="54"/>
                    </a:lnTo>
                    <a:lnTo>
                      <a:pt x="222" y="54"/>
                    </a:lnTo>
                    <a:lnTo>
                      <a:pt x="228" y="60"/>
                    </a:lnTo>
                    <a:lnTo>
                      <a:pt x="235" y="54"/>
                    </a:lnTo>
                    <a:lnTo>
                      <a:pt x="235" y="48"/>
                    </a:lnTo>
                    <a:lnTo>
                      <a:pt x="241" y="54"/>
                    </a:lnTo>
                    <a:lnTo>
                      <a:pt x="241" y="150"/>
                    </a:lnTo>
                    <a:lnTo>
                      <a:pt x="241" y="6"/>
                    </a:lnTo>
                    <a:lnTo>
                      <a:pt x="241" y="60"/>
                    </a:lnTo>
                    <a:lnTo>
                      <a:pt x="253" y="48"/>
                    </a:lnTo>
                    <a:lnTo>
                      <a:pt x="253" y="42"/>
                    </a:lnTo>
                    <a:lnTo>
                      <a:pt x="259" y="48"/>
                    </a:lnTo>
                    <a:lnTo>
                      <a:pt x="265" y="54"/>
                    </a:lnTo>
                    <a:lnTo>
                      <a:pt x="271" y="60"/>
                    </a:lnTo>
                    <a:lnTo>
                      <a:pt x="277" y="60"/>
                    </a:lnTo>
                    <a:lnTo>
                      <a:pt x="283" y="54"/>
                    </a:lnTo>
                    <a:lnTo>
                      <a:pt x="283" y="66"/>
                    </a:lnTo>
                    <a:lnTo>
                      <a:pt x="289" y="60"/>
                    </a:lnTo>
                    <a:lnTo>
                      <a:pt x="289" y="48"/>
                    </a:lnTo>
                    <a:lnTo>
                      <a:pt x="295" y="42"/>
                    </a:lnTo>
                    <a:lnTo>
                      <a:pt x="295" y="150"/>
                    </a:lnTo>
                    <a:lnTo>
                      <a:pt x="295" y="6"/>
                    </a:lnTo>
                    <a:lnTo>
                      <a:pt x="295" y="60"/>
                    </a:lnTo>
                    <a:lnTo>
                      <a:pt x="301" y="54"/>
                    </a:lnTo>
                    <a:lnTo>
                      <a:pt x="307" y="48"/>
                    </a:lnTo>
                    <a:lnTo>
                      <a:pt x="313" y="54"/>
                    </a:lnTo>
                    <a:lnTo>
                      <a:pt x="319" y="54"/>
                    </a:lnTo>
                    <a:lnTo>
                      <a:pt x="325" y="54"/>
                    </a:lnTo>
                    <a:lnTo>
                      <a:pt x="331" y="48"/>
                    </a:lnTo>
                    <a:lnTo>
                      <a:pt x="337" y="54"/>
                    </a:lnTo>
                    <a:lnTo>
                      <a:pt x="337" y="60"/>
                    </a:lnTo>
                    <a:lnTo>
                      <a:pt x="337" y="48"/>
                    </a:lnTo>
                    <a:lnTo>
                      <a:pt x="343" y="54"/>
                    </a:lnTo>
                    <a:lnTo>
                      <a:pt x="343" y="6"/>
                    </a:lnTo>
                    <a:lnTo>
                      <a:pt x="349" y="0"/>
                    </a:lnTo>
                    <a:lnTo>
                      <a:pt x="349" y="144"/>
                    </a:lnTo>
                    <a:lnTo>
                      <a:pt x="349" y="48"/>
                    </a:lnTo>
                    <a:lnTo>
                      <a:pt x="355" y="48"/>
                    </a:lnTo>
                    <a:lnTo>
                      <a:pt x="367" y="42"/>
                    </a:lnTo>
                    <a:lnTo>
                      <a:pt x="367" y="48"/>
                    </a:lnTo>
                    <a:lnTo>
                      <a:pt x="373" y="48"/>
                    </a:lnTo>
                    <a:lnTo>
                      <a:pt x="385" y="54"/>
                    </a:lnTo>
                    <a:lnTo>
                      <a:pt x="379" y="54"/>
                    </a:lnTo>
                    <a:lnTo>
                      <a:pt x="385" y="48"/>
                    </a:lnTo>
                    <a:lnTo>
                      <a:pt x="397" y="48"/>
                    </a:lnTo>
                    <a:lnTo>
                      <a:pt x="397" y="0"/>
                    </a:lnTo>
                    <a:lnTo>
                      <a:pt x="397" y="60"/>
                    </a:lnTo>
                    <a:lnTo>
                      <a:pt x="403" y="102"/>
                    </a:lnTo>
                    <a:lnTo>
                      <a:pt x="403" y="144"/>
                    </a:lnTo>
                    <a:lnTo>
                      <a:pt x="403" y="54"/>
                    </a:lnTo>
                    <a:lnTo>
                      <a:pt x="409" y="48"/>
                    </a:lnTo>
                    <a:lnTo>
                      <a:pt x="409" y="54"/>
                    </a:lnTo>
                    <a:lnTo>
                      <a:pt x="409" y="48"/>
                    </a:lnTo>
                    <a:lnTo>
                      <a:pt x="415" y="54"/>
                    </a:lnTo>
                    <a:lnTo>
                      <a:pt x="421" y="60"/>
                    </a:lnTo>
                    <a:lnTo>
                      <a:pt x="421" y="54"/>
                    </a:lnTo>
                    <a:lnTo>
                      <a:pt x="427" y="6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" name="Freeform 60">
                <a:extLst>
                  <a:ext uri="{FF2B5EF4-FFF2-40B4-BE49-F238E27FC236}">
                    <a16:creationId xmlns:a16="http://schemas.microsoft.com/office/drawing/2014/main" id="{CF8581ED-3F5D-D844-9382-1972DA60D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3617"/>
                <a:ext cx="106" cy="80"/>
              </a:xfrm>
              <a:custGeom>
                <a:avLst/>
                <a:gdLst>
                  <a:gd name="T0" fmla="*/ 0 w 410"/>
                  <a:gd name="T1" fmla="*/ 13 h 150"/>
                  <a:gd name="T2" fmla="*/ 0 w 410"/>
                  <a:gd name="T3" fmla="*/ 11 h 150"/>
                  <a:gd name="T4" fmla="*/ 0 w 410"/>
                  <a:gd name="T5" fmla="*/ 10 h 150"/>
                  <a:gd name="T6" fmla="*/ 0 w 410"/>
                  <a:gd name="T7" fmla="*/ 2 h 150"/>
                  <a:gd name="T8" fmla="*/ 0 w 410"/>
                  <a:gd name="T9" fmla="*/ 9 h 150"/>
                  <a:gd name="T10" fmla="*/ 0 w 410"/>
                  <a:gd name="T11" fmla="*/ 11 h 150"/>
                  <a:gd name="T12" fmla="*/ 0 w 410"/>
                  <a:gd name="T13" fmla="*/ 13 h 150"/>
                  <a:gd name="T14" fmla="*/ 0 w 410"/>
                  <a:gd name="T15" fmla="*/ 2 h 150"/>
                  <a:gd name="T16" fmla="*/ 0 w 410"/>
                  <a:gd name="T17" fmla="*/ 10 h 150"/>
                  <a:gd name="T18" fmla="*/ 0 w 410"/>
                  <a:gd name="T19" fmla="*/ 13 h 150"/>
                  <a:gd name="T20" fmla="*/ 0 w 410"/>
                  <a:gd name="T21" fmla="*/ 13 h 150"/>
                  <a:gd name="T22" fmla="*/ 0 w 410"/>
                  <a:gd name="T23" fmla="*/ 10 h 150"/>
                  <a:gd name="T24" fmla="*/ 0 w 410"/>
                  <a:gd name="T25" fmla="*/ 33 h 150"/>
                  <a:gd name="T26" fmla="*/ 0 w 410"/>
                  <a:gd name="T27" fmla="*/ 9 h 150"/>
                  <a:gd name="T28" fmla="*/ 0 w 410"/>
                  <a:gd name="T29" fmla="*/ 10 h 150"/>
                  <a:gd name="T30" fmla="*/ 0 w 410"/>
                  <a:gd name="T31" fmla="*/ 11 h 150"/>
                  <a:gd name="T32" fmla="*/ 0 w 410"/>
                  <a:gd name="T33" fmla="*/ 13 h 150"/>
                  <a:gd name="T34" fmla="*/ 0 w 410"/>
                  <a:gd name="T35" fmla="*/ 6 h 150"/>
                  <a:gd name="T36" fmla="*/ 0 w 410"/>
                  <a:gd name="T37" fmla="*/ 0 h 150"/>
                  <a:gd name="T38" fmla="*/ 0 w 410"/>
                  <a:gd name="T39" fmla="*/ 9 h 150"/>
                  <a:gd name="T40" fmla="*/ 0 w 410"/>
                  <a:gd name="T41" fmla="*/ 11 h 150"/>
                  <a:gd name="T42" fmla="*/ 0 w 410"/>
                  <a:gd name="T43" fmla="*/ 11 h 150"/>
                  <a:gd name="T44" fmla="*/ 0 w 410"/>
                  <a:gd name="T45" fmla="*/ 13 h 150"/>
                  <a:gd name="T46" fmla="*/ 0 w 410"/>
                  <a:gd name="T47" fmla="*/ 0 h 150"/>
                  <a:gd name="T48" fmla="*/ 0 w 410"/>
                  <a:gd name="T49" fmla="*/ 33 h 150"/>
                  <a:gd name="T50" fmla="*/ 0 w 410"/>
                  <a:gd name="T51" fmla="*/ 10 h 150"/>
                  <a:gd name="T52" fmla="*/ 0 w 410"/>
                  <a:gd name="T53" fmla="*/ 13 h 150"/>
                  <a:gd name="T54" fmla="*/ 0 w 410"/>
                  <a:gd name="T55" fmla="*/ 11 h 150"/>
                  <a:gd name="T56" fmla="*/ 0 w 410"/>
                  <a:gd name="T57" fmla="*/ 13 h 150"/>
                  <a:gd name="T58" fmla="*/ 0 w 410"/>
                  <a:gd name="T59" fmla="*/ 33 h 150"/>
                  <a:gd name="T60" fmla="*/ 0 w 410"/>
                  <a:gd name="T61" fmla="*/ 23 h 150"/>
                  <a:gd name="T62" fmla="*/ 0 w 410"/>
                  <a:gd name="T63" fmla="*/ 8 h 150"/>
                  <a:gd name="T64" fmla="*/ 0 w 410"/>
                  <a:gd name="T65" fmla="*/ 10 h 150"/>
                  <a:gd name="T66" fmla="*/ 0 w 410"/>
                  <a:gd name="T67" fmla="*/ 10 h 150"/>
                  <a:gd name="T68" fmla="*/ 0 w 410"/>
                  <a:gd name="T69" fmla="*/ 9 h 150"/>
                  <a:gd name="T70" fmla="*/ 0 w 410"/>
                  <a:gd name="T71" fmla="*/ 11 h 150"/>
                  <a:gd name="T72" fmla="*/ 0 w 410"/>
                  <a:gd name="T73" fmla="*/ 8 h 150"/>
                  <a:gd name="T74" fmla="*/ 0 w 410"/>
                  <a:gd name="T75" fmla="*/ 10 h 150"/>
                  <a:gd name="T76" fmla="*/ 0 w 410"/>
                  <a:gd name="T77" fmla="*/ 11 h 150"/>
                  <a:gd name="T78" fmla="*/ 0 w 410"/>
                  <a:gd name="T79" fmla="*/ 14 h 150"/>
                  <a:gd name="T80" fmla="*/ 0 w 410"/>
                  <a:gd name="T81" fmla="*/ 5 h 150"/>
                  <a:gd name="T82" fmla="*/ 0 w 410"/>
                  <a:gd name="T83" fmla="*/ 11 h 1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0" h="150">
                    <a:moveTo>
                      <a:pt x="0" y="60"/>
                    </a:moveTo>
                    <a:lnTo>
                      <a:pt x="0" y="54"/>
                    </a:lnTo>
                    <a:lnTo>
                      <a:pt x="0" y="60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2" y="60"/>
                    </a:lnTo>
                    <a:lnTo>
                      <a:pt x="18" y="54"/>
                    </a:lnTo>
                    <a:lnTo>
                      <a:pt x="18" y="48"/>
                    </a:lnTo>
                    <a:lnTo>
                      <a:pt x="24" y="42"/>
                    </a:lnTo>
                    <a:lnTo>
                      <a:pt x="24" y="150"/>
                    </a:lnTo>
                    <a:lnTo>
                      <a:pt x="24" y="6"/>
                    </a:lnTo>
                    <a:lnTo>
                      <a:pt x="24" y="54"/>
                    </a:lnTo>
                    <a:lnTo>
                      <a:pt x="30" y="48"/>
                    </a:lnTo>
                    <a:lnTo>
                      <a:pt x="36" y="42"/>
                    </a:lnTo>
                    <a:lnTo>
                      <a:pt x="48" y="54"/>
                    </a:lnTo>
                    <a:lnTo>
                      <a:pt x="42" y="54"/>
                    </a:lnTo>
                    <a:lnTo>
                      <a:pt x="48" y="54"/>
                    </a:lnTo>
                    <a:lnTo>
                      <a:pt x="54" y="54"/>
                    </a:lnTo>
                    <a:lnTo>
                      <a:pt x="60" y="54"/>
                    </a:lnTo>
                    <a:lnTo>
                      <a:pt x="67" y="60"/>
                    </a:lnTo>
                    <a:lnTo>
                      <a:pt x="79" y="48"/>
                    </a:lnTo>
                    <a:lnTo>
                      <a:pt x="79" y="144"/>
                    </a:lnTo>
                    <a:lnTo>
                      <a:pt x="79" y="6"/>
                    </a:lnTo>
                    <a:lnTo>
                      <a:pt x="79" y="66"/>
                    </a:lnTo>
                    <a:lnTo>
                      <a:pt x="91" y="54"/>
                    </a:lnTo>
                    <a:lnTo>
                      <a:pt x="91" y="48"/>
                    </a:lnTo>
                    <a:lnTo>
                      <a:pt x="97" y="48"/>
                    </a:lnTo>
                    <a:lnTo>
                      <a:pt x="103" y="54"/>
                    </a:lnTo>
                    <a:lnTo>
                      <a:pt x="109" y="60"/>
                    </a:lnTo>
                    <a:lnTo>
                      <a:pt x="121" y="60"/>
                    </a:lnTo>
                    <a:lnTo>
                      <a:pt x="115" y="60"/>
                    </a:lnTo>
                    <a:lnTo>
                      <a:pt x="121" y="60"/>
                    </a:lnTo>
                    <a:lnTo>
                      <a:pt x="127" y="66"/>
                    </a:lnTo>
                    <a:lnTo>
                      <a:pt x="127" y="54"/>
                    </a:lnTo>
                    <a:lnTo>
                      <a:pt x="133" y="48"/>
                    </a:lnTo>
                    <a:lnTo>
                      <a:pt x="133" y="6"/>
                    </a:lnTo>
                    <a:lnTo>
                      <a:pt x="133" y="150"/>
                    </a:lnTo>
                    <a:lnTo>
                      <a:pt x="139" y="150"/>
                    </a:lnTo>
                    <a:lnTo>
                      <a:pt x="139" y="54"/>
                    </a:lnTo>
                    <a:lnTo>
                      <a:pt x="145" y="48"/>
                    </a:lnTo>
                    <a:lnTo>
                      <a:pt x="145" y="42"/>
                    </a:lnTo>
                    <a:lnTo>
                      <a:pt x="151" y="48"/>
                    </a:lnTo>
                    <a:lnTo>
                      <a:pt x="151" y="42"/>
                    </a:lnTo>
                    <a:lnTo>
                      <a:pt x="151" y="48"/>
                    </a:lnTo>
                    <a:lnTo>
                      <a:pt x="157" y="54"/>
                    </a:lnTo>
                    <a:lnTo>
                      <a:pt x="157" y="48"/>
                    </a:lnTo>
                    <a:lnTo>
                      <a:pt x="157" y="54"/>
                    </a:lnTo>
                    <a:lnTo>
                      <a:pt x="163" y="54"/>
                    </a:lnTo>
                    <a:lnTo>
                      <a:pt x="175" y="54"/>
                    </a:lnTo>
                    <a:lnTo>
                      <a:pt x="175" y="60"/>
                    </a:lnTo>
                    <a:lnTo>
                      <a:pt x="175" y="54"/>
                    </a:lnTo>
                    <a:lnTo>
                      <a:pt x="181" y="48"/>
                    </a:lnTo>
                    <a:lnTo>
                      <a:pt x="181" y="30"/>
                    </a:lnTo>
                    <a:lnTo>
                      <a:pt x="187" y="24"/>
                    </a:lnTo>
                    <a:lnTo>
                      <a:pt x="187" y="144"/>
                    </a:lnTo>
                    <a:lnTo>
                      <a:pt x="187" y="0"/>
                    </a:lnTo>
                    <a:lnTo>
                      <a:pt x="187" y="48"/>
                    </a:lnTo>
                    <a:lnTo>
                      <a:pt x="193" y="48"/>
                    </a:lnTo>
                    <a:lnTo>
                      <a:pt x="199" y="42"/>
                    </a:lnTo>
                    <a:lnTo>
                      <a:pt x="199" y="36"/>
                    </a:lnTo>
                    <a:lnTo>
                      <a:pt x="199" y="42"/>
                    </a:lnTo>
                    <a:lnTo>
                      <a:pt x="211" y="54"/>
                    </a:lnTo>
                    <a:lnTo>
                      <a:pt x="205" y="54"/>
                    </a:lnTo>
                    <a:lnTo>
                      <a:pt x="211" y="48"/>
                    </a:lnTo>
                    <a:lnTo>
                      <a:pt x="217" y="54"/>
                    </a:lnTo>
                    <a:lnTo>
                      <a:pt x="223" y="48"/>
                    </a:lnTo>
                    <a:lnTo>
                      <a:pt x="229" y="54"/>
                    </a:lnTo>
                    <a:lnTo>
                      <a:pt x="229" y="60"/>
                    </a:lnTo>
                    <a:lnTo>
                      <a:pt x="229" y="48"/>
                    </a:lnTo>
                    <a:lnTo>
                      <a:pt x="235" y="42"/>
                    </a:lnTo>
                    <a:lnTo>
                      <a:pt x="235" y="0"/>
                    </a:lnTo>
                    <a:lnTo>
                      <a:pt x="235" y="30"/>
                    </a:lnTo>
                    <a:lnTo>
                      <a:pt x="241" y="54"/>
                    </a:lnTo>
                    <a:lnTo>
                      <a:pt x="241" y="150"/>
                    </a:lnTo>
                    <a:lnTo>
                      <a:pt x="241" y="48"/>
                    </a:lnTo>
                    <a:lnTo>
                      <a:pt x="253" y="48"/>
                    </a:lnTo>
                    <a:lnTo>
                      <a:pt x="247" y="48"/>
                    </a:lnTo>
                    <a:lnTo>
                      <a:pt x="253" y="48"/>
                    </a:lnTo>
                    <a:lnTo>
                      <a:pt x="259" y="54"/>
                    </a:lnTo>
                    <a:lnTo>
                      <a:pt x="259" y="60"/>
                    </a:lnTo>
                    <a:lnTo>
                      <a:pt x="259" y="54"/>
                    </a:lnTo>
                    <a:lnTo>
                      <a:pt x="265" y="60"/>
                    </a:lnTo>
                    <a:lnTo>
                      <a:pt x="265" y="54"/>
                    </a:lnTo>
                    <a:lnTo>
                      <a:pt x="277" y="60"/>
                    </a:lnTo>
                    <a:lnTo>
                      <a:pt x="277" y="54"/>
                    </a:lnTo>
                    <a:lnTo>
                      <a:pt x="283" y="60"/>
                    </a:lnTo>
                    <a:lnTo>
                      <a:pt x="283" y="48"/>
                    </a:lnTo>
                    <a:lnTo>
                      <a:pt x="289" y="42"/>
                    </a:lnTo>
                    <a:lnTo>
                      <a:pt x="289" y="150"/>
                    </a:lnTo>
                    <a:lnTo>
                      <a:pt x="289" y="0"/>
                    </a:lnTo>
                    <a:lnTo>
                      <a:pt x="289" y="132"/>
                    </a:lnTo>
                    <a:lnTo>
                      <a:pt x="295" y="108"/>
                    </a:lnTo>
                    <a:lnTo>
                      <a:pt x="295" y="48"/>
                    </a:lnTo>
                    <a:lnTo>
                      <a:pt x="301" y="42"/>
                    </a:lnTo>
                    <a:lnTo>
                      <a:pt x="307" y="36"/>
                    </a:lnTo>
                    <a:lnTo>
                      <a:pt x="307" y="48"/>
                    </a:lnTo>
                    <a:lnTo>
                      <a:pt x="313" y="48"/>
                    </a:lnTo>
                    <a:lnTo>
                      <a:pt x="320" y="48"/>
                    </a:lnTo>
                    <a:lnTo>
                      <a:pt x="326" y="48"/>
                    </a:lnTo>
                    <a:lnTo>
                      <a:pt x="332" y="54"/>
                    </a:lnTo>
                    <a:lnTo>
                      <a:pt x="338" y="48"/>
                    </a:lnTo>
                    <a:lnTo>
                      <a:pt x="338" y="42"/>
                    </a:lnTo>
                    <a:lnTo>
                      <a:pt x="338" y="48"/>
                    </a:lnTo>
                    <a:lnTo>
                      <a:pt x="344" y="42"/>
                    </a:lnTo>
                    <a:lnTo>
                      <a:pt x="344" y="138"/>
                    </a:lnTo>
                    <a:lnTo>
                      <a:pt x="344" y="0"/>
                    </a:lnTo>
                    <a:lnTo>
                      <a:pt x="344" y="54"/>
                    </a:lnTo>
                    <a:lnTo>
                      <a:pt x="350" y="48"/>
                    </a:lnTo>
                    <a:lnTo>
                      <a:pt x="356" y="42"/>
                    </a:lnTo>
                    <a:lnTo>
                      <a:pt x="356" y="36"/>
                    </a:lnTo>
                    <a:lnTo>
                      <a:pt x="362" y="42"/>
                    </a:lnTo>
                    <a:lnTo>
                      <a:pt x="362" y="54"/>
                    </a:lnTo>
                    <a:lnTo>
                      <a:pt x="368" y="48"/>
                    </a:lnTo>
                    <a:lnTo>
                      <a:pt x="368" y="54"/>
                    </a:lnTo>
                    <a:lnTo>
                      <a:pt x="368" y="48"/>
                    </a:lnTo>
                    <a:lnTo>
                      <a:pt x="374" y="54"/>
                    </a:lnTo>
                    <a:lnTo>
                      <a:pt x="380" y="54"/>
                    </a:lnTo>
                    <a:lnTo>
                      <a:pt x="386" y="60"/>
                    </a:lnTo>
                    <a:lnTo>
                      <a:pt x="386" y="66"/>
                    </a:lnTo>
                    <a:lnTo>
                      <a:pt x="386" y="60"/>
                    </a:lnTo>
                    <a:lnTo>
                      <a:pt x="392" y="54"/>
                    </a:lnTo>
                    <a:lnTo>
                      <a:pt x="392" y="24"/>
                    </a:lnTo>
                    <a:lnTo>
                      <a:pt x="398" y="12"/>
                    </a:lnTo>
                    <a:lnTo>
                      <a:pt x="398" y="150"/>
                    </a:lnTo>
                    <a:lnTo>
                      <a:pt x="398" y="54"/>
                    </a:lnTo>
                    <a:lnTo>
                      <a:pt x="404" y="48"/>
                    </a:lnTo>
                    <a:lnTo>
                      <a:pt x="410" y="42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" name="Freeform 61">
                <a:extLst>
                  <a:ext uri="{FF2B5EF4-FFF2-40B4-BE49-F238E27FC236}">
                    <a16:creationId xmlns:a16="http://schemas.microsoft.com/office/drawing/2014/main" id="{4D0BCC23-AECE-9C4E-9503-B2B6A33AC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3" y="3615"/>
                <a:ext cx="100" cy="83"/>
              </a:xfrm>
              <a:custGeom>
                <a:avLst/>
                <a:gdLst>
                  <a:gd name="T0" fmla="*/ 0 w 391"/>
                  <a:gd name="T1" fmla="*/ 10 h 156"/>
                  <a:gd name="T2" fmla="*/ 0 w 391"/>
                  <a:gd name="T3" fmla="*/ 12 h 156"/>
                  <a:gd name="T4" fmla="*/ 0 w 391"/>
                  <a:gd name="T5" fmla="*/ 11 h 156"/>
                  <a:gd name="T6" fmla="*/ 0 w 391"/>
                  <a:gd name="T7" fmla="*/ 12 h 156"/>
                  <a:gd name="T8" fmla="*/ 0 w 391"/>
                  <a:gd name="T9" fmla="*/ 0 h 156"/>
                  <a:gd name="T10" fmla="*/ 0 w 391"/>
                  <a:gd name="T11" fmla="*/ 10 h 156"/>
                  <a:gd name="T12" fmla="*/ 0 w 391"/>
                  <a:gd name="T13" fmla="*/ 10 h 156"/>
                  <a:gd name="T14" fmla="*/ 0 w 391"/>
                  <a:gd name="T15" fmla="*/ 11 h 156"/>
                  <a:gd name="T16" fmla="*/ 0 w 391"/>
                  <a:gd name="T17" fmla="*/ 10 h 156"/>
                  <a:gd name="T18" fmla="*/ 0 w 391"/>
                  <a:gd name="T19" fmla="*/ 10 h 156"/>
                  <a:gd name="T20" fmla="*/ 0 w 391"/>
                  <a:gd name="T21" fmla="*/ 12 h 156"/>
                  <a:gd name="T22" fmla="*/ 0 w 391"/>
                  <a:gd name="T23" fmla="*/ 11 h 156"/>
                  <a:gd name="T24" fmla="*/ 0 w 391"/>
                  <a:gd name="T25" fmla="*/ 14 h 156"/>
                  <a:gd name="T26" fmla="*/ 0 w 391"/>
                  <a:gd name="T27" fmla="*/ 14 h 156"/>
                  <a:gd name="T28" fmla="*/ 0 w 391"/>
                  <a:gd name="T29" fmla="*/ 12 h 156"/>
                  <a:gd name="T30" fmla="*/ 0 w 391"/>
                  <a:gd name="T31" fmla="*/ 10 h 156"/>
                  <a:gd name="T32" fmla="*/ 0 w 391"/>
                  <a:gd name="T33" fmla="*/ 10 h 156"/>
                  <a:gd name="T34" fmla="*/ 0 w 391"/>
                  <a:gd name="T35" fmla="*/ 12 h 156"/>
                  <a:gd name="T36" fmla="*/ 0 w 391"/>
                  <a:gd name="T37" fmla="*/ 11 h 156"/>
                  <a:gd name="T38" fmla="*/ 0 w 391"/>
                  <a:gd name="T39" fmla="*/ 12 h 156"/>
                  <a:gd name="T40" fmla="*/ 0 w 391"/>
                  <a:gd name="T41" fmla="*/ 32 h 156"/>
                  <a:gd name="T42" fmla="*/ 0 w 391"/>
                  <a:gd name="T43" fmla="*/ 23 h 156"/>
                  <a:gd name="T44" fmla="*/ 0 w 391"/>
                  <a:gd name="T45" fmla="*/ 7 h 156"/>
                  <a:gd name="T46" fmla="*/ 0 w 391"/>
                  <a:gd name="T47" fmla="*/ 10 h 156"/>
                  <a:gd name="T48" fmla="*/ 0 w 391"/>
                  <a:gd name="T49" fmla="*/ 12 h 156"/>
                  <a:gd name="T50" fmla="*/ 0 w 391"/>
                  <a:gd name="T51" fmla="*/ 6 h 156"/>
                  <a:gd name="T52" fmla="*/ 0 w 391"/>
                  <a:gd name="T53" fmla="*/ 12 h 156"/>
                  <a:gd name="T54" fmla="*/ 0 w 391"/>
                  <a:gd name="T55" fmla="*/ 14 h 156"/>
                  <a:gd name="T56" fmla="*/ 0 w 391"/>
                  <a:gd name="T57" fmla="*/ 12 h 156"/>
                  <a:gd name="T58" fmla="*/ 0 w 391"/>
                  <a:gd name="T59" fmla="*/ 12 h 156"/>
                  <a:gd name="T60" fmla="*/ 0 w 391"/>
                  <a:gd name="T61" fmla="*/ 10 h 156"/>
                  <a:gd name="T62" fmla="*/ 0 w 391"/>
                  <a:gd name="T63" fmla="*/ 12 h 156"/>
                  <a:gd name="T64" fmla="*/ 0 w 391"/>
                  <a:gd name="T65" fmla="*/ 11 h 156"/>
                  <a:gd name="T66" fmla="*/ 0 w 391"/>
                  <a:gd name="T67" fmla="*/ 10 h 156"/>
                  <a:gd name="T68" fmla="*/ 0 w 391"/>
                  <a:gd name="T69" fmla="*/ 11 h 156"/>
                  <a:gd name="T70" fmla="*/ 0 w 391"/>
                  <a:gd name="T71" fmla="*/ 11 h 156"/>
                  <a:gd name="T72" fmla="*/ 0 w 391"/>
                  <a:gd name="T73" fmla="*/ 11 h 156"/>
                  <a:gd name="T74" fmla="*/ 0 w 391"/>
                  <a:gd name="T75" fmla="*/ 2 h 156"/>
                  <a:gd name="T76" fmla="*/ 0 w 391"/>
                  <a:gd name="T77" fmla="*/ 10 h 156"/>
                  <a:gd name="T78" fmla="*/ 0 w 391"/>
                  <a:gd name="T79" fmla="*/ 11 h 156"/>
                  <a:gd name="T80" fmla="*/ 0 w 391"/>
                  <a:gd name="T81" fmla="*/ 14 h 156"/>
                  <a:gd name="T82" fmla="*/ 0 w 391"/>
                  <a:gd name="T83" fmla="*/ 14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1" h="156">
                    <a:moveTo>
                      <a:pt x="0" y="48"/>
                    </a:moveTo>
                    <a:lnTo>
                      <a:pt x="0" y="42"/>
                    </a:lnTo>
                    <a:lnTo>
                      <a:pt x="0" y="48"/>
                    </a:lnTo>
                    <a:lnTo>
                      <a:pt x="6" y="54"/>
                    </a:lnTo>
                    <a:lnTo>
                      <a:pt x="12" y="54"/>
                    </a:lnTo>
                    <a:lnTo>
                      <a:pt x="18" y="60"/>
                    </a:lnTo>
                    <a:lnTo>
                      <a:pt x="18" y="54"/>
                    </a:lnTo>
                    <a:lnTo>
                      <a:pt x="18" y="60"/>
                    </a:lnTo>
                    <a:lnTo>
                      <a:pt x="24" y="54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30" y="60"/>
                    </a:lnTo>
                    <a:lnTo>
                      <a:pt x="30" y="48"/>
                    </a:lnTo>
                    <a:lnTo>
                      <a:pt x="36" y="42"/>
                    </a:lnTo>
                    <a:lnTo>
                      <a:pt x="36" y="0"/>
                    </a:lnTo>
                    <a:lnTo>
                      <a:pt x="36" y="150"/>
                    </a:lnTo>
                    <a:lnTo>
                      <a:pt x="42" y="150"/>
                    </a:lnTo>
                    <a:lnTo>
                      <a:pt x="42" y="48"/>
                    </a:lnTo>
                    <a:lnTo>
                      <a:pt x="48" y="42"/>
                    </a:lnTo>
                    <a:lnTo>
                      <a:pt x="54" y="36"/>
                    </a:lnTo>
                    <a:lnTo>
                      <a:pt x="54" y="48"/>
                    </a:lnTo>
                    <a:lnTo>
                      <a:pt x="60" y="54"/>
                    </a:lnTo>
                    <a:lnTo>
                      <a:pt x="72" y="54"/>
                    </a:lnTo>
                    <a:lnTo>
                      <a:pt x="66" y="54"/>
                    </a:lnTo>
                    <a:lnTo>
                      <a:pt x="72" y="48"/>
                    </a:lnTo>
                    <a:lnTo>
                      <a:pt x="78" y="54"/>
                    </a:lnTo>
                    <a:lnTo>
                      <a:pt x="78" y="48"/>
                    </a:lnTo>
                    <a:lnTo>
                      <a:pt x="78" y="60"/>
                    </a:lnTo>
                    <a:lnTo>
                      <a:pt x="84" y="54"/>
                    </a:lnTo>
                    <a:lnTo>
                      <a:pt x="90" y="48"/>
                    </a:lnTo>
                    <a:lnTo>
                      <a:pt x="90" y="150"/>
                    </a:lnTo>
                    <a:lnTo>
                      <a:pt x="90" y="6"/>
                    </a:lnTo>
                    <a:lnTo>
                      <a:pt x="90" y="60"/>
                    </a:lnTo>
                    <a:lnTo>
                      <a:pt x="96" y="54"/>
                    </a:lnTo>
                    <a:lnTo>
                      <a:pt x="102" y="48"/>
                    </a:lnTo>
                    <a:lnTo>
                      <a:pt x="108" y="54"/>
                    </a:lnTo>
                    <a:lnTo>
                      <a:pt x="108" y="66"/>
                    </a:lnTo>
                    <a:lnTo>
                      <a:pt x="114" y="72"/>
                    </a:lnTo>
                    <a:lnTo>
                      <a:pt x="114" y="66"/>
                    </a:lnTo>
                    <a:lnTo>
                      <a:pt x="120" y="66"/>
                    </a:lnTo>
                    <a:lnTo>
                      <a:pt x="126" y="60"/>
                    </a:lnTo>
                    <a:lnTo>
                      <a:pt x="132" y="66"/>
                    </a:lnTo>
                    <a:lnTo>
                      <a:pt x="132" y="72"/>
                    </a:lnTo>
                    <a:lnTo>
                      <a:pt x="132" y="66"/>
                    </a:lnTo>
                    <a:lnTo>
                      <a:pt x="138" y="60"/>
                    </a:lnTo>
                    <a:lnTo>
                      <a:pt x="138" y="18"/>
                    </a:lnTo>
                    <a:lnTo>
                      <a:pt x="138" y="30"/>
                    </a:lnTo>
                    <a:lnTo>
                      <a:pt x="144" y="48"/>
                    </a:lnTo>
                    <a:lnTo>
                      <a:pt x="144" y="156"/>
                    </a:lnTo>
                    <a:lnTo>
                      <a:pt x="144" y="54"/>
                    </a:lnTo>
                    <a:lnTo>
                      <a:pt x="150" y="48"/>
                    </a:lnTo>
                    <a:lnTo>
                      <a:pt x="156" y="48"/>
                    </a:lnTo>
                    <a:lnTo>
                      <a:pt x="162" y="48"/>
                    </a:lnTo>
                    <a:lnTo>
                      <a:pt x="162" y="60"/>
                    </a:lnTo>
                    <a:lnTo>
                      <a:pt x="169" y="54"/>
                    </a:lnTo>
                    <a:lnTo>
                      <a:pt x="175" y="54"/>
                    </a:lnTo>
                    <a:lnTo>
                      <a:pt x="181" y="54"/>
                    </a:lnTo>
                    <a:lnTo>
                      <a:pt x="181" y="48"/>
                    </a:lnTo>
                    <a:lnTo>
                      <a:pt x="181" y="54"/>
                    </a:lnTo>
                    <a:lnTo>
                      <a:pt x="187" y="60"/>
                    </a:lnTo>
                    <a:lnTo>
                      <a:pt x="187" y="54"/>
                    </a:lnTo>
                    <a:lnTo>
                      <a:pt x="193" y="48"/>
                    </a:lnTo>
                    <a:lnTo>
                      <a:pt x="193" y="150"/>
                    </a:lnTo>
                    <a:lnTo>
                      <a:pt x="193" y="6"/>
                    </a:lnTo>
                    <a:lnTo>
                      <a:pt x="193" y="132"/>
                    </a:lnTo>
                    <a:lnTo>
                      <a:pt x="199" y="108"/>
                    </a:lnTo>
                    <a:lnTo>
                      <a:pt x="199" y="48"/>
                    </a:lnTo>
                    <a:lnTo>
                      <a:pt x="205" y="42"/>
                    </a:lnTo>
                    <a:lnTo>
                      <a:pt x="211" y="36"/>
                    </a:lnTo>
                    <a:lnTo>
                      <a:pt x="211" y="48"/>
                    </a:lnTo>
                    <a:lnTo>
                      <a:pt x="223" y="48"/>
                    </a:lnTo>
                    <a:lnTo>
                      <a:pt x="223" y="54"/>
                    </a:lnTo>
                    <a:lnTo>
                      <a:pt x="229" y="48"/>
                    </a:lnTo>
                    <a:lnTo>
                      <a:pt x="241" y="60"/>
                    </a:lnTo>
                    <a:lnTo>
                      <a:pt x="235" y="60"/>
                    </a:lnTo>
                    <a:lnTo>
                      <a:pt x="241" y="36"/>
                    </a:lnTo>
                    <a:lnTo>
                      <a:pt x="247" y="30"/>
                    </a:lnTo>
                    <a:lnTo>
                      <a:pt x="247" y="150"/>
                    </a:lnTo>
                    <a:lnTo>
                      <a:pt x="247" y="6"/>
                    </a:lnTo>
                    <a:lnTo>
                      <a:pt x="247" y="60"/>
                    </a:lnTo>
                    <a:lnTo>
                      <a:pt x="253" y="60"/>
                    </a:lnTo>
                    <a:lnTo>
                      <a:pt x="259" y="54"/>
                    </a:lnTo>
                    <a:lnTo>
                      <a:pt x="271" y="66"/>
                    </a:lnTo>
                    <a:lnTo>
                      <a:pt x="265" y="66"/>
                    </a:lnTo>
                    <a:lnTo>
                      <a:pt x="271" y="60"/>
                    </a:lnTo>
                    <a:lnTo>
                      <a:pt x="277" y="60"/>
                    </a:lnTo>
                    <a:lnTo>
                      <a:pt x="283" y="54"/>
                    </a:lnTo>
                    <a:lnTo>
                      <a:pt x="283" y="66"/>
                    </a:lnTo>
                    <a:lnTo>
                      <a:pt x="283" y="60"/>
                    </a:lnTo>
                    <a:lnTo>
                      <a:pt x="289" y="66"/>
                    </a:lnTo>
                    <a:lnTo>
                      <a:pt x="289" y="54"/>
                    </a:lnTo>
                    <a:lnTo>
                      <a:pt x="295" y="48"/>
                    </a:lnTo>
                    <a:lnTo>
                      <a:pt x="295" y="150"/>
                    </a:lnTo>
                    <a:lnTo>
                      <a:pt x="295" y="12"/>
                    </a:lnTo>
                    <a:lnTo>
                      <a:pt x="295" y="60"/>
                    </a:lnTo>
                    <a:lnTo>
                      <a:pt x="301" y="54"/>
                    </a:lnTo>
                    <a:lnTo>
                      <a:pt x="301" y="48"/>
                    </a:lnTo>
                    <a:lnTo>
                      <a:pt x="301" y="54"/>
                    </a:lnTo>
                    <a:lnTo>
                      <a:pt x="307" y="48"/>
                    </a:lnTo>
                    <a:lnTo>
                      <a:pt x="313" y="54"/>
                    </a:lnTo>
                    <a:lnTo>
                      <a:pt x="313" y="48"/>
                    </a:lnTo>
                    <a:lnTo>
                      <a:pt x="313" y="54"/>
                    </a:lnTo>
                    <a:lnTo>
                      <a:pt x="319" y="48"/>
                    </a:lnTo>
                    <a:lnTo>
                      <a:pt x="319" y="54"/>
                    </a:lnTo>
                    <a:lnTo>
                      <a:pt x="319" y="48"/>
                    </a:lnTo>
                    <a:lnTo>
                      <a:pt x="325" y="54"/>
                    </a:lnTo>
                    <a:lnTo>
                      <a:pt x="337" y="54"/>
                    </a:lnTo>
                    <a:lnTo>
                      <a:pt x="331" y="54"/>
                    </a:lnTo>
                    <a:lnTo>
                      <a:pt x="337" y="60"/>
                    </a:lnTo>
                    <a:lnTo>
                      <a:pt x="343" y="54"/>
                    </a:lnTo>
                    <a:lnTo>
                      <a:pt x="349" y="48"/>
                    </a:lnTo>
                    <a:lnTo>
                      <a:pt x="349" y="144"/>
                    </a:lnTo>
                    <a:lnTo>
                      <a:pt x="349" y="12"/>
                    </a:lnTo>
                    <a:lnTo>
                      <a:pt x="349" y="54"/>
                    </a:lnTo>
                    <a:lnTo>
                      <a:pt x="355" y="54"/>
                    </a:lnTo>
                    <a:lnTo>
                      <a:pt x="361" y="48"/>
                    </a:lnTo>
                    <a:lnTo>
                      <a:pt x="373" y="60"/>
                    </a:lnTo>
                    <a:lnTo>
                      <a:pt x="367" y="60"/>
                    </a:lnTo>
                    <a:lnTo>
                      <a:pt x="373" y="54"/>
                    </a:lnTo>
                    <a:lnTo>
                      <a:pt x="379" y="60"/>
                    </a:lnTo>
                    <a:lnTo>
                      <a:pt x="379" y="54"/>
                    </a:lnTo>
                    <a:lnTo>
                      <a:pt x="379" y="66"/>
                    </a:lnTo>
                    <a:lnTo>
                      <a:pt x="385" y="60"/>
                    </a:lnTo>
                    <a:lnTo>
                      <a:pt x="385" y="72"/>
                    </a:lnTo>
                    <a:lnTo>
                      <a:pt x="391" y="66"/>
                    </a:lnTo>
                    <a:lnTo>
                      <a:pt x="391" y="72"/>
                    </a:lnTo>
                    <a:lnTo>
                      <a:pt x="391" y="6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" name="Freeform 62">
                <a:extLst>
                  <a:ext uri="{FF2B5EF4-FFF2-40B4-BE49-F238E27FC236}">
                    <a16:creationId xmlns:a16="http://schemas.microsoft.com/office/drawing/2014/main" id="{0D2E4770-E741-E246-B798-425EDC1EB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3615"/>
                <a:ext cx="107" cy="87"/>
              </a:xfrm>
              <a:custGeom>
                <a:avLst/>
                <a:gdLst>
                  <a:gd name="T0" fmla="*/ 0 w 416"/>
                  <a:gd name="T1" fmla="*/ 35 h 162"/>
                  <a:gd name="T2" fmla="*/ 0 w 416"/>
                  <a:gd name="T3" fmla="*/ 13 h 162"/>
                  <a:gd name="T4" fmla="*/ 0 w 416"/>
                  <a:gd name="T5" fmla="*/ 9 h 162"/>
                  <a:gd name="T6" fmla="*/ 0 w 416"/>
                  <a:gd name="T7" fmla="*/ 13 h 162"/>
                  <a:gd name="T8" fmla="*/ 0 w 416"/>
                  <a:gd name="T9" fmla="*/ 11 h 162"/>
                  <a:gd name="T10" fmla="*/ 0 w 416"/>
                  <a:gd name="T11" fmla="*/ 13 h 162"/>
                  <a:gd name="T12" fmla="*/ 0 w 416"/>
                  <a:gd name="T13" fmla="*/ 10 h 162"/>
                  <a:gd name="T14" fmla="*/ 0 w 416"/>
                  <a:gd name="T15" fmla="*/ 31 h 162"/>
                  <a:gd name="T16" fmla="*/ 0 w 416"/>
                  <a:gd name="T17" fmla="*/ 10 h 162"/>
                  <a:gd name="T18" fmla="*/ 0 w 416"/>
                  <a:gd name="T19" fmla="*/ 10 h 162"/>
                  <a:gd name="T20" fmla="*/ 0 w 416"/>
                  <a:gd name="T21" fmla="*/ 15 h 162"/>
                  <a:gd name="T22" fmla="*/ 0 w 416"/>
                  <a:gd name="T23" fmla="*/ 13 h 162"/>
                  <a:gd name="T24" fmla="*/ 0 w 416"/>
                  <a:gd name="T25" fmla="*/ 31 h 162"/>
                  <a:gd name="T26" fmla="*/ 0 w 416"/>
                  <a:gd name="T27" fmla="*/ 11 h 162"/>
                  <a:gd name="T28" fmla="*/ 0 w 416"/>
                  <a:gd name="T29" fmla="*/ 13 h 162"/>
                  <a:gd name="T30" fmla="*/ 0 w 416"/>
                  <a:gd name="T31" fmla="*/ 13 h 162"/>
                  <a:gd name="T32" fmla="*/ 0 w 416"/>
                  <a:gd name="T33" fmla="*/ 4 h 162"/>
                  <a:gd name="T34" fmla="*/ 0 w 416"/>
                  <a:gd name="T35" fmla="*/ 33 h 162"/>
                  <a:gd name="T36" fmla="*/ 0 w 416"/>
                  <a:gd name="T37" fmla="*/ 13 h 162"/>
                  <a:gd name="T38" fmla="*/ 0 w 416"/>
                  <a:gd name="T39" fmla="*/ 13 h 162"/>
                  <a:gd name="T40" fmla="*/ 0 w 416"/>
                  <a:gd name="T41" fmla="*/ 4 h 162"/>
                  <a:gd name="T42" fmla="*/ 0 w 416"/>
                  <a:gd name="T43" fmla="*/ 11 h 162"/>
                  <a:gd name="T44" fmla="*/ 0 w 416"/>
                  <a:gd name="T45" fmla="*/ 10 h 162"/>
                  <a:gd name="T46" fmla="*/ 0 w 416"/>
                  <a:gd name="T47" fmla="*/ 10 h 162"/>
                  <a:gd name="T48" fmla="*/ 0 w 416"/>
                  <a:gd name="T49" fmla="*/ 11 h 162"/>
                  <a:gd name="T50" fmla="*/ 0 w 416"/>
                  <a:gd name="T51" fmla="*/ 11 h 162"/>
                  <a:gd name="T52" fmla="*/ 0 w 416"/>
                  <a:gd name="T53" fmla="*/ 31 h 162"/>
                  <a:gd name="T54" fmla="*/ 0 w 416"/>
                  <a:gd name="T55" fmla="*/ 10 h 162"/>
                  <a:gd name="T56" fmla="*/ 0 w 416"/>
                  <a:gd name="T57" fmla="*/ 13 h 162"/>
                  <a:gd name="T58" fmla="*/ 0 w 416"/>
                  <a:gd name="T59" fmla="*/ 15 h 162"/>
                  <a:gd name="T60" fmla="*/ 0 w 416"/>
                  <a:gd name="T61" fmla="*/ 33 h 162"/>
                  <a:gd name="T62" fmla="*/ 0 w 416"/>
                  <a:gd name="T63" fmla="*/ 13 h 162"/>
                  <a:gd name="T64" fmla="*/ 0 w 416"/>
                  <a:gd name="T65" fmla="*/ 13 h 162"/>
                  <a:gd name="T66" fmla="*/ 0 w 416"/>
                  <a:gd name="T67" fmla="*/ 4 h 162"/>
                  <a:gd name="T68" fmla="*/ 0 w 416"/>
                  <a:gd name="T69" fmla="*/ 13 h 162"/>
                  <a:gd name="T70" fmla="*/ 0 w 416"/>
                  <a:gd name="T71" fmla="*/ 13 h 162"/>
                  <a:gd name="T72" fmla="*/ 0 w 416"/>
                  <a:gd name="T73" fmla="*/ 11 h 162"/>
                  <a:gd name="T74" fmla="*/ 0 w 416"/>
                  <a:gd name="T75" fmla="*/ 13 h 162"/>
                  <a:gd name="T76" fmla="*/ 0 w 416"/>
                  <a:gd name="T77" fmla="*/ 31 h 162"/>
                  <a:gd name="T78" fmla="*/ 0 w 416"/>
                  <a:gd name="T79" fmla="*/ 15 h 162"/>
                  <a:gd name="T80" fmla="*/ 0 w 416"/>
                  <a:gd name="T81" fmla="*/ 9 h 162"/>
                  <a:gd name="T82" fmla="*/ 0 w 416"/>
                  <a:gd name="T83" fmla="*/ 13 h 16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6" h="162">
                    <a:moveTo>
                      <a:pt x="0" y="60"/>
                    </a:moveTo>
                    <a:lnTo>
                      <a:pt x="6" y="54"/>
                    </a:lnTo>
                    <a:lnTo>
                      <a:pt x="6" y="162"/>
                    </a:lnTo>
                    <a:lnTo>
                      <a:pt x="6" y="12"/>
                    </a:lnTo>
                    <a:lnTo>
                      <a:pt x="6" y="66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24" y="42"/>
                    </a:lnTo>
                    <a:lnTo>
                      <a:pt x="18" y="42"/>
                    </a:lnTo>
                    <a:lnTo>
                      <a:pt x="24" y="54"/>
                    </a:lnTo>
                    <a:lnTo>
                      <a:pt x="30" y="60"/>
                    </a:lnTo>
                    <a:lnTo>
                      <a:pt x="30" y="54"/>
                    </a:lnTo>
                    <a:lnTo>
                      <a:pt x="37" y="54"/>
                    </a:lnTo>
                    <a:lnTo>
                      <a:pt x="43" y="60"/>
                    </a:lnTo>
                    <a:lnTo>
                      <a:pt x="43" y="54"/>
                    </a:lnTo>
                    <a:lnTo>
                      <a:pt x="43" y="60"/>
                    </a:lnTo>
                    <a:lnTo>
                      <a:pt x="49" y="66"/>
                    </a:lnTo>
                    <a:lnTo>
                      <a:pt x="49" y="54"/>
                    </a:lnTo>
                    <a:lnTo>
                      <a:pt x="55" y="48"/>
                    </a:lnTo>
                    <a:lnTo>
                      <a:pt x="55" y="150"/>
                    </a:lnTo>
                    <a:lnTo>
                      <a:pt x="55" y="12"/>
                    </a:lnTo>
                    <a:lnTo>
                      <a:pt x="55" y="138"/>
                    </a:lnTo>
                    <a:lnTo>
                      <a:pt x="61" y="114"/>
                    </a:lnTo>
                    <a:lnTo>
                      <a:pt x="61" y="54"/>
                    </a:lnTo>
                    <a:lnTo>
                      <a:pt x="67" y="48"/>
                    </a:lnTo>
                    <a:lnTo>
                      <a:pt x="73" y="54"/>
                    </a:lnTo>
                    <a:lnTo>
                      <a:pt x="85" y="54"/>
                    </a:lnTo>
                    <a:lnTo>
                      <a:pt x="85" y="48"/>
                    </a:lnTo>
                    <a:lnTo>
                      <a:pt x="85" y="54"/>
                    </a:lnTo>
                    <a:lnTo>
                      <a:pt x="91" y="60"/>
                    </a:lnTo>
                    <a:lnTo>
                      <a:pt x="91" y="66"/>
                    </a:lnTo>
                    <a:lnTo>
                      <a:pt x="91" y="60"/>
                    </a:lnTo>
                    <a:lnTo>
                      <a:pt x="97" y="54"/>
                    </a:lnTo>
                    <a:lnTo>
                      <a:pt x="97" y="60"/>
                    </a:lnTo>
                    <a:lnTo>
                      <a:pt x="97" y="54"/>
                    </a:lnTo>
                    <a:lnTo>
                      <a:pt x="103" y="48"/>
                    </a:lnTo>
                    <a:lnTo>
                      <a:pt x="103" y="144"/>
                    </a:lnTo>
                    <a:lnTo>
                      <a:pt x="103" y="12"/>
                    </a:lnTo>
                    <a:lnTo>
                      <a:pt x="103" y="66"/>
                    </a:lnTo>
                    <a:lnTo>
                      <a:pt x="115" y="54"/>
                    </a:lnTo>
                    <a:lnTo>
                      <a:pt x="115" y="48"/>
                    </a:lnTo>
                    <a:lnTo>
                      <a:pt x="121" y="54"/>
                    </a:lnTo>
                    <a:lnTo>
                      <a:pt x="127" y="60"/>
                    </a:lnTo>
                    <a:lnTo>
                      <a:pt x="127" y="66"/>
                    </a:lnTo>
                    <a:lnTo>
                      <a:pt x="127" y="54"/>
                    </a:lnTo>
                    <a:lnTo>
                      <a:pt x="127" y="60"/>
                    </a:lnTo>
                    <a:lnTo>
                      <a:pt x="133" y="60"/>
                    </a:lnTo>
                    <a:lnTo>
                      <a:pt x="145" y="60"/>
                    </a:lnTo>
                    <a:lnTo>
                      <a:pt x="145" y="18"/>
                    </a:lnTo>
                    <a:lnTo>
                      <a:pt x="145" y="78"/>
                    </a:lnTo>
                    <a:lnTo>
                      <a:pt x="151" y="114"/>
                    </a:lnTo>
                    <a:lnTo>
                      <a:pt x="151" y="150"/>
                    </a:lnTo>
                    <a:lnTo>
                      <a:pt x="151" y="60"/>
                    </a:lnTo>
                    <a:lnTo>
                      <a:pt x="157" y="54"/>
                    </a:lnTo>
                    <a:lnTo>
                      <a:pt x="163" y="60"/>
                    </a:lnTo>
                    <a:lnTo>
                      <a:pt x="163" y="54"/>
                    </a:lnTo>
                    <a:lnTo>
                      <a:pt x="169" y="60"/>
                    </a:lnTo>
                    <a:lnTo>
                      <a:pt x="175" y="60"/>
                    </a:lnTo>
                    <a:lnTo>
                      <a:pt x="187" y="60"/>
                    </a:lnTo>
                    <a:lnTo>
                      <a:pt x="187" y="6"/>
                    </a:lnTo>
                    <a:lnTo>
                      <a:pt x="187" y="18"/>
                    </a:lnTo>
                    <a:lnTo>
                      <a:pt x="193" y="36"/>
                    </a:lnTo>
                    <a:lnTo>
                      <a:pt x="193" y="150"/>
                    </a:lnTo>
                    <a:lnTo>
                      <a:pt x="193" y="54"/>
                    </a:lnTo>
                    <a:lnTo>
                      <a:pt x="199" y="48"/>
                    </a:lnTo>
                    <a:lnTo>
                      <a:pt x="199" y="54"/>
                    </a:lnTo>
                    <a:lnTo>
                      <a:pt x="199" y="48"/>
                    </a:lnTo>
                    <a:lnTo>
                      <a:pt x="211" y="48"/>
                    </a:lnTo>
                    <a:lnTo>
                      <a:pt x="211" y="54"/>
                    </a:lnTo>
                    <a:lnTo>
                      <a:pt x="217" y="48"/>
                    </a:lnTo>
                    <a:lnTo>
                      <a:pt x="217" y="54"/>
                    </a:lnTo>
                    <a:lnTo>
                      <a:pt x="217" y="48"/>
                    </a:lnTo>
                    <a:lnTo>
                      <a:pt x="223" y="54"/>
                    </a:lnTo>
                    <a:lnTo>
                      <a:pt x="223" y="60"/>
                    </a:lnTo>
                    <a:lnTo>
                      <a:pt x="223" y="48"/>
                    </a:lnTo>
                    <a:lnTo>
                      <a:pt x="229" y="54"/>
                    </a:lnTo>
                    <a:lnTo>
                      <a:pt x="229" y="36"/>
                    </a:lnTo>
                    <a:lnTo>
                      <a:pt x="235" y="30"/>
                    </a:lnTo>
                    <a:lnTo>
                      <a:pt x="235" y="144"/>
                    </a:lnTo>
                    <a:lnTo>
                      <a:pt x="235" y="0"/>
                    </a:lnTo>
                    <a:lnTo>
                      <a:pt x="235" y="54"/>
                    </a:lnTo>
                    <a:lnTo>
                      <a:pt x="241" y="48"/>
                    </a:lnTo>
                    <a:lnTo>
                      <a:pt x="247" y="42"/>
                    </a:lnTo>
                    <a:lnTo>
                      <a:pt x="259" y="54"/>
                    </a:lnTo>
                    <a:lnTo>
                      <a:pt x="259" y="60"/>
                    </a:lnTo>
                    <a:lnTo>
                      <a:pt x="265" y="66"/>
                    </a:lnTo>
                    <a:lnTo>
                      <a:pt x="271" y="60"/>
                    </a:lnTo>
                    <a:lnTo>
                      <a:pt x="271" y="66"/>
                    </a:lnTo>
                    <a:lnTo>
                      <a:pt x="271" y="60"/>
                    </a:lnTo>
                    <a:lnTo>
                      <a:pt x="277" y="54"/>
                    </a:lnTo>
                    <a:lnTo>
                      <a:pt x="277" y="150"/>
                    </a:lnTo>
                    <a:lnTo>
                      <a:pt x="277" y="12"/>
                    </a:lnTo>
                    <a:lnTo>
                      <a:pt x="277" y="66"/>
                    </a:lnTo>
                    <a:lnTo>
                      <a:pt x="283" y="60"/>
                    </a:lnTo>
                    <a:lnTo>
                      <a:pt x="290" y="54"/>
                    </a:lnTo>
                    <a:lnTo>
                      <a:pt x="296" y="60"/>
                    </a:lnTo>
                    <a:lnTo>
                      <a:pt x="302" y="60"/>
                    </a:lnTo>
                    <a:lnTo>
                      <a:pt x="308" y="60"/>
                    </a:lnTo>
                    <a:lnTo>
                      <a:pt x="320" y="60"/>
                    </a:lnTo>
                    <a:lnTo>
                      <a:pt x="320" y="18"/>
                    </a:lnTo>
                    <a:lnTo>
                      <a:pt x="326" y="18"/>
                    </a:lnTo>
                    <a:lnTo>
                      <a:pt x="326" y="150"/>
                    </a:lnTo>
                    <a:lnTo>
                      <a:pt x="326" y="60"/>
                    </a:lnTo>
                    <a:lnTo>
                      <a:pt x="332" y="54"/>
                    </a:lnTo>
                    <a:lnTo>
                      <a:pt x="338" y="48"/>
                    </a:lnTo>
                    <a:lnTo>
                      <a:pt x="350" y="60"/>
                    </a:lnTo>
                    <a:lnTo>
                      <a:pt x="350" y="54"/>
                    </a:lnTo>
                    <a:lnTo>
                      <a:pt x="362" y="54"/>
                    </a:lnTo>
                    <a:lnTo>
                      <a:pt x="356" y="54"/>
                    </a:lnTo>
                    <a:lnTo>
                      <a:pt x="362" y="66"/>
                    </a:lnTo>
                    <a:lnTo>
                      <a:pt x="368" y="60"/>
                    </a:lnTo>
                    <a:lnTo>
                      <a:pt x="368" y="54"/>
                    </a:lnTo>
                    <a:lnTo>
                      <a:pt x="374" y="48"/>
                    </a:lnTo>
                    <a:lnTo>
                      <a:pt x="374" y="144"/>
                    </a:lnTo>
                    <a:lnTo>
                      <a:pt x="374" y="0"/>
                    </a:lnTo>
                    <a:lnTo>
                      <a:pt x="374" y="78"/>
                    </a:lnTo>
                    <a:lnTo>
                      <a:pt x="380" y="66"/>
                    </a:lnTo>
                    <a:lnTo>
                      <a:pt x="380" y="54"/>
                    </a:lnTo>
                    <a:lnTo>
                      <a:pt x="392" y="42"/>
                    </a:lnTo>
                    <a:lnTo>
                      <a:pt x="386" y="42"/>
                    </a:lnTo>
                    <a:lnTo>
                      <a:pt x="392" y="54"/>
                    </a:lnTo>
                    <a:lnTo>
                      <a:pt x="398" y="60"/>
                    </a:lnTo>
                    <a:lnTo>
                      <a:pt x="404" y="60"/>
                    </a:lnTo>
                    <a:lnTo>
                      <a:pt x="410" y="66"/>
                    </a:lnTo>
                    <a:lnTo>
                      <a:pt x="416" y="6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" name="Freeform 63">
                <a:extLst>
                  <a:ext uri="{FF2B5EF4-FFF2-40B4-BE49-F238E27FC236}">
                    <a16:creationId xmlns:a16="http://schemas.microsoft.com/office/drawing/2014/main" id="{5950CF07-56AE-E14C-B9EF-57E2C0F87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4" y="3617"/>
                <a:ext cx="107" cy="84"/>
              </a:xfrm>
              <a:custGeom>
                <a:avLst/>
                <a:gdLst>
                  <a:gd name="T0" fmla="*/ 0 w 416"/>
                  <a:gd name="T1" fmla="*/ 8 h 156"/>
                  <a:gd name="T2" fmla="*/ 0 w 416"/>
                  <a:gd name="T3" fmla="*/ 11 h 156"/>
                  <a:gd name="T4" fmla="*/ 0 w 416"/>
                  <a:gd name="T5" fmla="*/ 11 h 156"/>
                  <a:gd name="T6" fmla="*/ 0 w 416"/>
                  <a:gd name="T7" fmla="*/ 11 h 156"/>
                  <a:gd name="T8" fmla="*/ 0 w 416"/>
                  <a:gd name="T9" fmla="*/ 11 h 156"/>
                  <a:gd name="T10" fmla="*/ 0 w 416"/>
                  <a:gd name="T11" fmla="*/ 11 h 156"/>
                  <a:gd name="T12" fmla="*/ 0 w 416"/>
                  <a:gd name="T13" fmla="*/ 6 h 156"/>
                  <a:gd name="T14" fmla="*/ 0 w 416"/>
                  <a:gd name="T15" fmla="*/ 12 h 156"/>
                  <a:gd name="T16" fmla="*/ 0 w 416"/>
                  <a:gd name="T17" fmla="*/ 12 h 156"/>
                  <a:gd name="T18" fmla="*/ 0 w 416"/>
                  <a:gd name="T19" fmla="*/ 12 h 156"/>
                  <a:gd name="T20" fmla="*/ 0 w 416"/>
                  <a:gd name="T21" fmla="*/ 11 h 156"/>
                  <a:gd name="T22" fmla="*/ 0 w 416"/>
                  <a:gd name="T23" fmla="*/ 6 h 156"/>
                  <a:gd name="T24" fmla="*/ 0 w 416"/>
                  <a:gd name="T25" fmla="*/ 11 h 156"/>
                  <a:gd name="T26" fmla="*/ 0 w 416"/>
                  <a:gd name="T27" fmla="*/ 10 h 156"/>
                  <a:gd name="T28" fmla="*/ 0 w 416"/>
                  <a:gd name="T29" fmla="*/ 12 h 156"/>
                  <a:gd name="T30" fmla="*/ 0 w 416"/>
                  <a:gd name="T31" fmla="*/ 10 h 156"/>
                  <a:gd name="T32" fmla="*/ 0 w 416"/>
                  <a:gd name="T33" fmla="*/ 0 h 156"/>
                  <a:gd name="T34" fmla="*/ 0 w 416"/>
                  <a:gd name="T35" fmla="*/ 10 h 156"/>
                  <a:gd name="T36" fmla="*/ 0 w 416"/>
                  <a:gd name="T37" fmla="*/ 11 h 156"/>
                  <a:gd name="T38" fmla="*/ 0 w 416"/>
                  <a:gd name="T39" fmla="*/ 12 h 156"/>
                  <a:gd name="T40" fmla="*/ 0 w 416"/>
                  <a:gd name="T41" fmla="*/ 2 h 156"/>
                  <a:gd name="T42" fmla="*/ 0 w 416"/>
                  <a:gd name="T43" fmla="*/ 11 h 156"/>
                  <a:gd name="T44" fmla="*/ 0 w 416"/>
                  <a:gd name="T45" fmla="*/ 12 h 156"/>
                  <a:gd name="T46" fmla="*/ 0 w 416"/>
                  <a:gd name="T47" fmla="*/ 12 h 156"/>
                  <a:gd name="T48" fmla="*/ 0 w 416"/>
                  <a:gd name="T49" fmla="*/ 13 h 156"/>
                  <a:gd name="T50" fmla="*/ 0 w 416"/>
                  <a:gd name="T51" fmla="*/ 11 h 156"/>
                  <a:gd name="T52" fmla="*/ 0 w 416"/>
                  <a:gd name="T53" fmla="*/ 12 h 156"/>
                  <a:gd name="T54" fmla="*/ 0 w 416"/>
                  <a:gd name="T55" fmla="*/ 11 h 156"/>
                  <a:gd name="T56" fmla="*/ 0 w 416"/>
                  <a:gd name="T57" fmla="*/ 12 h 156"/>
                  <a:gd name="T58" fmla="*/ 0 w 416"/>
                  <a:gd name="T59" fmla="*/ 11 h 156"/>
                  <a:gd name="T60" fmla="*/ 0 w 416"/>
                  <a:gd name="T61" fmla="*/ 7 h 156"/>
                  <a:gd name="T62" fmla="*/ 0 w 416"/>
                  <a:gd name="T63" fmla="*/ 12 h 156"/>
                  <a:gd name="T64" fmla="*/ 0 w 416"/>
                  <a:gd name="T65" fmla="*/ 12 h 156"/>
                  <a:gd name="T66" fmla="*/ 0 w 416"/>
                  <a:gd name="T67" fmla="*/ 12 h 156"/>
                  <a:gd name="T68" fmla="*/ 0 w 416"/>
                  <a:gd name="T69" fmla="*/ 10 h 156"/>
                  <a:gd name="T70" fmla="*/ 0 w 416"/>
                  <a:gd name="T71" fmla="*/ 2 h 156"/>
                  <a:gd name="T72" fmla="*/ 0 w 416"/>
                  <a:gd name="T73" fmla="*/ 10 h 156"/>
                  <a:gd name="T74" fmla="*/ 0 w 416"/>
                  <a:gd name="T75" fmla="*/ 12 h 156"/>
                  <a:gd name="T76" fmla="*/ 0 w 416"/>
                  <a:gd name="T77" fmla="*/ 13 h 156"/>
                  <a:gd name="T78" fmla="*/ 0 w 416"/>
                  <a:gd name="T79" fmla="*/ 2 h 156"/>
                  <a:gd name="T80" fmla="*/ 0 w 416"/>
                  <a:gd name="T81" fmla="*/ 10 h 156"/>
                  <a:gd name="T82" fmla="*/ 0 w 416"/>
                  <a:gd name="T83" fmla="*/ 11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6" h="156">
                    <a:moveTo>
                      <a:pt x="0" y="54"/>
                    </a:moveTo>
                    <a:lnTo>
                      <a:pt x="0" y="42"/>
                    </a:lnTo>
                    <a:lnTo>
                      <a:pt x="6" y="36"/>
                    </a:lnTo>
                    <a:lnTo>
                      <a:pt x="6" y="138"/>
                    </a:lnTo>
                    <a:lnTo>
                      <a:pt x="6" y="6"/>
                    </a:lnTo>
                    <a:lnTo>
                      <a:pt x="6" y="48"/>
                    </a:lnTo>
                    <a:lnTo>
                      <a:pt x="12" y="48"/>
                    </a:lnTo>
                    <a:lnTo>
                      <a:pt x="18" y="42"/>
                    </a:lnTo>
                    <a:lnTo>
                      <a:pt x="24" y="48"/>
                    </a:lnTo>
                    <a:lnTo>
                      <a:pt x="24" y="42"/>
                    </a:lnTo>
                    <a:lnTo>
                      <a:pt x="24" y="54"/>
                    </a:lnTo>
                    <a:lnTo>
                      <a:pt x="30" y="48"/>
                    </a:lnTo>
                    <a:lnTo>
                      <a:pt x="36" y="54"/>
                    </a:lnTo>
                    <a:lnTo>
                      <a:pt x="36" y="48"/>
                    </a:lnTo>
                    <a:lnTo>
                      <a:pt x="42" y="54"/>
                    </a:lnTo>
                    <a:lnTo>
                      <a:pt x="42" y="60"/>
                    </a:lnTo>
                    <a:lnTo>
                      <a:pt x="42" y="48"/>
                    </a:lnTo>
                    <a:lnTo>
                      <a:pt x="48" y="54"/>
                    </a:lnTo>
                    <a:lnTo>
                      <a:pt x="48" y="30"/>
                    </a:lnTo>
                    <a:lnTo>
                      <a:pt x="54" y="24"/>
                    </a:lnTo>
                    <a:lnTo>
                      <a:pt x="54" y="144"/>
                    </a:lnTo>
                    <a:lnTo>
                      <a:pt x="54" y="6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66" y="42"/>
                    </a:lnTo>
                    <a:lnTo>
                      <a:pt x="78" y="54"/>
                    </a:lnTo>
                    <a:lnTo>
                      <a:pt x="72" y="54"/>
                    </a:lnTo>
                    <a:lnTo>
                      <a:pt x="78" y="48"/>
                    </a:lnTo>
                    <a:lnTo>
                      <a:pt x="84" y="54"/>
                    </a:lnTo>
                    <a:lnTo>
                      <a:pt x="90" y="48"/>
                    </a:lnTo>
                    <a:lnTo>
                      <a:pt x="90" y="60"/>
                    </a:lnTo>
                    <a:lnTo>
                      <a:pt x="90" y="48"/>
                    </a:lnTo>
                    <a:lnTo>
                      <a:pt x="96" y="54"/>
                    </a:lnTo>
                    <a:lnTo>
                      <a:pt x="96" y="30"/>
                    </a:lnTo>
                    <a:lnTo>
                      <a:pt x="102" y="24"/>
                    </a:lnTo>
                    <a:lnTo>
                      <a:pt x="102" y="144"/>
                    </a:lnTo>
                    <a:lnTo>
                      <a:pt x="102" y="0"/>
                    </a:lnTo>
                    <a:lnTo>
                      <a:pt x="102" y="48"/>
                    </a:lnTo>
                    <a:lnTo>
                      <a:pt x="108" y="42"/>
                    </a:lnTo>
                    <a:lnTo>
                      <a:pt x="114" y="36"/>
                    </a:lnTo>
                    <a:lnTo>
                      <a:pt x="120" y="42"/>
                    </a:lnTo>
                    <a:lnTo>
                      <a:pt x="120" y="54"/>
                    </a:lnTo>
                    <a:lnTo>
                      <a:pt x="126" y="54"/>
                    </a:lnTo>
                    <a:lnTo>
                      <a:pt x="133" y="54"/>
                    </a:lnTo>
                    <a:lnTo>
                      <a:pt x="139" y="60"/>
                    </a:lnTo>
                    <a:lnTo>
                      <a:pt x="145" y="54"/>
                    </a:lnTo>
                    <a:lnTo>
                      <a:pt x="145" y="42"/>
                    </a:lnTo>
                    <a:lnTo>
                      <a:pt x="151" y="36"/>
                    </a:lnTo>
                    <a:lnTo>
                      <a:pt x="151" y="144"/>
                    </a:lnTo>
                    <a:lnTo>
                      <a:pt x="151" y="0"/>
                    </a:lnTo>
                    <a:lnTo>
                      <a:pt x="151" y="48"/>
                    </a:lnTo>
                    <a:lnTo>
                      <a:pt x="157" y="48"/>
                    </a:lnTo>
                    <a:lnTo>
                      <a:pt x="163" y="42"/>
                    </a:lnTo>
                    <a:lnTo>
                      <a:pt x="169" y="48"/>
                    </a:lnTo>
                    <a:lnTo>
                      <a:pt x="175" y="48"/>
                    </a:lnTo>
                    <a:lnTo>
                      <a:pt x="187" y="48"/>
                    </a:lnTo>
                    <a:lnTo>
                      <a:pt x="187" y="60"/>
                    </a:lnTo>
                    <a:lnTo>
                      <a:pt x="181" y="48"/>
                    </a:lnTo>
                    <a:lnTo>
                      <a:pt x="187" y="54"/>
                    </a:lnTo>
                    <a:lnTo>
                      <a:pt x="193" y="48"/>
                    </a:lnTo>
                    <a:lnTo>
                      <a:pt x="193" y="18"/>
                    </a:lnTo>
                    <a:lnTo>
                      <a:pt x="199" y="6"/>
                    </a:lnTo>
                    <a:lnTo>
                      <a:pt x="199" y="144"/>
                    </a:lnTo>
                    <a:lnTo>
                      <a:pt x="199" y="54"/>
                    </a:lnTo>
                    <a:lnTo>
                      <a:pt x="205" y="48"/>
                    </a:lnTo>
                    <a:lnTo>
                      <a:pt x="217" y="48"/>
                    </a:lnTo>
                    <a:lnTo>
                      <a:pt x="217" y="60"/>
                    </a:lnTo>
                    <a:lnTo>
                      <a:pt x="223" y="54"/>
                    </a:lnTo>
                    <a:lnTo>
                      <a:pt x="223" y="60"/>
                    </a:lnTo>
                    <a:lnTo>
                      <a:pt x="223" y="54"/>
                    </a:lnTo>
                    <a:lnTo>
                      <a:pt x="235" y="54"/>
                    </a:lnTo>
                    <a:lnTo>
                      <a:pt x="235" y="66"/>
                    </a:lnTo>
                    <a:lnTo>
                      <a:pt x="229" y="54"/>
                    </a:lnTo>
                    <a:lnTo>
                      <a:pt x="235" y="60"/>
                    </a:lnTo>
                    <a:lnTo>
                      <a:pt x="241" y="66"/>
                    </a:lnTo>
                    <a:lnTo>
                      <a:pt x="241" y="54"/>
                    </a:lnTo>
                    <a:lnTo>
                      <a:pt x="247" y="48"/>
                    </a:lnTo>
                    <a:lnTo>
                      <a:pt x="247" y="156"/>
                    </a:lnTo>
                    <a:lnTo>
                      <a:pt x="247" y="6"/>
                    </a:lnTo>
                    <a:lnTo>
                      <a:pt x="247" y="54"/>
                    </a:lnTo>
                    <a:lnTo>
                      <a:pt x="253" y="60"/>
                    </a:lnTo>
                    <a:lnTo>
                      <a:pt x="265" y="48"/>
                    </a:lnTo>
                    <a:lnTo>
                      <a:pt x="259" y="48"/>
                    </a:lnTo>
                    <a:lnTo>
                      <a:pt x="265" y="60"/>
                    </a:lnTo>
                    <a:lnTo>
                      <a:pt x="271" y="54"/>
                    </a:lnTo>
                    <a:lnTo>
                      <a:pt x="283" y="54"/>
                    </a:lnTo>
                    <a:lnTo>
                      <a:pt x="283" y="60"/>
                    </a:lnTo>
                    <a:lnTo>
                      <a:pt x="283" y="54"/>
                    </a:lnTo>
                    <a:lnTo>
                      <a:pt x="289" y="48"/>
                    </a:lnTo>
                    <a:lnTo>
                      <a:pt x="289" y="54"/>
                    </a:lnTo>
                    <a:lnTo>
                      <a:pt x="289" y="36"/>
                    </a:lnTo>
                    <a:lnTo>
                      <a:pt x="295" y="30"/>
                    </a:lnTo>
                    <a:lnTo>
                      <a:pt x="295" y="150"/>
                    </a:lnTo>
                    <a:lnTo>
                      <a:pt x="295" y="6"/>
                    </a:lnTo>
                    <a:lnTo>
                      <a:pt x="295" y="54"/>
                    </a:lnTo>
                    <a:lnTo>
                      <a:pt x="301" y="48"/>
                    </a:lnTo>
                    <a:lnTo>
                      <a:pt x="307" y="42"/>
                    </a:lnTo>
                    <a:lnTo>
                      <a:pt x="319" y="54"/>
                    </a:lnTo>
                    <a:lnTo>
                      <a:pt x="313" y="54"/>
                    </a:lnTo>
                    <a:lnTo>
                      <a:pt x="319" y="54"/>
                    </a:lnTo>
                    <a:lnTo>
                      <a:pt x="325" y="54"/>
                    </a:lnTo>
                    <a:lnTo>
                      <a:pt x="331" y="60"/>
                    </a:lnTo>
                    <a:lnTo>
                      <a:pt x="337" y="54"/>
                    </a:lnTo>
                    <a:lnTo>
                      <a:pt x="337" y="42"/>
                    </a:lnTo>
                    <a:lnTo>
                      <a:pt x="343" y="36"/>
                    </a:lnTo>
                    <a:lnTo>
                      <a:pt x="343" y="150"/>
                    </a:lnTo>
                    <a:lnTo>
                      <a:pt x="343" y="6"/>
                    </a:lnTo>
                    <a:lnTo>
                      <a:pt x="343" y="54"/>
                    </a:lnTo>
                    <a:lnTo>
                      <a:pt x="349" y="54"/>
                    </a:lnTo>
                    <a:lnTo>
                      <a:pt x="361" y="42"/>
                    </a:lnTo>
                    <a:lnTo>
                      <a:pt x="355" y="42"/>
                    </a:lnTo>
                    <a:lnTo>
                      <a:pt x="361" y="54"/>
                    </a:lnTo>
                    <a:lnTo>
                      <a:pt x="373" y="54"/>
                    </a:lnTo>
                    <a:lnTo>
                      <a:pt x="367" y="54"/>
                    </a:lnTo>
                    <a:lnTo>
                      <a:pt x="373" y="54"/>
                    </a:lnTo>
                    <a:lnTo>
                      <a:pt x="379" y="60"/>
                    </a:lnTo>
                    <a:lnTo>
                      <a:pt x="392" y="48"/>
                    </a:lnTo>
                    <a:lnTo>
                      <a:pt x="392" y="150"/>
                    </a:lnTo>
                    <a:lnTo>
                      <a:pt x="392" y="6"/>
                    </a:lnTo>
                    <a:lnTo>
                      <a:pt x="392" y="60"/>
                    </a:lnTo>
                    <a:lnTo>
                      <a:pt x="398" y="54"/>
                    </a:lnTo>
                    <a:lnTo>
                      <a:pt x="410" y="42"/>
                    </a:lnTo>
                    <a:lnTo>
                      <a:pt x="404" y="42"/>
                    </a:lnTo>
                    <a:lnTo>
                      <a:pt x="410" y="54"/>
                    </a:lnTo>
                    <a:lnTo>
                      <a:pt x="416" y="48"/>
                    </a:lnTo>
                    <a:lnTo>
                      <a:pt x="416" y="54"/>
                    </a:lnTo>
                    <a:lnTo>
                      <a:pt x="416" y="48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" name="Freeform 64">
                <a:extLst>
                  <a:ext uri="{FF2B5EF4-FFF2-40B4-BE49-F238E27FC236}">
                    <a16:creationId xmlns:a16="http://schemas.microsoft.com/office/drawing/2014/main" id="{C89B545D-7F9D-B544-9B91-A60A2CE7E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3" y="3615"/>
                <a:ext cx="85" cy="87"/>
              </a:xfrm>
              <a:custGeom>
                <a:avLst/>
                <a:gdLst>
                  <a:gd name="T0" fmla="*/ 0 w 331"/>
                  <a:gd name="T1" fmla="*/ 11 h 162"/>
                  <a:gd name="T2" fmla="*/ 0 w 331"/>
                  <a:gd name="T3" fmla="*/ 11 h 162"/>
                  <a:gd name="T4" fmla="*/ 0 w 331"/>
                  <a:gd name="T5" fmla="*/ 11 h 162"/>
                  <a:gd name="T6" fmla="*/ 0 w 331"/>
                  <a:gd name="T7" fmla="*/ 9 h 162"/>
                  <a:gd name="T8" fmla="*/ 0 w 331"/>
                  <a:gd name="T9" fmla="*/ 0 h 162"/>
                  <a:gd name="T10" fmla="*/ 0 w 331"/>
                  <a:gd name="T11" fmla="*/ 10 h 162"/>
                  <a:gd name="T12" fmla="*/ 0 w 331"/>
                  <a:gd name="T13" fmla="*/ 9 h 162"/>
                  <a:gd name="T14" fmla="*/ 0 w 331"/>
                  <a:gd name="T15" fmla="*/ 11 h 162"/>
                  <a:gd name="T16" fmla="*/ 0 w 331"/>
                  <a:gd name="T17" fmla="*/ 11 h 162"/>
                  <a:gd name="T18" fmla="*/ 0 w 331"/>
                  <a:gd name="T19" fmla="*/ 15 h 162"/>
                  <a:gd name="T20" fmla="*/ 0 w 331"/>
                  <a:gd name="T21" fmla="*/ 13 h 162"/>
                  <a:gd name="T22" fmla="*/ 0 w 331"/>
                  <a:gd name="T23" fmla="*/ 2 h 162"/>
                  <a:gd name="T24" fmla="*/ 0 w 331"/>
                  <a:gd name="T25" fmla="*/ 13 h 162"/>
                  <a:gd name="T26" fmla="*/ 0 w 331"/>
                  <a:gd name="T27" fmla="*/ 13 h 162"/>
                  <a:gd name="T28" fmla="*/ 0 w 331"/>
                  <a:gd name="T29" fmla="*/ 15 h 162"/>
                  <a:gd name="T30" fmla="*/ 0 w 331"/>
                  <a:gd name="T31" fmla="*/ 13 h 162"/>
                  <a:gd name="T32" fmla="*/ 0 w 331"/>
                  <a:gd name="T33" fmla="*/ 16 h 162"/>
                  <a:gd name="T34" fmla="*/ 0 w 331"/>
                  <a:gd name="T35" fmla="*/ 13 h 162"/>
                  <a:gd name="T36" fmla="*/ 0 w 331"/>
                  <a:gd name="T37" fmla="*/ 4 h 162"/>
                  <a:gd name="T38" fmla="*/ 0 w 331"/>
                  <a:gd name="T39" fmla="*/ 21 h 162"/>
                  <a:gd name="T40" fmla="*/ 0 w 331"/>
                  <a:gd name="T41" fmla="*/ 11 h 162"/>
                  <a:gd name="T42" fmla="*/ 0 w 331"/>
                  <a:gd name="T43" fmla="*/ 13 h 162"/>
                  <a:gd name="T44" fmla="*/ 0 w 331"/>
                  <a:gd name="T45" fmla="*/ 13 h 162"/>
                  <a:gd name="T46" fmla="*/ 0 w 331"/>
                  <a:gd name="T47" fmla="*/ 13 h 162"/>
                  <a:gd name="T48" fmla="*/ 0 w 331"/>
                  <a:gd name="T49" fmla="*/ 11 h 162"/>
                  <a:gd name="T50" fmla="*/ 0 w 331"/>
                  <a:gd name="T51" fmla="*/ 2 h 162"/>
                  <a:gd name="T52" fmla="*/ 0 w 331"/>
                  <a:gd name="T53" fmla="*/ 33 h 162"/>
                  <a:gd name="T54" fmla="*/ 0 w 331"/>
                  <a:gd name="T55" fmla="*/ 10 h 162"/>
                  <a:gd name="T56" fmla="*/ 0 w 331"/>
                  <a:gd name="T57" fmla="*/ 9 h 162"/>
                  <a:gd name="T58" fmla="*/ 0 w 331"/>
                  <a:gd name="T59" fmla="*/ 10 h 162"/>
                  <a:gd name="T60" fmla="*/ 0 w 331"/>
                  <a:gd name="T61" fmla="*/ 11 h 162"/>
                  <a:gd name="T62" fmla="*/ 0 w 331"/>
                  <a:gd name="T63" fmla="*/ 11 h 162"/>
                  <a:gd name="T64" fmla="*/ 0 w 331"/>
                  <a:gd name="T65" fmla="*/ 11 h 162"/>
                  <a:gd name="T66" fmla="*/ 0 w 331"/>
                  <a:gd name="T67" fmla="*/ 31 h 162"/>
                  <a:gd name="T68" fmla="*/ 0 w 331"/>
                  <a:gd name="T69" fmla="*/ 28 h 162"/>
                  <a:gd name="T70" fmla="*/ 0 w 331"/>
                  <a:gd name="T71" fmla="*/ 13 h 162"/>
                  <a:gd name="T72" fmla="*/ 0 w 331"/>
                  <a:gd name="T73" fmla="*/ 13 h 162"/>
                  <a:gd name="T74" fmla="*/ 0 w 331"/>
                  <a:gd name="T75" fmla="*/ 16 h 162"/>
                  <a:gd name="T76" fmla="*/ 0 w 331"/>
                  <a:gd name="T77" fmla="*/ 15 h 162"/>
                  <a:gd name="T78" fmla="*/ 0 w 331"/>
                  <a:gd name="T79" fmla="*/ 4 h 162"/>
                  <a:gd name="T80" fmla="*/ 0 w 331"/>
                  <a:gd name="T81" fmla="*/ 21 h 162"/>
                  <a:gd name="T82" fmla="*/ 0 w 331"/>
                  <a:gd name="T83" fmla="*/ 11 h 162"/>
                  <a:gd name="T84" fmla="*/ 0 w 331"/>
                  <a:gd name="T85" fmla="*/ 13 h 162"/>
                  <a:gd name="T86" fmla="*/ 0 w 331"/>
                  <a:gd name="T87" fmla="*/ 11 h 162"/>
                  <a:gd name="T88" fmla="*/ 0 w 331"/>
                  <a:gd name="T89" fmla="*/ 11 h 162"/>
                  <a:gd name="T90" fmla="*/ 0 w 331"/>
                  <a:gd name="T91" fmla="*/ 11 h 162"/>
                  <a:gd name="T92" fmla="*/ 0 w 331"/>
                  <a:gd name="T93" fmla="*/ 33 h 162"/>
                  <a:gd name="T94" fmla="*/ 0 w 331"/>
                  <a:gd name="T95" fmla="*/ 31 h 162"/>
                  <a:gd name="T96" fmla="*/ 0 w 331"/>
                  <a:gd name="T97" fmla="*/ 10 h 162"/>
                  <a:gd name="T98" fmla="*/ 0 w 331"/>
                  <a:gd name="T99" fmla="*/ 9 h 1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31" h="162">
                    <a:moveTo>
                      <a:pt x="0" y="54"/>
                    </a:moveTo>
                    <a:lnTo>
                      <a:pt x="0" y="54"/>
                    </a:lnTo>
                    <a:lnTo>
                      <a:pt x="6" y="60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8" y="54"/>
                    </a:lnTo>
                    <a:lnTo>
                      <a:pt x="18" y="48"/>
                    </a:lnTo>
                    <a:lnTo>
                      <a:pt x="24" y="42"/>
                    </a:lnTo>
                    <a:lnTo>
                      <a:pt x="24" y="144"/>
                    </a:lnTo>
                    <a:lnTo>
                      <a:pt x="24" y="0"/>
                    </a:lnTo>
                    <a:lnTo>
                      <a:pt x="24" y="60"/>
                    </a:lnTo>
                    <a:lnTo>
                      <a:pt x="36" y="48"/>
                    </a:lnTo>
                    <a:lnTo>
                      <a:pt x="36" y="36"/>
                    </a:lnTo>
                    <a:lnTo>
                      <a:pt x="36" y="42"/>
                    </a:lnTo>
                    <a:lnTo>
                      <a:pt x="48" y="54"/>
                    </a:lnTo>
                    <a:lnTo>
                      <a:pt x="48" y="48"/>
                    </a:lnTo>
                    <a:lnTo>
                      <a:pt x="54" y="54"/>
                    </a:lnTo>
                    <a:lnTo>
                      <a:pt x="60" y="60"/>
                    </a:lnTo>
                    <a:lnTo>
                      <a:pt x="60" y="66"/>
                    </a:lnTo>
                    <a:lnTo>
                      <a:pt x="60" y="60"/>
                    </a:lnTo>
                    <a:lnTo>
                      <a:pt x="72" y="60"/>
                    </a:lnTo>
                    <a:lnTo>
                      <a:pt x="72" y="156"/>
                    </a:lnTo>
                    <a:lnTo>
                      <a:pt x="72" y="12"/>
                    </a:lnTo>
                    <a:lnTo>
                      <a:pt x="72" y="72"/>
                    </a:lnTo>
                    <a:lnTo>
                      <a:pt x="84" y="60"/>
                    </a:lnTo>
                    <a:lnTo>
                      <a:pt x="84" y="54"/>
                    </a:lnTo>
                    <a:lnTo>
                      <a:pt x="90" y="60"/>
                    </a:lnTo>
                    <a:lnTo>
                      <a:pt x="90" y="54"/>
                    </a:lnTo>
                    <a:lnTo>
                      <a:pt x="90" y="66"/>
                    </a:lnTo>
                    <a:lnTo>
                      <a:pt x="96" y="60"/>
                    </a:lnTo>
                    <a:lnTo>
                      <a:pt x="108" y="60"/>
                    </a:lnTo>
                    <a:lnTo>
                      <a:pt x="102" y="60"/>
                    </a:lnTo>
                    <a:lnTo>
                      <a:pt x="108" y="72"/>
                    </a:lnTo>
                    <a:lnTo>
                      <a:pt x="114" y="66"/>
                    </a:lnTo>
                    <a:lnTo>
                      <a:pt x="120" y="60"/>
                    </a:lnTo>
                    <a:lnTo>
                      <a:pt x="120" y="156"/>
                    </a:lnTo>
                    <a:lnTo>
                      <a:pt x="120" y="18"/>
                    </a:lnTo>
                    <a:lnTo>
                      <a:pt x="120" y="120"/>
                    </a:lnTo>
                    <a:lnTo>
                      <a:pt x="126" y="96"/>
                    </a:lnTo>
                    <a:lnTo>
                      <a:pt x="126" y="60"/>
                    </a:lnTo>
                    <a:lnTo>
                      <a:pt x="132" y="54"/>
                    </a:lnTo>
                    <a:lnTo>
                      <a:pt x="144" y="54"/>
                    </a:lnTo>
                    <a:lnTo>
                      <a:pt x="144" y="60"/>
                    </a:lnTo>
                    <a:lnTo>
                      <a:pt x="150" y="54"/>
                    </a:lnTo>
                    <a:lnTo>
                      <a:pt x="150" y="60"/>
                    </a:lnTo>
                    <a:lnTo>
                      <a:pt x="156" y="54"/>
                    </a:lnTo>
                    <a:lnTo>
                      <a:pt x="156" y="60"/>
                    </a:lnTo>
                    <a:lnTo>
                      <a:pt x="156" y="54"/>
                    </a:lnTo>
                    <a:lnTo>
                      <a:pt x="168" y="54"/>
                    </a:lnTo>
                    <a:lnTo>
                      <a:pt x="168" y="0"/>
                    </a:lnTo>
                    <a:lnTo>
                      <a:pt x="168" y="6"/>
                    </a:lnTo>
                    <a:lnTo>
                      <a:pt x="174" y="24"/>
                    </a:lnTo>
                    <a:lnTo>
                      <a:pt x="174" y="150"/>
                    </a:lnTo>
                    <a:lnTo>
                      <a:pt x="174" y="54"/>
                    </a:lnTo>
                    <a:lnTo>
                      <a:pt x="180" y="48"/>
                    </a:lnTo>
                    <a:lnTo>
                      <a:pt x="180" y="54"/>
                    </a:lnTo>
                    <a:lnTo>
                      <a:pt x="180" y="42"/>
                    </a:lnTo>
                    <a:lnTo>
                      <a:pt x="186" y="42"/>
                    </a:lnTo>
                    <a:lnTo>
                      <a:pt x="192" y="48"/>
                    </a:lnTo>
                    <a:lnTo>
                      <a:pt x="192" y="54"/>
                    </a:lnTo>
                    <a:lnTo>
                      <a:pt x="204" y="54"/>
                    </a:lnTo>
                    <a:lnTo>
                      <a:pt x="204" y="60"/>
                    </a:lnTo>
                    <a:lnTo>
                      <a:pt x="210" y="54"/>
                    </a:lnTo>
                    <a:lnTo>
                      <a:pt x="210" y="60"/>
                    </a:lnTo>
                    <a:lnTo>
                      <a:pt x="210" y="54"/>
                    </a:lnTo>
                    <a:lnTo>
                      <a:pt x="216" y="48"/>
                    </a:lnTo>
                    <a:lnTo>
                      <a:pt x="216" y="144"/>
                    </a:lnTo>
                    <a:lnTo>
                      <a:pt x="216" y="12"/>
                    </a:lnTo>
                    <a:lnTo>
                      <a:pt x="216" y="126"/>
                    </a:lnTo>
                    <a:lnTo>
                      <a:pt x="222" y="102"/>
                    </a:lnTo>
                    <a:lnTo>
                      <a:pt x="222" y="60"/>
                    </a:lnTo>
                    <a:lnTo>
                      <a:pt x="229" y="54"/>
                    </a:lnTo>
                    <a:lnTo>
                      <a:pt x="235" y="60"/>
                    </a:lnTo>
                    <a:lnTo>
                      <a:pt x="241" y="66"/>
                    </a:lnTo>
                    <a:lnTo>
                      <a:pt x="247" y="72"/>
                    </a:lnTo>
                    <a:lnTo>
                      <a:pt x="253" y="78"/>
                    </a:lnTo>
                    <a:lnTo>
                      <a:pt x="265" y="66"/>
                    </a:lnTo>
                    <a:lnTo>
                      <a:pt x="265" y="162"/>
                    </a:lnTo>
                    <a:lnTo>
                      <a:pt x="265" y="18"/>
                    </a:lnTo>
                    <a:lnTo>
                      <a:pt x="265" y="114"/>
                    </a:lnTo>
                    <a:lnTo>
                      <a:pt x="271" y="96"/>
                    </a:lnTo>
                    <a:lnTo>
                      <a:pt x="271" y="66"/>
                    </a:lnTo>
                    <a:lnTo>
                      <a:pt x="283" y="54"/>
                    </a:lnTo>
                    <a:lnTo>
                      <a:pt x="283" y="48"/>
                    </a:lnTo>
                    <a:lnTo>
                      <a:pt x="283" y="60"/>
                    </a:lnTo>
                    <a:lnTo>
                      <a:pt x="289" y="60"/>
                    </a:lnTo>
                    <a:lnTo>
                      <a:pt x="295" y="54"/>
                    </a:lnTo>
                    <a:lnTo>
                      <a:pt x="295" y="60"/>
                    </a:lnTo>
                    <a:lnTo>
                      <a:pt x="295" y="54"/>
                    </a:lnTo>
                    <a:lnTo>
                      <a:pt x="301" y="60"/>
                    </a:lnTo>
                    <a:lnTo>
                      <a:pt x="301" y="54"/>
                    </a:lnTo>
                    <a:lnTo>
                      <a:pt x="313" y="54"/>
                    </a:lnTo>
                    <a:lnTo>
                      <a:pt x="313" y="150"/>
                    </a:lnTo>
                    <a:lnTo>
                      <a:pt x="313" y="0"/>
                    </a:lnTo>
                    <a:lnTo>
                      <a:pt x="313" y="144"/>
                    </a:lnTo>
                    <a:lnTo>
                      <a:pt x="319" y="126"/>
                    </a:lnTo>
                    <a:lnTo>
                      <a:pt x="319" y="48"/>
                    </a:lnTo>
                    <a:lnTo>
                      <a:pt x="325" y="42"/>
                    </a:lnTo>
                    <a:lnTo>
                      <a:pt x="331" y="42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5" name="Freeform 65">
                <a:extLst>
                  <a:ext uri="{FF2B5EF4-FFF2-40B4-BE49-F238E27FC236}">
                    <a16:creationId xmlns:a16="http://schemas.microsoft.com/office/drawing/2014/main" id="{2757B8F7-10EE-9A41-A83B-37F5D1CD1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3517"/>
                <a:ext cx="110" cy="83"/>
              </a:xfrm>
              <a:custGeom>
                <a:avLst/>
                <a:gdLst>
                  <a:gd name="T0" fmla="*/ 0 w 427"/>
                  <a:gd name="T1" fmla="*/ 13 h 155"/>
                  <a:gd name="T2" fmla="*/ 0 w 427"/>
                  <a:gd name="T3" fmla="*/ 12 h 155"/>
                  <a:gd name="T4" fmla="*/ 0 w 427"/>
                  <a:gd name="T5" fmla="*/ 11 h 155"/>
                  <a:gd name="T6" fmla="*/ 0 w 427"/>
                  <a:gd name="T7" fmla="*/ 20 h 155"/>
                  <a:gd name="T8" fmla="*/ 0 w 427"/>
                  <a:gd name="T9" fmla="*/ 10 h 155"/>
                  <a:gd name="T10" fmla="*/ 0 w 427"/>
                  <a:gd name="T11" fmla="*/ 12 h 155"/>
                  <a:gd name="T12" fmla="*/ 0 w 427"/>
                  <a:gd name="T13" fmla="*/ 12 h 155"/>
                  <a:gd name="T14" fmla="*/ 0 w 427"/>
                  <a:gd name="T15" fmla="*/ 13 h 155"/>
                  <a:gd name="T16" fmla="*/ 0 w 427"/>
                  <a:gd name="T17" fmla="*/ 32 h 155"/>
                  <a:gd name="T18" fmla="*/ 0 w 427"/>
                  <a:gd name="T19" fmla="*/ 20 h 155"/>
                  <a:gd name="T20" fmla="*/ 0 w 427"/>
                  <a:gd name="T21" fmla="*/ 11 h 155"/>
                  <a:gd name="T22" fmla="*/ 0 w 427"/>
                  <a:gd name="T23" fmla="*/ 12 h 155"/>
                  <a:gd name="T24" fmla="*/ 0 w 427"/>
                  <a:gd name="T25" fmla="*/ 11 h 155"/>
                  <a:gd name="T26" fmla="*/ 0 w 427"/>
                  <a:gd name="T27" fmla="*/ 10 h 155"/>
                  <a:gd name="T28" fmla="*/ 0 w 427"/>
                  <a:gd name="T29" fmla="*/ 12 h 155"/>
                  <a:gd name="T30" fmla="*/ 0 w 427"/>
                  <a:gd name="T31" fmla="*/ 11 h 155"/>
                  <a:gd name="T32" fmla="*/ 0 w 427"/>
                  <a:gd name="T33" fmla="*/ 13 h 155"/>
                  <a:gd name="T34" fmla="*/ 0 w 427"/>
                  <a:gd name="T35" fmla="*/ 12 h 155"/>
                  <a:gd name="T36" fmla="*/ 0 w 427"/>
                  <a:gd name="T37" fmla="*/ 12 h 155"/>
                  <a:gd name="T38" fmla="*/ 0 w 427"/>
                  <a:gd name="T39" fmla="*/ 32 h 155"/>
                  <a:gd name="T40" fmla="*/ 0 w 427"/>
                  <a:gd name="T41" fmla="*/ 17 h 155"/>
                  <a:gd name="T42" fmla="*/ 0 w 427"/>
                  <a:gd name="T43" fmla="*/ 12 h 155"/>
                  <a:gd name="T44" fmla="*/ 0 w 427"/>
                  <a:gd name="T45" fmla="*/ 12 h 155"/>
                  <a:gd name="T46" fmla="*/ 0 w 427"/>
                  <a:gd name="T47" fmla="*/ 2 h 155"/>
                  <a:gd name="T48" fmla="*/ 0 w 427"/>
                  <a:gd name="T49" fmla="*/ 11 h 155"/>
                  <a:gd name="T50" fmla="*/ 0 w 427"/>
                  <a:gd name="T51" fmla="*/ 12 h 155"/>
                  <a:gd name="T52" fmla="*/ 0 w 427"/>
                  <a:gd name="T53" fmla="*/ 13 h 155"/>
                  <a:gd name="T54" fmla="*/ 0 w 427"/>
                  <a:gd name="T55" fmla="*/ 11 h 155"/>
                  <a:gd name="T56" fmla="*/ 0 w 427"/>
                  <a:gd name="T57" fmla="*/ 0 h 155"/>
                  <a:gd name="T58" fmla="*/ 0 w 427"/>
                  <a:gd name="T59" fmla="*/ 12 h 155"/>
                  <a:gd name="T60" fmla="*/ 0 w 427"/>
                  <a:gd name="T61" fmla="*/ 12 h 155"/>
                  <a:gd name="T62" fmla="*/ 0 w 427"/>
                  <a:gd name="T63" fmla="*/ 13 h 155"/>
                  <a:gd name="T64" fmla="*/ 0 w 427"/>
                  <a:gd name="T65" fmla="*/ 2 h 155"/>
                  <a:gd name="T66" fmla="*/ 0 w 427"/>
                  <a:gd name="T67" fmla="*/ 32 h 155"/>
                  <a:gd name="T68" fmla="*/ 0 w 427"/>
                  <a:gd name="T69" fmla="*/ 11 h 155"/>
                  <a:gd name="T70" fmla="*/ 0 w 427"/>
                  <a:gd name="T71" fmla="*/ 12 h 155"/>
                  <a:gd name="T72" fmla="*/ 0 w 427"/>
                  <a:gd name="T73" fmla="*/ 10 h 155"/>
                  <a:gd name="T74" fmla="*/ 0 w 427"/>
                  <a:gd name="T75" fmla="*/ 12 h 155"/>
                  <a:gd name="T76" fmla="*/ 0 w 427"/>
                  <a:gd name="T77" fmla="*/ 10 h 155"/>
                  <a:gd name="T78" fmla="*/ 0 w 427"/>
                  <a:gd name="T79" fmla="*/ 12 h 155"/>
                  <a:gd name="T80" fmla="*/ 0 w 427"/>
                  <a:gd name="T81" fmla="*/ 12 h 155"/>
                  <a:gd name="T82" fmla="*/ 0 w 427"/>
                  <a:gd name="T83" fmla="*/ 21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7" h="155">
                    <a:moveTo>
                      <a:pt x="0" y="59"/>
                    </a:moveTo>
                    <a:lnTo>
                      <a:pt x="0" y="53"/>
                    </a:lnTo>
                    <a:lnTo>
                      <a:pt x="0" y="59"/>
                    </a:lnTo>
                    <a:lnTo>
                      <a:pt x="6" y="53"/>
                    </a:lnTo>
                    <a:lnTo>
                      <a:pt x="6" y="59"/>
                    </a:lnTo>
                    <a:lnTo>
                      <a:pt x="12" y="53"/>
                    </a:lnTo>
                    <a:lnTo>
                      <a:pt x="12" y="59"/>
                    </a:lnTo>
                    <a:lnTo>
                      <a:pt x="12" y="53"/>
                    </a:lnTo>
                    <a:lnTo>
                      <a:pt x="18" y="47"/>
                    </a:lnTo>
                    <a:lnTo>
                      <a:pt x="18" y="143"/>
                    </a:lnTo>
                    <a:lnTo>
                      <a:pt x="18" y="6"/>
                    </a:lnTo>
                    <a:lnTo>
                      <a:pt x="18" y="89"/>
                    </a:lnTo>
                    <a:lnTo>
                      <a:pt x="24" y="71"/>
                    </a:lnTo>
                    <a:lnTo>
                      <a:pt x="24" y="53"/>
                    </a:lnTo>
                    <a:lnTo>
                      <a:pt x="36" y="42"/>
                    </a:lnTo>
                    <a:lnTo>
                      <a:pt x="30" y="42"/>
                    </a:lnTo>
                    <a:lnTo>
                      <a:pt x="36" y="53"/>
                    </a:lnTo>
                    <a:lnTo>
                      <a:pt x="42" y="53"/>
                    </a:lnTo>
                    <a:lnTo>
                      <a:pt x="48" y="59"/>
                    </a:lnTo>
                    <a:lnTo>
                      <a:pt x="54" y="53"/>
                    </a:lnTo>
                    <a:lnTo>
                      <a:pt x="54" y="59"/>
                    </a:lnTo>
                    <a:lnTo>
                      <a:pt x="60" y="53"/>
                    </a:lnTo>
                    <a:lnTo>
                      <a:pt x="60" y="59"/>
                    </a:lnTo>
                    <a:lnTo>
                      <a:pt x="60" y="47"/>
                    </a:lnTo>
                    <a:lnTo>
                      <a:pt x="66" y="42"/>
                    </a:lnTo>
                    <a:lnTo>
                      <a:pt x="66" y="143"/>
                    </a:lnTo>
                    <a:lnTo>
                      <a:pt x="66" y="0"/>
                    </a:lnTo>
                    <a:lnTo>
                      <a:pt x="66" y="113"/>
                    </a:lnTo>
                    <a:lnTo>
                      <a:pt x="72" y="89"/>
                    </a:lnTo>
                    <a:lnTo>
                      <a:pt x="72" y="47"/>
                    </a:lnTo>
                    <a:lnTo>
                      <a:pt x="78" y="42"/>
                    </a:lnTo>
                    <a:lnTo>
                      <a:pt x="84" y="47"/>
                    </a:lnTo>
                    <a:lnTo>
                      <a:pt x="90" y="53"/>
                    </a:lnTo>
                    <a:lnTo>
                      <a:pt x="96" y="47"/>
                    </a:lnTo>
                    <a:lnTo>
                      <a:pt x="96" y="53"/>
                    </a:lnTo>
                    <a:lnTo>
                      <a:pt x="102" y="47"/>
                    </a:lnTo>
                    <a:lnTo>
                      <a:pt x="108" y="53"/>
                    </a:lnTo>
                    <a:lnTo>
                      <a:pt x="114" y="47"/>
                    </a:lnTo>
                    <a:lnTo>
                      <a:pt x="114" y="53"/>
                    </a:lnTo>
                    <a:lnTo>
                      <a:pt x="114" y="47"/>
                    </a:lnTo>
                    <a:lnTo>
                      <a:pt x="120" y="42"/>
                    </a:lnTo>
                    <a:lnTo>
                      <a:pt x="120" y="137"/>
                    </a:lnTo>
                    <a:lnTo>
                      <a:pt x="120" y="0"/>
                    </a:lnTo>
                    <a:lnTo>
                      <a:pt x="120" y="53"/>
                    </a:lnTo>
                    <a:lnTo>
                      <a:pt x="126" y="47"/>
                    </a:lnTo>
                    <a:lnTo>
                      <a:pt x="126" y="53"/>
                    </a:lnTo>
                    <a:lnTo>
                      <a:pt x="126" y="47"/>
                    </a:lnTo>
                    <a:lnTo>
                      <a:pt x="132" y="42"/>
                    </a:lnTo>
                    <a:lnTo>
                      <a:pt x="138" y="47"/>
                    </a:lnTo>
                    <a:lnTo>
                      <a:pt x="138" y="59"/>
                    </a:lnTo>
                    <a:lnTo>
                      <a:pt x="144" y="59"/>
                    </a:lnTo>
                    <a:lnTo>
                      <a:pt x="150" y="59"/>
                    </a:lnTo>
                    <a:lnTo>
                      <a:pt x="156" y="53"/>
                    </a:lnTo>
                    <a:lnTo>
                      <a:pt x="156" y="59"/>
                    </a:lnTo>
                    <a:lnTo>
                      <a:pt x="162" y="65"/>
                    </a:lnTo>
                    <a:lnTo>
                      <a:pt x="162" y="53"/>
                    </a:lnTo>
                    <a:lnTo>
                      <a:pt x="168" y="47"/>
                    </a:lnTo>
                    <a:lnTo>
                      <a:pt x="168" y="143"/>
                    </a:lnTo>
                    <a:lnTo>
                      <a:pt x="168" y="6"/>
                    </a:lnTo>
                    <a:lnTo>
                      <a:pt x="168" y="95"/>
                    </a:lnTo>
                    <a:lnTo>
                      <a:pt x="174" y="77"/>
                    </a:lnTo>
                    <a:lnTo>
                      <a:pt x="174" y="53"/>
                    </a:lnTo>
                    <a:lnTo>
                      <a:pt x="180" y="47"/>
                    </a:lnTo>
                    <a:lnTo>
                      <a:pt x="186" y="53"/>
                    </a:lnTo>
                    <a:lnTo>
                      <a:pt x="192" y="53"/>
                    </a:lnTo>
                    <a:lnTo>
                      <a:pt x="198" y="53"/>
                    </a:lnTo>
                    <a:lnTo>
                      <a:pt x="204" y="53"/>
                    </a:lnTo>
                    <a:lnTo>
                      <a:pt x="216" y="53"/>
                    </a:lnTo>
                    <a:lnTo>
                      <a:pt x="216" y="0"/>
                    </a:lnTo>
                    <a:lnTo>
                      <a:pt x="222" y="6"/>
                    </a:lnTo>
                    <a:lnTo>
                      <a:pt x="222" y="143"/>
                    </a:lnTo>
                    <a:lnTo>
                      <a:pt x="222" y="53"/>
                    </a:lnTo>
                    <a:lnTo>
                      <a:pt x="228" y="47"/>
                    </a:lnTo>
                    <a:lnTo>
                      <a:pt x="241" y="47"/>
                    </a:lnTo>
                    <a:lnTo>
                      <a:pt x="241" y="53"/>
                    </a:lnTo>
                    <a:lnTo>
                      <a:pt x="247" y="53"/>
                    </a:lnTo>
                    <a:lnTo>
                      <a:pt x="259" y="53"/>
                    </a:lnTo>
                    <a:lnTo>
                      <a:pt x="253" y="53"/>
                    </a:lnTo>
                    <a:lnTo>
                      <a:pt x="259" y="59"/>
                    </a:lnTo>
                    <a:lnTo>
                      <a:pt x="265" y="53"/>
                    </a:lnTo>
                    <a:lnTo>
                      <a:pt x="265" y="59"/>
                    </a:lnTo>
                    <a:lnTo>
                      <a:pt x="265" y="47"/>
                    </a:lnTo>
                    <a:lnTo>
                      <a:pt x="271" y="42"/>
                    </a:lnTo>
                    <a:lnTo>
                      <a:pt x="271" y="155"/>
                    </a:lnTo>
                    <a:lnTo>
                      <a:pt x="271" y="0"/>
                    </a:lnTo>
                    <a:lnTo>
                      <a:pt x="271" y="71"/>
                    </a:lnTo>
                    <a:lnTo>
                      <a:pt x="283" y="59"/>
                    </a:lnTo>
                    <a:lnTo>
                      <a:pt x="283" y="53"/>
                    </a:lnTo>
                    <a:lnTo>
                      <a:pt x="289" y="47"/>
                    </a:lnTo>
                    <a:lnTo>
                      <a:pt x="289" y="59"/>
                    </a:lnTo>
                    <a:lnTo>
                      <a:pt x="295" y="53"/>
                    </a:lnTo>
                    <a:lnTo>
                      <a:pt x="301" y="59"/>
                    </a:lnTo>
                    <a:lnTo>
                      <a:pt x="307" y="53"/>
                    </a:lnTo>
                    <a:lnTo>
                      <a:pt x="307" y="59"/>
                    </a:lnTo>
                    <a:lnTo>
                      <a:pt x="307" y="53"/>
                    </a:lnTo>
                    <a:lnTo>
                      <a:pt x="319" y="53"/>
                    </a:lnTo>
                    <a:lnTo>
                      <a:pt x="319" y="6"/>
                    </a:lnTo>
                    <a:lnTo>
                      <a:pt x="319" y="65"/>
                    </a:lnTo>
                    <a:lnTo>
                      <a:pt x="325" y="101"/>
                    </a:lnTo>
                    <a:lnTo>
                      <a:pt x="325" y="143"/>
                    </a:lnTo>
                    <a:lnTo>
                      <a:pt x="325" y="53"/>
                    </a:lnTo>
                    <a:lnTo>
                      <a:pt x="331" y="47"/>
                    </a:lnTo>
                    <a:lnTo>
                      <a:pt x="343" y="47"/>
                    </a:lnTo>
                    <a:lnTo>
                      <a:pt x="343" y="53"/>
                    </a:lnTo>
                    <a:lnTo>
                      <a:pt x="349" y="53"/>
                    </a:lnTo>
                    <a:lnTo>
                      <a:pt x="361" y="53"/>
                    </a:lnTo>
                    <a:lnTo>
                      <a:pt x="367" y="47"/>
                    </a:lnTo>
                    <a:lnTo>
                      <a:pt x="373" y="42"/>
                    </a:lnTo>
                    <a:lnTo>
                      <a:pt x="373" y="143"/>
                    </a:lnTo>
                    <a:lnTo>
                      <a:pt x="373" y="6"/>
                    </a:lnTo>
                    <a:lnTo>
                      <a:pt x="373" y="53"/>
                    </a:lnTo>
                    <a:lnTo>
                      <a:pt x="379" y="53"/>
                    </a:lnTo>
                    <a:lnTo>
                      <a:pt x="391" y="42"/>
                    </a:lnTo>
                    <a:lnTo>
                      <a:pt x="385" y="42"/>
                    </a:lnTo>
                    <a:lnTo>
                      <a:pt x="391" y="53"/>
                    </a:lnTo>
                    <a:lnTo>
                      <a:pt x="403" y="53"/>
                    </a:lnTo>
                    <a:lnTo>
                      <a:pt x="415" y="53"/>
                    </a:lnTo>
                    <a:lnTo>
                      <a:pt x="415" y="59"/>
                    </a:lnTo>
                    <a:lnTo>
                      <a:pt x="415" y="53"/>
                    </a:lnTo>
                    <a:lnTo>
                      <a:pt x="421" y="47"/>
                    </a:lnTo>
                    <a:lnTo>
                      <a:pt x="421" y="0"/>
                    </a:lnTo>
                    <a:lnTo>
                      <a:pt x="421" y="95"/>
                    </a:lnTo>
                    <a:lnTo>
                      <a:pt x="427" y="131"/>
                    </a:lnTo>
                    <a:lnTo>
                      <a:pt x="427" y="143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" name="Freeform 66">
                <a:extLst>
                  <a:ext uri="{FF2B5EF4-FFF2-40B4-BE49-F238E27FC236}">
                    <a16:creationId xmlns:a16="http://schemas.microsoft.com/office/drawing/2014/main" id="{BD6EC8D6-A548-F741-8221-F7D37E752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3517"/>
                <a:ext cx="102" cy="80"/>
              </a:xfrm>
              <a:custGeom>
                <a:avLst/>
                <a:gdLst>
                  <a:gd name="T0" fmla="*/ 0 w 398"/>
                  <a:gd name="T1" fmla="*/ 12 h 149"/>
                  <a:gd name="T2" fmla="*/ 0 w 398"/>
                  <a:gd name="T3" fmla="*/ 11 h 149"/>
                  <a:gd name="T4" fmla="*/ 0 w 398"/>
                  <a:gd name="T5" fmla="*/ 12 h 149"/>
                  <a:gd name="T6" fmla="*/ 0 w 398"/>
                  <a:gd name="T7" fmla="*/ 11 h 149"/>
                  <a:gd name="T8" fmla="*/ 0 w 398"/>
                  <a:gd name="T9" fmla="*/ 11 h 149"/>
                  <a:gd name="T10" fmla="*/ 0 w 398"/>
                  <a:gd name="T11" fmla="*/ 12 h 149"/>
                  <a:gd name="T12" fmla="*/ 0 w 398"/>
                  <a:gd name="T13" fmla="*/ 32 h 149"/>
                  <a:gd name="T14" fmla="*/ 0 w 398"/>
                  <a:gd name="T15" fmla="*/ 11 h 149"/>
                  <a:gd name="T16" fmla="*/ 0 w 398"/>
                  <a:gd name="T17" fmla="*/ 10 h 149"/>
                  <a:gd name="T18" fmla="*/ 0 w 398"/>
                  <a:gd name="T19" fmla="*/ 12 h 149"/>
                  <a:gd name="T20" fmla="*/ 0 w 398"/>
                  <a:gd name="T21" fmla="*/ 11 h 149"/>
                  <a:gd name="T22" fmla="*/ 0 w 398"/>
                  <a:gd name="T23" fmla="*/ 32 h 149"/>
                  <a:gd name="T24" fmla="*/ 0 w 398"/>
                  <a:gd name="T25" fmla="*/ 10 h 149"/>
                  <a:gd name="T26" fmla="*/ 0 w 398"/>
                  <a:gd name="T27" fmla="*/ 13 h 149"/>
                  <a:gd name="T28" fmla="*/ 0 w 398"/>
                  <a:gd name="T29" fmla="*/ 13 h 149"/>
                  <a:gd name="T30" fmla="*/ 0 w 398"/>
                  <a:gd name="T31" fmla="*/ 11 h 149"/>
                  <a:gd name="T32" fmla="*/ 0 w 398"/>
                  <a:gd name="T33" fmla="*/ 33 h 149"/>
                  <a:gd name="T34" fmla="*/ 0 w 398"/>
                  <a:gd name="T35" fmla="*/ 12 h 149"/>
                  <a:gd name="T36" fmla="*/ 0 w 398"/>
                  <a:gd name="T37" fmla="*/ 10 h 149"/>
                  <a:gd name="T38" fmla="*/ 0 w 398"/>
                  <a:gd name="T39" fmla="*/ 11 h 149"/>
                  <a:gd name="T40" fmla="*/ 0 w 398"/>
                  <a:gd name="T41" fmla="*/ 13 h 149"/>
                  <a:gd name="T42" fmla="*/ 0 w 398"/>
                  <a:gd name="T43" fmla="*/ 11 h 149"/>
                  <a:gd name="T44" fmla="*/ 0 w 398"/>
                  <a:gd name="T45" fmla="*/ 2 h 149"/>
                  <a:gd name="T46" fmla="*/ 0 w 398"/>
                  <a:gd name="T47" fmla="*/ 12 h 149"/>
                  <a:gd name="T48" fmla="*/ 0 w 398"/>
                  <a:gd name="T49" fmla="*/ 12 h 149"/>
                  <a:gd name="T50" fmla="*/ 0 w 398"/>
                  <a:gd name="T51" fmla="*/ 12 h 149"/>
                  <a:gd name="T52" fmla="*/ 0 w 398"/>
                  <a:gd name="T53" fmla="*/ 12 h 149"/>
                  <a:gd name="T54" fmla="*/ 0 w 398"/>
                  <a:gd name="T55" fmla="*/ 10 h 149"/>
                  <a:gd name="T56" fmla="*/ 0 w 398"/>
                  <a:gd name="T57" fmla="*/ 15 h 149"/>
                  <a:gd name="T58" fmla="*/ 0 w 398"/>
                  <a:gd name="T59" fmla="*/ 11 h 149"/>
                  <a:gd name="T60" fmla="*/ 0 w 398"/>
                  <a:gd name="T61" fmla="*/ 12 h 149"/>
                  <a:gd name="T62" fmla="*/ 0 w 398"/>
                  <a:gd name="T63" fmla="*/ 11 h 149"/>
                  <a:gd name="T64" fmla="*/ 0 w 398"/>
                  <a:gd name="T65" fmla="*/ 33 h 149"/>
                  <a:gd name="T66" fmla="*/ 0 w 398"/>
                  <a:gd name="T67" fmla="*/ 8 h 149"/>
                  <a:gd name="T68" fmla="*/ 0 w 398"/>
                  <a:gd name="T69" fmla="*/ 11 h 149"/>
                  <a:gd name="T70" fmla="*/ 0 w 398"/>
                  <a:gd name="T71" fmla="*/ 12 h 149"/>
                  <a:gd name="T72" fmla="*/ 0 w 398"/>
                  <a:gd name="T73" fmla="*/ 10 h 149"/>
                  <a:gd name="T74" fmla="*/ 0 w 398"/>
                  <a:gd name="T75" fmla="*/ 30 h 149"/>
                  <a:gd name="T76" fmla="*/ 0 w 398"/>
                  <a:gd name="T77" fmla="*/ 10 h 149"/>
                  <a:gd name="T78" fmla="*/ 0 w 398"/>
                  <a:gd name="T79" fmla="*/ 12 h 149"/>
                  <a:gd name="T80" fmla="*/ 0 w 398"/>
                  <a:gd name="T81" fmla="*/ 12 h 149"/>
                  <a:gd name="T82" fmla="*/ 0 w 398"/>
                  <a:gd name="T83" fmla="*/ 17 h 14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8" h="149">
                    <a:moveTo>
                      <a:pt x="0" y="143"/>
                    </a:moveTo>
                    <a:lnTo>
                      <a:pt x="0" y="47"/>
                    </a:lnTo>
                    <a:lnTo>
                      <a:pt x="0" y="53"/>
                    </a:lnTo>
                    <a:lnTo>
                      <a:pt x="12" y="42"/>
                    </a:lnTo>
                    <a:lnTo>
                      <a:pt x="6" y="42"/>
                    </a:lnTo>
                    <a:lnTo>
                      <a:pt x="12" y="47"/>
                    </a:lnTo>
                    <a:lnTo>
                      <a:pt x="24" y="47"/>
                    </a:lnTo>
                    <a:lnTo>
                      <a:pt x="18" y="47"/>
                    </a:lnTo>
                    <a:lnTo>
                      <a:pt x="24" y="53"/>
                    </a:lnTo>
                    <a:lnTo>
                      <a:pt x="30" y="47"/>
                    </a:lnTo>
                    <a:lnTo>
                      <a:pt x="30" y="53"/>
                    </a:lnTo>
                    <a:lnTo>
                      <a:pt x="30" y="47"/>
                    </a:lnTo>
                    <a:lnTo>
                      <a:pt x="36" y="53"/>
                    </a:lnTo>
                    <a:lnTo>
                      <a:pt x="36" y="59"/>
                    </a:lnTo>
                    <a:lnTo>
                      <a:pt x="36" y="47"/>
                    </a:lnTo>
                    <a:lnTo>
                      <a:pt x="36" y="53"/>
                    </a:lnTo>
                    <a:lnTo>
                      <a:pt x="42" y="47"/>
                    </a:lnTo>
                    <a:lnTo>
                      <a:pt x="42" y="53"/>
                    </a:lnTo>
                    <a:lnTo>
                      <a:pt x="42" y="36"/>
                    </a:lnTo>
                    <a:lnTo>
                      <a:pt x="48" y="30"/>
                    </a:lnTo>
                    <a:lnTo>
                      <a:pt x="48" y="137"/>
                    </a:lnTo>
                    <a:lnTo>
                      <a:pt x="48" y="6"/>
                    </a:lnTo>
                    <a:lnTo>
                      <a:pt x="48" y="53"/>
                    </a:lnTo>
                    <a:lnTo>
                      <a:pt x="54" y="47"/>
                    </a:lnTo>
                    <a:lnTo>
                      <a:pt x="60" y="42"/>
                    </a:lnTo>
                    <a:lnTo>
                      <a:pt x="67" y="47"/>
                    </a:lnTo>
                    <a:lnTo>
                      <a:pt x="67" y="42"/>
                    </a:lnTo>
                    <a:lnTo>
                      <a:pt x="67" y="53"/>
                    </a:lnTo>
                    <a:lnTo>
                      <a:pt x="73" y="53"/>
                    </a:lnTo>
                    <a:lnTo>
                      <a:pt x="79" y="53"/>
                    </a:lnTo>
                    <a:lnTo>
                      <a:pt x="85" y="53"/>
                    </a:lnTo>
                    <a:lnTo>
                      <a:pt x="91" y="53"/>
                    </a:lnTo>
                    <a:lnTo>
                      <a:pt x="91" y="47"/>
                    </a:lnTo>
                    <a:lnTo>
                      <a:pt x="97" y="53"/>
                    </a:lnTo>
                    <a:lnTo>
                      <a:pt x="97" y="6"/>
                    </a:lnTo>
                    <a:lnTo>
                      <a:pt x="97" y="137"/>
                    </a:lnTo>
                    <a:lnTo>
                      <a:pt x="103" y="119"/>
                    </a:lnTo>
                    <a:lnTo>
                      <a:pt x="103" y="53"/>
                    </a:lnTo>
                    <a:lnTo>
                      <a:pt x="115" y="42"/>
                    </a:lnTo>
                    <a:lnTo>
                      <a:pt x="109" y="42"/>
                    </a:lnTo>
                    <a:lnTo>
                      <a:pt x="115" y="53"/>
                    </a:lnTo>
                    <a:lnTo>
                      <a:pt x="121" y="59"/>
                    </a:lnTo>
                    <a:lnTo>
                      <a:pt x="127" y="59"/>
                    </a:lnTo>
                    <a:lnTo>
                      <a:pt x="133" y="53"/>
                    </a:lnTo>
                    <a:lnTo>
                      <a:pt x="139" y="59"/>
                    </a:lnTo>
                    <a:lnTo>
                      <a:pt x="145" y="53"/>
                    </a:lnTo>
                    <a:lnTo>
                      <a:pt x="145" y="59"/>
                    </a:lnTo>
                    <a:lnTo>
                      <a:pt x="145" y="47"/>
                    </a:lnTo>
                    <a:lnTo>
                      <a:pt x="145" y="53"/>
                    </a:lnTo>
                    <a:lnTo>
                      <a:pt x="151" y="47"/>
                    </a:lnTo>
                    <a:lnTo>
                      <a:pt x="151" y="143"/>
                    </a:lnTo>
                    <a:lnTo>
                      <a:pt x="151" y="0"/>
                    </a:lnTo>
                    <a:lnTo>
                      <a:pt x="151" y="59"/>
                    </a:lnTo>
                    <a:lnTo>
                      <a:pt x="157" y="53"/>
                    </a:lnTo>
                    <a:lnTo>
                      <a:pt x="163" y="47"/>
                    </a:lnTo>
                    <a:lnTo>
                      <a:pt x="163" y="53"/>
                    </a:lnTo>
                    <a:lnTo>
                      <a:pt x="163" y="42"/>
                    </a:lnTo>
                    <a:lnTo>
                      <a:pt x="175" y="53"/>
                    </a:lnTo>
                    <a:lnTo>
                      <a:pt x="169" y="53"/>
                    </a:lnTo>
                    <a:lnTo>
                      <a:pt x="175" y="47"/>
                    </a:lnTo>
                    <a:lnTo>
                      <a:pt x="181" y="53"/>
                    </a:lnTo>
                    <a:lnTo>
                      <a:pt x="187" y="47"/>
                    </a:lnTo>
                    <a:lnTo>
                      <a:pt x="187" y="59"/>
                    </a:lnTo>
                    <a:lnTo>
                      <a:pt x="193" y="53"/>
                    </a:lnTo>
                    <a:lnTo>
                      <a:pt x="193" y="47"/>
                    </a:lnTo>
                    <a:lnTo>
                      <a:pt x="199" y="42"/>
                    </a:lnTo>
                    <a:lnTo>
                      <a:pt x="199" y="137"/>
                    </a:lnTo>
                    <a:lnTo>
                      <a:pt x="199" y="6"/>
                    </a:lnTo>
                    <a:lnTo>
                      <a:pt x="199" y="77"/>
                    </a:lnTo>
                    <a:lnTo>
                      <a:pt x="205" y="71"/>
                    </a:lnTo>
                    <a:lnTo>
                      <a:pt x="205" y="53"/>
                    </a:lnTo>
                    <a:lnTo>
                      <a:pt x="217" y="42"/>
                    </a:lnTo>
                    <a:lnTo>
                      <a:pt x="211" y="42"/>
                    </a:lnTo>
                    <a:lnTo>
                      <a:pt x="217" y="53"/>
                    </a:lnTo>
                    <a:lnTo>
                      <a:pt x="223" y="53"/>
                    </a:lnTo>
                    <a:lnTo>
                      <a:pt x="235" y="53"/>
                    </a:lnTo>
                    <a:lnTo>
                      <a:pt x="229" y="53"/>
                    </a:lnTo>
                    <a:lnTo>
                      <a:pt x="235" y="53"/>
                    </a:lnTo>
                    <a:lnTo>
                      <a:pt x="241" y="59"/>
                    </a:lnTo>
                    <a:lnTo>
                      <a:pt x="241" y="53"/>
                    </a:lnTo>
                    <a:lnTo>
                      <a:pt x="247" y="59"/>
                    </a:lnTo>
                    <a:lnTo>
                      <a:pt x="247" y="47"/>
                    </a:lnTo>
                    <a:lnTo>
                      <a:pt x="253" y="42"/>
                    </a:lnTo>
                    <a:lnTo>
                      <a:pt x="253" y="149"/>
                    </a:lnTo>
                    <a:lnTo>
                      <a:pt x="253" y="12"/>
                    </a:lnTo>
                    <a:lnTo>
                      <a:pt x="253" y="65"/>
                    </a:lnTo>
                    <a:lnTo>
                      <a:pt x="259" y="59"/>
                    </a:lnTo>
                    <a:lnTo>
                      <a:pt x="271" y="47"/>
                    </a:lnTo>
                    <a:lnTo>
                      <a:pt x="265" y="47"/>
                    </a:lnTo>
                    <a:lnTo>
                      <a:pt x="271" y="53"/>
                    </a:lnTo>
                    <a:lnTo>
                      <a:pt x="277" y="53"/>
                    </a:lnTo>
                    <a:lnTo>
                      <a:pt x="283" y="53"/>
                    </a:lnTo>
                    <a:lnTo>
                      <a:pt x="289" y="53"/>
                    </a:lnTo>
                    <a:lnTo>
                      <a:pt x="295" y="59"/>
                    </a:lnTo>
                    <a:lnTo>
                      <a:pt x="295" y="47"/>
                    </a:lnTo>
                    <a:lnTo>
                      <a:pt x="301" y="42"/>
                    </a:lnTo>
                    <a:lnTo>
                      <a:pt x="301" y="0"/>
                    </a:lnTo>
                    <a:lnTo>
                      <a:pt x="301" y="143"/>
                    </a:lnTo>
                    <a:lnTo>
                      <a:pt x="307" y="131"/>
                    </a:lnTo>
                    <a:lnTo>
                      <a:pt x="307" y="47"/>
                    </a:lnTo>
                    <a:lnTo>
                      <a:pt x="320" y="36"/>
                    </a:lnTo>
                    <a:lnTo>
                      <a:pt x="313" y="36"/>
                    </a:lnTo>
                    <a:lnTo>
                      <a:pt x="320" y="47"/>
                    </a:lnTo>
                    <a:lnTo>
                      <a:pt x="326" y="47"/>
                    </a:lnTo>
                    <a:lnTo>
                      <a:pt x="338" y="47"/>
                    </a:lnTo>
                    <a:lnTo>
                      <a:pt x="332" y="47"/>
                    </a:lnTo>
                    <a:lnTo>
                      <a:pt x="338" y="53"/>
                    </a:lnTo>
                    <a:lnTo>
                      <a:pt x="344" y="59"/>
                    </a:lnTo>
                    <a:lnTo>
                      <a:pt x="344" y="47"/>
                    </a:lnTo>
                    <a:lnTo>
                      <a:pt x="350" y="42"/>
                    </a:lnTo>
                    <a:lnTo>
                      <a:pt x="350" y="137"/>
                    </a:lnTo>
                    <a:lnTo>
                      <a:pt x="350" y="6"/>
                    </a:lnTo>
                    <a:lnTo>
                      <a:pt x="350" y="131"/>
                    </a:lnTo>
                    <a:lnTo>
                      <a:pt x="356" y="107"/>
                    </a:lnTo>
                    <a:lnTo>
                      <a:pt x="356" y="53"/>
                    </a:lnTo>
                    <a:lnTo>
                      <a:pt x="368" y="42"/>
                    </a:lnTo>
                    <a:lnTo>
                      <a:pt x="362" y="42"/>
                    </a:lnTo>
                    <a:lnTo>
                      <a:pt x="368" y="53"/>
                    </a:lnTo>
                    <a:lnTo>
                      <a:pt x="374" y="53"/>
                    </a:lnTo>
                    <a:lnTo>
                      <a:pt x="380" y="53"/>
                    </a:lnTo>
                    <a:lnTo>
                      <a:pt x="386" y="59"/>
                    </a:lnTo>
                    <a:lnTo>
                      <a:pt x="386" y="53"/>
                    </a:lnTo>
                    <a:lnTo>
                      <a:pt x="386" y="65"/>
                    </a:lnTo>
                    <a:lnTo>
                      <a:pt x="392" y="59"/>
                    </a:lnTo>
                    <a:lnTo>
                      <a:pt x="392" y="71"/>
                    </a:lnTo>
                    <a:lnTo>
                      <a:pt x="392" y="65"/>
                    </a:lnTo>
                    <a:lnTo>
                      <a:pt x="398" y="59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" name="Freeform 67">
                <a:extLst>
                  <a:ext uri="{FF2B5EF4-FFF2-40B4-BE49-F238E27FC236}">
                    <a16:creationId xmlns:a16="http://schemas.microsoft.com/office/drawing/2014/main" id="{D7F68FFD-8365-5D49-9058-5847F0FDD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9" y="3515"/>
                <a:ext cx="91" cy="83"/>
              </a:xfrm>
              <a:custGeom>
                <a:avLst/>
                <a:gdLst>
                  <a:gd name="T0" fmla="*/ 0 w 355"/>
                  <a:gd name="T1" fmla="*/ 14 h 155"/>
                  <a:gd name="T2" fmla="*/ 0 w 355"/>
                  <a:gd name="T3" fmla="*/ 4 h 155"/>
                  <a:gd name="T4" fmla="*/ 0 w 355"/>
                  <a:gd name="T5" fmla="*/ 16 h 155"/>
                  <a:gd name="T6" fmla="*/ 0 w 355"/>
                  <a:gd name="T7" fmla="*/ 13 h 155"/>
                  <a:gd name="T8" fmla="*/ 0 w 355"/>
                  <a:gd name="T9" fmla="*/ 13 h 155"/>
                  <a:gd name="T10" fmla="*/ 0 w 355"/>
                  <a:gd name="T11" fmla="*/ 11 h 155"/>
                  <a:gd name="T12" fmla="*/ 0 w 355"/>
                  <a:gd name="T13" fmla="*/ 19 h 155"/>
                  <a:gd name="T14" fmla="*/ 0 w 355"/>
                  <a:gd name="T15" fmla="*/ 11 h 155"/>
                  <a:gd name="T16" fmla="*/ 0 w 355"/>
                  <a:gd name="T17" fmla="*/ 12 h 155"/>
                  <a:gd name="T18" fmla="*/ 0 w 355"/>
                  <a:gd name="T19" fmla="*/ 14 h 155"/>
                  <a:gd name="T20" fmla="*/ 0 w 355"/>
                  <a:gd name="T21" fmla="*/ 13 h 155"/>
                  <a:gd name="T22" fmla="*/ 0 w 355"/>
                  <a:gd name="T23" fmla="*/ 2 h 155"/>
                  <a:gd name="T24" fmla="*/ 0 w 355"/>
                  <a:gd name="T25" fmla="*/ 14 h 155"/>
                  <a:gd name="T26" fmla="*/ 0 w 355"/>
                  <a:gd name="T27" fmla="*/ 12 h 155"/>
                  <a:gd name="T28" fmla="*/ 0 w 355"/>
                  <a:gd name="T29" fmla="*/ 16 h 155"/>
                  <a:gd name="T30" fmla="*/ 0 w 355"/>
                  <a:gd name="T31" fmla="*/ 16 h 155"/>
                  <a:gd name="T32" fmla="*/ 0 w 355"/>
                  <a:gd name="T33" fmla="*/ 14 h 155"/>
                  <a:gd name="T34" fmla="*/ 0 w 355"/>
                  <a:gd name="T35" fmla="*/ 34 h 155"/>
                  <a:gd name="T36" fmla="*/ 0 w 355"/>
                  <a:gd name="T37" fmla="*/ 12 h 155"/>
                  <a:gd name="T38" fmla="*/ 0 w 355"/>
                  <a:gd name="T39" fmla="*/ 11 h 155"/>
                  <a:gd name="T40" fmla="*/ 0 w 355"/>
                  <a:gd name="T41" fmla="*/ 12 h 155"/>
                  <a:gd name="T42" fmla="*/ 0 w 355"/>
                  <a:gd name="T43" fmla="*/ 12 h 155"/>
                  <a:gd name="T44" fmla="*/ 0 w 355"/>
                  <a:gd name="T45" fmla="*/ 12 h 155"/>
                  <a:gd name="T46" fmla="*/ 0 w 355"/>
                  <a:gd name="T47" fmla="*/ 34 h 155"/>
                  <a:gd name="T48" fmla="*/ 0 w 355"/>
                  <a:gd name="T49" fmla="*/ 16 h 155"/>
                  <a:gd name="T50" fmla="*/ 0 w 355"/>
                  <a:gd name="T51" fmla="*/ 13 h 155"/>
                  <a:gd name="T52" fmla="*/ 0 w 355"/>
                  <a:gd name="T53" fmla="*/ 13 h 155"/>
                  <a:gd name="T54" fmla="*/ 0 w 355"/>
                  <a:gd name="T55" fmla="*/ 13 h 155"/>
                  <a:gd name="T56" fmla="*/ 0 w 355"/>
                  <a:gd name="T57" fmla="*/ 14 h 155"/>
                  <a:gd name="T58" fmla="*/ 0 w 355"/>
                  <a:gd name="T59" fmla="*/ 16 h 155"/>
                  <a:gd name="T60" fmla="*/ 0 w 355"/>
                  <a:gd name="T61" fmla="*/ 34 h 155"/>
                  <a:gd name="T62" fmla="*/ 0 w 355"/>
                  <a:gd name="T63" fmla="*/ 17 h 155"/>
                  <a:gd name="T64" fmla="*/ 0 w 355"/>
                  <a:gd name="T65" fmla="*/ 12 h 155"/>
                  <a:gd name="T66" fmla="*/ 0 w 355"/>
                  <a:gd name="T67" fmla="*/ 14 h 155"/>
                  <a:gd name="T68" fmla="*/ 0 w 355"/>
                  <a:gd name="T69" fmla="*/ 13 h 155"/>
                  <a:gd name="T70" fmla="*/ 0 w 355"/>
                  <a:gd name="T71" fmla="*/ 13 h 155"/>
                  <a:gd name="T72" fmla="*/ 0 w 355"/>
                  <a:gd name="T73" fmla="*/ 12 h 155"/>
                  <a:gd name="T74" fmla="*/ 0 w 355"/>
                  <a:gd name="T75" fmla="*/ 2 h 155"/>
                  <a:gd name="T76" fmla="*/ 0 w 355"/>
                  <a:gd name="T77" fmla="*/ 11 h 155"/>
                  <a:gd name="T78" fmla="*/ 0 w 355"/>
                  <a:gd name="T79" fmla="*/ 12 h 155"/>
                  <a:gd name="T80" fmla="*/ 0 w 355"/>
                  <a:gd name="T81" fmla="*/ 13 h 155"/>
                  <a:gd name="T82" fmla="*/ 0 w 355"/>
                  <a:gd name="T83" fmla="*/ 12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55" h="155">
                    <a:moveTo>
                      <a:pt x="0" y="65"/>
                    </a:moveTo>
                    <a:lnTo>
                      <a:pt x="0" y="71"/>
                    </a:lnTo>
                    <a:lnTo>
                      <a:pt x="0" y="65"/>
                    </a:lnTo>
                    <a:lnTo>
                      <a:pt x="6" y="59"/>
                    </a:lnTo>
                    <a:lnTo>
                      <a:pt x="6" y="155"/>
                    </a:lnTo>
                    <a:lnTo>
                      <a:pt x="6" y="18"/>
                    </a:lnTo>
                    <a:lnTo>
                      <a:pt x="6" y="71"/>
                    </a:lnTo>
                    <a:lnTo>
                      <a:pt x="12" y="65"/>
                    </a:lnTo>
                    <a:lnTo>
                      <a:pt x="12" y="71"/>
                    </a:lnTo>
                    <a:lnTo>
                      <a:pt x="12" y="59"/>
                    </a:lnTo>
                    <a:lnTo>
                      <a:pt x="18" y="53"/>
                    </a:lnTo>
                    <a:lnTo>
                      <a:pt x="24" y="59"/>
                    </a:lnTo>
                    <a:lnTo>
                      <a:pt x="30" y="59"/>
                    </a:lnTo>
                    <a:lnTo>
                      <a:pt x="36" y="59"/>
                    </a:lnTo>
                    <a:lnTo>
                      <a:pt x="48" y="59"/>
                    </a:lnTo>
                    <a:lnTo>
                      <a:pt x="48" y="53"/>
                    </a:lnTo>
                    <a:lnTo>
                      <a:pt x="54" y="48"/>
                    </a:lnTo>
                    <a:lnTo>
                      <a:pt x="54" y="143"/>
                    </a:lnTo>
                    <a:lnTo>
                      <a:pt x="54" y="0"/>
                    </a:lnTo>
                    <a:lnTo>
                      <a:pt x="54" y="83"/>
                    </a:lnTo>
                    <a:lnTo>
                      <a:pt x="60" y="71"/>
                    </a:lnTo>
                    <a:lnTo>
                      <a:pt x="60" y="53"/>
                    </a:lnTo>
                    <a:lnTo>
                      <a:pt x="66" y="48"/>
                    </a:lnTo>
                    <a:lnTo>
                      <a:pt x="66" y="53"/>
                    </a:lnTo>
                    <a:lnTo>
                      <a:pt x="66" y="42"/>
                    </a:lnTo>
                    <a:lnTo>
                      <a:pt x="78" y="53"/>
                    </a:lnTo>
                    <a:lnTo>
                      <a:pt x="78" y="59"/>
                    </a:lnTo>
                    <a:lnTo>
                      <a:pt x="84" y="59"/>
                    </a:lnTo>
                    <a:lnTo>
                      <a:pt x="90" y="65"/>
                    </a:lnTo>
                    <a:lnTo>
                      <a:pt x="96" y="59"/>
                    </a:lnTo>
                    <a:lnTo>
                      <a:pt x="96" y="65"/>
                    </a:lnTo>
                    <a:lnTo>
                      <a:pt x="96" y="59"/>
                    </a:lnTo>
                    <a:lnTo>
                      <a:pt x="102" y="53"/>
                    </a:lnTo>
                    <a:lnTo>
                      <a:pt x="102" y="149"/>
                    </a:lnTo>
                    <a:lnTo>
                      <a:pt x="102" y="12"/>
                    </a:lnTo>
                    <a:lnTo>
                      <a:pt x="102" y="137"/>
                    </a:lnTo>
                    <a:lnTo>
                      <a:pt x="108" y="113"/>
                    </a:lnTo>
                    <a:lnTo>
                      <a:pt x="108" y="65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14" y="53"/>
                    </a:lnTo>
                    <a:lnTo>
                      <a:pt x="120" y="59"/>
                    </a:lnTo>
                    <a:lnTo>
                      <a:pt x="132" y="71"/>
                    </a:lnTo>
                    <a:lnTo>
                      <a:pt x="126" y="71"/>
                    </a:lnTo>
                    <a:lnTo>
                      <a:pt x="132" y="71"/>
                    </a:lnTo>
                    <a:lnTo>
                      <a:pt x="138" y="65"/>
                    </a:lnTo>
                    <a:lnTo>
                      <a:pt x="144" y="71"/>
                    </a:lnTo>
                    <a:lnTo>
                      <a:pt x="144" y="65"/>
                    </a:lnTo>
                    <a:lnTo>
                      <a:pt x="144" y="71"/>
                    </a:lnTo>
                    <a:lnTo>
                      <a:pt x="150" y="65"/>
                    </a:lnTo>
                    <a:lnTo>
                      <a:pt x="150" y="53"/>
                    </a:lnTo>
                    <a:lnTo>
                      <a:pt x="156" y="48"/>
                    </a:lnTo>
                    <a:lnTo>
                      <a:pt x="156" y="149"/>
                    </a:lnTo>
                    <a:lnTo>
                      <a:pt x="156" y="12"/>
                    </a:lnTo>
                    <a:lnTo>
                      <a:pt x="156" y="59"/>
                    </a:lnTo>
                    <a:lnTo>
                      <a:pt x="162" y="53"/>
                    </a:lnTo>
                    <a:lnTo>
                      <a:pt x="168" y="48"/>
                    </a:lnTo>
                    <a:lnTo>
                      <a:pt x="168" y="42"/>
                    </a:lnTo>
                    <a:lnTo>
                      <a:pt x="168" y="48"/>
                    </a:lnTo>
                    <a:lnTo>
                      <a:pt x="181" y="59"/>
                    </a:lnTo>
                    <a:lnTo>
                      <a:pt x="174" y="59"/>
                    </a:lnTo>
                    <a:lnTo>
                      <a:pt x="181" y="53"/>
                    </a:lnTo>
                    <a:lnTo>
                      <a:pt x="187" y="59"/>
                    </a:lnTo>
                    <a:lnTo>
                      <a:pt x="193" y="53"/>
                    </a:lnTo>
                    <a:lnTo>
                      <a:pt x="193" y="65"/>
                    </a:lnTo>
                    <a:lnTo>
                      <a:pt x="199" y="59"/>
                    </a:lnTo>
                    <a:lnTo>
                      <a:pt x="199" y="53"/>
                    </a:lnTo>
                    <a:lnTo>
                      <a:pt x="205" y="48"/>
                    </a:lnTo>
                    <a:lnTo>
                      <a:pt x="205" y="149"/>
                    </a:lnTo>
                    <a:lnTo>
                      <a:pt x="205" y="6"/>
                    </a:lnTo>
                    <a:lnTo>
                      <a:pt x="205" y="77"/>
                    </a:lnTo>
                    <a:lnTo>
                      <a:pt x="211" y="71"/>
                    </a:lnTo>
                    <a:lnTo>
                      <a:pt x="211" y="59"/>
                    </a:lnTo>
                    <a:lnTo>
                      <a:pt x="217" y="53"/>
                    </a:lnTo>
                    <a:lnTo>
                      <a:pt x="217" y="59"/>
                    </a:lnTo>
                    <a:lnTo>
                      <a:pt x="217" y="48"/>
                    </a:lnTo>
                    <a:lnTo>
                      <a:pt x="217" y="53"/>
                    </a:lnTo>
                    <a:lnTo>
                      <a:pt x="223" y="59"/>
                    </a:lnTo>
                    <a:lnTo>
                      <a:pt x="229" y="65"/>
                    </a:lnTo>
                    <a:lnTo>
                      <a:pt x="229" y="59"/>
                    </a:lnTo>
                    <a:lnTo>
                      <a:pt x="235" y="65"/>
                    </a:lnTo>
                    <a:lnTo>
                      <a:pt x="235" y="59"/>
                    </a:lnTo>
                    <a:lnTo>
                      <a:pt x="241" y="65"/>
                    </a:lnTo>
                    <a:lnTo>
                      <a:pt x="241" y="59"/>
                    </a:lnTo>
                    <a:lnTo>
                      <a:pt x="241" y="65"/>
                    </a:lnTo>
                    <a:lnTo>
                      <a:pt x="247" y="71"/>
                    </a:lnTo>
                    <a:lnTo>
                      <a:pt x="247" y="59"/>
                    </a:lnTo>
                    <a:lnTo>
                      <a:pt x="253" y="53"/>
                    </a:lnTo>
                    <a:lnTo>
                      <a:pt x="253" y="149"/>
                    </a:lnTo>
                    <a:lnTo>
                      <a:pt x="253" y="12"/>
                    </a:lnTo>
                    <a:lnTo>
                      <a:pt x="253" y="83"/>
                    </a:lnTo>
                    <a:lnTo>
                      <a:pt x="259" y="77"/>
                    </a:lnTo>
                    <a:lnTo>
                      <a:pt x="259" y="59"/>
                    </a:lnTo>
                    <a:lnTo>
                      <a:pt x="259" y="65"/>
                    </a:lnTo>
                    <a:lnTo>
                      <a:pt x="271" y="53"/>
                    </a:lnTo>
                    <a:lnTo>
                      <a:pt x="265" y="53"/>
                    </a:lnTo>
                    <a:lnTo>
                      <a:pt x="271" y="65"/>
                    </a:lnTo>
                    <a:lnTo>
                      <a:pt x="277" y="65"/>
                    </a:lnTo>
                    <a:lnTo>
                      <a:pt x="289" y="65"/>
                    </a:lnTo>
                    <a:lnTo>
                      <a:pt x="283" y="65"/>
                    </a:lnTo>
                    <a:lnTo>
                      <a:pt x="289" y="59"/>
                    </a:lnTo>
                    <a:lnTo>
                      <a:pt x="295" y="65"/>
                    </a:lnTo>
                    <a:lnTo>
                      <a:pt x="295" y="71"/>
                    </a:lnTo>
                    <a:lnTo>
                      <a:pt x="295" y="59"/>
                    </a:lnTo>
                    <a:lnTo>
                      <a:pt x="295" y="65"/>
                    </a:lnTo>
                    <a:lnTo>
                      <a:pt x="301" y="59"/>
                    </a:lnTo>
                    <a:lnTo>
                      <a:pt x="301" y="53"/>
                    </a:lnTo>
                    <a:lnTo>
                      <a:pt x="307" y="48"/>
                    </a:lnTo>
                    <a:lnTo>
                      <a:pt x="307" y="149"/>
                    </a:lnTo>
                    <a:lnTo>
                      <a:pt x="307" y="6"/>
                    </a:lnTo>
                    <a:lnTo>
                      <a:pt x="307" y="59"/>
                    </a:lnTo>
                    <a:lnTo>
                      <a:pt x="313" y="53"/>
                    </a:lnTo>
                    <a:lnTo>
                      <a:pt x="319" y="48"/>
                    </a:lnTo>
                    <a:lnTo>
                      <a:pt x="319" y="42"/>
                    </a:lnTo>
                    <a:lnTo>
                      <a:pt x="319" y="48"/>
                    </a:lnTo>
                    <a:lnTo>
                      <a:pt x="325" y="53"/>
                    </a:lnTo>
                    <a:lnTo>
                      <a:pt x="331" y="53"/>
                    </a:lnTo>
                    <a:lnTo>
                      <a:pt x="337" y="53"/>
                    </a:lnTo>
                    <a:lnTo>
                      <a:pt x="343" y="59"/>
                    </a:lnTo>
                    <a:lnTo>
                      <a:pt x="343" y="53"/>
                    </a:lnTo>
                    <a:lnTo>
                      <a:pt x="343" y="59"/>
                    </a:lnTo>
                    <a:lnTo>
                      <a:pt x="349" y="53"/>
                    </a:lnTo>
                    <a:lnTo>
                      <a:pt x="349" y="48"/>
                    </a:lnTo>
                    <a:lnTo>
                      <a:pt x="355" y="42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" name="Freeform 68">
                <a:extLst>
                  <a:ext uri="{FF2B5EF4-FFF2-40B4-BE49-F238E27FC236}">
                    <a16:creationId xmlns:a16="http://schemas.microsoft.com/office/drawing/2014/main" id="{A23FAD7E-6E8F-A541-9D3D-F72D80EE7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2" y="3515"/>
                <a:ext cx="115" cy="83"/>
              </a:xfrm>
              <a:custGeom>
                <a:avLst/>
                <a:gdLst>
                  <a:gd name="T0" fmla="*/ 0 w 446"/>
                  <a:gd name="T1" fmla="*/ 2 h 155"/>
                  <a:gd name="T2" fmla="*/ 0 w 446"/>
                  <a:gd name="T3" fmla="*/ 11 h 155"/>
                  <a:gd name="T4" fmla="*/ 0 w 446"/>
                  <a:gd name="T5" fmla="*/ 12 h 155"/>
                  <a:gd name="T6" fmla="*/ 0 w 446"/>
                  <a:gd name="T7" fmla="*/ 13 h 155"/>
                  <a:gd name="T8" fmla="*/ 0 w 446"/>
                  <a:gd name="T9" fmla="*/ 13 h 155"/>
                  <a:gd name="T10" fmla="*/ 0 w 446"/>
                  <a:gd name="T11" fmla="*/ 35 h 155"/>
                  <a:gd name="T12" fmla="*/ 0 w 446"/>
                  <a:gd name="T13" fmla="*/ 21 h 155"/>
                  <a:gd name="T14" fmla="*/ 0 w 446"/>
                  <a:gd name="T15" fmla="*/ 11 h 155"/>
                  <a:gd name="T16" fmla="*/ 0 w 446"/>
                  <a:gd name="T17" fmla="*/ 13 h 155"/>
                  <a:gd name="T18" fmla="*/ 0 w 446"/>
                  <a:gd name="T19" fmla="*/ 12 h 155"/>
                  <a:gd name="T20" fmla="*/ 0 w 446"/>
                  <a:gd name="T21" fmla="*/ 32 h 155"/>
                  <a:gd name="T22" fmla="*/ 0 w 446"/>
                  <a:gd name="T23" fmla="*/ 12 h 155"/>
                  <a:gd name="T24" fmla="*/ 0 w 446"/>
                  <a:gd name="T25" fmla="*/ 12 h 155"/>
                  <a:gd name="T26" fmla="*/ 0 w 446"/>
                  <a:gd name="T27" fmla="*/ 12 h 155"/>
                  <a:gd name="T28" fmla="*/ 0 w 446"/>
                  <a:gd name="T29" fmla="*/ 12 h 155"/>
                  <a:gd name="T30" fmla="*/ 0 w 446"/>
                  <a:gd name="T31" fmla="*/ 11 h 155"/>
                  <a:gd name="T32" fmla="*/ 0 w 446"/>
                  <a:gd name="T33" fmla="*/ 13 h 155"/>
                  <a:gd name="T34" fmla="*/ 0 w 446"/>
                  <a:gd name="T35" fmla="*/ 13 h 155"/>
                  <a:gd name="T36" fmla="*/ 0 w 446"/>
                  <a:gd name="T37" fmla="*/ 14 h 155"/>
                  <a:gd name="T38" fmla="*/ 0 w 446"/>
                  <a:gd name="T39" fmla="*/ 12 h 155"/>
                  <a:gd name="T40" fmla="*/ 0 w 446"/>
                  <a:gd name="T41" fmla="*/ 14 h 155"/>
                  <a:gd name="T42" fmla="*/ 0 w 446"/>
                  <a:gd name="T43" fmla="*/ 13 h 155"/>
                  <a:gd name="T44" fmla="*/ 0 w 446"/>
                  <a:gd name="T45" fmla="*/ 13 h 155"/>
                  <a:gd name="T46" fmla="*/ 0 w 446"/>
                  <a:gd name="T47" fmla="*/ 13 h 155"/>
                  <a:gd name="T48" fmla="*/ 0 w 446"/>
                  <a:gd name="T49" fmla="*/ 4 h 155"/>
                  <a:gd name="T50" fmla="*/ 0 w 446"/>
                  <a:gd name="T51" fmla="*/ 12 h 155"/>
                  <a:gd name="T52" fmla="*/ 0 w 446"/>
                  <a:gd name="T53" fmla="*/ 12 h 155"/>
                  <a:gd name="T54" fmla="*/ 0 w 446"/>
                  <a:gd name="T55" fmla="*/ 12 h 155"/>
                  <a:gd name="T56" fmla="*/ 0 w 446"/>
                  <a:gd name="T57" fmla="*/ 10 h 155"/>
                  <a:gd name="T58" fmla="*/ 0 w 446"/>
                  <a:gd name="T59" fmla="*/ 11 h 155"/>
                  <a:gd name="T60" fmla="*/ 0 w 446"/>
                  <a:gd name="T61" fmla="*/ 14 h 155"/>
                  <a:gd name="T62" fmla="*/ 0 w 446"/>
                  <a:gd name="T63" fmla="*/ 14 h 155"/>
                  <a:gd name="T64" fmla="*/ 0 w 446"/>
                  <a:gd name="T65" fmla="*/ 16 h 155"/>
                  <a:gd name="T66" fmla="*/ 0 w 446"/>
                  <a:gd name="T67" fmla="*/ 34 h 155"/>
                  <a:gd name="T68" fmla="*/ 0 w 446"/>
                  <a:gd name="T69" fmla="*/ 13 h 155"/>
                  <a:gd name="T70" fmla="*/ 0 w 446"/>
                  <a:gd name="T71" fmla="*/ 13 h 155"/>
                  <a:gd name="T72" fmla="*/ 0 w 446"/>
                  <a:gd name="T73" fmla="*/ 13 h 155"/>
                  <a:gd name="T74" fmla="*/ 0 w 446"/>
                  <a:gd name="T75" fmla="*/ 11 h 155"/>
                  <a:gd name="T76" fmla="*/ 0 w 446"/>
                  <a:gd name="T77" fmla="*/ 6 h 155"/>
                  <a:gd name="T78" fmla="*/ 0 w 446"/>
                  <a:gd name="T79" fmla="*/ 12 h 155"/>
                  <a:gd name="T80" fmla="*/ 0 w 446"/>
                  <a:gd name="T81" fmla="*/ 12 h 155"/>
                  <a:gd name="T82" fmla="*/ 0 w 446"/>
                  <a:gd name="T83" fmla="*/ 13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6" h="155">
                    <a:moveTo>
                      <a:pt x="0" y="42"/>
                    </a:moveTo>
                    <a:lnTo>
                      <a:pt x="0" y="143"/>
                    </a:lnTo>
                    <a:lnTo>
                      <a:pt x="0" y="6"/>
                    </a:lnTo>
                    <a:lnTo>
                      <a:pt x="0" y="53"/>
                    </a:lnTo>
                    <a:lnTo>
                      <a:pt x="6" y="53"/>
                    </a:lnTo>
                    <a:lnTo>
                      <a:pt x="12" y="48"/>
                    </a:lnTo>
                    <a:lnTo>
                      <a:pt x="24" y="59"/>
                    </a:lnTo>
                    <a:lnTo>
                      <a:pt x="18" y="59"/>
                    </a:lnTo>
                    <a:lnTo>
                      <a:pt x="24" y="53"/>
                    </a:lnTo>
                    <a:lnTo>
                      <a:pt x="30" y="59"/>
                    </a:lnTo>
                    <a:lnTo>
                      <a:pt x="36" y="53"/>
                    </a:lnTo>
                    <a:lnTo>
                      <a:pt x="36" y="59"/>
                    </a:lnTo>
                    <a:lnTo>
                      <a:pt x="42" y="65"/>
                    </a:lnTo>
                    <a:lnTo>
                      <a:pt x="42" y="71"/>
                    </a:lnTo>
                    <a:lnTo>
                      <a:pt x="42" y="59"/>
                    </a:lnTo>
                    <a:lnTo>
                      <a:pt x="42" y="65"/>
                    </a:lnTo>
                    <a:lnTo>
                      <a:pt x="48" y="59"/>
                    </a:lnTo>
                    <a:lnTo>
                      <a:pt x="48" y="155"/>
                    </a:lnTo>
                    <a:lnTo>
                      <a:pt x="48" y="18"/>
                    </a:lnTo>
                    <a:lnTo>
                      <a:pt x="48" y="113"/>
                    </a:lnTo>
                    <a:lnTo>
                      <a:pt x="54" y="95"/>
                    </a:lnTo>
                    <a:lnTo>
                      <a:pt x="54" y="59"/>
                    </a:lnTo>
                    <a:lnTo>
                      <a:pt x="60" y="53"/>
                    </a:lnTo>
                    <a:lnTo>
                      <a:pt x="66" y="48"/>
                    </a:lnTo>
                    <a:lnTo>
                      <a:pt x="66" y="59"/>
                    </a:lnTo>
                    <a:lnTo>
                      <a:pt x="72" y="59"/>
                    </a:lnTo>
                    <a:lnTo>
                      <a:pt x="78" y="59"/>
                    </a:lnTo>
                    <a:lnTo>
                      <a:pt x="91" y="59"/>
                    </a:lnTo>
                    <a:lnTo>
                      <a:pt x="85" y="59"/>
                    </a:lnTo>
                    <a:lnTo>
                      <a:pt x="91" y="53"/>
                    </a:lnTo>
                    <a:lnTo>
                      <a:pt x="97" y="48"/>
                    </a:lnTo>
                    <a:lnTo>
                      <a:pt x="97" y="0"/>
                    </a:lnTo>
                    <a:lnTo>
                      <a:pt x="97" y="143"/>
                    </a:lnTo>
                    <a:lnTo>
                      <a:pt x="103" y="131"/>
                    </a:lnTo>
                    <a:lnTo>
                      <a:pt x="103" y="48"/>
                    </a:lnTo>
                    <a:lnTo>
                      <a:pt x="109" y="53"/>
                    </a:lnTo>
                    <a:lnTo>
                      <a:pt x="109" y="42"/>
                    </a:lnTo>
                    <a:lnTo>
                      <a:pt x="115" y="48"/>
                    </a:lnTo>
                    <a:lnTo>
                      <a:pt x="121" y="53"/>
                    </a:lnTo>
                    <a:lnTo>
                      <a:pt x="127" y="48"/>
                    </a:lnTo>
                    <a:lnTo>
                      <a:pt x="127" y="53"/>
                    </a:lnTo>
                    <a:lnTo>
                      <a:pt x="139" y="53"/>
                    </a:lnTo>
                    <a:lnTo>
                      <a:pt x="133" y="53"/>
                    </a:lnTo>
                    <a:lnTo>
                      <a:pt x="139" y="59"/>
                    </a:lnTo>
                    <a:lnTo>
                      <a:pt x="145" y="53"/>
                    </a:lnTo>
                    <a:lnTo>
                      <a:pt x="145" y="59"/>
                    </a:lnTo>
                    <a:lnTo>
                      <a:pt x="145" y="53"/>
                    </a:lnTo>
                    <a:lnTo>
                      <a:pt x="151" y="48"/>
                    </a:lnTo>
                    <a:lnTo>
                      <a:pt x="151" y="143"/>
                    </a:lnTo>
                    <a:lnTo>
                      <a:pt x="151" y="6"/>
                    </a:lnTo>
                    <a:lnTo>
                      <a:pt x="151" y="59"/>
                    </a:lnTo>
                    <a:lnTo>
                      <a:pt x="157" y="53"/>
                    </a:lnTo>
                    <a:lnTo>
                      <a:pt x="163" y="48"/>
                    </a:lnTo>
                    <a:lnTo>
                      <a:pt x="175" y="59"/>
                    </a:lnTo>
                    <a:lnTo>
                      <a:pt x="169" y="59"/>
                    </a:lnTo>
                    <a:lnTo>
                      <a:pt x="175" y="59"/>
                    </a:lnTo>
                    <a:lnTo>
                      <a:pt x="181" y="65"/>
                    </a:lnTo>
                    <a:lnTo>
                      <a:pt x="193" y="65"/>
                    </a:lnTo>
                    <a:lnTo>
                      <a:pt x="193" y="59"/>
                    </a:lnTo>
                    <a:lnTo>
                      <a:pt x="199" y="53"/>
                    </a:lnTo>
                    <a:lnTo>
                      <a:pt x="199" y="149"/>
                    </a:lnTo>
                    <a:lnTo>
                      <a:pt x="199" y="12"/>
                    </a:lnTo>
                    <a:lnTo>
                      <a:pt x="199" y="65"/>
                    </a:lnTo>
                    <a:lnTo>
                      <a:pt x="205" y="59"/>
                    </a:lnTo>
                    <a:lnTo>
                      <a:pt x="211" y="53"/>
                    </a:lnTo>
                    <a:lnTo>
                      <a:pt x="217" y="59"/>
                    </a:lnTo>
                    <a:lnTo>
                      <a:pt x="223" y="59"/>
                    </a:lnTo>
                    <a:lnTo>
                      <a:pt x="229" y="59"/>
                    </a:lnTo>
                    <a:lnTo>
                      <a:pt x="235" y="59"/>
                    </a:lnTo>
                    <a:lnTo>
                      <a:pt x="241" y="65"/>
                    </a:lnTo>
                    <a:lnTo>
                      <a:pt x="241" y="53"/>
                    </a:lnTo>
                    <a:lnTo>
                      <a:pt x="241" y="59"/>
                    </a:lnTo>
                    <a:lnTo>
                      <a:pt x="247" y="53"/>
                    </a:lnTo>
                    <a:lnTo>
                      <a:pt x="247" y="6"/>
                    </a:lnTo>
                    <a:lnTo>
                      <a:pt x="247" y="18"/>
                    </a:lnTo>
                    <a:lnTo>
                      <a:pt x="253" y="42"/>
                    </a:lnTo>
                    <a:lnTo>
                      <a:pt x="253" y="137"/>
                    </a:lnTo>
                    <a:lnTo>
                      <a:pt x="253" y="53"/>
                    </a:lnTo>
                    <a:lnTo>
                      <a:pt x="259" y="48"/>
                    </a:lnTo>
                    <a:lnTo>
                      <a:pt x="271" y="48"/>
                    </a:lnTo>
                    <a:lnTo>
                      <a:pt x="271" y="53"/>
                    </a:lnTo>
                    <a:lnTo>
                      <a:pt x="277" y="53"/>
                    </a:lnTo>
                    <a:lnTo>
                      <a:pt x="283" y="53"/>
                    </a:lnTo>
                    <a:lnTo>
                      <a:pt x="295" y="53"/>
                    </a:lnTo>
                    <a:lnTo>
                      <a:pt x="295" y="6"/>
                    </a:lnTo>
                    <a:lnTo>
                      <a:pt x="295" y="18"/>
                    </a:lnTo>
                    <a:lnTo>
                      <a:pt x="301" y="42"/>
                    </a:lnTo>
                    <a:lnTo>
                      <a:pt x="301" y="143"/>
                    </a:lnTo>
                    <a:lnTo>
                      <a:pt x="301" y="53"/>
                    </a:lnTo>
                    <a:lnTo>
                      <a:pt x="307" y="48"/>
                    </a:lnTo>
                    <a:lnTo>
                      <a:pt x="319" y="59"/>
                    </a:lnTo>
                    <a:lnTo>
                      <a:pt x="319" y="65"/>
                    </a:lnTo>
                    <a:lnTo>
                      <a:pt x="331" y="65"/>
                    </a:lnTo>
                    <a:lnTo>
                      <a:pt x="325" y="65"/>
                    </a:lnTo>
                    <a:lnTo>
                      <a:pt x="331" y="59"/>
                    </a:lnTo>
                    <a:lnTo>
                      <a:pt x="338" y="65"/>
                    </a:lnTo>
                    <a:lnTo>
                      <a:pt x="338" y="71"/>
                    </a:lnTo>
                    <a:lnTo>
                      <a:pt x="344" y="65"/>
                    </a:lnTo>
                    <a:lnTo>
                      <a:pt x="344" y="71"/>
                    </a:lnTo>
                    <a:lnTo>
                      <a:pt x="344" y="59"/>
                    </a:lnTo>
                    <a:lnTo>
                      <a:pt x="350" y="53"/>
                    </a:lnTo>
                    <a:lnTo>
                      <a:pt x="350" y="149"/>
                    </a:lnTo>
                    <a:lnTo>
                      <a:pt x="350" y="12"/>
                    </a:lnTo>
                    <a:lnTo>
                      <a:pt x="350" y="71"/>
                    </a:lnTo>
                    <a:lnTo>
                      <a:pt x="362" y="59"/>
                    </a:lnTo>
                    <a:lnTo>
                      <a:pt x="362" y="53"/>
                    </a:lnTo>
                    <a:lnTo>
                      <a:pt x="368" y="59"/>
                    </a:lnTo>
                    <a:lnTo>
                      <a:pt x="374" y="59"/>
                    </a:lnTo>
                    <a:lnTo>
                      <a:pt x="380" y="65"/>
                    </a:lnTo>
                    <a:lnTo>
                      <a:pt x="380" y="59"/>
                    </a:lnTo>
                    <a:lnTo>
                      <a:pt x="392" y="59"/>
                    </a:lnTo>
                    <a:lnTo>
                      <a:pt x="392" y="65"/>
                    </a:lnTo>
                    <a:lnTo>
                      <a:pt x="392" y="53"/>
                    </a:lnTo>
                    <a:lnTo>
                      <a:pt x="398" y="48"/>
                    </a:lnTo>
                    <a:lnTo>
                      <a:pt x="398" y="6"/>
                    </a:lnTo>
                    <a:lnTo>
                      <a:pt x="398" y="12"/>
                    </a:lnTo>
                    <a:lnTo>
                      <a:pt x="404" y="24"/>
                    </a:lnTo>
                    <a:lnTo>
                      <a:pt x="404" y="143"/>
                    </a:lnTo>
                    <a:lnTo>
                      <a:pt x="404" y="59"/>
                    </a:lnTo>
                    <a:lnTo>
                      <a:pt x="410" y="53"/>
                    </a:lnTo>
                    <a:lnTo>
                      <a:pt x="410" y="59"/>
                    </a:lnTo>
                    <a:lnTo>
                      <a:pt x="410" y="53"/>
                    </a:lnTo>
                    <a:lnTo>
                      <a:pt x="422" y="53"/>
                    </a:lnTo>
                    <a:lnTo>
                      <a:pt x="422" y="59"/>
                    </a:lnTo>
                    <a:lnTo>
                      <a:pt x="428" y="59"/>
                    </a:lnTo>
                    <a:lnTo>
                      <a:pt x="434" y="59"/>
                    </a:lnTo>
                    <a:lnTo>
                      <a:pt x="440" y="65"/>
                    </a:lnTo>
                    <a:lnTo>
                      <a:pt x="446" y="59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" name="Freeform 69">
                <a:extLst>
                  <a:ext uri="{FF2B5EF4-FFF2-40B4-BE49-F238E27FC236}">
                    <a16:creationId xmlns:a16="http://schemas.microsoft.com/office/drawing/2014/main" id="{1D81D430-FD65-EC49-9CAC-2606D46E4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" y="3517"/>
                <a:ext cx="103" cy="80"/>
              </a:xfrm>
              <a:custGeom>
                <a:avLst/>
                <a:gdLst>
                  <a:gd name="T0" fmla="*/ 0 w 403"/>
                  <a:gd name="T1" fmla="*/ 34 h 149"/>
                  <a:gd name="T2" fmla="*/ 0 w 403"/>
                  <a:gd name="T3" fmla="*/ 13 h 149"/>
                  <a:gd name="T4" fmla="*/ 0 w 403"/>
                  <a:gd name="T5" fmla="*/ 12 h 149"/>
                  <a:gd name="T6" fmla="*/ 0 w 403"/>
                  <a:gd name="T7" fmla="*/ 13 h 149"/>
                  <a:gd name="T8" fmla="*/ 0 w 403"/>
                  <a:gd name="T9" fmla="*/ 15 h 149"/>
                  <a:gd name="T10" fmla="*/ 0 w 403"/>
                  <a:gd name="T11" fmla="*/ 10 h 149"/>
                  <a:gd name="T12" fmla="*/ 0 w 403"/>
                  <a:gd name="T13" fmla="*/ 13 h 149"/>
                  <a:gd name="T14" fmla="*/ 0 w 403"/>
                  <a:gd name="T15" fmla="*/ 10 h 149"/>
                  <a:gd name="T16" fmla="*/ 0 w 403"/>
                  <a:gd name="T17" fmla="*/ 12 h 149"/>
                  <a:gd name="T18" fmla="*/ 0 w 403"/>
                  <a:gd name="T19" fmla="*/ 12 h 149"/>
                  <a:gd name="T20" fmla="*/ 0 w 403"/>
                  <a:gd name="T21" fmla="*/ 13 h 149"/>
                  <a:gd name="T22" fmla="*/ 0 w 403"/>
                  <a:gd name="T23" fmla="*/ 4 h 149"/>
                  <a:gd name="T24" fmla="*/ 0 w 403"/>
                  <a:gd name="T25" fmla="*/ 12 h 149"/>
                  <a:gd name="T26" fmla="*/ 0 w 403"/>
                  <a:gd name="T27" fmla="*/ 12 h 149"/>
                  <a:gd name="T28" fmla="*/ 0 w 403"/>
                  <a:gd name="T29" fmla="*/ 15 h 149"/>
                  <a:gd name="T30" fmla="*/ 0 w 403"/>
                  <a:gd name="T31" fmla="*/ 2 h 149"/>
                  <a:gd name="T32" fmla="*/ 0 w 403"/>
                  <a:gd name="T33" fmla="*/ 13 h 149"/>
                  <a:gd name="T34" fmla="*/ 0 w 403"/>
                  <a:gd name="T35" fmla="*/ 13 h 149"/>
                  <a:gd name="T36" fmla="*/ 0 w 403"/>
                  <a:gd name="T37" fmla="*/ 12 h 149"/>
                  <a:gd name="T38" fmla="*/ 0 w 403"/>
                  <a:gd name="T39" fmla="*/ 13 h 149"/>
                  <a:gd name="T40" fmla="*/ 0 w 403"/>
                  <a:gd name="T41" fmla="*/ 11 h 149"/>
                  <a:gd name="T42" fmla="*/ 0 w 403"/>
                  <a:gd name="T43" fmla="*/ 13 h 149"/>
                  <a:gd name="T44" fmla="*/ 0 w 403"/>
                  <a:gd name="T45" fmla="*/ 10 h 149"/>
                  <a:gd name="T46" fmla="*/ 0 w 403"/>
                  <a:gd name="T47" fmla="*/ 12 h 149"/>
                  <a:gd name="T48" fmla="*/ 0 w 403"/>
                  <a:gd name="T49" fmla="*/ 13 h 149"/>
                  <a:gd name="T50" fmla="*/ 0 w 403"/>
                  <a:gd name="T51" fmla="*/ 12 h 149"/>
                  <a:gd name="T52" fmla="*/ 0 w 403"/>
                  <a:gd name="T53" fmla="*/ 33 h 149"/>
                  <a:gd name="T54" fmla="*/ 0 w 403"/>
                  <a:gd name="T55" fmla="*/ 11 h 149"/>
                  <a:gd name="T56" fmla="*/ 0 w 403"/>
                  <a:gd name="T57" fmla="*/ 10 h 149"/>
                  <a:gd name="T58" fmla="*/ 0 w 403"/>
                  <a:gd name="T59" fmla="*/ 12 h 149"/>
                  <a:gd name="T60" fmla="*/ 0 w 403"/>
                  <a:gd name="T61" fmla="*/ 13 h 149"/>
                  <a:gd name="T62" fmla="*/ 0 w 403"/>
                  <a:gd name="T63" fmla="*/ 11 h 149"/>
                  <a:gd name="T64" fmla="*/ 0 w 403"/>
                  <a:gd name="T65" fmla="*/ 33 h 149"/>
                  <a:gd name="T66" fmla="*/ 0 w 403"/>
                  <a:gd name="T67" fmla="*/ 12 h 149"/>
                  <a:gd name="T68" fmla="*/ 0 w 403"/>
                  <a:gd name="T69" fmla="*/ 12 h 149"/>
                  <a:gd name="T70" fmla="*/ 0 w 403"/>
                  <a:gd name="T71" fmla="*/ 11 h 149"/>
                  <a:gd name="T72" fmla="*/ 0 w 403"/>
                  <a:gd name="T73" fmla="*/ 17 h 149"/>
                  <a:gd name="T74" fmla="*/ 0 w 403"/>
                  <a:gd name="T75" fmla="*/ 11 h 149"/>
                  <a:gd name="T76" fmla="*/ 0 w 403"/>
                  <a:gd name="T77" fmla="*/ 11 h 149"/>
                  <a:gd name="T78" fmla="*/ 0 w 403"/>
                  <a:gd name="T79" fmla="*/ 12 h 149"/>
                  <a:gd name="T80" fmla="*/ 0 w 403"/>
                  <a:gd name="T81" fmla="*/ 11 h 149"/>
                  <a:gd name="T82" fmla="*/ 0 w 403"/>
                  <a:gd name="T83" fmla="*/ 12 h 14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03" h="149">
                    <a:moveTo>
                      <a:pt x="0" y="53"/>
                    </a:moveTo>
                    <a:lnTo>
                      <a:pt x="6" y="47"/>
                    </a:lnTo>
                    <a:lnTo>
                      <a:pt x="6" y="149"/>
                    </a:lnTo>
                    <a:lnTo>
                      <a:pt x="6" y="12"/>
                    </a:lnTo>
                    <a:lnTo>
                      <a:pt x="6" y="65"/>
                    </a:lnTo>
                    <a:lnTo>
                      <a:pt x="12" y="59"/>
                    </a:lnTo>
                    <a:lnTo>
                      <a:pt x="12" y="65"/>
                    </a:lnTo>
                    <a:lnTo>
                      <a:pt x="12" y="59"/>
                    </a:lnTo>
                    <a:lnTo>
                      <a:pt x="18" y="53"/>
                    </a:lnTo>
                    <a:lnTo>
                      <a:pt x="30" y="65"/>
                    </a:lnTo>
                    <a:lnTo>
                      <a:pt x="24" y="65"/>
                    </a:lnTo>
                    <a:lnTo>
                      <a:pt x="30" y="59"/>
                    </a:lnTo>
                    <a:lnTo>
                      <a:pt x="42" y="59"/>
                    </a:lnTo>
                    <a:lnTo>
                      <a:pt x="36" y="59"/>
                    </a:lnTo>
                    <a:lnTo>
                      <a:pt x="42" y="65"/>
                    </a:lnTo>
                    <a:lnTo>
                      <a:pt x="48" y="59"/>
                    </a:lnTo>
                    <a:lnTo>
                      <a:pt x="48" y="47"/>
                    </a:lnTo>
                    <a:lnTo>
                      <a:pt x="54" y="42"/>
                    </a:lnTo>
                    <a:lnTo>
                      <a:pt x="54" y="143"/>
                    </a:lnTo>
                    <a:lnTo>
                      <a:pt x="54" y="12"/>
                    </a:lnTo>
                    <a:lnTo>
                      <a:pt x="54" y="59"/>
                    </a:lnTo>
                    <a:lnTo>
                      <a:pt x="60" y="53"/>
                    </a:lnTo>
                    <a:lnTo>
                      <a:pt x="66" y="47"/>
                    </a:lnTo>
                    <a:lnTo>
                      <a:pt x="66" y="42"/>
                    </a:lnTo>
                    <a:lnTo>
                      <a:pt x="66" y="47"/>
                    </a:lnTo>
                    <a:lnTo>
                      <a:pt x="72" y="53"/>
                    </a:lnTo>
                    <a:lnTo>
                      <a:pt x="78" y="53"/>
                    </a:lnTo>
                    <a:lnTo>
                      <a:pt x="90" y="53"/>
                    </a:lnTo>
                    <a:lnTo>
                      <a:pt x="84" y="53"/>
                    </a:lnTo>
                    <a:lnTo>
                      <a:pt x="90" y="53"/>
                    </a:lnTo>
                    <a:lnTo>
                      <a:pt x="96" y="59"/>
                    </a:lnTo>
                    <a:lnTo>
                      <a:pt x="96" y="53"/>
                    </a:lnTo>
                    <a:lnTo>
                      <a:pt x="96" y="59"/>
                    </a:lnTo>
                    <a:lnTo>
                      <a:pt x="102" y="53"/>
                    </a:lnTo>
                    <a:lnTo>
                      <a:pt x="102" y="6"/>
                    </a:lnTo>
                    <a:lnTo>
                      <a:pt x="102" y="18"/>
                    </a:lnTo>
                    <a:lnTo>
                      <a:pt x="108" y="36"/>
                    </a:lnTo>
                    <a:lnTo>
                      <a:pt x="108" y="143"/>
                    </a:lnTo>
                    <a:lnTo>
                      <a:pt x="108" y="53"/>
                    </a:lnTo>
                    <a:lnTo>
                      <a:pt x="114" y="47"/>
                    </a:lnTo>
                    <a:lnTo>
                      <a:pt x="126" y="47"/>
                    </a:lnTo>
                    <a:lnTo>
                      <a:pt x="126" y="53"/>
                    </a:lnTo>
                    <a:lnTo>
                      <a:pt x="132" y="53"/>
                    </a:lnTo>
                    <a:lnTo>
                      <a:pt x="138" y="59"/>
                    </a:lnTo>
                    <a:lnTo>
                      <a:pt x="144" y="65"/>
                    </a:lnTo>
                    <a:lnTo>
                      <a:pt x="144" y="59"/>
                    </a:lnTo>
                    <a:lnTo>
                      <a:pt x="151" y="53"/>
                    </a:lnTo>
                    <a:lnTo>
                      <a:pt x="151" y="12"/>
                    </a:lnTo>
                    <a:lnTo>
                      <a:pt x="157" y="12"/>
                    </a:lnTo>
                    <a:lnTo>
                      <a:pt x="157" y="143"/>
                    </a:lnTo>
                    <a:lnTo>
                      <a:pt x="157" y="59"/>
                    </a:lnTo>
                    <a:lnTo>
                      <a:pt x="163" y="53"/>
                    </a:lnTo>
                    <a:lnTo>
                      <a:pt x="175" y="53"/>
                    </a:lnTo>
                    <a:lnTo>
                      <a:pt x="175" y="59"/>
                    </a:lnTo>
                    <a:lnTo>
                      <a:pt x="181" y="59"/>
                    </a:lnTo>
                    <a:lnTo>
                      <a:pt x="187" y="59"/>
                    </a:lnTo>
                    <a:lnTo>
                      <a:pt x="187" y="53"/>
                    </a:lnTo>
                    <a:lnTo>
                      <a:pt x="193" y="59"/>
                    </a:lnTo>
                    <a:lnTo>
                      <a:pt x="193" y="65"/>
                    </a:lnTo>
                    <a:lnTo>
                      <a:pt x="193" y="59"/>
                    </a:lnTo>
                    <a:lnTo>
                      <a:pt x="199" y="65"/>
                    </a:lnTo>
                    <a:lnTo>
                      <a:pt x="199" y="53"/>
                    </a:lnTo>
                    <a:lnTo>
                      <a:pt x="205" y="47"/>
                    </a:lnTo>
                    <a:lnTo>
                      <a:pt x="205" y="143"/>
                    </a:lnTo>
                    <a:lnTo>
                      <a:pt x="205" y="6"/>
                    </a:lnTo>
                    <a:lnTo>
                      <a:pt x="205" y="59"/>
                    </a:lnTo>
                    <a:lnTo>
                      <a:pt x="211" y="53"/>
                    </a:lnTo>
                    <a:lnTo>
                      <a:pt x="217" y="47"/>
                    </a:lnTo>
                    <a:lnTo>
                      <a:pt x="217" y="42"/>
                    </a:lnTo>
                    <a:lnTo>
                      <a:pt x="217" y="47"/>
                    </a:lnTo>
                    <a:lnTo>
                      <a:pt x="223" y="53"/>
                    </a:lnTo>
                    <a:lnTo>
                      <a:pt x="235" y="53"/>
                    </a:lnTo>
                    <a:lnTo>
                      <a:pt x="229" y="53"/>
                    </a:lnTo>
                    <a:lnTo>
                      <a:pt x="235" y="53"/>
                    </a:lnTo>
                    <a:lnTo>
                      <a:pt x="241" y="59"/>
                    </a:lnTo>
                    <a:lnTo>
                      <a:pt x="241" y="53"/>
                    </a:lnTo>
                    <a:lnTo>
                      <a:pt x="247" y="47"/>
                    </a:lnTo>
                    <a:lnTo>
                      <a:pt x="247" y="53"/>
                    </a:lnTo>
                    <a:lnTo>
                      <a:pt x="247" y="47"/>
                    </a:lnTo>
                    <a:lnTo>
                      <a:pt x="253" y="42"/>
                    </a:lnTo>
                    <a:lnTo>
                      <a:pt x="253" y="143"/>
                    </a:lnTo>
                    <a:lnTo>
                      <a:pt x="253" y="0"/>
                    </a:lnTo>
                    <a:lnTo>
                      <a:pt x="253" y="53"/>
                    </a:lnTo>
                    <a:lnTo>
                      <a:pt x="259" y="47"/>
                    </a:lnTo>
                    <a:lnTo>
                      <a:pt x="259" y="53"/>
                    </a:lnTo>
                    <a:lnTo>
                      <a:pt x="259" y="47"/>
                    </a:lnTo>
                    <a:lnTo>
                      <a:pt x="265" y="42"/>
                    </a:lnTo>
                    <a:lnTo>
                      <a:pt x="277" y="53"/>
                    </a:lnTo>
                    <a:lnTo>
                      <a:pt x="277" y="59"/>
                    </a:lnTo>
                    <a:lnTo>
                      <a:pt x="283" y="53"/>
                    </a:lnTo>
                    <a:lnTo>
                      <a:pt x="283" y="59"/>
                    </a:lnTo>
                    <a:lnTo>
                      <a:pt x="289" y="53"/>
                    </a:lnTo>
                    <a:lnTo>
                      <a:pt x="289" y="59"/>
                    </a:lnTo>
                    <a:lnTo>
                      <a:pt x="295" y="65"/>
                    </a:lnTo>
                    <a:lnTo>
                      <a:pt x="295" y="53"/>
                    </a:lnTo>
                    <a:lnTo>
                      <a:pt x="301" y="47"/>
                    </a:lnTo>
                    <a:lnTo>
                      <a:pt x="301" y="6"/>
                    </a:lnTo>
                    <a:lnTo>
                      <a:pt x="301" y="131"/>
                    </a:lnTo>
                    <a:lnTo>
                      <a:pt x="307" y="143"/>
                    </a:lnTo>
                    <a:lnTo>
                      <a:pt x="307" y="53"/>
                    </a:lnTo>
                    <a:lnTo>
                      <a:pt x="313" y="47"/>
                    </a:lnTo>
                    <a:lnTo>
                      <a:pt x="319" y="53"/>
                    </a:lnTo>
                    <a:lnTo>
                      <a:pt x="331" y="53"/>
                    </a:lnTo>
                    <a:lnTo>
                      <a:pt x="325" y="53"/>
                    </a:lnTo>
                    <a:lnTo>
                      <a:pt x="331" y="53"/>
                    </a:lnTo>
                    <a:lnTo>
                      <a:pt x="337" y="59"/>
                    </a:lnTo>
                    <a:lnTo>
                      <a:pt x="343" y="53"/>
                    </a:lnTo>
                    <a:lnTo>
                      <a:pt x="349" y="47"/>
                    </a:lnTo>
                    <a:lnTo>
                      <a:pt x="349" y="143"/>
                    </a:lnTo>
                    <a:lnTo>
                      <a:pt x="349" y="0"/>
                    </a:lnTo>
                    <a:lnTo>
                      <a:pt x="349" y="77"/>
                    </a:lnTo>
                    <a:lnTo>
                      <a:pt x="355" y="71"/>
                    </a:lnTo>
                    <a:lnTo>
                      <a:pt x="355" y="53"/>
                    </a:lnTo>
                    <a:lnTo>
                      <a:pt x="361" y="47"/>
                    </a:lnTo>
                    <a:lnTo>
                      <a:pt x="361" y="53"/>
                    </a:lnTo>
                    <a:lnTo>
                      <a:pt x="361" y="42"/>
                    </a:lnTo>
                    <a:lnTo>
                      <a:pt x="367" y="47"/>
                    </a:lnTo>
                    <a:lnTo>
                      <a:pt x="379" y="47"/>
                    </a:lnTo>
                    <a:lnTo>
                      <a:pt x="373" y="47"/>
                    </a:lnTo>
                    <a:lnTo>
                      <a:pt x="379" y="53"/>
                    </a:lnTo>
                    <a:lnTo>
                      <a:pt x="385" y="47"/>
                    </a:lnTo>
                    <a:lnTo>
                      <a:pt x="385" y="53"/>
                    </a:lnTo>
                    <a:lnTo>
                      <a:pt x="385" y="47"/>
                    </a:lnTo>
                    <a:lnTo>
                      <a:pt x="391" y="53"/>
                    </a:lnTo>
                    <a:lnTo>
                      <a:pt x="397" y="47"/>
                    </a:lnTo>
                    <a:lnTo>
                      <a:pt x="397" y="53"/>
                    </a:lnTo>
                    <a:lnTo>
                      <a:pt x="397" y="47"/>
                    </a:lnTo>
                    <a:lnTo>
                      <a:pt x="403" y="42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" name="Freeform 70">
                <a:extLst>
                  <a:ext uri="{FF2B5EF4-FFF2-40B4-BE49-F238E27FC236}">
                    <a16:creationId xmlns:a16="http://schemas.microsoft.com/office/drawing/2014/main" id="{7A8025D9-2E72-C644-8B67-5FCB3BC30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3515"/>
                <a:ext cx="93" cy="83"/>
              </a:xfrm>
              <a:custGeom>
                <a:avLst/>
                <a:gdLst>
                  <a:gd name="T0" fmla="*/ 0 w 362"/>
                  <a:gd name="T1" fmla="*/ 0 h 155"/>
                  <a:gd name="T2" fmla="*/ 0 w 362"/>
                  <a:gd name="T3" fmla="*/ 13 h 155"/>
                  <a:gd name="T4" fmla="*/ 0 w 362"/>
                  <a:gd name="T5" fmla="*/ 14 h 155"/>
                  <a:gd name="T6" fmla="*/ 0 w 362"/>
                  <a:gd name="T7" fmla="*/ 13 h 155"/>
                  <a:gd name="T8" fmla="*/ 0 w 362"/>
                  <a:gd name="T9" fmla="*/ 14 h 155"/>
                  <a:gd name="T10" fmla="*/ 0 w 362"/>
                  <a:gd name="T11" fmla="*/ 32 h 155"/>
                  <a:gd name="T12" fmla="*/ 0 w 362"/>
                  <a:gd name="T13" fmla="*/ 12 h 155"/>
                  <a:gd name="T14" fmla="*/ 0 w 362"/>
                  <a:gd name="T15" fmla="*/ 13 h 155"/>
                  <a:gd name="T16" fmla="*/ 0 w 362"/>
                  <a:gd name="T17" fmla="*/ 13 h 155"/>
                  <a:gd name="T18" fmla="*/ 0 w 362"/>
                  <a:gd name="T19" fmla="*/ 11 h 155"/>
                  <a:gd name="T20" fmla="*/ 0 w 362"/>
                  <a:gd name="T21" fmla="*/ 31 h 155"/>
                  <a:gd name="T22" fmla="*/ 0 w 362"/>
                  <a:gd name="T23" fmla="*/ 10 h 155"/>
                  <a:gd name="T24" fmla="*/ 0 w 362"/>
                  <a:gd name="T25" fmla="*/ 13 h 155"/>
                  <a:gd name="T26" fmla="*/ 0 w 362"/>
                  <a:gd name="T27" fmla="*/ 12 h 155"/>
                  <a:gd name="T28" fmla="*/ 0 w 362"/>
                  <a:gd name="T29" fmla="*/ 13 h 155"/>
                  <a:gd name="T30" fmla="*/ 0 w 362"/>
                  <a:gd name="T31" fmla="*/ 14 h 155"/>
                  <a:gd name="T32" fmla="*/ 0 w 362"/>
                  <a:gd name="T33" fmla="*/ 19 h 155"/>
                  <a:gd name="T34" fmla="*/ 0 w 362"/>
                  <a:gd name="T35" fmla="*/ 16 h 155"/>
                  <a:gd name="T36" fmla="*/ 0 w 362"/>
                  <a:gd name="T37" fmla="*/ 12 h 155"/>
                  <a:gd name="T38" fmla="*/ 0 w 362"/>
                  <a:gd name="T39" fmla="*/ 14 h 155"/>
                  <a:gd name="T40" fmla="*/ 0 w 362"/>
                  <a:gd name="T41" fmla="*/ 13 h 155"/>
                  <a:gd name="T42" fmla="*/ 0 w 362"/>
                  <a:gd name="T43" fmla="*/ 13 h 155"/>
                  <a:gd name="T44" fmla="*/ 0 w 362"/>
                  <a:gd name="T45" fmla="*/ 14 h 155"/>
                  <a:gd name="T46" fmla="*/ 0 w 362"/>
                  <a:gd name="T47" fmla="*/ 12 h 155"/>
                  <a:gd name="T48" fmla="*/ 0 w 362"/>
                  <a:gd name="T49" fmla="*/ 21 h 155"/>
                  <a:gd name="T50" fmla="*/ 0 w 362"/>
                  <a:gd name="T51" fmla="*/ 12 h 155"/>
                  <a:gd name="T52" fmla="*/ 0 w 362"/>
                  <a:gd name="T53" fmla="*/ 13 h 155"/>
                  <a:gd name="T54" fmla="*/ 0 w 362"/>
                  <a:gd name="T55" fmla="*/ 13 h 155"/>
                  <a:gd name="T56" fmla="*/ 0 w 362"/>
                  <a:gd name="T57" fmla="*/ 12 h 155"/>
                  <a:gd name="T58" fmla="*/ 0 w 362"/>
                  <a:gd name="T59" fmla="*/ 2 h 155"/>
                  <a:gd name="T60" fmla="*/ 0 w 362"/>
                  <a:gd name="T61" fmla="*/ 11 h 155"/>
                  <a:gd name="T62" fmla="*/ 0 w 362"/>
                  <a:gd name="T63" fmla="*/ 13 h 155"/>
                  <a:gd name="T64" fmla="*/ 0 w 362"/>
                  <a:gd name="T65" fmla="*/ 14 h 155"/>
                  <a:gd name="T66" fmla="*/ 0 w 362"/>
                  <a:gd name="T67" fmla="*/ 6 h 155"/>
                  <a:gd name="T68" fmla="*/ 0 w 362"/>
                  <a:gd name="T69" fmla="*/ 14 h 155"/>
                  <a:gd name="T70" fmla="*/ 0 w 362"/>
                  <a:gd name="T71" fmla="*/ 13 h 155"/>
                  <a:gd name="T72" fmla="*/ 0 w 362"/>
                  <a:gd name="T73" fmla="*/ 16 h 155"/>
                  <a:gd name="T74" fmla="*/ 0 w 362"/>
                  <a:gd name="T75" fmla="*/ 14 h 155"/>
                  <a:gd name="T76" fmla="*/ 0 w 362"/>
                  <a:gd name="T77" fmla="*/ 14 h 155"/>
                  <a:gd name="T78" fmla="*/ 0 w 362"/>
                  <a:gd name="T79" fmla="*/ 24 h 155"/>
                  <a:gd name="T80" fmla="*/ 0 w 362"/>
                  <a:gd name="T81" fmla="*/ 13 h 155"/>
                  <a:gd name="T82" fmla="*/ 0 w 362"/>
                  <a:gd name="T83" fmla="*/ 13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62" h="155">
                    <a:moveTo>
                      <a:pt x="0" y="48"/>
                    </a:moveTo>
                    <a:lnTo>
                      <a:pt x="0" y="143"/>
                    </a:lnTo>
                    <a:lnTo>
                      <a:pt x="0" y="0"/>
                    </a:lnTo>
                    <a:lnTo>
                      <a:pt x="0" y="59"/>
                    </a:lnTo>
                    <a:lnTo>
                      <a:pt x="7" y="53"/>
                    </a:lnTo>
                    <a:lnTo>
                      <a:pt x="7" y="59"/>
                    </a:lnTo>
                    <a:lnTo>
                      <a:pt x="13" y="53"/>
                    </a:lnTo>
                    <a:lnTo>
                      <a:pt x="25" y="65"/>
                    </a:lnTo>
                    <a:lnTo>
                      <a:pt x="19" y="65"/>
                    </a:lnTo>
                    <a:lnTo>
                      <a:pt x="25" y="59"/>
                    </a:lnTo>
                    <a:lnTo>
                      <a:pt x="31" y="65"/>
                    </a:lnTo>
                    <a:lnTo>
                      <a:pt x="31" y="59"/>
                    </a:lnTo>
                    <a:lnTo>
                      <a:pt x="31" y="65"/>
                    </a:lnTo>
                    <a:lnTo>
                      <a:pt x="43" y="65"/>
                    </a:lnTo>
                    <a:lnTo>
                      <a:pt x="37" y="65"/>
                    </a:lnTo>
                    <a:lnTo>
                      <a:pt x="43" y="53"/>
                    </a:lnTo>
                    <a:lnTo>
                      <a:pt x="49" y="48"/>
                    </a:lnTo>
                    <a:lnTo>
                      <a:pt x="49" y="143"/>
                    </a:lnTo>
                    <a:lnTo>
                      <a:pt x="49" y="12"/>
                    </a:lnTo>
                    <a:lnTo>
                      <a:pt x="49" y="59"/>
                    </a:lnTo>
                    <a:lnTo>
                      <a:pt x="55" y="53"/>
                    </a:lnTo>
                    <a:lnTo>
                      <a:pt x="67" y="53"/>
                    </a:lnTo>
                    <a:lnTo>
                      <a:pt x="67" y="59"/>
                    </a:lnTo>
                    <a:lnTo>
                      <a:pt x="73" y="59"/>
                    </a:lnTo>
                    <a:lnTo>
                      <a:pt x="79" y="59"/>
                    </a:lnTo>
                    <a:lnTo>
                      <a:pt x="85" y="53"/>
                    </a:lnTo>
                    <a:lnTo>
                      <a:pt x="91" y="59"/>
                    </a:lnTo>
                    <a:lnTo>
                      <a:pt x="91" y="53"/>
                    </a:lnTo>
                    <a:lnTo>
                      <a:pt x="97" y="48"/>
                    </a:lnTo>
                    <a:lnTo>
                      <a:pt x="97" y="0"/>
                    </a:lnTo>
                    <a:lnTo>
                      <a:pt x="97" y="143"/>
                    </a:lnTo>
                    <a:lnTo>
                      <a:pt x="103" y="137"/>
                    </a:lnTo>
                    <a:lnTo>
                      <a:pt x="103" y="53"/>
                    </a:lnTo>
                    <a:lnTo>
                      <a:pt x="115" y="42"/>
                    </a:lnTo>
                    <a:lnTo>
                      <a:pt x="109" y="42"/>
                    </a:lnTo>
                    <a:lnTo>
                      <a:pt x="115" y="48"/>
                    </a:lnTo>
                    <a:lnTo>
                      <a:pt x="121" y="53"/>
                    </a:lnTo>
                    <a:lnTo>
                      <a:pt x="127" y="59"/>
                    </a:lnTo>
                    <a:lnTo>
                      <a:pt x="127" y="53"/>
                    </a:lnTo>
                    <a:lnTo>
                      <a:pt x="127" y="59"/>
                    </a:lnTo>
                    <a:lnTo>
                      <a:pt x="133" y="53"/>
                    </a:lnTo>
                    <a:lnTo>
                      <a:pt x="133" y="59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45" y="53"/>
                    </a:lnTo>
                    <a:lnTo>
                      <a:pt x="145" y="65"/>
                    </a:lnTo>
                    <a:lnTo>
                      <a:pt x="145" y="18"/>
                    </a:lnTo>
                    <a:lnTo>
                      <a:pt x="145" y="53"/>
                    </a:lnTo>
                    <a:lnTo>
                      <a:pt x="151" y="83"/>
                    </a:lnTo>
                    <a:lnTo>
                      <a:pt x="151" y="149"/>
                    </a:lnTo>
                    <a:lnTo>
                      <a:pt x="151" y="65"/>
                    </a:lnTo>
                    <a:lnTo>
                      <a:pt x="157" y="71"/>
                    </a:lnTo>
                    <a:lnTo>
                      <a:pt x="157" y="59"/>
                    </a:lnTo>
                    <a:lnTo>
                      <a:pt x="163" y="65"/>
                    </a:lnTo>
                    <a:lnTo>
                      <a:pt x="163" y="53"/>
                    </a:lnTo>
                    <a:lnTo>
                      <a:pt x="163" y="65"/>
                    </a:lnTo>
                    <a:lnTo>
                      <a:pt x="169" y="71"/>
                    </a:lnTo>
                    <a:lnTo>
                      <a:pt x="169" y="65"/>
                    </a:lnTo>
                    <a:lnTo>
                      <a:pt x="175" y="59"/>
                    </a:lnTo>
                    <a:lnTo>
                      <a:pt x="175" y="65"/>
                    </a:lnTo>
                    <a:lnTo>
                      <a:pt x="175" y="59"/>
                    </a:lnTo>
                    <a:lnTo>
                      <a:pt x="181" y="65"/>
                    </a:lnTo>
                    <a:lnTo>
                      <a:pt x="181" y="59"/>
                    </a:lnTo>
                    <a:lnTo>
                      <a:pt x="181" y="65"/>
                    </a:lnTo>
                    <a:lnTo>
                      <a:pt x="187" y="59"/>
                    </a:lnTo>
                    <a:lnTo>
                      <a:pt x="187" y="65"/>
                    </a:lnTo>
                    <a:lnTo>
                      <a:pt x="187" y="53"/>
                    </a:lnTo>
                    <a:lnTo>
                      <a:pt x="187" y="59"/>
                    </a:lnTo>
                    <a:lnTo>
                      <a:pt x="193" y="53"/>
                    </a:lnTo>
                    <a:lnTo>
                      <a:pt x="193" y="143"/>
                    </a:lnTo>
                    <a:lnTo>
                      <a:pt x="193" y="12"/>
                    </a:lnTo>
                    <a:lnTo>
                      <a:pt x="193" y="95"/>
                    </a:lnTo>
                    <a:lnTo>
                      <a:pt x="199" y="83"/>
                    </a:lnTo>
                    <a:lnTo>
                      <a:pt x="199" y="59"/>
                    </a:lnTo>
                    <a:lnTo>
                      <a:pt x="205" y="53"/>
                    </a:lnTo>
                    <a:lnTo>
                      <a:pt x="205" y="48"/>
                    </a:lnTo>
                    <a:lnTo>
                      <a:pt x="211" y="53"/>
                    </a:lnTo>
                    <a:lnTo>
                      <a:pt x="211" y="59"/>
                    </a:lnTo>
                    <a:lnTo>
                      <a:pt x="217" y="53"/>
                    </a:lnTo>
                    <a:lnTo>
                      <a:pt x="223" y="53"/>
                    </a:lnTo>
                    <a:lnTo>
                      <a:pt x="229" y="59"/>
                    </a:lnTo>
                    <a:lnTo>
                      <a:pt x="229" y="65"/>
                    </a:lnTo>
                    <a:lnTo>
                      <a:pt x="229" y="59"/>
                    </a:lnTo>
                    <a:lnTo>
                      <a:pt x="235" y="53"/>
                    </a:lnTo>
                    <a:lnTo>
                      <a:pt x="241" y="48"/>
                    </a:lnTo>
                    <a:lnTo>
                      <a:pt x="241" y="149"/>
                    </a:lnTo>
                    <a:lnTo>
                      <a:pt x="241" y="6"/>
                    </a:lnTo>
                    <a:lnTo>
                      <a:pt x="241" y="59"/>
                    </a:lnTo>
                    <a:lnTo>
                      <a:pt x="253" y="59"/>
                    </a:lnTo>
                    <a:lnTo>
                      <a:pt x="253" y="48"/>
                    </a:lnTo>
                    <a:lnTo>
                      <a:pt x="253" y="53"/>
                    </a:lnTo>
                    <a:lnTo>
                      <a:pt x="260" y="59"/>
                    </a:lnTo>
                    <a:lnTo>
                      <a:pt x="272" y="59"/>
                    </a:lnTo>
                    <a:lnTo>
                      <a:pt x="266" y="59"/>
                    </a:lnTo>
                    <a:lnTo>
                      <a:pt x="272" y="65"/>
                    </a:lnTo>
                    <a:lnTo>
                      <a:pt x="278" y="65"/>
                    </a:lnTo>
                    <a:lnTo>
                      <a:pt x="284" y="65"/>
                    </a:lnTo>
                    <a:lnTo>
                      <a:pt x="284" y="36"/>
                    </a:lnTo>
                    <a:lnTo>
                      <a:pt x="290" y="24"/>
                    </a:lnTo>
                    <a:lnTo>
                      <a:pt x="290" y="155"/>
                    </a:lnTo>
                    <a:lnTo>
                      <a:pt x="290" y="18"/>
                    </a:lnTo>
                    <a:lnTo>
                      <a:pt x="290" y="65"/>
                    </a:lnTo>
                    <a:lnTo>
                      <a:pt x="296" y="59"/>
                    </a:lnTo>
                    <a:lnTo>
                      <a:pt x="296" y="65"/>
                    </a:lnTo>
                    <a:lnTo>
                      <a:pt x="296" y="59"/>
                    </a:lnTo>
                    <a:lnTo>
                      <a:pt x="302" y="53"/>
                    </a:lnTo>
                    <a:lnTo>
                      <a:pt x="302" y="65"/>
                    </a:lnTo>
                    <a:lnTo>
                      <a:pt x="308" y="71"/>
                    </a:lnTo>
                    <a:lnTo>
                      <a:pt x="308" y="65"/>
                    </a:lnTo>
                    <a:lnTo>
                      <a:pt x="308" y="71"/>
                    </a:lnTo>
                    <a:lnTo>
                      <a:pt x="314" y="65"/>
                    </a:lnTo>
                    <a:lnTo>
                      <a:pt x="326" y="65"/>
                    </a:lnTo>
                    <a:lnTo>
                      <a:pt x="326" y="71"/>
                    </a:lnTo>
                    <a:lnTo>
                      <a:pt x="326" y="65"/>
                    </a:lnTo>
                    <a:lnTo>
                      <a:pt x="332" y="59"/>
                    </a:lnTo>
                    <a:lnTo>
                      <a:pt x="332" y="12"/>
                    </a:lnTo>
                    <a:lnTo>
                      <a:pt x="332" y="107"/>
                    </a:lnTo>
                    <a:lnTo>
                      <a:pt x="338" y="137"/>
                    </a:lnTo>
                    <a:lnTo>
                      <a:pt x="338" y="143"/>
                    </a:lnTo>
                    <a:lnTo>
                      <a:pt x="338" y="59"/>
                    </a:lnTo>
                    <a:lnTo>
                      <a:pt x="350" y="48"/>
                    </a:lnTo>
                    <a:lnTo>
                      <a:pt x="344" y="48"/>
                    </a:lnTo>
                    <a:lnTo>
                      <a:pt x="350" y="59"/>
                    </a:lnTo>
                    <a:lnTo>
                      <a:pt x="356" y="59"/>
                    </a:lnTo>
                    <a:lnTo>
                      <a:pt x="362" y="53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" name="Freeform 71">
                <a:extLst>
                  <a:ext uri="{FF2B5EF4-FFF2-40B4-BE49-F238E27FC236}">
                    <a16:creationId xmlns:a16="http://schemas.microsoft.com/office/drawing/2014/main" id="{E3C0EC39-D216-C043-A8FD-66E3EF2A9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3415"/>
                <a:ext cx="113" cy="87"/>
              </a:xfrm>
              <a:custGeom>
                <a:avLst/>
                <a:gdLst>
                  <a:gd name="T0" fmla="*/ 0 w 439"/>
                  <a:gd name="T1" fmla="*/ 13 h 162"/>
                  <a:gd name="T2" fmla="*/ 0 w 439"/>
                  <a:gd name="T3" fmla="*/ 10 h 162"/>
                  <a:gd name="T4" fmla="*/ 0 w 439"/>
                  <a:gd name="T5" fmla="*/ 6 h 162"/>
                  <a:gd name="T6" fmla="*/ 0 w 439"/>
                  <a:gd name="T7" fmla="*/ 11 h 162"/>
                  <a:gd name="T8" fmla="*/ 0 w 439"/>
                  <a:gd name="T9" fmla="*/ 11 h 162"/>
                  <a:gd name="T10" fmla="*/ 0 w 439"/>
                  <a:gd name="T11" fmla="*/ 11 h 162"/>
                  <a:gd name="T12" fmla="*/ 0 w 439"/>
                  <a:gd name="T13" fmla="*/ 2 h 162"/>
                  <a:gd name="T14" fmla="*/ 0 w 439"/>
                  <a:gd name="T15" fmla="*/ 10 h 162"/>
                  <a:gd name="T16" fmla="*/ 0 w 439"/>
                  <a:gd name="T17" fmla="*/ 11 h 162"/>
                  <a:gd name="T18" fmla="*/ 0 w 439"/>
                  <a:gd name="T19" fmla="*/ 13 h 162"/>
                  <a:gd name="T20" fmla="*/ 0 w 439"/>
                  <a:gd name="T21" fmla="*/ 11 h 162"/>
                  <a:gd name="T22" fmla="*/ 0 w 439"/>
                  <a:gd name="T23" fmla="*/ 2 h 162"/>
                  <a:gd name="T24" fmla="*/ 0 w 439"/>
                  <a:gd name="T25" fmla="*/ 11 h 162"/>
                  <a:gd name="T26" fmla="*/ 0 w 439"/>
                  <a:gd name="T27" fmla="*/ 11 h 162"/>
                  <a:gd name="T28" fmla="*/ 0 w 439"/>
                  <a:gd name="T29" fmla="*/ 11 h 162"/>
                  <a:gd name="T30" fmla="*/ 0 w 439"/>
                  <a:gd name="T31" fmla="*/ 10 h 162"/>
                  <a:gd name="T32" fmla="*/ 0 w 439"/>
                  <a:gd name="T33" fmla="*/ 33 h 162"/>
                  <a:gd name="T34" fmla="*/ 0 w 439"/>
                  <a:gd name="T35" fmla="*/ 10 h 162"/>
                  <a:gd name="T36" fmla="*/ 0 w 439"/>
                  <a:gd name="T37" fmla="*/ 11 h 162"/>
                  <a:gd name="T38" fmla="*/ 0 w 439"/>
                  <a:gd name="T39" fmla="*/ 10 h 162"/>
                  <a:gd name="T40" fmla="*/ 0 w 439"/>
                  <a:gd name="T41" fmla="*/ 2 h 162"/>
                  <a:gd name="T42" fmla="*/ 0 w 439"/>
                  <a:gd name="T43" fmla="*/ 11 h 162"/>
                  <a:gd name="T44" fmla="*/ 0 w 439"/>
                  <a:gd name="T45" fmla="*/ 9 h 162"/>
                  <a:gd name="T46" fmla="*/ 0 w 439"/>
                  <a:gd name="T47" fmla="*/ 11 h 162"/>
                  <a:gd name="T48" fmla="*/ 0 w 439"/>
                  <a:gd name="T49" fmla="*/ 11 h 162"/>
                  <a:gd name="T50" fmla="*/ 0 w 439"/>
                  <a:gd name="T51" fmla="*/ 33 h 162"/>
                  <a:gd name="T52" fmla="*/ 0 w 439"/>
                  <a:gd name="T53" fmla="*/ 10 h 162"/>
                  <a:gd name="T54" fmla="*/ 0 w 439"/>
                  <a:gd name="T55" fmla="*/ 11 h 162"/>
                  <a:gd name="T56" fmla="*/ 0 w 439"/>
                  <a:gd name="T57" fmla="*/ 13 h 162"/>
                  <a:gd name="T58" fmla="*/ 0 w 439"/>
                  <a:gd name="T59" fmla="*/ 2 h 162"/>
                  <a:gd name="T60" fmla="*/ 0 w 439"/>
                  <a:gd name="T61" fmla="*/ 11 h 162"/>
                  <a:gd name="T62" fmla="*/ 0 w 439"/>
                  <a:gd name="T63" fmla="*/ 9 h 162"/>
                  <a:gd name="T64" fmla="*/ 0 w 439"/>
                  <a:gd name="T65" fmla="*/ 11 h 162"/>
                  <a:gd name="T66" fmla="*/ 0 w 439"/>
                  <a:gd name="T67" fmla="*/ 15 h 162"/>
                  <a:gd name="T68" fmla="*/ 0 w 439"/>
                  <a:gd name="T69" fmla="*/ 10 h 162"/>
                  <a:gd name="T70" fmla="*/ 0 w 439"/>
                  <a:gd name="T71" fmla="*/ 25 h 162"/>
                  <a:gd name="T72" fmla="*/ 0 w 439"/>
                  <a:gd name="T73" fmla="*/ 10 h 162"/>
                  <a:gd name="T74" fmla="*/ 0 w 439"/>
                  <a:gd name="T75" fmla="*/ 13 h 162"/>
                  <a:gd name="T76" fmla="*/ 0 w 439"/>
                  <a:gd name="T77" fmla="*/ 15 h 162"/>
                  <a:gd name="T78" fmla="*/ 0 w 439"/>
                  <a:gd name="T79" fmla="*/ 15 h 162"/>
                  <a:gd name="T80" fmla="*/ 0 w 439"/>
                  <a:gd name="T81" fmla="*/ 10 h 162"/>
                  <a:gd name="T82" fmla="*/ 0 w 439"/>
                  <a:gd name="T83" fmla="*/ 15 h 16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39" h="162">
                    <a:moveTo>
                      <a:pt x="0" y="60"/>
                    </a:moveTo>
                    <a:lnTo>
                      <a:pt x="6" y="54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8" y="48"/>
                    </a:lnTo>
                    <a:lnTo>
                      <a:pt x="18" y="54"/>
                    </a:lnTo>
                    <a:lnTo>
                      <a:pt x="18" y="36"/>
                    </a:lnTo>
                    <a:lnTo>
                      <a:pt x="24" y="30"/>
                    </a:lnTo>
                    <a:lnTo>
                      <a:pt x="24" y="144"/>
                    </a:lnTo>
                    <a:lnTo>
                      <a:pt x="24" y="6"/>
                    </a:lnTo>
                    <a:lnTo>
                      <a:pt x="24" y="54"/>
                    </a:lnTo>
                    <a:lnTo>
                      <a:pt x="30" y="48"/>
                    </a:lnTo>
                    <a:lnTo>
                      <a:pt x="36" y="42"/>
                    </a:lnTo>
                    <a:lnTo>
                      <a:pt x="48" y="54"/>
                    </a:lnTo>
                    <a:lnTo>
                      <a:pt x="42" y="54"/>
                    </a:lnTo>
                    <a:lnTo>
                      <a:pt x="48" y="54"/>
                    </a:lnTo>
                    <a:lnTo>
                      <a:pt x="54" y="54"/>
                    </a:lnTo>
                    <a:lnTo>
                      <a:pt x="66" y="54"/>
                    </a:lnTo>
                    <a:lnTo>
                      <a:pt x="66" y="18"/>
                    </a:lnTo>
                    <a:lnTo>
                      <a:pt x="72" y="6"/>
                    </a:lnTo>
                    <a:lnTo>
                      <a:pt x="72" y="144"/>
                    </a:lnTo>
                    <a:lnTo>
                      <a:pt x="72" y="54"/>
                    </a:lnTo>
                    <a:lnTo>
                      <a:pt x="78" y="48"/>
                    </a:lnTo>
                    <a:lnTo>
                      <a:pt x="84" y="48"/>
                    </a:lnTo>
                    <a:lnTo>
                      <a:pt x="90" y="54"/>
                    </a:lnTo>
                    <a:lnTo>
                      <a:pt x="96" y="54"/>
                    </a:lnTo>
                    <a:lnTo>
                      <a:pt x="108" y="54"/>
                    </a:lnTo>
                    <a:lnTo>
                      <a:pt x="102" y="54"/>
                    </a:lnTo>
                    <a:lnTo>
                      <a:pt x="108" y="60"/>
                    </a:lnTo>
                    <a:lnTo>
                      <a:pt x="114" y="54"/>
                    </a:lnTo>
                    <a:lnTo>
                      <a:pt x="114" y="60"/>
                    </a:lnTo>
                    <a:lnTo>
                      <a:pt x="114" y="54"/>
                    </a:lnTo>
                    <a:lnTo>
                      <a:pt x="120" y="48"/>
                    </a:lnTo>
                    <a:lnTo>
                      <a:pt x="120" y="150"/>
                    </a:lnTo>
                    <a:lnTo>
                      <a:pt x="120" y="12"/>
                    </a:lnTo>
                    <a:lnTo>
                      <a:pt x="120" y="144"/>
                    </a:lnTo>
                    <a:lnTo>
                      <a:pt x="126" y="120"/>
                    </a:lnTo>
                    <a:lnTo>
                      <a:pt x="126" y="54"/>
                    </a:lnTo>
                    <a:lnTo>
                      <a:pt x="132" y="48"/>
                    </a:lnTo>
                    <a:lnTo>
                      <a:pt x="138" y="54"/>
                    </a:lnTo>
                    <a:lnTo>
                      <a:pt x="150" y="54"/>
                    </a:lnTo>
                    <a:lnTo>
                      <a:pt x="150" y="60"/>
                    </a:lnTo>
                    <a:lnTo>
                      <a:pt x="150" y="54"/>
                    </a:lnTo>
                    <a:lnTo>
                      <a:pt x="162" y="54"/>
                    </a:lnTo>
                    <a:lnTo>
                      <a:pt x="162" y="60"/>
                    </a:lnTo>
                    <a:lnTo>
                      <a:pt x="162" y="54"/>
                    </a:lnTo>
                    <a:lnTo>
                      <a:pt x="168" y="48"/>
                    </a:lnTo>
                    <a:lnTo>
                      <a:pt x="168" y="36"/>
                    </a:lnTo>
                    <a:lnTo>
                      <a:pt x="174" y="30"/>
                    </a:lnTo>
                    <a:lnTo>
                      <a:pt x="174" y="150"/>
                    </a:lnTo>
                    <a:lnTo>
                      <a:pt x="174" y="6"/>
                    </a:lnTo>
                    <a:lnTo>
                      <a:pt x="174" y="54"/>
                    </a:lnTo>
                    <a:lnTo>
                      <a:pt x="180" y="48"/>
                    </a:lnTo>
                    <a:lnTo>
                      <a:pt x="192" y="48"/>
                    </a:lnTo>
                    <a:lnTo>
                      <a:pt x="192" y="54"/>
                    </a:lnTo>
                    <a:lnTo>
                      <a:pt x="198" y="54"/>
                    </a:lnTo>
                    <a:lnTo>
                      <a:pt x="204" y="54"/>
                    </a:lnTo>
                    <a:lnTo>
                      <a:pt x="210" y="60"/>
                    </a:lnTo>
                    <a:lnTo>
                      <a:pt x="210" y="48"/>
                    </a:lnTo>
                    <a:lnTo>
                      <a:pt x="210" y="54"/>
                    </a:lnTo>
                    <a:lnTo>
                      <a:pt x="216" y="48"/>
                    </a:lnTo>
                    <a:lnTo>
                      <a:pt x="216" y="12"/>
                    </a:lnTo>
                    <a:lnTo>
                      <a:pt x="222" y="0"/>
                    </a:lnTo>
                    <a:lnTo>
                      <a:pt x="222" y="138"/>
                    </a:lnTo>
                    <a:lnTo>
                      <a:pt x="222" y="54"/>
                    </a:lnTo>
                    <a:lnTo>
                      <a:pt x="235" y="42"/>
                    </a:lnTo>
                    <a:lnTo>
                      <a:pt x="228" y="42"/>
                    </a:lnTo>
                    <a:lnTo>
                      <a:pt x="235" y="42"/>
                    </a:lnTo>
                    <a:lnTo>
                      <a:pt x="247" y="54"/>
                    </a:lnTo>
                    <a:lnTo>
                      <a:pt x="241" y="54"/>
                    </a:lnTo>
                    <a:lnTo>
                      <a:pt x="247" y="54"/>
                    </a:lnTo>
                    <a:lnTo>
                      <a:pt x="253" y="60"/>
                    </a:lnTo>
                    <a:lnTo>
                      <a:pt x="259" y="54"/>
                    </a:lnTo>
                    <a:lnTo>
                      <a:pt x="271" y="54"/>
                    </a:lnTo>
                    <a:lnTo>
                      <a:pt x="271" y="18"/>
                    </a:lnTo>
                    <a:lnTo>
                      <a:pt x="277" y="24"/>
                    </a:lnTo>
                    <a:lnTo>
                      <a:pt x="277" y="150"/>
                    </a:lnTo>
                    <a:lnTo>
                      <a:pt x="277" y="60"/>
                    </a:lnTo>
                    <a:lnTo>
                      <a:pt x="283" y="54"/>
                    </a:lnTo>
                    <a:lnTo>
                      <a:pt x="289" y="48"/>
                    </a:lnTo>
                    <a:lnTo>
                      <a:pt x="295" y="54"/>
                    </a:lnTo>
                    <a:lnTo>
                      <a:pt x="301" y="60"/>
                    </a:lnTo>
                    <a:lnTo>
                      <a:pt x="301" y="54"/>
                    </a:lnTo>
                    <a:lnTo>
                      <a:pt x="307" y="60"/>
                    </a:lnTo>
                    <a:lnTo>
                      <a:pt x="307" y="54"/>
                    </a:lnTo>
                    <a:lnTo>
                      <a:pt x="313" y="60"/>
                    </a:lnTo>
                    <a:lnTo>
                      <a:pt x="313" y="54"/>
                    </a:lnTo>
                    <a:lnTo>
                      <a:pt x="319" y="48"/>
                    </a:lnTo>
                    <a:lnTo>
                      <a:pt x="319" y="6"/>
                    </a:lnTo>
                    <a:lnTo>
                      <a:pt x="325" y="6"/>
                    </a:lnTo>
                    <a:lnTo>
                      <a:pt x="325" y="138"/>
                    </a:lnTo>
                    <a:lnTo>
                      <a:pt x="325" y="54"/>
                    </a:lnTo>
                    <a:lnTo>
                      <a:pt x="331" y="48"/>
                    </a:lnTo>
                    <a:lnTo>
                      <a:pt x="337" y="42"/>
                    </a:lnTo>
                    <a:lnTo>
                      <a:pt x="337" y="48"/>
                    </a:lnTo>
                    <a:lnTo>
                      <a:pt x="343" y="54"/>
                    </a:lnTo>
                    <a:lnTo>
                      <a:pt x="349" y="54"/>
                    </a:lnTo>
                    <a:lnTo>
                      <a:pt x="361" y="54"/>
                    </a:lnTo>
                    <a:lnTo>
                      <a:pt x="355" y="54"/>
                    </a:lnTo>
                    <a:lnTo>
                      <a:pt x="361" y="66"/>
                    </a:lnTo>
                    <a:lnTo>
                      <a:pt x="367" y="60"/>
                    </a:lnTo>
                    <a:lnTo>
                      <a:pt x="367" y="54"/>
                    </a:lnTo>
                    <a:lnTo>
                      <a:pt x="373" y="48"/>
                    </a:lnTo>
                    <a:lnTo>
                      <a:pt x="373" y="144"/>
                    </a:lnTo>
                    <a:lnTo>
                      <a:pt x="373" y="12"/>
                    </a:lnTo>
                    <a:lnTo>
                      <a:pt x="373" y="114"/>
                    </a:lnTo>
                    <a:lnTo>
                      <a:pt x="379" y="90"/>
                    </a:lnTo>
                    <a:lnTo>
                      <a:pt x="379" y="60"/>
                    </a:lnTo>
                    <a:lnTo>
                      <a:pt x="391" y="48"/>
                    </a:lnTo>
                    <a:lnTo>
                      <a:pt x="385" y="48"/>
                    </a:lnTo>
                    <a:lnTo>
                      <a:pt x="391" y="54"/>
                    </a:lnTo>
                    <a:lnTo>
                      <a:pt x="397" y="60"/>
                    </a:lnTo>
                    <a:lnTo>
                      <a:pt x="397" y="54"/>
                    </a:lnTo>
                    <a:lnTo>
                      <a:pt x="397" y="60"/>
                    </a:lnTo>
                    <a:lnTo>
                      <a:pt x="403" y="66"/>
                    </a:lnTo>
                    <a:lnTo>
                      <a:pt x="415" y="66"/>
                    </a:lnTo>
                    <a:lnTo>
                      <a:pt x="415" y="72"/>
                    </a:lnTo>
                    <a:lnTo>
                      <a:pt x="415" y="66"/>
                    </a:lnTo>
                    <a:lnTo>
                      <a:pt x="421" y="60"/>
                    </a:lnTo>
                    <a:lnTo>
                      <a:pt x="421" y="18"/>
                    </a:lnTo>
                    <a:lnTo>
                      <a:pt x="421" y="48"/>
                    </a:lnTo>
                    <a:lnTo>
                      <a:pt x="427" y="72"/>
                    </a:lnTo>
                    <a:lnTo>
                      <a:pt x="427" y="162"/>
                    </a:lnTo>
                    <a:lnTo>
                      <a:pt x="427" y="66"/>
                    </a:lnTo>
                    <a:lnTo>
                      <a:pt x="439" y="54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2" name="Freeform 72">
                <a:extLst>
                  <a:ext uri="{FF2B5EF4-FFF2-40B4-BE49-F238E27FC236}">
                    <a16:creationId xmlns:a16="http://schemas.microsoft.com/office/drawing/2014/main" id="{E19ACA8A-3964-B045-87BF-246C832BC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" y="3418"/>
                <a:ext cx="105" cy="77"/>
              </a:xfrm>
              <a:custGeom>
                <a:avLst/>
                <a:gdLst>
                  <a:gd name="T0" fmla="*/ 0 w 410"/>
                  <a:gd name="T1" fmla="*/ 12 h 144"/>
                  <a:gd name="T2" fmla="*/ 0 w 410"/>
                  <a:gd name="T3" fmla="*/ 13 h 144"/>
                  <a:gd name="T4" fmla="*/ 0 w 410"/>
                  <a:gd name="T5" fmla="*/ 13 h 144"/>
                  <a:gd name="T6" fmla="*/ 0 w 410"/>
                  <a:gd name="T7" fmla="*/ 31 h 144"/>
                  <a:gd name="T8" fmla="*/ 0 w 410"/>
                  <a:gd name="T9" fmla="*/ 10 h 144"/>
                  <a:gd name="T10" fmla="*/ 0 w 410"/>
                  <a:gd name="T11" fmla="*/ 8 h 144"/>
                  <a:gd name="T12" fmla="*/ 0 w 410"/>
                  <a:gd name="T13" fmla="*/ 11 h 144"/>
                  <a:gd name="T14" fmla="*/ 0 w 410"/>
                  <a:gd name="T15" fmla="*/ 12 h 144"/>
                  <a:gd name="T16" fmla="*/ 0 w 410"/>
                  <a:gd name="T17" fmla="*/ 13 h 144"/>
                  <a:gd name="T18" fmla="*/ 0 w 410"/>
                  <a:gd name="T19" fmla="*/ 2 h 144"/>
                  <a:gd name="T20" fmla="*/ 0 w 410"/>
                  <a:gd name="T21" fmla="*/ 32 h 144"/>
                  <a:gd name="T22" fmla="*/ 0 w 410"/>
                  <a:gd name="T23" fmla="*/ 12 h 144"/>
                  <a:gd name="T24" fmla="*/ 0 w 410"/>
                  <a:gd name="T25" fmla="*/ 13 h 144"/>
                  <a:gd name="T26" fmla="*/ 0 w 410"/>
                  <a:gd name="T27" fmla="*/ 12 h 144"/>
                  <a:gd name="T28" fmla="*/ 0 w 410"/>
                  <a:gd name="T29" fmla="*/ 10 h 144"/>
                  <a:gd name="T30" fmla="*/ 0 w 410"/>
                  <a:gd name="T31" fmla="*/ 17 h 144"/>
                  <a:gd name="T32" fmla="*/ 0 w 410"/>
                  <a:gd name="T33" fmla="*/ 10 h 144"/>
                  <a:gd name="T34" fmla="*/ 0 w 410"/>
                  <a:gd name="T35" fmla="*/ 12 h 144"/>
                  <a:gd name="T36" fmla="*/ 0 w 410"/>
                  <a:gd name="T37" fmla="*/ 11 h 144"/>
                  <a:gd name="T38" fmla="*/ 0 w 410"/>
                  <a:gd name="T39" fmla="*/ 10 h 144"/>
                  <a:gd name="T40" fmla="*/ 0 w 410"/>
                  <a:gd name="T41" fmla="*/ 12 h 144"/>
                  <a:gd name="T42" fmla="*/ 0 w 410"/>
                  <a:gd name="T43" fmla="*/ 8 h 144"/>
                  <a:gd name="T44" fmla="*/ 0 w 410"/>
                  <a:gd name="T45" fmla="*/ 11 h 144"/>
                  <a:gd name="T46" fmla="*/ 0 w 410"/>
                  <a:gd name="T47" fmla="*/ 12 h 144"/>
                  <a:gd name="T48" fmla="*/ 0 w 410"/>
                  <a:gd name="T49" fmla="*/ 13 h 144"/>
                  <a:gd name="T50" fmla="*/ 0 w 410"/>
                  <a:gd name="T51" fmla="*/ 32 h 144"/>
                  <a:gd name="T52" fmla="*/ 0 w 410"/>
                  <a:gd name="T53" fmla="*/ 13 h 144"/>
                  <a:gd name="T54" fmla="*/ 0 w 410"/>
                  <a:gd name="T55" fmla="*/ 12 h 144"/>
                  <a:gd name="T56" fmla="*/ 0 w 410"/>
                  <a:gd name="T57" fmla="*/ 11 h 144"/>
                  <a:gd name="T58" fmla="*/ 0 w 410"/>
                  <a:gd name="T59" fmla="*/ 11 h 144"/>
                  <a:gd name="T60" fmla="*/ 0 w 410"/>
                  <a:gd name="T61" fmla="*/ 10 h 144"/>
                  <a:gd name="T62" fmla="*/ 0 w 410"/>
                  <a:gd name="T63" fmla="*/ 31 h 144"/>
                  <a:gd name="T64" fmla="*/ 0 w 410"/>
                  <a:gd name="T65" fmla="*/ 11 h 144"/>
                  <a:gd name="T66" fmla="*/ 0 w 410"/>
                  <a:gd name="T67" fmla="*/ 12 h 144"/>
                  <a:gd name="T68" fmla="*/ 0 w 410"/>
                  <a:gd name="T69" fmla="*/ 12 h 144"/>
                  <a:gd name="T70" fmla="*/ 0 w 410"/>
                  <a:gd name="T71" fmla="*/ 12 h 144"/>
                  <a:gd name="T72" fmla="*/ 0 w 410"/>
                  <a:gd name="T73" fmla="*/ 2 h 144"/>
                  <a:gd name="T74" fmla="*/ 0 w 410"/>
                  <a:gd name="T75" fmla="*/ 11 h 144"/>
                  <a:gd name="T76" fmla="*/ 0 w 410"/>
                  <a:gd name="T77" fmla="*/ 12 h 144"/>
                  <a:gd name="T78" fmla="*/ 0 w 410"/>
                  <a:gd name="T79" fmla="*/ 12 h 144"/>
                  <a:gd name="T80" fmla="*/ 0 w 410"/>
                  <a:gd name="T81" fmla="*/ 11 h 144"/>
                  <a:gd name="T82" fmla="*/ 0 w 410"/>
                  <a:gd name="T83" fmla="*/ 0 h 1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0" h="144">
                    <a:moveTo>
                      <a:pt x="0" y="48"/>
                    </a:moveTo>
                    <a:lnTo>
                      <a:pt x="6" y="54"/>
                    </a:lnTo>
                    <a:lnTo>
                      <a:pt x="12" y="54"/>
                    </a:lnTo>
                    <a:lnTo>
                      <a:pt x="18" y="48"/>
                    </a:lnTo>
                    <a:lnTo>
                      <a:pt x="24" y="54"/>
                    </a:lnTo>
                    <a:lnTo>
                      <a:pt x="24" y="60"/>
                    </a:lnTo>
                    <a:lnTo>
                      <a:pt x="24" y="48"/>
                    </a:lnTo>
                    <a:lnTo>
                      <a:pt x="24" y="54"/>
                    </a:lnTo>
                    <a:lnTo>
                      <a:pt x="30" y="60"/>
                    </a:lnTo>
                    <a:lnTo>
                      <a:pt x="30" y="48"/>
                    </a:lnTo>
                    <a:lnTo>
                      <a:pt x="36" y="42"/>
                    </a:lnTo>
                    <a:lnTo>
                      <a:pt x="36" y="138"/>
                    </a:lnTo>
                    <a:lnTo>
                      <a:pt x="36" y="0"/>
                    </a:lnTo>
                    <a:lnTo>
                      <a:pt x="36" y="48"/>
                    </a:lnTo>
                    <a:lnTo>
                      <a:pt x="42" y="42"/>
                    </a:lnTo>
                    <a:lnTo>
                      <a:pt x="42" y="48"/>
                    </a:lnTo>
                    <a:lnTo>
                      <a:pt x="42" y="42"/>
                    </a:lnTo>
                    <a:lnTo>
                      <a:pt x="48" y="36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61" y="48"/>
                    </a:lnTo>
                    <a:lnTo>
                      <a:pt x="67" y="54"/>
                    </a:lnTo>
                    <a:lnTo>
                      <a:pt x="67" y="48"/>
                    </a:lnTo>
                    <a:lnTo>
                      <a:pt x="67" y="54"/>
                    </a:lnTo>
                    <a:lnTo>
                      <a:pt x="73" y="48"/>
                    </a:lnTo>
                    <a:lnTo>
                      <a:pt x="79" y="54"/>
                    </a:lnTo>
                    <a:lnTo>
                      <a:pt x="79" y="60"/>
                    </a:lnTo>
                    <a:lnTo>
                      <a:pt x="79" y="54"/>
                    </a:lnTo>
                    <a:lnTo>
                      <a:pt x="85" y="48"/>
                    </a:lnTo>
                    <a:lnTo>
                      <a:pt x="85" y="6"/>
                    </a:lnTo>
                    <a:lnTo>
                      <a:pt x="85" y="42"/>
                    </a:lnTo>
                    <a:lnTo>
                      <a:pt x="91" y="66"/>
                    </a:lnTo>
                    <a:lnTo>
                      <a:pt x="91" y="144"/>
                    </a:lnTo>
                    <a:lnTo>
                      <a:pt x="91" y="54"/>
                    </a:lnTo>
                    <a:lnTo>
                      <a:pt x="97" y="48"/>
                    </a:lnTo>
                    <a:lnTo>
                      <a:pt x="103" y="54"/>
                    </a:lnTo>
                    <a:lnTo>
                      <a:pt x="109" y="60"/>
                    </a:lnTo>
                    <a:lnTo>
                      <a:pt x="115" y="60"/>
                    </a:lnTo>
                    <a:lnTo>
                      <a:pt x="127" y="60"/>
                    </a:lnTo>
                    <a:lnTo>
                      <a:pt x="127" y="54"/>
                    </a:lnTo>
                    <a:lnTo>
                      <a:pt x="127" y="60"/>
                    </a:lnTo>
                    <a:lnTo>
                      <a:pt x="133" y="54"/>
                    </a:lnTo>
                    <a:lnTo>
                      <a:pt x="133" y="60"/>
                    </a:lnTo>
                    <a:lnTo>
                      <a:pt x="133" y="48"/>
                    </a:lnTo>
                    <a:lnTo>
                      <a:pt x="139" y="42"/>
                    </a:lnTo>
                    <a:lnTo>
                      <a:pt x="139" y="144"/>
                    </a:lnTo>
                    <a:lnTo>
                      <a:pt x="139" y="6"/>
                    </a:lnTo>
                    <a:lnTo>
                      <a:pt x="139" y="78"/>
                    </a:lnTo>
                    <a:lnTo>
                      <a:pt x="145" y="66"/>
                    </a:lnTo>
                    <a:lnTo>
                      <a:pt x="145" y="48"/>
                    </a:lnTo>
                    <a:lnTo>
                      <a:pt x="151" y="42"/>
                    </a:lnTo>
                    <a:lnTo>
                      <a:pt x="157" y="48"/>
                    </a:lnTo>
                    <a:lnTo>
                      <a:pt x="163" y="48"/>
                    </a:lnTo>
                    <a:lnTo>
                      <a:pt x="169" y="54"/>
                    </a:lnTo>
                    <a:lnTo>
                      <a:pt x="169" y="48"/>
                    </a:lnTo>
                    <a:lnTo>
                      <a:pt x="175" y="54"/>
                    </a:lnTo>
                    <a:lnTo>
                      <a:pt x="175" y="48"/>
                    </a:lnTo>
                    <a:lnTo>
                      <a:pt x="181" y="54"/>
                    </a:lnTo>
                    <a:lnTo>
                      <a:pt x="187" y="48"/>
                    </a:lnTo>
                    <a:lnTo>
                      <a:pt x="193" y="42"/>
                    </a:lnTo>
                    <a:lnTo>
                      <a:pt x="193" y="138"/>
                    </a:lnTo>
                    <a:lnTo>
                      <a:pt x="193" y="0"/>
                    </a:lnTo>
                    <a:lnTo>
                      <a:pt x="193" y="54"/>
                    </a:lnTo>
                    <a:lnTo>
                      <a:pt x="199" y="48"/>
                    </a:lnTo>
                    <a:lnTo>
                      <a:pt x="211" y="36"/>
                    </a:lnTo>
                    <a:lnTo>
                      <a:pt x="205" y="36"/>
                    </a:lnTo>
                    <a:lnTo>
                      <a:pt x="211" y="48"/>
                    </a:lnTo>
                    <a:lnTo>
                      <a:pt x="223" y="48"/>
                    </a:lnTo>
                    <a:lnTo>
                      <a:pt x="217" y="48"/>
                    </a:lnTo>
                    <a:lnTo>
                      <a:pt x="223" y="48"/>
                    </a:lnTo>
                    <a:lnTo>
                      <a:pt x="229" y="54"/>
                    </a:lnTo>
                    <a:lnTo>
                      <a:pt x="229" y="48"/>
                    </a:lnTo>
                    <a:lnTo>
                      <a:pt x="241" y="60"/>
                    </a:lnTo>
                    <a:lnTo>
                      <a:pt x="241" y="54"/>
                    </a:lnTo>
                    <a:lnTo>
                      <a:pt x="247" y="48"/>
                    </a:lnTo>
                    <a:lnTo>
                      <a:pt x="247" y="144"/>
                    </a:lnTo>
                    <a:lnTo>
                      <a:pt x="247" y="6"/>
                    </a:lnTo>
                    <a:lnTo>
                      <a:pt x="247" y="66"/>
                    </a:lnTo>
                    <a:lnTo>
                      <a:pt x="253" y="60"/>
                    </a:lnTo>
                    <a:lnTo>
                      <a:pt x="253" y="54"/>
                    </a:lnTo>
                    <a:lnTo>
                      <a:pt x="259" y="48"/>
                    </a:lnTo>
                    <a:lnTo>
                      <a:pt x="259" y="54"/>
                    </a:lnTo>
                    <a:lnTo>
                      <a:pt x="259" y="42"/>
                    </a:lnTo>
                    <a:lnTo>
                      <a:pt x="265" y="48"/>
                    </a:lnTo>
                    <a:lnTo>
                      <a:pt x="277" y="48"/>
                    </a:lnTo>
                    <a:lnTo>
                      <a:pt x="271" y="48"/>
                    </a:lnTo>
                    <a:lnTo>
                      <a:pt x="277" y="48"/>
                    </a:lnTo>
                    <a:lnTo>
                      <a:pt x="289" y="48"/>
                    </a:lnTo>
                    <a:lnTo>
                      <a:pt x="289" y="60"/>
                    </a:lnTo>
                    <a:lnTo>
                      <a:pt x="289" y="48"/>
                    </a:lnTo>
                    <a:lnTo>
                      <a:pt x="295" y="42"/>
                    </a:lnTo>
                    <a:lnTo>
                      <a:pt x="295" y="6"/>
                    </a:lnTo>
                    <a:lnTo>
                      <a:pt x="301" y="6"/>
                    </a:lnTo>
                    <a:lnTo>
                      <a:pt x="301" y="138"/>
                    </a:lnTo>
                    <a:lnTo>
                      <a:pt x="301" y="48"/>
                    </a:lnTo>
                    <a:lnTo>
                      <a:pt x="308" y="42"/>
                    </a:lnTo>
                    <a:lnTo>
                      <a:pt x="314" y="48"/>
                    </a:lnTo>
                    <a:lnTo>
                      <a:pt x="320" y="54"/>
                    </a:lnTo>
                    <a:lnTo>
                      <a:pt x="326" y="48"/>
                    </a:lnTo>
                    <a:lnTo>
                      <a:pt x="326" y="54"/>
                    </a:lnTo>
                    <a:lnTo>
                      <a:pt x="332" y="54"/>
                    </a:lnTo>
                    <a:lnTo>
                      <a:pt x="338" y="48"/>
                    </a:lnTo>
                    <a:lnTo>
                      <a:pt x="338" y="54"/>
                    </a:lnTo>
                    <a:lnTo>
                      <a:pt x="344" y="60"/>
                    </a:lnTo>
                    <a:lnTo>
                      <a:pt x="344" y="48"/>
                    </a:lnTo>
                    <a:lnTo>
                      <a:pt x="344" y="54"/>
                    </a:lnTo>
                    <a:lnTo>
                      <a:pt x="350" y="48"/>
                    </a:lnTo>
                    <a:lnTo>
                      <a:pt x="350" y="6"/>
                    </a:lnTo>
                    <a:lnTo>
                      <a:pt x="350" y="12"/>
                    </a:lnTo>
                    <a:lnTo>
                      <a:pt x="356" y="24"/>
                    </a:lnTo>
                    <a:lnTo>
                      <a:pt x="356" y="144"/>
                    </a:lnTo>
                    <a:lnTo>
                      <a:pt x="356" y="48"/>
                    </a:lnTo>
                    <a:lnTo>
                      <a:pt x="362" y="42"/>
                    </a:lnTo>
                    <a:lnTo>
                      <a:pt x="374" y="42"/>
                    </a:lnTo>
                    <a:lnTo>
                      <a:pt x="374" y="54"/>
                    </a:lnTo>
                    <a:lnTo>
                      <a:pt x="380" y="60"/>
                    </a:lnTo>
                    <a:lnTo>
                      <a:pt x="380" y="54"/>
                    </a:lnTo>
                    <a:lnTo>
                      <a:pt x="386" y="54"/>
                    </a:lnTo>
                    <a:lnTo>
                      <a:pt x="398" y="54"/>
                    </a:lnTo>
                    <a:lnTo>
                      <a:pt x="398" y="48"/>
                    </a:lnTo>
                    <a:lnTo>
                      <a:pt x="404" y="42"/>
                    </a:lnTo>
                    <a:lnTo>
                      <a:pt x="404" y="138"/>
                    </a:lnTo>
                    <a:lnTo>
                      <a:pt x="404" y="0"/>
                    </a:lnTo>
                    <a:lnTo>
                      <a:pt x="404" y="48"/>
                    </a:lnTo>
                    <a:lnTo>
                      <a:pt x="410" y="42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" name="Freeform 73">
                <a:extLst>
                  <a:ext uri="{FF2B5EF4-FFF2-40B4-BE49-F238E27FC236}">
                    <a16:creationId xmlns:a16="http://schemas.microsoft.com/office/drawing/2014/main" id="{60C84139-B006-9F4B-8870-0CC8480EE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" y="3415"/>
                <a:ext cx="122" cy="80"/>
              </a:xfrm>
              <a:custGeom>
                <a:avLst/>
                <a:gdLst>
                  <a:gd name="T0" fmla="*/ 0 w 476"/>
                  <a:gd name="T1" fmla="*/ 10 h 150"/>
                  <a:gd name="T2" fmla="*/ 0 w 476"/>
                  <a:gd name="T3" fmla="*/ 9 h 150"/>
                  <a:gd name="T4" fmla="*/ 0 w 476"/>
                  <a:gd name="T5" fmla="*/ 10 h 150"/>
                  <a:gd name="T6" fmla="*/ 0 w 476"/>
                  <a:gd name="T7" fmla="*/ 0 h 150"/>
                  <a:gd name="T8" fmla="*/ 0 w 476"/>
                  <a:gd name="T9" fmla="*/ 9 h 150"/>
                  <a:gd name="T10" fmla="*/ 0 w 476"/>
                  <a:gd name="T11" fmla="*/ 11 h 150"/>
                  <a:gd name="T12" fmla="*/ 0 w 476"/>
                  <a:gd name="T13" fmla="*/ 13 h 150"/>
                  <a:gd name="T14" fmla="*/ 0 w 476"/>
                  <a:gd name="T15" fmla="*/ 11 h 150"/>
                  <a:gd name="T16" fmla="*/ 0 w 476"/>
                  <a:gd name="T17" fmla="*/ 15 h 150"/>
                  <a:gd name="T18" fmla="*/ 0 w 476"/>
                  <a:gd name="T19" fmla="*/ 13 h 150"/>
                  <a:gd name="T20" fmla="*/ 0 w 476"/>
                  <a:gd name="T21" fmla="*/ 13 h 150"/>
                  <a:gd name="T22" fmla="*/ 0 w 476"/>
                  <a:gd name="T23" fmla="*/ 33 h 150"/>
                  <a:gd name="T24" fmla="*/ 0 w 476"/>
                  <a:gd name="T25" fmla="*/ 22 h 150"/>
                  <a:gd name="T26" fmla="*/ 0 w 476"/>
                  <a:gd name="T27" fmla="*/ 11 h 150"/>
                  <a:gd name="T28" fmla="*/ 0 w 476"/>
                  <a:gd name="T29" fmla="*/ 13 h 150"/>
                  <a:gd name="T30" fmla="*/ 0 w 476"/>
                  <a:gd name="T31" fmla="*/ 11 h 150"/>
                  <a:gd name="T32" fmla="*/ 0 w 476"/>
                  <a:gd name="T33" fmla="*/ 10 h 150"/>
                  <a:gd name="T34" fmla="*/ 0 w 476"/>
                  <a:gd name="T35" fmla="*/ 13 h 150"/>
                  <a:gd name="T36" fmla="*/ 0 w 476"/>
                  <a:gd name="T37" fmla="*/ 11 h 150"/>
                  <a:gd name="T38" fmla="*/ 0 w 476"/>
                  <a:gd name="T39" fmla="*/ 14 h 150"/>
                  <a:gd name="T40" fmla="*/ 0 w 476"/>
                  <a:gd name="T41" fmla="*/ 14 h 150"/>
                  <a:gd name="T42" fmla="*/ 0 w 476"/>
                  <a:gd name="T43" fmla="*/ 11 h 150"/>
                  <a:gd name="T44" fmla="*/ 0 w 476"/>
                  <a:gd name="T45" fmla="*/ 14 h 150"/>
                  <a:gd name="T46" fmla="*/ 0 w 476"/>
                  <a:gd name="T47" fmla="*/ 13 h 150"/>
                  <a:gd name="T48" fmla="*/ 0 w 476"/>
                  <a:gd name="T49" fmla="*/ 13 h 150"/>
                  <a:gd name="T50" fmla="*/ 0 w 476"/>
                  <a:gd name="T51" fmla="*/ 11 h 150"/>
                  <a:gd name="T52" fmla="*/ 0 w 476"/>
                  <a:gd name="T53" fmla="*/ 10 h 150"/>
                  <a:gd name="T54" fmla="*/ 0 w 476"/>
                  <a:gd name="T55" fmla="*/ 13 h 150"/>
                  <a:gd name="T56" fmla="*/ 0 w 476"/>
                  <a:gd name="T57" fmla="*/ 9 h 150"/>
                  <a:gd name="T58" fmla="*/ 0 w 476"/>
                  <a:gd name="T59" fmla="*/ 13 h 150"/>
                  <a:gd name="T60" fmla="*/ 0 w 476"/>
                  <a:gd name="T61" fmla="*/ 11 h 150"/>
                  <a:gd name="T62" fmla="*/ 0 w 476"/>
                  <a:gd name="T63" fmla="*/ 13 h 150"/>
                  <a:gd name="T64" fmla="*/ 0 w 476"/>
                  <a:gd name="T65" fmla="*/ 2 h 150"/>
                  <a:gd name="T66" fmla="*/ 0 w 476"/>
                  <a:gd name="T67" fmla="*/ 11 h 150"/>
                  <a:gd name="T68" fmla="*/ 0 w 476"/>
                  <a:gd name="T69" fmla="*/ 13 h 150"/>
                  <a:gd name="T70" fmla="*/ 0 w 476"/>
                  <a:gd name="T71" fmla="*/ 11 h 150"/>
                  <a:gd name="T72" fmla="*/ 0 w 476"/>
                  <a:gd name="T73" fmla="*/ 33 h 150"/>
                  <a:gd name="T74" fmla="*/ 0 w 476"/>
                  <a:gd name="T75" fmla="*/ 13 h 150"/>
                  <a:gd name="T76" fmla="*/ 0 w 476"/>
                  <a:gd name="T77" fmla="*/ 11 h 150"/>
                  <a:gd name="T78" fmla="*/ 0 w 476"/>
                  <a:gd name="T79" fmla="*/ 13 h 150"/>
                  <a:gd name="T80" fmla="*/ 0 w 476"/>
                  <a:gd name="T81" fmla="*/ 13 h 150"/>
                  <a:gd name="T82" fmla="*/ 0 w 476"/>
                  <a:gd name="T83" fmla="*/ 11 h 1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76" h="150">
                    <a:moveTo>
                      <a:pt x="0" y="48"/>
                    </a:moveTo>
                    <a:lnTo>
                      <a:pt x="0" y="54"/>
                    </a:lnTo>
                    <a:lnTo>
                      <a:pt x="0" y="48"/>
                    </a:lnTo>
                    <a:lnTo>
                      <a:pt x="6" y="42"/>
                    </a:lnTo>
                    <a:lnTo>
                      <a:pt x="12" y="48"/>
                    </a:lnTo>
                    <a:lnTo>
                      <a:pt x="12" y="42"/>
                    </a:lnTo>
                    <a:lnTo>
                      <a:pt x="12" y="48"/>
                    </a:lnTo>
                    <a:lnTo>
                      <a:pt x="18" y="54"/>
                    </a:lnTo>
                    <a:lnTo>
                      <a:pt x="24" y="48"/>
                    </a:lnTo>
                    <a:lnTo>
                      <a:pt x="30" y="42"/>
                    </a:lnTo>
                    <a:lnTo>
                      <a:pt x="30" y="144"/>
                    </a:lnTo>
                    <a:lnTo>
                      <a:pt x="30" y="0"/>
                    </a:lnTo>
                    <a:lnTo>
                      <a:pt x="30" y="48"/>
                    </a:lnTo>
                    <a:lnTo>
                      <a:pt x="36" y="48"/>
                    </a:lnTo>
                    <a:lnTo>
                      <a:pt x="42" y="42"/>
                    </a:lnTo>
                    <a:lnTo>
                      <a:pt x="54" y="54"/>
                    </a:lnTo>
                    <a:lnTo>
                      <a:pt x="48" y="54"/>
                    </a:lnTo>
                    <a:lnTo>
                      <a:pt x="54" y="54"/>
                    </a:lnTo>
                    <a:lnTo>
                      <a:pt x="60" y="54"/>
                    </a:lnTo>
                    <a:lnTo>
                      <a:pt x="66" y="54"/>
                    </a:lnTo>
                    <a:lnTo>
                      <a:pt x="72" y="60"/>
                    </a:lnTo>
                    <a:lnTo>
                      <a:pt x="78" y="60"/>
                    </a:lnTo>
                    <a:lnTo>
                      <a:pt x="84" y="54"/>
                    </a:lnTo>
                    <a:lnTo>
                      <a:pt x="96" y="54"/>
                    </a:lnTo>
                    <a:lnTo>
                      <a:pt x="96" y="132"/>
                    </a:lnTo>
                    <a:lnTo>
                      <a:pt x="96" y="24"/>
                    </a:lnTo>
                    <a:lnTo>
                      <a:pt x="96" y="72"/>
                    </a:lnTo>
                    <a:lnTo>
                      <a:pt x="102" y="66"/>
                    </a:lnTo>
                    <a:lnTo>
                      <a:pt x="108" y="60"/>
                    </a:lnTo>
                    <a:lnTo>
                      <a:pt x="120" y="60"/>
                    </a:lnTo>
                    <a:lnTo>
                      <a:pt x="120" y="66"/>
                    </a:lnTo>
                    <a:lnTo>
                      <a:pt x="126" y="60"/>
                    </a:lnTo>
                    <a:lnTo>
                      <a:pt x="132" y="60"/>
                    </a:lnTo>
                    <a:lnTo>
                      <a:pt x="138" y="60"/>
                    </a:lnTo>
                    <a:lnTo>
                      <a:pt x="150" y="60"/>
                    </a:lnTo>
                    <a:lnTo>
                      <a:pt x="150" y="150"/>
                    </a:lnTo>
                    <a:lnTo>
                      <a:pt x="150" y="18"/>
                    </a:lnTo>
                    <a:lnTo>
                      <a:pt x="150" y="126"/>
                    </a:lnTo>
                    <a:lnTo>
                      <a:pt x="157" y="102"/>
                    </a:lnTo>
                    <a:lnTo>
                      <a:pt x="157" y="60"/>
                    </a:lnTo>
                    <a:lnTo>
                      <a:pt x="163" y="54"/>
                    </a:lnTo>
                    <a:lnTo>
                      <a:pt x="175" y="54"/>
                    </a:lnTo>
                    <a:lnTo>
                      <a:pt x="175" y="60"/>
                    </a:lnTo>
                    <a:lnTo>
                      <a:pt x="175" y="54"/>
                    </a:lnTo>
                    <a:lnTo>
                      <a:pt x="181" y="60"/>
                    </a:lnTo>
                    <a:lnTo>
                      <a:pt x="187" y="54"/>
                    </a:lnTo>
                    <a:lnTo>
                      <a:pt x="187" y="60"/>
                    </a:lnTo>
                    <a:lnTo>
                      <a:pt x="187" y="54"/>
                    </a:lnTo>
                    <a:lnTo>
                      <a:pt x="193" y="48"/>
                    </a:lnTo>
                    <a:lnTo>
                      <a:pt x="199" y="54"/>
                    </a:lnTo>
                    <a:lnTo>
                      <a:pt x="205" y="48"/>
                    </a:lnTo>
                    <a:lnTo>
                      <a:pt x="205" y="144"/>
                    </a:lnTo>
                    <a:lnTo>
                      <a:pt x="205" y="6"/>
                    </a:lnTo>
                    <a:lnTo>
                      <a:pt x="205" y="60"/>
                    </a:lnTo>
                    <a:lnTo>
                      <a:pt x="211" y="54"/>
                    </a:lnTo>
                    <a:lnTo>
                      <a:pt x="217" y="48"/>
                    </a:lnTo>
                    <a:lnTo>
                      <a:pt x="223" y="54"/>
                    </a:lnTo>
                    <a:lnTo>
                      <a:pt x="229" y="54"/>
                    </a:lnTo>
                    <a:lnTo>
                      <a:pt x="241" y="66"/>
                    </a:lnTo>
                    <a:lnTo>
                      <a:pt x="235" y="66"/>
                    </a:lnTo>
                    <a:lnTo>
                      <a:pt x="241" y="66"/>
                    </a:lnTo>
                    <a:lnTo>
                      <a:pt x="247" y="60"/>
                    </a:lnTo>
                    <a:lnTo>
                      <a:pt x="253" y="66"/>
                    </a:lnTo>
                    <a:lnTo>
                      <a:pt x="253" y="60"/>
                    </a:lnTo>
                    <a:lnTo>
                      <a:pt x="259" y="54"/>
                    </a:lnTo>
                    <a:lnTo>
                      <a:pt x="259" y="150"/>
                    </a:lnTo>
                    <a:lnTo>
                      <a:pt x="259" y="18"/>
                    </a:lnTo>
                    <a:lnTo>
                      <a:pt x="259" y="66"/>
                    </a:lnTo>
                    <a:lnTo>
                      <a:pt x="265" y="60"/>
                    </a:lnTo>
                    <a:lnTo>
                      <a:pt x="277" y="60"/>
                    </a:lnTo>
                    <a:lnTo>
                      <a:pt x="271" y="60"/>
                    </a:lnTo>
                    <a:lnTo>
                      <a:pt x="277" y="60"/>
                    </a:lnTo>
                    <a:lnTo>
                      <a:pt x="283" y="60"/>
                    </a:lnTo>
                    <a:lnTo>
                      <a:pt x="289" y="60"/>
                    </a:lnTo>
                    <a:lnTo>
                      <a:pt x="295" y="54"/>
                    </a:lnTo>
                    <a:lnTo>
                      <a:pt x="295" y="60"/>
                    </a:lnTo>
                    <a:lnTo>
                      <a:pt x="295" y="54"/>
                    </a:lnTo>
                    <a:lnTo>
                      <a:pt x="301" y="54"/>
                    </a:lnTo>
                    <a:lnTo>
                      <a:pt x="307" y="54"/>
                    </a:lnTo>
                    <a:lnTo>
                      <a:pt x="313" y="48"/>
                    </a:lnTo>
                    <a:lnTo>
                      <a:pt x="313" y="138"/>
                    </a:lnTo>
                    <a:lnTo>
                      <a:pt x="313" y="6"/>
                    </a:lnTo>
                    <a:lnTo>
                      <a:pt x="313" y="60"/>
                    </a:lnTo>
                    <a:lnTo>
                      <a:pt x="319" y="54"/>
                    </a:lnTo>
                    <a:lnTo>
                      <a:pt x="319" y="48"/>
                    </a:lnTo>
                    <a:lnTo>
                      <a:pt x="325" y="42"/>
                    </a:lnTo>
                    <a:lnTo>
                      <a:pt x="331" y="48"/>
                    </a:lnTo>
                    <a:lnTo>
                      <a:pt x="337" y="54"/>
                    </a:lnTo>
                    <a:lnTo>
                      <a:pt x="337" y="60"/>
                    </a:lnTo>
                    <a:lnTo>
                      <a:pt x="349" y="60"/>
                    </a:lnTo>
                    <a:lnTo>
                      <a:pt x="343" y="60"/>
                    </a:lnTo>
                    <a:lnTo>
                      <a:pt x="349" y="54"/>
                    </a:lnTo>
                    <a:lnTo>
                      <a:pt x="361" y="54"/>
                    </a:lnTo>
                    <a:lnTo>
                      <a:pt x="355" y="54"/>
                    </a:lnTo>
                    <a:lnTo>
                      <a:pt x="361" y="60"/>
                    </a:lnTo>
                    <a:lnTo>
                      <a:pt x="367" y="54"/>
                    </a:lnTo>
                    <a:lnTo>
                      <a:pt x="367" y="150"/>
                    </a:lnTo>
                    <a:lnTo>
                      <a:pt x="367" y="12"/>
                    </a:lnTo>
                    <a:lnTo>
                      <a:pt x="367" y="66"/>
                    </a:lnTo>
                    <a:lnTo>
                      <a:pt x="373" y="60"/>
                    </a:lnTo>
                    <a:lnTo>
                      <a:pt x="379" y="54"/>
                    </a:lnTo>
                    <a:lnTo>
                      <a:pt x="385" y="60"/>
                    </a:lnTo>
                    <a:lnTo>
                      <a:pt x="397" y="60"/>
                    </a:lnTo>
                    <a:lnTo>
                      <a:pt x="391" y="60"/>
                    </a:lnTo>
                    <a:lnTo>
                      <a:pt x="397" y="66"/>
                    </a:lnTo>
                    <a:lnTo>
                      <a:pt x="403" y="60"/>
                    </a:lnTo>
                    <a:lnTo>
                      <a:pt x="409" y="54"/>
                    </a:lnTo>
                    <a:lnTo>
                      <a:pt x="416" y="60"/>
                    </a:lnTo>
                    <a:lnTo>
                      <a:pt x="422" y="54"/>
                    </a:lnTo>
                    <a:lnTo>
                      <a:pt x="422" y="150"/>
                    </a:lnTo>
                    <a:lnTo>
                      <a:pt x="422" y="18"/>
                    </a:lnTo>
                    <a:lnTo>
                      <a:pt x="422" y="66"/>
                    </a:lnTo>
                    <a:lnTo>
                      <a:pt x="428" y="60"/>
                    </a:lnTo>
                    <a:lnTo>
                      <a:pt x="434" y="54"/>
                    </a:lnTo>
                    <a:lnTo>
                      <a:pt x="434" y="48"/>
                    </a:lnTo>
                    <a:lnTo>
                      <a:pt x="434" y="54"/>
                    </a:lnTo>
                    <a:lnTo>
                      <a:pt x="440" y="54"/>
                    </a:lnTo>
                    <a:lnTo>
                      <a:pt x="446" y="60"/>
                    </a:lnTo>
                    <a:lnTo>
                      <a:pt x="452" y="60"/>
                    </a:lnTo>
                    <a:lnTo>
                      <a:pt x="458" y="60"/>
                    </a:lnTo>
                    <a:lnTo>
                      <a:pt x="464" y="54"/>
                    </a:lnTo>
                    <a:lnTo>
                      <a:pt x="464" y="60"/>
                    </a:lnTo>
                    <a:lnTo>
                      <a:pt x="464" y="54"/>
                    </a:lnTo>
                    <a:lnTo>
                      <a:pt x="470" y="60"/>
                    </a:lnTo>
                    <a:lnTo>
                      <a:pt x="470" y="54"/>
                    </a:lnTo>
                    <a:lnTo>
                      <a:pt x="476" y="60"/>
                    </a:lnTo>
                    <a:lnTo>
                      <a:pt x="476" y="144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4" name="Freeform 74">
                <a:extLst>
                  <a:ext uri="{FF2B5EF4-FFF2-40B4-BE49-F238E27FC236}">
                    <a16:creationId xmlns:a16="http://schemas.microsoft.com/office/drawing/2014/main" id="{9DF70F1A-D44E-7D4F-BBFC-DC2AC6E3D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3418"/>
                <a:ext cx="113" cy="74"/>
              </a:xfrm>
              <a:custGeom>
                <a:avLst/>
                <a:gdLst>
                  <a:gd name="T0" fmla="*/ 0 w 439"/>
                  <a:gd name="T1" fmla="*/ 14 h 138"/>
                  <a:gd name="T2" fmla="*/ 0 w 439"/>
                  <a:gd name="T3" fmla="*/ 10 h 138"/>
                  <a:gd name="T4" fmla="*/ 0 w 439"/>
                  <a:gd name="T5" fmla="*/ 12 h 138"/>
                  <a:gd name="T6" fmla="*/ 0 w 439"/>
                  <a:gd name="T7" fmla="*/ 12 h 138"/>
                  <a:gd name="T8" fmla="*/ 0 w 439"/>
                  <a:gd name="T9" fmla="*/ 11 h 138"/>
                  <a:gd name="T10" fmla="*/ 0 w 439"/>
                  <a:gd name="T11" fmla="*/ 14 h 138"/>
                  <a:gd name="T12" fmla="*/ 0 w 439"/>
                  <a:gd name="T13" fmla="*/ 12 h 138"/>
                  <a:gd name="T14" fmla="*/ 0 w 439"/>
                  <a:gd name="T15" fmla="*/ 11 h 138"/>
                  <a:gd name="T16" fmla="*/ 0 w 439"/>
                  <a:gd name="T17" fmla="*/ 12 h 138"/>
                  <a:gd name="T18" fmla="*/ 0 w 439"/>
                  <a:gd name="T19" fmla="*/ 11 h 138"/>
                  <a:gd name="T20" fmla="*/ 0 w 439"/>
                  <a:gd name="T21" fmla="*/ 8 h 138"/>
                  <a:gd name="T22" fmla="*/ 0 w 439"/>
                  <a:gd name="T23" fmla="*/ 12 h 138"/>
                  <a:gd name="T24" fmla="*/ 0 w 439"/>
                  <a:gd name="T25" fmla="*/ 12 h 138"/>
                  <a:gd name="T26" fmla="*/ 0 w 439"/>
                  <a:gd name="T27" fmla="*/ 11 h 138"/>
                  <a:gd name="T28" fmla="*/ 0 w 439"/>
                  <a:gd name="T29" fmla="*/ 11 h 138"/>
                  <a:gd name="T30" fmla="*/ 0 w 439"/>
                  <a:gd name="T31" fmla="*/ 4 h 138"/>
                  <a:gd name="T32" fmla="*/ 0 w 439"/>
                  <a:gd name="T33" fmla="*/ 11 h 138"/>
                  <a:gd name="T34" fmla="*/ 0 w 439"/>
                  <a:gd name="T35" fmla="*/ 12 h 138"/>
                  <a:gd name="T36" fmla="*/ 0 w 439"/>
                  <a:gd name="T37" fmla="*/ 11 h 138"/>
                  <a:gd name="T38" fmla="*/ 0 w 439"/>
                  <a:gd name="T39" fmla="*/ 12 h 138"/>
                  <a:gd name="T40" fmla="*/ 0 w 439"/>
                  <a:gd name="T41" fmla="*/ 30 h 138"/>
                  <a:gd name="T42" fmla="*/ 0 w 439"/>
                  <a:gd name="T43" fmla="*/ 10 h 138"/>
                  <a:gd name="T44" fmla="*/ 0 w 439"/>
                  <a:gd name="T45" fmla="*/ 8 h 138"/>
                  <a:gd name="T46" fmla="*/ 0 w 439"/>
                  <a:gd name="T47" fmla="*/ 11 h 138"/>
                  <a:gd name="T48" fmla="*/ 0 w 439"/>
                  <a:gd name="T49" fmla="*/ 11 h 138"/>
                  <a:gd name="T50" fmla="*/ 0 w 439"/>
                  <a:gd name="T51" fmla="*/ 10 h 138"/>
                  <a:gd name="T52" fmla="*/ 0 w 439"/>
                  <a:gd name="T53" fmla="*/ 2 h 138"/>
                  <a:gd name="T54" fmla="*/ 0 w 439"/>
                  <a:gd name="T55" fmla="*/ 11 h 138"/>
                  <a:gd name="T56" fmla="*/ 0 w 439"/>
                  <a:gd name="T57" fmla="*/ 11 h 138"/>
                  <a:gd name="T58" fmla="*/ 0 w 439"/>
                  <a:gd name="T59" fmla="*/ 12 h 138"/>
                  <a:gd name="T60" fmla="*/ 0 w 439"/>
                  <a:gd name="T61" fmla="*/ 12 h 138"/>
                  <a:gd name="T62" fmla="*/ 0 w 439"/>
                  <a:gd name="T63" fmla="*/ 32 h 138"/>
                  <a:gd name="T64" fmla="*/ 0 w 439"/>
                  <a:gd name="T65" fmla="*/ 10 h 138"/>
                  <a:gd name="T66" fmla="*/ 0 w 439"/>
                  <a:gd name="T67" fmla="*/ 11 h 138"/>
                  <a:gd name="T68" fmla="*/ 0 w 439"/>
                  <a:gd name="T69" fmla="*/ 10 h 138"/>
                  <a:gd name="T70" fmla="*/ 0 w 439"/>
                  <a:gd name="T71" fmla="*/ 11 h 138"/>
                  <a:gd name="T72" fmla="*/ 0 w 439"/>
                  <a:gd name="T73" fmla="*/ 2 h 138"/>
                  <a:gd name="T74" fmla="*/ 0 w 439"/>
                  <a:gd name="T75" fmla="*/ 10 h 138"/>
                  <a:gd name="T76" fmla="*/ 0 w 439"/>
                  <a:gd name="T77" fmla="*/ 12 h 138"/>
                  <a:gd name="T78" fmla="*/ 0 w 439"/>
                  <a:gd name="T79" fmla="*/ 12 h 138"/>
                  <a:gd name="T80" fmla="*/ 0 w 439"/>
                  <a:gd name="T81" fmla="*/ 32 h 138"/>
                  <a:gd name="T82" fmla="*/ 0 w 439"/>
                  <a:gd name="T83" fmla="*/ 12 h 13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39" h="138">
                    <a:moveTo>
                      <a:pt x="0" y="138"/>
                    </a:moveTo>
                    <a:lnTo>
                      <a:pt x="0" y="6"/>
                    </a:lnTo>
                    <a:lnTo>
                      <a:pt x="0" y="60"/>
                    </a:lnTo>
                    <a:lnTo>
                      <a:pt x="6" y="54"/>
                    </a:lnTo>
                    <a:lnTo>
                      <a:pt x="18" y="42"/>
                    </a:lnTo>
                    <a:lnTo>
                      <a:pt x="12" y="42"/>
                    </a:lnTo>
                    <a:lnTo>
                      <a:pt x="18" y="48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36" y="54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42" y="48"/>
                    </a:lnTo>
                    <a:lnTo>
                      <a:pt x="48" y="54"/>
                    </a:lnTo>
                    <a:lnTo>
                      <a:pt x="54" y="48"/>
                    </a:lnTo>
                    <a:lnTo>
                      <a:pt x="54" y="138"/>
                    </a:lnTo>
                    <a:lnTo>
                      <a:pt x="54" y="6"/>
                    </a:lnTo>
                    <a:lnTo>
                      <a:pt x="54" y="60"/>
                    </a:lnTo>
                    <a:lnTo>
                      <a:pt x="60" y="54"/>
                    </a:lnTo>
                    <a:lnTo>
                      <a:pt x="60" y="48"/>
                    </a:lnTo>
                    <a:lnTo>
                      <a:pt x="60" y="54"/>
                    </a:lnTo>
                    <a:lnTo>
                      <a:pt x="72" y="42"/>
                    </a:lnTo>
                    <a:lnTo>
                      <a:pt x="66" y="42"/>
                    </a:lnTo>
                    <a:lnTo>
                      <a:pt x="72" y="48"/>
                    </a:lnTo>
                    <a:lnTo>
                      <a:pt x="84" y="48"/>
                    </a:lnTo>
                    <a:lnTo>
                      <a:pt x="78" y="48"/>
                    </a:lnTo>
                    <a:lnTo>
                      <a:pt x="84" y="54"/>
                    </a:lnTo>
                    <a:lnTo>
                      <a:pt x="90" y="48"/>
                    </a:lnTo>
                    <a:lnTo>
                      <a:pt x="90" y="54"/>
                    </a:lnTo>
                    <a:lnTo>
                      <a:pt x="90" y="48"/>
                    </a:lnTo>
                    <a:lnTo>
                      <a:pt x="102" y="48"/>
                    </a:lnTo>
                    <a:lnTo>
                      <a:pt x="102" y="42"/>
                    </a:lnTo>
                    <a:lnTo>
                      <a:pt x="108" y="36"/>
                    </a:lnTo>
                    <a:lnTo>
                      <a:pt x="108" y="138"/>
                    </a:lnTo>
                    <a:lnTo>
                      <a:pt x="108" y="6"/>
                    </a:lnTo>
                    <a:lnTo>
                      <a:pt x="108" y="54"/>
                    </a:lnTo>
                    <a:lnTo>
                      <a:pt x="114" y="48"/>
                    </a:lnTo>
                    <a:lnTo>
                      <a:pt x="126" y="48"/>
                    </a:lnTo>
                    <a:lnTo>
                      <a:pt x="126" y="54"/>
                    </a:lnTo>
                    <a:lnTo>
                      <a:pt x="132" y="54"/>
                    </a:lnTo>
                    <a:lnTo>
                      <a:pt x="138" y="54"/>
                    </a:lnTo>
                    <a:lnTo>
                      <a:pt x="144" y="48"/>
                    </a:lnTo>
                    <a:lnTo>
                      <a:pt x="150" y="54"/>
                    </a:lnTo>
                    <a:lnTo>
                      <a:pt x="150" y="60"/>
                    </a:lnTo>
                    <a:lnTo>
                      <a:pt x="150" y="48"/>
                    </a:lnTo>
                    <a:lnTo>
                      <a:pt x="156" y="54"/>
                    </a:lnTo>
                    <a:lnTo>
                      <a:pt x="156" y="6"/>
                    </a:lnTo>
                    <a:lnTo>
                      <a:pt x="162" y="18"/>
                    </a:lnTo>
                    <a:lnTo>
                      <a:pt x="162" y="138"/>
                    </a:lnTo>
                    <a:lnTo>
                      <a:pt x="162" y="48"/>
                    </a:lnTo>
                    <a:lnTo>
                      <a:pt x="174" y="48"/>
                    </a:lnTo>
                    <a:lnTo>
                      <a:pt x="174" y="42"/>
                    </a:lnTo>
                    <a:lnTo>
                      <a:pt x="174" y="48"/>
                    </a:lnTo>
                    <a:lnTo>
                      <a:pt x="180" y="54"/>
                    </a:lnTo>
                    <a:lnTo>
                      <a:pt x="186" y="48"/>
                    </a:lnTo>
                    <a:lnTo>
                      <a:pt x="193" y="54"/>
                    </a:lnTo>
                    <a:lnTo>
                      <a:pt x="193" y="48"/>
                    </a:lnTo>
                    <a:lnTo>
                      <a:pt x="199" y="42"/>
                    </a:lnTo>
                    <a:lnTo>
                      <a:pt x="199" y="48"/>
                    </a:lnTo>
                    <a:lnTo>
                      <a:pt x="205" y="54"/>
                    </a:lnTo>
                    <a:lnTo>
                      <a:pt x="205" y="42"/>
                    </a:lnTo>
                    <a:lnTo>
                      <a:pt x="211" y="36"/>
                    </a:lnTo>
                    <a:lnTo>
                      <a:pt x="211" y="132"/>
                    </a:lnTo>
                    <a:lnTo>
                      <a:pt x="211" y="0"/>
                    </a:lnTo>
                    <a:lnTo>
                      <a:pt x="211" y="48"/>
                    </a:lnTo>
                    <a:lnTo>
                      <a:pt x="217" y="42"/>
                    </a:lnTo>
                    <a:lnTo>
                      <a:pt x="223" y="36"/>
                    </a:lnTo>
                    <a:lnTo>
                      <a:pt x="223" y="30"/>
                    </a:lnTo>
                    <a:lnTo>
                      <a:pt x="223" y="36"/>
                    </a:lnTo>
                    <a:lnTo>
                      <a:pt x="235" y="48"/>
                    </a:lnTo>
                    <a:lnTo>
                      <a:pt x="229" y="48"/>
                    </a:lnTo>
                    <a:lnTo>
                      <a:pt x="235" y="48"/>
                    </a:lnTo>
                    <a:lnTo>
                      <a:pt x="241" y="48"/>
                    </a:lnTo>
                    <a:lnTo>
                      <a:pt x="247" y="42"/>
                    </a:lnTo>
                    <a:lnTo>
                      <a:pt x="247" y="48"/>
                    </a:lnTo>
                    <a:lnTo>
                      <a:pt x="253" y="42"/>
                    </a:lnTo>
                    <a:lnTo>
                      <a:pt x="253" y="48"/>
                    </a:lnTo>
                    <a:lnTo>
                      <a:pt x="253" y="42"/>
                    </a:lnTo>
                    <a:lnTo>
                      <a:pt x="259" y="36"/>
                    </a:lnTo>
                    <a:lnTo>
                      <a:pt x="259" y="138"/>
                    </a:lnTo>
                    <a:lnTo>
                      <a:pt x="259" y="6"/>
                    </a:lnTo>
                    <a:lnTo>
                      <a:pt x="259" y="126"/>
                    </a:lnTo>
                    <a:lnTo>
                      <a:pt x="265" y="102"/>
                    </a:lnTo>
                    <a:lnTo>
                      <a:pt x="265" y="48"/>
                    </a:lnTo>
                    <a:lnTo>
                      <a:pt x="271" y="42"/>
                    </a:lnTo>
                    <a:lnTo>
                      <a:pt x="277" y="42"/>
                    </a:lnTo>
                    <a:lnTo>
                      <a:pt x="283" y="48"/>
                    </a:lnTo>
                    <a:lnTo>
                      <a:pt x="289" y="54"/>
                    </a:lnTo>
                    <a:lnTo>
                      <a:pt x="295" y="48"/>
                    </a:lnTo>
                    <a:lnTo>
                      <a:pt x="301" y="54"/>
                    </a:lnTo>
                    <a:lnTo>
                      <a:pt x="307" y="60"/>
                    </a:lnTo>
                    <a:lnTo>
                      <a:pt x="307" y="54"/>
                    </a:lnTo>
                    <a:lnTo>
                      <a:pt x="313" y="48"/>
                    </a:lnTo>
                    <a:lnTo>
                      <a:pt x="313" y="6"/>
                    </a:lnTo>
                    <a:lnTo>
                      <a:pt x="313" y="138"/>
                    </a:lnTo>
                    <a:lnTo>
                      <a:pt x="319" y="120"/>
                    </a:lnTo>
                    <a:lnTo>
                      <a:pt x="319" y="48"/>
                    </a:lnTo>
                    <a:lnTo>
                      <a:pt x="325" y="42"/>
                    </a:lnTo>
                    <a:lnTo>
                      <a:pt x="337" y="42"/>
                    </a:lnTo>
                    <a:lnTo>
                      <a:pt x="337" y="48"/>
                    </a:lnTo>
                    <a:lnTo>
                      <a:pt x="343" y="48"/>
                    </a:lnTo>
                    <a:lnTo>
                      <a:pt x="349" y="42"/>
                    </a:lnTo>
                    <a:lnTo>
                      <a:pt x="349" y="48"/>
                    </a:lnTo>
                    <a:lnTo>
                      <a:pt x="349" y="42"/>
                    </a:lnTo>
                    <a:lnTo>
                      <a:pt x="355" y="48"/>
                    </a:lnTo>
                    <a:lnTo>
                      <a:pt x="355" y="42"/>
                    </a:lnTo>
                    <a:lnTo>
                      <a:pt x="355" y="48"/>
                    </a:lnTo>
                    <a:lnTo>
                      <a:pt x="361" y="42"/>
                    </a:lnTo>
                    <a:lnTo>
                      <a:pt x="361" y="0"/>
                    </a:lnTo>
                    <a:lnTo>
                      <a:pt x="367" y="6"/>
                    </a:lnTo>
                    <a:lnTo>
                      <a:pt x="367" y="132"/>
                    </a:lnTo>
                    <a:lnTo>
                      <a:pt x="367" y="48"/>
                    </a:lnTo>
                    <a:lnTo>
                      <a:pt x="373" y="42"/>
                    </a:lnTo>
                    <a:lnTo>
                      <a:pt x="379" y="42"/>
                    </a:lnTo>
                    <a:lnTo>
                      <a:pt x="385" y="48"/>
                    </a:lnTo>
                    <a:lnTo>
                      <a:pt x="391" y="54"/>
                    </a:lnTo>
                    <a:lnTo>
                      <a:pt x="397" y="54"/>
                    </a:lnTo>
                    <a:lnTo>
                      <a:pt x="403" y="60"/>
                    </a:lnTo>
                    <a:lnTo>
                      <a:pt x="409" y="54"/>
                    </a:lnTo>
                    <a:lnTo>
                      <a:pt x="409" y="42"/>
                    </a:lnTo>
                    <a:lnTo>
                      <a:pt x="415" y="36"/>
                    </a:lnTo>
                    <a:lnTo>
                      <a:pt x="415" y="138"/>
                    </a:lnTo>
                    <a:lnTo>
                      <a:pt x="415" y="12"/>
                    </a:lnTo>
                    <a:lnTo>
                      <a:pt x="415" y="54"/>
                    </a:lnTo>
                    <a:lnTo>
                      <a:pt x="427" y="54"/>
                    </a:lnTo>
                    <a:lnTo>
                      <a:pt x="439" y="66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Freeform 75">
                <a:extLst>
                  <a:ext uri="{FF2B5EF4-FFF2-40B4-BE49-F238E27FC236}">
                    <a16:creationId xmlns:a16="http://schemas.microsoft.com/office/drawing/2014/main" id="{17C2CDFE-6BA0-8941-9DDA-CF1281A28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3418"/>
                <a:ext cx="90" cy="77"/>
              </a:xfrm>
              <a:custGeom>
                <a:avLst/>
                <a:gdLst>
                  <a:gd name="T0" fmla="*/ 0 w 350"/>
                  <a:gd name="T1" fmla="*/ 14 h 144"/>
                  <a:gd name="T2" fmla="*/ 0 w 350"/>
                  <a:gd name="T3" fmla="*/ 12 h 144"/>
                  <a:gd name="T4" fmla="*/ 0 w 350"/>
                  <a:gd name="T5" fmla="*/ 2 h 144"/>
                  <a:gd name="T6" fmla="*/ 0 w 350"/>
                  <a:gd name="T7" fmla="*/ 8 h 144"/>
                  <a:gd name="T8" fmla="*/ 0 w 350"/>
                  <a:gd name="T9" fmla="*/ 7 h 144"/>
                  <a:gd name="T10" fmla="*/ 0 w 350"/>
                  <a:gd name="T11" fmla="*/ 8 h 144"/>
                  <a:gd name="T12" fmla="*/ 0 w 350"/>
                  <a:gd name="T13" fmla="*/ 7 h 144"/>
                  <a:gd name="T14" fmla="*/ 0 w 350"/>
                  <a:gd name="T15" fmla="*/ 7 h 144"/>
                  <a:gd name="T16" fmla="*/ 0 w 350"/>
                  <a:gd name="T17" fmla="*/ 8 h 144"/>
                  <a:gd name="T18" fmla="*/ 0 w 350"/>
                  <a:gd name="T19" fmla="*/ 27 h 144"/>
                  <a:gd name="T20" fmla="*/ 0 w 350"/>
                  <a:gd name="T21" fmla="*/ 10 h 144"/>
                  <a:gd name="T22" fmla="*/ 0 w 350"/>
                  <a:gd name="T23" fmla="*/ 10 h 144"/>
                  <a:gd name="T24" fmla="*/ 0 w 350"/>
                  <a:gd name="T25" fmla="*/ 12 h 144"/>
                  <a:gd name="T26" fmla="*/ 0 w 350"/>
                  <a:gd name="T27" fmla="*/ 12 h 144"/>
                  <a:gd name="T28" fmla="*/ 0 w 350"/>
                  <a:gd name="T29" fmla="*/ 14 h 144"/>
                  <a:gd name="T30" fmla="*/ 0 w 350"/>
                  <a:gd name="T31" fmla="*/ 12 h 144"/>
                  <a:gd name="T32" fmla="*/ 0 w 350"/>
                  <a:gd name="T33" fmla="*/ 4 h 144"/>
                  <a:gd name="T34" fmla="*/ 0 w 350"/>
                  <a:gd name="T35" fmla="*/ 13 h 144"/>
                  <a:gd name="T36" fmla="*/ 0 w 350"/>
                  <a:gd name="T37" fmla="*/ 14 h 144"/>
                  <a:gd name="T38" fmla="*/ 0 w 350"/>
                  <a:gd name="T39" fmla="*/ 13 h 144"/>
                  <a:gd name="T40" fmla="*/ 0 w 350"/>
                  <a:gd name="T41" fmla="*/ 12 h 144"/>
                  <a:gd name="T42" fmla="*/ 0 w 350"/>
                  <a:gd name="T43" fmla="*/ 13 h 144"/>
                  <a:gd name="T44" fmla="*/ 0 w 350"/>
                  <a:gd name="T45" fmla="*/ 11 h 144"/>
                  <a:gd name="T46" fmla="*/ 0 w 350"/>
                  <a:gd name="T47" fmla="*/ 31 h 144"/>
                  <a:gd name="T48" fmla="*/ 0 w 350"/>
                  <a:gd name="T49" fmla="*/ 11 h 144"/>
                  <a:gd name="T50" fmla="*/ 0 w 350"/>
                  <a:gd name="T51" fmla="*/ 11 h 144"/>
                  <a:gd name="T52" fmla="*/ 0 w 350"/>
                  <a:gd name="T53" fmla="*/ 11 h 144"/>
                  <a:gd name="T54" fmla="*/ 0 w 350"/>
                  <a:gd name="T55" fmla="*/ 13 h 144"/>
                  <a:gd name="T56" fmla="*/ 0 w 350"/>
                  <a:gd name="T57" fmla="*/ 31 h 144"/>
                  <a:gd name="T58" fmla="*/ 0 w 350"/>
                  <a:gd name="T59" fmla="*/ 14 h 144"/>
                  <a:gd name="T60" fmla="*/ 0 w 350"/>
                  <a:gd name="T61" fmla="*/ 11 h 144"/>
                  <a:gd name="T62" fmla="*/ 0 w 350"/>
                  <a:gd name="T63" fmla="*/ 11 h 144"/>
                  <a:gd name="T64" fmla="*/ 0 w 350"/>
                  <a:gd name="T65" fmla="*/ 11 h 144"/>
                  <a:gd name="T66" fmla="*/ 0 w 350"/>
                  <a:gd name="T67" fmla="*/ 11 h 144"/>
                  <a:gd name="T68" fmla="*/ 0 w 350"/>
                  <a:gd name="T69" fmla="*/ 28 h 144"/>
                  <a:gd name="T70" fmla="*/ 0 w 350"/>
                  <a:gd name="T71" fmla="*/ 12 h 144"/>
                  <a:gd name="T72" fmla="*/ 0 w 350"/>
                  <a:gd name="T73" fmla="*/ 11 h 144"/>
                  <a:gd name="T74" fmla="*/ 0 w 350"/>
                  <a:gd name="T75" fmla="*/ 11 h 144"/>
                  <a:gd name="T76" fmla="*/ 0 w 350"/>
                  <a:gd name="T77" fmla="*/ 11 h 144"/>
                  <a:gd name="T78" fmla="*/ 0 w 350"/>
                  <a:gd name="T79" fmla="*/ 12 h 144"/>
                  <a:gd name="T80" fmla="*/ 0 w 350"/>
                  <a:gd name="T81" fmla="*/ 11 h 144"/>
                  <a:gd name="T82" fmla="*/ 0 w 350"/>
                  <a:gd name="T83" fmla="*/ 12 h 1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50" h="144">
                    <a:moveTo>
                      <a:pt x="0" y="66"/>
                    </a:moveTo>
                    <a:lnTo>
                      <a:pt x="0" y="72"/>
                    </a:lnTo>
                    <a:lnTo>
                      <a:pt x="6" y="66"/>
                    </a:lnTo>
                    <a:lnTo>
                      <a:pt x="13" y="66"/>
                    </a:lnTo>
                    <a:lnTo>
                      <a:pt x="19" y="66"/>
                    </a:lnTo>
                    <a:lnTo>
                      <a:pt x="19" y="54"/>
                    </a:lnTo>
                    <a:lnTo>
                      <a:pt x="25" y="48"/>
                    </a:lnTo>
                    <a:lnTo>
                      <a:pt x="25" y="144"/>
                    </a:lnTo>
                    <a:lnTo>
                      <a:pt x="25" y="6"/>
                    </a:lnTo>
                    <a:lnTo>
                      <a:pt x="25" y="108"/>
                    </a:lnTo>
                    <a:lnTo>
                      <a:pt x="31" y="78"/>
                    </a:lnTo>
                    <a:lnTo>
                      <a:pt x="31" y="36"/>
                    </a:lnTo>
                    <a:lnTo>
                      <a:pt x="37" y="42"/>
                    </a:lnTo>
                    <a:lnTo>
                      <a:pt x="37" y="24"/>
                    </a:lnTo>
                    <a:lnTo>
                      <a:pt x="43" y="30"/>
                    </a:lnTo>
                    <a:lnTo>
                      <a:pt x="43" y="24"/>
                    </a:lnTo>
                    <a:lnTo>
                      <a:pt x="43" y="30"/>
                    </a:lnTo>
                    <a:lnTo>
                      <a:pt x="49" y="36"/>
                    </a:lnTo>
                    <a:lnTo>
                      <a:pt x="49" y="30"/>
                    </a:lnTo>
                    <a:lnTo>
                      <a:pt x="49" y="36"/>
                    </a:lnTo>
                    <a:lnTo>
                      <a:pt x="55" y="30"/>
                    </a:lnTo>
                    <a:lnTo>
                      <a:pt x="55" y="36"/>
                    </a:lnTo>
                    <a:lnTo>
                      <a:pt x="55" y="30"/>
                    </a:lnTo>
                    <a:lnTo>
                      <a:pt x="61" y="36"/>
                    </a:lnTo>
                    <a:lnTo>
                      <a:pt x="61" y="42"/>
                    </a:lnTo>
                    <a:lnTo>
                      <a:pt x="67" y="36"/>
                    </a:lnTo>
                    <a:lnTo>
                      <a:pt x="67" y="30"/>
                    </a:lnTo>
                    <a:lnTo>
                      <a:pt x="73" y="36"/>
                    </a:lnTo>
                    <a:lnTo>
                      <a:pt x="73" y="120"/>
                    </a:lnTo>
                    <a:lnTo>
                      <a:pt x="73" y="0"/>
                    </a:lnTo>
                    <a:lnTo>
                      <a:pt x="73" y="48"/>
                    </a:lnTo>
                    <a:lnTo>
                      <a:pt x="79" y="42"/>
                    </a:lnTo>
                    <a:lnTo>
                      <a:pt x="79" y="48"/>
                    </a:lnTo>
                    <a:lnTo>
                      <a:pt x="79" y="42"/>
                    </a:lnTo>
                    <a:lnTo>
                      <a:pt x="91" y="42"/>
                    </a:lnTo>
                    <a:lnTo>
                      <a:pt x="91" y="54"/>
                    </a:lnTo>
                    <a:lnTo>
                      <a:pt x="85" y="42"/>
                    </a:lnTo>
                    <a:lnTo>
                      <a:pt x="91" y="54"/>
                    </a:lnTo>
                    <a:lnTo>
                      <a:pt x="97" y="48"/>
                    </a:lnTo>
                    <a:lnTo>
                      <a:pt x="97" y="54"/>
                    </a:lnTo>
                    <a:lnTo>
                      <a:pt x="103" y="60"/>
                    </a:lnTo>
                    <a:lnTo>
                      <a:pt x="109" y="54"/>
                    </a:lnTo>
                    <a:lnTo>
                      <a:pt x="109" y="66"/>
                    </a:lnTo>
                    <a:lnTo>
                      <a:pt x="109" y="60"/>
                    </a:lnTo>
                    <a:lnTo>
                      <a:pt x="115" y="66"/>
                    </a:lnTo>
                    <a:lnTo>
                      <a:pt x="115" y="54"/>
                    </a:lnTo>
                    <a:lnTo>
                      <a:pt x="121" y="48"/>
                    </a:lnTo>
                    <a:lnTo>
                      <a:pt x="121" y="138"/>
                    </a:lnTo>
                    <a:lnTo>
                      <a:pt x="121" y="18"/>
                    </a:lnTo>
                    <a:lnTo>
                      <a:pt x="121" y="66"/>
                    </a:lnTo>
                    <a:lnTo>
                      <a:pt x="127" y="60"/>
                    </a:lnTo>
                    <a:lnTo>
                      <a:pt x="139" y="60"/>
                    </a:lnTo>
                    <a:lnTo>
                      <a:pt x="139" y="66"/>
                    </a:lnTo>
                    <a:lnTo>
                      <a:pt x="139" y="60"/>
                    </a:lnTo>
                    <a:lnTo>
                      <a:pt x="145" y="66"/>
                    </a:lnTo>
                    <a:lnTo>
                      <a:pt x="145" y="60"/>
                    </a:lnTo>
                    <a:lnTo>
                      <a:pt x="145" y="66"/>
                    </a:lnTo>
                    <a:lnTo>
                      <a:pt x="151" y="60"/>
                    </a:lnTo>
                    <a:lnTo>
                      <a:pt x="151" y="66"/>
                    </a:lnTo>
                    <a:lnTo>
                      <a:pt x="151" y="60"/>
                    </a:lnTo>
                    <a:lnTo>
                      <a:pt x="157" y="54"/>
                    </a:lnTo>
                    <a:lnTo>
                      <a:pt x="157" y="60"/>
                    </a:lnTo>
                    <a:lnTo>
                      <a:pt x="157" y="54"/>
                    </a:lnTo>
                    <a:lnTo>
                      <a:pt x="163" y="60"/>
                    </a:lnTo>
                    <a:lnTo>
                      <a:pt x="163" y="66"/>
                    </a:lnTo>
                    <a:lnTo>
                      <a:pt x="163" y="54"/>
                    </a:lnTo>
                    <a:lnTo>
                      <a:pt x="169" y="48"/>
                    </a:lnTo>
                    <a:lnTo>
                      <a:pt x="169" y="18"/>
                    </a:lnTo>
                    <a:lnTo>
                      <a:pt x="169" y="114"/>
                    </a:lnTo>
                    <a:lnTo>
                      <a:pt x="175" y="138"/>
                    </a:lnTo>
                    <a:lnTo>
                      <a:pt x="175" y="48"/>
                    </a:lnTo>
                    <a:lnTo>
                      <a:pt x="187" y="48"/>
                    </a:lnTo>
                    <a:lnTo>
                      <a:pt x="193" y="54"/>
                    </a:lnTo>
                    <a:lnTo>
                      <a:pt x="193" y="48"/>
                    </a:lnTo>
                    <a:lnTo>
                      <a:pt x="205" y="48"/>
                    </a:lnTo>
                    <a:lnTo>
                      <a:pt x="199" y="48"/>
                    </a:lnTo>
                    <a:lnTo>
                      <a:pt x="205" y="54"/>
                    </a:lnTo>
                    <a:lnTo>
                      <a:pt x="211" y="60"/>
                    </a:lnTo>
                    <a:lnTo>
                      <a:pt x="211" y="48"/>
                    </a:lnTo>
                    <a:lnTo>
                      <a:pt x="217" y="42"/>
                    </a:lnTo>
                    <a:lnTo>
                      <a:pt x="217" y="138"/>
                    </a:lnTo>
                    <a:lnTo>
                      <a:pt x="217" y="12"/>
                    </a:lnTo>
                    <a:lnTo>
                      <a:pt x="217" y="78"/>
                    </a:lnTo>
                    <a:lnTo>
                      <a:pt x="223" y="66"/>
                    </a:lnTo>
                    <a:lnTo>
                      <a:pt x="223" y="48"/>
                    </a:lnTo>
                    <a:lnTo>
                      <a:pt x="235" y="48"/>
                    </a:lnTo>
                    <a:lnTo>
                      <a:pt x="241" y="54"/>
                    </a:lnTo>
                    <a:lnTo>
                      <a:pt x="241" y="48"/>
                    </a:lnTo>
                    <a:lnTo>
                      <a:pt x="253" y="48"/>
                    </a:lnTo>
                    <a:lnTo>
                      <a:pt x="253" y="54"/>
                    </a:lnTo>
                    <a:lnTo>
                      <a:pt x="253" y="48"/>
                    </a:lnTo>
                    <a:lnTo>
                      <a:pt x="259" y="54"/>
                    </a:lnTo>
                    <a:lnTo>
                      <a:pt x="259" y="42"/>
                    </a:lnTo>
                    <a:lnTo>
                      <a:pt x="265" y="48"/>
                    </a:lnTo>
                    <a:lnTo>
                      <a:pt x="265" y="138"/>
                    </a:lnTo>
                    <a:lnTo>
                      <a:pt x="265" y="6"/>
                    </a:lnTo>
                    <a:lnTo>
                      <a:pt x="265" y="126"/>
                    </a:lnTo>
                    <a:lnTo>
                      <a:pt x="272" y="102"/>
                    </a:lnTo>
                    <a:lnTo>
                      <a:pt x="272" y="48"/>
                    </a:lnTo>
                    <a:lnTo>
                      <a:pt x="272" y="54"/>
                    </a:lnTo>
                    <a:lnTo>
                      <a:pt x="278" y="48"/>
                    </a:lnTo>
                    <a:lnTo>
                      <a:pt x="278" y="54"/>
                    </a:lnTo>
                    <a:lnTo>
                      <a:pt x="278" y="48"/>
                    </a:lnTo>
                    <a:lnTo>
                      <a:pt x="290" y="48"/>
                    </a:lnTo>
                    <a:lnTo>
                      <a:pt x="290" y="60"/>
                    </a:lnTo>
                    <a:lnTo>
                      <a:pt x="290" y="48"/>
                    </a:lnTo>
                    <a:lnTo>
                      <a:pt x="296" y="54"/>
                    </a:lnTo>
                    <a:lnTo>
                      <a:pt x="302" y="60"/>
                    </a:lnTo>
                    <a:lnTo>
                      <a:pt x="314" y="48"/>
                    </a:lnTo>
                    <a:lnTo>
                      <a:pt x="314" y="144"/>
                    </a:lnTo>
                    <a:lnTo>
                      <a:pt x="314" y="12"/>
                    </a:lnTo>
                    <a:lnTo>
                      <a:pt x="314" y="54"/>
                    </a:lnTo>
                    <a:lnTo>
                      <a:pt x="320" y="60"/>
                    </a:lnTo>
                    <a:lnTo>
                      <a:pt x="320" y="54"/>
                    </a:lnTo>
                    <a:lnTo>
                      <a:pt x="332" y="48"/>
                    </a:lnTo>
                    <a:lnTo>
                      <a:pt x="338" y="48"/>
                    </a:lnTo>
                    <a:lnTo>
                      <a:pt x="344" y="48"/>
                    </a:lnTo>
                    <a:lnTo>
                      <a:pt x="350" y="54"/>
                    </a:lnTo>
                    <a:lnTo>
                      <a:pt x="350" y="42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6" name="Freeform 76">
                <a:extLst>
                  <a:ext uri="{FF2B5EF4-FFF2-40B4-BE49-F238E27FC236}">
                    <a16:creationId xmlns:a16="http://schemas.microsoft.com/office/drawing/2014/main" id="{2DDC5CE1-FB84-4649-9CB8-FFD30CD0B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3415"/>
                <a:ext cx="70" cy="80"/>
              </a:xfrm>
              <a:custGeom>
                <a:avLst/>
                <a:gdLst>
                  <a:gd name="T0" fmla="*/ 0 w 277"/>
                  <a:gd name="T1" fmla="*/ 9 h 150"/>
                  <a:gd name="T2" fmla="*/ 0 w 277"/>
                  <a:gd name="T3" fmla="*/ 29 h 150"/>
                  <a:gd name="T4" fmla="*/ 0 w 277"/>
                  <a:gd name="T5" fmla="*/ 10 h 150"/>
                  <a:gd name="T6" fmla="*/ 0 w 277"/>
                  <a:gd name="T7" fmla="*/ 10 h 150"/>
                  <a:gd name="T8" fmla="*/ 0 w 277"/>
                  <a:gd name="T9" fmla="*/ 9 h 150"/>
                  <a:gd name="T10" fmla="*/ 0 w 277"/>
                  <a:gd name="T11" fmla="*/ 10 h 150"/>
                  <a:gd name="T12" fmla="*/ 0 w 277"/>
                  <a:gd name="T13" fmla="*/ 9 h 150"/>
                  <a:gd name="T14" fmla="*/ 0 w 277"/>
                  <a:gd name="T15" fmla="*/ 9 h 150"/>
                  <a:gd name="T16" fmla="*/ 0 w 277"/>
                  <a:gd name="T17" fmla="*/ 10 h 150"/>
                  <a:gd name="T18" fmla="*/ 0 w 277"/>
                  <a:gd name="T19" fmla="*/ 5 h 150"/>
                  <a:gd name="T20" fmla="*/ 0 w 277"/>
                  <a:gd name="T21" fmla="*/ 2 h 150"/>
                  <a:gd name="T22" fmla="*/ 0 w 277"/>
                  <a:gd name="T23" fmla="*/ 13 h 150"/>
                  <a:gd name="T24" fmla="*/ 0 w 277"/>
                  <a:gd name="T25" fmla="*/ 14 h 150"/>
                  <a:gd name="T26" fmla="*/ 0 w 277"/>
                  <a:gd name="T27" fmla="*/ 14 h 150"/>
                  <a:gd name="T28" fmla="*/ 0 w 277"/>
                  <a:gd name="T29" fmla="*/ 14 h 150"/>
                  <a:gd name="T30" fmla="*/ 0 w 277"/>
                  <a:gd name="T31" fmla="*/ 11 h 150"/>
                  <a:gd name="T32" fmla="*/ 0 w 277"/>
                  <a:gd name="T33" fmla="*/ 31 h 150"/>
                  <a:gd name="T34" fmla="*/ 0 w 277"/>
                  <a:gd name="T35" fmla="*/ 13 h 150"/>
                  <a:gd name="T36" fmla="*/ 0 w 277"/>
                  <a:gd name="T37" fmla="*/ 11 h 150"/>
                  <a:gd name="T38" fmla="*/ 0 w 277"/>
                  <a:gd name="T39" fmla="*/ 11 h 150"/>
                  <a:gd name="T40" fmla="*/ 0 w 277"/>
                  <a:gd name="T41" fmla="*/ 13 h 150"/>
                  <a:gd name="T42" fmla="*/ 0 w 277"/>
                  <a:gd name="T43" fmla="*/ 13 h 150"/>
                  <a:gd name="T44" fmla="*/ 0 w 277"/>
                  <a:gd name="T45" fmla="*/ 11 h 150"/>
                  <a:gd name="T46" fmla="*/ 0 w 277"/>
                  <a:gd name="T47" fmla="*/ 11 h 150"/>
                  <a:gd name="T48" fmla="*/ 0 w 277"/>
                  <a:gd name="T49" fmla="*/ 11 h 150"/>
                  <a:gd name="T50" fmla="*/ 0 w 277"/>
                  <a:gd name="T51" fmla="*/ 10 h 150"/>
                  <a:gd name="T52" fmla="*/ 0 w 277"/>
                  <a:gd name="T53" fmla="*/ 2 h 150"/>
                  <a:gd name="T54" fmla="*/ 0 w 277"/>
                  <a:gd name="T55" fmla="*/ 11 h 150"/>
                  <a:gd name="T56" fmla="*/ 0 w 277"/>
                  <a:gd name="T57" fmla="*/ 11 h 150"/>
                  <a:gd name="T58" fmla="*/ 0 w 277"/>
                  <a:gd name="T59" fmla="*/ 10 h 150"/>
                  <a:gd name="T60" fmla="*/ 0 w 277"/>
                  <a:gd name="T61" fmla="*/ 10 h 150"/>
                  <a:gd name="T62" fmla="*/ 0 w 277"/>
                  <a:gd name="T63" fmla="*/ 13 h 150"/>
                  <a:gd name="T64" fmla="*/ 0 w 277"/>
                  <a:gd name="T65" fmla="*/ 11 h 150"/>
                  <a:gd name="T66" fmla="*/ 0 w 277"/>
                  <a:gd name="T67" fmla="*/ 2 h 150"/>
                  <a:gd name="T68" fmla="*/ 0 w 277"/>
                  <a:gd name="T69" fmla="*/ 11 h 150"/>
                  <a:gd name="T70" fmla="*/ 0 w 277"/>
                  <a:gd name="T71" fmla="*/ 11 h 150"/>
                  <a:gd name="T72" fmla="*/ 0 w 277"/>
                  <a:gd name="T73" fmla="*/ 13 h 150"/>
                  <a:gd name="T74" fmla="*/ 0 w 277"/>
                  <a:gd name="T75" fmla="*/ 13 h 150"/>
                  <a:gd name="T76" fmla="*/ 0 w 277"/>
                  <a:gd name="T77" fmla="*/ 13 h 150"/>
                  <a:gd name="T78" fmla="*/ 0 w 277"/>
                  <a:gd name="T79" fmla="*/ 11 h 150"/>
                  <a:gd name="T80" fmla="*/ 0 w 277"/>
                  <a:gd name="T81" fmla="*/ 14 h 150"/>
                  <a:gd name="T82" fmla="*/ 0 w 277"/>
                  <a:gd name="T83" fmla="*/ 10 h 150"/>
                  <a:gd name="T84" fmla="*/ 0 w 277"/>
                  <a:gd name="T85" fmla="*/ 6 h 150"/>
                  <a:gd name="T86" fmla="*/ 0 w 277"/>
                  <a:gd name="T87" fmla="*/ 4 h 150"/>
                  <a:gd name="T88" fmla="*/ 0 w 277"/>
                  <a:gd name="T89" fmla="*/ 13 h 150"/>
                  <a:gd name="T90" fmla="*/ 0 w 277"/>
                  <a:gd name="T91" fmla="*/ 11 h 150"/>
                  <a:gd name="T92" fmla="*/ 0 w 277"/>
                  <a:gd name="T93" fmla="*/ 11 h 150"/>
                  <a:gd name="T94" fmla="*/ 0 w 277"/>
                  <a:gd name="T95" fmla="*/ 11 h 150"/>
                  <a:gd name="T96" fmla="*/ 0 w 277"/>
                  <a:gd name="T97" fmla="*/ 13 h 150"/>
                  <a:gd name="T98" fmla="*/ 0 w 277"/>
                  <a:gd name="T99" fmla="*/ 14 h 150"/>
                  <a:gd name="T100" fmla="*/ 0 w 277"/>
                  <a:gd name="T101" fmla="*/ 14 h 150"/>
                  <a:gd name="T102" fmla="*/ 0 w 277"/>
                  <a:gd name="T103" fmla="*/ 15 h 150"/>
                  <a:gd name="T104" fmla="*/ 0 w 277"/>
                  <a:gd name="T105" fmla="*/ 33 h 150"/>
                  <a:gd name="T106" fmla="*/ 0 w 277"/>
                  <a:gd name="T107" fmla="*/ 14 h 150"/>
                  <a:gd name="T108" fmla="*/ 0 w 277"/>
                  <a:gd name="T109" fmla="*/ 14 h 15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77" h="150">
                    <a:moveTo>
                      <a:pt x="0" y="48"/>
                    </a:moveTo>
                    <a:lnTo>
                      <a:pt x="6" y="42"/>
                    </a:lnTo>
                    <a:lnTo>
                      <a:pt x="6" y="0"/>
                    </a:lnTo>
                    <a:lnTo>
                      <a:pt x="6" y="132"/>
                    </a:lnTo>
                    <a:lnTo>
                      <a:pt x="12" y="138"/>
                    </a:lnTo>
                    <a:lnTo>
                      <a:pt x="12" y="48"/>
                    </a:lnTo>
                    <a:lnTo>
                      <a:pt x="18" y="42"/>
                    </a:lnTo>
                    <a:lnTo>
                      <a:pt x="18" y="48"/>
                    </a:lnTo>
                    <a:lnTo>
                      <a:pt x="18" y="42"/>
                    </a:lnTo>
                    <a:lnTo>
                      <a:pt x="30" y="42"/>
                    </a:lnTo>
                    <a:lnTo>
                      <a:pt x="30" y="48"/>
                    </a:lnTo>
                    <a:lnTo>
                      <a:pt x="24" y="42"/>
                    </a:lnTo>
                    <a:lnTo>
                      <a:pt x="30" y="42"/>
                    </a:lnTo>
                    <a:lnTo>
                      <a:pt x="36" y="48"/>
                    </a:lnTo>
                    <a:lnTo>
                      <a:pt x="36" y="42"/>
                    </a:lnTo>
                    <a:lnTo>
                      <a:pt x="36" y="48"/>
                    </a:lnTo>
                    <a:lnTo>
                      <a:pt x="48" y="48"/>
                    </a:lnTo>
                    <a:lnTo>
                      <a:pt x="48" y="30"/>
                    </a:lnTo>
                    <a:lnTo>
                      <a:pt x="54" y="24"/>
                    </a:lnTo>
                    <a:lnTo>
                      <a:pt x="54" y="132"/>
                    </a:lnTo>
                    <a:lnTo>
                      <a:pt x="54" y="12"/>
                    </a:lnTo>
                    <a:lnTo>
                      <a:pt x="54" y="60"/>
                    </a:lnTo>
                    <a:lnTo>
                      <a:pt x="60" y="60"/>
                    </a:lnTo>
                    <a:lnTo>
                      <a:pt x="66" y="60"/>
                    </a:lnTo>
                    <a:lnTo>
                      <a:pt x="72" y="66"/>
                    </a:lnTo>
                    <a:lnTo>
                      <a:pt x="72" y="60"/>
                    </a:lnTo>
                    <a:lnTo>
                      <a:pt x="72" y="66"/>
                    </a:lnTo>
                    <a:lnTo>
                      <a:pt x="78" y="60"/>
                    </a:lnTo>
                    <a:lnTo>
                      <a:pt x="78" y="66"/>
                    </a:lnTo>
                    <a:lnTo>
                      <a:pt x="90" y="66"/>
                    </a:lnTo>
                    <a:lnTo>
                      <a:pt x="90" y="54"/>
                    </a:lnTo>
                    <a:lnTo>
                      <a:pt x="96" y="48"/>
                    </a:lnTo>
                    <a:lnTo>
                      <a:pt x="96" y="144"/>
                    </a:lnTo>
                    <a:lnTo>
                      <a:pt x="96" y="18"/>
                    </a:lnTo>
                    <a:lnTo>
                      <a:pt x="96" y="60"/>
                    </a:lnTo>
                    <a:lnTo>
                      <a:pt x="102" y="60"/>
                    </a:lnTo>
                    <a:lnTo>
                      <a:pt x="108" y="54"/>
                    </a:lnTo>
                    <a:lnTo>
                      <a:pt x="108" y="60"/>
                    </a:lnTo>
                    <a:lnTo>
                      <a:pt x="108" y="54"/>
                    </a:lnTo>
                    <a:lnTo>
                      <a:pt x="114" y="60"/>
                    </a:lnTo>
                    <a:lnTo>
                      <a:pt x="114" y="54"/>
                    </a:lnTo>
                    <a:lnTo>
                      <a:pt x="120" y="60"/>
                    </a:lnTo>
                    <a:lnTo>
                      <a:pt x="120" y="54"/>
                    </a:lnTo>
                    <a:lnTo>
                      <a:pt x="120" y="60"/>
                    </a:lnTo>
                    <a:lnTo>
                      <a:pt x="126" y="54"/>
                    </a:lnTo>
                    <a:lnTo>
                      <a:pt x="126" y="66"/>
                    </a:lnTo>
                    <a:lnTo>
                      <a:pt x="126" y="54"/>
                    </a:lnTo>
                    <a:lnTo>
                      <a:pt x="126" y="60"/>
                    </a:lnTo>
                    <a:lnTo>
                      <a:pt x="138" y="48"/>
                    </a:lnTo>
                    <a:lnTo>
                      <a:pt x="138" y="132"/>
                    </a:lnTo>
                    <a:lnTo>
                      <a:pt x="138" y="12"/>
                    </a:lnTo>
                    <a:lnTo>
                      <a:pt x="138" y="60"/>
                    </a:lnTo>
                    <a:lnTo>
                      <a:pt x="144" y="54"/>
                    </a:lnTo>
                    <a:lnTo>
                      <a:pt x="144" y="48"/>
                    </a:lnTo>
                    <a:lnTo>
                      <a:pt x="150" y="54"/>
                    </a:lnTo>
                    <a:lnTo>
                      <a:pt x="150" y="48"/>
                    </a:lnTo>
                    <a:lnTo>
                      <a:pt x="162" y="48"/>
                    </a:lnTo>
                    <a:lnTo>
                      <a:pt x="156" y="48"/>
                    </a:lnTo>
                    <a:lnTo>
                      <a:pt x="162" y="48"/>
                    </a:lnTo>
                    <a:lnTo>
                      <a:pt x="168" y="54"/>
                    </a:lnTo>
                    <a:lnTo>
                      <a:pt x="175" y="60"/>
                    </a:lnTo>
                    <a:lnTo>
                      <a:pt x="175" y="66"/>
                    </a:lnTo>
                    <a:lnTo>
                      <a:pt x="175" y="54"/>
                    </a:lnTo>
                    <a:lnTo>
                      <a:pt x="181" y="48"/>
                    </a:lnTo>
                    <a:lnTo>
                      <a:pt x="181" y="12"/>
                    </a:lnTo>
                    <a:lnTo>
                      <a:pt x="181" y="36"/>
                    </a:lnTo>
                    <a:lnTo>
                      <a:pt x="187" y="54"/>
                    </a:lnTo>
                    <a:lnTo>
                      <a:pt x="187" y="138"/>
                    </a:lnTo>
                    <a:lnTo>
                      <a:pt x="187" y="54"/>
                    </a:lnTo>
                    <a:lnTo>
                      <a:pt x="193" y="60"/>
                    </a:lnTo>
                    <a:lnTo>
                      <a:pt x="205" y="60"/>
                    </a:lnTo>
                    <a:lnTo>
                      <a:pt x="205" y="66"/>
                    </a:lnTo>
                    <a:lnTo>
                      <a:pt x="205" y="60"/>
                    </a:lnTo>
                    <a:lnTo>
                      <a:pt x="211" y="54"/>
                    </a:lnTo>
                    <a:lnTo>
                      <a:pt x="211" y="60"/>
                    </a:lnTo>
                    <a:lnTo>
                      <a:pt x="211" y="54"/>
                    </a:lnTo>
                    <a:lnTo>
                      <a:pt x="217" y="60"/>
                    </a:lnTo>
                    <a:lnTo>
                      <a:pt x="217" y="66"/>
                    </a:lnTo>
                    <a:lnTo>
                      <a:pt x="217" y="54"/>
                    </a:lnTo>
                    <a:lnTo>
                      <a:pt x="223" y="48"/>
                    </a:lnTo>
                    <a:lnTo>
                      <a:pt x="223" y="36"/>
                    </a:lnTo>
                    <a:lnTo>
                      <a:pt x="229" y="30"/>
                    </a:lnTo>
                    <a:lnTo>
                      <a:pt x="229" y="138"/>
                    </a:lnTo>
                    <a:lnTo>
                      <a:pt x="229" y="18"/>
                    </a:lnTo>
                    <a:lnTo>
                      <a:pt x="229" y="54"/>
                    </a:lnTo>
                    <a:lnTo>
                      <a:pt x="235" y="60"/>
                    </a:lnTo>
                    <a:lnTo>
                      <a:pt x="235" y="54"/>
                    </a:lnTo>
                    <a:lnTo>
                      <a:pt x="241" y="60"/>
                    </a:lnTo>
                    <a:lnTo>
                      <a:pt x="241" y="54"/>
                    </a:lnTo>
                    <a:lnTo>
                      <a:pt x="241" y="60"/>
                    </a:lnTo>
                    <a:lnTo>
                      <a:pt x="247" y="54"/>
                    </a:lnTo>
                    <a:lnTo>
                      <a:pt x="247" y="60"/>
                    </a:lnTo>
                    <a:lnTo>
                      <a:pt x="253" y="66"/>
                    </a:lnTo>
                    <a:lnTo>
                      <a:pt x="253" y="60"/>
                    </a:lnTo>
                    <a:lnTo>
                      <a:pt x="259" y="66"/>
                    </a:lnTo>
                    <a:lnTo>
                      <a:pt x="259" y="60"/>
                    </a:lnTo>
                    <a:lnTo>
                      <a:pt x="259" y="72"/>
                    </a:lnTo>
                    <a:lnTo>
                      <a:pt x="271" y="60"/>
                    </a:lnTo>
                    <a:lnTo>
                      <a:pt x="271" y="150"/>
                    </a:lnTo>
                    <a:lnTo>
                      <a:pt x="271" y="18"/>
                    </a:lnTo>
                    <a:lnTo>
                      <a:pt x="271" y="66"/>
                    </a:lnTo>
                    <a:lnTo>
                      <a:pt x="277" y="60"/>
                    </a:lnTo>
                    <a:lnTo>
                      <a:pt x="277" y="66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" name="Freeform 77">
                <a:extLst>
                  <a:ext uri="{FF2B5EF4-FFF2-40B4-BE49-F238E27FC236}">
                    <a16:creationId xmlns:a16="http://schemas.microsoft.com/office/drawing/2014/main" id="{D1D64421-5F90-1D45-A8AB-96B13F68C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3320"/>
                <a:ext cx="97" cy="83"/>
              </a:xfrm>
              <a:custGeom>
                <a:avLst/>
                <a:gdLst>
                  <a:gd name="T0" fmla="*/ 0 w 379"/>
                  <a:gd name="T1" fmla="*/ 12 h 155"/>
                  <a:gd name="T2" fmla="*/ 0 w 379"/>
                  <a:gd name="T3" fmla="*/ 13 h 155"/>
                  <a:gd name="T4" fmla="*/ 0 w 379"/>
                  <a:gd name="T5" fmla="*/ 11 h 155"/>
                  <a:gd name="T6" fmla="*/ 0 w 379"/>
                  <a:gd name="T7" fmla="*/ 0 h 155"/>
                  <a:gd name="T8" fmla="*/ 0 w 379"/>
                  <a:gd name="T9" fmla="*/ 11 h 155"/>
                  <a:gd name="T10" fmla="*/ 0 w 379"/>
                  <a:gd name="T11" fmla="*/ 11 h 155"/>
                  <a:gd name="T12" fmla="*/ 0 w 379"/>
                  <a:gd name="T13" fmla="*/ 11 h 155"/>
                  <a:gd name="T14" fmla="*/ 0 w 379"/>
                  <a:gd name="T15" fmla="*/ 11 h 155"/>
                  <a:gd name="T16" fmla="*/ 0 w 379"/>
                  <a:gd name="T17" fmla="*/ 10 h 155"/>
                  <a:gd name="T18" fmla="*/ 0 w 379"/>
                  <a:gd name="T19" fmla="*/ 0 h 155"/>
                  <a:gd name="T20" fmla="*/ 0 w 379"/>
                  <a:gd name="T21" fmla="*/ 11 h 155"/>
                  <a:gd name="T22" fmla="*/ 0 w 379"/>
                  <a:gd name="T23" fmla="*/ 12 h 155"/>
                  <a:gd name="T24" fmla="*/ 0 w 379"/>
                  <a:gd name="T25" fmla="*/ 13 h 155"/>
                  <a:gd name="T26" fmla="*/ 0 w 379"/>
                  <a:gd name="T27" fmla="*/ 10 h 155"/>
                  <a:gd name="T28" fmla="*/ 0 w 379"/>
                  <a:gd name="T29" fmla="*/ 2 h 155"/>
                  <a:gd name="T30" fmla="*/ 0 w 379"/>
                  <a:gd name="T31" fmla="*/ 13 h 155"/>
                  <a:gd name="T32" fmla="*/ 0 w 379"/>
                  <a:gd name="T33" fmla="*/ 15 h 155"/>
                  <a:gd name="T34" fmla="*/ 0 w 379"/>
                  <a:gd name="T35" fmla="*/ 12 h 155"/>
                  <a:gd name="T36" fmla="*/ 0 w 379"/>
                  <a:gd name="T37" fmla="*/ 35 h 155"/>
                  <a:gd name="T38" fmla="*/ 0 w 379"/>
                  <a:gd name="T39" fmla="*/ 12 h 155"/>
                  <a:gd name="T40" fmla="*/ 0 w 379"/>
                  <a:gd name="T41" fmla="*/ 11 h 155"/>
                  <a:gd name="T42" fmla="*/ 0 w 379"/>
                  <a:gd name="T43" fmla="*/ 13 h 155"/>
                  <a:gd name="T44" fmla="*/ 0 w 379"/>
                  <a:gd name="T45" fmla="*/ 11 h 155"/>
                  <a:gd name="T46" fmla="*/ 0 w 379"/>
                  <a:gd name="T47" fmla="*/ 31 h 155"/>
                  <a:gd name="T48" fmla="*/ 0 w 379"/>
                  <a:gd name="T49" fmla="*/ 11 h 155"/>
                  <a:gd name="T50" fmla="*/ 0 w 379"/>
                  <a:gd name="T51" fmla="*/ 10 h 155"/>
                  <a:gd name="T52" fmla="*/ 0 w 379"/>
                  <a:gd name="T53" fmla="*/ 12 h 155"/>
                  <a:gd name="T54" fmla="*/ 0 w 379"/>
                  <a:gd name="T55" fmla="*/ 13 h 155"/>
                  <a:gd name="T56" fmla="*/ 0 w 379"/>
                  <a:gd name="T57" fmla="*/ 32 h 155"/>
                  <a:gd name="T58" fmla="*/ 0 w 379"/>
                  <a:gd name="T59" fmla="*/ 13 h 155"/>
                  <a:gd name="T60" fmla="*/ 0 w 379"/>
                  <a:gd name="T61" fmla="*/ 15 h 155"/>
                  <a:gd name="T62" fmla="*/ 0 w 379"/>
                  <a:gd name="T63" fmla="*/ 16 h 155"/>
                  <a:gd name="T64" fmla="*/ 0 w 379"/>
                  <a:gd name="T65" fmla="*/ 12 h 155"/>
                  <a:gd name="T66" fmla="*/ 0 w 379"/>
                  <a:gd name="T67" fmla="*/ 15 h 155"/>
                  <a:gd name="T68" fmla="*/ 0 w 379"/>
                  <a:gd name="T69" fmla="*/ 11 h 155"/>
                  <a:gd name="T70" fmla="*/ 0 w 379"/>
                  <a:gd name="T71" fmla="*/ 12 h 155"/>
                  <a:gd name="T72" fmla="*/ 0 w 379"/>
                  <a:gd name="T73" fmla="*/ 32 h 155"/>
                  <a:gd name="T74" fmla="*/ 0 w 379"/>
                  <a:gd name="T75" fmla="*/ 11 h 155"/>
                  <a:gd name="T76" fmla="*/ 0 w 379"/>
                  <a:gd name="T77" fmla="*/ 12 h 155"/>
                  <a:gd name="T78" fmla="*/ 0 w 379"/>
                  <a:gd name="T79" fmla="*/ 11 h 155"/>
                  <a:gd name="T80" fmla="*/ 0 w 379"/>
                  <a:gd name="T81" fmla="*/ 15 h 155"/>
                  <a:gd name="T82" fmla="*/ 0 w 379"/>
                  <a:gd name="T83" fmla="*/ 2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9" h="155">
                    <a:moveTo>
                      <a:pt x="0" y="60"/>
                    </a:moveTo>
                    <a:lnTo>
                      <a:pt x="6" y="60"/>
                    </a:lnTo>
                    <a:lnTo>
                      <a:pt x="12" y="54"/>
                    </a:lnTo>
                    <a:lnTo>
                      <a:pt x="18" y="60"/>
                    </a:lnTo>
                    <a:lnTo>
                      <a:pt x="18" y="54"/>
                    </a:lnTo>
                    <a:lnTo>
                      <a:pt x="18" y="60"/>
                    </a:lnTo>
                    <a:lnTo>
                      <a:pt x="30" y="60"/>
                    </a:lnTo>
                    <a:lnTo>
                      <a:pt x="24" y="60"/>
                    </a:lnTo>
                    <a:lnTo>
                      <a:pt x="30" y="48"/>
                    </a:lnTo>
                    <a:lnTo>
                      <a:pt x="36" y="42"/>
                    </a:lnTo>
                    <a:lnTo>
                      <a:pt x="36" y="143"/>
                    </a:lnTo>
                    <a:lnTo>
                      <a:pt x="36" y="0"/>
                    </a:lnTo>
                    <a:lnTo>
                      <a:pt x="36" y="66"/>
                    </a:lnTo>
                    <a:lnTo>
                      <a:pt x="42" y="60"/>
                    </a:lnTo>
                    <a:lnTo>
                      <a:pt x="42" y="48"/>
                    </a:lnTo>
                    <a:lnTo>
                      <a:pt x="48" y="42"/>
                    </a:lnTo>
                    <a:lnTo>
                      <a:pt x="54" y="36"/>
                    </a:lnTo>
                    <a:lnTo>
                      <a:pt x="54" y="48"/>
                    </a:lnTo>
                    <a:lnTo>
                      <a:pt x="60" y="54"/>
                    </a:lnTo>
                    <a:lnTo>
                      <a:pt x="60" y="48"/>
                    </a:lnTo>
                    <a:lnTo>
                      <a:pt x="66" y="54"/>
                    </a:lnTo>
                    <a:lnTo>
                      <a:pt x="66" y="60"/>
                    </a:lnTo>
                    <a:lnTo>
                      <a:pt x="66" y="48"/>
                    </a:lnTo>
                    <a:lnTo>
                      <a:pt x="66" y="54"/>
                    </a:lnTo>
                    <a:lnTo>
                      <a:pt x="72" y="60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78" y="143"/>
                    </a:lnTo>
                    <a:lnTo>
                      <a:pt x="78" y="0"/>
                    </a:lnTo>
                    <a:lnTo>
                      <a:pt x="78" y="48"/>
                    </a:lnTo>
                    <a:lnTo>
                      <a:pt x="84" y="54"/>
                    </a:lnTo>
                    <a:lnTo>
                      <a:pt x="90" y="48"/>
                    </a:lnTo>
                    <a:lnTo>
                      <a:pt x="90" y="54"/>
                    </a:lnTo>
                    <a:lnTo>
                      <a:pt x="90" y="42"/>
                    </a:lnTo>
                    <a:lnTo>
                      <a:pt x="102" y="54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8" y="60"/>
                    </a:lnTo>
                    <a:lnTo>
                      <a:pt x="108" y="66"/>
                    </a:lnTo>
                    <a:lnTo>
                      <a:pt x="114" y="60"/>
                    </a:lnTo>
                    <a:lnTo>
                      <a:pt x="114" y="42"/>
                    </a:lnTo>
                    <a:lnTo>
                      <a:pt x="120" y="36"/>
                    </a:lnTo>
                    <a:lnTo>
                      <a:pt x="120" y="143"/>
                    </a:lnTo>
                    <a:lnTo>
                      <a:pt x="120" y="6"/>
                    </a:lnTo>
                    <a:lnTo>
                      <a:pt x="120" y="60"/>
                    </a:lnTo>
                    <a:lnTo>
                      <a:pt x="126" y="54"/>
                    </a:lnTo>
                    <a:lnTo>
                      <a:pt x="126" y="60"/>
                    </a:lnTo>
                    <a:lnTo>
                      <a:pt x="138" y="54"/>
                    </a:lnTo>
                    <a:lnTo>
                      <a:pt x="138" y="66"/>
                    </a:lnTo>
                    <a:lnTo>
                      <a:pt x="144" y="66"/>
                    </a:lnTo>
                    <a:lnTo>
                      <a:pt x="150" y="72"/>
                    </a:lnTo>
                    <a:lnTo>
                      <a:pt x="150" y="60"/>
                    </a:lnTo>
                    <a:lnTo>
                      <a:pt x="156" y="54"/>
                    </a:lnTo>
                    <a:lnTo>
                      <a:pt x="156" y="36"/>
                    </a:lnTo>
                    <a:lnTo>
                      <a:pt x="162" y="24"/>
                    </a:lnTo>
                    <a:lnTo>
                      <a:pt x="162" y="155"/>
                    </a:lnTo>
                    <a:lnTo>
                      <a:pt x="162" y="12"/>
                    </a:lnTo>
                    <a:lnTo>
                      <a:pt x="162" y="60"/>
                    </a:lnTo>
                    <a:lnTo>
                      <a:pt x="168" y="54"/>
                    </a:lnTo>
                    <a:lnTo>
                      <a:pt x="168" y="60"/>
                    </a:lnTo>
                    <a:lnTo>
                      <a:pt x="168" y="54"/>
                    </a:lnTo>
                    <a:lnTo>
                      <a:pt x="174" y="48"/>
                    </a:lnTo>
                    <a:lnTo>
                      <a:pt x="180" y="54"/>
                    </a:lnTo>
                    <a:lnTo>
                      <a:pt x="186" y="54"/>
                    </a:lnTo>
                    <a:lnTo>
                      <a:pt x="192" y="60"/>
                    </a:lnTo>
                    <a:lnTo>
                      <a:pt x="192" y="66"/>
                    </a:lnTo>
                    <a:lnTo>
                      <a:pt x="192" y="54"/>
                    </a:lnTo>
                    <a:lnTo>
                      <a:pt x="198" y="48"/>
                    </a:lnTo>
                    <a:lnTo>
                      <a:pt x="198" y="30"/>
                    </a:lnTo>
                    <a:lnTo>
                      <a:pt x="204" y="24"/>
                    </a:lnTo>
                    <a:lnTo>
                      <a:pt x="204" y="137"/>
                    </a:lnTo>
                    <a:lnTo>
                      <a:pt x="204" y="0"/>
                    </a:lnTo>
                    <a:lnTo>
                      <a:pt x="204" y="48"/>
                    </a:lnTo>
                    <a:lnTo>
                      <a:pt x="210" y="48"/>
                    </a:lnTo>
                    <a:lnTo>
                      <a:pt x="216" y="42"/>
                    </a:lnTo>
                    <a:lnTo>
                      <a:pt x="216" y="48"/>
                    </a:lnTo>
                    <a:lnTo>
                      <a:pt x="216" y="42"/>
                    </a:lnTo>
                    <a:lnTo>
                      <a:pt x="228" y="54"/>
                    </a:lnTo>
                    <a:lnTo>
                      <a:pt x="222" y="54"/>
                    </a:lnTo>
                    <a:lnTo>
                      <a:pt x="228" y="54"/>
                    </a:lnTo>
                    <a:lnTo>
                      <a:pt x="235" y="60"/>
                    </a:lnTo>
                    <a:lnTo>
                      <a:pt x="235" y="66"/>
                    </a:lnTo>
                    <a:lnTo>
                      <a:pt x="241" y="60"/>
                    </a:lnTo>
                    <a:lnTo>
                      <a:pt x="241" y="42"/>
                    </a:lnTo>
                    <a:lnTo>
                      <a:pt x="247" y="36"/>
                    </a:lnTo>
                    <a:lnTo>
                      <a:pt x="247" y="143"/>
                    </a:lnTo>
                    <a:lnTo>
                      <a:pt x="247" y="12"/>
                    </a:lnTo>
                    <a:lnTo>
                      <a:pt x="247" y="60"/>
                    </a:lnTo>
                    <a:lnTo>
                      <a:pt x="253" y="60"/>
                    </a:lnTo>
                    <a:lnTo>
                      <a:pt x="259" y="54"/>
                    </a:lnTo>
                    <a:lnTo>
                      <a:pt x="265" y="60"/>
                    </a:lnTo>
                    <a:lnTo>
                      <a:pt x="271" y="66"/>
                    </a:lnTo>
                    <a:lnTo>
                      <a:pt x="277" y="72"/>
                    </a:lnTo>
                    <a:lnTo>
                      <a:pt x="277" y="78"/>
                    </a:lnTo>
                    <a:lnTo>
                      <a:pt x="277" y="72"/>
                    </a:lnTo>
                    <a:lnTo>
                      <a:pt x="283" y="66"/>
                    </a:lnTo>
                    <a:lnTo>
                      <a:pt x="283" y="60"/>
                    </a:lnTo>
                    <a:lnTo>
                      <a:pt x="289" y="54"/>
                    </a:lnTo>
                    <a:lnTo>
                      <a:pt x="289" y="155"/>
                    </a:lnTo>
                    <a:lnTo>
                      <a:pt x="289" y="12"/>
                    </a:lnTo>
                    <a:lnTo>
                      <a:pt x="289" y="66"/>
                    </a:lnTo>
                    <a:lnTo>
                      <a:pt x="295" y="60"/>
                    </a:lnTo>
                    <a:lnTo>
                      <a:pt x="307" y="48"/>
                    </a:lnTo>
                    <a:lnTo>
                      <a:pt x="301" y="48"/>
                    </a:lnTo>
                    <a:lnTo>
                      <a:pt x="307" y="60"/>
                    </a:lnTo>
                    <a:lnTo>
                      <a:pt x="313" y="60"/>
                    </a:lnTo>
                    <a:lnTo>
                      <a:pt x="319" y="54"/>
                    </a:lnTo>
                    <a:lnTo>
                      <a:pt x="319" y="60"/>
                    </a:lnTo>
                    <a:lnTo>
                      <a:pt x="331" y="48"/>
                    </a:lnTo>
                    <a:lnTo>
                      <a:pt x="331" y="143"/>
                    </a:lnTo>
                    <a:lnTo>
                      <a:pt x="331" y="0"/>
                    </a:lnTo>
                    <a:lnTo>
                      <a:pt x="331" y="60"/>
                    </a:lnTo>
                    <a:lnTo>
                      <a:pt x="343" y="48"/>
                    </a:lnTo>
                    <a:lnTo>
                      <a:pt x="343" y="42"/>
                    </a:lnTo>
                    <a:lnTo>
                      <a:pt x="349" y="48"/>
                    </a:lnTo>
                    <a:lnTo>
                      <a:pt x="355" y="54"/>
                    </a:lnTo>
                    <a:lnTo>
                      <a:pt x="355" y="48"/>
                    </a:lnTo>
                    <a:lnTo>
                      <a:pt x="361" y="54"/>
                    </a:lnTo>
                    <a:lnTo>
                      <a:pt x="361" y="48"/>
                    </a:lnTo>
                    <a:lnTo>
                      <a:pt x="361" y="54"/>
                    </a:lnTo>
                    <a:lnTo>
                      <a:pt x="367" y="60"/>
                    </a:lnTo>
                    <a:lnTo>
                      <a:pt x="367" y="66"/>
                    </a:lnTo>
                    <a:lnTo>
                      <a:pt x="367" y="54"/>
                    </a:lnTo>
                    <a:lnTo>
                      <a:pt x="373" y="48"/>
                    </a:lnTo>
                    <a:lnTo>
                      <a:pt x="373" y="6"/>
                    </a:lnTo>
                    <a:lnTo>
                      <a:pt x="373" y="125"/>
                    </a:lnTo>
                    <a:lnTo>
                      <a:pt x="379" y="143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" name="Freeform 78">
                <a:extLst>
                  <a:ext uri="{FF2B5EF4-FFF2-40B4-BE49-F238E27FC236}">
                    <a16:creationId xmlns:a16="http://schemas.microsoft.com/office/drawing/2014/main" id="{17522DBA-CFAE-7841-99F5-A811C5AEA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3320"/>
                <a:ext cx="110" cy="83"/>
              </a:xfrm>
              <a:custGeom>
                <a:avLst/>
                <a:gdLst>
                  <a:gd name="T0" fmla="*/ 0 w 428"/>
                  <a:gd name="T1" fmla="*/ 12 h 155"/>
                  <a:gd name="T2" fmla="*/ 0 w 428"/>
                  <a:gd name="T3" fmla="*/ 12 h 155"/>
                  <a:gd name="T4" fmla="*/ 0 w 428"/>
                  <a:gd name="T5" fmla="*/ 16 h 155"/>
                  <a:gd name="T6" fmla="*/ 0 w 428"/>
                  <a:gd name="T7" fmla="*/ 10 h 155"/>
                  <a:gd name="T8" fmla="*/ 0 w 428"/>
                  <a:gd name="T9" fmla="*/ 2 h 155"/>
                  <a:gd name="T10" fmla="*/ 0 w 428"/>
                  <a:gd name="T11" fmla="*/ 11 h 155"/>
                  <a:gd name="T12" fmla="*/ 0 w 428"/>
                  <a:gd name="T13" fmla="*/ 13 h 155"/>
                  <a:gd name="T14" fmla="*/ 0 w 428"/>
                  <a:gd name="T15" fmla="*/ 13 h 155"/>
                  <a:gd name="T16" fmla="*/ 0 w 428"/>
                  <a:gd name="T17" fmla="*/ 11 h 155"/>
                  <a:gd name="T18" fmla="*/ 0 w 428"/>
                  <a:gd name="T19" fmla="*/ 0 h 155"/>
                  <a:gd name="T20" fmla="*/ 0 w 428"/>
                  <a:gd name="T21" fmla="*/ 10 h 155"/>
                  <a:gd name="T22" fmla="*/ 0 w 428"/>
                  <a:gd name="T23" fmla="*/ 11 h 155"/>
                  <a:gd name="T24" fmla="*/ 0 w 428"/>
                  <a:gd name="T25" fmla="*/ 11 h 155"/>
                  <a:gd name="T26" fmla="*/ 0 w 428"/>
                  <a:gd name="T27" fmla="*/ 0 h 155"/>
                  <a:gd name="T28" fmla="*/ 0 w 428"/>
                  <a:gd name="T29" fmla="*/ 11 h 155"/>
                  <a:gd name="T30" fmla="*/ 0 w 428"/>
                  <a:gd name="T31" fmla="*/ 12 h 155"/>
                  <a:gd name="T32" fmla="*/ 0 w 428"/>
                  <a:gd name="T33" fmla="*/ 13 h 155"/>
                  <a:gd name="T34" fmla="*/ 0 w 428"/>
                  <a:gd name="T35" fmla="*/ 20 h 155"/>
                  <a:gd name="T36" fmla="*/ 0 w 428"/>
                  <a:gd name="T37" fmla="*/ 12 h 155"/>
                  <a:gd name="T38" fmla="*/ 0 w 428"/>
                  <a:gd name="T39" fmla="*/ 12 h 155"/>
                  <a:gd name="T40" fmla="*/ 0 w 428"/>
                  <a:gd name="T41" fmla="*/ 13 h 155"/>
                  <a:gd name="T42" fmla="*/ 0 w 428"/>
                  <a:gd name="T43" fmla="*/ 6 h 155"/>
                  <a:gd name="T44" fmla="*/ 0 w 428"/>
                  <a:gd name="T45" fmla="*/ 12 h 155"/>
                  <a:gd name="T46" fmla="*/ 0 w 428"/>
                  <a:gd name="T47" fmla="*/ 10 h 155"/>
                  <a:gd name="T48" fmla="*/ 0 w 428"/>
                  <a:gd name="T49" fmla="*/ 11 h 155"/>
                  <a:gd name="T50" fmla="*/ 0 w 428"/>
                  <a:gd name="T51" fmla="*/ 13 h 155"/>
                  <a:gd name="T52" fmla="*/ 0 w 428"/>
                  <a:gd name="T53" fmla="*/ 31 h 155"/>
                  <a:gd name="T54" fmla="*/ 0 w 428"/>
                  <a:gd name="T55" fmla="*/ 19 h 155"/>
                  <a:gd name="T56" fmla="*/ 0 w 428"/>
                  <a:gd name="T57" fmla="*/ 12 h 155"/>
                  <a:gd name="T58" fmla="*/ 0 w 428"/>
                  <a:gd name="T59" fmla="*/ 13 h 155"/>
                  <a:gd name="T60" fmla="*/ 0 w 428"/>
                  <a:gd name="T61" fmla="*/ 12 h 155"/>
                  <a:gd name="T62" fmla="*/ 0 w 428"/>
                  <a:gd name="T63" fmla="*/ 4 h 155"/>
                  <a:gd name="T64" fmla="*/ 0 w 428"/>
                  <a:gd name="T65" fmla="*/ 12 h 155"/>
                  <a:gd name="T66" fmla="*/ 0 w 428"/>
                  <a:gd name="T67" fmla="*/ 13 h 155"/>
                  <a:gd name="T68" fmla="*/ 0 w 428"/>
                  <a:gd name="T69" fmla="*/ 12 h 155"/>
                  <a:gd name="T70" fmla="*/ 0 w 428"/>
                  <a:gd name="T71" fmla="*/ 2 h 155"/>
                  <a:gd name="T72" fmla="*/ 0 w 428"/>
                  <a:gd name="T73" fmla="*/ 12 h 155"/>
                  <a:gd name="T74" fmla="*/ 0 w 428"/>
                  <a:gd name="T75" fmla="*/ 12 h 155"/>
                  <a:gd name="T76" fmla="*/ 0 w 428"/>
                  <a:gd name="T77" fmla="*/ 4 h 155"/>
                  <a:gd name="T78" fmla="*/ 0 w 428"/>
                  <a:gd name="T79" fmla="*/ 10 h 155"/>
                  <a:gd name="T80" fmla="*/ 0 w 428"/>
                  <a:gd name="T81" fmla="*/ 10 h 155"/>
                  <a:gd name="T82" fmla="*/ 0 w 428"/>
                  <a:gd name="T83" fmla="*/ 12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8" h="155">
                    <a:moveTo>
                      <a:pt x="0" y="143"/>
                    </a:moveTo>
                    <a:lnTo>
                      <a:pt x="0" y="54"/>
                    </a:lnTo>
                    <a:lnTo>
                      <a:pt x="6" y="54"/>
                    </a:lnTo>
                    <a:lnTo>
                      <a:pt x="12" y="54"/>
                    </a:lnTo>
                    <a:lnTo>
                      <a:pt x="24" y="54"/>
                    </a:lnTo>
                    <a:lnTo>
                      <a:pt x="18" y="54"/>
                    </a:lnTo>
                    <a:lnTo>
                      <a:pt x="24" y="60"/>
                    </a:lnTo>
                    <a:lnTo>
                      <a:pt x="30" y="66"/>
                    </a:lnTo>
                    <a:lnTo>
                      <a:pt x="30" y="72"/>
                    </a:lnTo>
                    <a:lnTo>
                      <a:pt x="30" y="66"/>
                    </a:lnTo>
                    <a:lnTo>
                      <a:pt x="36" y="60"/>
                    </a:lnTo>
                    <a:lnTo>
                      <a:pt x="36" y="42"/>
                    </a:lnTo>
                    <a:lnTo>
                      <a:pt x="42" y="36"/>
                    </a:lnTo>
                    <a:lnTo>
                      <a:pt x="42" y="149"/>
                    </a:lnTo>
                    <a:lnTo>
                      <a:pt x="42" y="12"/>
                    </a:lnTo>
                    <a:lnTo>
                      <a:pt x="42" y="60"/>
                    </a:lnTo>
                    <a:lnTo>
                      <a:pt x="48" y="54"/>
                    </a:lnTo>
                    <a:lnTo>
                      <a:pt x="54" y="48"/>
                    </a:lnTo>
                    <a:lnTo>
                      <a:pt x="54" y="54"/>
                    </a:lnTo>
                    <a:lnTo>
                      <a:pt x="54" y="48"/>
                    </a:lnTo>
                    <a:lnTo>
                      <a:pt x="66" y="60"/>
                    </a:lnTo>
                    <a:lnTo>
                      <a:pt x="60" y="60"/>
                    </a:lnTo>
                    <a:lnTo>
                      <a:pt x="66" y="54"/>
                    </a:lnTo>
                    <a:lnTo>
                      <a:pt x="72" y="60"/>
                    </a:lnTo>
                    <a:lnTo>
                      <a:pt x="78" y="54"/>
                    </a:lnTo>
                    <a:lnTo>
                      <a:pt x="78" y="60"/>
                    </a:lnTo>
                    <a:lnTo>
                      <a:pt x="78" y="48"/>
                    </a:lnTo>
                    <a:lnTo>
                      <a:pt x="84" y="42"/>
                    </a:lnTo>
                    <a:lnTo>
                      <a:pt x="84" y="143"/>
                    </a:lnTo>
                    <a:lnTo>
                      <a:pt x="84" y="0"/>
                    </a:lnTo>
                    <a:lnTo>
                      <a:pt x="84" y="54"/>
                    </a:lnTo>
                    <a:lnTo>
                      <a:pt x="90" y="48"/>
                    </a:lnTo>
                    <a:lnTo>
                      <a:pt x="96" y="42"/>
                    </a:lnTo>
                    <a:lnTo>
                      <a:pt x="96" y="48"/>
                    </a:lnTo>
                    <a:lnTo>
                      <a:pt x="96" y="36"/>
                    </a:lnTo>
                    <a:lnTo>
                      <a:pt x="108" y="48"/>
                    </a:lnTo>
                    <a:lnTo>
                      <a:pt x="102" y="48"/>
                    </a:lnTo>
                    <a:lnTo>
                      <a:pt x="108" y="42"/>
                    </a:lnTo>
                    <a:lnTo>
                      <a:pt x="115" y="48"/>
                    </a:lnTo>
                    <a:lnTo>
                      <a:pt x="127" y="48"/>
                    </a:lnTo>
                    <a:lnTo>
                      <a:pt x="127" y="12"/>
                    </a:lnTo>
                    <a:lnTo>
                      <a:pt x="133" y="0"/>
                    </a:lnTo>
                    <a:lnTo>
                      <a:pt x="133" y="137"/>
                    </a:lnTo>
                    <a:lnTo>
                      <a:pt x="133" y="54"/>
                    </a:lnTo>
                    <a:lnTo>
                      <a:pt x="139" y="48"/>
                    </a:lnTo>
                    <a:lnTo>
                      <a:pt x="145" y="54"/>
                    </a:lnTo>
                    <a:lnTo>
                      <a:pt x="157" y="54"/>
                    </a:lnTo>
                    <a:lnTo>
                      <a:pt x="163" y="60"/>
                    </a:lnTo>
                    <a:lnTo>
                      <a:pt x="163" y="72"/>
                    </a:lnTo>
                    <a:lnTo>
                      <a:pt x="175" y="60"/>
                    </a:lnTo>
                    <a:lnTo>
                      <a:pt x="175" y="155"/>
                    </a:lnTo>
                    <a:lnTo>
                      <a:pt x="175" y="12"/>
                    </a:lnTo>
                    <a:lnTo>
                      <a:pt x="175" y="90"/>
                    </a:lnTo>
                    <a:lnTo>
                      <a:pt x="181" y="84"/>
                    </a:lnTo>
                    <a:lnTo>
                      <a:pt x="181" y="60"/>
                    </a:lnTo>
                    <a:lnTo>
                      <a:pt x="187" y="54"/>
                    </a:lnTo>
                    <a:lnTo>
                      <a:pt x="193" y="60"/>
                    </a:lnTo>
                    <a:lnTo>
                      <a:pt x="199" y="54"/>
                    </a:lnTo>
                    <a:lnTo>
                      <a:pt x="205" y="54"/>
                    </a:lnTo>
                    <a:lnTo>
                      <a:pt x="211" y="60"/>
                    </a:lnTo>
                    <a:lnTo>
                      <a:pt x="211" y="54"/>
                    </a:lnTo>
                    <a:lnTo>
                      <a:pt x="211" y="60"/>
                    </a:lnTo>
                    <a:lnTo>
                      <a:pt x="217" y="54"/>
                    </a:lnTo>
                    <a:lnTo>
                      <a:pt x="217" y="30"/>
                    </a:lnTo>
                    <a:lnTo>
                      <a:pt x="223" y="24"/>
                    </a:lnTo>
                    <a:lnTo>
                      <a:pt x="223" y="143"/>
                    </a:lnTo>
                    <a:lnTo>
                      <a:pt x="223" y="0"/>
                    </a:lnTo>
                    <a:lnTo>
                      <a:pt x="223" y="54"/>
                    </a:lnTo>
                    <a:lnTo>
                      <a:pt x="235" y="42"/>
                    </a:lnTo>
                    <a:lnTo>
                      <a:pt x="229" y="42"/>
                    </a:lnTo>
                    <a:lnTo>
                      <a:pt x="235" y="42"/>
                    </a:lnTo>
                    <a:lnTo>
                      <a:pt x="241" y="48"/>
                    </a:lnTo>
                    <a:lnTo>
                      <a:pt x="241" y="54"/>
                    </a:lnTo>
                    <a:lnTo>
                      <a:pt x="241" y="48"/>
                    </a:lnTo>
                    <a:lnTo>
                      <a:pt x="247" y="48"/>
                    </a:lnTo>
                    <a:lnTo>
                      <a:pt x="253" y="54"/>
                    </a:lnTo>
                    <a:lnTo>
                      <a:pt x="259" y="60"/>
                    </a:lnTo>
                    <a:lnTo>
                      <a:pt x="259" y="48"/>
                    </a:lnTo>
                    <a:lnTo>
                      <a:pt x="265" y="42"/>
                    </a:lnTo>
                    <a:lnTo>
                      <a:pt x="265" y="137"/>
                    </a:lnTo>
                    <a:lnTo>
                      <a:pt x="265" y="0"/>
                    </a:lnTo>
                    <a:lnTo>
                      <a:pt x="265" y="108"/>
                    </a:lnTo>
                    <a:lnTo>
                      <a:pt x="271" y="84"/>
                    </a:lnTo>
                    <a:lnTo>
                      <a:pt x="271" y="54"/>
                    </a:lnTo>
                    <a:lnTo>
                      <a:pt x="277" y="48"/>
                    </a:lnTo>
                    <a:lnTo>
                      <a:pt x="283" y="54"/>
                    </a:lnTo>
                    <a:lnTo>
                      <a:pt x="295" y="54"/>
                    </a:lnTo>
                    <a:lnTo>
                      <a:pt x="289" y="54"/>
                    </a:lnTo>
                    <a:lnTo>
                      <a:pt x="295" y="60"/>
                    </a:lnTo>
                    <a:lnTo>
                      <a:pt x="307" y="72"/>
                    </a:lnTo>
                    <a:lnTo>
                      <a:pt x="301" y="72"/>
                    </a:lnTo>
                    <a:lnTo>
                      <a:pt x="307" y="54"/>
                    </a:lnTo>
                    <a:lnTo>
                      <a:pt x="313" y="48"/>
                    </a:lnTo>
                    <a:lnTo>
                      <a:pt x="313" y="149"/>
                    </a:lnTo>
                    <a:lnTo>
                      <a:pt x="313" y="18"/>
                    </a:lnTo>
                    <a:lnTo>
                      <a:pt x="313" y="66"/>
                    </a:lnTo>
                    <a:lnTo>
                      <a:pt x="319" y="60"/>
                    </a:lnTo>
                    <a:lnTo>
                      <a:pt x="325" y="54"/>
                    </a:lnTo>
                    <a:lnTo>
                      <a:pt x="337" y="66"/>
                    </a:lnTo>
                    <a:lnTo>
                      <a:pt x="331" y="66"/>
                    </a:lnTo>
                    <a:lnTo>
                      <a:pt x="337" y="60"/>
                    </a:lnTo>
                    <a:lnTo>
                      <a:pt x="343" y="60"/>
                    </a:lnTo>
                    <a:lnTo>
                      <a:pt x="349" y="66"/>
                    </a:lnTo>
                    <a:lnTo>
                      <a:pt x="349" y="54"/>
                    </a:lnTo>
                    <a:lnTo>
                      <a:pt x="355" y="48"/>
                    </a:lnTo>
                    <a:lnTo>
                      <a:pt x="355" y="6"/>
                    </a:lnTo>
                    <a:lnTo>
                      <a:pt x="355" y="149"/>
                    </a:lnTo>
                    <a:lnTo>
                      <a:pt x="361" y="137"/>
                    </a:lnTo>
                    <a:lnTo>
                      <a:pt x="361" y="54"/>
                    </a:lnTo>
                    <a:lnTo>
                      <a:pt x="368" y="48"/>
                    </a:lnTo>
                    <a:lnTo>
                      <a:pt x="380" y="48"/>
                    </a:lnTo>
                    <a:lnTo>
                      <a:pt x="380" y="54"/>
                    </a:lnTo>
                    <a:lnTo>
                      <a:pt x="380" y="48"/>
                    </a:lnTo>
                    <a:lnTo>
                      <a:pt x="386" y="42"/>
                    </a:lnTo>
                    <a:lnTo>
                      <a:pt x="386" y="18"/>
                    </a:lnTo>
                    <a:lnTo>
                      <a:pt x="386" y="108"/>
                    </a:lnTo>
                    <a:lnTo>
                      <a:pt x="392" y="102"/>
                    </a:lnTo>
                    <a:lnTo>
                      <a:pt x="392" y="42"/>
                    </a:lnTo>
                    <a:lnTo>
                      <a:pt x="398" y="36"/>
                    </a:lnTo>
                    <a:lnTo>
                      <a:pt x="398" y="42"/>
                    </a:lnTo>
                    <a:lnTo>
                      <a:pt x="410" y="42"/>
                    </a:lnTo>
                    <a:lnTo>
                      <a:pt x="410" y="48"/>
                    </a:lnTo>
                    <a:lnTo>
                      <a:pt x="416" y="54"/>
                    </a:lnTo>
                    <a:lnTo>
                      <a:pt x="428" y="54"/>
                    </a:lnTo>
                    <a:lnTo>
                      <a:pt x="428" y="48"/>
                    </a:lnTo>
                    <a:lnTo>
                      <a:pt x="428" y="54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" name="Freeform 79">
                <a:extLst>
                  <a:ext uri="{FF2B5EF4-FFF2-40B4-BE49-F238E27FC236}">
                    <a16:creationId xmlns:a16="http://schemas.microsoft.com/office/drawing/2014/main" id="{CB64D399-9104-9C4A-BE06-CEEE43D7D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3317"/>
                <a:ext cx="110" cy="83"/>
              </a:xfrm>
              <a:custGeom>
                <a:avLst/>
                <a:gdLst>
                  <a:gd name="T0" fmla="*/ 0 w 427"/>
                  <a:gd name="T1" fmla="*/ 16 h 155"/>
                  <a:gd name="T2" fmla="*/ 0 w 427"/>
                  <a:gd name="T3" fmla="*/ 2 h 155"/>
                  <a:gd name="T4" fmla="*/ 0 w 427"/>
                  <a:gd name="T5" fmla="*/ 13 h 155"/>
                  <a:gd name="T6" fmla="*/ 0 w 427"/>
                  <a:gd name="T7" fmla="*/ 11 h 155"/>
                  <a:gd name="T8" fmla="*/ 0 w 427"/>
                  <a:gd name="T9" fmla="*/ 15 h 155"/>
                  <a:gd name="T10" fmla="*/ 0 w 427"/>
                  <a:gd name="T11" fmla="*/ 16 h 155"/>
                  <a:gd name="T12" fmla="*/ 0 w 427"/>
                  <a:gd name="T13" fmla="*/ 12 h 155"/>
                  <a:gd name="T14" fmla="*/ 0 w 427"/>
                  <a:gd name="T15" fmla="*/ 15 h 155"/>
                  <a:gd name="T16" fmla="*/ 0 w 427"/>
                  <a:gd name="T17" fmla="*/ 13 h 155"/>
                  <a:gd name="T18" fmla="*/ 0 w 427"/>
                  <a:gd name="T19" fmla="*/ 15 h 155"/>
                  <a:gd name="T20" fmla="*/ 0 w 427"/>
                  <a:gd name="T21" fmla="*/ 12 h 155"/>
                  <a:gd name="T22" fmla="*/ 0 w 427"/>
                  <a:gd name="T23" fmla="*/ 32 h 155"/>
                  <a:gd name="T24" fmla="*/ 0 w 427"/>
                  <a:gd name="T25" fmla="*/ 11 h 155"/>
                  <a:gd name="T26" fmla="*/ 0 w 427"/>
                  <a:gd name="T27" fmla="*/ 12 h 155"/>
                  <a:gd name="T28" fmla="*/ 0 w 427"/>
                  <a:gd name="T29" fmla="*/ 17 h 155"/>
                  <a:gd name="T30" fmla="*/ 0 w 427"/>
                  <a:gd name="T31" fmla="*/ 11 h 155"/>
                  <a:gd name="T32" fmla="*/ 0 w 427"/>
                  <a:gd name="T33" fmla="*/ 16 h 155"/>
                  <a:gd name="T34" fmla="*/ 0 w 427"/>
                  <a:gd name="T35" fmla="*/ 15 h 155"/>
                  <a:gd name="T36" fmla="*/ 0 w 427"/>
                  <a:gd name="T37" fmla="*/ 16 h 155"/>
                  <a:gd name="T38" fmla="*/ 0 w 427"/>
                  <a:gd name="T39" fmla="*/ 15 h 155"/>
                  <a:gd name="T40" fmla="*/ 0 w 427"/>
                  <a:gd name="T41" fmla="*/ 2 h 155"/>
                  <a:gd name="T42" fmla="*/ 0 w 427"/>
                  <a:gd name="T43" fmla="*/ 13 h 155"/>
                  <a:gd name="T44" fmla="*/ 0 w 427"/>
                  <a:gd name="T45" fmla="*/ 12 h 155"/>
                  <a:gd name="T46" fmla="*/ 0 w 427"/>
                  <a:gd name="T47" fmla="*/ 13 h 155"/>
                  <a:gd name="T48" fmla="*/ 0 w 427"/>
                  <a:gd name="T49" fmla="*/ 6 h 155"/>
                  <a:gd name="T50" fmla="*/ 0 w 427"/>
                  <a:gd name="T51" fmla="*/ 12 h 155"/>
                  <a:gd name="T52" fmla="*/ 0 w 427"/>
                  <a:gd name="T53" fmla="*/ 13 h 155"/>
                  <a:gd name="T54" fmla="*/ 0 w 427"/>
                  <a:gd name="T55" fmla="*/ 16 h 155"/>
                  <a:gd name="T56" fmla="*/ 0 w 427"/>
                  <a:gd name="T57" fmla="*/ 12 h 155"/>
                  <a:gd name="T58" fmla="*/ 0 w 427"/>
                  <a:gd name="T59" fmla="*/ 19 h 155"/>
                  <a:gd name="T60" fmla="*/ 0 w 427"/>
                  <a:gd name="T61" fmla="*/ 13 h 155"/>
                  <a:gd name="T62" fmla="*/ 0 w 427"/>
                  <a:gd name="T63" fmla="*/ 15 h 155"/>
                  <a:gd name="T64" fmla="*/ 0 w 427"/>
                  <a:gd name="T65" fmla="*/ 13 h 155"/>
                  <a:gd name="T66" fmla="*/ 0 w 427"/>
                  <a:gd name="T67" fmla="*/ 34 h 155"/>
                  <a:gd name="T68" fmla="*/ 0 w 427"/>
                  <a:gd name="T69" fmla="*/ 11 h 155"/>
                  <a:gd name="T70" fmla="*/ 0 w 427"/>
                  <a:gd name="T71" fmla="*/ 12 h 155"/>
                  <a:gd name="T72" fmla="*/ 0 w 427"/>
                  <a:gd name="T73" fmla="*/ 12 h 155"/>
                  <a:gd name="T74" fmla="*/ 0 w 427"/>
                  <a:gd name="T75" fmla="*/ 13 h 155"/>
                  <a:gd name="T76" fmla="*/ 0 w 427"/>
                  <a:gd name="T77" fmla="*/ 11 h 155"/>
                  <a:gd name="T78" fmla="*/ 0 w 427"/>
                  <a:gd name="T79" fmla="*/ 16 h 155"/>
                  <a:gd name="T80" fmla="*/ 0 w 427"/>
                  <a:gd name="T81" fmla="*/ 11 h 155"/>
                  <a:gd name="T82" fmla="*/ 0 w 427"/>
                  <a:gd name="T83" fmla="*/ 13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7" h="155">
                    <a:moveTo>
                      <a:pt x="0" y="60"/>
                    </a:moveTo>
                    <a:lnTo>
                      <a:pt x="6" y="66"/>
                    </a:lnTo>
                    <a:lnTo>
                      <a:pt x="12" y="72"/>
                    </a:lnTo>
                    <a:lnTo>
                      <a:pt x="18" y="66"/>
                    </a:lnTo>
                    <a:lnTo>
                      <a:pt x="18" y="24"/>
                    </a:lnTo>
                    <a:lnTo>
                      <a:pt x="24" y="12"/>
                    </a:lnTo>
                    <a:lnTo>
                      <a:pt x="24" y="155"/>
                    </a:lnTo>
                    <a:lnTo>
                      <a:pt x="24" y="66"/>
                    </a:lnTo>
                    <a:lnTo>
                      <a:pt x="30" y="60"/>
                    </a:lnTo>
                    <a:lnTo>
                      <a:pt x="30" y="66"/>
                    </a:lnTo>
                    <a:lnTo>
                      <a:pt x="30" y="60"/>
                    </a:lnTo>
                    <a:lnTo>
                      <a:pt x="42" y="48"/>
                    </a:lnTo>
                    <a:lnTo>
                      <a:pt x="36" y="48"/>
                    </a:lnTo>
                    <a:lnTo>
                      <a:pt x="42" y="66"/>
                    </a:lnTo>
                    <a:lnTo>
                      <a:pt x="48" y="66"/>
                    </a:lnTo>
                    <a:lnTo>
                      <a:pt x="54" y="72"/>
                    </a:lnTo>
                    <a:lnTo>
                      <a:pt x="54" y="78"/>
                    </a:lnTo>
                    <a:lnTo>
                      <a:pt x="54" y="72"/>
                    </a:lnTo>
                    <a:lnTo>
                      <a:pt x="60" y="66"/>
                    </a:lnTo>
                    <a:lnTo>
                      <a:pt x="60" y="60"/>
                    </a:lnTo>
                    <a:lnTo>
                      <a:pt x="66" y="54"/>
                    </a:lnTo>
                    <a:lnTo>
                      <a:pt x="66" y="149"/>
                    </a:lnTo>
                    <a:lnTo>
                      <a:pt x="66" y="12"/>
                    </a:lnTo>
                    <a:lnTo>
                      <a:pt x="66" y="66"/>
                    </a:lnTo>
                    <a:lnTo>
                      <a:pt x="72" y="60"/>
                    </a:lnTo>
                    <a:lnTo>
                      <a:pt x="78" y="54"/>
                    </a:lnTo>
                    <a:lnTo>
                      <a:pt x="84" y="60"/>
                    </a:lnTo>
                    <a:lnTo>
                      <a:pt x="90" y="60"/>
                    </a:lnTo>
                    <a:lnTo>
                      <a:pt x="96" y="54"/>
                    </a:lnTo>
                    <a:lnTo>
                      <a:pt x="96" y="66"/>
                    </a:lnTo>
                    <a:lnTo>
                      <a:pt x="102" y="60"/>
                    </a:lnTo>
                    <a:lnTo>
                      <a:pt x="102" y="66"/>
                    </a:lnTo>
                    <a:lnTo>
                      <a:pt x="102" y="54"/>
                    </a:lnTo>
                    <a:lnTo>
                      <a:pt x="108" y="48"/>
                    </a:lnTo>
                    <a:lnTo>
                      <a:pt x="108" y="6"/>
                    </a:lnTo>
                    <a:lnTo>
                      <a:pt x="108" y="143"/>
                    </a:lnTo>
                    <a:lnTo>
                      <a:pt x="114" y="125"/>
                    </a:lnTo>
                    <a:lnTo>
                      <a:pt x="114" y="54"/>
                    </a:lnTo>
                    <a:lnTo>
                      <a:pt x="120" y="48"/>
                    </a:lnTo>
                    <a:lnTo>
                      <a:pt x="126" y="54"/>
                    </a:lnTo>
                    <a:lnTo>
                      <a:pt x="138" y="54"/>
                    </a:lnTo>
                    <a:lnTo>
                      <a:pt x="132" y="54"/>
                    </a:lnTo>
                    <a:lnTo>
                      <a:pt x="138" y="54"/>
                    </a:lnTo>
                    <a:lnTo>
                      <a:pt x="144" y="60"/>
                    </a:lnTo>
                    <a:lnTo>
                      <a:pt x="144" y="78"/>
                    </a:lnTo>
                    <a:lnTo>
                      <a:pt x="150" y="72"/>
                    </a:lnTo>
                    <a:lnTo>
                      <a:pt x="150" y="48"/>
                    </a:lnTo>
                    <a:lnTo>
                      <a:pt x="156" y="48"/>
                    </a:lnTo>
                    <a:lnTo>
                      <a:pt x="156" y="155"/>
                    </a:lnTo>
                    <a:lnTo>
                      <a:pt x="156" y="18"/>
                    </a:lnTo>
                    <a:lnTo>
                      <a:pt x="156" y="72"/>
                    </a:lnTo>
                    <a:lnTo>
                      <a:pt x="162" y="66"/>
                    </a:lnTo>
                    <a:lnTo>
                      <a:pt x="168" y="60"/>
                    </a:lnTo>
                    <a:lnTo>
                      <a:pt x="168" y="66"/>
                    </a:lnTo>
                    <a:lnTo>
                      <a:pt x="174" y="72"/>
                    </a:lnTo>
                    <a:lnTo>
                      <a:pt x="180" y="66"/>
                    </a:lnTo>
                    <a:lnTo>
                      <a:pt x="186" y="72"/>
                    </a:lnTo>
                    <a:lnTo>
                      <a:pt x="192" y="66"/>
                    </a:lnTo>
                    <a:lnTo>
                      <a:pt x="192" y="72"/>
                    </a:lnTo>
                    <a:lnTo>
                      <a:pt x="192" y="66"/>
                    </a:lnTo>
                    <a:lnTo>
                      <a:pt x="199" y="60"/>
                    </a:lnTo>
                    <a:lnTo>
                      <a:pt x="199" y="155"/>
                    </a:lnTo>
                    <a:lnTo>
                      <a:pt x="199" y="12"/>
                    </a:lnTo>
                    <a:lnTo>
                      <a:pt x="199" y="143"/>
                    </a:lnTo>
                    <a:lnTo>
                      <a:pt x="205" y="120"/>
                    </a:lnTo>
                    <a:lnTo>
                      <a:pt x="205" y="60"/>
                    </a:lnTo>
                    <a:lnTo>
                      <a:pt x="211" y="54"/>
                    </a:lnTo>
                    <a:lnTo>
                      <a:pt x="223" y="54"/>
                    </a:lnTo>
                    <a:lnTo>
                      <a:pt x="223" y="60"/>
                    </a:lnTo>
                    <a:lnTo>
                      <a:pt x="229" y="60"/>
                    </a:lnTo>
                    <a:lnTo>
                      <a:pt x="235" y="60"/>
                    </a:lnTo>
                    <a:lnTo>
                      <a:pt x="247" y="60"/>
                    </a:lnTo>
                    <a:lnTo>
                      <a:pt x="247" y="6"/>
                    </a:lnTo>
                    <a:lnTo>
                      <a:pt x="253" y="24"/>
                    </a:lnTo>
                    <a:lnTo>
                      <a:pt x="253" y="149"/>
                    </a:lnTo>
                    <a:lnTo>
                      <a:pt x="253" y="60"/>
                    </a:lnTo>
                    <a:lnTo>
                      <a:pt x="259" y="54"/>
                    </a:lnTo>
                    <a:lnTo>
                      <a:pt x="265" y="48"/>
                    </a:lnTo>
                    <a:lnTo>
                      <a:pt x="265" y="54"/>
                    </a:lnTo>
                    <a:lnTo>
                      <a:pt x="271" y="60"/>
                    </a:lnTo>
                    <a:lnTo>
                      <a:pt x="277" y="54"/>
                    </a:lnTo>
                    <a:lnTo>
                      <a:pt x="277" y="66"/>
                    </a:lnTo>
                    <a:lnTo>
                      <a:pt x="283" y="72"/>
                    </a:lnTo>
                    <a:lnTo>
                      <a:pt x="289" y="78"/>
                    </a:lnTo>
                    <a:lnTo>
                      <a:pt x="289" y="60"/>
                    </a:lnTo>
                    <a:lnTo>
                      <a:pt x="295" y="54"/>
                    </a:lnTo>
                    <a:lnTo>
                      <a:pt x="295" y="149"/>
                    </a:lnTo>
                    <a:lnTo>
                      <a:pt x="295" y="18"/>
                    </a:lnTo>
                    <a:lnTo>
                      <a:pt x="295" y="84"/>
                    </a:lnTo>
                    <a:lnTo>
                      <a:pt x="301" y="78"/>
                    </a:lnTo>
                    <a:lnTo>
                      <a:pt x="301" y="66"/>
                    </a:lnTo>
                    <a:lnTo>
                      <a:pt x="307" y="60"/>
                    </a:lnTo>
                    <a:lnTo>
                      <a:pt x="313" y="66"/>
                    </a:lnTo>
                    <a:lnTo>
                      <a:pt x="319" y="66"/>
                    </a:lnTo>
                    <a:lnTo>
                      <a:pt x="331" y="66"/>
                    </a:lnTo>
                    <a:lnTo>
                      <a:pt x="337" y="72"/>
                    </a:lnTo>
                    <a:lnTo>
                      <a:pt x="337" y="60"/>
                    </a:lnTo>
                    <a:lnTo>
                      <a:pt x="343" y="54"/>
                    </a:lnTo>
                    <a:lnTo>
                      <a:pt x="343" y="12"/>
                    </a:lnTo>
                    <a:lnTo>
                      <a:pt x="343" y="149"/>
                    </a:lnTo>
                    <a:lnTo>
                      <a:pt x="349" y="137"/>
                    </a:lnTo>
                    <a:lnTo>
                      <a:pt x="349" y="60"/>
                    </a:lnTo>
                    <a:lnTo>
                      <a:pt x="361" y="48"/>
                    </a:lnTo>
                    <a:lnTo>
                      <a:pt x="355" y="48"/>
                    </a:lnTo>
                    <a:lnTo>
                      <a:pt x="361" y="48"/>
                    </a:lnTo>
                    <a:lnTo>
                      <a:pt x="367" y="54"/>
                    </a:lnTo>
                    <a:lnTo>
                      <a:pt x="367" y="60"/>
                    </a:lnTo>
                    <a:lnTo>
                      <a:pt x="367" y="54"/>
                    </a:lnTo>
                    <a:lnTo>
                      <a:pt x="373" y="54"/>
                    </a:lnTo>
                    <a:lnTo>
                      <a:pt x="379" y="60"/>
                    </a:lnTo>
                    <a:lnTo>
                      <a:pt x="379" y="54"/>
                    </a:lnTo>
                    <a:lnTo>
                      <a:pt x="379" y="60"/>
                    </a:lnTo>
                    <a:lnTo>
                      <a:pt x="385" y="66"/>
                    </a:lnTo>
                    <a:lnTo>
                      <a:pt x="385" y="54"/>
                    </a:lnTo>
                    <a:lnTo>
                      <a:pt x="391" y="48"/>
                    </a:lnTo>
                    <a:lnTo>
                      <a:pt x="391" y="143"/>
                    </a:lnTo>
                    <a:lnTo>
                      <a:pt x="391" y="0"/>
                    </a:lnTo>
                    <a:lnTo>
                      <a:pt x="391" y="72"/>
                    </a:lnTo>
                    <a:lnTo>
                      <a:pt x="397" y="66"/>
                    </a:lnTo>
                    <a:lnTo>
                      <a:pt x="397" y="54"/>
                    </a:lnTo>
                    <a:lnTo>
                      <a:pt x="403" y="48"/>
                    </a:lnTo>
                    <a:lnTo>
                      <a:pt x="415" y="60"/>
                    </a:lnTo>
                    <a:lnTo>
                      <a:pt x="409" y="60"/>
                    </a:lnTo>
                    <a:lnTo>
                      <a:pt x="415" y="60"/>
                    </a:lnTo>
                    <a:lnTo>
                      <a:pt x="427" y="60"/>
                    </a:lnTo>
                    <a:lnTo>
                      <a:pt x="427" y="66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" name="Freeform 80">
                <a:extLst>
                  <a:ext uri="{FF2B5EF4-FFF2-40B4-BE49-F238E27FC236}">
                    <a16:creationId xmlns:a16="http://schemas.microsoft.com/office/drawing/2014/main" id="{259030F6-D315-B141-8F86-4C25F05F1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6" y="3317"/>
                <a:ext cx="102" cy="80"/>
              </a:xfrm>
              <a:custGeom>
                <a:avLst/>
                <a:gdLst>
                  <a:gd name="T0" fmla="*/ 0 w 398"/>
                  <a:gd name="T1" fmla="*/ 12 h 149"/>
                  <a:gd name="T2" fmla="*/ 0 w 398"/>
                  <a:gd name="T3" fmla="*/ 17 h 149"/>
                  <a:gd name="T4" fmla="*/ 0 w 398"/>
                  <a:gd name="T5" fmla="*/ 14 h 149"/>
                  <a:gd name="T6" fmla="*/ 0 w 398"/>
                  <a:gd name="T7" fmla="*/ 15 h 149"/>
                  <a:gd name="T8" fmla="*/ 0 w 398"/>
                  <a:gd name="T9" fmla="*/ 15 h 149"/>
                  <a:gd name="T10" fmla="*/ 0 w 398"/>
                  <a:gd name="T11" fmla="*/ 12 h 149"/>
                  <a:gd name="T12" fmla="*/ 0 w 398"/>
                  <a:gd name="T13" fmla="*/ 14 h 149"/>
                  <a:gd name="T14" fmla="*/ 0 w 398"/>
                  <a:gd name="T15" fmla="*/ 11 h 149"/>
                  <a:gd name="T16" fmla="*/ 0 w 398"/>
                  <a:gd name="T17" fmla="*/ 14 h 149"/>
                  <a:gd name="T18" fmla="*/ 0 w 398"/>
                  <a:gd name="T19" fmla="*/ 11 h 149"/>
                  <a:gd name="T20" fmla="*/ 0 w 398"/>
                  <a:gd name="T21" fmla="*/ 17 h 149"/>
                  <a:gd name="T22" fmla="*/ 0 w 398"/>
                  <a:gd name="T23" fmla="*/ 10 h 149"/>
                  <a:gd name="T24" fmla="*/ 0 w 398"/>
                  <a:gd name="T25" fmla="*/ 14 h 149"/>
                  <a:gd name="T26" fmla="*/ 0 w 398"/>
                  <a:gd name="T27" fmla="*/ 15 h 149"/>
                  <a:gd name="T28" fmla="*/ 0 w 398"/>
                  <a:gd name="T29" fmla="*/ 14 h 149"/>
                  <a:gd name="T30" fmla="*/ 0 w 398"/>
                  <a:gd name="T31" fmla="*/ 2 h 149"/>
                  <a:gd name="T32" fmla="*/ 0 w 398"/>
                  <a:gd name="T33" fmla="*/ 15 h 149"/>
                  <a:gd name="T34" fmla="*/ 0 w 398"/>
                  <a:gd name="T35" fmla="*/ 14 h 149"/>
                  <a:gd name="T36" fmla="*/ 0 w 398"/>
                  <a:gd name="T37" fmla="*/ 14 h 149"/>
                  <a:gd name="T38" fmla="*/ 0 w 398"/>
                  <a:gd name="T39" fmla="*/ 14 h 149"/>
                  <a:gd name="T40" fmla="*/ 0 w 398"/>
                  <a:gd name="T41" fmla="*/ 15 h 149"/>
                  <a:gd name="T42" fmla="*/ 0 w 398"/>
                  <a:gd name="T43" fmla="*/ 4 h 149"/>
                  <a:gd name="T44" fmla="*/ 0 w 398"/>
                  <a:gd name="T45" fmla="*/ 14 h 149"/>
                  <a:gd name="T46" fmla="*/ 0 w 398"/>
                  <a:gd name="T47" fmla="*/ 12 h 149"/>
                  <a:gd name="T48" fmla="*/ 0 w 398"/>
                  <a:gd name="T49" fmla="*/ 14 h 149"/>
                  <a:gd name="T50" fmla="*/ 0 w 398"/>
                  <a:gd name="T51" fmla="*/ 12 h 149"/>
                  <a:gd name="T52" fmla="*/ 0 w 398"/>
                  <a:gd name="T53" fmla="*/ 12 h 149"/>
                  <a:gd name="T54" fmla="*/ 0 w 398"/>
                  <a:gd name="T55" fmla="*/ 0 h 149"/>
                  <a:gd name="T56" fmla="*/ 0 w 398"/>
                  <a:gd name="T57" fmla="*/ 10 h 149"/>
                  <a:gd name="T58" fmla="*/ 0 w 398"/>
                  <a:gd name="T59" fmla="*/ 15 h 149"/>
                  <a:gd name="T60" fmla="*/ 0 w 398"/>
                  <a:gd name="T61" fmla="*/ 15 h 149"/>
                  <a:gd name="T62" fmla="*/ 0 w 398"/>
                  <a:gd name="T63" fmla="*/ 14 h 149"/>
                  <a:gd name="T64" fmla="*/ 0 w 398"/>
                  <a:gd name="T65" fmla="*/ 15 h 149"/>
                  <a:gd name="T66" fmla="*/ 0 w 398"/>
                  <a:gd name="T67" fmla="*/ 15 h 149"/>
                  <a:gd name="T68" fmla="*/ 0 w 398"/>
                  <a:gd name="T69" fmla="*/ 14 h 149"/>
                  <a:gd name="T70" fmla="*/ 0 w 398"/>
                  <a:gd name="T71" fmla="*/ 8 h 149"/>
                  <a:gd name="T72" fmla="*/ 0 w 398"/>
                  <a:gd name="T73" fmla="*/ 14 h 149"/>
                  <a:gd name="T74" fmla="*/ 0 w 398"/>
                  <a:gd name="T75" fmla="*/ 14 h 149"/>
                  <a:gd name="T76" fmla="*/ 0 w 398"/>
                  <a:gd name="T77" fmla="*/ 14 h 149"/>
                  <a:gd name="T78" fmla="*/ 0 w 398"/>
                  <a:gd name="T79" fmla="*/ 12 h 149"/>
                  <a:gd name="T80" fmla="*/ 0 w 398"/>
                  <a:gd name="T81" fmla="*/ 12 h 149"/>
                  <a:gd name="T82" fmla="*/ 0 w 398"/>
                  <a:gd name="T83" fmla="*/ 32 h 14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8" h="149">
                    <a:moveTo>
                      <a:pt x="0" y="66"/>
                    </a:moveTo>
                    <a:lnTo>
                      <a:pt x="6" y="60"/>
                    </a:lnTo>
                    <a:lnTo>
                      <a:pt x="12" y="54"/>
                    </a:lnTo>
                    <a:lnTo>
                      <a:pt x="12" y="149"/>
                    </a:lnTo>
                    <a:lnTo>
                      <a:pt x="12" y="12"/>
                    </a:lnTo>
                    <a:lnTo>
                      <a:pt x="12" y="72"/>
                    </a:lnTo>
                    <a:lnTo>
                      <a:pt x="24" y="60"/>
                    </a:lnTo>
                    <a:lnTo>
                      <a:pt x="24" y="54"/>
                    </a:lnTo>
                    <a:lnTo>
                      <a:pt x="31" y="60"/>
                    </a:lnTo>
                    <a:lnTo>
                      <a:pt x="31" y="66"/>
                    </a:lnTo>
                    <a:lnTo>
                      <a:pt x="37" y="60"/>
                    </a:lnTo>
                    <a:lnTo>
                      <a:pt x="37" y="66"/>
                    </a:lnTo>
                    <a:lnTo>
                      <a:pt x="37" y="60"/>
                    </a:lnTo>
                    <a:lnTo>
                      <a:pt x="43" y="60"/>
                    </a:lnTo>
                    <a:lnTo>
                      <a:pt x="49" y="66"/>
                    </a:lnTo>
                    <a:lnTo>
                      <a:pt x="49" y="60"/>
                    </a:lnTo>
                    <a:lnTo>
                      <a:pt x="49" y="66"/>
                    </a:lnTo>
                    <a:lnTo>
                      <a:pt x="61" y="54"/>
                    </a:lnTo>
                    <a:lnTo>
                      <a:pt x="61" y="143"/>
                    </a:lnTo>
                    <a:lnTo>
                      <a:pt x="61" y="6"/>
                    </a:lnTo>
                    <a:lnTo>
                      <a:pt x="61" y="60"/>
                    </a:lnTo>
                    <a:lnTo>
                      <a:pt x="67" y="60"/>
                    </a:lnTo>
                    <a:lnTo>
                      <a:pt x="79" y="48"/>
                    </a:lnTo>
                    <a:lnTo>
                      <a:pt x="73" y="48"/>
                    </a:lnTo>
                    <a:lnTo>
                      <a:pt x="79" y="60"/>
                    </a:lnTo>
                    <a:lnTo>
                      <a:pt x="85" y="54"/>
                    </a:lnTo>
                    <a:lnTo>
                      <a:pt x="91" y="60"/>
                    </a:lnTo>
                    <a:lnTo>
                      <a:pt x="97" y="66"/>
                    </a:lnTo>
                    <a:lnTo>
                      <a:pt x="97" y="54"/>
                    </a:lnTo>
                    <a:lnTo>
                      <a:pt x="103" y="48"/>
                    </a:lnTo>
                    <a:lnTo>
                      <a:pt x="103" y="0"/>
                    </a:lnTo>
                    <a:lnTo>
                      <a:pt x="103" y="24"/>
                    </a:lnTo>
                    <a:lnTo>
                      <a:pt x="109" y="72"/>
                    </a:lnTo>
                    <a:lnTo>
                      <a:pt x="109" y="137"/>
                    </a:lnTo>
                    <a:lnTo>
                      <a:pt x="109" y="54"/>
                    </a:lnTo>
                    <a:lnTo>
                      <a:pt x="121" y="42"/>
                    </a:lnTo>
                    <a:lnTo>
                      <a:pt x="115" y="42"/>
                    </a:lnTo>
                    <a:lnTo>
                      <a:pt x="121" y="60"/>
                    </a:lnTo>
                    <a:lnTo>
                      <a:pt x="133" y="60"/>
                    </a:lnTo>
                    <a:lnTo>
                      <a:pt x="127" y="60"/>
                    </a:lnTo>
                    <a:lnTo>
                      <a:pt x="133" y="60"/>
                    </a:lnTo>
                    <a:lnTo>
                      <a:pt x="139" y="66"/>
                    </a:lnTo>
                    <a:lnTo>
                      <a:pt x="145" y="60"/>
                    </a:lnTo>
                    <a:lnTo>
                      <a:pt x="145" y="54"/>
                    </a:lnTo>
                    <a:lnTo>
                      <a:pt x="145" y="60"/>
                    </a:lnTo>
                    <a:lnTo>
                      <a:pt x="151" y="54"/>
                    </a:lnTo>
                    <a:lnTo>
                      <a:pt x="151" y="149"/>
                    </a:lnTo>
                    <a:lnTo>
                      <a:pt x="151" y="12"/>
                    </a:lnTo>
                    <a:lnTo>
                      <a:pt x="151" y="66"/>
                    </a:lnTo>
                    <a:lnTo>
                      <a:pt x="157" y="60"/>
                    </a:lnTo>
                    <a:lnTo>
                      <a:pt x="157" y="66"/>
                    </a:lnTo>
                    <a:lnTo>
                      <a:pt x="163" y="60"/>
                    </a:lnTo>
                    <a:lnTo>
                      <a:pt x="163" y="54"/>
                    </a:lnTo>
                    <a:lnTo>
                      <a:pt x="163" y="60"/>
                    </a:lnTo>
                    <a:lnTo>
                      <a:pt x="169" y="66"/>
                    </a:lnTo>
                    <a:lnTo>
                      <a:pt x="175" y="72"/>
                    </a:lnTo>
                    <a:lnTo>
                      <a:pt x="175" y="60"/>
                    </a:lnTo>
                    <a:lnTo>
                      <a:pt x="181" y="66"/>
                    </a:lnTo>
                    <a:lnTo>
                      <a:pt x="181" y="60"/>
                    </a:lnTo>
                    <a:lnTo>
                      <a:pt x="181" y="66"/>
                    </a:lnTo>
                    <a:lnTo>
                      <a:pt x="187" y="72"/>
                    </a:lnTo>
                    <a:lnTo>
                      <a:pt x="187" y="66"/>
                    </a:lnTo>
                    <a:lnTo>
                      <a:pt x="193" y="60"/>
                    </a:lnTo>
                    <a:lnTo>
                      <a:pt x="193" y="12"/>
                    </a:lnTo>
                    <a:lnTo>
                      <a:pt x="193" y="18"/>
                    </a:lnTo>
                    <a:lnTo>
                      <a:pt x="199" y="36"/>
                    </a:lnTo>
                    <a:lnTo>
                      <a:pt x="199" y="149"/>
                    </a:lnTo>
                    <a:lnTo>
                      <a:pt x="199" y="60"/>
                    </a:lnTo>
                    <a:lnTo>
                      <a:pt x="211" y="48"/>
                    </a:lnTo>
                    <a:lnTo>
                      <a:pt x="205" y="48"/>
                    </a:lnTo>
                    <a:lnTo>
                      <a:pt x="211" y="54"/>
                    </a:lnTo>
                    <a:lnTo>
                      <a:pt x="217" y="60"/>
                    </a:lnTo>
                    <a:lnTo>
                      <a:pt x="223" y="54"/>
                    </a:lnTo>
                    <a:lnTo>
                      <a:pt x="229" y="60"/>
                    </a:lnTo>
                    <a:lnTo>
                      <a:pt x="229" y="54"/>
                    </a:lnTo>
                    <a:lnTo>
                      <a:pt x="229" y="60"/>
                    </a:lnTo>
                    <a:lnTo>
                      <a:pt x="235" y="54"/>
                    </a:lnTo>
                    <a:lnTo>
                      <a:pt x="235" y="60"/>
                    </a:lnTo>
                    <a:lnTo>
                      <a:pt x="235" y="48"/>
                    </a:lnTo>
                    <a:lnTo>
                      <a:pt x="235" y="54"/>
                    </a:lnTo>
                    <a:lnTo>
                      <a:pt x="241" y="48"/>
                    </a:lnTo>
                    <a:lnTo>
                      <a:pt x="241" y="137"/>
                    </a:lnTo>
                    <a:lnTo>
                      <a:pt x="241" y="0"/>
                    </a:lnTo>
                    <a:lnTo>
                      <a:pt x="241" y="66"/>
                    </a:lnTo>
                    <a:lnTo>
                      <a:pt x="253" y="54"/>
                    </a:lnTo>
                    <a:lnTo>
                      <a:pt x="253" y="42"/>
                    </a:lnTo>
                    <a:lnTo>
                      <a:pt x="253" y="48"/>
                    </a:lnTo>
                    <a:lnTo>
                      <a:pt x="265" y="60"/>
                    </a:lnTo>
                    <a:lnTo>
                      <a:pt x="265" y="66"/>
                    </a:lnTo>
                    <a:lnTo>
                      <a:pt x="265" y="60"/>
                    </a:lnTo>
                    <a:lnTo>
                      <a:pt x="271" y="60"/>
                    </a:lnTo>
                    <a:lnTo>
                      <a:pt x="277" y="66"/>
                    </a:lnTo>
                    <a:lnTo>
                      <a:pt x="277" y="60"/>
                    </a:lnTo>
                    <a:lnTo>
                      <a:pt x="277" y="72"/>
                    </a:lnTo>
                    <a:lnTo>
                      <a:pt x="290" y="60"/>
                    </a:lnTo>
                    <a:lnTo>
                      <a:pt x="290" y="143"/>
                    </a:lnTo>
                    <a:lnTo>
                      <a:pt x="290" y="12"/>
                    </a:lnTo>
                    <a:lnTo>
                      <a:pt x="290" y="66"/>
                    </a:lnTo>
                    <a:lnTo>
                      <a:pt x="296" y="60"/>
                    </a:lnTo>
                    <a:lnTo>
                      <a:pt x="302" y="54"/>
                    </a:lnTo>
                    <a:lnTo>
                      <a:pt x="314" y="66"/>
                    </a:lnTo>
                    <a:lnTo>
                      <a:pt x="308" y="66"/>
                    </a:lnTo>
                    <a:lnTo>
                      <a:pt x="314" y="60"/>
                    </a:lnTo>
                    <a:lnTo>
                      <a:pt x="320" y="60"/>
                    </a:lnTo>
                    <a:lnTo>
                      <a:pt x="332" y="60"/>
                    </a:lnTo>
                    <a:lnTo>
                      <a:pt x="332" y="42"/>
                    </a:lnTo>
                    <a:lnTo>
                      <a:pt x="338" y="36"/>
                    </a:lnTo>
                    <a:lnTo>
                      <a:pt x="338" y="149"/>
                    </a:lnTo>
                    <a:lnTo>
                      <a:pt x="338" y="12"/>
                    </a:lnTo>
                    <a:lnTo>
                      <a:pt x="338" y="60"/>
                    </a:lnTo>
                    <a:lnTo>
                      <a:pt x="344" y="54"/>
                    </a:lnTo>
                    <a:lnTo>
                      <a:pt x="350" y="48"/>
                    </a:lnTo>
                    <a:lnTo>
                      <a:pt x="362" y="60"/>
                    </a:lnTo>
                    <a:lnTo>
                      <a:pt x="356" y="60"/>
                    </a:lnTo>
                    <a:lnTo>
                      <a:pt x="362" y="54"/>
                    </a:lnTo>
                    <a:lnTo>
                      <a:pt x="368" y="60"/>
                    </a:lnTo>
                    <a:lnTo>
                      <a:pt x="368" y="54"/>
                    </a:lnTo>
                    <a:lnTo>
                      <a:pt x="368" y="60"/>
                    </a:lnTo>
                    <a:lnTo>
                      <a:pt x="374" y="54"/>
                    </a:lnTo>
                    <a:lnTo>
                      <a:pt x="374" y="66"/>
                    </a:lnTo>
                    <a:lnTo>
                      <a:pt x="374" y="60"/>
                    </a:lnTo>
                    <a:lnTo>
                      <a:pt x="380" y="54"/>
                    </a:lnTo>
                    <a:lnTo>
                      <a:pt x="380" y="6"/>
                    </a:lnTo>
                    <a:lnTo>
                      <a:pt x="386" y="18"/>
                    </a:lnTo>
                    <a:lnTo>
                      <a:pt x="386" y="137"/>
                    </a:lnTo>
                    <a:lnTo>
                      <a:pt x="386" y="54"/>
                    </a:lnTo>
                    <a:lnTo>
                      <a:pt x="398" y="54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" name="Freeform 81">
                <a:extLst>
                  <a:ext uri="{FF2B5EF4-FFF2-40B4-BE49-F238E27FC236}">
                    <a16:creationId xmlns:a16="http://schemas.microsoft.com/office/drawing/2014/main" id="{DA141015-00A0-4C40-BFC8-8E97CE0BE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" y="3320"/>
                <a:ext cx="111" cy="80"/>
              </a:xfrm>
              <a:custGeom>
                <a:avLst/>
                <a:gdLst>
                  <a:gd name="T0" fmla="*/ 0 w 434"/>
                  <a:gd name="T1" fmla="*/ 13 h 149"/>
                  <a:gd name="T2" fmla="*/ 0 w 434"/>
                  <a:gd name="T3" fmla="*/ 13 h 149"/>
                  <a:gd name="T4" fmla="*/ 0 w 434"/>
                  <a:gd name="T5" fmla="*/ 9 h 149"/>
                  <a:gd name="T6" fmla="*/ 0 w 434"/>
                  <a:gd name="T7" fmla="*/ 14 h 149"/>
                  <a:gd name="T8" fmla="*/ 0 w 434"/>
                  <a:gd name="T9" fmla="*/ 9 h 149"/>
                  <a:gd name="T10" fmla="*/ 0 w 434"/>
                  <a:gd name="T11" fmla="*/ 11 h 149"/>
                  <a:gd name="T12" fmla="*/ 0 w 434"/>
                  <a:gd name="T13" fmla="*/ 11 h 149"/>
                  <a:gd name="T14" fmla="*/ 0 w 434"/>
                  <a:gd name="T15" fmla="*/ 6 h 149"/>
                  <a:gd name="T16" fmla="*/ 0 w 434"/>
                  <a:gd name="T17" fmla="*/ 11 h 149"/>
                  <a:gd name="T18" fmla="*/ 0 w 434"/>
                  <a:gd name="T19" fmla="*/ 11 h 149"/>
                  <a:gd name="T20" fmla="*/ 0 w 434"/>
                  <a:gd name="T21" fmla="*/ 11 h 149"/>
                  <a:gd name="T22" fmla="*/ 0 w 434"/>
                  <a:gd name="T23" fmla="*/ 11 h 149"/>
                  <a:gd name="T24" fmla="*/ 0 w 434"/>
                  <a:gd name="T25" fmla="*/ 0 h 149"/>
                  <a:gd name="T26" fmla="*/ 0 w 434"/>
                  <a:gd name="T27" fmla="*/ 11 h 149"/>
                  <a:gd name="T28" fmla="*/ 0 w 434"/>
                  <a:gd name="T29" fmla="*/ 10 h 149"/>
                  <a:gd name="T30" fmla="*/ 0 w 434"/>
                  <a:gd name="T31" fmla="*/ 11 h 149"/>
                  <a:gd name="T32" fmla="*/ 0 w 434"/>
                  <a:gd name="T33" fmla="*/ 13 h 149"/>
                  <a:gd name="T34" fmla="*/ 0 w 434"/>
                  <a:gd name="T35" fmla="*/ 8 h 149"/>
                  <a:gd name="T36" fmla="*/ 0 w 434"/>
                  <a:gd name="T37" fmla="*/ 11 h 149"/>
                  <a:gd name="T38" fmla="*/ 0 w 434"/>
                  <a:gd name="T39" fmla="*/ 11 h 149"/>
                  <a:gd name="T40" fmla="*/ 0 w 434"/>
                  <a:gd name="T41" fmla="*/ 13 h 149"/>
                  <a:gd name="T42" fmla="*/ 0 w 434"/>
                  <a:gd name="T43" fmla="*/ 9 h 149"/>
                  <a:gd name="T44" fmla="*/ 0 w 434"/>
                  <a:gd name="T45" fmla="*/ 11 h 149"/>
                  <a:gd name="T46" fmla="*/ 0 w 434"/>
                  <a:gd name="T47" fmla="*/ 10 h 149"/>
                  <a:gd name="T48" fmla="*/ 0 w 434"/>
                  <a:gd name="T49" fmla="*/ 11 h 149"/>
                  <a:gd name="T50" fmla="*/ 0 w 434"/>
                  <a:gd name="T51" fmla="*/ 10 h 149"/>
                  <a:gd name="T52" fmla="*/ 0 w 434"/>
                  <a:gd name="T53" fmla="*/ 10 h 149"/>
                  <a:gd name="T54" fmla="*/ 0 w 434"/>
                  <a:gd name="T55" fmla="*/ 11 h 149"/>
                  <a:gd name="T56" fmla="*/ 0 w 434"/>
                  <a:gd name="T57" fmla="*/ 14 h 149"/>
                  <a:gd name="T58" fmla="*/ 0 w 434"/>
                  <a:gd name="T59" fmla="*/ 11 h 149"/>
                  <a:gd name="T60" fmla="*/ 0 w 434"/>
                  <a:gd name="T61" fmla="*/ 13 h 149"/>
                  <a:gd name="T62" fmla="*/ 0 w 434"/>
                  <a:gd name="T63" fmla="*/ 31 h 149"/>
                  <a:gd name="T64" fmla="*/ 0 w 434"/>
                  <a:gd name="T65" fmla="*/ 14 h 149"/>
                  <a:gd name="T66" fmla="*/ 0 w 434"/>
                  <a:gd name="T67" fmla="*/ 9 h 149"/>
                  <a:gd name="T68" fmla="*/ 0 w 434"/>
                  <a:gd name="T69" fmla="*/ 11 h 149"/>
                  <a:gd name="T70" fmla="*/ 0 w 434"/>
                  <a:gd name="T71" fmla="*/ 11 h 149"/>
                  <a:gd name="T72" fmla="*/ 0 w 434"/>
                  <a:gd name="T73" fmla="*/ 2 h 149"/>
                  <a:gd name="T74" fmla="*/ 0 w 434"/>
                  <a:gd name="T75" fmla="*/ 10 h 149"/>
                  <a:gd name="T76" fmla="*/ 0 w 434"/>
                  <a:gd name="T77" fmla="*/ 11 h 149"/>
                  <a:gd name="T78" fmla="*/ 0 w 434"/>
                  <a:gd name="T79" fmla="*/ 13 h 149"/>
                  <a:gd name="T80" fmla="*/ 0 w 434"/>
                  <a:gd name="T81" fmla="*/ 30 h 149"/>
                  <a:gd name="T82" fmla="*/ 0 w 434"/>
                  <a:gd name="T83" fmla="*/ 10 h 14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34" h="149">
                    <a:moveTo>
                      <a:pt x="0" y="48"/>
                    </a:moveTo>
                    <a:lnTo>
                      <a:pt x="0" y="54"/>
                    </a:lnTo>
                    <a:lnTo>
                      <a:pt x="6" y="60"/>
                    </a:lnTo>
                    <a:lnTo>
                      <a:pt x="6" y="54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24" y="48"/>
                    </a:lnTo>
                    <a:lnTo>
                      <a:pt x="30" y="42"/>
                    </a:lnTo>
                    <a:lnTo>
                      <a:pt x="30" y="137"/>
                    </a:lnTo>
                    <a:lnTo>
                      <a:pt x="30" y="0"/>
                    </a:lnTo>
                    <a:lnTo>
                      <a:pt x="30" y="66"/>
                    </a:lnTo>
                    <a:lnTo>
                      <a:pt x="36" y="60"/>
                    </a:lnTo>
                    <a:lnTo>
                      <a:pt x="36" y="48"/>
                    </a:lnTo>
                    <a:lnTo>
                      <a:pt x="42" y="42"/>
                    </a:lnTo>
                    <a:lnTo>
                      <a:pt x="54" y="54"/>
                    </a:lnTo>
                    <a:lnTo>
                      <a:pt x="48" y="54"/>
                    </a:lnTo>
                    <a:lnTo>
                      <a:pt x="54" y="54"/>
                    </a:lnTo>
                    <a:lnTo>
                      <a:pt x="66" y="54"/>
                    </a:lnTo>
                    <a:lnTo>
                      <a:pt x="66" y="60"/>
                    </a:lnTo>
                    <a:lnTo>
                      <a:pt x="66" y="54"/>
                    </a:lnTo>
                    <a:lnTo>
                      <a:pt x="72" y="48"/>
                    </a:lnTo>
                    <a:lnTo>
                      <a:pt x="72" y="36"/>
                    </a:lnTo>
                    <a:lnTo>
                      <a:pt x="78" y="30"/>
                    </a:lnTo>
                    <a:lnTo>
                      <a:pt x="78" y="137"/>
                    </a:lnTo>
                    <a:lnTo>
                      <a:pt x="78" y="6"/>
                    </a:lnTo>
                    <a:lnTo>
                      <a:pt x="78" y="54"/>
                    </a:lnTo>
                    <a:lnTo>
                      <a:pt x="84" y="54"/>
                    </a:lnTo>
                    <a:lnTo>
                      <a:pt x="90" y="48"/>
                    </a:lnTo>
                    <a:lnTo>
                      <a:pt x="96" y="54"/>
                    </a:lnTo>
                    <a:lnTo>
                      <a:pt x="102" y="60"/>
                    </a:lnTo>
                    <a:lnTo>
                      <a:pt x="102" y="54"/>
                    </a:lnTo>
                    <a:lnTo>
                      <a:pt x="108" y="54"/>
                    </a:lnTo>
                    <a:lnTo>
                      <a:pt x="120" y="66"/>
                    </a:lnTo>
                    <a:lnTo>
                      <a:pt x="114" y="66"/>
                    </a:lnTo>
                    <a:lnTo>
                      <a:pt x="120" y="54"/>
                    </a:lnTo>
                    <a:lnTo>
                      <a:pt x="126" y="48"/>
                    </a:lnTo>
                    <a:lnTo>
                      <a:pt x="126" y="143"/>
                    </a:lnTo>
                    <a:lnTo>
                      <a:pt x="126" y="0"/>
                    </a:lnTo>
                    <a:lnTo>
                      <a:pt x="126" y="72"/>
                    </a:lnTo>
                    <a:lnTo>
                      <a:pt x="132" y="66"/>
                    </a:lnTo>
                    <a:lnTo>
                      <a:pt x="132" y="54"/>
                    </a:lnTo>
                    <a:lnTo>
                      <a:pt x="138" y="48"/>
                    </a:lnTo>
                    <a:lnTo>
                      <a:pt x="138" y="42"/>
                    </a:lnTo>
                    <a:lnTo>
                      <a:pt x="138" y="48"/>
                    </a:lnTo>
                    <a:lnTo>
                      <a:pt x="145" y="54"/>
                    </a:lnTo>
                    <a:lnTo>
                      <a:pt x="151" y="54"/>
                    </a:lnTo>
                    <a:lnTo>
                      <a:pt x="157" y="54"/>
                    </a:lnTo>
                    <a:lnTo>
                      <a:pt x="163" y="60"/>
                    </a:lnTo>
                    <a:lnTo>
                      <a:pt x="163" y="54"/>
                    </a:lnTo>
                    <a:lnTo>
                      <a:pt x="163" y="60"/>
                    </a:lnTo>
                    <a:lnTo>
                      <a:pt x="169" y="54"/>
                    </a:lnTo>
                    <a:lnTo>
                      <a:pt x="169" y="42"/>
                    </a:lnTo>
                    <a:lnTo>
                      <a:pt x="175" y="36"/>
                    </a:lnTo>
                    <a:lnTo>
                      <a:pt x="175" y="143"/>
                    </a:lnTo>
                    <a:lnTo>
                      <a:pt x="175" y="0"/>
                    </a:lnTo>
                    <a:lnTo>
                      <a:pt x="175" y="54"/>
                    </a:lnTo>
                    <a:lnTo>
                      <a:pt x="181" y="48"/>
                    </a:lnTo>
                    <a:lnTo>
                      <a:pt x="193" y="48"/>
                    </a:lnTo>
                    <a:lnTo>
                      <a:pt x="193" y="54"/>
                    </a:lnTo>
                    <a:lnTo>
                      <a:pt x="199" y="54"/>
                    </a:lnTo>
                    <a:lnTo>
                      <a:pt x="211" y="54"/>
                    </a:lnTo>
                    <a:lnTo>
                      <a:pt x="211" y="60"/>
                    </a:lnTo>
                    <a:lnTo>
                      <a:pt x="217" y="54"/>
                    </a:lnTo>
                    <a:lnTo>
                      <a:pt x="217" y="48"/>
                    </a:lnTo>
                    <a:lnTo>
                      <a:pt x="223" y="42"/>
                    </a:lnTo>
                    <a:lnTo>
                      <a:pt x="223" y="137"/>
                    </a:lnTo>
                    <a:lnTo>
                      <a:pt x="223" y="6"/>
                    </a:lnTo>
                    <a:lnTo>
                      <a:pt x="223" y="54"/>
                    </a:lnTo>
                    <a:lnTo>
                      <a:pt x="229" y="48"/>
                    </a:lnTo>
                    <a:lnTo>
                      <a:pt x="229" y="54"/>
                    </a:lnTo>
                    <a:lnTo>
                      <a:pt x="229" y="48"/>
                    </a:lnTo>
                    <a:lnTo>
                      <a:pt x="235" y="42"/>
                    </a:lnTo>
                    <a:lnTo>
                      <a:pt x="247" y="54"/>
                    </a:lnTo>
                    <a:lnTo>
                      <a:pt x="241" y="54"/>
                    </a:lnTo>
                    <a:lnTo>
                      <a:pt x="247" y="48"/>
                    </a:lnTo>
                    <a:lnTo>
                      <a:pt x="253" y="54"/>
                    </a:lnTo>
                    <a:lnTo>
                      <a:pt x="259" y="48"/>
                    </a:lnTo>
                    <a:lnTo>
                      <a:pt x="259" y="60"/>
                    </a:lnTo>
                    <a:lnTo>
                      <a:pt x="259" y="54"/>
                    </a:lnTo>
                    <a:lnTo>
                      <a:pt x="265" y="48"/>
                    </a:lnTo>
                    <a:lnTo>
                      <a:pt x="265" y="54"/>
                    </a:lnTo>
                    <a:lnTo>
                      <a:pt x="265" y="48"/>
                    </a:lnTo>
                    <a:lnTo>
                      <a:pt x="271" y="54"/>
                    </a:lnTo>
                    <a:lnTo>
                      <a:pt x="271" y="149"/>
                    </a:lnTo>
                    <a:lnTo>
                      <a:pt x="271" y="6"/>
                    </a:lnTo>
                    <a:lnTo>
                      <a:pt x="271" y="66"/>
                    </a:lnTo>
                    <a:lnTo>
                      <a:pt x="283" y="54"/>
                    </a:lnTo>
                    <a:lnTo>
                      <a:pt x="283" y="48"/>
                    </a:lnTo>
                    <a:lnTo>
                      <a:pt x="289" y="54"/>
                    </a:lnTo>
                    <a:lnTo>
                      <a:pt x="295" y="54"/>
                    </a:lnTo>
                    <a:lnTo>
                      <a:pt x="301" y="54"/>
                    </a:lnTo>
                    <a:lnTo>
                      <a:pt x="307" y="60"/>
                    </a:lnTo>
                    <a:lnTo>
                      <a:pt x="313" y="54"/>
                    </a:lnTo>
                    <a:lnTo>
                      <a:pt x="319" y="48"/>
                    </a:lnTo>
                    <a:lnTo>
                      <a:pt x="319" y="143"/>
                    </a:lnTo>
                    <a:lnTo>
                      <a:pt x="319" y="0"/>
                    </a:lnTo>
                    <a:lnTo>
                      <a:pt x="319" y="72"/>
                    </a:lnTo>
                    <a:lnTo>
                      <a:pt x="325" y="66"/>
                    </a:lnTo>
                    <a:lnTo>
                      <a:pt x="325" y="54"/>
                    </a:lnTo>
                    <a:lnTo>
                      <a:pt x="331" y="48"/>
                    </a:lnTo>
                    <a:lnTo>
                      <a:pt x="331" y="42"/>
                    </a:lnTo>
                    <a:lnTo>
                      <a:pt x="343" y="54"/>
                    </a:lnTo>
                    <a:lnTo>
                      <a:pt x="337" y="54"/>
                    </a:lnTo>
                    <a:lnTo>
                      <a:pt x="343" y="54"/>
                    </a:lnTo>
                    <a:lnTo>
                      <a:pt x="349" y="54"/>
                    </a:lnTo>
                    <a:lnTo>
                      <a:pt x="355" y="60"/>
                    </a:lnTo>
                    <a:lnTo>
                      <a:pt x="361" y="54"/>
                    </a:lnTo>
                    <a:lnTo>
                      <a:pt x="367" y="48"/>
                    </a:lnTo>
                    <a:lnTo>
                      <a:pt x="367" y="143"/>
                    </a:lnTo>
                    <a:lnTo>
                      <a:pt x="367" y="6"/>
                    </a:lnTo>
                    <a:lnTo>
                      <a:pt x="367" y="60"/>
                    </a:lnTo>
                    <a:lnTo>
                      <a:pt x="373" y="54"/>
                    </a:lnTo>
                    <a:lnTo>
                      <a:pt x="379" y="48"/>
                    </a:lnTo>
                    <a:lnTo>
                      <a:pt x="385" y="54"/>
                    </a:lnTo>
                    <a:lnTo>
                      <a:pt x="391" y="54"/>
                    </a:lnTo>
                    <a:lnTo>
                      <a:pt x="397" y="54"/>
                    </a:lnTo>
                    <a:lnTo>
                      <a:pt x="410" y="66"/>
                    </a:lnTo>
                    <a:lnTo>
                      <a:pt x="410" y="72"/>
                    </a:lnTo>
                    <a:lnTo>
                      <a:pt x="410" y="60"/>
                    </a:lnTo>
                    <a:lnTo>
                      <a:pt x="416" y="54"/>
                    </a:lnTo>
                    <a:lnTo>
                      <a:pt x="416" y="12"/>
                    </a:lnTo>
                    <a:lnTo>
                      <a:pt x="416" y="137"/>
                    </a:lnTo>
                    <a:lnTo>
                      <a:pt x="422" y="149"/>
                    </a:lnTo>
                    <a:lnTo>
                      <a:pt x="422" y="60"/>
                    </a:lnTo>
                    <a:lnTo>
                      <a:pt x="434" y="48"/>
                    </a:lnTo>
                    <a:lnTo>
                      <a:pt x="428" y="48"/>
                    </a:lnTo>
                    <a:lnTo>
                      <a:pt x="434" y="54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" name="Freeform 82">
                <a:extLst>
                  <a:ext uri="{FF2B5EF4-FFF2-40B4-BE49-F238E27FC236}">
                    <a16:creationId xmlns:a16="http://schemas.microsoft.com/office/drawing/2014/main" id="{8D680B70-76F5-604B-AB73-72BF56418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3320"/>
                <a:ext cx="83" cy="80"/>
              </a:xfrm>
              <a:custGeom>
                <a:avLst/>
                <a:gdLst>
                  <a:gd name="T0" fmla="*/ 0 w 325"/>
                  <a:gd name="T1" fmla="*/ 11 h 149"/>
                  <a:gd name="T2" fmla="*/ 0 w 325"/>
                  <a:gd name="T3" fmla="*/ 13 h 149"/>
                  <a:gd name="T4" fmla="*/ 0 w 325"/>
                  <a:gd name="T5" fmla="*/ 11 h 149"/>
                  <a:gd name="T6" fmla="*/ 0 w 325"/>
                  <a:gd name="T7" fmla="*/ 2 h 149"/>
                  <a:gd name="T8" fmla="*/ 0 w 325"/>
                  <a:gd name="T9" fmla="*/ 16 h 149"/>
                  <a:gd name="T10" fmla="*/ 0 w 325"/>
                  <a:gd name="T11" fmla="*/ 11 h 149"/>
                  <a:gd name="T12" fmla="*/ 0 w 325"/>
                  <a:gd name="T13" fmla="*/ 10 h 149"/>
                  <a:gd name="T14" fmla="*/ 0 w 325"/>
                  <a:gd name="T15" fmla="*/ 11 h 149"/>
                  <a:gd name="T16" fmla="*/ 0 w 325"/>
                  <a:gd name="T17" fmla="*/ 11 h 149"/>
                  <a:gd name="T18" fmla="*/ 0 w 325"/>
                  <a:gd name="T19" fmla="*/ 11 h 149"/>
                  <a:gd name="T20" fmla="*/ 0 w 325"/>
                  <a:gd name="T21" fmla="*/ 11 h 149"/>
                  <a:gd name="T22" fmla="*/ 0 w 325"/>
                  <a:gd name="T23" fmla="*/ 2 h 149"/>
                  <a:gd name="T24" fmla="*/ 0 w 325"/>
                  <a:gd name="T25" fmla="*/ 2 h 149"/>
                  <a:gd name="T26" fmla="*/ 0 w 325"/>
                  <a:gd name="T27" fmla="*/ 10 h 149"/>
                  <a:gd name="T28" fmla="*/ 0 w 325"/>
                  <a:gd name="T29" fmla="*/ 11 h 149"/>
                  <a:gd name="T30" fmla="*/ 0 w 325"/>
                  <a:gd name="T31" fmla="*/ 13 h 149"/>
                  <a:gd name="T32" fmla="*/ 0 w 325"/>
                  <a:gd name="T33" fmla="*/ 11 h 149"/>
                  <a:gd name="T34" fmla="*/ 0 w 325"/>
                  <a:gd name="T35" fmla="*/ 33 h 149"/>
                  <a:gd name="T36" fmla="*/ 0 w 325"/>
                  <a:gd name="T37" fmla="*/ 13 h 149"/>
                  <a:gd name="T38" fmla="*/ 0 w 325"/>
                  <a:gd name="T39" fmla="*/ 10 h 149"/>
                  <a:gd name="T40" fmla="*/ 0 w 325"/>
                  <a:gd name="T41" fmla="*/ 11 h 149"/>
                  <a:gd name="T42" fmla="*/ 0 w 325"/>
                  <a:gd name="T43" fmla="*/ 11 h 149"/>
                  <a:gd name="T44" fmla="*/ 0 w 325"/>
                  <a:gd name="T45" fmla="*/ 13 h 149"/>
                  <a:gd name="T46" fmla="*/ 0 w 325"/>
                  <a:gd name="T47" fmla="*/ 10 h 149"/>
                  <a:gd name="T48" fmla="*/ 0 w 325"/>
                  <a:gd name="T49" fmla="*/ 30 h 149"/>
                  <a:gd name="T50" fmla="*/ 0 w 325"/>
                  <a:gd name="T51" fmla="*/ 18 h 149"/>
                  <a:gd name="T52" fmla="*/ 0 w 325"/>
                  <a:gd name="T53" fmla="*/ 10 h 149"/>
                  <a:gd name="T54" fmla="*/ 0 w 325"/>
                  <a:gd name="T55" fmla="*/ 10 h 149"/>
                  <a:gd name="T56" fmla="*/ 0 w 325"/>
                  <a:gd name="T57" fmla="*/ 10 h 149"/>
                  <a:gd name="T58" fmla="*/ 0 w 325"/>
                  <a:gd name="T59" fmla="*/ 11 h 149"/>
                  <a:gd name="T60" fmla="*/ 0 w 325"/>
                  <a:gd name="T61" fmla="*/ 10 h 149"/>
                  <a:gd name="T62" fmla="*/ 0 w 325"/>
                  <a:gd name="T63" fmla="*/ 31 h 149"/>
                  <a:gd name="T64" fmla="*/ 0 w 325"/>
                  <a:gd name="T65" fmla="*/ 30 h 149"/>
                  <a:gd name="T66" fmla="*/ 0 w 325"/>
                  <a:gd name="T67" fmla="*/ 11 h 149"/>
                  <a:gd name="T68" fmla="*/ 0 w 325"/>
                  <a:gd name="T69" fmla="*/ 11 h 149"/>
                  <a:gd name="T70" fmla="*/ 0 w 325"/>
                  <a:gd name="T71" fmla="*/ 11 h 149"/>
                  <a:gd name="T72" fmla="*/ 0 w 325"/>
                  <a:gd name="T73" fmla="*/ 13 h 149"/>
                  <a:gd name="T74" fmla="*/ 0 w 325"/>
                  <a:gd name="T75" fmla="*/ 11 h 149"/>
                  <a:gd name="T76" fmla="*/ 0 w 325"/>
                  <a:gd name="T77" fmla="*/ 11 h 149"/>
                  <a:gd name="T78" fmla="*/ 0 w 325"/>
                  <a:gd name="T79" fmla="*/ 30 h 149"/>
                  <a:gd name="T80" fmla="*/ 0 w 325"/>
                  <a:gd name="T81" fmla="*/ 11 h 149"/>
                  <a:gd name="T82" fmla="*/ 0 w 325"/>
                  <a:gd name="T83" fmla="*/ 9 h 149"/>
                  <a:gd name="T84" fmla="*/ 0 w 325"/>
                  <a:gd name="T85" fmla="*/ 11 h 149"/>
                  <a:gd name="T86" fmla="*/ 0 w 325"/>
                  <a:gd name="T87" fmla="*/ 11 h 149"/>
                  <a:gd name="T88" fmla="*/ 0 w 325"/>
                  <a:gd name="T89" fmla="*/ 11 h 14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25" h="149">
                    <a:moveTo>
                      <a:pt x="0" y="54"/>
                    </a:moveTo>
                    <a:lnTo>
                      <a:pt x="12" y="54"/>
                    </a:lnTo>
                    <a:lnTo>
                      <a:pt x="6" y="54"/>
                    </a:lnTo>
                    <a:lnTo>
                      <a:pt x="12" y="60"/>
                    </a:lnTo>
                    <a:lnTo>
                      <a:pt x="18" y="66"/>
                    </a:lnTo>
                    <a:lnTo>
                      <a:pt x="30" y="54"/>
                    </a:lnTo>
                    <a:lnTo>
                      <a:pt x="30" y="143"/>
                    </a:lnTo>
                    <a:lnTo>
                      <a:pt x="30" y="6"/>
                    </a:lnTo>
                    <a:lnTo>
                      <a:pt x="30" y="78"/>
                    </a:lnTo>
                    <a:lnTo>
                      <a:pt x="36" y="72"/>
                    </a:lnTo>
                    <a:lnTo>
                      <a:pt x="36" y="60"/>
                    </a:lnTo>
                    <a:lnTo>
                      <a:pt x="42" y="54"/>
                    </a:lnTo>
                    <a:lnTo>
                      <a:pt x="42" y="60"/>
                    </a:lnTo>
                    <a:lnTo>
                      <a:pt x="42" y="48"/>
                    </a:lnTo>
                    <a:lnTo>
                      <a:pt x="48" y="54"/>
                    </a:lnTo>
                    <a:lnTo>
                      <a:pt x="54" y="54"/>
                    </a:lnTo>
                    <a:lnTo>
                      <a:pt x="60" y="60"/>
                    </a:lnTo>
                    <a:lnTo>
                      <a:pt x="66" y="54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8" y="48"/>
                    </a:lnTo>
                    <a:lnTo>
                      <a:pt x="78" y="54"/>
                    </a:lnTo>
                    <a:lnTo>
                      <a:pt x="78" y="24"/>
                    </a:lnTo>
                    <a:lnTo>
                      <a:pt x="84" y="12"/>
                    </a:lnTo>
                    <a:lnTo>
                      <a:pt x="84" y="137"/>
                    </a:lnTo>
                    <a:lnTo>
                      <a:pt x="84" y="6"/>
                    </a:lnTo>
                    <a:lnTo>
                      <a:pt x="84" y="54"/>
                    </a:lnTo>
                    <a:lnTo>
                      <a:pt x="90" y="48"/>
                    </a:lnTo>
                    <a:lnTo>
                      <a:pt x="102" y="48"/>
                    </a:lnTo>
                    <a:lnTo>
                      <a:pt x="102" y="54"/>
                    </a:lnTo>
                    <a:lnTo>
                      <a:pt x="108" y="60"/>
                    </a:lnTo>
                    <a:lnTo>
                      <a:pt x="114" y="60"/>
                    </a:lnTo>
                    <a:lnTo>
                      <a:pt x="126" y="60"/>
                    </a:lnTo>
                    <a:lnTo>
                      <a:pt x="126" y="54"/>
                    </a:lnTo>
                    <a:lnTo>
                      <a:pt x="132" y="48"/>
                    </a:lnTo>
                    <a:lnTo>
                      <a:pt x="132" y="149"/>
                    </a:lnTo>
                    <a:lnTo>
                      <a:pt x="132" y="6"/>
                    </a:lnTo>
                    <a:lnTo>
                      <a:pt x="132" y="60"/>
                    </a:lnTo>
                    <a:lnTo>
                      <a:pt x="138" y="54"/>
                    </a:lnTo>
                    <a:lnTo>
                      <a:pt x="144" y="48"/>
                    </a:lnTo>
                    <a:lnTo>
                      <a:pt x="150" y="54"/>
                    </a:lnTo>
                    <a:lnTo>
                      <a:pt x="156" y="54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74" y="54"/>
                    </a:lnTo>
                    <a:lnTo>
                      <a:pt x="174" y="60"/>
                    </a:lnTo>
                    <a:lnTo>
                      <a:pt x="174" y="48"/>
                    </a:lnTo>
                    <a:lnTo>
                      <a:pt x="180" y="42"/>
                    </a:lnTo>
                    <a:lnTo>
                      <a:pt x="180" y="137"/>
                    </a:lnTo>
                    <a:lnTo>
                      <a:pt x="180" y="0"/>
                    </a:lnTo>
                    <a:lnTo>
                      <a:pt x="180" y="84"/>
                    </a:lnTo>
                    <a:lnTo>
                      <a:pt x="186" y="72"/>
                    </a:lnTo>
                    <a:lnTo>
                      <a:pt x="186" y="48"/>
                    </a:lnTo>
                    <a:lnTo>
                      <a:pt x="192" y="42"/>
                    </a:lnTo>
                    <a:lnTo>
                      <a:pt x="198" y="48"/>
                    </a:lnTo>
                    <a:lnTo>
                      <a:pt x="210" y="48"/>
                    </a:lnTo>
                    <a:lnTo>
                      <a:pt x="204" y="48"/>
                    </a:lnTo>
                    <a:lnTo>
                      <a:pt x="210" y="54"/>
                    </a:lnTo>
                    <a:lnTo>
                      <a:pt x="223" y="54"/>
                    </a:lnTo>
                    <a:lnTo>
                      <a:pt x="223" y="60"/>
                    </a:lnTo>
                    <a:lnTo>
                      <a:pt x="223" y="48"/>
                    </a:lnTo>
                    <a:lnTo>
                      <a:pt x="229" y="42"/>
                    </a:lnTo>
                    <a:lnTo>
                      <a:pt x="229" y="143"/>
                    </a:lnTo>
                    <a:lnTo>
                      <a:pt x="229" y="6"/>
                    </a:lnTo>
                    <a:lnTo>
                      <a:pt x="229" y="137"/>
                    </a:lnTo>
                    <a:lnTo>
                      <a:pt x="235" y="114"/>
                    </a:lnTo>
                    <a:lnTo>
                      <a:pt x="235" y="54"/>
                    </a:lnTo>
                    <a:lnTo>
                      <a:pt x="241" y="48"/>
                    </a:lnTo>
                    <a:lnTo>
                      <a:pt x="241" y="54"/>
                    </a:lnTo>
                    <a:lnTo>
                      <a:pt x="241" y="48"/>
                    </a:lnTo>
                    <a:lnTo>
                      <a:pt x="247" y="54"/>
                    </a:lnTo>
                    <a:lnTo>
                      <a:pt x="253" y="60"/>
                    </a:lnTo>
                    <a:lnTo>
                      <a:pt x="265" y="60"/>
                    </a:lnTo>
                    <a:lnTo>
                      <a:pt x="259" y="60"/>
                    </a:lnTo>
                    <a:lnTo>
                      <a:pt x="265" y="54"/>
                    </a:lnTo>
                    <a:lnTo>
                      <a:pt x="271" y="60"/>
                    </a:lnTo>
                    <a:lnTo>
                      <a:pt x="277" y="54"/>
                    </a:lnTo>
                    <a:lnTo>
                      <a:pt x="283" y="48"/>
                    </a:lnTo>
                    <a:lnTo>
                      <a:pt x="283" y="137"/>
                    </a:lnTo>
                    <a:lnTo>
                      <a:pt x="283" y="6"/>
                    </a:lnTo>
                    <a:lnTo>
                      <a:pt x="283" y="54"/>
                    </a:lnTo>
                    <a:lnTo>
                      <a:pt x="289" y="54"/>
                    </a:lnTo>
                    <a:lnTo>
                      <a:pt x="295" y="42"/>
                    </a:lnTo>
                    <a:lnTo>
                      <a:pt x="307" y="54"/>
                    </a:lnTo>
                    <a:lnTo>
                      <a:pt x="319" y="54"/>
                    </a:lnTo>
                    <a:lnTo>
                      <a:pt x="325" y="48"/>
                    </a:lnTo>
                    <a:lnTo>
                      <a:pt x="325" y="54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3" name="Freeform 83">
                <a:extLst>
                  <a:ext uri="{FF2B5EF4-FFF2-40B4-BE49-F238E27FC236}">
                    <a16:creationId xmlns:a16="http://schemas.microsoft.com/office/drawing/2014/main" id="{D2796FFB-AD36-3F48-B646-F4C0D766F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3218"/>
                <a:ext cx="75" cy="83"/>
              </a:xfrm>
              <a:custGeom>
                <a:avLst/>
                <a:gdLst>
                  <a:gd name="T0" fmla="*/ 0 w 295"/>
                  <a:gd name="T1" fmla="*/ 12 h 155"/>
                  <a:gd name="T2" fmla="*/ 0 w 295"/>
                  <a:gd name="T3" fmla="*/ 13 h 155"/>
                  <a:gd name="T4" fmla="*/ 0 w 295"/>
                  <a:gd name="T5" fmla="*/ 14 h 155"/>
                  <a:gd name="T6" fmla="*/ 0 w 295"/>
                  <a:gd name="T7" fmla="*/ 16 h 155"/>
                  <a:gd name="T8" fmla="*/ 0 w 295"/>
                  <a:gd name="T9" fmla="*/ 13 h 155"/>
                  <a:gd name="T10" fmla="*/ 0 w 295"/>
                  <a:gd name="T11" fmla="*/ 10 h 155"/>
                  <a:gd name="T12" fmla="*/ 0 w 295"/>
                  <a:gd name="T13" fmla="*/ 14 h 155"/>
                  <a:gd name="T14" fmla="*/ 0 w 295"/>
                  <a:gd name="T15" fmla="*/ 12 h 155"/>
                  <a:gd name="T16" fmla="*/ 0 w 295"/>
                  <a:gd name="T17" fmla="*/ 11 h 155"/>
                  <a:gd name="T18" fmla="*/ 0 w 295"/>
                  <a:gd name="T19" fmla="*/ 14 h 155"/>
                  <a:gd name="T20" fmla="*/ 0 w 295"/>
                  <a:gd name="T21" fmla="*/ 13 h 155"/>
                  <a:gd name="T22" fmla="*/ 0 w 295"/>
                  <a:gd name="T23" fmla="*/ 13 h 155"/>
                  <a:gd name="T24" fmla="*/ 0 w 295"/>
                  <a:gd name="T25" fmla="*/ 13 h 155"/>
                  <a:gd name="T26" fmla="*/ 0 w 295"/>
                  <a:gd name="T27" fmla="*/ 14 h 155"/>
                  <a:gd name="T28" fmla="*/ 0 w 295"/>
                  <a:gd name="T29" fmla="*/ 14 h 155"/>
                  <a:gd name="T30" fmla="*/ 0 w 295"/>
                  <a:gd name="T31" fmla="*/ 14 h 155"/>
                  <a:gd name="T32" fmla="*/ 0 w 295"/>
                  <a:gd name="T33" fmla="*/ 34 h 155"/>
                  <a:gd name="T34" fmla="*/ 0 w 295"/>
                  <a:gd name="T35" fmla="*/ 12 h 155"/>
                  <a:gd name="T36" fmla="*/ 0 w 295"/>
                  <a:gd name="T37" fmla="*/ 12 h 155"/>
                  <a:gd name="T38" fmla="*/ 0 w 295"/>
                  <a:gd name="T39" fmla="*/ 11 h 155"/>
                  <a:gd name="T40" fmla="*/ 0 w 295"/>
                  <a:gd name="T41" fmla="*/ 14 h 155"/>
                  <a:gd name="T42" fmla="*/ 0 w 295"/>
                  <a:gd name="T43" fmla="*/ 13 h 155"/>
                  <a:gd name="T44" fmla="*/ 0 w 295"/>
                  <a:gd name="T45" fmla="*/ 13 h 155"/>
                  <a:gd name="T46" fmla="*/ 0 w 295"/>
                  <a:gd name="T47" fmla="*/ 14 h 155"/>
                  <a:gd name="T48" fmla="*/ 0 w 295"/>
                  <a:gd name="T49" fmla="*/ 13 h 155"/>
                  <a:gd name="T50" fmla="*/ 0 w 295"/>
                  <a:gd name="T51" fmla="*/ 12 h 155"/>
                  <a:gd name="T52" fmla="*/ 0 w 295"/>
                  <a:gd name="T53" fmla="*/ 14 h 155"/>
                  <a:gd name="T54" fmla="*/ 0 w 295"/>
                  <a:gd name="T55" fmla="*/ 13 h 155"/>
                  <a:gd name="T56" fmla="*/ 0 w 295"/>
                  <a:gd name="T57" fmla="*/ 14 h 155"/>
                  <a:gd name="T58" fmla="*/ 0 w 295"/>
                  <a:gd name="T59" fmla="*/ 16 h 155"/>
                  <a:gd name="T60" fmla="*/ 0 w 295"/>
                  <a:gd name="T61" fmla="*/ 14 h 155"/>
                  <a:gd name="T62" fmla="*/ 0 w 295"/>
                  <a:gd name="T63" fmla="*/ 14 h 155"/>
                  <a:gd name="T64" fmla="*/ 0 w 295"/>
                  <a:gd name="T65" fmla="*/ 13 h 155"/>
                  <a:gd name="T66" fmla="*/ 0 w 295"/>
                  <a:gd name="T67" fmla="*/ 13 h 155"/>
                  <a:gd name="T68" fmla="*/ 0 w 295"/>
                  <a:gd name="T69" fmla="*/ 13 h 155"/>
                  <a:gd name="T70" fmla="*/ 0 w 295"/>
                  <a:gd name="T71" fmla="*/ 12 h 155"/>
                  <a:gd name="T72" fmla="*/ 0 w 295"/>
                  <a:gd name="T73" fmla="*/ 13 h 155"/>
                  <a:gd name="T74" fmla="*/ 0 w 295"/>
                  <a:gd name="T75" fmla="*/ 6 h 155"/>
                  <a:gd name="T76" fmla="*/ 0 w 295"/>
                  <a:gd name="T77" fmla="*/ 0 h 155"/>
                  <a:gd name="T78" fmla="*/ 0 w 295"/>
                  <a:gd name="T79" fmla="*/ 11 h 155"/>
                  <a:gd name="T80" fmla="*/ 0 w 295"/>
                  <a:gd name="T81" fmla="*/ 13 h 155"/>
                  <a:gd name="T82" fmla="*/ 0 w 295"/>
                  <a:gd name="T83" fmla="*/ 2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5" h="155">
                    <a:moveTo>
                      <a:pt x="0" y="53"/>
                    </a:moveTo>
                    <a:lnTo>
                      <a:pt x="0" y="65"/>
                    </a:lnTo>
                    <a:lnTo>
                      <a:pt x="0" y="53"/>
                    </a:lnTo>
                    <a:lnTo>
                      <a:pt x="6" y="59"/>
                    </a:lnTo>
                    <a:lnTo>
                      <a:pt x="6" y="71"/>
                    </a:lnTo>
                    <a:lnTo>
                      <a:pt x="6" y="59"/>
                    </a:lnTo>
                    <a:lnTo>
                      <a:pt x="12" y="65"/>
                    </a:lnTo>
                    <a:lnTo>
                      <a:pt x="12" y="59"/>
                    </a:lnTo>
                    <a:lnTo>
                      <a:pt x="18" y="71"/>
                    </a:lnTo>
                    <a:lnTo>
                      <a:pt x="18" y="59"/>
                    </a:lnTo>
                    <a:lnTo>
                      <a:pt x="18" y="65"/>
                    </a:lnTo>
                    <a:lnTo>
                      <a:pt x="24" y="59"/>
                    </a:lnTo>
                    <a:lnTo>
                      <a:pt x="24" y="65"/>
                    </a:lnTo>
                    <a:lnTo>
                      <a:pt x="24" y="47"/>
                    </a:lnTo>
                    <a:lnTo>
                      <a:pt x="30" y="41"/>
                    </a:lnTo>
                    <a:lnTo>
                      <a:pt x="30" y="149"/>
                    </a:lnTo>
                    <a:lnTo>
                      <a:pt x="30" y="6"/>
                    </a:lnTo>
                    <a:lnTo>
                      <a:pt x="30" y="65"/>
                    </a:lnTo>
                    <a:lnTo>
                      <a:pt x="36" y="59"/>
                    </a:lnTo>
                    <a:lnTo>
                      <a:pt x="36" y="65"/>
                    </a:lnTo>
                    <a:lnTo>
                      <a:pt x="36" y="53"/>
                    </a:lnTo>
                    <a:lnTo>
                      <a:pt x="36" y="59"/>
                    </a:lnTo>
                    <a:lnTo>
                      <a:pt x="42" y="65"/>
                    </a:lnTo>
                    <a:lnTo>
                      <a:pt x="42" y="47"/>
                    </a:lnTo>
                    <a:lnTo>
                      <a:pt x="42" y="53"/>
                    </a:lnTo>
                    <a:lnTo>
                      <a:pt x="48" y="59"/>
                    </a:lnTo>
                    <a:lnTo>
                      <a:pt x="48" y="65"/>
                    </a:lnTo>
                    <a:lnTo>
                      <a:pt x="48" y="53"/>
                    </a:lnTo>
                    <a:lnTo>
                      <a:pt x="48" y="65"/>
                    </a:lnTo>
                    <a:lnTo>
                      <a:pt x="54" y="59"/>
                    </a:lnTo>
                    <a:lnTo>
                      <a:pt x="54" y="71"/>
                    </a:lnTo>
                    <a:lnTo>
                      <a:pt x="54" y="59"/>
                    </a:lnTo>
                    <a:lnTo>
                      <a:pt x="60" y="65"/>
                    </a:lnTo>
                    <a:lnTo>
                      <a:pt x="60" y="59"/>
                    </a:lnTo>
                    <a:lnTo>
                      <a:pt x="60" y="65"/>
                    </a:lnTo>
                    <a:lnTo>
                      <a:pt x="66" y="59"/>
                    </a:lnTo>
                    <a:lnTo>
                      <a:pt x="66" y="65"/>
                    </a:lnTo>
                    <a:lnTo>
                      <a:pt x="66" y="59"/>
                    </a:lnTo>
                    <a:lnTo>
                      <a:pt x="72" y="65"/>
                    </a:lnTo>
                    <a:lnTo>
                      <a:pt x="72" y="71"/>
                    </a:lnTo>
                    <a:lnTo>
                      <a:pt x="72" y="59"/>
                    </a:lnTo>
                    <a:lnTo>
                      <a:pt x="78" y="65"/>
                    </a:lnTo>
                    <a:lnTo>
                      <a:pt x="78" y="41"/>
                    </a:lnTo>
                    <a:lnTo>
                      <a:pt x="84" y="35"/>
                    </a:lnTo>
                    <a:lnTo>
                      <a:pt x="84" y="149"/>
                    </a:lnTo>
                    <a:lnTo>
                      <a:pt x="84" y="12"/>
                    </a:lnTo>
                    <a:lnTo>
                      <a:pt x="84" y="59"/>
                    </a:lnTo>
                    <a:lnTo>
                      <a:pt x="90" y="53"/>
                    </a:lnTo>
                    <a:lnTo>
                      <a:pt x="90" y="59"/>
                    </a:lnTo>
                    <a:lnTo>
                      <a:pt x="90" y="53"/>
                    </a:lnTo>
                    <a:lnTo>
                      <a:pt x="96" y="47"/>
                    </a:lnTo>
                    <a:lnTo>
                      <a:pt x="96" y="53"/>
                    </a:lnTo>
                    <a:lnTo>
                      <a:pt x="96" y="47"/>
                    </a:lnTo>
                    <a:lnTo>
                      <a:pt x="102" y="53"/>
                    </a:lnTo>
                    <a:lnTo>
                      <a:pt x="102" y="59"/>
                    </a:lnTo>
                    <a:lnTo>
                      <a:pt x="108" y="65"/>
                    </a:lnTo>
                    <a:lnTo>
                      <a:pt x="108" y="59"/>
                    </a:lnTo>
                    <a:lnTo>
                      <a:pt x="114" y="65"/>
                    </a:lnTo>
                    <a:lnTo>
                      <a:pt x="114" y="59"/>
                    </a:lnTo>
                    <a:lnTo>
                      <a:pt x="120" y="65"/>
                    </a:lnTo>
                    <a:lnTo>
                      <a:pt x="120" y="59"/>
                    </a:lnTo>
                    <a:lnTo>
                      <a:pt x="126" y="65"/>
                    </a:lnTo>
                    <a:lnTo>
                      <a:pt x="126" y="59"/>
                    </a:lnTo>
                    <a:lnTo>
                      <a:pt x="126" y="65"/>
                    </a:lnTo>
                    <a:lnTo>
                      <a:pt x="132" y="59"/>
                    </a:lnTo>
                    <a:lnTo>
                      <a:pt x="132" y="71"/>
                    </a:lnTo>
                    <a:lnTo>
                      <a:pt x="132" y="59"/>
                    </a:lnTo>
                    <a:lnTo>
                      <a:pt x="138" y="53"/>
                    </a:lnTo>
                    <a:lnTo>
                      <a:pt x="138" y="155"/>
                    </a:lnTo>
                    <a:lnTo>
                      <a:pt x="138" y="23"/>
                    </a:lnTo>
                    <a:lnTo>
                      <a:pt x="138" y="65"/>
                    </a:lnTo>
                    <a:lnTo>
                      <a:pt x="144" y="71"/>
                    </a:lnTo>
                    <a:lnTo>
                      <a:pt x="144" y="65"/>
                    </a:lnTo>
                    <a:lnTo>
                      <a:pt x="150" y="59"/>
                    </a:lnTo>
                    <a:lnTo>
                      <a:pt x="150" y="65"/>
                    </a:lnTo>
                    <a:lnTo>
                      <a:pt x="156" y="71"/>
                    </a:lnTo>
                    <a:lnTo>
                      <a:pt x="156" y="65"/>
                    </a:lnTo>
                    <a:lnTo>
                      <a:pt x="156" y="71"/>
                    </a:lnTo>
                    <a:lnTo>
                      <a:pt x="162" y="65"/>
                    </a:lnTo>
                    <a:lnTo>
                      <a:pt x="162" y="71"/>
                    </a:lnTo>
                    <a:lnTo>
                      <a:pt x="162" y="65"/>
                    </a:lnTo>
                    <a:lnTo>
                      <a:pt x="162" y="71"/>
                    </a:lnTo>
                    <a:lnTo>
                      <a:pt x="168" y="65"/>
                    </a:lnTo>
                    <a:lnTo>
                      <a:pt x="168" y="71"/>
                    </a:lnTo>
                    <a:lnTo>
                      <a:pt x="168" y="65"/>
                    </a:lnTo>
                    <a:lnTo>
                      <a:pt x="174" y="65"/>
                    </a:lnTo>
                    <a:lnTo>
                      <a:pt x="186" y="65"/>
                    </a:lnTo>
                    <a:lnTo>
                      <a:pt x="186" y="17"/>
                    </a:lnTo>
                    <a:lnTo>
                      <a:pt x="186" y="59"/>
                    </a:lnTo>
                    <a:lnTo>
                      <a:pt x="192" y="89"/>
                    </a:lnTo>
                    <a:lnTo>
                      <a:pt x="192" y="149"/>
                    </a:lnTo>
                    <a:lnTo>
                      <a:pt x="192" y="59"/>
                    </a:lnTo>
                    <a:lnTo>
                      <a:pt x="198" y="53"/>
                    </a:lnTo>
                    <a:lnTo>
                      <a:pt x="210" y="53"/>
                    </a:lnTo>
                    <a:lnTo>
                      <a:pt x="210" y="59"/>
                    </a:lnTo>
                    <a:lnTo>
                      <a:pt x="216" y="53"/>
                    </a:lnTo>
                    <a:lnTo>
                      <a:pt x="216" y="59"/>
                    </a:lnTo>
                    <a:lnTo>
                      <a:pt x="222" y="53"/>
                    </a:lnTo>
                    <a:lnTo>
                      <a:pt x="222" y="59"/>
                    </a:lnTo>
                    <a:lnTo>
                      <a:pt x="222" y="53"/>
                    </a:lnTo>
                    <a:lnTo>
                      <a:pt x="229" y="59"/>
                    </a:lnTo>
                    <a:lnTo>
                      <a:pt x="229" y="53"/>
                    </a:lnTo>
                    <a:lnTo>
                      <a:pt x="235" y="47"/>
                    </a:lnTo>
                    <a:lnTo>
                      <a:pt x="235" y="29"/>
                    </a:lnTo>
                    <a:lnTo>
                      <a:pt x="241" y="23"/>
                    </a:lnTo>
                    <a:lnTo>
                      <a:pt x="241" y="143"/>
                    </a:lnTo>
                    <a:lnTo>
                      <a:pt x="241" y="0"/>
                    </a:lnTo>
                    <a:lnTo>
                      <a:pt x="241" y="53"/>
                    </a:lnTo>
                    <a:lnTo>
                      <a:pt x="247" y="47"/>
                    </a:lnTo>
                    <a:lnTo>
                      <a:pt x="259" y="47"/>
                    </a:lnTo>
                    <a:lnTo>
                      <a:pt x="259" y="53"/>
                    </a:lnTo>
                    <a:lnTo>
                      <a:pt x="265" y="59"/>
                    </a:lnTo>
                    <a:lnTo>
                      <a:pt x="271" y="59"/>
                    </a:lnTo>
                    <a:lnTo>
                      <a:pt x="277" y="59"/>
                    </a:lnTo>
                    <a:lnTo>
                      <a:pt x="289" y="59"/>
                    </a:lnTo>
                    <a:lnTo>
                      <a:pt x="289" y="12"/>
                    </a:lnTo>
                    <a:lnTo>
                      <a:pt x="289" y="71"/>
                    </a:lnTo>
                    <a:lnTo>
                      <a:pt x="295" y="107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4" name="Freeform 84">
                <a:extLst>
                  <a:ext uri="{FF2B5EF4-FFF2-40B4-BE49-F238E27FC236}">
                    <a16:creationId xmlns:a16="http://schemas.microsoft.com/office/drawing/2014/main" id="{663A5640-A74C-0544-959B-EAB75C23D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" y="3218"/>
                <a:ext cx="102" cy="83"/>
              </a:xfrm>
              <a:custGeom>
                <a:avLst/>
                <a:gdLst>
                  <a:gd name="T0" fmla="*/ 0 w 397"/>
                  <a:gd name="T1" fmla="*/ 13 h 155"/>
                  <a:gd name="T2" fmla="*/ 0 w 397"/>
                  <a:gd name="T3" fmla="*/ 13 h 155"/>
                  <a:gd name="T4" fmla="*/ 0 w 397"/>
                  <a:gd name="T5" fmla="*/ 14 h 155"/>
                  <a:gd name="T6" fmla="*/ 0 w 397"/>
                  <a:gd name="T7" fmla="*/ 13 h 155"/>
                  <a:gd name="T8" fmla="*/ 0 w 397"/>
                  <a:gd name="T9" fmla="*/ 11 h 155"/>
                  <a:gd name="T10" fmla="*/ 0 w 397"/>
                  <a:gd name="T11" fmla="*/ 14 h 155"/>
                  <a:gd name="T12" fmla="*/ 0 w 397"/>
                  <a:gd name="T13" fmla="*/ 12 h 155"/>
                  <a:gd name="T14" fmla="*/ 0 w 397"/>
                  <a:gd name="T15" fmla="*/ 12 h 155"/>
                  <a:gd name="T16" fmla="*/ 0 w 397"/>
                  <a:gd name="T17" fmla="*/ 13 h 155"/>
                  <a:gd name="T18" fmla="*/ 0 w 397"/>
                  <a:gd name="T19" fmla="*/ 12 h 155"/>
                  <a:gd name="T20" fmla="*/ 0 w 397"/>
                  <a:gd name="T21" fmla="*/ 6 h 155"/>
                  <a:gd name="T22" fmla="*/ 0 w 397"/>
                  <a:gd name="T23" fmla="*/ 13 h 155"/>
                  <a:gd name="T24" fmla="*/ 0 w 397"/>
                  <a:gd name="T25" fmla="*/ 13 h 155"/>
                  <a:gd name="T26" fmla="*/ 0 w 397"/>
                  <a:gd name="T27" fmla="*/ 14 h 155"/>
                  <a:gd name="T28" fmla="*/ 0 w 397"/>
                  <a:gd name="T29" fmla="*/ 14 h 155"/>
                  <a:gd name="T30" fmla="*/ 0 w 397"/>
                  <a:gd name="T31" fmla="*/ 13 h 155"/>
                  <a:gd name="T32" fmla="*/ 0 w 397"/>
                  <a:gd name="T33" fmla="*/ 2 h 155"/>
                  <a:gd name="T34" fmla="*/ 0 w 397"/>
                  <a:gd name="T35" fmla="*/ 12 h 155"/>
                  <a:gd name="T36" fmla="*/ 0 w 397"/>
                  <a:gd name="T37" fmla="*/ 11 h 155"/>
                  <a:gd name="T38" fmla="*/ 0 w 397"/>
                  <a:gd name="T39" fmla="*/ 12 h 155"/>
                  <a:gd name="T40" fmla="*/ 0 w 397"/>
                  <a:gd name="T41" fmla="*/ 12 h 155"/>
                  <a:gd name="T42" fmla="*/ 0 w 397"/>
                  <a:gd name="T43" fmla="*/ 32 h 155"/>
                  <a:gd name="T44" fmla="*/ 0 w 397"/>
                  <a:gd name="T45" fmla="*/ 11 h 155"/>
                  <a:gd name="T46" fmla="*/ 0 w 397"/>
                  <a:gd name="T47" fmla="*/ 10 h 155"/>
                  <a:gd name="T48" fmla="*/ 0 w 397"/>
                  <a:gd name="T49" fmla="*/ 11 h 155"/>
                  <a:gd name="T50" fmla="*/ 0 w 397"/>
                  <a:gd name="T51" fmla="*/ 14 h 155"/>
                  <a:gd name="T52" fmla="*/ 0 w 397"/>
                  <a:gd name="T53" fmla="*/ 12 h 155"/>
                  <a:gd name="T54" fmla="*/ 0 w 397"/>
                  <a:gd name="T55" fmla="*/ 14 h 155"/>
                  <a:gd name="T56" fmla="*/ 0 w 397"/>
                  <a:gd name="T57" fmla="*/ 13 h 155"/>
                  <a:gd name="T58" fmla="*/ 0 w 397"/>
                  <a:gd name="T59" fmla="*/ 14 h 155"/>
                  <a:gd name="T60" fmla="*/ 0 w 397"/>
                  <a:gd name="T61" fmla="*/ 13 h 155"/>
                  <a:gd name="T62" fmla="*/ 0 w 397"/>
                  <a:gd name="T63" fmla="*/ 12 h 155"/>
                  <a:gd name="T64" fmla="*/ 0 w 397"/>
                  <a:gd name="T65" fmla="*/ 31 h 155"/>
                  <a:gd name="T66" fmla="*/ 0 w 397"/>
                  <a:gd name="T67" fmla="*/ 11 h 155"/>
                  <a:gd name="T68" fmla="*/ 0 w 397"/>
                  <a:gd name="T69" fmla="*/ 12 h 155"/>
                  <a:gd name="T70" fmla="*/ 0 w 397"/>
                  <a:gd name="T71" fmla="*/ 13 h 155"/>
                  <a:gd name="T72" fmla="*/ 0 w 397"/>
                  <a:gd name="T73" fmla="*/ 11 h 155"/>
                  <a:gd name="T74" fmla="*/ 0 w 397"/>
                  <a:gd name="T75" fmla="*/ 32 h 155"/>
                  <a:gd name="T76" fmla="*/ 0 w 397"/>
                  <a:gd name="T77" fmla="*/ 11 h 155"/>
                  <a:gd name="T78" fmla="*/ 0 w 397"/>
                  <a:gd name="T79" fmla="*/ 13 h 155"/>
                  <a:gd name="T80" fmla="*/ 0 w 397"/>
                  <a:gd name="T81" fmla="*/ 14 h 155"/>
                  <a:gd name="T82" fmla="*/ 0 w 397"/>
                  <a:gd name="T83" fmla="*/ 12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7" h="155">
                    <a:moveTo>
                      <a:pt x="0" y="107"/>
                    </a:moveTo>
                    <a:lnTo>
                      <a:pt x="0" y="143"/>
                    </a:lnTo>
                    <a:lnTo>
                      <a:pt x="0" y="59"/>
                    </a:lnTo>
                    <a:lnTo>
                      <a:pt x="6" y="53"/>
                    </a:lnTo>
                    <a:lnTo>
                      <a:pt x="12" y="59"/>
                    </a:lnTo>
                    <a:lnTo>
                      <a:pt x="18" y="59"/>
                    </a:lnTo>
                    <a:lnTo>
                      <a:pt x="24" y="65"/>
                    </a:lnTo>
                    <a:lnTo>
                      <a:pt x="24" y="59"/>
                    </a:lnTo>
                    <a:lnTo>
                      <a:pt x="24" y="65"/>
                    </a:lnTo>
                    <a:lnTo>
                      <a:pt x="30" y="59"/>
                    </a:lnTo>
                    <a:lnTo>
                      <a:pt x="30" y="65"/>
                    </a:lnTo>
                    <a:lnTo>
                      <a:pt x="30" y="59"/>
                    </a:lnTo>
                    <a:lnTo>
                      <a:pt x="42" y="59"/>
                    </a:lnTo>
                    <a:lnTo>
                      <a:pt x="42" y="53"/>
                    </a:lnTo>
                    <a:lnTo>
                      <a:pt x="48" y="47"/>
                    </a:lnTo>
                    <a:lnTo>
                      <a:pt x="48" y="143"/>
                    </a:lnTo>
                    <a:lnTo>
                      <a:pt x="48" y="12"/>
                    </a:lnTo>
                    <a:lnTo>
                      <a:pt x="48" y="65"/>
                    </a:lnTo>
                    <a:lnTo>
                      <a:pt x="60" y="53"/>
                    </a:lnTo>
                    <a:lnTo>
                      <a:pt x="60" y="47"/>
                    </a:lnTo>
                    <a:lnTo>
                      <a:pt x="66" y="53"/>
                    </a:lnTo>
                    <a:lnTo>
                      <a:pt x="72" y="59"/>
                    </a:lnTo>
                    <a:lnTo>
                      <a:pt x="72" y="53"/>
                    </a:lnTo>
                    <a:lnTo>
                      <a:pt x="78" y="59"/>
                    </a:lnTo>
                    <a:lnTo>
                      <a:pt x="84" y="53"/>
                    </a:lnTo>
                    <a:lnTo>
                      <a:pt x="90" y="59"/>
                    </a:lnTo>
                    <a:lnTo>
                      <a:pt x="90" y="65"/>
                    </a:lnTo>
                    <a:lnTo>
                      <a:pt x="90" y="59"/>
                    </a:lnTo>
                    <a:lnTo>
                      <a:pt x="96" y="53"/>
                    </a:lnTo>
                    <a:lnTo>
                      <a:pt x="96" y="59"/>
                    </a:lnTo>
                    <a:lnTo>
                      <a:pt x="96" y="35"/>
                    </a:lnTo>
                    <a:lnTo>
                      <a:pt x="102" y="29"/>
                    </a:lnTo>
                    <a:lnTo>
                      <a:pt x="102" y="143"/>
                    </a:lnTo>
                    <a:lnTo>
                      <a:pt x="102" y="6"/>
                    </a:lnTo>
                    <a:lnTo>
                      <a:pt x="102" y="59"/>
                    </a:lnTo>
                    <a:lnTo>
                      <a:pt x="108" y="53"/>
                    </a:lnTo>
                    <a:lnTo>
                      <a:pt x="108" y="65"/>
                    </a:lnTo>
                    <a:lnTo>
                      <a:pt x="114" y="59"/>
                    </a:lnTo>
                    <a:lnTo>
                      <a:pt x="114" y="53"/>
                    </a:lnTo>
                    <a:lnTo>
                      <a:pt x="114" y="59"/>
                    </a:lnTo>
                    <a:lnTo>
                      <a:pt x="120" y="65"/>
                    </a:lnTo>
                    <a:lnTo>
                      <a:pt x="126" y="65"/>
                    </a:lnTo>
                    <a:lnTo>
                      <a:pt x="138" y="65"/>
                    </a:lnTo>
                    <a:lnTo>
                      <a:pt x="144" y="59"/>
                    </a:lnTo>
                    <a:lnTo>
                      <a:pt x="144" y="65"/>
                    </a:lnTo>
                    <a:lnTo>
                      <a:pt x="144" y="59"/>
                    </a:lnTo>
                    <a:lnTo>
                      <a:pt x="150" y="53"/>
                    </a:lnTo>
                    <a:lnTo>
                      <a:pt x="150" y="149"/>
                    </a:lnTo>
                    <a:lnTo>
                      <a:pt x="150" y="12"/>
                    </a:lnTo>
                    <a:lnTo>
                      <a:pt x="150" y="65"/>
                    </a:lnTo>
                    <a:lnTo>
                      <a:pt x="156" y="59"/>
                    </a:lnTo>
                    <a:lnTo>
                      <a:pt x="156" y="53"/>
                    </a:lnTo>
                    <a:lnTo>
                      <a:pt x="156" y="59"/>
                    </a:lnTo>
                    <a:lnTo>
                      <a:pt x="162" y="53"/>
                    </a:lnTo>
                    <a:lnTo>
                      <a:pt x="162" y="47"/>
                    </a:lnTo>
                    <a:lnTo>
                      <a:pt x="162" y="53"/>
                    </a:lnTo>
                    <a:lnTo>
                      <a:pt x="168" y="59"/>
                    </a:lnTo>
                    <a:lnTo>
                      <a:pt x="174" y="53"/>
                    </a:lnTo>
                    <a:lnTo>
                      <a:pt x="180" y="59"/>
                    </a:lnTo>
                    <a:lnTo>
                      <a:pt x="186" y="53"/>
                    </a:lnTo>
                    <a:lnTo>
                      <a:pt x="199" y="53"/>
                    </a:lnTo>
                    <a:lnTo>
                      <a:pt x="199" y="35"/>
                    </a:lnTo>
                    <a:lnTo>
                      <a:pt x="205" y="29"/>
                    </a:lnTo>
                    <a:lnTo>
                      <a:pt x="205" y="143"/>
                    </a:lnTo>
                    <a:lnTo>
                      <a:pt x="205" y="0"/>
                    </a:lnTo>
                    <a:lnTo>
                      <a:pt x="205" y="53"/>
                    </a:lnTo>
                    <a:lnTo>
                      <a:pt x="211" y="47"/>
                    </a:lnTo>
                    <a:lnTo>
                      <a:pt x="211" y="53"/>
                    </a:lnTo>
                    <a:lnTo>
                      <a:pt x="211" y="47"/>
                    </a:lnTo>
                    <a:lnTo>
                      <a:pt x="217" y="41"/>
                    </a:lnTo>
                    <a:lnTo>
                      <a:pt x="223" y="47"/>
                    </a:lnTo>
                    <a:lnTo>
                      <a:pt x="223" y="53"/>
                    </a:lnTo>
                    <a:lnTo>
                      <a:pt x="223" y="47"/>
                    </a:lnTo>
                    <a:lnTo>
                      <a:pt x="229" y="53"/>
                    </a:lnTo>
                    <a:lnTo>
                      <a:pt x="235" y="53"/>
                    </a:lnTo>
                    <a:lnTo>
                      <a:pt x="247" y="65"/>
                    </a:lnTo>
                    <a:lnTo>
                      <a:pt x="247" y="59"/>
                    </a:lnTo>
                    <a:lnTo>
                      <a:pt x="253" y="53"/>
                    </a:lnTo>
                    <a:lnTo>
                      <a:pt x="253" y="155"/>
                    </a:lnTo>
                    <a:lnTo>
                      <a:pt x="253" y="17"/>
                    </a:lnTo>
                    <a:lnTo>
                      <a:pt x="253" y="65"/>
                    </a:lnTo>
                    <a:lnTo>
                      <a:pt x="259" y="59"/>
                    </a:lnTo>
                    <a:lnTo>
                      <a:pt x="265" y="53"/>
                    </a:lnTo>
                    <a:lnTo>
                      <a:pt x="265" y="59"/>
                    </a:lnTo>
                    <a:lnTo>
                      <a:pt x="271" y="65"/>
                    </a:lnTo>
                    <a:lnTo>
                      <a:pt x="277" y="59"/>
                    </a:lnTo>
                    <a:lnTo>
                      <a:pt x="277" y="65"/>
                    </a:lnTo>
                    <a:lnTo>
                      <a:pt x="277" y="59"/>
                    </a:lnTo>
                    <a:lnTo>
                      <a:pt x="289" y="59"/>
                    </a:lnTo>
                    <a:lnTo>
                      <a:pt x="283" y="59"/>
                    </a:lnTo>
                    <a:lnTo>
                      <a:pt x="289" y="59"/>
                    </a:lnTo>
                    <a:lnTo>
                      <a:pt x="295" y="65"/>
                    </a:lnTo>
                    <a:lnTo>
                      <a:pt x="295" y="53"/>
                    </a:lnTo>
                    <a:lnTo>
                      <a:pt x="301" y="47"/>
                    </a:lnTo>
                    <a:lnTo>
                      <a:pt x="301" y="12"/>
                    </a:lnTo>
                    <a:lnTo>
                      <a:pt x="301" y="137"/>
                    </a:lnTo>
                    <a:lnTo>
                      <a:pt x="307" y="125"/>
                    </a:lnTo>
                    <a:lnTo>
                      <a:pt x="307" y="53"/>
                    </a:lnTo>
                    <a:lnTo>
                      <a:pt x="313" y="47"/>
                    </a:lnTo>
                    <a:lnTo>
                      <a:pt x="313" y="53"/>
                    </a:lnTo>
                    <a:lnTo>
                      <a:pt x="313" y="47"/>
                    </a:lnTo>
                    <a:lnTo>
                      <a:pt x="319" y="53"/>
                    </a:lnTo>
                    <a:lnTo>
                      <a:pt x="325" y="59"/>
                    </a:lnTo>
                    <a:lnTo>
                      <a:pt x="337" y="59"/>
                    </a:lnTo>
                    <a:lnTo>
                      <a:pt x="343" y="65"/>
                    </a:lnTo>
                    <a:lnTo>
                      <a:pt x="343" y="53"/>
                    </a:lnTo>
                    <a:lnTo>
                      <a:pt x="349" y="47"/>
                    </a:lnTo>
                    <a:lnTo>
                      <a:pt x="349" y="6"/>
                    </a:lnTo>
                    <a:lnTo>
                      <a:pt x="349" y="107"/>
                    </a:lnTo>
                    <a:lnTo>
                      <a:pt x="355" y="143"/>
                    </a:lnTo>
                    <a:lnTo>
                      <a:pt x="355" y="149"/>
                    </a:lnTo>
                    <a:lnTo>
                      <a:pt x="355" y="53"/>
                    </a:lnTo>
                    <a:lnTo>
                      <a:pt x="361" y="47"/>
                    </a:lnTo>
                    <a:lnTo>
                      <a:pt x="367" y="53"/>
                    </a:lnTo>
                    <a:lnTo>
                      <a:pt x="373" y="59"/>
                    </a:lnTo>
                    <a:lnTo>
                      <a:pt x="385" y="59"/>
                    </a:lnTo>
                    <a:lnTo>
                      <a:pt x="385" y="65"/>
                    </a:lnTo>
                    <a:lnTo>
                      <a:pt x="385" y="59"/>
                    </a:lnTo>
                    <a:lnTo>
                      <a:pt x="391" y="65"/>
                    </a:lnTo>
                    <a:lnTo>
                      <a:pt x="391" y="71"/>
                    </a:lnTo>
                    <a:lnTo>
                      <a:pt x="391" y="59"/>
                    </a:lnTo>
                    <a:lnTo>
                      <a:pt x="397" y="53"/>
                    </a:lnTo>
                    <a:lnTo>
                      <a:pt x="397" y="12"/>
                    </a:lnTo>
                    <a:lnTo>
                      <a:pt x="397" y="35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5" name="Freeform 85">
                <a:extLst>
                  <a:ext uri="{FF2B5EF4-FFF2-40B4-BE49-F238E27FC236}">
                    <a16:creationId xmlns:a16="http://schemas.microsoft.com/office/drawing/2014/main" id="{3C8423BC-33A1-C445-BFD3-9122520D6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" y="3222"/>
                <a:ext cx="113" cy="80"/>
              </a:xfrm>
              <a:custGeom>
                <a:avLst/>
                <a:gdLst>
                  <a:gd name="T0" fmla="*/ 0 w 440"/>
                  <a:gd name="T1" fmla="*/ 34 h 149"/>
                  <a:gd name="T2" fmla="*/ 0 w 440"/>
                  <a:gd name="T3" fmla="*/ 11 h 149"/>
                  <a:gd name="T4" fmla="*/ 0 w 440"/>
                  <a:gd name="T5" fmla="*/ 12 h 149"/>
                  <a:gd name="T6" fmla="*/ 0 w 440"/>
                  <a:gd name="T7" fmla="*/ 11 h 149"/>
                  <a:gd name="T8" fmla="*/ 0 w 440"/>
                  <a:gd name="T9" fmla="*/ 32 h 149"/>
                  <a:gd name="T10" fmla="*/ 0 w 440"/>
                  <a:gd name="T11" fmla="*/ 11 h 149"/>
                  <a:gd name="T12" fmla="*/ 0 w 440"/>
                  <a:gd name="T13" fmla="*/ 12 h 149"/>
                  <a:gd name="T14" fmla="*/ 0 w 440"/>
                  <a:gd name="T15" fmla="*/ 15 h 149"/>
                  <a:gd name="T16" fmla="*/ 0 w 440"/>
                  <a:gd name="T17" fmla="*/ 10 h 149"/>
                  <a:gd name="T18" fmla="*/ 0 w 440"/>
                  <a:gd name="T19" fmla="*/ 2 h 149"/>
                  <a:gd name="T20" fmla="*/ 0 w 440"/>
                  <a:gd name="T21" fmla="*/ 11 h 149"/>
                  <a:gd name="T22" fmla="*/ 0 w 440"/>
                  <a:gd name="T23" fmla="*/ 15 h 149"/>
                  <a:gd name="T24" fmla="*/ 0 w 440"/>
                  <a:gd name="T25" fmla="*/ 13 h 149"/>
                  <a:gd name="T26" fmla="*/ 0 w 440"/>
                  <a:gd name="T27" fmla="*/ 6 h 149"/>
                  <a:gd name="T28" fmla="*/ 0 w 440"/>
                  <a:gd name="T29" fmla="*/ 11 h 149"/>
                  <a:gd name="T30" fmla="*/ 0 w 440"/>
                  <a:gd name="T31" fmla="*/ 12 h 149"/>
                  <a:gd name="T32" fmla="*/ 0 w 440"/>
                  <a:gd name="T33" fmla="*/ 11 h 149"/>
                  <a:gd name="T34" fmla="*/ 0 w 440"/>
                  <a:gd name="T35" fmla="*/ 11 h 149"/>
                  <a:gd name="T36" fmla="*/ 0 w 440"/>
                  <a:gd name="T37" fmla="*/ 32 h 149"/>
                  <a:gd name="T38" fmla="*/ 0 w 440"/>
                  <a:gd name="T39" fmla="*/ 8 h 149"/>
                  <a:gd name="T40" fmla="*/ 0 w 440"/>
                  <a:gd name="T41" fmla="*/ 11 h 149"/>
                  <a:gd name="T42" fmla="*/ 0 w 440"/>
                  <a:gd name="T43" fmla="*/ 11 h 149"/>
                  <a:gd name="T44" fmla="*/ 0 w 440"/>
                  <a:gd name="T45" fmla="*/ 10 h 149"/>
                  <a:gd name="T46" fmla="*/ 0 w 440"/>
                  <a:gd name="T47" fmla="*/ 20 h 149"/>
                  <a:gd name="T48" fmla="*/ 0 w 440"/>
                  <a:gd name="T49" fmla="*/ 10 h 149"/>
                  <a:gd name="T50" fmla="*/ 0 w 440"/>
                  <a:gd name="T51" fmla="*/ 13 h 149"/>
                  <a:gd name="T52" fmla="*/ 0 w 440"/>
                  <a:gd name="T53" fmla="*/ 13 h 149"/>
                  <a:gd name="T54" fmla="*/ 0 w 440"/>
                  <a:gd name="T55" fmla="*/ 12 h 149"/>
                  <a:gd name="T56" fmla="*/ 0 w 440"/>
                  <a:gd name="T57" fmla="*/ 26 h 149"/>
                  <a:gd name="T58" fmla="*/ 0 w 440"/>
                  <a:gd name="T59" fmla="*/ 10 h 149"/>
                  <a:gd name="T60" fmla="*/ 0 w 440"/>
                  <a:gd name="T61" fmla="*/ 11 h 149"/>
                  <a:gd name="T62" fmla="*/ 0 w 440"/>
                  <a:gd name="T63" fmla="*/ 11 h 149"/>
                  <a:gd name="T64" fmla="*/ 0 w 440"/>
                  <a:gd name="T65" fmla="*/ 33 h 149"/>
                  <a:gd name="T66" fmla="*/ 0 w 440"/>
                  <a:gd name="T67" fmla="*/ 11 h 149"/>
                  <a:gd name="T68" fmla="*/ 0 w 440"/>
                  <a:gd name="T69" fmla="*/ 12 h 149"/>
                  <a:gd name="T70" fmla="*/ 0 w 440"/>
                  <a:gd name="T71" fmla="*/ 12 h 149"/>
                  <a:gd name="T72" fmla="*/ 0 w 440"/>
                  <a:gd name="T73" fmla="*/ 33 h 149"/>
                  <a:gd name="T74" fmla="*/ 0 w 440"/>
                  <a:gd name="T75" fmla="*/ 19 h 149"/>
                  <a:gd name="T76" fmla="*/ 0 w 440"/>
                  <a:gd name="T77" fmla="*/ 11 h 149"/>
                  <a:gd name="T78" fmla="*/ 0 w 440"/>
                  <a:gd name="T79" fmla="*/ 12 h 149"/>
                  <a:gd name="T80" fmla="*/ 0 w 440"/>
                  <a:gd name="T81" fmla="*/ 13 h 149"/>
                  <a:gd name="T82" fmla="*/ 0 w 440"/>
                  <a:gd name="T83" fmla="*/ 13 h 14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149">
                    <a:moveTo>
                      <a:pt x="0" y="29"/>
                    </a:moveTo>
                    <a:lnTo>
                      <a:pt x="6" y="53"/>
                    </a:lnTo>
                    <a:lnTo>
                      <a:pt x="6" y="149"/>
                    </a:lnTo>
                    <a:lnTo>
                      <a:pt x="6" y="53"/>
                    </a:lnTo>
                    <a:lnTo>
                      <a:pt x="12" y="47"/>
                    </a:lnTo>
                    <a:lnTo>
                      <a:pt x="24" y="47"/>
                    </a:lnTo>
                    <a:lnTo>
                      <a:pt x="24" y="53"/>
                    </a:lnTo>
                    <a:lnTo>
                      <a:pt x="36" y="53"/>
                    </a:lnTo>
                    <a:lnTo>
                      <a:pt x="30" y="53"/>
                    </a:lnTo>
                    <a:lnTo>
                      <a:pt x="36" y="53"/>
                    </a:lnTo>
                    <a:lnTo>
                      <a:pt x="42" y="59"/>
                    </a:lnTo>
                    <a:lnTo>
                      <a:pt x="42" y="47"/>
                    </a:lnTo>
                    <a:lnTo>
                      <a:pt x="49" y="41"/>
                    </a:lnTo>
                    <a:lnTo>
                      <a:pt x="49" y="137"/>
                    </a:lnTo>
                    <a:lnTo>
                      <a:pt x="49" y="0"/>
                    </a:lnTo>
                    <a:lnTo>
                      <a:pt x="49" y="59"/>
                    </a:lnTo>
                    <a:lnTo>
                      <a:pt x="61" y="47"/>
                    </a:lnTo>
                    <a:lnTo>
                      <a:pt x="61" y="41"/>
                    </a:lnTo>
                    <a:lnTo>
                      <a:pt x="73" y="53"/>
                    </a:lnTo>
                    <a:lnTo>
                      <a:pt x="67" y="53"/>
                    </a:lnTo>
                    <a:lnTo>
                      <a:pt x="73" y="53"/>
                    </a:lnTo>
                    <a:lnTo>
                      <a:pt x="85" y="53"/>
                    </a:lnTo>
                    <a:lnTo>
                      <a:pt x="85" y="65"/>
                    </a:lnTo>
                    <a:lnTo>
                      <a:pt x="85" y="59"/>
                    </a:lnTo>
                    <a:lnTo>
                      <a:pt x="91" y="53"/>
                    </a:lnTo>
                    <a:lnTo>
                      <a:pt x="91" y="41"/>
                    </a:lnTo>
                    <a:lnTo>
                      <a:pt x="97" y="35"/>
                    </a:lnTo>
                    <a:lnTo>
                      <a:pt x="97" y="137"/>
                    </a:lnTo>
                    <a:lnTo>
                      <a:pt x="97" y="11"/>
                    </a:lnTo>
                    <a:lnTo>
                      <a:pt x="97" y="59"/>
                    </a:lnTo>
                    <a:lnTo>
                      <a:pt x="103" y="53"/>
                    </a:lnTo>
                    <a:lnTo>
                      <a:pt x="109" y="47"/>
                    </a:lnTo>
                    <a:lnTo>
                      <a:pt x="115" y="53"/>
                    </a:lnTo>
                    <a:lnTo>
                      <a:pt x="121" y="59"/>
                    </a:lnTo>
                    <a:lnTo>
                      <a:pt x="121" y="65"/>
                    </a:lnTo>
                    <a:lnTo>
                      <a:pt x="121" y="59"/>
                    </a:lnTo>
                    <a:lnTo>
                      <a:pt x="127" y="59"/>
                    </a:lnTo>
                    <a:lnTo>
                      <a:pt x="139" y="59"/>
                    </a:lnTo>
                    <a:lnTo>
                      <a:pt x="139" y="6"/>
                    </a:lnTo>
                    <a:lnTo>
                      <a:pt x="139" y="11"/>
                    </a:lnTo>
                    <a:lnTo>
                      <a:pt x="145" y="29"/>
                    </a:lnTo>
                    <a:lnTo>
                      <a:pt x="145" y="143"/>
                    </a:lnTo>
                    <a:lnTo>
                      <a:pt x="145" y="53"/>
                    </a:lnTo>
                    <a:lnTo>
                      <a:pt x="151" y="47"/>
                    </a:lnTo>
                    <a:lnTo>
                      <a:pt x="157" y="41"/>
                    </a:lnTo>
                    <a:lnTo>
                      <a:pt x="157" y="47"/>
                    </a:lnTo>
                    <a:lnTo>
                      <a:pt x="163" y="53"/>
                    </a:lnTo>
                    <a:lnTo>
                      <a:pt x="169" y="47"/>
                    </a:lnTo>
                    <a:lnTo>
                      <a:pt x="175" y="53"/>
                    </a:lnTo>
                    <a:lnTo>
                      <a:pt x="175" y="47"/>
                    </a:lnTo>
                    <a:lnTo>
                      <a:pt x="175" y="53"/>
                    </a:lnTo>
                    <a:lnTo>
                      <a:pt x="181" y="59"/>
                    </a:lnTo>
                    <a:lnTo>
                      <a:pt x="181" y="47"/>
                    </a:lnTo>
                    <a:lnTo>
                      <a:pt x="187" y="41"/>
                    </a:lnTo>
                    <a:lnTo>
                      <a:pt x="187" y="0"/>
                    </a:lnTo>
                    <a:lnTo>
                      <a:pt x="187" y="137"/>
                    </a:lnTo>
                    <a:lnTo>
                      <a:pt x="193" y="113"/>
                    </a:lnTo>
                    <a:lnTo>
                      <a:pt x="193" y="47"/>
                    </a:lnTo>
                    <a:lnTo>
                      <a:pt x="205" y="35"/>
                    </a:lnTo>
                    <a:lnTo>
                      <a:pt x="199" y="35"/>
                    </a:lnTo>
                    <a:lnTo>
                      <a:pt x="205" y="47"/>
                    </a:lnTo>
                    <a:lnTo>
                      <a:pt x="211" y="47"/>
                    </a:lnTo>
                    <a:lnTo>
                      <a:pt x="217" y="47"/>
                    </a:lnTo>
                    <a:lnTo>
                      <a:pt x="223" y="53"/>
                    </a:lnTo>
                    <a:lnTo>
                      <a:pt x="229" y="47"/>
                    </a:lnTo>
                    <a:lnTo>
                      <a:pt x="229" y="53"/>
                    </a:lnTo>
                    <a:lnTo>
                      <a:pt x="229" y="47"/>
                    </a:lnTo>
                    <a:lnTo>
                      <a:pt x="235" y="41"/>
                    </a:lnTo>
                    <a:lnTo>
                      <a:pt x="235" y="143"/>
                    </a:lnTo>
                    <a:lnTo>
                      <a:pt x="235" y="0"/>
                    </a:lnTo>
                    <a:lnTo>
                      <a:pt x="235" y="89"/>
                    </a:lnTo>
                    <a:lnTo>
                      <a:pt x="241" y="71"/>
                    </a:lnTo>
                    <a:lnTo>
                      <a:pt x="241" y="53"/>
                    </a:lnTo>
                    <a:lnTo>
                      <a:pt x="253" y="41"/>
                    </a:lnTo>
                    <a:lnTo>
                      <a:pt x="247" y="41"/>
                    </a:lnTo>
                    <a:lnTo>
                      <a:pt x="253" y="59"/>
                    </a:lnTo>
                    <a:lnTo>
                      <a:pt x="259" y="59"/>
                    </a:lnTo>
                    <a:lnTo>
                      <a:pt x="265" y="59"/>
                    </a:lnTo>
                    <a:lnTo>
                      <a:pt x="271" y="53"/>
                    </a:lnTo>
                    <a:lnTo>
                      <a:pt x="277" y="59"/>
                    </a:lnTo>
                    <a:lnTo>
                      <a:pt x="277" y="65"/>
                    </a:lnTo>
                    <a:lnTo>
                      <a:pt x="277" y="59"/>
                    </a:lnTo>
                    <a:lnTo>
                      <a:pt x="283" y="53"/>
                    </a:lnTo>
                    <a:lnTo>
                      <a:pt x="283" y="6"/>
                    </a:lnTo>
                    <a:lnTo>
                      <a:pt x="283" y="71"/>
                    </a:lnTo>
                    <a:lnTo>
                      <a:pt x="289" y="113"/>
                    </a:lnTo>
                    <a:lnTo>
                      <a:pt x="289" y="143"/>
                    </a:lnTo>
                    <a:lnTo>
                      <a:pt x="289" y="53"/>
                    </a:lnTo>
                    <a:lnTo>
                      <a:pt x="301" y="41"/>
                    </a:lnTo>
                    <a:lnTo>
                      <a:pt x="301" y="35"/>
                    </a:lnTo>
                    <a:lnTo>
                      <a:pt x="301" y="41"/>
                    </a:lnTo>
                    <a:lnTo>
                      <a:pt x="308" y="47"/>
                    </a:lnTo>
                    <a:lnTo>
                      <a:pt x="314" y="53"/>
                    </a:lnTo>
                    <a:lnTo>
                      <a:pt x="320" y="47"/>
                    </a:lnTo>
                    <a:lnTo>
                      <a:pt x="332" y="47"/>
                    </a:lnTo>
                    <a:lnTo>
                      <a:pt x="332" y="35"/>
                    </a:lnTo>
                    <a:lnTo>
                      <a:pt x="338" y="29"/>
                    </a:lnTo>
                    <a:lnTo>
                      <a:pt x="338" y="143"/>
                    </a:lnTo>
                    <a:lnTo>
                      <a:pt x="338" y="0"/>
                    </a:lnTo>
                    <a:lnTo>
                      <a:pt x="338" y="53"/>
                    </a:lnTo>
                    <a:lnTo>
                      <a:pt x="344" y="47"/>
                    </a:lnTo>
                    <a:lnTo>
                      <a:pt x="350" y="41"/>
                    </a:lnTo>
                    <a:lnTo>
                      <a:pt x="362" y="53"/>
                    </a:lnTo>
                    <a:lnTo>
                      <a:pt x="356" y="53"/>
                    </a:lnTo>
                    <a:lnTo>
                      <a:pt x="362" y="53"/>
                    </a:lnTo>
                    <a:lnTo>
                      <a:pt x="374" y="53"/>
                    </a:lnTo>
                    <a:lnTo>
                      <a:pt x="368" y="53"/>
                    </a:lnTo>
                    <a:lnTo>
                      <a:pt x="374" y="59"/>
                    </a:lnTo>
                    <a:lnTo>
                      <a:pt x="386" y="47"/>
                    </a:lnTo>
                    <a:lnTo>
                      <a:pt x="386" y="143"/>
                    </a:lnTo>
                    <a:lnTo>
                      <a:pt x="386" y="0"/>
                    </a:lnTo>
                    <a:lnTo>
                      <a:pt x="386" y="107"/>
                    </a:lnTo>
                    <a:lnTo>
                      <a:pt x="392" y="83"/>
                    </a:lnTo>
                    <a:lnTo>
                      <a:pt x="392" y="53"/>
                    </a:lnTo>
                    <a:lnTo>
                      <a:pt x="392" y="59"/>
                    </a:lnTo>
                    <a:lnTo>
                      <a:pt x="404" y="47"/>
                    </a:lnTo>
                    <a:lnTo>
                      <a:pt x="398" y="47"/>
                    </a:lnTo>
                    <a:lnTo>
                      <a:pt x="404" y="53"/>
                    </a:lnTo>
                    <a:lnTo>
                      <a:pt x="410" y="53"/>
                    </a:lnTo>
                    <a:lnTo>
                      <a:pt x="416" y="59"/>
                    </a:lnTo>
                    <a:lnTo>
                      <a:pt x="422" y="53"/>
                    </a:lnTo>
                    <a:lnTo>
                      <a:pt x="428" y="59"/>
                    </a:lnTo>
                    <a:lnTo>
                      <a:pt x="428" y="65"/>
                    </a:lnTo>
                    <a:lnTo>
                      <a:pt x="428" y="53"/>
                    </a:lnTo>
                    <a:lnTo>
                      <a:pt x="434" y="59"/>
                    </a:lnTo>
                    <a:lnTo>
                      <a:pt x="434" y="11"/>
                    </a:lnTo>
                    <a:lnTo>
                      <a:pt x="440" y="6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6" name="Freeform 86">
                <a:extLst>
                  <a:ext uri="{FF2B5EF4-FFF2-40B4-BE49-F238E27FC236}">
                    <a16:creationId xmlns:a16="http://schemas.microsoft.com/office/drawing/2014/main" id="{794B574C-80DA-D549-9A87-38DF0E89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1" y="3218"/>
                <a:ext cx="110" cy="86"/>
              </a:xfrm>
              <a:custGeom>
                <a:avLst/>
                <a:gdLst>
                  <a:gd name="T0" fmla="*/ 0 w 428"/>
                  <a:gd name="T1" fmla="*/ 13 h 161"/>
                  <a:gd name="T2" fmla="*/ 0 w 428"/>
                  <a:gd name="T3" fmla="*/ 13 h 161"/>
                  <a:gd name="T4" fmla="*/ 0 w 428"/>
                  <a:gd name="T5" fmla="*/ 11 h 161"/>
                  <a:gd name="T6" fmla="*/ 0 w 428"/>
                  <a:gd name="T7" fmla="*/ 13 h 161"/>
                  <a:gd name="T8" fmla="*/ 0 w 428"/>
                  <a:gd name="T9" fmla="*/ 30 h 161"/>
                  <a:gd name="T10" fmla="*/ 0 w 428"/>
                  <a:gd name="T11" fmla="*/ 17 h 161"/>
                  <a:gd name="T12" fmla="*/ 0 w 428"/>
                  <a:gd name="T13" fmla="*/ 11 h 161"/>
                  <a:gd name="T14" fmla="*/ 0 w 428"/>
                  <a:gd name="T15" fmla="*/ 13 h 161"/>
                  <a:gd name="T16" fmla="*/ 0 w 428"/>
                  <a:gd name="T17" fmla="*/ 14 h 161"/>
                  <a:gd name="T18" fmla="*/ 0 w 428"/>
                  <a:gd name="T19" fmla="*/ 10 h 161"/>
                  <a:gd name="T20" fmla="*/ 0 w 428"/>
                  <a:gd name="T21" fmla="*/ 14 h 161"/>
                  <a:gd name="T22" fmla="*/ 0 w 428"/>
                  <a:gd name="T23" fmla="*/ 13 h 161"/>
                  <a:gd name="T24" fmla="*/ 0 w 428"/>
                  <a:gd name="T25" fmla="*/ 13 h 161"/>
                  <a:gd name="T26" fmla="*/ 0 w 428"/>
                  <a:gd name="T27" fmla="*/ 11 h 161"/>
                  <a:gd name="T28" fmla="*/ 0 w 428"/>
                  <a:gd name="T29" fmla="*/ 20 h 161"/>
                  <a:gd name="T30" fmla="*/ 0 w 428"/>
                  <a:gd name="T31" fmla="*/ 11 h 161"/>
                  <a:gd name="T32" fmla="*/ 0 w 428"/>
                  <a:gd name="T33" fmla="*/ 10 h 161"/>
                  <a:gd name="T34" fmla="*/ 0 w 428"/>
                  <a:gd name="T35" fmla="*/ 11 h 161"/>
                  <a:gd name="T36" fmla="*/ 0 w 428"/>
                  <a:gd name="T37" fmla="*/ 13 h 161"/>
                  <a:gd name="T38" fmla="*/ 0 w 428"/>
                  <a:gd name="T39" fmla="*/ 11 h 161"/>
                  <a:gd name="T40" fmla="*/ 0 w 428"/>
                  <a:gd name="T41" fmla="*/ 2 h 161"/>
                  <a:gd name="T42" fmla="*/ 0 w 428"/>
                  <a:gd name="T43" fmla="*/ 11 h 161"/>
                  <a:gd name="T44" fmla="*/ 0 w 428"/>
                  <a:gd name="T45" fmla="*/ 14 h 161"/>
                  <a:gd name="T46" fmla="*/ 0 w 428"/>
                  <a:gd name="T47" fmla="*/ 13 h 161"/>
                  <a:gd name="T48" fmla="*/ 0 w 428"/>
                  <a:gd name="T49" fmla="*/ 11 h 161"/>
                  <a:gd name="T50" fmla="*/ 0 w 428"/>
                  <a:gd name="T51" fmla="*/ 7 h 161"/>
                  <a:gd name="T52" fmla="*/ 0 w 428"/>
                  <a:gd name="T53" fmla="*/ 13 h 161"/>
                  <a:gd name="T54" fmla="*/ 0 w 428"/>
                  <a:gd name="T55" fmla="*/ 9 h 161"/>
                  <a:gd name="T56" fmla="*/ 0 w 428"/>
                  <a:gd name="T57" fmla="*/ 11 h 161"/>
                  <a:gd name="T58" fmla="*/ 0 w 428"/>
                  <a:gd name="T59" fmla="*/ 13 h 161"/>
                  <a:gd name="T60" fmla="*/ 0 w 428"/>
                  <a:gd name="T61" fmla="*/ 2 h 161"/>
                  <a:gd name="T62" fmla="*/ 0 w 428"/>
                  <a:gd name="T63" fmla="*/ 30 h 161"/>
                  <a:gd name="T64" fmla="*/ 0 w 428"/>
                  <a:gd name="T65" fmla="*/ 10 h 161"/>
                  <a:gd name="T66" fmla="*/ 0 w 428"/>
                  <a:gd name="T67" fmla="*/ 13 h 161"/>
                  <a:gd name="T68" fmla="*/ 0 w 428"/>
                  <a:gd name="T69" fmla="*/ 14 h 161"/>
                  <a:gd name="T70" fmla="*/ 0 w 428"/>
                  <a:gd name="T71" fmla="*/ 14 h 161"/>
                  <a:gd name="T72" fmla="*/ 0 w 428"/>
                  <a:gd name="T73" fmla="*/ 4 h 161"/>
                  <a:gd name="T74" fmla="*/ 0 w 428"/>
                  <a:gd name="T75" fmla="*/ 14 h 161"/>
                  <a:gd name="T76" fmla="*/ 0 w 428"/>
                  <a:gd name="T77" fmla="*/ 14 h 161"/>
                  <a:gd name="T78" fmla="*/ 0 w 428"/>
                  <a:gd name="T79" fmla="*/ 14 h 161"/>
                  <a:gd name="T80" fmla="*/ 0 w 428"/>
                  <a:gd name="T81" fmla="*/ 11 h 161"/>
                  <a:gd name="T82" fmla="*/ 0 w 428"/>
                  <a:gd name="T83" fmla="*/ 34 h 16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8" h="161">
                    <a:moveTo>
                      <a:pt x="0" y="12"/>
                    </a:moveTo>
                    <a:lnTo>
                      <a:pt x="0" y="149"/>
                    </a:lnTo>
                    <a:lnTo>
                      <a:pt x="0" y="59"/>
                    </a:lnTo>
                    <a:lnTo>
                      <a:pt x="6" y="53"/>
                    </a:lnTo>
                    <a:lnTo>
                      <a:pt x="18" y="53"/>
                    </a:lnTo>
                    <a:lnTo>
                      <a:pt x="18" y="59"/>
                    </a:lnTo>
                    <a:lnTo>
                      <a:pt x="24" y="59"/>
                    </a:lnTo>
                    <a:lnTo>
                      <a:pt x="30" y="59"/>
                    </a:lnTo>
                    <a:lnTo>
                      <a:pt x="36" y="53"/>
                    </a:lnTo>
                    <a:lnTo>
                      <a:pt x="36" y="59"/>
                    </a:lnTo>
                    <a:lnTo>
                      <a:pt x="42" y="53"/>
                    </a:lnTo>
                    <a:lnTo>
                      <a:pt x="42" y="59"/>
                    </a:lnTo>
                    <a:lnTo>
                      <a:pt x="42" y="53"/>
                    </a:lnTo>
                    <a:lnTo>
                      <a:pt x="48" y="47"/>
                    </a:lnTo>
                    <a:lnTo>
                      <a:pt x="48" y="143"/>
                    </a:lnTo>
                    <a:lnTo>
                      <a:pt x="48" y="6"/>
                    </a:lnTo>
                    <a:lnTo>
                      <a:pt x="48" y="95"/>
                    </a:lnTo>
                    <a:lnTo>
                      <a:pt x="54" y="77"/>
                    </a:lnTo>
                    <a:lnTo>
                      <a:pt x="54" y="53"/>
                    </a:lnTo>
                    <a:lnTo>
                      <a:pt x="60" y="47"/>
                    </a:lnTo>
                    <a:lnTo>
                      <a:pt x="66" y="53"/>
                    </a:lnTo>
                    <a:lnTo>
                      <a:pt x="78" y="53"/>
                    </a:lnTo>
                    <a:lnTo>
                      <a:pt x="72" y="53"/>
                    </a:lnTo>
                    <a:lnTo>
                      <a:pt x="78" y="59"/>
                    </a:lnTo>
                    <a:lnTo>
                      <a:pt x="84" y="65"/>
                    </a:lnTo>
                    <a:lnTo>
                      <a:pt x="84" y="59"/>
                    </a:lnTo>
                    <a:lnTo>
                      <a:pt x="84" y="65"/>
                    </a:lnTo>
                    <a:lnTo>
                      <a:pt x="96" y="65"/>
                    </a:lnTo>
                    <a:lnTo>
                      <a:pt x="96" y="53"/>
                    </a:lnTo>
                    <a:lnTo>
                      <a:pt x="102" y="47"/>
                    </a:lnTo>
                    <a:lnTo>
                      <a:pt x="102" y="155"/>
                    </a:lnTo>
                    <a:lnTo>
                      <a:pt x="102" y="12"/>
                    </a:lnTo>
                    <a:lnTo>
                      <a:pt x="102" y="65"/>
                    </a:lnTo>
                    <a:lnTo>
                      <a:pt x="108" y="59"/>
                    </a:lnTo>
                    <a:lnTo>
                      <a:pt x="114" y="53"/>
                    </a:lnTo>
                    <a:lnTo>
                      <a:pt x="120" y="59"/>
                    </a:lnTo>
                    <a:lnTo>
                      <a:pt x="127" y="65"/>
                    </a:lnTo>
                    <a:lnTo>
                      <a:pt x="127" y="59"/>
                    </a:lnTo>
                    <a:lnTo>
                      <a:pt x="133" y="59"/>
                    </a:lnTo>
                    <a:lnTo>
                      <a:pt x="145" y="59"/>
                    </a:lnTo>
                    <a:lnTo>
                      <a:pt x="139" y="59"/>
                    </a:lnTo>
                    <a:lnTo>
                      <a:pt x="145" y="53"/>
                    </a:lnTo>
                    <a:lnTo>
                      <a:pt x="151" y="47"/>
                    </a:lnTo>
                    <a:lnTo>
                      <a:pt x="151" y="0"/>
                    </a:lnTo>
                    <a:lnTo>
                      <a:pt x="151" y="89"/>
                    </a:lnTo>
                    <a:lnTo>
                      <a:pt x="157" y="113"/>
                    </a:lnTo>
                    <a:lnTo>
                      <a:pt x="157" y="149"/>
                    </a:lnTo>
                    <a:lnTo>
                      <a:pt x="157" y="53"/>
                    </a:lnTo>
                    <a:lnTo>
                      <a:pt x="169" y="41"/>
                    </a:lnTo>
                    <a:lnTo>
                      <a:pt x="163" y="41"/>
                    </a:lnTo>
                    <a:lnTo>
                      <a:pt x="169" y="47"/>
                    </a:lnTo>
                    <a:lnTo>
                      <a:pt x="175" y="53"/>
                    </a:lnTo>
                    <a:lnTo>
                      <a:pt x="181" y="59"/>
                    </a:lnTo>
                    <a:lnTo>
                      <a:pt x="187" y="53"/>
                    </a:lnTo>
                    <a:lnTo>
                      <a:pt x="187" y="59"/>
                    </a:lnTo>
                    <a:lnTo>
                      <a:pt x="187" y="53"/>
                    </a:lnTo>
                    <a:lnTo>
                      <a:pt x="193" y="59"/>
                    </a:lnTo>
                    <a:lnTo>
                      <a:pt x="199" y="53"/>
                    </a:lnTo>
                    <a:lnTo>
                      <a:pt x="199" y="59"/>
                    </a:lnTo>
                    <a:lnTo>
                      <a:pt x="199" y="53"/>
                    </a:lnTo>
                    <a:lnTo>
                      <a:pt x="205" y="47"/>
                    </a:lnTo>
                    <a:lnTo>
                      <a:pt x="205" y="149"/>
                    </a:lnTo>
                    <a:lnTo>
                      <a:pt x="205" y="6"/>
                    </a:lnTo>
                    <a:lnTo>
                      <a:pt x="205" y="83"/>
                    </a:lnTo>
                    <a:lnTo>
                      <a:pt x="211" y="71"/>
                    </a:lnTo>
                    <a:lnTo>
                      <a:pt x="211" y="53"/>
                    </a:lnTo>
                    <a:lnTo>
                      <a:pt x="217" y="47"/>
                    </a:lnTo>
                    <a:lnTo>
                      <a:pt x="223" y="53"/>
                    </a:lnTo>
                    <a:lnTo>
                      <a:pt x="223" y="65"/>
                    </a:lnTo>
                    <a:lnTo>
                      <a:pt x="229" y="65"/>
                    </a:lnTo>
                    <a:lnTo>
                      <a:pt x="235" y="65"/>
                    </a:lnTo>
                    <a:lnTo>
                      <a:pt x="241" y="59"/>
                    </a:lnTo>
                    <a:lnTo>
                      <a:pt x="247" y="65"/>
                    </a:lnTo>
                    <a:lnTo>
                      <a:pt x="247" y="59"/>
                    </a:lnTo>
                    <a:lnTo>
                      <a:pt x="253" y="53"/>
                    </a:lnTo>
                    <a:lnTo>
                      <a:pt x="253" y="59"/>
                    </a:lnTo>
                    <a:lnTo>
                      <a:pt x="253" y="41"/>
                    </a:lnTo>
                    <a:lnTo>
                      <a:pt x="259" y="35"/>
                    </a:lnTo>
                    <a:lnTo>
                      <a:pt x="259" y="149"/>
                    </a:lnTo>
                    <a:lnTo>
                      <a:pt x="259" y="12"/>
                    </a:lnTo>
                    <a:lnTo>
                      <a:pt x="259" y="59"/>
                    </a:lnTo>
                    <a:lnTo>
                      <a:pt x="265" y="53"/>
                    </a:lnTo>
                    <a:lnTo>
                      <a:pt x="271" y="47"/>
                    </a:lnTo>
                    <a:lnTo>
                      <a:pt x="271" y="41"/>
                    </a:lnTo>
                    <a:lnTo>
                      <a:pt x="271" y="47"/>
                    </a:lnTo>
                    <a:lnTo>
                      <a:pt x="277" y="53"/>
                    </a:lnTo>
                    <a:lnTo>
                      <a:pt x="283" y="53"/>
                    </a:lnTo>
                    <a:lnTo>
                      <a:pt x="289" y="59"/>
                    </a:lnTo>
                    <a:lnTo>
                      <a:pt x="295" y="53"/>
                    </a:lnTo>
                    <a:lnTo>
                      <a:pt x="301" y="59"/>
                    </a:lnTo>
                    <a:lnTo>
                      <a:pt x="301" y="53"/>
                    </a:lnTo>
                    <a:lnTo>
                      <a:pt x="307" y="47"/>
                    </a:lnTo>
                    <a:lnTo>
                      <a:pt x="307" y="6"/>
                    </a:lnTo>
                    <a:lnTo>
                      <a:pt x="307" y="53"/>
                    </a:lnTo>
                    <a:lnTo>
                      <a:pt x="313" y="89"/>
                    </a:lnTo>
                    <a:lnTo>
                      <a:pt x="313" y="143"/>
                    </a:lnTo>
                    <a:lnTo>
                      <a:pt x="313" y="53"/>
                    </a:lnTo>
                    <a:lnTo>
                      <a:pt x="319" y="47"/>
                    </a:lnTo>
                    <a:lnTo>
                      <a:pt x="325" y="47"/>
                    </a:lnTo>
                    <a:lnTo>
                      <a:pt x="337" y="59"/>
                    </a:lnTo>
                    <a:lnTo>
                      <a:pt x="331" y="59"/>
                    </a:lnTo>
                    <a:lnTo>
                      <a:pt x="337" y="59"/>
                    </a:lnTo>
                    <a:lnTo>
                      <a:pt x="349" y="59"/>
                    </a:lnTo>
                    <a:lnTo>
                      <a:pt x="343" y="59"/>
                    </a:lnTo>
                    <a:lnTo>
                      <a:pt x="349" y="65"/>
                    </a:lnTo>
                    <a:lnTo>
                      <a:pt x="355" y="59"/>
                    </a:lnTo>
                    <a:lnTo>
                      <a:pt x="355" y="65"/>
                    </a:lnTo>
                    <a:lnTo>
                      <a:pt x="361" y="59"/>
                    </a:lnTo>
                    <a:lnTo>
                      <a:pt x="361" y="161"/>
                    </a:lnTo>
                    <a:lnTo>
                      <a:pt x="361" y="17"/>
                    </a:lnTo>
                    <a:lnTo>
                      <a:pt x="361" y="89"/>
                    </a:lnTo>
                    <a:lnTo>
                      <a:pt x="367" y="83"/>
                    </a:lnTo>
                    <a:lnTo>
                      <a:pt x="367" y="65"/>
                    </a:lnTo>
                    <a:lnTo>
                      <a:pt x="380" y="53"/>
                    </a:lnTo>
                    <a:lnTo>
                      <a:pt x="373" y="53"/>
                    </a:lnTo>
                    <a:lnTo>
                      <a:pt x="380" y="65"/>
                    </a:lnTo>
                    <a:lnTo>
                      <a:pt x="386" y="65"/>
                    </a:lnTo>
                    <a:lnTo>
                      <a:pt x="392" y="65"/>
                    </a:lnTo>
                    <a:lnTo>
                      <a:pt x="404" y="65"/>
                    </a:lnTo>
                    <a:lnTo>
                      <a:pt x="404" y="71"/>
                    </a:lnTo>
                    <a:lnTo>
                      <a:pt x="404" y="59"/>
                    </a:lnTo>
                    <a:lnTo>
                      <a:pt x="410" y="53"/>
                    </a:lnTo>
                    <a:lnTo>
                      <a:pt x="410" y="12"/>
                    </a:lnTo>
                    <a:lnTo>
                      <a:pt x="410" y="155"/>
                    </a:lnTo>
                    <a:lnTo>
                      <a:pt x="416" y="155"/>
                    </a:lnTo>
                    <a:lnTo>
                      <a:pt x="416" y="59"/>
                    </a:lnTo>
                    <a:lnTo>
                      <a:pt x="428" y="47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" name="Freeform 87">
                <a:extLst>
                  <a:ext uri="{FF2B5EF4-FFF2-40B4-BE49-F238E27FC236}">
                    <a16:creationId xmlns:a16="http://schemas.microsoft.com/office/drawing/2014/main" id="{E7336ACA-4456-B245-A2F2-A0892D217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3222"/>
                <a:ext cx="113" cy="80"/>
              </a:xfrm>
              <a:custGeom>
                <a:avLst/>
                <a:gdLst>
                  <a:gd name="T0" fmla="*/ 0 w 439"/>
                  <a:gd name="T1" fmla="*/ 11 h 149"/>
                  <a:gd name="T2" fmla="*/ 0 w 439"/>
                  <a:gd name="T3" fmla="*/ 12 h 149"/>
                  <a:gd name="T4" fmla="*/ 0 w 439"/>
                  <a:gd name="T5" fmla="*/ 11 h 149"/>
                  <a:gd name="T6" fmla="*/ 0 w 439"/>
                  <a:gd name="T7" fmla="*/ 0 h 149"/>
                  <a:gd name="T8" fmla="*/ 0 w 439"/>
                  <a:gd name="T9" fmla="*/ 11 h 149"/>
                  <a:gd name="T10" fmla="*/ 0 w 439"/>
                  <a:gd name="T11" fmla="*/ 12 h 149"/>
                  <a:gd name="T12" fmla="*/ 0 w 439"/>
                  <a:gd name="T13" fmla="*/ 15 h 149"/>
                  <a:gd name="T14" fmla="*/ 0 w 439"/>
                  <a:gd name="T15" fmla="*/ 13 h 149"/>
                  <a:gd name="T16" fmla="*/ 0 w 439"/>
                  <a:gd name="T17" fmla="*/ 34 h 149"/>
                  <a:gd name="T18" fmla="*/ 0 w 439"/>
                  <a:gd name="T19" fmla="*/ 11 h 149"/>
                  <a:gd name="T20" fmla="*/ 0 w 439"/>
                  <a:gd name="T21" fmla="*/ 11 h 149"/>
                  <a:gd name="T22" fmla="*/ 0 w 439"/>
                  <a:gd name="T23" fmla="*/ 12 h 149"/>
                  <a:gd name="T24" fmla="*/ 0 w 439"/>
                  <a:gd name="T25" fmla="*/ 6 h 149"/>
                  <a:gd name="T26" fmla="*/ 0 w 439"/>
                  <a:gd name="T27" fmla="*/ 11 h 149"/>
                  <a:gd name="T28" fmla="*/ 0 w 439"/>
                  <a:gd name="T29" fmla="*/ 12 h 149"/>
                  <a:gd name="T30" fmla="*/ 0 w 439"/>
                  <a:gd name="T31" fmla="*/ 12 h 149"/>
                  <a:gd name="T32" fmla="*/ 0 w 439"/>
                  <a:gd name="T33" fmla="*/ 11 h 149"/>
                  <a:gd name="T34" fmla="*/ 0 w 439"/>
                  <a:gd name="T35" fmla="*/ 0 h 149"/>
                  <a:gd name="T36" fmla="*/ 0 w 439"/>
                  <a:gd name="T37" fmla="*/ 12 h 149"/>
                  <a:gd name="T38" fmla="*/ 0 w 439"/>
                  <a:gd name="T39" fmla="*/ 12 h 149"/>
                  <a:gd name="T40" fmla="*/ 0 w 439"/>
                  <a:gd name="T41" fmla="*/ 13 h 149"/>
                  <a:gd name="T42" fmla="*/ 0 w 439"/>
                  <a:gd name="T43" fmla="*/ 12 h 149"/>
                  <a:gd name="T44" fmla="*/ 0 w 439"/>
                  <a:gd name="T45" fmla="*/ 33 h 149"/>
                  <a:gd name="T46" fmla="*/ 0 w 439"/>
                  <a:gd name="T47" fmla="*/ 11 h 149"/>
                  <a:gd name="T48" fmla="*/ 0 w 439"/>
                  <a:gd name="T49" fmla="*/ 12 h 149"/>
                  <a:gd name="T50" fmla="*/ 0 w 439"/>
                  <a:gd name="T51" fmla="*/ 11 h 149"/>
                  <a:gd name="T52" fmla="*/ 0 w 439"/>
                  <a:gd name="T53" fmla="*/ 11 h 149"/>
                  <a:gd name="T54" fmla="*/ 0 w 439"/>
                  <a:gd name="T55" fmla="*/ 0 h 149"/>
                  <a:gd name="T56" fmla="*/ 0 w 439"/>
                  <a:gd name="T57" fmla="*/ 33 h 149"/>
                  <a:gd name="T58" fmla="*/ 0 w 439"/>
                  <a:gd name="T59" fmla="*/ 8 h 149"/>
                  <a:gd name="T60" fmla="*/ 0 w 439"/>
                  <a:gd name="T61" fmla="*/ 11 h 149"/>
                  <a:gd name="T62" fmla="*/ 0 w 439"/>
                  <a:gd name="T63" fmla="*/ 11 h 149"/>
                  <a:gd name="T64" fmla="*/ 0 w 439"/>
                  <a:gd name="T65" fmla="*/ 4 h 149"/>
                  <a:gd name="T66" fmla="*/ 0 w 439"/>
                  <a:gd name="T67" fmla="*/ 13 h 149"/>
                  <a:gd name="T68" fmla="*/ 0 w 439"/>
                  <a:gd name="T69" fmla="*/ 13 h 149"/>
                  <a:gd name="T70" fmla="*/ 0 w 439"/>
                  <a:gd name="T71" fmla="*/ 13 h 149"/>
                  <a:gd name="T72" fmla="*/ 0 w 439"/>
                  <a:gd name="T73" fmla="*/ 15 h 149"/>
                  <a:gd name="T74" fmla="*/ 0 w 439"/>
                  <a:gd name="T75" fmla="*/ 32 h 149"/>
                  <a:gd name="T76" fmla="*/ 0 w 439"/>
                  <a:gd name="T77" fmla="*/ 20 h 149"/>
                  <a:gd name="T78" fmla="*/ 0 w 439"/>
                  <a:gd name="T79" fmla="*/ 10 h 149"/>
                  <a:gd name="T80" fmla="*/ 0 w 439"/>
                  <a:gd name="T81" fmla="*/ 11 h 149"/>
                  <a:gd name="T82" fmla="*/ 0 w 439"/>
                  <a:gd name="T83" fmla="*/ 11 h 14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39" h="149">
                    <a:moveTo>
                      <a:pt x="6" y="41"/>
                    </a:moveTo>
                    <a:lnTo>
                      <a:pt x="0" y="41"/>
                    </a:lnTo>
                    <a:lnTo>
                      <a:pt x="6" y="47"/>
                    </a:lnTo>
                    <a:lnTo>
                      <a:pt x="12" y="53"/>
                    </a:lnTo>
                    <a:lnTo>
                      <a:pt x="24" y="53"/>
                    </a:lnTo>
                    <a:lnTo>
                      <a:pt x="18" y="53"/>
                    </a:lnTo>
                    <a:lnTo>
                      <a:pt x="24" y="47"/>
                    </a:lnTo>
                    <a:lnTo>
                      <a:pt x="30" y="53"/>
                    </a:lnTo>
                    <a:lnTo>
                      <a:pt x="36" y="47"/>
                    </a:lnTo>
                    <a:lnTo>
                      <a:pt x="42" y="41"/>
                    </a:lnTo>
                    <a:lnTo>
                      <a:pt x="42" y="143"/>
                    </a:lnTo>
                    <a:lnTo>
                      <a:pt x="42" y="0"/>
                    </a:lnTo>
                    <a:lnTo>
                      <a:pt x="42" y="137"/>
                    </a:lnTo>
                    <a:lnTo>
                      <a:pt x="48" y="113"/>
                    </a:lnTo>
                    <a:lnTo>
                      <a:pt x="48" y="47"/>
                    </a:lnTo>
                    <a:lnTo>
                      <a:pt x="54" y="41"/>
                    </a:lnTo>
                    <a:lnTo>
                      <a:pt x="60" y="47"/>
                    </a:lnTo>
                    <a:lnTo>
                      <a:pt x="66" y="53"/>
                    </a:lnTo>
                    <a:lnTo>
                      <a:pt x="72" y="59"/>
                    </a:lnTo>
                    <a:lnTo>
                      <a:pt x="78" y="59"/>
                    </a:lnTo>
                    <a:lnTo>
                      <a:pt x="84" y="65"/>
                    </a:lnTo>
                    <a:lnTo>
                      <a:pt x="84" y="59"/>
                    </a:lnTo>
                    <a:lnTo>
                      <a:pt x="84" y="65"/>
                    </a:lnTo>
                    <a:lnTo>
                      <a:pt x="90" y="59"/>
                    </a:lnTo>
                    <a:lnTo>
                      <a:pt x="90" y="53"/>
                    </a:lnTo>
                    <a:lnTo>
                      <a:pt x="96" y="47"/>
                    </a:lnTo>
                    <a:lnTo>
                      <a:pt x="96" y="149"/>
                    </a:lnTo>
                    <a:lnTo>
                      <a:pt x="96" y="6"/>
                    </a:lnTo>
                    <a:lnTo>
                      <a:pt x="96" y="59"/>
                    </a:lnTo>
                    <a:lnTo>
                      <a:pt x="108" y="47"/>
                    </a:lnTo>
                    <a:lnTo>
                      <a:pt x="108" y="41"/>
                    </a:lnTo>
                    <a:lnTo>
                      <a:pt x="108" y="47"/>
                    </a:lnTo>
                    <a:lnTo>
                      <a:pt x="120" y="47"/>
                    </a:lnTo>
                    <a:lnTo>
                      <a:pt x="126" y="47"/>
                    </a:lnTo>
                    <a:lnTo>
                      <a:pt x="132" y="53"/>
                    </a:lnTo>
                    <a:lnTo>
                      <a:pt x="138" y="47"/>
                    </a:lnTo>
                    <a:lnTo>
                      <a:pt x="138" y="35"/>
                    </a:lnTo>
                    <a:lnTo>
                      <a:pt x="144" y="29"/>
                    </a:lnTo>
                    <a:lnTo>
                      <a:pt x="144" y="137"/>
                    </a:lnTo>
                    <a:lnTo>
                      <a:pt x="144" y="0"/>
                    </a:lnTo>
                    <a:lnTo>
                      <a:pt x="144" y="47"/>
                    </a:lnTo>
                    <a:lnTo>
                      <a:pt x="150" y="47"/>
                    </a:lnTo>
                    <a:lnTo>
                      <a:pt x="156" y="41"/>
                    </a:lnTo>
                    <a:lnTo>
                      <a:pt x="168" y="53"/>
                    </a:lnTo>
                    <a:lnTo>
                      <a:pt x="162" y="53"/>
                    </a:lnTo>
                    <a:lnTo>
                      <a:pt x="168" y="47"/>
                    </a:lnTo>
                    <a:lnTo>
                      <a:pt x="174" y="53"/>
                    </a:lnTo>
                    <a:lnTo>
                      <a:pt x="180" y="47"/>
                    </a:lnTo>
                    <a:lnTo>
                      <a:pt x="186" y="53"/>
                    </a:lnTo>
                    <a:lnTo>
                      <a:pt x="186" y="47"/>
                    </a:lnTo>
                    <a:lnTo>
                      <a:pt x="186" y="53"/>
                    </a:lnTo>
                    <a:lnTo>
                      <a:pt x="192" y="47"/>
                    </a:lnTo>
                    <a:lnTo>
                      <a:pt x="192" y="0"/>
                    </a:lnTo>
                    <a:lnTo>
                      <a:pt x="198" y="6"/>
                    </a:lnTo>
                    <a:lnTo>
                      <a:pt x="198" y="137"/>
                    </a:lnTo>
                    <a:lnTo>
                      <a:pt x="198" y="53"/>
                    </a:lnTo>
                    <a:lnTo>
                      <a:pt x="210" y="53"/>
                    </a:lnTo>
                    <a:lnTo>
                      <a:pt x="210" y="47"/>
                    </a:lnTo>
                    <a:lnTo>
                      <a:pt x="210" y="53"/>
                    </a:lnTo>
                    <a:lnTo>
                      <a:pt x="217" y="59"/>
                    </a:lnTo>
                    <a:lnTo>
                      <a:pt x="217" y="53"/>
                    </a:lnTo>
                    <a:lnTo>
                      <a:pt x="223" y="59"/>
                    </a:lnTo>
                    <a:lnTo>
                      <a:pt x="229" y="53"/>
                    </a:lnTo>
                    <a:lnTo>
                      <a:pt x="235" y="59"/>
                    </a:lnTo>
                    <a:lnTo>
                      <a:pt x="241" y="53"/>
                    </a:lnTo>
                    <a:lnTo>
                      <a:pt x="241" y="47"/>
                    </a:lnTo>
                    <a:lnTo>
                      <a:pt x="247" y="41"/>
                    </a:lnTo>
                    <a:lnTo>
                      <a:pt x="247" y="143"/>
                    </a:lnTo>
                    <a:lnTo>
                      <a:pt x="247" y="0"/>
                    </a:lnTo>
                    <a:lnTo>
                      <a:pt x="247" y="53"/>
                    </a:lnTo>
                    <a:lnTo>
                      <a:pt x="253" y="47"/>
                    </a:lnTo>
                    <a:lnTo>
                      <a:pt x="259" y="41"/>
                    </a:lnTo>
                    <a:lnTo>
                      <a:pt x="271" y="53"/>
                    </a:lnTo>
                    <a:lnTo>
                      <a:pt x="265" y="53"/>
                    </a:lnTo>
                    <a:lnTo>
                      <a:pt x="271" y="47"/>
                    </a:lnTo>
                    <a:lnTo>
                      <a:pt x="277" y="53"/>
                    </a:lnTo>
                    <a:lnTo>
                      <a:pt x="277" y="47"/>
                    </a:lnTo>
                    <a:lnTo>
                      <a:pt x="283" y="47"/>
                    </a:lnTo>
                    <a:lnTo>
                      <a:pt x="289" y="53"/>
                    </a:lnTo>
                    <a:lnTo>
                      <a:pt x="289" y="47"/>
                    </a:lnTo>
                    <a:lnTo>
                      <a:pt x="295" y="41"/>
                    </a:lnTo>
                    <a:lnTo>
                      <a:pt x="295" y="0"/>
                    </a:lnTo>
                    <a:lnTo>
                      <a:pt x="295" y="47"/>
                    </a:lnTo>
                    <a:lnTo>
                      <a:pt x="301" y="77"/>
                    </a:lnTo>
                    <a:lnTo>
                      <a:pt x="301" y="143"/>
                    </a:lnTo>
                    <a:lnTo>
                      <a:pt x="301" y="47"/>
                    </a:lnTo>
                    <a:lnTo>
                      <a:pt x="307" y="41"/>
                    </a:lnTo>
                    <a:lnTo>
                      <a:pt x="313" y="35"/>
                    </a:lnTo>
                    <a:lnTo>
                      <a:pt x="313" y="41"/>
                    </a:lnTo>
                    <a:lnTo>
                      <a:pt x="325" y="47"/>
                    </a:lnTo>
                    <a:lnTo>
                      <a:pt x="337" y="47"/>
                    </a:lnTo>
                    <a:lnTo>
                      <a:pt x="337" y="59"/>
                    </a:lnTo>
                    <a:lnTo>
                      <a:pt x="337" y="47"/>
                    </a:lnTo>
                    <a:lnTo>
                      <a:pt x="343" y="53"/>
                    </a:lnTo>
                    <a:lnTo>
                      <a:pt x="343" y="11"/>
                    </a:lnTo>
                    <a:lnTo>
                      <a:pt x="343" y="17"/>
                    </a:lnTo>
                    <a:lnTo>
                      <a:pt x="349" y="35"/>
                    </a:lnTo>
                    <a:lnTo>
                      <a:pt x="349" y="143"/>
                    </a:lnTo>
                    <a:lnTo>
                      <a:pt x="349" y="59"/>
                    </a:lnTo>
                    <a:lnTo>
                      <a:pt x="355" y="53"/>
                    </a:lnTo>
                    <a:lnTo>
                      <a:pt x="361" y="53"/>
                    </a:lnTo>
                    <a:lnTo>
                      <a:pt x="367" y="59"/>
                    </a:lnTo>
                    <a:lnTo>
                      <a:pt x="367" y="65"/>
                    </a:lnTo>
                    <a:lnTo>
                      <a:pt x="367" y="59"/>
                    </a:lnTo>
                    <a:lnTo>
                      <a:pt x="373" y="59"/>
                    </a:lnTo>
                    <a:lnTo>
                      <a:pt x="379" y="53"/>
                    </a:lnTo>
                    <a:lnTo>
                      <a:pt x="385" y="59"/>
                    </a:lnTo>
                    <a:lnTo>
                      <a:pt x="391" y="65"/>
                    </a:lnTo>
                    <a:lnTo>
                      <a:pt x="391" y="53"/>
                    </a:lnTo>
                    <a:lnTo>
                      <a:pt x="397" y="47"/>
                    </a:lnTo>
                    <a:lnTo>
                      <a:pt x="397" y="137"/>
                    </a:lnTo>
                    <a:lnTo>
                      <a:pt x="397" y="0"/>
                    </a:lnTo>
                    <a:lnTo>
                      <a:pt x="397" y="119"/>
                    </a:lnTo>
                    <a:lnTo>
                      <a:pt x="403" y="89"/>
                    </a:lnTo>
                    <a:lnTo>
                      <a:pt x="403" y="47"/>
                    </a:lnTo>
                    <a:lnTo>
                      <a:pt x="409" y="41"/>
                    </a:lnTo>
                    <a:lnTo>
                      <a:pt x="421" y="41"/>
                    </a:lnTo>
                    <a:lnTo>
                      <a:pt x="421" y="47"/>
                    </a:lnTo>
                    <a:lnTo>
                      <a:pt x="427" y="41"/>
                    </a:lnTo>
                    <a:lnTo>
                      <a:pt x="427" y="47"/>
                    </a:lnTo>
                    <a:lnTo>
                      <a:pt x="427" y="41"/>
                    </a:lnTo>
                    <a:lnTo>
                      <a:pt x="439" y="41"/>
                    </a:lnTo>
                    <a:lnTo>
                      <a:pt x="439" y="47"/>
                    </a:lnTo>
                    <a:lnTo>
                      <a:pt x="433" y="41"/>
                    </a:lnTo>
                    <a:lnTo>
                      <a:pt x="439" y="47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" name="Freeform 88">
                <a:extLst>
                  <a:ext uri="{FF2B5EF4-FFF2-40B4-BE49-F238E27FC236}">
                    <a16:creationId xmlns:a16="http://schemas.microsoft.com/office/drawing/2014/main" id="{52256C62-7EAB-2B47-9858-789302391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" y="3222"/>
                <a:ext cx="93" cy="77"/>
              </a:xfrm>
              <a:custGeom>
                <a:avLst/>
                <a:gdLst>
                  <a:gd name="T0" fmla="*/ 0 w 362"/>
                  <a:gd name="T1" fmla="*/ 10 h 143"/>
                  <a:gd name="T2" fmla="*/ 0 w 362"/>
                  <a:gd name="T3" fmla="*/ 8 h 143"/>
                  <a:gd name="T4" fmla="*/ 0 w 362"/>
                  <a:gd name="T5" fmla="*/ 9 h 143"/>
                  <a:gd name="T6" fmla="*/ 0 w 362"/>
                  <a:gd name="T7" fmla="*/ 10 h 143"/>
                  <a:gd name="T8" fmla="*/ 0 w 362"/>
                  <a:gd name="T9" fmla="*/ 15 h 143"/>
                  <a:gd name="T10" fmla="*/ 0 w 362"/>
                  <a:gd name="T11" fmla="*/ 8 h 143"/>
                  <a:gd name="T12" fmla="*/ 0 w 362"/>
                  <a:gd name="T13" fmla="*/ 13 h 143"/>
                  <a:gd name="T14" fmla="*/ 0 w 362"/>
                  <a:gd name="T15" fmla="*/ 11 h 143"/>
                  <a:gd name="T16" fmla="*/ 0 w 362"/>
                  <a:gd name="T17" fmla="*/ 9 h 143"/>
                  <a:gd name="T18" fmla="*/ 0 w 362"/>
                  <a:gd name="T19" fmla="*/ 9 h 143"/>
                  <a:gd name="T20" fmla="*/ 0 w 362"/>
                  <a:gd name="T21" fmla="*/ 10 h 143"/>
                  <a:gd name="T22" fmla="*/ 0 w 362"/>
                  <a:gd name="T23" fmla="*/ 11 h 143"/>
                  <a:gd name="T24" fmla="*/ 0 w 362"/>
                  <a:gd name="T25" fmla="*/ 5 h 143"/>
                  <a:gd name="T26" fmla="*/ 0 w 362"/>
                  <a:gd name="T27" fmla="*/ 2 h 143"/>
                  <a:gd name="T28" fmla="*/ 0 w 362"/>
                  <a:gd name="T29" fmla="*/ 8 h 143"/>
                  <a:gd name="T30" fmla="*/ 0 w 362"/>
                  <a:gd name="T31" fmla="*/ 9 h 143"/>
                  <a:gd name="T32" fmla="*/ 0 w 362"/>
                  <a:gd name="T33" fmla="*/ 10 h 143"/>
                  <a:gd name="T34" fmla="*/ 0 w 362"/>
                  <a:gd name="T35" fmla="*/ 11 h 143"/>
                  <a:gd name="T36" fmla="*/ 0 w 362"/>
                  <a:gd name="T37" fmla="*/ 13 h 143"/>
                  <a:gd name="T38" fmla="*/ 0 w 362"/>
                  <a:gd name="T39" fmla="*/ 4 h 143"/>
                  <a:gd name="T40" fmla="*/ 0 w 362"/>
                  <a:gd name="T41" fmla="*/ 26 h 143"/>
                  <a:gd name="T42" fmla="*/ 0 w 362"/>
                  <a:gd name="T43" fmla="*/ 9 h 143"/>
                  <a:gd name="T44" fmla="*/ 0 w 362"/>
                  <a:gd name="T45" fmla="*/ 10 h 143"/>
                  <a:gd name="T46" fmla="*/ 0 w 362"/>
                  <a:gd name="T47" fmla="*/ 11 h 143"/>
                  <a:gd name="T48" fmla="*/ 0 w 362"/>
                  <a:gd name="T49" fmla="*/ 11 h 143"/>
                  <a:gd name="T50" fmla="*/ 0 w 362"/>
                  <a:gd name="T51" fmla="*/ 11 h 143"/>
                  <a:gd name="T52" fmla="*/ 0 w 362"/>
                  <a:gd name="T53" fmla="*/ 9 h 143"/>
                  <a:gd name="T54" fmla="*/ 0 w 362"/>
                  <a:gd name="T55" fmla="*/ 11 h 143"/>
                  <a:gd name="T56" fmla="*/ 0 w 362"/>
                  <a:gd name="T57" fmla="*/ 10 h 143"/>
                  <a:gd name="T58" fmla="*/ 0 w 362"/>
                  <a:gd name="T59" fmla="*/ 10 h 143"/>
                  <a:gd name="T60" fmla="*/ 0 w 362"/>
                  <a:gd name="T61" fmla="*/ 11 h 143"/>
                  <a:gd name="T62" fmla="*/ 0 w 362"/>
                  <a:gd name="T63" fmla="*/ 10 h 143"/>
                  <a:gd name="T64" fmla="*/ 0 w 362"/>
                  <a:gd name="T65" fmla="*/ 11 h 143"/>
                  <a:gd name="T66" fmla="*/ 0 w 362"/>
                  <a:gd name="T67" fmla="*/ 5 h 143"/>
                  <a:gd name="T68" fmla="*/ 0 w 362"/>
                  <a:gd name="T69" fmla="*/ 10 h 143"/>
                  <a:gd name="T70" fmla="*/ 0 w 362"/>
                  <a:gd name="T71" fmla="*/ 10 h 143"/>
                  <a:gd name="T72" fmla="*/ 0 w 362"/>
                  <a:gd name="T73" fmla="*/ 11 h 143"/>
                  <a:gd name="T74" fmla="*/ 0 w 362"/>
                  <a:gd name="T75" fmla="*/ 13 h 143"/>
                  <a:gd name="T76" fmla="*/ 0 w 362"/>
                  <a:gd name="T77" fmla="*/ 13 h 143"/>
                  <a:gd name="T78" fmla="*/ 0 w 362"/>
                  <a:gd name="T79" fmla="*/ 5 h 143"/>
                  <a:gd name="T80" fmla="*/ 0 w 362"/>
                  <a:gd name="T81" fmla="*/ 11 h 143"/>
                  <a:gd name="T82" fmla="*/ 0 w 362"/>
                  <a:gd name="T83" fmla="*/ 10 h 1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62" h="143">
                    <a:moveTo>
                      <a:pt x="0" y="47"/>
                    </a:moveTo>
                    <a:lnTo>
                      <a:pt x="6" y="41"/>
                    </a:lnTo>
                    <a:lnTo>
                      <a:pt x="6" y="47"/>
                    </a:lnTo>
                    <a:lnTo>
                      <a:pt x="6" y="0"/>
                    </a:lnTo>
                    <a:lnTo>
                      <a:pt x="6" y="11"/>
                    </a:lnTo>
                    <a:lnTo>
                      <a:pt x="12" y="35"/>
                    </a:lnTo>
                    <a:lnTo>
                      <a:pt x="12" y="137"/>
                    </a:lnTo>
                    <a:lnTo>
                      <a:pt x="12" y="47"/>
                    </a:lnTo>
                    <a:lnTo>
                      <a:pt x="18" y="41"/>
                    </a:lnTo>
                    <a:lnTo>
                      <a:pt x="30" y="41"/>
                    </a:lnTo>
                    <a:lnTo>
                      <a:pt x="30" y="53"/>
                    </a:lnTo>
                    <a:lnTo>
                      <a:pt x="37" y="47"/>
                    </a:lnTo>
                    <a:lnTo>
                      <a:pt x="37" y="53"/>
                    </a:lnTo>
                    <a:lnTo>
                      <a:pt x="43" y="59"/>
                    </a:lnTo>
                    <a:lnTo>
                      <a:pt x="49" y="65"/>
                    </a:lnTo>
                    <a:lnTo>
                      <a:pt x="55" y="59"/>
                    </a:lnTo>
                    <a:lnTo>
                      <a:pt x="55" y="53"/>
                    </a:lnTo>
                    <a:lnTo>
                      <a:pt x="61" y="35"/>
                    </a:lnTo>
                    <a:lnTo>
                      <a:pt x="61" y="143"/>
                    </a:lnTo>
                    <a:lnTo>
                      <a:pt x="61" y="11"/>
                    </a:lnTo>
                    <a:lnTo>
                      <a:pt x="61" y="59"/>
                    </a:lnTo>
                    <a:lnTo>
                      <a:pt x="67" y="53"/>
                    </a:lnTo>
                    <a:lnTo>
                      <a:pt x="67" y="59"/>
                    </a:lnTo>
                    <a:lnTo>
                      <a:pt x="67" y="53"/>
                    </a:lnTo>
                    <a:lnTo>
                      <a:pt x="73" y="47"/>
                    </a:lnTo>
                    <a:lnTo>
                      <a:pt x="73" y="53"/>
                    </a:lnTo>
                    <a:lnTo>
                      <a:pt x="73" y="41"/>
                    </a:lnTo>
                    <a:lnTo>
                      <a:pt x="73" y="47"/>
                    </a:lnTo>
                    <a:lnTo>
                      <a:pt x="79" y="53"/>
                    </a:lnTo>
                    <a:lnTo>
                      <a:pt x="79" y="41"/>
                    </a:lnTo>
                    <a:lnTo>
                      <a:pt x="79" y="47"/>
                    </a:lnTo>
                    <a:lnTo>
                      <a:pt x="85" y="41"/>
                    </a:lnTo>
                    <a:lnTo>
                      <a:pt x="85" y="47"/>
                    </a:lnTo>
                    <a:lnTo>
                      <a:pt x="85" y="41"/>
                    </a:lnTo>
                    <a:lnTo>
                      <a:pt x="97" y="41"/>
                    </a:lnTo>
                    <a:lnTo>
                      <a:pt x="97" y="53"/>
                    </a:lnTo>
                    <a:lnTo>
                      <a:pt x="97" y="41"/>
                    </a:lnTo>
                    <a:lnTo>
                      <a:pt x="103" y="47"/>
                    </a:lnTo>
                    <a:lnTo>
                      <a:pt x="103" y="23"/>
                    </a:lnTo>
                    <a:lnTo>
                      <a:pt x="109" y="17"/>
                    </a:lnTo>
                    <a:lnTo>
                      <a:pt x="109" y="107"/>
                    </a:lnTo>
                    <a:lnTo>
                      <a:pt x="109" y="11"/>
                    </a:lnTo>
                    <a:lnTo>
                      <a:pt x="109" y="41"/>
                    </a:lnTo>
                    <a:lnTo>
                      <a:pt x="115" y="47"/>
                    </a:lnTo>
                    <a:lnTo>
                      <a:pt x="115" y="35"/>
                    </a:lnTo>
                    <a:lnTo>
                      <a:pt x="115" y="41"/>
                    </a:lnTo>
                    <a:lnTo>
                      <a:pt x="121" y="47"/>
                    </a:lnTo>
                    <a:lnTo>
                      <a:pt x="121" y="41"/>
                    </a:lnTo>
                    <a:lnTo>
                      <a:pt x="121" y="47"/>
                    </a:lnTo>
                    <a:lnTo>
                      <a:pt x="127" y="41"/>
                    </a:lnTo>
                    <a:lnTo>
                      <a:pt x="127" y="47"/>
                    </a:lnTo>
                    <a:lnTo>
                      <a:pt x="133" y="41"/>
                    </a:lnTo>
                    <a:lnTo>
                      <a:pt x="139" y="47"/>
                    </a:lnTo>
                    <a:lnTo>
                      <a:pt x="139" y="53"/>
                    </a:lnTo>
                    <a:lnTo>
                      <a:pt x="139" y="47"/>
                    </a:lnTo>
                    <a:lnTo>
                      <a:pt x="145" y="53"/>
                    </a:lnTo>
                    <a:lnTo>
                      <a:pt x="145" y="59"/>
                    </a:lnTo>
                    <a:lnTo>
                      <a:pt x="145" y="53"/>
                    </a:lnTo>
                    <a:lnTo>
                      <a:pt x="151" y="47"/>
                    </a:lnTo>
                    <a:lnTo>
                      <a:pt x="151" y="17"/>
                    </a:lnTo>
                    <a:lnTo>
                      <a:pt x="151" y="35"/>
                    </a:lnTo>
                    <a:lnTo>
                      <a:pt x="157" y="53"/>
                    </a:lnTo>
                    <a:lnTo>
                      <a:pt x="157" y="119"/>
                    </a:lnTo>
                    <a:lnTo>
                      <a:pt x="157" y="41"/>
                    </a:lnTo>
                    <a:lnTo>
                      <a:pt x="163" y="47"/>
                    </a:lnTo>
                    <a:lnTo>
                      <a:pt x="163" y="41"/>
                    </a:lnTo>
                    <a:lnTo>
                      <a:pt x="163" y="47"/>
                    </a:lnTo>
                    <a:lnTo>
                      <a:pt x="169" y="53"/>
                    </a:lnTo>
                    <a:lnTo>
                      <a:pt x="175" y="47"/>
                    </a:lnTo>
                    <a:lnTo>
                      <a:pt x="175" y="59"/>
                    </a:lnTo>
                    <a:lnTo>
                      <a:pt x="181" y="65"/>
                    </a:lnTo>
                    <a:lnTo>
                      <a:pt x="181" y="53"/>
                    </a:lnTo>
                    <a:lnTo>
                      <a:pt x="181" y="59"/>
                    </a:lnTo>
                    <a:lnTo>
                      <a:pt x="187" y="59"/>
                    </a:lnTo>
                    <a:lnTo>
                      <a:pt x="193" y="53"/>
                    </a:lnTo>
                    <a:lnTo>
                      <a:pt x="193" y="59"/>
                    </a:lnTo>
                    <a:lnTo>
                      <a:pt x="193" y="53"/>
                    </a:lnTo>
                    <a:lnTo>
                      <a:pt x="199" y="53"/>
                    </a:lnTo>
                    <a:lnTo>
                      <a:pt x="211" y="53"/>
                    </a:lnTo>
                    <a:lnTo>
                      <a:pt x="211" y="47"/>
                    </a:lnTo>
                    <a:lnTo>
                      <a:pt x="217" y="41"/>
                    </a:lnTo>
                    <a:lnTo>
                      <a:pt x="217" y="125"/>
                    </a:lnTo>
                    <a:lnTo>
                      <a:pt x="217" y="23"/>
                    </a:lnTo>
                    <a:lnTo>
                      <a:pt x="217" y="53"/>
                    </a:lnTo>
                    <a:lnTo>
                      <a:pt x="223" y="47"/>
                    </a:lnTo>
                    <a:lnTo>
                      <a:pt x="223" y="53"/>
                    </a:lnTo>
                    <a:lnTo>
                      <a:pt x="223" y="47"/>
                    </a:lnTo>
                    <a:lnTo>
                      <a:pt x="229" y="47"/>
                    </a:lnTo>
                    <a:lnTo>
                      <a:pt x="235" y="53"/>
                    </a:lnTo>
                    <a:lnTo>
                      <a:pt x="235" y="47"/>
                    </a:lnTo>
                    <a:lnTo>
                      <a:pt x="241" y="53"/>
                    </a:lnTo>
                    <a:lnTo>
                      <a:pt x="241" y="47"/>
                    </a:lnTo>
                    <a:lnTo>
                      <a:pt x="247" y="53"/>
                    </a:lnTo>
                    <a:lnTo>
                      <a:pt x="253" y="47"/>
                    </a:lnTo>
                    <a:lnTo>
                      <a:pt x="253" y="53"/>
                    </a:lnTo>
                    <a:lnTo>
                      <a:pt x="253" y="47"/>
                    </a:lnTo>
                    <a:lnTo>
                      <a:pt x="259" y="53"/>
                    </a:lnTo>
                    <a:lnTo>
                      <a:pt x="259" y="47"/>
                    </a:lnTo>
                    <a:lnTo>
                      <a:pt x="259" y="53"/>
                    </a:lnTo>
                    <a:lnTo>
                      <a:pt x="265" y="47"/>
                    </a:lnTo>
                    <a:lnTo>
                      <a:pt x="277" y="47"/>
                    </a:lnTo>
                    <a:lnTo>
                      <a:pt x="277" y="23"/>
                    </a:lnTo>
                    <a:lnTo>
                      <a:pt x="277" y="107"/>
                    </a:lnTo>
                    <a:lnTo>
                      <a:pt x="283" y="125"/>
                    </a:lnTo>
                    <a:lnTo>
                      <a:pt x="283" y="47"/>
                    </a:lnTo>
                    <a:lnTo>
                      <a:pt x="296" y="47"/>
                    </a:lnTo>
                    <a:lnTo>
                      <a:pt x="296" y="53"/>
                    </a:lnTo>
                    <a:lnTo>
                      <a:pt x="302" y="47"/>
                    </a:lnTo>
                    <a:lnTo>
                      <a:pt x="302" y="53"/>
                    </a:lnTo>
                    <a:lnTo>
                      <a:pt x="308" y="47"/>
                    </a:lnTo>
                    <a:lnTo>
                      <a:pt x="308" y="53"/>
                    </a:lnTo>
                    <a:lnTo>
                      <a:pt x="308" y="47"/>
                    </a:lnTo>
                    <a:lnTo>
                      <a:pt x="320" y="59"/>
                    </a:lnTo>
                    <a:lnTo>
                      <a:pt x="326" y="59"/>
                    </a:lnTo>
                    <a:lnTo>
                      <a:pt x="332" y="53"/>
                    </a:lnTo>
                    <a:lnTo>
                      <a:pt x="332" y="59"/>
                    </a:lnTo>
                    <a:lnTo>
                      <a:pt x="338" y="53"/>
                    </a:lnTo>
                    <a:lnTo>
                      <a:pt x="338" y="143"/>
                    </a:lnTo>
                    <a:lnTo>
                      <a:pt x="338" y="23"/>
                    </a:lnTo>
                    <a:lnTo>
                      <a:pt x="338" y="71"/>
                    </a:lnTo>
                    <a:lnTo>
                      <a:pt x="344" y="65"/>
                    </a:lnTo>
                    <a:lnTo>
                      <a:pt x="344" y="53"/>
                    </a:lnTo>
                    <a:lnTo>
                      <a:pt x="350" y="47"/>
                    </a:lnTo>
                    <a:lnTo>
                      <a:pt x="350" y="53"/>
                    </a:lnTo>
                    <a:lnTo>
                      <a:pt x="350" y="47"/>
                    </a:lnTo>
                    <a:lnTo>
                      <a:pt x="356" y="47"/>
                    </a:lnTo>
                    <a:lnTo>
                      <a:pt x="362" y="47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9" name="Freeform 89">
                <a:extLst>
                  <a:ext uri="{FF2B5EF4-FFF2-40B4-BE49-F238E27FC236}">
                    <a16:creationId xmlns:a16="http://schemas.microsoft.com/office/drawing/2014/main" id="{0F260966-255A-2E41-9BD4-6AA621F7C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3246"/>
                <a:ext cx="5" cy="2"/>
              </a:xfrm>
              <a:custGeom>
                <a:avLst/>
                <a:gdLst>
                  <a:gd name="T0" fmla="*/ 0 w 30"/>
                  <a:gd name="T1" fmla="*/ 0 h 6"/>
                  <a:gd name="T2" fmla="*/ 0 w 30"/>
                  <a:gd name="T3" fmla="*/ 2 h 6"/>
                  <a:gd name="T4" fmla="*/ 0 w 30"/>
                  <a:gd name="T5" fmla="*/ 0 h 6"/>
                  <a:gd name="T6" fmla="*/ 0 w 30"/>
                  <a:gd name="T7" fmla="*/ 0 h 6"/>
                  <a:gd name="T8" fmla="*/ 0 w 30"/>
                  <a:gd name="T9" fmla="*/ 2 h 6"/>
                  <a:gd name="T10" fmla="*/ 0 w 30"/>
                  <a:gd name="T11" fmla="*/ 0 h 6"/>
                  <a:gd name="T12" fmla="*/ 0 w 30"/>
                  <a:gd name="T13" fmla="*/ 2 h 6"/>
                  <a:gd name="T14" fmla="*/ 0 w 30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lnTo>
                      <a:pt x="6" y="6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30" y="6"/>
                    </a:lnTo>
                    <a:lnTo>
                      <a:pt x="30" y="0"/>
                    </a:lnTo>
                  </a:path>
                </a:pathLst>
              </a:custGeom>
              <a:noFill/>
              <a:ln w="936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" name="Freeform 90">
                <a:extLst>
                  <a:ext uri="{FF2B5EF4-FFF2-40B4-BE49-F238E27FC236}">
                    <a16:creationId xmlns:a16="http://schemas.microsoft.com/office/drawing/2014/main" id="{274BAA70-845E-6241-A5AE-8C8CB435B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3125"/>
                <a:ext cx="72" cy="77"/>
              </a:xfrm>
              <a:custGeom>
                <a:avLst/>
                <a:gdLst>
                  <a:gd name="T0" fmla="*/ 0 w 283"/>
                  <a:gd name="T1" fmla="*/ 19 h 144"/>
                  <a:gd name="T2" fmla="*/ 0 w 283"/>
                  <a:gd name="T3" fmla="*/ 19 h 144"/>
                  <a:gd name="T4" fmla="*/ 0 w 283"/>
                  <a:gd name="T5" fmla="*/ 2 h 144"/>
                  <a:gd name="T6" fmla="*/ 0 w 283"/>
                  <a:gd name="T7" fmla="*/ 17 h 144"/>
                  <a:gd name="T8" fmla="*/ 0 w 283"/>
                  <a:gd name="T9" fmla="*/ 17 h 144"/>
                  <a:gd name="T10" fmla="*/ 0 w 283"/>
                  <a:gd name="T11" fmla="*/ 19 h 144"/>
                  <a:gd name="T12" fmla="*/ 0 w 283"/>
                  <a:gd name="T13" fmla="*/ 17 h 144"/>
                  <a:gd name="T14" fmla="*/ 0 w 283"/>
                  <a:gd name="T15" fmla="*/ 16 h 144"/>
                  <a:gd name="T16" fmla="*/ 0 w 283"/>
                  <a:gd name="T17" fmla="*/ 17 h 144"/>
                  <a:gd name="T18" fmla="*/ 0 w 283"/>
                  <a:gd name="T19" fmla="*/ 17 h 144"/>
                  <a:gd name="T20" fmla="*/ 0 w 283"/>
                  <a:gd name="T21" fmla="*/ 13 h 144"/>
                  <a:gd name="T22" fmla="*/ 0 w 283"/>
                  <a:gd name="T23" fmla="*/ 17 h 144"/>
                  <a:gd name="T24" fmla="*/ 0 w 283"/>
                  <a:gd name="T25" fmla="*/ 16 h 144"/>
                  <a:gd name="T26" fmla="*/ 0 w 283"/>
                  <a:gd name="T27" fmla="*/ 31 h 144"/>
                  <a:gd name="T28" fmla="*/ 0 w 283"/>
                  <a:gd name="T29" fmla="*/ 17 h 144"/>
                  <a:gd name="T30" fmla="*/ 0 w 283"/>
                  <a:gd name="T31" fmla="*/ 20 h 144"/>
                  <a:gd name="T32" fmla="*/ 0 w 283"/>
                  <a:gd name="T33" fmla="*/ 20 h 144"/>
                  <a:gd name="T34" fmla="*/ 0 w 283"/>
                  <a:gd name="T35" fmla="*/ 17 h 144"/>
                  <a:gd name="T36" fmla="*/ 0 w 283"/>
                  <a:gd name="T37" fmla="*/ 16 h 144"/>
                  <a:gd name="T38" fmla="*/ 0 w 283"/>
                  <a:gd name="T39" fmla="*/ 16 h 144"/>
                  <a:gd name="T40" fmla="*/ 0 w 283"/>
                  <a:gd name="T41" fmla="*/ 16 h 144"/>
                  <a:gd name="T42" fmla="*/ 0 w 283"/>
                  <a:gd name="T43" fmla="*/ 14 h 144"/>
                  <a:gd name="T44" fmla="*/ 0 w 283"/>
                  <a:gd name="T45" fmla="*/ 13 h 144"/>
                  <a:gd name="T46" fmla="*/ 0 w 283"/>
                  <a:gd name="T47" fmla="*/ 16 h 144"/>
                  <a:gd name="T48" fmla="*/ 0 w 283"/>
                  <a:gd name="T49" fmla="*/ 0 h 144"/>
                  <a:gd name="T50" fmla="*/ 0 w 283"/>
                  <a:gd name="T51" fmla="*/ 31 h 144"/>
                  <a:gd name="T52" fmla="*/ 0 w 283"/>
                  <a:gd name="T53" fmla="*/ 20 h 144"/>
                  <a:gd name="T54" fmla="*/ 0 w 283"/>
                  <a:gd name="T55" fmla="*/ 20 h 144"/>
                  <a:gd name="T56" fmla="*/ 0 w 283"/>
                  <a:gd name="T57" fmla="*/ 21 h 144"/>
                  <a:gd name="T58" fmla="*/ 0 w 283"/>
                  <a:gd name="T59" fmla="*/ 17 h 144"/>
                  <a:gd name="T60" fmla="*/ 0 w 283"/>
                  <a:gd name="T61" fmla="*/ 19 h 144"/>
                  <a:gd name="T62" fmla="*/ 0 w 283"/>
                  <a:gd name="T63" fmla="*/ 17 h 144"/>
                  <a:gd name="T64" fmla="*/ 0 w 283"/>
                  <a:gd name="T65" fmla="*/ 14 h 144"/>
                  <a:gd name="T66" fmla="*/ 0 w 283"/>
                  <a:gd name="T67" fmla="*/ 16 h 144"/>
                  <a:gd name="T68" fmla="*/ 0 w 283"/>
                  <a:gd name="T69" fmla="*/ 16 h 144"/>
                  <a:gd name="T70" fmla="*/ 0 w 283"/>
                  <a:gd name="T71" fmla="*/ 17 h 144"/>
                  <a:gd name="T72" fmla="*/ 0 w 283"/>
                  <a:gd name="T73" fmla="*/ 16 h 144"/>
                  <a:gd name="T74" fmla="*/ 0 w 283"/>
                  <a:gd name="T75" fmla="*/ 28 h 144"/>
                  <a:gd name="T76" fmla="*/ 0 w 283"/>
                  <a:gd name="T77" fmla="*/ 17 h 144"/>
                  <a:gd name="T78" fmla="*/ 0 w 283"/>
                  <a:gd name="T79" fmla="*/ 21 h 144"/>
                  <a:gd name="T80" fmla="*/ 0 w 283"/>
                  <a:gd name="T81" fmla="*/ 16 h 144"/>
                  <a:gd name="T82" fmla="*/ 0 w 283"/>
                  <a:gd name="T83" fmla="*/ 17 h 1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3" h="144">
                    <a:moveTo>
                      <a:pt x="0" y="66"/>
                    </a:moveTo>
                    <a:lnTo>
                      <a:pt x="6" y="72"/>
                    </a:lnTo>
                    <a:lnTo>
                      <a:pt x="6" y="84"/>
                    </a:lnTo>
                    <a:lnTo>
                      <a:pt x="12" y="78"/>
                    </a:lnTo>
                    <a:lnTo>
                      <a:pt x="12" y="84"/>
                    </a:lnTo>
                    <a:lnTo>
                      <a:pt x="12" y="78"/>
                    </a:lnTo>
                    <a:lnTo>
                      <a:pt x="18" y="72"/>
                    </a:lnTo>
                    <a:lnTo>
                      <a:pt x="18" y="12"/>
                    </a:lnTo>
                    <a:lnTo>
                      <a:pt x="18" y="138"/>
                    </a:lnTo>
                    <a:lnTo>
                      <a:pt x="24" y="144"/>
                    </a:lnTo>
                    <a:lnTo>
                      <a:pt x="24" y="78"/>
                    </a:lnTo>
                    <a:lnTo>
                      <a:pt x="24" y="84"/>
                    </a:lnTo>
                    <a:lnTo>
                      <a:pt x="30" y="90"/>
                    </a:lnTo>
                    <a:lnTo>
                      <a:pt x="30" y="78"/>
                    </a:lnTo>
                    <a:lnTo>
                      <a:pt x="30" y="90"/>
                    </a:lnTo>
                    <a:lnTo>
                      <a:pt x="36" y="84"/>
                    </a:lnTo>
                    <a:lnTo>
                      <a:pt x="36" y="102"/>
                    </a:lnTo>
                    <a:lnTo>
                      <a:pt x="42" y="96"/>
                    </a:lnTo>
                    <a:lnTo>
                      <a:pt x="42" y="78"/>
                    </a:lnTo>
                    <a:lnTo>
                      <a:pt x="48" y="72"/>
                    </a:lnTo>
                    <a:lnTo>
                      <a:pt x="48" y="78"/>
                    </a:lnTo>
                    <a:lnTo>
                      <a:pt x="48" y="72"/>
                    </a:lnTo>
                    <a:lnTo>
                      <a:pt x="48" y="78"/>
                    </a:lnTo>
                    <a:lnTo>
                      <a:pt x="54" y="72"/>
                    </a:lnTo>
                    <a:lnTo>
                      <a:pt x="54" y="78"/>
                    </a:lnTo>
                    <a:lnTo>
                      <a:pt x="60" y="84"/>
                    </a:lnTo>
                    <a:lnTo>
                      <a:pt x="60" y="72"/>
                    </a:lnTo>
                    <a:lnTo>
                      <a:pt x="66" y="78"/>
                    </a:lnTo>
                    <a:lnTo>
                      <a:pt x="66" y="66"/>
                    </a:lnTo>
                    <a:lnTo>
                      <a:pt x="72" y="72"/>
                    </a:lnTo>
                    <a:lnTo>
                      <a:pt x="72" y="60"/>
                    </a:lnTo>
                    <a:lnTo>
                      <a:pt x="78" y="66"/>
                    </a:lnTo>
                    <a:lnTo>
                      <a:pt x="78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84" y="78"/>
                    </a:lnTo>
                    <a:lnTo>
                      <a:pt x="84" y="72"/>
                    </a:lnTo>
                    <a:lnTo>
                      <a:pt x="90" y="66"/>
                    </a:lnTo>
                    <a:lnTo>
                      <a:pt x="90" y="0"/>
                    </a:lnTo>
                    <a:lnTo>
                      <a:pt x="90" y="138"/>
                    </a:lnTo>
                    <a:lnTo>
                      <a:pt x="96" y="132"/>
                    </a:lnTo>
                    <a:lnTo>
                      <a:pt x="96" y="84"/>
                    </a:lnTo>
                    <a:lnTo>
                      <a:pt x="102" y="78"/>
                    </a:lnTo>
                    <a:lnTo>
                      <a:pt x="102" y="84"/>
                    </a:lnTo>
                    <a:lnTo>
                      <a:pt x="108" y="90"/>
                    </a:lnTo>
                    <a:lnTo>
                      <a:pt x="108" y="96"/>
                    </a:lnTo>
                    <a:lnTo>
                      <a:pt x="108" y="84"/>
                    </a:lnTo>
                    <a:lnTo>
                      <a:pt x="108" y="90"/>
                    </a:lnTo>
                    <a:lnTo>
                      <a:pt x="114" y="84"/>
                    </a:lnTo>
                    <a:lnTo>
                      <a:pt x="114" y="96"/>
                    </a:lnTo>
                    <a:lnTo>
                      <a:pt x="114" y="78"/>
                    </a:lnTo>
                    <a:lnTo>
                      <a:pt x="120" y="72"/>
                    </a:lnTo>
                    <a:lnTo>
                      <a:pt x="120" y="66"/>
                    </a:lnTo>
                    <a:lnTo>
                      <a:pt x="120" y="72"/>
                    </a:lnTo>
                    <a:lnTo>
                      <a:pt x="126" y="66"/>
                    </a:lnTo>
                    <a:lnTo>
                      <a:pt x="126" y="78"/>
                    </a:lnTo>
                    <a:lnTo>
                      <a:pt x="126" y="72"/>
                    </a:lnTo>
                    <a:lnTo>
                      <a:pt x="132" y="78"/>
                    </a:lnTo>
                    <a:lnTo>
                      <a:pt x="132" y="66"/>
                    </a:lnTo>
                    <a:lnTo>
                      <a:pt x="132" y="72"/>
                    </a:lnTo>
                    <a:lnTo>
                      <a:pt x="138" y="66"/>
                    </a:lnTo>
                    <a:lnTo>
                      <a:pt x="138" y="72"/>
                    </a:lnTo>
                    <a:lnTo>
                      <a:pt x="138" y="66"/>
                    </a:lnTo>
                    <a:lnTo>
                      <a:pt x="138" y="72"/>
                    </a:lnTo>
                    <a:lnTo>
                      <a:pt x="144" y="66"/>
                    </a:lnTo>
                    <a:lnTo>
                      <a:pt x="144" y="60"/>
                    </a:lnTo>
                    <a:lnTo>
                      <a:pt x="150" y="66"/>
                    </a:lnTo>
                    <a:lnTo>
                      <a:pt x="150" y="78"/>
                    </a:lnTo>
                    <a:lnTo>
                      <a:pt x="156" y="72"/>
                    </a:lnTo>
                    <a:lnTo>
                      <a:pt x="156" y="78"/>
                    </a:lnTo>
                    <a:lnTo>
                      <a:pt x="162" y="72"/>
                    </a:lnTo>
                    <a:lnTo>
                      <a:pt x="162" y="0"/>
                    </a:lnTo>
                    <a:lnTo>
                      <a:pt x="162" y="126"/>
                    </a:lnTo>
                    <a:lnTo>
                      <a:pt x="168" y="132"/>
                    </a:lnTo>
                    <a:lnTo>
                      <a:pt x="168" y="138"/>
                    </a:lnTo>
                    <a:lnTo>
                      <a:pt x="168" y="84"/>
                    </a:lnTo>
                    <a:lnTo>
                      <a:pt x="174" y="78"/>
                    </a:lnTo>
                    <a:lnTo>
                      <a:pt x="174" y="90"/>
                    </a:lnTo>
                    <a:lnTo>
                      <a:pt x="174" y="72"/>
                    </a:lnTo>
                    <a:lnTo>
                      <a:pt x="174" y="84"/>
                    </a:lnTo>
                    <a:lnTo>
                      <a:pt x="180" y="90"/>
                    </a:lnTo>
                    <a:lnTo>
                      <a:pt x="180" y="96"/>
                    </a:lnTo>
                    <a:lnTo>
                      <a:pt x="180" y="90"/>
                    </a:lnTo>
                    <a:lnTo>
                      <a:pt x="186" y="96"/>
                    </a:lnTo>
                    <a:lnTo>
                      <a:pt x="186" y="78"/>
                    </a:lnTo>
                    <a:lnTo>
                      <a:pt x="186" y="84"/>
                    </a:lnTo>
                    <a:lnTo>
                      <a:pt x="192" y="78"/>
                    </a:lnTo>
                    <a:lnTo>
                      <a:pt x="192" y="66"/>
                    </a:lnTo>
                    <a:lnTo>
                      <a:pt x="192" y="78"/>
                    </a:lnTo>
                    <a:lnTo>
                      <a:pt x="198" y="84"/>
                    </a:lnTo>
                    <a:lnTo>
                      <a:pt x="198" y="66"/>
                    </a:lnTo>
                    <a:lnTo>
                      <a:pt x="198" y="72"/>
                    </a:lnTo>
                    <a:lnTo>
                      <a:pt x="204" y="78"/>
                    </a:lnTo>
                    <a:lnTo>
                      <a:pt x="204" y="72"/>
                    </a:lnTo>
                    <a:lnTo>
                      <a:pt x="210" y="78"/>
                    </a:lnTo>
                    <a:lnTo>
                      <a:pt x="210" y="66"/>
                    </a:lnTo>
                    <a:lnTo>
                      <a:pt x="210" y="72"/>
                    </a:lnTo>
                    <a:lnTo>
                      <a:pt x="216" y="66"/>
                    </a:lnTo>
                    <a:lnTo>
                      <a:pt x="216" y="72"/>
                    </a:lnTo>
                    <a:lnTo>
                      <a:pt x="216" y="60"/>
                    </a:lnTo>
                    <a:lnTo>
                      <a:pt x="216" y="66"/>
                    </a:lnTo>
                    <a:lnTo>
                      <a:pt x="222" y="72"/>
                    </a:lnTo>
                    <a:lnTo>
                      <a:pt x="222" y="54"/>
                    </a:lnTo>
                    <a:lnTo>
                      <a:pt x="222" y="84"/>
                    </a:lnTo>
                    <a:lnTo>
                      <a:pt x="228" y="78"/>
                    </a:lnTo>
                    <a:lnTo>
                      <a:pt x="228" y="66"/>
                    </a:lnTo>
                    <a:lnTo>
                      <a:pt x="228" y="78"/>
                    </a:lnTo>
                    <a:lnTo>
                      <a:pt x="235" y="72"/>
                    </a:lnTo>
                    <a:lnTo>
                      <a:pt x="235" y="6"/>
                    </a:lnTo>
                    <a:lnTo>
                      <a:pt x="235" y="114"/>
                    </a:lnTo>
                    <a:lnTo>
                      <a:pt x="241" y="126"/>
                    </a:lnTo>
                    <a:lnTo>
                      <a:pt x="241" y="138"/>
                    </a:lnTo>
                    <a:lnTo>
                      <a:pt x="241" y="84"/>
                    </a:lnTo>
                    <a:lnTo>
                      <a:pt x="247" y="78"/>
                    </a:lnTo>
                    <a:lnTo>
                      <a:pt x="247" y="84"/>
                    </a:lnTo>
                    <a:lnTo>
                      <a:pt x="259" y="96"/>
                    </a:lnTo>
                    <a:lnTo>
                      <a:pt x="253" y="96"/>
                    </a:lnTo>
                    <a:lnTo>
                      <a:pt x="259" y="78"/>
                    </a:lnTo>
                    <a:lnTo>
                      <a:pt x="265" y="72"/>
                    </a:lnTo>
                    <a:lnTo>
                      <a:pt x="265" y="78"/>
                    </a:lnTo>
                    <a:lnTo>
                      <a:pt x="271" y="78"/>
                    </a:lnTo>
                    <a:lnTo>
                      <a:pt x="277" y="78"/>
                    </a:lnTo>
                    <a:lnTo>
                      <a:pt x="283" y="84"/>
                    </a:lnTo>
                    <a:lnTo>
                      <a:pt x="283" y="72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" name="Freeform 91">
                <a:extLst>
                  <a:ext uri="{FF2B5EF4-FFF2-40B4-BE49-F238E27FC236}">
                    <a16:creationId xmlns:a16="http://schemas.microsoft.com/office/drawing/2014/main" id="{B6DC4C18-8CB7-B146-93BD-B4F673FFF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" y="3125"/>
                <a:ext cx="97" cy="74"/>
              </a:xfrm>
              <a:custGeom>
                <a:avLst/>
                <a:gdLst>
                  <a:gd name="T0" fmla="*/ 0 w 379"/>
                  <a:gd name="T1" fmla="*/ 18 h 138"/>
                  <a:gd name="T2" fmla="*/ 0 w 379"/>
                  <a:gd name="T3" fmla="*/ 15 h 138"/>
                  <a:gd name="T4" fmla="*/ 0 w 379"/>
                  <a:gd name="T5" fmla="*/ 18 h 138"/>
                  <a:gd name="T6" fmla="*/ 0 w 379"/>
                  <a:gd name="T7" fmla="*/ 2 h 138"/>
                  <a:gd name="T8" fmla="*/ 0 w 379"/>
                  <a:gd name="T9" fmla="*/ 32 h 138"/>
                  <a:gd name="T10" fmla="*/ 0 w 379"/>
                  <a:gd name="T11" fmla="*/ 19 h 138"/>
                  <a:gd name="T12" fmla="*/ 0 w 379"/>
                  <a:gd name="T13" fmla="*/ 21 h 138"/>
                  <a:gd name="T14" fmla="*/ 0 w 379"/>
                  <a:gd name="T15" fmla="*/ 17 h 138"/>
                  <a:gd name="T16" fmla="*/ 0 w 379"/>
                  <a:gd name="T17" fmla="*/ 17 h 138"/>
                  <a:gd name="T18" fmla="*/ 0 w 379"/>
                  <a:gd name="T19" fmla="*/ 12 h 138"/>
                  <a:gd name="T20" fmla="*/ 0 w 379"/>
                  <a:gd name="T21" fmla="*/ 15 h 138"/>
                  <a:gd name="T22" fmla="*/ 0 w 379"/>
                  <a:gd name="T23" fmla="*/ 2 h 138"/>
                  <a:gd name="T24" fmla="*/ 0 w 379"/>
                  <a:gd name="T25" fmla="*/ 29 h 138"/>
                  <a:gd name="T26" fmla="*/ 0 w 379"/>
                  <a:gd name="T27" fmla="*/ 15 h 138"/>
                  <a:gd name="T28" fmla="*/ 0 w 379"/>
                  <a:gd name="T29" fmla="*/ 21 h 138"/>
                  <a:gd name="T30" fmla="*/ 0 w 379"/>
                  <a:gd name="T31" fmla="*/ 15 h 138"/>
                  <a:gd name="T32" fmla="*/ 0 w 379"/>
                  <a:gd name="T33" fmla="*/ 17 h 138"/>
                  <a:gd name="T34" fmla="*/ 0 w 379"/>
                  <a:gd name="T35" fmla="*/ 15 h 138"/>
                  <a:gd name="T36" fmla="*/ 0 w 379"/>
                  <a:gd name="T37" fmla="*/ 12 h 138"/>
                  <a:gd name="T38" fmla="*/ 0 w 379"/>
                  <a:gd name="T39" fmla="*/ 17 h 138"/>
                  <a:gd name="T40" fmla="*/ 0 w 379"/>
                  <a:gd name="T41" fmla="*/ 0 h 138"/>
                  <a:gd name="T42" fmla="*/ 0 w 379"/>
                  <a:gd name="T43" fmla="*/ 17 h 138"/>
                  <a:gd name="T44" fmla="*/ 0 w 379"/>
                  <a:gd name="T45" fmla="*/ 19 h 138"/>
                  <a:gd name="T46" fmla="*/ 0 w 379"/>
                  <a:gd name="T47" fmla="*/ 15 h 138"/>
                  <a:gd name="T48" fmla="*/ 0 w 379"/>
                  <a:gd name="T49" fmla="*/ 17 h 138"/>
                  <a:gd name="T50" fmla="*/ 0 w 379"/>
                  <a:gd name="T51" fmla="*/ 15 h 138"/>
                  <a:gd name="T52" fmla="*/ 0 w 379"/>
                  <a:gd name="T53" fmla="*/ 12 h 138"/>
                  <a:gd name="T54" fmla="*/ 0 w 379"/>
                  <a:gd name="T55" fmla="*/ 18 h 138"/>
                  <a:gd name="T56" fmla="*/ 0 w 379"/>
                  <a:gd name="T57" fmla="*/ 0 h 138"/>
                  <a:gd name="T58" fmla="*/ 0 w 379"/>
                  <a:gd name="T59" fmla="*/ 17 h 138"/>
                  <a:gd name="T60" fmla="*/ 0 w 379"/>
                  <a:gd name="T61" fmla="*/ 21 h 138"/>
                  <a:gd name="T62" fmla="*/ 0 w 379"/>
                  <a:gd name="T63" fmla="*/ 15 h 138"/>
                  <a:gd name="T64" fmla="*/ 0 w 379"/>
                  <a:gd name="T65" fmla="*/ 17 h 138"/>
                  <a:gd name="T66" fmla="*/ 0 w 379"/>
                  <a:gd name="T67" fmla="*/ 14 h 138"/>
                  <a:gd name="T68" fmla="*/ 0 w 379"/>
                  <a:gd name="T69" fmla="*/ 15 h 138"/>
                  <a:gd name="T70" fmla="*/ 0 w 379"/>
                  <a:gd name="T71" fmla="*/ 30 h 138"/>
                  <a:gd name="T72" fmla="*/ 0 w 379"/>
                  <a:gd name="T73" fmla="*/ 17 h 138"/>
                  <a:gd name="T74" fmla="*/ 0 w 379"/>
                  <a:gd name="T75" fmla="*/ 18 h 138"/>
                  <a:gd name="T76" fmla="*/ 0 w 379"/>
                  <a:gd name="T77" fmla="*/ 17 h 138"/>
                  <a:gd name="T78" fmla="*/ 0 w 379"/>
                  <a:gd name="T79" fmla="*/ 15 h 138"/>
                  <a:gd name="T80" fmla="*/ 0 w 379"/>
                  <a:gd name="T81" fmla="*/ 14 h 138"/>
                  <a:gd name="T82" fmla="*/ 0 w 379"/>
                  <a:gd name="T83" fmla="*/ 17 h 13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9" h="138">
                    <a:moveTo>
                      <a:pt x="0" y="72"/>
                    </a:moveTo>
                    <a:lnTo>
                      <a:pt x="6" y="78"/>
                    </a:lnTo>
                    <a:lnTo>
                      <a:pt x="6" y="66"/>
                    </a:lnTo>
                    <a:lnTo>
                      <a:pt x="6" y="72"/>
                    </a:lnTo>
                    <a:lnTo>
                      <a:pt x="12" y="66"/>
                    </a:lnTo>
                    <a:lnTo>
                      <a:pt x="12" y="78"/>
                    </a:lnTo>
                    <a:lnTo>
                      <a:pt x="18" y="84"/>
                    </a:lnTo>
                    <a:lnTo>
                      <a:pt x="18" y="78"/>
                    </a:lnTo>
                    <a:lnTo>
                      <a:pt x="18" y="84"/>
                    </a:lnTo>
                    <a:lnTo>
                      <a:pt x="24" y="78"/>
                    </a:lnTo>
                    <a:lnTo>
                      <a:pt x="24" y="6"/>
                    </a:lnTo>
                    <a:lnTo>
                      <a:pt x="24" y="90"/>
                    </a:lnTo>
                    <a:lnTo>
                      <a:pt x="30" y="108"/>
                    </a:lnTo>
                    <a:lnTo>
                      <a:pt x="30" y="138"/>
                    </a:lnTo>
                    <a:lnTo>
                      <a:pt x="30" y="84"/>
                    </a:lnTo>
                    <a:lnTo>
                      <a:pt x="36" y="78"/>
                    </a:lnTo>
                    <a:lnTo>
                      <a:pt x="36" y="84"/>
                    </a:lnTo>
                    <a:lnTo>
                      <a:pt x="36" y="78"/>
                    </a:lnTo>
                    <a:lnTo>
                      <a:pt x="36" y="84"/>
                    </a:lnTo>
                    <a:lnTo>
                      <a:pt x="42" y="90"/>
                    </a:lnTo>
                    <a:lnTo>
                      <a:pt x="48" y="96"/>
                    </a:lnTo>
                    <a:lnTo>
                      <a:pt x="48" y="84"/>
                    </a:lnTo>
                    <a:lnTo>
                      <a:pt x="60" y="72"/>
                    </a:lnTo>
                    <a:lnTo>
                      <a:pt x="54" y="72"/>
                    </a:lnTo>
                    <a:lnTo>
                      <a:pt x="60" y="72"/>
                    </a:lnTo>
                    <a:lnTo>
                      <a:pt x="66" y="72"/>
                    </a:lnTo>
                    <a:lnTo>
                      <a:pt x="72" y="66"/>
                    </a:lnTo>
                    <a:lnTo>
                      <a:pt x="78" y="60"/>
                    </a:lnTo>
                    <a:lnTo>
                      <a:pt x="84" y="54"/>
                    </a:lnTo>
                    <a:lnTo>
                      <a:pt x="84" y="66"/>
                    </a:lnTo>
                    <a:lnTo>
                      <a:pt x="90" y="72"/>
                    </a:lnTo>
                    <a:lnTo>
                      <a:pt x="90" y="66"/>
                    </a:lnTo>
                    <a:lnTo>
                      <a:pt x="96" y="72"/>
                    </a:lnTo>
                    <a:lnTo>
                      <a:pt x="96" y="6"/>
                    </a:lnTo>
                    <a:lnTo>
                      <a:pt x="96" y="60"/>
                    </a:lnTo>
                    <a:lnTo>
                      <a:pt x="102" y="84"/>
                    </a:lnTo>
                    <a:lnTo>
                      <a:pt x="102" y="126"/>
                    </a:lnTo>
                    <a:lnTo>
                      <a:pt x="102" y="78"/>
                    </a:lnTo>
                    <a:lnTo>
                      <a:pt x="108" y="72"/>
                    </a:lnTo>
                    <a:lnTo>
                      <a:pt x="108" y="66"/>
                    </a:lnTo>
                    <a:lnTo>
                      <a:pt x="108" y="78"/>
                    </a:lnTo>
                    <a:lnTo>
                      <a:pt x="114" y="84"/>
                    </a:lnTo>
                    <a:lnTo>
                      <a:pt x="114" y="96"/>
                    </a:lnTo>
                    <a:lnTo>
                      <a:pt x="120" y="90"/>
                    </a:lnTo>
                    <a:lnTo>
                      <a:pt x="120" y="72"/>
                    </a:lnTo>
                    <a:lnTo>
                      <a:pt x="126" y="66"/>
                    </a:lnTo>
                    <a:lnTo>
                      <a:pt x="132" y="72"/>
                    </a:lnTo>
                    <a:lnTo>
                      <a:pt x="138" y="66"/>
                    </a:lnTo>
                    <a:lnTo>
                      <a:pt x="138" y="72"/>
                    </a:lnTo>
                    <a:lnTo>
                      <a:pt x="138" y="66"/>
                    </a:lnTo>
                    <a:lnTo>
                      <a:pt x="144" y="72"/>
                    </a:lnTo>
                    <a:lnTo>
                      <a:pt x="144" y="66"/>
                    </a:lnTo>
                    <a:lnTo>
                      <a:pt x="150" y="60"/>
                    </a:lnTo>
                    <a:lnTo>
                      <a:pt x="150" y="66"/>
                    </a:lnTo>
                    <a:lnTo>
                      <a:pt x="150" y="54"/>
                    </a:lnTo>
                    <a:lnTo>
                      <a:pt x="150" y="60"/>
                    </a:lnTo>
                    <a:lnTo>
                      <a:pt x="162" y="72"/>
                    </a:lnTo>
                    <a:lnTo>
                      <a:pt x="156" y="72"/>
                    </a:lnTo>
                    <a:lnTo>
                      <a:pt x="162" y="42"/>
                    </a:lnTo>
                    <a:lnTo>
                      <a:pt x="168" y="36"/>
                    </a:lnTo>
                    <a:lnTo>
                      <a:pt x="168" y="0"/>
                    </a:lnTo>
                    <a:lnTo>
                      <a:pt x="168" y="132"/>
                    </a:lnTo>
                    <a:lnTo>
                      <a:pt x="174" y="138"/>
                    </a:lnTo>
                    <a:lnTo>
                      <a:pt x="174" y="72"/>
                    </a:lnTo>
                    <a:lnTo>
                      <a:pt x="186" y="84"/>
                    </a:lnTo>
                    <a:lnTo>
                      <a:pt x="186" y="90"/>
                    </a:lnTo>
                    <a:lnTo>
                      <a:pt x="186" y="84"/>
                    </a:lnTo>
                    <a:lnTo>
                      <a:pt x="192" y="78"/>
                    </a:lnTo>
                    <a:lnTo>
                      <a:pt x="192" y="72"/>
                    </a:lnTo>
                    <a:lnTo>
                      <a:pt x="198" y="66"/>
                    </a:lnTo>
                    <a:lnTo>
                      <a:pt x="198" y="72"/>
                    </a:lnTo>
                    <a:lnTo>
                      <a:pt x="198" y="66"/>
                    </a:lnTo>
                    <a:lnTo>
                      <a:pt x="204" y="72"/>
                    </a:lnTo>
                    <a:lnTo>
                      <a:pt x="204" y="66"/>
                    </a:lnTo>
                    <a:lnTo>
                      <a:pt x="211" y="66"/>
                    </a:lnTo>
                    <a:lnTo>
                      <a:pt x="217" y="60"/>
                    </a:lnTo>
                    <a:lnTo>
                      <a:pt x="223" y="54"/>
                    </a:lnTo>
                    <a:lnTo>
                      <a:pt x="223" y="66"/>
                    </a:lnTo>
                    <a:lnTo>
                      <a:pt x="229" y="72"/>
                    </a:lnTo>
                    <a:lnTo>
                      <a:pt x="235" y="78"/>
                    </a:lnTo>
                    <a:lnTo>
                      <a:pt x="235" y="30"/>
                    </a:lnTo>
                    <a:lnTo>
                      <a:pt x="241" y="24"/>
                    </a:lnTo>
                    <a:lnTo>
                      <a:pt x="241" y="0"/>
                    </a:lnTo>
                    <a:lnTo>
                      <a:pt x="241" y="126"/>
                    </a:lnTo>
                    <a:lnTo>
                      <a:pt x="247" y="120"/>
                    </a:lnTo>
                    <a:lnTo>
                      <a:pt x="247" y="72"/>
                    </a:lnTo>
                    <a:lnTo>
                      <a:pt x="259" y="84"/>
                    </a:lnTo>
                    <a:lnTo>
                      <a:pt x="259" y="90"/>
                    </a:lnTo>
                    <a:lnTo>
                      <a:pt x="259" y="84"/>
                    </a:lnTo>
                    <a:lnTo>
                      <a:pt x="265" y="78"/>
                    </a:lnTo>
                    <a:lnTo>
                      <a:pt x="265" y="66"/>
                    </a:lnTo>
                    <a:lnTo>
                      <a:pt x="277" y="66"/>
                    </a:lnTo>
                    <a:lnTo>
                      <a:pt x="277" y="72"/>
                    </a:lnTo>
                    <a:lnTo>
                      <a:pt x="283" y="72"/>
                    </a:lnTo>
                    <a:lnTo>
                      <a:pt x="295" y="60"/>
                    </a:lnTo>
                    <a:lnTo>
                      <a:pt x="289" y="60"/>
                    </a:lnTo>
                    <a:lnTo>
                      <a:pt x="295" y="72"/>
                    </a:lnTo>
                    <a:lnTo>
                      <a:pt x="301" y="72"/>
                    </a:lnTo>
                    <a:lnTo>
                      <a:pt x="307" y="66"/>
                    </a:lnTo>
                    <a:lnTo>
                      <a:pt x="307" y="12"/>
                    </a:lnTo>
                    <a:lnTo>
                      <a:pt x="313" y="0"/>
                    </a:lnTo>
                    <a:lnTo>
                      <a:pt x="313" y="132"/>
                    </a:lnTo>
                    <a:lnTo>
                      <a:pt x="313" y="108"/>
                    </a:lnTo>
                    <a:lnTo>
                      <a:pt x="319" y="96"/>
                    </a:lnTo>
                    <a:lnTo>
                      <a:pt x="319" y="72"/>
                    </a:lnTo>
                    <a:lnTo>
                      <a:pt x="325" y="78"/>
                    </a:lnTo>
                    <a:lnTo>
                      <a:pt x="325" y="90"/>
                    </a:lnTo>
                    <a:lnTo>
                      <a:pt x="337" y="78"/>
                    </a:lnTo>
                    <a:lnTo>
                      <a:pt x="337" y="66"/>
                    </a:lnTo>
                    <a:lnTo>
                      <a:pt x="343" y="72"/>
                    </a:lnTo>
                    <a:lnTo>
                      <a:pt x="349" y="72"/>
                    </a:lnTo>
                    <a:lnTo>
                      <a:pt x="355" y="66"/>
                    </a:lnTo>
                    <a:lnTo>
                      <a:pt x="355" y="72"/>
                    </a:lnTo>
                    <a:lnTo>
                      <a:pt x="355" y="66"/>
                    </a:lnTo>
                    <a:lnTo>
                      <a:pt x="361" y="72"/>
                    </a:lnTo>
                    <a:lnTo>
                      <a:pt x="361" y="60"/>
                    </a:lnTo>
                    <a:lnTo>
                      <a:pt x="361" y="66"/>
                    </a:lnTo>
                    <a:lnTo>
                      <a:pt x="367" y="60"/>
                    </a:lnTo>
                    <a:lnTo>
                      <a:pt x="367" y="72"/>
                    </a:lnTo>
                    <a:lnTo>
                      <a:pt x="373" y="72"/>
                    </a:lnTo>
                    <a:lnTo>
                      <a:pt x="379" y="66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2" name="Freeform 92">
                <a:extLst>
                  <a:ext uri="{FF2B5EF4-FFF2-40B4-BE49-F238E27FC236}">
                    <a16:creationId xmlns:a16="http://schemas.microsoft.com/office/drawing/2014/main" id="{55E3CB07-90F6-614A-84E0-31EFC0E4B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" y="3129"/>
                <a:ext cx="75" cy="77"/>
              </a:xfrm>
              <a:custGeom>
                <a:avLst/>
                <a:gdLst>
                  <a:gd name="T0" fmla="*/ 0 w 295"/>
                  <a:gd name="T1" fmla="*/ 24 h 144"/>
                  <a:gd name="T2" fmla="*/ 0 w 295"/>
                  <a:gd name="T3" fmla="*/ 14 h 144"/>
                  <a:gd name="T4" fmla="*/ 0 w 295"/>
                  <a:gd name="T5" fmla="*/ 16 h 144"/>
                  <a:gd name="T6" fmla="*/ 0 w 295"/>
                  <a:gd name="T7" fmla="*/ 17 h 144"/>
                  <a:gd name="T8" fmla="*/ 0 w 295"/>
                  <a:gd name="T9" fmla="*/ 14 h 144"/>
                  <a:gd name="T10" fmla="*/ 0 w 295"/>
                  <a:gd name="T11" fmla="*/ 14 h 144"/>
                  <a:gd name="T12" fmla="*/ 0 w 295"/>
                  <a:gd name="T13" fmla="*/ 12 h 144"/>
                  <a:gd name="T14" fmla="*/ 0 w 295"/>
                  <a:gd name="T15" fmla="*/ 14 h 144"/>
                  <a:gd name="T16" fmla="*/ 0 w 295"/>
                  <a:gd name="T17" fmla="*/ 16 h 144"/>
                  <a:gd name="T18" fmla="*/ 0 w 295"/>
                  <a:gd name="T19" fmla="*/ 2 h 144"/>
                  <a:gd name="T20" fmla="*/ 0 w 295"/>
                  <a:gd name="T21" fmla="*/ 21 h 144"/>
                  <a:gd name="T22" fmla="*/ 0 w 295"/>
                  <a:gd name="T23" fmla="*/ 19 h 144"/>
                  <a:gd name="T24" fmla="*/ 0 w 295"/>
                  <a:gd name="T25" fmla="*/ 20 h 144"/>
                  <a:gd name="T26" fmla="*/ 0 w 295"/>
                  <a:gd name="T27" fmla="*/ 14 h 144"/>
                  <a:gd name="T28" fmla="*/ 0 w 295"/>
                  <a:gd name="T29" fmla="*/ 17 h 144"/>
                  <a:gd name="T30" fmla="*/ 0 w 295"/>
                  <a:gd name="T31" fmla="*/ 16 h 144"/>
                  <a:gd name="T32" fmla="*/ 0 w 295"/>
                  <a:gd name="T33" fmla="*/ 17 h 144"/>
                  <a:gd name="T34" fmla="*/ 0 w 295"/>
                  <a:gd name="T35" fmla="*/ 14 h 144"/>
                  <a:gd name="T36" fmla="*/ 0 w 295"/>
                  <a:gd name="T37" fmla="*/ 19 h 144"/>
                  <a:gd name="T38" fmla="*/ 0 w 295"/>
                  <a:gd name="T39" fmla="*/ 20 h 144"/>
                  <a:gd name="T40" fmla="*/ 0 w 295"/>
                  <a:gd name="T41" fmla="*/ 2 h 144"/>
                  <a:gd name="T42" fmla="*/ 0 w 295"/>
                  <a:gd name="T43" fmla="*/ 19 h 144"/>
                  <a:gd name="T44" fmla="*/ 0 w 295"/>
                  <a:gd name="T45" fmla="*/ 22 h 144"/>
                  <a:gd name="T46" fmla="*/ 0 w 295"/>
                  <a:gd name="T47" fmla="*/ 22 h 144"/>
                  <a:gd name="T48" fmla="*/ 0 w 295"/>
                  <a:gd name="T49" fmla="*/ 19 h 144"/>
                  <a:gd name="T50" fmla="*/ 0 w 295"/>
                  <a:gd name="T51" fmla="*/ 17 h 144"/>
                  <a:gd name="T52" fmla="*/ 0 w 295"/>
                  <a:gd name="T53" fmla="*/ 17 h 144"/>
                  <a:gd name="T54" fmla="*/ 0 w 295"/>
                  <a:gd name="T55" fmla="*/ 19 h 144"/>
                  <a:gd name="T56" fmla="*/ 0 w 295"/>
                  <a:gd name="T57" fmla="*/ 19 h 144"/>
                  <a:gd name="T58" fmla="*/ 0 w 295"/>
                  <a:gd name="T59" fmla="*/ 14 h 144"/>
                  <a:gd name="T60" fmla="*/ 0 w 295"/>
                  <a:gd name="T61" fmla="*/ 19 h 144"/>
                  <a:gd name="T62" fmla="*/ 0 w 295"/>
                  <a:gd name="T63" fmla="*/ 19 h 144"/>
                  <a:gd name="T64" fmla="*/ 0 w 295"/>
                  <a:gd name="T65" fmla="*/ 28 h 144"/>
                  <a:gd name="T66" fmla="*/ 0 w 295"/>
                  <a:gd name="T67" fmla="*/ 20 h 144"/>
                  <a:gd name="T68" fmla="*/ 0 w 295"/>
                  <a:gd name="T69" fmla="*/ 21 h 144"/>
                  <a:gd name="T70" fmla="*/ 0 w 295"/>
                  <a:gd name="T71" fmla="*/ 17 h 144"/>
                  <a:gd name="T72" fmla="*/ 0 w 295"/>
                  <a:gd name="T73" fmla="*/ 19 h 144"/>
                  <a:gd name="T74" fmla="*/ 0 w 295"/>
                  <a:gd name="T75" fmla="*/ 17 h 144"/>
                  <a:gd name="T76" fmla="*/ 0 w 295"/>
                  <a:gd name="T77" fmla="*/ 16 h 144"/>
                  <a:gd name="T78" fmla="*/ 0 w 295"/>
                  <a:gd name="T79" fmla="*/ 14 h 144"/>
                  <a:gd name="T80" fmla="*/ 0 w 295"/>
                  <a:gd name="T81" fmla="*/ 19 h 144"/>
                  <a:gd name="T82" fmla="*/ 0 w 295"/>
                  <a:gd name="T83" fmla="*/ 25 h 1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5" h="144">
                    <a:moveTo>
                      <a:pt x="0" y="60"/>
                    </a:moveTo>
                    <a:lnTo>
                      <a:pt x="0" y="0"/>
                    </a:lnTo>
                    <a:lnTo>
                      <a:pt x="0" y="108"/>
                    </a:lnTo>
                    <a:lnTo>
                      <a:pt x="6" y="114"/>
                    </a:lnTo>
                    <a:lnTo>
                      <a:pt x="6" y="120"/>
                    </a:lnTo>
                    <a:lnTo>
                      <a:pt x="6" y="66"/>
                    </a:lnTo>
                    <a:lnTo>
                      <a:pt x="12" y="72"/>
                    </a:lnTo>
                    <a:lnTo>
                      <a:pt x="12" y="66"/>
                    </a:lnTo>
                    <a:lnTo>
                      <a:pt x="12" y="72"/>
                    </a:lnTo>
                    <a:lnTo>
                      <a:pt x="18" y="78"/>
                    </a:lnTo>
                    <a:lnTo>
                      <a:pt x="18" y="84"/>
                    </a:lnTo>
                    <a:lnTo>
                      <a:pt x="18" y="78"/>
                    </a:lnTo>
                    <a:lnTo>
                      <a:pt x="30" y="66"/>
                    </a:lnTo>
                    <a:lnTo>
                      <a:pt x="30" y="60"/>
                    </a:lnTo>
                    <a:lnTo>
                      <a:pt x="30" y="66"/>
                    </a:lnTo>
                    <a:lnTo>
                      <a:pt x="36" y="60"/>
                    </a:lnTo>
                    <a:lnTo>
                      <a:pt x="36" y="66"/>
                    </a:lnTo>
                    <a:lnTo>
                      <a:pt x="48" y="66"/>
                    </a:lnTo>
                    <a:lnTo>
                      <a:pt x="42" y="66"/>
                    </a:lnTo>
                    <a:lnTo>
                      <a:pt x="48" y="54"/>
                    </a:lnTo>
                    <a:lnTo>
                      <a:pt x="48" y="60"/>
                    </a:lnTo>
                    <a:lnTo>
                      <a:pt x="54" y="54"/>
                    </a:lnTo>
                    <a:lnTo>
                      <a:pt x="54" y="66"/>
                    </a:lnTo>
                    <a:lnTo>
                      <a:pt x="60" y="72"/>
                    </a:lnTo>
                    <a:lnTo>
                      <a:pt x="60" y="66"/>
                    </a:lnTo>
                    <a:lnTo>
                      <a:pt x="60" y="72"/>
                    </a:lnTo>
                    <a:lnTo>
                      <a:pt x="66" y="78"/>
                    </a:lnTo>
                    <a:lnTo>
                      <a:pt x="66" y="6"/>
                    </a:lnTo>
                    <a:lnTo>
                      <a:pt x="72" y="6"/>
                    </a:lnTo>
                    <a:lnTo>
                      <a:pt x="72" y="126"/>
                    </a:lnTo>
                    <a:lnTo>
                      <a:pt x="72" y="102"/>
                    </a:lnTo>
                    <a:lnTo>
                      <a:pt x="78" y="96"/>
                    </a:lnTo>
                    <a:lnTo>
                      <a:pt x="78" y="72"/>
                    </a:lnTo>
                    <a:lnTo>
                      <a:pt x="78" y="78"/>
                    </a:lnTo>
                    <a:lnTo>
                      <a:pt x="85" y="84"/>
                    </a:lnTo>
                    <a:lnTo>
                      <a:pt x="85" y="78"/>
                    </a:lnTo>
                    <a:lnTo>
                      <a:pt x="85" y="84"/>
                    </a:lnTo>
                    <a:lnTo>
                      <a:pt x="91" y="90"/>
                    </a:lnTo>
                    <a:lnTo>
                      <a:pt x="91" y="78"/>
                    </a:lnTo>
                    <a:lnTo>
                      <a:pt x="97" y="72"/>
                    </a:lnTo>
                    <a:lnTo>
                      <a:pt x="97" y="66"/>
                    </a:lnTo>
                    <a:lnTo>
                      <a:pt x="97" y="72"/>
                    </a:lnTo>
                    <a:lnTo>
                      <a:pt x="109" y="72"/>
                    </a:lnTo>
                    <a:lnTo>
                      <a:pt x="109" y="78"/>
                    </a:lnTo>
                    <a:lnTo>
                      <a:pt x="109" y="72"/>
                    </a:lnTo>
                    <a:lnTo>
                      <a:pt x="115" y="78"/>
                    </a:lnTo>
                    <a:lnTo>
                      <a:pt x="115" y="72"/>
                    </a:lnTo>
                    <a:lnTo>
                      <a:pt x="115" y="78"/>
                    </a:lnTo>
                    <a:lnTo>
                      <a:pt x="121" y="72"/>
                    </a:lnTo>
                    <a:lnTo>
                      <a:pt x="121" y="78"/>
                    </a:lnTo>
                    <a:lnTo>
                      <a:pt x="121" y="72"/>
                    </a:lnTo>
                    <a:lnTo>
                      <a:pt x="127" y="66"/>
                    </a:lnTo>
                    <a:lnTo>
                      <a:pt x="127" y="72"/>
                    </a:lnTo>
                    <a:lnTo>
                      <a:pt x="133" y="78"/>
                    </a:lnTo>
                    <a:lnTo>
                      <a:pt x="133" y="84"/>
                    </a:lnTo>
                    <a:lnTo>
                      <a:pt x="133" y="78"/>
                    </a:lnTo>
                    <a:lnTo>
                      <a:pt x="139" y="84"/>
                    </a:lnTo>
                    <a:lnTo>
                      <a:pt x="139" y="90"/>
                    </a:lnTo>
                    <a:lnTo>
                      <a:pt x="139" y="48"/>
                    </a:lnTo>
                    <a:lnTo>
                      <a:pt x="145" y="42"/>
                    </a:lnTo>
                    <a:lnTo>
                      <a:pt x="145" y="12"/>
                    </a:lnTo>
                    <a:lnTo>
                      <a:pt x="145" y="138"/>
                    </a:lnTo>
                    <a:lnTo>
                      <a:pt x="151" y="132"/>
                    </a:lnTo>
                    <a:lnTo>
                      <a:pt x="151" y="84"/>
                    </a:lnTo>
                    <a:lnTo>
                      <a:pt x="151" y="90"/>
                    </a:lnTo>
                    <a:lnTo>
                      <a:pt x="157" y="96"/>
                    </a:lnTo>
                    <a:lnTo>
                      <a:pt x="163" y="102"/>
                    </a:lnTo>
                    <a:lnTo>
                      <a:pt x="163" y="96"/>
                    </a:lnTo>
                    <a:lnTo>
                      <a:pt x="163" y="102"/>
                    </a:lnTo>
                    <a:lnTo>
                      <a:pt x="169" y="96"/>
                    </a:lnTo>
                    <a:lnTo>
                      <a:pt x="169" y="78"/>
                    </a:lnTo>
                    <a:lnTo>
                      <a:pt x="169" y="84"/>
                    </a:lnTo>
                    <a:lnTo>
                      <a:pt x="175" y="78"/>
                    </a:lnTo>
                    <a:lnTo>
                      <a:pt x="175" y="84"/>
                    </a:lnTo>
                    <a:lnTo>
                      <a:pt x="175" y="78"/>
                    </a:lnTo>
                    <a:lnTo>
                      <a:pt x="181" y="84"/>
                    </a:lnTo>
                    <a:lnTo>
                      <a:pt x="181" y="78"/>
                    </a:lnTo>
                    <a:lnTo>
                      <a:pt x="181" y="84"/>
                    </a:lnTo>
                    <a:lnTo>
                      <a:pt x="187" y="78"/>
                    </a:lnTo>
                    <a:lnTo>
                      <a:pt x="187" y="84"/>
                    </a:lnTo>
                    <a:lnTo>
                      <a:pt x="193" y="78"/>
                    </a:lnTo>
                    <a:lnTo>
                      <a:pt x="193" y="84"/>
                    </a:lnTo>
                    <a:lnTo>
                      <a:pt x="193" y="78"/>
                    </a:lnTo>
                    <a:lnTo>
                      <a:pt x="199" y="84"/>
                    </a:lnTo>
                    <a:lnTo>
                      <a:pt x="199" y="66"/>
                    </a:lnTo>
                    <a:lnTo>
                      <a:pt x="199" y="72"/>
                    </a:lnTo>
                    <a:lnTo>
                      <a:pt x="205" y="66"/>
                    </a:lnTo>
                    <a:lnTo>
                      <a:pt x="205" y="84"/>
                    </a:lnTo>
                    <a:lnTo>
                      <a:pt x="211" y="78"/>
                    </a:lnTo>
                    <a:lnTo>
                      <a:pt x="211" y="84"/>
                    </a:lnTo>
                    <a:lnTo>
                      <a:pt x="217" y="78"/>
                    </a:lnTo>
                    <a:lnTo>
                      <a:pt x="217" y="12"/>
                    </a:lnTo>
                    <a:lnTo>
                      <a:pt x="217" y="126"/>
                    </a:lnTo>
                    <a:lnTo>
                      <a:pt x="223" y="132"/>
                    </a:lnTo>
                    <a:lnTo>
                      <a:pt x="223" y="144"/>
                    </a:lnTo>
                    <a:lnTo>
                      <a:pt x="223" y="90"/>
                    </a:lnTo>
                    <a:lnTo>
                      <a:pt x="229" y="84"/>
                    </a:lnTo>
                    <a:lnTo>
                      <a:pt x="241" y="96"/>
                    </a:lnTo>
                    <a:lnTo>
                      <a:pt x="235" y="96"/>
                    </a:lnTo>
                    <a:lnTo>
                      <a:pt x="241" y="78"/>
                    </a:lnTo>
                    <a:lnTo>
                      <a:pt x="247" y="72"/>
                    </a:lnTo>
                    <a:lnTo>
                      <a:pt x="247" y="78"/>
                    </a:lnTo>
                    <a:lnTo>
                      <a:pt x="247" y="72"/>
                    </a:lnTo>
                    <a:lnTo>
                      <a:pt x="253" y="78"/>
                    </a:lnTo>
                    <a:lnTo>
                      <a:pt x="253" y="84"/>
                    </a:lnTo>
                    <a:lnTo>
                      <a:pt x="253" y="72"/>
                    </a:lnTo>
                    <a:lnTo>
                      <a:pt x="253" y="78"/>
                    </a:lnTo>
                    <a:lnTo>
                      <a:pt x="259" y="78"/>
                    </a:lnTo>
                    <a:lnTo>
                      <a:pt x="265" y="72"/>
                    </a:lnTo>
                    <a:lnTo>
                      <a:pt x="265" y="78"/>
                    </a:lnTo>
                    <a:lnTo>
                      <a:pt x="271" y="72"/>
                    </a:lnTo>
                    <a:lnTo>
                      <a:pt x="271" y="66"/>
                    </a:lnTo>
                    <a:lnTo>
                      <a:pt x="271" y="72"/>
                    </a:lnTo>
                    <a:lnTo>
                      <a:pt x="277" y="66"/>
                    </a:lnTo>
                    <a:lnTo>
                      <a:pt x="277" y="84"/>
                    </a:lnTo>
                    <a:lnTo>
                      <a:pt x="283" y="78"/>
                    </a:lnTo>
                    <a:lnTo>
                      <a:pt x="283" y="84"/>
                    </a:lnTo>
                    <a:lnTo>
                      <a:pt x="289" y="78"/>
                    </a:lnTo>
                    <a:lnTo>
                      <a:pt x="289" y="6"/>
                    </a:lnTo>
                    <a:lnTo>
                      <a:pt x="289" y="114"/>
                    </a:lnTo>
                    <a:lnTo>
                      <a:pt x="295" y="126"/>
                    </a:lnTo>
                    <a:lnTo>
                      <a:pt x="295" y="138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" name="Freeform 93">
                <a:extLst>
                  <a:ext uri="{FF2B5EF4-FFF2-40B4-BE49-F238E27FC236}">
                    <a16:creationId xmlns:a16="http://schemas.microsoft.com/office/drawing/2014/main" id="{DACDF9B4-E0CD-494F-BBF5-A1E672021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4" y="3122"/>
                <a:ext cx="90" cy="80"/>
              </a:xfrm>
              <a:custGeom>
                <a:avLst/>
                <a:gdLst>
                  <a:gd name="T0" fmla="*/ 0 w 350"/>
                  <a:gd name="T1" fmla="*/ 21 h 150"/>
                  <a:gd name="T2" fmla="*/ 0 w 350"/>
                  <a:gd name="T3" fmla="*/ 23 h 150"/>
                  <a:gd name="T4" fmla="*/ 0 w 350"/>
                  <a:gd name="T5" fmla="*/ 19 h 150"/>
                  <a:gd name="T6" fmla="*/ 0 w 350"/>
                  <a:gd name="T7" fmla="*/ 19 h 150"/>
                  <a:gd name="T8" fmla="*/ 0 w 350"/>
                  <a:gd name="T9" fmla="*/ 18 h 150"/>
                  <a:gd name="T10" fmla="*/ 0 w 350"/>
                  <a:gd name="T11" fmla="*/ 17 h 150"/>
                  <a:gd name="T12" fmla="*/ 0 w 350"/>
                  <a:gd name="T13" fmla="*/ 15 h 150"/>
                  <a:gd name="T14" fmla="*/ 0 w 350"/>
                  <a:gd name="T15" fmla="*/ 18 h 150"/>
                  <a:gd name="T16" fmla="*/ 0 w 350"/>
                  <a:gd name="T17" fmla="*/ 23 h 150"/>
                  <a:gd name="T18" fmla="*/ 0 w 350"/>
                  <a:gd name="T19" fmla="*/ 19 h 150"/>
                  <a:gd name="T20" fmla="*/ 0 w 350"/>
                  <a:gd name="T21" fmla="*/ 21 h 150"/>
                  <a:gd name="T22" fmla="*/ 0 w 350"/>
                  <a:gd name="T23" fmla="*/ 18 h 150"/>
                  <a:gd name="T24" fmla="*/ 0 w 350"/>
                  <a:gd name="T25" fmla="*/ 17 h 150"/>
                  <a:gd name="T26" fmla="*/ 0 w 350"/>
                  <a:gd name="T27" fmla="*/ 15 h 150"/>
                  <a:gd name="T28" fmla="*/ 0 w 350"/>
                  <a:gd name="T29" fmla="*/ 14 h 150"/>
                  <a:gd name="T30" fmla="*/ 0 w 350"/>
                  <a:gd name="T31" fmla="*/ 14 h 150"/>
                  <a:gd name="T32" fmla="*/ 0 w 350"/>
                  <a:gd name="T33" fmla="*/ 0 h 150"/>
                  <a:gd name="T34" fmla="*/ 0 w 350"/>
                  <a:gd name="T35" fmla="*/ 27 h 150"/>
                  <a:gd name="T36" fmla="*/ 0 w 350"/>
                  <a:gd name="T37" fmla="*/ 17 h 150"/>
                  <a:gd name="T38" fmla="*/ 0 w 350"/>
                  <a:gd name="T39" fmla="*/ 19 h 150"/>
                  <a:gd name="T40" fmla="*/ 0 w 350"/>
                  <a:gd name="T41" fmla="*/ 15 h 150"/>
                  <a:gd name="T42" fmla="*/ 0 w 350"/>
                  <a:gd name="T43" fmla="*/ 14 h 150"/>
                  <a:gd name="T44" fmla="*/ 0 w 350"/>
                  <a:gd name="T45" fmla="*/ 14 h 150"/>
                  <a:gd name="T46" fmla="*/ 0 w 350"/>
                  <a:gd name="T47" fmla="*/ 11 h 150"/>
                  <a:gd name="T48" fmla="*/ 0 w 350"/>
                  <a:gd name="T49" fmla="*/ 15 h 150"/>
                  <a:gd name="T50" fmla="*/ 0 w 350"/>
                  <a:gd name="T51" fmla="*/ 0 h 150"/>
                  <a:gd name="T52" fmla="*/ 0 w 350"/>
                  <a:gd name="T53" fmla="*/ 15 h 150"/>
                  <a:gd name="T54" fmla="*/ 0 w 350"/>
                  <a:gd name="T55" fmla="*/ 19 h 150"/>
                  <a:gd name="T56" fmla="*/ 0 w 350"/>
                  <a:gd name="T57" fmla="*/ 15 h 150"/>
                  <a:gd name="T58" fmla="*/ 0 w 350"/>
                  <a:gd name="T59" fmla="*/ 14 h 150"/>
                  <a:gd name="T60" fmla="*/ 0 w 350"/>
                  <a:gd name="T61" fmla="*/ 15 h 150"/>
                  <a:gd name="T62" fmla="*/ 0 w 350"/>
                  <a:gd name="T63" fmla="*/ 13 h 150"/>
                  <a:gd name="T64" fmla="*/ 0 w 350"/>
                  <a:gd name="T65" fmla="*/ 14 h 150"/>
                  <a:gd name="T66" fmla="*/ 0 w 350"/>
                  <a:gd name="T67" fmla="*/ 15 h 150"/>
                  <a:gd name="T68" fmla="*/ 0 w 350"/>
                  <a:gd name="T69" fmla="*/ 2 h 150"/>
                  <a:gd name="T70" fmla="*/ 0 w 350"/>
                  <a:gd name="T71" fmla="*/ 23 h 150"/>
                  <a:gd name="T72" fmla="*/ 0 w 350"/>
                  <a:gd name="T73" fmla="*/ 19 h 150"/>
                  <a:gd name="T74" fmla="*/ 0 w 350"/>
                  <a:gd name="T75" fmla="*/ 14 h 150"/>
                  <a:gd name="T76" fmla="*/ 0 w 350"/>
                  <a:gd name="T77" fmla="*/ 15 h 150"/>
                  <a:gd name="T78" fmla="*/ 0 w 350"/>
                  <a:gd name="T79" fmla="*/ 15 h 150"/>
                  <a:gd name="T80" fmla="*/ 0 w 350"/>
                  <a:gd name="T81" fmla="*/ 15 h 150"/>
                  <a:gd name="T82" fmla="*/ 0 w 350"/>
                  <a:gd name="T83" fmla="*/ 18 h 1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50" h="150">
                    <a:moveTo>
                      <a:pt x="0" y="150"/>
                    </a:moveTo>
                    <a:lnTo>
                      <a:pt x="0" y="96"/>
                    </a:lnTo>
                    <a:lnTo>
                      <a:pt x="12" y="96"/>
                    </a:lnTo>
                    <a:lnTo>
                      <a:pt x="12" y="108"/>
                    </a:lnTo>
                    <a:lnTo>
                      <a:pt x="12" y="102"/>
                    </a:lnTo>
                    <a:lnTo>
                      <a:pt x="18" y="108"/>
                    </a:lnTo>
                    <a:lnTo>
                      <a:pt x="18" y="90"/>
                    </a:lnTo>
                    <a:lnTo>
                      <a:pt x="24" y="84"/>
                    </a:lnTo>
                    <a:lnTo>
                      <a:pt x="24" y="90"/>
                    </a:lnTo>
                    <a:lnTo>
                      <a:pt x="24" y="84"/>
                    </a:lnTo>
                    <a:lnTo>
                      <a:pt x="30" y="90"/>
                    </a:lnTo>
                    <a:lnTo>
                      <a:pt x="30" y="84"/>
                    </a:lnTo>
                    <a:lnTo>
                      <a:pt x="42" y="84"/>
                    </a:lnTo>
                    <a:lnTo>
                      <a:pt x="42" y="78"/>
                    </a:lnTo>
                    <a:lnTo>
                      <a:pt x="42" y="84"/>
                    </a:lnTo>
                    <a:lnTo>
                      <a:pt x="49" y="78"/>
                    </a:lnTo>
                    <a:lnTo>
                      <a:pt x="49" y="72"/>
                    </a:lnTo>
                    <a:lnTo>
                      <a:pt x="49" y="78"/>
                    </a:lnTo>
                    <a:lnTo>
                      <a:pt x="55" y="72"/>
                    </a:lnTo>
                    <a:lnTo>
                      <a:pt x="55" y="90"/>
                    </a:lnTo>
                    <a:lnTo>
                      <a:pt x="55" y="84"/>
                    </a:lnTo>
                    <a:lnTo>
                      <a:pt x="61" y="84"/>
                    </a:lnTo>
                    <a:lnTo>
                      <a:pt x="67" y="78"/>
                    </a:lnTo>
                    <a:lnTo>
                      <a:pt x="67" y="18"/>
                    </a:lnTo>
                    <a:lnTo>
                      <a:pt x="67" y="108"/>
                    </a:lnTo>
                    <a:lnTo>
                      <a:pt x="73" y="120"/>
                    </a:lnTo>
                    <a:lnTo>
                      <a:pt x="73" y="138"/>
                    </a:lnTo>
                    <a:lnTo>
                      <a:pt x="73" y="90"/>
                    </a:lnTo>
                    <a:lnTo>
                      <a:pt x="85" y="90"/>
                    </a:lnTo>
                    <a:lnTo>
                      <a:pt x="85" y="102"/>
                    </a:lnTo>
                    <a:lnTo>
                      <a:pt x="91" y="96"/>
                    </a:lnTo>
                    <a:lnTo>
                      <a:pt x="91" y="84"/>
                    </a:lnTo>
                    <a:lnTo>
                      <a:pt x="97" y="78"/>
                    </a:lnTo>
                    <a:lnTo>
                      <a:pt x="97" y="84"/>
                    </a:lnTo>
                    <a:lnTo>
                      <a:pt x="109" y="84"/>
                    </a:lnTo>
                    <a:lnTo>
                      <a:pt x="103" y="84"/>
                    </a:lnTo>
                    <a:lnTo>
                      <a:pt x="109" y="78"/>
                    </a:lnTo>
                    <a:lnTo>
                      <a:pt x="115" y="72"/>
                    </a:lnTo>
                    <a:lnTo>
                      <a:pt x="115" y="78"/>
                    </a:lnTo>
                    <a:lnTo>
                      <a:pt x="115" y="72"/>
                    </a:lnTo>
                    <a:lnTo>
                      <a:pt x="121" y="66"/>
                    </a:lnTo>
                    <a:lnTo>
                      <a:pt x="121" y="60"/>
                    </a:lnTo>
                    <a:lnTo>
                      <a:pt x="121" y="66"/>
                    </a:lnTo>
                    <a:lnTo>
                      <a:pt x="127" y="60"/>
                    </a:lnTo>
                    <a:lnTo>
                      <a:pt x="127" y="72"/>
                    </a:lnTo>
                    <a:lnTo>
                      <a:pt x="133" y="66"/>
                    </a:lnTo>
                    <a:lnTo>
                      <a:pt x="133" y="72"/>
                    </a:lnTo>
                    <a:lnTo>
                      <a:pt x="139" y="66"/>
                    </a:lnTo>
                    <a:lnTo>
                      <a:pt x="139" y="0"/>
                    </a:lnTo>
                    <a:lnTo>
                      <a:pt x="139" y="114"/>
                    </a:lnTo>
                    <a:lnTo>
                      <a:pt x="145" y="120"/>
                    </a:lnTo>
                    <a:lnTo>
                      <a:pt x="145" y="126"/>
                    </a:lnTo>
                    <a:lnTo>
                      <a:pt x="145" y="78"/>
                    </a:lnTo>
                    <a:lnTo>
                      <a:pt x="151" y="72"/>
                    </a:lnTo>
                    <a:lnTo>
                      <a:pt x="151" y="78"/>
                    </a:lnTo>
                    <a:lnTo>
                      <a:pt x="157" y="84"/>
                    </a:lnTo>
                    <a:lnTo>
                      <a:pt x="163" y="90"/>
                    </a:lnTo>
                    <a:lnTo>
                      <a:pt x="163" y="66"/>
                    </a:lnTo>
                    <a:lnTo>
                      <a:pt x="169" y="66"/>
                    </a:lnTo>
                    <a:lnTo>
                      <a:pt x="175" y="72"/>
                    </a:lnTo>
                    <a:lnTo>
                      <a:pt x="175" y="66"/>
                    </a:lnTo>
                    <a:lnTo>
                      <a:pt x="187" y="66"/>
                    </a:lnTo>
                    <a:lnTo>
                      <a:pt x="181" y="66"/>
                    </a:lnTo>
                    <a:lnTo>
                      <a:pt x="187" y="66"/>
                    </a:lnTo>
                    <a:lnTo>
                      <a:pt x="193" y="60"/>
                    </a:lnTo>
                    <a:lnTo>
                      <a:pt x="193" y="66"/>
                    </a:lnTo>
                    <a:lnTo>
                      <a:pt x="193" y="54"/>
                    </a:lnTo>
                    <a:lnTo>
                      <a:pt x="193" y="60"/>
                    </a:lnTo>
                    <a:lnTo>
                      <a:pt x="199" y="54"/>
                    </a:lnTo>
                    <a:lnTo>
                      <a:pt x="199" y="72"/>
                    </a:lnTo>
                    <a:lnTo>
                      <a:pt x="205" y="66"/>
                    </a:lnTo>
                    <a:lnTo>
                      <a:pt x="205" y="72"/>
                    </a:lnTo>
                    <a:lnTo>
                      <a:pt x="205" y="66"/>
                    </a:lnTo>
                    <a:lnTo>
                      <a:pt x="211" y="60"/>
                    </a:lnTo>
                    <a:lnTo>
                      <a:pt x="211" y="0"/>
                    </a:lnTo>
                    <a:lnTo>
                      <a:pt x="211" y="120"/>
                    </a:lnTo>
                    <a:lnTo>
                      <a:pt x="217" y="126"/>
                    </a:lnTo>
                    <a:lnTo>
                      <a:pt x="217" y="72"/>
                    </a:lnTo>
                    <a:lnTo>
                      <a:pt x="217" y="78"/>
                    </a:lnTo>
                    <a:lnTo>
                      <a:pt x="229" y="78"/>
                    </a:lnTo>
                    <a:lnTo>
                      <a:pt x="229" y="90"/>
                    </a:lnTo>
                    <a:lnTo>
                      <a:pt x="235" y="84"/>
                    </a:lnTo>
                    <a:lnTo>
                      <a:pt x="235" y="72"/>
                    </a:lnTo>
                    <a:lnTo>
                      <a:pt x="247" y="72"/>
                    </a:lnTo>
                    <a:lnTo>
                      <a:pt x="241" y="72"/>
                    </a:lnTo>
                    <a:lnTo>
                      <a:pt x="247" y="66"/>
                    </a:lnTo>
                    <a:lnTo>
                      <a:pt x="247" y="72"/>
                    </a:lnTo>
                    <a:lnTo>
                      <a:pt x="253" y="66"/>
                    </a:lnTo>
                    <a:lnTo>
                      <a:pt x="253" y="72"/>
                    </a:lnTo>
                    <a:lnTo>
                      <a:pt x="259" y="66"/>
                    </a:lnTo>
                    <a:lnTo>
                      <a:pt x="259" y="72"/>
                    </a:lnTo>
                    <a:lnTo>
                      <a:pt x="259" y="60"/>
                    </a:lnTo>
                    <a:lnTo>
                      <a:pt x="265" y="66"/>
                    </a:lnTo>
                    <a:lnTo>
                      <a:pt x="265" y="60"/>
                    </a:lnTo>
                    <a:lnTo>
                      <a:pt x="265" y="66"/>
                    </a:lnTo>
                    <a:lnTo>
                      <a:pt x="271" y="72"/>
                    </a:lnTo>
                    <a:lnTo>
                      <a:pt x="271" y="78"/>
                    </a:lnTo>
                    <a:lnTo>
                      <a:pt x="271" y="72"/>
                    </a:lnTo>
                    <a:lnTo>
                      <a:pt x="277" y="78"/>
                    </a:lnTo>
                    <a:lnTo>
                      <a:pt x="277" y="6"/>
                    </a:lnTo>
                    <a:lnTo>
                      <a:pt x="283" y="12"/>
                    </a:lnTo>
                    <a:lnTo>
                      <a:pt x="283" y="132"/>
                    </a:lnTo>
                    <a:lnTo>
                      <a:pt x="283" y="114"/>
                    </a:lnTo>
                    <a:lnTo>
                      <a:pt x="289" y="108"/>
                    </a:lnTo>
                    <a:lnTo>
                      <a:pt x="289" y="78"/>
                    </a:lnTo>
                    <a:lnTo>
                      <a:pt x="301" y="90"/>
                    </a:lnTo>
                    <a:lnTo>
                      <a:pt x="295" y="90"/>
                    </a:lnTo>
                    <a:lnTo>
                      <a:pt x="301" y="84"/>
                    </a:lnTo>
                    <a:lnTo>
                      <a:pt x="314" y="72"/>
                    </a:lnTo>
                    <a:lnTo>
                      <a:pt x="314" y="66"/>
                    </a:lnTo>
                    <a:lnTo>
                      <a:pt x="314" y="72"/>
                    </a:lnTo>
                    <a:lnTo>
                      <a:pt x="320" y="78"/>
                    </a:lnTo>
                    <a:lnTo>
                      <a:pt x="320" y="72"/>
                    </a:lnTo>
                    <a:lnTo>
                      <a:pt x="326" y="78"/>
                    </a:lnTo>
                    <a:lnTo>
                      <a:pt x="326" y="72"/>
                    </a:lnTo>
                    <a:lnTo>
                      <a:pt x="332" y="66"/>
                    </a:lnTo>
                    <a:lnTo>
                      <a:pt x="332" y="60"/>
                    </a:lnTo>
                    <a:lnTo>
                      <a:pt x="332" y="72"/>
                    </a:lnTo>
                    <a:lnTo>
                      <a:pt x="338" y="66"/>
                    </a:lnTo>
                    <a:lnTo>
                      <a:pt x="338" y="78"/>
                    </a:lnTo>
                    <a:lnTo>
                      <a:pt x="344" y="84"/>
                    </a:lnTo>
                    <a:lnTo>
                      <a:pt x="350" y="78"/>
                    </a:lnTo>
                    <a:lnTo>
                      <a:pt x="350" y="6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4" name="Freeform 94">
                <a:extLst>
                  <a:ext uri="{FF2B5EF4-FFF2-40B4-BE49-F238E27FC236}">
                    <a16:creationId xmlns:a16="http://schemas.microsoft.com/office/drawing/2014/main" id="{6B0C19E6-468D-064E-AFCC-B05B22E16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3125"/>
                <a:ext cx="86" cy="81"/>
              </a:xfrm>
              <a:custGeom>
                <a:avLst/>
                <a:gdLst>
                  <a:gd name="T0" fmla="*/ 0 w 337"/>
                  <a:gd name="T1" fmla="*/ 30 h 150"/>
                  <a:gd name="T2" fmla="*/ 0 w 337"/>
                  <a:gd name="T3" fmla="*/ 17 h 150"/>
                  <a:gd name="T4" fmla="*/ 0 w 337"/>
                  <a:gd name="T5" fmla="*/ 18 h 150"/>
                  <a:gd name="T6" fmla="*/ 0 w 337"/>
                  <a:gd name="T7" fmla="*/ 21 h 150"/>
                  <a:gd name="T8" fmla="*/ 0 w 337"/>
                  <a:gd name="T9" fmla="*/ 17 h 150"/>
                  <a:gd name="T10" fmla="*/ 0 w 337"/>
                  <a:gd name="T11" fmla="*/ 17 h 150"/>
                  <a:gd name="T12" fmla="*/ 0 w 337"/>
                  <a:gd name="T13" fmla="*/ 16 h 150"/>
                  <a:gd name="T14" fmla="*/ 0 w 337"/>
                  <a:gd name="T15" fmla="*/ 20 h 150"/>
                  <a:gd name="T16" fmla="*/ 0 w 337"/>
                  <a:gd name="T17" fmla="*/ 3 h 150"/>
                  <a:gd name="T18" fmla="*/ 0 w 337"/>
                  <a:gd name="T19" fmla="*/ 20 h 150"/>
                  <a:gd name="T20" fmla="*/ 0 w 337"/>
                  <a:gd name="T21" fmla="*/ 21 h 150"/>
                  <a:gd name="T22" fmla="*/ 0 w 337"/>
                  <a:gd name="T23" fmla="*/ 18 h 150"/>
                  <a:gd name="T24" fmla="*/ 0 w 337"/>
                  <a:gd name="T25" fmla="*/ 18 h 150"/>
                  <a:gd name="T26" fmla="*/ 0 w 337"/>
                  <a:gd name="T27" fmla="*/ 17 h 150"/>
                  <a:gd name="T28" fmla="*/ 0 w 337"/>
                  <a:gd name="T29" fmla="*/ 20 h 150"/>
                  <a:gd name="T30" fmla="*/ 0 w 337"/>
                  <a:gd name="T31" fmla="*/ 8 h 150"/>
                  <a:gd name="T32" fmla="*/ 0 w 337"/>
                  <a:gd name="T33" fmla="*/ 33 h 150"/>
                  <a:gd name="T34" fmla="*/ 0 w 337"/>
                  <a:gd name="T35" fmla="*/ 21 h 150"/>
                  <a:gd name="T36" fmla="*/ 0 w 337"/>
                  <a:gd name="T37" fmla="*/ 22 h 150"/>
                  <a:gd name="T38" fmla="*/ 0 w 337"/>
                  <a:gd name="T39" fmla="*/ 21 h 150"/>
                  <a:gd name="T40" fmla="*/ 0 w 337"/>
                  <a:gd name="T41" fmla="*/ 18 h 150"/>
                  <a:gd name="T42" fmla="*/ 0 w 337"/>
                  <a:gd name="T43" fmla="*/ 21 h 150"/>
                  <a:gd name="T44" fmla="*/ 0 w 337"/>
                  <a:gd name="T45" fmla="*/ 20 h 150"/>
                  <a:gd name="T46" fmla="*/ 0 w 337"/>
                  <a:gd name="T47" fmla="*/ 20 h 150"/>
                  <a:gd name="T48" fmla="*/ 0 w 337"/>
                  <a:gd name="T49" fmla="*/ 20 h 150"/>
                  <a:gd name="T50" fmla="*/ 0 w 337"/>
                  <a:gd name="T51" fmla="*/ 21 h 150"/>
                  <a:gd name="T52" fmla="*/ 0 w 337"/>
                  <a:gd name="T53" fmla="*/ 22 h 150"/>
                  <a:gd name="T54" fmla="*/ 0 w 337"/>
                  <a:gd name="T55" fmla="*/ 7 h 150"/>
                  <a:gd name="T56" fmla="*/ 0 w 337"/>
                  <a:gd name="T57" fmla="*/ 35 h 150"/>
                  <a:gd name="T58" fmla="*/ 0 w 337"/>
                  <a:gd name="T59" fmla="*/ 25 h 150"/>
                  <a:gd name="T60" fmla="*/ 0 w 337"/>
                  <a:gd name="T61" fmla="*/ 27 h 150"/>
                  <a:gd name="T62" fmla="*/ 0 w 337"/>
                  <a:gd name="T63" fmla="*/ 25 h 150"/>
                  <a:gd name="T64" fmla="*/ 0 w 337"/>
                  <a:gd name="T65" fmla="*/ 22 h 150"/>
                  <a:gd name="T66" fmla="*/ 0 w 337"/>
                  <a:gd name="T67" fmla="*/ 24 h 150"/>
                  <a:gd name="T68" fmla="*/ 0 w 337"/>
                  <a:gd name="T69" fmla="*/ 24 h 150"/>
                  <a:gd name="T70" fmla="*/ 0 w 337"/>
                  <a:gd name="T71" fmla="*/ 22 h 150"/>
                  <a:gd name="T72" fmla="*/ 0 w 337"/>
                  <a:gd name="T73" fmla="*/ 24 h 150"/>
                  <a:gd name="T74" fmla="*/ 0 w 337"/>
                  <a:gd name="T75" fmla="*/ 17 h 150"/>
                  <a:gd name="T76" fmla="*/ 0 w 337"/>
                  <a:gd name="T77" fmla="*/ 35 h 150"/>
                  <a:gd name="T78" fmla="*/ 0 w 337"/>
                  <a:gd name="T79" fmla="*/ 24 h 150"/>
                  <a:gd name="T80" fmla="*/ 0 w 337"/>
                  <a:gd name="T81" fmla="*/ 22 h 150"/>
                  <a:gd name="T82" fmla="*/ 0 w 337"/>
                  <a:gd name="T83" fmla="*/ 20 h 1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37" h="150">
                    <a:moveTo>
                      <a:pt x="0" y="0"/>
                    </a:moveTo>
                    <a:lnTo>
                      <a:pt x="0" y="120"/>
                    </a:lnTo>
                    <a:lnTo>
                      <a:pt x="6" y="126"/>
                    </a:lnTo>
                    <a:lnTo>
                      <a:pt x="6" y="132"/>
                    </a:lnTo>
                    <a:lnTo>
                      <a:pt x="6" y="78"/>
                    </a:lnTo>
                    <a:lnTo>
                      <a:pt x="12" y="72"/>
                    </a:lnTo>
                    <a:lnTo>
                      <a:pt x="12" y="78"/>
                    </a:lnTo>
                    <a:lnTo>
                      <a:pt x="18" y="84"/>
                    </a:lnTo>
                    <a:lnTo>
                      <a:pt x="18" y="78"/>
                    </a:lnTo>
                    <a:lnTo>
                      <a:pt x="18" y="90"/>
                    </a:lnTo>
                    <a:lnTo>
                      <a:pt x="24" y="84"/>
                    </a:lnTo>
                    <a:lnTo>
                      <a:pt x="24" y="90"/>
                    </a:lnTo>
                    <a:lnTo>
                      <a:pt x="24" y="72"/>
                    </a:lnTo>
                    <a:lnTo>
                      <a:pt x="30" y="72"/>
                    </a:lnTo>
                    <a:lnTo>
                      <a:pt x="36" y="72"/>
                    </a:lnTo>
                    <a:lnTo>
                      <a:pt x="42" y="78"/>
                    </a:lnTo>
                    <a:lnTo>
                      <a:pt x="42" y="66"/>
                    </a:lnTo>
                    <a:lnTo>
                      <a:pt x="48" y="72"/>
                    </a:lnTo>
                    <a:lnTo>
                      <a:pt x="48" y="78"/>
                    </a:lnTo>
                    <a:lnTo>
                      <a:pt x="48" y="72"/>
                    </a:lnTo>
                    <a:lnTo>
                      <a:pt x="54" y="66"/>
                    </a:lnTo>
                    <a:lnTo>
                      <a:pt x="60" y="72"/>
                    </a:lnTo>
                    <a:lnTo>
                      <a:pt x="60" y="78"/>
                    </a:lnTo>
                    <a:lnTo>
                      <a:pt x="66" y="84"/>
                    </a:lnTo>
                    <a:lnTo>
                      <a:pt x="66" y="66"/>
                    </a:lnTo>
                    <a:lnTo>
                      <a:pt x="72" y="60"/>
                    </a:lnTo>
                    <a:lnTo>
                      <a:pt x="72" y="12"/>
                    </a:lnTo>
                    <a:lnTo>
                      <a:pt x="72" y="144"/>
                    </a:lnTo>
                    <a:lnTo>
                      <a:pt x="78" y="138"/>
                    </a:lnTo>
                    <a:lnTo>
                      <a:pt x="78" y="84"/>
                    </a:lnTo>
                    <a:lnTo>
                      <a:pt x="84" y="90"/>
                    </a:lnTo>
                    <a:lnTo>
                      <a:pt x="90" y="96"/>
                    </a:lnTo>
                    <a:lnTo>
                      <a:pt x="96" y="90"/>
                    </a:lnTo>
                    <a:lnTo>
                      <a:pt x="96" y="96"/>
                    </a:lnTo>
                    <a:lnTo>
                      <a:pt x="96" y="78"/>
                    </a:lnTo>
                    <a:lnTo>
                      <a:pt x="102" y="78"/>
                    </a:lnTo>
                    <a:lnTo>
                      <a:pt x="114" y="78"/>
                    </a:lnTo>
                    <a:lnTo>
                      <a:pt x="114" y="84"/>
                    </a:lnTo>
                    <a:lnTo>
                      <a:pt x="108" y="78"/>
                    </a:lnTo>
                    <a:lnTo>
                      <a:pt x="114" y="78"/>
                    </a:lnTo>
                    <a:lnTo>
                      <a:pt x="120" y="78"/>
                    </a:lnTo>
                    <a:lnTo>
                      <a:pt x="126" y="72"/>
                    </a:lnTo>
                    <a:lnTo>
                      <a:pt x="126" y="66"/>
                    </a:lnTo>
                    <a:lnTo>
                      <a:pt x="126" y="78"/>
                    </a:lnTo>
                    <a:lnTo>
                      <a:pt x="132" y="84"/>
                    </a:lnTo>
                    <a:lnTo>
                      <a:pt x="138" y="78"/>
                    </a:lnTo>
                    <a:lnTo>
                      <a:pt x="138" y="42"/>
                    </a:lnTo>
                    <a:lnTo>
                      <a:pt x="144" y="36"/>
                    </a:lnTo>
                    <a:lnTo>
                      <a:pt x="144" y="150"/>
                    </a:lnTo>
                    <a:lnTo>
                      <a:pt x="144" y="18"/>
                    </a:lnTo>
                    <a:lnTo>
                      <a:pt x="144" y="144"/>
                    </a:lnTo>
                    <a:lnTo>
                      <a:pt x="150" y="138"/>
                    </a:lnTo>
                    <a:lnTo>
                      <a:pt x="150" y="84"/>
                    </a:lnTo>
                    <a:lnTo>
                      <a:pt x="150" y="90"/>
                    </a:lnTo>
                    <a:lnTo>
                      <a:pt x="156" y="84"/>
                    </a:lnTo>
                    <a:lnTo>
                      <a:pt x="156" y="102"/>
                    </a:lnTo>
                    <a:lnTo>
                      <a:pt x="156" y="96"/>
                    </a:lnTo>
                    <a:lnTo>
                      <a:pt x="162" y="102"/>
                    </a:lnTo>
                    <a:lnTo>
                      <a:pt x="162" y="108"/>
                    </a:lnTo>
                    <a:lnTo>
                      <a:pt x="162" y="90"/>
                    </a:lnTo>
                    <a:lnTo>
                      <a:pt x="168" y="96"/>
                    </a:lnTo>
                    <a:lnTo>
                      <a:pt x="168" y="72"/>
                    </a:lnTo>
                    <a:lnTo>
                      <a:pt x="168" y="78"/>
                    </a:lnTo>
                    <a:lnTo>
                      <a:pt x="174" y="84"/>
                    </a:lnTo>
                    <a:lnTo>
                      <a:pt x="174" y="78"/>
                    </a:lnTo>
                    <a:lnTo>
                      <a:pt x="174" y="90"/>
                    </a:lnTo>
                    <a:lnTo>
                      <a:pt x="180" y="84"/>
                    </a:lnTo>
                    <a:lnTo>
                      <a:pt x="180" y="90"/>
                    </a:lnTo>
                    <a:lnTo>
                      <a:pt x="180" y="84"/>
                    </a:lnTo>
                    <a:lnTo>
                      <a:pt x="186" y="90"/>
                    </a:lnTo>
                    <a:lnTo>
                      <a:pt x="186" y="84"/>
                    </a:lnTo>
                    <a:lnTo>
                      <a:pt x="192" y="78"/>
                    </a:lnTo>
                    <a:lnTo>
                      <a:pt x="192" y="84"/>
                    </a:lnTo>
                    <a:lnTo>
                      <a:pt x="198" y="78"/>
                    </a:lnTo>
                    <a:lnTo>
                      <a:pt x="198" y="96"/>
                    </a:lnTo>
                    <a:lnTo>
                      <a:pt x="198" y="90"/>
                    </a:lnTo>
                    <a:lnTo>
                      <a:pt x="204" y="96"/>
                    </a:lnTo>
                    <a:lnTo>
                      <a:pt x="204" y="90"/>
                    </a:lnTo>
                    <a:lnTo>
                      <a:pt x="204" y="96"/>
                    </a:lnTo>
                    <a:lnTo>
                      <a:pt x="211" y="90"/>
                    </a:lnTo>
                    <a:lnTo>
                      <a:pt x="211" y="96"/>
                    </a:lnTo>
                    <a:lnTo>
                      <a:pt x="211" y="30"/>
                    </a:lnTo>
                    <a:lnTo>
                      <a:pt x="211" y="72"/>
                    </a:lnTo>
                    <a:lnTo>
                      <a:pt x="217" y="90"/>
                    </a:lnTo>
                    <a:lnTo>
                      <a:pt x="217" y="150"/>
                    </a:lnTo>
                    <a:lnTo>
                      <a:pt x="217" y="108"/>
                    </a:lnTo>
                    <a:lnTo>
                      <a:pt x="223" y="102"/>
                    </a:lnTo>
                    <a:lnTo>
                      <a:pt x="223" y="108"/>
                    </a:lnTo>
                    <a:lnTo>
                      <a:pt x="223" y="102"/>
                    </a:lnTo>
                    <a:lnTo>
                      <a:pt x="229" y="108"/>
                    </a:lnTo>
                    <a:lnTo>
                      <a:pt x="229" y="114"/>
                    </a:lnTo>
                    <a:lnTo>
                      <a:pt x="235" y="108"/>
                    </a:lnTo>
                    <a:lnTo>
                      <a:pt x="235" y="114"/>
                    </a:lnTo>
                    <a:lnTo>
                      <a:pt x="241" y="108"/>
                    </a:lnTo>
                    <a:lnTo>
                      <a:pt x="241" y="96"/>
                    </a:lnTo>
                    <a:lnTo>
                      <a:pt x="241" y="102"/>
                    </a:lnTo>
                    <a:lnTo>
                      <a:pt x="247" y="96"/>
                    </a:lnTo>
                    <a:lnTo>
                      <a:pt x="247" y="102"/>
                    </a:lnTo>
                    <a:lnTo>
                      <a:pt x="253" y="96"/>
                    </a:lnTo>
                    <a:lnTo>
                      <a:pt x="253" y="102"/>
                    </a:lnTo>
                    <a:lnTo>
                      <a:pt x="253" y="96"/>
                    </a:lnTo>
                    <a:lnTo>
                      <a:pt x="259" y="102"/>
                    </a:lnTo>
                    <a:lnTo>
                      <a:pt x="259" y="96"/>
                    </a:lnTo>
                    <a:lnTo>
                      <a:pt x="265" y="90"/>
                    </a:lnTo>
                    <a:lnTo>
                      <a:pt x="265" y="96"/>
                    </a:lnTo>
                    <a:lnTo>
                      <a:pt x="265" y="84"/>
                    </a:lnTo>
                    <a:lnTo>
                      <a:pt x="271" y="90"/>
                    </a:lnTo>
                    <a:lnTo>
                      <a:pt x="271" y="102"/>
                    </a:lnTo>
                    <a:lnTo>
                      <a:pt x="271" y="96"/>
                    </a:lnTo>
                    <a:lnTo>
                      <a:pt x="277" y="102"/>
                    </a:lnTo>
                    <a:lnTo>
                      <a:pt x="277" y="72"/>
                    </a:lnTo>
                    <a:lnTo>
                      <a:pt x="283" y="66"/>
                    </a:lnTo>
                    <a:lnTo>
                      <a:pt x="283" y="24"/>
                    </a:lnTo>
                    <a:lnTo>
                      <a:pt x="283" y="150"/>
                    </a:lnTo>
                    <a:lnTo>
                      <a:pt x="289" y="144"/>
                    </a:lnTo>
                    <a:lnTo>
                      <a:pt x="289" y="90"/>
                    </a:lnTo>
                    <a:lnTo>
                      <a:pt x="301" y="102"/>
                    </a:lnTo>
                    <a:lnTo>
                      <a:pt x="301" y="108"/>
                    </a:lnTo>
                    <a:lnTo>
                      <a:pt x="301" y="102"/>
                    </a:lnTo>
                    <a:lnTo>
                      <a:pt x="307" y="96"/>
                    </a:lnTo>
                    <a:lnTo>
                      <a:pt x="307" y="84"/>
                    </a:lnTo>
                    <a:lnTo>
                      <a:pt x="313" y="84"/>
                    </a:lnTo>
                    <a:lnTo>
                      <a:pt x="319" y="84"/>
                    </a:lnTo>
                    <a:lnTo>
                      <a:pt x="325" y="84"/>
                    </a:lnTo>
                    <a:lnTo>
                      <a:pt x="337" y="72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5" name="Freeform 95">
                <a:extLst>
                  <a:ext uri="{FF2B5EF4-FFF2-40B4-BE49-F238E27FC236}">
                    <a16:creationId xmlns:a16="http://schemas.microsoft.com/office/drawing/2014/main" id="{3E4AEB6E-5DFE-D64A-9FF2-D1B8731E1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3122"/>
                <a:ext cx="96" cy="80"/>
              </a:xfrm>
              <a:custGeom>
                <a:avLst/>
                <a:gdLst>
                  <a:gd name="T0" fmla="*/ 0 w 373"/>
                  <a:gd name="T1" fmla="*/ 19 h 150"/>
                  <a:gd name="T2" fmla="*/ 0 w 373"/>
                  <a:gd name="T3" fmla="*/ 4 h 150"/>
                  <a:gd name="T4" fmla="*/ 0 w 373"/>
                  <a:gd name="T5" fmla="*/ 33 h 150"/>
                  <a:gd name="T6" fmla="*/ 0 w 373"/>
                  <a:gd name="T7" fmla="*/ 22 h 150"/>
                  <a:gd name="T8" fmla="*/ 0 w 373"/>
                  <a:gd name="T9" fmla="*/ 22 h 150"/>
                  <a:gd name="T10" fmla="*/ 0 w 373"/>
                  <a:gd name="T11" fmla="*/ 18 h 150"/>
                  <a:gd name="T12" fmla="*/ 0 w 373"/>
                  <a:gd name="T13" fmla="*/ 19 h 150"/>
                  <a:gd name="T14" fmla="*/ 0 w 373"/>
                  <a:gd name="T15" fmla="*/ 18 h 150"/>
                  <a:gd name="T16" fmla="*/ 0 w 373"/>
                  <a:gd name="T17" fmla="*/ 15 h 150"/>
                  <a:gd name="T18" fmla="*/ 0 w 373"/>
                  <a:gd name="T19" fmla="*/ 18 h 150"/>
                  <a:gd name="T20" fmla="*/ 0 w 373"/>
                  <a:gd name="T21" fmla="*/ 2 h 150"/>
                  <a:gd name="T22" fmla="*/ 0 w 373"/>
                  <a:gd name="T23" fmla="*/ 19 h 150"/>
                  <a:gd name="T24" fmla="*/ 0 w 373"/>
                  <a:gd name="T25" fmla="*/ 22 h 150"/>
                  <a:gd name="T26" fmla="*/ 0 w 373"/>
                  <a:gd name="T27" fmla="*/ 21 h 150"/>
                  <a:gd name="T28" fmla="*/ 0 w 373"/>
                  <a:gd name="T29" fmla="*/ 19 h 150"/>
                  <a:gd name="T30" fmla="*/ 0 w 373"/>
                  <a:gd name="T31" fmla="*/ 15 h 150"/>
                  <a:gd name="T32" fmla="*/ 0 w 373"/>
                  <a:gd name="T33" fmla="*/ 19 h 150"/>
                  <a:gd name="T34" fmla="*/ 0 w 373"/>
                  <a:gd name="T35" fmla="*/ 19 h 150"/>
                  <a:gd name="T36" fmla="*/ 0 w 373"/>
                  <a:gd name="T37" fmla="*/ 26 h 150"/>
                  <a:gd name="T38" fmla="*/ 0 w 373"/>
                  <a:gd name="T39" fmla="*/ 19 h 150"/>
                  <a:gd name="T40" fmla="*/ 0 w 373"/>
                  <a:gd name="T41" fmla="*/ 19 h 150"/>
                  <a:gd name="T42" fmla="*/ 0 w 373"/>
                  <a:gd name="T43" fmla="*/ 17 h 150"/>
                  <a:gd name="T44" fmla="*/ 0 w 373"/>
                  <a:gd name="T45" fmla="*/ 17 h 150"/>
                  <a:gd name="T46" fmla="*/ 0 w 373"/>
                  <a:gd name="T47" fmla="*/ 14 h 150"/>
                  <a:gd name="T48" fmla="*/ 0 w 373"/>
                  <a:gd name="T49" fmla="*/ 17 h 150"/>
                  <a:gd name="T50" fmla="*/ 0 w 373"/>
                  <a:gd name="T51" fmla="*/ 4 h 150"/>
                  <a:gd name="T52" fmla="*/ 0 w 373"/>
                  <a:gd name="T53" fmla="*/ 29 h 150"/>
                  <a:gd name="T54" fmla="*/ 0 w 373"/>
                  <a:gd name="T55" fmla="*/ 21 h 150"/>
                  <a:gd name="T56" fmla="*/ 0 w 373"/>
                  <a:gd name="T57" fmla="*/ 17 h 150"/>
                  <a:gd name="T58" fmla="*/ 0 w 373"/>
                  <a:gd name="T59" fmla="*/ 17 h 150"/>
                  <a:gd name="T60" fmla="*/ 0 w 373"/>
                  <a:gd name="T61" fmla="*/ 15 h 150"/>
                  <a:gd name="T62" fmla="*/ 0 w 373"/>
                  <a:gd name="T63" fmla="*/ 14 h 150"/>
                  <a:gd name="T64" fmla="*/ 0 w 373"/>
                  <a:gd name="T65" fmla="*/ 15 h 150"/>
                  <a:gd name="T66" fmla="*/ 0 w 373"/>
                  <a:gd name="T67" fmla="*/ 27 h 150"/>
                  <a:gd name="T68" fmla="*/ 0 w 373"/>
                  <a:gd name="T69" fmla="*/ 18 h 150"/>
                  <a:gd name="T70" fmla="*/ 0 w 373"/>
                  <a:gd name="T71" fmla="*/ 19 h 150"/>
                  <a:gd name="T72" fmla="*/ 0 w 373"/>
                  <a:gd name="T73" fmla="*/ 17 h 150"/>
                  <a:gd name="T74" fmla="*/ 0 w 373"/>
                  <a:gd name="T75" fmla="*/ 15 h 150"/>
                  <a:gd name="T76" fmla="*/ 0 w 373"/>
                  <a:gd name="T77" fmla="*/ 17 h 150"/>
                  <a:gd name="T78" fmla="*/ 0 w 373"/>
                  <a:gd name="T79" fmla="*/ 14 h 150"/>
                  <a:gd name="T80" fmla="*/ 0 w 373"/>
                  <a:gd name="T81" fmla="*/ 18 h 150"/>
                  <a:gd name="T82" fmla="*/ 0 w 373"/>
                  <a:gd name="T83" fmla="*/ 0 h 1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3" h="150">
                    <a:moveTo>
                      <a:pt x="6" y="78"/>
                    </a:moveTo>
                    <a:lnTo>
                      <a:pt x="0" y="78"/>
                    </a:lnTo>
                    <a:lnTo>
                      <a:pt x="6" y="90"/>
                    </a:lnTo>
                    <a:lnTo>
                      <a:pt x="12" y="90"/>
                    </a:lnTo>
                    <a:lnTo>
                      <a:pt x="18" y="90"/>
                    </a:lnTo>
                    <a:lnTo>
                      <a:pt x="18" y="18"/>
                    </a:lnTo>
                    <a:lnTo>
                      <a:pt x="18" y="114"/>
                    </a:lnTo>
                    <a:lnTo>
                      <a:pt x="24" y="126"/>
                    </a:lnTo>
                    <a:lnTo>
                      <a:pt x="24" y="150"/>
                    </a:lnTo>
                    <a:lnTo>
                      <a:pt x="24" y="96"/>
                    </a:lnTo>
                    <a:lnTo>
                      <a:pt x="30" y="90"/>
                    </a:lnTo>
                    <a:lnTo>
                      <a:pt x="30" y="102"/>
                    </a:lnTo>
                    <a:lnTo>
                      <a:pt x="36" y="96"/>
                    </a:lnTo>
                    <a:lnTo>
                      <a:pt x="36" y="108"/>
                    </a:lnTo>
                    <a:lnTo>
                      <a:pt x="42" y="102"/>
                    </a:lnTo>
                    <a:lnTo>
                      <a:pt x="42" y="108"/>
                    </a:lnTo>
                    <a:lnTo>
                      <a:pt x="42" y="90"/>
                    </a:lnTo>
                    <a:lnTo>
                      <a:pt x="48" y="84"/>
                    </a:lnTo>
                    <a:lnTo>
                      <a:pt x="48" y="90"/>
                    </a:lnTo>
                    <a:lnTo>
                      <a:pt x="48" y="84"/>
                    </a:lnTo>
                    <a:lnTo>
                      <a:pt x="54" y="90"/>
                    </a:lnTo>
                    <a:lnTo>
                      <a:pt x="54" y="84"/>
                    </a:lnTo>
                    <a:lnTo>
                      <a:pt x="66" y="84"/>
                    </a:lnTo>
                    <a:lnTo>
                      <a:pt x="66" y="78"/>
                    </a:lnTo>
                    <a:lnTo>
                      <a:pt x="72" y="72"/>
                    </a:lnTo>
                    <a:lnTo>
                      <a:pt x="72" y="84"/>
                    </a:lnTo>
                    <a:lnTo>
                      <a:pt x="78" y="90"/>
                    </a:lnTo>
                    <a:lnTo>
                      <a:pt x="84" y="84"/>
                    </a:lnTo>
                    <a:lnTo>
                      <a:pt x="84" y="36"/>
                    </a:lnTo>
                    <a:lnTo>
                      <a:pt x="90" y="24"/>
                    </a:lnTo>
                    <a:lnTo>
                      <a:pt x="90" y="12"/>
                    </a:lnTo>
                    <a:lnTo>
                      <a:pt x="90" y="144"/>
                    </a:lnTo>
                    <a:lnTo>
                      <a:pt x="96" y="138"/>
                    </a:lnTo>
                    <a:lnTo>
                      <a:pt x="96" y="90"/>
                    </a:lnTo>
                    <a:lnTo>
                      <a:pt x="96" y="96"/>
                    </a:lnTo>
                    <a:lnTo>
                      <a:pt x="102" y="90"/>
                    </a:lnTo>
                    <a:lnTo>
                      <a:pt x="102" y="102"/>
                    </a:lnTo>
                    <a:lnTo>
                      <a:pt x="108" y="108"/>
                    </a:lnTo>
                    <a:lnTo>
                      <a:pt x="108" y="102"/>
                    </a:lnTo>
                    <a:lnTo>
                      <a:pt x="114" y="96"/>
                    </a:lnTo>
                    <a:lnTo>
                      <a:pt x="114" y="84"/>
                    </a:lnTo>
                    <a:lnTo>
                      <a:pt x="120" y="84"/>
                    </a:lnTo>
                    <a:lnTo>
                      <a:pt x="126" y="90"/>
                    </a:lnTo>
                    <a:lnTo>
                      <a:pt x="126" y="84"/>
                    </a:lnTo>
                    <a:lnTo>
                      <a:pt x="139" y="84"/>
                    </a:lnTo>
                    <a:lnTo>
                      <a:pt x="139" y="72"/>
                    </a:lnTo>
                    <a:lnTo>
                      <a:pt x="139" y="78"/>
                    </a:lnTo>
                    <a:lnTo>
                      <a:pt x="145" y="72"/>
                    </a:lnTo>
                    <a:lnTo>
                      <a:pt x="145" y="90"/>
                    </a:lnTo>
                    <a:lnTo>
                      <a:pt x="151" y="84"/>
                    </a:lnTo>
                    <a:lnTo>
                      <a:pt x="151" y="90"/>
                    </a:lnTo>
                    <a:lnTo>
                      <a:pt x="157" y="84"/>
                    </a:lnTo>
                    <a:lnTo>
                      <a:pt x="157" y="6"/>
                    </a:lnTo>
                    <a:lnTo>
                      <a:pt x="157" y="120"/>
                    </a:lnTo>
                    <a:lnTo>
                      <a:pt x="163" y="126"/>
                    </a:lnTo>
                    <a:lnTo>
                      <a:pt x="163" y="138"/>
                    </a:lnTo>
                    <a:lnTo>
                      <a:pt x="163" y="90"/>
                    </a:lnTo>
                    <a:lnTo>
                      <a:pt x="175" y="90"/>
                    </a:lnTo>
                    <a:lnTo>
                      <a:pt x="175" y="96"/>
                    </a:lnTo>
                    <a:lnTo>
                      <a:pt x="181" y="90"/>
                    </a:lnTo>
                    <a:lnTo>
                      <a:pt x="181" y="78"/>
                    </a:lnTo>
                    <a:lnTo>
                      <a:pt x="187" y="72"/>
                    </a:lnTo>
                    <a:lnTo>
                      <a:pt x="187" y="78"/>
                    </a:lnTo>
                    <a:lnTo>
                      <a:pt x="187" y="72"/>
                    </a:lnTo>
                    <a:lnTo>
                      <a:pt x="193" y="78"/>
                    </a:lnTo>
                    <a:lnTo>
                      <a:pt x="199" y="78"/>
                    </a:lnTo>
                    <a:lnTo>
                      <a:pt x="205" y="72"/>
                    </a:lnTo>
                    <a:lnTo>
                      <a:pt x="205" y="66"/>
                    </a:lnTo>
                    <a:lnTo>
                      <a:pt x="211" y="72"/>
                    </a:lnTo>
                    <a:lnTo>
                      <a:pt x="211" y="66"/>
                    </a:lnTo>
                    <a:lnTo>
                      <a:pt x="211" y="78"/>
                    </a:lnTo>
                    <a:lnTo>
                      <a:pt x="217" y="78"/>
                    </a:lnTo>
                    <a:lnTo>
                      <a:pt x="223" y="78"/>
                    </a:lnTo>
                    <a:lnTo>
                      <a:pt x="223" y="18"/>
                    </a:lnTo>
                    <a:lnTo>
                      <a:pt x="229" y="6"/>
                    </a:lnTo>
                    <a:lnTo>
                      <a:pt x="229" y="138"/>
                    </a:lnTo>
                    <a:lnTo>
                      <a:pt x="229" y="132"/>
                    </a:lnTo>
                    <a:lnTo>
                      <a:pt x="235" y="126"/>
                    </a:lnTo>
                    <a:lnTo>
                      <a:pt x="235" y="84"/>
                    </a:lnTo>
                    <a:lnTo>
                      <a:pt x="247" y="96"/>
                    </a:lnTo>
                    <a:lnTo>
                      <a:pt x="241" y="96"/>
                    </a:lnTo>
                    <a:lnTo>
                      <a:pt x="247" y="84"/>
                    </a:lnTo>
                    <a:lnTo>
                      <a:pt x="253" y="78"/>
                    </a:lnTo>
                    <a:lnTo>
                      <a:pt x="265" y="78"/>
                    </a:lnTo>
                    <a:lnTo>
                      <a:pt x="259" y="78"/>
                    </a:lnTo>
                    <a:lnTo>
                      <a:pt x="265" y="78"/>
                    </a:lnTo>
                    <a:lnTo>
                      <a:pt x="271" y="72"/>
                    </a:lnTo>
                    <a:lnTo>
                      <a:pt x="271" y="78"/>
                    </a:lnTo>
                    <a:lnTo>
                      <a:pt x="271" y="72"/>
                    </a:lnTo>
                    <a:lnTo>
                      <a:pt x="277" y="66"/>
                    </a:lnTo>
                    <a:lnTo>
                      <a:pt x="277" y="72"/>
                    </a:lnTo>
                    <a:lnTo>
                      <a:pt x="277" y="66"/>
                    </a:lnTo>
                    <a:lnTo>
                      <a:pt x="289" y="78"/>
                    </a:lnTo>
                    <a:lnTo>
                      <a:pt x="289" y="84"/>
                    </a:lnTo>
                    <a:lnTo>
                      <a:pt x="289" y="72"/>
                    </a:lnTo>
                    <a:lnTo>
                      <a:pt x="295" y="60"/>
                    </a:lnTo>
                    <a:lnTo>
                      <a:pt x="295" y="0"/>
                    </a:lnTo>
                    <a:lnTo>
                      <a:pt x="295" y="126"/>
                    </a:lnTo>
                    <a:lnTo>
                      <a:pt x="301" y="132"/>
                    </a:lnTo>
                    <a:lnTo>
                      <a:pt x="301" y="138"/>
                    </a:lnTo>
                    <a:lnTo>
                      <a:pt x="301" y="84"/>
                    </a:lnTo>
                    <a:lnTo>
                      <a:pt x="307" y="90"/>
                    </a:lnTo>
                    <a:lnTo>
                      <a:pt x="313" y="96"/>
                    </a:lnTo>
                    <a:lnTo>
                      <a:pt x="319" y="90"/>
                    </a:lnTo>
                    <a:lnTo>
                      <a:pt x="319" y="78"/>
                    </a:lnTo>
                    <a:lnTo>
                      <a:pt x="325" y="72"/>
                    </a:lnTo>
                    <a:lnTo>
                      <a:pt x="325" y="78"/>
                    </a:lnTo>
                    <a:lnTo>
                      <a:pt x="325" y="72"/>
                    </a:lnTo>
                    <a:lnTo>
                      <a:pt x="331" y="78"/>
                    </a:lnTo>
                    <a:lnTo>
                      <a:pt x="331" y="72"/>
                    </a:lnTo>
                    <a:lnTo>
                      <a:pt x="331" y="78"/>
                    </a:lnTo>
                    <a:lnTo>
                      <a:pt x="343" y="78"/>
                    </a:lnTo>
                    <a:lnTo>
                      <a:pt x="343" y="66"/>
                    </a:lnTo>
                    <a:lnTo>
                      <a:pt x="349" y="72"/>
                    </a:lnTo>
                    <a:lnTo>
                      <a:pt x="349" y="66"/>
                    </a:lnTo>
                    <a:lnTo>
                      <a:pt x="349" y="72"/>
                    </a:lnTo>
                    <a:lnTo>
                      <a:pt x="355" y="78"/>
                    </a:lnTo>
                    <a:lnTo>
                      <a:pt x="361" y="84"/>
                    </a:lnTo>
                    <a:lnTo>
                      <a:pt x="361" y="42"/>
                    </a:lnTo>
                    <a:lnTo>
                      <a:pt x="367" y="36"/>
                    </a:lnTo>
                    <a:lnTo>
                      <a:pt x="367" y="0"/>
                    </a:lnTo>
                    <a:lnTo>
                      <a:pt x="367" y="138"/>
                    </a:lnTo>
                    <a:lnTo>
                      <a:pt x="373" y="132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6" name="Freeform 96">
                <a:extLst>
                  <a:ext uri="{FF2B5EF4-FFF2-40B4-BE49-F238E27FC236}">
                    <a16:creationId xmlns:a16="http://schemas.microsoft.com/office/drawing/2014/main" id="{9903F399-F873-A747-9D26-43577E970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3118"/>
                <a:ext cx="95" cy="84"/>
              </a:xfrm>
              <a:custGeom>
                <a:avLst/>
                <a:gdLst>
                  <a:gd name="T0" fmla="*/ 0 w 374"/>
                  <a:gd name="T1" fmla="*/ 22 h 156"/>
                  <a:gd name="T2" fmla="*/ 0 w 374"/>
                  <a:gd name="T3" fmla="*/ 21 h 156"/>
                  <a:gd name="T4" fmla="*/ 0 w 374"/>
                  <a:gd name="T5" fmla="*/ 18 h 156"/>
                  <a:gd name="T6" fmla="*/ 0 w 374"/>
                  <a:gd name="T7" fmla="*/ 18 h 156"/>
                  <a:gd name="T8" fmla="*/ 0 w 374"/>
                  <a:gd name="T9" fmla="*/ 18 h 156"/>
                  <a:gd name="T10" fmla="*/ 0 w 374"/>
                  <a:gd name="T11" fmla="*/ 15 h 156"/>
                  <a:gd name="T12" fmla="*/ 0 w 374"/>
                  <a:gd name="T13" fmla="*/ 19 h 156"/>
                  <a:gd name="T14" fmla="*/ 0 w 374"/>
                  <a:gd name="T15" fmla="*/ 2 h 156"/>
                  <a:gd name="T16" fmla="*/ 0 w 374"/>
                  <a:gd name="T17" fmla="*/ 34 h 156"/>
                  <a:gd name="T18" fmla="*/ 0 w 374"/>
                  <a:gd name="T19" fmla="*/ 21 h 156"/>
                  <a:gd name="T20" fmla="*/ 0 w 374"/>
                  <a:gd name="T21" fmla="*/ 22 h 156"/>
                  <a:gd name="T22" fmla="*/ 0 w 374"/>
                  <a:gd name="T23" fmla="*/ 19 h 156"/>
                  <a:gd name="T24" fmla="*/ 0 w 374"/>
                  <a:gd name="T25" fmla="*/ 18 h 156"/>
                  <a:gd name="T26" fmla="*/ 0 w 374"/>
                  <a:gd name="T27" fmla="*/ 18 h 156"/>
                  <a:gd name="T28" fmla="*/ 0 w 374"/>
                  <a:gd name="T29" fmla="*/ 15 h 156"/>
                  <a:gd name="T30" fmla="*/ 0 w 374"/>
                  <a:gd name="T31" fmla="*/ 19 h 156"/>
                  <a:gd name="T32" fmla="*/ 0 w 374"/>
                  <a:gd name="T33" fmla="*/ 30 h 156"/>
                  <a:gd name="T34" fmla="*/ 0 w 374"/>
                  <a:gd name="T35" fmla="*/ 21 h 156"/>
                  <a:gd name="T36" fmla="*/ 0 w 374"/>
                  <a:gd name="T37" fmla="*/ 22 h 156"/>
                  <a:gd name="T38" fmla="*/ 0 w 374"/>
                  <a:gd name="T39" fmla="*/ 19 h 156"/>
                  <a:gd name="T40" fmla="*/ 0 w 374"/>
                  <a:gd name="T41" fmla="*/ 18 h 156"/>
                  <a:gd name="T42" fmla="*/ 0 w 374"/>
                  <a:gd name="T43" fmla="*/ 17 h 156"/>
                  <a:gd name="T44" fmla="*/ 0 w 374"/>
                  <a:gd name="T45" fmla="*/ 17 h 156"/>
                  <a:gd name="T46" fmla="*/ 0 w 374"/>
                  <a:gd name="T47" fmla="*/ 17 h 156"/>
                  <a:gd name="T48" fmla="*/ 0 w 374"/>
                  <a:gd name="T49" fmla="*/ 32 h 156"/>
                  <a:gd name="T50" fmla="*/ 0 w 374"/>
                  <a:gd name="T51" fmla="*/ 19 h 156"/>
                  <a:gd name="T52" fmla="*/ 0 w 374"/>
                  <a:gd name="T53" fmla="*/ 22 h 156"/>
                  <a:gd name="T54" fmla="*/ 0 w 374"/>
                  <a:gd name="T55" fmla="*/ 18 h 156"/>
                  <a:gd name="T56" fmla="*/ 0 w 374"/>
                  <a:gd name="T57" fmla="*/ 18 h 156"/>
                  <a:gd name="T58" fmla="*/ 0 w 374"/>
                  <a:gd name="T59" fmla="*/ 18 h 156"/>
                  <a:gd name="T60" fmla="*/ 0 w 374"/>
                  <a:gd name="T61" fmla="*/ 17 h 156"/>
                  <a:gd name="T62" fmla="*/ 0 w 374"/>
                  <a:gd name="T63" fmla="*/ 19 h 156"/>
                  <a:gd name="T64" fmla="*/ 0 w 374"/>
                  <a:gd name="T65" fmla="*/ 10 h 156"/>
                  <a:gd name="T66" fmla="*/ 0 w 374"/>
                  <a:gd name="T67" fmla="*/ 32 h 156"/>
                  <a:gd name="T68" fmla="*/ 0 w 374"/>
                  <a:gd name="T69" fmla="*/ 22 h 156"/>
                  <a:gd name="T70" fmla="*/ 0 w 374"/>
                  <a:gd name="T71" fmla="*/ 18 h 156"/>
                  <a:gd name="T72" fmla="*/ 0 w 374"/>
                  <a:gd name="T73" fmla="*/ 19 h 156"/>
                  <a:gd name="T74" fmla="*/ 0 w 374"/>
                  <a:gd name="T75" fmla="*/ 18 h 156"/>
                  <a:gd name="T76" fmla="*/ 0 w 374"/>
                  <a:gd name="T77" fmla="*/ 21 h 156"/>
                  <a:gd name="T78" fmla="*/ 0 w 374"/>
                  <a:gd name="T79" fmla="*/ 2 h 156"/>
                  <a:gd name="T80" fmla="*/ 0 w 374"/>
                  <a:gd name="T81" fmla="*/ 36 h 156"/>
                  <a:gd name="T82" fmla="*/ 0 w 374"/>
                  <a:gd name="T83" fmla="*/ 25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4" h="156">
                    <a:moveTo>
                      <a:pt x="0" y="138"/>
                    </a:moveTo>
                    <a:lnTo>
                      <a:pt x="0" y="84"/>
                    </a:lnTo>
                    <a:lnTo>
                      <a:pt x="12" y="96"/>
                    </a:lnTo>
                    <a:lnTo>
                      <a:pt x="12" y="102"/>
                    </a:lnTo>
                    <a:lnTo>
                      <a:pt x="12" y="96"/>
                    </a:lnTo>
                    <a:lnTo>
                      <a:pt x="18" y="90"/>
                    </a:lnTo>
                    <a:lnTo>
                      <a:pt x="18" y="78"/>
                    </a:lnTo>
                    <a:lnTo>
                      <a:pt x="25" y="84"/>
                    </a:lnTo>
                    <a:lnTo>
                      <a:pt x="31" y="78"/>
                    </a:lnTo>
                    <a:lnTo>
                      <a:pt x="31" y="84"/>
                    </a:lnTo>
                    <a:lnTo>
                      <a:pt x="37" y="78"/>
                    </a:lnTo>
                    <a:lnTo>
                      <a:pt x="37" y="84"/>
                    </a:lnTo>
                    <a:lnTo>
                      <a:pt x="37" y="78"/>
                    </a:lnTo>
                    <a:lnTo>
                      <a:pt x="43" y="72"/>
                    </a:lnTo>
                    <a:lnTo>
                      <a:pt x="43" y="78"/>
                    </a:lnTo>
                    <a:lnTo>
                      <a:pt x="43" y="66"/>
                    </a:lnTo>
                    <a:lnTo>
                      <a:pt x="43" y="72"/>
                    </a:lnTo>
                    <a:lnTo>
                      <a:pt x="49" y="66"/>
                    </a:lnTo>
                    <a:lnTo>
                      <a:pt x="49" y="84"/>
                    </a:lnTo>
                    <a:lnTo>
                      <a:pt x="55" y="84"/>
                    </a:lnTo>
                    <a:lnTo>
                      <a:pt x="61" y="72"/>
                    </a:lnTo>
                    <a:lnTo>
                      <a:pt x="61" y="6"/>
                    </a:lnTo>
                    <a:lnTo>
                      <a:pt x="61" y="132"/>
                    </a:lnTo>
                    <a:lnTo>
                      <a:pt x="67" y="138"/>
                    </a:lnTo>
                    <a:lnTo>
                      <a:pt x="67" y="150"/>
                    </a:lnTo>
                    <a:lnTo>
                      <a:pt x="67" y="90"/>
                    </a:lnTo>
                    <a:lnTo>
                      <a:pt x="73" y="84"/>
                    </a:lnTo>
                    <a:lnTo>
                      <a:pt x="73" y="90"/>
                    </a:lnTo>
                    <a:lnTo>
                      <a:pt x="79" y="96"/>
                    </a:lnTo>
                    <a:lnTo>
                      <a:pt x="79" y="102"/>
                    </a:lnTo>
                    <a:lnTo>
                      <a:pt x="85" y="96"/>
                    </a:lnTo>
                    <a:lnTo>
                      <a:pt x="85" y="84"/>
                    </a:lnTo>
                    <a:lnTo>
                      <a:pt x="91" y="78"/>
                    </a:lnTo>
                    <a:lnTo>
                      <a:pt x="97" y="84"/>
                    </a:lnTo>
                    <a:lnTo>
                      <a:pt x="97" y="78"/>
                    </a:lnTo>
                    <a:lnTo>
                      <a:pt x="97" y="84"/>
                    </a:lnTo>
                    <a:lnTo>
                      <a:pt x="103" y="78"/>
                    </a:lnTo>
                    <a:lnTo>
                      <a:pt x="103" y="84"/>
                    </a:lnTo>
                    <a:lnTo>
                      <a:pt x="103" y="78"/>
                    </a:lnTo>
                    <a:lnTo>
                      <a:pt x="109" y="78"/>
                    </a:lnTo>
                    <a:lnTo>
                      <a:pt x="115" y="72"/>
                    </a:lnTo>
                    <a:lnTo>
                      <a:pt x="115" y="78"/>
                    </a:lnTo>
                    <a:lnTo>
                      <a:pt x="115" y="66"/>
                    </a:lnTo>
                    <a:lnTo>
                      <a:pt x="121" y="72"/>
                    </a:lnTo>
                    <a:lnTo>
                      <a:pt x="121" y="84"/>
                    </a:lnTo>
                    <a:lnTo>
                      <a:pt x="127" y="84"/>
                    </a:lnTo>
                    <a:lnTo>
                      <a:pt x="133" y="78"/>
                    </a:lnTo>
                    <a:lnTo>
                      <a:pt x="133" y="6"/>
                    </a:lnTo>
                    <a:lnTo>
                      <a:pt x="133" y="132"/>
                    </a:lnTo>
                    <a:lnTo>
                      <a:pt x="139" y="138"/>
                    </a:lnTo>
                    <a:lnTo>
                      <a:pt x="139" y="144"/>
                    </a:lnTo>
                    <a:lnTo>
                      <a:pt x="139" y="90"/>
                    </a:lnTo>
                    <a:lnTo>
                      <a:pt x="145" y="84"/>
                    </a:lnTo>
                    <a:lnTo>
                      <a:pt x="145" y="90"/>
                    </a:lnTo>
                    <a:lnTo>
                      <a:pt x="151" y="96"/>
                    </a:lnTo>
                    <a:lnTo>
                      <a:pt x="151" y="102"/>
                    </a:lnTo>
                    <a:lnTo>
                      <a:pt x="157" y="96"/>
                    </a:lnTo>
                    <a:lnTo>
                      <a:pt x="157" y="84"/>
                    </a:lnTo>
                    <a:lnTo>
                      <a:pt x="163" y="78"/>
                    </a:lnTo>
                    <a:lnTo>
                      <a:pt x="175" y="78"/>
                    </a:lnTo>
                    <a:lnTo>
                      <a:pt x="169" y="78"/>
                    </a:lnTo>
                    <a:lnTo>
                      <a:pt x="175" y="78"/>
                    </a:lnTo>
                    <a:lnTo>
                      <a:pt x="181" y="84"/>
                    </a:lnTo>
                    <a:lnTo>
                      <a:pt x="181" y="72"/>
                    </a:lnTo>
                    <a:lnTo>
                      <a:pt x="187" y="66"/>
                    </a:lnTo>
                    <a:lnTo>
                      <a:pt x="187" y="72"/>
                    </a:lnTo>
                    <a:lnTo>
                      <a:pt x="199" y="84"/>
                    </a:lnTo>
                    <a:lnTo>
                      <a:pt x="193" y="84"/>
                    </a:lnTo>
                    <a:lnTo>
                      <a:pt x="199" y="72"/>
                    </a:lnTo>
                    <a:lnTo>
                      <a:pt x="205" y="66"/>
                    </a:lnTo>
                    <a:lnTo>
                      <a:pt x="205" y="0"/>
                    </a:lnTo>
                    <a:lnTo>
                      <a:pt x="205" y="144"/>
                    </a:lnTo>
                    <a:lnTo>
                      <a:pt x="211" y="138"/>
                    </a:lnTo>
                    <a:lnTo>
                      <a:pt x="211" y="90"/>
                    </a:lnTo>
                    <a:lnTo>
                      <a:pt x="217" y="84"/>
                    </a:lnTo>
                    <a:lnTo>
                      <a:pt x="217" y="90"/>
                    </a:lnTo>
                    <a:lnTo>
                      <a:pt x="223" y="96"/>
                    </a:lnTo>
                    <a:lnTo>
                      <a:pt x="223" y="102"/>
                    </a:lnTo>
                    <a:lnTo>
                      <a:pt x="229" y="96"/>
                    </a:lnTo>
                    <a:lnTo>
                      <a:pt x="229" y="78"/>
                    </a:lnTo>
                    <a:lnTo>
                      <a:pt x="241" y="78"/>
                    </a:lnTo>
                    <a:lnTo>
                      <a:pt x="235" y="78"/>
                    </a:lnTo>
                    <a:lnTo>
                      <a:pt x="241" y="78"/>
                    </a:lnTo>
                    <a:lnTo>
                      <a:pt x="247" y="84"/>
                    </a:lnTo>
                    <a:lnTo>
                      <a:pt x="247" y="78"/>
                    </a:lnTo>
                    <a:lnTo>
                      <a:pt x="253" y="84"/>
                    </a:lnTo>
                    <a:lnTo>
                      <a:pt x="253" y="78"/>
                    </a:lnTo>
                    <a:lnTo>
                      <a:pt x="259" y="72"/>
                    </a:lnTo>
                    <a:lnTo>
                      <a:pt x="259" y="66"/>
                    </a:lnTo>
                    <a:lnTo>
                      <a:pt x="259" y="72"/>
                    </a:lnTo>
                    <a:lnTo>
                      <a:pt x="271" y="84"/>
                    </a:lnTo>
                    <a:lnTo>
                      <a:pt x="265" y="84"/>
                    </a:lnTo>
                    <a:lnTo>
                      <a:pt x="271" y="48"/>
                    </a:lnTo>
                    <a:lnTo>
                      <a:pt x="278" y="42"/>
                    </a:lnTo>
                    <a:lnTo>
                      <a:pt x="278" y="0"/>
                    </a:lnTo>
                    <a:lnTo>
                      <a:pt x="278" y="150"/>
                    </a:lnTo>
                    <a:lnTo>
                      <a:pt x="284" y="144"/>
                    </a:lnTo>
                    <a:lnTo>
                      <a:pt x="284" y="90"/>
                    </a:lnTo>
                    <a:lnTo>
                      <a:pt x="290" y="96"/>
                    </a:lnTo>
                    <a:lnTo>
                      <a:pt x="302" y="96"/>
                    </a:lnTo>
                    <a:lnTo>
                      <a:pt x="302" y="78"/>
                    </a:lnTo>
                    <a:lnTo>
                      <a:pt x="308" y="84"/>
                    </a:lnTo>
                    <a:lnTo>
                      <a:pt x="308" y="78"/>
                    </a:lnTo>
                    <a:lnTo>
                      <a:pt x="308" y="84"/>
                    </a:lnTo>
                    <a:lnTo>
                      <a:pt x="314" y="84"/>
                    </a:lnTo>
                    <a:lnTo>
                      <a:pt x="320" y="84"/>
                    </a:lnTo>
                    <a:lnTo>
                      <a:pt x="326" y="78"/>
                    </a:lnTo>
                    <a:lnTo>
                      <a:pt x="326" y="84"/>
                    </a:lnTo>
                    <a:lnTo>
                      <a:pt x="332" y="78"/>
                    </a:lnTo>
                    <a:lnTo>
                      <a:pt x="332" y="72"/>
                    </a:lnTo>
                    <a:lnTo>
                      <a:pt x="344" y="84"/>
                    </a:lnTo>
                    <a:lnTo>
                      <a:pt x="344" y="90"/>
                    </a:lnTo>
                    <a:lnTo>
                      <a:pt x="350" y="84"/>
                    </a:lnTo>
                    <a:lnTo>
                      <a:pt x="350" y="6"/>
                    </a:lnTo>
                    <a:lnTo>
                      <a:pt x="350" y="138"/>
                    </a:lnTo>
                    <a:lnTo>
                      <a:pt x="356" y="144"/>
                    </a:lnTo>
                    <a:lnTo>
                      <a:pt x="356" y="156"/>
                    </a:lnTo>
                    <a:lnTo>
                      <a:pt x="356" y="96"/>
                    </a:lnTo>
                    <a:lnTo>
                      <a:pt x="368" y="96"/>
                    </a:lnTo>
                    <a:lnTo>
                      <a:pt x="368" y="108"/>
                    </a:lnTo>
                    <a:lnTo>
                      <a:pt x="374" y="102"/>
                    </a:lnTo>
                    <a:lnTo>
                      <a:pt x="374" y="108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7" name="Freeform 97">
                <a:extLst>
                  <a:ext uri="{FF2B5EF4-FFF2-40B4-BE49-F238E27FC236}">
                    <a16:creationId xmlns:a16="http://schemas.microsoft.com/office/drawing/2014/main" id="{43794D1B-3ADA-4A45-9C23-1DBB15BCD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3165"/>
                <a:ext cx="0" cy="11"/>
              </a:xfrm>
              <a:custGeom>
                <a:avLst/>
                <a:gdLst>
                  <a:gd name="T0" fmla="*/ 0 w 6"/>
                  <a:gd name="T1" fmla="*/ 4 h 24"/>
                  <a:gd name="T2" fmla="*/ 0 w 6"/>
                  <a:gd name="T3" fmla="*/ 2 h 24"/>
                  <a:gd name="T4" fmla="*/ 0 w 6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4">
                    <a:moveTo>
                      <a:pt x="0" y="24"/>
                    </a:moveTo>
                    <a:lnTo>
                      <a:pt x="0" y="6"/>
                    </a:lnTo>
                    <a:lnTo>
                      <a:pt x="6" y="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" name="Freeform 98">
                <a:extLst>
                  <a:ext uri="{FF2B5EF4-FFF2-40B4-BE49-F238E27FC236}">
                    <a16:creationId xmlns:a16="http://schemas.microsoft.com/office/drawing/2014/main" id="{A02DA1BB-47C5-5E43-9E98-542F6F884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3029"/>
                <a:ext cx="101" cy="77"/>
              </a:xfrm>
              <a:custGeom>
                <a:avLst/>
                <a:gdLst>
                  <a:gd name="T0" fmla="*/ 0 w 391"/>
                  <a:gd name="T1" fmla="*/ 15 h 143"/>
                  <a:gd name="T2" fmla="*/ 0 w 391"/>
                  <a:gd name="T3" fmla="*/ 13 h 143"/>
                  <a:gd name="T4" fmla="*/ 0 w 391"/>
                  <a:gd name="T5" fmla="*/ 13 h 143"/>
                  <a:gd name="T6" fmla="*/ 0 w 391"/>
                  <a:gd name="T7" fmla="*/ 11 h 143"/>
                  <a:gd name="T8" fmla="*/ 0 w 391"/>
                  <a:gd name="T9" fmla="*/ 31 h 143"/>
                  <a:gd name="T10" fmla="*/ 0 w 391"/>
                  <a:gd name="T11" fmla="*/ 16 h 143"/>
                  <a:gd name="T12" fmla="*/ 0 w 391"/>
                  <a:gd name="T13" fmla="*/ 20 h 143"/>
                  <a:gd name="T14" fmla="*/ 0 w 391"/>
                  <a:gd name="T15" fmla="*/ 16 h 143"/>
                  <a:gd name="T16" fmla="*/ 0 w 391"/>
                  <a:gd name="T17" fmla="*/ 16 h 143"/>
                  <a:gd name="T18" fmla="*/ 0 w 391"/>
                  <a:gd name="T19" fmla="*/ 15 h 143"/>
                  <a:gd name="T20" fmla="*/ 0 w 391"/>
                  <a:gd name="T21" fmla="*/ 17 h 143"/>
                  <a:gd name="T22" fmla="*/ 0 w 391"/>
                  <a:gd name="T23" fmla="*/ 13 h 143"/>
                  <a:gd name="T24" fmla="*/ 0 w 391"/>
                  <a:gd name="T25" fmla="*/ 31 h 143"/>
                  <a:gd name="T26" fmla="*/ 0 w 391"/>
                  <a:gd name="T27" fmla="*/ 21 h 143"/>
                  <a:gd name="T28" fmla="*/ 0 w 391"/>
                  <a:gd name="T29" fmla="*/ 16 h 143"/>
                  <a:gd name="T30" fmla="*/ 0 w 391"/>
                  <a:gd name="T31" fmla="*/ 16 h 143"/>
                  <a:gd name="T32" fmla="*/ 0 w 391"/>
                  <a:gd name="T33" fmla="*/ 13 h 143"/>
                  <a:gd name="T34" fmla="*/ 0 w 391"/>
                  <a:gd name="T35" fmla="*/ 16 h 143"/>
                  <a:gd name="T36" fmla="*/ 0 w 391"/>
                  <a:gd name="T37" fmla="*/ 17 h 143"/>
                  <a:gd name="T38" fmla="*/ 0 w 391"/>
                  <a:gd name="T39" fmla="*/ 25 h 143"/>
                  <a:gd name="T40" fmla="*/ 0 w 391"/>
                  <a:gd name="T41" fmla="*/ 18 h 143"/>
                  <a:gd name="T42" fmla="*/ 0 w 391"/>
                  <a:gd name="T43" fmla="*/ 20 h 143"/>
                  <a:gd name="T44" fmla="*/ 0 w 391"/>
                  <a:gd name="T45" fmla="*/ 15 h 143"/>
                  <a:gd name="T46" fmla="*/ 0 w 391"/>
                  <a:gd name="T47" fmla="*/ 16 h 143"/>
                  <a:gd name="T48" fmla="*/ 0 w 391"/>
                  <a:gd name="T49" fmla="*/ 15 h 143"/>
                  <a:gd name="T50" fmla="*/ 0 w 391"/>
                  <a:gd name="T51" fmla="*/ 15 h 143"/>
                  <a:gd name="T52" fmla="*/ 0 w 391"/>
                  <a:gd name="T53" fmla="*/ 16 h 143"/>
                  <a:gd name="T54" fmla="*/ 0 w 391"/>
                  <a:gd name="T55" fmla="*/ 17 h 143"/>
                  <a:gd name="T56" fmla="*/ 0 w 391"/>
                  <a:gd name="T57" fmla="*/ 0 h 143"/>
                  <a:gd name="T58" fmla="*/ 0 w 391"/>
                  <a:gd name="T59" fmla="*/ 31 h 143"/>
                  <a:gd name="T60" fmla="*/ 0 w 391"/>
                  <a:gd name="T61" fmla="*/ 17 h 143"/>
                  <a:gd name="T62" fmla="*/ 0 w 391"/>
                  <a:gd name="T63" fmla="*/ 16 h 143"/>
                  <a:gd name="T64" fmla="*/ 0 w 391"/>
                  <a:gd name="T65" fmla="*/ 16 h 143"/>
                  <a:gd name="T66" fmla="*/ 0 w 391"/>
                  <a:gd name="T67" fmla="*/ 13 h 143"/>
                  <a:gd name="T68" fmla="*/ 0 w 391"/>
                  <a:gd name="T69" fmla="*/ 16 h 143"/>
                  <a:gd name="T70" fmla="*/ 0 w 391"/>
                  <a:gd name="T71" fmla="*/ 15 h 143"/>
                  <a:gd name="T72" fmla="*/ 0 w 391"/>
                  <a:gd name="T73" fmla="*/ 20 h 143"/>
                  <a:gd name="T74" fmla="*/ 0 w 391"/>
                  <a:gd name="T75" fmla="*/ 18 h 143"/>
                  <a:gd name="T76" fmla="*/ 0 w 391"/>
                  <a:gd name="T77" fmla="*/ 15 h 143"/>
                  <a:gd name="T78" fmla="*/ 0 w 391"/>
                  <a:gd name="T79" fmla="*/ 16 h 143"/>
                  <a:gd name="T80" fmla="*/ 0 w 391"/>
                  <a:gd name="T81" fmla="*/ 15 h 143"/>
                  <a:gd name="T82" fmla="*/ 0 w 391"/>
                  <a:gd name="T83" fmla="*/ 11 h 1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1" h="143">
                    <a:moveTo>
                      <a:pt x="0" y="66"/>
                    </a:moveTo>
                    <a:lnTo>
                      <a:pt x="0" y="71"/>
                    </a:lnTo>
                    <a:lnTo>
                      <a:pt x="0" y="66"/>
                    </a:lnTo>
                    <a:lnTo>
                      <a:pt x="6" y="71"/>
                    </a:lnTo>
                    <a:lnTo>
                      <a:pt x="6" y="66"/>
                    </a:lnTo>
                    <a:lnTo>
                      <a:pt x="12" y="60"/>
                    </a:lnTo>
                    <a:lnTo>
                      <a:pt x="12" y="54"/>
                    </a:lnTo>
                    <a:lnTo>
                      <a:pt x="18" y="60"/>
                    </a:lnTo>
                    <a:lnTo>
                      <a:pt x="18" y="71"/>
                    </a:lnTo>
                    <a:lnTo>
                      <a:pt x="24" y="66"/>
                    </a:lnTo>
                    <a:lnTo>
                      <a:pt x="24" y="54"/>
                    </a:lnTo>
                    <a:lnTo>
                      <a:pt x="30" y="48"/>
                    </a:lnTo>
                    <a:lnTo>
                      <a:pt x="30" y="0"/>
                    </a:lnTo>
                    <a:lnTo>
                      <a:pt x="30" y="143"/>
                    </a:lnTo>
                    <a:lnTo>
                      <a:pt x="36" y="137"/>
                    </a:lnTo>
                    <a:lnTo>
                      <a:pt x="36" y="77"/>
                    </a:lnTo>
                    <a:lnTo>
                      <a:pt x="42" y="71"/>
                    </a:lnTo>
                    <a:lnTo>
                      <a:pt x="42" y="83"/>
                    </a:lnTo>
                    <a:lnTo>
                      <a:pt x="48" y="89"/>
                    </a:lnTo>
                    <a:lnTo>
                      <a:pt x="54" y="83"/>
                    </a:lnTo>
                    <a:lnTo>
                      <a:pt x="54" y="71"/>
                    </a:lnTo>
                    <a:lnTo>
                      <a:pt x="66" y="71"/>
                    </a:lnTo>
                    <a:lnTo>
                      <a:pt x="60" y="71"/>
                    </a:lnTo>
                    <a:lnTo>
                      <a:pt x="66" y="71"/>
                    </a:lnTo>
                    <a:lnTo>
                      <a:pt x="72" y="71"/>
                    </a:lnTo>
                    <a:lnTo>
                      <a:pt x="78" y="71"/>
                    </a:lnTo>
                    <a:lnTo>
                      <a:pt x="84" y="60"/>
                    </a:lnTo>
                    <a:lnTo>
                      <a:pt x="84" y="66"/>
                    </a:lnTo>
                    <a:lnTo>
                      <a:pt x="84" y="60"/>
                    </a:lnTo>
                    <a:lnTo>
                      <a:pt x="90" y="66"/>
                    </a:lnTo>
                    <a:lnTo>
                      <a:pt x="90" y="77"/>
                    </a:lnTo>
                    <a:lnTo>
                      <a:pt x="96" y="71"/>
                    </a:lnTo>
                    <a:lnTo>
                      <a:pt x="96" y="66"/>
                    </a:lnTo>
                    <a:lnTo>
                      <a:pt x="102" y="60"/>
                    </a:lnTo>
                    <a:lnTo>
                      <a:pt x="102" y="0"/>
                    </a:lnTo>
                    <a:lnTo>
                      <a:pt x="102" y="143"/>
                    </a:lnTo>
                    <a:lnTo>
                      <a:pt x="108" y="137"/>
                    </a:lnTo>
                    <a:lnTo>
                      <a:pt x="108" y="83"/>
                    </a:lnTo>
                    <a:lnTo>
                      <a:pt x="120" y="83"/>
                    </a:lnTo>
                    <a:lnTo>
                      <a:pt x="120" y="95"/>
                    </a:lnTo>
                    <a:lnTo>
                      <a:pt x="126" y="89"/>
                    </a:lnTo>
                    <a:lnTo>
                      <a:pt x="126" y="71"/>
                    </a:lnTo>
                    <a:lnTo>
                      <a:pt x="132" y="71"/>
                    </a:lnTo>
                    <a:lnTo>
                      <a:pt x="138" y="71"/>
                    </a:lnTo>
                    <a:lnTo>
                      <a:pt x="144" y="71"/>
                    </a:lnTo>
                    <a:lnTo>
                      <a:pt x="150" y="71"/>
                    </a:lnTo>
                    <a:lnTo>
                      <a:pt x="156" y="66"/>
                    </a:lnTo>
                    <a:lnTo>
                      <a:pt x="156" y="71"/>
                    </a:lnTo>
                    <a:lnTo>
                      <a:pt x="156" y="60"/>
                    </a:lnTo>
                    <a:lnTo>
                      <a:pt x="156" y="66"/>
                    </a:lnTo>
                    <a:lnTo>
                      <a:pt x="162" y="60"/>
                    </a:lnTo>
                    <a:lnTo>
                      <a:pt x="162" y="71"/>
                    </a:lnTo>
                    <a:lnTo>
                      <a:pt x="168" y="77"/>
                    </a:lnTo>
                    <a:lnTo>
                      <a:pt x="168" y="71"/>
                    </a:lnTo>
                    <a:lnTo>
                      <a:pt x="168" y="77"/>
                    </a:lnTo>
                    <a:lnTo>
                      <a:pt x="174" y="71"/>
                    </a:lnTo>
                    <a:lnTo>
                      <a:pt x="174" y="0"/>
                    </a:lnTo>
                    <a:lnTo>
                      <a:pt x="174" y="113"/>
                    </a:lnTo>
                    <a:lnTo>
                      <a:pt x="180" y="119"/>
                    </a:lnTo>
                    <a:lnTo>
                      <a:pt x="180" y="143"/>
                    </a:lnTo>
                    <a:lnTo>
                      <a:pt x="180" y="83"/>
                    </a:lnTo>
                    <a:lnTo>
                      <a:pt x="186" y="77"/>
                    </a:lnTo>
                    <a:lnTo>
                      <a:pt x="198" y="89"/>
                    </a:lnTo>
                    <a:lnTo>
                      <a:pt x="192" y="89"/>
                    </a:lnTo>
                    <a:lnTo>
                      <a:pt x="198" y="77"/>
                    </a:lnTo>
                    <a:lnTo>
                      <a:pt x="204" y="71"/>
                    </a:lnTo>
                    <a:lnTo>
                      <a:pt x="204" y="66"/>
                    </a:lnTo>
                    <a:lnTo>
                      <a:pt x="210" y="71"/>
                    </a:lnTo>
                    <a:lnTo>
                      <a:pt x="210" y="66"/>
                    </a:lnTo>
                    <a:lnTo>
                      <a:pt x="210" y="71"/>
                    </a:lnTo>
                    <a:lnTo>
                      <a:pt x="216" y="71"/>
                    </a:lnTo>
                    <a:lnTo>
                      <a:pt x="222" y="71"/>
                    </a:lnTo>
                    <a:lnTo>
                      <a:pt x="228" y="66"/>
                    </a:lnTo>
                    <a:lnTo>
                      <a:pt x="228" y="71"/>
                    </a:lnTo>
                    <a:lnTo>
                      <a:pt x="228" y="60"/>
                    </a:lnTo>
                    <a:lnTo>
                      <a:pt x="235" y="66"/>
                    </a:lnTo>
                    <a:lnTo>
                      <a:pt x="235" y="60"/>
                    </a:lnTo>
                    <a:lnTo>
                      <a:pt x="235" y="77"/>
                    </a:lnTo>
                    <a:lnTo>
                      <a:pt x="241" y="71"/>
                    </a:lnTo>
                    <a:lnTo>
                      <a:pt x="241" y="77"/>
                    </a:lnTo>
                    <a:lnTo>
                      <a:pt x="241" y="71"/>
                    </a:lnTo>
                    <a:lnTo>
                      <a:pt x="241" y="77"/>
                    </a:lnTo>
                    <a:lnTo>
                      <a:pt x="247" y="71"/>
                    </a:lnTo>
                    <a:lnTo>
                      <a:pt x="247" y="77"/>
                    </a:lnTo>
                    <a:lnTo>
                      <a:pt x="247" y="0"/>
                    </a:lnTo>
                    <a:lnTo>
                      <a:pt x="247" y="12"/>
                    </a:lnTo>
                    <a:lnTo>
                      <a:pt x="253" y="30"/>
                    </a:lnTo>
                    <a:lnTo>
                      <a:pt x="253" y="143"/>
                    </a:lnTo>
                    <a:lnTo>
                      <a:pt x="253" y="95"/>
                    </a:lnTo>
                    <a:lnTo>
                      <a:pt x="259" y="89"/>
                    </a:lnTo>
                    <a:lnTo>
                      <a:pt x="259" y="77"/>
                    </a:lnTo>
                    <a:lnTo>
                      <a:pt x="271" y="89"/>
                    </a:lnTo>
                    <a:lnTo>
                      <a:pt x="265" y="89"/>
                    </a:lnTo>
                    <a:lnTo>
                      <a:pt x="271" y="71"/>
                    </a:lnTo>
                    <a:lnTo>
                      <a:pt x="283" y="71"/>
                    </a:lnTo>
                    <a:lnTo>
                      <a:pt x="277" y="71"/>
                    </a:lnTo>
                    <a:lnTo>
                      <a:pt x="283" y="71"/>
                    </a:lnTo>
                    <a:lnTo>
                      <a:pt x="289" y="71"/>
                    </a:lnTo>
                    <a:lnTo>
                      <a:pt x="295" y="71"/>
                    </a:lnTo>
                    <a:lnTo>
                      <a:pt x="307" y="60"/>
                    </a:lnTo>
                    <a:lnTo>
                      <a:pt x="301" y="60"/>
                    </a:lnTo>
                    <a:lnTo>
                      <a:pt x="307" y="71"/>
                    </a:lnTo>
                    <a:lnTo>
                      <a:pt x="319" y="71"/>
                    </a:lnTo>
                    <a:lnTo>
                      <a:pt x="319" y="0"/>
                    </a:lnTo>
                    <a:lnTo>
                      <a:pt x="319" y="36"/>
                    </a:lnTo>
                    <a:lnTo>
                      <a:pt x="325" y="66"/>
                    </a:lnTo>
                    <a:lnTo>
                      <a:pt x="325" y="143"/>
                    </a:lnTo>
                    <a:lnTo>
                      <a:pt x="325" y="95"/>
                    </a:lnTo>
                    <a:lnTo>
                      <a:pt x="331" y="89"/>
                    </a:lnTo>
                    <a:lnTo>
                      <a:pt x="331" y="71"/>
                    </a:lnTo>
                    <a:lnTo>
                      <a:pt x="331" y="77"/>
                    </a:lnTo>
                    <a:lnTo>
                      <a:pt x="337" y="83"/>
                    </a:lnTo>
                    <a:lnTo>
                      <a:pt x="337" y="89"/>
                    </a:lnTo>
                    <a:lnTo>
                      <a:pt x="349" y="77"/>
                    </a:lnTo>
                    <a:lnTo>
                      <a:pt x="349" y="66"/>
                    </a:lnTo>
                    <a:lnTo>
                      <a:pt x="349" y="71"/>
                    </a:lnTo>
                    <a:lnTo>
                      <a:pt x="355" y="66"/>
                    </a:lnTo>
                    <a:lnTo>
                      <a:pt x="355" y="71"/>
                    </a:lnTo>
                    <a:lnTo>
                      <a:pt x="367" y="71"/>
                    </a:lnTo>
                    <a:lnTo>
                      <a:pt x="373" y="66"/>
                    </a:lnTo>
                    <a:lnTo>
                      <a:pt x="373" y="54"/>
                    </a:lnTo>
                    <a:lnTo>
                      <a:pt x="379" y="60"/>
                    </a:lnTo>
                    <a:lnTo>
                      <a:pt x="379" y="54"/>
                    </a:lnTo>
                    <a:lnTo>
                      <a:pt x="379" y="71"/>
                    </a:lnTo>
                    <a:lnTo>
                      <a:pt x="391" y="71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9" name="Freeform 99">
                <a:extLst>
                  <a:ext uri="{FF2B5EF4-FFF2-40B4-BE49-F238E27FC236}">
                    <a16:creationId xmlns:a16="http://schemas.microsoft.com/office/drawing/2014/main" id="{91CE0BE2-3F3B-2A4A-9B5A-A987704D0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6" y="3019"/>
                <a:ext cx="102" cy="86"/>
              </a:xfrm>
              <a:custGeom>
                <a:avLst/>
                <a:gdLst>
                  <a:gd name="T0" fmla="*/ 0 w 398"/>
                  <a:gd name="T1" fmla="*/ 4 h 161"/>
                  <a:gd name="T2" fmla="*/ 0 w 398"/>
                  <a:gd name="T3" fmla="*/ 35 h 161"/>
                  <a:gd name="T4" fmla="*/ 0 w 398"/>
                  <a:gd name="T5" fmla="*/ 21 h 161"/>
                  <a:gd name="T6" fmla="*/ 0 w 398"/>
                  <a:gd name="T7" fmla="*/ 21 h 161"/>
                  <a:gd name="T8" fmla="*/ 0 w 398"/>
                  <a:gd name="T9" fmla="*/ 20 h 161"/>
                  <a:gd name="T10" fmla="*/ 0 w 398"/>
                  <a:gd name="T11" fmla="*/ 20 h 161"/>
                  <a:gd name="T12" fmla="*/ 0 w 398"/>
                  <a:gd name="T13" fmla="*/ 17 h 161"/>
                  <a:gd name="T14" fmla="*/ 0 w 398"/>
                  <a:gd name="T15" fmla="*/ 20 h 161"/>
                  <a:gd name="T16" fmla="*/ 0 w 398"/>
                  <a:gd name="T17" fmla="*/ 9 h 161"/>
                  <a:gd name="T18" fmla="*/ 0 w 398"/>
                  <a:gd name="T19" fmla="*/ 34 h 161"/>
                  <a:gd name="T20" fmla="*/ 0 w 398"/>
                  <a:gd name="T21" fmla="*/ 21 h 161"/>
                  <a:gd name="T22" fmla="*/ 0 w 398"/>
                  <a:gd name="T23" fmla="*/ 21 h 161"/>
                  <a:gd name="T24" fmla="*/ 0 w 398"/>
                  <a:gd name="T25" fmla="*/ 17 h 161"/>
                  <a:gd name="T26" fmla="*/ 0 w 398"/>
                  <a:gd name="T27" fmla="*/ 17 h 161"/>
                  <a:gd name="T28" fmla="*/ 0 w 398"/>
                  <a:gd name="T29" fmla="*/ 16 h 161"/>
                  <a:gd name="T30" fmla="*/ 0 w 398"/>
                  <a:gd name="T31" fmla="*/ 8 h 161"/>
                  <a:gd name="T32" fmla="*/ 0 w 398"/>
                  <a:gd name="T33" fmla="*/ 0 h 161"/>
                  <a:gd name="T34" fmla="*/ 0 w 398"/>
                  <a:gd name="T35" fmla="*/ 18 h 161"/>
                  <a:gd name="T36" fmla="*/ 0 w 398"/>
                  <a:gd name="T37" fmla="*/ 16 h 161"/>
                  <a:gd name="T38" fmla="*/ 0 w 398"/>
                  <a:gd name="T39" fmla="*/ 17 h 161"/>
                  <a:gd name="T40" fmla="*/ 0 w 398"/>
                  <a:gd name="T41" fmla="*/ 16 h 161"/>
                  <a:gd name="T42" fmla="*/ 0 w 398"/>
                  <a:gd name="T43" fmla="*/ 18 h 161"/>
                  <a:gd name="T44" fmla="*/ 0 w 398"/>
                  <a:gd name="T45" fmla="*/ 8 h 161"/>
                  <a:gd name="T46" fmla="*/ 0 w 398"/>
                  <a:gd name="T47" fmla="*/ 33 h 161"/>
                  <a:gd name="T48" fmla="*/ 0 w 398"/>
                  <a:gd name="T49" fmla="*/ 21 h 161"/>
                  <a:gd name="T50" fmla="*/ 0 w 398"/>
                  <a:gd name="T51" fmla="*/ 20 h 161"/>
                  <a:gd name="T52" fmla="*/ 0 w 398"/>
                  <a:gd name="T53" fmla="*/ 17 h 161"/>
                  <a:gd name="T54" fmla="*/ 0 w 398"/>
                  <a:gd name="T55" fmla="*/ 18 h 161"/>
                  <a:gd name="T56" fmla="*/ 0 w 398"/>
                  <a:gd name="T57" fmla="*/ 17 h 161"/>
                  <a:gd name="T58" fmla="*/ 0 w 398"/>
                  <a:gd name="T59" fmla="*/ 16 h 161"/>
                  <a:gd name="T60" fmla="*/ 0 w 398"/>
                  <a:gd name="T61" fmla="*/ 18 h 161"/>
                  <a:gd name="T62" fmla="*/ 0 w 398"/>
                  <a:gd name="T63" fmla="*/ 11 h 161"/>
                  <a:gd name="T64" fmla="*/ 0 w 398"/>
                  <a:gd name="T65" fmla="*/ 30 h 161"/>
                  <a:gd name="T66" fmla="*/ 0 w 398"/>
                  <a:gd name="T67" fmla="*/ 22 h 161"/>
                  <a:gd name="T68" fmla="*/ 0 w 398"/>
                  <a:gd name="T69" fmla="*/ 18 h 161"/>
                  <a:gd name="T70" fmla="*/ 0 w 398"/>
                  <a:gd name="T71" fmla="*/ 17 h 161"/>
                  <a:gd name="T72" fmla="*/ 0 w 398"/>
                  <a:gd name="T73" fmla="*/ 20 h 161"/>
                  <a:gd name="T74" fmla="*/ 0 w 398"/>
                  <a:gd name="T75" fmla="*/ 20 h 161"/>
                  <a:gd name="T76" fmla="*/ 0 w 398"/>
                  <a:gd name="T77" fmla="*/ 10 h 161"/>
                  <a:gd name="T78" fmla="*/ 0 w 398"/>
                  <a:gd name="T79" fmla="*/ 2 h 161"/>
                  <a:gd name="T80" fmla="*/ 0 w 398"/>
                  <a:gd name="T81" fmla="*/ 20 h 161"/>
                  <a:gd name="T82" fmla="*/ 0 w 398"/>
                  <a:gd name="T83" fmla="*/ 21 h 16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8" h="161">
                    <a:moveTo>
                      <a:pt x="0" y="89"/>
                    </a:moveTo>
                    <a:lnTo>
                      <a:pt x="0" y="95"/>
                    </a:lnTo>
                    <a:lnTo>
                      <a:pt x="0" y="18"/>
                    </a:lnTo>
                    <a:lnTo>
                      <a:pt x="0" y="54"/>
                    </a:lnTo>
                    <a:lnTo>
                      <a:pt x="6" y="78"/>
                    </a:lnTo>
                    <a:lnTo>
                      <a:pt x="6" y="161"/>
                    </a:lnTo>
                    <a:lnTo>
                      <a:pt x="6" y="119"/>
                    </a:lnTo>
                    <a:lnTo>
                      <a:pt x="12" y="113"/>
                    </a:lnTo>
                    <a:lnTo>
                      <a:pt x="12" y="95"/>
                    </a:lnTo>
                    <a:lnTo>
                      <a:pt x="24" y="107"/>
                    </a:lnTo>
                    <a:lnTo>
                      <a:pt x="18" y="107"/>
                    </a:lnTo>
                    <a:lnTo>
                      <a:pt x="24" y="95"/>
                    </a:lnTo>
                    <a:lnTo>
                      <a:pt x="36" y="84"/>
                    </a:lnTo>
                    <a:lnTo>
                      <a:pt x="30" y="84"/>
                    </a:lnTo>
                    <a:lnTo>
                      <a:pt x="36" y="89"/>
                    </a:lnTo>
                    <a:lnTo>
                      <a:pt x="42" y="89"/>
                    </a:lnTo>
                    <a:lnTo>
                      <a:pt x="48" y="84"/>
                    </a:lnTo>
                    <a:lnTo>
                      <a:pt x="48" y="89"/>
                    </a:lnTo>
                    <a:lnTo>
                      <a:pt x="48" y="84"/>
                    </a:lnTo>
                    <a:lnTo>
                      <a:pt x="54" y="89"/>
                    </a:lnTo>
                    <a:lnTo>
                      <a:pt x="54" y="78"/>
                    </a:lnTo>
                    <a:lnTo>
                      <a:pt x="60" y="72"/>
                    </a:lnTo>
                    <a:lnTo>
                      <a:pt x="60" y="84"/>
                    </a:lnTo>
                    <a:lnTo>
                      <a:pt x="66" y="89"/>
                    </a:lnTo>
                    <a:lnTo>
                      <a:pt x="72" y="84"/>
                    </a:lnTo>
                    <a:lnTo>
                      <a:pt x="72" y="3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78" y="18"/>
                    </a:lnTo>
                    <a:lnTo>
                      <a:pt x="78" y="155"/>
                    </a:lnTo>
                    <a:lnTo>
                      <a:pt x="84" y="149"/>
                    </a:lnTo>
                    <a:lnTo>
                      <a:pt x="84" y="89"/>
                    </a:lnTo>
                    <a:lnTo>
                      <a:pt x="84" y="95"/>
                    </a:lnTo>
                    <a:lnTo>
                      <a:pt x="90" y="89"/>
                    </a:lnTo>
                    <a:lnTo>
                      <a:pt x="90" y="101"/>
                    </a:lnTo>
                    <a:lnTo>
                      <a:pt x="96" y="95"/>
                    </a:lnTo>
                    <a:lnTo>
                      <a:pt x="103" y="89"/>
                    </a:lnTo>
                    <a:lnTo>
                      <a:pt x="103" y="78"/>
                    </a:lnTo>
                    <a:lnTo>
                      <a:pt x="109" y="78"/>
                    </a:lnTo>
                    <a:lnTo>
                      <a:pt x="115" y="78"/>
                    </a:lnTo>
                    <a:lnTo>
                      <a:pt x="127" y="78"/>
                    </a:lnTo>
                    <a:lnTo>
                      <a:pt x="121" y="78"/>
                    </a:lnTo>
                    <a:lnTo>
                      <a:pt x="127" y="66"/>
                    </a:lnTo>
                    <a:lnTo>
                      <a:pt x="133" y="60"/>
                    </a:lnTo>
                    <a:lnTo>
                      <a:pt x="133" y="72"/>
                    </a:lnTo>
                    <a:lnTo>
                      <a:pt x="139" y="78"/>
                    </a:lnTo>
                    <a:lnTo>
                      <a:pt x="145" y="84"/>
                    </a:lnTo>
                    <a:lnTo>
                      <a:pt x="145" y="36"/>
                    </a:lnTo>
                    <a:lnTo>
                      <a:pt x="151" y="30"/>
                    </a:lnTo>
                    <a:lnTo>
                      <a:pt x="151" y="0"/>
                    </a:lnTo>
                    <a:lnTo>
                      <a:pt x="151" y="143"/>
                    </a:lnTo>
                    <a:lnTo>
                      <a:pt x="157" y="137"/>
                    </a:lnTo>
                    <a:lnTo>
                      <a:pt x="157" y="84"/>
                    </a:lnTo>
                    <a:lnTo>
                      <a:pt x="163" y="89"/>
                    </a:lnTo>
                    <a:lnTo>
                      <a:pt x="175" y="89"/>
                    </a:lnTo>
                    <a:lnTo>
                      <a:pt x="175" y="72"/>
                    </a:lnTo>
                    <a:lnTo>
                      <a:pt x="181" y="78"/>
                    </a:lnTo>
                    <a:lnTo>
                      <a:pt x="181" y="72"/>
                    </a:lnTo>
                    <a:lnTo>
                      <a:pt x="181" y="78"/>
                    </a:lnTo>
                    <a:lnTo>
                      <a:pt x="187" y="78"/>
                    </a:lnTo>
                    <a:lnTo>
                      <a:pt x="193" y="78"/>
                    </a:lnTo>
                    <a:lnTo>
                      <a:pt x="199" y="72"/>
                    </a:lnTo>
                    <a:lnTo>
                      <a:pt x="205" y="66"/>
                    </a:lnTo>
                    <a:lnTo>
                      <a:pt x="205" y="78"/>
                    </a:lnTo>
                    <a:lnTo>
                      <a:pt x="211" y="84"/>
                    </a:lnTo>
                    <a:lnTo>
                      <a:pt x="217" y="78"/>
                    </a:lnTo>
                    <a:lnTo>
                      <a:pt x="217" y="42"/>
                    </a:lnTo>
                    <a:lnTo>
                      <a:pt x="223" y="36"/>
                    </a:lnTo>
                    <a:lnTo>
                      <a:pt x="223" y="155"/>
                    </a:lnTo>
                    <a:lnTo>
                      <a:pt x="223" y="12"/>
                    </a:lnTo>
                    <a:lnTo>
                      <a:pt x="223" y="149"/>
                    </a:lnTo>
                    <a:lnTo>
                      <a:pt x="229" y="143"/>
                    </a:lnTo>
                    <a:lnTo>
                      <a:pt x="229" y="84"/>
                    </a:lnTo>
                    <a:lnTo>
                      <a:pt x="241" y="95"/>
                    </a:lnTo>
                    <a:lnTo>
                      <a:pt x="241" y="101"/>
                    </a:lnTo>
                    <a:lnTo>
                      <a:pt x="241" y="95"/>
                    </a:lnTo>
                    <a:lnTo>
                      <a:pt x="247" y="89"/>
                    </a:lnTo>
                    <a:lnTo>
                      <a:pt x="247" y="78"/>
                    </a:lnTo>
                    <a:lnTo>
                      <a:pt x="247" y="84"/>
                    </a:lnTo>
                    <a:lnTo>
                      <a:pt x="253" y="78"/>
                    </a:lnTo>
                    <a:lnTo>
                      <a:pt x="253" y="84"/>
                    </a:lnTo>
                    <a:lnTo>
                      <a:pt x="259" y="84"/>
                    </a:lnTo>
                    <a:lnTo>
                      <a:pt x="265" y="84"/>
                    </a:lnTo>
                    <a:lnTo>
                      <a:pt x="271" y="78"/>
                    </a:lnTo>
                    <a:lnTo>
                      <a:pt x="271" y="84"/>
                    </a:lnTo>
                    <a:lnTo>
                      <a:pt x="271" y="78"/>
                    </a:lnTo>
                    <a:lnTo>
                      <a:pt x="277" y="72"/>
                    </a:lnTo>
                    <a:lnTo>
                      <a:pt x="277" y="78"/>
                    </a:lnTo>
                    <a:lnTo>
                      <a:pt x="277" y="72"/>
                    </a:lnTo>
                    <a:lnTo>
                      <a:pt x="283" y="78"/>
                    </a:lnTo>
                    <a:lnTo>
                      <a:pt x="283" y="89"/>
                    </a:lnTo>
                    <a:lnTo>
                      <a:pt x="283" y="84"/>
                    </a:lnTo>
                    <a:lnTo>
                      <a:pt x="289" y="89"/>
                    </a:lnTo>
                    <a:lnTo>
                      <a:pt x="289" y="66"/>
                    </a:lnTo>
                    <a:lnTo>
                      <a:pt x="295" y="54"/>
                    </a:lnTo>
                    <a:lnTo>
                      <a:pt x="295" y="12"/>
                    </a:lnTo>
                    <a:lnTo>
                      <a:pt x="295" y="149"/>
                    </a:lnTo>
                    <a:lnTo>
                      <a:pt x="301" y="143"/>
                    </a:lnTo>
                    <a:lnTo>
                      <a:pt x="301" y="89"/>
                    </a:lnTo>
                    <a:lnTo>
                      <a:pt x="307" y="95"/>
                    </a:lnTo>
                    <a:lnTo>
                      <a:pt x="313" y="101"/>
                    </a:lnTo>
                    <a:lnTo>
                      <a:pt x="319" y="95"/>
                    </a:lnTo>
                    <a:lnTo>
                      <a:pt x="319" y="84"/>
                    </a:lnTo>
                    <a:lnTo>
                      <a:pt x="325" y="84"/>
                    </a:lnTo>
                    <a:lnTo>
                      <a:pt x="331" y="84"/>
                    </a:lnTo>
                    <a:lnTo>
                      <a:pt x="337" y="84"/>
                    </a:lnTo>
                    <a:lnTo>
                      <a:pt x="343" y="78"/>
                    </a:lnTo>
                    <a:lnTo>
                      <a:pt x="349" y="72"/>
                    </a:lnTo>
                    <a:lnTo>
                      <a:pt x="349" y="84"/>
                    </a:lnTo>
                    <a:lnTo>
                      <a:pt x="356" y="89"/>
                    </a:lnTo>
                    <a:lnTo>
                      <a:pt x="356" y="84"/>
                    </a:lnTo>
                    <a:lnTo>
                      <a:pt x="356" y="89"/>
                    </a:lnTo>
                    <a:lnTo>
                      <a:pt x="362" y="84"/>
                    </a:lnTo>
                    <a:lnTo>
                      <a:pt x="362" y="89"/>
                    </a:lnTo>
                    <a:lnTo>
                      <a:pt x="362" y="48"/>
                    </a:lnTo>
                    <a:lnTo>
                      <a:pt x="368" y="36"/>
                    </a:lnTo>
                    <a:lnTo>
                      <a:pt x="368" y="155"/>
                    </a:lnTo>
                    <a:lnTo>
                      <a:pt x="368" y="12"/>
                    </a:lnTo>
                    <a:lnTo>
                      <a:pt x="368" y="149"/>
                    </a:lnTo>
                    <a:lnTo>
                      <a:pt x="374" y="143"/>
                    </a:lnTo>
                    <a:lnTo>
                      <a:pt x="374" y="89"/>
                    </a:lnTo>
                    <a:lnTo>
                      <a:pt x="386" y="101"/>
                    </a:lnTo>
                    <a:lnTo>
                      <a:pt x="380" y="101"/>
                    </a:lnTo>
                    <a:lnTo>
                      <a:pt x="386" y="95"/>
                    </a:lnTo>
                    <a:lnTo>
                      <a:pt x="398" y="84"/>
                    </a:lnTo>
                    <a:lnTo>
                      <a:pt x="392" y="84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0" name="Freeform 100">
                <a:extLst>
                  <a:ext uri="{FF2B5EF4-FFF2-40B4-BE49-F238E27FC236}">
                    <a16:creationId xmlns:a16="http://schemas.microsoft.com/office/drawing/2014/main" id="{FD643E8E-6B9B-8542-BABB-997482C4C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" y="3029"/>
                <a:ext cx="80" cy="74"/>
              </a:xfrm>
              <a:custGeom>
                <a:avLst/>
                <a:gdLst>
                  <a:gd name="T0" fmla="*/ 0 w 313"/>
                  <a:gd name="T1" fmla="*/ 16 h 137"/>
                  <a:gd name="T2" fmla="*/ 0 w 313"/>
                  <a:gd name="T3" fmla="*/ 15 h 137"/>
                  <a:gd name="T4" fmla="*/ 0 w 313"/>
                  <a:gd name="T5" fmla="*/ 12 h 137"/>
                  <a:gd name="T6" fmla="*/ 0 w 313"/>
                  <a:gd name="T7" fmla="*/ 15 h 137"/>
                  <a:gd name="T8" fmla="*/ 0 w 313"/>
                  <a:gd name="T9" fmla="*/ 6 h 137"/>
                  <a:gd name="T10" fmla="*/ 0 w 313"/>
                  <a:gd name="T11" fmla="*/ 2 h 137"/>
                  <a:gd name="T12" fmla="*/ 0 w 313"/>
                  <a:gd name="T13" fmla="*/ 16 h 137"/>
                  <a:gd name="T14" fmla="*/ 0 w 313"/>
                  <a:gd name="T15" fmla="*/ 16 h 137"/>
                  <a:gd name="T16" fmla="*/ 0 w 313"/>
                  <a:gd name="T17" fmla="*/ 19 h 137"/>
                  <a:gd name="T18" fmla="*/ 0 w 313"/>
                  <a:gd name="T19" fmla="*/ 16 h 137"/>
                  <a:gd name="T20" fmla="*/ 0 w 313"/>
                  <a:gd name="T21" fmla="*/ 16 h 137"/>
                  <a:gd name="T22" fmla="*/ 0 w 313"/>
                  <a:gd name="T23" fmla="*/ 15 h 137"/>
                  <a:gd name="T24" fmla="*/ 0 w 313"/>
                  <a:gd name="T25" fmla="*/ 12 h 137"/>
                  <a:gd name="T26" fmla="*/ 0 w 313"/>
                  <a:gd name="T27" fmla="*/ 16 h 137"/>
                  <a:gd name="T28" fmla="*/ 0 w 313"/>
                  <a:gd name="T29" fmla="*/ 16 h 137"/>
                  <a:gd name="T30" fmla="*/ 0 w 313"/>
                  <a:gd name="T31" fmla="*/ 2 h 137"/>
                  <a:gd name="T32" fmla="*/ 0 w 313"/>
                  <a:gd name="T33" fmla="*/ 26 h 137"/>
                  <a:gd name="T34" fmla="*/ 0 w 313"/>
                  <a:gd name="T35" fmla="*/ 19 h 137"/>
                  <a:gd name="T36" fmla="*/ 0 w 313"/>
                  <a:gd name="T37" fmla="*/ 16 h 137"/>
                  <a:gd name="T38" fmla="*/ 0 w 313"/>
                  <a:gd name="T39" fmla="*/ 14 h 137"/>
                  <a:gd name="T40" fmla="*/ 0 w 313"/>
                  <a:gd name="T41" fmla="*/ 16 h 137"/>
                  <a:gd name="T42" fmla="*/ 0 w 313"/>
                  <a:gd name="T43" fmla="*/ 16 h 137"/>
                  <a:gd name="T44" fmla="*/ 0 w 313"/>
                  <a:gd name="T45" fmla="*/ 14 h 137"/>
                  <a:gd name="T46" fmla="*/ 0 w 313"/>
                  <a:gd name="T47" fmla="*/ 14 h 137"/>
                  <a:gd name="T48" fmla="*/ 0 w 313"/>
                  <a:gd name="T49" fmla="*/ 17 h 137"/>
                  <a:gd name="T50" fmla="*/ 0 w 313"/>
                  <a:gd name="T51" fmla="*/ 29 h 137"/>
                  <a:gd name="T52" fmla="*/ 0 w 313"/>
                  <a:gd name="T53" fmla="*/ 17 h 137"/>
                  <a:gd name="T54" fmla="*/ 0 w 313"/>
                  <a:gd name="T55" fmla="*/ 19 h 137"/>
                  <a:gd name="T56" fmla="*/ 0 w 313"/>
                  <a:gd name="T57" fmla="*/ 16 h 137"/>
                  <a:gd name="T58" fmla="*/ 0 w 313"/>
                  <a:gd name="T59" fmla="*/ 16 h 137"/>
                  <a:gd name="T60" fmla="*/ 0 w 313"/>
                  <a:gd name="T61" fmla="*/ 15 h 137"/>
                  <a:gd name="T62" fmla="*/ 0 w 313"/>
                  <a:gd name="T63" fmla="*/ 14 h 137"/>
                  <a:gd name="T64" fmla="*/ 0 w 313"/>
                  <a:gd name="T65" fmla="*/ 15 h 137"/>
                  <a:gd name="T66" fmla="*/ 0 w 313"/>
                  <a:gd name="T67" fmla="*/ 17 h 137"/>
                  <a:gd name="T68" fmla="*/ 0 w 313"/>
                  <a:gd name="T69" fmla="*/ 2 h 137"/>
                  <a:gd name="T70" fmla="*/ 0 w 313"/>
                  <a:gd name="T71" fmla="*/ 17 h 137"/>
                  <a:gd name="T72" fmla="*/ 0 w 313"/>
                  <a:gd name="T73" fmla="*/ 22 h 137"/>
                  <a:gd name="T74" fmla="*/ 0 w 313"/>
                  <a:gd name="T75" fmla="*/ 16 h 137"/>
                  <a:gd name="T76" fmla="*/ 0 w 313"/>
                  <a:gd name="T77" fmla="*/ 16 h 137"/>
                  <a:gd name="T78" fmla="*/ 0 w 313"/>
                  <a:gd name="T79" fmla="*/ 15 h 137"/>
                  <a:gd name="T80" fmla="*/ 0 w 313"/>
                  <a:gd name="T81" fmla="*/ 16 h 137"/>
                  <a:gd name="T82" fmla="*/ 0 w 313"/>
                  <a:gd name="T83" fmla="*/ 17 h 1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13" h="137">
                    <a:moveTo>
                      <a:pt x="0" y="66"/>
                    </a:moveTo>
                    <a:lnTo>
                      <a:pt x="6" y="66"/>
                    </a:lnTo>
                    <a:lnTo>
                      <a:pt x="12" y="71"/>
                    </a:lnTo>
                    <a:lnTo>
                      <a:pt x="12" y="66"/>
                    </a:lnTo>
                    <a:lnTo>
                      <a:pt x="18" y="71"/>
                    </a:lnTo>
                    <a:lnTo>
                      <a:pt x="18" y="66"/>
                    </a:lnTo>
                    <a:lnTo>
                      <a:pt x="24" y="60"/>
                    </a:lnTo>
                    <a:lnTo>
                      <a:pt x="24" y="66"/>
                    </a:lnTo>
                    <a:lnTo>
                      <a:pt x="24" y="54"/>
                    </a:lnTo>
                    <a:lnTo>
                      <a:pt x="30" y="60"/>
                    </a:lnTo>
                    <a:lnTo>
                      <a:pt x="30" y="54"/>
                    </a:lnTo>
                    <a:lnTo>
                      <a:pt x="30" y="66"/>
                    </a:lnTo>
                    <a:lnTo>
                      <a:pt x="36" y="71"/>
                    </a:lnTo>
                    <a:lnTo>
                      <a:pt x="42" y="66"/>
                    </a:lnTo>
                    <a:lnTo>
                      <a:pt x="42" y="24"/>
                    </a:lnTo>
                    <a:lnTo>
                      <a:pt x="48" y="18"/>
                    </a:lnTo>
                    <a:lnTo>
                      <a:pt x="48" y="137"/>
                    </a:lnTo>
                    <a:lnTo>
                      <a:pt x="48" y="6"/>
                    </a:lnTo>
                    <a:lnTo>
                      <a:pt x="48" y="131"/>
                    </a:lnTo>
                    <a:lnTo>
                      <a:pt x="54" y="125"/>
                    </a:lnTo>
                    <a:lnTo>
                      <a:pt x="54" y="71"/>
                    </a:lnTo>
                    <a:lnTo>
                      <a:pt x="60" y="77"/>
                    </a:lnTo>
                    <a:lnTo>
                      <a:pt x="60" y="71"/>
                    </a:lnTo>
                    <a:lnTo>
                      <a:pt x="60" y="83"/>
                    </a:lnTo>
                    <a:lnTo>
                      <a:pt x="66" y="89"/>
                    </a:lnTo>
                    <a:lnTo>
                      <a:pt x="66" y="83"/>
                    </a:lnTo>
                    <a:lnTo>
                      <a:pt x="72" y="77"/>
                    </a:lnTo>
                    <a:lnTo>
                      <a:pt x="72" y="66"/>
                    </a:lnTo>
                    <a:lnTo>
                      <a:pt x="78" y="71"/>
                    </a:lnTo>
                    <a:lnTo>
                      <a:pt x="78" y="66"/>
                    </a:lnTo>
                    <a:lnTo>
                      <a:pt x="84" y="71"/>
                    </a:lnTo>
                    <a:lnTo>
                      <a:pt x="84" y="66"/>
                    </a:lnTo>
                    <a:lnTo>
                      <a:pt x="90" y="71"/>
                    </a:lnTo>
                    <a:lnTo>
                      <a:pt x="90" y="66"/>
                    </a:lnTo>
                    <a:lnTo>
                      <a:pt x="90" y="71"/>
                    </a:lnTo>
                    <a:lnTo>
                      <a:pt x="96" y="66"/>
                    </a:lnTo>
                    <a:lnTo>
                      <a:pt x="96" y="54"/>
                    </a:lnTo>
                    <a:lnTo>
                      <a:pt x="96" y="60"/>
                    </a:lnTo>
                    <a:lnTo>
                      <a:pt x="102" y="54"/>
                    </a:lnTo>
                    <a:lnTo>
                      <a:pt x="102" y="71"/>
                    </a:lnTo>
                    <a:lnTo>
                      <a:pt x="108" y="66"/>
                    </a:lnTo>
                    <a:lnTo>
                      <a:pt x="108" y="71"/>
                    </a:lnTo>
                    <a:lnTo>
                      <a:pt x="114" y="66"/>
                    </a:lnTo>
                    <a:lnTo>
                      <a:pt x="114" y="0"/>
                    </a:lnTo>
                    <a:lnTo>
                      <a:pt x="114" y="6"/>
                    </a:lnTo>
                    <a:lnTo>
                      <a:pt x="120" y="24"/>
                    </a:lnTo>
                    <a:lnTo>
                      <a:pt x="120" y="131"/>
                    </a:lnTo>
                    <a:lnTo>
                      <a:pt x="120" y="113"/>
                    </a:lnTo>
                    <a:lnTo>
                      <a:pt x="126" y="101"/>
                    </a:lnTo>
                    <a:lnTo>
                      <a:pt x="126" y="71"/>
                    </a:lnTo>
                    <a:lnTo>
                      <a:pt x="138" y="83"/>
                    </a:lnTo>
                    <a:lnTo>
                      <a:pt x="138" y="89"/>
                    </a:lnTo>
                    <a:lnTo>
                      <a:pt x="138" y="77"/>
                    </a:lnTo>
                    <a:lnTo>
                      <a:pt x="144" y="71"/>
                    </a:lnTo>
                    <a:lnTo>
                      <a:pt x="144" y="77"/>
                    </a:lnTo>
                    <a:lnTo>
                      <a:pt x="144" y="66"/>
                    </a:lnTo>
                    <a:lnTo>
                      <a:pt x="150" y="60"/>
                    </a:lnTo>
                    <a:lnTo>
                      <a:pt x="150" y="71"/>
                    </a:lnTo>
                    <a:lnTo>
                      <a:pt x="150" y="66"/>
                    </a:lnTo>
                    <a:lnTo>
                      <a:pt x="156" y="71"/>
                    </a:lnTo>
                    <a:lnTo>
                      <a:pt x="156" y="66"/>
                    </a:lnTo>
                    <a:lnTo>
                      <a:pt x="162" y="71"/>
                    </a:lnTo>
                    <a:lnTo>
                      <a:pt x="162" y="66"/>
                    </a:lnTo>
                    <a:lnTo>
                      <a:pt x="168" y="60"/>
                    </a:lnTo>
                    <a:lnTo>
                      <a:pt x="168" y="54"/>
                    </a:lnTo>
                    <a:lnTo>
                      <a:pt x="168" y="66"/>
                    </a:lnTo>
                    <a:lnTo>
                      <a:pt x="174" y="60"/>
                    </a:lnTo>
                    <a:lnTo>
                      <a:pt x="174" y="77"/>
                    </a:lnTo>
                    <a:lnTo>
                      <a:pt x="174" y="71"/>
                    </a:lnTo>
                    <a:lnTo>
                      <a:pt x="180" y="77"/>
                    </a:lnTo>
                    <a:lnTo>
                      <a:pt x="186" y="71"/>
                    </a:lnTo>
                    <a:lnTo>
                      <a:pt x="186" y="0"/>
                    </a:lnTo>
                    <a:lnTo>
                      <a:pt x="186" y="125"/>
                    </a:lnTo>
                    <a:lnTo>
                      <a:pt x="192" y="131"/>
                    </a:lnTo>
                    <a:lnTo>
                      <a:pt x="192" y="137"/>
                    </a:lnTo>
                    <a:lnTo>
                      <a:pt x="192" y="77"/>
                    </a:lnTo>
                    <a:lnTo>
                      <a:pt x="198" y="71"/>
                    </a:lnTo>
                    <a:lnTo>
                      <a:pt x="198" y="77"/>
                    </a:lnTo>
                    <a:lnTo>
                      <a:pt x="204" y="83"/>
                    </a:lnTo>
                    <a:lnTo>
                      <a:pt x="204" y="89"/>
                    </a:lnTo>
                    <a:lnTo>
                      <a:pt x="210" y="83"/>
                    </a:lnTo>
                    <a:lnTo>
                      <a:pt x="210" y="71"/>
                    </a:lnTo>
                    <a:lnTo>
                      <a:pt x="216" y="66"/>
                    </a:lnTo>
                    <a:lnTo>
                      <a:pt x="216" y="71"/>
                    </a:lnTo>
                    <a:lnTo>
                      <a:pt x="229" y="71"/>
                    </a:lnTo>
                    <a:lnTo>
                      <a:pt x="235" y="66"/>
                    </a:lnTo>
                    <a:lnTo>
                      <a:pt x="235" y="71"/>
                    </a:lnTo>
                    <a:lnTo>
                      <a:pt x="235" y="66"/>
                    </a:lnTo>
                    <a:lnTo>
                      <a:pt x="241" y="60"/>
                    </a:lnTo>
                    <a:lnTo>
                      <a:pt x="241" y="66"/>
                    </a:lnTo>
                    <a:lnTo>
                      <a:pt x="241" y="60"/>
                    </a:lnTo>
                    <a:lnTo>
                      <a:pt x="247" y="66"/>
                    </a:lnTo>
                    <a:lnTo>
                      <a:pt x="247" y="77"/>
                    </a:lnTo>
                    <a:lnTo>
                      <a:pt x="253" y="71"/>
                    </a:lnTo>
                    <a:lnTo>
                      <a:pt x="253" y="77"/>
                    </a:lnTo>
                    <a:lnTo>
                      <a:pt x="253" y="66"/>
                    </a:lnTo>
                    <a:lnTo>
                      <a:pt x="259" y="54"/>
                    </a:lnTo>
                    <a:lnTo>
                      <a:pt x="259" y="6"/>
                    </a:lnTo>
                    <a:lnTo>
                      <a:pt x="259" y="137"/>
                    </a:lnTo>
                    <a:lnTo>
                      <a:pt x="265" y="131"/>
                    </a:lnTo>
                    <a:lnTo>
                      <a:pt x="265" y="77"/>
                    </a:lnTo>
                    <a:lnTo>
                      <a:pt x="271" y="83"/>
                    </a:lnTo>
                    <a:lnTo>
                      <a:pt x="277" y="89"/>
                    </a:lnTo>
                    <a:lnTo>
                      <a:pt x="277" y="95"/>
                    </a:lnTo>
                    <a:lnTo>
                      <a:pt x="277" y="89"/>
                    </a:lnTo>
                    <a:lnTo>
                      <a:pt x="283" y="83"/>
                    </a:lnTo>
                    <a:lnTo>
                      <a:pt x="283" y="71"/>
                    </a:lnTo>
                    <a:lnTo>
                      <a:pt x="289" y="66"/>
                    </a:lnTo>
                    <a:lnTo>
                      <a:pt x="289" y="71"/>
                    </a:lnTo>
                    <a:lnTo>
                      <a:pt x="295" y="66"/>
                    </a:lnTo>
                    <a:lnTo>
                      <a:pt x="295" y="77"/>
                    </a:lnTo>
                    <a:lnTo>
                      <a:pt x="295" y="66"/>
                    </a:lnTo>
                    <a:lnTo>
                      <a:pt x="295" y="71"/>
                    </a:lnTo>
                    <a:lnTo>
                      <a:pt x="307" y="71"/>
                    </a:lnTo>
                    <a:lnTo>
                      <a:pt x="307" y="60"/>
                    </a:lnTo>
                    <a:lnTo>
                      <a:pt x="313" y="66"/>
                    </a:lnTo>
                    <a:lnTo>
                      <a:pt x="313" y="77"/>
                    </a:lnTo>
                    <a:lnTo>
                      <a:pt x="313" y="60"/>
                    </a:lnTo>
                    <a:lnTo>
                      <a:pt x="313" y="71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1" name="Freeform 101">
                <a:extLst>
                  <a:ext uri="{FF2B5EF4-FFF2-40B4-BE49-F238E27FC236}">
                    <a16:creationId xmlns:a16="http://schemas.microsoft.com/office/drawing/2014/main" id="{D023A824-0DB8-6B42-A488-DEA7DE23B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3029"/>
                <a:ext cx="99" cy="74"/>
              </a:xfrm>
              <a:custGeom>
                <a:avLst/>
                <a:gdLst>
                  <a:gd name="T0" fmla="*/ 0 w 385"/>
                  <a:gd name="T1" fmla="*/ 16 h 137"/>
                  <a:gd name="T2" fmla="*/ 0 w 385"/>
                  <a:gd name="T3" fmla="*/ 15 h 137"/>
                  <a:gd name="T4" fmla="*/ 0 w 385"/>
                  <a:gd name="T5" fmla="*/ 21 h 137"/>
                  <a:gd name="T6" fmla="*/ 0 w 385"/>
                  <a:gd name="T7" fmla="*/ 21 h 137"/>
                  <a:gd name="T8" fmla="*/ 0 w 385"/>
                  <a:gd name="T9" fmla="*/ 16 h 137"/>
                  <a:gd name="T10" fmla="*/ 0 w 385"/>
                  <a:gd name="T11" fmla="*/ 16 h 137"/>
                  <a:gd name="T12" fmla="*/ 0 w 385"/>
                  <a:gd name="T13" fmla="*/ 17 h 137"/>
                  <a:gd name="T14" fmla="*/ 0 w 385"/>
                  <a:gd name="T15" fmla="*/ 15 h 137"/>
                  <a:gd name="T16" fmla="*/ 0 w 385"/>
                  <a:gd name="T17" fmla="*/ 15 h 137"/>
                  <a:gd name="T18" fmla="*/ 0 w 385"/>
                  <a:gd name="T19" fmla="*/ 17 h 137"/>
                  <a:gd name="T20" fmla="*/ 0 w 385"/>
                  <a:gd name="T21" fmla="*/ 30 h 137"/>
                  <a:gd name="T22" fmla="*/ 0 w 385"/>
                  <a:gd name="T23" fmla="*/ 19 h 137"/>
                  <a:gd name="T24" fmla="*/ 0 w 385"/>
                  <a:gd name="T25" fmla="*/ 16 h 137"/>
                  <a:gd name="T26" fmla="*/ 0 w 385"/>
                  <a:gd name="T27" fmla="*/ 16 h 137"/>
                  <a:gd name="T28" fmla="*/ 0 w 385"/>
                  <a:gd name="T29" fmla="*/ 15 h 137"/>
                  <a:gd name="T30" fmla="*/ 0 w 385"/>
                  <a:gd name="T31" fmla="*/ 16 h 137"/>
                  <a:gd name="T32" fmla="*/ 0 w 385"/>
                  <a:gd name="T33" fmla="*/ 6 h 137"/>
                  <a:gd name="T34" fmla="*/ 0 w 385"/>
                  <a:gd name="T35" fmla="*/ 29 h 137"/>
                  <a:gd name="T36" fmla="*/ 0 w 385"/>
                  <a:gd name="T37" fmla="*/ 19 h 137"/>
                  <a:gd name="T38" fmla="*/ 0 w 385"/>
                  <a:gd name="T39" fmla="*/ 19 h 137"/>
                  <a:gd name="T40" fmla="*/ 0 w 385"/>
                  <a:gd name="T41" fmla="*/ 15 h 137"/>
                  <a:gd name="T42" fmla="*/ 0 w 385"/>
                  <a:gd name="T43" fmla="*/ 12 h 137"/>
                  <a:gd name="T44" fmla="*/ 0 w 385"/>
                  <a:gd name="T45" fmla="*/ 15 h 137"/>
                  <a:gd name="T46" fmla="*/ 0 w 385"/>
                  <a:gd name="T47" fmla="*/ 6 h 137"/>
                  <a:gd name="T48" fmla="*/ 0 w 385"/>
                  <a:gd name="T49" fmla="*/ 21 h 137"/>
                  <a:gd name="T50" fmla="*/ 0 w 385"/>
                  <a:gd name="T51" fmla="*/ 17 h 137"/>
                  <a:gd name="T52" fmla="*/ 0 w 385"/>
                  <a:gd name="T53" fmla="*/ 15 h 137"/>
                  <a:gd name="T54" fmla="*/ 0 w 385"/>
                  <a:gd name="T55" fmla="*/ 15 h 137"/>
                  <a:gd name="T56" fmla="*/ 0 w 385"/>
                  <a:gd name="T57" fmla="*/ 12 h 137"/>
                  <a:gd name="T58" fmla="*/ 0 w 385"/>
                  <a:gd name="T59" fmla="*/ 15 h 137"/>
                  <a:gd name="T60" fmla="*/ 0 w 385"/>
                  <a:gd name="T61" fmla="*/ 0 h 137"/>
                  <a:gd name="T62" fmla="*/ 0 w 385"/>
                  <a:gd name="T63" fmla="*/ 30 h 137"/>
                  <a:gd name="T64" fmla="*/ 0 w 385"/>
                  <a:gd name="T65" fmla="*/ 19 h 137"/>
                  <a:gd name="T66" fmla="*/ 0 w 385"/>
                  <a:gd name="T67" fmla="*/ 15 h 137"/>
                  <a:gd name="T68" fmla="*/ 0 w 385"/>
                  <a:gd name="T69" fmla="*/ 16 h 137"/>
                  <a:gd name="T70" fmla="*/ 0 w 385"/>
                  <a:gd name="T71" fmla="*/ 15 h 137"/>
                  <a:gd name="T72" fmla="*/ 0 w 385"/>
                  <a:gd name="T73" fmla="*/ 16 h 137"/>
                  <a:gd name="T74" fmla="*/ 0 w 385"/>
                  <a:gd name="T75" fmla="*/ 15 h 137"/>
                  <a:gd name="T76" fmla="*/ 0 w 385"/>
                  <a:gd name="T77" fmla="*/ 14 h 137"/>
                  <a:gd name="T78" fmla="*/ 0 w 385"/>
                  <a:gd name="T79" fmla="*/ 8 h 137"/>
                  <a:gd name="T80" fmla="*/ 0 w 385"/>
                  <a:gd name="T81" fmla="*/ 27 h 137"/>
                  <a:gd name="T82" fmla="*/ 0 w 385"/>
                  <a:gd name="T83" fmla="*/ 17 h 1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85" h="137">
                    <a:moveTo>
                      <a:pt x="0" y="71"/>
                    </a:moveTo>
                    <a:lnTo>
                      <a:pt x="6" y="77"/>
                    </a:lnTo>
                    <a:lnTo>
                      <a:pt x="6" y="71"/>
                    </a:lnTo>
                    <a:lnTo>
                      <a:pt x="12" y="77"/>
                    </a:lnTo>
                    <a:lnTo>
                      <a:pt x="12" y="0"/>
                    </a:lnTo>
                    <a:lnTo>
                      <a:pt x="12" y="66"/>
                    </a:lnTo>
                    <a:lnTo>
                      <a:pt x="18" y="83"/>
                    </a:lnTo>
                    <a:lnTo>
                      <a:pt x="18" y="131"/>
                    </a:lnTo>
                    <a:lnTo>
                      <a:pt x="18" y="89"/>
                    </a:lnTo>
                    <a:lnTo>
                      <a:pt x="30" y="77"/>
                    </a:lnTo>
                    <a:lnTo>
                      <a:pt x="24" y="77"/>
                    </a:lnTo>
                    <a:lnTo>
                      <a:pt x="30" y="89"/>
                    </a:lnTo>
                    <a:lnTo>
                      <a:pt x="36" y="83"/>
                    </a:lnTo>
                    <a:lnTo>
                      <a:pt x="48" y="71"/>
                    </a:lnTo>
                    <a:lnTo>
                      <a:pt x="42" y="71"/>
                    </a:lnTo>
                    <a:lnTo>
                      <a:pt x="48" y="71"/>
                    </a:lnTo>
                    <a:lnTo>
                      <a:pt x="54" y="77"/>
                    </a:lnTo>
                    <a:lnTo>
                      <a:pt x="54" y="71"/>
                    </a:lnTo>
                    <a:lnTo>
                      <a:pt x="60" y="77"/>
                    </a:lnTo>
                    <a:lnTo>
                      <a:pt x="60" y="71"/>
                    </a:lnTo>
                    <a:lnTo>
                      <a:pt x="66" y="66"/>
                    </a:lnTo>
                    <a:lnTo>
                      <a:pt x="66" y="71"/>
                    </a:lnTo>
                    <a:lnTo>
                      <a:pt x="66" y="60"/>
                    </a:lnTo>
                    <a:lnTo>
                      <a:pt x="66" y="66"/>
                    </a:lnTo>
                    <a:lnTo>
                      <a:pt x="78" y="77"/>
                    </a:lnTo>
                    <a:lnTo>
                      <a:pt x="72" y="77"/>
                    </a:lnTo>
                    <a:lnTo>
                      <a:pt x="78" y="77"/>
                    </a:lnTo>
                    <a:lnTo>
                      <a:pt x="84" y="71"/>
                    </a:lnTo>
                    <a:lnTo>
                      <a:pt x="84" y="6"/>
                    </a:lnTo>
                    <a:lnTo>
                      <a:pt x="84" y="131"/>
                    </a:lnTo>
                    <a:lnTo>
                      <a:pt x="90" y="137"/>
                    </a:lnTo>
                    <a:lnTo>
                      <a:pt x="90" y="77"/>
                    </a:lnTo>
                    <a:lnTo>
                      <a:pt x="96" y="83"/>
                    </a:lnTo>
                    <a:lnTo>
                      <a:pt x="102" y="89"/>
                    </a:lnTo>
                    <a:lnTo>
                      <a:pt x="108" y="83"/>
                    </a:lnTo>
                    <a:lnTo>
                      <a:pt x="108" y="71"/>
                    </a:lnTo>
                    <a:lnTo>
                      <a:pt x="114" y="71"/>
                    </a:lnTo>
                    <a:lnTo>
                      <a:pt x="120" y="71"/>
                    </a:lnTo>
                    <a:lnTo>
                      <a:pt x="126" y="71"/>
                    </a:lnTo>
                    <a:lnTo>
                      <a:pt x="132" y="66"/>
                    </a:lnTo>
                    <a:lnTo>
                      <a:pt x="138" y="60"/>
                    </a:lnTo>
                    <a:lnTo>
                      <a:pt x="138" y="66"/>
                    </a:lnTo>
                    <a:lnTo>
                      <a:pt x="144" y="71"/>
                    </a:lnTo>
                    <a:lnTo>
                      <a:pt x="144" y="77"/>
                    </a:lnTo>
                    <a:lnTo>
                      <a:pt x="144" y="71"/>
                    </a:lnTo>
                    <a:lnTo>
                      <a:pt x="150" y="77"/>
                    </a:lnTo>
                    <a:lnTo>
                      <a:pt x="150" y="30"/>
                    </a:lnTo>
                    <a:lnTo>
                      <a:pt x="156" y="24"/>
                    </a:lnTo>
                    <a:lnTo>
                      <a:pt x="156" y="6"/>
                    </a:lnTo>
                    <a:lnTo>
                      <a:pt x="156" y="131"/>
                    </a:lnTo>
                    <a:lnTo>
                      <a:pt x="162" y="125"/>
                    </a:lnTo>
                    <a:lnTo>
                      <a:pt x="162" y="77"/>
                    </a:lnTo>
                    <a:lnTo>
                      <a:pt x="169" y="71"/>
                    </a:lnTo>
                    <a:lnTo>
                      <a:pt x="169" y="83"/>
                    </a:lnTo>
                    <a:lnTo>
                      <a:pt x="175" y="89"/>
                    </a:lnTo>
                    <a:lnTo>
                      <a:pt x="175" y="83"/>
                    </a:lnTo>
                    <a:lnTo>
                      <a:pt x="181" y="77"/>
                    </a:lnTo>
                    <a:lnTo>
                      <a:pt x="181" y="66"/>
                    </a:lnTo>
                    <a:lnTo>
                      <a:pt x="187" y="66"/>
                    </a:lnTo>
                    <a:lnTo>
                      <a:pt x="193" y="66"/>
                    </a:lnTo>
                    <a:lnTo>
                      <a:pt x="199" y="66"/>
                    </a:lnTo>
                    <a:lnTo>
                      <a:pt x="211" y="54"/>
                    </a:lnTo>
                    <a:lnTo>
                      <a:pt x="205" y="54"/>
                    </a:lnTo>
                    <a:lnTo>
                      <a:pt x="211" y="66"/>
                    </a:lnTo>
                    <a:lnTo>
                      <a:pt x="223" y="66"/>
                    </a:lnTo>
                    <a:lnTo>
                      <a:pt x="223" y="0"/>
                    </a:lnTo>
                    <a:lnTo>
                      <a:pt x="223" y="6"/>
                    </a:lnTo>
                    <a:lnTo>
                      <a:pt x="229" y="24"/>
                    </a:lnTo>
                    <a:lnTo>
                      <a:pt x="229" y="119"/>
                    </a:lnTo>
                    <a:lnTo>
                      <a:pt x="229" y="95"/>
                    </a:lnTo>
                    <a:lnTo>
                      <a:pt x="235" y="89"/>
                    </a:lnTo>
                    <a:lnTo>
                      <a:pt x="235" y="66"/>
                    </a:lnTo>
                    <a:lnTo>
                      <a:pt x="235" y="71"/>
                    </a:lnTo>
                    <a:lnTo>
                      <a:pt x="241" y="77"/>
                    </a:lnTo>
                    <a:lnTo>
                      <a:pt x="247" y="83"/>
                    </a:lnTo>
                    <a:lnTo>
                      <a:pt x="247" y="71"/>
                    </a:lnTo>
                    <a:lnTo>
                      <a:pt x="253" y="66"/>
                    </a:lnTo>
                    <a:lnTo>
                      <a:pt x="259" y="66"/>
                    </a:lnTo>
                    <a:lnTo>
                      <a:pt x="271" y="66"/>
                    </a:lnTo>
                    <a:lnTo>
                      <a:pt x="271" y="60"/>
                    </a:lnTo>
                    <a:lnTo>
                      <a:pt x="283" y="60"/>
                    </a:lnTo>
                    <a:lnTo>
                      <a:pt x="283" y="54"/>
                    </a:lnTo>
                    <a:lnTo>
                      <a:pt x="283" y="66"/>
                    </a:lnTo>
                    <a:lnTo>
                      <a:pt x="289" y="71"/>
                    </a:lnTo>
                    <a:lnTo>
                      <a:pt x="289" y="66"/>
                    </a:lnTo>
                    <a:lnTo>
                      <a:pt x="289" y="71"/>
                    </a:lnTo>
                    <a:lnTo>
                      <a:pt x="295" y="66"/>
                    </a:lnTo>
                    <a:lnTo>
                      <a:pt x="295" y="0"/>
                    </a:lnTo>
                    <a:lnTo>
                      <a:pt x="295" y="119"/>
                    </a:lnTo>
                    <a:lnTo>
                      <a:pt x="301" y="125"/>
                    </a:lnTo>
                    <a:lnTo>
                      <a:pt x="301" y="131"/>
                    </a:lnTo>
                    <a:lnTo>
                      <a:pt x="301" y="77"/>
                    </a:lnTo>
                    <a:lnTo>
                      <a:pt x="307" y="71"/>
                    </a:lnTo>
                    <a:lnTo>
                      <a:pt x="319" y="83"/>
                    </a:lnTo>
                    <a:lnTo>
                      <a:pt x="313" y="83"/>
                    </a:lnTo>
                    <a:lnTo>
                      <a:pt x="319" y="71"/>
                    </a:lnTo>
                    <a:lnTo>
                      <a:pt x="325" y="66"/>
                    </a:lnTo>
                    <a:lnTo>
                      <a:pt x="325" y="71"/>
                    </a:lnTo>
                    <a:lnTo>
                      <a:pt x="325" y="66"/>
                    </a:lnTo>
                    <a:lnTo>
                      <a:pt x="331" y="71"/>
                    </a:lnTo>
                    <a:lnTo>
                      <a:pt x="331" y="66"/>
                    </a:lnTo>
                    <a:lnTo>
                      <a:pt x="331" y="71"/>
                    </a:lnTo>
                    <a:lnTo>
                      <a:pt x="337" y="66"/>
                    </a:lnTo>
                    <a:lnTo>
                      <a:pt x="337" y="71"/>
                    </a:lnTo>
                    <a:lnTo>
                      <a:pt x="337" y="66"/>
                    </a:lnTo>
                    <a:lnTo>
                      <a:pt x="337" y="71"/>
                    </a:lnTo>
                    <a:lnTo>
                      <a:pt x="343" y="66"/>
                    </a:lnTo>
                    <a:lnTo>
                      <a:pt x="343" y="71"/>
                    </a:lnTo>
                    <a:lnTo>
                      <a:pt x="343" y="66"/>
                    </a:lnTo>
                    <a:lnTo>
                      <a:pt x="349" y="60"/>
                    </a:lnTo>
                    <a:lnTo>
                      <a:pt x="349" y="66"/>
                    </a:lnTo>
                    <a:lnTo>
                      <a:pt x="349" y="60"/>
                    </a:lnTo>
                    <a:lnTo>
                      <a:pt x="361" y="71"/>
                    </a:lnTo>
                    <a:lnTo>
                      <a:pt x="355" y="71"/>
                    </a:lnTo>
                    <a:lnTo>
                      <a:pt x="361" y="36"/>
                    </a:lnTo>
                    <a:lnTo>
                      <a:pt x="367" y="30"/>
                    </a:lnTo>
                    <a:lnTo>
                      <a:pt x="367" y="6"/>
                    </a:lnTo>
                    <a:lnTo>
                      <a:pt x="367" y="119"/>
                    </a:lnTo>
                    <a:lnTo>
                      <a:pt x="373" y="113"/>
                    </a:lnTo>
                    <a:lnTo>
                      <a:pt x="373" y="71"/>
                    </a:lnTo>
                    <a:lnTo>
                      <a:pt x="379" y="77"/>
                    </a:lnTo>
                    <a:lnTo>
                      <a:pt x="385" y="83"/>
                    </a:lnTo>
                    <a:lnTo>
                      <a:pt x="385" y="89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2" name="Freeform 102">
                <a:extLst>
                  <a:ext uri="{FF2B5EF4-FFF2-40B4-BE49-F238E27FC236}">
                    <a16:creationId xmlns:a16="http://schemas.microsoft.com/office/drawing/2014/main" id="{39FE96C5-4B4E-944B-B66B-A4B9D14E2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" y="3029"/>
                <a:ext cx="101" cy="71"/>
              </a:xfrm>
              <a:custGeom>
                <a:avLst/>
                <a:gdLst>
                  <a:gd name="T0" fmla="*/ 0 w 392"/>
                  <a:gd name="T1" fmla="*/ 18 h 131"/>
                  <a:gd name="T2" fmla="*/ 0 w 392"/>
                  <a:gd name="T3" fmla="*/ 17 h 131"/>
                  <a:gd name="T4" fmla="*/ 0 w 392"/>
                  <a:gd name="T5" fmla="*/ 17 h 131"/>
                  <a:gd name="T6" fmla="*/ 0 w 392"/>
                  <a:gd name="T7" fmla="*/ 16 h 131"/>
                  <a:gd name="T8" fmla="*/ 0 w 392"/>
                  <a:gd name="T9" fmla="*/ 17 h 131"/>
                  <a:gd name="T10" fmla="*/ 0 w 392"/>
                  <a:gd name="T11" fmla="*/ 0 h 131"/>
                  <a:gd name="T12" fmla="*/ 0 w 392"/>
                  <a:gd name="T13" fmla="*/ 27 h 131"/>
                  <a:gd name="T14" fmla="*/ 0 w 392"/>
                  <a:gd name="T15" fmla="*/ 20 h 131"/>
                  <a:gd name="T16" fmla="*/ 0 w 392"/>
                  <a:gd name="T17" fmla="*/ 16 h 131"/>
                  <a:gd name="T18" fmla="*/ 0 w 392"/>
                  <a:gd name="T19" fmla="*/ 14 h 131"/>
                  <a:gd name="T20" fmla="*/ 0 w 392"/>
                  <a:gd name="T21" fmla="*/ 17 h 131"/>
                  <a:gd name="T22" fmla="*/ 0 w 392"/>
                  <a:gd name="T23" fmla="*/ 16 h 131"/>
                  <a:gd name="T24" fmla="*/ 0 w 392"/>
                  <a:gd name="T25" fmla="*/ 4 h 131"/>
                  <a:gd name="T26" fmla="*/ 0 w 392"/>
                  <a:gd name="T27" fmla="*/ 30 h 131"/>
                  <a:gd name="T28" fmla="*/ 0 w 392"/>
                  <a:gd name="T29" fmla="*/ 18 h 131"/>
                  <a:gd name="T30" fmla="*/ 0 w 392"/>
                  <a:gd name="T31" fmla="*/ 16 h 131"/>
                  <a:gd name="T32" fmla="*/ 0 w 392"/>
                  <a:gd name="T33" fmla="*/ 17 h 131"/>
                  <a:gd name="T34" fmla="*/ 0 w 392"/>
                  <a:gd name="T35" fmla="*/ 16 h 131"/>
                  <a:gd name="T36" fmla="*/ 0 w 392"/>
                  <a:gd name="T37" fmla="*/ 4 h 131"/>
                  <a:gd name="T38" fmla="*/ 0 w 392"/>
                  <a:gd name="T39" fmla="*/ 27 h 131"/>
                  <a:gd name="T40" fmla="*/ 0 w 392"/>
                  <a:gd name="T41" fmla="*/ 18 h 131"/>
                  <a:gd name="T42" fmla="*/ 0 w 392"/>
                  <a:gd name="T43" fmla="*/ 16 h 131"/>
                  <a:gd name="T44" fmla="*/ 0 w 392"/>
                  <a:gd name="T45" fmla="*/ 16 h 131"/>
                  <a:gd name="T46" fmla="*/ 0 w 392"/>
                  <a:gd name="T47" fmla="*/ 14 h 131"/>
                  <a:gd name="T48" fmla="*/ 0 w 392"/>
                  <a:gd name="T49" fmla="*/ 12 h 131"/>
                  <a:gd name="T50" fmla="*/ 0 w 392"/>
                  <a:gd name="T51" fmla="*/ 16 h 131"/>
                  <a:gd name="T52" fmla="*/ 0 w 392"/>
                  <a:gd name="T53" fmla="*/ 7 h 131"/>
                  <a:gd name="T54" fmla="*/ 0 w 392"/>
                  <a:gd name="T55" fmla="*/ 21 h 131"/>
                  <a:gd name="T56" fmla="*/ 0 w 392"/>
                  <a:gd name="T57" fmla="*/ 20 h 131"/>
                  <a:gd name="T58" fmla="*/ 0 w 392"/>
                  <a:gd name="T59" fmla="*/ 16 h 131"/>
                  <a:gd name="T60" fmla="*/ 0 w 392"/>
                  <a:gd name="T61" fmla="*/ 16 h 131"/>
                  <a:gd name="T62" fmla="*/ 0 w 392"/>
                  <a:gd name="T63" fmla="*/ 14 h 131"/>
                  <a:gd name="T64" fmla="*/ 0 w 392"/>
                  <a:gd name="T65" fmla="*/ 17 h 131"/>
                  <a:gd name="T66" fmla="*/ 0 w 392"/>
                  <a:gd name="T67" fmla="*/ 16 h 131"/>
                  <a:gd name="T68" fmla="*/ 0 w 392"/>
                  <a:gd name="T69" fmla="*/ 27 h 131"/>
                  <a:gd name="T70" fmla="*/ 0 w 392"/>
                  <a:gd name="T71" fmla="*/ 18 h 131"/>
                  <a:gd name="T72" fmla="*/ 0 w 392"/>
                  <a:gd name="T73" fmla="*/ 20 h 131"/>
                  <a:gd name="T74" fmla="*/ 0 w 392"/>
                  <a:gd name="T75" fmla="*/ 16 h 131"/>
                  <a:gd name="T76" fmla="*/ 0 w 392"/>
                  <a:gd name="T77" fmla="*/ 12 h 131"/>
                  <a:gd name="T78" fmla="*/ 0 w 392"/>
                  <a:gd name="T79" fmla="*/ 16 h 131"/>
                  <a:gd name="T80" fmla="*/ 0 w 392"/>
                  <a:gd name="T81" fmla="*/ 17 h 131"/>
                  <a:gd name="T82" fmla="*/ 0 w 392"/>
                  <a:gd name="T83" fmla="*/ 7 h 13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2" h="131">
                    <a:moveTo>
                      <a:pt x="0" y="89"/>
                    </a:moveTo>
                    <a:lnTo>
                      <a:pt x="0" y="83"/>
                    </a:lnTo>
                    <a:lnTo>
                      <a:pt x="6" y="77"/>
                    </a:lnTo>
                    <a:lnTo>
                      <a:pt x="6" y="66"/>
                    </a:lnTo>
                    <a:lnTo>
                      <a:pt x="18" y="66"/>
                    </a:lnTo>
                    <a:lnTo>
                      <a:pt x="18" y="71"/>
                    </a:lnTo>
                    <a:lnTo>
                      <a:pt x="12" y="66"/>
                    </a:lnTo>
                    <a:lnTo>
                      <a:pt x="18" y="66"/>
                    </a:lnTo>
                    <a:lnTo>
                      <a:pt x="24" y="71"/>
                    </a:lnTo>
                    <a:lnTo>
                      <a:pt x="24" y="66"/>
                    </a:lnTo>
                    <a:lnTo>
                      <a:pt x="30" y="60"/>
                    </a:lnTo>
                    <a:lnTo>
                      <a:pt x="30" y="66"/>
                    </a:lnTo>
                    <a:lnTo>
                      <a:pt x="37" y="60"/>
                    </a:lnTo>
                    <a:lnTo>
                      <a:pt x="37" y="54"/>
                    </a:lnTo>
                    <a:lnTo>
                      <a:pt x="37" y="71"/>
                    </a:lnTo>
                    <a:lnTo>
                      <a:pt x="43" y="71"/>
                    </a:lnTo>
                    <a:lnTo>
                      <a:pt x="49" y="66"/>
                    </a:lnTo>
                    <a:lnTo>
                      <a:pt x="49" y="0"/>
                    </a:lnTo>
                    <a:lnTo>
                      <a:pt x="49" y="101"/>
                    </a:lnTo>
                    <a:lnTo>
                      <a:pt x="55" y="107"/>
                    </a:lnTo>
                    <a:lnTo>
                      <a:pt x="55" y="119"/>
                    </a:lnTo>
                    <a:lnTo>
                      <a:pt x="55" y="71"/>
                    </a:lnTo>
                    <a:lnTo>
                      <a:pt x="61" y="77"/>
                    </a:lnTo>
                    <a:lnTo>
                      <a:pt x="67" y="83"/>
                    </a:lnTo>
                    <a:lnTo>
                      <a:pt x="73" y="77"/>
                    </a:lnTo>
                    <a:lnTo>
                      <a:pt x="73" y="66"/>
                    </a:lnTo>
                    <a:lnTo>
                      <a:pt x="79" y="66"/>
                    </a:lnTo>
                    <a:lnTo>
                      <a:pt x="85" y="66"/>
                    </a:lnTo>
                    <a:lnTo>
                      <a:pt x="91" y="66"/>
                    </a:lnTo>
                    <a:lnTo>
                      <a:pt x="97" y="60"/>
                    </a:lnTo>
                    <a:lnTo>
                      <a:pt x="103" y="54"/>
                    </a:lnTo>
                    <a:lnTo>
                      <a:pt x="103" y="66"/>
                    </a:lnTo>
                    <a:lnTo>
                      <a:pt x="109" y="71"/>
                    </a:lnTo>
                    <a:lnTo>
                      <a:pt x="109" y="66"/>
                    </a:lnTo>
                    <a:lnTo>
                      <a:pt x="115" y="71"/>
                    </a:lnTo>
                    <a:lnTo>
                      <a:pt x="115" y="18"/>
                    </a:lnTo>
                    <a:lnTo>
                      <a:pt x="121" y="12"/>
                    </a:lnTo>
                    <a:lnTo>
                      <a:pt x="121" y="0"/>
                    </a:lnTo>
                    <a:lnTo>
                      <a:pt x="121" y="125"/>
                    </a:lnTo>
                    <a:lnTo>
                      <a:pt x="127" y="119"/>
                    </a:lnTo>
                    <a:lnTo>
                      <a:pt x="127" y="71"/>
                    </a:lnTo>
                    <a:lnTo>
                      <a:pt x="133" y="77"/>
                    </a:lnTo>
                    <a:lnTo>
                      <a:pt x="139" y="83"/>
                    </a:lnTo>
                    <a:lnTo>
                      <a:pt x="139" y="77"/>
                    </a:lnTo>
                    <a:lnTo>
                      <a:pt x="151" y="66"/>
                    </a:lnTo>
                    <a:lnTo>
                      <a:pt x="151" y="60"/>
                    </a:lnTo>
                    <a:lnTo>
                      <a:pt x="151" y="66"/>
                    </a:lnTo>
                    <a:lnTo>
                      <a:pt x="157" y="71"/>
                    </a:lnTo>
                    <a:lnTo>
                      <a:pt x="163" y="66"/>
                    </a:lnTo>
                    <a:lnTo>
                      <a:pt x="163" y="71"/>
                    </a:lnTo>
                    <a:lnTo>
                      <a:pt x="163" y="66"/>
                    </a:lnTo>
                    <a:lnTo>
                      <a:pt x="169" y="71"/>
                    </a:lnTo>
                    <a:lnTo>
                      <a:pt x="169" y="30"/>
                    </a:lnTo>
                    <a:lnTo>
                      <a:pt x="175" y="18"/>
                    </a:lnTo>
                    <a:lnTo>
                      <a:pt x="175" y="125"/>
                    </a:lnTo>
                    <a:lnTo>
                      <a:pt x="175" y="0"/>
                    </a:lnTo>
                    <a:lnTo>
                      <a:pt x="175" y="119"/>
                    </a:lnTo>
                    <a:lnTo>
                      <a:pt x="181" y="113"/>
                    </a:lnTo>
                    <a:lnTo>
                      <a:pt x="181" y="66"/>
                    </a:lnTo>
                    <a:lnTo>
                      <a:pt x="193" y="77"/>
                    </a:lnTo>
                    <a:lnTo>
                      <a:pt x="193" y="83"/>
                    </a:lnTo>
                    <a:lnTo>
                      <a:pt x="193" y="77"/>
                    </a:lnTo>
                    <a:lnTo>
                      <a:pt x="205" y="66"/>
                    </a:lnTo>
                    <a:lnTo>
                      <a:pt x="199" y="66"/>
                    </a:lnTo>
                    <a:lnTo>
                      <a:pt x="205" y="71"/>
                    </a:lnTo>
                    <a:lnTo>
                      <a:pt x="211" y="66"/>
                    </a:lnTo>
                    <a:lnTo>
                      <a:pt x="217" y="66"/>
                    </a:lnTo>
                    <a:lnTo>
                      <a:pt x="223" y="66"/>
                    </a:lnTo>
                    <a:lnTo>
                      <a:pt x="229" y="60"/>
                    </a:lnTo>
                    <a:lnTo>
                      <a:pt x="229" y="66"/>
                    </a:lnTo>
                    <a:lnTo>
                      <a:pt x="229" y="60"/>
                    </a:lnTo>
                    <a:lnTo>
                      <a:pt x="235" y="54"/>
                    </a:lnTo>
                    <a:lnTo>
                      <a:pt x="235" y="66"/>
                    </a:lnTo>
                    <a:lnTo>
                      <a:pt x="241" y="71"/>
                    </a:lnTo>
                    <a:lnTo>
                      <a:pt x="247" y="66"/>
                    </a:lnTo>
                    <a:lnTo>
                      <a:pt x="247" y="6"/>
                    </a:lnTo>
                    <a:lnTo>
                      <a:pt x="247" y="12"/>
                    </a:lnTo>
                    <a:lnTo>
                      <a:pt x="253" y="30"/>
                    </a:lnTo>
                    <a:lnTo>
                      <a:pt x="253" y="131"/>
                    </a:lnTo>
                    <a:lnTo>
                      <a:pt x="253" y="95"/>
                    </a:lnTo>
                    <a:lnTo>
                      <a:pt x="259" y="89"/>
                    </a:lnTo>
                    <a:lnTo>
                      <a:pt x="259" y="71"/>
                    </a:lnTo>
                    <a:lnTo>
                      <a:pt x="259" y="77"/>
                    </a:lnTo>
                    <a:lnTo>
                      <a:pt x="265" y="83"/>
                    </a:lnTo>
                    <a:lnTo>
                      <a:pt x="271" y="77"/>
                    </a:lnTo>
                    <a:lnTo>
                      <a:pt x="283" y="66"/>
                    </a:lnTo>
                    <a:lnTo>
                      <a:pt x="277" y="66"/>
                    </a:lnTo>
                    <a:lnTo>
                      <a:pt x="283" y="66"/>
                    </a:lnTo>
                    <a:lnTo>
                      <a:pt x="289" y="71"/>
                    </a:lnTo>
                    <a:lnTo>
                      <a:pt x="289" y="66"/>
                    </a:lnTo>
                    <a:lnTo>
                      <a:pt x="302" y="66"/>
                    </a:lnTo>
                    <a:lnTo>
                      <a:pt x="302" y="60"/>
                    </a:lnTo>
                    <a:lnTo>
                      <a:pt x="302" y="66"/>
                    </a:lnTo>
                    <a:lnTo>
                      <a:pt x="308" y="60"/>
                    </a:lnTo>
                    <a:lnTo>
                      <a:pt x="308" y="71"/>
                    </a:lnTo>
                    <a:lnTo>
                      <a:pt x="314" y="66"/>
                    </a:lnTo>
                    <a:lnTo>
                      <a:pt x="314" y="71"/>
                    </a:lnTo>
                    <a:lnTo>
                      <a:pt x="314" y="66"/>
                    </a:lnTo>
                    <a:lnTo>
                      <a:pt x="320" y="60"/>
                    </a:lnTo>
                    <a:lnTo>
                      <a:pt x="320" y="6"/>
                    </a:lnTo>
                    <a:lnTo>
                      <a:pt x="320" y="119"/>
                    </a:lnTo>
                    <a:lnTo>
                      <a:pt x="326" y="125"/>
                    </a:lnTo>
                    <a:lnTo>
                      <a:pt x="326" y="71"/>
                    </a:lnTo>
                    <a:lnTo>
                      <a:pt x="332" y="77"/>
                    </a:lnTo>
                    <a:lnTo>
                      <a:pt x="338" y="83"/>
                    </a:lnTo>
                    <a:lnTo>
                      <a:pt x="344" y="77"/>
                    </a:lnTo>
                    <a:lnTo>
                      <a:pt x="344" y="83"/>
                    </a:lnTo>
                    <a:lnTo>
                      <a:pt x="344" y="66"/>
                    </a:lnTo>
                    <a:lnTo>
                      <a:pt x="350" y="66"/>
                    </a:lnTo>
                    <a:lnTo>
                      <a:pt x="356" y="66"/>
                    </a:lnTo>
                    <a:lnTo>
                      <a:pt x="362" y="66"/>
                    </a:lnTo>
                    <a:lnTo>
                      <a:pt x="368" y="60"/>
                    </a:lnTo>
                    <a:lnTo>
                      <a:pt x="374" y="54"/>
                    </a:lnTo>
                    <a:lnTo>
                      <a:pt x="374" y="60"/>
                    </a:lnTo>
                    <a:lnTo>
                      <a:pt x="380" y="66"/>
                    </a:lnTo>
                    <a:lnTo>
                      <a:pt x="380" y="71"/>
                    </a:lnTo>
                    <a:lnTo>
                      <a:pt x="380" y="66"/>
                    </a:lnTo>
                    <a:lnTo>
                      <a:pt x="386" y="71"/>
                    </a:lnTo>
                    <a:lnTo>
                      <a:pt x="386" y="36"/>
                    </a:lnTo>
                    <a:lnTo>
                      <a:pt x="392" y="30"/>
                    </a:lnTo>
                    <a:lnTo>
                      <a:pt x="392" y="0"/>
                    </a:lnTo>
                    <a:lnTo>
                      <a:pt x="392" y="125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3" name="Freeform 103">
                <a:extLst>
                  <a:ext uri="{FF2B5EF4-FFF2-40B4-BE49-F238E27FC236}">
                    <a16:creationId xmlns:a16="http://schemas.microsoft.com/office/drawing/2014/main" id="{01A8362A-F033-EB4F-8F88-E8A0AD09B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" y="3029"/>
                <a:ext cx="103" cy="71"/>
              </a:xfrm>
              <a:custGeom>
                <a:avLst/>
                <a:gdLst>
                  <a:gd name="T0" fmla="*/ 0 w 403"/>
                  <a:gd name="T1" fmla="*/ 16 h 131"/>
                  <a:gd name="T2" fmla="*/ 0 w 403"/>
                  <a:gd name="T3" fmla="*/ 17 h 131"/>
                  <a:gd name="T4" fmla="*/ 0 w 403"/>
                  <a:gd name="T5" fmla="*/ 16 h 131"/>
                  <a:gd name="T6" fmla="*/ 0 w 403"/>
                  <a:gd name="T7" fmla="*/ 16 h 131"/>
                  <a:gd name="T8" fmla="*/ 0 w 403"/>
                  <a:gd name="T9" fmla="*/ 14 h 131"/>
                  <a:gd name="T10" fmla="*/ 0 w 403"/>
                  <a:gd name="T11" fmla="*/ 17 h 131"/>
                  <a:gd name="T12" fmla="*/ 0 w 403"/>
                  <a:gd name="T13" fmla="*/ 16 h 131"/>
                  <a:gd name="T14" fmla="*/ 0 w 403"/>
                  <a:gd name="T15" fmla="*/ 30 h 131"/>
                  <a:gd name="T16" fmla="*/ 0 w 403"/>
                  <a:gd name="T17" fmla="*/ 17 h 131"/>
                  <a:gd name="T18" fmla="*/ 0 w 403"/>
                  <a:gd name="T19" fmla="*/ 18 h 131"/>
                  <a:gd name="T20" fmla="*/ 0 w 403"/>
                  <a:gd name="T21" fmla="*/ 16 h 131"/>
                  <a:gd name="T22" fmla="*/ 0 w 403"/>
                  <a:gd name="T23" fmla="*/ 14 h 131"/>
                  <a:gd name="T24" fmla="*/ 0 w 403"/>
                  <a:gd name="T25" fmla="*/ 17 h 131"/>
                  <a:gd name="T26" fmla="*/ 0 w 403"/>
                  <a:gd name="T27" fmla="*/ 17 h 131"/>
                  <a:gd name="T28" fmla="*/ 0 w 403"/>
                  <a:gd name="T29" fmla="*/ 4 h 131"/>
                  <a:gd name="T30" fmla="*/ 0 w 403"/>
                  <a:gd name="T31" fmla="*/ 0 h 131"/>
                  <a:gd name="T32" fmla="*/ 0 w 403"/>
                  <a:gd name="T33" fmla="*/ 17 h 131"/>
                  <a:gd name="T34" fmla="*/ 0 w 403"/>
                  <a:gd name="T35" fmla="*/ 20 h 131"/>
                  <a:gd name="T36" fmla="*/ 0 w 403"/>
                  <a:gd name="T37" fmla="*/ 14 h 131"/>
                  <a:gd name="T38" fmla="*/ 0 w 403"/>
                  <a:gd name="T39" fmla="*/ 16 h 131"/>
                  <a:gd name="T40" fmla="*/ 0 w 403"/>
                  <a:gd name="T41" fmla="*/ 16 h 131"/>
                  <a:gd name="T42" fmla="*/ 0 w 403"/>
                  <a:gd name="T43" fmla="*/ 14 h 131"/>
                  <a:gd name="T44" fmla="*/ 0 w 403"/>
                  <a:gd name="T45" fmla="*/ 16 h 131"/>
                  <a:gd name="T46" fmla="*/ 0 w 403"/>
                  <a:gd name="T47" fmla="*/ 24 h 131"/>
                  <a:gd name="T48" fmla="*/ 0 w 403"/>
                  <a:gd name="T49" fmla="*/ 17 h 131"/>
                  <a:gd name="T50" fmla="*/ 0 w 403"/>
                  <a:gd name="T51" fmla="*/ 18 h 131"/>
                  <a:gd name="T52" fmla="*/ 0 w 403"/>
                  <a:gd name="T53" fmla="*/ 16 h 131"/>
                  <a:gd name="T54" fmla="*/ 0 w 403"/>
                  <a:gd name="T55" fmla="*/ 12 h 131"/>
                  <a:gd name="T56" fmla="*/ 0 w 403"/>
                  <a:gd name="T57" fmla="*/ 16 h 131"/>
                  <a:gd name="T58" fmla="*/ 0 w 403"/>
                  <a:gd name="T59" fmla="*/ 0 h 131"/>
                  <a:gd name="T60" fmla="*/ 0 w 403"/>
                  <a:gd name="T61" fmla="*/ 22 h 131"/>
                  <a:gd name="T62" fmla="*/ 0 w 403"/>
                  <a:gd name="T63" fmla="*/ 20 h 131"/>
                  <a:gd name="T64" fmla="*/ 0 w 403"/>
                  <a:gd name="T65" fmla="*/ 17 h 131"/>
                  <a:gd name="T66" fmla="*/ 0 w 403"/>
                  <a:gd name="T67" fmla="*/ 16 h 131"/>
                  <a:gd name="T68" fmla="*/ 0 w 403"/>
                  <a:gd name="T69" fmla="*/ 12 h 131"/>
                  <a:gd name="T70" fmla="*/ 0 w 403"/>
                  <a:gd name="T71" fmla="*/ 17 h 131"/>
                  <a:gd name="T72" fmla="*/ 0 w 403"/>
                  <a:gd name="T73" fmla="*/ 14 h 131"/>
                  <a:gd name="T74" fmla="*/ 0 w 403"/>
                  <a:gd name="T75" fmla="*/ 30 h 131"/>
                  <a:gd name="T76" fmla="*/ 0 w 403"/>
                  <a:gd name="T77" fmla="*/ 20 h 131"/>
                  <a:gd name="T78" fmla="*/ 0 w 403"/>
                  <a:gd name="T79" fmla="*/ 16 h 131"/>
                  <a:gd name="T80" fmla="*/ 0 w 403"/>
                  <a:gd name="T81" fmla="*/ 16 h 131"/>
                  <a:gd name="T82" fmla="*/ 0 w 403"/>
                  <a:gd name="T83" fmla="*/ 12 h 13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03" h="131">
                    <a:moveTo>
                      <a:pt x="0" y="125"/>
                    </a:moveTo>
                    <a:lnTo>
                      <a:pt x="6" y="119"/>
                    </a:lnTo>
                    <a:lnTo>
                      <a:pt x="6" y="66"/>
                    </a:lnTo>
                    <a:lnTo>
                      <a:pt x="18" y="77"/>
                    </a:lnTo>
                    <a:lnTo>
                      <a:pt x="12" y="77"/>
                    </a:lnTo>
                    <a:lnTo>
                      <a:pt x="18" y="71"/>
                    </a:lnTo>
                    <a:lnTo>
                      <a:pt x="30" y="60"/>
                    </a:lnTo>
                    <a:lnTo>
                      <a:pt x="24" y="60"/>
                    </a:lnTo>
                    <a:lnTo>
                      <a:pt x="30" y="66"/>
                    </a:lnTo>
                    <a:lnTo>
                      <a:pt x="36" y="66"/>
                    </a:lnTo>
                    <a:lnTo>
                      <a:pt x="42" y="60"/>
                    </a:lnTo>
                    <a:lnTo>
                      <a:pt x="42" y="66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8" y="60"/>
                    </a:lnTo>
                    <a:lnTo>
                      <a:pt x="54" y="54"/>
                    </a:lnTo>
                    <a:lnTo>
                      <a:pt x="54" y="66"/>
                    </a:lnTo>
                    <a:lnTo>
                      <a:pt x="60" y="71"/>
                    </a:lnTo>
                    <a:lnTo>
                      <a:pt x="60" y="66"/>
                    </a:lnTo>
                    <a:lnTo>
                      <a:pt x="66" y="60"/>
                    </a:lnTo>
                    <a:lnTo>
                      <a:pt x="66" y="0"/>
                    </a:lnTo>
                    <a:lnTo>
                      <a:pt x="66" y="125"/>
                    </a:lnTo>
                    <a:lnTo>
                      <a:pt x="72" y="131"/>
                    </a:lnTo>
                    <a:lnTo>
                      <a:pt x="72" y="71"/>
                    </a:lnTo>
                    <a:lnTo>
                      <a:pt x="78" y="71"/>
                    </a:lnTo>
                    <a:lnTo>
                      <a:pt x="84" y="77"/>
                    </a:lnTo>
                    <a:lnTo>
                      <a:pt x="84" y="83"/>
                    </a:lnTo>
                    <a:lnTo>
                      <a:pt x="84" y="77"/>
                    </a:lnTo>
                    <a:lnTo>
                      <a:pt x="96" y="66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102" y="66"/>
                    </a:lnTo>
                    <a:lnTo>
                      <a:pt x="114" y="66"/>
                    </a:lnTo>
                    <a:lnTo>
                      <a:pt x="114" y="60"/>
                    </a:lnTo>
                    <a:lnTo>
                      <a:pt x="120" y="54"/>
                    </a:lnTo>
                    <a:lnTo>
                      <a:pt x="120" y="66"/>
                    </a:lnTo>
                    <a:lnTo>
                      <a:pt x="126" y="71"/>
                    </a:lnTo>
                    <a:lnTo>
                      <a:pt x="126" y="66"/>
                    </a:lnTo>
                    <a:lnTo>
                      <a:pt x="126" y="71"/>
                    </a:lnTo>
                    <a:lnTo>
                      <a:pt x="132" y="66"/>
                    </a:lnTo>
                    <a:lnTo>
                      <a:pt x="132" y="71"/>
                    </a:lnTo>
                    <a:lnTo>
                      <a:pt x="132" y="18"/>
                    </a:lnTo>
                    <a:lnTo>
                      <a:pt x="138" y="6"/>
                    </a:lnTo>
                    <a:lnTo>
                      <a:pt x="138" y="125"/>
                    </a:lnTo>
                    <a:lnTo>
                      <a:pt x="138" y="0"/>
                    </a:lnTo>
                    <a:lnTo>
                      <a:pt x="138" y="119"/>
                    </a:lnTo>
                    <a:lnTo>
                      <a:pt x="144" y="113"/>
                    </a:lnTo>
                    <a:lnTo>
                      <a:pt x="144" y="71"/>
                    </a:lnTo>
                    <a:lnTo>
                      <a:pt x="150" y="77"/>
                    </a:lnTo>
                    <a:lnTo>
                      <a:pt x="156" y="83"/>
                    </a:lnTo>
                    <a:lnTo>
                      <a:pt x="156" y="71"/>
                    </a:lnTo>
                    <a:lnTo>
                      <a:pt x="163" y="66"/>
                    </a:lnTo>
                    <a:lnTo>
                      <a:pt x="163" y="60"/>
                    </a:lnTo>
                    <a:lnTo>
                      <a:pt x="163" y="66"/>
                    </a:lnTo>
                    <a:lnTo>
                      <a:pt x="175" y="66"/>
                    </a:lnTo>
                    <a:lnTo>
                      <a:pt x="169" y="66"/>
                    </a:lnTo>
                    <a:lnTo>
                      <a:pt x="175" y="66"/>
                    </a:lnTo>
                    <a:lnTo>
                      <a:pt x="181" y="60"/>
                    </a:lnTo>
                    <a:lnTo>
                      <a:pt x="181" y="66"/>
                    </a:lnTo>
                    <a:lnTo>
                      <a:pt x="181" y="60"/>
                    </a:lnTo>
                    <a:lnTo>
                      <a:pt x="187" y="54"/>
                    </a:lnTo>
                    <a:lnTo>
                      <a:pt x="187" y="60"/>
                    </a:lnTo>
                    <a:lnTo>
                      <a:pt x="193" y="54"/>
                    </a:lnTo>
                    <a:lnTo>
                      <a:pt x="193" y="66"/>
                    </a:lnTo>
                    <a:lnTo>
                      <a:pt x="199" y="66"/>
                    </a:lnTo>
                    <a:lnTo>
                      <a:pt x="205" y="66"/>
                    </a:lnTo>
                    <a:lnTo>
                      <a:pt x="205" y="0"/>
                    </a:lnTo>
                    <a:lnTo>
                      <a:pt x="205" y="101"/>
                    </a:lnTo>
                    <a:lnTo>
                      <a:pt x="211" y="107"/>
                    </a:lnTo>
                    <a:lnTo>
                      <a:pt x="211" y="125"/>
                    </a:lnTo>
                    <a:lnTo>
                      <a:pt x="211" y="71"/>
                    </a:lnTo>
                    <a:lnTo>
                      <a:pt x="223" y="71"/>
                    </a:lnTo>
                    <a:lnTo>
                      <a:pt x="223" y="83"/>
                    </a:lnTo>
                    <a:lnTo>
                      <a:pt x="223" y="77"/>
                    </a:lnTo>
                    <a:lnTo>
                      <a:pt x="229" y="83"/>
                    </a:lnTo>
                    <a:lnTo>
                      <a:pt x="229" y="66"/>
                    </a:lnTo>
                    <a:lnTo>
                      <a:pt x="235" y="66"/>
                    </a:lnTo>
                    <a:lnTo>
                      <a:pt x="241" y="66"/>
                    </a:lnTo>
                    <a:lnTo>
                      <a:pt x="247" y="66"/>
                    </a:lnTo>
                    <a:lnTo>
                      <a:pt x="259" y="54"/>
                    </a:lnTo>
                    <a:lnTo>
                      <a:pt x="253" y="54"/>
                    </a:lnTo>
                    <a:lnTo>
                      <a:pt x="259" y="66"/>
                    </a:lnTo>
                    <a:lnTo>
                      <a:pt x="271" y="66"/>
                    </a:lnTo>
                    <a:lnTo>
                      <a:pt x="271" y="71"/>
                    </a:lnTo>
                    <a:lnTo>
                      <a:pt x="271" y="0"/>
                    </a:lnTo>
                    <a:lnTo>
                      <a:pt x="277" y="0"/>
                    </a:lnTo>
                    <a:lnTo>
                      <a:pt x="277" y="131"/>
                    </a:lnTo>
                    <a:lnTo>
                      <a:pt x="277" y="101"/>
                    </a:lnTo>
                    <a:lnTo>
                      <a:pt x="283" y="95"/>
                    </a:lnTo>
                    <a:lnTo>
                      <a:pt x="283" y="71"/>
                    </a:lnTo>
                    <a:lnTo>
                      <a:pt x="295" y="83"/>
                    </a:lnTo>
                    <a:lnTo>
                      <a:pt x="289" y="83"/>
                    </a:lnTo>
                    <a:lnTo>
                      <a:pt x="295" y="71"/>
                    </a:lnTo>
                    <a:lnTo>
                      <a:pt x="301" y="66"/>
                    </a:lnTo>
                    <a:lnTo>
                      <a:pt x="307" y="71"/>
                    </a:lnTo>
                    <a:lnTo>
                      <a:pt x="313" y="66"/>
                    </a:lnTo>
                    <a:lnTo>
                      <a:pt x="313" y="71"/>
                    </a:lnTo>
                    <a:lnTo>
                      <a:pt x="313" y="66"/>
                    </a:lnTo>
                    <a:lnTo>
                      <a:pt x="319" y="66"/>
                    </a:lnTo>
                    <a:lnTo>
                      <a:pt x="325" y="60"/>
                    </a:lnTo>
                    <a:lnTo>
                      <a:pt x="325" y="54"/>
                    </a:lnTo>
                    <a:lnTo>
                      <a:pt x="325" y="60"/>
                    </a:lnTo>
                    <a:lnTo>
                      <a:pt x="331" y="54"/>
                    </a:lnTo>
                    <a:lnTo>
                      <a:pt x="331" y="71"/>
                    </a:lnTo>
                    <a:lnTo>
                      <a:pt x="337" y="71"/>
                    </a:lnTo>
                    <a:lnTo>
                      <a:pt x="343" y="60"/>
                    </a:lnTo>
                    <a:lnTo>
                      <a:pt x="343" y="6"/>
                    </a:lnTo>
                    <a:lnTo>
                      <a:pt x="343" y="119"/>
                    </a:lnTo>
                    <a:lnTo>
                      <a:pt x="349" y="125"/>
                    </a:lnTo>
                    <a:lnTo>
                      <a:pt x="349" y="77"/>
                    </a:lnTo>
                    <a:lnTo>
                      <a:pt x="361" y="77"/>
                    </a:lnTo>
                    <a:lnTo>
                      <a:pt x="361" y="83"/>
                    </a:lnTo>
                    <a:lnTo>
                      <a:pt x="367" y="77"/>
                    </a:lnTo>
                    <a:lnTo>
                      <a:pt x="367" y="71"/>
                    </a:lnTo>
                    <a:lnTo>
                      <a:pt x="379" y="66"/>
                    </a:lnTo>
                    <a:lnTo>
                      <a:pt x="379" y="71"/>
                    </a:lnTo>
                    <a:lnTo>
                      <a:pt x="379" y="66"/>
                    </a:lnTo>
                    <a:lnTo>
                      <a:pt x="391" y="66"/>
                    </a:lnTo>
                    <a:lnTo>
                      <a:pt x="391" y="60"/>
                    </a:lnTo>
                    <a:lnTo>
                      <a:pt x="397" y="54"/>
                    </a:lnTo>
                    <a:lnTo>
                      <a:pt x="397" y="66"/>
                    </a:lnTo>
                    <a:lnTo>
                      <a:pt x="403" y="71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4" name="Freeform 104">
                <a:extLst>
                  <a:ext uri="{FF2B5EF4-FFF2-40B4-BE49-F238E27FC236}">
                    <a16:creationId xmlns:a16="http://schemas.microsoft.com/office/drawing/2014/main" id="{165B5A3E-B687-6D46-9283-6F57139DC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" y="3029"/>
                <a:ext cx="28" cy="67"/>
              </a:xfrm>
              <a:custGeom>
                <a:avLst/>
                <a:gdLst>
                  <a:gd name="T0" fmla="*/ 0 w 115"/>
                  <a:gd name="T1" fmla="*/ 16 h 125"/>
                  <a:gd name="T2" fmla="*/ 0 w 115"/>
                  <a:gd name="T3" fmla="*/ 16 h 125"/>
                  <a:gd name="T4" fmla="*/ 0 w 115"/>
                  <a:gd name="T5" fmla="*/ 14 h 125"/>
                  <a:gd name="T6" fmla="*/ 0 w 115"/>
                  <a:gd name="T7" fmla="*/ 16 h 125"/>
                  <a:gd name="T8" fmla="*/ 0 w 115"/>
                  <a:gd name="T9" fmla="*/ 14 h 125"/>
                  <a:gd name="T10" fmla="*/ 0 w 115"/>
                  <a:gd name="T11" fmla="*/ 16 h 125"/>
                  <a:gd name="T12" fmla="*/ 0 w 115"/>
                  <a:gd name="T13" fmla="*/ 7 h 125"/>
                  <a:gd name="T14" fmla="*/ 0 w 115"/>
                  <a:gd name="T15" fmla="*/ 8 h 125"/>
                  <a:gd name="T16" fmla="*/ 0 w 115"/>
                  <a:gd name="T17" fmla="*/ 7 h 125"/>
                  <a:gd name="T18" fmla="*/ 0 w 115"/>
                  <a:gd name="T19" fmla="*/ 28 h 125"/>
                  <a:gd name="T20" fmla="*/ 0 w 115"/>
                  <a:gd name="T21" fmla="*/ 0 h 125"/>
                  <a:gd name="T22" fmla="*/ 0 w 115"/>
                  <a:gd name="T23" fmla="*/ 27 h 125"/>
                  <a:gd name="T24" fmla="*/ 0 w 115"/>
                  <a:gd name="T25" fmla="*/ 25 h 125"/>
                  <a:gd name="T26" fmla="*/ 0 w 115"/>
                  <a:gd name="T27" fmla="*/ 16 h 125"/>
                  <a:gd name="T28" fmla="*/ 0 w 115"/>
                  <a:gd name="T29" fmla="*/ 17 h 125"/>
                  <a:gd name="T30" fmla="*/ 0 w 115"/>
                  <a:gd name="T31" fmla="*/ 17 h 125"/>
                  <a:gd name="T32" fmla="*/ 0 w 115"/>
                  <a:gd name="T33" fmla="*/ 13 h 125"/>
                  <a:gd name="T34" fmla="*/ 0 w 115"/>
                  <a:gd name="T35" fmla="*/ 14 h 125"/>
                  <a:gd name="T36" fmla="*/ 0 w 115"/>
                  <a:gd name="T37" fmla="*/ 13 h 125"/>
                  <a:gd name="T38" fmla="*/ 0 w 115"/>
                  <a:gd name="T39" fmla="*/ 14 h 125"/>
                  <a:gd name="T40" fmla="*/ 0 w 115"/>
                  <a:gd name="T41" fmla="*/ 14 h 125"/>
                  <a:gd name="T42" fmla="*/ 0 w 115"/>
                  <a:gd name="T43" fmla="*/ 14 h 125"/>
                  <a:gd name="T44" fmla="*/ 0 w 115"/>
                  <a:gd name="T45" fmla="*/ 13 h 125"/>
                  <a:gd name="T46" fmla="*/ 0 w 115"/>
                  <a:gd name="T47" fmla="*/ 12 h 125"/>
                  <a:gd name="T48" fmla="*/ 0 w 115"/>
                  <a:gd name="T49" fmla="*/ 13 h 125"/>
                  <a:gd name="T50" fmla="*/ 0 w 115"/>
                  <a:gd name="T51" fmla="*/ 12 h 125"/>
                  <a:gd name="T52" fmla="*/ 0 w 115"/>
                  <a:gd name="T53" fmla="*/ 14 h 125"/>
                  <a:gd name="T54" fmla="*/ 0 w 115"/>
                  <a:gd name="T55" fmla="*/ 16 h 125"/>
                  <a:gd name="T56" fmla="*/ 0 w 115"/>
                  <a:gd name="T57" fmla="*/ 14 h 125"/>
                  <a:gd name="T58" fmla="*/ 0 w 115"/>
                  <a:gd name="T59" fmla="*/ 0 h 125"/>
                  <a:gd name="T60" fmla="*/ 0 w 115"/>
                  <a:gd name="T61" fmla="*/ 23 h 125"/>
                  <a:gd name="T62" fmla="*/ 0 w 115"/>
                  <a:gd name="T63" fmla="*/ 25 h 125"/>
                  <a:gd name="T64" fmla="*/ 0 w 115"/>
                  <a:gd name="T65" fmla="*/ 28 h 125"/>
                  <a:gd name="T66" fmla="*/ 0 w 115"/>
                  <a:gd name="T67" fmla="*/ 16 h 125"/>
                  <a:gd name="T68" fmla="*/ 0 w 115"/>
                  <a:gd name="T69" fmla="*/ 16 h 125"/>
                  <a:gd name="T70" fmla="*/ 0 w 115"/>
                  <a:gd name="T71" fmla="*/ 17 h 125"/>
                  <a:gd name="T72" fmla="*/ 0 w 115"/>
                  <a:gd name="T73" fmla="*/ 14 h 125"/>
                  <a:gd name="T74" fmla="*/ 0 w 115"/>
                  <a:gd name="T75" fmla="*/ 13 h 125"/>
                  <a:gd name="T76" fmla="*/ 0 w 115"/>
                  <a:gd name="T77" fmla="*/ 14 h 125"/>
                  <a:gd name="T78" fmla="*/ 0 w 115"/>
                  <a:gd name="T79" fmla="*/ 14 h 1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5" h="125">
                    <a:moveTo>
                      <a:pt x="0" y="71"/>
                    </a:moveTo>
                    <a:lnTo>
                      <a:pt x="0" y="71"/>
                    </a:lnTo>
                    <a:lnTo>
                      <a:pt x="0" y="66"/>
                    </a:lnTo>
                    <a:lnTo>
                      <a:pt x="0" y="71"/>
                    </a:lnTo>
                    <a:lnTo>
                      <a:pt x="6" y="66"/>
                    </a:lnTo>
                    <a:lnTo>
                      <a:pt x="6" y="71"/>
                    </a:lnTo>
                    <a:lnTo>
                      <a:pt x="6" y="30"/>
                    </a:lnTo>
                    <a:lnTo>
                      <a:pt x="6" y="36"/>
                    </a:lnTo>
                    <a:lnTo>
                      <a:pt x="13" y="30"/>
                    </a:lnTo>
                    <a:lnTo>
                      <a:pt x="13" y="125"/>
                    </a:lnTo>
                    <a:lnTo>
                      <a:pt x="13" y="0"/>
                    </a:lnTo>
                    <a:lnTo>
                      <a:pt x="13" y="119"/>
                    </a:lnTo>
                    <a:lnTo>
                      <a:pt x="19" y="113"/>
                    </a:lnTo>
                    <a:lnTo>
                      <a:pt x="19" y="71"/>
                    </a:lnTo>
                    <a:lnTo>
                      <a:pt x="25" y="77"/>
                    </a:lnTo>
                    <a:lnTo>
                      <a:pt x="37" y="77"/>
                    </a:lnTo>
                    <a:lnTo>
                      <a:pt x="37" y="60"/>
                    </a:lnTo>
                    <a:lnTo>
                      <a:pt x="43" y="66"/>
                    </a:lnTo>
                    <a:lnTo>
                      <a:pt x="43" y="60"/>
                    </a:lnTo>
                    <a:lnTo>
                      <a:pt x="43" y="66"/>
                    </a:lnTo>
                    <a:lnTo>
                      <a:pt x="49" y="66"/>
                    </a:lnTo>
                    <a:lnTo>
                      <a:pt x="55" y="66"/>
                    </a:lnTo>
                    <a:lnTo>
                      <a:pt x="61" y="60"/>
                    </a:lnTo>
                    <a:lnTo>
                      <a:pt x="61" y="54"/>
                    </a:lnTo>
                    <a:lnTo>
                      <a:pt x="61" y="60"/>
                    </a:lnTo>
                    <a:lnTo>
                      <a:pt x="67" y="54"/>
                    </a:lnTo>
                    <a:lnTo>
                      <a:pt x="67" y="66"/>
                    </a:lnTo>
                    <a:lnTo>
                      <a:pt x="73" y="71"/>
                    </a:lnTo>
                    <a:lnTo>
                      <a:pt x="79" y="66"/>
                    </a:lnTo>
                    <a:lnTo>
                      <a:pt x="79" y="0"/>
                    </a:lnTo>
                    <a:lnTo>
                      <a:pt x="79" y="101"/>
                    </a:lnTo>
                    <a:lnTo>
                      <a:pt x="85" y="113"/>
                    </a:lnTo>
                    <a:lnTo>
                      <a:pt x="85" y="125"/>
                    </a:lnTo>
                    <a:lnTo>
                      <a:pt x="85" y="71"/>
                    </a:lnTo>
                    <a:lnTo>
                      <a:pt x="97" y="71"/>
                    </a:lnTo>
                    <a:lnTo>
                      <a:pt x="97" y="77"/>
                    </a:lnTo>
                    <a:lnTo>
                      <a:pt x="109" y="66"/>
                    </a:lnTo>
                    <a:lnTo>
                      <a:pt x="109" y="60"/>
                    </a:lnTo>
                    <a:lnTo>
                      <a:pt x="109" y="66"/>
                    </a:lnTo>
                    <a:lnTo>
                      <a:pt x="115" y="66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5" name="Freeform 105">
                <a:extLst>
                  <a:ext uri="{FF2B5EF4-FFF2-40B4-BE49-F238E27FC236}">
                    <a16:creationId xmlns:a16="http://schemas.microsoft.com/office/drawing/2014/main" id="{C147A591-17B7-FD43-AD87-EBCE36DD9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2926"/>
                <a:ext cx="94" cy="77"/>
              </a:xfrm>
              <a:custGeom>
                <a:avLst/>
                <a:gdLst>
                  <a:gd name="T0" fmla="*/ 0 w 367"/>
                  <a:gd name="T1" fmla="*/ 31 h 144"/>
                  <a:gd name="T2" fmla="*/ 0 w 367"/>
                  <a:gd name="T3" fmla="*/ 17 h 144"/>
                  <a:gd name="T4" fmla="*/ 0 w 367"/>
                  <a:gd name="T5" fmla="*/ 21 h 144"/>
                  <a:gd name="T6" fmla="*/ 0 w 367"/>
                  <a:gd name="T7" fmla="*/ 17 h 144"/>
                  <a:gd name="T8" fmla="*/ 0 w 367"/>
                  <a:gd name="T9" fmla="*/ 17 h 144"/>
                  <a:gd name="T10" fmla="*/ 0 w 367"/>
                  <a:gd name="T11" fmla="*/ 17 h 144"/>
                  <a:gd name="T12" fmla="*/ 0 w 367"/>
                  <a:gd name="T13" fmla="*/ 14 h 144"/>
                  <a:gd name="T14" fmla="*/ 0 w 367"/>
                  <a:gd name="T15" fmla="*/ 17 h 144"/>
                  <a:gd name="T16" fmla="*/ 0 w 367"/>
                  <a:gd name="T17" fmla="*/ 2 h 144"/>
                  <a:gd name="T18" fmla="*/ 0 w 367"/>
                  <a:gd name="T19" fmla="*/ 32 h 144"/>
                  <a:gd name="T20" fmla="*/ 0 w 367"/>
                  <a:gd name="T21" fmla="*/ 20 h 144"/>
                  <a:gd name="T22" fmla="*/ 0 w 367"/>
                  <a:gd name="T23" fmla="*/ 21 h 144"/>
                  <a:gd name="T24" fmla="*/ 0 w 367"/>
                  <a:gd name="T25" fmla="*/ 16 h 144"/>
                  <a:gd name="T26" fmla="*/ 0 w 367"/>
                  <a:gd name="T27" fmla="*/ 14 h 144"/>
                  <a:gd name="T28" fmla="*/ 0 w 367"/>
                  <a:gd name="T29" fmla="*/ 17 h 144"/>
                  <a:gd name="T30" fmla="*/ 0 w 367"/>
                  <a:gd name="T31" fmla="*/ 17 h 144"/>
                  <a:gd name="T32" fmla="*/ 0 w 367"/>
                  <a:gd name="T33" fmla="*/ 2 h 144"/>
                  <a:gd name="T34" fmla="*/ 0 w 367"/>
                  <a:gd name="T35" fmla="*/ 17 h 144"/>
                  <a:gd name="T36" fmla="*/ 0 w 367"/>
                  <a:gd name="T37" fmla="*/ 20 h 144"/>
                  <a:gd name="T38" fmla="*/ 0 w 367"/>
                  <a:gd name="T39" fmla="*/ 14 h 144"/>
                  <a:gd name="T40" fmla="*/ 0 w 367"/>
                  <a:gd name="T41" fmla="*/ 16 h 144"/>
                  <a:gd name="T42" fmla="*/ 0 w 367"/>
                  <a:gd name="T43" fmla="*/ 16 h 144"/>
                  <a:gd name="T44" fmla="*/ 0 w 367"/>
                  <a:gd name="T45" fmla="*/ 14 h 144"/>
                  <a:gd name="T46" fmla="*/ 0 w 367"/>
                  <a:gd name="T47" fmla="*/ 16 h 144"/>
                  <a:gd name="T48" fmla="*/ 0 w 367"/>
                  <a:gd name="T49" fmla="*/ 7 h 144"/>
                  <a:gd name="T50" fmla="*/ 0 w 367"/>
                  <a:gd name="T51" fmla="*/ 28 h 144"/>
                  <a:gd name="T52" fmla="*/ 0 w 367"/>
                  <a:gd name="T53" fmla="*/ 16 h 144"/>
                  <a:gd name="T54" fmla="*/ 0 w 367"/>
                  <a:gd name="T55" fmla="*/ 14 h 144"/>
                  <a:gd name="T56" fmla="*/ 0 w 367"/>
                  <a:gd name="T57" fmla="*/ 14 h 144"/>
                  <a:gd name="T58" fmla="*/ 0 w 367"/>
                  <a:gd name="T59" fmla="*/ 16 h 144"/>
                  <a:gd name="T60" fmla="*/ 0 w 367"/>
                  <a:gd name="T61" fmla="*/ 14 h 144"/>
                  <a:gd name="T62" fmla="*/ 0 w 367"/>
                  <a:gd name="T63" fmla="*/ 17 h 144"/>
                  <a:gd name="T64" fmla="*/ 0 w 367"/>
                  <a:gd name="T65" fmla="*/ 0 h 144"/>
                  <a:gd name="T66" fmla="*/ 0 w 367"/>
                  <a:gd name="T67" fmla="*/ 31 h 144"/>
                  <a:gd name="T68" fmla="*/ 0 w 367"/>
                  <a:gd name="T69" fmla="*/ 20 h 144"/>
                  <a:gd name="T70" fmla="*/ 0 w 367"/>
                  <a:gd name="T71" fmla="*/ 16 h 144"/>
                  <a:gd name="T72" fmla="*/ 0 w 367"/>
                  <a:gd name="T73" fmla="*/ 17 h 144"/>
                  <a:gd name="T74" fmla="*/ 0 w 367"/>
                  <a:gd name="T75" fmla="*/ 13 h 144"/>
                  <a:gd name="T76" fmla="*/ 0 w 367"/>
                  <a:gd name="T77" fmla="*/ 16 h 144"/>
                  <a:gd name="T78" fmla="*/ 0 w 367"/>
                  <a:gd name="T79" fmla="*/ 31 h 144"/>
                  <a:gd name="T80" fmla="*/ 0 w 367"/>
                  <a:gd name="T81" fmla="*/ 28 h 144"/>
                  <a:gd name="T82" fmla="*/ 0 w 367"/>
                  <a:gd name="T83" fmla="*/ 17 h 1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67" h="144">
                    <a:moveTo>
                      <a:pt x="0" y="108"/>
                    </a:moveTo>
                    <a:lnTo>
                      <a:pt x="0" y="132"/>
                    </a:lnTo>
                    <a:lnTo>
                      <a:pt x="6" y="138"/>
                    </a:lnTo>
                    <a:lnTo>
                      <a:pt x="6" y="84"/>
                    </a:lnTo>
                    <a:lnTo>
                      <a:pt x="12" y="78"/>
                    </a:lnTo>
                    <a:lnTo>
                      <a:pt x="12" y="84"/>
                    </a:lnTo>
                    <a:lnTo>
                      <a:pt x="18" y="90"/>
                    </a:lnTo>
                    <a:lnTo>
                      <a:pt x="18" y="96"/>
                    </a:lnTo>
                    <a:lnTo>
                      <a:pt x="18" y="90"/>
                    </a:lnTo>
                    <a:lnTo>
                      <a:pt x="24" y="96"/>
                    </a:lnTo>
                    <a:lnTo>
                      <a:pt x="24" y="78"/>
                    </a:lnTo>
                    <a:lnTo>
                      <a:pt x="36" y="78"/>
                    </a:lnTo>
                    <a:lnTo>
                      <a:pt x="30" y="78"/>
                    </a:lnTo>
                    <a:lnTo>
                      <a:pt x="36" y="78"/>
                    </a:lnTo>
                    <a:lnTo>
                      <a:pt x="42" y="78"/>
                    </a:lnTo>
                    <a:lnTo>
                      <a:pt x="48" y="72"/>
                    </a:lnTo>
                    <a:lnTo>
                      <a:pt x="48" y="78"/>
                    </a:lnTo>
                    <a:lnTo>
                      <a:pt x="48" y="66"/>
                    </a:lnTo>
                    <a:lnTo>
                      <a:pt x="54" y="72"/>
                    </a:lnTo>
                    <a:lnTo>
                      <a:pt x="54" y="66"/>
                    </a:lnTo>
                    <a:lnTo>
                      <a:pt x="54" y="78"/>
                    </a:lnTo>
                    <a:lnTo>
                      <a:pt x="60" y="84"/>
                    </a:lnTo>
                    <a:lnTo>
                      <a:pt x="60" y="78"/>
                    </a:lnTo>
                    <a:lnTo>
                      <a:pt x="66" y="72"/>
                    </a:lnTo>
                    <a:lnTo>
                      <a:pt x="66" y="6"/>
                    </a:lnTo>
                    <a:lnTo>
                      <a:pt x="66" y="78"/>
                    </a:lnTo>
                    <a:lnTo>
                      <a:pt x="72" y="96"/>
                    </a:lnTo>
                    <a:lnTo>
                      <a:pt x="72" y="144"/>
                    </a:lnTo>
                    <a:lnTo>
                      <a:pt x="72" y="90"/>
                    </a:lnTo>
                    <a:lnTo>
                      <a:pt x="78" y="84"/>
                    </a:lnTo>
                    <a:lnTo>
                      <a:pt x="84" y="90"/>
                    </a:lnTo>
                    <a:lnTo>
                      <a:pt x="84" y="84"/>
                    </a:lnTo>
                    <a:lnTo>
                      <a:pt x="84" y="90"/>
                    </a:lnTo>
                    <a:lnTo>
                      <a:pt x="90" y="96"/>
                    </a:lnTo>
                    <a:lnTo>
                      <a:pt x="90" y="78"/>
                    </a:lnTo>
                    <a:lnTo>
                      <a:pt x="96" y="72"/>
                    </a:lnTo>
                    <a:lnTo>
                      <a:pt x="102" y="72"/>
                    </a:lnTo>
                    <a:lnTo>
                      <a:pt x="108" y="78"/>
                    </a:lnTo>
                    <a:lnTo>
                      <a:pt x="108" y="72"/>
                    </a:lnTo>
                    <a:lnTo>
                      <a:pt x="114" y="66"/>
                    </a:lnTo>
                    <a:lnTo>
                      <a:pt x="120" y="60"/>
                    </a:lnTo>
                    <a:lnTo>
                      <a:pt x="120" y="72"/>
                    </a:lnTo>
                    <a:lnTo>
                      <a:pt x="126" y="78"/>
                    </a:lnTo>
                    <a:lnTo>
                      <a:pt x="126" y="72"/>
                    </a:lnTo>
                    <a:lnTo>
                      <a:pt x="132" y="78"/>
                    </a:lnTo>
                    <a:lnTo>
                      <a:pt x="132" y="30"/>
                    </a:lnTo>
                    <a:lnTo>
                      <a:pt x="138" y="24"/>
                    </a:lnTo>
                    <a:lnTo>
                      <a:pt x="138" y="6"/>
                    </a:lnTo>
                    <a:lnTo>
                      <a:pt x="138" y="132"/>
                    </a:lnTo>
                    <a:lnTo>
                      <a:pt x="144" y="126"/>
                    </a:lnTo>
                    <a:lnTo>
                      <a:pt x="144" y="78"/>
                    </a:lnTo>
                    <a:lnTo>
                      <a:pt x="150" y="72"/>
                    </a:lnTo>
                    <a:lnTo>
                      <a:pt x="150" y="84"/>
                    </a:lnTo>
                    <a:lnTo>
                      <a:pt x="156" y="90"/>
                    </a:lnTo>
                    <a:lnTo>
                      <a:pt x="156" y="78"/>
                    </a:lnTo>
                    <a:lnTo>
                      <a:pt x="168" y="66"/>
                    </a:lnTo>
                    <a:lnTo>
                      <a:pt x="162" y="66"/>
                    </a:lnTo>
                    <a:lnTo>
                      <a:pt x="168" y="66"/>
                    </a:lnTo>
                    <a:lnTo>
                      <a:pt x="174" y="72"/>
                    </a:lnTo>
                    <a:lnTo>
                      <a:pt x="174" y="66"/>
                    </a:lnTo>
                    <a:lnTo>
                      <a:pt x="180" y="72"/>
                    </a:lnTo>
                    <a:lnTo>
                      <a:pt x="180" y="66"/>
                    </a:lnTo>
                    <a:lnTo>
                      <a:pt x="186" y="60"/>
                    </a:lnTo>
                    <a:lnTo>
                      <a:pt x="186" y="66"/>
                    </a:lnTo>
                    <a:lnTo>
                      <a:pt x="186" y="54"/>
                    </a:lnTo>
                    <a:lnTo>
                      <a:pt x="186" y="60"/>
                    </a:lnTo>
                    <a:lnTo>
                      <a:pt x="198" y="72"/>
                    </a:lnTo>
                    <a:lnTo>
                      <a:pt x="192" y="72"/>
                    </a:lnTo>
                    <a:lnTo>
                      <a:pt x="198" y="36"/>
                    </a:lnTo>
                    <a:lnTo>
                      <a:pt x="204" y="30"/>
                    </a:lnTo>
                    <a:lnTo>
                      <a:pt x="204" y="0"/>
                    </a:lnTo>
                    <a:lnTo>
                      <a:pt x="204" y="132"/>
                    </a:lnTo>
                    <a:lnTo>
                      <a:pt x="210" y="126"/>
                    </a:lnTo>
                    <a:lnTo>
                      <a:pt x="210" y="72"/>
                    </a:lnTo>
                    <a:lnTo>
                      <a:pt x="216" y="78"/>
                    </a:lnTo>
                    <a:lnTo>
                      <a:pt x="216" y="72"/>
                    </a:lnTo>
                    <a:lnTo>
                      <a:pt x="216" y="84"/>
                    </a:lnTo>
                    <a:lnTo>
                      <a:pt x="228" y="84"/>
                    </a:lnTo>
                    <a:lnTo>
                      <a:pt x="228" y="66"/>
                    </a:lnTo>
                    <a:lnTo>
                      <a:pt x="235" y="72"/>
                    </a:lnTo>
                    <a:lnTo>
                      <a:pt x="235" y="66"/>
                    </a:lnTo>
                    <a:lnTo>
                      <a:pt x="241" y="72"/>
                    </a:lnTo>
                    <a:lnTo>
                      <a:pt x="247" y="66"/>
                    </a:lnTo>
                    <a:lnTo>
                      <a:pt x="247" y="72"/>
                    </a:lnTo>
                    <a:lnTo>
                      <a:pt x="253" y="66"/>
                    </a:lnTo>
                    <a:lnTo>
                      <a:pt x="253" y="54"/>
                    </a:lnTo>
                    <a:lnTo>
                      <a:pt x="253" y="66"/>
                    </a:lnTo>
                    <a:lnTo>
                      <a:pt x="259" y="60"/>
                    </a:lnTo>
                    <a:lnTo>
                      <a:pt x="259" y="72"/>
                    </a:lnTo>
                    <a:lnTo>
                      <a:pt x="265" y="78"/>
                    </a:lnTo>
                    <a:lnTo>
                      <a:pt x="265" y="72"/>
                    </a:lnTo>
                    <a:lnTo>
                      <a:pt x="271" y="78"/>
                    </a:lnTo>
                    <a:lnTo>
                      <a:pt x="271" y="0"/>
                    </a:lnTo>
                    <a:lnTo>
                      <a:pt x="271" y="120"/>
                    </a:lnTo>
                    <a:lnTo>
                      <a:pt x="277" y="126"/>
                    </a:lnTo>
                    <a:lnTo>
                      <a:pt x="277" y="138"/>
                    </a:lnTo>
                    <a:lnTo>
                      <a:pt x="277" y="84"/>
                    </a:lnTo>
                    <a:lnTo>
                      <a:pt x="283" y="78"/>
                    </a:lnTo>
                    <a:lnTo>
                      <a:pt x="295" y="90"/>
                    </a:lnTo>
                    <a:lnTo>
                      <a:pt x="289" y="90"/>
                    </a:lnTo>
                    <a:lnTo>
                      <a:pt x="295" y="78"/>
                    </a:lnTo>
                    <a:lnTo>
                      <a:pt x="301" y="72"/>
                    </a:lnTo>
                    <a:lnTo>
                      <a:pt x="307" y="78"/>
                    </a:lnTo>
                    <a:lnTo>
                      <a:pt x="313" y="72"/>
                    </a:lnTo>
                    <a:lnTo>
                      <a:pt x="313" y="78"/>
                    </a:lnTo>
                    <a:lnTo>
                      <a:pt x="325" y="66"/>
                    </a:lnTo>
                    <a:lnTo>
                      <a:pt x="325" y="60"/>
                    </a:lnTo>
                    <a:lnTo>
                      <a:pt x="325" y="72"/>
                    </a:lnTo>
                    <a:lnTo>
                      <a:pt x="331" y="78"/>
                    </a:lnTo>
                    <a:lnTo>
                      <a:pt x="337" y="72"/>
                    </a:lnTo>
                    <a:lnTo>
                      <a:pt x="337" y="30"/>
                    </a:lnTo>
                    <a:lnTo>
                      <a:pt x="343" y="24"/>
                    </a:lnTo>
                    <a:lnTo>
                      <a:pt x="343" y="138"/>
                    </a:lnTo>
                    <a:lnTo>
                      <a:pt x="343" y="6"/>
                    </a:lnTo>
                    <a:lnTo>
                      <a:pt x="343" y="132"/>
                    </a:lnTo>
                    <a:lnTo>
                      <a:pt x="349" y="126"/>
                    </a:lnTo>
                    <a:lnTo>
                      <a:pt x="349" y="78"/>
                    </a:lnTo>
                    <a:lnTo>
                      <a:pt x="355" y="84"/>
                    </a:lnTo>
                    <a:lnTo>
                      <a:pt x="355" y="78"/>
                    </a:lnTo>
                    <a:lnTo>
                      <a:pt x="355" y="84"/>
                    </a:lnTo>
                    <a:lnTo>
                      <a:pt x="367" y="84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6" name="Freeform 106">
                <a:extLst>
                  <a:ext uri="{FF2B5EF4-FFF2-40B4-BE49-F238E27FC236}">
                    <a16:creationId xmlns:a16="http://schemas.microsoft.com/office/drawing/2014/main" id="{A8F288FE-08A4-DE48-A0E5-F06A7CBF0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" y="2923"/>
                <a:ext cx="99" cy="77"/>
              </a:xfrm>
              <a:custGeom>
                <a:avLst/>
                <a:gdLst>
                  <a:gd name="T0" fmla="*/ 0 w 386"/>
                  <a:gd name="T1" fmla="*/ 16 h 144"/>
                  <a:gd name="T2" fmla="*/ 0 w 386"/>
                  <a:gd name="T3" fmla="*/ 17 h 144"/>
                  <a:gd name="T4" fmla="*/ 0 w 386"/>
                  <a:gd name="T5" fmla="*/ 14 h 144"/>
                  <a:gd name="T6" fmla="*/ 0 w 386"/>
                  <a:gd name="T7" fmla="*/ 17 h 144"/>
                  <a:gd name="T8" fmla="*/ 0 w 386"/>
                  <a:gd name="T9" fmla="*/ 32 h 144"/>
                  <a:gd name="T10" fmla="*/ 0 w 386"/>
                  <a:gd name="T11" fmla="*/ 20 h 144"/>
                  <a:gd name="T12" fmla="*/ 0 w 386"/>
                  <a:gd name="T13" fmla="*/ 20 h 144"/>
                  <a:gd name="T14" fmla="*/ 0 w 386"/>
                  <a:gd name="T15" fmla="*/ 16 h 144"/>
                  <a:gd name="T16" fmla="*/ 0 w 386"/>
                  <a:gd name="T17" fmla="*/ 17 h 144"/>
                  <a:gd name="T18" fmla="*/ 0 w 386"/>
                  <a:gd name="T19" fmla="*/ 12 h 144"/>
                  <a:gd name="T20" fmla="*/ 0 w 386"/>
                  <a:gd name="T21" fmla="*/ 29 h 144"/>
                  <a:gd name="T22" fmla="*/ 0 w 386"/>
                  <a:gd name="T23" fmla="*/ 20 h 144"/>
                  <a:gd name="T24" fmla="*/ 0 w 386"/>
                  <a:gd name="T25" fmla="*/ 17 h 144"/>
                  <a:gd name="T26" fmla="*/ 0 w 386"/>
                  <a:gd name="T27" fmla="*/ 17 h 144"/>
                  <a:gd name="T28" fmla="*/ 0 w 386"/>
                  <a:gd name="T29" fmla="*/ 14 h 144"/>
                  <a:gd name="T30" fmla="*/ 0 w 386"/>
                  <a:gd name="T31" fmla="*/ 19 h 144"/>
                  <a:gd name="T32" fmla="*/ 0 w 386"/>
                  <a:gd name="T33" fmla="*/ 17 h 144"/>
                  <a:gd name="T34" fmla="*/ 0 w 386"/>
                  <a:gd name="T35" fmla="*/ 31 h 144"/>
                  <a:gd name="T36" fmla="*/ 0 w 386"/>
                  <a:gd name="T37" fmla="*/ 20 h 144"/>
                  <a:gd name="T38" fmla="*/ 0 w 386"/>
                  <a:gd name="T39" fmla="*/ 17 h 144"/>
                  <a:gd name="T40" fmla="*/ 0 w 386"/>
                  <a:gd name="T41" fmla="*/ 17 h 144"/>
                  <a:gd name="T42" fmla="*/ 0 w 386"/>
                  <a:gd name="T43" fmla="*/ 17 h 144"/>
                  <a:gd name="T44" fmla="*/ 0 w 386"/>
                  <a:gd name="T45" fmla="*/ 13 h 144"/>
                  <a:gd name="T46" fmla="*/ 0 w 386"/>
                  <a:gd name="T47" fmla="*/ 14 h 144"/>
                  <a:gd name="T48" fmla="*/ 0 w 386"/>
                  <a:gd name="T49" fmla="*/ 24 h 144"/>
                  <a:gd name="T50" fmla="*/ 0 w 386"/>
                  <a:gd name="T51" fmla="*/ 28 h 144"/>
                  <a:gd name="T52" fmla="*/ 0 w 386"/>
                  <a:gd name="T53" fmla="*/ 27 h 144"/>
                  <a:gd name="T54" fmla="*/ 0 w 386"/>
                  <a:gd name="T55" fmla="*/ 20 h 144"/>
                  <a:gd name="T56" fmla="*/ 0 w 386"/>
                  <a:gd name="T57" fmla="*/ 19 h 144"/>
                  <a:gd name="T58" fmla="*/ 0 w 386"/>
                  <a:gd name="T59" fmla="*/ 19 h 144"/>
                  <a:gd name="T60" fmla="*/ 0 w 386"/>
                  <a:gd name="T61" fmla="*/ 17 h 144"/>
                  <a:gd name="T62" fmla="*/ 0 w 386"/>
                  <a:gd name="T63" fmla="*/ 16 h 144"/>
                  <a:gd name="T64" fmla="*/ 0 w 386"/>
                  <a:gd name="T65" fmla="*/ 19 h 144"/>
                  <a:gd name="T66" fmla="*/ 0 w 386"/>
                  <a:gd name="T67" fmla="*/ 17 h 144"/>
                  <a:gd name="T68" fmla="*/ 0 w 386"/>
                  <a:gd name="T69" fmla="*/ 4 h 144"/>
                  <a:gd name="T70" fmla="*/ 0 w 386"/>
                  <a:gd name="T71" fmla="*/ 22 h 144"/>
                  <a:gd name="T72" fmla="*/ 0 w 386"/>
                  <a:gd name="T73" fmla="*/ 20 h 144"/>
                  <a:gd name="T74" fmla="*/ 0 w 386"/>
                  <a:gd name="T75" fmla="*/ 19 h 144"/>
                  <a:gd name="T76" fmla="*/ 0 w 386"/>
                  <a:gd name="T77" fmla="*/ 19 h 144"/>
                  <a:gd name="T78" fmla="*/ 0 w 386"/>
                  <a:gd name="T79" fmla="*/ 17 h 144"/>
                  <a:gd name="T80" fmla="*/ 0 w 386"/>
                  <a:gd name="T81" fmla="*/ 16 h 144"/>
                  <a:gd name="T82" fmla="*/ 0 w 386"/>
                  <a:gd name="T83" fmla="*/ 17 h 1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86" h="144">
                    <a:moveTo>
                      <a:pt x="0" y="90"/>
                    </a:moveTo>
                    <a:lnTo>
                      <a:pt x="0" y="78"/>
                    </a:lnTo>
                    <a:lnTo>
                      <a:pt x="6" y="72"/>
                    </a:lnTo>
                    <a:lnTo>
                      <a:pt x="6" y="78"/>
                    </a:lnTo>
                    <a:lnTo>
                      <a:pt x="12" y="78"/>
                    </a:lnTo>
                    <a:lnTo>
                      <a:pt x="18" y="78"/>
                    </a:lnTo>
                    <a:lnTo>
                      <a:pt x="24" y="66"/>
                    </a:lnTo>
                    <a:lnTo>
                      <a:pt x="24" y="72"/>
                    </a:lnTo>
                    <a:lnTo>
                      <a:pt x="24" y="66"/>
                    </a:lnTo>
                    <a:lnTo>
                      <a:pt x="36" y="78"/>
                    </a:lnTo>
                    <a:lnTo>
                      <a:pt x="36" y="84"/>
                    </a:lnTo>
                    <a:lnTo>
                      <a:pt x="42" y="78"/>
                    </a:lnTo>
                    <a:lnTo>
                      <a:pt x="42" y="12"/>
                    </a:lnTo>
                    <a:lnTo>
                      <a:pt x="42" y="138"/>
                    </a:lnTo>
                    <a:lnTo>
                      <a:pt x="48" y="144"/>
                    </a:lnTo>
                    <a:lnTo>
                      <a:pt x="48" y="84"/>
                    </a:lnTo>
                    <a:lnTo>
                      <a:pt x="54" y="78"/>
                    </a:lnTo>
                    <a:lnTo>
                      <a:pt x="54" y="90"/>
                    </a:lnTo>
                    <a:lnTo>
                      <a:pt x="60" y="96"/>
                    </a:lnTo>
                    <a:lnTo>
                      <a:pt x="60" y="90"/>
                    </a:lnTo>
                    <a:lnTo>
                      <a:pt x="66" y="96"/>
                    </a:lnTo>
                    <a:lnTo>
                      <a:pt x="66" y="72"/>
                    </a:lnTo>
                    <a:lnTo>
                      <a:pt x="72" y="72"/>
                    </a:lnTo>
                    <a:lnTo>
                      <a:pt x="78" y="78"/>
                    </a:lnTo>
                    <a:lnTo>
                      <a:pt x="84" y="78"/>
                    </a:lnTo>
                    <a:lnTo>
                      <a:pt x="90" y="72"/>
                    </a:lnTo>
                    <a:lnTo>
                      <a:pt x="90" y="60"/>
                    </a:lnTo>
                    <a:lnTo>
                      <a:pt x="96" y="54"/>
                    </a:lnTo>
                    <a:lnTo>
                      <a:pt x="96" y="0"/>
                    </a:lnTo>
                    <a:lnTo>
                      <a:pt x="96" y="138"/>
                    </a:lnTo>
                    <a:lnTo>
                      <a:pt x="102" y="132"/>
                    </a:lnTo>
                    <a:lnTo>
                      <a:pt x="102" y="78"/>
                    </a:lnTo>
                    <a:lnTo>
                      <a:pt x="108" y="84"/>
                    </a:lnTo>
                    <a:lnTo>
                      <a:pt x="114" y="90"/>
                    </a:lnTo>
                    <a:lnTo>
                      <a:pt x="114" y="96"/>
                    </a:lnTo>
                    <a:lnTo>
                      <a:pt x="120" y="90"/>
                    </a:lnTo>
                    <a:lnTo>
                      <a:pt x="120" y="78"/>
                    </a:lnTo>
                    <a:lnTo>
                      <a:pt x="127" y="78"/>
                    </a:lnTo>
                    <a:lnTo>
                      <a:pt x="133" y="78"/>
                    </a:lnTo>
                    <a:lnTo>
                      <a:pt x="139" y="78"/>
                    </a:lnTo>
                    <a:lnTo>
                      <a:pt x="145" y="78"/>
                    </a:lnTo>
                    <a:lnTo>
                      <a:pt x="151" y="72"/>
                    </a:lnTo>
                    <a:lnTo>
                      <a:pt x="157" y="66"/>
                    </a:lnTo>
                    <a:lnTo>
                      <a:pt x="157" y="72"/>
                    </a:lnTo>
                    <a:lnTo>
                      <a:pt x="163" y="66"/>
                    </a:lnTo>
                    <a:lnTo>
                      <a:pt x="163" y="84"/>
                    </a:lnTo>
                    <a:lnTo>
                      <a:pt x="163" y="78"/>
                    </a:lnTo>
                    <a:lnTo>
                      <a:pt x="169" y="84"/>
                    </a:lnTo>
                    <a:lnTo>
                      <a:pt x="169" y="78"/>
                    </a:lnTo>
                    <a:lnTo>
                      <a:pt x="175" y="72"/>
                    </a:lnTo>
                    <a:lnTo>
                      <a:pt x="175" y="12"/>
                    </a:lnTo>
                    <a:lnTo>
                      <a:pt x="175" y="138"/>
                    </a:lnTo>
                    <a:lnTo>
                      <a:pt x="181" y="132"/>
                    </a:lnTo>
                    <a:lnTo>
                      <a:pt x="181" y="84"/>
                    </a:lnTo>
                    <a:lnTo>
                      <a:pt x="187" y="90"/>
                    </a:lnTo>
                    <a:lnTo>
                      <a:pt x="193" y="96"/>
                    </a:lnTo>
                    <a:lnTo>
                      <a:pt x="199" y="90"/>
                    </a:lnTo>
                    <a:lnTo>
                      <a:pt x="199" y="78"/>
                    </a:lnTo>
                    <a:lnTo>
                      <a:pt x="211" y="78"/>
                    </a:lnTo>
                    <a:lnTo>
                      <a:pt x="211" y="84"/>
                    </a:lnTo>
                    <a:lnTo>
                      <a:pt x="211" y="78"/>
                    </a:lnTo>
                    <a:lnTo>
                      <a:pt x="217" y="84"/>
                    </a:lnTo>
                    <a:lnTo>
                      <a:pt x="217" y="78"/>
                    </a:lnTo>
                    <a:lnTo>
                      <a:pt x="223" y="84"/>
                    </a:lnTo>
                    <a:lnTo>
                      <a:pt x="223" y="96"/>
                    </a:lnTo>
                    <a:lnTo>
                      <a:pt x="223" y="60"/>
                    </a:lnTo>
                    <a:lnTo>
                      <a:pt x="229" y="42"/>
                    </a:lnTo>
                    <a:lnTo>
                      <a:pt x="229" y="0"/>
                    </a:lnTo>
                    <a:lnTo>
                      <a:pt x="229" y="66"/>
                    </a:lnTo>
                    <a:lnTo>
                      <a:pt x="235" y="78"/>
                    </a:lnTo>
                    <a:lnTo>
                      <a:pt x="235" y="60"/>
                    </a:lnTo>
                    <a:lnTo>
                      <a:pt x="235" y="108"/>
                    </a:lnTo>
                    <a:lnTo>
                      <a:pt x="241" y="102"/>
                    </a:lnTo>
                    <a:lnTo>
                      <a:pt x="241" y="120"/>
                    </a:lnTo>
                    <a:lnTo>
                      <a:pt x="247" y="126"/>
                    </a:lnTo>
                    <a:lnTo>
                      <a:pt x="247" y="132"/>
                    </a:lnTo>
                    <a:lnTo>
                      <a:pt x="247" y="126"/>
                    </a:lnTo>
                    <a:lnTo>
                      <a:pt x="253" y="120"/>
                    </a:lnTo>
                    <a:lnTo>
                      <a:pt x="253" y="108"/>
                    </a:lnTo>
                    <a:lnTo>
                      <a:pt x="259" y="102"/>
                    </a:lnTo>
                    <a:lnTo>
                      <a:pt x="259" y="90"/>
                    </a:lnTo>
                    <a:lnTo>
                      <a:pt x="265" y="84"/>
                    </a:lnTo>
                    <a:lnTo>
                      <a:pt x="271" y="78"/>
                    </a:lnTo>
                    <a:lnTo>
                      <a:pt x="271" y="84"/>
                    </a:lnTo>
                    <a:lnTo>
                      <a:pt x="271" y="78"/>
                    </a:lnTo>
                    <a:lnTo>
                      <a:pt x="283" y="78"/>
                    </a:lnTo>
                    <a:lnTo>
                      <a:pt x="283" y="84"/>
                    </a:lnTo>
                    <a:lnTo>
                      <a:pt x="277" y="78"/>
                    </a:lnTo>
                    <a:lnTo>
                      <a:pt x="283" y="78"/>
                    </a:lnTo>
                    <a:lnTo>
                      <a:pt x="295" y="78"/>
                    </a:lnTo>
                    <a:lnTo>
                      <a:pt x="289" y="78"/>
                    </a:lnTo>
                    <a:lnTo>
                      <a:pt x="295" y="66"/>
                    </a:lnTo>
                    <a:lnTo>
                      <a:pt x="301" y="72"/>
                    </a:lnTo>
                    <a:lnTo>
                      <a:pt x="301" y="66"/>
                    </a:lnTo>
                    <a:lnTo>
                      <a:pt x="301" y="78"/>
                    </a:lnTo>
                    <a:lnTo>
                      <a:pt x="307" y="84"/>
                    </a:lnTo>
                    <a:lnTo>
                      <a:pt x="307" y="78"/>
                    </a:lnTo>
                    <a:lnTo>
                      <a:pt x="313" y="84"/>
                    </a:lnTo>
                    <a:lnTo>
                      <a:pt x="313" y="12"/>
                    </a:lnTo>
                    <a:lnTo>
                      <a:pt x="313" y="18"/>
                    </a:lnTo>
                    <a:lnTo>
                      <a:pt x="319" y="30"/>
                    </a:lnTo>
                    <a:lnTo>
                      <a:pt x="319" y="144"/>
                    </a:lnTo>
                    <a:lnTo>
                      <a:pt x="319" y="102"/>
                    </a:lnTo>
                    <a:lnTo>
                      <a:pt x="325" y="96"/>
                    </a:lnTo>
                    <a:lnTo>
                      <a:pt x="325" y="84"/>
                    </a:lnTo>
                    <a:lnTo>
                      <a:pt x="331" y="90"/>
                    </a:lnTo>
                    <a:lnTo>
                      <a:pt x="331" y="84"/>
                    </a:lnTo>
                    <a:lnTo>
                      <a:pt x="331" y="96"/>
                    </a:lnTo>
                    <a:lnTo>
                      <a:pt x="343" y="84"/>
                    </a:lnTo>
                    <a:lnTo>
                      <a:pt x="343" y="72"/>
                    </a:lnTo>
                    <a:lnTo>
                      <a:pt x="349" y="78"/>
                    </a:lnTo>
                    <a:lnTo>
                      <a:pt x="355" y="84"/>
                    </a:lnTo>
                    <a:lnTo>
                      <a:pt x="355" y="78"/>
                    </a:lnTo>
                    <a:lnTo>
                      <a:pt x="355" y="84"/>
                    </a:lnTo>
                    <a:lnTo>
                      <a:pt x="361" y="78"/>
                    </a:lnTo>
                    <a:lnTo>
                      <a:pt x="361" y="84"/>
                    </a:lnTo>
                    <a:lnTo>
                      <a:pt x="361" y="78"/>
                    </a:lnTo>
                    <a:lnTo>
                      <a:pt x="367" y="72"/>
                    </a:lnTo>
                    <a:lnTo>
                      <a:pt x="367" y="78"/>
                    </a:lnTo>
                    <a:lnTo>
                      <a:pt x="367" y="72"/>
                    </a:lnTo>
                    <a:lnTo>
                      <a:pt x="373" y="78"/>
                    </a:lnTo>
                    <a:lnTo>
                      <a:pt x="373" y="84"/>
                    </a:lnTo>
                    <a:lnTo>
                      <a:pt x="386" y="84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7" name="Freeform 107">
                <a:extLst>
                  <a:ext uri="{FF2B5EF4-FFF2-40B4-BE49-F238E27FC236}">
                    <a16:creationId xmlns:a16="http://schemas.microsoft.com/office/drawing/2014/main" id="{BF357046-332F-EA44-AD77-3B8BEA860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2930"/>
                <a:ext cx="75" cy="80"/>
              </a:xfrm>
              <a:custGeom>
                <a:avLst/>
                <a:gdLst>
                  <a:gd name="T0" fmla="*/ 0 w 295"/>
                  <a:gd name="T1" fmla="*/ 26 h 150"/>
                  <a:gd name="T2" fmla="*/ 0 w 295"/>
                  <a:gd name="T3" fmla="*/ 17 h 150"/>
                  <a:gd name="T4" fmla="*/ 0 w 295"/>
                  <a:gd name="T5" fmla="*/ 17 h 150"/>
                  <a:gd name="T6" fmla="*/ 0 w 295"/>
                  <a:gd name="T7" fmla="*/ 17 h 150"/>
                  <a:gd name="T8" fmla="*/ 0 w 295"/>
                  <a:gd name="T9" fmla="*/ 15 h 150"/>
                  <a:gd name="T10" fmla="*/ 0 w 295"/>
                  <a:gd name="T11" fmla="*/ 17 h 150"/>
                  <a:gd name="T12" fmla="*/ 0 w 295"/>
                  <a:gd name="T13" fmla="*/ 18 h 150"/>
                  <a:gd name="T14" fmla="*/ 0 w 295"/>
                  <a:gd name="T15" fmla="*/ 18 h 150"/>
                  <a:gd name="T16" fmla="*/ 0 w 295"/>
                  <a:gd name="T17" fmla="*/ 18 h 150"/>
                  <a:gd name="T18" fmla="*/ 0 w 295"/>
                  <a:gd name="T19" fmla="*/ 4 h 150"/>
                  <a:gd name="T20" fmla="*/ 0 w 295"/>
                  <a:gd name="T21" fmla="*/ 33 h 150"/>
                  <a:gd name="T22" fmla="*/ 0 w 295"/>
                  <a:gd name="T23" fmla="*/ 18 h 150"/>
                  <a:gd name="T24" fmla="*/ 0 w 295"/>
                  <a:gd name="T25" fmla="*/ 19 h 150"/>
                  <a:gd name="T26" fmla="*/ 0 w 295"/>
                  <a:gd name="T27" fmla="*/ 18 h 150"/>
                  <a:gd name="T28" fmla="*/ 0 w 295"/>
                  <a:gd name="T29" fmla="*/ 17 h 150"/>
                  <a:gd name="T30" fmla="*/ 0 w 295"/>
                  <a:gd name="T31" fmla="*/ 17 h 150"/>
                  <a:gd name="T32" fmla="*/ 0 w 295"/>
                  <a:gd name="T33" fmla="*/ 17 h 150"/>
                  <a:gd name="T34" fmla="*/ 0 w 295"/>
                  <a:gd name="T35" fmla="*/ 17 h 150"/>
                  <a:gd name="T36" fmla="*/ 0 w 295"/>
                  <a:gd name="T37" fmla="*/ 15 h 150"/>
                  <a:gd name="T38" fmla="*/ 0 w 295"/>
                  <a:gd name="T39" fmla="*/ 8 h 150"/>
                  <a:gd name="T40" fmla="*/ 0 w 295"/>
                  <a:gd name="T41" fmla="*/ 2 h 150"/>
                  <a:gd name="T42" fmla="*/ 0 w 295"/>
                  <a:gd name="T43" fmla="*/ 15 h 150"/>
                  <a:gd name="T44" fmla="*/ 0 w 295"/>
                  <a:gd name="T45" fmla="*/ 15 h 150"/>
                  <a:gd name="T46" fmla="*/ 0 w 295"/>
                  <a:gd name="T47" fmla="*/ 15 h 150"/>
                  <a:gd name="T48" fmla="*/ 0 w 295"/>
                  <a:gd name="T49" fmla="*/ 14 h 150"/>
                  <a:gd name="T50" fmla="*/ 0 w 295"/>
                  <a:gd name="T51" fmla="*/ 15 h 150"/>
                  <a:gd name="T52" fmla="*/ 0 w 295"/>
                  <a:gd name="T53" fmla="*/ 15 h 150"/>
                  <a:gd name="T54" fmla="*/ 0 w 295"/>
                  <a:gd name="T55" fmla="*/ 14 h 150"/>
                  <a:gd name="T56" fmla="*/ 0 w 295"/>
                  <a:gd name="T57" fmla="*/ 15 h 150"/>
                  <a:gd name="T58" fmla="*/ 0 w 295"/>
                  <a:gd name="T59" fmla="*/ 8 h 150"/>
                  <a:gd name="T60" fmla="*/ 0 w 295"/>
                  <a:gd name="T61" fmla="*/ 31 h 150"/>
                  <a:gd name="T62" fmla="*/ 0 w 295"/>
                  <a:gd name="T63" fmla="*/ 18 h 150"/>
                  <a:gd name="T64" fmla="*/ 0 w 295"/>
                  <a:gd name="T65" fmla="*/ 19 h 150"/>
                  <a:gd name="T66" fmla="*/ 0 w 295"/>
                  <a:gd name="T67" fmla="*/ 14 h 150"/>
                  <a:gd name="T68" fmla="*/ 0 w 295"/>
                  <a:gd name="T69" fmla="*/ 14 h 150"/>
                  <a:gd name="T70" fmla="*/ 0 w 295"/>
                  <a:gd name="T71" fmla="*/ 17 h 150"/>
                  <a:gd name="T72" fmla="*/ 0 w 295"/>
                  <a:gd name="T73" fmla="*/ 15 h 150"/>
                  <a:gd name="T74" fmla="*/ 0 w 295"/>
                  <a:gd name="T75" fmla="*/ 13 h 150"/>
                  <a:gd name="T76" fmla="*/ 0 w 295"/>
                  <a:gd name="T77" fmla="*/ 15 h 150"/>
                  <a:gd name="T78" fmla="*/ 0 w 295"/>
                  <a:gd name="T79" fmla="*/ 2 h 150"/>
                  <a:gd name="T80" fmla="*/ 0 w 295"/>
                  <a:gd name="T81" fmla="*/ 30 h 150"/>
                  <a:gd name="T82" fmla="*/ 0 w 295"/>
                  <a:gd name="T83" fmla="*/ 17 h 1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5" h="150">
                    <a:moveTo>
                      <a:pt x="0" y="72"/>
                    </a:moveTo>
                    <a:lnTo>
                      <a:pt x="0" y="0"/>
                    </a:lnTo>
                    <a:lnTo>
                      <a:pt x="0" y="120"/>
                    </a:lnTo>
                    <a:lnTo>
                      <a:pt x="6" y="126"/>
                    </a:lnTo>
                    <a:lnTo>
                      <a:pt x="6" y="138"/>
                    </a:lnTo>
                    <a:lnTo>
                      <a:pt x="6" y="78"/>
                    </a:lnTo>
                    <a:lnTo>
                      <a:pt x="12" y="72"/>
                    </a:lnTo>
                    <a:lnTo>
                      <a:pt x="12" y="84"/>
                    </a:lnTo>
                    <a:lnTo>
                      <a:pt x="12" y="78"/>
                    </a:lnTo>
                    <a:lnTo>
                      <a:pt x="18" y="84"/>
                    </a:lnTo>
                    <a:lnTo>
                      <a:pt x="18" y="90"/>
                    </a:lnTo>
                    <a:lnTo>
                      <a:pt x="18" y="78"/>
                    </a:lnTo>
                    <a:lnTo>
                      <a:pt x="18" y="90"/>
                    </a:lnTo>
                    <a:lnTo>
                      <a:pt x="24" y="84"/>
                    </a:lnTo>
                    <a:lnTo>
                      <a:pt x="24" y="72"/>
                    </a:lnTo>
                    <a:lnTo>
                      <a:pt x="36" y="72"/>
                    </a:lnTo>
                    <a:lnTo>
                      <a:pt x="30" y="72"/>
                    </a:lnTo>
                    <a:lnTo>
                      <a:pt x="36" y="78"/>
                    </a:lnTo>
                    <a:lnTo>
                      <a:pt x="42" y="84"/>
                    </a:lnTo>
                    <a:lnTo>
                      <a:pt x="42" y="78"/>
                    </a:lnTo>
                    <a:lnTo>
                      <a:pt x="42" y="84"/>
                    </a:lnTo>
                    <a:lnTo>
                      <a:pt x="54" y="72"/>
                    </a:lnTo>
                    <a:lnTo>
                      <a:pt x="54" y="66"/>
                    </a:lnTo>
                    <a:lnTo>
                      <a:pt x="54" y="84"/>
                    </a:lnTo>
                    <a:lnTo>
                      <a:pt x="60" y="90"/>
                    </a:lnTo>
                    <a:lnTo>
                      <a:pt x="60" y="84"/>
                    </a:lnTo>
                    <a:lnTo>
                      <a:pt x="66" y="90"/>
                    </a:lnTo>
                    <a:lnTo>
                      <a:pt x="66" y="18"/>
                    </a:lnTo>
                    <a:lnTo>
                      <a:pt x="66" y="48"/>
                    </a:lnTo>
                    <a:lnTo>
                      <a:pt x="72" y="72"/>
                    </a:lnTo>
                    <a:lnTo>
                      <a:pt x="72" y="150"/>
                    </a:lnTo>
                    <a:lnTo>
                      <a:pt x="72" y="102"/>
                    </a:lnTo>
                    <a:lnTo>
                      <a:pt x="78" y="96"/>
                    </a:lnTo>
                    <a:lnTo>
                      <a:pt x="78" y="84"/>
                    </a:lnTo>
                    <a:lnTo>
                      <a:pt x="78" y="90"/>
                    </a:lnTo>
                    <a:lnTo>
                      <a:pt x="84" y="96"/>
                    </a:lnTo>
                    <a:lnTo>
                      <a:pt x="84" y="90"/>
                    </a:lnTo>
                    <a:lnTo>
                      <a:pt x="84" y="96"/>
                    </a:lnTo>
                    <a:lnTo>
                      <a:pt x="90" y="102"/>
                    </a:lnTo>
                    <a:lnTo>
                      <a:pt x="90" y="84"/>
                    </a:lnTo>
                    <a:lnTo>
                      <a:pt x="90" y="90"/>
                    </a:lnTo>
                    <a:lnTo>
                      <a:pt x="96" y="84"/>
                    </a:lnTo>
                    <a:lnTo>
                      <a:pt x="96" y="78"/>
                    </a:lnTo>
                    <a:lnTo>
                      <a:pt x="102" y="78"/>
                    </a:lnTo>
                    <a:lnTo>
                      <a:pt x="114" y="78"/>
                    </a:lnTo>
                    <a:lnTo>
                      <a:pt x="114" y="66"/>
                    </a:lnTo>
                    <a:lnTo>
                      <a:pt x="120" y="72"/>
                    </a:lnTo>
                    <a:lnTo>
                      <a:pt x="120" y="78"/>
                    </a:lnTo>
                    <a:lnTo>
                      <a:pt x="120" y="60"/>
                    </a:lnTo>
                    <a:lnTo>
                      <a:pt x="120" y="72"/>
                    </a:lnTo>
                    <a:lnTo>
                      <a:pt x="126" y="78"/>
                    </a:lnTo>
                    <a:lnTo>
                      <a:pt x="126" y="72"/>
                    </a:lnTo>
                    <a:lnTo>
                      <a:pt x="126" y="78"/>
                    </a:lnTo>
                    <a:lnTo>
                      <a:pt x="132" y="72"/>
                    </a:lnTo>
                    <a:lnTo>
                      <a:pt x="132" y="78"/>
                    </a:lnTo>
                    <a:lnTo>
                      <a:pt x="132" y="36"/>
                    </a:lnTo>
                    <a:lnTo>
                      <a:pt x="138" y="30"/>
                    </a:lnTo>
                    <a:lnTo>
                      <a:pt x="138" y="132"/>
                    </a:lnTo>
                    <a:lnTo>
                      <a:pt x="138" y="6"/>
                    </a:lnTo>
                    <a:lnTo>
                      <a:pt x="138" y="120"/>
                    </a:lnTo>
                    <a:lnTo>
                      <a:pt x="144" y="114"/>
                    </a:lnTo>
                    <a:lnTo>
                      <a:pt x="144" y="72"/>
                    </a:lnTo>
                    <a:lnTo>
                      <a:pt x="150" y="78"/>
                    </a:lnTo>
                    <a:lnTo>
                      <a:pt x="150" y="72"/>
                    </a:lnTo>
                    <a:lnTo>
                      <a:pt x="150" y="84"/>
                    </a:lnTo>
                    <a:lnTo>
                      <a:pt x="156" y="78"/>
                    </a:lnTo>
                    <a:lnTo>
                      <a:pt x="162" y="72"/>
                    </a:lnTo>
                    <a:lnTo>
                      <a:pt x="162" y="66"/>
                    </a:lnTo>
                    <a:lnTo>
                      <a:pt x="168" y="72"/>
                    </a:lnTo>
                    <a:lnTo>
                      <a:pt x="168" y="66"/>
                    </a:lnTo>
                    <a:lnTo>
                      <a:pt x="168" y="72"/>
                    </a:lnTo>
                    <a:lnTo>
                      <a:pt x="174" y="66"/>
                    </a:lnTo>
                    <a:lnTo>
                      <a:pt x="174" y="72"/>
                    </a:lnTo>
                    <a:lnTo>
                      <a:pt x="180" y="66"/>
                    </a:lnTo>
                    <a:lnTo>
                      <a:pt x="180" y="72"/>
                    </a:lnTo>
                    <a:lnTo>
                      <a:pt x="180" y="60"/>
                    </a:lnTo>
                    <a:lnTo>
                      <a:pt x="186" y="54"/>
                    </a:lnTo>
                    <a:lnTo>
                      <a:pt x="186" y="66"/>
                    </a:lnTo>
                    <a:lnTo>
                      <a:pt x="192" y="72"/>
                    </a:lnTo>
                    <a:lnTo>
                      <a:pt x="192" y="78"/>
                    </a:lnTo>
                    <a:lnTo>
                      <a:pt x="192" y="72"/>
                    </a:lnTo>
                    <a:lnTo>
                      <a:pt x="198" y="78"/>
                    </a:lnTo>
                    <a:lnTo>
                      <a:pt x="198" y="30"/>
                    </a:lnTo>
                    <a:lnTo>
                      <a:pt x="204" y="36"/>
                    </a:lnTo>
                    <a:lnTo>
                      <a:pt x="204" y="0"/>
                    </a:lnTo>
                    <a:lnTo>
                      <a:pt x="204" y="138"/>
                    </a:lnTo>
                    <a:lnTo>
                      <a:pt x="210" y="144"/>
                    </a:lnTo>
                    <a:lnTo>
                      <a:pt x="210" y="72"/>
                    </a:lnTo>
                    <a:lnTo>
                      <a:pt x="216" y="78"/>
                    </a:lnTo>
                    <a:lnTo>
                      <a:pt x="216" y="84"/>
                    </a:lnTo>
                    <a:lnTo>
                      <a:pt x="216" y="78"/>
                    </a:lnTo>
                    <a:lnTo>
                      <a:pt x="222" y="84"/>
                    </a:lnTo>
                    <a:lnTo>
                      <a:pt x="222" y="90"/>
                    </a:lnTo>
                    <a:lnTo>
                      <a:pt x="228" y="84"/>
                    </a:lnTo>
                    <a:lnTo>
                      <a:pt x="228" y="72"/>
                    </a:lnTo>
                    <a:lnTo>
                      <a:pt x="234" y="66"/>
                    </a:lnTo>
                    <a:lnTo>
                      <a:pt x="234" y="72"/>
                    </a:lnTo>
                    <a:lnTo>
                      <a:pt x="234" y="66"/>
                    </a:lnTo>
                    <a:lnTo>
                      <a:pt x="240" y="72"/>
                    </a:lnTo>
                    <a:lnTo>
                      <a:pt x="246" y="66"/>
                    </a:lnTo>
                    <a:lnTo>
                      <a:pt x="246" y="78"/>
                    </a:lnTo>
                    <a:lnTo>
                      <a:pt x="246" y="72"/>
                    </a:lnTo>
                    <a:lnTo>
                      <a:pt x="253" y="66"/>
                    </a:lnTo>
                    <a:lnTo>
                      <a:pt x="253" y="72"/>
                    </a:lnTo>
                    <a:lnTo>
                      <a:pt x="253" y="60"/>
                    </a:lnTo>
                    <a:lnTo>
                      <a:pt x="259" y="66"/>
                    </a:lnTo>
                    <a:lnTo>
                      <a:pt x="259" y="60"/>
                    </a:lnTo>
                    <a:lnTo>
                      <a:pt x="259" y="78"/>
                    </a:lnTo>
                    <a:lnTo>
                      <a:pt x="265" y="72"/>
                    </a:lnTo>
                    <a:lnTo>
                      <a:pt x="265" y="78"/>
                    </a:lnTo>
                    <a:lnTo>
                      <a:pt x="271" y="72"/>
                    </a:lnTo>
                    <a:lnTo>
                      <a:pt x="271" y="6"/>
                    </a:lnTo>
                    <a:lnTo>
                      <a:pt x="271" y="84"/>
                    </a:lnTo>
                    <a:lnTo>
                      <a:pt x="277" y="102"/>
                    </a:lnTo>
                    <a:lnTo>
                      <a:pt x="277" y="138"/>
                    </a:lnTo>
                    <a:lnTo>
                      <a:pt x="277" y="90"/>
                    </a:lnTo>
                    <a:lnTo>
                      <a:pt x="289" y="78"/>
                    </a:lnTo>
                    <a:lnTo>
                      <a:pt x="283" y="78"/>
                    </a:lnTo>
                    <a:lnTo>
                      <a:pt x="289" y="90"/>
                    </a:lnTo>
                    <a:lnTo>
                      <a:pt x="295" y="84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8" name="Freeform 108">
                <a:extLst>
                  <a:ext uri="{FF2B5EF4-FFF2-40B4-BE49-F238E27FC236}">
                    <a16:creationId xmlns:a16="http://schemas.microsoft.com/office/drawing/2014/main" id="{F06AFBCB-28CC-DD48-9B0B-8C86B9F7E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8" y="2926"/>
                <a:ext cx="76" cy="74"/>
              </a:xfrm>
              <a:custGeom>
                <a:avLst/>
                <a:gdLst>
                  <a:gd name="T0" fmla="*/ 0 w 301"/>
                  <a:gd name="T1" fmla="*/ 18 h 138"/>
                  <a:gd name="T2" fmla="*/ 0 w 301"/>
                  <a:gd name="T3" fmla="*/ 17 h 138"/>
                  <a:gd name="T4" fmla="*/ 0 w 301"/>
                  <a:gd name="T5" fmla="*/ 18 h 138"/>
                  <a:gd name="T6" fmla="*/ 0 w 301"/>
                  <a:gd name="T7" fmla="*/ 17 h 138"/>
                  <a:gd name="T8" fmla="*/ 0 w 301"/>
                  <a:gd name="T9" fmla="*/ 7 h 138"/>
                  <a:gd name="T10" fmla="*/ 0 w 301"/>
                  <a:gd name="T11" fmla="*/ 29 h 138"/>
                  <a:gd name="T12" fmla="*/ 0 w 301"/>
                  <a:gd name="T13" fmla="*/ 21 h 138"/>
                  <a:gd name="T14" fmla="*/ 0 w 301"/>
                  <a:gd name="T15" fmla="*/ 19 h 138"/>
                  <a:gd name="T16" fmla="*/ 0 w 301"/>
                  <a:gd name="T17" fmla="*/ 18 h 138"/>
                  <a:gd name="T18" fmla="*/ 0 w 301"/>
                  <a:gd name="T19" fmla="*/ 15 h 138"/>
                  <a:gd name="T20" fmla="*/ 0 w 301"/>
                  <a:gd name="T21" fmla="*/ 17 h 138"/>
                  <a:gd name="T22" fmla="*/ 0 w 301"/>
                  <a:gd name="T23" fmla="*/ 15 h 138"/>
                  <a:gd name="T24" fmla="*/ 0 w 301"/>
                  <a:gd name="T25" fmla="*/ 12 h 138"/>
                  <a:gd name="T26" fmla="*/ 0 w 301"/>
                  <a:gd name="T27" fmla="*/ 18 h 138"/>
                  <a:gd name="T28" fmla="*/ 0 w 301"/>
                  <a:gd name="T29" fmla="*/ 0 h 138"/>
                  <a:gd name="T30" fmla="*/ 0 w 301"/>
                  <a:gd name="T31" fmla="*/ 17 h 138"/>
                  <a:gd name="T32" fmla="*/ 0 w 301"/>
                  <a:gd name="T33" fmla="*/ 19 h 138"/>
                  <a:gd name="T34" fmla="*/ 0 w 301"/>
                  <a:gd name="T35" fmla="*/ 19 h 138"/>
                  <a:gd name="T36" fmla="*/ 0 w 301"/>
                  <a:gd name="T37" fmla="*/ 19 h 138"/>
                  <a:gd name="T38" fmla="*/ 0 w 301"/>
                  <a:gd name="T39" fmla="*/ 17 h 138"/>
                  <a:gd name="T40" fmla="*/ 0 w 301"/>
                  <a:gd name="T41" fmla="*/ 15 h 138"/>
                  <a:gd name="T42" fmla="*/ 0 w 301"/>
                  <a:gd name="T43" fmla="*/ 18 h 138"/>
                  <a:gd name="T44" fmla="*/ 0 w 301"/>
                  <a:gd name="T45" fmla="*/ 15 h 138"/>
                  <a:gd name="T46" fmla="*/ 0 w 301"/>
                  <a:gd name="T47" fmla="*/ 14 h 138"/>
                  <a:gd name="T48" fmla="*/ 0 w 301"/>
                  <a:gd name="T49" fmla="*/ 17 h 138"/>
                  <a:gd name="T50" fmla="*/ 0 w 301"/>
                  <a:gd name="T51" fmla="*/ 18 h 138"/>
                  <a:gd name="T52" fmla="*/ 0 w 301"/>
                  <a:gd name="T53" fmla="*/ 8 h 138"/>
                  <a:gd name="T54" fmla="*/ 0 w 301"/>
                  <a:gd name="T55" fmla="*/ 0 h 138"/>
                  <a:gd name="T56" fmla="*/ 0 w 301"/>
                  <a:gd name="T57" fmla="*/ 18 h 138"/>
                  <a:gd name="T58" fmla="*/ 0 w 301"/>
                  <a:gd name="T59" fmla="*/ 21 h 138"/>
                  <a:gd name="T60" fmla="*/ 0 w 301"/>
                  <a:gd name="T61" fmla="*/ 19 h 138"/>
                  <a:gd name="T62" fmla="*/ 0 w 301"/>
                  <a:gd name="T63" fmla="*/ 17 h 138"/>
                  <a:gd name="T64" fmla="*/ 0 w 301"/>
                  <a:gd name="T65" fmla="*/ 17 h 138"/>
                  <a:gd name="T66" fmla="*/ 0 w 301"/>
                  <a:gd name="T67" fmla="*/ 14 h 138"/>
                  <a:gd name="T68" fmla="*/ 0 w 301"/>
                  <a:gd name="T69" fmla="*/ 18 h 138"/>
                  <a:gd name="T70" fmla="*/ 0 w 301"/>
                  <a:gd name="T71" fmla="*/ 17 h 138"/>
                  <a:gd name="T72" fmla="*/ 0 w 301"/>
                  <a:gd name="T73" fmla="*/ 2 h 138"/>
                  <a:gd name="T74" fmla="*/ 0 w 301"/>
                  <a:gd name="T75" fmla="*/ 18 h 138"/>
                  <a:gd name="T76" fmla="*/ 0 w 301"/>
                  <a:gd name="T77" fmla="*/ 21 h 138"/>
                  <a:gd name="T78" fmla="*/ 0 w 301"/>
                  <a:gd name="T79" fmla="*/ 17 h 138"/>
                  <a:gd name="T80" fmla="*/ 0 w 301"/>
                  <a:gd name="T81" fmla="*/ 17 h 138"/>
                  <a:gd name="T82" fmla="*/ 0 w 301"/>
                  <a:gd name="T83" fmla="*/ 17 h 13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1" h="138">
                    <a:moveTo>
                      <a:pt x="0" y="90"/>
                    </a:moveTo>
                    <a:lnTo>
                      <a:pt x="0" y="96"/>
                    </a:lnTo>
                    <a:lnTo>
                      <a:pt x="0" y="78"/>
                    </a:lnTo>
                    <a:lnTo>
                      <a:pt x="6" y="72"/>
                    </a:lnTo>
                    <a:lnTo>
                      <a:pt x="6" y="78"/>
                    </a:lnTo>
                    <a:lnTo>
                      <a:pt x="6" y="72"/>
                    </a:lnTo>
                    <a:lnTo>
                      <a:pt x="12" y="78"/>
                    </a:lnTo>
                    <a:lnTo>
                      <a:pt x="12" y="72"/>
                    </a:lnTo>
                    <a:lnTo>
                      <a:pt x="12" y="78"/>
                    </a:lnTo>
                    <a:lnTo>
                      <a:pt x="18" y="84"/>
                    </a:lnTo>
                    <a:lnTo>
                      <a:pt x="24" y="78"/>
                    </a:lnTo>
                    <a:lnTo>
                      <a:pt x="24" y="72"/>
                    </a:lnTo>
                    <a:lnTo>
                      <a:pt x="30" y="78"/>
                    </a:lnTo>
                    <a:lnTo>
                      <a:pt x="30" y="36"/>
                    </a:lnTo>
                    <a:lnTo>
                      <a:pt x="36" y="30"/>
                    </a:lnTo>
                    <a:lnTo>
                      <a:pt x="36" y="0"/>
                    </a:lnTo>
                    <a:lnTo>
                      <a:pt x="36" y="132"/>
                    </a:lnTo>
                    <a:lnTo>
                      <a:pt x="42" y="126"/>
                    </a:lnTo>
                    <a:lnTo>
                      <a:pt x="42" y="78"/>
                    </a:lnTo>
                    <a:lnTo>
                      <a:pt x="54" y="90"/>
                    </a:lnTo>
                    <a:lnTo>
                      <a:pt x="54" y="96"/>
                    </a:lnTo>
                    <a:lnTo>
                      <a:pt x="54" y="90"/>
                    </a:lnTo>
                    <a:lnTo>
                      <a:pt x="60" y="84"/>
                    </a:lnTo>
                    <a:lnTo>
                      <a:pt x="60" y="72"/>
                    </a:lnTo>
                    <a:lnTo>
                      <a:pt x="66" y="72"/>
                    </a:lnTo>
                    <a:lnTo>
                      <a:pt x="72" y="78"/>
                    </a:lnTo>
                    <a:lnTo>
                      <a:pt x="72" y="66"/>
                    </a:lnTo>
                    <a:lnTo>
                      <a:pt x="72" y="72"/>
                    </a:lnTo>
                    <a:lnTo>
                      <a:pt x="78" y="66"/>
                    </a:lnTo>
                    <a:lnTo>
                      <a:pt x="78" y="72"/>
                    </a:lnTo>
                    <a:lnTo>
                      <a:pt x="78" y="66"/>
                    </a:lnTo>
                    <a:lnTo>
                      <a:pt x="84" y="72"/>
                    </a:lnTo>
                    <a:lnTo>
                      <a:pt x="84" y="66"/>
                    </a:lnTo>
                    <a:lnTo>
                      <a:pt x="90" y="60"/>
                    </a:lnTo>
                    <a:lnTo>
                      <a:pt x="90" y="66"/>
                    </a:lnTo>
                    <a:lnTo>
                      <a:pt x="90" y="54"/>
                    </a:lnTo>
                    <a:lnTo>
                      <a:pt x="90" y="60"/>
                    </a:lnTo>
                    <a:lnTo>
                      <a:pt x="102" y="72"/>
                    </a:lnTo>
                    <a:lnTo>
                      <a:pt x="102" y="78"/>
                    </a:lnTo>
                    <a:lnTo>
                      <a:pt x="102" y="48"/>
                    </a:lnTo>
                    <a:lnTo>
                      <a:pt x="108" y="42"/>
                    </a:lnTo>
                    <a:lnTo>
                      <a:pt x="108" y="0"/>
                    </a:lnTo>
                    <a:lnTo>
                      <a:pt x="108" y="120"/>
                    </a:lnTo>
                    <a:lnTo>
                      <a:pt x="114" y="126"/>
                    </a:lnTo>
                    <a:lnTo>
                      <a:pt x="114" y="72"/>
                    </a:lnTo>
                    <a:lnTo>
                      <a:pt x="120" y="78"/>
                    </a:lnTo>
                    <a:lnTo>
                      <a:pt x="120" y="84"/>
                    </a:lnTo>
                    <a:lnTo>
                      <a:pt x="120" y="72"/>
                    </a:lnTo>
                    <a:lnTo>
                      <a:pt x="120" y="78"/>
                    </a:lnTo>
                    <a:lnTo>
                      <a:pt x="126" y="84"/>
                    </a:lnTo>
                    <a:lnTo>
                      <a:pt x="126" y="90"/>
                    </a:lnTo>
                    <a:lnTo>
                      <a:pt x="126" y="78"/>
                    </a:lnTo>
                    <a:lnTo>
                      <a:pt x="126" y="84"/>
                    </a:lnTo>
                    <a:lnTo>
                      <a:pt x="132" y="78"/>
                    </a:lnTo>
                    <a:lnTo>
                      <a:pt x="132" y="66"/>
                    </a:lnTo>
                    <a:lnTo>
                      <a:pt x="132" y="72"/>
                    </a:lnTo>
                    <a:lnTo>
                      <a:pt x="138" y="66"/>
                    </a:lnTo>
                    <a:lnTo>
                      <a:pt x="138" y="72"/>
                    </a:lnTo>
                    <a:lnTo>
                      <a:pt x="138" y="66"/>
                    </a:lnTo>
                    <a:lnTo>
                      <a:pt x="144" y="72"/>
                    </a:lnTo>
                    <a:lnTo>
                      <a:pt x="150" y="78"/>
                    </a:lnTo>
                    <a:lnTo>
                      <a:pt x="150" y="66"/>
                    </a:lnTo>
                    <a:lnTo>
                      <a:pt x="150" y="72"/>
                    </a:lnTo>
                    <a:lnTo>
                      <a:pt x="156" y="66"/>
                    </a:lnTo>
                    <a:lnTo>
                      <a:pt x="156" y="72"/>
                    </a:lnTo>
                    <a:lnTo>
                      <a:pt x="156" y="66"/>
                    </a:lnTo>
                    <a:lnTo>
                      <a:pt x="162" y="60"/>
                    </a:lnTo>
                    <a:lnTo>
                      <a:pt x="162" y="54"/>
                    </a:lnTo>
                    <a:lnTo>
                      <a:pt x="162" y="66"/>
                    </a:lnTo>
                    <a:lnTo>
                      <a:pt x="168" y="72"/>
                    </a:lnTo>
                    <a:lnTo>
                      <a:pt x="168" y="78"/>
                    </a:lnTo>
                    <a:lnTo>
                      <a:pt x="168" y="66"/>
                    </a:lnTo>
                    <a:lnTo>
                      <a:pt x="168" y="78"/>
                    </a:lnTo>
                    <a:lnTo>
                      <a:pt x="174" y="72"/>
                    </a:lnTo>
                    <a:lnTo>
                      <a:pt x="174" y="78"/>
                    </a:lnTo>
                    <a:lnTo>
                      <a:pt x="174" y="36"/>
                    </a:lnTo>
                    <a:lnTo>
                      <a:pt x="180" y="30"/>
                    </a:lnTo>
                    <a:lnTo>
                      <a:pt x="180" y="138"/>
                    </a:lnTo>
                    <a:lnTo>
                      <a:pt x="180" y="0"/>
                    </a:lnTo>
                    <a:lnTo>
                      <a:pt x="180" y="132"/>
                    </a:lnTo>
                    <a:lnTo>
                      <a:pt x="186" y="126"/>
                    </a:lnTo>
                    <a:lnTo>
                      <a:pt x="186" y="78"/>
                    </a:lnTo>
                    <a:lnTo>
                      <a:pt x="192" y="72"/>
                    </a:lnTo>
                    <a:lnTo>
                      <a:pt x="192" y="84"/>
                    </a:lnTo>
                    <a:lnTo>
                      <a:pt x="198" y="90"/>
                    </a:lnTo>
                    <a:lnTo>
                      <a:pt x="198" y="84"/>
                    </a:lnTo>
                    <a:lnTo>
                      <a:pt x="204" y="78"/>
                    </a:lnTo>
                    <a:lnTo>
                      <a:pt x="204" y="84"/>
                    </a:lnTo>
                    <a:lnTo>
                      <a:pt x="204" y="72"/>
                    </a:lnTo>
                    <a:lnTo>
                      <a:pt x="210" y="72"/>
                    </a:lnTo>
                    <a:lnTo>
                      <a:pt x="217" y="72"/>
                    </a:lnTo>
                    <a:lnTo>
                      <a:pt x="223" y="72"/>
                    </a:lnTo>
                    <a:lnTo>
                      <a:pt x="229" y="66"/>
                    </a:lnTo>
                    <a:lnTo>
                      <a:pt x="229" y="72"/>
                    </a:lnTo>
                    <a:lnTo>
                      <a:pt x="229" y="60"/>
                    </a:lnTo>
                    <a:lnTo>
                      <a:pt x="229" y="66"/>
                    </a:lnTo>
                    <a:lnTo>
                      <a:pt x="235" y="60"/>
                    </a:lnTo>
                    <a:lnTo>
                      <a:pt x="235" y="78"/>
                    </a:lnTo>
                    <a:lnTo>
                      <a:pt x="235" y="72"/>
                    </a:lnTo>
                    <a:lnTo>
                      <a:pt x="241" y="78"/>
                    </a:lnTo>
                    <a:lnTo>
                      <a:pt x="241" y="72"/>
                    </a:lnTo>
                    <a:lnTo>
                      <a:pt x="241" y="78"/>
                    </a:lnTo>
                    <a:lnTo>
                      <a:pt x="247" y="72"/>
                    </a:lnTo>
                    <a:lnTo>
                      <a:pt x="247" y="6"/>
                    </a:lnTo>
                    <a:lnTo>
                      <a:pt x="247" y="132"/>
                    </a:lnTo>
                    <a:lnTo>
                      <a:pt x="253" y="138"/>
                    </a:lnTo>
                    <a:lnTo>
                      <a:pt x="253" y="78"/>
                    </a:lnTo>
                    <a:lnTo>
                      <a:pt x="259" y="78"/>
                    </a:lnTo>
                    <a:lnTo>
                      <a:pt x="265" y="84"/>
                    </a:lnTo>
                    <a:lnTo>
                      <a:pt x="265" y="90"/>
                    </a:lnTo>
                    <a:lnTo>
                      <a:pt x="271" y="84"/>
                    </a:lnTo>
                    <a:lnTo>
                      <a:pt x="271" y="90"/>
                    </a:lnTo>
                    <a:lnTo>
                      <a:pt x="271" y="72"/>
                    </a:lnTo>
                    <a:lnTo>
                      <a:pt x="277" y="66"/>
                    </a:lnTo>
                    <a:lnTo>
                      <a:pt x="277" y="72"/>
                    </a:lnTo>
                    <a:lnTo>
                      <a:pt x="283" y="72"/>
                    </a:lnTo>
                    <a:lnTo>
                      <a:pt x="295" y="72"/>
                    </a:lnTo>
                    <a:lnTo>
                      <a:pt x="289" y="72"/>
                    </a:lnTo>
                    <a:lnTo>
                      <a:pt x="295" y="66"/>
                    </a:lnTo>
                    <a:lnTo>
                      <a:pt x="301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9" name="Freeform 109">
                <a:extLst>
                  <a:ext uri="{FF2B5EF4-FFF2-40B4-BE49-F238E27FC236}">
                    <a16:creationId xmlns:a16="http://schemas.microsoft.com/office/drawing/2014/main" id="{EA8B1CA1-90F8-9440-963B-73AA03850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" y="2926"/>
                <a:ext cx="86" cy="71"/>
              </a:xfrm>
              <a:custGeom>
                <a:avLst/>
                <a:gdLst>
                  <a:gd name="T0" fmla="*/ 0 w 337"/>
                  <a:gd name="T1" fmla="*/ 16 h 132"/>
                  <a:gd name="T2" fmla="*/ 0 w 337"/>
                  <a:gd name="T3" fmla="*/ 16 h 132"/>
                  <a:gd name="T4" fmla="*/ 0 w 337"/>
                  <a:gd name="T5" fmla="*/ 8 h 132"/>
                  <a:gd name="T6" fmla="*/ 0 w 337"/>
                  <a:gd name="T7" fmla="*/ 30 h 132"/>
                  <a:gd name="T8" fmla="*/ 0 w 337"/>
                  <a:gd name="T9" fmla="*/ 18 h 132"/>
                  <a:gd name="T10" fmla="*/ 0 w 337"/>
                  <a:gd name="T11" fmla="*/ 20 h 132"/>
                  <a:gd name="T12" fmla="*/ 0 w 337"/>
                  <a:gd name="T13" fmla="*/ 16 h 132"/>
                  <a:gd name="T14" fmla="*/ 0 w 337"/>
                  <a:gd name="T15" fmla="*/ 17 h 132"/>
                  <a:gd name="T16" fmla="*/ 0 w 337"/>
                  <a:gd name="T17" fmla="*/ 16 h 132"/>
                  <a:gd name="T18" fmla="*/ 0 w 337"/>
                  <a:gd name="T19" fmla="*/ 12 h 132"/>
                  <a:gd name="T20" fmla="*/ 0 w 337"/>
                  <a:gd name="T21" fmla="*/ 17 h 132"/>
                  <a:gd name="T22" fmla="*/ 0 w 337"/>
                  <a:gd name="T23" fmla="*/ 0 h 132"/>
                  <a:gd name="T24" fmla="*/ 0 w 337"/>
                  <a:gd name="T25" fmla="*/ 31 h 132"/>
                  <a:gd name="T26" fmla="*/ 0 w 337"/>
                  <a:gd name="T27" fmla="*/ 16 h 132"/>
                  <a:gd name="T28" fmla="*/ 0 w 337"/>
                  <a:gd name="T29" fmla="*/ 20 h 132"/>
                  <a:gd name="T30" fmla="*/ 0 w 337"/>
                  <a:gd name="T31" fmla="*/ 17 h 132"/>
                  <a:gd name="T32" fmla="*/ 0 w 337"/>
                  <a:gd name="T33" fmla="*/ 16 h 132"/>
                  <a:gd name="T34" fmla="*/ 0 w 337"/>
                  <a:gd name="T35" fmla="*/ 17 h 132"/>
                  <a:gd name="T36" fmla="*/ 0 w 337"/>
                  <a:gd name="T37" fmla="*/ 16 h 132"/>
                  <a:gd name="T38" fmla="*/ 0 w 337"/>
                  <a:gd name="T39" fmla="*/ 14 h 132"/>
                  <a:gd name="T40" fmla="*/ 0 w 337"/>
                  <a:gd name="T41" fmla="*/ 17 h 132"/>
                  <a:gd name="T42" fmla="*/ 0 w 337"/>
                  <a:gd name="T43" fmla="*/ 7 h 132"/>
                  <a:gd name="T44" fmla="*/ 0 w 337"/>
                  <a:gd name="T45" fmla="*/ 0 h 132"/>
                  <a:gd name="T46" fmla="*/ 0 w 337"/>
                  <a:gd name="T47" fmla="*/ 17 h 132"/>
                  <a:gd name="T48" fmla="*/ 0 w 337"/>
                  <a:gd name="T49" fmla="*/ 18 h 132"/>
                  <a:gd name="T50" fmla="*/ 0 w 337"/>
                  <a:gd name="T51" fmla="*/ 16 h 132"/>
                  <a:gd name="T52" fmla="*/ 0 w 337"/>
                  <a:gd name="T53" fmla="*/ 17 h 132"/>
                  <a:gd name="T54" fmla="*/ 0 w 337"/>
                  <a:gd name="T55" fmla="*/ 17 h 132"/>
                  <a:gd name="T56" fmla="*/ 0 w 337"/>
                  <a:gd name="T57" fmla="*/ 14 h 132"/>
                  <a:gd name="T58" fmla="*/ 0 w 337"/>
                  <a:gd name="T59" fmla="*/ 17 h 132"/>
                  <a:gd name="T60" fmla="*/ 0 w 337"/>
                  <a:gd name="T61" fmla="*/ 3 h 132"/>
                  <a:gd name="T62" fmla="*/ 0 w 337"/>
                  <a:gd name="T63" fmla="*/ 25 h 132"/>
                  <a:gd name="T64" fmla="*/ 0 w 337"/>
                  <a:gd name="T65" fmla="*/ 18 h 132"/>
                  <a:gd name="T66" fmla="*/ 0 w 337"/>
                  <a:gd name="T67" fmla="*/ 18 h 132"/>
                  <a:gd name="T68" fmla="*/ 0 w 337"/>
                  <a:gd name="T69" fmla="*/ 16 h 132"/>
                  <a:gd name="T70" fmla="*/ 0 w 337"/>
                  <a:gd name="T71" fmla="*/ 16 h 132"/>
                  <a:gd name="T72" fmla="*/ 0 w 337"/>
                  <a:gd name="T73" fmla="*/ 16 h 132"/>
                  <a:gd name="T74" fmla="*/ 0 w 337"/>
                  <a:gd name="T75" fmla="*/ 17 h 132"/>
                  <a:gd name="T76" fmla="*/ 0 w 337"/>
                  <a:gd name="T77" fmla="*/ 3 h 132"/>
                  <a:gd name="T78" fmla="*/ 0 w 337"/>
                  <a:gd name="T79" fmla="*/ 30 h 132"/>
                  <a:gd name="T80" fmla="*/ 0 w 337"/>
                  <a:gd name="T81" fmla="*/ 18 h 132"/>
                  <a:gd name="T82" fmla="*/ 0 w 337"/>
                  <a:gd name="T83" fmla="*/ 16 h 13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37" h="132">
                    <a:moveTo>
                      <a:pt x="0" y="60"/>
                    </a:moveTo>
                    <a:lnTo>
                      <a:pt x="0" y="60"/>
                    </a:lnTo>
                    <a:lnTo>
                      <a:pt x="0" y="66"/>
                    </a:lnTo>
                    <a:lnTo>
                      <a:pt x="6" y="72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72"/>
                    </a:lnTo>
                    <a:lnTo>
                      <a:pt x="12" y="66"/>
                    </a:lnTo>
                    <a:lnTo>
                      <a:pt x="12" y="36"/>
                    </a:lnTo>
                    <a:lnTo>
                      <a:pt x="18" y="30"/>
                    </a:lnTo>
                    <a:lnTo>
                      <a:pt x="18" y="0"/>
                    </a:lnTo>
                    <a:lnTo>
                      <a:pt x="18" y="126"/>
                    </a:lnTo>
                    <a:lnTo>
                      <a:pt x="24" y="120"/>
                    </a:lnTo>
                    <a:lnTo>
                      <a:pt x="24" y="72"/>
                    </a:lnTo>
                    <a:lnTo>
                      <a:pt x="30" y="78"/>
                    </a:lnTo>
                    <a:lnTo>
                      <a:pt x="30" y="84"/>
                    </a:lnTo>
                    <a:lnTo>
                      <a:pt x="30" y="78"/>
                    </a:lnTo>
                    <a:lnTo>
                      <a:pt x="36" y="84"/>
                    </a:lnTo>
                    <a:lnTo>
                      <a:pt x="36" y="78"/>
                    </a:lnTo>
                    <a:lnTo>
                      <a:pt x="48" y="66"/>
                    </a:lnTo>
                    <a:lnTo>
                      <a:pt x="48" y="60"/>
                    </a:lnTo>
                    <a:lnTo>
                      <a:pt x="48" y="66"/>
                    </a:lnTo>
                    <a:lnTo>
                      <a:pt x="54" y="72"/>
                    </a:lnTo>
                    <a:lnTo>
                      <a:pt x="60" y="66"/>
                    </a:lnTo>
                    <a:lnTo>
                      <a:pt x="60" y="72"/>
                    </a:lnTo>
                    <a:lnTo>
                      <a:pt x="60" y="66"/>
                    </a:lnTo>
                    <a:lnTo>
                      <a:pt x="66" y="60"/>
                    </a:lnTo>
                    <a:lnTo>
                      <a:pt x="66" y="66"/>
                    </a:lnTo>
                    <a:lnTo>
                      <a:pt x="66" y="54"/>
                    </a:lnTo>
                    <a:lnTo>
                      <a:pt x="66" y="66"/>
                    </a:lnTo>
                    <a:lnTo>
                      <a:pt x="72" y="60"/>
                    </a:lnTo>
                    <a:lnTo>
                      <a:pt x="72" y="72"/>
                    </a:lnTo>
                    <a:lnTo>
                      <a:pt x="78" y="72"/>
                    </a:lnTo>
                    <a:lnTo>
                      <a:pt x="84" y="66"/>
                    </a:lnTo>
                    <a:lnTo>
                      <a:pt x="84" y="0"/>
                    </a:lnTo>
                    <a:lnTo>
                      <a:pt x="84" y="84"/>
                    </a:lnTo>
                    <a:lnTo>
                      <a:pt x="90" y="102"/>
                    </a:lnTo>
                    <a:lnTo>
                      <a:pt x="90" y="132"/>
                    </a:lnTo>
                    <a:lnTo>
                      <a:pt x="90" y="78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78"/>
                    </a:lnTo>
                    <a:lnTo>
                      <a:pt x="102" y="72"/>
                    </a:lnTo>
                    <a:lnTo>
                      <a:pt x="102" y="84"/>
                    </a:lnTo>
                    <a:lnTo>
                      <a:pt x="102" y="78"/>
                    </a:lnTo>
                    <a:lnTo>
                      <a:pt x="108" y="84"/>
                    </a:lnTo>
                    <a:lnTo>
                      <a:pt x="108" y="72"/>
                    </a:lnTo>
                    <a:lnTo>
                      <a:pt x="108" y="78"/>
                    </a:lnTo>
                    <a:lnTo>
                      <a:pt x="120" y="66"/>
                    </a:lnTo>
                    <a:lnTo>
                      <a:pt x="126" y="72"/>
                    </a:lnTo>
                    <a:lnTo>
                      <a:pt x="126" y="66"/>
                    </a:lnTo>
                    <a:lnTo>
                      <a:pt x="126" y="72"/>
                    </a:lnTo>
                    <a:lnTo>
                      <a:pt x="132" y="66"/>
                    </a:lnTo>
                    <a:lnTo>
                      <a:pt x="132" y="72"/>
                    </a:lnTo>
                    <a:lnTo>
                      <a:pt x="132" y="66"/>
                    </a:lnTo>
                    <a:lnTo>
                      <a:pt x="138" y="60"/>
                    </a:lnTo>
                    <a:lnTo>
                      <a:pt x="138" y="54"/>
                    </a:lnTo>
                    <a:lnTo>
                      <a:pt x="144" y="60"/>
                    </a:lnTo>
                    <a:lnTo>
                      <a:pt x="144" y="72"/>
                    </a:lnTo>
                    <a:lnTo>
                      <a:pt x="144" y="66"/>
                    </a:lnTo>
                    <a:lnTo>
                      <a:pt x="150" y="72"/>
                    </a:lnTo>
                    <a:lnTo>
                      <a:pt x="150" y="30"/>
                    </a:lnTo>
                    <a:lnTo>
                      <a:pt x="156" y="24"/>
                    </a:lnTo>
                    <a:lnTo>
                      <a:pt x="156" y="132"/>
                    </a:lnTo>
                    <a:lnTo>
                      <a:pt x="156" y="0"/>
                    </a:lnTo>
                    <a:lnTo>
                      <a:pt x="156" y="126"/>
                    </a:lnTo>
                    <a:lnTo>
                      <a:pt x="162" y="120"/>
                    </a:lnTo>
                    <a:lnTo>
                      <a:pt x="162" y="72"/>
                    </a:lnTo>
                    <a:lnTo>
                      <a:pt x="169" y="78"/>
                    </a:lnTo>
                    <a:lnTo>
                      <a:pt x="175" y="84"/>
                    </a:lnTo>
                    <a:lnTo>
                      <a:pt x="175" y="78"/>
                    </a:lnTo>
                    <a:lnTo>
                      <a:pt x="175" y="84"/>
                    </a:lnTo>
                    <a:lnTo>
                      <a:pt x="181" y="78"/>
                    </a:lnTo>
                    <a:lnTo>
                      <a:pt x="181" y="66"/>
                    </a:lnTo>
                    <a:lnTo>
                      <a:pt x="181" y="72"/>
                    </a:lnTo>
                    <a:lnTo>
                      <a:pt x="187" y="66"/>
                    </a:lnTo>
                    <a:lnTo>
                      <a:pt x="187" y="72"/>
                    </a:lnTo>
                    <a:lnTo>
                      <a:pt x="199" y="72"/>
                    </a:lnTo>
                    <a:lnTo>
                      <a:pt x="205" y="66"/>
                    </a:lnTo>
                    <a:lnTo>
                      <a:pt x="205" y="72"/>
                    </a:lnTo>
                    <a:lnTo>
                      <a:pt x="205" y="60"/>
                    </a:lnTo>
                    <a:lnTo>
                      <a:pt x="211" y="66"/>
                    </a:lnTo>
                    <a:lnTo>
                      <a:pt x="211" y="60"/>
                    </a:lnTo>
                    <a:lnTo>
                      <a:pt x="211" y="72"/>
                    </a:lnTo>
                    <a:lnTo>
                      <a:pt x="223" y="72"/>
                    </a:lnTo>
                    <a:lnTo>
                      <a:pt x="217" y="72"/>
                    </a:lnTo>
                    <a:lnTo>
                      <a:pt x="223" y="6"/>
                    </a:lnTo>
                    <a:lnTo>
                      <a:pt x="229" y="12"/>
                    </a:lnTo>
                    <a:lnTo>
                      <a:pt x="229" y="126"/>
                    </a:lnTo>
                    <a:lnTo>
                      <a:pt x="229" y="108"/>
                    </a:lnTo>
                    <a:lnTo>
                      <a:pt x="235" y="102"/>
                    </a:lnTo>
                    <a:lnTo>
                      <a:pt x="235" y="72"/>
                    </a:lnTo>
                    <a:lnTo>
                      <a:pt x="235" y="78"/>
                    </a:lnTo>
                    <a:lnTo>
                      <a:pt x="241" y="72"/>
                    </a:lnTo>
                    <a:lnTo>
                      <a:pt x="241" y="84"/>
                    </a:lnTo>
                    <a:lnTo>
                      <a:pt x="247" y="78"/>
                    </a:lnTo>
                    <a:lnTo>
                      <a:pt x="259" y="66"/>
                    </a:lnTo>
                    <a:lnTo>
                      <a:pt x="253" y="66"/>
                    </a:lnTo>
                    <a:lnTo>
                      <a:pt x="259" y="66"/>
                    </a:lnTo>
                    <a:lnTo>
                      <a:pt x="265" y="72"/>
                    </a:lnTo>
                    <a:lnTo>
                      <a:pt x="265" y="66"/>
                    </a:lnTo>
                    <a:lnTo>
                      <a:pt x="271" y="66"/>
                    </a:lnTo>
                    <a:lnTo>
                      <a:pt x="277" y="60"/>
                    </a:lnTo>
                    <a:lnTo>
                      <a:pt x="277" y="66"/>
                    </a:lnTo>
                    <a:lnTo>
                      <a:pt x="277" y="60"/>
                    </a:lnTo>
                    <a:lnTo>
                      <a:pt x="289" y="72"/>
                    </a:lnTo>
                    <a:lnTo>
                      <a:pt x="283" y="72"/>
                    </a:lnTo>
                    <a:lnTo>
                      <a:pt x="289" y="72"/>
                    </a:lnTo>
                    <a:lnTo>
                      <a:pt x="295" y="66"/>
                    </a:lnTo>
                    <a:lnTo>
                      <a:pt x="295" y="6"/>
                    </a:lnTo>
                    <a:lnTo>
                      <a:pt x="295" y="114"/>
                    </a:lnTo>
                    <a:lnTo>
                      <a:pt x="301" y="120"/>
                    </a:lnTo>
                    <a:lnTo>
                      <a:pt x="301" y="126"/>
                    </a:lnTo>
                    <a:lnTo>
                      <a:pt x="301" y="72"/>
                    </a:lnTo>
                    <a:lnTo>
                      <a:pt x="307" y="72"/>
                    </a:lnTo>
                    <a:lnTo>
                      <a:pt x="313" y="78"/>
                    </a:lnTo>
                    <a:lnTo>
                      <a:pt x="319" y="84"/>
                    </a:lnTo>
                    <a:lnTo>
                      <a:pt x="319" y="66"/>
                    </a:lnTo>
                    <a:lnTo>
                      <a:pt x="331" y="66"/>
                    </a:lnTo>
                    <a:lnTo>
                      <a:pt x="337" y="66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" name="Freeform 110">
                <a:extLst>
                  <a:ext uri="{FF2B5EF4-FFF2-40B4-BE49-F238E27FC236}">
                    <a16:creationId xmlns:a16="http://schemas.microsoft.com/office/drawing/2014/main" id="{2114B402-1E9F-9B4E-8BDE-B9CC8CC4D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930"/>
                <a:ext cx="93" cy="64"/>
              </a:xfrm>
              <a:custGeom>
                <a:avLst/>
                <a:gdLst>
                  <a:gd name="T0" fmla="*/ 0 w 362"/>
                  <a:gd name="T1" fmla="*/ 13 h 120"/>
                  <a:gd name="T2" fmla="*/ 0 w 362"/>
                  <a:gd name="T3" fmla="*/ 11 h 120"/>
                  <a:gd name="T4" fmla="*/ 0 w 362"/>
                  <a:gd name="T5" fmla="*/ 14 h 120"/>
                  <a:gd name="T6" fmla="*/ 0 w 362"/>
                  <a:gd name="T7" fmla="*/ 0 h 120"/>
                  <a:gd name="T8" fmla="*/ 0 w 362"/>
                  <a:gd name="T9" fmla="*/ 14 h 120"/>
                  <a:gd name="T10" fmla="*/ 0 w 362"/>
                  <a:gd name="T11" fmla="*/ 17 h 120"/>
                  <a:gd name="T12" fmla="*/ 0 w 362"/>
                  <a:gd name="T13" fmla="*/ 15 h 120"/>
                  <a:gd name="T14" fmla="*/ 0 w 362"/>
                  <a:gd name="T15" fmla="*/ 13 h 120"/>
                  <a:gd name="T16" fmla="*/ 0 w 362"/>
                  <a:gd name="T17" fmla="*/ 13 h 120"/>
                  <a:gd name="T18" fmla="*/ 0 w 362"/>
                  <a:gd name="T19" fmla="*/ 10 h 120"/>
                  <a:gd name="T20" fmla="*/ 0 w 362"/>
                  <a:gd name="T21" fmla="*/ 11 h 120"/>
                  <a:gd name="T22" fmla="*/ 0 w 362"/>
                  <a:gd name="T23" fmla="*/ 0 h 120"/>
                  <a:gd name="T24" fmla="*/ 0 w 362"/>
                  <a:gd name="T25" fmla="*/ 13 h 120"/>
                  <a:gd name="T26" fmla="*/ 0 w 362"/>
                  <a:gd name="T27" fmla="*/ 17 h 120"/>
                  <a:gd name="T28" fmla="*/ 0 w 362"/>
                  <a:gd name="T29" fmla="*/ 13 h 120"/>
                  <a:gd name="T30" fmla="*/ 0 w 362"/>
                  <a:gd name="T31" fmla="*/ 14 h 120"/>
                  <a:gd name="T32" fmla="*/ 0 w 362"/>
                  <a:gd name="T33" fmla="*/ 13 h 120"/>
                  <a:gd name="T34" fmla="*/ 0 w 362"/>
                  <a:gd name="T35" fmla="*/ 11 h 120"/>
                  <a:gd name="T36" fmla="*/ 0 w 362"/>
                  <a:gd name="T37" fmla="*/ 14 h 120"/>
                  <a:gd name="T38" fmla="*/ 0 w 362"/>
                  <a:gd name="T39" fmla="*/ 2 h 120"/>
                  <a:gd name="T40" fmla="*/ 0 w 362"/>
                  <a:gd name="T41" fmla="*/ 19 h 120"/>
                  <a:gd name="T42" fmla="*/ 0 w 362"/>
                  <a:gd name="T43" fmla="*/ 17 h 120"/>
                  <a:gd name="T44" fmla="*/ 0 w 362"/>
                  <a:gd name="T45" fmla="*/ 13 h 120"/>
                  <a:gd name="T46" fmla="*/ 0 w 362"/>
                  <a:gd name="T47" fmla="*/ 14 h 120"/>
                  <a:gd name="T48" fmla="*/ 0 w 362"/>
                  <a:gd name="T49" fmla="*/ 13 h 120"/>
                  <a:gd name="T50" fmla="*/ 0 w 362"/>
                  <a:gd name="T51" fmla="*/ 14 h 120"/>
                  <a:gd name="T52" fmla="*/ 0 w 362"/>
                  <a:gd name="T53" fmla="*/ 11 h 120"/>
                  <a:gd name="T54" fmla="*/ 0 w 362"/>
                  <a:gd name="T55" fmla="*/ 13 h 120"/>
                  <a:gd name="T56" fmla="*/ 0 w 362"/>
                  <a:gd name="T57" fmla="*/ 24 h 120"/>
                  <a:gd name="T58" fmla="*/ 0 w 362"/>
                  <a:gd name="T59" fmla="*/ 14 h 120"/>
                  <a:gd name="T60" fmla="*/ 0 w 362"/>
                  <a:gd name="T61" fmla="*/ 15 h 120"/>
                  <a:gd name="T62" fmla="*/ 0 w 362"/>
                  <a:gd name="T63" fmla="*/ 14 h 120"/>
                  <a:gd name="T64" fmla="*/ 0 w 362"/>
                  <a:gd name="T65" fmla="*/ 13 h 120"/>
                  <a:gd name="T66" fmla="*/ 0 w 362"/>
                  <a:gd name="T67" fmla="*/ 13 h 120"/>
                  <a:gd name="T68" fmla="*/ 0 w 362"/>
                  <a:gd name="T69" fmla="*/ 11 h 120"/>
                  <a:gd name="T70" fmla="*/ 0 w 362"/>
                  <a:gd name="T71" fmla="*/ 15 h 120"/>
                  <a:gd name="T72" fmla="*/ 0 w 362"/>
                  <a:gd name="T73" fmla="*/ 14 h 120"/>
                  <a:gd name="T74" fmla="*/ 0 w 362"/>
                  <a:gd name="T75" fmla="*/ 6 h 120"/>
                  <a:gd name="T76" fmla="*/ 0 w 362"/>
                  <a:gd name="T77" fmla="*/ 24 h 120"/>
                  <a:gd name="T78" fmla="*/ 0 w 362"/>
                  <a:gd name="T79" fmla="*/ 17 h 120"/>
                  <a:gd name="T80" fmla="*/ 0 w 362"/>
                  <a:gd name="T81" fmla="*/ 14 h 120"/>
                  <a:gd name="T82" fmla="*/ 0 w 362"/>
                  <a:gd name="T83" fmla="*/ 13 h 1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62" h="120">
                    <a:moveTo>
                      <a:pt x="0" y="60"/>
                    </a:moveTo>
                    <a:lnTo>
                      <a:pt x="6" y="54"/>
                    </a:lnTo>
                    <a:lnTo>
                      <a:pt x="6" y="60"/>
                    </a:lnTo>
                    <a:lnTo>
                      <a:pt x="6" y="54"/>
                    </a:lnTo>
                    <a:lnTo>
                      <a:pt x="12" y="48"/>
                    </a:lnTo>
                    <a:lnTo>
                      <a:pt x="12" y="54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24" y="66"/>
                    </a:lnTo>
                    <a:lnTo>
                      <a:pt x="24" y="60"/>
                    </a:lnTo>
                    <a:lnTo>
                      <a:pt x="30" y="54"/>
                    </a:lnTo>
                    <a:lnTo>
                      <a:pt x="30" y="0"/>
                    </a:lnTo>
                    <a:lnTo>
                      <a:pt x="30" y="108"/>
                    </a:lnTo>
                    <a:lnTo>
                      <a:pt x="36" y="102"/>
                    </a:lnTo>
                    <a:lnTo>
                      <a:pt x="36" y="66"/>
                    </a:lnTo>
                    <a:lnTo>
                      <a:pt x="42" y="60"/>
                    </a:lnTo>
                    <a:lnTo>
                      <a:pt x="42" y="72"/>
                    </a:lnTo>
                    <a:lnTo>
                      <a:pt x="48" y="78"/>
                    </a:lnTo>
                    <a:lnTo>
                      <a:pt x="48" y="72"/>
                    </a:lnTo>
                    <a:lnTo>
                      <a:pt x="48" y="78"/>
                    </a:lnTo>
                    <a:lnTo>
                      <a:pt x="54" y="72"/>
                    </a:lnTo>
                    <a:lnTo>
                      <a:pt x="54" y="60"/>
                    </a:lnTo>
                    <a:lnTo>
                      <a:pt x="60" y="54"/>
                    </a:lnTo>
                    <a:lnTo>
                      <a:pt x="60" y="60"/>
                    </a:lnTo>
                    <a:lnTo>
                      <a:pt x="66" y="60"/>
                    </a:lnTo>
                    <a:lnTo>
                      <a:pt x="78" y="60"/>
                    </a:lnTo>
                    <a:lnTo>
                      <a:pt x="72" y="60"/>
                    </a:lnTo>
                    <a:lnTo>
                      <a:pt x="78" y="54"/>
                    </a:lnTo>
                    <a:lnTo>
                      <a:pt x="84" y="48"/>
                    </a:lnTo>
                    <a:lnTo>
                      <a:pt x="84" y="54"/>
                    </a:lnTo>
                    <a:lnTo>
                      <a:pt x="91" y="60"/>
                    </a:lnTo>
                    <a:lnTo>
                      <a:pt x="97" y="54"/>
                    </a:lnTo>
                    <a:lnTo>
                      <a:pt x="97" y="30"/>
                    </a:lnTo>
                    <a:lnTo>
                      <a:pt x="103" y="24"/>
                    </a:lnTo>
                    <a:lnTo>
                      <a:pt x="103" y="0"/>
                    </a:lnTo>
                    <a:lnTo>
                      <a:pt x="103" y="114"/>
                    </a:lnTo>
                    <a:lnTo>
                      <a:pt x="109" y="108"/>
                    </a:lnTo>
                    <a:lnTo>
                      <a:pt x="109" y="60"/>
                    </a:lnTo>
                    <a:lnTo>
                      <a:pt x="109" y="66"/>
                    </a:lnTo>
                    <a:lnTo>
                      <a:pt x="115" y="72"/>
                    </a:lnTo>
                    <a:lnTo>
                      <a:pt x="121" y="78"/>
                    </a:lnTo>
                    <a:lnTo>
                      <a:pt x="121" y="72"/>
                    </a:lnTo>
                    <a:lnTo>
                      <a:pt x="133" y="60"/>
                    </a:lnTo>
                    <a:lnTo>
                      <a:pt x="127" y="60"/>
                    </a:lnTo>
                    <a:lnTo>
                      <a:pt x="133" y="60"/>
                    </a:lnTo>
                    <a:lnTo>
                      <a:pt x="139" y="66"/>
                    </a:lnTo>
                    <a:lnTo>
                      <a:pt x="139" y="60"/>
                    </a:lnTo>
                    <a:lnTo>
                      <a:pt x="139" y="66"/>
                    </a:lnTo>
                    <a:lnTo>
                      <a:pt x="145" y="60"/>
                    </a:lnTo>
                    <a:lnTo>
                      <a:pt x="145" y="66"/>
                    </a:lnTo>
                    <a:lnTo>
                      <a:pt x="145" y="60"/>
                    </a:lnTo>
                    <a:lnTo>
                      <a:pt x="151" y="54"/>
                    </a:lnTo>
                    <a:lnTo>
                      <a:pt x="163" y="66"/>
                    </a:lnTo>
                    <a:lnTo>
                      <a:pt x="157" y="66"/>
                    </a:lnTo>
                    <a:lnTo>
                      <a:pt x="163" y="66"/>
                    </a:lnTo>
                    <a:lnTo>
                      <a:pt x="169" y="60"/>
                    </a:lnTo>
                    <a:lnTo>
                      <a:pt x="169" y="0"/>
                    </a:lnTo>
                    <a:lnTo>
                      <a:pt x="169" y="6"/>
                    </a:lnTo>
                    <a:lnTo>
                      <a:pt x="175" y="12"/>
                    </a:lnTo>
                    <a:lnTo>
                      <a:pt x="175" y="120"/>
                    </a:lnTo>
                    <a:lnTo>
                      <a:pt x="175" y="90"/>
                    </a:lnTo>
                    <a:lnTo>
                      <a:pt x="181" y="84"/>
                    </a:lnTo>
                    <a:lnTo>
                      <a:pt x="181" y="66"/>
                    </a:lnTo>
                    <a:lnTo>
                      <a:pt x="193" y="78"/>
                    </a:lnTo>
                    <a:lnTo>
                      <a:pt x="187" y="78"/>
                    </a:lnTo>
                    <a:lnTo>
                      <a:pt x="193" y="66"/>
                    </a:lnTo>
                    <a:lnTo>
                      <a:pt x="199" y="60"/>
                    </a:lnTo>
                    <a:lnTo>
                      <a:pt x="199" y="66"/>
                    </a:lnTo>
                    <a:lnTo>
                      <a:pt x="211" y="66"/>
                    </a:lnTo>
                    <a:lnTo>
                      <a:pt x="205" y="66"/>
                    </a:lnTo>
                    <a:lnTo>
                      <a:pt x="211" y="66"/>
                    </a:lnTo>
                    <a:lnTo>
                      <a:pt x="217" y="60"/>
                    </a:lnTo>
                    <a:lnTo>
                      <a:pt x="217" y="66"/>
                    </a:lnTo>
                    <a:lnTo>
                      <a:pt x="217" y="60"/>
                    </a:lnTo>
                    <a:lnTo>
                      <a:pt x="223" y="66"/>
                    </a:lnTo>
                    <a:lnTo>
                      <a:pt x="223" y="54"/>
                    </a:lnTo>
                    <a:lnTo>
                      <a:pt x="223" y="60"/>
                    </a:lnTo>
                    <a:lnTo>
                      <a:pt x="229" y="54"/>
                    </a:lnTo>
                    <a:lnTo>
                      <a:pt x="229" y="66"/>
                    </a:lnTo>
                    <a:lnTo>
                      <a:pt x="235" y="66"/>
                    </a:lnTo>
                    <a:lnTo>
                      <a:pt x="241" y="60"/>
                    </a:lnTo>
                    <a:lnTo>
                      <a:pt x="241" y="6"/>
                    </a:lnTo>
                    <a:lnTo>
                      <a:pt x="241" y="108"/>
                    </a:lnTo>
                    <a:lnTo>
                      <a:pt x="247" y="114"/>
                    </a:lnTo>
                    <a:lnTo>
                      <a:pt x="247" y="120"/>
                    </a:lnTo>
                    <a:lnTo>
                      <a:pt x="247" y="72"/>
                    </a:lnTo>
                    <a:lnTo>
                      <a:pt x="253" y="66"/>
                    </a:lnTo>
                    <a:lnTo>
                      <a:pt x="253" y="72"/>
                    </a:lnTo>
                    <a:lnTo>
                      <a:pt x="259" y="78"/>
                    </a:lnTo>
                    <a:lnTo>
                      <a:pt x="259" y="72"/>
                    </a:lnTo>
                    <a:lnTo>
                      <a:pt x="259" y="78"/>
                    </a:lnTo>
                    <a:lnTo>
                      <a:pt x="265" y="84"/>
                    </a:lnTo>
                    <a:lnTo>
                      <a:pt x="265" y="66"/>
                    </a:lnTo>
                    <a:lnTo>
                      <a:pt x="277" y="66"/>
                    </a:lnTo>
                    <a:lnTo>
                      <a:pt x="277" y="60"/>
                    </a:lnTo>
                    <a:lnTo>
                      <a:pt x="277" y="66"/>
                    </a:lnTo>
                    <a:lnTo>
                      <a:pt x="283" y="66"/>
                    </a:lnTo>
                    <a:lnTo>
                      <a:pt x="289" y="60"/>
                    </a:lnTo>
                    <a:lnTo>
                      <a:pt x="289" y="66"/>
                    </a:lnTo>
                    <a:lnTo>
                      <a:pt x="289" y="60"/>
                    </a:lnTo>
                    <a:lnTo>
                      <a:pt x="295" y="54"/>
                    </a:lnTo>
                    <a:lnTo>
                      <a:pt x="295" y="66"/>
                    </a:lnTo>
                    <a:lnTo>
                      <a:pt x="301" y="72"/>
                    </a:lnTo>
                    <a:lnTo>
                      <a:pt x="301" y="66"/>
                    </a:lnTo>
                    <a:lnTo>
                      <a:pt x="307" y="72"/>
                    </a:lnTo>
                    <a:lnTo>
                      <a:pt x="307" y="36"/>
                    </a:lnTo>
                    <a:lnTo>
                      <a:pt x="313" y="30"/>
                    </a:lnTo>
                    <a:lnTo>
                      <a:pt x="313" y="120"/>
                    </a:lnTo>
                    <a:lnTo>
                      <a:pt x="313" y="6"/>
                    </a:lnTo>
                    <a:lnTo>
                      <a:pt x="313" y="114"/>
                    </a:lnTo>
                    <a:lnTo>
                      <a:pt x="319" y="108"/>
                    </a:lnTo>
                    <a:lnTo>
                      <a:pt x="319" y="72"/>
                    </a:lnTo>
                    <a:lnTo>
                      <a:pt x="325" y="78"/>
                    </a:lnTo>
                    <a:lnTo>
                      <a:pt x="331" y="72"/>
                    </a:lnTo>
                    <a:lnTo>
                      <a:pt x="337" y="66"/>
                    </a:lnTo>
                    <a:lnTo>
                      <a:pt x="343" y="66"/>
                    </a:lnTo>
                    <a:lnTo>
                      <a:pt x="350" y="66"/>
                    </a:lnTo>
                    <a:lnTo>
                      <a:pt x="356" y="66"/>
                    </a:lnTo>
                    <a:lnTo>
                      <a:pt x="362" y="60"/>
                    </a:lnTo>
                    <a:lnTo>
                      <a:pt x="362" y="54"/>
                    </a:lnTo>
                    <a:lnTo>
                      <a:pt x="362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" name="Freeform 111">
                <a:extLst>
                  <a:ext uri="{FF2B5EF4-FFF2-40B4-BE49-F238E27FC236}">
                    <a16:creationId xmlns:a16="http://schemas.microsoft.com/office/drawing/2014/main" id="{F9CBB883-2FAB-8F4F-B8D4-C2E44A6F1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" y="2933"/>
                <a:ext cx="87" cy="64"/>
              </a:xfrm>
              <a:custGeom>
                <a:avLst/>
                <a:gdLst>
                  <a:gd name="T0" fmla="*/ 0 w 343"/>
                  <a:gd name="T1" fmla="*/ 11 h 120"/>
                  <a:gd name="T2" fmla="*/ 0 w 343"/>
                  <a:gd name="T3" fmla="*/ 15 h 120"/>
                  <a:gd name="T4" fmla="*/ 0 w 343"/>
                  <a:gd name="T5" fmla="*/ 15 h 120"/>
                  <a:gd name="T6" fmla="*/ 0 w 343"/>
                  <a:gd name="T7" fmla="*/ 0 h 120"/>
                  <a:gd name="T8" fmla="*/ 0 w 343"/>
                  <a:gd name="T9" fmla="*/ 25 h 120"/>
                  <a:gd name="T10" fmla="*/ 0 w 343"/>
                  <a:gd name="T11" fmla="*/ 17 h 120"/>
                  <a:gd name="T12" fmla="*/ 0 w 343"/>
                  <a:gd name="T13" fmla="*/ 14 h 120"/>
                  <a:gd name="T14" fmla="*/ 0 w 343"/>
                  <a:gd name="T15" fmla="*/ 17 h 120"/>
                  <a:gd name="T16" fmla="*/ 0 w 343"/>
                  <a:gd name="T17" fmla="*/ 17 h 120"/>
                  <a:gd name="T18" fmla="*/ 0 w 343"/>
                  <a:gd name="T19" fmla="*/ 14 h 120"/>
                  <a:gd name="T20" fmla="*/ 0 w 343"/>
                  <a:gd name="T21" fmla="*/ 14 h 120"/>
                  <a:gd name="T22" fmla="*/ 0 w 343"/>
                  <a:gd name="T23" fmla="*/ 12 h 120"/>
                  <a:gd name="T24" fmla="*/ 0 w 343"/>
                  <a:gd name="T25" fmla="*/ 12 h 120"/>
                  <a:gd name="T26" fmla="*/ 0 w 343"/>
                  <a:gd name="T27" fmla="*/ 12 h 120"/>
                  <a:gd name="T28" fmla="*/ 0 w 343"/>
                  <a:gd name="T29" fmla="*/ 15 h 120"/>
                  <a:gd name="T30" fmla="*/ 0 w 343"/>
                  <a:gd name="T31" fmla="*/ 15 h 120"/>
                  <a:gd name="T32" fmla="*/ 0 w 343"/>
                  <a:gd name="T33" fmla="*/ 7 h 120"/>
                  <a:gd name="T34" fmla="*/ 0 w 343"/>
                  <a:gd name="T35" fmla="*/ 27 h 120"/>
                  <a:gd name="T36" fmla="*/ 0 w 343"/>
                  <a:gd name="T37" fmla="*/ 15 h 120"/>
                  <a:gd name="T38" fmla="*/ 0 w 343"/>
                  <a:gd name="T39" fmla="*/ 17 h 120"/>
                  <a:gd name="T40" fmla="*/ 0 w 343"/>
                  <a:gd name="T41" fmla="*/ 14 h 120"/>
                  <a:gd name="T42" fmla="*/ 0 w 343"/>
                  <a:gd name="T43" fmla="*/ 15 h 120"/>
                  <a:gd name="T44" fmla="*/ 0 w 343"/>
                  <a:gd name="T45" fmla="*/ 14 h 120"/>
                  <a:gd name="T46" fmla="*/ 0 w 343"/>
                  <a:gd name="T47" fmla="*/ 14 h 120"/>
                  <a:gd name="T48" fmla="*/ 0 w 343"/>
                  <a:gd name="T49" fmla="*/ 12 h 120"/>
                  <a:gd name="T50" fmla="*/ 0 w 343"/>
                  <a:gd name="T51" fmla="*/ 11 h 120"/>
                  <a:gd name="T52" fmla="*/ 0 w 343"/>
                  <a:gd name="T53" fmla="*/ 15 h 120"/>
                  <a:gd name="T54" fmla="*/ 0 w 343"/>
                  <a:gd name="T55" fmla="*/ 14 h 120"/>
                  <a:gd name="T56" fmla="*/ 0 w 343"/>
                  <a:gd name="T57" fmla="*/ 14 h 120"/>
                  <a:gd name="T58" fmla="*/ 0 w 343"/>
                  <a:gd name="T59" fmla="*/ 7 h 120"/>
                  <a:gd name="T60" fmla="*/ 0 w 343"/>
                  <a:gd name="T61" fmla="*/ 27 h 120"/>
                  <a:gd name="T62" fmla="*/ 0 w 343"/>
                  <a:gd name="T63" fmla="*/ 25 h 120"/>
                  <a:gd name="T64" fmla="*/ 0 w 343"/>
                  <a:gd name="T65" fmla="*/ 15 h 120"/>
                  <a:gd name="T66" fmla="*/ 0 w 343"/>
                  <a:gd name="T67" fmla="*/ 18 h 120"/>
                  <a:gd name="T68" fmla="*/ 0 w 343"/>
                  <a:gd name="T69" fmla="*/ 14 h 120"/>
                  <a:gd name="T70" fmla="*/ 0 w 343"/>
                  <a:gd name="T71" fmla="*/ 14 h 120"/>
                  <a:gd name="T72" fmla="*/ 0 w 343"/>
                  <a:gd name="T73" fmla="*/ 12 h 120"/>
                  <a:gd name="T74" fmla="*/ 0 w 343"/>
                  <a:gd name="T75" fmla="*/ 12 h 120"/>
                  <a:gd name="T76" fmla="*/ 0 w 343"/>
                  <a:gd name="T77" fmla="*/ 15 h 120"/>
                  <a:gd name="T78" fmla="*/ 0 w 343"/>
                  <a:gd name="T79" fmla="*/ 15 h 120"/>
                  <a:gd name="T80" fmla="*/ 0 w 343"/>
                  <a:gd name="T81" fmla="*/ 14 h 120"/>
                  <a:gd name="T82" fmla="*/ 0 w 343"/>
                  <a:gd name="T83" fmla="*/ 0 h 120"/>
                  <a:gd name="T84" fmla="*/ 0 w 343"/>
                  <a:gd name="T85" fmla="*/ 27 h 120"/>
                  <a:gd name="T86" fmla="*/ 0 w 343"/>
                  <a:gd name="T87" fmla="*/ 15 h 120"/>
                  <a:gd name="T88" fmla="*/ 0 w 343"/>
                  <a:gd name="T89" fmla="*/ 18 h 120"/>
                  <a:gd name="T90" fmla="*/ 0 w 343"/>
                  <a:gd name="T91" fmla="*/ 14 h 120"/>
                  <a:gd name="T92" fmla="*/ 0 w 343"/>
                  <a:gd name="T93" fmla="*/ 14 h 120"/>
                  <a:gd name="T94" fmla="*/ 0 w 343"/>
                  <a:gd name="T95" fmla="*/ 14 h 120"/>
                  <a:gd name="T96" fmla="*/ 0 w 343"/>
                  <a:gd name="T97" fmla="*/ 12 h 120"/>
                  <a:gd name="T98" fmla="*/ 0 w 343"/>
                  <a:gd name="T99" fmla="*/ 14 h 120"/>
                  <a:gd name="T100" fmla="*/ 0 w 343"/>
                  <a:gd name="T101" fmla="*/ 15 h 120"/>
                  <a:gd name="T102" fmla="*/ 0 w 343"/>
                  <a:gd name="T103" fmla="*/ 12 h 120"/>
                  <a:gd name="T104" fmla="*/ 0 w 343"/>
                  <a:gd name="T105" fmla="*/ 3 h 120"/>
                  <a:gd name="T106" fmla="*/ 0 w 343"/>
                  <a:gd name="T107" fmla="*/ 0 h 120"/>
                  <a:gd name="T108" fmla="*/ 0 w 343"/>
                  <a:gd name="T109" fmla="*/ 25 h 120"/>
                  <a:gd name="T110" fmla="*/ 0 w 343"/>
                  <a:gd name="T111" fmla="*/ 17 h 120"/>
                  <a:gd name="T112" fmla="*/ 0 w 343"/>
                  <a:gd name="T113" fmla="*/ 14 h 120"/>
                  <a:gd name="T114" fmla="*/ 0 w 343"/>
                  <a:gd name="T115" fmla="*/ 15 h 120"/>
                  <a:gd name="T116" fmla="*/ 0 w 343"/>
                  <a:gd name="T117" fmla="*/ 14 h 1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43" h="120">
                    <a:moveTo>
                      <a:pt x="0" y="54"/>
                    </a:moveTo>
                    <a:lnTo>
                      <a:pt x="6" y="48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2" y="60"/>
                    </a:lnTo>
                    <a:lnTo>
                      <a:pt x="12" y="66"/>
                    </a:lnTo>
                    <a:lnTo>
                      <a:pt x="18" y="60"/>
                    </a:lnTo>
                    <a:lnTo>
                      <a:pt x="18" y="0"/>
                    </a:lnTo>
                    <a:lnTo>
                      <a:pt x="18" y="102"/>
                    </a:lnTo>
                    <a:lnTo>
                      <a:pt x="24" y="108"/>
                    </a:lnTo>
                    <a:lnTo>
                      <a:pt x="24" y="120"/>
                    </a:lnTo>
                    <a:lnTo>
                      <a:pt x="24" y="72"/>
                    </a:lnTo>
                    <a:lnTo>
                      <a:pt x="30" y="66"/>
                    </a:lnTo>
                    <a:lnTo>
                      <a:pt x="30" y="60"/>
                    </a:lnTo>
                    <a:lnTo>
                      <a:pt x="30" y="66"/>
                    </a:lnTo>
                    <a:lnTo>
                      <a:pt x="36" y="72"/>
                    </a:lnTo>
                    <a:lnTo>
                      <a:pt x="36" y="78"/>
                    </a:lnTo>
                    <a:lnTo>
                      <a:pt x="36" y="72"/>
                    </a:lnTo>
                    <a:lnTo>
                      <a:pt x="48" y="60"/>
                    </a:lnTo>
                    <a:lnTo>
                      <a:pt x="42" y="60"/>
                    </a:lnTo>
                    <a:lnTo>
                      <a:pt x="48" y="60"/>
                    </a:lnTo>
                    <a:lnTo>
                      <a:pt x="54" y="60"/>
                    </a:lnTo>
                    <a:lnTo>
                      <a:pt x="60" y="60"/>
                    </a:lnTo>
                    <a:lnTo>
                      <a:pt x="66" y="54"/>
                    </a:lnTo>
                    <a:lnTo>
                      <a:pt x="72" y="48"/>
                    </a:lnTo>
                    <a:lnTo>
                      <a:pt x="72" y="54"/>
                    </a:lnTo>
                    <a:lnTo>
                      <a:pt x="72" y="48"/>
                    </a:lnTo>
                    <a:lnTo>
                      <a:pt x="72" y="54"/>
                    </a:lnTo>
                    <a:lnTo>
                      <a:pt x="78" y="60"/>
                    </a:lnTo>
                    <a:lnTo>
                      <a:pt x="78" y="66"/>
                    </a:lnTo>
                    <a:lnTo>
                      <a:pt x="84" y="60"/>
                    </a:lnTo>
                    <a:lnTo>
                      <a:pt x="84" y="66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0" y="6"/>
                    </a:lnTo>
                    <a:lnTo>
                      <a:pt x="90" y="120"/>
                    </a:lnTo>
                    <a:lnTo>
                      <a:pt x="96" y="114"/>
                    </a:lnTo>
                    <a:lnTo>
                      <a:pt x="96" y="66"/>
                    </a:lnTo>
                    <a:lnTo>
                      <a:pt x="102" y="72"/>
                    </a:lnTo>
                    <a:lnTo>
                      <a:pt x="114" y="72"/>
                    </a:lnTo>
                    <a:lnTo>
                      <a:pt x="114" y="60"/>
                    </a:lnTo>
                    <a:lnTo>
                      <a:pt x="120" y="60"/>
                    </a:lnTo>
                    <a:lnTo>
                      <a:pt x="126" y="66"/>
                    </a:lnTo>
                    <a:lnTo>
                      <a:pt x="126" y="60"/>
                    </a:lnTo>
                    <a:lnTo>
                      <a:pt x="132" y="66"/>
                    </a:lnTo>
                    <a:lnTo>
                      <a:pt x="132" y="60"/>
                    </a:lnTo>
                    <a:lnTo>
                      <a:pt x="138" y="66"/>
                    </a:lnTo>
                    <a:lnTo>
                      <a:pt x="138" y="54"/>
                    </a:lnTo>
                    <a:lnTo>
                      <a:pt x="144" y="48"/>
                    </a:lnTo>
                    <a:lnTo>
                      <a:pt x="144" y="60"/>
                    </a:lnTo>
                    <a:lnTo>
                      <a:pt x="150" y="66"/>
                    </a:lnTo>
                    <a:lnTo>
                      <a:pt x="150" y="60"/>
                    </a:lnTo>
                    <a:lnTo>
                      <a:pt x="150" y="66"/>
                    </a:lnTo>
                    <a:lnTo>
                      <a:pt x="156" y="60"/>
                    </a:lnTo>
                    <a:lnTo>
                      <a:pt x="156" y="66"/>
                    </a:lnTo>
                    <a:lnTo>
                      <a:pt x="156" y="30"/>
                    </a:lnTo>
                    <a:lnTo>
                      <a:pt x="162" y="24"/>
                    </a:lnTo>
                    <a:lnTo>
                      <a:pt x="162" y="120"/>
                    </a:lnTo>
                    <a:lnTo>
                      <a:pt x="162" y="6"/>
                    </a:lnTo>
                    <a:lnTo>
                      <a:pt x="162" y="108"/>
                    </a:lnTo>
                    <a:lnTo>
                      <a:pt x="168" y="102"/>
                    </a:lnTo>
                    <a:lnTo>
                      <a:pt x="168" y="66"/>
                    </a:lnTo>
                    <a:lnTo>
                      <a:pt x="174" y="72"/>
                    </a:lnTo>
                    <a:lnTo>
                      <a:pt x="180" y="78"/>
                    </a:lnTo>
                    <a:lnTo>
                      <a:pt x="180" y="66"/>
                    </a:lnTo>
                    <a:lnTo>
                      <a:pt x="186" y="60"/>
                    </a:lnTo>
                    <a:lnTo>
                      <a:pt x="192" y="60"/>
                    </a:lnTo>
                    <a:lnTo>
                      <a:pt x="198" y="60"/>
                    </a:lnTo>
                    <a:lnTo>
                      <a:pt x="204" y="60"/>
                    </a:lnTo>
                    <a:lnTo>
                      <a:pt x="210" y="54"/>
                    </a:lnTo>
                    <a:lnTo>
                      <a:pt x="210" y="48"/>
                    </a:lnTo>
                    <a:lnTo>
                      <a:pt x="210" y="54"/>
                    </a:lnTo>
                    <a:lnTo>
                      <a:pt x="216" y="48"/>
                    </a:lnTo>
                    <a:lnTo>
                      <a:pt x="216" y="66"/>
                    </a:lnTo>
                    <a:lnTo>
                      <a:pt x="216" y="60"/>
                    </a:lnTo>
                    <a:lnTo>
                      <a:pt x="222" y="66"/>
                    </a:lnTo>
                    <a:lnTo>
                      <a:pt x="222" y="60"/>
                    </a:lnTo>
                    <a:lnTo>
                      <a:pt x="228" y="54"/>
                    </a:lnTo>
                    <a:lnTo>
                      <a:pt x="228" y="0"/>
                    </a:lnTo>
                    <a:lnTo>
                      <a:pt x="228" y="114"/>
                    </a:lnTo>
                    <a:lnTo>
                      <a:pt x="234" y="120"/>
                    </a:lnTo>
                    <a:lnTo>
                      <a:pt x="234" y="66"/>
                    </a:lnTo>
                    <a:lnTo>
                      <a:pt x="247" y="66"/>
                    </a:lnTo>
                    <a:lnTo>
                      <a:pt x="247" y="72"/>
                    </a:lnTo>
                    <a:lnTo>
                      <a:pt x="253" y="78"/>
                    </a:lnTo>
                    <a:lnTo>
                      <a:pt x="253" y="60"/>
                    </a:lnTo>
                    <a:lnTo>
                      <a:pt x="265" y="60"/>
                    </a:lnTo>
                    <a:lnTo>
                      <a:pt x="259" y="60"/>
                    </a:lnTo>
                    <a:lnTo>
                      <a:pt x="265" y="60"/>
                    </a:lnTo>
                    <a:lnTo>
                      <a:pt x="277" y="60"/>
                    </a:lnTo>
                    <a:lnTo>
                      <a:pt x="271" y="60"/>
                    </a:lnTo>
                    <a:lnTo>
                      <a:pt x="277" y="48"/>
                    </a:lnTo>
                    <a:lnTo>
                      <a:pt x="283" y="54"/>
                    </a:lnTo>
                    <a:lnTo>
                      <a:pt x="283" y="48"/>
                    </a:lnTo>
                    <a:lnTo>
                      <a:pt x="283" y="60"/>
                    </a:lnTo>
                    <a:lnTo>
                      <a:pt x="289" y="66"/>
                    </a:lnTo>
                    <a:lnTo>
                      <a:pt x="289" y="60"/>
                    </a:lnTo>
                    <a:lnTo>
                      <a:pt x="295" y="54"/>
                    </a:lnTo>
                    <a:lnTo>
                      <a:pt x="295" y="18"/>
                    </a:lnTo>
                    <a:lnTo>
                      <a:pt x="301" y="6"/>
                    </a:lnTo>
                    <a:lnTo>
                      <a:pt x="301" y="120"/>
                    </a:lnTo>
                    <a:lnTo>
                      <a:pt x="301" y="0"/>
                    </a:lnTo>
                    <a:lnTo>
                      <a:pt x="301" y="114"/>
                    </a:lnTo>
                    <a:lnTo>
                      <a:pt x="307" y="108"/>
                    </a:lnTo>
                    <a:lnTo>
                      <a:pt x="307" y="66"/>
                    </a:lnTo>
                    <a:lnTo>
                      <a:pt x="313" y="72"/>
                    </a:lnTo>
                    <a:lnTo>
                      <a:pt x="325" y="72"/>
                    </a:lnTo>
                    <a:lnTo>
                      <a:pt x="325" y="60"/>
                    </a:lnTo>
                    <a:lnTo>
                      <a:pt x="331" y="60"/>
                    </a:lnTo>
                    <a:lnTo>
                      <a:pt x="337" y="66"/>
                    </a:lnTo>
                    <a:lnTo>
                      <a:pt x="337" y="60"/>
                    </a:lnTo>
                    <a:lnTo>
                      <a:pt x="343" y="6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2" name="Freeform 112">
                <a:extLst>
                  <a:ext uri="{FF2B5EF4-FFF2-40B4-BE49-F238E27FC236}">
                    <a16:creationId xmlns:a16="http://schemas.microsoft.com/office/drawing/2014/main" id="{C474A8D5-7C39-2841-A924-BF2A96B59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2825"/>
                <a:ext cx="97" cy="83"/>
              </a:xfrm>
              <a:custGeom>
                <a:avLst/>
                <a:gdLst>
                  <a:gd name="T0" fmla="*/ 0 w 379"/>
                  <a:gd name="T1" fmla="*/ 13 h 155"/>
                  <a:gd name="T2" fmla="*/ 0 w 379"/>
                  <a:gd name="T3" fmla="*/ 16 h 155"/>
                  <a:gd name="T4" fmla="*/ 0 w 379"/>
                  <a:gd name="T5" fmla="*/ 6 h 155"/>
                  <a:gd name="T6" fmla="*/ 0 w 379"/>
                  <a:gd name="T7" fmla="*/ 23 h 155"/>
                  <a:gd name="T8" fmla="*/ 0 w 379"/>
                  <a:gd name="T9" fmla="*/ 21 h 155"/>
                  <a:gd name="T10" fmla="*/ 0 w 379"/>
                  <a:gd name="T11" fmla="*/ 19 h 155"/>
                  <a:gd name="T12" fmla="*/ 0 w 379"/>
                  <a:gd name="T13" fmla="*/ 17 h 155"/>
                  <a:gd name="T14" fmla="*/ 0 w 379"/>
                  <a:gd name="T15" fmla="*/ 17 h 155"/>
                  <a:gd name="T16" fmla="*/ 0 w 379"/>
                  <a:gd name="T17" fmla="*/ 0 h 155"/>
                  <a:gd name="T18" fmla="*/ 0 w 379"/>
                  <a:gd name="T19" fmla="*/ 17 h 155"/>
                  <a:gd name="T20" fmla="*/ 0 w 379"/>
                  <a:gd name="T21" fmla="*/ 20 h 155"/>
                  <a:gd name="T22" fmla="*/ 0 w 379"/>
                  <a:gd name="T23" fmla="*/ 17 h 155"/>
                  <a:gd name="T24" fmla="*/ 0 w 379"/>
                  <a:gd name="T25" fmla="*/ 17 h 155"/>
                  <a:gd name="T26" fmla="*/ 0 w 379"/>
                  <a:gd name="T27" fmla="*/ 16 h 155"/>
                  <a:gd name="T28" fmla="*/ 0 w 379"/>
                  <a:gd name="T29" fmla="*/ 16 h 155"/>
                  <a:gd name="T30" fmla="*/ 0 w 379"/>
                  <a:gd name="T31" fmla="*/ 16 h 155"/>
                  <a:gd name="T32" fmla="*/ 0 w 379"/>
                  <a:gd name="T33" fmla="*/ 19 h 155"/>
                  <a:gd name="T34" fmla="*/ 0 w 379"/>
                  <a:gd name="T35" fmla="*/ 19 h 155"/>
                  <a:gd name="T36" fmla="*/ 0 w 379"/>
                  <a:gd name="T37" fmla="*/ 15 h 155"/>
                  <a:gd name="T38" fmla="*/ 0 w 379"/>
                  <a:gd name="T39" fmla="*/ 19 h 155"/>
                  <a:gd name="T40" fmla="*/ 0 w 379"/>
                  <a:gd name="T41" fmla="*/ 7 h 155"/>
                  <a:gd name="T42" fmla="*/ 0 w 379"/>
                  <a:gd name="T43" fmla="*/ 34 h 155"/>
                  <a:gd name="T44" fmla="*/ 0 w 379"/>
                  <a:gd name="T45" fmla="*/ 20 h 155"/>
                  <a:gd name="T46" fmla="*/ 0 w 379"/>
                  <a:gd name="T47" fmla="*/ 21 h 155"/>
                  <a:gd name="T48" fmla="*/ 0 w 379"/>
                  <a:gd name="T49" fmla="*/ 19 h 155"/>
                  <a:gd name="T50" fmla="*/ 0 w 379"/>
                  <a:gd name="T51" fmla="*/ 19 h 155"/>
                  <a:gd name="T52" fmla="*/ 0 w 379"/>
                  <a:gd name="T53" fmla="*/ 19 h 155"/>
                  <a:gd name="T54" fmla="*/ 0 w 379"/>
                  <a:gd name="T55" fmla="*/ 17 h 155"/>
                  <a:gd name="T56" fmla="*/ 0 w 379"/>
                  <a:gd name="T57" fmla="*/ 19 h 155"/>
                  <a:gd name="T58" fmla="*/ 0 w 379"/>
                  <a:gd name="T59" fmla="*/ 2 h 155"/>
                  <a:gd name="T60" fmla="*/ 0 w 379"/>
                  <a:gd name="T61" fmla="*/ 28 h 155"/>
                  <a:gd name="T62" fmla="*/ 0 w 379"/>
                  <a:gd name="T63" fmla="*/ 19 h 155"/>
                  <a:gd name="T64" fmla="*/ 0 w 379"/>
                  <a:gd name="T65" fmla="*/ 19 h 155"/>
                  <a:gd name="T66" fmla="*/ 0 w 379"/>
                  <a:gd name="T67" fmla="*/ 19 h 155"/>
                  <a:gd name="T68" fmla="*/ 0 w 379"/>
                  <a:gd name="T69" fmla="*/ 16 h 155"/>
                  <a:gd name="T70" fmla="*/ 0 w 379"/>
                  <a:gd name="T71" fmla="*/ 20 h 155"/>
                  <a:gd name="T72" fmla="*/ 0 w 379"/>
                  <a:gd name="T73" fmla="*/ 13 h 155"/>
                  <a:gd name="T74" fmla="*/ 0 w 379"/>
                  <a:gd name="T75" fmla="*/ 35 h 155"/>
                  <a:gd name="T76" fmla="*/ 0 w 379"/>
                  <a:gd name="T77" fmla="*/ 23 h 155"/>
                  <a:gd name="T78" fmla="*/ 0 w 379"/>
                  <a:gd name="T79" fmla="*/ 21 h 155"/>
                  <a:gd name="T80" fmla="*/ 0 w 379"/>
                  <a:gd name="T81" fmla="*/ 19 h 155"/>
                  <a:gd name="T82" fmla="*/ 0 w 379"/>
                  <a:gd name="T83" fmla="*/ 19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79" h="155">
                    <a:moveTo>
                      <a:pt x="0" y="72"/>
                    </a:moveTo>
                    <a:lnTo>
                      <a:pt x="6" y="66"/>
                    </a:lnTo>
                    <a:lnTo>
                      <a:pt x="12" y="60"/>
                    </a:lnTo>
                    <a:lnTo>
                      <a:pt x="12" y="78"/>
                    </a:lnTo>
                    <a:lnTo>
                      <a:pt x="18" y="78"/>
                    </a:lnTo>
                    <a:lnTo>
                      <a:pt x="24" y="72"/>
                    </a:lnTo>
                    <a:lnTo>
                      <a:pt x="24" y="6"/>
                    </a:lnTo>
                    <a:lnTo>
                      <a:pt x="24" y="12"/>
                    </a:lnTo>
                    <a:lnTo>
                      <a:pt x="30" y="24"/>
                    </a:lnTo>
                    <a:lnTo>
                      <a:pt x="30" y="149"/>
                    </a:lnTo>
                    <a:lnTo>
                      <a:pt x="30" y="114"/>
                    </a:lnTo>
                    <a:lnTo>
                      <a:pt x="36" y="102"/>
                    </a:lnTo>
                    <a:lnTo>
                      <a:pt x="36" y="78"/>
                    </a:lnTo>
                    <a:lnTo>
                      <a:pt x="42" y="84"/>
                    </a:lnTo>
                    <a:lnTo>
                      <a:pt x="42" y="96"/>
                    </a:lnTo>
                    <a:lnTo>
                      <a:pt x="42" y="90"/>
                    </a:lnTo>
                    <a:lnTo>
                      <a:pt x="48" y="96"/>
                    </a:lnTo>
                    <a:lnTo>
                      <a:pt x="48" y="84"/>
                    </a:lnTo>
                    <a:lnTo>
                      <a:pt x="60" y="72"/>
                    </a:lnTo>
                    <a:lnTo>
                      <a:pt x="60" y="78"/>
                    </a:lnTo>
                    <a:lnTo>
                      <a:pt x="66" y="84"/>
                    </a:lnTo>
                    <a:lnTo>
                      <a:pt x="66" y="78"/>
                    </a:lnTo>
                    <a:lnTo>
                      <a:pt x="78" y="78"/>
                    </a:lnTo>
                    <a:lnTo>
                      <a:pt x="78" y="48"/>
                    </a:lnTo>
                    <a:lnTo>
                      <a:pt x="84" y="42"/>
                    </a:lnTo>
                    <a:lnTo>
                      <a:pt x="84" y="0"/>
                    </a:lnTo>
                    <a:lnTo>
                      <a:pt x="84" y="149"/>
                    </a:lnTo>
                    <a:lnTo>
                      <a:pt x="90" y="144"/>
                    </a:lnTo>
                    <a:lnTo>
                      <a:pt x="90" y="78"/>
                    </a:lnTo>
                    <a:lnTo>
                      <a:pt x="102" y="90"/>
                    </a:lnTo>
                    <a:lnTo>
                      <a:pt x="102" y="96"/>
                    </a:lnTo>
                    <a:lnTo>
                      <a:pt x="102" y="90"/>
                    </a:lnTo>
                    <a:lnTo>
                      <a:pt x="108" y="84"/>
                    </a:lnTo>
                    <a:lnTo>
                      <a:pt x="108" y="72"/>
                    </a:lnTo>
                    <a:lnTo>
                      <a:pt x="114" y="78"/>
                    </a:lnTo>
                    <a:lnTo>
                      <a:pt x="114" y="72"/>
                    </a:lnTo>
                    <a:lnTo>
                      <a:pt x="120" y="78"/>
                    </a:lnTo>
                    <a:lnTo>
                      <a:pt x="120" y="72"/>
                    </a:lnTo>
                    <a:lnTo>
                      <a:pt x="126" y="72"/>
                    </a:lnTo>
                    <a:lnTo>
                      <a:pt x="132" y="72"/>
                    </a:lnTo>
                    <a:lnTo>
                      <a:pt x="132" y="78"/>
                    </a:lnTo>
                    <a:lnTo>
                      <a:pt x="132" y="72"/>
                    </a:lnTo>
                    <a:lnTo>
                      <a:pt x="138" y="78"/>
                    </a:lnTo>
                    <a:lnTo>
                      <a:pt x="138" y="72"/>
                    </a:lnTo>
                    <a:lnTo>
                      <a:pt x="138" y="78"/>
                    </a:lnTo>
                    <a:lnTo>
                      <a:pt x="144" y="72"/>
                    </a:lnTo>
                    <a:lnTo>
                      <a:pt x="144" y="84"/>
                    </a:lnTo>
                    <a:lnTo>
                      <a:pt x="150" y="78"/>
                    </a:lnTo>
                    <a:lnTo>
                      <a:pt x="150" y="84"/>
                    </a:lnTo>
                    <a:lnTo>
                      <a:pt x="150" y="72"/>
                    </a:lnTo>
                    <a:lnTo>
                      <a:pt x="156" y="66"/>
                    </a:lnTo>
                    <a:lnTo>
                      <a:pt x="156" y="72"/>
                    </a:lnTo>
                    <a:lnTo>
                      <a:pt x="162" y="78"/>
                    </a:lnTo>
                    <a:lnTo>
                      <a:pt x="162" y="84"/>
                    </a:lnTo>
                    <a:lnTo>
                      <a:pt x="162" y="78"/>
                    </a:lnTo>
                    <a:lnTo>
                      <a:pt x="168" y="84"/>
                    </a:lnTo>
                    <a:lnTo>
                      <a:pt x="168" y="30"/>
                    </a:lnTo>
                    <a:lnTo>
                      <a:pt x="174" y="24"/>
                    </a:lnTo>
                    <a:lnTo>
                      <a:pt x="174" y="6"/>
                    </a:lnTo>
                    <a:lnTo>
                      <a:pt x="174" y="149"/>
                    </a:lnTo>
                    <a:lnTo>
                      <a:pt x="180" y="144"/>
                    </a:lnTo>
                    <a:lnTo>
                      <a:pt x="180" y="84"/>
                    </a:lnTo>
                    <a:lnTo>
                      <a:pt x="180" y="90"/>
                    </a:lnTo>
                    <a:lnTo>
                      <a:pt x="186" y="96"/>
                    </a:lnTo>
                    <a:lnTo>
                      <a:pt x="186" y="90"/>
                    </a:lnTo>
                    <a:lnTo>
                      <a:pt x="186" y="96"/>
                    </a:lnTo>
                    <a:lnTo>
                      <a:pt x="192" y="102"/>
                    </a:lnTo>
                    <a:lnTo>
                      <a:pt x="198" y="96"/>
                    </a:lnTo>
                    <a:lnTo>
                      <a:pt x="198" y="84"/>
                    </a:lnTo>
                    <a:lnTo>
                      <a:pt x="204" y="78"/>
                    </a:lnTo>
                    <a:lnTo>
                      <a:pt x="204" y="84"/>
                    </a:lnTo>
                    <a:lnTo>
                      <a:pt x="210" y="84"/>
                    </a:lnTo>
                    <a:lnTo>
                      <a:pt x="216" y="90"/>
                    </a:lnTo>
                    <a:lnTo>
                      <a:pt x="216" y="84"/>
                    </a:lnTo>
                    <a:lnTo>
                      <a:pt x="228" y="84"/>
                    </a:lnTo>
                    <a:lnTo>
                      <a:pt x="222" y="84"/>
                    </a:lnTo>
                    <a:lnTo>
                      <a:pt x="228" y="72"/>
                    </a:lnTo>
                    <a:lnTo>
                      <a:pt x="235" y="78"/>
                    </a:lnTo>
                    <a:lnTo>
                      <a:pt x="235" y="72"/>
                    </a:lnTo>
                    <a:lnTo>
                      <a:pt x="235" y="78"/>
                    </a:lnTo>
                    <a:lnTo>
                      <a:pt x="241" y="84"/>
                    </a:lnTo>
                    <a:lnTo>
                      <a:pt x="247" y="78"/>
                    </a:lnTo>
                    <a:lnTo>
                      <a:pt x="247" y="6"/>
                    </a:lnTo>
                    <a:lnTo>
                      <a:pt x="253" y="12"/>
                    </a:lnTo>
                    <a:lnTo>
                      <a:pt x="253" y="149"/>
                    </a:lnTo>
                    <a:lnTo>
                      <a:pt x="253" y="132"/>
                    </a:lnTo>
                    <a:lnTo>
                      <a:pt x="259" y="126"/>
                    </a:lnTo>
                    <a:lnTo>
                      <a:pt x="259" y="84"/>
                    </a:lnTo>
                    <a:lnTo>
                      <a:pt x="259" y="90"/>
                    </a:lnTo>
                    <a:lnTo>
                      <a:pt x="265" y="84"/>
                    </a:lnTo>
                    <a:lnTo>
                      <a:pt x="265" y="102"/>
                    </a:lnTo>
                    <a:lnTo>
                      <a:pt x="271" y="96"/>
                    </a:lnTo>
                    <a:lnTo>
                      <a:pt x="283" y="84"/>
                    </a:lnTo>
                    <a:lnTo>
                      <a:pt x="283" y="78"/>
                    </a:lnTo>
                    <a:lnTo>
                      <a:pt x="283" y="84"/>
                    </a:lnTo>
                    <a:lnTo>
                      <a:pt x="289" y="84"/>
                    </a:lnTo>
                    <a:lnTo>
                      <a:pt x="295" y="84"/>
                    </a:lnTo>
                    <a:lnTo>
                      <a:pt x="301" y="78"/>
                    </a:lnTo>
                    <a:lnTo>
                      <a:pt x="307" y="72"/>
                    </a:lnTo>
                    <a:lnTo>
                      <a:pt x="307" y="78"/>
                    </a:lnTo>
                    <a:lnTo>
                      <a:pt x="313" y="84"/>
                    </a:lnTo>
                    <a:lnTo>
                      <a:pt x="313" y="90"/>
                    </a:lnTo>
                    <a:lnTo>
                      <a:pt x="319" y="84"/>
                    </a:lnTo>
                    <a:lnTo>
                      <a:pt x="319" y="90"/>
                    </a:lnTo>
                    <a:lnTo>
                      <a:pt x="319" y="60"/>
                    </a:lnTo>
                    <a:lnTo>
                      <a:pt x="325" y="48"/>
                    </a:lnTo>
                    <a:lnTo>
                      <a:pt x="325" y="12"/>
                    </a:lnTo>
                    <a:lnTo>
                      <a:pt x="325" y="155"/>
                    </a:lnTo>
                    <a:lnTo>
                      <a:pt x="331" y="149"/>
                    </a:lnTo>
                    <a:lnTo>
                      <a:pt x="331" y="90"/>
                    </a:lnTo>
                    <a:lnTo>
                      <a:pt x="343" y="102"/>
                    </a:lnTo>
                    <a:lnTo>
                      <a:pt x="343" y="108"/>
                    </a:lnTo>
                    <a:lnTo>
                      <a:pt x="343" y="102"/>
                    </a:lnTo>
                    <a:lnTo>
                      <a:pt x="349" y="96"/>
                    </a:lnTo>
                    <a:lnTo>
                      <a:pt x="349" y="84"/>
                    </a:lnTo>
                    <a:lnTo>
                      <a:pt x="355" y="84"/>
                    </a:lnTo>
                    <a:lnTo>
                      <a:pt x="367" y="84"/>
                    </a:lnTo>
                    <a:lnTo>
                      <a:pt x="361" y="84"/>
                    </a:lnTo>
                    <a:lnTo>
                      <a:pt x="367" y="84"/>
                    </a:lnTo>
                    <a:lnTo>
                      <a:pt x="373" y="84"/>
                    </a:lnTo>
                    <a:lnTo>
                      <a:pt x="379" y="78"/>
                    </a:lnTo>
                    <a:lnTo>
                      <a:pt x="379" y="72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" name="Freeform 113">
                <a:extLst>
                  <a:ext uri="{FF2B5EF4-FFF2-40B4-BE49-F238E27FC236}">
                    <a16:creationId xmlns:a16="http://schemas.microsoft.com/office/drawing/2014/main" id="{0D1DB711-F57A-AD43-AF19-B04B6F83E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825"/>
                <a:ext cx="99" cy="83"/>
              </a:xfrm>
              <a:custGeom>
                <a:avLst/>
                <a:gdLst>
                  <a:gd name="T0" fmla="*/ 0 w 386"/>
                  <a:gd name="T1" fmla="*/ 16 h 155"/>
                  <a:gd name="T2" fmla="*/ 0 w 386"/>
                  <a:gd name="T3" fmla="*/ 19 h 155"/>
                  <a:gd name="T4" fmla="*/ 0 w 386"/>
                  <a:gd name="T5" fmla="*/ 2 h 155"/>
                  <a:gd name="T6" fmla="*/ 0 w 386"/>
                  <a:gd name="T7" fmla="*/ 34 h 155"/>
                  <a:gd name="T8" fmla="*/ 0 w 386"/>
                  <a:gd name="T9" fmla="*/ 20 h 155"/>
                  <a:gd name="T10" fmla="*/ 0 w 386"/>
                  <a:gd name="T11" fmla="*/ 20 h 155"/>
                  <a:gd name="T12" fmla="*/ 0 w 386"/>
                  <a:gd name="T13" fmla="*/ 19 h 155"/>
                  <a:gd name="T14" fmla="*/ 0 w 386"/>
                  <a:gd name="T15" fmla="*/ 19 h 155"/>
                  <a:gd name="T16" fmla="*/ 0 w 386"/>
                  <a:gd name="T17" fmla="*/ 19 h 155"/>
                  <a:gd name="T18" fmla="*/ 0 w 386"/>
                  <a:gd name="T19" fmla="*/ 20 h 155"/>
                  <a:gd name="T20" fmla="*/ 0 w 386"/>
                  <a:gd name="T21" fmla="*/ 35 h 155"/>
                  <a:gd name="T22" fmla="*/ 0 w 386"/>
                  <a:gd name="T23" fmla="*/ 19 h 155"/>
                  <a:gd name="T24" fmla="*/ 0 w 386"/>
                  <a:gd name="T25" fmla="*/ 20 h 155"/>
                  <a:gd name="T26" fmla="*/ 0 w 386"/>
                  <a:gd name="T27" fmla="*/ 17 h 155"/>
                  <a:gd name="T28" fmla="*/ 0 w 386"/>
                  <a:gd name="T29" fmla="*/ 17 h 155"/>
                  <a:gd name="T30" fmla="*/ 0 w 386"/>
                  <a:gd name="T31" fmla="*/ 15 h 155"/>
                  <a:gd name="T32" fmla="*/ 0 w 386"/>
                  <a:gd name="T33" fmla="*/ 20 h 155"/>
                  <a:gd name="T34" fmla="*/ 0 w 386"/>
                  <a:gd name="T35" fmla="*/ 27 h 155"/>
                  <a:gd name="T36" fmla="*/ 0 w 386"/>
                  <a:gd name="T37" fmla="*/ 20 h 155"/>
                  <a:gd name="T38" fmla="*/ 0 w 386"/>
                  <a:gd name="T39" fmla="*/ 20 h 155"/>
                  <a:gd name="T40" fmla="*/ 0 w 386"/>
                  <a:gd name="T41" fmla="*/ 19 h 155"/>
                  <a:gd name="T42" fmla="*/ 0 w 386"/>
                  <a:gd name="T43" fmla="*/ 19 h 155"/>
                  <a:gd name="T44" fmla="*/ 0 w 386"/>
                  <a:gd name="T45" fmla="*/ 15 h 155"/>
                  <a:gd name="T46" fmla="*/ 0 w 386"/>
                  <a:gd name="T47" fmla="*/ 17 h 155"/>
                  <a:gd name="T48" fmla="*/ 0 w 386"/>
                  <a:gd name="T49" fmla="*/ 19 h 155"/>
                  <a:gd name="T50" fmla="*/ 0 w 386"/>
                  <a:gd name="T51" fmla="*/ 32 h 155"/>
                  <a:gd name="T52" fmla="*/ 0 w 386"/>
                  <a:gd name="T53" fmla="*/ 19 h 155"/>
                  <a:gd name="T54" fmla="*/ 0 w 386"/>
                  <a:gd name="T55" fmla="*/ 21 h 155"/>
                  <a:gd name="T56" fmla="*/ 0 w 386"/>
                  <a:gd name="T57" fmla="*/ 20 h 155"/>
                  <a:gd name="T58" fmla="*/ 0 w 386"/>
                  <a:gd name="T59" fmla="*/ 17 h 155"/>
                  <a:gd name="T60" fmla="*/ 0 w 386"/>
                  <a:gd name="T61" fmla="*/ 17 h 155"/>
                  <a:gd name="T62" fmla="*/ 0 w 386"/>
                  <a:gd name="T63" fmla="*/ 15 h 155"/>
                  <a:gd name="T64" fmla="*/ 0 w 386"/>
                  <a:gd name="T65" fmla="*/ 17 h 155"/>
                  <a:gd name="T66" fmla="*/ 0 w 386"/>
                  <a:gd name="T67" fmla="*/ 20 h 155"/>
                  <a:gd name="T68" fmla="*/ 0 w 386"/>
                  <a:gd name="T69" fmla="*/ 31 h 155"/>
                  <a:gd name="T70" fmla="*/ 0 w 386"/>
                  <a:gd name="T71" fmla="*/ 19 h 155"/>
                  <a:gd name="T72" fmla="*/ 0 w 386"/>
                  <a:gd name="T73" fmla="*/ 23 h 155"/>
                  <a:gd name="T74" fmla="*/ 0 w 386"/>
                  <a:gd name="T75" fmla="*/ 17 h 155"/>
                  <a:gd name="T76" fmla="*/ 0 w 386"/>
                  <a:gd name="T77" fmla="*/ 17 h 155"/>
                  <a:gd name="T78" fmla="*/ 0 w 386"/>
                  <a:gd name="T79" fmla="*/ 15 h 155"/>
                  <a:gd name="T80" fmla="*/ 0 w 386"/>
                  <a:gd name="T81" fmla="*/ 19 h 155"/>
                  <a:gd name="T82" fmla="*/ 0 w 386"/>
                  <a:gd name="T83" fmla="*/ 29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86" h="155">
                    <a:moveTo>
                      <a:pt x="0" y="72"/>
                    </a:moveTo>
                    <a:lnTo>
                      <a:pt x="0" y="78"/>
                    </a:lnTo>
                    <a:lnTo>
                      <a:pt x="6" y="72"/>
                    </a:lnTo>
                    <a:lnTo>
                      <a:pt x="6" y="84"/>
                    </a:lnTo>
                    <a:lnTo>
                      <a:pt x="12" y="90"/>
                    </a:lnTo>
                    <a:lnTo>
                      <a:pt x="12" y="84"/>
                    </a:lnTo>
                    <a:lnTo>
                      <a:pt x="12" y="90"/>
                    </a:lnTo>
                    <a:lnTo>
                      <a:pt x="18" y="84"/>
                    </a:lnTo>
                    <a:lnTo>
                      <a:pt x="18" y="6"/>
                    </a:lnTo>
                    <a:lnTo>
                      <a:pt x="18" y="72"/>
                    </a:lnTo>
                    <a:lnTo>
                      <a:pt x="24" y="90"/>
                    </a:lnTo>
                    <a:lnTo>
                      <a:pt x="24" y="149"/>
                    </a:lnTo>
                    <a:lnTo>
                      <a:pt x="24" y="102"/>
                    </a:lnTo>
                    <a:lnTo>
                      <a:pt x="30" y="96"/>
                    </a:lnTo>
                    <a:lnTo>
                      <a:pt x="30" y="90"/>
                    </a:lnTo>
                    <a:lnTo>
                      <a:pt x="42" y="102"/>
                    </a:lnTo>
                    <a:lnTo>
                      <a:pt x="36" y="102"/>
                    </a:lnTo>
                    <a:lnTo>
                      <a:pt x="42" y="90"/>
                    </a:lnTo>
                    <a:lnTo>
                      <a:pt x="54" y="78"/>
                    </a:lnTo>
                    <a:lnTo>
                      <a:pt x="48" y="78"/>
                    </a:lnTo>
                    <a:lnTo>
                      <a:pt x="54" y="84"/>
                    </a:lnTo>
                    <a:lnTo>
                      <a:pt x="60" y="84"/>
                    </a:lnTo>
                    <a:lnTo>
                      <a:pt x="72" y="84"/>
                    </a:lnTo>
                    <a:lnTo>
                      <a:pt x="66" y="84"/>
                    </a:lnTo>
                    <a:lnTo>
                      <a:pt x="72" y="72"/>
                    </a:lnTo>
                    <a:lnTo>
                      <a:pt x="78" y="66"/>
                    </a:lnTo>
                    <a:lnTo>
                      <a:pt x="78" y="84"/>
                    </a:lnTo>
                    <a:lnTo>
                      <a:pt x="84" y="90"/>
                    </a:lnTo>
                    <a:lnTo>
                      <a:pt x="84" y="84"/>
                    </a:lnTo>
                    <a:lnTo>
                      <a:pt x="90" y="90"/>
                    </a:lnTo>
                    <a:lnTo>
                      <a:pt x="90" y="0"/>
                    </a:lnTo>
                    <a:lnTo>
                      <a:pt x="96" y="6"/>
                    </a:lnTo>
                    <a:lnTo>
                      <a:pt x="96" y="155"/>
                    </a:lnTo>
                    <a:lnTo>
                      <a:pt x="96" y="126"/>
                    </a:lnTo>
                    <a:lnTo>
                      <a:pt x="102" y="120"/>
                    </a:lnTo>
                    <a:lnTo>
                      <a:pt x="102" y="84"/>
                    </a:lnTo>
                    <a:lnTo>
                      <a:pt x="102" y="90"/>
                    </a:lnTo>
                    <a:lnTo>
                      <a:pt x="108" y="96"/>
                    </a:lnTo>
                    <a:lnTo>
                      <a:pt x="108" y="90"/>
                    </a:lnTo>
                    <a:lnTo>
                      <a:pt x="108" y="102"/>
                    </a:lnTo>
                    <a:lnTo>
                      <a:pt x="121" y="90"/>
                    </a:lnTo>
                    <a:lnTo>
                      <a:pt x="121" y="78"/>
                    </a:lnTo>
                    <a:lnTo>
                      <a:pt x="127" y="78"/>
                    </a:lnTo>
                    <a:lnTo>
                      <a:pt x="133" y="78"/>
                    </a:lnTo>
                    <a:lnTo>
                      <a:pt x="139" y="78"/>
                    </a:lnTo>
                    <a:lnTo>
                      <a:pt x="151" y="66"/>
                    </a:lnTo>
                    <a:lnTo>
                      <a:pt x="151" y="84"/>
                    </a:lnTo>
                    <a:lnTo>
                      <a:pt x="145" y="66"/>
                    </a:lnTo>
                    <a:lnTo>
                      <a:pt x="151" y="78"/>
                    </a:lnTo>
                    <a:lnTo>
                      <a:pt x="157" y="84"/>
                    </a:lnTo>
                    <a:lnTo>
                      <a:pt x="163" y="90"/>
                    </a:lnTo>
                    <a:lnTo>
                      <a:pt x="163" y="6"/>
                    </a:lnTo>
                    <a:lnTo>
                      <a:pt x="163" y="102"/>
                    </a:lnTo>
                    <a:lnTo>
                      <a:pt x="169" y="120"/>
                    </a:lnTo>
                    <a:lnTo>
                      <a:pt x="169" y="155"/>
                    </a:lnTo>
                    <a:lnTo>
                      <a:pt x="169" y="90"/>
                    </a:lnTo>
                    <a:lnTo>
                      <a:pt x="175" y="90"/>
                    </a:lnTo>
                    <a:lnTo>
                      <a:pt x="187" y="102"/>
                    </a:lnTo>
                    <a:lnTo>
                      <a:pt x="187" y="90"/>
                    </a:lnTo>
                    <a:lnTo>
                      <a:pt x="193" y="84"/>
                    </a:lnTo>
                    <a:lnTo>
                      <a:pt x="193" y="78"/>
                    </a:lnTo>
                    <a:lnTo>
                      <a:pt x="199" y="84"/>
                    </a:lnTo>
                    <a:lnTo>
                      <a:pt x="205" y="84"/>
                    </a:lnTo>
                    <a:lnTo>
                      <a:pt x="217" y="84"/>
                    </a:lnTo>
                    <a:lnTo>
                      <a:pt x="211" y="84"/>
                    </a:lnTo>
                    <a:lnTo>
                      <a:pt x="217" y="66"/>
                    </a:lnTo>
                    <a:lnTo>
                      <a:pt x="223" y="72"/>
                    </a:lnTo>
                    <a:lnTo>
                      <a:pt x="223" y="66"/>
                    </a:lnTo>
                    <a:lnTo>
                      <a:pt x="223" y="78"/>
                    </a:lnTo>
                    <a:lnTo>
                      <a:pt x="229" y="84"/>
                    </a:lnTo>
                    <a:lnTo>
                      <a:pt x="229" y="78"/>
                    </a:lnTo>
                    <a:lnTo>
                      <a:pt x="229" y="84"/>
                    </a:lnTo>
                    <a:lnTo>
                      <a:pt x="235" y="78"/>
                    </a:lnTo>
                    <a:lnTo>
                      <a:pt x="235" y="84"/>
                    </a:lnTo>
                    <a:lnTo>
                      <a:pt x="235" y="24"/>
                    </a:lnTo>
                    <a:lnTo>
                      <a:pt x="241" y="12"/>
                    </a:lnTo>
                    <a:lnTo>
                      <a:pt x="241" y="144"/>
                    </a:lnTo>
                    <a:lnTo>
                      <a:pt x="241" y="132"/>
                    </a:lnTo>
                    <a:lnTo>
                      <a:pt x="247" y="126"/>
                    </a:lnTo>
                    <a:lnTo>
                      <a:pt x="247" y="84"/>
                    </a:lnTo>
                    <a:lnTo>
                      <a:pt x="253" y="90"/>
                    </a:lnTo>
                    <a:lnTo>
                      <a:pt x="253" y="84"/>
                    </a:lnTo>
                    <a:lnTo>
                      <a:pt x="253" y="96"/>
                    </a:lnTo>
                    <a:lnTo>
                      <a:pt x="259" y="102"/>
                    </a:lnTo>
                    <a:lnTo>
                      <a:pt x="259" y="96"/>
                    </a:lnTo>
                    <a:lnTo>
                      <a:pt x="265" y="90"/>
                    </a:lnTo>
                    <a:lnTo>
                      <a:pt x="265" y="78"/>
                    </a:lnTo>
                    <a:lnTo>
                      <a:pt x="271" y="72"/>
                    </a:lnTo>
                    <a:lnTo>
                      <a:pt x="271" y="78"/>
                    </a:lnTo>
                    <a:lnTo>
                      <a:pt x="277" y="84"/>
                    </a:lnTo>
                    <a:lnTo>
                      <a:pt x="283" y="78"/>
                    </a:lnTo>
                    <a:lnTo>
                      <a:pt x="289" y="84"/>
                    </a:lnTo>
                    <a:lnTo>
                      <a:pt x="289" y="72"/>
                    </a:lnTo>
                    <a:lnTo>
                      <a:pt x="295" y="66"/>
                    </a:lnTo>
                    <a:lnTo>
                      <a:pt x="295" y="78"/>
                    </a:lnTo>
                    <a:lnTo>
                      <a:pt x="301" y="84"/>
                    </a:lnTo>
                    <a:lnTo>
                      <a:pt x="301" y="78"/>
                    </a:lnTo>
                    <a:lnTo>
                      <a:pt x="301" y="84"/>
                    </a:lnTo>
                    <a:lnTo>
                      <a:pt x="307" y="78"/>
                    </a:lnTo>
                    <a:lnTo>
                      <a:pt x="307" y="90"/>
                    </a:lnTo>
                    <a:lnTo>
                      <a:pt x="307" y="12"/>
                    </a:lnTo>
                    <a:lnTo>
                      <a:pt x="313" y="24"/>
                    </a:lnTo>
                    <a:lnTo>
                      <a:pt x="313" y="138"/>
                    </a:lnTo>
                    <a:lnTo>
                      <a:pt x="313" y="102"/>
                    </a:lnTo>
                    <a:lnTo>
                      <a:pt x="319" y="96"/>
                    </a:lnTo>
                    <a:lnTo>
                      <a:pt x="319" y="84"/>
                    </a:lnTo>
                    <a:lnTo>
                      <a:pt x="331" y="96"/>
                    </a:lnTo>
                    <a:lnTo>
                      <a:pt x="331" y="102"/>
                    </a:lnTo>
                    <a:lnTo>
                      <a:pt x="331" y="84"/>
                    </a:lnTo>
                    <a:lnTo>
                      <a:pt x="337" y="78"/>
                    </a:lnTo>
                    <a:lnTo>
                      <a:pt x="349" y="78"/>
                    </a:lnTo>
                    <a:lnTo>
                      <a:pt x="349" y="84"/>
                    </a:lnTo>
                    <a:lnTo>
                      <a:pt x="349" y="78"/>
                    </a:lnTo>
                    <a:lnTo>
                      <a:pt x="361" y="78"/>
                    </a:lnTo>
                    <a:lnTo>
                      <a:pt x="361" y="66"/>
                    </a:lnTo>
                    <a:lnTo>
                      <a:pt x="361" y="72"/>
                    </a:lnTo>
                    <a:lnTo>
                      <a:pt x="368" y="66"/>
                    </a:lnTo>
                    <a:lnTo>
                      <a:pt x="368" y="84"/>
                    </a:lnTo>
                    <a:lnTo>
                      <a:pt x="374" y="90"/>
                    </a:lnTo>
                    <a:lnTo>
                      <a:pt x="374" y="84"/>
                    </a:lnTo>
                    <a:lnTo>
                      <a:pt x="380" y="78"/>
                    </a:lnTo>
                    <a:lnTo>
                      <a:pt x="380" y="12"/>
                    </a:lnTo>
                    <a:lnTo>
                      <a:pt x="380" y="132"/>
                    </a:lnTo>
                    <a:lnTo>
                      <a:pt x="386" y="138"/>
                    </a:lnTo>
                    <a:lnTo>
                      <a:pt x="386" y="144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" name="Freeform 114">
                <a:extLst>
                  <a:ext uri="{FF2B5EF4-FFF2-40B4-BE49-F238E27FC236}">
                    <a16:creationId xmlns:a16="http://schemas.microsoft.com/office/drawing/2014/main" id="{0FD8BA92-B440-5945-9ADC-2820F2E66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2831"/>
                <a:ext cx="94" cy="80"/>
              </a:xfrm>
              <a:custGeom>
                <a:avLst/>
                <a:gdLst>
                  <a:gd name="T0" fmla="*/ 0 w 367"/>
                  <a:gd name="T1" fmla="*/ 19 h 149"/>
                  <a:gd name="T2" fmla="*/ 0 w 367"/>
                  <a:gd name="T3" fmla="*/ 21 h 149"/>
                  <a:gd name="T4" fmla="*/ 0 w 367"/>
                  <a:gd name="T5" fmla="*/ 15 h 149"/>
                  <a:gd name="T6" fmla="*/ 0 w 367"/>
                  <a:gd name="T7" fmla="*/ 18 h 149"/>
                  <a:gd name="T8" fmla="*/ 0 w 367"/>
                  <a:gd name="T9" fmla="*/ 15 h 149"/>
                  <a:gd name="T10" fmla="*/ 0 w 367"/>
                  <a:gd name="T11" fmla="*/ 15 h 149"/>
                  <a:gd name="T12" fmla="*/ 0 w 367"/>
                  <a:gd name="T13" fmla="*/ 17 h 149"/>
                  <a:gd name="T14" fmla="*/ 0 w 367"/>
                  <a:gd name="T15" fmla="*/ 2 h 149"/>
                  <a:gd name="T16" fmla="*/ 0 w 367"/>
                  <a:gd name="T17" fmla="*/ 27 h 149"/>
                  <a:gd name="T18" fmla="*/ 0 w 367"/>
                  <a:gd name="T19" fmla="*/ 19 h 149"/>
                  <a:gd name="T20" fmla="*/ 0 w 367"/>
                  <a:gd name="T21" fmla="*/ 19 h 149"/>
                  <a:gd name="T22" fmla="*/ 0 w 367"/>
                  <a:gd name="T23" fmla="*/ 17 h 149"/>
                  <a:gd name="T24" fmla="*/ 0 w 367"/>
                  <a:gd name="T25" fmla="*/ 17 h 149"/>
                  <a:gd name="T26" fmla="*/ 0 w 367"/>
                  <a:gd name="T27" fmla="*/ 17 h 149"/>
                  <a:gd name="T28" fmla="*/ 0 w 367"/>
                  <a:gd name="T29" fmla="*/ 14 h 149"/>
                  <a:gd name="T30" fmla="*/ 0 w 367"/>
                  <a:gd name="T31" fmla="*/ 0 h 149"/>
                  <a:gd name="T32" fmla="*/ 0 w 367"/>
                  <a:gd name="T33" fmla="*/ 29 h 149"/>
                  <a:gd name="T34" fmla="*/ 0 w 367"/>
                  <a:gd name="T35" fmla="*/ 18 h 149"/>
                  <a:gd name="T36" fmla="*/ 0 w 367"/>
                  <a:gd name="T37" fmla="*/ 21 h 149"/>
                  <a:gd name="T38" fmla="*/ 0 w 367"/>
                  <a:gd name="T39" fmla="*/ 19 h 149"/>
                  <a:gd name="T40" fmla="*/ 0 w 367"/>
                  <a:gd name="T41" fmla="*/ 18 h 149"/>
                  <a:gd name="T42" fmla="*/ 0 w 367"/>
                  <a:gd name="T43" fmla="*/ 18 h 149"/>
                  <a:gd name="T44" fmla="*/ 0 w 367"/>
                  <a:gd name="T45" fmla="*/ 17 h 149"/>
                  <a:gd name="T46" fmla="*/ 0 w 367"/>
                  <a:gd name="T47" fmla="*/ 18 h 149"/>
                  <a:gd name="T48" fmla="*/ 0 w 367"/>
                  <a:gd name="T49" fmla="*/ 0 h 149"/>
                  <a:gd name="T50" fmla="*/ 0 w 367"/>
                  <a:gd name="T51" fmla="*/ 32 h 149"/>
                  <a:gd name="T52" fmla="*/ 0 w 367"/>
                  <a:gd name="T53" fmla="*/ 18 h 149"/>
                  <a:gd name="T54" fmla="*/ 0 w 367"/>
                  <a:gd name="T55" fmla="*/ 21 h 149"/>
                  <a:gd name="T56" fmla="*/ 0 w 367"/>
                  <a:gd name="T57" fmla="*/ 18 h 149"/>
                  <a:gd name="T58" fmla="*/ 0 w 367"/>
                  <a:gd name="T59" fmla="*/ 18 h 149"/>
                  <a:gd name="T60" fmla="*/ 0 w 367"/>
                  <a:gd name="T61" fmla="*/ 15 h 149"/>
                  <a:gd name="T62" fmla="*/ 0 w 367"/>
                  <a:gd name="T63" fmla="*/ 18 h 149"/>
                  <a:gd name="T64" fmla="*/ 0 w 367"/>
                  <a:gd name="T65" fmla="*/ 19 h 149"/>
                  <a:gd name="T66" fmla="*/ 0 w 367"/>
                  <a:gd name="T67" fmla="*/ 29 h 149"/>
                  <a:gd name="T68" fmla="*/ 0 w 367"/>
                  <a:gd name="T69" fmla="*/ 21 h 149"/>
                  <a:gd name="T70" fmla="*/ 0 w 367"/>
                  <a:gd name="T71" fmla="*/ 21 h 149"/>
                  <a:gd name="T72" fmla="*/ 0 w 367"/>
                  <a:gd name="T73" fmla="*/ 18 h 149"/>
                  <a:gd name="T74" fmla="*/ 0 w 367"/>
                  <a:gd name="T75" fmla="*/ 18 h 149"/>
                  <a:gd name="T76" fmla="*/ 0 w 367"/>
                  <a:gd name="T77" fmla="*/ 15 h 149"/>
                  <a:gd name="T78" fmla="*/ 0 w 367"/>
                  <a:gd name="T79" fmla="*/ 18 h 149"/>
                  <a:gd name="T80" fmla="*/ 0 w 367"/>
                  <a:gd name="T81" fmla="*/ 32 h 149"/>
                  <a:gd name="T82" fmla="*/ 0 w 367"/>
                  <a:gd name="T83" fmla="*/ 21 h 14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67" h="149">
                    <a:moveTo>
                      <a:pt x="0" y="132"/>
                    </a:moveTo>
                    <a:lnTo>
                      <a:pt x="0" y="78"/>
                    </a:lnTo>
                    <a:lnTo>
                      <a:pt x="6" y="84"/>
                    </a:lnTo>
                    <a:lnTo>
                      <a:pt x="6" y="78"/>
                    </a:lnTo>
                    <a:lnTo>
                      <a:pt x="18" y="90"/>
                    </a:lnTo>
                    <a:lnTo>
                      <a:pt x="12" y="90"/>
                    </a:lnTo>
                    <a:lnTo>
                      <a:pt x="18" y="72"/>
                    </a:lnTo>
                    <a:lnTo>
                      <a:pt x="24" y="66"/>
                    </a:lnTo>
                    <a:lnTo>
                      <a:pt x="24" y="72"/>
                    </a:lnTo>
                    <a:lnTo>
                      <a:pt x="36" y="72"/>
                    </a:lnTo>
                    <a:lnTo>
                      <a:pt x="36" y="78"/>
                    </a:lnTo>
                    <a:lnTo>
                      <a:pt x="30" y="72"/>
                    </a:lnTo>
                    <a:lnTo>
                      <a:pt x="36" y="72"/>
                    </a:lnTo>
                    <a:lnTo>
                      <a:pt x="42" y="66"/>
                    </a:lnTo>
                    <a:lnTo>
                      <a:pt x="42" y="72"/>
                    </a:lnTo>
                    <a:lnTo>
                      <a:pt x="42" y="60"/>
                    </a:lnTo>
                    <a:lnTo>
                      <a:pt x="48" y="66"/>
                    </a:lnTo>
                    <a:lnTo>
                      <a:pt x="48" y="60"/>
                    </a:lnTo>
                    <a:lnTo>
                      <a:pt x="48" y="72"/>
                    </a:lnTo>
                    <a:lnTo>
                      <a:pt x="60" y="72"/>
                    </a:lnTo>
                    <a:lnTo>
                      <a:pt x="60" y="78"/>
                    </a:lnTo>
                    <a:lnTo>
                      <a:pt x="60" y="18"/>
                    </a:lnTo>
                    <a:lnTo>
                      <a:pt x="66" y="6"/>
                    </a:lnTo>
                    <a:lnTo>
                      <a:pt x="66" y="126"/>
                    </a:lnTo>
                    <a:lnTo>
                      <a:pt x="66" y="0"/>
                    </a:lnTo>
                    <a:lnTo>
                      <a:pt x="66" y="120"/>
                    </a:lnTo>
                    <a:lnTo>
                      <a:pt x="72" y="114"/>
                    </a:lnTo>
                    <a:lnTo>
                      <a:pt x="72" y="78"/>
                    </a:lnTo>
                    <a:lnTo>
                      <a:pt x="78" y="84"/>
                    </a:lnTo>
                    <a:lnTo>
                      <a:pt x="84" y="90"/>
                    </a:lnTo>
                    <a:lnTo>
                      <a:pt x="84" y="96"/>
                    </a:lnTo>
                    <a:lnTo>
                      <a:pt x="84" y="84"/>
                    </a:lnTo>
                    <a:lnTo>
                      <a:pt x="90" y="78"/>
                    </a:lnTo>
                    <a:lnTo>
                      <a:pt x="90" y="72"/>
                    </a:lnTo>
                    <a:lnTo>
                      <a:pt x="96" y="66"/>
                    </a:lnTo>
                    <a:lnTo>
                      <a:pt x="96" y="72"/>
                    </a:lnTo>
                    <a:lnTo>
                      <a:pt x="102" y="78"/>
                    </a:lnTo>
                    <a:lnTo>
                      <a:pt x="102" y="66"/>
                    </a:lnTo>
                    <a:lnTo>
                      <a:pt x="102" y="72"/>
                    </a:lnTo>
                    <a:lnTo>
                      <a:pt x="108" y="72"/>
                    </a:lnTo>
                    <a:lnTo>
                      <a:pt x="120" y="60"/>
                    </a:lnTo>
                    <a:lnTo>
                      <a:pt x="120" y="72"/>
                    </a:lnTo>
                    <a:lnTo>
                      <a:pt x="132" y="72"/>
                    </a:lnTo>
                    <a:lnTo>
                      <a:pt x="132" y="0"/>
                    </a:lnTo>
                    <a:lnTo>
                      <a:pt x="132" y="6"/>
                    </a:lnTo>
                    <a:lnTo>
                      <a:pt x="138" y="24"/>
                    </a:lnTo>
                    <a:lnTo>
                      <a:pt x="138" y="126"/>
                    </a:lnTo>
                    <a:lnTo>
                      <a:pt x="138" y="90"/>
                    </a:lnTo>
                    <a:lnTo>
                      <a:pt x="144" y="84"/>
                    </a:lnTo>
                    <a:lnTo>
                      <a:pt x="144" y="78"/>
                    </a:lnTo>
                    <a:lnTo>
                      <a:pt x="144" y="84"/>
                    </a:lnTo>
                    <a:lnTo>
                      <a:pt x="150" y="90"/>
                    </a:lnTo>
                    <a:lnTo>
                      <a:pt x="150" y="96"/>
                    </a:lnTo>
                    <a:lnTo>
                      <a:pt x="150" y="90"/>
                    </a:lnTo>
                    <a:lnTo>
                      <a:pt x="156" y="96"/>
                    </a:lnTo>
                    <a:lnTo>
                      <a:pt x="156" y="84"/>
                    </a:lnTo>
                    <a:lnTo>
                      <a:pt x="162" y="78"/>
                    </a:lnTo>
                    <a:lnTo>
                      <a:pt x="162" y="72"/>
                    </a:lnTo>
                    <a:lnTo>
                      <a:pt x="168" y="78"/>
                    </a:lnTo>
                    <a:lnTo>
                      <a:pt x="168" y="72"/>
                    </a:lnTo>
                    <a:lnTo>
                      <a:pt x="168" y="78"/>
                    </a:lnTo>
                    <a:lnTo>
                      <a:pt x="174" y="78"/>
                    </a:lnTo>
                    <a:lnTo>
                      <a:pt x="180" y="72"/>
                    </a:lnTo>
                    <a:lnTo>
                      <a:pt x="180" y="78"/>
                    </a:lnTo>
                    <a:lnTo>
                      <a:pt x="180" y="72"/>
                    </a:lnTo>
                    <a:lnTo>
                      <a:pt x="186" y="66"/>
                    </a:lnTo>
                    <a:lnTo>
                      <a:pt x="198" y="78"/>
                    </a:lnTo>
                    <a:lnTo>
                      <a:pt x="192" y="78"/>
                    </a:lnTo>
                    <a:lnTo>
                      <a:pt x="198" y="78"/>
                    </a:lnTo>
                    <a:lnTo>
                      <a:pt x="204" y="84"/>
                    </a:lnTo>
                    <a:lnTo>
                      <a:pt x="204" y="0"/>
                    </a:lnTo>
                    <a:lnTo>
                      <a:pt x="204" y="72"/>
                    </a:lnTo>
                    <a:lnTo>
                      <a:pt x="210" y="90"/>
                    </a:lnTo>
                    <a:lnTo>
                      <a:pt x="210" y="137"/>
                    </a:lnTo>
                    <a:lnTo>
                      <a:pt x="210" y="96"/>
                    </a:lnTo>
                    <a:lnTo>
                      <a:pt x="216" y="90"/>
                    </a:lnTo>
                    <a:lnTo>
                      <a:pt x="216" y="78"/>
                    </a:lnTo>
                    <a:lnTo>
                      <a:pt x="216" y="84"/>
                    </a:lnTo>
                    <a:lnTo>
                      <a:pt x="222" y="90"/>
                    </a:lnTo>
                    <a:lnTo>
                      <a:pt x="222" y="96"/>
                    </a:lnTo>
                    <a:lnTo>
                      <a:pt x="234" y="84"/>
                    </a:lnTo>
                    <a:lnTo>
                      <a:pt x="234" y="72"/>
                    </a:lnTo>
                    <a:lnTo>
                      <a:pt x="234" y="78"/>
                    </a:lnTo>
                    <a:lnTo>
                      <a:pt x="247" y="78"/>
                    </a:lnTo>
                    <a:lnTo>
                      <a:pt x="241" y="78"/>
                    </a:lnTo>
                    <a:lnTo>
                      <a:pt x="247" y="78"/>
                    </a:lnTo>
                    <a:lnTo>
                      <a:pt x="253" y="78"/>
                    </a:lnTo>
                    <a:lnTo>
                      <a:pt x="259" y="72"/>
                    </a:lnTo>
                    <a:lnTo>
                      <a:pt x="259" y="66"/>
                    </a:lnTo>
                    <a:lnTo>
                      <a:pt x="265" y="72"/>
                    </a:lnTo>
                    <a:lnTo>
                      <a:pt x="265" y="66"/>
                    </a:lnTo>
                    <a:lnTo>
                      <a:pt x="265" y="78"/>
                    </a:lnTo>
                    <a:lnTo>
                      <a:pt x="271" y="84"/>
                    </a:lnTo>
                    <a:lnTo>
                      <a:pt x="271" y="78"/>
                    </a:lnTo>
                    <a:lnTo>
                      <a:pt x="271" y="84"/>
                    </a:lnTo>
                    <a:lnTo>
                      <a:pt x="277" y="78"/>
                    </a:lnTo>
                    <a:lnTo>
                      <a:pt x="277" y="6"/>
                    </a:lnTo>
                    <a:lnTo>
                      <a:pt x="277" y="126"/>
                    </a:lnTo>
                    <a:lnTo>
                      <a:pt x="283" y="132"/>
                    </a:lnTo>
                    <a:lnTo>
                      <a:pt x="283" y="143"/>
                    </a:lnTo>
                    <a:lnTo>
                      <a:pt x="283" y="90"/>
                    </a:lnTo>
                    <a:lnTo>
                      <a:pt x="295" y="90"/>
                    </a:lnTo>
                    <a:lnTo>
                      <a:pt x="295" y="96"/>
                    </a:lnTo>
                    <a:lnTo>
                      <a:pt x="301" y="90"/>
                    </a:lnTo>
                    <a:lnTo>
                      <a:pt x="301" y="78"/>
                    </a:lnTo>
                    <a:lnTo>
                      <a:pt x="307" y="78"/>
                    </a:lnTo>
                    <a:lnTo>
                      <a:pt x="313" y="78"/>
                    </a:lnTo>
                    <a:lnTo>
                      <a:pt x="319" y="72"/>
                    </a:lnTo>
                    <a:lnTo>
                      <a:pt x="325" y="78"/>
                    </a:lnTo>
                    <a:lnTo>
                      <a:pt x="325" y="72"/>
                    </a:lnTo>
                    <a:lnTo>
                      <a:pt x="331" y="66"/>
                    </a:lnTo>
                    <a:lnTo>
                      <a:pt x="343" y="78"/>
                    </a:lnTo>
                    <a:lnTo>
                      <a:pt x="343" y="84"/>
                    </a:lnTo>
                    <a:lnTo>
                      <a:pt x="343" y="78"/>
                    </a:lnTo>
                    <a:lnTo>
                      <a:pt x="349" y="72"/>
                    </a:lnTo>
                    <a:lnTo>
                      <a:pt x="349" y="6"/>
                    </a:lnTo>
                    <a:lnTo>
                      <a:pt x="349" y="137"/>
                    </a:lnTo>
                    <a:lnTo>
                      <a:pt x="355" y="143"/>
                    </a:lnTo>
                    <a:lnTo>
                      <a:pt x="355" y="149"/>
                    </a:lnTo>
                    <a:lnTo>
                      <a:pt x="355" y="90"/>
                    </a:lnTo>
                    <a:lnTo>
                      <a:pt x="367" y="90"/>
                    </a:lnTo>
                    <a:lnTo>
                      <a:pt x="367" y="96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" name="Freeform 115">
                <a:extLst>
                  <a:ext uri="{FF2B5EF4-FFF2-40B4-BE49-F238E27FC236}">
                    <a16:creationId xmlns:a16="http://schemas.microsoft.com/office/drawing/2014/main" id="{135CE222-DDC9-7D49-B2B0-5A5A712FB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2831"/>
                <a:ext cx="102" cy="77"/>
              </a:xfrm>
              <a:custGeom>
                <a:avLst/>
                <a:gdLst>
                  <a:gd name="T0" fmla="*/ 0 w 398"/>
                  <a:gd name="T1" fmla="*/ 18 h 143"/>
                  <a:gd name="T2" fmla="*/ 0 w 398"/>
                  <a:gd name="T3" fmla="*/ 17 h 143"/>
                  <a:gd name="T4" fmla="*/ 0 w 398"/>
                  <a:gd name="T5" fmla="*/ 17 h 143"/>
                  <a:gd name="T6" fmla="*/ 0 w 398"/>
                  <a:gd name="T7" fmla="*/ 16 h 143"/>
                  <a:gd name="T8" fmla="*/ 0 w 398"/>
                  <a:gd name="T9" fmla="*/ 16 h 143"/>
                  <a:gd name="T10" fmla="*/ 0 w 398"/>
                  <a:gd name="T11" fmla="*/ 16 h 143"/>
                  <a:gd name="T12" fmla="*/ 0 w 398"/>
                  <a:gd name="T13" fmla="*/ 31 h 143"/>
                  <a:gd name="T14" fmla="*/ 0 w 398"/>
                  <a:gd name="T15" fmla="*/ 22 h 143"/>
                  <a:gd name="T16" fmla="*/ 0 w 398"/>
                  <a:gd name="T17" fmla="*/ 17 h 143"/>
                  <a:gd name="T18" fmla="*/ 0 w 398"/>
                  <a:gd name="T19" fmla="*/ 18 h 143"/>
                  <a:gd name="T20" fmla="*/ 0 w 398"/>
                  <a:gd name="T21" fmla="*/ 17 h 143"/>
                  <a:gd name="T22" fmla="*/ 0 w 398"/>
                  <a:gd name="T23" fmla="*/ 17 h 143"/>
                  <a:gd name="T24" fmla="*/ 0 w 398"/>
                  <a:gd name="T25" fmla="*/ 17 h 143"/>
                  <a:gd name="T26" fmla="*/ 0 w 398"/>
                  <a:gd name="T27" fmla="*/ 14 h 143"/>
                  <a:gd name="T28" fmla="*/ 0 w 398"/>
                  <a:gd name="T29" fmla="*/ 17 h 143"/>
                  <a:gd name="T30" fmla="*/ 0 w 398"/>
                  <a:gd name="T31" fmla="*/ 0 h 143"/>
                  <a:gd name="T32" fmla="*/ 0 w 398"/>
                  <a:gd name="T33" fmla="*/ 18 h 143"/>
                  <a:gd name="T34" fmla="*/ 0 w 398"/>
                  <a:gd name="T35" fmla="*/ 20 h 143"/>
                  <a:gd name="T36" fmla="*/ 0 w 398"/>
                  <a:gd name="T37" fmla="*/ 17 h 143"/>
                  <a:gd name="T38" fmla="*/ 0 w 398"/>
                  <a:gd name="T39" fmla="*/ 14 h 143"/>
                  <a:gd name="T40" fmla="*/ 0 w 398"/>
                  <a:gd name="T41" fmla="*/ 17 h 143"/>
                  <a:gd name="T42" fmla="*/ 0 w 398"/>
                  <a:gd name="T43" fmla="*/ 10 h 143"/>
                  <a:gd name="T44" fmla="*/ 0 w 398"/>
                  <a:gd name="T45" fmla="*/ 32 h 143"/>
                  <a:gd name="T46" fmla="*/ 0 w 398"/>
                  <a:gd name="T47" fmla="*/ 18 h 143"/>
                  <a:gd name="T48" fmla="*/ 0 w 398"/>
                  <a:gd name="T49" fmla="*/ 20 h 143"/>
                  <a:gd name="T50" fmla="*/ 0 w 398"/>
                  <a:gd name="T51" fmla="*/ 17 h 143"/>
                  <a:gd name="T52" fmla="*/ 0 w 398"/>
                  <a:gd name="T53" fmla="*/ 17 h 143"/>
                  <a:gd name="T54" fmla="*/ 0 w 398"/>
                  <a:gd name="T55" fmla="*/ 16 h 143"/>
                  <a:gd name="T56" fmla="*/ 0 w 398"/>
                  <a:gd name="T57" fmla="*/ 18 h 143"/>
                  <a:gd name="T58" fmla="*/ 0 w 398"/>
                  <a:gd name="T59" fmla="*/ 0 h 143"/>
                  <a:gd name="T60" fmla="*/ 0 w 398"/>
                  <a:gd name="T61" fmla="*/ 18 h 143"/>
                  <a:gd name="T62" fmla="*/ 0 w 398"/>
                  <a:gd name="T63" fmla="*/ 22 h 143"/>
                  <a:gd name="T64" fmla="*/ 0 w 398"/>
                  <a:gd name="T65" fmla="*/ 16 h 143"/>
                  <a:gd name="T66" fmla="*/ 0 w 398"/>
                  <a:gd name="T67" fmla="*/ 17 h 143"/>
                  <a:gd name="T68" fmla="*/ 0 w 398"/>
                  <a:gd name="T69" fmla="*/ 16 h 143"/>
                  <a:gd name="T70" fmla="*/ 0 w 398"/>
                  <a:gd name="T71" fmla="*/ 18 h 143"/>
                  <a:gd name="T72" fmla="*/ 0 w 398"/>
                  <a:gd name="T73" fmla="*/ 8 h 143"/>
                  <a:gd name="T74" fmla="*/ 0 w 398"/>
                  <a:gd name="T75" fmla="*/ 34 h 143"/>
                  <a:gd name="T76" fmla="*/ 0 w 398"/>
                  <a:gd name="T77" fmla="*/ 20 h 143"/>
                  <a:gd name="T78" fmla="*/ 0 w 398"/>
                  <a:gd name="T79" fmla="*/ 17 h 143"/>
                  <a:gd name="T80" fmla="*/ 0 w 398"/>
                  <a:gd name="T81" fmla="*/ 17 h 143"/>
                  <a:gd name="T82" fmla="*/ 0 w 398"/>
                  <a:gd name="T83" fmla="*/ 14 h 1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8" h="143">
                    <a:moveTo>
                      <a:pt x="0" y="96"/>
                    </a:moveTo>
                    <a:lnTo>
                      <a:pt x="6" y="90"/>
                    </a:lnTo>
                    <a:lnTo>
                      <a:pt x="6" y="78"/>
                    </a:lnTo>
                    <a:lnTo>
                      <a:pt x="12" y="72"/>
                    </a:lnTo>
                    <a:lnTo>
                      <a:pt x="12" y="78"/>
                    </a:lnTo>
                    <a:lnTo>
                      <a:pt x="12" y="72"/>
                    </a:lnTo>
                    <a:lnTo>
                      <a:pt x="18" y="78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0" y="78"/>
                    </a:lnTo>
                    <a:lnTo>
                      <a:pt x="30" y="72"/>
                    </a:lnTo>
                    <a:lnTo>
                      <a:pt x="36" y="66"/>
                    </a:lnTo>
                    <a:lnTo>
                      <a:pt x="36" y="60"/>
                    </a:lnTo>
                    <a:lnTo>
                      <a:pt x="42" y="66"/>
                    </a:lnTo>
                    <a:lnTo>
                      <a:pt x="42" y="78"/>
                    </a:lnTo>
                    <a:lnTo>
                      <a:pt x="48" y="72"/>
                    </a:lnTo>
                    <a:lnTo>
                      <a:pt x="54" y="66"/>
                    </a:lnTo>
                    <a:lnTo>
                      <a:pt x="54" y="0"/>
                    </a:lnTo>
                    <a:lnTo>
                      <a:pt x="54" y="137"/>
                    </a:lnTo>
                    <a:lnTo>
                      <a:pt x="60" y="132"/>
                    </a:lnTo>
                    <a:lnTo>
                      <a:pt x="60" y="84"/>
                    </a:lnTo>
                    <a:lnTo>
                      <a:pt x="72" y="84"/>
                    </a:lnTo>
                    <a:lnTo>
                      <a:pt x="72" y="90"/>
                    </a:lnTo>
                    <a:lnTo>
                      <a:pt x="78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84" y="78"/>
                    </a:lnTo>
                    <a:lnTo>
                      <a:pt x="84" y="72"/>
                    </a:lnTo>
                    <a:lnTo>
                      <a:pt x="90" y="78"/>
                    </a:lnTo>
                    <a:lnTo>
                      <a:pt x="90" y="72"/>
                    </a:lnTo>
                    <a:lnTo>
                      <a:pt x="90" y="78"/>
                    </a:lnTo>
                    <a:lnTo>
                      <a:pt x="96" y="72"/>
                    </a:lnTo>
                    <a:lnTo>
                      <a:pt x="96" y="78"/>
                    </a:lnTo>
                    <a:lnTo>
                      <a:pt x="102" y="72"/>
                    </a:lnTo>
                    <a:lnTo>
                      <a:pt x="102" y="78"/>
                    </a:lnTo>
                    <a:lnTo>
                      <a:pt x="102" y="72"/>
                    </a:lnTo>
                    <a:lnTo>
                      <a:pt x="108" y="66"/>
                    </a:lnTo>
                    <a:lnTo>
                      <a:pt x="108" y="72"/>
                    </a:lnTo>
                    <a:lnTo>
                      <a:pt x="108" y="60"/>
                    </a:lnTo>
                    <a:lnTo>
                      <a:pt x="114" y="66"/>
                    </a:lnTo>
                    <a:lnTo>
                      <a:pt x="114" y="78"/>
                    </a:lnTo>
                    <a:lnTo>
                      <a:pt x="120" y="72"/>
                    </a:lnTo>
                    <a:lnTo>
                      <a:pt x="120" y="54"/>
                    </a:lnTo>
                    <a:lnTo>
                      <a:pt x="126" y="42"/>
                    </a:lnTo>
                    <a:lnTo>
                      <a:pt x="126" y="0"/>
                    </a:lnTo>
                    <a:lnTo>
                      <a:pt x="126" y="143"/>
                    </a:lnTo>
                    <a:lnTo>
                      <a:pt x="133" y="137"/>
                    </a:lnTo>
                    <a:lnTo>
                      <a:pt x="133" y="78"/>
                    </a:lnTo>
                    <a:lnTo>
                      <a:pt x="139" y="84"/>
                    </a:lnTo>
                    <a:lnTo>
                      <a:pt x="145" y="90"/>
                    </a:lnTo>
                    <a:lnTo>
                      <a:pt x="151" y="84"/>
                    </a:lnTo>
                    <a:lnTo>
                      <a:pt x="151" y="72"/>
                    </a:lnTo>
                    <a:lnTo>
                      <a:pt x="157" y="72"/>
                    </a:lnTo>
                    <a:lnTo>
                      <a:pt x="163" y="72"/>
                    </a:lnTo>
                    <a:lnTo>
                      <a:pt x="169" y="72"/>
                    </a:lnTo>
                    <a:lnTo>
                      <a:pt x="175" y="66"/>
                    </a:lnTo>
                    <a:lnTo>
                      <a:pt x="181" y="60"/>
                    </a:lnTo>
                    <a:lnTo>
                      <a:pt x="181" y="66"/>
                    </a:lnTo>
                    <a:lnTo>
                      <a:pt x="181" y="60"/>
                    </a:lnTo>
                    <a:lnTo>
                      <a:pt x="193" y="72"/>
                    </a:lnTo>
                    <a:lnTo>
                      <a:pt x="193" y="78"/>
                    </a:lnTo>
                    <a:lnTo>
                      <a:pt x="193" y="48"/>
                    </a:lnTo>
                    <a:lnTo>
                      <a:pt x="199" y="42"/>
                    </a:lnTo>
                    <a:lnTo>
                      <a:pt x="199" y="0"/>
                    </a:lnTo>
                    <a:lnTo>
                      <a:pt x="199" y="132"/>
                    </a:lnTo>
                    <a:lnTo>
                      <a:pt x="205" y="137"/>
                    </a:lnTo>
                    <a:lnTo>
                      <a:pt x="205" y="78"/>
                    </a:lnTo>
                    <a:lnTo>
                      <a:pt x="211" y="84"/>
                    </a:lnTo>
                    <a:lnTo>
                      <a:pt x="211" y="78"/>
                    </a:lnTo>
                    <a:lnTo>
                      <a:pt x="211" y="84"/>
                    </a:lnTo>
                    <a:lnTo>
                      <a:pt x="217" y="90"/>
                    </a:lnTo>
                    <a:lnTo>
                      <a:pt x="223" y="84"/>
                    </a:lnTo>
                    <a:lnTo>
                      <a:pt x="223" y="72"/>
                    </a:lnTo>
                    <a:lnTo>
                      <a:pt x="229" y="66"/>
                    </a:lnTo>
                    <a:lnTo>
                      <a:pt x="229" y="72"/>
                    </a:lnTo>
                    <a:lnTo>
                      <a:pt x="235" y="72"/>
                    </a:lnTo>
                    <a:lnTo>
                      <a:pt x="241" y="72"/>
                    </a:lnTo>
                    <a:lnTo>
                      <a:pt x="247" y="66"/>
                    </a:lnTo>
                    <a:lnTo>
                      <a:pt x="253" y="60"/>
                    </a:lnTo>
                    <a:lnTo>
                      <a:pt x="253" y="66"/>
                    </a:lnTo>
                    <a:lnTo>
                      <a:pt x="253" y="60"/>
                    </a:lnTo>
                    <a:lnTo>
                      <a:pt x="265" y="72"/>
                    </a:lnTo>
                    <a:lnTo>
                      <a:pt x="265" y="78"/>
                    </a:lnTo>
                    <a:lnTo>
                      <a:pt x="265" y="60"/>
                    </a:lnTo>
                    <a:lnTo>
                      <a:pt x="271" y="54"/>
                    </a:lnTo>
                    <a:lnTo>
                      <a:pt x="271" y="0"/>
                    </a:lnTo>
                    <a:lnTo>
                      <a:pt x="271" y="137"/>
                    </a:lnTo>
                    <a:lnTo>
                      <a:pt x="277" y="132"/>
                    </a:lnTo>
                    <a:lnTo>
                      <a:pt x="277" y="78"/>
                    </a:lnTo>
                    <a:lnTo>
                      <a:pt x="283" y="72"/>
                    </a:lnTo>
                    <a:lnTo>
                      <a:pt x="283" y="84"/>
                    </a:lnTo>
                    <a:lnTo>
                      <a:pt x="289" y="90"/>
                    </a:lnTo>
                    <a:lnTo>
                      <a:pt x="289" y="84"/>
                    </a:lnTo>
                    <a:lnTo>
                      <a:pt x="301" y="72"/>
                    </a:lnTo>
                    <a:lnTo>
                      <a:pt x="301" y="66"/>
                    </a:lnTo>
                    <a:lnTo>
                      <a:pt x="301" y="72"/>
                    </a:lnTo>
                    <a:lnTo>
                      <a:pt x="307" y="72"/>
                    </a:lnTo>
                    <a:lnTo>
                      <a:pt x="313" y="72"/>
                    </a:lnTo>
                    <a:lnTo>
                      <a:pt x="319" y="66"/>
                    </a:lnTo>
                    <a:lnTo>
                      <a:pt x="325" y="60"/>
                    </a:lnTo>
                    <a:lnTo>
                      <a:pt x="325" y="66"/>
                    </a:lnTo>
                    <a:lnTo>
                      <a:pt x="325" y="60"/>
                    </a:lnTo>
                    <a:lnTo>
                      <a:pt x="331" y="66"/>
                    </a:lnTo>
                    <a:lnTo>
                      <a:pt x="331" y="78"/>
                    </a:lnTo>
                    <a:lnTo>
                      <a:pt x="337" y="72"/>
                    </a:lnTo>
                    <a:lnTo>
                      <a:pt x="337" y="78"/>
                    </a:lnTo>
                    <a:lnTo>
                      <a:pt x="337" y="36"/>
                    </a:lnTo>
                    <a:lnTo>
                      <a:pt x="343" y="30"/>
                    </a:lnTo>
                    <a:lnTo>
                      <a:pt x="343" y="6"/>
                    </a:lnTo>
                    <a:lnTo>
                      <a:pt x="343" y="143"/>
                    </a:lnTo>
                    <a:lnTo>
                      <a:pt x="349" y="137"/>
                    </a:lnTo>
                    <a:lnTo>
                      <a:pt x="349" y="78"/>
                    </a:lnTo>
                    <a:lnTo>
                      <a:pt x="355" y="84"/>
                    </a:lnTo>
                    <a:lnTo>
                      <a:pt x="361" y="90"/>
                    </a:lnTo>
                    <a:lnTo>
                      <a:pt x="367" y="84"/>
                    </a:lnTo>
                    <a:lnTo>
                      <a:pt x="367" y="72"/>
                    </a:lnTo>
                    <a:lnTo>
                      <a:pt x="373" y="66"/>
                    </a:lnTo>
                    <a:lnTo>
                      <a:pt x="373" y="72"/>
                    </a:lnTo>
                    <a:lnTo>
                      <a:pt x="379" y="72"/>
                    </a:lnTo>
                    <a:lnTo>
                      <a:pt x="386" y="72"/>
                    </a:lnTo>
                    <a:lnTo>
                      <a:pt x="392" y="66"/>
                    </a:lnTo>
                    <a:lnTo>
                      <a:pt x="398" y="60"/>
                    </a:lnTo>
                    <a:lnTo>
                      <a:pt x="398" y="54"/>
                    </a:lnTo>
                    <a:lnTo>
                      <a:pt x="398" y="66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" name="Freeform 116">
                <a:extLst>
                  <a:ext uri="{FF2B5EF4-FFF2-40B4-BE49-F238E27FC236}">
                    <a16:creationId xmlns:a16="http://schemas.microsoft.com/office/drawing/2014/main" id="{19CA88BE-9FB9-EF41-9959-364F1335E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4" y="2828"/>
                <a:ext cx="103" cy="77"/>
              </a:xfrm>
              <a:custGeom>
                <a:avLst/>
                <a:gdLst>
                  <a:gd name="T0" fmla="*/ 0 w 403"/>
                  <a:gd name="T1" fmla="*/ 18 h 143"/>
                  <a:gd name="T2" fmla="*/ 0 w 403"/>
                  <a:gd name="T3" fmla="*/ 9 h 143"/>
                  <a:gd name="T4" fmla="*/ 0 w 403"/>
                  <a:gd name="T5" fmla="*/ 31 h 143"/>
                  <a:gd name="T6" fmla="*/ 0 w 403"/>
                  <a:gd name="T7" fmla="*/ 20 h 143"/>
                  <a:gd name="T8" fmla="*/ 0 w 403"/>
                  <a:gd name="T9" fmla="*/ 20 h 143"/>
                  <a:gd name="T10" fmla="*/ 0 w 403"/>
                  <a:gd name="T11" fmla="*/ 17 h 143"/>
                  <a:gd name="T12" fmla="*/ 0 w 403"/>
                  <a:gd name="T13" fmla="*/ 17 h 143"/>
                  <a:gd name="T14" fmla="*/ 0 w 403"/>
                  <a:gd name="T15" fmla="*/ 17 h 143"/>
                  <a:gd name="T16" fmla="*/ 0 w 403"/>
                  <a:gd name="T17" fmla="*/ 17 h 143"/>
                  <a:gd name="T18" fmla="*/ 0 w 403"/>
                  <a:gd name="T19" fmla="*/ 16 h 143"/>
                  <a:gd name="T20" fmla="*/ 0 w 403"/>
                  <a:gd name="T21" fmla="*/ 15 h 143"/>
                  <a:gd name="T22" fmla="*/ 0 w 403"/>
                  <a:gd name="T23" fmla="*/ 10 h 143"/>
                  <a:gd name="T24" fmla="*/ 0 w 403"/>
                  <a:gd name="T25" fmla="*/ 31 h 143"/>
                  <a:gd name="T26" fmla="*/ 0 w 403"/>
                  <a:gd name="T27" fmla="*/ 18 h 143"/>
                  <a:gd name="T28" fmla="*/ 0 w 403"/>
                  <a:gd name="T29" fmla="*/ 16 h 143"/>
                  <a:gd name="T30" fmla="*/ 0 w 403"/>
                  <a:gd name="T31" fmla="*/ 16 h 143"/>
                  <a:gd name="T32" fmla="*/ 0 w 403"/>
                  <a:gd name="T33" fmla="*/ 16 h 143"/>
                  <a:gd name="T34" fmla="*/ 0 w 403"/>
                  <a:gd name="T35" fmla="*/ 13 h 143"/>
                  <a:gd name="T36" fmla="*/ 0 w 403"/>
                  <a:gd name="T37" fmla="*/ 17 h 143"/>
                  <a:gd name="T38" fmla="*/ 0 w 403"/>
                  <a:gd name="T39" fmla="*/ 30 h 143"/>
                  <a:gd name="T40" fmla="*/ 0 w 403"/>
                  <a:gd name="T41" fmla="*/ 18 h 143"/>
                  <a:gd name="T42" fmla="*/ 0 w 403"/>
                  <a:gd name="T43" fmla="*/ 16 h 143"/>
                  <a:gd name="T44" fmla="*/ 0 w 403"/>
                  <a:gd name="T45" fmla="*/ 16 h 143"/>
                  <a:gd name="T46" fmla="*/ 0 w 403"/>
                  <a:gd name="T47" fmla="*/ 15 h 143"/>
                  <a:gd name="T48" fmla="*/ 0 w 403"/>
                  <a:gd name="T49" fmla="*/ 17 h 143"/>
                  <a:gd name="T50" fmla="*/ 0 w 403"/>
                  <a:gd name="T51" fmla="*/ 2 h 143"/>
                  <a:gd name="T52" fmla="*/ 0 w 403"/>
                  <a:gd name="T53" fmla="*/ 17 h 143"/>
                  <a:gd name="T54" fmla="*/ 0 w 403"/>
                  <a:gd name="T55" fmla="*/ 18 h 143"/>
                  <a:gd name="T56" fmla="*/ 0 w 403"/>
                  <a:gd name="T57" fmla="*/ 16 h 143"/>
                  <a:gd name="T58" fmla="*/ 0 w 403"/>
                  <a:gd name="T59" fmla="*/ 16 h 143"/>
                  <a:gd name="T60" fmla="*/ 0 w 403"/>
                  <a:gd name="T61" fmla="*/ 15 h 143"/>
                  <a:gd name="T62" fmla="*/ 0 w 403"/>
                  <a:gd name="T63" fmla="*/ 17 h 143"/>
                  <a:gd name="T64" fmla="*/ 0 w 403"/>
                  <a:gd name="T65" fmla="*/ 16 h 143"/>
                  <a:gd name="T66" fmla="*/ 0 w 403"/>
                  <a:gd name="T67" fmla="*/ 30 h 143"/>
                  <a:gd name="T68" fmla="*/ 0 w 403"/>
                  <a:gd name="T69" fmla="*/ 18 h 143"/>
                  <a:gd name="T70" fmla="*/ 0 w 403"/>
                  <a:gd name="T71" fmla="*/ 16 h 143"/>
                  <a:gd name="T72" fmla="*/ 0 w 403"/>
                  <a:gd name="T73" fmla="*/ 17 h 143"/>
                  <a:gd name="T74" fmla="*/ 0 w 403"/>
                  <a:gd name="T75" fmla="*/ 17 h 143"/>
                  <a:gd name="T76" fmla="*/ 0 w 403"/>
                  <a:gd name="T77" fmla="*/ 17 h 143"/>
                  <a:gd name="T78" fmla="*/ 0 w 403"/>
                  <a:gd name="T79" fmla="*/ 15 h 143"/>
                  <a:gd name="T80" fmla="*/ 0 w 403"/>
                  <a:gd name="T81" fmla="*/ 31 h 143"/>
                  <a:gd name="T82" fmla="*/ 0 w 403"/>
                  <a:gd name="T83" fmla="*/ 17 h 1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03" h="143">
                    <a:moveTo>
                      <a:pt x="0" y="72"/>
                    </a:moveTo>
                    <a:lnTo>
                      <a:pt x="6" y="78"/>
                    </a:lnTo>
                    <a:lnTo>
                      <a:pt x="6" y="84"/>
                    </a:lnTo>
                    <a:lnTo>
                      <a:pt x="12" y="78"/>
                    </a:lnTo>
                    <a:lnTo>
                      <a:pt x="12" y="84"/>
                    </a:lnTo>
                    <a:lnTo>
                      <a:pt x="12" y="42"/>
                    </a:lnTo>
                    <a:lnTo>
                      <a:pt x="18" y="36"/>
                    </a:lnTo>
                    <a:lnTo>
                      <a:pt x="18" y="6"/>
                    </a:lnTo>
                    <a:lnTo>
                      <a:pt x="18" y="143"/>
                    </a:lnTo>
                    <a:lnTo>
                      <a:pt x="24" y="138"/>
                    </a:lnTo>
                    <a:lnTo>
                      <a:pt x="24" y="84"/>
                    </a:lnTo>
                    <a:lnTo>
                      <a:pt x="30" y="90"/>
                    </a:lnTo>
                    <a:lnTo>
                      <a:pt x="36" y="96"/>
                    </a:lnTo>
                    <a:lnTo>
                      <a:pt x="36" y="90"/>
                    </a:lnTo>
                    <a:lnTo>
                      <a:pt x="42" y="84"/>
                    </a:lnTo>
                    <a:lnTo>
                      <a:pt x="42" y="72"/>
                    </a:lnTo>
                    <a:lnTo>
                      <a:pt x="42" y="78"/>
                    </a:lnTo>
                    <a:lnTo>
                      <a:pt x="48" y="72"/>
                    </a:lnTo>
                    <a:lnTo>
                      <a:pt x="48" y="78"/>
                    </a:lnTo>
                    <a:lnTo>
                      <a:pt x="54" y="72"/>
                    </a:lnTo>
                    <a:lnTo>
                      <a:pt x="54" y="78"/>
                    </a:lnTo>
                    <a:lnTo>
                      <a:pt x="60" y="72"/>
                    </a:lnTo>
                    <a:lnTo>
                      <a:pt x="60" y="78"/>
                    </a:lnTo>
                    <a:lnTo>
                      <a:pt x="66" y="72"/>
                    </a:lnTo>
                    <a:lnTo>
                      <a:pt x="66" y="78"/>
                    </a:lnTo>
                    <a:lnTo>
                      <a:pt x="66" y="72"/>
                    </a:lnTo>
                    <a:lnTo>
                      <a:pt x="72" y="66"/>
                    </a:lnTo>
                    <a:lnTo>
                      <a:pt x="72" y="60"/>
                    </a:lnTo>
                    <a:lnTo>
                      <a:pt x="72" y="66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84" y="48"/>
                    </a:lnTo>
                    <a:lnTo>
                      <a:pt x="90" y="42"/>
                    </a:lnTo>
                    <a:lnTo>
                      <a:pt x="90" y="0"/>
                    </a:lnTo>
                    <a:lnTo>
                      <a:pt x="90" y="138"/>
                    </a:lnTo>
                    <a:lnTo>
                      <a:pt x="96" y="132"/>
                    </a:lnTo>
                    <a:lnTo>
                      <a:pt x="96" y="78"/>
                    </a:lnTo>
                    <a:lnTo>
                      <a:pt x="102" y="84"/>
                    </a:lnTo>
                    <a:lnTo>
                      <a:pt x="108" y="90"/>
                    </a:lnTo>
                    <a:lnTo>
                      <a:pt x="114" y="84"/>
                    </a:lnTo>
                    <a:lnTo>
                      <a:pt x="114" y="72"/>
                    </a:lnTo>
                    <a:lnTo>
                      <a:pt x="120" y="72"/>
                    </a:lnTo>
                    <a:lnTo>
                      <a:pt x="126" y="78"/>
                    </a:lnTo>
                    <a:lnTo>
                      <a:pt x="126" y="72"/>
                    </a:lnTo>
                    <a:lnTo>
                      <a:pt x="126" y="78"/>
                    </a:lnTo>
                    <a:lnTo>
                      <a:pt x="132" y="72"/>
                    </a:lnTo>
                    <a:lnTo>
                      <a:pt x="138" y="72"/>
                    </a:lnTo>
                    <a:lnTo>
                      <a:pt x="144" y="66"/>
                    </a:lnTo>
                    <a:lnTo>
                      <a:pt x="144" y="60"/>
                    </a:lnTo>
                    <a:lnTo>
                      <a:pt x="150" y="66"/>
                    </a:lnTo>
                    <a:lnTo>
                      <a:pt x="150" y="78"/>
                    </a:lnTo>
                    <a:lnTo>
                      <a:pt x="156" y="78"/>
                    </a:lnTo>
                    <a:lnTo>
                      <a:pt x="162" y="66"/>
                    </a:lnTo>
                    <a:lnTo>
                      <a:pt x="162" y="6"/>
                    </a:lnTo>
                    <a:lnTo>
                      <a:pt x="162" y="132"/>
                    </a:lnTo>
                    <a:lnTo>
                      <a:pt x="168" y="138"/>
                    </a:lnTo>
                    <a:lnTo>
                      <a:pt x="168" y="84"/>
                    </a:lnTo>
                    <a:lnTo>
                      <a:pt x="180" y="84"/>
                    </a:lnTo>
                    <a:lnTo>
                      <a:pt x="180" y="90"/>
                    </a:lnTo>
                    <a:lnTo>
                      <a:pt x="186" y="84"/>
                    </a:lnTo>
                    <a:lnTo>
                      <a:pt x="186" y="72"/>
                    </a:lnTo>
                    <a:lnTo>
                      <a:pt x="192" y="72"/>
                    </a:lnTo>
                    <a:lnTo>
                      <a:pt x="198" y="78"/>
                    </a:lnTo>
                    <a:lnTo>
                      <a:pt x="204" y="72"/>
                    </a:lnTo>
                    <a:lnTo>
                      <a:pt x="210" y="72"/>
                    </a:lnTo>
                    <a:lnTo>
                      <a:pt x="216" y="60"/>
                    </a:lnTo>
                    <a:lnTo>
                      <a:pt x="216" y="66"/>
                    </a:lnTo>
                    <a:lnTo>
                      <a:pt x="222" y="60"/>
                    </a:lnTo>
                    <a:lnTo>
                      <a:pt x="222" y="72"/>
                    </a:lnTo>
                    <a:lnTo>
                      <a:pt x="228" y="78"/>
                    </a:lnTo>
                    <a:lnTo>
                      <a:pt x="228" y="72"/>
                    </a:lnTo>
                    <a:lnTo>
                      <a:pt x="234" y="66"/>
                    </a:lnTo>
                    <a:lnTo>
                      <a:pt x="234" y="6"/>
                    </a:lnTo>
                    <a:lnTo>
                      <a:pt x="234" y="132"/>
                    </a:lnTo>
                    <a:lnTo>
                      <a:pt x="240" y="126"/>
                    </a:lnTo>
                    <a:lnTo>
                      <a:pt x="240" y="78"/>
                    </a:lnTo>
                    <a:lnTo>
                      <a:pt x="247" y="84"/>
                    </a:lnTo>
                    <a:lnTo>
                      <a:pt x="253" y="90"/>
                    </a:lnTo>
                    <a:lnTo>
                      <a:pt x="253" y="84"/>
                    </a:lnTo>
                    <a:lnTo>
                      <a:pt x="253" y="90"/>
                    </a:lnTo>
                    <a:lnTo>
                      <a:pt x="259" y="84"/>
                    </a:lnTo>
                    <a:lnTo>
                      <a:pt x="259" y="72"/>
                    </a:lnTo>
                    <a:lnTo>
                      <a:pt x="265" y="72"/>
                    </a:lnTo>
                    <a:lnTo>
                      <a:pt x="271" y="72"/>
                    </a:lnTo>
                    <a:lnTo>
                      <a:pt x="277" y="72"/>
                    </a:lnTo>
                    <a:lnTo>
                      <a:pt x="283" y="66"/>
                    </a:lnTo>
                    <a:lnTo>
                      <a:pt x="289" y="60"/>
                    </a:lnTo>
                    <a:lnTo>
                      <a:pt x="289" y="66"/>
                    </a:lnTo>
                    <a:lnTo>
                      <a:pt x="289" y="60"/>
                    </a:lnTo>
                    <a:lnTo>
                      <a:pt x="295" y="66"/>
                    </a:lnTo>
                    <a:lnTo>
                      <a:pt x="295" y="78"/>
                    </a:lnTo>
                    <a:lnTo>
                      <a:pt x="301" y="72"/>
                    </a:lnTo>
                    <a:lnTo>
                      <a:pt x="301" y="78"/>
                    </a:lnTo>
                    <a:lnTo>
                      <a:pt x="301" y="72"/>
                    </a:lnTo>
                    <a:lnTo>
                      <a:pt x="307" y="66"/>
                    </a:lnTo>
                    <a:lnTo>
                      <a:pt x="307" y="6"/>
                    </a:lnTo>
                    <a:lnTo>
                      <a:pt x="307" y="132"/>
                    </a:lnTo>
                    <a:lnTo>
                      <a:pt x="313" y="138"/>
                    </a:lnTo>
                    <a:lnTo>
                      <a:pt x="313" y="78"/>
                    </a:lnTo>
                    <a:lnTo>
                      <a:pt x="319" y="84"/>
                    </a:lnTo>
                    <a:lnTo>
                      <a:pt x="325" y="90"/>
                    </a:lnTo>
                    <a:lnTo>
                      <a:pt x="331" y="84"/>
                    </a:lnTo>
                    <a:lnTo>
                      <a:pt x="331" y="72"/>
                    </a:lnTo>
                    <a:lnTo>
                      <a:pt x="337" y="78"/>
                    </a:lnTo>
                    <a:lnTo>
                      <a:pt x="337" y="72"/>
                    </a:lnTo>
                    <a:lnTo>
                      <a:pt x="343" y="78"/>
                    </a:lnTo>
                    <a:lnTo>
                      <a:pt x="343" y="72"/>
                    </a:lnTo>
                    <a:lnTo>
                      <a:pt x="343" y="78"/>
                    </a:lnTo>
                    <a:lnTo>
                      <a:pt x="349" y="78"/>
                    </a:lnTo>
                    <a:lnTo>
                      <a:pt x="355" y="72"/>
                    </a:lnTo>
                    <a:lnTo>
                      <a:pt x="361" y="66"/>
                    </a:lnTo>
                    <a:lnTo>
                      <a:pt x="373" y="78"/>
                    </a:lnTo>
                    <a:lnTo>
                      <a:pt x="373" y="84"/>
                    </a:lnTo>
                    <a:lnTo>
                      <a:pt x="373" y="72"/>
                    </a:lnTo>
                    <a:lnTo>
                      <a:pt x="379" y="66"/>
                    </a:lnTo>
                    <a:lnTo>
                      <a:pt x="379" y="12"/>
                    </a:lnTo>
                    <a:lnTo>
                      <a:pt x="379" y="143"/>
                    </a:lnTo>
                    <a:lnTo>
                      <a:pt x="385" y="138"/>
                    </a:lnTo>
                    <a:lnTo>
                      <a:pt x="385" y="78"/>
                    </a:lnTo>
                    <a:lnTo>
                      <a:pt x="391" y="84"/>
                    </a:lnTo>
                    <a:lnTo>
                      <a:pt x="391" y="78"/>
                    </a:lnTo>
                    <a:lnTo>
                      <a:pt x="391" y="90"/>
                    </a:lnTo>
                    <a:lnTo>
                      <a:pt x="403" y="90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" name="Freeform 117">
                <a:extLst>
                  <a:ext uri="{FF2B5EF4-FFF2-40B4-BE49-F238E27FC236}">
                    <a16:creationId xmlns:a16="http://schemas.microsoft.com/office/drawing/2014/main" id="{E2D652E5-C5E8-1948-93D8-5C63A3E74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2825"/>
                <a:ext cx="77" cy="80"/>
              </a:xfrm>
              <a:custGeom>
                <a:avLst/>
                <a:gdLst>
                  <a:gd name="T0" fmla="*/ 0 w 301"/>
                  <a:gd name="T1" fmla="*/ 18 h 149"/>
                  <a:gd name="T2" fmla="*/ 0 w 301"/>
                  <a:gd name="T3" fmla="*/ 17 h 149"/>
                  <a:gd name="T4" fmla="*/ 0 w 301"/>
                  <a:gd name="T5" fmla="*/ 18 h 149"/>
                  <a:gd name="T6" fmla="*/ 0 w 301"/>
                  <a:gd name="T7" fmla="*/ 4 h 149"/>
                  <a:gd name="T8" fmla="*/ 0 w 301"/>
                  <a:gd name="T9" fmla="*/ 18 h 149"/>
                  <a:gd name="T10" fmla="*/ 0 w 301"/>
                  <a:gd name="T11" fmla="*/ 19 h 149"/>
                  <a:gd name="T12" fmla="*/ 0 w 301"/>
                  <a:gd name="T13" fmla="*/ 21 h 149"/>
                  <a:gd name="T14" fmla="*/ 0 w 301"/>
                  <a:gd name="T15" fmla="*/ 17 h 149"/>
                  <a:gd name="T16" fmla="*/ 0 w 301"/>
                  <a:gd name="T17" fmla="*/ 17 h 149"/>
                  <a:gd name="T18" fmla="*/ 0 w 301"/>
                  <a:gd name="T19" fmla="*/ 17 h 149"/>
                  <a:gd name="T20" fmla="*/ 0 w 301"/>
                  <a:gd name="T21" fmla="*/ 17 h 149"/>
                  <a:gd name="T22" fmla="*/ 0 w 301"/>
                  <a:gd name="T23" fmla="*/ 16 h 149"/>
                  <a:gd name="T24" fmla="*/ 0 w 301"/>
                  <a:gd name="T25" fmla="*/ 16 h 149"/>
                  <a:gd name="T26" fmla="*/ 0 w 301"/>
                  <a:gd name="T27" fmla="*/ 16 h 149"/>
                  <a:gd name="T28" fmla="*/ 0 w 301"/>
                  <a:gd name="T29" fmla="*/ 17 h 149"/>
                  <a:gd name="T30" fmla="*/ 0 w 301"/>
                  <a:gd name="T31" fmla="*/ 19 h 149"/>
                  <a:gd name="T32" fmla="*/ 0 w 301"/>
                  <a:gd name="T33" fmla="*/ 19 h 149"/>
                  <a:gd name="T34" fmla="*/ 0 w 301"/>
                  <a:gd name="T35" fmla="*/ 19 h 149"/>
                  <a:gd name="T36" fmla="*/ 0 w 301"/>
                  <a:gd name="T37" fmla="*/ 18 h 149"/>
                  <a:gd name="T38" fmla="*/ 0 w 301"/>
                  <a:gd name="T39" fmla="*/ 21 h 149"/>
                  <a:gd name="T40" fmla="*/ 0 w 301"/>
                  <a:gd name="T41" fmla="*/ 18 h 149"/>
                  <a:gd name="T42" fmla="*/ 0 w 301"/>
                  <a:gd name="T43" fmla="*/ 16 h 149"/>
                  <a:gd name="T44" fmla="*/ 0 w 301"/>
                  <a:gd name="T45" fmla="*/ 17 h 149"/>
                  <a:gd name="T46" fmla="*/ 0 w 301"/>
                  <a:gd name="T47" fmla="*/ 16 h 149"/>
                  <a:gd name="T48" fmla="*/ 0 w 301"/>
                  <a:gd name="T49" fmla="*/ 13 h 149"/>
                  <a:gd name="T50" fmla="*/ 0 w 301"/>
                  <a:gd name="T51" fmla="*/ 10 h 149"/>
                  <a:gd name="T52" fmla="*/ 0 w 301"/>
                  <a:gd name="T53" fmla="*/ 24 h 149"/>
                  <a:gd name="T54" fmla="*/ 0 w 301"/>
                  <a:gd name="T55" fmla="*/ 27 h 149"/>
                  <a:gd name="T56" fmla="*/ 0 w 301"/>
                  <a:gd name="T57" fmla="*/ 27 h 149"/>
                  <a:gd name="T58" fmla="*/ 0 w 301"/>
                  <a:gd name="T59" fmla="*/ 19 h 149"/>
                  <a:gd name="T60" fmla="*/ 0 w 301"/>
                  <a:gd name="T61" fmla="*/ 17 h 149"/>
                  <a:gd name="T62" fmla="*/ 0 w 301"/>
                  <a:gd name="T63" fmla="*/ 17 h 149"/>
                  <a:gd name="T64" fmla="*/ 0 w 301"/>
                  <a:gd name="T65" fmla="*/ 18 h 149"/>
                  <a:gd name="T66" fmla="*/ 0 w 301"/>
                  <a:gd name="T67" fmla="*/ 19 h 149"/>
                  <a:gd name="T68" fmla="*/ 0 w 301"/>
                  <a:gd name="T69" fmla="*/ 16 h 149"/>
                  <a:gd name="T70" fmla="*/ 0 w 301"/>
                  <a:gd name="T71" fmla="*/ 19 h 149"/>
                  <a:gd name="T72" fmla="*/ 0 w 301"/>
                  <a:gd name="T73" fmla="*/ 16 h 149"/>
                  <a:gd name="T74" fmla="*/ 0 w 301"/>
                  <a:gd name="T75" fmla="*/ 31 h 149"/>
                  <a:gd name="T76" fmla="*/ 0 w 301"/>
                  <a:gd name="T77" fmla="*/ 18 h 149"/>
                  <a:gd name="T78" fmla="*/ 0 w 301"/>
                  <a:gd name="T79" fmla="*/ 21 h 149"/>
                  <a:gd name="T80" fmla="*/ 0 w 301"/>
                  <a:gd name="T81" fmla="*/ 18 h 149"/>
                  <a:gd name="T82" fmla="*/ 0 w 301"/>
                  <a:gd name="T83" fmla="*/ 18 h 14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1" h="149">
                    <a:moveTo>
                      <a:pt x="0" y="96"/>
                    </a:moveTo>
                    <a:lnTo>
                      <a:pt x="0" y="84"/>
                    </a:lnTo>
                    <a:lnTo>
                      <a:pt x="6" y="84"/>
                    </a:lnTo>
                    <a:lnTo>
                      <a:pt x="12" y="84"/>
                    </a:lnTo>
                    <a:lnTo>
                      <a:pt x="18" y="84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42" y="84"/>
                    </a:lnTo>
                    <a:lnTo>
                      <a:pt x="36" y="84"/>
                    </a:lnTo>
                    <a:lnTo>
                      <a:pt x="42" y="66"/>
                    </a:lnTo>
                    <a:lnTo>
                      <a:pt x="48" y="54"/>
                    </a:lnTo>
                    <a:lnTo>
                      <a:pt x="48" y="18"/>
                    </a:lnTo>
                    <a:lnTo>
                      <a:pt x="48" y="149"/>
                    </a:lnTo>
                    <a:lnTo>
                      <a:pt x="54" y="144"/>
                    </a:lnTo>
                    <a:lnTo>
                      <a:pt x="54" y="84"/>
                    </a:lnTo>
                    <a:lnTo>
                      <a:pt x="60" y="90"/>
                    </a:lnTo>
                    <a:lnTo>
                      <a:pt x="60" y="84"/>
                    </a:lnTo>
                    <a:lnTo>
                      <a:pt x="60" y="90"/>
                    </a:lnTo>
                    <a:lnTo>
                      <a:pt x="66" y="96"/>
                    </a:lnTo>
                    <a:lnTo>
                      <a:pt x="66" y="102"/>
                    </a:lnTo>
                    <a:lnTo>
                      <a:pt x="66" y="96"/>
                    </a:lnTo>
                    <a:lnTo>
                      <a:pt x="72" y="90"/>
                    </a:lnTo>
                    <a:lnTo>
                      <a:pt x="72" y="78"/>
                    </a:lnTo>
                    <a:lnTo>
                      <a:pt x="78" y="84"/>
                    </a:lnTo>
                    <a:lnTo>
                      <a:pt x="78" y="72"/>
                    </a:lnTo>
                    <a:lnTo>
                      <a:pt x="84" y="78"/>
                    </a:lnTo>
                    <a:lnTo>
                      <a:pt x="84" y="84"/>
                    </a:lnTo>
                    <a:lnTo>
                      <a:pt x="84" y="72"/>
                    </a:lnTo>
                    <a:lnTo>
                      <a:pt x="84" y="78"/>
                    </a:lnTo>
                    <a:lnTo>
                      <a:pt x="90" y="84"/>
                    </a:lnTo>
                    <a:lnTo>
                      <a:pt x="90" y="72"/>
                    </a:lnTo>
                    <a:lnTo>
                      <a:pt x="90" y="78"/>
                    </a:lnTo>
                    <a:lnTo>
                      <a:pt x="96" y="84"/>
                    </a:lnTo>
                    <a:lnTo>
                      <a:pt x="96" y="78"/>
                    </a:lnTo>
                    <a:lnTo>
                      <a:pt x="103" y="72"/>
                    </a:lnTo>
                    <a:lnTo>
                      <a:pt x="103" y="78"/>
                    </a:lnTo>
                    <a:lnTo>
                      <a:pt x="103" y="66"/>
                    </a:lnTo>
                    <a:lnTo>
                      <a:pt x="103" y="72"/>
                    </a:lnTo>
                    <a:lnTo>
                      <a:pt x="109" y="78"/>
                    </a:lnTo>
                    <a:lnTo>
                      <a:pt x="109" y="84"/>
                    </a:lnTo>
                    <a:lnTo>
                      <a:pt x="109" y="72"/>
                    </a:lnTo>
                    <a:lnTo>
                      <a:pt x="109" y="78"/>
                    </a:lnTo>
                    <a:lnTo>
                      <a:pt x="115" y="84"/>
                    </a:lnTo>
                    <a:lnTo>
                      <a:pt x="115" y="78"/>
                    </a:lnTo>
                    <a:lnTo>
                      <a:pt x="121" y="84"/>
                    </a:lnTo>
                    <a:lnTo>
                      <a:pt x="121" y="90"/>
                    </a:lnTo>
                    <a:lnTo>
                      <a:pt x="121" y="12"/>
                    </a:lnTo>
                    <a:lnTo>
                      <a:pt x="121" y="66"/>
                    </a:lnTo>
                    <a:lnTo>
                      <a:pt x="127" y="90"/>
                    </a:lnTo>
                    <a:lnTo>
                      <a:pt x="127" y="138"/>
                    </a:lnTo>
                    <a:lnTo>
                      <a:pt x="127" y="96"/>
                    </a:lnTo>
                    <a:lnTo>
                      <a:pt x="133" y="90"/>
                    </a:lnTo>
                    <a:lnTo>
                      <a:pt x="133" y="78"/>
                    </a:lnTo>
                    <a:lnTo>
                      <a:pt x="139" y="84"/>
                    </a:lnTo>
                    <a:lnTo>
                      <a:pt x="139" y="96"/>
                    </a:lnTo>
                    <a:lnTo>
                      <a:pt x="145" y="90"/>
                    </a:lnTo>
                    <a:lnTo>
                      <a:pt x="145" y="96"/>
                    </a:lnTo>
                    <a:lnTo>
                      <a:pt x="145" y="84"/>
                    </a:lnTo>
                    <a:lnTo>
                      <a:pt x="151" y="78"/>
                    </a:lnTo>
                    <a:lnTo>
                      <a:pt x="151" y="84"/>
                    </a:lnTo>
                    <a:lnTo>
                      <a:pt x="151" y="72"/>
                    </a:lnTo>
                    <a:lnTo>
                      <a:pt x="151" y="78"/>
                    </a:lnTo>
                    <a:lnTo>
                      <a:pt x="157" y="72"/>
                    </a:lnTo>
                    <a:lnTo>
                      <a:pt x="157" y="78"/>
                    </a:lnTo>
                    <a:lnTo>
                      <a:pt x="169" y="78"/>
                    </a:lnTo>
                    <a:lnTo>
                      <a:pt x="163" y="78"/>
                    </a:lnTo>
                    <a:lnTo>
                      <a:pt x="169" y="78"/>
                    </a:lnTo>
                    <a:lnTo>
                      <a:pt x="175" y="72"/>
                    </a:lnTo>
                    <a:lnTo>
                      <a:pt x="175" y="84"/>
                    </a:lnTo>
                    <a:lnTo>
                      <a:pt x="175" y="66"/>
                    </a:lnTo>
                    <a:lnTo>
                      <a:pt x="181" y="60"/>
                    </a:lnTo>
                    <a:lnTo>
                      <a:pt x="181" y="0"/>
                    </a:lnTo>
                    <a:lnTo>
                      <a:pt x="181" y="36"/>
                    </a:lnTo>
                    <a:lnTo>
                      <a:pt x="187" y="48"/>
                    </a:lnTo>
                    <a:lnTo>
                      <a:pt x="187" y="108"/>
                    </a:lnTo>
                    <a:lnTo>
                      <a:pt x="187" y="102"/>
                    </a:lnTo>
                    <a:lnTo>
                      <a:pt x="193" y="108"/>
                    </a:lnTo>
                    <a:lnTo>
                      <a:pt x="193" y="102"/>
                    </a:lnTo>
                    <a:lnTo>
                      <a:pt x="193" y="120"/>
                    </a:lnTo>
                    <a:lnTo>
                      <a:pt x="199" y="126"/>
                    </a:lnTo>
                    <a:lnTo>
                      <a:pt x="199" y="138"/>
                    </a:lnTo>
                    <a:lnTo>
                      <a:pt x="199" y="132"/>
                    </a:lnTo>
                    <a:lnTo>
                      <a:pt x="205" y="126"/>
                    </a:lnTo>
                    <a:lnTo>
                      <a:pt x="205" y="114"/>
                    </a:lnTo>
                    <a:lnTo>
                      <a:pt x="211" y="108"/>
                    </a:lnTo>
                    <a:lnTo>
                      <a:pt x="211" y="90"/>
                    </a:lnTo>
                    <a:lnTo>
                      <a:pt x="217" y="84"/>
                    </a:lnTo>
                    <a:lnTo>
                      <a:pt x="223" y="90"/>
                    </a:lnTo>
                    <a:lnTo>
                      <a:pt x="223" y="78"/>
                    </a:lnTo>
                    <a:lnTo>
                      <a:pt x="223" y="84"/>
                    </a:lnTo>
                    <a:lnTo>
                      <a:pt x="229" y="78"/>
                    </a:lnTo>
                    <a:lnTo>
                      <a:pt x="229" y="84"/>
                    </a:lnTo>
                    <a:lnTo>
                      <a:pt x="235" y="78"/>
                    </a:lnTo>
                    <a:lnTo>
                      <a:pt x="235" y="84"/>
                    </a:lnTo>
                    <a:lnTo>
                      <a:pt x="241" y="78"/>
                    </a:lnTo>
                    <a:lnTo>
                      <a:pt x="241" y="90"/>
                    </a:lnTo>
                    <a:lnTo>
                      <a:pt x="241" y="78"/>
                    </a:lnTo>
                    <a:lnTo>
                      <a:pt x="247" y="84"/>
                    </a:lnTo>
                    <a:lnTo>
                      <a:pt x="247" y="72"/>
                    </a:lnTo>
                    <a:lnTo>
                      <a:pt x="253" y="78"/>
                    </a:lnTo>
                    <a:lnTo>
                      <a:pt x="253" y="90"/>
                    </a:lnTo>
                    <a:lnTo>
                      <a:pt x="253" y="84"/>
                    </a:lnTo>
                    <a:lnTo>
                      <a:pt x="259" y="90"/>
                    </a:lnTo>
                    <a:lnTo>
                      <a:pt x="259" y="72"/>
                    </a:lnTo>
                    <a:lnTo>
                      <a:pt x="265" y="66"/>
                    </a:lnTo>
                    <a:lnTo>
                      <a:pt x="265" y="24"/>
                    </a:lnTo>
                    <a:lnTo>
                      <a:pt x="265" y="144"/>
                    </a:lnTo>
                    <a:lnTo>
                      <a:pt x="271" y="138"/>
                    </a:lnTo>
                    <a:lnTo>
                      <a:pt x="271" y="90"/>
                    </a:lnTo>
                    <a:lnTo>
                      <a:pt x="277" y="84"/>
                    </a:lnTo>
                    <a:lnTo>
                      <a:pt x="277" y="96"/>
                    </a:lnTo>
                    <a:lnTo>
                      <a:pt x="283" y="102"/>
                    </a:lnTo>
                    <a:lnTo>
                      <a:pt x="289" y="96"/>
                    </a:lnTo>
                    <a:lnTo>
                      <a:pt x="289" y="84"/>
                    </a:lnTo>
                    <a:lnTo>
                      <a:pt x="295" y="78"/>
                    </a:lnTo>
                    <a:lnTo>
                      <a:pt x="295" y="84"/>
                    </a:lnTo>
                    <a:lnTo>
                      <a:pt x="295" y="78"/>
                    </a:lnTo>
                    <a:lnTo>
                      <a:pt x="301" y="84"/>
                    </a:lnTo>
                    <a:lnTo>
                      <a:pt x="301" y="90"/>
                    </a:lnTo>
                    <a:lnTo>
                      <a:pt x="301" y="84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" name="Freeform 118">
                <a:extLst>
                  <a:ext uri="{FF2B5EF4-FFF2-40B4-BE49-F238E27FC236}">
                    <a16:creationId xmlns:a16="http://schemas.microsoft.com/office/drawing/2014/main" id="{374D4BA1-CD71-D549-A745-F2321B500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" y="2835"/>
                <a:ext cx="39" cy="70"/>
              </a:xfrm>
              <a:custGeom>
                <a:avLst/>
                <a:gdLst>
                  <a:gd name="T0" fmla="*/ 0 w 157"/>
                  <a:gd name="T1" fmla="*/ 15 h 131"/>
                  <a:gd name="T2" fmla="*/ 0 w 157"/>
                  <a:gd name="T3" fmla="*/ 14 h 131"/>
                  <a:gd name="T4" fmla="*/ 0 w 157"/>
                  <a:gd name="T5" fmla="*/ 11 h 131"/>
                  <a:gd name="T6" fmla="*/ 0 w 157"/>
                  <a:gd name="T7" fmla="*/ 11 h 131"/>
                  <a:gd name="T8" fmla="*/ 0 w 157"/>
                  <a:gd name="T9" fmla="*/ 15 h 131"/>
                  <a:gd name="T10" fmla="*/ 0 w 157"/>
                  <a:gd name="T11" fmla="*/ 15 h 131"/>
                  <a:gd name="T12" fmla="*/ 0 w 157"/>
                  <a:gd name="T13" fmla="*/ 10 h 131"/>
                  <a:gd name="T14" fmla="*/ 0 w 157"/>
                  <a:gd name="T15" fmla="*/ 28 h 131"/>
                  <a:gd name="T16" fmla="*/ 0 w 157"/>
                  <a:gd name="T17" fmla="*/ 15 h 131"/>
                  <a:gd name="T18" fmla="*/ 0 w 157"/>
                  <a:gd name="T19" fmla="*/ 17 h 131"/>
                  <a:gd name="T20" fmla="*/ 0 w 157"/>
                  <a:gd name="T21" fmla="*/ 17 h 131"/>
                  <a:gd name="T22" fmla="*/ 0 w 157"/>
                  <a:gd name="T23" fmla="*/ 17 h 131"/>
                  <a:gd name="T24" fmla="*/ 0 w 157"/>
                  <a:gd name="T25" fmla="*/ 14 h 131"/>
                  <a:gd name="T26" fmla="*/ 0 w 157"/>
                  <a:gd name="T27" fmla="*/ 14 h 131"/>
                  <a:gd name="T28" fmla="*/ 0 w 157"/>
                  <a:gd name="T29" fmla="*/ 14 h 131"/>
                  <a:gd name="T30" fmla="*/ 0 w 157"/>
                  <a:gd name="T31" fmla="*/ 14 h 131"/>
                  <a:gd name="T32" fmla="*/ 0 w 157"/>
                  <a:gd name="T33" fmla="*/ 13 h 131"/>
                  <a:gd name="T34" fmla="*/ 0 w 157"/>
                  <a:gd name="T35" fmla="*/ 15 h 131"/>
                  <a:gd name="T36" fmla="*/ 0 w 157"/>
                  <a:gd name="T37" fmla="*/ 15 h 131"/>
                  <a:gd name="T38" fmla="*/ 0 w 157"/>
                  <a:gd name="T39" fmla="*/ 14 h 131"/>
                  <a:gd name="T40" fmla="*/ 0 w 157"/>
                  <a:gd name="T41" fmla="*/ 10 h 131"/>
                  <a:gd name="T42" fmla="*/ 0 w 157"/>
                  <a:gd name="T43" fmla="*/ 26 h 131"/>
                  <a:gd name="T44" fmla="*/ 0 w 157"/>
                  <a:gd name="T45" fmla="*/ 28 h 131"/>
                  <a:gd name="T46" fmla="*/ 0 w 157"/>
                  <a:gd name="T47" fmla="*/ 17 h 131"/>
                  <a:gd name="T48" fmla="*/ 0 w 157"/>
                  <a:gd name="T49" fmla="*/ 14 h 131"/>
                  <a:gd name="T50" fmla="*/ 0 w 157"/>
                  <a:gd name="T51" fmla="*/ 18 h 131"/>
                  <a:gd name="T52" fmla="*/ 0 w 157"/>
                  <a:gd name="T53" fmla="*/ 18 h 131"/>
                  <a:gd name="T54" fmla="*/ 0 w 157"/>
                  <a:gd name="T55" fmla="*/ 14 h 131"/>
                  <a:gd name="T56" fmla="*/ 0 w 157"/>
                  <a:gd name="T57" fmla="*/ 14 h 131"/>
                  <a:gd name="T58" fmla="*/ 0 w 157"/>
                  <a:gd name="T59" fmla="*/ 15 h 131"/>
                  <a:gd name="T60" fmla="*/ 0 w 157"/>
                  <a:gd name="T61" fmla="*/ 15 h 131"/>
                  <a:gd name="T62" fmla="*/ 0 w 157"/>
                  <a:gd name="T63" fmla="*/ 15 h 131"/>
                  <a:gd name="T64" fmla="*/ 0 w 157"/>
                  <a:gd name="T65" fmla="*/ 15 h 1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7" h="131">
                    <a:moveTo>
                      <a:pt x="0" y="66"/>
                    </a:moveTo>
                    <a:lnTo>
                      <a:pt x="6" y="72"/>
                    </a:lnTo>
                    <a:lnTo>
                      <a:pt x="6" y="60"/>
                    </a:lnTo>
                    <a:lnTo>
                      <a:pt x="6" y="66"/>
                    </a:lnTo>
                    <a:lnTo>
                      <a:pt x="12" y="60"/>
                    </a:lnTo>
                    <a:lnTo>
                      <a:pt x="18" y="54"/>
                    </a:lnTo>
                    <a:lnTo>
                      <a:pt x="18" y="60"/>
                    </a:lnTo>
                    <a:lnTo>
                      <a:pt x="18" y="54"/>
                    </a:lnTo>
                    <a:lnTo>
                      <a:pt x="24" y="60"/>
                    </a:lnTo>
                    <a:lnTo>
                      <a:pt x="24" y="72"/>
                    </a:lnTo>
                    <a:lnTo>
                      <a:pt x="30" y="66"/>
                    </a:lnTo>
                    <a:lnTo>
                      <a:pt x="30" y="72"/>
                    </a:lnTo>
                    <a:lnTo>
                      <a:pt x="30" y="54"/>
                    </a:lnTo>
                    <a:lnTo>
                      <a:pt x="36" y="48"/>
                    </a:lnTo>
                    <a:lnTo>
                      <a:pt x="36" y="0"/>
                    </a:lnTo>
                    <a:lnTo>
                      <a:pt x="36" y="131"/>
                    </a:lnTo>
                    <a:lnTo>
                      <a:pt x="42" y="126"/>
                    </a:lnTo>
                    <a:lnTo>
                      <a:pt x="42" y="72"/>
                    </a:lnTo>
                    <a:lnTo>
                      <a:pt x="48" y="66"/>
                    </a:lnTo>
                    <a:lnTo>
                      <a:pt x="48" y="78"/>
                    </a:lnTo>
                    <a:lnTo>
                      <a:pt x="55" y="84"/>
                    </a:lnTo>
                    <a:lnTo>
                      <a:pt x="55" y="78"/>
                    </a:lnTo>
                    <a:lnTo>
                      <a:pt x="55" y="84"/>
                    </a:lnTo>
                    <a:lnTo>
                      <a:pt x="61" y="78"/>
                    </a:lnTo>
                    <a:lnTo>
                      <a:pt x="61" y="66"/>
                    </a:lnTo>
                    <a:lnTo>
                      <a:pt x="73" y="66"/>
                    </a:lnTo>
                    <a:lnTo>
                      <a:pt x="67" y="66"/>
                    </a:lnTo>
                    <a:lnTo>
                      <a:pt x="73" y="66"/>
                    </a:lnTo>
                    <a:lnTo>
                      <a:pt x="79" y="72"/>
                    </a:lnTo>
                    <a:lnTo>
                      <a:pt x="79" y="66"/>
                    </a:lnTo>
                    <a:lnTo>
                      <a:pt x="91" y="66"/>
                    </a:lnTo>
                    <a:lnTo>
                      <a:pt x="91" y="54"/>
                    </a:lnTo>
                    <a:lnTo>
                      <a:pt x="91" y="60"/>
                    </a:lnTo>
                    <a:lnTo>
                      <a:pt x="97" y="54"/>
                    </a:lnTo>
                    <a:lnTo>
                      <a:pt x="97" y="72"/>
                    </a:lnTo>
                    <a:lnTo>
                      <a:pt x="97" y="66"/>
                    </a:lnTo>
                    <a:lnTo>
                      <a:pt x="103" y="72"/>
                    </a:lnTo>
                    <a:lnTo>
                      <a:pt x="103" y="66"/>
                    </a:lnTo>
                    <a:lnTo>
                      <a:pt x="109" y="48"/>
                    </a:lnTo>
                    <a:lnTo>
                      <a:pt x="109" y="0"/>
                    </a:lnTo>
                    <a:lnTo>
                      <a:pt x="109" y="120"/>
                    </a:lnTo>
                    <a:lnTo>
                      <a:pt x="115" y="126"/>
                    </a:lnTo>
                    <a:lnTo>
                      <a:pt x="115" y="131"/>
                    </a:lnTo>
                    <a:lnTo>
                      <a:pt x="115" y="72"/>
                    </a:lnTo>
                    <a:lnTo>
                      <a:pt x="121" y="78"/>
                    </a:lnTo>
                    <a:lnTo>
                      <a:pt x="121" y="66"/>
                    </a:lnTo>
                    <a:lnTo>
                      <a:pt x="121" y="78"/>
                    </a:lnTo>
                    <a:lnTo>
                      <a:pt x="127" y="84"/>
                    </a:lnTo>
                    <a:lnTo>
                      <a:pt x="127" y="78"/>
                    </a:lnTo>
                    <a:lnTo>
                      <a:pt x="127" y="84"/>
                    </a:lnTo>
                    <a:lnTo>
                      <a:pt x="133" y="78"/>
                    </a:lnTo>
                    <a:lnTo>
                      <a:pt x="133" y="66"/>
                    </a:lnTo>
                    <a:lnTo>
                      <a:pt x="133" y="72"/>
                    </a:lnTo>
                    <a:lnTo>
                      <a:pt x="139" y="66"/>
                    </a:lnTo>
                    <a:lnTo>
                      <a:pt x="145" y="60"/>
                    </a:lnTo>
                    <a:lnTo>
                      <a:pt x="145" y="72"/>
                    </a:lnTo>
                    <a:lnTo>
                      <a:pt x="151" y="66"/>
                    </a:lnTo>
                    <a:lnTo>
                      <a:pt x="151" y="72"/>
                    </a:lnTo>
                    <a:lnTo>
                      <a:pt x="151" y="66"/>
                    </a:lnTo>
                    <a:lnTo>
                      <a:pt x="151" y="72"/>
                    </a:lnTo>
                    <a:lnTo>
                      <a:pt x="157" y="66"/>
                    </a:lnTo>
                    <a:lnTo>
                      <a:pt x="157" y="72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" name="Freeform 119">
                <a:extLst>
                  <a:ext uri="{FF2B5EF4-FFF2-40B4-BE49-F238E27FC236}">
                    <a16:creationId xmlns:a16="http://schemas.microsoft.com/office/drawing/2014/main" id="{0EBDD5C3-233F-B744-9ED8-FAB411FBD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2726"/>
                <a:ext cx="99" cy="83"/>
              </a:xfrm>
              <a:custGeom>
                <a:avLst/>
                <a:gdLst>
                  <a:gd name="T0" fmla="*/ 0 w 385"/>
                  <a:gd name="T1" fmla="*/ 16 h 155"/>
                  <a:gd name="T2" fmla="*/ 0 w 385"/>
                  <a:gd name="T3" fmla="*/ 17 h 155"/>
                  <a:gd name="T4" fmla="*/ 0 w 385"/>
                  <a:gd name="T5" fmla="*/ 16 h 155"/>
                  <a:gd name="T6" fmla="*/ 0 w 385"/>
                  <a:gd name="T7" fmla="*/ 16 h 155"/>
                  <a:gd name="T8" fmla="*/ 0 w 385"/>
                  <a:gd name="T9" fmla="*/ 14 h 155"/>
                  <a:gd name="T10" fmla="*/ 0 w 385"/>
                  <a:gd name="T11" fmla="*/ 17 h 155"/>
                  <a:gd name="T12" fmla="*/ 0 w 385"/>
                  <a:gd name="T13" fmla="*/ 12 h 155"/>
                  <a:gd name="T14" fmla="*/ 0 w 385"/>
                  <a:gd name="T15" fmla="*/ 31 h 155"/>
                  <a:gd name="T16" fmla="*/ 0 w 385"/>
                  <a:gd name="T17" fmla="*/ 20 h 155"/>
                  <a:gd name="T18" fmla="*/ 0 w 385"/>
                  <a:gd name="T19" fmla="*/ 21 h 155"/>
                  <a:gd name="T20" fmla="*/ 0 w 385"/>
                  <a:gd name="T21" fmla="*/ 16 h 155"/>
                  <a:gd name="T22" fmla="*/ 0 w 385"/>
                  <a:gd name="T23" fmla="*/ 17 h 155"/>
                  <a:gd name="T24" fmla="*/ 0 w 385"/>
                  <a:gd name="T25" fmla="*/ 16 h 155"/>
                  <a:gd name="T26" fmla="*/ 0 w 385"/>
                  <a:gd name="T27" fmla="*/ 16 h 155"/>
                  <a:gd name="T28" fmla="*/ 0 w 385"/>
                  <a:gd name="T29" fmla="*/ 14 h 155"/>
                  <a:gd name="T30" fmla="*/ 0 w 385"/>
                  <a:gd name="T31" fmla="*/ 17 h 155"/>
                  <a:gd name="T32" fmla="*/ 0 w 385"/>
                  <a:gd name="T33" fmla="*/ 31 h 155"/>
                  <a:gd name="T34" fmla="*/ 0 w 385"/>
                  <a:gd name="T35" fmla="*/ 19 h 155"/>
                  <a:gd name="T36" fmla="*/ 0 w 385"/>
                  <a:gd name="T37" fmla="*/ 20 h 155"/>
                  <a:gd name="T38" fmla="*/ 0 w 385"/>
                  <a:gd name="T39" fmla="*/ 17 h 155"/>
                  <a:gd name="T40" fmla="*/ 0 w 385"/>
                  <a:gd name="T41" fmla="*/ 16 h 155"/>
                  <a:gd name="T42" fmla="*/ 0 w 385"/>
                  <a:gd name="T43" fmla="*/ 17 h 155"/>
                  <a:gd name="T44" fmla="*/ 0 w 385"/>
                  <a:gd name="T45" fmla="*/ 16 h 155"/>
                  <a:gd name="T46" fmla="*/ 0 w 385"/>
                  <a:gd name="T47" fmla="*/ 14 h 155"/>
                  <a:gd name="T48" fmla="*/ 0 w 385"/>
                  <a:gd name="T49" fmla="*/ 19 h 155"/>
                  <a:gd name="T50" fmla="*/ 0 w 385"/>
                  <a:gd name="T51" fmla="*/ 26 h 155"/>
                  <a:gd name="T52" fmla="*/ 0 w 385"/>
                  <a:gd name="T53" fmla="*/ 20 h 155"/>
                  <a:gd name="T54" fmla="*/ 0 w 385"/>
                  <a:gd name="T55" fmla="*/ 20 h 155"/>
                  <a:gd name="T56" fmla="*/ 0 w 385"/>
                  <a:gd name="T57" fmla="*/ 17 h 155"/>
                  <a:gd name="T58" fmla="*/ 0 w 385"/>
                  <a:gd name="T59" fmla="*/ 16 h 155"/>
                  <a:gd name="T60" fmla="*/ 0 w 385"/>
                  <a:gd name="T61" fmla="*/ 19 h 155"/>
                  <a:gd name="T62" fmla="*/ 0 w 385"/>
                  <a:gd name="T63" fmla="*/ 17 h 155"/>
                  <a:gd name="T64" fmla="*/ 0 w 385"/>
                  <a:gd name="T65" fmla="*/ 29 h 155"/>
                  <a:gd name="T66" fmla="*/ 0 w 385"/>
                  <a:gd name="T67" fmla="*/ 19 h 155"/>
                  <a:gd name="T68" fmla="*/ 0 w 385"/>
                  <a:gd name="T69" fmla="*/ 17 h 155"/>
                  <a:gd name="T70" fmla="*/ 0 w 385"/>
                  <a:gd name="T71" fmla="*/ 17 h 155"/>
                  <a:gd name="T72" fmla="*/ 0 w 385"/>
                  <a:gd name="T73" fmla="*/ 16 h 155"/>
                  <a:gd name="T74" fmla="*/ 0 w 385"/>
                  <a:gd name="T75" fmla="*/ 14 h 155"/>
                  <a:gd name="T76" fmla="*/ 0 w 385"/>
                  <a:gd name="T77" fmla="*/ 17 h 155"/>
                  <a:gd name="T78" fmla="*/ 0 w 385"/>
                  <a:gd name="T79" fmla="*/ 31 h 155"/>
                  <a:gd name="T80" fmla="*/ 0 w 385"/>
                  <a:gd name="T81" fmla="*/ 20 h 155"/>
                  <a:gd name="T82" fmla="*/ 0 w 385"/>
                  <a:gd name="T83" fmla="*/ 19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85" h="155">
                    <a:moveTo>
                      <a:pt x="0" y="89"/>
                    </a:moveTo>
                    <a:lnTo>
                      <a:pt x="12" y="89"/>
                    </a:lnTo>
                    <a:lnTo>
                      <a:pt x="12" y="71"/>
                    </a:lnTo>
                    <a:lnTo>
                      <a:pt x="12" y="77"/>
                    </a:lnTo>
                    <a:lnTo>
                      <a:pt x="24" y="77"/>
                    </a:lnTo>
                    <a:lnTo>
                      <a:pt x="18" y="77"/>
                    </a:lnTo>
                    <a:lnTo>
                      <a:pt x="24" y="71"/>
                    </a:lnTo>
                    <a:lnTo>
                      <a:pt x="24" y="77"/>
                    </a:lnTo>
                    <a:lnTo>
                      <a:pt x="30" y="71"/>
                    </a:lnTo>
                    <a:lnTo>
                      <a:pt x="30" y="77"/>
                    </a:lnTo>
                    <a:lnTo>
                      <a:pt x="30" y="71"/>
                    </a:lnTo>
                    <a:lnTo>
                      <a:pt x="36" y="65"/>
                    </a:lnTo>
                    <a:lnTo>
                      <a:pt x="42" y="59"/>
                    </a:lnTo>
                    <a:lnTo>
                      <a:pt x="42" y="65"/>
                    </a:lnTo>
                    <a:lnTo>
                      <a:pt x="42" y="59"/>
                    </a:lnTo>
                    <a:lnTo>
                      <a:pt x="48" y="65"/>
                    </a:lnTo>
                    <a:lnTo>
                      <a:pt x="48" y="77"/>
                    </a:lnTo>
                    <a:lnTo>
                      <a:pt x="54" y="71"/>
                    </a:lnTo>
                    <a:lnTo>
                      <a:pt x="54" y="65"/>
                    </a:lnTo>
                    <a:lnTo>
                      <a:pt x="60" y="53"/>
                    </a:lnTo>
                    <a:lnTo>
                      <a:pt x="60" y="0"/>
                    </a:lnTo>
                    <a:lnTo>
                      <a:pt x="60" y="143"/>
                    </a:lnTo>
                    <a:lnTo>
                      <a:pt x="66" y="137"/>
                    </a:lnTo>
                    <a:lnTo>
                      <a:pt x="66" y="83"/>
                    </a:lnTo>
                    <a:lnTo>
                      <a:pt x="72" y="77"/>
                    </a:lnTo>
                    <a:lnTo>
                      <a:pt x="72" y="89"/>
                    </a:lnTo>
                    <a:lnTo>
                      <a:pt x="78" y="95"/>
                    </a:lnTo>
                    <a:lnTo>
                      <a:pt x="78" y="89"/>
                    </a:lnTo>
                    <a:lnTo>
                      <a:pt x="78" y="95"/>
                    </a:lnTo>
                    <a:lnTo>
                      <a:pt x="84" y="89"/>
                    </a:lnTo>
                    <a:lnTo>
                      <a:pt x="84" y="77"/>
                    </a:lnTo>
                    <a:lnTo>
                      <a:pt x="90" y="71"/>
                    </a:lnTo>
                    <a:lnTo>
                      <a:pt x="96" y="77"/>
                    </a:lnTo>
                    <a:lnTo>
                      <a:pt x="96" y="71"/>
                    </a:lnTo>
                    <a:lnTo>
                      <a:pt x="96" y="77"/>
                    </a:lnTo>
                    <a:lnTo>
                      <a:pt x="102" y="71"/>
                    </a:lnTo>
                    <a:lnTo>
                      <a:pt x="102" y="77"/>
                    </a:lnTo>
                    <a:lnTo>
                      <a:pt x="102" y="71"/>
                    </a:lnTo>
                    <a:lnTo>
                      <a:pt x="108" y="77"/>
                    </a:lnTo>
                    <a:lnTo>
                      <a:pt x="108" y="71"/>
                    </a:lnTo>
                    <a:lnTo>
                      <a:pt x="114" y="65"/>
                    </a:lnTo>
                    <a:lnTo>
                      <a:pt x="114" y="59"/>
                    </a:lnTo>
                    <a:lnTo>
                      <a:pt x="114" y="65"/>
                    </a:lnTo>
                    <a:lnTo>
                      <a:pt x="126" y="77"/>
                    </a:lnTo>
                    <a:lnTo>
                      <a:pt x="126" y="83"/>
                    </a:lnTo>
                    <a:lnTo>
                      <a:pt x="126" y="77"/>
                    </a:lnTo>
                    <a:lnTo>
                      <a:pt x="132" y="71"/>
                    </a:lnTo>
                    <a:lnTo>
                      <a:pt x="132" y="6"/>
                    </a:lnTo>
                    <a:lnTo>
                      <a:pt x="132" y="137"/>
                    </a:lnTo>
                    <a:lnTo>
                      <a:pt x="138" y="143"/>
                    </a:lnTo>
                    <a:lnTo>
                      <a:pt x="138" y="149"/>
                    </a:lnTo>
                    <a:lnTo>
                      <a:pt x="138" y="83"/>
                    </a:lnTo>
                    <a:lnTo>
                      <a:pt x="144" y="89"/>
                    </a:lnTo>
                    <a:lnTo>
                      <a:pt x="150" y="95"/>
                    </a:lnTo>
                    <a:lnTo>
                      <a:pt x="150" y="89"/>
                    </a:lnTo>
                    <a:lnTo>
                      <a:pt x="150" y="95"/>
                    </a:lnTo>
                    <a:lnTo>
                      <a:pt x="156" y="89"/>
                    </a:lnTo>
                    <a:lnTo>
                      <a:pt x="156" y="77"/>
                    </a:lnTo>
                    <a:lnTo>
                      <a:pt x="162" y="71"/>
                    </a:lnTo>
                    <a:lnTo>
                      <a:pt x="162" y="77"/>
                    </a:lnTo>
                    <a:lnTo>
                      <a:pt x="162" y="71"/>
                    </a:lnTo>
                    <a:lnTo>
                      <a:pt x="168" y="77"/>
                    </a:lnTo>
                    <a:lnTo>
                      <a:pt x="168" y="71"/>
                    </a:lnTo>
                    <a:lnTo>
                      <a:pt x="168" y="77"/>
                    </a:lnTo>
                    <a:lnTo>
                      <a:pt x="174" y="77"/>
                    </a:lnTo>
                    <a:lnTo>
                      <a:pt x="180" y="77"/>
                    </a:lnTo>
                    <a:lnTo>
                      <a:pt x="186" y="71"/>
                    </a:lnTo>
                    <a:lnTo>
                      <a:pt x="186" y="65"/>
                    </a:lnTo>
                    <a:lnTo>
                      <a:pt x="186" y="71"/>
                    </a:lnTo>
                    <a:lnTo>
                      <a:pt x="192" y="65"/>
                    </a:lnTo>
                    <a:lnTo>
                      <a:pt x="192" y="83"/>
                    </a:lnTo>
                    <a:lnTo>
                      <a:pt x="198" y="77"/>
                    </a:lnTo>
                    <a:lnTo>
                      <a:pt x="198" y="83"/>
                    </a:lnTo>
                    <a:lnTo>
                      <a:pt x="204" y="77"/>
                    </a:lnTo>
                    <a:lnTo>
                      <a:pt x="204" y="6"/>
                    </a:lnTo>
                    <a:lnTo>
                      <a:pt x="204" y="113"/>
                    </a:lnTo>
                    <a:lnTo>
                      <a:pt x="210" y="125"/>
                    </a:lnTo>
                    <a:lnTo>
                      <a:pt x="210" y="149"/>
                    </a:lnTo>
                    <a:lnTo>
                      <a:pt x="210" y="89"/>
                    </a:lnTo>
                    <a:lnTo>
                      <a:pt x="222" y="89"/>
                    </a:lnTo>
                    <a:lnTo>
                      <a:pt x="222" y="95"/>
                    </a:lnTo>
                    <a:lnTo>
                      <a:pt x="228" y="89"/>
                    </a:lnTo>
                    <a:lnTo>
                      <a:pt x="228" y="77"/>
                    </a:lnTo>
                    <a:lnTo>
                      <a:pt x="235" y="77"/>
                    </a:lnTo>
                    <a:lnTo>
                      <a:pt x="241" y="77"/>
                    </a:lnTo>
                    <a:lnTo>
                      <a:pt x="247" y="77"/>
                    </a:lnTo>
                    <a:lnTo>
                      <a:pt x="253" y="77"/>
                    </a:lnTo>
                    <a:lnTo>
                      <a:pt x="265" y="71"/>
                    </a:lnTo>
                    <a:lnTo>
                      <a:pt x="265" y="65"/>
                    </a:lnTo>
                    <a:lnTo>
                      <a:pt x="265" y="77"/>
                    </a:lnTo>
                    <a:lnTo>
                      <a:pt x="271" y="83"/>
                    </a:lnTo>
                    <a:lnTo>
                      <a:pt x="271" y="77"/>
                    </a:lnTo>
                    <a:lnTo>
                      <a:pt x="271" y="83"/>
                    </a:lnTo>
                    <a:lnTo>
                      <a:pt x="277" y="77"/>
                    </a:lnTo>
                    <a:lnTo>
                      <a:pt x="277" y="6"/>
                    </a:lnTo>
                    <a:lnTo>
                      <a:pt x="277" y="125"/>
                    </a:lnTo>
                    <a:lnTo>
                      <a:pt x="283" y="131"/>
                    </a:lnTo>
                    <a:lnTo>
                      <a:pt x="283" y="149"/>
                    </a:lnTo>
                    <a:lnTo>
                      <a:pt x="283" y="89"/>
                    </a:lnTo>
                    <a:lnTo>
                      <a:pt x="289" y="83"/>
                    </a:lnTo>
                    <a:lnTo>
                      <a:pt x="301" y="95"/>
                    </a:lnTo>
                    <a:lnTo>
                      <a:pt x="295" y="95"/>
                    </a:lnTo>
                    <a:lnTo>
                      <a:pt x="301" y="77"/>
                    </a:lnTo>
                    <a:lnTo>
                      <a:pt x="313" y="77"/>
                    </a:lnTo>
                    <a:lnTo>
                      <a:pt x="307" y="77"/>
                    </a:lnTo>
                    <a:lnTo>
                      <a:pt x="313" y="77"/>
                    </a:lnTo>
                    <a:lnTo>
                      <a:pt x="319" y="77"/>
                    </a:lnTo>
                    <a:lnTo>
                      <a:pt x="325" y="77"/>
                    </a:lnTo>
                    <a:lnTo>
                      <a:pt x="331" y="71"/>
                    </a:lnTo>
                    <a:lnTo>
                      <a:pt x="331" y="65"/>
                    </a:lnTo>
                    <a:lnTo>
                      <a:pt x="331" y="71"/>
                    </a:lnTo>
                    <a:lnTo>
                      <a:pt x="337" y="65"/>
                    </a:lnTo>
                    <a:lnTo>
                      <a:pt x="337" y="83"/>
                    </a:lnTo>
                    <a:lnTo>
                      <a:pt x="343" y="83"/>
                    </a:lnTo>
                    <a:lnTo>
                      <a:pt x="349" y="77"/>
                    </a:lnTo>
                    <a:lnTo>
                      <a:pt x="349" y="6"/>
                    </a:lnTo>
                    <a:lnTo>
                      <a:pt x="349" y="131"/>
                    </a:lnTo>
                    <a:lnTo>
                      <a:pt x="355" y="137"/>
                    </a:lnTo>
                    <a:lnTo>
                      <a:pt x="355" y="155"/>
                    </a:lnTo>
                    <a:lnTo>
                      <a:pt x="355" y="89"/>
                    </a:lnTo>
                    <a:lnTo>
                      <a:pt x="367" y="89"/>
                    </a:lnTo>
                    <a:lnTo>
                      <a:pt x="367" y="101"/>
                    </a:lnTo>
                    <a:lnTo>
                      <a:pt x="373" y="95"/>
                    </a:lnTo>
                    <a:lnTo>
                      <a:pt x="373" y="83"/>
                    </a:lnTo>
                    <a:lnTo>
                      <a:pt x="385" y="83"/>
                    </a:lnTo>
                    <a:lnTo>
                      <a:pt x="379" y="83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" name="Freeform 120">
                <a:extLst>
                  <a:ext uri="{FF2B5EF4-FFF2-40B4-BE49-F238E27FC236}">
                    <a16:creationId xmlns:a16="http://schemas.microsoft.com/office/drawing/2014/main" id="{E699367C-48F3-FC49-95A4-E1820F9FB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729"/>
                <a:ext cx="99" cy="83"/>
              </a:xfrm>
              <a:custGeom>
                <a:avLst/>
                <a:gdLst>
                  <a:gd name="T0" fmla="*/ 0 w 386"/>
                  <a:gd name="T1" fmla="*/ 17 h 155"/>
                  <a:gd name="T2" fmla="*/ 0 w 386"/>
                  <a:gd name="T3" fmla="*/ 14 h 155"/>
                  <a:gd name="T4" fmla="*/ 0 w 386"/>
                  <a:gd name="T5" fmla="*/ 19 h 155"/>
                  <a:gd name="T6" fmla="*/ 0 w 386"/>
                  <a:gd name="T7" fmla="*/ 17 h 155"/>
                  <a:gd name="T8" fmla="*/ 0 w 386"/>
                  <a:gd name="T9" fmla="*/ 2 h 155"/>
                  <a:gd name="T10" fmla="*/ 0 w 386"/>
                  <a:gd name="T11" fmla="*/ 20 h 155"/>
                  <a:gd name="T12" fmla="*/ 0 w 386"/>
                  <a:gd name="T13" fmla="*/ 21 h 155"/>
                  <a:gd name="T14" fmla="*/ 0 w 386"/>
                  <a:gd name="T15" fmla="*/ 17 h 155"/>
                  <a:gd name="T16" fmla="*/ 0 w 386"/>
                  <a:gd name="T17" fmla="*/ 19 h 155"/>
                  <a:gd name="T18" fmla="*/ 0 w 386"/>
                  <a:gd name="T19" fmla="*/ 17 h 155"/>
                  <a:gd name="T20" fmla="*/ 0 w 386"/>
                  <a:gd name="T21" fmla="*/ 20 h 155"/>
                  <a:gd name="T22" fmla="*/ 0 w 386"/>
                  <a:gd name="T23" fmla="*/ 20 h 155"/>
                  <a:gd name="T24" fmla="*/ 0 w 386"/>
                  <a:gd name="T25" fmla="*/ 2 h 155"/>
                  <a:gd name="T26" fmla="*/ 0 w 386"/>
                  <a:gd name="T27" fmla="*/ 20 h 155"/>
                  <a:gd name="T28" fmla="*/ 0 w 386"/>
                  <a:gd name="T29" fmla="*/ 23 h 155"/>
                  <a:gd name="T30" fmla="*/ 0 w 386"/>
                  <a:gd name="T31" fmla="*/ 17 h 155"/>
                  <a:gd name="T32" fmla="*/ 0 w 386"/>
                  <a:gd name="T33" fmla="*/ 19 h 155"/>
                  <a:gd name="T34" fmla="*/ 0 w 386"/>
                  <a:gd name="T35" fmla="*/ 16 h 155"/>
                  <a:gd name="T36" fmla="*/ 0 w 386"/>
                  <a:gd name="T37" fmla="*/ 17 h 155"/>
                  <a:gd name="T38" fmla="*/ 0 w 386"/>
                  <a:gd name="T39" fmla="*/ 20 h 155"/>
                  <a:gd name="T40" fmla="*/ 0 w 386"/>
                  <a:gd name="T41" fmla="*/ 2 h 155"/>
                  <a:gd name="T42" fmla="*/ 0 w 386"/>
                  <a:gd name="T43" fmla="*/ 20 h 155"/>
                  <a:gd name="T44" fmla="*/ 0 w 386"/>
                  <a:gd name="T45" fmla="*/ 21 h 155"/>
                  <a:gd name="T46" fmla="*/ 0 w 386"/>
                  <a:gd name="T47" fmla="*/ 19 h 155"/>
                  <a:gd name="T48" fmla="*/ 0 w 386"/>
                  <a:gd name="T49" fmla="*/ 16 h 155"/>
                  <a:gd name="T50" fmla="*/ 0 w 386"/>
                  <a:gd name="T51" fmla="*/ 17 h 155"/>
                  <a:gd name="T52" fmla="*/ 0 w 386"/>
                  <a:gd name="T53" fmla="*/ 17 h 155"/>
                  <a:gd name="T54" fmla="*/ 0 w 386"/>
                  <a:gd name="T55" fmla="*/ 34 h 155"/>
                  <a:gd name="T56" fmla="*/ 0 w 386"/>
                  <a:gd name="T57" fmla="*/ 31 h 155"/>
                  <a:gd name="T58" fmla="*/ 0 w 386"/>
                  <a:gd name="T59" fmla="*/ 20 h 155"/>
                  <a:gd name="T60" fmla="*/ 0 w 386"/>
                  <a:gd name="T61" fmla="*/ 19 h 155"/>
                  <a:gd name="T62" fmla="*/ 0 w 386"/>
                  <a:gd name="T63" fmla="*/ 16 h 155"/>
                  <a:gd name="T64" fmla="*/ 0 w 386"/>
                  <a:gd name="T65" fmla="*/ 17 h 155"/>
                  <a:gd name="T66" fmla="*/ 0 w 386"/>
                  <a:gd name="T67" fmla="*/ 14 h 155"/>
                  <a:gd name="T68" fmla="*/ 0 w 386"/>
                  <a:gd name="T69" fmla="*/ 17 h 155"/>
                  <a:gd name="T70" fmla="*/ 0 w 386"/>
                  <a:gd name="T71" fmla="*/ 16 h 155"/>
                  <a:gd name="T72" fmla="*/ 0 w 386"/>
                  <a:gd name="T73" fmla="*/ 7 h 155"/>
                  <a:gd name="T74" fmla="*/ 0 w 386"/>
                  <a:gd name="T75" fmla="*/ 29 h 155"/>
                  <a:gd name="T76" fmla="*/ 0 w 386"/>
                  <a:gd name="T77" fmla="*/ 16 h 155"/>
                  <a:gd name="T78" fmla="*/ 0 w 386"/>
                  <a:gd name="T79" fmla="*/ 17 h 155"/>
                  <a:gd name="T80" fmla="*/ 0 w 386"/>
                  <a:gd name="T81" fmla="*/ 16 h 155"/>
                  <a:gd name="T82" fmla="*/ 0 w 386"/>
                  <a:gd name="T83" fmla="*/ 13 h 15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86" h="155">
                    <a:moveTo>
                      <a:pt x="0" y="77"/>
                    </a:moveTo>
                    <a:lnTo>
                      <a:pt x="6" y="77"/>
                    </a:lnTo>
                    <a:lnTo>
                      <a:pt x="12" y="77"/>
                    </a:lnTo>
                    <a:lnTo>
                      <a:pt x="18" y="77"/>
                    </a:lnTo>
                    <a:lnTo>
                      <a:pt x="24" y="71"/>
                    </a:lnTo>
                    <a:lnTo>
                      <a:pt x="24" y="65"/>
                    </a:lnTo>
                    <a:lnTo>
                      <a:pt x="24" y="71"/>
                    </a:lnTo>
                    <a:lnTo>
                      <a:pt x="30" y="65"/>
                    </a:lnTo>
                    <a:lnTo>
                      <a:pt x="30" y="83"/>
                    </a:lnTo>
                    <a:lnTo>
                      <a:pt x="30" y="77"/>
                    </a:lnTo>
                    <a:lnTo>
                      <a:pt x="36" y="83"/>
                    </a:lnTo>
                    <a:lnTo>
                      <a:pt x="36" y="77"/>
                    </a:lnTo>
                    <a:lnTo>
                      <a:pt x="36" y="83"/>
                    </a:lnTo>
                    <a:lnTo>
                      <a:pt x="42" y="77"/>
                    </a:lnTo>
                    <a:lnTo>
                      <a:pt x="42" y="12"/>
                    </a:lnTo>
                    <a:lnTo>
                      <a:pt x="42" y="143"/>
                    </a:lnTo>
                    <a:lnTo>
                      <a:pt x="48" y="149"/>
                    </a:lnTo>
                    <a:lnTo>
                      <a:pt x="48" y="89"/>
                    </a:lnTo>
                    <a:lnTo>
                      <a:pt x="60" y="89"/>
                    </a:lnTo>
                    <a:lnTo>
                      <a:pt x="60" y="101"/>
                    </a:lnTo>
                    <a:lnTo>
                      <a:pt x="66" y="95"/>
                    </a:lnTo>
                    <a:lnTo>
                      <a:pt x="66" y="83"/>
                    </a:lnTo>
                    <a:lnTo>
                      <a:pt x="72" y="77"/>
                    </a:lnTo>
                    <a:lnTo>
                      <a:pt x="72" y="83"/>
                    </a:lnTo>
                    <a:lnTo>
                      <a:pt x="78" y="83"/>
                    </a:lnTo>
                    <a:lnTo>
                      <a:pt x="84" y="83"/>
                    </a:lnTo>
                    <a:lnTo>
                      <a:pt x="90" y="77"/>
                    </a:lnTo>
                    <a:lnTo>
                      <a:pt x="96" y="71"/>
                    </a:lnTo>
                    <a:lnTo>
                      <a:pt x="96" y="77"/>
                    </a:lnTo>
                    <a:lnTo>
                      <a:pt x="96" y="71"/>
                    </a:lnTo>
                    <a:lnTo>
                      <a:pt x="102" y="77"/>
                    </a:lnTo>
                    <a:lnTo>
                      <a:pt x="102" y="89"/>
                    </a:lnTo>
                    <a:lnTo>
                      <a:pt x="102" y="83"/>
                    </a:lnTo>
                    <a:lnTo>
                      <a:pt x="108" y="89"/>
                    </a:lnTo>
                    <a:lnTo>
                      <a:pt x="108" y="59"/>
                    </a:lnTo>
                    <a:lnTo>
                      <a:pt x="115" y="53"/>
                    </a:lnTo>
                    <a:lnTo>
                      <a:pt x="115" y="12"/>
                    </a:lnTo>
                    <a:lnTo>
                      <a:pt x="115" y="155"/>
                    </a:lnTo>
                    <a:lnTo>
                      <a:pt x="121" y="149"/>
                    </a:lnTo>
                    <a:lnTo>
                      <a:pt x="121" y="89"/>
                    </a:lnTo>
                    <a:lnTo>
                      <a:pt x="127" y="83"/>
                    </a:lnTo>
                    <a:lnTo>
                      <a:pt x="127" y="95"/>
                    </a:lnTo>
                    <a:lnTo>
                      <a:pt x="133" y="101"/>
                    </a:lnTo>
                    <a:lnTo>
                      <a:pt x="139" y="95"/>
                    </a:lnTo>
                    <a:lnTo>
                      <a:pt x="139" y="83"/>
                    </a:lnTo>
                    <a:lnTo>
                      <a:pt x="145" y="77"/>
                    </a:lnTo>
                    <a:lnTo>
                      <a:pt x="145" y="83"/>
                    </a:lnTo>
                    <a:lnTo>
                      <a:pt x="145" y="77"/>
                    </a:lnTo>
                    <a:lnTo>
                      <a:pt x="151" y="83"/>
                    </a:lnTo>
                    <a:lnTo>
                      <a:pt x="157" y="83"/>
                    </a:lnTo>
                    <a:lnTo>
                      <a:pt x="163" y="77"/>
                    </a:lnTo>
                    <a:lnTo>
                      <a:pt x="169" y="71"/>
                    </a:lnTo>
                    <a:lnTo>
                      <a:pt x="169" y="77"/>
                    </a:lnTo>
                    <a:lnTo>
                      <a:pt x="169" y="71"/>
                    </a:lnTo>
                    <a:lnTo>
                      <a:pt x="175" y="77"/>
                    </a:lnTo>
                    <a:lnTo>
                      <a:pt x="175" y="89"/>
                    </a:lnTo>
                    <a:lnTo>
                      <a:pt x="181" y="83"/>
                    </a:lnTo>
                    <a:lnTo>
                      <a:pt x="181" y="89"/>
                    </a:lnTo>
                    <a:lnTo>
                      <a:pt x="181" y="83"/>
                    </a:lnTo>
                    <a:lnTo>
                      <a:pt x="187" y="77"/>
                    </a:lnTo>
                    <a:lnTo>
                      <a:pt x="187" y="12"/>
                    </a:lnTo>
                    <a:lnTo>
                      <a:pt x="187" y="149"/>
                    </a:lnTo>
                    <a:lnTo>
                      <a:pt x="193" y="143"/>
                    </a:lnTo>
                    <a:lnTo>
                      <a:pt x="193" y="89"/>
                    </a:lnTo>
                    <a:lnTo>
                      <a:pt x="199" y="95"/>
                    </a:lnTo>
                    <a:lnTo>
                      <a:pt x="205" y="101"/>
                    </a:lnTo>
                    <a:lnTo>
                      <a:pt x="211" y="95"/>
                    </a:lnTo>
                    <a:lnTo>
                      <a:pt x="211" y="83"/>
                    </a:lnTo>
                    <a:lnTo>
                      <a:pt x="217" y="83"/>
                    </a:lnTo>
                    <a:lnTo>
                      <a:pt x="223" y="83"/>
                    </a:lnTo>
                    <a:lnTo>
                      <a:pt x="229" y="83"/>
                    </a:lnTo>
                    <a:lnTo>
                      <a:pt x="235" y="77"/>
                    </a:lnTo>
                    <a:lnTo>
                      <a:pt x="241" y="71"/>
                    </a:lnTo>
                    <a:lnTo>
                      <a:pt x="241" y="65"/>
                    </a:lnTo>
                    <a:lnTo>
                      <a:pt x="241" y="71"/>
                    </a:lnTo>
                    <a:lnTo>
                      <a:pt x="247" y="77"/>
                    </a:lnTo>
                    <a:lnTo>
                      <a:pt x="247" y="83"/>
                    </a:lnTo>
                    <a:lnTo>
                      <a:pt x="253" y="77"/>
                    </a:lnTo>
                    <a:lnTo>
                      <a:pt x="253" y="41"/>
                    </a:lnTo>
                    <a:lnTo>
                      <a:pt x="259" y="35"/>
                    </a:lnTo>
                    <a:lnTo>
                      <a:pt x="259" y="149"/>
                    </a:lnTo>
                    <a:lnTo>
                      <a:pt x="259" y="6"/>
                    </a:lnTo>
                    <a:lnTo>
                      <a:pt x="259" y="143"/>
                    </a:lnTo>
                    <a:lnTo>
                      <a:pt x="265" y="137"/>
                    </a:lnTo>
                    <a:lnTo>
                      <a:pt x="265" y="83"/>
                    </a:lnTo>
                    <a:lnTo>
                      <a:pt x="271" y="77"/>
                    </a:lnTo>
                    <a:lnTo>
                      <a:pt x="271" y="89"/>
                    </a:lnTo>
                    <a:lnTo>
                      <a:pt x="277" y="95"/>
                    </a:lnTo>
                    <a:lnTo>
                      <a:pt x="277" y="89"/>
                    </a:lnTo>
                    <a:lnTo>
                      <a:pt x="283" y="83"/>
                    </a:lnTo>
                    <a:lnTo>
                      <a:pt x="283" y="71"/>
                    </a:lnTo>
                    <a:lnTo>
                      <a:pt x="289" y="77"/>
                    </a:lnTo>
                    <a:lnTo>
                      <a:pt x="289" y="71"/>
                    </a:lnTo>
                    <a:lnTo>
                      <a:pt x="289" y="77"/>
                    </a:lnTo>
                    <a:lnTo>
                      <a:pt x="295" y="77"/>
                    </a:lnTo>
                    <a:lnTo>
                      <a:pt x="301" y="77"/>
                    </a:lnTo>
                    <a:lnTo>
                      <a:pt x="307" y="71"/>
                    </a:lnTo>
                    <a:lnTo>
                      <a:pt x="307" y="77"/>
                    </a:lnTo>
                    <a:lnTo>
                      <a:pt x="307" y="65"/>
                    </a:lnTo>
                    <a:lnTo>
                      <a:pt x="313" y="59"/>
                    </a:lnTo>
                    <a:lnTo>
                      <a:pt x="313" y="71"/>
                    </a:lnTo>
                    <a:lnTo>
                      <a:pt x="319" y="77"/>
                    </a:lnTo>
                    <a:lnTo>
                      <a:pt x="319" y="71"/>
                    </a:lnTo>
                    <a:lnTo>
                      <a:pt x="319" y="77"/>
                    </a:lnTo>
                    <a:lnTo>
                      <a:pt x="325" y="71"/>
                    </a:lnTo>
                    <a:lnTo>
                      <a:pt x="325" y="77"/>
                    </a:lnTo>
                    <a:lnTo>
                      <a:pt x="325" y="35"/>
                    </a:lnTo>
                    <a:lnTo>
                      <a:pt x="331" y="30"/>
                    </a:lnTo>
                    <a:lnTo>
                      <a:pt x="331" y="0"/>
                    </a:lnTo>
                    <a:lnTo>
                      <a:pt x="331" y="137"/>
                    </a:lnTo>
                    <a:lnTo>
                      <a:pt x="337" y="131"/>
                    </a:lnTo>
                    <a:lnTo>
                      <a:pt x="337" y="71"/>
                    </a:lnTo>
                    <a:lnTo>
                      <a:pt x="343" y="77"/>
                    </a:lnTo>
                    <a:lnTo>
                      <a:pt x="343" y="71"/>
                    </a:lnTo>
                    <a:lnTo>
                      <a:pt x="343" y="83"/>
                    </a:lnTo>
                    <a:lnTo>
                      <a:pt x="349" y="83"/>
                    </a:lnTo>
                    <a:lnTo>
                      <a:pt x="355" y="77"/>
                    </a:lnTo>
                    <a:lnTo>
                      <a:pt x="355" y="65"/>
                    </a:lnTo>
                    <a:lnTo>
                      <a:pt x="361" y="65"/>
                    </a:lnTo>
                    <a:lnTo>
                      <a:pt x="368" y="71"/>
                    </a:lnTo>
                    <a:lnTo>
                      <a:pt x="368" y="65"/>
                    </a:lnTo>
                    <a:lnTo>
                      <a:pt x="374" y="65"/>
                    </a:lnTo>
                    <a:lnTo>
                      <a:pt x="380" y="59"/>
                    </a:lnTo>
                    <a:lnTo>
                      <a:pt x="386" y="53"/>
                    </a:lnTo>
                    <a:lnTo>
                      <a:pt x="386" y="59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" name="Freeform 121">
                <a:extLst>
                  <a:ext uri="{FF2B5EF4-FFF2-40B4-BE49-F238E27FC236}">
                    <a16:creationId xmlns:a16="http://schemas.microsoft.com/office/drawing/2014/main" id="{054F6296-5A0C-AA42-A181-AB6316442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2729"/>
                <a:ext cx="89" cy="74"/>
              </a:xfrm>
              <a:custGeom>
                <a:avLst/>
                <a:gdLst>
                  <a:gd name="T0" fmla="*/ 0 w 349"/>
                  <a:gd name="T1" fmla="*/ 14 h 137"/>
                  <a:gd name="T2" fmla="*/ 0 w 349"/>
                  <a:gd name="T3" fmla="*/ 11 h 137"/>
                  <a:gd name="T4" fmla="*/ 0 w 349"/>
                  <a:gd name="T5" fmla="*/ 31 h 137"/>
                  <a:gd name="T6" fmla="*/ 0 w 349"/>
                  <a:gd name="T7" fmla="*/ 19 h 137"/>
                  <a:gd name="T8" fmla="*/ 0 w 349"/>
                  <a:gd name="T9" fmla="*/ 16 h 137"/>
                  <a:gd name="T10" fmla="*/ 0 w 349"/>
                  <a:gd name="T11" fmla="*/ 15 h 137"/>
                  <a:gd name="T12" fmla="*/ 0 w 349"/>
                  <a:gd name="T13" fmla="*/ 15 h 137"/>
                  <a:gd name="T14" fmla="*/ 0 w 349"/>
                  <a:gd name="T15" fmla="*/ 16 h 137"/>
                  <a:gd name="T16" fmla="*/ 0 w 349"/>
                  <a:gd name="T17" fmla="*/ 15 h 137"/>
                  <a:gd name="T18" fmla="*/ 0 w 349"/>
                  <a:gd name="T19" fmla="*/ 12 h 137"/>
                  <a:gd name="T20" fmla="*/ 0 w 349"/>
                  <a:gd name="T21" fmla="*/ 17 h 137"/>
                  <a:gd name="T22" fmla="*/ 0 w 349"/>
                  <a:gd name="T23" fmla="*/ 0 h 137"/>
                  <a:gd name="T24" fmla="*/ 0 w 349"/>
                  <a:gd name="T25" fmla="*/ 17 h 137"/>
                  <a:gd name="T26" fmla="*/ 0 w 349"/>
                  <a:gd name="T27" fmla="*/ 21 h 137"/>
                  <a:gd name="T28" fmla="*/ 0 w 349"/>
                  <a:gd name="T29" fmla="*/ 15 h 137"/>
                  <a:gd name="T30" fmla="*/ 0 w 349"/>
                  <a:gd name="T31" fmla="*/ 15 h 137"/>
                  <a:gd name="T32" fmla="*/ 0 w 349"/>
                  <a:gd name="T33" fmla="*/ 12 h 137"/>
                  <a:gd name="T34" fmla="*/ 0 w 349"/>
                  <a:gd name="T35" fmla="*/ 15 h 137"/>
                  <a:gd name="T36" fmla="*/ 0 w 349"/>
                  <a:gd name="T37" fmla="*/ 16 h 137"/>
                  <a:gd name="T38" fmla="*/ 0 w 349"/>
                  <a:gd name="T39" fmla="*/ 0 h 137"/>
                  <a:gd name="T40" fmla="*/ 0 w 349"/>
                  <a:gd name="T41" fmla="*/ 16 h 137"/>
                  <a:gd name="T42" fmla="*/ 0 w 349"/>
                  <a:gd name="T43" fmla="*/ 19 h 137"/>
                  <a:gd name="T44" fmla="*/ 0 w 349"/>
                  <a:gd name="T45" fmla="*/ 15 h 137"/>
                  <a:gd name="T46" fmla="*/ 0 w 349"/>
                  <a:gd name="T47" fmla="*/ 15 h 137"/>
                  <a:gd name="T48" fmla="*/ 0 w 349"/>
                  <a:gd name="T49" fmla="*/ 12 h 137"/>
                  <a:gd name="T50" fmla="*/ 0 w 349"/>
                  <a:gd name="T51" fmla="*/ 14 h 137"/>
                  <a:gd name="T52" fmla="*/ 0 w 349"/>
                  <a:gd name="T53" fmla="*/ 14 h 137"/>
                  <a:gd name="T54" fmla="*/ 0 w 349"/>
                  <a:gd name="T55" fmla="*/ 29 h 137"/>
                  <a:gd name="T56" fmla="*/ 0 w 349"/>
                  <a:gd name="T57" fmla="*/ 21 h 137"/>
                  <a:gd name="T58" fmla="*/ 0 w 349"/>
                  <a:gd name="T59" fmla="*/ 16 h 137"/>
                  <a:gd name="T60" fmla="*/ 0 w 349"/>
                  <a:gd name="T61" fmla="*/ 15 h 137"/>
                  <a:gd name="T62" fmla="*/ 0 w 349"/>
                  <a:gd name="T63" fmla="*/ 15 h 137"/>
                  <a:gd name="T64" fmla="*/ 0 w 349"/>
                  <a:gd name="T65" fmla="*/ 15 h 137"/>
                  <a:gd name="T66" fmla="*/ 0 w 349"/>
                  <a:gd name="T67" fmla="*/ 14 h 137"/>
                  <a:gd name="T68" fmla="*/ 0 w 349"/>
                  <a:gd name="T69" fmla="*/ 14 h 137"/>
                  <a:gd name="T70" fmla="*/ 0 w 349"/>
                  <a:gd name="T71" fmla="*/ 16 h 137"/>
                  <a:gd name="T72" fmla="*/ 0 w 349"/>
                  <a:gd name="T73" fmla="*/ 8 h 137"/>
                  <a:gd name="T74" fmla="*/ 0 w 349"/>
                  <a:gd name="T75" fmla="*/ 29 h 137"/>
                  <a:gd name="T76" fmla="*/ 0 w 349"/>
                  <a:gd name="T77" fmla="*/ 19 h 137"/>
                  <a:gd name="T78" fmla="*/ 0 w 349"/>
                  <a:gd name="T79" fmla="*/ 16 h 137"/>
                  <a:gd name="T80" fmla="*/ 0 w 349"/>
                  <a:gd name="T81" fmla="*/ 16 h 137"/>
                  <a:gd name="T82" fmla="*/ 0 w 349"/>
                  <a:gd name="T83" fmla="*/ 15 h 1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49" h="137">
                    <a:moveTo>
                      <a:pt x="0" y="59"/>
                    </a:moveTo>
                    <a:lnTo>
                      <a:pt x="0" y="53"/>
                    </a:lnTo>
                    <a:lnTo>
                      <a:pt x="6" y="59"/>
                    </a:lnTo>
                    <a:lnTo>
                      <a:pt x="6" y="71"/>
                    </a:lnTo>
                    <a:lnTo>
                      <a:pt x="12" y="65"/>
                    </a:lnTo>
                    <a:lnTo>
                      <a:pt x="12" y="47"/>
                    </a:lnTo>
                    <a:lnTo>
                      <a:pt x="18" y="41"/>
                    </a:lnTo>
                    <a:lnTo>
                      <a:pt x="18" y="0"/>
                    </a:lnTo>
                    <a:lnTo>
                      <a:pt x="18" y="137"/>
                    </a:lnTo>
                    <a:lnTo>
                      <a:pt x="24" y="131"/>
                    </a:lnTo>
                    <a:lnTo>
                      <a:pt x="24" y="77"/>
                    </a:lnTo>
                    <a:lnTo>
                      <a:pt x="30" y="83"/>
                    </a:lnTo>
                    <a:lnTo>
                      <a:pt x="36" y="89"/>
                    </a:lnTo>
                    <a:lnTo>
                      <a:pt x="42" y="83"/>
                    </a:lnTo>
                    <a:lnTo>
                      <a:pt x="42" y="71"/>
                    </a:lnTo>
                    <a:lnTo>
                      <a:pt x="48" y="65"/>
                    </a:lnTo>
                    <a:lnTo>
                      <a:pt x="48" y="71"/>
                    </a:lnTo>
                    <a:lnTo>
                      <a:pt x="48" y="65"/>
                    </a:lnTo>
                    <a:lnTo>
                      <a:pt x="54" y="71"/>
                    </a:lnTo>
                    <a:lnTo>
                      <a:pt x="54" y="65"/>
                    </a:lnTo>
                    <a:lnTo>
                      <a:pt x="54" y="71"/>
                    </a:lnTo>
                    <a:lnTo>
                      <a:pt x="60" y="65"/>
                    </a:lnTo>
                    <a:lnTo>
                      <a:pt x="60" y="71"/>
                    </a:lnTo>
                    <a:lnTo>
                      <a:pt x="66" y="65"/>
                    </a:lnTo>
                    <a:lnTo>
                      <a:pt x="66" y="71"/>
                    </a:lnTo>
                    <a:lnTo>
                      <a:pt x="66" y="65"/>
                    </a:lnTo>
                    <a:lnTo>
                      <a:pt x="72" y="59"/>
                    </a:lnTo>
                    <a:lnTo>
                      <a:pt x="72" y="65"/>
                    </a:lnTo>
                    <a:lnTo>
                      <a:pt x="72" y="53"/>
                    </a:lnTo>
                    <a:lnTo>
                      <a:pt x="72" y="59"/>
                    </a:lnTo>
                    <a:lnTo>
                      <a:pt x="84" y="71"/>
                    </a:lnTo>
                    <a:lnTo>
                      <a:pt x="84" y="77"/>
                    </a:lnTo>
                    <a:lnTo>
                      <a:pt x="84" y="35"/>
                    </a:lnTo>
                    <a:lnTo>
                      <a:pt x="90" y="30"/>
                    </a:lnTo>
                    <a:lnTo>
                      <a:pt x="90" y="0"/>
                    </a:lnTo>
                    <a:lnTo>
                      <a:pt x="90" y="137"/>
                    </a:lnTo>
                    <a:lnTo>
                      <a:pt x="96" y="131"/>
                    </a:lnTo>
                    <a:lnTo>
                      <a:pt x="96" y="77"/>
                    </a:lnTo>
                    <a:lnTo>
                      <a:pt x="102" y="71"/>
                    </a:lnTo>
                    <a:lnTo>
                      <a:pt x="102" y="83"/>
                    </a:lnTo>
                    <a:lnTo>
                      <a:pt x="108" y="89"/>
                    </a:lnTo>
                    <a:lnTo>
                      <a:pt x="108" y="83"/>
                    </a:lnTo>
                    <a:lnTo>
                      <a:pt x="114" y="77"/>
                    </a:lnTo>
                    <a:lnTo>
                      <a:pt x="114" y="65"/>
                    </a:lnTo>
                    <a:lnTo>
                      <a:pt x="126" y="65"/>
                    </a:lnTo>
                    <a:lnTo>
                      <a:pt x="126" y="71"/>
                    </a:lnTo>
                    <a:lnTo>
                      <a:pt x="126" y="65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44" y="53"/>
                    </a:lnTo>
                    <a:lnTo>
                      <a:pt x="144" y="59"/>
                    </a:lnTo>
                    <a:lnTo>
                      <a:pt x="150" y="65"/>
                    </a:lnTo>
                    <a:lnTo>
                      <a:pt x="150" y="71"/>
                    </a:lnTo>
                    <a:lnTo>
                      <a:pt x="156" y="65"/>
                    </a:lnTo>
                    <a:lnTo>
                      <a:pt x="156" y="71"/>
                    </a:lnTo>
                    <a:lnTo>
                      <a:pt x="156" y="30"/>
                    </a:lnTo>
                    <a:lnTo>
                      <a:pt x="162" y="24"/>
                    </a:lnTo>
                    <a:lnTo>
                      <a:pt x="162" y="0"/>
                    </a:lnTo>
                    <a:lnTo>
                      <a:pt x="162" y="131"/>
                    </a:lnTo>
                    <a:lnTo>
                      <a:pt x="168" y="125"/>
                    </a:lnTo>
                    <a:lnTo>
                      <a:pt x="168" y="71"/>
                    </a:lnTo>
                    <a:lnTo>
                      <a:pt x="174" y="77"/>
                    </a:lnTo>
                    <a:lnTo>
                      <a:pt x="174" y="71"/>
                    </a:lnTo>
                    <a:lnTo>
                      <a:pt x="174" y="83"/>
                    </a:lnTo>
                    <a:lnTo>
                      <a:pt x="186" y="83"/>
                    </a:lnTo>
                    <a:lnTo>
                      <a:pt x="180" y="83"/>
                    </a:lnTo>
                    <a:lnTo>
                      <a:pt x="186" y="65"/>
                    </a:lnTo>
                    <a:lnTo>
                      <a:pt x="192" y="65"/>
                    </a:lnTo>
                    <a:lnTo>
                      <a:pt x="204" y="65"/>
                    </a:lnTo>
                    <a:lnTo>
                      <a:pt x="198" y="65"/>
                    </a:lnTo>
                    <a:lnTo>
                      <a:pt x="204" y="65"/>
                    </a:lnTo>
                    <a:lnTo>
                      <a:pt x="210" y="59"/>
                    </a:lnTo>
                    <a:lnTo>
                      <a:pt x="216" y="53"/>
                    </a:lnTo>
                    <a:lnTo>
                      <a:pt x="216" y="59"/>
                    </a:lnTo>
                    <a:lnTo>
                      <a:pt x="216" y="53"/>
                    </a:lnTo>
                    <a:lnTo>
                      <a:pt x="222" y="59"/>
                    </a:lnTo>
                    <a:lnTo>
                      <a:pt x="222" y="71"/>
                    </a:lnTo>
                    <a:lnTo>
                      <a:pt x="228" y="65"/>
                    </a:lnTo>
                    <a:lnTo>
                      <a:pt x="234" y="59"/>
                    </a:lnTo>
                    <a:lnTo>
                      <a:pt x="234" y="6"/>
                    </a:lnTo>
                    <a:lnTo>
                      <a:pt x="234" y="131"/>
                    </a:lnTo>
                    <a:lnTo>
                      <a:pt x="241" y="125"/>
                    </a:lnTo>
                    <a:lnTo>
                      <a:pt x="241" y="77"/>
                    </a:lnTo>
                    <a:lnTo>
                      <a:pt x="253" y="77"/>
                    </a:lnTo>
                    <a:lnTo>
                      <a:pt x="253" y="89"/>
                    </a:lnTo>
                    <a:lnTo>
                      <a:pt x="253" y="83"/>
                    </a:lnTo>
                    <a:lnTo>
                      <a:pt x="259" y="77"/>
                    </a:lnTo>
                    <a:lnTo>
                      <a:pt x="259" y="71"/>
                    </a:lnTo>
                    <a:lnTo>
                      <a:pt x="265" y="65"/>
                    </a:lnTo>
                    <a:lnTo>
                      <a:pt x="265" y="71"/>
                    </a:lnTo>
                    <a:lnTo>
                      <a:pt x="265" y="65"/>
                    </a:lnTo>
                    <a:lnTo>
                      <a:pt x="271" y="71"/>
                    </a:lnTo>
                    <a:lnTo>
                      <a:pt x="271" y="65"/>
                    </a:lnTo>
                    <a:lnTo>
                      <a:pt x="271" y="71"/>
                    </a:lnTo>
                    <a:lnTo>
                      <a:pt x="277" y="71"/>
                    </a:lnTo>
                    <a:lnTo>
                      <a:pt x="283" y="65"/>
                    </a:lnTo>
                    <a:lnTo>
                      <a:pt x="283" y="71"/>
                    </a:lnTo>
                    <a:lnTo>
                      <a:pt x="283" y="65"/>
                    </a:lnTo>
                    <a:lnTo>
                      <a:pt x="289" y="59"/>
                    </a:lnTo>
                    <a:lnTo>
                      <a:pt x="289" y="65"/>
                    </a:lnTo>
                    <a:lnTo>
                      <a:pt x="289" y="59"/>
                    </a:lnTo>
                    <a:lnTo>
                      <a:pt x="295" y="65"/>
                    </a:lnTo>
                    <a:lnTo>
                      <a:pt x="295" y="77"/>
                    </a:lnTo>
                    <a:lnTo>
                      <a:pt x="295" y="71"/>
                    </a:lnTo>
                    <a:lnTo>
                      <a:pt x="301" y="65"/>
                    </a:lnTo>
                    <a:lnTo>
                      <a:pt x="301" y="41"/>
                    </a:lnTo>
                    <a:lnTo>
                      <a:pt x="307" y="35"/>
                    </a:lnTo>
                    <a:lnTo>
                      <a:pt x="307" y="6"/>
                    </a:lnTo>
                    <a:lnTo>
                      <a:pt x="307" y="131"/>
                    </a:lnTo>
                    <a:lnTo>
                      <a:pt x="313" y="125"/>
                    </a:lnTo>
                    <a:lnTo>
                      <a:pt x="313" y="71"/>
                    </a:lnTo>
                    <a:lnTo>
                      <a:pt x="319" y="77"/>
                    </a:lnTo>
                    <a:lnTo>
                      <a:pt x="325" y="83"/>
                    </a:lnTo>
                    <a:lnTo>
                      <a:pt x="325" y="89"/>
                    </a:lnTo>
                    <a:lnTo>
                      <a:pt x="325" y="83"/>
                    </a:lnTo>
                    <a:lnTo>
                      <a:pt x="337" y="71"/>
                    </a:lnTo>
                    <a:lnTo>
                      <a:pt x="337" y="65"/>
                    </a:lnTo>
                    <a:lnTo>
                      <a:pt x="343" y="71"/>
                    </a:lnTo>
                    <a:lnTo>
                      <a:pt x="343" y="65"/>
                    </a:lnTo>
                    <a:lnTo>
                      <a:pt x="343" y="71"/>
                    </a:lnTo>
                    <a:lnTo>
                      <a:pt x="349" y="65"/>
                    </a:lnTo>
                    <a:lnTo>
                      <a:pt x="349" y="71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" name="Freeform 122">
                <a:extLst>
                  <a:ext uri="{FF2B5EF4-FFF2-40B4-BE49-F238E27FC236}">
                    <a16:creationId xmlns:a16="http://schemas.microsoft.com/office/drawing/2014/main" id="{EF1C1B7A-6561-454C-BBB7-902D36800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" y="2729"/>
                <a:ext cx="101" cy="74"/>
              </a:xfrm>
              <a:custGeom>
                <a:avLst/>
                <a:gdLst>
                  <a:gd name="T0" fmla="*/ 0 w 391"/>
                  <a:gd name="T1" fmla="*/ 16 h 137"/>
                  <a:gd name="T2" fmla="*/ 0 w 391"/>
                  <a:gd name="T3" fmla="*/ 16 h 137"/>
                  <a:gd name="T4" fmla="*/ 0 w 391"/>
                  <a:gd name="T5" fmla="*/ 8 h 137"/>
                  <a:gd name="T6" fmla="*/ 0 w 391"/>
                  <a:gd name="T7" fmla="*/ 29 h 137"/>
                  <a:gd name="T8" fmla="*/ 0 w 391"/>
                  <a:gd name="T9" fmla="*/ 19 h 137"/>
                  <a:gd name="T10" fmla="*/ 0 w 391"/>
                  <a:gd name="T11" fmla="*/ 15 h 137"/>
                  <a:gd name="T12" fmla="*/ 0 w 391"/>
                  <a:gd name="T13" fmla="*/ 15 h 137"/>
                  <a:gd name="T14" fmla="*/ 0 w 391"/>
                  <a:gd name="T15" fmla="*/ 12 h 137"/>
                  <a:gd name="T16" fmla="*/ 0 w 391"/>
                  <a:gd name="T17" fmla="*/ 15 h 137"/>
                  <a:gd name="T18" fmla="*/ 0 w 391"/>
                  <a:gd name="T19" fmla="*/ 7 h 137"/>
                  <a:gd name="T20" fmla="*/ 0 w 391"/>
                  <a:gd name="T21" fmla="*/ 2 h 137"/>
                  <a:gd name="T22" fmla="*/ 0 w 391"/>
                  <a:gd name="T23" fmla="*/ 16 h 137"/>
                  <a:gd name="T24" fmla="*/ 0 w 391"/>
                  <a:gd name="T25" fmla="*/ 19 h 137"/>
                  <a:gd name="T26" fmla="*/ 0 w 391"/>
                  <a:gd name="T27" fmla="*/ 17 h 137"/>
                  <a:gd name="T28" fmla="*/ 0 w 391"/>
                  <a:gd name="T29" fmla="*/ 16 h 137"/>
                  <a:gd name="T30" fmla="*/ 0 w 391"/>
                  <a:gd name="T31" fmla="*/ 14 h 137"/>
                  <a:gd name="T32" fmla="*/ 0 w 391"/>
                  <a:gd name="T33" fmla="*/ 16 h 137"/>
                  <a:gd name="T34" fmla="*/ 0 w 391"/>
                  <a:gd name="T35" fmla="*/ 2 h 137"/>
                  <a:gd name="T36" fmla="*/ 0 w 391"/>
                  <a:gd name="T37" fmla="*/ 24 h 137"/>
                  <a:gd name="T38" fmla="*/ 0 w 391"/>
                  <a:gd name="T39" fmla="*/ 21 h 137"/>
                  <a:gd name="T40" fmla="*/ 0 w 391"/>
                  <a:gd name="T41" fmla="*/ 16 h 137"/>
                  <a:gd name="T42" fmla="*/ 0 w 391"/>
                  <a:gd name="T43" fmla="*/ 15 h 137"/>
                  <a:gd name="T44" fmla="*/ 0 w 391"/>
                  <a:gd name="T45" fmla="*/ 16 h 137"/>
                  <a:gd name="T46" fmla="*/ 0 w 391"/>
                  <a:gd name="T47" fmla="*/ 15 h 137"/>
                  <a:gd name="T48" fmla="*/ 0 w 391"/>
                  <a:gd name="T49" fmla="*/ 17 h 137"/>
                  <a:gd name="T50" fmla="*/ 0 w 391"/>
                  <a:gd name="T51" fmla="*/ 16 h 137"/>
                  <a:gd name="T52" fmla="*/ 0 w 391"/>
                  <a:gd name="T53" fmla="*/ 29 h 137"/>
                  <a:gd name="T54" fmla="*/ 0 w 391"/>
                  <a:gd name="T55" fmla="*/ 17 h 137"/>
                  <a:gd name="T56" fmla="*/ 0 w 391"/>
                  <a:gd name="T57" fmla="*/ 16 h 137"/>
                  <a:gd name="T58" fmla="*/ 0 w 391"/>
                  <a:gd name="T59" fmla="*/ 16 h 137"/>
                  <a:gd name="T60" fmla="*/ 0 w 391"/>
                  <a:gd name="T61" fmla="*/ 15 h 137"/>
                  <a:gd name="T62" fmla="*/ 0 w 391"/>
                  <a:gd name="T63" fmla="*/ 16 h 137"/>
                  <a:gd name="T64" fmla="*/ 0 w 391"/>
                  <a:gd name="T65" fmla="*/ 14 h 137"/>
                  <a:gd name="T66" fmla="*/ 0 w 391"/>
                  <a:gd name="T67" fmla="*/ 17 h 137"/>
                  <a:gd name="T68" fmla="*/ 0 w 391"/>
                  <a:gd name="T69" fmla="*/ 16 h 137"/>
                  <a:gd name="T70" fmla="*/ 0 w 391"/>
                  <a:gd name="T71" fmla="*/ 31 h 137"/>
                  <a:gd name="T72" fmla="*/ 0 w 391"/>
                  <a:gd name="T73" fmla="*/ 21 h 137"/>
                  <a:gd name="T74" fmla="*/ 0 w 391"/>
                  <a:gd name="T75" fmla="*/ 16 h 137"/>
                  <a:gd name="T76" fmla="*/ 0 w 391"/>
                  <a:gd name="T77" fmla="*/ 16 h 137"/>
                  <a:gd name="T78" fmla="*/ 0 w 391"/>
                  <a:gd name="T79" fmla="*/ 15 h 137"/>
                  <a:gd name="T80" fmla="*/ 0 w 391"/>
                  <a:gd name="T81" fmla="*/ 16 h 137"/>
                  <a:gd name="T82" fmla="*/ 0 w 391"/>
                  <a:gd name="T83" fmla="*/ 26 h 1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91" h="137">
                    <a:moveTo>
                      <a:pt x="0" y="71"/>
                    </a:moveTo>
                    <a:lnTo>
                      <a:pt x="6" y="65"/>
                    </a:lnTo>
                    <a:lnTo>
                      <a:pt x="6" y="71"/>
                    </a:lnTo>
                    <a:lnTo>
                      <a:pt x="6" y="65"/>
                    </a:lnTo>
                    <a:lnTo>
                      <a:pt x="12" y="59"/>
                    </a:lnTo>
                    <a:lnTo>
                      <a:pt x="24" y="71"/>
                    </a:lnTo>
                    <a:lnTo>
                      <a:pt x="18" y="71"/>
                    </a:lnTo>
                    <a:lnTo>
                      <a:pt x="24" y="41"/>
                    </a:lnTo>
                    <a:lnTo>
                      <a:pt x="30" y="35"/>
                    </a:lnTo>
                    <a:lnTo>
                      <a:pt x="30" y="6"/>
                    </a:lnTo>
                    <a:lnTo>
                      <a:pt x="30" y="131"/>
                    </a:lnTo>
                    <a:lnTo>
                      <a:pt x="36" y="125"/>
                    </a:lnTo>
                    <a:lnTo>
                      <a:pt x="36" y="71"/>
                    </a:lnTo>
                    <a:lnTo>
                      <a:pt x="42" y="77"/>
                    </a:lnTo>
                    <a:lnTo>
                      <a:pt x="48" y="83"/>
                    </a:lnTo>
                    <a:lnTo>
                      <a:pt x="48" y="77"/>
                    </a:lnTo>
                    <a:lnTo>
                      <a:pt x="54" y="83"/>
                    </a:lnTo>
                    <a:lnTo>
                      <a:pt x="54" y="65"/>
                    </a:lnTo>
                    <a:lnTo>
                      <a:pt x="66" y="65"/>
                    </a:lnTo>
                    <a:lnTo>
                      <a:pt x="60" y="65"/>
                    </a:lnTo>
                    <a:lnTo>
                      <a:pt x="66" y="65"/>
                    </a:lnTo>
                    <a:lnTo>
                      <a:pt x="72" y="65"/>
                    </a:lnTo>
                    <a:lnTo>
                      <a:pt x="78" y="59"/>
                    </a:lnTo>
                    <a:lnTo>
                      <a:pt x="84" y="53"/>
                    </a:lnTo>
                    <a:lnTo>
                      <a:pt x="84" y="65"/>
                    </a:lnTo>
                    <a:lnTo>
                      <a:pt x="90" y="71"/>
                    </a:lnTo>
                    <a:lnTo>
                      <a:pt x="90" y="65"/>
                    </a:lnTo>
                    <a:lnTo>
                      <a:pt x="90" y="71"/>
                    </a:lnTo>
                    <a:lnTo>
                      <a:pt x="96" y="65"/>
                    </a:lnTo>
                    <a:lnTo>
                      <a:pt x="96" y="30"/>
                    </a:lnTo>
                    <a:lnTo>
                      <a:pt x="102" y="24"/>
                    </a:lnTo>
                    <a:lnTo>
                      <a:pt x="102" y="137"/>
                    </a:lnTo>
                    <a:lnTo>
                      <a:pt x="102" y="6"/>
                    </a:lnTo>
                    <a:lnTo>
                      <a:pt x="102" y="131"/>
                    </a:lnTo>
                    <a:lnTo>
                      <a:pt x="108" y="125"/>
                    </a:lnTo>
                    <a:lnTo>
                      <a:pt x="108" y="71"/>
                    </a:lnTo>
                    <a:lnTo>
                      <a:pt x="114" y="77"/>
                    </a:lnTo>
                    <a:lnTo>
                      <a:pt x="114" y="71"/>
                    </a:lnTo>
                    <a:lnTo>
                      <a:pt x="114" y="83"/>
                    </a:lnTo>
                    <a:lnTo>
                      <a:pt x="120" y="89"/>
                    </a:lnTo>
                    <a:lnTo>
                      <a:pt x="120" y="83"/>
                    </a:lnTo>
                    <a:lnTo>
                      <a:pt x="126" y="77"/>
                    </a:lnTo>
                    <a:lnTo>
                      <a:pt x="126" y="65"/>
                    </a:lnTo>
                    <a:lnTo>
                      <a:pt x="132" y="65"/>
                    </a:lnTo>
                    <a:lnTo>
                      <a:pt x="138" y="71"/>
                    </a:lnTo>
                    <a:lnTo>
                      <a:pt x="138" y="65"/>
                    </a:lnTo>
                    <a:lnTo>
                      <a:pt x="144" y="65"/>
                    </a:lnTo>
                    <a:lnTo>
                      <a:pt x="151" y="59"/>
                    </a:lnTo>
                    <a:lnTo>
                      <a:pt x="157" y="53"/>
                    </a:lnTo>
                    <a:lnTo>
                      <a:pt x="157" y="65"/>
                    </a:lnTo>
                    <a:lnTo>
                      <a:pt x="163" y="71"/>
                    </a:lnTo>
                    <a:lnTo>
                      <a:pt x="169" y="65"/>
                    </a:lnTo>
                    <a:lnTo>
                      <a:pt x="169" y="6"/>
                    </a:lnTo>
                    <a:lnTo>
                      <a:pt x="175" y="12"/>
                    </a:lnTo>
                    <a:lnTo>
                      <a:pt x="175" y="131"/>
                    </a:lnTo>
                    <a:lnTo>
                      <a:pt x="175" y="119"/>
                    </a:lnTo>
                    <a:lnTo>
                      <a:pt x="181" y="107"/>
                    </a:lnTo>
                    <a:lnTo>
                      <a:pt x="181" y="71"/>
                    </a:lnTo>
                    <a:lnTo>
                      <a:pt x="181" y="77"/>
                    </a:lnTo>
                    <a:lnTo>
                      <a:pt x="193" y="89"/>
                    </a:lnTo>
                    <a:lnTo>
                      <a:pt x="187" y="89"/>
                    </a:lnTo>
                    <a:lnTo>
                      <a:pt x="193" y="77"/>
                    </a:lnTo>
                    <a:lnTo>
                      <a:pt x="199" y="71"/>
                    </a:lnTo>
                    <a:lnTo>
                      <a:pt x="199" y="65"/>
                    </a:lnTo>
                    <a:lnTo>
                      <a:pt x="205" y="71"/>
                    </a:lnTo>
                    <a:lnTo>
                      <a:pt x="205" y="65"/>
                    </a:lnTo>
                    <a:lnTo>
                      <a:pt x="205" y="71"/>
                    </a:lnTo>
                    <a:lnTo>
                      <a:pt x="211" y="71"/>
                    </a:lnTo>
                    <a:lnTo>
                      <a:pt x="217" y="71"/>
                    </a:lnTo>
                    <a:lnTo>
                      <a:pt x="223" y="65"/>
                    </a:lnTo>
                    <a:lnTo>
                      <a:pt x="223" y="59"/>
                    </a:lnTo>
                    <a:lnTo>
                      <a:pt x="223" y="65"/>
                    </a:lnTo>
                    <a:lnTo>
                      <a:pt x="229" y="59"/>
                    </a:lnTo>
                    <a:lnTo>
                      <a:pt x="229" y="71"/>
                    </a:lnTo>
                    <a:lnTo>
                      <a:pt x="235" y="77"/>
                    </a:lnTo>
                    <a:lnTo>
                      <a:pt x="235" y="71"/>
                    </a:lnTo>
                    <a:lnTo>
                      <a:pt x="235" y="77"/>
                    </a:lnTo>
                    <a:lnTo>
                      <a:pt x="241" y="71"/>
                    </a:lnTo>
                    <a:lnTo>
                      <a:pt x="241" y="0"/>
                    </a:lnTo>
                    <a:lnTo>
                      <a:pt x="241" y="119"/>
                    </a:lnTo>
                    <a:lnTo>
                      <a:pt x="247" y="125"/>
                    </a:lnTo>
                    <a:lnTo>
                      <a:pt x="247" y="137"/>
                    </a:lnTo>
                    <a:lnTo>
                      <a:pt x="247" y="83"/>
                    </a:lnTo>
                    <a:lnTo>
                      <a:pt x="253" y="77"/>
                    </a:lnTo>
                    <a:lnTo>
                      <a:pt x="265" y="89"/>
                    </a:lnTo>
                    <a:lnTo>
                      <a:pt x="259" y="89"/>
                    </a:lnTo>
                    <a:lnTo>
                      <a:pt x="265" y="71"/>
                    </a:lnTo>
                    <a:lnTo>
                      <a:pt x="271" y="65"/>
                    </a:lnTo>
                    <a:lnTo>
                      <a:pt x="271" y="71"/>
                    </a:lnTo>
                    <a:lnTo>
                      <a:pt x="277" y="71"/>
                    </a:lnTo>
                    <a:lnTo>
                      <a:pt x="283" y="71"/>
                    </a:lnTo>
                    <a:lnTo>
                      <a:pt x="289" y="65"/>
                    </a:lnTo>
                    <a:lnTo>
                      <a:pt x="289" y="71"/>
                    </a:lnTo>
                    <a:lnTo>
                      <a:pt x="289" y="65"/>
                    </a:lnTo>
                    <a:lnTo>
                      <a:pt x="295" y="71"/>
                    </a:lnTo>
                    <a:lnTo>
                      <a:pt x="295" y="59"/>
                    </a:lnTo>
                    <a:lnTo>
                      <a:pt x="295" y="65"/>
                    </a:lnTo>
                    <a:lnTo>
                      <a:pt x="301" y="59"/>
                    </a:lnTo>
                    <a:lnTo>
                      <a:pt x="301" y="77"/>
                    </a:lnTo>
                    <a:lnTo>
                      <a:pt x="307" y="71"/>
                    </a:lnTo>
                    <a:lnTo>
                      <a:pt x="307" y="77"/>
                    </a:lnTo>
                    <a:lnTo>
                      <a:pt x="307" y="71"/>
                    </a:lnTo>
                    <a:lnTo>
                      <a:pt x="307" y="77"/>
                    </a:lnTo>
                    <a:lnTo>
                      <a:pt x="313" y="71"/>
                    </a:lnTo>
                    <a:lnTo>
                      <a:pt x="313" y="6"/>
                    </a:lnTo>
                    <a:lnTo>
                      <a:pt x="313" y="131"/>
                    </a:lnTo>
                    <a:lnTo>
                      <a:pt x="319" y="137"/>
                    </a:lnTo>
                    <a:lnTo>
                      <a:pt x="319" y="77"/>
                    </a:lnTo>
                    <a:lnTo>
                      <a:pt x="325" y="77"/>
                    </a:lnTo>
                    <a:lnTo>
                      <a:pt x="337" y="89"/>
                    </a:lnTo>
                    <a:lnTo>
                      <a:pt x="331" y="89"/>
                    </a:lnTo>
                    <a:lnTo>
                      <a:pt x="337" y="71"/>
                    </a:lnTo>
                    <a:lnTo>
                      <a:pt x="343" y="71"/>
                    </a:lnTo>
                    <a:lnTo>
                      <a:pt x="349" y="71"/>
                    </a:lnTo>
                    <a:lnTo>
                      <a:pt x="355" y="71"/>
                    </a:lnTo>
                    <a:lnTo>
                      <a:pt x="361" y="71"/>
                    </a:lnTo>
                    <a:lnTo>
                      <a:pt x="367" y="65"/>
                    </a:lnTo>
                    <a:lnTo>
                      <a:pt x="367" y="59"/>
                    </a:lnTo>
                    <a:lnTo>
                      <a:pt x="367" y="65"/>
                    </a:lnTo>
                    <a:lnTo>
                      <a:pt x="373" y="59"/>
                    </a:lnTo>
                    <a:lnTo>
                      <a:pt x="373" y="71"/>
                    </a:lnTo>
                    <a:lnTo>
                      <a:pt x="379" y="71"/>
                    </a:lnTo>
                    <a:lnTo>
                      <a:pt x="385" y="65"/>
                    </a:lnTo>
                    <a:lnTo>
                      <a:pt x="385" y="6"/>
                    </a:lnTo>
                    <a:lnTo>
                      <a:pt x="385" y="113"/>
                    </a:lnTo>
                    <a:lnTo>
                      <a:pt x="391" y="119"/>
                    </a:lnTo>
                    <a:lnTo>
                      <a:pt x="391" y="131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" name="Freeform 123">
                <a:extLst>
                  <a:ext uri="{FF2B5EF4-FFF2-40B4-BE49-F238E27FC236}">
                    <a16:creationId xmlns:a16="http://schemas.microsoft.com/office/drawing/2014/main" id="{2681F042-50C9-7947-9109-7B913A9C0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8" y="2733"/>
                <a:ext cx="110" cy="74"/>
              </a:xfrm>
              <a:custGeom>
                <a:avLst/>
                <a:gdLst>
                  <a:gd name="T0" fmla="*/ 0 w 428"/>
                  <a:gd name="T1" fmla="*/ 16 h 137"/>
                  <a:gd name="T2" fmla="*/ 0 w 428"/>
                  <a:gd name="T3" fmla="*/ 15 h 137"/>
                  <a:gd name="T4" fmla="*/ 0 w 428"/>
                  <a:gd name="T5" fmla="*/ 16 h 137"/>
                  <a:gd name="T6" fmla="*/ 0 w 428"/>
                  <a:gd name="T7" fmla="*/ 15 h 137"/>
                  <a:gd name="T8" fmla="*/ 0 w 428"/>
                  <a:gd name="T9" fmla="*/ 15 h 137"/>
                  <a:gd name="T10" fmla="*/ 0 w 428"/>
                  <a:gd name="T11" fmla="*/ 17 h 137"/>
                  <a:gd name="T12" fmla="*/ 0 w 428"/>
                  <a:gd name="T13" fmla="*/ 0 h 137"/>
                  <a:gd name="T14" fmla="*/ 0 w 428"/>
                  <a:gd name="T15" fmla="*/ 17 h 137"/>
                  <a:gd name="T16" fmla="*/ 0 w 428"/>
                  <a:gd name="T17" fmla="*/ 19 h 137"/>
                  <a:gd name="T18" fmla="*/ 0 w 428"/>
                  <a:gd name="T19" fmla="*/ 16 h 137"/>
                  <a:gd name="T20" fmla="*/ 0 w 428"/>
                  <a:gd name="T21" fmla="*/ 17 h 137"/>
                  <a:gd name="T22" fmla="*/ 0 w 428"/>
                  <a:gd name="T23" fmla="*/ 16 h 137"/>
                  <a:gd name="T24" fmla="*/ 0 w 428"/>
                  <a:gd name="T25" fmla="*/ 14 h 137"/>
                  <a:gd name="T26" fmla="*/ 0 w 428"/>
                  <a:gd name="T27" fmla="*/ 16 h 137"/>
                  <a:gd name="T28" fmla="*/ 0 w 428"/>
                  <a:gd name="T29" fmla="*/ 31 h 137"/>
                  <a:gd name="T30" fmla="*/ 0 w 428"/>
                  <a:gd name="T31" fmla="*/ 29 h 137"/>
                  <a:gd name="T32" fmla="*/ 0 w 428"/>
                  <a:gd name="T33" fmla="*/ 21 h 137"/>
                  <a:gd name="T34" fmla="*/ 0 w 428"/>
                  <a:gd name="T35" fmla="*/ 16 h 137"/>
                  <a:gd name="T36" fmla="*/ 0 w 428"/>
                  <a:gd name="T37" fmla="*/ 16 h 137"/>
                  <a:gd name="T38" fmla="*/ 0 w 428"/>
                  <a:gd name="T39" fmla="*/ 14 h 137"/>
                  <a:gd name="T40" fmla="*/ 0 w 428"/>
                  <a:gd name="T41" fmla="*/ 17 h 137"/>
                  <a:gd name="T42" fmla="*/ 0 w 428"/>
                  <a:gd name="T43" fmla="*/ 2 h 137"/>
                  <a:gd name="T44" fmla="*/ 0 w 428"/>
                  <a:gd name="T45" fmla="*/ 17 h 137"/>
                  <a:gd name="T46" fmla="*/ 0 w 428"/>
                  <a:gd name="T47" fmla="*/ 16 h 137"/>
                  <a:gd name="T48" fmla="*/ 0 w 428"/>
                  <a:gd name="T49" fmla="*/ 16 h 137"/>
                  <a:gd name="T50" fmla="*/ 0 w 428"/>
                  <a:gd name="T51" fmla="*/ 15 h 137"/>
                  <a:gd name="T52" fmla="*/ 0 w 428"/>
                  <a:gd name="T53" fmla="*/ 15 h 137"/>
                  <a:gd name="T54" fmla="*/ 0 w 428"/>
                  <a:gd name="T55" fmla="*/ 2 h 137"/>
                  <a:gd name="T56" fmla="*/ 0 w 428"/>
                  <a:gd name="T57" fmla="*/ 16 h 137"/>
                  <a:gd name="T58" fmla="*/ 0 w 428"/>
                  <a:gd name="T59" fmla="*/ 17 h 137"/>
                  <a:gd name="T60" fmla="*/ 0 w 428"/>
                  <a:gd name="T61" fmla="*/ 15 h 137"/>
                  <a:gd name="T62" fmla="*/ 0 w 428"/>
                  <a:gd name="T63" fmla="*/ 14 h 137"/>
                  <a:gd name="T64" fmla="*/ 0 w 428"/>
                  <a:gd name="T65" fmla="*/ 12 h 137"/>
                  <a:gd name="T66" fmla="*/ 0 w 428"/>
                  <a:gd name="T67" fmla="*/ 14 h 137"/>
                  <a:gd name="T68" fmla="*/ 0 w 428"/>
                  <a:gd name="T69" fmla="*/ 16 h 137"/>
                  <a:gd name="T70" fmla="*/ 0 w 428"/>
                  <a:gd name="T71" fmla="*/ 0 h 137"/>
                  <a:gd name="T72" fmla="*/ 0 w 428"/>
                  <a:gd name="T73" fmla="*/ 16 h 137"/>
                  <a:gd name="T74" fmla="*/ 0 w 428"/>
                  <a:gd name="T75" fmla="*/ 15 h 137"/>
                  <a:gd name="T76" fmla="*/ 0 w 428"/>
                  <a:gd name="T77" fmla="*/ 15 h 137"/>
                  <a:gd name="T78" fmla="*/ 0 w 428"/>
                  <a:gd name="T79" fmla="*/ 12 h 137"/>
                  <a:gd name="T80" fmla="*/ 0 w 428"/>
                  <a:gd name="T81" fmla="*/ 15 h 137"/>
                  <a:gd name="T82" fmla="*/ 0 w 428"/>
                  <a:gd name="T83" fmla="*/ 6 h 1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8" h="137">
                    <a:moveTo>
                      <a:pt x="0" y="125"/>
                    </a:moveTo>
                    <a:lnTo>
                      <a:pt x="0" y="71"/>
                    </a:lnTo>
                    <a:lnTo>
                      <a:pt x="6" y="71"/>
                    </a:lnTo>
                    <a:lnTo>
                      <a:pt x="19" y="83"/>
                    </a:lnTo>
                    <a:lnTo>
                      <a:pt x="13" y="83"/>
                    </a:lnTo>
                    <a:lnTo>
                      <a:pt x="19" y="65"/>
                    </a:lnTo>
                    <a:lnTo>
                      <a:pt x="25" y="65"/>
                    </a:lnTo>
                    <a:lnTo>
                      <a:pt x="31" y="65"/>
                    </a:lnTo>
                    <a:lnTo>
                      <a:pt x="37" y="71"/>
                    </a:lnTo>
                    <a:lnTo>
                      <a:pt x="43" y="65"/>
                    </a:lnTo>
                    <a:lnTo>
                      <a:pt x="43" y="71"/>
                    </a:lnTo>
                    <a:lnTo>
                      <a:pt x="43" y="65"/>
                    </a:lnTo>
                    <a:lnTo>
                      <a:pt x="49" y="59"/>
                    </a:lnTo>
                    <a:lnTo>
                      <a:pt x="49" y="53"/>
                    </a:lnTo>
                    <a:lnTo>
                      <a:pt x="49" y="65"/>
                    </a:lnTo>
                    <a:lnTo>
                      <a:pt x="55" y="71"/>
                    </a:lnTo>
                    <a:lnTo>
                      <a:pt x="61" y="77"/>
                    </a:lnTo>
                    <a:lnTo>
                      <a:pt x="61" y="41"/>
                    </a:lnTo>
                    <a:lnTo>
                      <a:pt x="67" y="35"/>
                    </a:lnTo>
                    <a:lnTo>
                      <a:pt x="67" y="0"/>
                    </a:lnTo>
                    <a:lnTo>
                      <a:pt x="67" y="131"/>
                    </a:lnTo>
                    <a:lnTo>
                      <a:pt x="73" y="137"/>
                    </a:lnTo>
                    <a:lnTo>
                      <a:pt x="73" y="77"/>
                    </a:lnTo>
                    <a:lnTo>
                      <a:pt x="79" y="83"/>
                    </a:lnTo>
                    <a:lnTo>
                      <a:pt x="85" y="89"/>
                    </a:lnTo>
                    <a:lnTo>
                      <a:pt x="91" y="83"/>
                    </a:lnTo>
                    <a:lnTo>
                      <a:pt x="91" y="71"/>
                    </a:lnTo>
                    <a:lnTo>
                      <a:pt x="97" y="77"/>
                    </a:lnTo>
                    <a:lnTo>
                      <a:pt x="97" y="71"/>
                    </a:lnTo>
                    <a:lnTo>
                      <a:pt x="97" y="77"/>
                    </a:lnTo>
                    <a:lnTo>
                      <a:pt x="103" y="71"/>
                    </a:lnTo>
                    <a:lnTo>
                      <a:pt x="103" y="77"/>
                    </a:lnTo>
                    <a:lnTo>
                      <a:pt x="109" y="71"/>
                    </a:lnTo>
                    <a:lnTo>
                      <a:pt x="109" y="77"/>
                    </a:lnTo>
                    <a:lnTo>
                      <a:pt x="109" y="71"/>
                    </a:lnTo>
                    <a:lnTo>
                      <a:pt x="115" y="77"/>
                    </a:lnTo>
                    <a:lnTo>
                      <a:pt x="115" y="65"/>
                    </a:lnTo>
                    <a:lnTo>
                      <a:pt x="121" y="59"/>
                    </a:lnTo>
                    <a:lnTo>
                      <a:pt x="121" y="71"/>
                    </a:lnTo>
                    <a:lnTo>
                      <a:pt x="127" y="77"/>
                    </a:lnTo>
                    <a:lnTo>
                      <a:pt x="133" y="71"/>
                    </a:lnTo>
                    <a:lnTo>
                      <a:pt x="133" y="41"/>
                    </a:lnTo>
                    <a:lnTo>
                      <a:pt x="139" y="35"/>
                    </a:lnTo>
                    <a:lnTo>
                      <a:pt x="139" y="137"/>
                    </a:lnTo>
                    <a:lnTo>
                      <a:pt x="139" y="6"/>
                    </a:lnTo>
                    <a:lnTo>
                      <a:pt x="139" y="131"/>
                    </a:lnTo>
                    <a:lnTo>
                      <a:pt x="145" y="125"/>
                    </a:lnTo>
                    <a:lnTo>
                      <a:pt x="145" y="77"/>
                    </a:lnTo>
                    <a:lnTo>
                      <a:pt x="157" y="89"/>
                    </a:lnTo>
                    <a:lnTo>
                      <a:pt x="151" y="89"/>
                    </a:lnTo>
                    <a:lnTo>
                      <a:pt x="157" y="83"/>
                    </a:lnTo>
                    <a:lnTo>
                      <a:pt x="169" y="71"/>
                    </a:lnTo>
                    <a:lnTo>
                      <a:pt x="163" y="71"/>
                    </a:lnTo>
                    <a:lnTo>
                      <a:pt x="169" y="71"/>
                    </a:lnTo>
                    <a:lnTo>
                      <a:pt x="181" y="71"/>
                    </a:lnTo>
                    <a:lnTo>
                      <a:pt x="175" y="71"/>
                    </a:lnTo>
                    <a:lnTo>
                      <a:pt x="181" y="71"/>
                    </a:lnTo>
                    <a:lnTo>
                      <a:pt x="187" y="65"/>
                    </a:lnTo>
                    <a:lnTo>
                      <a:pt x="193" y="59"/>
                    </a:lnTo>
                    <a:lnTo>
                      <a:pt x="193" y="65"/>
                    </a:lnTo>
                    <a:lnTo>
                      <a:pt x="205" y="77"/>
                    </a:lnTo>
                    <a:lnTo>
                      <a:pt x="199" y="77"/>
                    </a:lnTo>
                    <a:lnTo>
                      <a:pt x="205" y="35"/>
                    </a:lnTo>
                    <a:lnTo>
                      <a:pt x="211" y="29"/>
                    </a:lnTo>
                    <a:lnTo>
                      <a:pt x="211" y="6"/>
                    </a:lnTo>
                    <a:lnTo>
                      <a:pt x="211" y="137"/>
                    </a:lnTo>
                    <a:lnTo>
                      <a:pt x="217" y="131"/>
                    </a:lnTo>
                    <a:lnTo>
                      <a:pt x="217" y="77"/>
                    </a:lnTo>
                    <a:lnTo>
                      <a:pt x="223" y="83"/>
                    </a:lnTo>
                    <a:lnTo>
                      <a:pt x="235" y="83"/>
                    </a:lnTo>
                    <a:lnTo>
                      <a:pt x="235" y="71"/>
                    </a:lnTo>
                    <a:lnTo>
                      <a:pt x="241" y="71"/>
                    </a:lnTo>
                    <a:lnTo>
                      <a:pt x="247" y="71"/>
                    </a:lnTo>
                    <a:lnTo>
                      <a:pt x="253" y="71"/>
                    </a:lnTo>
                    <a:lnTo>
                      <a:pt x="259" y="65"/>
                    </a:lnTo>
                    <a:lnTo>
                      <a:pt x="265" y="59"/>
                    </a:lnTo>
                    <a:lnTo>
                      <a:pt x="265" y="65"/>
                    </a:lnTo>
                    <a:lnTo>
                      <a:pt x="272" y="71"/>
                    </a:lnTo>
                    <a:lnTo>
                      <a:pt x="278" y="65"/>
                    </a:lnTo>
                    <a:lnTo>
                      <a:pt x="278" y="47"/>
                    </a:lnTo>
                    <a:lnTo>
                      <a:pt x="284" y="41"/>
                    </a:lnTo>
                    <a:lnTo>
                      <a:pt x="284" y="6"/>
                    </a:lnTo>
                    <a:lnTo>
                      <a:pt x="284" y="131"/>
                    </a:lnTo>
                    <a:lnTo>
                      <a:pt x="290" y="125"/>
                    </a:lnTo>
                    <a:lnTo>
                      <a:pt x="290" y="71"/>
                    </a:lnTo>
                    <a:lnTo>
                      <a:pt x="296" y="77"/>
                    </a:lnTo>
                    <a:lnTo>
                      <a:pt x="302" y="83"/>
                    </a:lnTo>
                    <a:lnTo>
                      <a:pt x="308" y="77"/>
                    </a:lnTo>
                    <a:lnTo>
                      <a:pt x="308" y="65"/>
                    </a:lnTo>
                    <a:lnTo>
                      <a:pt x="314" y="65"/>
                    </a:lnTo>
                    <a:lnTo>
                      <a:pt x="326" y="65"/>
                    </a:lnTo>
                    <a:lnTo>
                      <a:pt x="320" y="65"/>
                    </a:lnTo>
                    <a:lnTo>
                      <a:pt x="326" y="65"/>
                    </a:lnTo>
                    <a:lnTo>
                      <a:pt x="332" y="59"/>
                    </a:lnTo>
                    <a:lnTo>
                      <a:pt x="332" y="65"/>
                    </a:lnTo>
                    <a:lnTo>
                      <a:pt x="332" y="59"/>
                    </a:lnTo>
                    <a:lnTo>
                      <a:pt x="338" y="53"/>
                    </a:lnTo>
                    <a:lnTo>
                      <a:pt x="338" y="59"/>
                    </a:lnTo>
                    <a:lnTo>
                      <a:pt x="338" y="53"/>
                    </a:lnTo>
                    <a:lnTo>
                      <a:pt x="344" y="59"/>
                    </a:lnTo>
                    <a:lnTo>
                      <a:pt x="344" y="71"/>
                    </a:lnTo>
                    <a:lnTo>
                      <a:pt x="350" y="65"/>
                    </a:lnTo>
                    <a:lnTo>
                      <a:pt x="350" y="71"/>
                    </a:lnTo>
                    <a:lnTo>
                      <a:pt x="350" y="35"/>
                    </a:lnTo>
                    <a:lnTo>
                      <a:pt x="356" y="29"/>
                    </a:lnTo>
                    <a:lnTo>
                      <a:pt x="356" y="0"/>
                    </a:lnTo>
                    <a:lnTo>
                      <a:pt x="356" y="125"/>
                    </a:lnTo>
                    <a:lnTo>
                      <a:pt x="362" y="119"/>
                    </a:lnTo>
                    <a:lnTo>
                      <a:pt x="362" y="71"/>
                    </a:lnTo>
                    <a:lnTo>
                      <a:pt x="368" y="77"/>
                    </a:lnTo>
                    <a:lnTo>
                      <a:pt x="380" y="77"/>
                    </a:lnTo>
                    <a:lnTo>
                      <a:pt x="380" y="65"/>
                    </a:lnTo>
                    <a:lnTo>
                      <a:pt x="386" y="65"/>
                    </a:lnTo>
                    <a:lnTo>
                      <a:pt x="392" y="65"/>
                    </a:lnTo>
                    <a:lnTo>
                      <a:pt x="404" y="65"/>
                    </a:lnTo>
                    <a:lnTo>
                      <a:pt x="404" y="59"/>
                    </a:lnTo>
                    <a:lnTo>
                      <a:pt x="410" y="53"/>
                    </a:lnTo>
                    <a:lnTo>
                      <a:pt x="410" y="59"/>
                    </a:lnTo>
                    <a:lnTo>
                      <a:pt x="416" y="65"/>
                    </a:lnTo>
                    <a:lnTo>
                      <a:pt x="422" y="59"/>
                    </a:lnTo>
                    <a:lnTo>
                      <a:pt x="422" y="29"/>
                    </a:lnTo>
                    <a:lnTo>
                      <a:pt x="428" y="24"/>
                    </a:lnTo>
                    <a:lnTo>
                      <a:pt x="428" y="0"/>
                    </a:lnTo>
                    <a:lnTo>
                      <a:pt x="428" y="119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" name="Freeform 124">
                <a:extLst>
                  <a:ext uri="{FF2B5EF4-FFF2-40B4-BE49-F238E27FC236}">
                    <a16:creationId xmlns:a16="http://schemas.microsoft.com/office/drawing/2014/main" id="{797A13CB-D55B-D840-95E0-685CCC7B4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0" y="2733"/>
                <a:ext cx="104" cy="70"/>
              </a:xfrm>
              <a:custGeom>
                <a:avLst/>
                <a:gdLst>
                  <a:gd name="T0" fmla="*/ 0 w 404"/>
                  <a:gd name="T1" fmla="*/ 14 h 131"/>
                  <a:gd name="T2" fmla="*/ 0 w 404"/>
                  <a:gd name="T3" fmla="*/ 18 h 131"/>
                  <a:gd name="T4" fmla="*/ 0 w 404"/>
                  <a:gd name="T5" fmla="*/ 13 h 131"/>
                  <a:gd name="T6" fmla="*/ 0 w 404"/>
                  <a:gd name="T7" fmla="*/ 14 h 131"/>
                  <a:gd name="T8" fmla="*/ 0 w 404"/>
                  <a:gd name="T9" fmla="*/ 13 h 131"/>
                  <a:gd name="T10" fmla="*/ 0 w 404"/>
                  <a:gd name="T11" fmla="*/ 10 h 131"/>
                  <a:gd name="T12" fmla="*/ 0 w 404"/>
                  <a:gd name="T13" fmla="*/ 13 h 131"/>
                  <a:gd name="T14" fmla="*/ 0 w 404"/>
                  <a:gd name="T15" fmla="*/ 27 h 131"/>
                  <a:gd name="T16" fmla="*/ 0 w 404"/>
                  <a:gd name="T17" fmla="*/ 24 h 131"/>
                  <a:gd name="T18" fmla="*/ 0 w 404"/>
                  <a:gd name="T19" fmla="*/ 18 h 131"/>
                  <a:gd name="T20" fmla="*/ 0 w 404"/>
                  <a:gd name="T21" fmla="*/ 13 h 131"/>
                  <a:gd name="T22" fmla="*/ 0 w 404"/>
                  <a:gd name="T23" fmla="*/ 14 h 131"/>
                  <a:gd name="T24" fmla="*/ 0 w 404"/>
                  <a:gd name="T25" fmla="*/ 11 h 131"/>
                  <a:gd name="T26" fmla="*/ 0 w 404"/>
                  <a:gd name="T27" fmla="*/ 15 h 131"/>
                  <a:gd name="T28" fmla="*/ 0 w 404"/>
                  <a:gd name="T29" fmla="*/ 14 h 131"/>
                  <a:gd name="T30" fmla="*/ 0 w 404"/>
                  <a:gd name="T31" fmla="*/ 28 h 131"/>
                  <a:gd name="T32" fmla="*/ 0 w 404"/>
                  <a:gd name="T33" fmla="*/ 15 h 131"/>
                  <a:gd name="T34" fmla="*/ 0 w 404"/>
                  <a:gd name="T35" fmla="*/ 15 h 131"/>
                  <a:gd name="T36" fmla="*/ 0 w 404"/>
                  <a:gd name="T37" fmla="*/ 15 h 131"/>
                  <a:gd name="T38" fmla="*/ 0 w 404"/>
                  <a:gd name="T39" fmla="*/ 15 h 131"/>
                  <a:gd name="T40" fmla="*/ 0 w 404"/>
                  <a:gd name="T41" fmla="*/ 15 h 131"/>
                  <a:gd name="T42" fmla="*/ 0 w 404"/>
                  <a:gd name="T43" fmla="*/ 11 h 131"/>
                  <a:gd name="T44" fmla="*/ 0 w 404"/>
                  <a:gd name="T45" fmla="*/ 14 h 131"/>
                  <a:gd name="T46" fmla="*/ 0 w 404"/>
                  <a:gd name="T47" fmla="*/ 28 h 131"/>
                  <a:gd name="T48" fmla="*/ 0 w 404"/>
                  <a:gd name="T49" fmla="*/ 15 h 131"/>
                  <a:gd name="T50" fmla="*/ 0 w 404"/>
                  <a:gd name="T51" fmla="*/ 17 h 131"/>
                  <a:gd name="T52" fmla="*/ 0 w 404"/>
                  <a:gd name="T53" fmla="*/ 14 h 131"/>
                  <a:gd name="T54" fmla="*/ 0 w 404"/>
                  <a:gd name="T55" fmla="*/ 14 h 131"/>
                  <a:gd name="T56" fmla="*/ 0 w 404"/>
                  <a:gd name="T57" fmla="*/ 15 h 131"/>
                  <a:gd name="T58" fmla="*/ 0 w 404"/>
                  <a:gd name="T59" fmla="*/ 15 h 131"/>
                  <a:gd name="T60" fmla="*/ 0 w 404"/>
                  <a:gd name="T61" fmla="*/ 14 h 131"/>
                  <a:gd name="T62" fmla="*/ 0 w 404"/>
                  <a:gd name="T63" fmla="*/ 0 h 131"/>
                  <a:gd name="T64" fmla="*/ 0 w 404"/>
                  <a:gd name="T65" fmla="*/ 21 h 131"/>
                  <a:gd name="T66" fmla="*/ 0 w 404"/>
                  <a:gd name="T67" fmla="*/ 17 h 131"/>
                  <a:gd name="T68" fmla="*/ 0 w 404"/>
                  <a:gd name="T69" fmla="*/ 15 h 131"/>
                  <a:gd name="T70" fmla="*/ 0 w 404"/>
                  <a:gd name="T71" fmla="*/ 14 h 131"/>
                  <a:gd name="T72" fmla="*/ 0 w 404"/>
                  <a:gd name="T73" fmla="*/ 14 h 131"/>
                  <a:gd name="T74" fmla="*/ 0 w 404"/>
                  <a:gd name="T75" fmla="*/ 11 h 131"/>
                  <a:gd name="T76" fmla="*/ 0 w 404"/>
                  <a:gd name="T77" fmla="*/ 2 h 131"/>
                  <a:gd name="T78" fmla="*/ 0 w 404"/>
                  <a:gd name="T79" fmla="*/ 28 h 131"/>
                  <a:gd name="T80" fmla="*/ 0 w 404"/>
                  <a:gd name="T81" fmla="*/ 18 h 131"/>
                  <a:gd name="T82" fmla="*/ 0 w 404"/>
                  <a:gd name="T83" fmla="*/ 14 h 13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04" h="131">
                    <a:moveTo>
                      <a:pt x="0" y="119"/>
                    </a:moveTo>
                    <a:lnTo>
                      <a:pt x="6" y="125"/>
                    </a:lnTo>
                    <a:lnTo>
                      <a:pt x="6" y="65"/>
                    </a:lnTo>
                    <a:lnTo>
                      <a:pt x="12" y="71"/>
                    </a:lnTo>
                    <a:lnTo>
                      <a:pt x="18" y="77"/>
                    </a:lnTo>
                    <a:lnTo>
                      <a:pt x="18" y="83"/>
                    </a:lnTo>
                    <a:lnTo>
                      <a:pt x="18" y="77"/>
                    </a:lnTo>
                    <a:lnTo>
                      <a:pt x="30" y="65"/>
                    </a:lnTo>
                    <a:lnTo>
                      <a:pt x="30" y="59"/>
                    </a:lnTo>
                    <a:lnTo>
                      <a:pt x="30" y="65"/>
                    </a:lnTo>
                    <a:lnTo>
                      <a:pt x="42" y="65"/>
                    </a:lnTo>
                    <a:lnTo>
                      <a:pt x="36" y="65"/>
                    </a:lnTo>
                    <a:lnTo>
                      <a:pt x="42" y="59"/>
                    </a:lnTo>
                    <a:lnTo>
                      <a:pt x="42" y="65"/>
                    </a:lnTo>
                    <a:lnTo>
                      <a:pt x="48" y="59"/>
                    </a:lnTo>
                    <a:lnTo>
                      <a:pt x="48" y="65"/>
                    </a:lnTo>
                    <a:lnTo>
                      <a:pt x="48" y="53"/>
                    </a:lnTo>
                    <a:lnTo>
                      <a:pt x="54" y="47"/>
                    </a:lnTo>
                    <a:lnTo>
                      <a:pt x="54" y="59"/>
                    </a:lnTo>
                    <a:lnTo>
                      <a:pt x="60" y="65"/>
                    </a:lnTo>
                    <a:lnTo>
                      <a:pt x="66" y="59"/>
                    </a:lnTo>
                    <a:lnTo>
                      <a:pt x="66" y="29"/>
                    </a:lnTo>
                    <a:lnTo>
                      <a:pt x="72" y="24"/>
                    </a:lnTo>
                    <a:lnTo>
                      <a:pt x="72" y="125"/>
                    </a:lnTo>
                    <a:lnTo>
                      <a:pt x="72" y="0"/>
                    </a:lnTo>
                    <a:lnTo>
                      <a:pt x="72" y="119"/>
                    </a:lnTo>
                    <a:lnTo>
                      <a:pt x="78" y="113"/>
                    </a:lnTo>
                    <a:lnTo>
                      <a:pt x="78" y="65"/>
                    </a:lnTo>
                    <a:lnTo>
                      <a:pt x="90" y="77"/>
                    </a:lnTo>
                    <a:lnTo>
                      <a:pt x="90" y="83"/>
                    </a:lnTo>
                    <a:lnTo>
                      <a:pt x="90" y="77"/>
                    </a:lnTo>
                    <a:lnTo>
                      <a:pt x="96" y="71"/>
                    </a:lnTo>
                    <a:lnTo>
                      <a:pt x="96" y="59"/>
                    </a:lnTo>
                    <a:lnTo>
                      <a:pt x="96" y="65"/>
                    </a:lnTo>
                    <a:lnTo>
                      <a:pt x="103" y="59"/>
                    </a:lnTo>
                    <a:lnTo>
                      <a:pt x="103" y="65"/>
                    </a:lnTo>
                    <a:lnTo>
                      <a:pt x="109" y="65"/>
                    </a:lnTo>
                    <a:lnTo>
                      <a:pt x="115" y="65"/>
                    </a:lnTo>
                    <a:lnTo>
                      <a:pt x="127" y="53"/>
                    </a:lnTo>
                    <a:lnTo>
                      <a:pt x="121" y="53"/>
                    </a:lnTo>
                    <a:lnTo>
                      <a:pt x="127" y="65"/>
                    </a:lnTo>
                    <a:lnTo>
                      <a:pt x="133" y="71"/>
                    </a:lnTo>
                    <a:lnTo>
                      <a:pt x="133" y="65"/>
                    </a:lnTo>
                    <a:lnTo>
                      <a:pt x="133" y="71"/>
                    </a:lnTo>
                    <a:lnTo>
                      <a:pt x="139" y="65"/>
                    </a:lnTo>
                    <a:lnTo>
                      <a:pt x="139" y="6"/>
                    </a:lnTo>
                    <a:lnTo>
                      <a:pt x="145" y="12"/>
                    </a:lnTo>
                    <a:lnTo>
                      <a:pt x="145" y="131"/>
                    </a:lnTo>
                    <a:lnTo>
                      <a:pt x="145" y="113"/>
                    </a:lnTo>
                    <a:lnTo>
                      <a:pt x="151" y="107"/>
                    </a:lnTo>
                    <a:lnTo>
                      <a:pt x="151" y="71"/>
                    </a:lnTo>
                    <a:lnTo>
                      <a:pt x="163" y="83"/>
                    </a:lnTo>
                    <a:lnTo>
                      <a:pt x="157" y="83"/>
                    </a:lnTo>
                    <a:lnTo>
                      <a:pt x="163" y="71"/>
                    </a:lnTo>
                    <a:lnTo>
                      <a:pt x="169" y="65"/>
                    </a:lnTo>
                    <a:lnTo>
                      <a:pt x="181" y="65"/>
                    </a:lnTo>
                    <a:lnTo>
                      <a:pt x="181" y="71"/>
                    </a:lnTo>
                    <a:lnTo>
                      <a:pt x="181" y="65"/>
                    </a:lnTo>
                    <a:lnTo>
                      <a:pt x="187" y="71"/>
                    </a:lnTo>
                    <a:lnTo>
                      <a:pt x="187" y="65"/>
                    </a:lnTo>
                    <a:lnTo>
                      <a:pt x="193" y="71"/>
                    </a:lnTo>
                    <a:lnTo>
                      <a:pt x="193" y="53"/>
                    </a:lnTo>
                    <a:lnTo>
                      <a:pt x="199" y="59"/>
                    </a:lnTo>
                    <a:lnTo>
                      <a:pt x="199" y="53"/>
                    </a:lnTo>
                    <a:lnTo>
                      <a:pt x="199" y="71"/>
                    </a:lnTo>
                    <a:lnTo>
                      <a:pt x="205" y="71"/>
                    </a:lnTo>
                    <a:lnTo>
                      <a:pt x="211" y="65"/>
                    </a:lnTo>
                    <a:lnTo>
                      <a:pt x="211" y="6"/>
                    </a:lnTo>
                    <a:lnTo>
                      <a:pt x="217" y="0"/>
                    </a:lnTo>
                    <a:lnTo>
                      <a:pt x="217" y="131"/>
                    </a:lnTo>
                    <a:lnTo>
                      <a:pt x="217" y="107"/>
                    </a:lnTo>
                    <a:lnTo>
                      <a:pt x="223" y="101"/>
                    </a:lnTo>
                    <a:lnTo>
                      <a:pt x="223" y="71"/>
                    </a:lnTo>
                    <a:lnTo>
                      <a:pt x="235" y="83"/>
                    </a:lnTo>
                    <a:lnTo>
                      <a:pt x="235" y="89"/>
                    </a:lnTo>
                    <a:lnTo>
                      <a:pt x="235" y="77"/>
                    </a:lnTo>
                    <a:lnTo>
                      <a:pt x="247" y="65"/>
                    </a:lnTo>
                    <a:lnTo>
                      <a:pt x="241" y="65"/>
                    </a:lnTo>
                    <a:lnTo>
                      <a:pt x="247" y="65"/>
                    </a:lnTo>
                    <a:lnTo>
                      <a:pt x="253" y="71"/>
                    </a:lnTo>
                    <a:lnTo>
                      <a:pt x="253" y="65"/>
                    </a:lnTo>
                    <a:lnTo>
                      <a:pt x="253" y="71"/>
                    </a:lnTo>
                    <a:lnTo>
                      <a:pt x="259" y="65"/>
                    </a:lnTo>
                    <a:lnTo>
                      <a:pt x="259" y="71"/>
                    </a:lnTo>
                    <a:lnTo>
                      <a:pt x="259" y="65"/>
                    </a:lnTo>
                    <a:lnTo>
                      <a:pt x="265" y="71"/>
                    </a:lnTo>
                    <a:lnTo>
                      <a:pt x="265" y="59"/>
                    </a:lnTo>
                    <a:lnTo>
                      <a:pt x="271" y="53"/>
                    </a:lnTo>
                    <a:lnTo>
                      <a:pt x="271" y="65"/>
                    </a:lnTo>
                    <a:lnTo>
                      <a:pt x="277" y="71"/>
                    </a:lnTo>
                    <a:lnTo>
                      <a:pt x="283" y="65"/>
                    </a:lnTo>
                    <a:lnTo>
                      <a:pt x="283" y="0"/>
                    </a:lnTo>
                    <a:lnTo>
                      <a:pt x="289" y="6"/>
                    </a:lnTo>
                    <a:lnTo>
                      <a:pt x="289" y="125"/>
                    </a:lnTo>
                    <a:lnTo>
                      <a:pt x="289" y="101"/>
                    </a:lnTo>
                    <a:lnTo>
                      <a:pt x="295" y="89"/>
                    </a:lnTo>
                    <a:lnTo>
                      <a:pt x="295" y="71"/>
                    </a:lnTo>
                    <a:lnTo>
                      <a:pt x="301" y="77"/>
                    </a:lnTo>
                    <a:lnTo>
                      <a:pt x="301" y="83"/>
                    </a:lnTo>
                    <a:lnTo>
                      <a:pt x="313" y="71"/>
                    </a:lnTo>
                    <a:lnTo>
                      <a:pt x="313" y="65"/>
                    </a:lnTo>
                    <a:lnTo>
                      <a:pt x="319" y="65"/>
                    </a:lnTo>
                    <a:lnTo>
                      <a:pt x="325" y="65"/>
                    </a:lnTo>
                    <a:lnTo>
                      <a:pt x="331" y="65"/>
                    </a:lnTo>
                    <a:lnTo>
                      <a:pt x="337" y="59"/>
                    </a:lnTo>
                    <a:lnTo>
                      <a:pt x="337" y="65"/>
                    </a:lnTo>
                    <a:lnTo>
                      <a:pt x="337" y="53"/>
                    </a:lnTo>
                    <a:lnTo>
                      <a:pt x="337" y="59"/>
                    </a:lnTo>
                    <a:lnTo>
                      <a:pt x="343" y="53"/>
                    </a:lnTo>
                    <a:lnTo>
                      <a:pt x="343" y="71"/>
                    </a:lnTo>
                    <a:lnTo>
                      <a:pt x="356" y="71"/>
                    </a:lnTo>
                    <a:lnTo>
                      <a:pt x="356" y="6"/>
                    </a:lnTo>
                    <a:lnTo>
                      <a:pt x="356" y="95"/>
                    </a:lnTo>
                    <a:lnTo>
                      <a:pt x="362" y="113"/>
                    </a:lnTo>
                    <a:lnTo>
                      <a:pt x="362" y="131"/>
                    </a:lnTo>
                    <a:lnTo>
                      <a:pt x="362" y="71"/>
                    </a:lnTo>
                    <a:lnTo>
                      <a:pt x="368" y="71"/>
                    </a:lnTo>
                    <a:lnTo>
                      <a:pt x="380" y="83"/>
                    </a:lnTo>
                    <a:lnTo>
                      <a:pt x="374" y="83"/>
                    </a:lnTo>
                    <a:lnTo>
                      <a:pt x="380" y="71"/>
                    </a:lnTo>
                    <a:lnTo>
                      <a:pt x="386" y="65"/>
                    </a:lnTo>
                    <a:lnTo>
                      <a:pt x="392" y="65"/>
                    </a:lnTo>
                    <a:lnTo>
                      <a:pt x="404" y="65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" name="Freeform 125">
                <a:extLst>
                  <a:ext uri="{FF2B5EF4-FFF2-40B4-BE49-F238E27FC236}">
                    <a16:creationId xmlns:a16="http://schemas.microsoft.com/office/drawing/2014/main" id="{8F2A91FC-2155-E14B-9491-EE600218A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4" y="2733"/>
                <a:ext cx="13" cy="67"/>
              </a:xfrm>
              <a:custGeom>
                <a:avLst/>
                <a:gdLst>
                  <a:gd name="T0" fmla="*/ 0 w 60"/>
                  <a:gd name="T1" fmla="*/ 14 h 125"/>
                  <a:gd name="T2" fmla="*/ 0 w 60"/>
                  <a:gd name="T3" fmla="*/ 14 h 125"/>
                  <a:gd name="T4" fmla="*/ 0 w 60"/>
                  <a:gd name="T5" fmla="*/ 14 h 125"/>
                  <a:gd name="T6" fmla="*/ 0 w 60"/>
                  <a:gd name="T7" fmla="*/ 13 h 125"/>
                  <a:gd name="T8" fmla="*/ 0 w 60"/>
                  <a:gd name="T9" fmla="*/ 12 h 125"/>
                  <a:gd name="T10" fmla="*/ 0 w 60"/>
                  <a:gd name="T11" fmla="*/ 13 h 125"/>
                  <a:gd name="T12" fmla="*/ 0 w 60"/>
                  <a:gd name="T13" fmla="*/ 12 h 125"/>
                  <a:gd name="T14" fmla="*/ 0 w 60"/>
                  <a:gd name="T15" fmla="*/ 16 h 125"/>
                  <a:gd name="T16" fmla="*/ 0 w 60"/>
                  <a:gd name="T17" fmla="*/ 16 h 125"/>
                  <a:gd name="T18" fmla="*/ 0 w 60"/>
                  <a:gd name="T19" fmla="*/ 14 h 125"/>
                  <a:gd name="T20" fmla="*/ 0 w 60"/>
                  <a:gd name="T21" fmla="*/ 0 h 125"/>
                  <a:gd name="T22" fmla="*/ 0 w 60"/>
                  <a:gd name="T23" fmla="*/ 27 h 125"/>
                  <a:gd name="T24" fmla="*/ 0 w 60"/>
                  <a:gd name="T25" fmla="*/ 28 h 125"/>
                  <a:gd name="T26" fmla="*/ 0 w 60"/>
                  <a:gd name="T27" fmla="*/ 17 h 125"/>
                  <a:gd name="T28" fmla="*/ 0 w 60"/>
                  <a:gd name="T29" fmla="*/ 17 h 125"/>
                  <a:gd name="T30" fmla="*/ 0 w 60"/>
                  <a:gd name="T31" fmla="*/ 18 h 125"/>
                  <a:gd name="T32" fmla="*/ 0 w 60"/>
                  <a:gd name="T33" fmla="*/ 20 h 125"/>
                  <a:gd name="T34" fmla="*/ 0 w 60"/>
                  <a:gd name="T35" fmla="*/ 16 h 125"/>
                  <a:gd name="T36" fmla="*/ 0 w 60"/>
                  <a:gd name="T37" fmla="*/ 14 h 1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0" h="125">
                    <a:moveTo>
                      <a:pt x="6" y="65"/>
                    </a:moveTo>
                    <a:lnTo>
                      <a:pt x="0" y="65"/>
                    </a:lnTo>
                    <a:lnTo>
                      <a:pt x="6" y="65"/>
                    </a:lnTo>
                    <a:lnTo>
                      <a:pt x="12" y="59"/>
                    </a:lnTo>
                    <a:lnTo>
                      <a:pt x="12" y="53"/>
                    </a:lnTo>
                    <a:lnTo>
                      <a:pt x="12" y="59"/>
                    </a:lnTo>
                    <a:lnTo>
                      <a:pt x="18" y="53"/>
                    </a:lnTo>
                    <a:lnTo>
                      <a:pt x="18" y="71"/>
                    </a:lnTo>
                    <a:lnTo>
                      <a:pt x="24" y="71"/>
                    </a:lnTo>
                    <a:lnTo>
                      <a:pt x="30" y="65"/>
                    </a:lnTo>
                    <a:lnTo>
                      <a:pt x="30" y="0"/>
                    </a:lnTo>
                    <a:lnTo>
                      <a:pt x="30" y="119"/>
                    </a:lnTo>
                    <a:lnTo>
                      <a:pt x="36" y="125"/>
                    </a:lnTo>
                    <a:lnTo>
                      <a:pt x="36" y="77"/>
                    </a:lnTo>
                    <a:lnTo>
                      <a:pt x="48" y="77"/>
                    </a:lnTo>
                    <a:lnTo>
                      <a:pt x="48" y="83"/>
                    </a:lnTo>
                    <a:lnTo>
                      <a:pt x="54" y="89"/>
                    </a:lnTo>
                    <a:lnTo>
                      <a:pt x="54" y="71"/>
                    </a:lnTo>
                    <a:lnTo>
                      <a:pt x="60" y="65"/>
                    </a:lnTo>
                  </a:path>
                </a:pathLst>
              </a:custGeom>
              <a:noFill/>
              <a:ln w="9360" cap="sq">
                <a:solidFill>
                  <a:srgbClr val="FF99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" name="Freeform 126">
                <a:extLst>
                  <a:ext uri="{FF2B5EF4-FFF2-40B4-BE49-F238E27FC236}">
                    <a16:creationId xmlns:a16="http://schemas.microsoft.com/office/drawing/2014/main" id="{9F6D58AA-61CC-1349-8432-61B0908AB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2630"/>
                <a:ext cx="116" cy="74"/>
              </a:xfrm>
              <a:custGeom>
                <a:avLst/>
                <a:gdLst>
                  <a:gd name="T0" fmla="*/ 0 w 451"/>
                  <a:gd name="T1" fmla="*/ 27 h 138"/>
                  <a:gd name="T2" fmla="*/ 0 w 451"/>
                  <a:gd name="T3" fmla="*/ 15 h 138"/>
                  <a:gd name="T4" fmla="*/ 0 w 451"/>
                  <a:gd name="T5" fmla="*/ 14 h 138"/>
                  <a:gd name="T6" fmla="*/ 0 w 451"/>
                  <a:gd name="T7" fmla="*/ 17 h 138"/>
                  <a:gd name="T8" fmla="*/ 0 w 451"/>
                  <a:gd name="T9" fmla="*/ 14 h 138"/>
                  <a:gd name="T10" fmla="*/ 0 w 451"/>
                  <a:gd name="T11" fmla="*/ 17 h 138"/>
                  <a:gd name="T12" fmla="*/ 0 w 451"/>
                  <a:gd name="T13" fmla="*/ 11 h 138"/>
                  <a:gd name="T14" fmla="*/ 0 w 451"/>
                  <a:gd name="T15" fmla="*/ 15 h 138"/>
                  <a:gd name="T16" fmla="*/ 0 w 451"/>
                  <a:gd name="T17" fmla="*/ 15 h 138"/>
                  <a:gd name="T18" fmla="*/ 0 w 451"/>
                  <a:gd name="T19" fmla="*/ 14 h 138"/>
                  <a:gd name="T20" fmla="*/ 0 w 451"/>
                  <a:gd name="T21" fmla="*/ 14 h 138"/>
                  <a:gd name="T22" fmla="*/ 0 w 451"/>
                  <a:gd name="T23" fmla="*/ 11 h 138"/>
                  <a:gd name="T24" fmla="*/ 0 w 451"/>
                  <a:gd name="T25" fmla="*/ 15 h 138"/>
                  <a:gd name="T26" fmla="*/ 0 w 451"/>
                  <a:gd name="T27" fmla="*/ 11 h 138"/>
                  <a:gd name="T28" fmla="*/ 0 w 451"/>
                  <a:gd name="T29" fmla="*/ 14 h 138"/>
                  <a:gd name="T30" fmla="*/ 0 w 451"/>
                  <a:gd name="T31" fmla="*/ 14 h 138"/>
                  <a:gd name="T32" fmla="*/ 0 w 451"/>
                  <a:gd name="T33" fmla="*/ 12 h 138"/>
                  <a:gd name="T34" fmla="*/ 0 w 451"/>
                  <a:gd name="T35" fmla="*/ 12 h 138"/>
                  <a:gd name="T36" fmla="*/ 0 w 451"/>
                  <a:gd name="T37" fmla="*/ 2 h 138"/>
                  <a:gd name="T38" fmla="*/ 0 w 451"/>
                  <a:gd name="T39" fmla="*/ 14 h 138"/>
                  <a:gd name="T40" fmla="*/ 0 w 451"/>
                  <a:gd name="T41" fmla="*/ 2 h 138"/>
                  <a:gd name="T42" fmla="*/ 0 w 451"/>
                  <a:gd name="T43" fmla="*/ 6 h 138"/>
                  <a:gd name="T44" fmla="*/ 0 w 451"/>
                  <a:gd name="T45" fmla="*/ 6 h 138"/>
                  <a:gd name="T46" fmla="*/ 0 w 451"/>
                  <a:gd name="T47" fmla="*/ 8 h 138"/>
                  <a:gd name="T48" fmla="*/ 0 w 451"/>
                  <a:gd name="T49" fmla="*/ 8 h 138"/>
                  <a:gd name="T50" fmla="*/ 0 w 451"/>
                  <a:gd name="T51" fmla="*/ 21 h 138"/>
                  <a:gd name="T52" fmla="*/ 0 w 451"/>
                  <a:gd name="T53" fmla="*/ 8 h 138"/>
                  <a:gd name="T54" fmla="*/ 0 w 451"/>
                  <a:gd name="T55" fmla="*/ 11 h 138"/>
                  <a:gd name="T56" fmla="*/ 0 w 451"/>
                  <a:gd name="T57" fmla="*/ 21 h 138"/>
                  <a:gd name="T58" fmla="*/ 0 w 451"/>
                  <a:gd name="T59" fmla="*/ 10 h 138"/>
                  <a:gd name="T60" fmla="*/ 0 w 451"/>
                  <a:gd name="T61" fmla="*/ 14 h 138"/>
                  <a:gd name="T62" fmla="*/ 0 w 451"/>
                  <a:gd name="T63" fmla="*/ 27 h 138"/>
                  <a:gd name="T64" fmla="*/ 0 w 451"/>
                  <a:gd name="T65" fmla="*/ 12 h 138"/>
                  <a:gd name="T66" fmla="*/ 0 w 451"/>
                  <a:gd name="T67" fmla="*/ 15 h 138"/>
                  <a:gd name="T68" fmla="*/ 0 w 451"/>
                  <a:gd name="T69" fmla="*/ 29 h 138"/>
                  <a:gd name="T70" fmla="*/ 0 w 451"/>
                  <a:gd name="T71" fmla="*/ 15 h 138"/>
                  <a:gd name="T72" fmla="*/ 0 w 451"/>
                  <a:gd name="T73" fmla="*/ 18 h 138"/>
                  <a:gd name="T74" fmla="*/ 0 w 451"/>
                  <a:gd name="T75" fmla="*/ 25 h 138"/>
                  <a:gd name="T76" fmla="*/ 0 w 451"/>
                  <a:gd name="T77" fmla="*/ 15 h 138"/>
                  <a:gd name="T78" fmla="*/ 0 w 451"/>
                  <a:gd name="T79" fmla="*/ 18 h 138"/>
                  <a:gd name="T80" fmla="*/ 0 w 451"/>
                  <a:gd name="T81" fmla="*/ 32 h 138"/>
                  <a:gd name="T82" fmla="*/ 0 w 451"/>
                  <a:gd name="T83" fmla="*/ 24 h 13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51" h="138">
                    <a:moveTo>
                      <a:pt x="0" y="72"/>
                    </a:moveTo>
                    <a:lnTo>
                      <a:pt x="12" y="72"/>
                    </a:lnTo>
                    <a:lnTo>
                      <a:pt x="12" y="120"/>
                    </a:lnTo>
                    <a:lnTo>
                      <a:pt x="12" y="114"/>
                    </a:lnTo>
                    <a:lnTo>
                      <a:pt x="18" y="102"/>
                    </a:lnTo>
                    <a:lnTo>
                      <a:pt x="18" y="66"/>
                    </a:lnTo>
                    <a:lnTo>
                      <a:pt x="24" y="60"/>
                    </a:lnTo>
                    <a:lnTo>
                      <a:pt x="24" y="54"/>
                    </a:lnTo>
                    <a:lnTo>
                      <a:pt x="30" y="60"/>
                    </a:lnTo>
                    <a:lnTo>
                      <a:pt x="30" y="72"/>
                    </a:lnTo>
                    <a:lnTo>
                      <a:pt x="36" y="66"/>
                    </a:lnTo>
                    <a:lnTo>
                      <a:pt x="36" y="72"/>
                    </a:lnTo>
                    <a:lnTo>
                      <a:pt x="42" y="66"/>
                    </a:lnTo>
                    <a:lnTo>
                      <a:pt x="48" y="60"/>
                    </a:lnTo>
                    <a:lnTo>
                      <a:pt x="48" y="114"/>
                    </a:lnTo>
                    <a:lnTo>
                      <a:pt x="48" y="78"/>
                    </a:lnTo>
                    <a:lnTo>
                      <a:pt x="54" y="72"/>
                    </a:lnTo>
                    <a:lnTo>
                      <a:pt x="54" y="60"/>
                    </a:lnTo>
                    <a:lnTo>
                      <a:pt x="60" y="54"/>
                    </a:lnTo>
                    <a:lnTo>
                      <a:pt x="60" y="48"/>
                    </a:lnTo>
                    <a:lnTo>
                      <a:pt x="60" y="54"/>
                    </a:lnTo>
                    <a:lnTo>
                      <a:pt x="66" y="60"/>
                    </a:lnTo>
                    <a:lnTo>
                      <a:pt x="72" y="66"/>
                    </a:lnTo>
                    <a:lnTo>
                      <a:pt x="72" y="60"/>
                    </a:lnTo>
                    <a:lnTo>
                      <a:pt x="78" y="66"/>
                    </a:lnTo>
                    <a:lnTo>
                      <a:pt x="78" y="60"/>
                    </a:lnTo>
                    <a:lnTo>
                      <a:pt x="78" y="66"/>
                    </a:lnTo>
                    <a:lnTo>
                      <a:pt x="84" y="60"/>
                    </a:lnTo>
                    <a:lnTo>
                      <a:pt x="84" y="114"/>
                    </a:lnTo>
                    <a:lnTo>
                      <a:pt x="84" y="66"/>
                    </a:lnTo>
                    <a:lnTo>
                      <a:pt x="90" y="60"/>
                    </a:lnTo>
                    <a:lnTo>
                      <a:pt x="90" y="48"/>
                    </a:lnTo>
                    <a:lnTo>
                      <a:pt x="96" y="42"/>
                    </a:lnTo>
                    <a:lnTo>
                      <a:pt x="96" y="48"/>
                    </a:lnTo>
                    <a:lnTo>
                      <a:pt x="108" y="54"/>
                    </a:lnTo>
                    <a:lnTo>
                      <a:pt x="114" y="60"/>
                    </a:lnTo>
                    <a:lnTo>
                      <a:pt x="120" y="66"/>
                    </a:lnTo>
                    <a:lnTo>
                      <a:pt x="120" y="114"/>
                    </a:lnTo>
                    <a:lnTo>
                      <a:pt x="120" y="60"/>
                    </a:lnTo>
                    <a:lnTo>
                      <a:pt x="132" y="48"/>
                    </a:lnTo>
                    <a:lnTo>
                      <a:pt x="132" y="42"/>
                    </a:lnTo>
                    <a:lnTo>
                      <a:pt x="132" y="54"/>
                    </a:lnTo>
                    <a:lnTo>
                      <a:pt x="138" y="60"/>
                    </a:lnTo>
                    <a:lnTo>
                      <a:pt x="144" y="60"/>
                    </a:lnTo>
                    <a:lnTo>
                      <a:pt x="150" y="66"/>
                    </a:lnTo>
                    <a:lnTo>
                      <a:pt x="156" y="60"/>
                    </a:lnTo>
                    <a:lnTo>
                      <a:pt x="156" y="114"/>
                    </a:lnTo>
                    <a:lnTo>
                      <a:pt x="156" y="60"/>
                    </a:lnTo>
                    <a:lnTo>
                      <a:pt x="162" y="54"/>
                    </a:lnTo>
                    <a:lnTo>
                      <a:pt x="168" y="48"/>
                    </a:lnTo>
                    <a:lnTo>
                      <a:pt x="168" y="60"/>
                    </a:lnTo>
                    <a:lnTo>
                      <a:pt x="174" y="54"/>
                    </a:lnTo>
                    <a:lnTo>
                      <a:pt x="174" y="24"/>
                    </a:lnTo>
                    <a:lnTo>
                      <a:pt x="180" y="18"/>
                    </a:lnTo>
                    <a:lnTo>
                      <a:pt x="180" y="6"/>
                    </a:lnTo>
                    <a:lnTo>
                      <a:pt x="186" y="6"/>
                    </a:lnTo>
                    <a:lnTo>
                      <a:pt x="192" y="12"/>
                    </a:lnTo>
                    <a:lnTo>
                      <a:pt x="192" y="60"/>
                    </a:lnTo>
                    <a:lnTo>
                      <a:pt x="192" y="6"/>
                    </a:lnTo>
                    <a:lnTo>
                      <a:pt x="198" y="0"/>
                    </a:lnTo>
                    <a:lnTo>
                      <a:pt x="210" y="12"/>
                    </a:lnTo>
                    <a:lnTo>
                      <a:pt x="210" y="18"/>
                    </a:lnTo>
                    <a:lnTo>
                      <a:pt x="216" y="18"/>
                    </a:lnTo>
                    <a:lnTo>
                      <a:pt x="222" y="24"/>
                    </a:lnTo>
                    <a:lnTo>
                      <a:pt x="228" y="30"/>
                    </a:lnTo>
                    <a:lnTo>
                      <a:pt x="228" y="78"/>
                    </a:lnTo>
                    <a:lnTo>
                      <a:pt x="228" y="24"/>
                    </a:lnTo>
                    <a:lnTo>
                      <a:pt x="235" y="18"/>
                    </a:lnTo>
                    <a:lnTo>
                      <a:pt x="247" y="30"/>
                    </a:lnTo>
                    <a:lnTo>
                      <a:pt x="247" y="36"/>
                    </a:lnTo>
                    <a:lnTo>
                      <a:pt x="253" y="36"/>
                    </a:lnTo>
                    <a:lnTo>
                      <a:pt x="259" y="42"/>
                    </a:lnTo>
                    <a:lnTo>
                      <a:pt x="259" y="36"/>
                    </a:lnTo>
                    <a:lnTo>
                      <a:pt x="259" y="54"/>
                    </a:lnTo>
                    <a:lnTo>
                      <a:pt x="265" y="60"/>
                    </a:lnTo>
                    <a:lnTo>
                      <a:pt x="265" y="96"/>
                    </a:lnTo>
                    <a:lnTo>
                      <a:pt x="265" y="36"/>
                    </a:lnTo>
                    <a:lnTo>
                      <a:pt x="271" y="30"/>
                    </a:lnTo>
                    <a:lnTo>
                      <a:pt x="277" y="36"/>
                    </a:lnTo>
                    <a:lnTo>
                      <a:pt x="277" y="48"/>
                    </a:lnTo>
                    <a:lnTo>
                      <a:pt x="283" y="48"/>
                    </a:lnTo>
                    <a:lnTo>
                      <a:pt x="289" y="48"/>
                    </a:lnTo>
                    <a:lnTo>
                      <a:pt x="295" y="54"/>
                    </a:lnTo>
                    <a:lnTo>
                      <a:pt x="295" y="84"/>
                    </a:lnTo>
                    <a:lnTo>
                      <a:pt x="301" y="96"/>
                    </a:lnTo>
                    <a:lnTo>
                      <a:pt x="301" y="108"/>
                    </a:lnTo>
                    <a:lnTo>
                      <a:pt x="301" y="48"/>
                    </a:lnTo>
                    <a:lnTo>
                      <a:pt x="307" y="42"/>
                    </a:lnTo>
                    <a:lnTo>
                      <a:pt x="319" y="54"/>
                    </a:lnTo>
                    <a:lnTo>
                      <a:pt x="319" y="60"/>
                    </a:lnTo>
                    <a:lnTo>
                      <a:pt x="325" y="60"/>
                    </a:lnTo>
                    <a:lnTo>
                      <a:pt x="331" y="66"/>
                    </a:lnTo>
                    <a:lnTo>
                      <a:pt x="331" y="60"/>
                    </a:lnTo>
                    <a:lnTo>
                      <a:pt x="331" y="120"/>
                    </a:lnTo>
                    <a:lnTo>
                      <a:pt x="337" y="114"/>
                    </a:lnTo>
                    <a:lnTo>
                      <a:pt x="337" y="60"/>
                    </a:lnTo>
                    <a:lnTo>
                      <a:pt x="343" y="54"/>
                    </a:lnTo>
                    <a:lnTo>
                      <a:pt x="355" y="66"/>
                    </a:lnTo>
                    <a:lnTo>
                      <a:pt x="349" y="66"/>
                    </a:lnTo>
                    <a:lnTo>
                      <a:pt x="355" y="66"/>
                    </a:lnTo>
                    <a:lnTo>
                      <a:pt x="361" y="72"/>
                    </a:lnTo>
                    <a:lnTo>
                      <a:pt x="367" y="78"/>
                    </a:lnTo>
                    <a:lnTo>
                      <a:pt x="367" y="126"/>
                    </a:lnTo>
                    <a:lnTo>
                      <a:pt x="367" y="120"/>
                    </a:lnTo>
                    <a:lnTo>
                      <a:pt x="373" y="108"/>
                    </a:lnTo>
                    <a:lnTo>
                      <a:pt x="373" y="66"/>
                    </a:lnTo>
                    <a:lnTo>
                      <a:pt x="379" y="60"/>
                    </a:lnTo>
                    <a:lnTo>
                      <a:pt x="391" y="72"/>
                    </a:lnTo>
                    <a:lnTo>
                      <a:pt x="391" y="78"/>
                    </a:lnTo>
                    <a:lnTo>
                      <a:pt x="403" y="78"/>
                    </a:lnTo>
                    <a:lnTo>
                      <a:pt x="403" y="132"/>
                    </a:lnTo>
                    <a:lnTo>
                      <a:pt x="403" y="108"/>
                    </a:lnTo>
                    <a:lnTo>
                      <a:pt x="409" y="102"/>
                    </a:lnTo>
                    <a:lnTo>
                      <a:pt x="409" y="72"/>
                    </a:lnTo>
                    <a:lnTo>
                      <a:pt x="415" y="66"/>
                    </a:lnTo>
                    <a:lnTo>
                      <a:pt x="427" y="78"/>
                    </a:lnTo>
                    <a:lnTo>
                      <a:pt x="421" y="78"/>
                    </a:lnTo>
                    <a:lnTo>
                      <a:pt x="427" y="78"/>
                    </a:lnTo>
                    <a:lnTo>
                      <a:pt x="433" y="78"/>
                    </a:lnTo>
                    <a:lnTo>
                      <a:pt x="439" y="84"/>
                    </a:lnTo>
                    <a:lnTo>
                      <a:pt x="439" y="138"/>
                    </a:lnTo>
                    <a:lnTo>
                      <a:pt x="439" y="78"/>
                    </a:lnTo>
                    <a:lnTo>
                      <a:pt x="439" y="108"/>
                    </a:lnTo>
                    <a:lnTo>
                      <a:pt x="445" y="102"/>
                    </a:lnTo>
                    <a:lnTo>
                      <a:pt x="445" y="72"/>
                    </a:lnTo>
                    <a:lnTo>
                      <a:pt x="451" y="66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" name="Freeform 127">
                <a:extLst>
                  <a:ext uri="{FF2B5EF4-FFF2-40B4-BE49-F238E27FC236}">
                    <a16:creationId xmlns:a16="http://schemas.microsoft.com/office/drawing/2014/main" id="{4A9D38A6-87F5-C146-BE3F-6881C9146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" y="2646"/>
                <a:ext cx="113" cy="54"/>
              </a:xfrm>
              <a:custGeom>
                <a:avLst/>
                <a:gdLst>
                  <a:gd name="T0" fmla="*/ 0 w 440"/>
                  <a:gd name="T1" fmla="*/ 10 h 102"/>
                  <a:gd name="T2" fmla="*/ 0 w 440"/>
                  <a:gd name="T3" fmla="*/ 10 h 102"/>
                  <a:gd name="T4" fmla="*/ 0 w 440"/>
                  <a:gd name="T5" fmla="*/ 21 h 102"/>
                  <a:gd name="T6" fmla="*/ 0 w 440"/>
                  <a:gd name="T7" fmla="*/ 6 h 102"/>
                  <a:gd name="T8" fmla="*/ 0 w 440"/>
                  <a:gd name="T9" fmla="*/ 8 h 102"/>
                  <a:gd name="T10" fmla="*/ 0 w 440"/>
                  <a:gd name="T11" fmla="*/ 9 h 102"/>
                  <a:gd name="T12" fmla="*/ 0 w 440"/>
                  <a:gd name="T13" fmla="*/ 6 h 102"/>
                  <a:gd name="T14" fmla="*/ 0 w 440"/>
                  <a:gd name="T15" fmla="*/ 6 h 102"/>
                  <a:gd name="T16" fmla="*/ 0 w 440"/>
                  <a:gd name="T17" fmla="*/ 8 h 102"/>
                  <a:gd name="T18" fmla="*/ 0 w 440"/>
                  <a:gd name="T19" fmla="*/ 8 h 102"/>
                  <a:gd name="T20" fmla="*/ 0 w 440"/>
                  <a:gd name="T21" fmla="*/ 9 h 102"/>
                  <a:gd name="T22" fmla="*/ 0 w 440"/>
                  <a:gd name="T23" fmla="*/ 8 h 102"/>
                  <a:gd name="T24" fmla="*/ 0 w 440"/>
                  <a:gd name="T25" fmla="*/ 9 h 102"/>
                  <a:gd name="T26" fmla="*/ 0 w 440"/>
                  <a:gd name="T27" fmla="*/ 8 h 102"/>
                  <a:gd name="T28" fmla="*/ 0 w 440"/>
                  <a:gd name="T29" fmla="*/ 8 h 102"/>
                  <a:gd name="T30" fmla="*/ 0 w 440"/>
                  <a:gd name="T31" fmla="*/ 6 h 102"/>
                  <a:gd name="T32" fmla="*/ 0 w 440"/>
                  <a:gd name="T33" fmla="*/ 9 h 102"/>
                  <a:gd name="T34" fmla="*/ 0 w 440"/>
                  <a:gd name="T35" fmla="*/ 22 h 102"/>
                  <a:gd name="T36" fmla="*/ 0 w 440"/>
                  <a:gd name="T37" fmla="*/ 8 h 102"/>
                  <a:gd name="T38" fmla="*/ 0 w 440"/>
                  <a:gd name="T39" fmla="*/ 11 h 102"/>
                  <a:gd name="T40" fmla="*/ 0 w 440"/>
                  <a:gd name="T41" fmla="*/ 10 h 102"/>
                  <a:gd name="T42" fmla="*/ 0 w 440"/>
                  <a:gd name="T43" fmla="*/ 10 h 102"/>
                  <a:gd name="T44" fmla="*/ 0 w 440"/>
                  <a:gd name="T45" fmla="*/ 9 h 102"/>
                  <a:gd name="T46" fmla="*/ 0 w 440"/>
                  <a:gd name="T47" fmla="*/ 10 h 102"/>
                  <a:gd name="T48" fmla="*/ 0 w 440"/>
                  <a:gd name="T49" fmla="*/ 9 h 102"/>
                  <a:gd name="T50" fmla="*/ 0 w 440"/>
                  <a:gd name="T51" fmla="*/ 9 h 102"/>
                  <a:gd name="T52" fmla="*/ 0 w 440"/>
                  <a:gd name="T53" fmla="*/ 10 h 102"/>
                  <a:gd name="T54" fmla="*/ 0 w 440"/>
                  <a:gd name="T55" fmla="*/ 9 h 102"/>
                  <a:gd name="T56" fmla="*/ 0 w 440"/>
                  <a:gd name="T57" fmla="*/ 8 h 102"/>
                  <a:gd name="T58" fmla="*/ 0 w 440"/>
                  <a:gd name="T59" fmla="*/ 6 h 102"/>
                  <a:gd name="T60" fmla="*/ 0 w 440"/>
                  <a:gd name="T61" fmla="*/ 16 h 102"/>
                  <a:gd name="T62" fmla="*/ 0 w 440"/>
                  <a:gd name="T63" fmla="*/ 2 h 102"/>
                  <a:gd name="T64" fmla="*/ 0 w 440"/>
                  <a:gd name="T65" fmla="*/ 4 h 102"/>
                  <a:gd name="T66" fmla="*/ 0 w 440"/>
                  <a:gd name="T67" fmla="*/ 4 h 102"/>
                  <a:gd name="T68" fmla="*/ 0 w 440"/>
                  <a:gd name="T69" fmla="*/ 4 h 102"/>
                  <a:gd name="T70" fmla="*/ 0 w 440"/>
                  <a:gd name="T71" fmla="*/ 4 h 102"/>
                  <a:gd name="T72" fmla="*/ 0 w 440"/>
                  <a:gd name="T73" fmla="*/ 4 h 102"/>
                  <a:gd name="T74" fmla="*/ 0 w 440"/>
                  <a:gd name="T75" fmla="*/ 2 h 102"/>
                  <a:gd name="T76" fmla="*/ 0 w 440"/>
                  <a:gd name="T77" fmla="*/ 4 h 102"/>
                  <a:gd name="T78" fmla="*/ 0 w 440"/>
                  <a:gd name="T79" fmla="*/ 5 h 102"/>
                  <a:gd name="T80" fmla="*/ 0 w 440"/>
                  <a:gd name="T81" fmla="*/ 16 h 102"/>
                  <a:gd name="T82" fmla="*/ 0 w 440"/>
                  <a:gd name="T83" fmla="*/ 5 h 10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102">
                    <a:moveTo>
                      <a:pt x="0" y="36"/>
                    </a:moveTo>
                    <a:lnTo>
                      <a:pt x="12" y="48"/>
                    </a:lnTo>
                    <a:lnTo>
                      <a:pt x="6" y="48"/>
                    </a:lnTo>
                    <a:lnTo>
                      <a:pt x="12" y="48"/>
                    </a:lnTo>
                    <a:lnTo>
                      <a:pt x="18" y="42"/>
                    </a:lnTo>
                    <a:lnTo>
                      <a:pt x="18" y="48"/>
                    </a:lnTo>
                    <a:lnTo>
                      <a:pt x="18" y="42"/>
                    </a:lnTo>
                    <a:lnTo>
                      <a:pt x="24" y="60"/>
                    </a:lnTo>
                    <a:lnTo>
                      <a:pt x="24" y="96"/>
                    </a:lnTo>
                    <a:lnTo>
                      <a:pt x="24" y="60"/>
                    </a:lnTo>
                    <a:lnTo>
                      <a:pt x="30" y="54"/>
                    </a:lnTo>
                    <a:lnTo>
                      <a:pt x="30" y="30"/>
                    </a:lnTo>
                    <a:lnTo>
                      <a:pt x="36" y="24"/>
                    </a:lnTo>
                    <a:lnTo>
                      <a:pt x="49" y="36"/>
                    </a:lnTo>
                    <a:lnTo>
                      <a:pt x="43" y="36"/>
                    </a:lnTo>
                    <a:lnTo>
                      <a:pt x="49" y="6"/>
                    </a:lnTo>
                    <a:lnTo>
                      <a:pt x="55" y="0"/>
                    </a:lnTo>
                    <a:lnTo>
                      <a:pt x="55" y="42"/>
                    </a:lnTo>
                    <a:lnTo>
                      <a:pt x="61" y="42"/>
                    </a:lnTo>
                    <a:lnTo>
                      <a:pt x="73" y="30"/>
                    </a:lnTo>
                    <a:lnTo>
                      <a:pt x="67" y="30"/>
                    </a:lnTo>
                    <a:lnTo>
                      <a:pt x="73" y="36"/>
                    </a:lnTo>
                    <a:lnTo>
                      <a:pt x="79" y="30"/>
                    </a:lnTo>
                    <a:lnTo>
                      <a:pt x="79" y="36"/>
                    </a:lnTo>
                    <a:lnTo>
                      <a:pt x="85" y="30"/>
                    </a:lnTo>
                    <a:lnTo>
                      <a:pt x="85" y="36"/>
                    </a:lnTo>
                    <a:lnTo>
                      <a:pt x="85" y="30"/>
                    </a:lnTo>
                    <a:lnTo>
                      <a:pt x="91" y="36"/>
                    </a:lnTo>
                    <a:lnTo>
                      <a:pt x="97" y="42"/>
                    </a:lnTo>
                    <a:lnTo>
                      <a:pt x="97" y="84"/>
                    </a:lnTo>
                    <a:lnTo>
                      <a:pt x="97" y="42"/>
                    </a:lnTo>
                    <a:lnTo>
                      <a:pt x="109" y="30"/>
                    </a:lnTo>
                    <a:lnTo>
                      <a:pt x="109" y="24"/>
                    </a:lnTo>
                    <a:lnTo>
                      <a:pt x="121" y="36"/>
                    </a:lnTo>
                    <a:lnTo>
                      <a:pt x="115" y="36"/>
                    </a:lnTo>
                    <a:lnTo>
                      <a:pt x="121" y="36"/>
                    </a:lnTo>
                    <a:lnTo>
                      <a:pt x="127" y="42"/>
                    </a:lnTo>
                    <a:lnTo>
                      <a:pt x="127" y="36"/>
                    </a:lnTo>
                    <a:lnTo>
                      <a:pt x="127" y="42"/>
                    </a:lnTo>
                    <a:lnTo>
                      <a:pt x="133" y="36"/>
                    </a:lnTo>
                    <a:lnTo>
                      <a:pt x="133" y="90"/>
                    </a:lnTo>
                    <a:lnTo>
                      <a:pt x="133" y="42"/>
                    </a:lnTo>
                    <a:lnTo>
                      <a:pt x="139" y="36"/>
                    </a:lnTo>
                    <a:lnTo>
                      <a:pt x="139" y="30"/>
                    </a:lnTo>
                    <a:lnTo>
                      <a:pt x="145" y="36"/>
                    </a:lnTo>
                    <a:lnTo>
                      <a:pt x="145" y="30"/>
                    </a:lnTo>
                    <a:lnTo>
                      <a:pt x="145" y="42"/>
                    </a:lnTo>
                    <a:lnTo>
                      <a:pt x="151" y="48"/>
                    </a:lnTo>
                    <a:lnTo>
                      <a:pt x="157" y="42"/>
                    </a:lnTo>
                    <a:lnTo>
                      <a:pt x="163" y="48"/>
                    </a:lnTo>
                    <a:lnTo>
                      <a:pt x="169" y="54"/>
                    </a:lnTo>
                    <a:lnTo>
                      <a:pt x="169" y="102"/>
                    </a:lnTo>
                    <a:lnTo>
                      <a:pt x="169" y="48"/>
                    </a:lnTo>
                    <a:lnTo>
                      <a:pt x="181" y="36"/>
                    </a:lnTo>
                    <a:lnTo>
                      <a:pt x="175" y="36"/>
                    </a:lnTo>
                    <a:lnTo>
                      <a:pt x="181" y="42"/>
                    </a:lnTo>
                    <a:lnTo>
                      <a:pt x="187" y="48"/>
                    </a:lnTo>
                    <a:lnTo>
                      <a:pt x="187" y="54"/>
                    </a:lnTo>
                    <a:lnTo>
                      <a:pt x="193" y="48"/>
                    </a:lnTo>
                    <a:lnTo>
                      <a:pt x="199" y="48"/>
                    </a:lnTo>
                    <a:lnTo>
                      <a:pt x="205" y="54"/>
                    </a:lnTo>
                    <a:lnTo>
                      <a:pt x="205" y="102"/>
                    </a:lnTo>
                    <a:lnTo>
                      <a:pt x="205" y="48"/>
                    </a:lnTo>
                    <a:lnTo>
                      <a:pt x="217" y="36"/>
                    </a:lnTo>
                    <a:lnTo>
                      <a:pt x="217" y="30"/>
                    </a:lnTo>
                    <a:lnTo>
                      <a:pt x="217" y="42"/>
                    </a:lnTo>
                    <a:lnTo>
                      <a:pt x="223" y="48"/>
                    </a:lnTo>
                    <a:lnTo>
                      <a:pt x="229" y="48"/>
                    </a:lnTo>
                    <a:lnTo>
                      <a:pt x="235" y="48"/>
                    </a:lnTo>
                    <a:lnTo>
                      <a:pt x="241" y="54"/>
                    </a:lnTo>
                    <a:lnTo>
                      <a:pt x="241" y="102"/>
                    </a:lnTo>
                    <a:lnTo>
                      <a:pt x="241" y="42"/>
                    </a:lnTo>
                    <a:lnTo>
                      <a:pt x="247" y="36"/>
                    </a:lnTo>
                    <a:lnTo>
                      <a:pt x="253" y="30"/>
                    </a:lnTo>
                    <a:lnTo>
                      <a:pt x="253" y="42"/>
                    </a:lnTo>
                    <a:lnTo>
                      <a:pt x="259" y="42"/>
                    </a:lnTo>
                    <a:lnTo>
                      <a:pt x="265" y="42"/>
                    </a:lnTo>
                    <a:lnTo>
                      <a:pt x="271" y="48"/>
                    </a:lnTo>
                    <a:lnTo>
                      <a:pt x="277" y="42"/>
                    </a:lnTo>
                    <a:lnTo>
                      <a:pt x="277" y="96"/>
                    </a:lnTo>
                    <a:lnTo>
                      <a:pt x="277" y="42"/>
                    </a:lnTo>
                    <a:lnTo>
                      <a:pt x="289" y="30"/>
                    </a:lnTo>
                    <a:lnTo>
                      <a:pt x="289" y="24"/>
                    </a:lnTo>
                    <a:lnTo>
                      <a:pt x="289" y="36"/>
                    </a:lnTo>
                    <a:lnTo>
                      <a:pt x="296" y="30"/>
                    </a:lnTo>
                    <a:lnTo>
                      <a:pt x="296" y="36"/>
                    </a:lnTo>
                    <a:lnTo>
                      <a:pt x="296" y="30"/>
                    </a:lnTo>
                    <a:lnTo>
                      <a:pt x="302" y="24"/>
                    </a:lnTo>
                    <a:lnTo>
                      <a:pt x="314" y="24"/>
                    </a:lnTo>
                    <a:lnTo>
                      <a:pt x="314" y="78"/>
                    </a:lnTo>
                    <a:lnTo>
                      <a:pt x="314" y="18"/>
                    </a:lnTo>
                    <a:lnTo>
                      <a:pt x="320" y="12"/>
                    </a:lnTo>
                    <a:lnTo>
                      <a:pt x="326" y="6"/>
                    </a:lnTo>
                    <a:lnTo>
                      <a:pt x="326" y="18"/>
                    </a:lnTo>
                    <a:lnTo>
                      <a:pt x="332" y="18"/>
                    </a:lnTo>
                    <a:lnTo>
                      <a:pt x="338" y="18"/>
                    </a:lnTo>
                    <a:lnTo>
                      <a:pt x="344" y="24"/>
                    </a:lnTo>
                    <a:lnTo>
                      <a:pt x="344" y="18"/>
                    </a:lnTo>
                    <a:lnTo>
                      <a:pt x="350" y="24"/>
                    </a:lnTo>
                    <a:lnTo>
                      <a:pt x="350" y="72"/>
                    </a:lnTo>
                    <a:lnTo>
                      <a:pt x="350" y="18"/>
                    </a:lnTo>
                    <a:lnTo>
                      <a:pt x="362" y="6"/>
                    </a:lnTo>
                    <a:lnTo>
                      <a:pt x="356" y="6"/>
                    </a:lnTo>
                    <a:lnTo>
                      <a:pt x="362" y="18"/>
                    </a:lnTo>
                    <a:lnTo>
                      <a:pt x="368" y="18"/>
                    </a:lnTo>
                    <a:lnTo>
                      <a:pt x="374" y="18"/>
                    </a:lnTo>
                    <a:lnTo>
                      <a:pt x="380" y="18"/>
                    </a:lnTo>
                    <a:lnTo>
                      <a:pt x="386" y="24"/>
                    </a:lnTo>
                    <a:lnTo>
                      <a:pt x="386" y="72"/>
                    </a:lnTo>
                    <a:lnTo>
                      <a:pt x="386" y="12"/>
                    </a:lnTo>
                    <a:lnTo>
                      <a:pt x="392" y="6"/>
                    </a:lnTo>
                    <a:lnTo>
                      <a:pt x="404" y="18"/>
                    </a:lnTo>
                    <a:lnTo>
                      <a:pt x="398" y="18"/>
                    </a:lnTo>
                    <a:lnTo>
                      <a:pt x="404" y="18"/>
                    </a:lnTo>
                    <a:lnTo>
                      <a:pt x="410" y="24"/>
                    </a:lnTo>
                    <a:lnTo>
                      <a:pt x="416" y="24"/>
                    </a:lnTo>
                    <a:lnTo>
                      <a:pt x="416" y="36"/>
                    </a:lnTo>
                    <a:lnTo>
                      <a:pt x="422" y="42"/>
                    </a:lnTo>
                    <a:lnTo>
                      <a:pt x="422" y="78"/>
                    </a:lnTo>
                    <a:lnTo>
                      <a:pt x="422" y="18"/>
                    </a:lnTo>
                    <a:lnTo>
                      <a:pt x="428" y="12"/>
                    </a:lnTo>
                    <a:lnTo>
                      <a:pt x="440" y="24"/>
                    </a:lnTo>
                    <a:lnTo>
                      <a:pt x="434" y="24"/>
                    </a:lnTo>
                    <a:lnTo>
                      <a:pt x="440" y="24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" name="Freeform 128">
                <a:extLst>
                  <a:ext uri="{FF2B5EF4-FFF2-40B4-BE49-F238E27FC236}">
                    <a16:creationId xmlns:a16="http://schemas.microsoft.com/office/drawing/2014/main" id="{0623B51C-6349-E144-A56E-155545850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6" y="2653"/>
                <a:ext cx="111" cy="58"/>
              </a:xfrm>
              <a:custGeom>
                <a:avLst/>
                <a:gdLst>
                  <a:gd name="T0" fmla="*/ 0 w 434"/>
                  <a:gd name="T1" fmla="*/ 4 h 108"/>
                  <a:gd name="T2" fmla="*/ 0 w 434"/>
                  <a:gd name="T3" fmla="*/ 10 h 108"/>
                  <a:gd name="T4" fmla="*/ 0 w 434"/>
                  <a:gd name="T5" fmla="*/ 0 h 108"/>
                  <a:gd name="T6" fmla="*/ 0 w 434"/>
                  <a:gd name="T7" fmla="*/ 4 h 108"/>
                  <a:gd name="T8" fmla="*/ 0 w 434"/>
                  <a:gd name="T9" fmla="*/ 11 h 108"/>
                  <a:gd name="T10" fmla="*/ 0 w 434"/>
                  <a:gd name="T11" fmla="*/ 4 h 108"/>
                  <a:gd name="T12" fmla="*/ 0 w 434"/>
                  <a:gd name="T13" fmla="*/ 2 h 108"/>
                  <a:gd name="T14" fmla="*/ 0 w 434"/>
                  <a:gd name="T15" fmla="*/ 7 h 108"/>
                  <a:gd name="T16" fmla="*/ 0 w 434"/>
                  <a:gd name="T17" fmla="*/ 25 h 108"/>
                  <a:gd name="T18" fmla="*/ 0 w 434"/>
                  <a:gd name="T19" fmla="*/ 18 h 108"/>
                  <a:gd name="T20" fmla="*/ 0 w 434"/>
                  <a:gd name="T21" fmla="*/ 19 h 108"/>
                  <a:gd name="T22" fmla="*/ 0 w 434"/>
                  <a:gd name="T23" fmla="*/ 19 h 108"/>
                  <a:gd name="T24" fmla="*/ 0 w 434"/>
                  <a:gd name="T25" fmla="*/ 25 h 108"/>
                  <a:gd name="T26" fmla="*/ 0 w 434"/>
                  <a:gd name="T27" fmla="*/ 17 h 108"/>
                  <a:gd name="T28" fmla="*/ 0 w 434"/>
                  <a:gd name="T29" fmla="*/ 15 h 108"/>
                  <a:gd name="T30" fmla="*/ 0 w 434"/>
                  <a:gd name="T31" fmla="*/ 21 h 108"/>
                  <a:gd name="T32" fmla="*/ 0 w 434"/>
                  <a:gd name="T33" fmla="*/ 15 h 108"/>
                  <a:gd name="T34" fmla="*/ 0 w 434"/>
                  <a:gd name="T35" fmla="*/ 14 h 108"/>
                  <a:gd name="T36" fmla="*/ 0 w 434"/>
                  <a:gd name="T37" fmla="*/ 21 h 108"/>
                  <a:gd name="T38" fmla="*/ 0 w 434"/>
                  <a:gd name="T39" fmla="*/ 11 h 108"/>
                  <a:gd name="T40" fmla="*/ 0 w 434"/>
                  <a:gd name="T41" fmla="*/ 11 h 108"/>
                  <a:gd name="T42" fmla="*/ 0 w 434"/>
                  <a:gd name="T43" fmla="*/ 10 h 108"/>
                  <a:gd name="T44" fmla="*/ 0 w 434"/>
                  <a:gd name="T45" fmla="*/ 10 h 108"/>
                  <a:gd name="T46" fmla="*/ 0 w 434"/>
                  <a:gd name="T47" fmla="*/ 12 h 108"/>
                  <a:gd name="T48" fmla="*/ 0 w 434"/>
                  <a:gd name="T49" fmla="*/ 7 h 108"/>
                  <a:gd name="T50" fmla="*/ 0 w 434"/>
                  <a:gd name="T51" fmla="*/ 8 h 108"/>
                  <a:gd name="T52" fmla="*/ 0 w 434"/>
                  <a:gd name="T53" fmla="*/ 8 h 108"/>
                  <a:gd name="T54" fmla="*/ 0 w 434"/>
                  <a:gd name="T55" fmla="*/ 6 h 108"/>
                  <a:gd name="T56" fmla="*/ 0 w 434"/>
                  <a:gd name="T57" fmla="*/ 6 h 108"/>
                  <a:gd name="T58" fmla="*/ 0 w 434"/>
                  <a:gd name="T59" fmla="*/ 4 h 108"/>
                  <a:gd name="T60" fmla="*/ 0 w 434"/>
                  <a:gd name="T61" fmla="*/ 2 h 108"/>
                  <a:gd name="T62" fmla="*/ 0 w 434"/>
                  <a:gd name="T63" fmla="*/ 4 h 108"/>
                  <a:gd name="T64" fmla="*/ 0 w 434"/>
                  <a:gd name="T65" fmla="*/ 6 h 108"/>
                  <a:gd name="T66" fmla="*/ 0 w 434"/>
                  <a:gd name="T67" fmla="*/ 2 h 108"/>
                  <a:gd name="T68" fmla="*/ 0 w 434"/>
                  <a:gd name="T69" fmla="*/ 2 h 108"/>
                  <a:gd name="T70" fmla="*/ 0 w 434"/>
                  <a:gd name="T71" fmla="*/ 4 h 108"/>
                  <a:gd name="T72" fmla="*/ 0 w 434"/>
                  <a:gd name="T73" fmla="*/ 4 h 108"/>
                  <a:gd name="T74" fmla="*/ 0 w 434"/>
                  <a:gd name="T75" fmla="*/ 4 h 108"/>
                  <a:gd name="T76" fmla="*/ 0 w 434"/>
                  <a:gd name="T77" fmla="*/ 4 h 108"/>
                  <a:gd name="T78" fmla="*/ 0 w 434"/>
                  <a:gd name="T79" fmla="*/ 17 h 108"/>
                  <a:gd name="T80" fmla="*/ 0 w 434"/>
                  <a:gd name="T81" fmla="*/ 2 h 108"/>
                  <a:gd name="T82" fmla="*/ 0 w 434"/>
                  <a:gd name="T83" fmla="*/ 4 h 1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34" h="108">
                    <a:moveTo>
                      <a:pt x="0" y="12"/>
                    </a:moveTo>
                    <a:lnTo>
                      <a:pt x="6" y="12"/>
                    </a:lnTo>
                    <a:lnTo>
                      <a:pt x="12" y="18"/>
                    </a:lnTo>
                    <a:lnTo>
                      <a:pt x="12" y="12"/>
                    </a:lnTo>
                    <a:lnTo>
                      <a:pt x="12" y="36"/>
                    </a:lnTo>
                    <a:lnTo>
                      <a:pt x="18" y="42"/>
                    </a:lnTo>
                    <a:lnTo>
                      <a:pt x="18" y="66"/>
                    </a:lnTo>
                    <a:lnTo>
                      <a:pt x="18" y="12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30" y="18"/>
                    </a:lnTo>
                    <a:lnTo>
                      <a:pt x="36" y="18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48" y="48"/>
                    </a:lnTo>
                    <a:lnTo>
                      <a:pt x="54" y="60"/>
                    </a:lnTo>
                    <a:lnTo>
                      <a:pt x="54" y="72"/>
                    </a:lnTo>
                    <a:lnTo>
                      <a:pt x="54" y="18"/>
                    </a:lnTo>
                    <a:lnTo>
                      <a:pt x="60" y="12"/>
                    </a:lnTo>
                    <a:lnTo>
                      <a:pt x="60" y="18"/>
                    </a:lnTo>
                    <a:lnTo>
                      <a:pt x="60" y="12"/>
                    </a:lnTo>
                    <a:lnTo>
                      <a:pt x="66" y="6"/>
                    </a:lnTo>
                    <a:lnTo>
                      <a:pt x="66" y="24"/>
                    </a:lnTo>
                    <a:lnTo>
                      <a:pt x="72" y="30"/>
                    </a:lnTo>
                    <a:lnTo>
                      <a:pt x="78" y="36"/>
                    </a:lnTo>
                    <a:lnTo>
                      <a:pt x="84" y="42"/>
                    </a:lnTo>
                    <a:lnTo>
                      <a:pt x="84" y="108"/>
                    </a:lnTo>
                    <a:lnTo>
                      <a:pt x="90" y="102"/>
                    </a:lnTo>
                    <a:lnTo>
                      <a:pt x="90" y="90"/>
                    </a:lnTo>
                    <a:lnTo>
                      <a:pt x="102" y="78"/>
                    </a:lnTo>
                    <a:lnTo>
                      <a:pt x="96" y="78"/>
                    </a:lnTo>
                    <a:lnTo>
                      <a:pt x="102" y="90"/>
                    </a:lnTo>
                    <a:lnTo>
                      <a:pt x="108" y="84"/>
                    </a:lnTo>
                    <a:lnTo>
                      <a:pt x="108" y="90"/>
                    </a:lnTo>
                    <a:lnTo>
                      <a:pt x="108" y="84"/>
                    </a:lnTo>
                    <a:lnTo>
                      <a:pt x="115" y="84"/>
                    </a:lnTo>
                    <a:lnTo>
                      <a:pt x="121" y="78"/>
                    </a:lnTo>
                    <a:lnTo>
                      <a:pt x="121" y="102"/>
                    </a:lnTo>
                    <a:lnTo>
                      <a:pt x="127" y="108"/>
                    </a:lnTo>
                    <a:lnTo>
                      <a:pt x="127" y="72"/>
                    </a:lnTo>
                    <a:lnTo>
                      <a:pt x="133" y="66"/>
                    </a:lnTo>
                    <a:lnTo>
                      <a:pt x="139" y="72"/>
                    </a:lnTo>
                    <a:lnTo>
                      <a:pt x="145" y="72"/>
                    </a:lnTo>
                    <a:lnTo>
                      <a:pt x="151" y="72"/>
                    </a:lnTo>
                    <a:lnTo>
                      <a:pt x="157" y="66"/>
                    </a:lnTo>
                    <a:lnTo>
                      <a:pt x="157" y="102"/>
                    </a:lnTo>
                    <a:lnTo>
                      <a:pt x="157" y="96"/>
                    </a:lnTo>
                    <a:lnTo>
                      <a:pt x="163" y="90"/>
                    </a:lnTo>
                    <a:lnTo>
                      <a:pt x="163" y="66"/>
                    </a:lnTo>
                    <a:lnTo>
                      <a:pt x="175" y="54"/>
                    </a:lnTo>
                    <a:lnTo>
                      <a:pt x="175" y="66"/>
                    </a:lnTo>
                    <a:lnTo>
                      <a:pt x="169" y="54"/>
                    </a:lnTo>
                    <a:lnTo>
                      <a:pt x="175" y="60"/>
                    </a:lnTo>
                    <a:lnTo>
                      <a:pt x="181" y="60"/>
                    </a:lnTo>
                    <a:lnTo>
                      <a:pt x="187" y="60"/>
                    </a:lnTo>
                    <a:lnTo>
                      <a:pt x="193" y="54"/>
                    </a:lnTo>
                    <a:lnTo>
                      <a:pt x="193" y="90"/>
                    </a:lnTo>
                    <a:lnTo>
                      <a:pt x="193" y="72"/>
                    </a:lnTo>
                    <a:lnTo>
                      <a:pt x="199" y="66"/>
                    </a:lnTo>
                    <a:lnTo>
                      <a:pt x="199" y="48"/>
                    </a:lnTo>
                    <a:lnTo>
                      <a:pt x="205" y="42"/>
                    </a:lnTo>
                    <a:lnTo>
                      <a:pt x="205" y="36"/>
                    </a:lnTo>
                    <a:lnTo>
                      <a:pt x="217" y="48"/>
                    </a:lnTo>
                    <a:lnTo>
                      <a:pt x="211" y="48"/>
                    </a:lnTo>
                    <a:lnTo>
                      <a:pt x="217" y="48"/>
                    </a:lnTo>
                    <a:lnTo>
                      <a:pt x="223" y="42"/>
                    </a:lnTo>
                    <a:lnTo>
                      <a:pt x="223" y="48"/>
                    </a:lnTo>
                    <a:lnTo>
                      <a:pt x="229" y="42"/>
                    </a:lnTo>
                    <a:lnTo>
                      <a:pt x="229" y="84"/>
                    </a:lnTo>
                    <a:lnTo>
                      <a:pt x="229" y="42"/>
                    </a:lnTo>
                    <a:lnTo>
                      <a:pt x="229" y="54"/>
                    </a:lnTo>
                    <a:lnTo>
                      <a:pt x="235" y="48"/>
                    </a:lnTo>
                    <a:lnTo>
                      <a:pt x="235" y="36"/>
                    </a:lnTo>
                    <a:lnTo>
                      <a:pt x="241" y="30"/>
                    </a:lnTo>
                    <a:lnTo>
                      <a:pt x="241" y="24"/>
                    </a:lnTo>
                    <a:lnTo>
                      <a:pt x="253" y="36"/>
                    </a:lnTo>
                    <a:lnTo>
                      <a:pt x="253" y="30"/>
                    </a:lnTo>
                    <a:lnTo>
                      <a:pt x="259" y="30"/>
                    </a:lnTo>
                    <a:lnTo>
                      <a:pt x="265" y="36"/>
                    </a:lnTo>
                    <a:lnTo>
                      <a:pt x="265" y="72"/>
                    </a:lnTo>
                    <a:lnTo>
                      <a:pt x="265" y="36"/>
                    </a:lnTo>
                    <a:lnTo>
                      <a:pt x="277" y="24"/>
                    </a:lnTo>
                    <a:lnTo>
                      <a:pt x="277" y="12"/>
                    </a:lnTo>
                    <a:lnTo>
                      <a:pt x="277" y="18"/>
                    </a:lnTo>
                    <a:lnTo>
                      <a:pt x="283" y="24"/>
                    </a:lnTo>
                    <a:lnTo>
                      <a:pt x="289" y="24"/>
                    </a:lnTo>
                    <a:lnTo>
                      <a:pt x="295" y="24"/>
                    </a:lnTo>
                    <a:lnTo>
                      <a:pt x="301" y="18"/>
                    </a:lnTo>
                    <a:lnTo>
                      <a:pt x="301" y="66"/>
                    </a:lnTo>
                    <a:lnTo>
                      <a:pt x="301" y="24"/>
                    </a:lnTo>
                    <a:lnTo>
                      <a:pt x="313" y="12"/>
                    </a:lnTo>
                    <a:lnTo>
                      <a:pt x="313" y="6"/>
                    </a:lnTo>
                    <a:lnTo>
                      <a:pt x="313" y="12"/>
                    </a:lnTo>
                    <a:lnTo>
                      <a:pt x="319" y="18"/>
                    </a:lnTo>
                    <a:lnTo>
                      <a:pt x="325" y="18"/>
                    </a:lnTo>
                    <a:lnTo>
                      <a:pt x="331" y="18"/>
                    </a:lnTo>
                    <a:lnTo>
                      <a:pt x="337" y="24"/>
                    </a:lnTo>
                    <a:lnTo>
                      <a:pt x="337" y="60"/>
                    </a:lnTo>
                    <a:lnTo>
                      <a:pt x="337" y="18"/>
                    </a:lnTo>
                    <a:lnTo>
                      <a:pt x="343" y="12"/>
                    </a:lnTo>
                    <a:lnTo>
                      <a:pt x="349" y="6"/>
                    </a:lnTo>
                    <a:lnTo>
                      <a:pt x="349" y="0"/>
                    </a:lnTo>
                    <a:lnTo>
                      <a:pt x="349" y="12"/>
                    </a:lnTo>
                    <a:lnTo>
                      <a:pt x="355" y="18"/>
                    </a:lnTo>
                    <a:lnTo>
                      <a:pt x="361" y="18"/>
                    </a:lnTo>
                    <a:lnTo>
                      <a:pt x="367" y="18"/>
                    </a:lnTo>
                    <a:lnTo>
                      <a:pt x="374" y="24"/>
                    </a:lnTo>
                    <a:lnTo>
                      <a:pt x="374" y="66"/>
                    </a:lnTo>
                    <a:lnTo>
                      <a:pt x="374" y="18"/>
                    </a:lnTo>
                    <a:lnTo>
                      <a:pt x="380" y="12"/>
                    </a:lnTo>
                    <a:lnTo>
                      <a:pt x="392" y="12"/>
                    </a:lnTo>
                    <a:lnTo>
                      <a:pt x="392" y="18"/>
                    </a:lnTo>
                    <a:lnTo>
                      <a:pt x="398" y="18"/>
                    </a:lnTo>
                    <a:lnTo>
                      <a:pt x="404" y="24"/>
                    </a:lnTo>
                    <a:lnTo>
                      <a:pt x="404" y="18"/>
                    </a:lnTo>
                    <a:lnTo>
                      <a:pt x="404" y="24"/>
                    </a:lnTo>
                    <a:lnTo>
                      <a:pt x="410" y="18"/>
                    </a:lnTo>
                    <a:lnTo>
                      <a:pt x="410" y="72"/>
                    </a:lnTo>
                    <a:lnTo>
                      <a:pt x="410" y="30"/>
                    </a:lnTo>
                    <a:lnTo>
                      <a:pt x="416" y="24"/>
                    </a:lnTo>
                    <a:lnTo>
                      <a:pt x="416" y="12"/>
                    </a:lnTo>
                    <a:lnTo>
                      <a:pt x="422" y="18"/>
                    </a:lnTo>
                    <a:lnTo>
                      <a:pt x="422" y="12"/>
                    </a:lnTo>
                    <a:lnTo>
                      <a:pt x="422" y="18"/>
                    </a:lnTo>
                    <a:lnTo>
                      <a:pt x="428" y="24"/>
                    </a:lnTo>
                    <a:lnTo>
                      <a:pt x="434" y="24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" name="Freeform 129">
                <a:extLst>
                  <a:ext uri="{FF2B5EF4-FFF2-40B4-BE49-F238E27FC236}">
                    <a16:creationId xmlns:a16="http://schemas.microsoft.com/office/drawing/2014/main" id="{3539B596-94F6-C741-91DB-689728976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2627"/>
                <a:ext cx="113" cy="74"/>
              </a:xfrm>
              <a:custGeom>
                <a:avLst/>
                <a:gdLst>
                  <a:gd name="T0" fmla="*/ 0 w 439"/>
                  <a:gd name="T1" fmla="*/ 16 h 138"/>
                  <a:gd name="T2" fmla="*/ 0 w 439"/>
                  <a:gd name="T3" fmla="*/ 26 h 138"/>
                  <a:gd name="T4" fmla="*/ 0 w 439"/>
                  <a:gd name="T5" fmla="*/ 14 h 138"/>
                  <a:gd name="T6" fmla="*/ 0 w 439"/>
                  <a:gd name="T7" fmla="*/ 17 h 138"/>
                  <a:gd name="T8" fmla="*/ 0 w 439"/>
                  <a:gd name="T9" fmla="*/ 18 h 138"/>
                  <a:gd name="T10" fmla="*/ 0 w 439"/>
                  <a:gd name="T11" fmla="*/ 18 h 138"/>
                  <a:gd name="T12" fmla="*/ 0 w 439"/>
                  <a:gd name="T13" fmla="*/ 17 h 138"/>
                  <a:gd name="T14" fmla="*/ 0 w 439"/>
                  <a:gd name="T15" fmla="*/ 18 h 138"/>
                  <a:gd name="T16" fmla="*/ 0 w 439"/>
                  <a:gd name="T17" fmla="*/ 19 h 138"/>
                  <a:gd name="T18" fmla="*/ 0 w 439"/>
                  <a:gd name="T19" fmla="*/ 16 h 138"/>
                  <a:gd name="T20" fmla="*/ 0 w 439"/>
                  <a:gd name="T21" fmla="*/ 17 h 138"/>
                  <a:gd name="T22" fmla="*/ 0 w 439"/>
                  <a:gd name="T23" fmla="*/ 17 h 138"/>
                  <a:gd name="T24" fmla="*/ 0 w 439"/>
                  <a:gd name="T25" fmla="*/ 28 h 138"/>
                  <a:gd name="T26" fmla="*/ 0 w 439"/>
                  <a:gd name="T27" fmla="*/ 12 h 138"/>
                  <a:gd name="T28" fmla="*/ 0 w 439"/>
                  <a:gd name="T29" fmla="*/ 17 h 138"/>
                  <a:gd name="T30" fmla="*/ 0 w 439"/>
                  <a:gd name="T31" fmla="*/ 26 h 138"/>
                  <a:gd name="T32" fmla="*/ 0 w 439"/>
                  <a:gd name="T33" fmla="*/ 14 h 138"/>
                  <a:gd name="T34" fmla="*/ 0 w 439"/>
                  <a:gd name="T35" fmla="*/ 17 h 138"/>
                  <a:gd name="T36" fmla="*/ 0 w 439"/>
                  <a:gd name="T37" fmla="*/ 26 h 138"/>
                  <a:gd name="T38" fmla="*/ 0 w 439"/>
                  <a:gd name="T39" fmla="*/ 0 h 138"/>
                  <a:gd name="T40" fmla="*/ 0 w 439"/>
                  <a:gd name="T41" fmla="*/ 2 h 138"/>
                  <a:gd name="T42" fmla="*/ 0 w 439"/>
                  <a:gd name="T43" fmla="*/ 2 h 138"/>
                  <a:gd name="T44" fmla="*/ 0 w 439"/>
                  <a:gd name="T45" fmla="*/ 2 h 138"/>
                  <a:gd name="T46" fmla="*/ 0 w 439"/>
                  <a:gd name="T47" fmla="*/ 8 h 138"/>
                  <a:gd name="T48" fmla="*/ 0 w 439"/>
                  <a:gd name="T49" fmla="*/ 9 h 138"/>
                  <a:gd name="T50" fmla="*/ 0 w 439"/>
                  <a:gd name="T51" fmla="*/ 8 h 138"/>
                  <a:gd name="T52" fmla="*/ 0 w 439"/>
                  <a:gd name="T53" fmla="*/ 6 h 138"/>
                  <a:gd name="T54" fmla="*/ 0 w 439"/>
                  <a:gd name="T55" fmla="*/ 8 h 138"/>
                  <a:gd name="T56" fmla="*/ 0 w 439"/>
                  <a:gd name="T57" fmla="*/ 8 h 138"/>
                  <a:gd name="T58" fmla="*/ 0 w 439"/>
                  <a:gd name="T59" fmla="*/ 11 h 138"/>
                  <a:gd name="T60" fmla="*/ 0 w 439"/>
                  <a:gd name="T61" fmla="*/ 8 h 138"/>
                  <a:gd name="T62" fmla="*/ 0 w 439"/>
                  <a:gd name="T63" fmla="*/ 10 h 138"/>
                  <a:gd name="T64" fmla="*/ 0 w 439"/>
                  <a:gd name="T65" fmla="*/ 10 h 138"/>
                  <a:gd name="T66" fmla="*/ 0 w 439"/>
                  <a:gd name="T67" fmla="*/ 24 h 138"/>
                  <a:gd name="T68" fmla="*/ 0 w 439"/>
                  <a:gd name="T69" fmla="*/ 10 h 138"/>
                  <a:gd name="T70" fmla="*/ 0 w 439"/>
                  <a:gd name="T71" fmla="*/ 14 h 138"/>
                  <a:gd name="T72" fmla="*/ 0 w 439"/>
                  <a:gd name="T73" fmla="*/ 26 h 138"/>
                  <a:gd name="T74" fmla="*/ 0 w 439"/>
                  <a:gd name="T75" fmla="*/ 14 h 138"/>
                  <a:gd name="T76" fmla="*/ 0 w 439"/>
                  <a:gd name="T77" fmla="*/ 16 h 138"/>
                  <a:gd name="T78" fmla="*/ 0 w 439"/>
                  <a:gd name="T79" fmla="*/ 18 h 138"/>
                  <a:gd name="T80" fmla="*/ 0 w 439"/>
                  <a:gd name="T81" fmla="*/ 16 h 138"/>
                  <a:gd name="T82" fmla="*/ 0 w 439"/>
                  <a:gd name="T83" fmla="*/ 18 h 13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39" h="138">
                    <a:moveTo>
                      <a:pt x="0" y="72"/>
                    </a:moveTo>
                    <a:lnTo>
                      <a:pt x="6" y="78"/>
                    </a:lnTo>
                    <a:lnTo>
                      <a:pt x="6" y="72"/>
                    </a:lnTo>
                    <a:lnTo>
                      <a:pt x="6" y="78"/>
                    </a:lnTo>
                    <a:lnTo>
                      <a:pt x="12" y="84"/>
                    </a:lnTo>
                    <a:lnTo>
                      <a:pt x="12" y="120"/>
                    </a:lnTo>
                    <a:lnTo>
                      <a:pt x="12" y="84"/>
                    </a:lnTo>
                    <a:lnTo>
                      <a:pt x="24" y="72"/>
                    </a:lnTo>
                    <a:lnTo>
                      <a:pt x="24" y="66"/>
                    </a:lnTo>
                    <a:lnTo>
                      <a:pt x="24" y="72"/>
                    </a:lnTo>
                    <a:lnTo>
                      <a:pt x="30" y="78"/>
                    </a:lnTo>
                    <a:lnTo>
                      <a:pt x="36" y="78"/>
                    </a:lnTo>
                    <a:lnTo>
                      <a:pt x="42" y="84"/>
                    </a:lnTo>
                    <a:lnTo>
                      <a:pt x="42" y="78"/>
                    </a:lnTo>
                    <a:lnTo>
                      <a:pt x="48" y="84"/>
                    </a:lnTo>
                    <a:lnTo>
                      <a:pt x="48" y="126"/>
                    </a:lnTo>
                    <a:lnTo>
                      <a:pt x="48" y="78"/>
                    </a:lnTo>
                    <a:lnTo>
                      <a:pt x="48" y="84"/>
                    </a:lnTo>
                    <a:lnTo>
                      <a:pt x="60" y="72"/>
                    </a:lnTo>
                    <a:lnTo>
                      <a:pt x="60" y="66"/>
                    </a:lnTo>
                    <a:lnTo>
                      <a:pt x="60" y="78"/>
                    </a:lnTo>
                    <a:lnTo>
                      <a:pt x="66" y="84"/>
                    </a:lnTo>
                    <a:lnTo>
                      <a:pt x="66" y="78"/>
                    </a:lnTo>
                    <a:lnTo>
                      <a:pt x="66" y="84"/>
                    </a:lnTo>
                    <a:lnTo>
                      <a:pt x="72" y="78"/>
                    </a:lnTo>
                    <a:lnTo>
                      <a:pt x="78" y="84"/>
                    </a:lnTo>
                    <a:lnTo>
                      <a:pt x="84" y="90"/>
                    </a:lnTo>
                    <a:lnTo>
                      <a:pt x="84" y="132"/>
                    </a:lnTo>
                    <a:lnTo>
                      <a:pt x="84" y="84"/>
                    </a:lnTo>
                    <a:lnTo>
                      <a:pt x="96" y="72"/>
                    </a:lnTo>
                    <a:lnTo>
                      <a:pt x="96" y="66"/>
                    </a:lnTo>
                    <a:lnTo>
                      <a:pt x="96" y="78"/>
                    </a:lnTo>
                    <a:lnTo>
                      <a:pt x="102" y="78"/>
                    </a:lnTo>
                    <a:lnTo>
                      <a:pt x="108" y="78"/>
                    </a:lnTo>
                    <a:lnTo>
                      <a:pt x="114" y="84"/>
                    </a:lnTo>
                    <a:lnTo>
                      <a:pt x="114" y="78"/>
                    </a:lnTo>
                    <a:lnTo>
                      <a:pt x="114" y="84"/>
                    </a:lnTo>
                    <a:lnTo>
                      <a:pt x="120" y="78"/>
                    </a:lnTo>
                    <a:lnTo>
                      <a:pt x="120" y="132"/>
                    </a:lnTo>
                    <a:lnTo>
                      <a:pt x="120" y="84"/>
                    </a:lnTo>
                    <a:lnTo>
                      <a:pt x="132" y="72"/>
                    </a:lnTo>
                    <a:lnTo>
                      <a:pt x="132" y="60"/>
                    </a:lnTo>
                    <a:lnTo>
                      <a:pt x="132" y="72"/>
                    </a:lnTo>
                    <a:lnTo>
                      <a:pt x="138" y="78"/>
                    </a:lnTo>
                    <a:lnTo>
                      <a:pt x="144" y="78"/>
                    </a:lnTo>
                    <a:lnTo>
                      <a:pt x="150" y="78"/>
                    </a:lnTo>
                    <a:lnTo>
                      <a:pt x="156" y="84"/>
                    </a:lnTo>
                    <a:lnTo>
                      <a:pt x="156" y="126"/>
                    </a:lnTo>
                    <a:lnTo>
                      <a:pt x="156" y="78"/>
                    </a:lnTo>
                    <a:lnTo>
                      <a:pt x="168" y="66"/>
                    </a:lnTo>
                    <a:lnTo>
                      <a:pt x="162" y="66"/>
                    </a:lnTo>
                    <a:lnTo>
                      <a:pt x="168" y="72"/>
                    </a:lnTo>
                    <a:lnTo>
                      <a:pt x="174" y="78"/>
                    </a:lnTo>
                    <a:lnTo>
                      <a:pt x="180" y="78"/>
                    </a:lnTo>
                    <a:lnTo>
                      <a:pt x="186" y="78"/>
                    </a:lnTo>
                    <a:lnTo>
                      <a:pt x="193" y="96"/>
                    </a:lnTo>
                    <a:lnTo>
                      <a:pt x="193" y="126"/>
                    </a:lnTo>
                    <a:lnTo>
                      <a:pt x="193" y="36"/>
                    </a:lnTo>
                    <a:lnTo>
                      <a:pt x="199" y="30"/>
                    </a:lnTo>
                    <a:lnTo>
                      <a:pt x="199" y="0"/>
                    </a:lnTo>
                    <a:lnTo>
                      <a:pt x="205" y="6"/>
                    </a:lnTo>
                    <a:lnTo>
                      <a:pt x="211" y="12"/>
                    </a:lnTo>
                    <a:lnTo>
                      <a:pt x="217" y="12"/>
                    </a:lnTo>
                    <a:lnTo>
                      <a:pt x="229" y="12"/>
                    </a:lnTo>
                    <a:lnTo>
                      <a:pt x="229" y="66"/>
                    </a:lnTo>
                    <a:lnTo>
                      <a:pt x="229" y="12"/>
                    </a:lnTo>
                    <a:lnTo>
                      <a:pt x="235" y="18"/>
                    </a:lnTo>
                    <a:lnTo>
                      <a:pt x="235" y="12"/>
                    </a:lnTo>
                    <a:lnTo>
                      <a:pt x="241" y="18"/>
                    </a:lnTo>
                    <a:lnTo>
                      <a:pt x="241" y="30"/>
                    </a:lnTo>
                    <a:lnTo>
                      <a:pt x="247" y="36"/>
                    </a:lnTo>
                    <a:lnTo>
                      <a:pt x="259" y="48"/>
                    </a:lnTo>
                    <a:lnTo>
                      <a:pt x="253" y="48"/>
                    </a:lnTo>
                    <a:lnTo>
                      <a:pt x="259" y="42"/>
                    </a:lnTo>
                    <a:lnTo>
                      <a:pt x="265" y="54"/>
                    </a:lnTo>
                    <a:lnTo>
                      <a:pt x="265" y="96"/>
                    </a:lnTo>
                    <a:lnTo>
                      <a:pt x="265" y="36"/>
                    </a:lnTo>
                    <a:lnTo>
                      <a:pt x="277" y="24"/>
                    </a:lnTo>
                    <a:lnTo>
                      <a:pt x="271" y="24"/>
                    </a:lnTo>
                    <a:lnTo>
                      <a:pt x="277" y="30"/>
                    </a:lnTo>
                    <a:lnTo>
                      <a:pt x="283" y="36"/>
                    </a:lnTo>
                    <a:lnTo>
                      <a:pt x="283" y="30"/>
                    </a:lnTo>
                    <a:lnTo>
                      <a:pt x="289" y="36"/>
                    </a:lnTo>
                    <a:lnTo>
                      <a:pt x="289" y="30"/>
                    </a:lnTo>
                    <a:lnTo>
                      <a:pt x="289" y="36"/>
                    </a:lnTo>
                    <a:lnTo>
                      <a:pt x="295" y="42"/>
                    </a:lnTo>
                    <a:lnTo>
                      <a:pt x="295" y="36"/>
                    </a:lnTo>
                    <a:lnTo>
                      <a:pt x="295" y="54"/>
                    </a:lnTo>
                    <a:lnTo>
                      <a:pt x="301" y="66"/>
                    </a:lnTo>
                    <a:lnTo>
                      <a:pt x="301" y="96"/>
                    </a:lnTo>
                    <a:lnTo>
                      <a:pt x="301" y="36"/>
                    </a:lnTo>
                    <a:lnTo>
                      <a:pt x="307" y="30"/>
                    </a:lnTo>
                    <a:lnTo>
                      <a:pt x="319" y="42"/>
                    </a:lnTo>
                    <a:lnTo>
                      <a:pt x="319" y="48"/>
                    </a:lnTo>
                    <a:lnTo>
                      <a:pt x="325" y="48"/>
                    </a:lnTo>
                    <a:lnTo>
                      <a:pt x="331" y="54"/>
                    </a:lnTo>
                    <a:lnTo>
                      <a:pt x="331" y="48"/>
                    </a:lnTo>
                    <a:lnTo>
                      <a:pt x="331" y="84"/>
                    </a:lnTo>
                    <a:lnTo>
                      <a:pt x="337" y="96"/>
                    </a:lnTo>
                    <a:lnTo>
                      <a:pt x="337" y="108"/>
                    </a:lnTo>
                    <a:lnTo>
                      <a:pt x="337" y="48"/>
                    </a:lnTo>
                    <a:lnTo>
                      <a:pt x="343" y="42"/>
                    </a:lnTo>
                    <a:lnTo>
                      <a:pt x="349" y="48"/>
                    </a:lnTo>
                    <a:lnTo>
                      <a:pt x="349" y="60"/>
                    </a:lnTo>
                    <a:lnTo>
                      <a:pt x="355" y="60"/>
                    </a:lnTo>
                    <a:lnTo>
                      <a:pt x="361" y="66"/>
                    </a:lnTo>
                    <a:lnTo>
                      <a:pt x="367" y="72"/>
                    </a:lnTo>
                    <a:lnTo>
                      <a:pt x="367" y="114"/>
                    </a:lnTo>
                    <a:lnTo>
                      <a:pt x="373" y="120"/>
                    </a:lnTo>
                    <a:lnTo>
                      <a:pt x="373" y="66"/>
                    </a:lnTo>
                    <a:lnTo>
                      <a:pt x="379" y="60"/>
                    </a:lnTo>
                    <a:lnTo>
                      <a:pt x="379" y="66"/>
                    </a:lnTo>
                    <a:lnTo>
                      <a:pt x="379" y="60"/>
                    </a:lnTo>
                    <a:lnTo>
                      <a:pt x="391" y="72"/>
                    </a:lnTo>
                    <a:lnTo>
                      <a:pt x="385" y="72"/>
                    </a:lnTo>
                    <a:lnTo>
                      <a:pt x="391" y="72"/>
                    </a:lnTo>
                    <a:lnTo>
                      <a:pt x="397" y="78"/>
                    </a:lnTo>
                    <a:lnTo>
                      <a:pt x="403" y="84"/>
                    </a:lnTo>
                    <a:lnTo>
                      <a:pt x="403" y="132"/>
                    </a:lnTo>
                    <a:lnTo>
                      <a:pt x="409" y="126"/>
                    </a:lnTo>
                    <a:lnTo>
                      <a:pt x="409" y="72"/>
                    </a:lnTo>
                    <a:lnTo>
                      <a:pt x="415" y="66"/>
                    </a:lnTo>
                    <a:lnTo>
                      <a:pt x="427" y="78"/>
                    </a:lnTo>
                    <a:lnTo>
                      <a:pt x="427" y="84"/>
                    </a:lnTo>
                    <a:lnTo>
                      <a:pt x="439" y="84"/>
                    </a:lnTo>
                    <a:lnTo>
                      <a:pt x="439" y="138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" name="Freeform 130">
                <a:extLst>
                  <a:ext uri="{FF2B5EF4-FFF2-40B4-BE49-F238E27FC236}">
                    <a16:creationId xmlns:a16="http://schemas.microsoft.com/office/drawing/2014/main" id="{8A4AD9DA-DC19-BE4D-9B94-0BACC3F93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" y="2653"/>
                <a:ext cx="110" cy="61"/>
              </a:xfrm>
              <a:custGeom>
                <a:avLst/>
                <a:gdLst>
                  <a:gd name="T0" fmla="*/ 0 w 428"/>
                  <a:gd name="T1" fmla="*/ 14 h 114"/>
                  <a:gd name="T2" fmla="*/ 0 w 428"/>
                  <a:gd name="T3" fmla="*/ 8 h 114"/>
                  <a:gd name="T4" fmla="*/ 0 w 428"/>
                  <a:gd name="T5" fmla="*/ 8 h 114"/>
                  <a:gd name="T6" fmla="*/ 0 w 428"/>
                  <a:gd name="T7" fmla="*/ 14 h 114"/>
                  <a:gd name="T8" fmla="*/ 0 w 428"/>
                  <a:gd name="T9" fmla="*/ 5 h 114"/>
                  <a:gd name="T10" fmla="*/ 0 w 428"/>
                  <a:gd name="T11" fmla="*/ 9 h 114"/>
                  <a:gd name="T12" fmla="*/ 0 w 428"/>
                  <a:gd name="T13" fmla="*/ 21 h 114"/>
                  <a:gd name="T14" fmla="*/ 0 w 428"/>
                  <a:gd name="T15" fmla="*/ 6 h 114"/>
                  <a:gd name="T16" fmla="*/ 0 w 428"/>
                  <a:gd name="T17" fmla="*/ 8 h 114"/>
                  <a:gd name="T18" fmla="*/ 0 w 428"/>
                  <a:gd name="T19" fmla="*/ 6 h 114"/>
                  <a:gd name="T20" fmla="*/ 0 w 428"/>
                  <a:gd name="T21" fmla="*/ 20 h 114"/>
                  <a:gd name="T22" fmla="*/ 0 w 428"/>
                  <a:gd name="T23" fmla="*/ 10 h 114"/>
                  <a:gd name="T24" fmla="*/ 0 w 428"/>
                  <a:gd name="T25" fmla="*/ 6 h 114"/>
                  <a:gd name="T26" fmla="*/ 0 w 428"/>
                  <a:gd name="T27" fmla="*/ 6 h 114"/>
                  <a:gd name="T28" fmla="*/ 0 w 428"/>
                  <a:gd name="T29" fmla="*/ 10 h 114"/>
                  <a:gd name="T30" fmla="*/ 0 w 428"/>
                  <a:gd name="T31" fmla="*/ 2 h 114"/>
                  <a:gd name="T32" fmla="*/ 0 w 428"/>
                  <a:gd name="T33" fmla="*/ 5 h 114"/>
                  <a:gd name="T34" fmla="*/ 0 w 428"/>
                  <a:gd name="T35" fmla="*/ 16 h 114"/>
                  <a:gd name="T36" fmla="*/ 0 w 428"/>
                  <a:gd name="T37" fmla="*/ 5 h 114"/>
                  <a:gd name="T38" fmla="*/ 0 w 428"/>
                  <a:gd name="T39" fmla="*/ 0 h 114"/>
                  <a:gd name="T40" fmla="*/ 0 w 428"/>
                  <a:gd name="T41" fmla="*/ 2 h 114"/>
                  <a:gd name="T42" fmla="*/ 0 w 428"/>
                  <a:gd name="T43" fmla="*/ 14 h 114"/>
                  <a:gd name="T44" fmla="*/ 0 w 428"/>
                  <a:gd name="T45" fmla="*/ 0 h 114"/>
                  <a:gd name="T46" fmla="*/ 0 w 428"/>
                  <a:gd name="T47" fmla="*/ 4 h 114"/>
                  <a:gd name="T48" fmla="*/ 0 w 428"/>
                  <a:gd name="T49" fmla="*/ 4 h 114"/>
                  <a:gd name="T50" fmla="*/ 0 w 428"/>
                  <a:gd name="T51" fmla="*/ 2 h 114"/>
                  <a:gd name="T52" fmla="*/ 0 w 428"/>
                  <a:gd name="T53" fmla="*/ 5 h 114"/>
                  <a:gd name="T54" fmla="*/ 0 w 428"/>
                  <a:gd name="T55" fmla="*/ 8 h 114"/>
                  <a:gd name="T56" fmla="*/ 0 w 428"/>
                  <a:gd name="T57" fmla="*/ 4 h 114"/>
                  <a:gd name="T58" fmla="*/ 0 w 428"/>
                  <a:gd name="T59" fmla="*/ 6 h 114"/>
                  <a:gd name="T60" fmla="*/ 0 w 428"/>
                  <a:gd name="T61" fmla="*/ 8 h 114"/>
                  <a:gd name="T62" fmla="*/ 0 w 428"/>
                  <a:gd name="T63" fmla="*/ 8 h 114"/>
                  <a:gd name="T64" fmla="*/ 0 w 428"/>
                  <a:gd name="T65" fmla="*/ 13 h 114"/>
                  <a:gd name="T66" fmla="*/ 0 w 428"/>
                  <a:gd name="T67" fmla="*/ 20 h 114"/>
                  <a:gd name="T68" fmla="*/ 0 w 428"/>
                  <a:gd name="T69" fmla="*/ 24 h 114"/>
                  <a:gd name="T70" fmla="*/ 0 w 428"/>
                  <a:gd name="T71" fmla="*/ 21 h 114"/>
                  <a:gd name="T72" fmla="*/ 0 w 428"/>
                  <a:gd name="T73" fmla="*/ 21 h 114"/>
                  <a:gd name="T74" fmla="*/ 0 w 428"/>
                  <a:gd name="T75" fmla="*/ 21 h 114"/>
                  <a:gd name="T76" fmla="*/ 0 w 428"/>
                  <a:gd name="T77" fmla="*/ 24 h 114"/>
                  <a:gd name="T78" fmla="*/ 0 w 428"/>
                  <a:gd name="T79" fmla="*/ 17 h 114"/>
                  <a:gd name="T80" fmla="*/ 0 w 428"/>
                  <a:gd name="T81" fmla="*/ 16 h 114"/>
                  <a:gd name="T82" fmla="*/ 0 w 428"/>
                  <a:gd name="T83" fmla="*/ 16 h 11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8" h="114">
                    <a:moveTo>
                      <a:pt x="0" y="90"/>
                    </a:moveTo>
                    <a:lnTo>
                      <a:pt x="0" y="72"/>
                    </a:lnTo>
                    <a:lnTo>
                      <a:pt x="6" y="66"/>
                    </a:lnTo>
                    <a:lnTo>
                      <a:pt x="6" y="30"/>
                    </a:lnTo>
                    <a:lnTo>
                      <a:pt x="13" y="24"/>
                    </a:lnTo>
                    <a:lnTo>
                      <a:pt x="25" y="36"/>
                    </a:lnTo>
                    <a:lnTo>
                      <a:pt x="19" y="36"/>
                    </a:lnTo>
                    <a:lnTo>
                      <a:pt x="25" y="36"/>
                    </a:lnTo>
                    <a:lnTo>
                      <a:pt x="31" y="36"/>
                    </a:lnTo>
                    <a:lnTo>
                      <a:pt x="37" y="42"/>
                    </a:lnTo>
                    <a:lnTo>
                      <a:pt x="37" y="96"/>
                    </a:lnTo>
                    <a:lnTo>
                      <a:pt x="37" y="66"/>
                    </a:lnTo>
                    <a:lnTo>
                      <a:pt x="43" y="60"/>
                    </a:lnTo>
                    <a:lnTo>
                      <a:pt x="43" y="36"/>
                    </a:lnTo>
                    <a:lnTo>
                      <a:pt x="55" y="24"/>
                    </a:lnTo>
                    <a:lnTo>
                      <a:pt x="49" y="24"/>
                    </a:lnTo>
                    <a:lnTo>
                      <a:pt x="55" y="42"/>
                    </a:lnTo>
                    <a:lnTo>
                      <a:pt x="61" y="42"/>
                    </a:lnTo>
                    <a:lnTo>
                      <a:pt x="67" y="42"/>
                    </a:lnTo>
                    <a:lnTo>
                      <a:pt x="73" y="48"/>
                    </a:lnTo>
                    <a:lnTo>
                      <a:pt x="73" y="96"/>
                    </a:lnTo>
                    <a:lnTo>
                      <a:pt x="73" y="66"/>
                    </a:lnTo>
                    <a:lnTo>
                      <a:pt x="79" y="60"/>
                    </a:lnTo>
                    <a:lnTo>
                      <a:pt x="79" y="30"/>
                    </a:lnTo>
                    <a:lnTo>
                      <a:pt x="85" y="24"/>
                    </a:lnTo>
                    <a:lnTo>
                      <a:pt x="97" y="36"/>
                    </a:lnTo>
                    <a:lnTo>
                      <a:pt x="97" y="30"/>
                    </a:lnTo>
                    <a:lnTo>
                      <a:pt x="103" y="36"/>
                    </a:lnTo>
                    <a:lnTo>
                      <a:pt x="103" y="30"/>
                    </a:lnTo>
                    <a:lnTo>
                      <a:pt x="103" y="36"/>
                    </a:lnTo>
                    <a:lnTo>
                      <a:pt x="109" y="30"/>
                    </a:lnTo>
                    <a:lnTo>
                      <a:pt x="109" y="90"/>
                    </a:lnTo>
                    <a:lnTo>
                      <a:pt x="109" y="30"/>
                    </a:lnTo>
                    <a:lnTo>
                      <a:pt x="109" y="54"/>
                    </a:lnTo>
                    <a:lnTo>
                      <a:pt x="115" y="48"/>
                    </a:lnTo>
                    <a:lnTo>
                      <a:pt x="115" y="24"/>
                    </a:lnTo>
                    <a:lnTo>
                      <a:pt x="121" y="18"/>
                    </a:lnTo>
                    <a:lnTo>
                      <a:pt x="133" y="30"/>
                    </a:lnTo>
                    <a:lnTo>
                      <a:pt x="127" y="30"/>
                    </a:lnTo>
                    <a:lnTo>
                      <a:pt x="133" y="30"/>
                    </a:lnTo>
                    <a:lnTo>
                      <a:pt x="139" y="30"/>
                    </a:lnTo>
                    <a:lnTo>
                      <a:pt x="145" y="36"/>
                    </a:lnTo>
                    <a:lnTo>
                      <a:pt x="145" y="84"/>
                    </a:lnTo>
                    <a:lnTo>
                      <a:pt x="145" y="48"/>
                    </a:lnTo>
                    <a:lnTo>
                      <a:pt x="151" y="42"/>
                    </a:lnTo>
                    <a:lnTo>
                      <a:pt x="151" y="18"/>
                    </a:lnTo>
                    <a:lnTo>
                      <a:pt x="157" y="12"/>
                    </a:lnTo>
                    <a:lnTo>
                      <a:pt x="169" y="24"/>
                    </a:lnTo>
                    <a:lnTo>
                      <a:pt x="163" y="24"/>
                    </a:lnTo>
                    <a:lnTo>
                      <a:pt x="169" y="24"/>
                    </a:lnTo>
                    <a:lnTo>
                      <a:pt x="175" y="24"/>
                    </a:lnTo>
                    <a:lnTo>
                      <a:pt x="181" y="18"/>
                    </a:lnTo>
                    <a:lnTo>
                      <a:pt x="181" y="72"/>
                    </a:lnTo>
                    <a:lnTo>
                      <a:pt x="181" y="18"/>
                    </a:lnTo>
                    <a:lnTo>
                      <a:pt x="181" y="30"/>
                    </a:lnTo>
                    <a:lnTo>
                      <a:pt x="187" y="24"/>
                    </a:lnTo>
                    <a:lnTo>
                      <a:pt x="187" y="12"/>
                    </a:lnTo>
                    <a:lnTo>
                      <a:pt x="193" y="6"/>
                    </a:lnTo>
                    <a:lnTo>
                      <a:pt x="193" y="0"/>
                    </a:lnTo>
                    <a:lnTo>
                      <a:pt x="205" y="12"/>
                    </a:lnTo>
                    <a:lnTo>
                      <a:pt x="199" y="12"/>
                    </a:lnTo>
                    <a:lnTo>
                      <a:pt x="205" y="12"/>
                    </a:lnTo>
                    <a:lnTo>
                      <a:pt x="211" y="12"/>
                    </a:lnTo>
                    <a:lnTo>
                      <a:pt x="217" y="18"/>
                    </a:lnTo>
                    <a:lnTo>
                      <a:pt x="217" y="66"/>
                    </a:lnTo>
                    <a:lnTo>
                      <a:pt x="217" y="18"/>
                    </a:lnTo>
                    <a:lnTo>
                      <a:pt x="229" y="6"/>
                    </a:lnTo>
                    <a:lnTo>
                      <a:pt x="229" y="0"/>
                    </a:lnTo>
                    <a:lnTo>
                      <a:pt x="229" y="6"/>
                    </a:lnTo>
                    <a:lnTo>
                      <a:pt x="241" y="18"/>
                    </a:lnTo>
                    <a:lnTo>
                      <a:pt x="235" y="18"/>
                    </a:lnTo>
                    <a:lnTo>
                      <a:pt x="241" y="18"/>
                    </a:lnTo>
                    <a:lnTo>
                      <a:pt x="247" y="24"/>
                    </a:lnTo>
                    <a:lnTo>
                      <a:pt x="253" y="18"/>
                    </a:lnTo>
                    <a:lnTo>
                      <a:pt x="253" y="78"/>
                    </a:lnTo>
                    <a:lnTo>
                      <a:pt x="253" y="24"/>
                    </a:lnTo>
                    <a:lnTo>
                      <a:pt x="265" y="12"/>
                    </a:lnTo>
                    <a:lnTo>
                      <a:pt x="265" y="6"/>
                    </a:lnTo>
                    <a:lnTo>
                      <a:pt x="265" y="18"/>
                    </a:lnTo>
                    <a:lnTo>
                      <a:pt x="272" y="24"/>
                    </a:lnTo>
                    <a:lnTo>
                      <a:pt x="278" y="24"/>
                    </a:lnTo>
                    <a:lnTo>
                      <a:pt x="284" y="30"/>
                    </a:lnTo>
                    <a:lnTo>
                      <a:pt x="290" y="36"/>
                    </a:lnTo>
                    <a:lnTo>
                      <a:pt x="290" y="84"/>
                    </a:lnTo>
                    <a:lnTo>
                      <a:pt x="290" y="30"/>
                    </a:lnTo>
                    <a:lnTo>
                      <a:pt x="302" y="18"/>
                    </a:lnTo>
                    <a:lnTo>
                      <a:pt x="302" y="12"/>
                    </a:lnTo>
                    <a:lnTo>
                      <a:pt x="302" y="24"/>
                    </a:lnTo>
                    <a:lnTo>
                      <a:pt x="308" y="30"/>
                    </a:lnTo>
                    <a:lnTo>
                      <a:pt x="314" y="30"/>
                    </a:lnTo>
                    <a:lnTo>
                      <a:pt x="320" y="30"/>
                    </a:lnTo>
                    <a:lnTo>
                      <a:pt x="326" y="36"/>
                    </a:lnTo>
                    <a:lnTo>
                      <a:pt x="326" y="90"/>
                    </a:lnTo>
                    <a:lnTo>
                      <a:pt x="326" y="36"/>
                    </a:lnTo>
                    <a:lnTo>
                      <a:pt x="332" y="36"/>
                    </a:lnTo>
                    <a:lnTo>
                      <a:pt x="338" y="42"/>
                    </a:lnTo>
                    <a:lnTo>
                      <a:pt x="338" y="54"/>
                    </a:lnTo>
                    <a:lnTo>
                      <a:pt x="344" y="60"/>
                    </a:lnTo>
                    <a:lnTo>
                      <a:pt x="344" y="108"/>
                    </a:lnTo>
                    <a:lnTo>
                      <a:pt x="350" y="114"/>
                    </a:lnTo>
                    <a:lnTo>
                      <a:pt x="350" y="90"/>
                    </a:lnTo>
                    <a:lnTo>
                      <a:pt x="356" y="84"/>
                    </a:lnTo>
                    <a:lnTo>
                      <a:pt x="356" y="72"/>
                    </a:lnTo>
                    <a:lnTo>
                      <a:pt x="356" y="108"/>
                    </a:lnTo>
                    <a:lnTo>
                      <a:pt x="368" y="108"/>
                    </a:lnTo>
                    <a:lnTo>
                      <a:pt x="368" y="96"/>
                    </a:lnTo>
                    <a:lnTo>
                      <a:pt x="374" y="96"/>
                    </a:lnTo>
                    <a:lnTo>
                      <a:pt x="380" y="90"/>
                    </a:lnTo>
                    <a:lnTo>
                      <a:pt x="380" y="96"/>
                    </a:lnTo>
                    <a:lnTo>
                      <a:pt x="380" y="90"/>
                    </a:lnTo>
                    <a:lnTo>
                      <a:pt x="386" y="96"/>
                    </a:lnTo>
                    <a:lnTo>
                      <a:pt x="386" y="90"/>
                    </a:lnTo>
                    <a:lnTo>
                      <a:pt x="392" y="90"/>
                    </a:lnTo>
                    <a:lnTo>
                      <a:pt x="398" y="108"/>
                    </a:lnTo>
                    <a:lnTo>
                      <a:pt x="398" y="114"/>
                    </a:lnTo>
                    <a:lnTo>
                      <a:pt x="398" y="84"/>
                    </a:lnTo>
                    <a:lnTo>
                      <a:pt x="404" y="78"/>
                    </a:lnTo>
                    <a:lnTo>
                      <a:pt x="410" y="72"/>
                    </a:lnTo>
                    <a:lnTo>
                      <a:pt x="410" y="78"/>
                    </a:lnTo>
                    <a:lnTo>
                      <a:pt x="410" y="72"/>
                    </a:lnTo>
                    <a:lnTo>
                      <a:pt x="410" y="78"/>
                    </a:lnTo>
                    <a:lnTo>
                      <a:pt x="422" y="78"/>
                    </a:lnTo>
                    <a:lnTo>
                      <a:pt x="422" y="72"/>
                    </a:lnTo>
                    <a:lnTo>
                      <a:pt x="428" y="66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" name="Freeform 131">
                <a:extLst>
                  <a:ext uri="{FF2B5EF4-FFF2-40B4-BE49-F238E27FC236}">
                    <a16:creationId xmlns:a16="http://schemas.microsoft.com/office/drawing/2014/main" id="{A7A775F5-5315-044A-A76E-2B5113A77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7" y="2656"/>
                <a:ext cx="50" cy="51"/>
              </a:xfrm>
              <a:custGeom>
                <a:avLst/>
                <a:gdLst>
                  <a:gd name="T0" fmla="*/ 0 w 199"/>
                  <a:gd name="T1" fmla="*/ 14 h 96"/>
                  <a:gd name="T2" fmla="*/ 0 w 199"/>
                  <a:gd name="T3" fmla="*/ 21 h 96"/>
                  <a:gd name="T4" fmla="*/ 0 w 199"/>
                  <a:gd name="T5" fmla="*/ 10 h 96"/>
                  <a:gd name="T6" fmla="*/ 0 w 199"/>
                  <a:gd name="T7" fmla="*/ 11 h 96"/>
                  <a:gd name="T8" fmla="*/ 0 w 199"/>
                  <a:gd name="T9" fmla="*/ 11 h 96"/>
                  <a:gd name="T10" fmla="*/ 0 w 199"/>
                  <a:gd name="T11" fmla="*/ 11 h 96"/>
                  <a:gd name="T12" fmla="*/ 0 w 199"/>
                  <a:gd name="T13" fmla="*/ 17 h 96"/>
                  <a:gd name="T14" fmla="*/ 0 w 199"/>
                  <a:gd name="T15" fmla="*/ 8 h 96"/>
                  <a:gd name="T16" fmla="*/ 0 w 199"/>
                  <a:gd name="T17" fmla="*/ 6 h 96"/>
                  <a:gd name="T18" fmla="*/ 0 w 199"/>
                  <a:gd name="T19" fmla="*/ 8 h 96"/>
                  <a:gd name="T20" fmla="*/ 0 w 199"/>
                  <a:gd name="T21" fmla="*/ 16 h 96"/>
                  <a:gd name="T22" fmla="*/ 0 w 199"/>
                  <a:gd name="T23" fmla="*/ 6 h 96"/>
                  <a:gd name="T24" fmla="*/ 0 w 199"/>
                  <a:gd name="T25" fmla="*/ 2 h 96"/>
                  <a:gd name="T26" fmla="*/ 0 w 199"/>
                  <a:gd name="T27" fmla="*/ 4 h 96"/>
                  <a:gd name="T28" fmla="*/ 0 w 199"/>
                  <a:gd name="T29" fmla="*/ 4 h 96"/>
                  <a:gd name="T30" fmla="*/ 0 w 199"/>
                  <a:gd name="T31" fmla="*/ 13 h 96"/>
                  <a:gd name="T32" fmla="*/ 0 w 199"/>
                  <a:gd name="T33" fmla="*/ 8 h 96"/>
                  <a:gd name="T34" fmla="*/ 0 w 199"/>
                  <a:gd name="T35" fmla="*/ 2 h 96"/>
                  <a:gd name="T36" fmla="*/ 0 w 199"/>
                  <a:gd name="T37" fmla="*/ 0 h 96"/>
                  <a:gd name="T38" fmla="*/ 0 w 199"/>
                  <a:gd name="T39" fmla="*/ 2 h 96"/>
                  <a:gd name="T40" fmla="*/ 0 w 199"/>
                  <a:gd name="T41" fmla="*/ 2 h 96"/>
                  <a:gd name="T42" fmla="*/ 0 w 199"/>
                  <a:gd name="T43" fmla="*/ 2 h 96"/>
                  <a:gd name="T44" fmla="*/ 0 w 199"/>
                  <a:gd name="T45" fmla="*/ 2 h 96"/>
                  <a:gd name="T46" fmla="*/ 0 w 199"/>
                  <a:gd name="T47" fmla="*/ 2 h 96"/>
                  <a:gd name="T48" fmla="*/ 0 w 199"/>
                  <a:gd name="T49" fmla="*/ 2 h 96"/>
                  <a:gd name="T50" fmla="*/ 0 w 199"/>
                  <a:gd name="T51" fmla="*/ 4 h 96"/>
                  <a:gd name="T52" fmla="*/ 0 w 199"/>
                  <a:gd name="T53" fmla="*/ 0 h 96"/>
                  <a:gd name="T54" fmla="*/ 0 w 199"/>
                  <a:gd name="T55" fmla="*/ 2 h 96"/>
                  <a:gd name="T56" fmla="*/ 0 w 199"/>
                  <a:gd name="T57" fmla="*/ 2 h 96"/>
                  <a:gd name="T58" fmla="*/ 0 w 199"/>
                  <a:gd name="T59" fmla="*/ 2 h 96"/>
                  <a:gd name="T60" fmla="*/ 0 w 199"/>
                  <a:gd name="T61" fmla="*/ 4 h 96"/>
                  <a:gd name="T62" fmla="*/ 0 w 199"/>
                  <a:gd name="T63" fmla="*/ 2 h 96"/>
                  <a:gd name="T64" fmla="*/ 0 w 199"/>
                  <a:gd name="T65" fmla="*/ 2 h 96"/>
                  <a:gd name="T66" fmla="*/ 0 w 199"/>
                  <a:gd name="T67" fmla="*/ 2 h 9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99" h="96">
                    <a:moveTo>
                      <a:pt x="0" y="60"/>
                    </a:moveTo>
                    <a:lnTo>
                      <a:pt x="0" y="66"/>
                    </a:lnTo>
                    <a:lnTo>
                      <a:pt x="6" y="72"/>
                    </a:lnTo>
                    <a:lnTo>
                      <a:pt x="6" y="96"/>
                    </a:lnTo>
                    <a:lnTo>
                      <a:pt x="6" y="54"/>
                    </a:lnTo>
                    <a:lnTo>
                      <a:pt x="18" y="42"/>
                    </a:lnTo>
                    <a:lnTo>
                      <a:pt x="12" y="42"/>
                    </a:lnTo>
                    <a:lnTo>
                      <a:pt x="18" y="48"/>
                    </a:lnTo>
                    <a:lnTo>
                      <a:pt x="30" y="48"/>
                    </a:lnTo>
                    <a:lnTo>
                      <a:pt x="24" y="48"/>
                    </a:lnTo>
                    <a:lnTo>
                      <a:pt x="30" y="42"/>
                    </a:lnTo>
                    <a:lnTo>
                      <a:pt x="36" y="48"/>
                    </a:lnTo>
                    <a:lnTo>
                      <a:pt x="36" y="72"/>
                    </a:lnTo>
                    <a:lnTo>
                      <a:pt x="42" y="78"/>
                    </a:lnTo>
                    <a:lnTo>
                      <a:pt x="42" y="84"/>
                    </a:lnTo>
                    <a:lnTo>
                      <a:pt x="42" y="36"/>
                    </a:lnTo>
                    <a:lnTo>
                      <a:pt x="54" y="24"/>
                    </a:lnTo>
                    <a:lnTo>
                      <a:pt x="48" y="24"/>
                    </a:lnTo>
                    <a:lnTo>
                      <a:pt x="54" y="36"/>
                    </a:lnTo>
                    <a:lnTo>
                      <a:pt x="60" y="36"/>
                    </a:lnTo>
                    <a:lnTo>
                      <a:pt x="72" y="36"/>
                    </a:lnTo>
                    <a:lnTo>
                      <a:pt x="72" y="72"/>
                    </a:lnTo>
                    <a:lnTo>
                      <a:pt x="78" y="66"/>
                    </a:lnTo>
                    <a:lnTo>
                      <a:pt x="78" y="24"/>
                    </a:lnTo>
                    <a:lnTo>
                      <a:pt x="90" y="12"/>
                    </a:lnTo>
                    <a:lnTo>
                      <a:pt x="84" y="12"/>
                    </a:lnTo>
                    <a:lnTo>
                      <a:pt x="90" y="24"/>
                    </a:lnTo>
                    <a:lnTo>
                      <a:pt x="97" y="18"/>
                    </a:lnTo>
                    <a:lnTo>
                      <a:pt x="97" y="24"/>
                    </a:lnTo>
                    <a:lnTo>
                      <a:pt x="97" y="18"/>
                    </a:lnTo>
                    <a:lnTo>
                      <a:pt x="109" y="18"/>
                    </a:lnTo>
                    <a:lnTo>
                      <a:pt x="109" y="60"/>
                    </a:lnTo>
                    <a:lnTo>
                      <a:pt x="109" y="12"/>
                    </a:lnTo>
                    <a:lnTo>
                      <a:pt x="109" y="36"/>
                    </a:lnTo>
                    <a:lnTo>
                      <a:pt x="115" y="30"/>
                    </a:lnTo>
                    <a:lnTo>
                      <a:pt x="115" y="6"/>
                    </a:lnTo>
                    <a:lnTo>
                      <a:pt x="121" y="12"/>
                    </a:lnTo>
                    <a:lnTo>
                      <a:pt x="121" y="0"/>
                    </a:lnTo>
                    <a:lnTo>
                      <a:pt x="121" y="6"/>
                    </a:lnTo>
                    <a:lnTo>
                      <a:pt x="127" y="12"/>
                    </a:lnTo>
                    <a:lnTo>
                      <a:pt x="127" y="6"/>
                    </a:lnTo>
                    <a:lnTo>
                      <a:pt x="127" y="12"/>
                    </a:lnTo>
                    <a:lnTo>
                      <a:pt x="133" y="6"/>
                    </a:lnTo>
                    <a:lnTo>
                      <a:pt x="133" y="12"/>
                    </a:lnTo>
                    <a:lnTo>
                      <a:pt x="133" y="6"/>
                    </a:lnTo>
                    <a:lnTo>
                      <a:pt x="133" y="12"/>
                    </a:lnTo>
                    <a:lnTo>
                      <a:pt x="139" y="6"/>
                    </a:lnTo>
                    <a:lnTo>
                      <a:pt x="139" y="12"/>
                    </a:lnTo>
                    <a:lnTo>
                      <a:pt x="145" y="6"/>
                    </a:lnTo>
                    <a:lnTo>
                      <a:pt x="145" y="54"/>
                    </a:lnTo>
                    <a:lnTo>
                      <a:pt x="145" y="18"/>
                    </a:lnTo>
                    <a:lnTo>
                      <a:pt x="151" y="12"/>
                    </a:lnTo>
                    <a:lnTo>
                      <a:pt x="151" y="0"/>
                    </a:lnTo>
                    <a:lnTo>
                      <a:pt x="163" y="0"/>
                    </a:lnTo>
                    <a:lnTo>
                      <a:pt x="163" y="12"/>
                    </a:lnTo>
                    <a:lnTo>
                      <a:pt x="157" y="0"/>
                    </a:lnTo>
                    <a:lnTo>
                      <a:pt x="163" y="12"/>
                    </a:lnTo>
                    <a:lnTo>
                      <a:pt x="175" y="12"/>
                    </a:lnTo>
                    <a:lnTo>
                      <a:pt x="175" y="6"/>
                    </a:lnTo>
                    <a:lnTo>
                      <a:pt x="175" y="12"/>
                    </a:lnTo>
                    <a:lnTo>
                      <a:pt x="181" y="18"/>
                    </a:lnTo>
                    <a:lnTo>
                      <a:pt x="181" y="48"/>
                    </a:lnTo>
                    <a:lnTo>
                      <a:pt x="181" y="12"/>
                    </a:lnTo>
                    <a:lnTo>
                      <a:pt x="187" y="18"/>
                    </a:lnTo>
                    <a:lnTo>
                      <a:pt x="187" y="6"/>
                    </a:lnTo>
                    <a:lnTo>
                      <a:pt x="199" y="6"/>
                    </a:lnTo>
                    <a:lnTo>
                      <a:pt x="199" y="12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" name="Freeform 132">
                <a:extLst>
                  <a:ext uri="{FF2B5EF4-FFF2-40B4-BE49-F238E27FC236}">
                    <a16:creationId xmlns:a16="http://schemas.microsoft.com/office/drawing/2014/main" id="{BD95F809-0F1C-E54F-B54D-2642A0B89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2528"/>
                <a:ext cx="118" cy="74"/>
              </a:xfrm>
              <a:custGeom>
                <a:avLst/>
                <a:gdLst>
                  <a:gd name="T0" fmla="*/ 0 w 457"/>
                  <a:gd name="T1" fmla="*/ 2 h 137"/>
                  <a:gd name="T2" fmla="*/ 0 w 457"/>
                  <a:gd name="T3" fmla="*/ 12 h 137"/>
                  <a:gd name="T4" fmla="*/ 0 w 457"/>
                  <a:gd name="T5" fmla="*/ 10 h 137"/>
                  <a:gd name="T6" fmla="*/ 0 w 457"/>
                  <a:gd name="T7" fmla="*/ 10 h 137"/>
                  <a:gd name="T8" fmla="*/ 0 w 457"/>
                  <a:gd name="T9" fmla="*/ 11 h 137"/>
                  <a:gd name="T10" fmla="*/ 0 w 457"/>
                  <a:gd name="T11" fmla="*/ 10 h 137"/>
                  <a:gd name="T12" fmla="*/ 0 w 457"/>
                  <a:gd name="T13" fmla="*/ 8 h 137"/>
                  <a:gd name="T14" fmla="*/ 0 w 457"/>
                  <a:gd name="T15" fmla="*/ 12 h 137"/>
                  <a:gd name="T16" fmla="*/ 0 w 457"/>
                  <a:gd name="T17" fmla="*/ 11 h 137"/>
                  <a:gd name="T18" fmla="*/ 0 w 457"/>
                  <a:gd name="T19" fmla="*/ 11 h 137"/>
                  <a:gd name="T20" fmla="*/ 0 w 457"/>
                  <a:gd name="T21" fmla="*/ 14 h 137"/>
                  <a:gd name="T22" fmla="*/ 0 w 457"/>
                  <a:gd name="T23" fmla="*/ 17 h 137"/>
                  <a:gd name="T24" fmla="*/ 0 w 457"/>
                  <a:gd name="T25" fmla="*/ 15 h 137"/>
                  <a:gd name="T26" fmla="*/ 0 w 457"/>
                  <a:gd name="T27" fmla="*/ 15 h 137"/>
                  <a:gd name="T28" fmla="*/ 0 w 457"/>
                  <a:gd name="T29" fmla="*/ 19 h 137"/>
                  <a:gd name="T30" fmla="*/ 0 w 457"/>
                  <a:gd name="T31" fmla="*/ 14 h 137"/>
                  <a:gd name="T32" fmla="*/ 0 w 457"/>
                  <a:gd name="T33" fmla="*/ 17 h 137"/>
                  <a:gd name="T34" fmla="*/ 0 w 457"/>
                  <a:gd name="T35" fmla="*/ 17 h 137"/>
                  <a:gd name="T36" fmla="*/ 0 w 457"/>
                  <a:gd name="T37" fmla="*/ 31 h 137"/>
                  <a:gd name="T38" fmla="*/ 0 w 457"/>
                  <a:gd name="T39" fmla="*/ 14 h 137"/>
                  <a:gd name="T40" fmla="*/ 0 w 457"/>
                  <a:gd name="T41" fmla="*/ 18 h 137"/>
                  <a:gd name="T42" fmla="*/ 0 w 457"/>
                  <a:gd name="T43" fmla="*/ 17 h 137"/>
                  <a:gd name="T44" fmla="*/ 0 w 457"/>
                  <a:gd name="T45" fmla="*/ 14 h 137"/>
                  <a:gd name="T46" fmla="*/ 0 w 457"/>
                  <a:gd name="T47" fmla="*/ 18 h 137"/>
                  <a:gd name="T48" fmla="*/ 0 w 457"/>
                  <a:gd name="T49" fmla="*/ 30 h 137"/>
                  <a:gd name="T50" fmla="*/ 0 w 457"/>
                  <a:gd name="T51" fmla="*/ 14 h 137"/>
                  <a:gd name="T52" fmla="*/ 0 w 457"/>
                  <a:gd name="T53" fmla="*/ 15 h 137"/>
                  <a:gd name="T54" fmla="*/ 0 w 457"/>
                  <a:gd name="T55" fmla="*/ 29 h 137"/>
                  <a:gd name="T56" fmla="*/ 0 w 457"/>
                  <a:gd name="T57" fmla="*/ 14 h 137"/>
                  <a:gd name="T58" fmla="*/ 0 w 457"/>
                  <a:gd name="T59" fmla="*/ 12 h 137"/>
                  <a:gd name="T60" fmla="*/ 0 w 457"/>
                  <a:gd name="T61" fmla="*/ 15 h 137"/>
                  <a:gd name="T62" fmla="*/ 0 w 457"/>
                  <a:gd name="T63" fmla="*/ 30 h 137"/>
                  <a:gd name="T64" fmla="*/ 0 w 457"/>
                  <a:gd name="T65" fmla="*/ 11 h 137"/>
                  <a:gd name="T66" fmla="*/ 0 w 457"/>
                  <a:gd name="T67" fmla="*/ 15 h 137"/>
                  <a:gd name="T68" fmla="*/ 0 w 457"/>
                  <a:gd name="T69" fmla="*/ 30 h 137"/>
                  <a:gd name="T70" fmla="*/ 0 w 457"/>
                  <a:gd name="T71" fmla="*/ 12 h 137"/>
                  <a:gd name="T72" fmla="*/ 0 w 457"/>
                  <a:gd name="T73" fmla="*/ 15 h 137"/>
                  <a:gd name="T74" fmla="*/ 0 w 457"/>
                  <a:gd name="T75" fmla="*/ 17 h 137"/>
                  <a:gd name="T76" fmla="*/ 0 w 457"/>
                  <a:gd name="T77" fmla="*/ 15 h 137"/>
                  <a:gd name="T78" fmla="*/ 0 w 457"/>
                  <a:gd name="T79" fmla="*/ 15 h 137"/>
                  <a:gd name="T80" fmla="*/ 0 w 457"/>
                  <a:gd name="T81" fmla="*/ 17 h 137"/>
                  <a:gd name="T82" fmla="*/ 0 w 457"/>
                  <a:gd name="T83" fmla="*/ 15 h 1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57" h="137">
                    <a:moveTo>
                      <a:pt x="0" y="42"/>
                    </a:moveTo>
                    <a:lnTo>
                      <a:pt x="6" y="36"/>
                    </a:lnTo>
                    <a:lnTo>
                      <a:pt x="6" y="6"/>
                    </a:lnTo>
                    <a:lnTo>
                      <a:pt x="12" y="0"/>
                    </a:lnTo>
                    <a:lnTo>
                      <a:pt x="12" y="48"/>
                    </a:lnTo>
                    <a:lnTo>
                      <a:pt x="18" y="54"/>
                    </a:lnTo>
                    <a:lnTo>
                      <a:pt x="24" y="48"/>
                    </a:lnTo>
                    <a:lnTo>
                      <a:pt x="24" y="36"/>
                    </a:lnTo>
                    <a:lnTo>
                      <a:pt x="30" y="42"/>
                    </a:lnTo>
                    <a:lnTo>
                      <a:pt x="30" y="36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42" y="36"/>
                    </a:lnTo>
                    <a:lnTo>
                      <a:pt x="48" y="42"/>
                    </a:lnTo>
                    <a:lnTo>
                      <a:pt x="54" y="48"/>
                    </a:lnTo>
                    <a:lnTo>
                      <a:pt x="54" y="102"/>
                    </a:lnTo>
                    <a:lnTo>
                      <a:pt x="54" y="48"/>
                    </a:lnTo>
                    <a:lnTo>
                      <a:pt x="60" y="42"/>
                    </a:lnTo>
                    <a:lnTo>
                      <a:pt x="60" y="36"/>
                    </a:lnTo>
                    <a:lnTo>
                      <a:pt x="72" y="36"/>
                    </a:lnTo>
                    <a:lnTo>
                      <a:pt x="72" y="48"/>
                    </a:lnTo>
                    <a:lnTo>
                      <a:pt x="84" y="48"/>
                    </a:lnTo>
                    <a:lnTo>
                      <a:pt x="84" y="54"/>
                    </a:lnTo>
                    <a:lnTo>
                      <a:pt x="90" y="48"/>
                    </a:lnTo>
                    <a:lnTo>
                      <a:pt x="90" y="108"/>
                    </a:lnTo>
                    <a:lnTo>
                      <a:pt x="90" y="48"/>
                    </a:lnTo>
                    <a:lnTo>
                      <a:pt x="96" y="42"/>
                    </a:lnTo>
                    <a:lnTo>
                      <a:pt x="102" y="36"/>
                    </a:lnTo>
                    <a:lnTo>
                      <a:pt x="102" y="48"/>
                    </a:lnTo>
                    <a:lnTo>
                      <a:pt x="114" y="48"/>
                    </a:lnTo>
                    <a:lnTo>
                      <a:pt x="114" y="18"/>
                    </a:lnTo>
                    <a:lnTo>
                      <a:pt x="114" y="60"/>
                    </a:lnTo>
                    <a:lnTo>
                      <a:pt x="120" y="66"/>
                    </a:lnTo>
                    <a:lnTo>
                      <a:pt x="120" y="60"/>
                    </a:lnTo>
                    <a:lnTo>
                      <a:pt x="120" y="72"/>
                    </a:lnTo>
                    <a:lnTo>
                      <a:pt x="126" y="66"/>
                    </a:lnTo>
                    <a:lnTo>
                      <a:pt x="132" y="60"/>
                    </a:lnTo>
                    <a:lnTo>
                      <a:pt x="138" y="66"/>
                    </a:lnTo>
                    <a:lnTo>
                      <a:pt x="138" y="60"/>
                    </a:lnTo>
                    <a:lnTo>
                      <a:pt x="138" y="66"/>
                    </a:lnTo>
                    <a:lnTo>
                      <a:pt x="144" y="66"/>
                    </a:lnTo>
                    <a:lnTo>
                      <a:pt x="150" y="66"/>
                    </a:lnTo>
                    <a:lnTo>
                      <a:pt x="156" y="72"/>
                    </a:lnTo>
                    <a:lnTo>
                      <a:pt x="156" y="84"/>
                    </a:lnTo>
                    <a:lnTo>
                      <a:pt x="162" y="96"/>
                    </a:lnTo>
                    <a:lnTo>
                      <a:pt x="162" y="125"/>
                    </a:lnTo>
                    <a:lnTo>
                      <a:pt x="162" y="60"/>
                    </a:lnTo>
                    <a:lnTo>
                      <a:pt x="168" y="54"/>
                    </a:lnTo>
                    <a:lnTo>
                      <a:pt x="180" y="66"/>
                    </a:lnTo>
                    <a:lnTo>
                      <a:pt x="180" y="72"/>
                    </a:lnTo>
                    <a:lnTo>
                      <a:pt x="186" y="72"/>
                    </a:lnTo>
                    <a:lnTo>
                      <a:pt x="192" y="78"/>
                    </a:lnTo>
                    <a:lnTo>
                      <a:pt x="192" y="72"/>
                    </a:lnTo>
                    <a:lnTo>
                      <a:pt x="192" y="119"/>
                    </a:lnTo>
                    <a:lnTo>
                      <a:pt x="198" y="131"/>
                    </a:lnTo>
                    <a:lnTo>
                      <a:pt x="198" y="137"/>
                    </a:lnTo>
                    <a:lnTo>
                      <a:pt x="198" y="72"/>
                    </a:lnTo>
                    <a:lnTo>
                      <a:pt x="210" y="60"/>
                    </a:lnTo>
                    <a:lnTo>
                      <a:pt x="204" y="60"/>
                    </a:lnTo>
                    <a:lnTo>
                      <a:pt x="210" y="78"/>
                    </a:lnTo>
                    <a:lnTo>
                      <a:pt x="216" y="78"/>
                    </a:lnTo>
                    <a:lnTo>
                      <a:pt x="228" y="78"/>
                    </a:lnTo>
                    <a:lnTo>
                      <a:pt x="228" y="137"/>
                    </a:lnTo>
                    <a:lnTo>
                      <a:pt x="235" y="125"/>
                    </a:lnTo>
                    <a:lnTo>
                      <a:pt x="235" y="72"/>
                    </a:lnTo>
                    <a:lnTo>
                      <a:pt x="241" y="66"/>
                    </a:lnTo>
                    <a:lnTo>
                      <a:pt x="241" y="72"/>
                    </a:lnTo>
                    <a:lnTo>
                      <a:pt x="241" y="60"/>
                    </a:lnTo>
                    <a:lnTo>
                      <a:pt x="247" y="66"/>
                    </a:lnTo>
                    <a:lnTo>
                      <a:pt x="247" y="78"/>
                    </a:lnTo>
                    <a:lnTo>
                      <a:pt x="253" y="78"/>
                    </a:lnTo>
                    <a:lnTo>
                      <a:pt x="259" y="72"/>
                    </a:lnTo>
                    <a:lnTo>
                      <a:pt x="265" y="78"/>
                    </a:lnTo>
                    <a:lnTo>
                      <a:pt x="265" y="131"/>
                    </a:lnTo>
                    <a:lnTo>
                      <a:pt x="265" y="108"/>
                    </a:lnTo>
                    <a:lnTo>
                      <a:pt x="271" y="96"/>
                    </a:lnTo>
                    <a:lnTo>
                      <a:pt x="271" y="60"/>
                    </a:lnTo>
                    <a:lnTo>
                      <a:pt x="283" y="48"/>
                    </a:lnTo>
                    <a:lnTo>
                      <a:pt x="277" y="48"/>
                    </a:lnTo>
                    <a:lnTo>
                      <a:pt x="283" y="66"/>
                    </a:lnTo>
                    <a:lnTo>
                      <a:pt x="289" y="66"/>
                    </a:lnTo>
                    <a:lnTo>
                      <a:pt x="301" y="66"/>
                    </a:lnTo>
                    <a:lnTo>
                      <a:pt x="301" y="125"/>
                    </a:lnTo>
                    <a:lnTo>
                      <a:pt x="301" y="78"/>
                    </a:lnTo>
                    <a:lnTo>
                      <a:pt x="307" y="72"/>
                    </a:lnTo>
                    <a:lnTo>
                      <a:pt x="307" y="60"/>
                    </a:lnTo>
                    <a:lnTo>
                      <a:pt x="313" y="54"/>
                    </a:lnTo>
                    <a:lnTo>
                      <a:pt x="313" y="48"/>
                    </a:lnTo>
                    <a:lnTo>
                      <a:pt x="313" y="54"/>
                    </a:lnTo>
                    <a:lnTo>
                      <a:pt x="325" y="66"/>
                    </a:lnTo>
                    <a:lnTo>
                      <a:pt x="319" y="66"/>
                    </a:lnTo>
                    <a:lnTo>
                      <a:pt x="325" y="66"/>
                    </a:lnTo>
                    <a:lnTo>
                      <a:pt x="331" y="66"/>
                    </a:lnTo>
                    <a:lnTo>
                      <a:pt x="337" y="72"/>
                    </a:lnTo>
                    <a:lnTo>
                      <a:pt x="337" y="131"/>
                    </a:lnTo>
                    <a:lnTo>
                      <a:pt x="337" y="72"/>
                    </a:lnTo>
                    <a:lnTo>
                      <a:pt x="349" y="60"/>
                    </a:lnTo>
                    <a:lnTo>
                      <a:pt x="349" y="48"/>
                    </a:lnTo>
                    <a:lnTo>
                      <a:pt x="349" y="60"/>
                    </a:lnTo>
                    <a:lnTo>
                      <a:pt x="355" y="66"/>
                    </a:lnTo>
                    <a:lnTo>
                      <a:pt x="361" y="66"/>
                    </a:lnTo>
                    <a:lnTo>
                      <a:pt x="367" y="72"/>
                    </a:lnTo>
                    <a:lnTo>
                      <a:pt x="373" y="72"/>
                    </a:lnTo>
                    <a:lnTo>
                      <a:pt x="373" y="131"/>
                    </a:lnTo>
                    <a:lnTo>
                      <a:pt x="373" y="72"/>
                    </a:lnTo>
                    <a:lnTo>
                      <a:pt x="385" y="60"/>
                    </a:lnTo>
                    <a:lnTo>
                      <a:pt x="385" y="54"/>
                    </a:lnTo>
                    <a:lnTo>
                      <a:pt x="385" y="66"/>
                    </a:lnTo>
                    <a:lnTo>
                      <a:pt x="391" y="72"/>
                    </a:lnTo>
                    <a:lnTo>
                      <a:pt x="391" y="66"/>
                    </a:lnTo>
                    <a:lnTo>
                      <a:pt x="391" y="72"/>
                    </a:lnTo>
                    <a:lnTo>
                      <a:pt x="397" y="66"/>
                    </a:lnTo>
                    <a:lnTo>
                      <a:pt x="403" y="72"/>
                    </a:lnTo>
                    <a:lnTo>
                      <a:pt x="409" y="72"/>
                    </a:lnTo>
                    <a:lnTo>
                      <a:pt x="409" y="131"/>
                    </a:lnTo>
                    <a:lnTo>
                      <a:pt x="409" y="66"/>
                    </a:lnTo>
                    <a:lnTo>
                      <a:pt x="415" y="60"/>
                    </a:lnTo>
                    <a:lnTo>
                      <a:pt x="421" y="54"/>
                    </a:lnTo>
                    <a:lnTo>
                      <a:pt x="421" y="66"/>
                    </a:lnTo>
                    <a:lnTo>
                      <a:pt x="427" y="72"/>
                    </a:lnTo>
                    <a:lnTo>
                      <a:pt x="433" y="72"/>
                    </a:lnTo>
                    <a:lnTo>
                      <a:pt x="439" y="72"/>
                    </a:lnTo>
                    <a:lnTo>
                      <a:pt x="445" y="78"/>
                    </a:lnTo>
                    <a:lnTo>
                      <a:pt x="445" y="137"/>
                    </a:lnTo>
                    <a:lnTo>
                      <a:pt x="445" y="66"/>
                    </a:lnTo>
                    <a:lnTo>
                      <a:pt x="451" y="60"/>
                    </a:lnTo>
                    <a:lnTo>
                      <a:pt x="457" y="54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" name="Freeform 133">
                <a:extLst>
                  <a:ext uri="{FF2B5EF4-FFF2-40B4-BE49-F238E27FC236}">
                    <a16:creationId xmlns:a16="http://schemas.microsoft.com/office/drawing/2014/main" id="{E9A8A4EE-5001-0E46-9112-0056B5C35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2544"/>
                <a:ext cx="109" cy="54"/>
              </a:xfrm>
              <a:custGeom>
                <a:avLst/>
                <a:gdLst>
                  <a:gd name="T0" fmla="*/ 0 w 422"/>
                  <a:gd name="T1" fmla="*/ 10 h 101"/>
                  <a:gd name="T2" fmla="*/ 0 w 422"/>
                  <a:gd name="T3" fmla="*/ 10 h 101"/>
                  <a:gd name="T4" fmla="*/ 0 w 422"/>
                  <a:gd name="T5" fmla="*/ 8 h 101"/>
                  <a:gd name="T6" fmla="*/ 0 w 422"/>
                  <a:gd name="T7" fmla="*/ 10 h 101"/>
                  <a:gd name="T8" fmla="*/ 0 w 422"/>
                  <a:gd name="T9" fmla="*/ 0 h 101"/>
                  <a:gd name="T10" fmla="*/ 0 w 422"/>
                  <a:gd name="T11" fmla="*/ 12 h 101"/>
                  <a:gd name="T12" fmla="*/ 0 w 422"/>
                  <a:gd name="T13" fmla="*/ 10 h 101"/>
                  <a:gd name="T14" fmla="*/ 0 w 422"/>
                  <a:gd name="T15" fmla="*/ 10 h 101"/>
                  <a:gd name="T16" fmla="*/ 0 w 422"/>
                  <a:gd name="T17" fmla="*/ 16 h 101"/>
                  <a:gd name="T18" fmla="*/ 0 w 422"/>
                  <a:gd name="T19" fmla="*/ 7 h 101"/>
                  <a:gd name="T20" fmla="*/ 0 w 422"/>
                  <a:gd name="T21" fmla="*/ 10 h 101"/>
                  <a:gd name="T22" fmla="*/ 0 w 422"/>
                  <a:gd name="T23" fmla="*/ 18 h 101"/>
                  <a:gd name="T24" fmla="*/ 0 w 422"/>
                  <a:gd name="T25" fmla="*/ 7 h 101"/>
                  <a:gd name="T26" fmla="*/ 0 w 422"/>
                  <a:gd name="T27" fmla="*/ 8 h 101"/>
                  <a:gd name="T28" fmla="*/ 0 w 422"/>
                  <a:gd name="T29" fmla="*/ 8 h 101"/>
                  <a:gd name="T30" fmla="*/ 0 w 422"/>
                  <a:gd name="T31" fmla="*/ 24 h 101"/>
                  <a:gd name="T32" fmla="*/ 0 w 422"/>
                  <a:gd name="T33" fmla="*/ 8 h 101"/>
                  <a:gd name="T34" fmla="*/ 0 w 422"/>
                  <a:gd name="T35" fmla="*/ 8 h 101"/>
                  <a:gd name="T36" fmla="*/ 0 w 422"/>
                  <a:gd name="T37" fmla="*/ 21 h 101"/>
                  <a:gd name="T38" fmla="*/ 0 w 422"/>
                  <a:gd name="T39" fmla="*/ 4 h 101"/>
                  <a:gd name="T40" fmla="*/ 0 w 422"/>
                  <a:gd name="T41" fmla="*/ 8 h 101"/>
                  <a:gd name="T42" fmla="*/ 0 w 422"/>
                  <a:gd name="T43" fmla="*/ 10 h 101"/>
                  <a:gd name="T44" fmla="*/ 0 w 422"/>
                  <a:gd name="T45" fmla="*/ 14 h 101"/>
                  <a:gd name="T46" fmla="*/ 0 w 422"/>
                  <a:gd name="T47" fmla="*/ 6 h 101"/>
                  <a:gd name="T48" fmla="*/ 0 w 422"/>
                  <a:gd name="T49" fmla="*/ 8 h 101"/>
                  <a:gd name="T50" fmla="*/ 0 w 422"/>
                  <a:gd name="T51" fmla="*/ 10 h 101"/>
                  <a:gd name="T52" fmla="*/ 0 w 422"/>
                  <a:gd name="T53" fmla="*/ 14 h 101"/>
                  <a:gd name="T54" fmla="*/ 0 w 422"/>
                  <a:gd name="T55" fmla="*/ 4 h 101"/>
                  <a:gd name="T56" fmla="*/ 0 w 422"/>
                  <a:gd name="T57" fmla="*/ 8 h 101"/>
                  <a:gd name="T58" fmla="*/ 0 w 422"/>
                  <a:gd name="T59" fmla="*/ 22 h 101"/>
                  <a:gd name="T60" fmla="*/ 0 w 422"/>
                  <a:gd name="T61" fmla="*/ 6 h 101"/>
                  <a:gd name="T62" fmla="*/ 0 w 422"/>
                  <a:gd name="T63" fmla="*/ 4 h 101"/>
                  <a:gd name="T64" fmla="*/ 0 w 422"/>
                  <a:gd name="T65" fmla="*/ 7 h 101"/>
                  <a:gd name="T66" fmla="*/ 0 w 422"/>
                  <a:gd name="T67" fmla="*/ 22 h 101"/>
                  <a:gd name="T68" fmla="*/ 0 w 422"/>
                  <a:gd name="T69" fmla="*/ 8 h 101"/>
                  <a:gd name="T70" fmla="*/ 0 w 422"/>
                  <a:gd name="T71" fmla="*/ 3 h 101"/>
                  <a:gd name="T72" fmla="*/ 0 w 422"/>
                  <a:gd name="T73" fmla="*/ 7 h 101"/>
                  <a:gd name="T74" fmla="*/ 0 w 422"/>
                  <a:gd name="T75" fmla="*/ 8 h 101"/>
                  <a:gd name="T76" fmla="*/ 0 w 422"/>
                  <a:gd name="T77" fmla="*/ 7 h 101"/>
                  <a:gd name="T78" fmla="*/ 0 w 422"/>
                  <a:gd name="T79" fmla="*/ 3 h 101"/>
                  <a:gd name="T80" fmla="*/ 0 w 422"/>
                  <a:gd name="T81" fmla="*/ 7 h 101"/>
                  <a:gd name="T82" fmla="*/ 0 w 422"/>
                  <a:gd name="T83" fmla="*/ 22 h 1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2" h="101">
                    <a:moveTo>
                      <a:pt x="0" y="24"/>
                    </a:moveTo>
                    <a:lnTo>
                      <a:pt x="0" y="36"/>
                    </a:lnTo>
                    <a:lnTo>
                      <a:pt x="6" y="42"/>
                    </a:lnTo>
                    <a:lnTo>
                      <a:pt x="18" y="42"/>
                    </a:lnTo>
                    <a:lnTo>
                      <a:pt x="12" y="42"/>
                    </a:lnTo>
                    <a:lnTo>
                      <a:pt x="18" y="42"/>
                    </a:lnTo>
                    <a:lnTo>
                      <a:pt x="24" y="42"/>
                    </a:lnTo>
                    <a:lnTo>
                      <a:pt x="24" y="101"/>
                    </a:lnTo>
                    <a:lnTo>
                      <a:pt x="24" y="36"/>
                    </a:lnTo>
                    <a:lnTo>
                      <a:pt x="30" y="30"/>
                    </a:lnTo>
                    <a:lnTo>
                      <a:pt x="37" y="24"/>
                    </a:lnTo>
                    <a:lnTo>
                      <a:pt x="37" y="42"/>
                    </a:lnTo>
                    <a:lnTo>
                      <a:pt x="43" y="42"/>
                    </a:lnTo>
                    <a:lnTo>
                      <a:pt x="49" y="36"/>
                    </a:lnTo>
                    <a:lnTo>
                      <a:pt x="49" y="0"/>
                    </a:lnTo>
                    <a:lnTo>
                      <a:pt x="49" y="12"/>
                    </a:lnTo>
                    <a:lnTo>
                      <a:pt x="55" y="18"/>
                    </a:lnTo>
                    <a:lnTo>
                      <a:pt x="55" y="54"/>
                    </a:lnTo>
                    <a:lnTo>
                      <a:pt x="61" y="54"/>
                    </a:lnTo>
                    <a:lnTo>
                      <a:pt x="73" y="42"/>
                    </a:lnTo>
                    <a:lnTo>
                      <a:pt x="67" y="42"/>
                    </a:lnTo>
                    <a:lnTo>
                      <a:pt x="73" y="42"/>
                    </a:lnTo>
                    <a:lnTo>
                      <a:pt x="79" y="42"/>
                    </a:lnTo>
                    <a:lnTo>
                      <a:pt x="85" y="42"/>
                    </a:lnTo>
                    <a:lnTo>
                      <a:pt x="91" y="48"/>
                    </a:lnTo>
                    <a:lnTo>
                      <a:pt x="91" y="54"/>
                    </a:lnTo>
                    <a:lnTo>
                      <a:pt x="97" y="66"/>
                    </a:lnTo>
                    <a:lnTo>
                      <a:pt x="97" y="101"/>
                    </a:lnTo>
                    <a:lnTo>
                      <a:pt x="97" y="36"/>
                    </a:lnTo>
                    <a:lnTo>
                      <a:pt x="103" y="30"/>
                    </a:lnTo>
                    <a:lnTo>
                      <a:pt x="109" y="24"/>
                    </a:lnTo>
                    <a:lnTo>
                      <a:pt x="109" y="42"/>
                    </a:lnTo>
                    <a:lnTo>
                      <a:pt x="115" y="42"/>
                    </a:lnTo>
                    <a:lnTo>
                      <a:pt x="127" y="42"/>
                    </a:lnTo>
                    <a:lnTo>
                      <a:pt x="127" y="66"/>
                    </a:lnTo>
                    <a:lnTo>
                      <a:pt x="133" y="78"/>
                    </a:lnTo>
                    <a:lnTo>
                      <a:pt x="133" y="101"/>
                    </a:lnTo>
                    <a:lnTo>
                      <a:pt x="133" y="36"/>
                    </a:lnTo>
                    <a:lnTo>
                      <a:pt x="139" y="30"/>
                    </a:lnTo>
                    <a:lnTo>
                      <a:pt x="139" y="24"/>
                    </a:lnTo>
                    <a:lnTo>
                      <a:pt x="145" y="18"/>
                    </a:lnTo>
                    <a:lnTo>
                      <a:pt x="145" y="36"/>
                    </a:lnTo>
                    <a:lnTo>
                      <a:pt x="151" y="36"/>
                    </a:lnTo>
                    <a:lnTo>
                      <a:pt x="157" y="42"/>
                    </a:lnTo>
                    <a:lnTo>
                      <a:pt x="163" y="36"/>
                    </a:lnTo>
                    <a:lnTo>
                      <a:pt x="163" y="83"/>
                    </a:lnTo>
                    <a:lnTo>
                      <a:pt x="169" y="95"/>
                    </a:lnTo>
                    <a:lnTo>
                      <a:pt x="169" y="101"/>
                    </a:lnTo>
                    <a:lnTo>
                      <a:pt x="169" y="30"/>
                    </a:lnTo>
                    <a:lnTo>
                      <a:pt x="175" y="24"/>
                    </a:lnTo>
                    <a:lnTo>
                      <a:pt x="187" y="36"/>
                    </a:lnTo>
                    <a:lnTo>
                      <a:pt x="181" y="36"/>
                    </a:lnTo>
                    <a:lnTo>
                      <a:pt x="187" y="36"/>
                    </a:lnTo>
                    <a:lnTo>
                      <a:pt x="193" y="36"/>
                    </a:lnTo>
                    <a:lnTo>
                      <a:pt x="199" y="42"/>
                    </a:lnTo>
                    <a:lnTo>
                      <a:pt x="199" y="95"/>
                    </a:lnTo>
                    <a:lnTo>
                      <a:pt x="199" y="89"/>
                    </a:lnTo>
                    <a:lnTo>
                      <a:pt x="205" y="78"/>
                    </a:lnTo>
                    <a:lnTo>
                      <a:pt x="205" y="24"/>
                    </a:lnTo>
                    <a:lnTo>
                      <a:pt x="211" y="18"/>
                    </a:lnTo>
                    <a:lnTo>
                      <a:pt x="211" y="12"/>
                    </a:lnTo>
                    <a:lnTo>
                      <a:pt x="217" y="18"/>
                    </a:lnTo>
                    <a:lnTo>
                      <a:pt x="217" y="36"/>
                    </a:lnTo>
                    <a:lnTo>
                      <a:pt x="223" y="36"/>
                    </a:lnTo>
                    <a:lnTo>
                      <a:pt x="229" y="36"/>
                    </a:lnTo>
                    <a:lnTo>
                      <a:pt x="235" y="42"/>
                    </a:lnTo>
                    <a:lnTo>
                      <a:pt x="235" y="95"/>
                    </a:lnTo>
                    <a:lnTo>
                      <a:pt x="235" y="72"/>
                    </a:lnTo>
                    <a:lnTo>
                      <a:pt x="241" y="60"/>
                    </a:lnTo>
                    <a:lnTo>
                      <a:pt x="241" y="30"/>
                    </a:lnTo>
                    <a:lnTo>
                      <a:pt x="247" y="24"/>
                    </a:lnTo>
                    <a:lnTo>
                      <a:pt x="247" y="18"/>
                    </a:lnTo>
                    <a:lnTo>
                      <a:pt x="253" y="24"/>
                    </a:lnTo>
                    <a:lnTo>
                      <a:pt x="253" y="36"/>
                    </a:lnTo>
                    <a:lnTo>
                      <a:pt x="259" y="36"/>
                    </a:lnTo>
                    <a:lnTo>
                      <a:pt x="265" y="36"/>
                    </a:lnTo>
                    <a:lnTo>
                      <a:pt x="271" y="42"/>
                    </a:lnTo>
                    <a:lnTo>
                      <a:pt x="271" y="95"/>
                    </a:lnTo>
                    <a:lnTo>
                      <a:pt x="271" y="36"/>
                    </a:lnTo>
                    <a:lnTo>
                      <a:pt x="271" y="60"/>
                    </a:lnTo>
                    <a:lnTo>
                      <a:pt x="277" y="54"/>
                    </a:lnTo>
                    <a:lnTo>
                      <a:pt x="277" y="30"/>
                    </a:lnTo>
                    <a:lnTo>
                      <a:pt x="290" y="18"/>
                    </a:lnTo>
                    <a:lnTo>
                      <a:pt x="283" y="18"/>
                    </a:lnTo>
                    <a:lnTo>
                      <a:pt x="290" y="36"/>
                    </a:lnTo>
                    <a:lnTo>
                      <a:pt x="296" y="36"/>
                    </a:lnTo>
                    <a:lnTo>
                      <a:pt x="302" y="36"/>
                    </a:lnTo>
                    <a:lnTo>
                      <a:pt x="308" y="42"/>
                    </a:lnTo>
                    <a:lnTo>
                      <a:pt x="308" y="95"/>
                    </a:lnTo>
                    <a:lnTo>
                      <a:pt x="308" y="48"/>
                    </a:lnTo>
                    <a:lnTo>
                      <a:pt x="314" y="42"/>
                    </a:lnTo>
                    <a:lnTo>
                      <a:pt x="314" y="24"/>
                    </a:lnTo>
                    <a:lnTo>
                      <a:pt x="320" y="18"/>
                    </a:lnTo>
                    <a:lnTo>
                      <a:pt x="320" y="12"/>
                    </a:lnTo>
                    <a:lnTo>
                      <a:pt x="320" y="18"/>
                    </a:lnTo>
                    <a:lnTo>
                      <a:pt x="332" y="30"/>
                    </a:lnTo>
                    <a:lnTo>
                      <a:pt x="326" y="30"/>
                    </a:lnTo>
                    <a:lnTo>
                      <a:pt x="332" y="30"/>
                    </a:lnTo>
                    <a:lnTo>
                      <a:pt x="338" y="30"/>
                    </a:lnTo>
                    <a:lnTo>
                      <a:pt x="344" y="36"/>
                    </a:lnTo>
                    <a:lnTo>
                      <a:pt x="344" y="95"/>
                    </a:lnTo>
                    <a:lnTo>
                      <a:pt x="344" y="30"/>
                    </a:lnTo>
                    <a:lnTo>
                      <a:pt x="344" y="42"/>
                    </a:lnTo>
                    <a:lnTo>
                      <a:pt x="350" y="36"/>
                    </a:lnTo>
                    <a:lnTo>
                      <a:pt x="350" y="24"/>
                    </a:lnTo>
                    <a:lnTo>
                      <a:pt x="356" y="18"/>
                    </a:lnTo>
                    <a:lnTo>
                      <a:pt x="356" y="12"/>
                    </a:lnTo>
                    <a:lnTo>
                      <a:pt x="356" y="18"/>
                    </a:lnTo>
                    <a:lnTo>
                      <a:pt x="368" y="30"/>
                    </a:lnTo>
                    <a:lnTo>
                      <a:pt x="362" y="30"/>
                    </a:lnTo>
                    <a:lnTo>
                      <a:pt x="368" y="30"/>
                    </a:lnTo>
                    <a:lnTo>
                      <a:pt x="374" y="30"/>
                    </a:lnTo>
                    <a:lnTo>
                      <a:pt x="380" y="36"/>
                    </a:lnTo>
                    <a:lnTo>
                      <a:pt x="380" y="89"/>
                    </a:lnTo>
                    <a:lnTo>
                      <a:pt x="380" y="36"/>
                    </a:lnTo>
                    <a:lnTo>
                      <a:pt x="386" y="30"/>
                    </a:lnTo>
                    <a:lnTo>
                      <a:pt x="386" y="24"/>
                    </a:lnTo>
                    <a:lnTo>
                      <a:pt x="392" y="18"/>
                    </a:lnTo>
                    <a:lnTo>
                      <a:pt x="392" y="12"/>
                    </a:lnTo>
                    <a:lnTo>
                      <a:pt x="392" y="24"/>
                    </a:lnTo>
                    <a:lnTo>
                      <a:pt x="398" y="30"/>
                    </a:lnTo>
                    <a:lnTo>
                      <a:pt x="404" y="30"/>
                    </a:lnTo>
                    <a:lnTo>
                      <a:pt x="410" y="30"/>
                    </a:lnTo>
                    <a:lnTo>
                      <a:pt x="416" y="30"/>
                    </a:lnTo>
                    <a:lnTo>
                      <a:pt x="416" y="95"/>
                    </a:lnTo>
                    <a:lnTo>
                      <a:pt x="416" y="36"/>
                    </a:lnTo>
                    <a:lnTo>
                      <a:pt x="422" y="3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" name="Freeform 134">
                <a:extLst>
                  <a:ext uri="{FF2B5EF4-FFF2-40B4-BE49-F238E27FC236}">
                    <a16:creationId xmlns:a16="http://schemas.microsoft.com/office/drawing/2014/main" id="{DFFB9B2E-EAD8-D446-94FA-29BA68E76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2551"/>
                <a:ext cx="99" cy="64"/>
              </a:xfrm>
              <a:custGeom>
                <a:avLst/>
                <a:gdLst>
                  <a:gd name="T0" fmla="*/ 0 w 386"/>
                  <a:gd name="T1" fmla="*/ 2 h 119"/>
                  <a:gd name="T2" fmla="*/ 0 w 386"/>
                  <a:gd name="T3" fmla="*/ 4 h 119"/>
                  <a:gd name="T4" fmla="*/ 0 w 386"/>
                  <a:gd name="T5" fmla="*/ 6 h 119"/>
                  <a:gd name="T6" fmla="*/ 0 w 386"/>
                  <a:gd name="T7" fmla="*/ 19 h 119"/>
                  <a:gd name="T8" fmla="*/ 0 w 386"/>
                  <a:gd name="T9" fmla="*/ 2 h 119"/>
                  <a:gd name="T10" fmla="*/ 0 w 386"/>
                  <a:gd name="T11" fmla="*/ 7 h 119"/>
                  <a:gd name="T12" fmla="*/ 0 w 386"/>
                  <a:gd name="T13" fmla="*/ 22 h 119"/>
                  <a:gd name="T14" fmla="*/ 0 w 386"/>
                  <a:gd name="T15" fmla="*/ 8 h 119"/>
                  <a:gd name="T16" fmla="*/ 0 w 386"/>
                  <a:gd name="T17" fmla="*/ 22 h 119"/>
                  <a:gd name="T18" fmla="*/ 0 w 386"/>
                  <a:gd name="T19" fmla="*/ 20 h 119"/>
                  <a:gd name="T20" fmla="*/ 0 w 386"/>
                  <a:gd name="T21" fmla="*/ 22 h 119"/>
                  <a:gd name="T22" fmla="*/ 0 w 386"/>
                  <a:gd name="T23" fmla="*/ 17 h 119"/>
                  <a:gd name="T24" fmla="*/ 0 w 386"/>
                  <a:gd name="T25" fmla="*/ 17 h 119"/>
                  <a:gd name="T26" fmla="*/ 0 w 386"/>
                  <a:gd name="T27" fmla="*/ 17 h 119"/>
                  <a:gd name="T28" fmla="*/ 0 w 386"/>
                  <a:gd name="T29" fmla="*/ 24 h 119"/>
                  <a:gd name="T30" fmla="*/ 0 w 386"/>
                  <a:gd name="T31" fmla="*/ 15 h 119"/>
                  <a:gd name="T32" fmla="*/ 0 w 386"/>
                  <a:gd name="T33" fmla="*/ 17 h 119"/>
                  <a:gd name="T34" fmla="*/ 0 w 386"/>
                  <a:gd name="T35" fmla="*/ 15 h 119"/>
                  <a:gd name="T36" fmla="*/ 0 w 386"/>
                  <a:gd name="T37" fmla="*/ 15 h 119"/>
                  <a:gd name="T38" fmla="*/ 0 w 386"/>
                  <a:gd name="T39" fmla="*/ 12 h 119"/>
                  <a:gd name="T40" fmla="*/ 0 w 386"/>
                  <a:gd name="T41" fmla="*/ 10 h 119"/>
                  <a:gd name="T42" fmla="*/ 0 w 386"/>
                  <a:gd name="T43" fmla="*/ 12 h 119"/>
                  <a:gd name="T44" fmla="*/ 0 w 386"/>
                  <a:gd name="T45" fmla="*/ 20 h 119"/>
                  <a:gd name="T46" fmla="*/ 0 w 386"/>
                  <a:gd name="T47" fmla="*/ 11 h 119"/>
                  <a:gd name="T48" fmla="*/ 0 w 386"/>
                  <a:gd name="T49" fmla="*/ 8 h 119"/>
                  <a:gd name="T50" fmla="*/ 0 w 386"/>
                  <a:gd name="T51" fmla="*/ 10 h 119"/>
                  <a:gd name="T52" fmla="*/ 0 w 386"/>
                  <a:gd name="T53" fmla="*/ 15 h 119"/>
                  <a:gd name="T54" fmla="*/ 0 w 386"/>
                  <a:gd name="T55" fmla="*/ 4 h 119"/>
                  <a:gd name="T56" fmla="*/ 0 w 386"/>
                  <a:gd name="T57" fmla="*/ 7 h 119"/>
                  <a:gd name="T58" fmla="*/ 0 w 386"/>
                  <a:gd name="T59" fmla="*/ 8 h 119"/>
                  <a:gd name="T60" fmla="*/ 0 w 386"/>
                  <a:gd name="T61" fmla="*/ 17 h 119"/>
                  <a:gd name="T62" fmla="*/ 0 w 386"/>
                  <a:gd name="T63" fmla="*/ 8 h 119"/>
                  <a:gd name="T64" fmla="*/ 0 w 386"/>
                  <a:gd name="T65" fmla="*/ 2 h 119"/>
                  <a:gd name="T66" fmla="*/ 0 w 386"/>
                  <a:gd name="T67" fmla="*/ 7 h 119"/>
                  <a:gd name="T68" fmla="*/ 0 w 386"/>
                  <a:gd name="T69" fmla="*/ 7 h 119"/>
                  <a:gd name="T70" fmla="*/ 0 w 386"/>
                  <a:gd name="T71" fmla="*/ 6 h 119"/>
                  <a:gd name="T72" fmla="*/ 0 w 386"/>
                  <a:gd name="T73" fmla="*/ 4 h 119"/>
                  <a:gd name="T74" fmla="*/ 0 w 386"/>
                  <a:gd name="T75" fmla="*/ 6 h 119"/>
                  <a:gd name="T76" fmla="*/ 0 w 386"/>
                  <a:gd name="T77" fmla="*/ 17 h 119"/>
                  <a:gd name="T78" fmla="*/ 0 w 386"/>
                  <a:gd name="T79" fmla="*/ 2 h 119"/>
                  <a:gd name="T80" fmla="*/ 0 w 386"/>
                  <a:gd name="T81" fmla="*/ 6 h 119"/>
                  <a:gd name="T82" fmla="*/ 0 w 386"/>
                  <a:gd name="T83" fmla="*/ 7 h 11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86" h="119">
                    <a:moveTo>
                      <a:pt x="0" y="18"/>
                    </a:moveTo>
                    <a:lnTo>
                      <a:pt x="0" y="12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6" y="12"/>
                    </a:lnTo>
                    <a:lnTo>
                      <a:pt x="12" y="18"/>
                    </a:lnTo>
                    <a:lnTo>
                      <a:pt x="12" y="24"/>
                    </a:lnTo>
                    <a:lnTo>
                      <a:pt x="24" y="24"/>
                    </a:lnTo>
                    <a:lnTo>
                      <a:pt x="18" y="24"/>
                    </a:lnTo>
                    <a:lnTo>
                      <a:pt x="24" y="24"/>
                    </a:lnTo>
                    <a:lnTo>
                      <a:pt x="30" y="24"/>
                    </a:lnTo>
                    <a:lnTo>
                      <a:pt x="30" y="83"/>
                    </a:lnTo>
                    <a:lnTo>
                      <a:pt x="30" y="24"/>
                    </a:lnTo>
                    <a:lnTo>
                      <a:pt x="42" y="12"/>
                    </a:lnTo>
                    <a:lnTo>
                      <a:pt x="42" y="6"/>
                    </a:lnTo>
                    <a:lnTo>
                      <a:pt x="42" y="24"/>
                    </a:lnTo>
                    <a:lnTo>
                      <a:pt x="48" y="30"/>
                    </a:lnTo>
                    <a:lnTo>
                      <a:pt x="54" y="30"/>
                    </a:lnTo>
                    <a:lnTo>
                      <a:pt x="60" y="30"/>
                    </a:lnTo>
                    <a:lnTo>
                      <a:pt x="66" y="36"/>
                    </a:lnTo>
                    <a:lnTo>
                      <a:pt x="66" y="95"/>
                    </a:lnTo>
                    <a:lnTo>
                      <a:pt x="66" y="24"/>
                    </a:lnTo>
                    <a:lnTo>
                      <a:pt x="72" y="18"/>
                    </a:lnTo>
                    <a:lnTo>
                      <a:pt x="72" y="36"/>
                    </a:lnTo>
                    <a:lnTo>
                      <a:pt x="78" y="48"/>
                    </a:lnTo>
                    <a:lnTo>
                      <a:pt x="78" y="95"/>
                    </a:lnTo>
                    <a:lnTo>
                      <a:pt x="84" y="95"/>
                    </a:lnTo>
                    <a:lnTo>
                      <a:pt x="90" y="89"/>
                    </a:lnTo>
                    <a:lnTo>
                      <a:pt x="90" y="95"/>
                    </a:lnTo>
                    <a:lnTo>
                      <a:pt x="90" y="89"/>
                    </a:lnTo>
                    <a:lnTo>
                      <a:pt x="96" y="83"/>
                    </a:lnTo>
                    <a:lnTo>
                      <a:pt x="96" y="89"/>
                    </a:lnTo>
                    <a:lnTo>
                      <a:pt x="102" y="95"/>
                    </a:lnTo>
                    <a:lnTo>
                      <a:pt x="102" y="119"/>
                    </a:lnTo>
                    <a:lnTo>
                      <a:pt x="102" y="83"/>
                    </a:lnTo>
                    <a:lnTo>
                      <a:pt x="114" y="71"/>
                    </a:lnTo>
                    <a:lnTo>
                      <a:pt x="108" y="71"/>
                    </a:lnTo>
                    <a:lnTo>
                      <a:pt x="114" y="83"/>
                    </a:lnTo>
                    <a:lnTo>
                      <a:pt x="120" y="77"/>
                    </a:lnTo>
                    <a:lnTo>
                      <a:pt x="120" y="83"/>
                    </a:lnTo>
                    <a:lnTo>
                      <a:pt x="120" y="77"/>
                    </a:lnTo>
                    <a:lnTo>
                      <a:pt x="127" y="77"/>
                    </a:lnTo>
                    <a:lnTo>
                      <a:pt x="133" y="71"/>
                    </a:lnTo>
                    <a:lnTo>
                      <a:pt x="133" y="89"/>
                    </a:lnTo>
                    <a:lnTo>
                      <a:pt x="139" y="101"/>
                    </a:lnTo>
                    <a:lnTo>
                      <a:pt x="139" y="113"/>
                    </a:lnTo>
                    <a:lnTo>
                      <a:pt x="139" y="71"/>
                    </a:lnTo>
                    <a:lnTo>
                      <a:pt x="145" y="66"/>
                    </a:lnTo>
                    <a:lnTo>
                      <a:pt x="145" y="54"/>
                    </a:lnTo>
                    <a:lnTo>
                      <a:pt x="151" y="60"/>
                    </a:lnTo>
                    <a:lnTo>
                      <a:pt x="151" y="71"/>
                    </a:lnTo>
                    <a:lnTo>
                      <a:pt x="157" y="66"/>
                    </a:lnTo>
                    <a:lnTo>
                      <a:pt x="157" y="71"/>
                    </a:lnTo>
                    <a:lnTo>
                      <a:pt x="157" y="66"/>
                    </a:lnTo>
                    <a:lnTo>
                      <a:pt x="163" y="66"/>
                    </a:lnTo>
                    <a:lnTo>
                      <a:pt x="169" y="66"/>
                    </a:lnTo>
                    <a:lnTo>
                      <a:pt x="169" y="107"/>
                    </a:lnTo>
                    <a:lnTo>
                      <a:pt x="175" y="101"/>
                    </a:lnTo>
                    <a:lnTo>
                      <a:pt x="175" y="54"/>
                    </a:lnTo>
                    <a:lnTo>
                      <a:pt x="187" y="42"/>
                    </a:lnTo>
                    <a:lnTo>
                      <a:pt x="187" y="60"/>
                    </a:lnTo>
                    <a:lnTo>
                      <a:pt x="181" y="42"/>
                    </a:lnTo>
                    <a:lnTo>
                      <a:pt x="187" y="60"/>
                    </a:lnTo>
                    <a:lnTo>
                      <a:pt x="193" y="54"/>
                    </a:lnTo>
                    <a:lnTo>
                      <a:pt x="199" y="54"/>
                    </a:lnTo>
                    <a:lnTo>
                      <a:pt x="205" y="48"/>
                    </a:lnTo>
                    <a:lnTo>
                      <a:pt x="205" y="95"/>
                    </a:lnTo>
                    <a:lnTo>
                      <a:pt x="205" y="89"/>
                    </a:lnTo>
                    <a:lnTo>
                      <a:pt x="211" y="77"/>
                    </a:lnTo>
                    <a:lnTo>
                      <a:pt x="211" y="42"/>
                    </a:lnTo>
                    <a:lnTo>
                      <a:pt x="211" y="48"/>
                    </a:lnTo>
                    <a:lnTo>
                      <a:pt x="217" y="42"/>
                    </a:lnTo>
                    <a:lnTo>
                      <a:pt x="217" y="30"/>
                    </a:lnTo>
                    <a:lnTo>
                      <a:pt x="223" y="36"/>
                    </a:lnTo>
                    <a:lnTo>
                      <a:pt x="223" y="48"/>
                    </a:lnTo>
                    <a:lnTo>
                      <a:pt x="229" y="48"/>
                    </a:lnTo>
                    <a:lnTo>
                      <a:pt x="235" y="42"/>
                    </a:lnTo>
                    <a:lnTo>
                      <a:pt x="241" y="36"/>
                    </a:lnTo>
                    <a:lnTo>
                      <a:pt x="241" y="83"/>
                    </a:lnTo>
                    <a:lnTo>
                      <a:pt x="241" y="66"/>
                    </a:lnTo>
                    <a:lnTo>
                      <a:pt x="247" y="60"/>
                    </a:lnTo>
                    <a:lnTo>
                      <a:pt x="247" y="30"/>
                    </a:lnTo>
                    <a:lnTo>
                      <a:pt x="259" y="18"/>
                    </a:lnTo>
                    <a:lnTo>
                      <a:pt x="253" y="18"/>
                    </a:lnTo>
                    <a:lnTo>
                      <a:pt x="259" y="36"/>
                    </a:lnTo>
                    <a:lnTo>
                      <a:pt x="265" y="30"/>
                    </a:lnTo>
                    <a:lnTo>
                      <a:pt x="265" y="36"/>
                    </a:lnTo>
                    <a:lnTo>
                      <a:pt x="265" y="30"/>
                    </a:lnTo>
                    <a:lnTo>
                      <a:pt x="271" y="36"/>
                    </a:lnTo>
                    <a:lnTo>
                      <a:pt x="271" y="30"/>
                    </a:lnTo>
                    <a:lnTo>
                      <a:pt x="277" y="36"/>
                    </a:lnTo>
                    <a:lnTo>
                      <a:pt x="277" y="77"/>
                    </a:lnTo>
                    <a:lnTo>
                      <a:pt x="277" y="30"/>
                    </a:lnTo>
                    <a:lnTo>
                      <a:pt x="277" y="42"/>
                    </a:lnTo>
                    <a:lnTo>
                      <a:pt x="283" y="36"/>
                    </a:lnTo>
                    <a:lnTo>
                      <a:pt x="283" y="24"/>
                    </a:lnTo>
                    <a:lnTo>
                      <a:pt x="289" y="18"/>
                    </a:lnTo>
                    <a:lnTo>
                      <a:pt x="289" y="12"/>
                    </a:lnTo>
                    <a:lnTo>
                      <a:pt x="289" y="18"/>
                    </a:lnTo>
                    <a:lnTo>
                      <a:pt x="301" y="30"/>
                    </a:lnTo>
                    <a:lnTo>
                      <a:pt x="295" y="30"/>
                    </a:lnTo>
                    <a:lnTo>
                      <a:pt x="301" y="24"/>
                    </a:lnTo>
                    <a:lnTo>
                      <a:pt x="307" y="24"/>
                    </a:lnTo>
                    <a:lnTo>
                      <a:pt x="313" y="30"/>
                    </a:lnTo>
                    <a:lnTo>
                      <a:pt x="313" y="77"/>
                    </a:lnTo>
                    <a:lnTo>
                      <a:pt x="313" y="30"/>
                    </a:lnTo>
                    <a:lnTo>
                      <a:pt x="319" y="24"/>
                    </a:lnTo>
                    <a:lnTo>
                      <a:pt x="319" y="12"/>
                    </a:lnTo>
                    <a:lnTo>
                      <a:pt x="325" y="6"/>
                    </a:lnTo>
                    <a:lnTo>
                      <a:pt x="325" y="18"/>
                    </a:lnTo>
                    <a:lnTo>
                      <a:pt x="331" y="24"/>
                    </a:lnTo>
                    <a:lnTo>
                      <a:pt x="343" y="24"/>
                    </a:lnTo>
                    <a:lnTo>
                      <a:pt x="337" y="24"/>
                    </a:lnTo>
                    <a:lnTo>
                      <a:pt x="343" y="24"/>
                    </a:lnTo>
                    <a:lnTo>
                      <a:pt x="349" y="30"/>
                    </a:lnTo>
                    <a:lnTo>
                      <a:pt x="349" y="77"/>
                    </a:lnTo>
                    <a:lnTo>
                      <a:pt x="349" y="24"/>
                    </a:lnTo>
                    <a:lnTo>
                      <a:pt x="361" y="12"/>
                    </a:lnTo>
                    <a:lnTo>
                      <a:pt x="361" y="6"/>
                    </a:lnTo>
                    <a:lnTo>
                      <a:pt x="361" y="18"/>
                    </a:lnTo>
                    <a:lnTo>
                      <a:pt x="367" y="24"/>
                    </a:lnTo>
                    <a:lnTo>
                      <a:pt x="379" y="24"/>
                    </a:lnTo>
                    <a:lnTo>
                      <a:pt x="373" y="24"/>
                    </a:lnTo>
                    <a:lnTo>
                      <a:pt x="379" y="24"/>
                    </a:lnTo>
                    <a:lnTo>
                      <a:pt x="386" y="30"/>
                    </a:lnTo>
                    <a:lnTo>
                      <a:pt x="386" y="77"/>
                    </a:lnTo>
                    <a:lnTo>
                      <a:pt x="386" y="18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" name="Freeform 135">
                <a:extLst>
                  <a:ext uri="{FF2B5EF4-FFF2-40B4-BE49-F238E27FC236}">
                    <a16:creationId xmlns:a16="http://schemas.microsoft.com/office/drawing/2014/main" id="{56E12659-C766-D946-BE3A-E9CA62127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2554"/>
                <a:ext cx="110" cy="44"/>
              </a:xfrm>
              <a:custGeom>
                <a:avLst/>
                <a:gdLst>
                  <a:gd name="T0" fmla="*/ 0 w 427"/>
                  <a:gd name="T1" fmla="*/ 0 h 83"/>
                  <a:gd name="T2" fmla="*/ 0 w 427"/>
                  <a:gd name="T3" fmla="*/ 4 h 83"/>
                  <a:gd name="T4" fmla="*/ 0 w 427"/>
                  <a:gd name="T5" fmla="*/ 16 h 83"/>
                  <a:gd name="T6" fmla="*/ 0 w 427"/>
                  <a:gd name="T7" fmla="*/ 0 h 83"/>
                  <a:gd name="T8" fmla="*/ 0 w 427"/>
                  <a:gd name="T9" fmla="*/ 4 h 83"/>
                  <a:gd name="T10" fmla="*/ 0 w 427"/>
                  <a:gd name="T11" fmla="*/ 16 h 83"/>
                  <a:gd name="T12" fmla="*/ 0 w 427"/>
                  <a:gd name="T13" fmla="*/ 0 h 83"/>
                  <a:gd name="T14" fmla="*/ 0 w 427"/>
                  <a:gd name="T15" fmla="*/ 4 h 83"/>
                  <a:gd name="T16" fmla="*/ 0 w 427"/>
                  <a:gd name="T17" fmla="*/ 18 h 83"/>
                  <a:gd name="T18" fmla="*/ 0 w 427"/>
                  <a:gd name="T19" fmla="*/ 0 h 83"/>
                  <a:gd name="T20" fmla="*/ 0 w 427"/>
                  <a:gd name="T21" fmla="*/ 4 h 83"/>
                  <a:gd name="T22" fmla="*/ 0 w 427"/>
                  <a:gd name="T23" fmla="*/ 6 h 83"/>
                  <a:gd name="T24" fmla="*/ 0 w 427"/>
                  <a:gd name="T25" fmla="*/ 13 h 83"/>
                  <a:gd name="T26" fmla="*/ 0 w 427"/>
                  <a:gd name="T27" fmla="*/ 3 h 83"/>
                  <a:gd name="T28" fmla="*/ 0 w 427"/>
                  <a:gd name="T29" fmla="*/ 4 h 83"/>
                  <a:gd name="T30" fmla="*/ 0 w 427"/>
                  <a:gd name="T31" fmla="*/ 6 h 83"/>
                  <a:gd name="T32" fmla="*/ 0 w 427"/>
                  <a:gd name="T33" fmla="*/ 10 h 83"/>
                  <a:gd name="T34" fmla="*/ 0 w 427"/>
                  <a:gd name="T35" fmla="*/ 3 h 83"/>
                  <a:gd name="T36" fmla="*/ 0 w 427"/>
                  <a:gd name="T37" fmla="*/ 4 h 83"/>
                  <a:gd name="T38" fmla="*/ 0 w 427"/>
                  <a:gd name="T39" fmla="*/ 6 h 83"/>
                  <a:gd name="T40" fmla="*/ 0 w 427"/>
                  <a:gd name="T41" fmla="*/ 8 h 83"/>
                  <a:gd name="T42" fmla="*/ 0 w 427"/>
                  <a:gd name="T43" fmla="*/ 3 h 83"/>
                  <a:gd name="T44" fmla="*/ 0 w 427"/>
                  <a:gd name="T45" fmla="*/ 4 h 83"/>
                  <a:gd name="T46" fmla="*/ 0 w 427"/>
                  <a:gd name="T47" fmla="*/ 6 h 83"/>
                  <a:gd name="T48" fmla="*/ 0 w 427"/>
                  <a:gd name="T49" fmla="*/ 4 h 83"/>
                  <a:gd name="T50" fmla="*/ 0 w 427"/>
                  <a:gd name="T51" fmla="*/ 6 h 83"/>
                  <a:gd name="T52" fmla="*/ 0 w 427"/>
                  <a:gd name="T53" fmla="*/ 3 h 83"/>
                  <a:gd name="T54" fmla="*/ 0 w 427"/>
                  <a:gd name="T55" fmla="*/ 6 h 83"/>
                  <a:gd name="T56" fmla="*/ 0 w 427"/>
                  <a:gd name="T57" fmla="*/ 20 h 83"/>
                  <a:gd name="T58" fmla="*/ 0 w 427"/>
                  <a:gd name="T59" fmla="*/ 3 h 83"/>
                  <a:gd name="T60" fmla="*/ 0 w 427"/>
                  <a:gd name="T61" fmla="*/ 6 h 83"/>
                  <a:gd name="T62" fmla="*/ 0 w 427"/>
                  <a:gd name="T63" fmla="*/ 7 h 83"/>
                  <a:gd name="T64" fmla="*/ 0 w 427"/>
                  <a:gd name="T65" fmla="*/ 4 h 83"/>
                  <a:gd name="T66" fmla="*/ 0 w 427"/>
                  <a:gd name="T67" fmla="*/ 3 h 83"/>
                  <a:gd name="T68" fmla="*/ 0 w 427"/>
                  <a:gd name="T69" fmla="*/ 6 h 83"/>
                  <a:gd name="T70" fmla="*/ 0 w 427"/>
                  <a:gd name="T71" fmla="*/ 6 h 83"/>
                  <a:gd name="T72" fmla="*/ 0 w 427"/>
                  <a:gd name="T73" fmla="*/ 3 h 83"/>
                  <a:gd name="T74" fmla="*/ 0 w 427"/>
                  <a:gd name="T75" fmla="*/ 6 h 83"/>
                  <a:gd name="T76" fmla="*/ 0 w 427"/>
                  <a:gd name="T77" fmla="*/ 7 h 83"/>
                  <a:gd name="T78" fmla="*/ 0 w 427"/>
                  <a:gd name="T79" fmla="*/ 3 h 83"/>
                  <a:gd name="T80" fmla="*/ 0 w 427"/>
                  <a:gd name="T81" fmla="*/ 6 h 83"/>
                  <a:gd name="T82" fmla="*/ 0 w 427"/>
                  <a:gd name="T83" fmla="*/ 6 h 8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7" h="83">
                    <a:moveTo>
                      <a:pt x="0" y="12"/>
                    </a:moveTo>
                    <a:lnTo>
                      <a:pt x="6" y="6"/>
                    </a:lnTo>
                    <a:lnTo>
                      <a:pt x="12" y="0"/>
                    </a:lnTo>
                    <a:lnTo>
                      <a:pt x="12" y="18"/>
                    </a:lnTo>
                    <a:lnTo>
                      <a:pt x="18" y="18"/>
                    </a:lnTo>
                    <a:lnTo>
                      <a:pt x="30" y="18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6" y="71"/>
                    </a:lnTo>
                    <a:lnTo>
                      <a:pt x="36" y="12"/>
                    </a:lnTo>
                    <a:lnTo>
                      <a:pt x="48" y="0"/>
                    </a:lnTo>
                    <a:lnTo>
                      <a:pt x="42" y="0"/>
                    </a:lnTo>
                    <a:lnTo>
                      <a:pt x="48" y="18"/>
                    </a:lnTo>
                    <a:lnTo>
                      <a:pt x="54" y="18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6" y="60"/>
                    </a:lnTo>
                    <a:lnTo>
                      <a:pt x="72" y="71"/>
                    </a:lnTo>
                    <a:lnTo>
                      <a:pt x="72" y="77"/>
                    </a:lnTo>
                    <a:lnTo>
                      <a:pt x="72" y="12"/>
                    </a:lnTo>
                    <a:lnTo>
                      <a:pt x="84" y="0"/>
                    </a:lnTo>
                    <a:lnTo>
                      <a:pt x="78" y="0"/>
                    </a:lnTo>
                    <a:lnTo>
                      <a:pt x="84" y="18"/>
                    </a:lnTo>
                    <a:lnTo>
                      <a:pt x="90" y="18"/>
                    </a:lnTo>
                    <a:lnTo>
                      <a:pt x="96" y="18"/>
                    </a:lnTo>
                    <a:lnTo>
                      <a:pt x="102" y="18"/>
                    </a:lnTo>
                    <a:lnTo>
                      <a:pt x="102" y="77"/>
                    </a:lnTo>
                    <a:lnTo>
                      <a:pt x="108" y="71"/>
                    </a:lnTo>
                    <a:lnTo>
                      <a:pt x="108" y="12"/>
                    </a:lnTo>
                    <a:lnTo>
                      <a:pt x="120" y="0"/>
                    </a:lnTo>
                    <a:lnTo>
                      <a:pt x="114" y="0"/>
                    </a:lnTo>
                    <a:lnTo>
                      <a:pt x="120" y="18"/>
                    </a:lnTo>
                    <a:lnTo>
                      <a:pt x="126" y="18"/>
                    </a:lnTo>
                    <a:lnTo>
                      <a:pt x="132" y="24"/>
                    </a:lnTo>
                    <a:lnTo>
                      <a:pt x="132" y="18"/>
                    </a:lnTo>
                    <a:lnTo>
                      <a:pt x="138" y="24"/>
                    </a:lnTo>
                    <a:lnTo>
                      <a:pt x="138" y="77"/>
                    </a:lnTo>
                    <a:lnTo>
                      <a:pt x="138" y="18"/>
                    </a:lnTo>
                    <a:lnTo>
                      <a:pt x="138" y="54"/>
                    </a:lnTo>
                    <a:lnTo>
                      <a:pt x="144" y="48"/>
                    </a:lnTo>
                    <a:lnTo>
                      <a:pt x="144" y="12"/>
                    </a:lnTo>
                    <a:lnTo>
                      <a:pt x="150" y="6"/>
                    </a:lnTo>
                    <a:lnTo>
                      <a:pt x="162" y="18"/>
                    </a:lnTo>
                    <a:lnTo>
                      <a:pt x="156" y="18"/>
                    </a:lnTo>
                    <a:lnTo>
                      <a:pt x="162" y="18"/>
                    </a:lnTo>
                    <a:lnTo>
                      <a:pt x="168" y="24"/>
                    </a:lnTo>
                    <a:lnTo>
                      <a:pt x="168" y="18"/>
                    </a:lnTo>
                    <a:lnTo>
                      <a:pt x="174" y="24"/>
                    </a:lnTo>
                    <a:lnTo>
                      <a:pt x="174" y="83"/>
                    </a:lnTo>
                    <a:lnTo>
                      <a:pt x="174" y="18"/>
                    </a:lnTo>
                    <a:lnTo>
                      <a:pt x="174" y="42"/>
                    </a:lnTo>
                    <a:lnTo>
                      <a:pt x="180" y="36"/>
                    </a:lnTo>
                    <a:lnTo>
                      <a:pt x="180" y="12"/>
                    </a:lnTo>
                    <a:lnTo>
                      <a:pt x="186" y="6"/>
                    </a:lnTo>
                    <a:lnTo>
                      <a:pt x="186" y="0"/>
                    </a:lnTo>
                    <a:lnTo>
                      <a:pt x="186" y="6"/>
                    </a:lnTo>
                    <a:lnTo>
                      <a:pt x="198" y="18"/>
                    </a:lnTo>
                    <a:lnTo>
                      <a:pt x="198" y="24"/>
                    </a:lnTo>
                    <a:lnTo>
                      <a:pt x="198" y="18"/>
                    </a:lnTo>
                    <a:lnTo>
                      <a:pt x="204" y="24"/>
                    </a:lnTo>
                    <a:lnTo>
                      <a:pt x="210" y="18"/>
                    </a:lnTo>
                    <a:lnTo>
                      <a:pt x="210" y="83"/>
                    </a:lnTo>
                    <a:lnTo>
                      <a:pt x="210" y="36"/>
                    </a:lnTo>
                    <a:lnTo>
                      <a:pt x="216" y="30"/>
                    </a:lnTo>
                    <a:lnTo>
                      <a:pt x="216" y="12"/>
                    </a:lnTo>
                    <a:lnTo>
                      <a:pt x="222" y="6"/>
                    </a:lnTo>
                    <a:lnTo>
                      <a:pt x="222" y="0"/>
                    </a:lnTo>
                    <a:lnTo>
                      <a:pt x="222" y="6"/>
                    </a:lnTo>
                    <a:lnTo>
                      <a:pt x="234" y="18"/>
                    </a:lnTo>
                    <a:lnTo>
                      <a:pt x="228" y="18"/>
                    </a:lnTo>
                    <a:lnTo>
                      <a:pt x="234" y="18"/>
                    </a:lnTo>
                    <a:lnTo>
                      <a:pt x="240" y="24"/>
                    </a:lnTo>
                    <a:lnTo>
                      <a:pt x="240" y="18"/>
                    </a:lnTo>
                    <a:lnTo>
                      <a:pt x="240" y="24"/>
                    </a:lnTo>
                    <a:lnTo>
                      <a:pt x="246" y="18"/>
                    </a:lnTo>
                    <a:lnTo>
                      <a:pt x="246" y="83"/>
                    </a:lnTo>
                    <a:lnTo>
                      <a:pt x="246" y="30"/>
                    </a:lnTo>
                    <a:lnTo>
                      <a:pt x="253" y="24"/>
                    </a:lnTo>
                    <a:lnTo>
                      <a:pt x="253" y="12"/>
                    </a:lnTo>
                    <a:lnTo>
                      <a:pt x="259" y="6"/>
                    </a:lnTo>
                    <a:lnTo>
                      <a:pt x="259" y="12"/>
                    </a:lnTo>
                    <a:lnTo>
                      <a:pt x="271" y="24"/>
                    </a:lnTo>
                    <a:lnTo>
                      <a:pt x="265" y="24"/>
                    </a:lnTo>
                    <a:lnTo>
                      <a:pt x="271" y="24"/>
                    </a:lnTo>
                    <a:lnTo>
                      <a:pt x="277" y="24"/>
                    </a:lnTo>
                    <a:lnTo>
                      <a:pt x="283" y="24"/>
                    </a:lnTo>
                    <a:lnTo>
                      <a:pt x="283" y="83"/>
                    </a:lnTo>
                    <a:lnTo>
                      <a:pt x="283" y="30"/>
                    </a:lnTo>
                    <a:lnTo>
                      <a:pt x="289" y="24"/>
                    </a:lnTo>
                    <a:lnTo>
                      <a:pt x="289" y="12"/>
                    </a:lnTo>
                    <a:lnTo>
                      <a:pt x="295" y="6"/>
                    </a:lnTo>
                    <a:lnTo>
                      <a:pt x="295" y="18"/>
                    </a:lnTo>
                    <a:lnTo>
                      <a:pt x="301" y="24"/>
                    </a:lnTo>
                    <a:lnTo>
                      <a:pt x="307" y="24"/>
                    </a:lnTo>
                    <a:lnTo>
                      <a:pt x="313" y="24"/>
                    </a:lnTo>
                    <a:lnTo>
                      <a:pt x="319" y="30"/>
                    </a:lnTo>
                    <a:lnTo>
                      <a:pt x="319" y="83"/>
                    </a:lnTo>
                    <a:lnTo>
                      <a:pt x="319" y="24"/>
                    </a:lnTo>
                    <a:lnTo>
                      <a:pt x="325" y="18"/>
                    </a:lnTo>
                    <a:lnTo>
                      <a:pt x="325" y="24"/>
                    </a:lnTo>
                    <a:lnTo>
                      <a:pt x="325" y="18"/>
                    </a:lnTo>
                    <a:lnTo>
                      <a:pt x="331" y="12"/>
                    </a:lnTo>
                    <a:lnTo>
                      <a:pt x="331" y="6"/>
                    </a:lnTo>
                    <a:lnTo>
                      <a:pt x="331" y="18"/>
                    </a:lnTo>
                    <a:lnTo>
                      <a:pt x="337" y="24"/>
                    </a:lnTo>
                    <a:lnTo>
                      <a:pt x="343" y="24"/>
                    </a:lnTo>
                    <a:lnTo>
                      <a:pt x="349" y="30"/>
                    </a:lnTo>
                    <a:lnTo>
                      <a:pt x="355" y="24"/>
                    </a:lnTo>
                    <a:lnTo>
                      <a:pt x="355" y="83"/>
                    </a:lnTo>
                    <a:lnTo>
                      <a:pt x="355" y="24"/>
                    </a:lnTo>
                    <a:lnTo>
                      <a:pt x="367" y="12"/>
                    </a:lnTo>
                    <a:lnTo>
                      <a:pt x="367" y="6"/>
                    </a:lnTo>
                    <a:lnTo>
                      <a:pt x="367" y="18"/>
                    </a:lnTo>
                    <a:lnTo>
                      <a:pt x="373" y="24"/>
                    </a:lnTo>
                    <a:lnTo>
                      <a:pt x="379" y="24"/>
                    </a:lnTo>
                    <a:lnTo>
                      <a:pt x="385" y="24"/>
                    </a:lnTo>
                    <a:lnTo>
                      <a:pt x="391" y="30"/>
                    </a:lnTo>
                    <a:lnTo>
                      <a:pt x="391" y="83"/>
                    </a:lnTo>
                    <a:lnTo>
                      <a:pt x="391" y="24"/>
                    </a:lnTo>
                    <a:lnTo>
                      <a:pt x="403" y="12"/>
                    </a:lnTo>
                    <a:lnTo>
                      <a:pt x="403" y="6"/>
                    </a:lnTo>
                    <a:lnTo>
                      <a:pt x="403" y="18"/>
                    </a:lnTo>
                    <a:lnTo>
                      <a:pt x="409" y="24"/>
                    </a:lnTo>
                    <a:lnTo>
                      <a:pt x="415" y="24"/>
                    </a:lnTo>
                    <a:lnTo>
                      <a:pt x="421" y="24"/>
                    </a:lnTo>
                    <a:lnTo>
                      <a:pt x="427" y="24"/>
                    </a:lnTo>
                    <a:lnTo>
                      <a:pt x="427" y="83"/>
                    </a:lnTo>
                    <a:lnTo>
                      <a:pt x="427" y="18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" name="Freeform 136">
                <a:extLst>
                  <a:ext uri="{FF2B5EF4-FFF2-40B4-BE49-F238E27FC236}">
                    <a16:creationId xmlns:a16="http://schemas.microsoft.com/office/drawing/2014/main" id="{0FA86501-D7DB-B046-81DB-9FB3BDA79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2548"/>
                <a:ext cx="113" cy="53"/>
              </a:xfrm>
              <a:custGeom>
                <a:avLst/>
                <a:gdLst>
                  <a:gd name="T0" fmla="*/ 0 w 440"/>
                  <a:gd name="T1" fmla="*/ 4 h 101"/>
                  <a:gd name="T2" fmla="*/ 0 w 440"/>
                  <a:gd name="T3" fmla="*/ 7 h 101"/>
                  <a:gd name="T4" fmla="*/ 0 w 440"/>
                  <a:gd name="T5" fmla="*/ 20 h 101"/>
                  <a:gd name="T6" fmla="*/ 0 w 440"/>
                  <a:gd name="T7" fmla="*/ 4 h 101"/>
                  <a:gd name="T8" fmla="*/ 0 w 440"/>
                  <a:gd name="T9" fmla="*/ 7 h 101"/>
                  <a:gd name="T10" fmla="*/ 0 w 440"/>
                  <a:gd name="T11" fmla="*/ 20 h 101"/>
                  <a:gd name="T12" fmla="*/ 0 w 440"/>
                  <a:gd name="T13" fmla="*/ 4 h 101"/>
                  <a:gd name="T14" fmla="*/ 0 w 440"/>
                  <a:gd name="T15" fmla="*/ 7 h 101"/>
                  <a:gd name="T16" fmla="*/ 0 w 440"/>
                  <a:gd name="T17" fmla="*/ 16 h 101"/>
                  <a:gd name="T18" fmla="*/ 0 w 440"/>
                  <a:gd name="T19" fmla="*/ 4 h 101"/>
                  <a:gd name="T20" fmla="*/ 0 w 440"/>
                  <a:gd name="T21" fmla="*/ 7 h 101"/>
                  <a:gd name="T22" fmla="*/ 0 w 440"/>
                  <a:gd name="T23" fmla="*/ 15 h 101"/>
                  <a:gd name="T24" fmla="*/ 0 w 440"/>
                  <a:gd name="T25" fmla="*/ 4 h 101"/>
                  <a:gd name="T26" fmla="*/ 0 w 440"/>
                  <a:gd name="T27" fmla="*/ 7 h 101"/>
                  <a:gd name="T28" fmla="*/ 0 w 440"/>
                  <a:gd name="T29" fmla="*/ 20 h 101"/>
                  <a:gd name="T30" fmla="*/ 0 w 440"/>
                  <a:gd name="T31" fmla="*/ 6 h 101"/>
                  <a:gd name="T32" fmla="*/ 0 w 440"/>
                  <a:gd name="T33" fmla="*/ 7 h 101"/>
                  <a:gd name="T34" fmla="*/ 0 w 440"/>
                  <a:gd name="T35" fmla="*/ 8 h 101"/>
                  <a:gd name="T36" fmla="*/ 0 w 440"/>
                  <a:gd name="T37" fmla="*/ 14 h 101"/>
                  <a:gd name="T38" fmla="*/ 0 w 440"/>
                  <a:gd name="T39" fmla="*/ 5 h 101"/>
                  <a:gd name="T40" fmla="*/ 0 w 440"/>
                  <a:gd name="T41" fmla="*/ 7 h 101"/>
                  <a:gd name="T42" fmla="*/ 0 w 440"/>
                  <a:gd name="T43" fmla="*/ 7 h 101"/>
                  <a:gd name="T44" fmla="*/ 0 w 440"/>
                  <a:gd name="T45" fmla="*/ 15 h 101"/>
                  <a:gd name="T46" fmla="*/ 0 w 440"/>
                  <a:gd name="T47" fmla="*/ 5 h 101"/>
                  <a:gd name="T48" fmla="*/ 0 w 440"/>
                  <a:gd name="T49" fmla="*/ 7 h 101"/>
                  <a:gd name="T50" fmla="*/ 0 w 440"/>
                  <a:gd name="T51" fmla="*/ 7 h 101"/>
                  <a:gd name="T52" fmla="*/ 0 w 440"/>
                  <a:gd name="T53" fmla="*/ 15 h 101"/>
                  <a:gd name="T54" fmla="*/ 0 w 440"/>
                  <a:gd name="T55" fmla="*/ 5 h 101"/>
                  <a:gd name="T56" fmla="*/ 0 w 440"/>
                  <a:gd name="T57" fmla="*/ 7 h 101"/>
                  <a:gd name="T58" fmla="*/ 0 w 440"/>
                  <a:gd name="T59" fmla="*/ 7 h 101"/>
                  <a:gd name="T60" fmla="*/ 0 w 440"/>
                  <a:gd name="T61" fmla="*/ 12 h 101"/>
                  <a:gd name="T62" fmla="*/ 0 w 440"/>
                  <a:gd name="T63" fmla="*/ 4 h 101"/>
                  <a:gd name="T64" fmla="*/ 0 w 440"/>
                  <a:gd name="T65" fmla="*/ 7 h 101"/>
                  <a:gd name="T66" fmla="*/ 0 w 440"/>
                  <a:gd name="T67" fmla="*/ 15 h 101"/>
                  <a:gd name="T68" fmla="*/ 0 w 440"/>
                  <a:gd name="T69" fmla="*/ 5 h 101"/>
                  <a:gd name="T70" fmla="*/ 0 w 440"/>
                  <a:gd name="T71" fmla="*/ 7 h 101"/>
                  <a:gd name="T72" fmla="*/ 0 w 440"/>
                  <a:gd name="T73" fmla="*/ 8 h 101"/>
                  <a:gd name="T74" fmla="*/ 0 w 440"/>
                  <a:gd name="T75" fmla="*/ 11 h 101"/>
                  <a:gd name="T76" fmla="*/ 0 w 440"/>
                  <a:gd name="T77" fmla="*/ 4 h 101"/>
                  <a:gd name="T78" fmla="*/ 0 w 440"/>
                  <a:gd name="T79" fmla="*/ 8 h 101"/>
                  <a:gd name="T80" fmla="*/ 0 w 440"/>
                  <a:gd name="T81" fmla="*/ 2 h 101"/>
                  <a:gd name="T82" fmla="*/ 0 w 440"/>
                  <a:gd name="T83" fmla="*/ 8 h 1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0" h="101">
                    <a:moveTo>
                      <a:pt x="0" y="30"/>
                    </a:moveTo>
                    <a:lnTo>
                      <a:pt x="6" y="24"/>
                    </a:lnTo>
                    <a:lnTo>
                      <a:pt x="12" y="18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30" y="36"/>
                    </a:lnTo>
                    <a:lnTo>
                      <a:pt x="30" y="48"/>
                    </a:lnTo>
                    <a:lnTo>
                      <a:pt x="36" y="54"/>
                    </a:lnTo>
                    <a:lnTo>
                      <a:pt x="36" y="95"/>
                    </a:lnTo>
                    <a:lnTo>
                      <a:pt x="36" y="30"/>
                    </a:lnTo>
                    <a:lnTo>
                      <a:pt x="48" y="18"/>
                    </a:lnTo>
                    <a:lnTo>
                      <a:pt x="42" y="18"/>
                    </a:lnTo>
                    <a:lnTo>
                      <a:pt x="48" y="36"/>
                    </a:lnTo>
                    <a:lnTo>
                      <a:pt x="54" y="36"/>
                    </a:lnTo>
                    <a:lnTo>
                      <a:pt x="66" y="36"/>
                    </a:lnTo>
                    <a:lnTo>
                      <a:pt x="66" y="77"/>
                    </a:lnTo>
                    <a:lnTo>
                      <a:pt x="72" y="89"/>
                    </a:lnTo>
                    <a:lnTo>
                      <a:pt x="72" y="95"/>
                    </a:lnTo>
                    <a:lnTo>
                      <a:pt x="72" y="30"/>
                    </a:lnTo>
                    <a:lnTo>
                      <a:pt x="85" y="18"/>
                    </a:lnTo>
                    <a:lnTo>
                      <a:pt x="78" y="18"/>
                    </a:lnTo>
                    <a:lnTo>
                      <a:pt x="85" y="36"/>
                    </a:lnTo>
                    <a:lnTo>
                      <a:pt x="91" y="36"/>
                    </a:lnTo>
                    <a:lnTo>
                      <a:pt x="103" y="36"/>
                    </a:lnTo>
                    <a:lnTo>
                      <a:pt x="103" y="95"/>
                    </a:lnTo>
                    <a:lnTo>
                      <a:pt x="103" y="89"/>
                    </a:lnTo>
                    <a:lnTo>
                      <a:pt x="109" y="77"/>
                    </a:lnTo>
                    <a:lnTo>
                      <a:pt x="109" y="30"/>
                    </a:lnTo>
                    <a:lnTo>
                      <a:pt x="121" y="18"/>
                    </a:lnTo>
                    <a:lnTo>
                      <a:pt x="115" y="18"/>
                    </a:lnTo>
                    <a:lnTo>
                      <a:pt x="121" y="36"/>
                    </a:lnTo>
                    <a:lnTo>
                      <a:pt x="127" y="36"/>
                    </a:lnTo>
                    <a:lnTo>
                      <a:pt x="133" y="36"/>
                    </a:lnTo>
                    <a:lnTo>
                      <a:pt x="139" y="42"/>
                    </a:lnTo>
                    <a:lnTo>
                      <a:pt x="139" y="95"/>
                    </a:lnTo>
                    <a:lnTo>
                      <a:pt x="139" y="72"/>
                    </a:lnTo>
                    <a:lnTo>
                      <a:pt x="145" y="60"/>
                    </a:lnTo>
                    <a:lnTo>
                      <a:pt x="145" y="30"/>
                    </a:lnTo>
                    <a:lnTo>
                      <a:pt x="157" y="18"/>
                    </a:lnTo>
                    <a:lnTo>
                      <a:pt x="151" y="18"/>
                    </a:lnTo>
                    <a:lnTo>
                      <a:pt x="157" y="36"/>
                    </a:lnTo>
                    <a:lnTo>
                      <a:pt x="163" y="36"/>
                    </a:lnTo>
                    <a:lnTo>
                      <a:pt x="169" y="36"/>
                    </a:lnTo>
                    <a:lnTo>
                      <a:pt x="175" y="42"/>
                    </a:lnTo>
                    <a:lnTo>
                      <a:pt x="175" y="95"/>
                    </a:lnTo>
                    <a:lnTo>
                      <a:pt x="175" y="66"/>
                    </a:lnTo>
                    <a:lnTo>
                      <a:pt x="181" y="60"/>
                    </a:lnTo>
                    <a:lnTo>
                      <a:pt x="181" y="30"/>
                    </a:lnTo>
                    <a:lnTo>
                      <a:pt x="193" y="18"/>
                    </a:lnTo>
                    <a:lnTo>
                      <a:pt x="187" y="18"/>
                    </a:lnTo>
                    <a:lnTo>
                      <a:pt x="193" y="36"/>
                    </a:lnTo>
                    <a:lnTo>
                      <a:pt x="199" y="36"/>
                    </a:lnTo>
                    <a:lnTo>
                      <a:pt x="205" y="36"/>
                    </a:lnTo>
                    <a:lnTo>
                      <a:pt x="211" y="42"/>
                    </a:lnTo>
                    <a:lnTo>
                      <a:pt x="211" y="101"/>
                    </a:lnTo>
                    <a:lnTo>
                      <a:pt x="211" y="36"/>
                    </a:lnTo>
                    <a:lnTo>
                      <a:pt x="211" y="66"/>
                    </a:lnTo>
                    <a:lnTo>
                      <a:pt x="217" y="60"/>
                    </a:lnTo>
                    <a:lnTo>
                      <a:pt x="217" y="30"/>
                    </a:lnTo>
                    <a:lnTo>
                      <a:pt x="223" y="24"/>
                    </a:lnTo>
                    <a:lnTo>
                      <a:pt x="223" y="18"/>
                    </a:lnTo>
                    <a:lnTo>
                      <a:pt x="223" y="24"/>
                    </a:lnTo>
                    <a:lnTo>
                      <a:pt x="235" y="36"/>
                    </a:lnTo>
                    <a:lnTo>
                      <a:pt x="229" y="36"/>
                    </a:lnTo>
                    <a:lnTo>
                      <a:pt x="235" y="36"/>
                    </a:lnTo>
                    <a:lnTo>
                      <a:pt x="247" y="36"/>
                    </a:lnTo>
                    <a:lnTo>
                      <a:pt x="247" y="101"/>
                    </a:lnTo>
                    <a:lnTo>
                      <a:pt x="247" y="36"/>
                    </a:lnTo>
                    <a:lnTo>
                      <a:pt x="247" y="72"/>
                    </a:lnTo>
                    <a:lnTo>
                      <a:pt x="253" y="60"/>
                    </a:lnTo>
                    <a:lnTo>
                      <a:pt x="253" y="30"/>
                    </a:lnTo>
                    <a:lnTo>
                      <a:pt x="259" y="24"/>
                    </a:lnTo>
                    <a:lnTo>
                      <a:pt x="259" y="18"/>
                    </a:lnTo>
                    <a:lnTo>
                      <a:pt x="259" y="24"/>
                    </a:lnTo>
                    <a:lnTo>
                      <a:pt x="271" y="36"/>
                    </a:lnTo>
                    <a:lnTo>
                      <a:pt x="265" y="36"/>
                    </a:lnTo>
                    <a:lnTo>
                      <a:pt x="271" y="36"/>
                    </a:lnTo>
                    <a:lnTo>
                      <a:pt x="283" y="36"/>
                    </a:lnTo>
                    <a:lnTo>
                      <a:pt x="283" y="101"/>
                    </a:lnTo>
                    <a:lnTo>
                      <a:pt x="283" y="36"/>
                    </a:lnTo>
                    <a:lnTo>
                      <a:pt x="283" y="72"/>
                    </a:lnTo>
                    <a:lnTo>
                      <a:pt x="289" y="60"/>
                    </a:lnTo>
                    <a:lnTo>
                      <a:pt x="289" y="30"/>
                    </a:lnTo>
                    <a:lnTo>
                      <a:pt x="295" y="24"/>
                    </a:lnTo>
                    <a:lnTo>
                      <a:pt x="295" y="18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307" y="36"/>
                    </a:lnTo>
                    <a:lnTo>
                      <a:pt x="313" y="42"/>
                    </a:lnTo>
                    <a:lnTo>
                      <a:pt x="319" y="36"/>
                    </a:lnTo>
                    <a:lnTo>
                      <a:pt x="319" y="101"/>
                    </a:lnTo>
                    <a:lnTo>
                      <a:pt x="319" y="66"/>
                    </a:lnTo>
                    <a:lnTo>
                      <a:pt x="325" y="60"/>
                    </a:lnTo>
                    <a:lnTo>
                      <a:pt x="325" y="30"/>
                    </a:lnTo>
                    <a:lnTo>
                      <a:pt x="337" y="18"/>
                    </a:lnTo>
                    <a:lnTo>
                      <a:pt x="331" y="18"/>
                    </a:lnTo>
                    <a:lnTo>
                      <a:pt x="337" y="36"/>
                    </a:lnTo>
                    <a:lnTo>
                      <a:pt x="344" y="36"/>
                    </a:lnTo>
                    <a:lnTo>
                      <a:pt x="350" y="36"/>
                    </a:lnTo>
                    <a:lnTo>
                      <a:pt x="356" y="42"/>
                    </a:lnTo>
                    <a:lnTo>
                      <a:pt x="356" y="101"/>
                    </a:lnTo>
                    <a:lnTo>
                      <a:pt x="356" y="72"/>
                    </a:lnTo>
                    <a:lnTo>
                      <a:pt x="362" y="60"/>
                    </a:lnTo>
                    <a:lnTo>
                      <a:pt x="362" y="30"/>
                    </a:lnTo>
                    <a:lnTo>
                      <a:pt x="368" y="24"/>
                    </a:lnTo>
                    <a:lnTo>
                      <a:pt x="368" y="18"/>
                    </a:lnTo>
                    <a:lnTo>
                      <a:pt x="374" y="24"/>
                    </a:lnTo>
                    <a:lnTo>
                      <a:pt x="374" y="36"/>
                    </a:lnTo>
                    <a:lnTo>
                      <a:pt x="380" y="36"/>
                    </a:lnTo>
                    <a:lnTo>
                      <a:pt x="386" y="36"/>
                    </a:lnTo>
                    <a:lnTo>
                      <a:pt x="392" y="42"/>
                    </a:lnTo>
                    <a:lnTo>
                      <a:pt x="392" y="95"/>
                    </a:lnTo>
                    <a:lnTo>
                      <a:pt x="392" y="66"/>
                    </a:lnTo>
                    <a:lnTo>
                      <a:pt x="398" y="54"/>
                    </a:lnTo>
                    <a:lnTo>
                      <a:pt x="398" y="30"/>
                    </a:lnTo>
                    <a:lnTo>
                      <a:pt x="404" y="24"/>
                    </a:lnTo>
                    <a:lnTo>
                      <a:pt x="404" y="18"/>
                    </a:lnTo>
                    <a:lnTo>
                      <a:pt x="410" y="24"/>
                    </a:lnTo>
                    <a:lnTo>
                      <a:pt x="410" y="36"/>
                    </a:lnTo>
                    <a:lnTo>
                      <a:pt x="416" y="42"/>
                    </a:lnTo>
                    <a:lnTo>
                      <a:pt x="416" y="48"/>
                    </a:lnTo>
                    <a:lnTo>
                      <a:pt x="416" y="0"/>
                    </a:lnTo>
                    <a:lnTo>
                      <a:pt x="422" y="6"/>
                    </a:lnTo>
                    <a:lnTo>
                      <a:pt x="422" y="48"/>
                    </a:lnTo>
                    <a:lnTo>
                      <a:pt x="422" y="42"/>
                    </a:lnTo>
                    <a:lnTo>
                      <a:pt x="428" y="42"/>
                    </a:lnTo>
                    <a:lnTo>
                      <a:pt x="434" y="36"/>
                    </a:lnTo>
                    <a:lnTo>
                      <a:pt x="440" y="36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" name="Freeform 137">
                <a:extLst>
                  <a:ext uri="{FF2B5EF4-FFF2-40B4-BE49-F238E27FC236}">
                    <a16:creationId xmlns:a16="http://schemas.microsoft.com/office/drawing/2014/main" id="{4B6397CD-F65A-1E42-AD37-F07F65723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2" y="2554"/>
                <a:ext cx="66" cy="54"/>
              </a:xfrm>
              <a:custGeom>
                <a:avLst/>
                <a:gdLst>
                  <a:gd name="T0" fmla="*/ 0 w 259"/>
                  <a:gd name="T1" fmla="*/ 6 h 101"/>
                  <a:gd name="T2" fmla="*/ 0 w 259"/>
                  <a:gd name="T3" fmla="*/ 4 h 101"/>
                  <a:gd name="T4" fmla="*/ 0 w 259"/>
                  <a:gd name="T5" fmla="*/ 6 h 101"/>
                  <a:gd name="T6" fmla="*/ 0 w 259"/>
                  <a:gd name="T7" fmla="*/ 12 h 101"/>
                  <a:gd name="T8" fmla="*/ 0 w 259"/>
                  <a:gd name="T9" fmla="*/ 4 h 101"/>
                  <a:gd name="T10" fmla="*/ 0 w 259"/>
                  <a:gd name="T11" fmla="*/ 3 h 101"/>
                  <a:gd name="T12" fmla="*/ 0 w 259"/>
                  <a:gd name="T13" fmla="*/ 6 h 101"/>
                  <a:gd name="T14" fmla="*/ 0 w 259"/>
                  <a:gd name="T15" fmla="*/ 6 h 101"/>
                  <a:gd name="T16" fmla="*/ 0 w 259"/>
                  <a:gd name="T17" fmla="*/ 20 h 101"/>
                  <a:gd name="T18" fmla="*/ 0 w 259"/>
                  <a:gd name="T19" fmla="*/ 12 h 101"/>
                  <a:gd name="T20" fmla="*/ 0 w 259"/>
                  <a:gd name="T21" fmla="*/ 3 h 101"/>
                  <a:gd name="T22" fmla="*/ 0 w 259"/>
                  <a:gd name="T23" fmla="*/ 3 h 101"/>
                  <a:gd name="T24" fmla="*/ 0 w 259"/>
                  <a:gd name="T25" fmla="*/ 6 h 101"/>
                  <a:gd name="T26" fmla="*/ 0 w 259"/>
                  <a:gd name="T27" fmla="*/ 21 h 101"/>
                  <a:gd name="T28" fmla="*/ 0 w 259"/>
                  <a:gd name="T29" fmla="*/ 17 h 101"/>
                  <a:gd name="T30" fmla="*/ 0 w 259"/>
                  <a:gd name="T31" fmla="*/ 3 h 101"/>
                  <a:gd name="T32" fmla="*/ 0 w 259"/>
                  <a:gd name="T33" fmla="*/ 6 h 101"/>
                  <a:gd name="T34" fmla="*/ 0 w 259"/>
                  <a:gd name="T35" fmla="*/ 7 h 101"/>
                  <a:gd name="T36" fmla="*/ 0 w 259"/>
                  <a:gd name="T37" fmla="*/ 21 h 101"/>
                  <a:gd name="T38" fmla="*/ 0 w 259"/>
                  <a:gd name="T39" fmla="*/ 4 h 101"/>
                  <a:gd name="T40" fmla="*/ 0 w 259"/>
                  <a:gd name="T41" fmla="*/ 3 h 101"/>
                  <a:gd name="T42" fmla="*/ 0 w 259"/>
                  <a:gd name="T43" fmla="*/ 4 h 101"/>
                  <a:gd name="T44" fmla="*/ 0 w 259"/>
                  <a:gd name="T45" fmla="*/ 7 h 101"/>
                  <a:gd name="T46" fmla="*/ 0 w 259"/>
                  <a:gd name="T47" fmla="*/ 22 h 101"/>
                  <a:gd name="T48" fmla="*/ 0 w 259"/>
                  <a:gd name="T49" fmla="*/ 16 h 101"/>
                  <a:gd name="T50" fmla="*/ 0 w 259"/>
                  <a:gd name="T51" fmla="*/ 3 h 101"/>
                  <a:gd name="T52" fmla="*/ 0 w 259"/>
                  <a:gd name="T53" fmla="*/ 7 h 101"/>
                  <a:gd name="T54" fmla="*/ 0 w 259"/>
                  <a:gd name="T55" fmla="*/ 7 h 101"/>
                  <a:gd name="T56" fmla="*/ 0 w 259"/>
                  <a:gd name="T57" fmla="*/ 7 h 101"/>
                  <a:gd name="T58" fmla="*/ 0 w 259"/>
                  <a:gd name="T59" fmla="*/ 16 h 101"/>
                  <a:gd name="T60" fmla="*/ 0 w 259"/>
                  <a:gd name="T61" fmla="*/ 3 h 101"/>
                  <a:gd name="T62" fmla="*/ 0 w 259"/>
                  <a:gd name="T63" fmla="*/ 8 h 101"/>
                  <a:gd name="T64" fmla="*/ 0 w 259"/>
                  <a:gd name="T65" fmla="*/ 10 h 101"/>
                  <a:gd name="T66" fmla="*/ 0 w 259"/>
                  <a:gd name="T67" fmla="*/ 24 h 101"/>
                  <a:gd name="T68" fmla="*/ 0 w 259"/>
                  <a:gd name="T69" fmla="*/ 20 h 101"/>
                  <a:gd name="T70" fmla="*/ 0 w 259"/>
                  <a:gd name="T71" fmla="*/ 6 h 101"/>
                  <a:gd name="T72" fmla="*/ 0 w 259"/>
                  <a:gd name="T73" fmla="*/ 6 h 10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59" h="101">
                    <a:moveTo>
                      <a:pt x="0" y="24"/>
                    </a:moveTo>
                    <a:lnTo>
                      <a:pt x="6" y="24"/>
                    </a:lnTo>
                    <a:lnTo>
                      <a:pt x="12" y="24"/>
                    </a:lnTo>
                    <a:lnTo>
                      <a:pt x="18" y="18"/>
                    </a:lnTo>
                    <a:lnTo>
                      <a:pt x="18" y="24"/>
                    </a:lnTo>
                    <a:lnTo>
                      <a:pt x="24" y="24"/>
                    </a:lnTo>
                    <a:lnTo>
                      <a:pt x="24" y="83"/>
                    </a:lnTo>
                    <a:lnTo>
                      <a:pt x="24" y="54"/>
                    </a:lnTo>
                    <a:lnTo>
                      <a:pt x="30" y="48"/>
                    </a:lnTo>
                    <a:lnTo>
                      <a:pt x="30" y="18"/>
                    </a:lnTo>
                    <a:lnTo>
                      <a:pt x="42" y="6"/>
                    </a:lnTo>
                    <a:lnTo>
                      <a:pt x="36" y="6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48" y="18"/>
                    </a:lnTo>
                    <a:lnTo>
                      <a:pt x="48" y="24"/>
                    </a:lnTo>
                    <a:lnTo>
                      <a:pt x="60" y="24"/>
                    </a:lnTo>
                    <a:lnTo>
                      <a:pt x="60" y="83"/>
                    </a:lnTo>
                    <a:lnTo>
                      <a:pt x="60" y="60"/>
                    </a:lnTo>
                    <a:lnTo>
                      <a:pt x="66" y="54"/>
                    </a:lnTo>
                    <a:lnTo>
                      <a:pt x="66" y="18"/>
                    </a:lnTo>
                    <a:lnTo>
                      <a:pt x="72" y="12"/>
                    </a:lnTo>
                    <a:lnTo>
                      <a:pt x="72" y="0"/>
                    </a:lnTo>
                    <a:lnTo>
                      <a:pt x="78" y="6"/>
                    </a:lnTo>
                    <a:lnTo>
                      <a:pt x="78" y="24"/>
                    </a:lnTo>
                    <a:lnTo>
                      <a:pt x="84" y="24"/>
                    </a:lnTo>
                    <a:lnTo>
                      <a:pt x="96" y="24"/>
                    </a:lnTo>
                    <a:lnTo>
                      <a:pt x="96" y="89"/>
                    </a:lnTo>
                    <a:lnTo>
                      <a:pt x="96" y="83"/>
                    </a:lnTo>
                    <a:lnTo>
                      <a:pt x="102" y="71"/>
                    </a:lnTo>
                    <a:lnTo>
                      <a:pt x="102" y="18"/>
                    </a:lnTo>
                    <a:lnTo>
                      <a:pt x="114" y="6"/>
                    </a:lnTo>
                    <a:lnTo>
                      <a:pt x="108" y="6"/>
                    </a:lnTo>
                    <a:lnTo>
                      <a:pt x="114" y="24"/>
                    </a:lnTo>
                    <a:lnTo>
                      <a:pt x="120" y="24"/>
                    </a:lnTo>
                    <a:lnTo>
                      <a:pt x="126" y="30"/>
                    </a:lnTo>
                    <a:lnTo>
                      <a:pt x="132" y="24"/>
                    </a:lnTo>
                    <a:lnTo>
                      <a:pt x="132" y="89"/>
                    </a:lnTo>
                    <a:lnTo>
                      <a:pt x="138" y="77"/>
                    </a:lnTo>
                    <a:lnTo>
                      <a:pt x="138" y="18"/>
                    </a:lnTo>
                    <a:lnTo>
                      <a:pt x="144" y="12"/>
                    </a:lnTo>
                    <a:lnTo>
                      <a:pt x="144" y="6"/>
                    </a:lnTo>
                    <a:lnTo>
                      <a:pt x="144" y="12"/>
                    </a:lnTo>
                    <a:lnTo>
                      <a:pt x="150" y="18"/>
                    </a:lnTo>
                    <a:lnTo>
                      <a:pt x="150" y="30"/>
                    </a:lnTo>
                    <a:lnTo>
                      <a:pt x="157" y="30"/>
                    </a:lnTo>
                    <a:lnTo>
                      <a:pt x="169" y="30"/>
                    </a:lnTo>
                    <a:lnTo>
                      <a:pt x="169" y="95"/>
                    </a:lnTo>
                    <a:lnTo>
                      <a:pt x="169" y="77"/>
                    </a:lnTo>
                    <a:lnTo>
                      <a:pt x="175" y="65"/>
                    </a:lnTo>
                    <a:lnTo>
                      <a:pt x="175" y="24"/>
                    </a:lnTo>
                    <a:lnTo>
                      <a:pt x="187" y="12"/>
                    </a:lnTo>
                    <a:lnTo>
                      <a:pt x="181" y="12"/>
                    </a:lnTo>
                    <a:lnTo>
                      <a:pt x="187" y="30"/>
                    </a:lnTo>
                    <a:lnTo>
                      <a:pt x="193" y="30"/>
                    </a:lnTo>
                    <a:lnTo>
                      <a:pt x="205" y="30"/>
                    </a:lnTo>
                    <a:lnTo>
                      <a:pt x="205" y="101"/>
                    </a:lnTo>
                    <a:lnTo>
                      <a:pt x="205" y="30"/>
                    </a:lnTo>
                    <a:lnTo>
                      <a:pt x="205" y="77"/>
                    </a:lnTo>
                    <a:lnTo>
                      <a:pt x="211" y="65"/>
                    </a:lnTo>
                    <a:lnTo>
                      <a:pt x="211" y="24"/>
                    </a:lnTo>
                    <a:lnTo>
                      <a:pt x="223" y="12"/>
                    </a:lnTo>
                    <a:lnTo>
                      <a:pt x="217" y="12"/>
                    </a:lnTo>
                    <a:lnTo>
                      <a:pt x="223" y="36"/>
                    </a:lnTo>
                    <a:lnTo>
                      <a:pt x="229" y="36"/>
                    </a:lnTo>
                    <a:lnTo>
                      <a:pt x="235" y="42"/>
                    </a:lnTo>
                    <a:lnTo>
                      <a:pt x="241" y="36"/>
                    </a:lnTo>
                    <a:lnTo>
                      <a:pt x="241" y="101"/>
                    </a:lnTo>
                    <a:lnTo>
                      <a:pt x="241" y="95"/>
                    </a:lnTo>
                    <a:lnTo>
                      <a:pt x="247" y="83"/>
                    </a:lnTo>
                    <a:lnTo>
                      <a:pt x="247" y="36"/>
                    </a:lnTo>
                    <a:lnTo>
                      <a:pt x="259" y="24"/>
                    </a:lnTo>
                    <a:lnTo>
                      <a:pt x="259" y="36"/>
                    </a:lnTo>
                    <a:lnTo>
                      <a:pt x="253" y="24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" name="Freeform 138">
                <a:extLst>
                  <a:ext uri="{FF2B5EF4-FFF2-40B4-BE49-F238E27FC236}">
                    <a16:creationId xmlns:a16="http://schemas.microsoft.com/office/drawing/2014/main" id="{2A88C912-1436-284E-AB53-DE2666F1C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2458"/>
                <a:ext cx="74" cy="34"/>
              </a:xfrm>
              <a:custGeom>
                <a:avLst/>
                <a:gdLst>
                  <a:gd name="T0" fmla="*/ 0 w 289"/>
                  <a:gd name="T1" fmla="*/ 6 h 66"/>
                  <a:gd name="T2" fmla="*/ 0 w 289"/>
                  <a:gd name="T3" fmla="*/ 2 h 66"/>
                  <a:gd name="T4" fmla="*/ 0 w 289"/>
                  <a:gd name="T5" fmla="*/ 2 h 66"/>
                  <a:gd name="T6" fmla="*/ 0 w 289"/>
                  <a:gd name="T7" fmla="*/ 2 h 66"/>
                  <a:gd name="T8" fmla="*/ 0 w 289"/>
                  <a:gd name="T9" fmla="*/ 2 h 66"/>
                  <a:gd name="T10" fmla="*/ 0 w 289"/>
                  <a:gd name="T11" fmla="*/ 11 h 66"/>
                  <a:gd name="T12" fmla="*/ 0 w 289"/>
                  <a:gd name="T13" fmla="*/ 2 h 66"/>
                  <a:gd name="T14" fmla="*/ 0 w 289"/>
                  <a:gd name="T15" fmla="*/ 4 h 66"/>
                  <a:gd name="T16" fmla="*/ 0 w 289"/>
                  <a:gd name="T17" fmla="*/ 2 h 66"/>
                  <a:gd name="T18" fmla="*/ 0 w 289"/>
                  <a:gd name="T19" fmla="*/ 2 h 66"/>
                  <a:gd name="T20" fmla="*/ 0 w 289"/>
                  <a:gd name="T21" fmla="*/ 11 h 66"/>
                  <a:gd name="T22" fmla="*/ 0 w 289"/>
                  <a:gd name="T23" fmla="*/ 0 h 66"/>
                  <a:gd name="T24" fmla="*/ 0 w 289"/>
                  <a:gd name="T25" fmla="*/ 4 h 66"/>
                  <a:gd name="T26" fmla="*/ 0 w 289"/>
                  <a:gd name="T27" fmla="*/ 4 h 66"/>
                  <a:gd name="T28" fmla="*/ 0 w 289"/>
                  <a:gd name="T29" fmla="*/ 5 h 66"/>
                  <a:gd name="T30" fmla="*/ 0 w 289"/>
                  <a:gd name="T31" fmla="*/ 2 h 66"/>
                  <a:gd name="T32" fmla="*/ 0 w 289"/>
                  <a:gd name="T33" fmla="*/ 2 h 66"/>
                  <a:gd name="T34" fmla="*/ 0 w 289"/>
                  <a:gd name="T35" fmla="*/ 2 h 66"/>
                  <a:gd name="T36" fmla="*/ 0 w 289"/>
                  <a:gd name="T37" fmla="*/ 4 h 66"/>
                  <a:gd name="T38" fmla="*/ 0 w 289"/>
                  <a:gd name="T39" fmla="*/ 2 h 66"/>
                  <a:gd name="T40" fmla="*/ 0 w 289"/>
                  <a:gd name="T41" fmla="*/ 2 h 66"/>
                  <a:gd name="T42" fmla="*/ 0 w 289"/>
                  <a:gd name="T43" fmla="*/ 4 h 66"/>
                  <a:gd name="T44" fmla="*/ 0 w 289"/>
                  <a:gd name="T45" fmla="*/ 10 h 66"/>
                  <a:gd name="T46" fmla="*/ 0 w 289"/>
                  <a:gd name="T47" fmla="*/ 2 h 66"/>
                  <a:gd name="T48" fmla="*/ 0 w 289"/>
                  <a:gd name="T49" fmla="*/ 0 h 66"/>
                  <a:gd name="T50" fmla="*/ 0 w 289"/>
                  <a:gd name="T51" fmla="*/ 4 h 66"/>
                  <a:gd name="T52" fmla="*/ 0 w 289"/>
                  <a:gd name="T53" fmla="*/ 2 h 66"/>
                  <a:gd name="T54" fmla="*/ 0 w 289"/>
                  <a:gd name="T55" fmla="*/ 4 h 66"/>
                  <a:gd name="T56" fmla="*/ 0 w 289"/>
                  <a:gd name="T57" fmla="*/ 2 h 66"/>
                  <a:gd name="T58" fmla="*/ 0 w 289"/>
                  <a:gd name="T59" fmla="*/ 2 h 66"/>
                  <a:gd name="T60" fmla="*/ 0 w 289"/>
                  <a:gd name="T61" fmla="*/ 2 h 66"/>
                  <a:gd name="T62" fmla="*/ 0 w 289"/>
                  <a:gd name="T63" fmla="*/ 2 h 66"/>
                  <a:gd name="T64" fmla="*/ 0 w 289"/>
                  <a:gd name="T65" fmla="*/ 2 h 66"/>
                  <a:gd name="T66" fmla="*/ 0 w 289"/>
                  <a:gd name="T67" fmla="*/ 2 h 66"/>
                  <a:gd name="T68" fmla="*/ 0 w 289"/>
                  <a:gd name="T69" fmla="*/ 2 h 66"/>
                  <a:gd name="T70" fmla="*/ 0 w 289"/>
                  <a:gd name="T71" fmla="*/ 0 h 66"/>
                  <a:gd name="T72" fmla="*/ 0 w 289"/>
                  <a:gd name="T73" fmla="*/ 4 h 66"/>
                  <a:gd name="T74" fmla="*/ 0 w 289"/>
                  <a:gd name="T75" fmla="*/ 2 h 66"/>
                  <a:gd name="T76" fmla="*/ 0 w 289"/>
                  <a:gd name="T77" fmla="*/ 2 h 66"/>
                  <a:gd name="T78" fmla="*/ 0 w 289"/>
                  <a:gd name="T79" fmla="*/ 2 h 66"/>
                  <a:gd name="T80" fmla="*/ 0 w 289"/>
                  <a:gd name="T81" fmla="*/ 2 h 66"/>
                  <a:gd name="T82" fmla="*/ 0 w 289"/>
                  <a:gd name="T83" fmla="*/ 2 h 6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9" h="66">
                    <a:moveTo>
                      <a:pt x="0" y="24"/>
                    </a:moveTo>
                    <a:lnTo>
                      <a:pt x="0" y="18"/>
                    </a:lnTo>
                    <a:lnTo>
                      <a:pt x="0" y="30"/>
                    </a:lnTo>
                    <a:lnTo>
                      <a:pt x="6" y="42"/>
                    </a:lnTo>
                    <a:lnTo>
                      <a:pt x="6" y="60"/>
                    </a:lnTo>
                    <a:lnTo>
                      <a:pt x="6" y="12"/>
                    </a:lnTo>
                    <a:lnTo>
                      <a:pt x="12" y="18"/>
                    </a:lnTo>
                    <a:lnTo>
                      <a:pt x="12" y="6"/>
                    </a:lnTo>
                    <a:lnTo>
                      <a:pt x="18" y="12"/>
                    </a:lnTo>
                    <a:lnTo>
                      <a:pt x="18" y="6"/>
                    </a:lnTo>
                    <a:lnTo>
                      <a:pt x="18" y="18"/>
                    </a:lnTo>
                    <a:lnTo>
                      <a:pt x="24" y="12"/>
                    </a:lnTo>
                    <a:lnTo>
                      <a:pt x="24" y="18"/>
                    </a:lnTo>
                    <a:lnTo>
                      <a:pt x="30" y="12"/>
                    </a:lnTo>
                    <a:lnTo>
                      <a:pt x="30" y="18"/>
                    </a:lnTo>
                    <a:lnTo>
                      <a:pt x="36" y="12"/>
                    </a:lnTo>
                    <a:lnTo>
                      <a:pt x="36" y="54"/>
                    </a:lnTo>
                    <a:lnTo>
                      <a:pt x="36" y="18"/>
                    </a:lnTo>
                    <a:lnTo>
                      <a:pt x="48" y="6"/>
                    </a:lnTo>
                    <a:lnTo>
                      <a:pt x="42" y="6"/>
                    </a:lnTo>
                    <a:lnTo>
                      <a:pt x="48" y="6"/>
                    </a:lnTo>
                    <a:lnTo>
                      <a:pt x="54" y="12"/>
                    </a:lnTo>
                    <a:lnTo>
                      <a:pt x="54" y="18"/>
                    </a:lnTo>
                    <a:lnTo>
                      <a:pt x="54" y="12"/>
                    </a:lnTo>
                    <a:lnTo>
                      <a:pt x="60" y="18"/>
                    </a:lnTo>
                    <a:lnTo>
                      <a:pt x="60" y="12"/>
                    </a:lnTo>
                    <a:lnTo>
                      <a:pt x="66" y="18"/>
                    </a:lnTo>
                    <a:lnTo>
                      <a:pt x="66" y="12"/>
                    </a:lnTo>
                    <a:lnTo>
                      <a:pt x="72" y="18"/>
                    </a:lnTo>
                    <a:lnTo>
                      <a:pt x="72" y="54"/>
                    </a:lnTo>
                    <a:lnTo>
                      <a:pt x="72" y="12"/>
                    </a:lnTo>
                    <a:lnTo>
                      <a:pt x="78" y="6"/>
                    </a:lnTo>
                    <a:lnTo>
                      <a:pt x="84" y="0"/>
                    </a:lnTo>
                    <a:lnTo>
                      <a:pt x="84" y="12"/>
                    </a:lnTo>
                    <a:lnTo>
                      <a:pt x="90" y="12"/>
                    </a:lnTo>
                    <a:lnTo>
                      <a:pt x="96" y="18"/>
                    </a:lnTo>
                    <a:lnTo>
                      <a:pt x="96" y="12"/>
                    </a:lnTo>
                    <a:lnTo>
                      <a:pt x="102" y="18"/>
                    </a:lnTo>
                    <a:lnTo>
                      <a:pt x="102" y="60"/>
                    </a:lnTo>
                    <a:lnTo>
                      <a:pt x="102" y="12"/>
                    </a:lnTo>
                    <a:lnTo>
                      <a:pt x="102" y="24"/>
                    </a:lnTo>
                    <a:lnTo>
                      <a:pt x="108" y="18"/>
                    </a:lnTo>
                    <a:lnTo>
                      <a:pt x="108" y="6"/>
                    </a:lnTo>
                    <a:lnTo>
                      <a:pt x="114" y="12"/>
                    </a:lnTo>
                    <a:lnTo>
                      <a:pt x="114" y="0"/>
                    </a:lnTo>
                    <a:lnTo>
                      <a:pt x="114" y="6"/>
                    </a:lnTo>
                    <a:lnTo>
                      <a:pt x="120" y="12"/>
                    </a:lnTo>
                    <a:lnTo>
                      <a:pt x="126" y="18"/>
                    </a:lnTo>
                    <a:lnTo>
                      <a:pt x="126" y="12"/>
                    </a:lnTo>
                    <a:lnTo>
                      <a:pt x="126" y="18"/>
                    </a:lnTo>
                    <a:lnTo>
                      <a:pt x="132" y="12"/>
                    </a:lnTo>
                    <a:lnTo>
                      <a:pt x="132" y="18"/>
                    </a:lnTo>
                    <a:lnTo>
                      <a:pt x="138" y="12"/>
                    </a:lnTo>
                    <a:lnTo>
                      <a:pt x="138" y="60"/>
                    </a:lnTo>
                    <a:lnTo>
                      <a:pt x="138" y="12"/>
                    </a:lnTo>
                    <a:lnTo>
                      <a:pt x="144" y="6"/>
                    </a:lnTo>
                    <a:lnTo>
                      <a:pt x="150" y="12"/>
                    </a:lnTo>
                    <a:lnTo>
                      <a:pt x="156" y="12"/>
                    </a:lnTo>
                    <a:lnTo>
                      <a:pt x="162" y="18"/>
                    </a:lnTo>
                    <a:lnTo>
                      <a:pt x="162" y="12"/>
                    </a:lnTo>
                    <a:lnTo>
                      <a:pt x="168" y="18"/>
                    </a:lnTo>
                    <a:lnTo>
                      <a:pt x="168" y="60"/>
                    </a:lnTo>
                    <a:lnTo>
                      <a:pt x="168" y="12"/>
                    </a:lnTo>
                    <a:lnTo>
                      <a:pt x="168" y="48"/>
                    </a:lnTo>
                    <a:lnTo>
                      <a:pt x="174" y="36"/>
                    </a:lnTo>
                    <a:lnTo>
                      <a:pt x="174" y="6"/>
                    </a:lnTo>
                    <a:lnTo>
                      <a:pt x="174" y="12"/>
                    </a:lnTo>
                    <a:lnTo>
                      <a:pt x="180" y="6"/>
                    </a:lnTo>
                    <a:lnTo>
                      <a:pt x="180" y="12"/>
                    </a:lnTo>
                    <a:lnTo>
                      <a:pt x="180" y="0"/>
                    </a:lnTo>
                    <a:lnTo>
                      <a:pt x="180" y="6"/>
                    </a:lnTo>
                    <a:lnTo>
                      <a:pt x="186" y="12"/>
                    </a:lnTo>
                    <a:lnTo>
                      <a:pt x="186" y="18"/>
                    </a:lnTo>
                    <a:lnTo>
                      <a:pt x="186" y="6"/>
                    </a:lnTo>
                    <a:lnTo>
                      <a:pt x="186" y="12"/>
                    </a:lnTo>
                    <a:lnTo>
                      <a:pt x="198" y="12"/>
                    </a:lnTo>
                    <a:lnTo>
                      <a:pt x="198" y="18"/>
                    </a:lnTo>
                    <a:lnTo>
                      <a:pt x="198" y="12"/>
                    </a:lnTo>
                    <a:lnTo>
                      <a:pt x="198" y="18"/>
                    </a:lnTo>
                    <a:lnTo>
                      <a:pt x="204" y="12"/>
                    </a:lnTo>
                    <a:lnTo>
                      <a:pt x="204" y="60"/>
                    </a:lnTo>
                    <a:lnTo>
                      <a:pt x="204" y="12"/>
                    </a:lnTo>
                    <a:lnTo>
                      <a:pt x="210" y="6"/>
                    </a:lnTo>
                    <a:lnTo>
                      <a:pt x="210" y="12"/>
                    </a:lnTo>
                    <a:lnTo>
                      <a:pt x="210" y="6"/>
                    </a:lnTo>
                    <a:lnTo>
                      <a:pt x="216" y="0"/>
                    </a:lnTo>
                    <a:lnTo>
                      <a:pt x="216" y="12"/>
                    </a:lnTo>
                    <a:lnTo>
                      <a:pt x="222" y="18"/>
                    </a:lnTo>
                    <a:lnTo>
                      <a:pt x="222" y="12"/>
                    </a:lnTo>
                    <a:lnTo>
                      <a:pt x="228" y="18"/>
                    </a:lnTo>
                    <a:lnTo>
                      <a:pt x="228" y="12"/>
                    </a:lnTo>
                    <a:lnTo>
                      <a:pt x="228" y="18"/>
                    </a:lnTo>
                    <a:lnTo>
                      <a:pt x="235" y="12"/>
                    </a:lnTo>
                    <a:lnTo>
                      <a:pt x="235" y="54"/>
                    </a:lnTo>
                    <a:lnTo>
                      <a:pt x="241" y="60"/>
                    </a:lnTo>
                    <a:lnTo>
                      <a:pt x="241" y="12"/>
                    </a:lnTo>
                    <a:lnTo>
                      <a:pt x="247" y="6"/>
                    </a:lnTo>
                    <a:lnTo>
                      <a:pt x="247" y="12"/>
                    </a:lnTo>
                    <a:lnTo>
                      <a:pt x="247" y="0"/>
                    </a:lnTo>
                    <a:lnTo>
                      <a:pt x="247" y="6"/>
                    </a:lnTo>
                    <a:lnTo>
                      <a:pt x="253" y="12"/>
                    </a:lnTo>
                    <a:lnTo>
                      <a:pt x="259" y="18"/>
                    </a:lnTo>
                    <a:lnTo>
                      <a:pt x="259" y="12"/>
                    </a:lnTo>
                    <a:lnTo>
                      <a:pt x="265" y="18"/>
                    </a:lnTo>
                    <a:lnTo>
                      <a:pt x="265" y="12"/>
                    </a:lnTo>
                    <a:lnTo>
                      <a:pt x="271" y="18"/>
                    </a:lnTo>
                    <a:lnTo>
                      <a:pt x="271" y="66"/>
                    </a:lnTo>
                    <a:lnTo>
                      <a:pt x="271" y="12"/>
                    </a:lnTo>
                    <a:lnTo>
                      <a:pt x="271" y="18"/>
                    </a:lnTo>
                    <a:lnTo>
                      <a:pt x="277" y="12"/>
                    </a:lnTo>
                    <a:lnTo>
                      <a:pt x="277" y="6"/>
                    </a:lnTo>
                    <a:lnTo>
                      <a:pt x="283" y="0"/>
                    </a:lnTo>
                    <a:lnTo>
                      <a:pt x="283" y="12"/>
                    </a:lnTo>
                    <a:lnTo>
                      <a:pt x="289" y="6"/>
                    </a:lnTo>
                    <a:lnTo>
                      <a:pt x="289" y="18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" name="Freeform 139">
                <a:extLst>
                  <a:ext uri="{FF2B5EF4-FFF2-40B4-BE49-F238E27FC236}">
                    <a16:creationId xmlns:a16="http://schemas.microsoft.com/office/drawing/2014/main" id="{BEE470B8-2CE9-414C-9873-288F8D1AD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" y="2458"/>
                <a:ext cx="85" cy="45"/>
              </a:xfrm>
              <a:custGeom>
                <a:avLst/>
                <a:gdLst>
                  <a:gd name="T0" fmla="*/ 0 w 331"/>
                  <a:gd name="T1" fmla="*/ 4 h 84"/>
                  <a:gd name="T2" fmla="*/ 0 w 331"/>
                  <a:gd name="T3" fmla="*/ 3 h 84"/>
                  <a:gd name="T4" fmla="*/ 0 w 331"/>
                  <a:gd name="T5" fmla="*/ 16 h 84"/>
                  <a:gd name="T6" fmla="*/ 0 w 331"/>
                  <a:gd name="T7" fmla="*/ 0 h 84"/>
                  <a:gd name="T8" fmla="*/ 0 w 331"/>
                  <a:gd name="T9" fmla="*/ 4 h 84"/>
                  <a:gd name="T10" fmla="*/ 0 w 331"/>
                  <a:gd name="T11" fmla="*/ 3 h 84"/>
                  <a:gd name="T12" fmla="*/ 0 w 331"/>
                  <a:gd name="T13" fmla="*/ 3 h 84"/>
                  <a:gd name="T14" fmla="*/ 0 w 331"/>
                  <a:gd name="T15" fmla="*/ 16 h 84"/>
                  <a:gd name="T16" fmla="*/ 0 w 331"/>
                  <a:gd name="T17" fmla="*/ 3 h 84"/>
                  <a:gd name="T18" fmla="*/ 0 w 331"/>
                  <a:gd name="T19" fmla="*/ 3 h 84"/>
                  <a:gd name="T20" fmla="*/ 0 w 331"/>
                  <a:gd name="T21" fmla="*/ 6 h 84"/>
                  <a:gd name="T22" fmla="*/ 0 w 331"/>
                  <a:gd name="T23" fmla="*/ 4 h 84"/>
                  <a:gd name="T24" fmla="*/ 0 w 331"/>
                  <a:gd name="T25" fmla="*/ 17 h 84"/>
                  <a:gd name="T26" fmla="*/ 0 w 331"/>
                  <a:gd name="T27" fmla="*/ 4 h 84"/>
                  <a:gd name="T28" fmla="*/ 0 w 331"/>
                  <a:gd name="T29" fmla="*/ 6 h 84"/>
                  <a:gd name="T30" fmla="*/ 0 w 331"/>
                  <a:gd name="T31" fmla="*/ 6 h 84"/>
                  <a:gd name="T32" fmla="*/ 0 w 331"/>
                  <a:gd name="T33" fmla="*/ 6 h 84"/>
                  <a:gd name="T34" fmla="*/ 0 w 331"/>
                  <a:gd name="T35" fmla="*/ 4 h 84"/>
                  <a:gd name="T36" fmla="*/ 0 w 331"/>
                  <a:gd name="T37" fmla="*/ 6 h 84"/>
                  <a:gd name="T38" fmla="*/ 0 w 331"/>
                  <a:gd name="T39" fmla="*/ 3 h 84"/>
                  <a:gd name="T40" fmla="*/ 0 w 331"/>
                  <a:gd name="T41" fmla="*/ 6 h 84"/>
                  <a:gd name="T42" fmla="*/ 0 w 331"/>
                  <a:gd name="T43" fmla="*/ 6 h 84"/>
                  <a:gd name="T44" fmla="*/ 0 w 331"/>
                  <a:gd name="T45" fmla="*/ 6 h 84"/>
                  <a:gd name="T46" fmla="*/ 0 w 331"/>
                  <a:gd name="T47" fmla="*/ 6 h 84"/>
                  <a:gd name="T48" fmla="*/ 0 w 331"/>
                  <a:gd name="T49" fmla="*/ 7 h 84"/>
                  <a:gd name="T50" fmla="*/ 0 w 331"/>
                  <a:gd name="T51" fmla="*/ 12 h 84"/>
                  <a:gd name="T52" fmla="*/ 0 w 331"/>
                  <a:gd name="T53" fmla="*/ 3 h 84"/>
                  <a:gd name="T54" fmla="*/ 0 w 331"/>
                  <a:gd name="T55" fmla="*/ 6 h 84"/>
                  <a:gd name="T56" fmla="*/ 0 w 331"/>
                  <a:gd name="T57" fmla="*/ 6 h 84"/>
                  <a:gd name="T58" fmla="*/ 0 w 331"/>
                  <a:gd name="T59" fmla="*/ 7 h 84"/>
                  <a:gd name="T60" fmla="*/ 0 w 331"/>
                  <a:gd name="T61" fmla="*/ 3 h 84"/>
                  <a:gd name="T62" fmla="*/ 0 w 331"/>
                  <a:gd name="T63" fmla="*/ 4 h 84"/>
                  <a:gd name="T64" fmla="*/ 0 w 331"/>
                  <a:gd name="T65" fmla="*/ 19 h 84"/>
                  <a:gd name="T66" fmla="*/ 0 w 331"/>
                  <a:gd name="T67" fmla="*/ 0 h 84"/>
                  <a:gd name="T68" fmla="*/ 0 w 331"/>
                  <a:gd name="T69" fmla="*/ 4 h 84"/>
                  <a:gd name="T70" fmla="*/ 0 w 331"/>
                  <a:gd name="T71" fmla="*/ 6 h 84"/>
                  <a:gd name="T72" fmla="*/ 0 w 331"/>
                  <a:gd name="T73" fmla="*/ 6 h 84"/>
                  <a:gd name="T74" fmla="*/ 0 w 331"/>
                  <a:gd name="T75" fmla="*/ 3 h 84"/>
                  <a:gd name="T76" fmla="*/ 0 w 331"/>
                  <a:gd name="T77" fmla="*/ 6 h 84"/>
                  <a:gd name="T78" fmla="*/ 0 w 331"/>
                  <a:gd name="T79" fmla="*/ 7 h 84"/>
                  <a:gd name="T80" fmla="*/ 0 w 331"/>
                  <a:gd name="T81" fmla="*/ 9 h 84"/>
                  <a:gd name="T82" fmla="*/ 0 w 331"/>
                  <a:gd name="T83" fmla="*/ 3 h 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31" h="84">
                    <a:moveTo>
                      <a:pt x="0" y="18"/>
                    </a:moveTo>
                    <a:lnTo>
                      <a:pt x="0" y="12"/>
                    </a:lnTo>
                    <a:lnTo>
                      <a:pt x="6" y="18"/>
                    </a:lnTo>
                    <a:lnTo>
                      <a:pt x="6" y="12"/>
                    </a:lnTo>
                    <a:lnTo>
                      <a:pt x="12" y="18"/>
                    </a:lnTo>
                    <a:lnTo>
                      <a:pt x="12" y="12"/>
                    </a:lnTo>
                    <a:lnTo>
                      <a:pt x="12" y="42"/>
                    </a:lnTo>
                    <a:lnTo>
                      <a:pt x="18" y="54"/>
                    </a:lnTo>
                    <a:lnTo>
                      <a:pt x="18" y="66"/>
                    </a:lnTo>
                    <a:lnTo>
                      <a:pt x="18" y="12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30" y="6"/>
                    </a:lnTo>
                    <a:lnTo>
                      <a:pt x="30" y="0"/>
                    </a:lnTo>
                    <a:lnTo>
                      <a:pt x="30" y="18"/>
                    </a:lnTo>
                    <a:lnTo>
                      <a:pt x="36" y="12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8"/>
                    </a:lnTo>
                    <a:lnTo>
                      <a:pt x="42" y="12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48" y="66"/>
                    </a:lnTo>
                    <a:lnTo>
                      <a:pt x="48" y="24"/>
                    </a:lnTo>
                    <a:lnTo>
                      <a:pt x="54" y="18"/>
                    </a:lnTo>
                    <a:lnTo>
                      <a:pt x="54" y="12"/>
                    </a:lnTo>
                    <a:lnTo>
                      <a:pt x="60" y="6"/>
                    </a:lnTo>
                    <a:lnTo>
                      <a:pt x="60" y="12"/>
                    </a:lnTo>
                    <a:lnTo>
                      <a:pt x="60" y="6"/>
                    </a:lnTo>
                    <a:lnTo>
                      <a:pt x="60" y="12"/>
                    </a:lnTo>
                    <a:lnTo>
                      <a:pt x="66" y="18"/>
                    </a:lnTo>
                    <a:lnTo>
                      <a:pt x="72" y="24"/>
                    </a:lnTo>
                    <a:lnTo>
                      <a:pt x="72" y="12"/>
                    </a:lnTo>
                    <a:lnTo>
                      <a:pt x="72" y="24"/>
                    </a:lnTo>
                    <a:lnTo>
                      <a:pt x="78" y="18"/>
                    </a:lnTo>
                    <a:lnTo>
                      <a:pt x="78" y="30"/>
                    </a:lnTo>
                    <a:lnTo>
                      <a:pt x="84" y="42"/>
                    </a:lnTo>
                    <a:lnTo>
                      <a:pt x="84" y="72"/>
                    </a:lnTo>
                    <a:lnTo>
                      <a:pt x="84" y="18"/>
                    </a:lnTo>
                    <a:lnTo>
                      <a:pt x="90" y="12"/>
                    </a:lnTo>
                    <a:lnTo>
                      <a:pt x="90" y="18"/>
                    </a:lnTo>
                    <a:lnTo>
                      <a:pt x="90" y="12"/>
                    </a:lnTo>
                    <a:lnTo>
                      <a:pt x="96" y="6"/>
                    </a:lnTo>
                    <a:lnTo>
                      <a:pt x="96" y="24"/>
                    </a:lnTo>
                    <a:lnTo>
                      <a:pt x="96" y="18"/>
                    </a:lnTo>
                    <a:lnTo>
                      <a:pt x="102" y="24"/>
                    </a:lnTo>
                    <a:lnTo>
                      <a:pt x="102" y="18"/>
                    </a:lnTo>
                    <a:lnTo>
                      <a:pt x="108" y="24"/>
                    </a:lnTo>
                    <a:lnTo>
                      <a:pt x="108" y="18"/>
                    </a:lnTo>
                    <a:lnTo>
                      <a:pt x="108" y="24"/>
                    </a:lnTo>
                    <a:lnTo>
                      <a:pt x="114" y="18"/>
                    </a:lnTo>
                    <a:lnTo>
                      <a:pt x="114" y="78"/>
                    </a:lnTo>
                    <a:lnTo>
                      <a:pt x="114" y="30"/>
                    </a:lnTo>
                    <a:lnTo>
                      <a:pt x="120" y="24"/>
                    </a:lnTo>
                    <a:lnTo>
                      <a:pt x="120" y="18"/>
                    </a:lnTo>
                    <a:lnTo>
                      <a:pt x="126" y="12"/>
                    </a:lnTo>
                    <a:lnTo>
                      <a:pt x="126" y="18"/>
                    </a:lnTo>
                    <a:lnTo>
                      <a:pt x="132" y="24"/>
                    </a:lnTo>
                    <a:lnTo>
                      <a:pt x="138" y="24"/>
                    </a:lnTo>
                    <a:lnTo>
                      <a:pt x="144" y="30"/>
                    </a:lnTo>
                    <a:lnTo>
                      <a:pt x="144" y="24"/>
                    </a:lnTo>
                    <a:lnTo>
                      <a:pt x="150" y="30"/>
                    </a:lnTo>
                    <a:lnTo>
                      <a:pt x="150" y="84"/>
                    </a:lnTo>
                    <a:lnTo>
                      <a:pt x="150" y="24"/>
                    </a:lnTo>
                    <a:lnTo>
                      <a:pt x="162" y="12"/>
                    </a:lnTo>
                    <a:lnTo>
                      <a:pt x="162" y="6"/>
                    </a:lnTo>
                    <a:lnTo>
                      <a:pt x="162" y="24"/>
                    </a:lnTo>
                    <a:lnTo>
                      <a:pt x="168" y="24"/>
                    </a:lnTo>
                    <a:lnTo>
                      <a:pt x="174" y="24"/>
                    </a:lnTo>
                    <a:lnTo>
                      <a:pt x="180" y="30"/>
                    </a:lnTo>
                    <a:lnTo>
                      <a:pt x="180" y="84"/>
                    </a:lnTo>
                    <a:lnTo>
                      <a:pt x="180" y="24"/>
                    </a:lnTo>
                    <a:lnTo>
                      <a:pt x="180" y="48"/>
                    </a:lnTo>
                    <a:lnTo>
                      <a:pt x="186" y="42"/>
                    </a:lnTo>
                    <a:lnTo>
                      <a:pt x="186" y="18"/>
                    </a:lnTo>
                    <a:lnTo>
                      <a:pt x="192" y="12"/>
                    </a:lnTo>
                    <a:lnTo>
                      <a:pt x="192" y="6"/>
                    </a:lnTo>
                    <a:lnTo>
                      <a:pt x="192" y="12"/>
                    </a:lnTo>
                    <a:lnTo>
                      <a:pt x="205" y="24"/>
                    </a:lnTo>
                    <a:lnTo>
                      <a:pt x="198" y="24"/>
                    </a:lnTo>
                    <a:lnTo>
                      <a:pt x="205" y="18"/>
                    </a:lnTo>
                    <a:lnTo>
                      <a:pt x="211" y="24"/>
                    </a:lnTo>
                    <a:lnTo>
                      <a:pt x="211" y="18"/>
                    </a:lnTo>
                    <a:lnTo>
                      <a:pt x="211" y="24"/>
                    </a:lnTo>
                    <a:lnTo>
                      <a:pt x="217" y="30"/>
                    </a:lnTo>
                    <a:lnTo>
                      <a:pt x="217" y="84"/>
                    </a:lnTo>
                    <a:lnTo>
                      <a:pt x="217" y="18"/>
                    </a:lnTo>
                    <a:lnTo>
                      <a:pt x="229" y="6"/>
                    </a:lnTo>
                    <a:lnTo>
                      <a:pt x="229" y="0"/>
                    </a:lnTo>
                    <a:lnTo>
                      <a:pt x="229" y="12"/>
                    </a:lnTo>
                    <a:lnTo>
                      <a:pt x="235" y="18"/>
                    </a:lnTo>
                    <a:lnTo>
                      <a:pt x="241" y="18"/>
                    </a:lnTo>
                    <a:lnTo>
                      <a:pt x="247" y="24"/>
                    </a:lnTo>
                    <a:lnTo>
                      <a:pt x="247" y="78"/>
                    </a:lnTo>
                    <a:lnTo>
                      <a:pt x="253" y="84"/>
                    </a:lnTo>
                    <a:lnTo>
                      <a:pt x="253" y="1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65" y="18"/>
                    </a:lnTo>
                    <a:lnTo>
                      <a:pt x="271" y="18"/>
                    </a:lnTo>
                    <a:lnTo>
                      <a:pt x="277" y="24"/>
                    </a:lnTo>
                    <a:lnTo>
                      <a:pt x="277" y="18"/>
                    </a:lnTo>
                    <a:lnTo>
                      <a:pt x="277" y="24"/>
                    </a:lnTo>
                    <a:lnTo>
                      <a:pt x="283" y="30"/>
                    </a:lnTo>
                    <a:lnTo>
                      <a:pt x="283" y="84"/>
                    </a:lnTo>
                    <a:lnTo>
                      <a:pt x="283" y="24"/>
                    </a:lnTo>
                    <a:lnTo>
                      <a:pt x="289" y="18"/>
                    </a:lnTo>
                    <a:lnTo>
                      <a:pt x="289" y="6"/>
                    </a:lnTo>
                    <a:lnTo>
                      <a:pt x="295" y="12"/>
                    </a:lnTo>
                    <a:lnTo>
                      <a:pt x="295" y="0"/>
                    </a:lnTo>
                    <a:lnTo>
                      <a:pt x="295" y="12"/>
                    </a:lnTo>
                    <a:lnTo>
                      <a:pt x="307" y="24"/>
                    </a:lnTo>
                    <a:lnTo>
                      <a:pt x="301" y="24"/>
                    </a:lnTo>
                    <a:lnTo>
                      <a:pt x="307" y="24"/>
                    </a:lnTo>
                    <a:lnTo>
                      <a:pt x="313" y="30"/>
                    </a:lnTo>
                    <a:lnTo>
                      <a:pt x="313" y="24"/>
                    </a:lnTo>
                    <a:lnTo>
                      <a:pt x="313" y="30"/>
                    </a:lnTo>
                    <a:lnTo>
                      <a:pt x="319" y="36"/>
                    </a:lnTo>
                    <a:lnTo>
                      <a:pt x="319" y="84"/>
                    </a:lnTo>
                    <a:lnTo>
                      <a:pt x="319" y="24"/>
                    </a:lnTo>
                    <a:lnTo>
                      <a:pt x="331" y="12"/>
                    </a:lnTo>
                    <a:lnTo>
                      <a:pt x="325" y="12"/>
                    </a:lnTo>
                    <a:lnTo>
                      <a:pt x="331" y="24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" name="Freeform 140">
                <a:extLst>
                  <a:ext uri="{FF2B5EF4-FFF2-40B4-BE49-F238E27FC236}">
                    <a16:creationId xmlns:a16="http://schemas.microsoft.com/office/drawing/2014/main" id="{F84E76A1-B150-3F49-B0DA-03C5E3CFA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2452"/>
                <a:ext cx="107" cy="57"/>
              </a:xfrm>
              <a:custGeom>
                <a:avLst/>
                <a:gdLst>
                  <a:gd name="T0" fmla="*/ 0 w 416"/>
                  <a:gd name="T1" fmla="*/ 8 h 108"/>
                  <a:gd name="T2" fmla="*/ 0 w 416"/>
                  <a:gd name="T3" fmla="*/ 18 h 108"/>
                  <a:gd name="T4" fmla="*/ 0 w 416"/>
                  <a:gd name="T5" fmla="*/ 12 h 108"/>
                  <a:gd name="T6" fmla="*/ 0 w 416"/>
                  <a:gd name="T7" fmla="*/ 7 h 108"/>
                  <a:gd name="T8" fmla="*/ 0 w 416"/>
                  <a:gd name="T9" fmla="*/ 7 h 108"/>
                  <a:gd name="T10" fmla="*/ 0 w 416"/>
                  <a:gd name="T11" fmla="*/ 8 h 108"/>
                  <a:gd name="T12" fmla="*/ 0 w 416"/>
                  <a:gd name="T13" fmla="*/ 4 h 108"/>
                  <a:gd name="T14" fmla="*/ 0 w 416"/>
                  <a:gd name="T15" fmla="*/ 6 h 108"/>
                  <a:gd name="T16" fmla="*/ 0 w 416"/>
                  <a:gd name="T17" fmla="*/ 6 h 108"/>
                  <a:gd name="T18" fmla="*/ 0 w 416"/>
                  <a:gd name="T19" fmla="*/ 20 h 108"/>
                  <a:gd name="T20" fmla="*/ 0 w 416"/>
                  <a:gd name="T21" fmla="*/ 4 h 108"/>
                  <a:gd name="T22" fmla="*/ 0 w 416"/>
                  <a:gd name="T23" fmla="*/ 0 h 108"/>
                  <a:gd name="T24" fmla="*/ 0 w 416"/>
                  <a:gd name="T25" fmla="*/ 8 h 108"/>
                  <a:gd name="T26" fmla="*/ 0 w 416"/>
                  <a:gd name="T27" fmla="*/ 7 h 108"/>
                  <a:gd name="T28" fmla="*/ 0 w 416"/>
                  <a:gd name="T29" fmla="*/ 7 h 108"/>
                  <a:gd name="T30" fmla="*/ 0 w 416"/>
                  <a:gd name="T31" fmla="*/ 18 h 108"/>
                  <a:gd name="T32" fmla="*/ 0 w 416"/>
                  <a:gd name="T33" fmla="*/ 4 h 108"/>
                  <a:gd name="T34" fmla="*/ 0 w 416"/>
                  <a:gd name="T35" fmla="*/ 6 h 108"/>
                  <a:gd name="T36" fmla="*/ 0 w 416"/>
                  <a:gd name="T37" fmla="*/ 21 h 108"/>
                  <a:gd name="T38" fmla="*/ 0 w 416"/>
                  <a:gd name="T39" fmla="*/ 2 h 108"/>
                  <a:gd name="T40" fmla="*/ 0 w 416"/>
                  <a:gd name="T41" fmla="*/ 6 h 108"/>
                  <a:gd name="T42" fmla="*/ 0 w 416"/>
                  <a:gd name="T43" fmla="*/ 20 h 108"/>
                  <a:gd name="T44" fmla="*/ 0 w 416"/>
                  <a:gd name="T45" fmla="*/ 4 h 108"/>
                  <a:gd name="T46" fmla="*/ 0 w 416"/>
                  <a:gd name="T47" fmla="*/ 6 h 108"/>
                  <a:gd name="T48" fmla="*/ 0 w 416"/>
                  <a:gd name="T49" fmla="*/ 7 h 108"/>
                  <a:gd name="T50" fmla="*/ 0 w 416"/>
                  <a:gd name="T51" fmla="*/ 7 h 108"/>
                  <a:gd name="T52" fmla="*/ 0 w 416"/>
                  <a:gd name="T53" fmla="*/ 5 h 108"/>
                  <a:gd name="T54" fmla="*/ 0 w 416"/>
                  <a:gd name="T55" fmla="*/ 7 h 108"/>
                  <a:gd name="T56" fmla="*/ 0 w 416"/>
                  <a:gd name="T57" fmla="*/ 8 h 108"/>
                  <a:gd name="T58" fmla="*/ 0 w 416"/>
                  <a:gd name="T59" fmla="*/ 10 h 108"/>
                  <a:gd name="T60" fmla="*/ 0 w 416"/>
                  <a:gd name="T61" fmla="*/ 5 h 108"/>
                  <a:gd name="T62" fmla="*/ 0 w 416"/>
                  <a:gd name="T63" fmla="*/ 8 h 108"/>
                  <a:gd name="T64" fmla="*/ 0 w 416"/>
                  <a:gd name="T65" fmla="*/ 10 h 108"/>
                  <a:gd name="T66" fmla="*/ 0 w 416"/>
                  <a:gd name="T67" fmla="*/ 11 h 108"/>
                  <a:gd name="T68" fmla="*/ 0 w 416"/>
                  <a:gd name="T69" fmla="*/ 7 h 108"/>
                  <a:gd name="T70" fmla="*/ 0 w 416"/>
                  <a:gd name="T71" fmla="*/ 8 h 108"/>
                  <a:gd name="T72" fmla="*/ 0 w 416"/>
                  <a:gd name="T73" fmla="*/ 11 h 108"/>
                  <a:gd name="T74" fmla="*/ 0 w 416"/>
                  <a:gd name="T75" fmla="*/ 13 h 108"/>
                  <a:gd name="T76" fmla="*/ 0 w 416"/>
                  <a:gd name="T77" fmla="*/ 8 h 108"/>
                  <a:gd name="T78" fmla="*/ 0 w 416"/>
                  <a:gd name="T79" fmla="*/ 7 h 108"/>
                  <a:gd name="T80" fmla="*/ 0 w 416"/>
                  <a:gd name="T81" fmla="*/ 10 h 108"/>
                  <a:gd name="T82" fmla="*/ 0 w 416"/>
                  <a:gd name="T83" fmla="*/ 10 h 1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6" h="108">
                    <a:moveTo>
                      <a:pt x="0" y="36"/>
                    </a:moveTo>
                    <a:lnTo>
                      <a:pt x="6" y="36"/>
                    </a:lnTo>
                    <a:lnTo>
                      <a:pt x="12" y="42"/>
                    </a:lnTo>
                    <a:lnTo>
                      <a:pt x="12" y="36"/>
                    </a:lnTo>
                    <a:lnTo>
                      <a:pt x="18" y="42"/>
                    </a:lnTo>
                    <a:lnTo>
                      <a:pt x="18" y="90"/>
                    </a:lnTo>
                    <a:lnTo>
                      <a:pt x="18" y="36"/>
                    </a:lnTo>
                    <a:lnTo>
                      <a:pt x="18" y="72"/>
                    </a:lnTo>
                    <a:lnTo>
                      <a:pt x="24" y="60"/>
                    </a:lnTo>
                    <a:lnTo>
                      <a:pt x="24" y="30"/>
                    </a:lnTo>
                    <a:lnTo>
                      <a:pt x="30" y="24"/>
                    </a:lnTo>
                    <a:lnTo>
                      <a:pt x="42" y="36"/>
                    </a:lnTo>
                    <a:lnTo>
                      <a:pt x="36" y="36"/>
                    </a:lnTo>
                    <a:lnTo>
                      <a:pt x="42" y="36"/>
                    </a:lnTo>
                    <a:lnTo>
                      <a:pt x="48" y="36"/>
                    </a:lnTo>
                    <a:lnTo>
                      <a:pt x="54" y="54"/>
                    </a:lnTo>
                    <a:lnTo>
                      <a:pt x="54" y="96"/>
                    </a:lnTo>
                    <a:lnTo>
                      <a:pt x="54" y="42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66" y="18"/>
                    </a:lnTo>
                    <a:lnTo>
                      <a:pt x="66" y="30"/>
                    </a:lnTo>
                    <a:lnTo>
                      <a:pt x="72" y="36"/>
                    </a:lnTo>
                    <a:lnTo>
                      <a:pt x="78" y="30"/>
                    </a:lnTo>
                    <a:lnTo>
                      <a:pt x="78" y="36"/>
                    </a:lnTo>
                    <a:lnTo>
                      <a:pt x="84" y="30"/>
                    </a:lnTo>
                    <a:lnTo>
                      <a:pt x="84" y="36"/>
                    </a:lnTo>
                    <a:lnTo>
                      <a:pt x="90" y="42"/>
                    </a:lnTo>
                    <a:lnTo>
                      <a:pt x="90" y="96"/>
                    </a:lnTo>
                    <a:lnTo>
                      <a:pt x="90" y="30"/>
                    </a:lnTo>
                    <a:lnTo>
                      <a:pt x="102" y="18"/>
                    </a:lnTo>
                    <a:lnTo>
                      <a:pt x="96" y="18"/>
                    </a:lnTo>
                    <a:lnTo>
                      <a:pt x="102" y="30"/>
                    </a:lnTo>
                    <a:lnTo>
                      <a:pt x="114" y="30"/>
                    </a:lnTo>
                    <a:lnTo>
                      <a:pt x="114" y="0"/>
                    </a:lnTo>
                    <a:lnTo>
                      <a:pt x="114" y="42"/>
                    </a:lnTo>
                    <a:lnTo>
                      <a:pt x="120" y="36"/>
                    </a:lnTo>
                    <a:lnTo>
                      <a:pt x="120" y="42"/>
                    </a:lnTo>
                    <a:lnTo>
                      <a:pt x="127" y="48"/>
                    </a:lnTo>
                    <a:lnTo>
                      <a:pt x="127" y="36"/>
                    </a:lnTo>
                    <a:lnTo>
                      <a:pt x="139" y="36"/>
                    </a:lnTo>
                    <a:lnTo>
                      <a:pt x="133" y="36"/>
                    </a:lnTo>
                    <a:lnTo>
                      <a:pt x="139" y="36"/>
                    </a:lnTo>
                    <a:lnTo>
                      <a:pt x="145" y="36"/>
                    </a:lnTo>
                    <a:lnTo>
                      <a:pt x="151" y="36"/>
                    </a:lnTo>
                    <a:lnTo>
                      <a:pt x="157" y="30"/>
                    </a:lnTo>
                    <a:lnTo>
                      <a:pt x="157" y="90"/>
                    </a:lnTo>
                    <a:lnTo>
                      <a:pt x="157" y="36"/>
                    </a:lnTo>
                    <a:lnTo>
                      <a:pt x="169" y="24"/>
                    </a:lnTo>
                    <a:lnTo>
                      <a:pt x="169" y="18"/>
                    </a:lnTo>
                    <a:lnTo>
                      <a:pt x="181" y="30"/>
                    </a:lnTo>
                    <a:lnTo>
                      <a:pt x="175" y="30"/>
                    </a:lnTo>
                    <a:lnTo>
                      <a:pt x="181" y="30"/>
                    </a:lnTo>
                    <a:lnTo>
                      <a:pt x="187" y="30"/>
                    </a:lnTo>
                    <a:lnTo>
                      <a:pt x="193" y="36"/>
                    </a:lnTo>
                    <a:lnTo>
                      <a:pt x="193" y="102"/>
                    </a:lnTo>
                    <a:lnTo>
                      <a:pt x="193" y="24"/>
                    </a:lnTo>
                    <a:lnTo>
                      <a:pt x="205" y="12"/>
                    </a:lnTo>
                    <a:lnTo>
                      <a:pt x="205" y="6"/>
                    </a:lnTo>
                    <a:lnTo>
                      <a:pt x="205" y="24"/>
                    </a:lnTo>
                    <a:lnTo>
                      <a:pt x="211" y="30"/>
                    </a:lnTo>
                    <a:lnTo>
                      <a:pt x="217" y="30"/>
                    </a:lnTo>
                    <a:lnTo>
                      <a:pt x="223" y="36"/>
                    </a:lnTo>
                    <a:lnTo>
                      <a:pt x="229" y="36"/>
                    </a:lnTo>
                    <a:lnTo>
                      <a:pt x="229" y="96"/>
                    </a:lnTo>
                    <a:lnTo>
                      <a:pt x="229" y="30"/>
                    </a:lnTo>
                    <a:lnTo>
                      <a:pt x="235" y="24"/>
                    </a:lnTo>
                    <a:lnTo>
                      <a:pt x="241" y="18"/>
                    </a:lnTo>
                    <a:lnTo>
                      <a:pt x="241" y="36"/>
                    </a:lnTo>
                    <a:lnTo>
                      <a:pt x="247" y="36"/>
                    </a:lnTo>
                    <a:lnTo>
                      <a:pt x="253" y="30"/>
                    </a:lnTo>
                    <a:lnTo>
                      <a:pt x="259" y="36"/>
                    </a:lnTo>
                    <a:lnTo>
                      <a:pt x="259" y="30"/>
                    </a:lnTo>
                    <a:lnTo>
                      <a:pt x="259" y="36"/>
                    </a:lnTo>
                    <a:lnTo>
                      <a:pt x="265" y="30"/>
                    </a:lnTo>
                    <a:lnTo>
                      <a:pt x="265" y="90"/>
                    </a:lnTo>
                    <a:lnTo>
                      <a:pt x="265" y="36"/>
                    </a:lnTo>
                    <a:lnTo>
                      <a:pt x="271" y="30"/>
                    </a:lnTo>
                    <a:lnTo>
                      <a:pt x="271" y="18"/>
                    </a:lnTo>
                    <a:lnTo>
                      <a:pt x="277" y="24"/>
                    </a:lnTo>
                    <a:lnTo>
                      <a:pt x="277" y="12"/>
                    </a:lnTo>
                    <a:lnTo>
                      <a:pt x="277" y="30"/>
                    </a:lnTo>
                    <a:lnTo>
                      <a:pt x="283" y="36"/>
                    </a:lnTo>
                    <a:lnTo>
                      <a:pt x="289" y="42"/>
                    </a:lnTo>
                    <a:lnTo>
                      <a:pt x="295" y="36"/>
                    </a:lnTo>
                    <a:lnTo>
                      <a:pt x="295" y="42"/>
                    </a:lnTo>
                    <a:lnTo>
                      <a:pt x="301" y="48"/>
                    </a:lnTo>
                    <a:lnTo>
                      <a:pt x="301" y="102"/>
                    </a:lnTo>
                    <a:lnTo>
                      <a:pt x="301" y="48"/>
                    </a:lnTo>
                    <a:lnTo>
                      <a:pt x="307" y="42"/>
                    </a:lnTo>
                    <a:lnTo>
                      <a:pt x="307" y="30"/>
                    </a:lnTo>
                    <a:lnTo>
                      <a:pt x="313" y="24"/>
                    </a:lnTo>
                    <a:lnTo>
                      <a:pt x="313" y="36"/>
                    </a:lnTo>
                    <a:lnTo>
                      <a:pt x="319" y="42"/>
                    </a:lnTo>
                    <a:lnTo>
                      <a:pt x="325" y="42"/>
                    </a:lnTo>
                    <a:lnTo>
                      <a:pt x="331" y="48"/>
                    </a:lnTo>
                    <a:lnTo>
                      <a:pt x="331" y="42"/>
                    </a:lnTo>
                    <a:lnTo>
                      <a:pt x="331" y="48"/>
                    </a:lnTo>
                    <a:lnTo>
                      <a:pt x="337" y="42"/>
                    </a:lnTo>
                    <a:lnTo>
                      <a:pt x="337" y="108"/>
                    </a:lnTo>
                    <a:lnTo>
                      <a:pt x="337" y="54"/>
                    </a:lnTo>
                    <a:lnTo>
                      <a:pt x="343" y="48"/>
                    </a:lnTo>
                    <a:lnTo>
                      <a:pt x="343" y="42"/>
                    </a:lnTo>
                    <a:lnTo>
                      <a:pt x="349" y="36"/>
                    </a:lnTo>
                    <a:lnTo>
                      <a:pt x="349" y="30"/>
                    </a:lnTo>
                    <a:lnTo>
                      <a:pt x="349" y="36"/>
                    </a:lnTo>
                    <a:lnTo>
                      <a:pt x="355" y="42"/>
                    </a:lnTo>
                    <a:lnTo>
                      <a:pt x="355" y="54"/>
                    </a:lnTo>
                    <a:lnTo>
                      <a:pt x="361" y="54"/>
                    </a:lnTo>
                    <a:lnTo>
                      <a:pt x="367" y="54"/>
                    </a:lnTo>
                    <a:lnTo>
                      <a:pt x="373" y="60"/>
                    </a:lnTo>
                    <a:lnTo>
                      <a:pt x="373" y="108"/>
                    </a:lnTo>
                    <a:lnTo>
                      <a:pt x="373" y="66"/>
                    </a:lnTo>
                    <a:lnTo>
                      <a:pt x="379" y="60"/>
                    </a:lnTo>
                    <a:lnTo>
                      <a:pt x="379" y="42"/>
                    </a:lnTo>
                    <a:lnTo>
                      <a:pt x="386" y="36"/>
                    </a:lnTo>
                    <a:lnTo>
                      <a:pt x="386" y="30"/>
                    </a:lnTo>
                    <a:lnTo>
                      <a:pt x="386" y="36"/>
                    </a:lnTo>
                    <a:lnTo>
                      <a:pt x="398" y="48"/>
                    </a:lnTo>
                    <a:lnTo>
                      <a:pt x="398" y="54"/>
                    </a:lnTo>
                    <a:lnTo>
                      <a:pt x="398" y="48"/>
                    </a:lnTo>
                    <a:lnTo>
                      <a:pt x="410" y="48"/>
                    </a:lnTo>
                    <a:lnTo>
                      <a:pt x="410" y="108"/>
                    </a:lnTo>
                    <a:lnTo>
                      <a:pt x="410" y="48"/>
                    </a:lnTo>
                    <a:lnTo>
                      <a:pt x="410" y="72"/>
                    </a:lnTo>
                    <a:lnTo>
                      <a:pt x="416" y="66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" name="Freeform 141">
                <a:extLst>
                  <a:ext uri="{FF2B5EF4-FFF2-40B4-BE49-F238E27FC236}">
                    <a16:creationId xmlns:a16="http://schemas.microsoft.com/office/drawing/2014/main" id="{78CFF2EF-1D1B-DB4C-9FC9-DDD2D5F6A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" y="2455"/>
                <a:ext cx="103" cy="54"/>
              </a:xfrm>
              <a:custGeom>
                <a:avLst/>
                <a:gdLst>
                  <a:gd name="T0" fmla="*/ 0 w 403"/>
                  <a:gd name="T1" fmla="*/ 6 h 102"/>
                  <a:gd name="T2" fmla="*/ 0 w 403"/>
                  <a:gd name="T3" fmla="*/ 6 h 102"/>
                  <a:gd name="T4" fmla="*/ 0 w 403"/>
                  <a:gd name="T5" fmla="*/ 8 h 102"/>
                  <a:gd name="T6" fmla="*/ 0 w 403"/>
                  <a:gd name="T7" fmla="*/ 9 h 102"/>
                  <a:gd name="T8" fmla="*/ 0 w 403"/>
                  <a:gd name="T9" fmla="*/ 11 h 102"/>
                  <a:gd name="T10" fmla="*/ 0 w 403"/>
                  <a:gd name="T11" fmla="*/ 6 h 102"/>
                  <a:gd name="T12" fmla="*/ 0 w 403"/>
                  <a:gd name="T13" fmla="*/ 8 h 102"/>
                  <a:gd name="T14" fmla="*/ 0 w 403"/>
                  <a:gd name="T15" fmla="*/ 8 h 102"/>
                  <a:gd name="T16" fmla="*/ 0 w 403"/>
                  <a:gd name="T17" fmla="*/ 11 h 102"/>
                  <a:gd name="T18" fmla="*/ 0 w 403"/>
                  <a:gd name="T19" fmla="*/ 4 h 102"/>
                  <a:gd name="T20" fmla="*/ 0 w 403"/>
                  <a:gd name="T21" fmla="*/ 5 h 102"/>
                  <a:gd name="T22" fmla="*/ 0 w 403"/>
                  <a:gd name="T23" fmla="*/ 8 h 102"/>
                  <a:gd name="T24" fmla="*/ 0 w 403"/>
                  <a:gd name="T25" fmla="*/ 0 h 102"/>
                  <a:gd name="T26" fmla="*/ 0 w 403"/>
                  <a:gd name="T27" fmla="*/ 11 h 102"/>
                  <a:gd name="T28" fmla="*/ 0 w 403"/>
                  <a:gd name="T29" fmla="*/ 9 h 102"/>
                  <a:gd name="T30" fmla="*/ 0 w 403"/>
                  <a:gd name="T31" fmla="*/ 9 h 102"/>
                  <a:gd name="T32" fmla="*/ 0 w 403"/>
                  <a:gd name="T33" fmla="*/ 10 h 102"/>
                  <a:gd name="T34" fmla="*/ 0 w 403"/>
                  <a:gd name="T35" fmla="*/ 9 h 102"/>
                  <a:gd name="T36" fmla="*/ 0 w 403"/>
                  <a:gd name="T37" fmla="*/ 6 h 102"/>
                  <a:gd name="T38" fmla="*/ 0 w 403"/>
                  <a:gd name="T39" fmla="*/ 9 h 102"/>
                  <a:gd name="T40" fmla="*/ 0 w 403"/>
                  <a:gd name="T41" fmla="*/ 19 h 102"/>
                  <a:gd name="T42" fmla="*/ 0 w 403"/>
                  <a:gd name="T43" fmla="*/ 5 h 102"/>
                  <a:gd name="T44" fmla="*/ 0 w 403"/>
                  <a:gd name="T45" fmla="*/ 8 h 102"/>
                  <a:gd name="T46" fmla="*/ 0 w 403"/>
                  <a:gd name="T47" fmla="*/ 8 h 102"/>
                  <a:gd name="T48" fmla="*/ 0 w 403"/>
                  <a:gd name="T49" fmla="*/ 4 h 102"/>
                  <a:gd name="T50" fmla="*/ 0 w 403"/>
                  <a:gd name="T51" fmla="*/ 6 h 102"/>
                  <a:gd name="T52" fmla="*/ 0 w 403"/>
                  <a:gd name="T53" fmla="*/ 6 h 102"/>
                  <a:gd name="T54" fmla="*/ 0 w 403"/>
                  <a:gd name="T55" fmla="*/ 19 h 102"/>
                  <a:gd name="T56" fmla="*/ 0 w 403"/>
                  <a:gd name="T57" fmla="*/ 2 h 102"/>
                  <a:gd name="T58" fmla="*/ 0 w 403"/>
                  <a:gd name="T59" fmla="*/ 6 h 102"/>
                  <a:gd name="T60" fmla="*/ 0 w 403"/>
                  <a:gd name="T61" fmla="*/ 10 h 102"/>
                  <a:gd name="T62" fmla="*/ 0 w 403"/>
                  <a:gd name="T63" fmla="*/ 2 h 102"/>
                  <a:gd name="T64" fmla="*/ 0 w 403"/>
                  <a:gd name="T65" fmla="*/ 6 h 102"/>
                  <a:gd name="T66" fmla="*/ 0 w 403"/>
                  <a:gd name="T67" fmla="*/ 8 h 102"/>
                  <a:gd name="T68" fmla="*/ 0 w 403"/>
                  <a:gd name="T69" fmla="*/ 6 h 102"/>
                  <a:gd name="T70" fmla="*/ 0 w 403"/>
                  <a:gd name="T71" fmla="*/ 5 h 102"/>
                  <a:gd name="T72" fmla="*/ 0 w 403"/>
                  <a:gd name="T73" fmla="*/ 6 h 102"/>
                  <a:gd name="T74" fmla="*/ 0 w 403"/>
                  <a:gd name="T75" fmla="*/ 6 h 102"/>
                  <a:gd name="T76" fmla="*/ 0 w 403"/>
                  <a:gd name="T77" fmla="*/ 6 h 102"/>
                  <a:gd name="T78" fmla="*/ 0 w 403"/>
                  <a:gd name="T79" fmla="*/ 8 h 102"/>
                  <a:gd name="T80" fmla="*/ 0 w 403"/>
                  <a:gd name="T81" fmla="*/ 21 h 102"/>
                  <a:gd name="T82" fmla="*/ 0 w 403"/>
                  <a:gd name="T83" fmla="*/ 4 h 10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03" h="102">
                    <a:moveTo>
                      <a:pt x="0" y="60"/>
                    </a:moveTo>
                    <a:lnTo>
                      <a:pt x="0" y="36"/>
                    </a:lnTo>
                    <a:lnTo>
                      <a:pt x="6" y="30"/>
                    </a:lnTo>
                    <a:lnTo>
                      <a:pt x="6" y="18"/>
                    </a:lnTo>
                    <a:lnTo>
                      <a:pt x="6" y="24"/>
                    </a:lnTo>
                    <a:lnTo>
                      <a:pt x="12" y="30"/>
                    </a:lnTo>
                    <a:lnTo>
                      <a:pt x="12" y="42"/>
                    </a:lnTo>
                    <a:lnTo>
                      <a:pt x="18" y="42"/>
                    </a:lnTo>
                    <a:lnTo>
                      <a:pt x="24" y="36"/>
                    </a:lnTo>
                    <a:lnTo>
                      <a:pt x="24" y="42"/>
                    </a:lnTo>
                    <a:lnTo>
                      <a:pt x="24" y="36"/>
                    </a:lnTo>
                    <a:lnTo>
                      <a:pt x="30" y="42"/>
                    </a:lnTo>
                    <a:lnTo>
                      <a:pt x="30" y="102"/>
                    </a:lnTo>
                    <a:lnTo>
                      <a:pt x="30" y="60"/>
                    </a:lnTo>
                    <a:lnTo>
                      <a:pt x="36" y="54"/>
                    </a:lnTo>
                    <a:lnTo>
                      <a:pt x="36" y="30"/>
                    </a:lnTo>
                    <a:lnTo>
                      <a:pt x="36" y="36"/>
                    </a:lnTo>
                    <a:lnTo>
                      <a:pt x="42" y="30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48" y="36"/>
                    </a:lnTo>
                    <a:lnTo>
                      <a:pt x="60" y="36"/>
                    </a:lnTo>
                    <a:lnTo>
                      <a:pt x="54" y="36"/>
                    </a:lnTo>
                    <a:lnTo>
                      <a:pt x="60" y="36"/>
                    </a:lnTo>
                    <a:lnTo>
                      <a:pt x="66" y="42"/>
                    </a:lnTo>
                    <a:lnTo>
                      <a:pt x="66" y="96"/>
                    </a:lnTo>
                    <a:lnTo>
                      <a:pt x="66" y="54"/>
                    </a:lnTo>
                    <a:lnTo>
                      <a:pt x="72" y="48"/>
                    </a:lnTo>
                    <a:lnTo>
                      <a:pt x="72" y="24"/>
                    </a:lnTo>
                    <a:lnTo>
                      <a:pt x="78" y="18"/>
                    </a:lnTo>
                    <a:lnTo>
                      <a:pt x="78" y="12"/>
                    </a:lnTo>
                    <a:lnTo>
                      <a:pt x="78" y="18"/>
                    </a:lnTo>
                    <a:lnTo>
                      <a:pt x="84" y="24"/>
                    </a:lnTo>
                    <a:lnTo>
                      <a:pt x="84" y="36"/>
                    </a:lnTo>
                    <a:lnTo>
                      <a:pt x="84" y="30"/>
                    </a:lnTo>
                    <a:lnTo>
                      <a:pt x="90" y="36"/>
                    </a:lnTo>
                    <a:lnTo>
                      <a:pt x="90" y="30"/>
                    </a:lnTo>
                    <a:lnTo>
                      <a:pt x="96" y="24"/>
                    </a:lnTo>
                    <a:lnTo>
                      <a:pt x="96" y="0"/>
                    </a:lnTo>
                    <a:lnTo>
                      <a:pt x="96" y="48"/>
                    </a:lnTo>
                    <a:lnTo>
                      <a:pt x="102" y="42"/>
                    </a:lnTo>
                    <a:lnTo>
                      <a:pt x="102" y="54"/>
                    </a:lnTo>
                    <a:lnTo>
                      <a:pt x="102" y="48"/>
                    </a:lnTo>
                    <a:lnTo>
                      <a:pt x="108" y="54"/>
                    </a:lnTo>
                    <a:lnTo>
                      <a:pt x="108" y="42"/>
                    </a:lnTo>
                    <a:lnTo>
                      <a:pt x="114" y="42"/>
                    </a:lnTo>
                    <a:lnTo>
                      <a:pt x="126" y="42"/>
                    </a:lnTo>
                    <a:lnTo>
                      <a:pt x="120" y="42"/>
                    </a:lnTo>
                    <a:lnTo>
                      <a:pt x="126" y="42"/>
                    </a:lnTo>
                    <a:lnTo>
                      <a:pt x="132" y="42"/>
                    </a:lnTo>
                    <a:lnTo>
                      <a:pt x="138" y="48"/>
                    </a:lnTo>
                    <a:lnTo>
                      <a:pt x="138" y="96"/>
                    </a:lnTo>
                    <a:lnTo>
                      <a:pt x="138" y="48"/>
                    </a:lnTo>
                    <a:lnTo>
                      <a:pt x="144" y="42"/>
                    </a:lnTo>
                    <a:lnTo>
                      <a:pt x="144" y="30"/>
                    </a:lnTo>
                    <a:lnTo>
                      <a:pt x="150" y="24"/>
                    </a:lnTo>
                    <a:lnTo>
                      <a:pt x="150" y="30"/>
                    </a:lnTo>
                    <a:lnTo>
                      <a:pt x="162" y="42"/>
                    </a:lnTo>
                    <a:lnTo>
                      <a:pt x="156" y="42"/>
                    </a:lnTo>
                    <a:lnTo>
                      <a:pt x="162" y="42"/>
                    </a:lnTo>
                    <a:lnTo>
                      <a:pt x="168" y="42"/>
                    </a:lnTo>
                    <a:lnTo>
                      <a:pt x="174" y="48"/>
                    </a:lnTo>
                    <a:lnTo>
                      <a:pt x="174" y="90"/>
                    </a:lnTo>
                    <a:lnTo>
                      <a:pt x="174" y="36"/>
                    </a:lnTo>
                    <a:lnTo>
                      <a:pt x="180" y="30"/>
                    </a:lnTo>
                    <a:lnTo>
                      <a:pt x="186" y="24"/>
                    </a:lnTo>
                    <a:lnTo>
                      <a:pt x="186" y="18"/>
                    </a:lnTo>
                    <a:lnTo>
                      <a:pt x="186" y="36"/>
                    </a:lnTo>
                    <a:lnTo>
                      <a:pt x="192" y="36"/>
                    </a:lnTo>
                    <a:lnTo>
                      <a:pt x="198" y="36"/>
                    </a:lnTo>
                    <a:lnTo>
                      <a:pt x="204" y="36"/>
                    </a:lnTo>
                    <a:lnTo>
                      <a:pt x="210" y="36"/>
                    </a:lnTo>
                    <a:lnTo>
                      <a:pt x="210" y="90"/>
                    </a:lnTo>
                    <a:lnTo>
                      <a:pt x="210" y="30"/>
                    </a:lnTo>
                    <a:lnTo>
                      <a:pt x="222" y="18"/>
                    </a:lnTo>
                    <a:lnTo>
                      <a:pt x="216" y="18"/>
                    </a:lnTo>
                    <a:lnTo>
                      <a:pt x="222" y="30"/>
                    </a:lnTo>
                    <a:lnTo>
                      <a:pt x="229" y="30"/>
                    </a:lnTo>
                    <a:lnTo>
                      <a:pt x="235" y="36"/>
                    </a:lnTo>
                    <a:lnTo>
                      <a:pt x="241" y="30"/>
                    </a:lnTo>
                    <a:lnTo>
                      <a:pt x="241" y="72"/>
                    </a:lnTo>
                    <a:lnTo>
                      <a:pt x="247" y="84"/>
                    </a:lnTo>
                    <a:lnTo>
                      <a:pt x="247" y="90"/>
                    </a:lnTo>
                    <a:lnTo>
                      <a:pt x="247" y="24"/>
                    </a:lnTo>
                    <a:lnTo>
                      <a:pt x="259" y="12"/>
                    </a:lnTo>
                    <a:lnTo>
                      <a:pt x="253" y="12"/>
                    </a:lnTo>
                    <a:lnTo>
                      <a:pt x="259" y="30"/>
                    </a:lnTo>
                    <a:lnTo>
                      <a:pt x="265" y="30"/>
                    </a:lnTo>
                    <a:lnTo>
                      <a:pt x="277" y="30"/>
                    </a:lnTo>
                    <a:lnTo>
                      <a:pt x="277" y="84"/>
                    </a:lnTo>
                    <a:lnTo>
                      <a:pt x="277" y="54"/>
                    </a:lnTo>
                    <a:lnTo>
                      <a:pt x="283" y="48"/>
                    </a:lnTo>
                    <a:lnTo>
                      <a:pt x="283" y="24"/>
                    </a:lnTo>
                    <a:lnTo>
                      <a:pt x="289" y="18"/>
                    </a:lnTo>
                    <a:lnTo>
                      <a:pt x="289" y="12"/>
                    </a:lnTo>
                    <a:lnTo>
                      <a:pt x="289" y="18"/>
                    </a:lnTo>
                    <a:lnTo>
                      <a:pt x="301" y="30"/>
                    </a:lnTo>
                    <a:lnTo>
                      <a:pt x="295" y="30"/>
                    </a:lnTo>
                    <a:lnTo>
                      <a:pt x="301" y="30"/>
                    </a:lnTo>
                    <a:lnTo>
                      <a:pt x="307" y="30"/>
                    </a:lnTo>
                    <a:lnTo>
                      <a:pt x="313" y="36"/>
                    </a:lnTo>
                    <a:lnTo>
                      <a:pt x="313" y="84"/>
                    </a:lnTo>
                    <a:lnTo>
                      <a:pt x="313" y="36"/>
                    </a:lnTo>
                    <a:lnTo>
                      <a:pt x="319" y="30"/>
                    </a:lnTo>
                    <a:lnTo>
                      <a:pt x="319" y="18"/>
                    </a:lnTo>
                    <a:lnTo>
                      <a:pt x="325" y="12"/>
                    </a:lnTo>
                    <a:lnTo>
                      <a:pt x="325" y="24"/>
                    </a:lnTo>
                    <a:lnTo>
                      <a:pt x="331" y="30"/>
                    </a:lnTo>
                    <a:lnTo>
                      <a:pt x="337" y="30"/>
                    </a:lnTo>
                    <a:lnTo>
                      <a:pt x="343" y="30"/>
                    </a:lnTo>
                    <a:lnTo>
                      <a:pt x="349" y="36"/>
                    </a:lnTo>
                    <a:lnTo>
                      <a:pt x="349" y="90"/>
                    </a:lnTo>
                    <a:lnTo>
                      <a:pt x="349" y="30"/>
                    </a:lnTo>
                    <a:lnTo>
                      <a:pt x="361" y="18"/>
                    </a:lnTo>
                    <a:lnTo>
                      <a:pt x="361" y="12"/>
                    </a:lnTo>
                    <a:lnTo>
                      <a:pt x="361" y="30"/>
                    </a:lnTo>
                    <a:lnTo>
                      <a:pt x="367" y="30"/>
                    </a:lnTo>
                    <a:lnTo>
                      <a:pt x="373" y="36"/>
                    </a:lnTo>
                    <a:lnTo>
                      <a:pt x="379" y="36"/>
                    </a:lnTo>
                    <a:lnTo>
                      <a:pt x="379" y="60"/>
                    </a:lnTo>
                    <a:lnTo>
                      <a:pt x="385" y="72"/>
                    </a:lnTo>
                    <a:lnTo>
                      <a:pt x="385" y="96"/>
                    </a:lnTo>
                    <a:lnTo>
                      <a:pt x="385" y="30"/>
                    </a:lnTo>
                    <a:lnTo>
                      <a:pt x="397" y="18"/>
                    </a:lnTo>
                    <a:lnTo>
                      <a:pt x="391" y="18"/>
                    </a:lnTo>
                    <a:lnTo>
                      <a:pt x="397" y="36"/>
                    </a:lnTo>
                    <a:lnTo>
                      <a:pt x="403" y="36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" name="Freeform 142">
                <a:extLst>
                  <a:ext uri="{FF2B5EF4-FFF2-40B4-BE49-F238E27FC236}">
                    <a16:creationId xmlns:a16="http://schemas.microsoft.com/office/drawing/2014/main" id="{FFAAEAB3-4996-4C42-A841-EBE3164F2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" y="2428"/>
                <a:ext cx="110" cy="87"/>
              </a:xfrm>
              <a:custGeom>
                <a:avLst/>
                <a:gdLst>
                  <a:gd name="T0" fmla="*/ 0 w 428"/>
                  <a:gd name="T1" fmla="*/ 18 h 162"/>
                  <a:gd name="T2" fmla="*/ 0 w 428"/>
                  <a:gd name="T3" fmla="*/ 33 h 162"/>
                  <a:gd name="T4" fmla="*/ 0 w 428"/>
                  <a:gd name="T5" fmla="*/ 28 h 162"/>
                  <a:gd name="T6" fmla="*/ 0 w 428"/>
                  <a:gd name="T7" fmla="*/ 17 h 162"/>
                  <a:gd name="T8" fmla="*/ 0 w 428"/>
                  <a:gd name="T9" fmla="*/ 21 h 162"/>
                  <a:gd name="T10" fmla="*/ 0 w 428"/>
                  <a:gd name="T11" fmla="*/ 20 h 162"/>
                  <a:gd name="T12" fmla="*/ 0 w 428"/>
                  <a:gd name="T13" fmla="*/ 23 h 162"/>
                  <a:gd name="T14" fmla="*/ 0 w 428"/>
                  <a:gd name="T15" fmla="*/ 21 h 162"/>
                  <a:gd name="T16" fmla="*/ 0 w 428"/>
                  <a:gd name="T17" fmla="*/ 23 h 162"/>
                  <a:gd name="T18" fmla="*/ 0 w 428"/>
                  <a:gd name="T19" fmla="*/ 23 h 162"/>
                  <a:gd name="T20" fmla="*/ 0 w 428"/>
                  <a:gd name="T21" fmla="*/ 17 h 162"/>
                  <a:gd name="T22" fmla="*/ 0 w 428"/>
                  <a:gd name="T23" fmla="*/ 23 h 162"/>
                  <a:gd name="T24" fmla="*/ 0 w 428"/>
                  <a:gd name="T25" fmla="*/ 23 h 162"/>
                  <a:gd name="T26" fmla="*/ 0 w 428"/>
                  <a:gd name="T27" fmla="*/ 21 h 162"/>
                  <a:gd name="T28" fmla="*/ 0 w 428"/>
                  <a:gd name="T29" fmla="*/ 21 h 162"/>
                  <a:gd name="T30" fmla="*/ 0 w 428"/>
                  <a:gd name="T31" fmla="*/ 21 h 162"/>
                  <a:gd name="T32" fmla="*/ 0 w 428"/>
                  <a:gd name="T33" fmla="*/ 35 h 162"/>
                  <a:gd name="T34" fmla="*/ 0 w 428"/>
                  <a:gd name="T35" fmla="*/ 16 h 162"/>
                  <a:gd name="T36" fmla="*/ 0 w 428"/>
                  <a:gd name="T37" fmla="*/ 20 h 162"/>
                  <a:gd name="T38" fmla="*/ 0 w 428"/>
                  <a:gd name="T39" fmla="*/ 31 h 162"/>
                  <a:gd name="T40" fmla="*/ 0 w 428"/>
                  <a:gd name="T41" fmla="*/ 16 h 162"/>
                  <a:gd name="T42" fmla="*/ 0 w 428"/>
                  <a:gd name="T43" fmla="*/ 18 h 162"/>
                  <a:gd name="T44" fmla="*/ 0 w 428"/>
                  <a:gd name="T45" fmla="*/ 2 h 162"/>
                  <a:gd name="T46" fmla="*/ 0 w 428"/>
                  <a:gd name="T47" fmla="*/ 8 h 162"/>
                  <a:gd name="T48" fmla="*/ 0 w 428"/>
                  <a:gd name="T49" fmla="*/ 0 h 162"/>
                  <a:gd name="T50" fmla="*/ 0 w 428"/>
                  <a:gd name="T51" fmla="*/ 5 h 162"/>
                  <a:gd name="T52" fmla="*/ 0 w 428"/>
                  <a:gd name="T53" fmla="*/ 5 h 162"/>
                  <a:gd name="T54" fmla="*/ 0 w 428"/>
                  <a:gd name="T55" fmla="*/ 6 h 162"/>
                  <a:gd name="T56" fmla="*/ 0 w 428"/>
                  <a:gd name="T57" fmla="*/ 5 h 162"/>
                  <a:gd name="T58" fmla="*/ 0 w 428"/>
                  <a:gd name="T59" fmla="*/ 6 h 162"/>
                  <a:gd name="T60" fmla="*/ 0 w 428"/>
                  <a:gd name="T61" fmla="*/ 23 h 162"/>
                  <a:gd name="T62" fmla="*/ 0 w 428"/>
                  <a:gd name="T63" fmla="*/ 9 h 162"/>
                  <a:gd name="T64" fmla="*/ 0 w 428"/>
                  <a:gd name="T65" fmla="*/ 11 h 162"/>
                  <a:gd name="T66" fmla="*/ 0 w 428"/>
                  <a:gd name="T67" fmla="*/ 10 h 162"/>
                  <a:gd name="T68" fmla="*/ 0 w 428"/>
                  <a:gd name="T69" fmla="*/ 11 h 162"/>
                  <a:gd name="T70" fmla="*/ 0 w 428"/>
                  <a:gd name="T71" fmla="*/ 15 h 162"/>
                  <a:gd name="T72" fmla="*/ 0 w 428"/>
                  <a:gd name="T73" fmla="*/ 20 h 162"/>
                  <a:gd name="T74" fmla="*/ 0 w 428"/>
                  <a:gd name="T75" fmla="*/ 11 h 162"/>
                  <a:gd name="T76" fmla="*/ 0 w 428"/>
                  <a:gd name="T77" fmla="*/ 16 h 162"/>
                  <a:gd name="T78" fmla="*/ 0 w 428"/>
                  <a:gd name="T79" fmla="*/ 17 h 162"/>
                  <a:gd name="T80" fmla="*/ 0 w 428"/>
                  <a:gd name="T81" fmla="*/ 31 h 162"/>
                  <a:gd name="T82" fmla="*/ 0 w 428"/>
                  <a:gd name="T83" fmla="*/ 15 h 16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8" h="162">
                    <a:moveTo>
                      <a:pt x="0" y="84"/>
                    </a:moveTo>
                    <a:lnTo>
                      <a:pt x="6" y="90"/>
                    </a:lnTo>
                    <a:lnTo>
                      <a:pt x="6" y="84"/>
                    </a:lnTo>
                    <a:lnTo>
                      <a:pt x="6" y="90"/>
                    </a:lnTo>
                    <a:lnTo>
                      <a:pt x="12" y="84"/>
                    </a:lnTo>
                    <a:lnTo>
                      <a:pt x="12" y="150"/>
                    </a:lnTo>
                    <a:lnTo>
                      <a:pt x="12" y="84"/>
                    </a:lnTo>
                    <a:lnTo>
                      <a:pt x="12" y="138"/>
                    </a:lnTo>
                    <a:lnTo>
                      <a:pt x="18" y="126"/>
                    </a:lnTo>
                    <a:lnTo>
                      <a:pt x="18" y="78"/>
                    </a:lnTo>
                    <a:lnTo>
                      <a:pt x="24" y="72"/>
                    </a:lnTo>
                    <a:lnTo>
                      <a:pt x="30" y="78"/>
                    </a:lnTo>
                    <a:lnTo>
                      <a:pt x="30" y="90"/>
                    </a:lnTo>
                    <a:lnTo>
                      <a:pt x="36" y="90"/>
                    </a:lnTo>
                    <a:lnTo>
                      <a:pt x="42" y="96"/>
                    </a:lnTo>
                    <a:lnTo>
                      <a:pt x="42" y="90"/>
                    </a:lnTo>
                    <a:lnTo>
                      <a:pt x="42" y="96"/>
                    </a:lnTo>
                    <a:lnTo>
                      <a:pt x="48" y="90"/>
                    </a:lnTo>
                    <a:lnTo>
                      <a:pt x="48" y="150"/>
                    </a:lnTo>
                    <a:lnTo>
                      <a:pt x="48" y="108"/>
                    </a:lnTo>
                    <a:lnTo>
                      <a:pt x="54" y="102"/>
                    </a:lnTo>
                    <a:lnTo>
                      <a:pt x="54" y="84"/>
                    </a:lnTo>
                    <a:lnTo>
                      <a:pt x="66" y="84"/>
                    </a:lnTo>
                    <a:lnTo>
                      <a:pt x="66" y="96"/>
                    </a:lnTo>
                    <a:lnTo>
                      <a:pt x="79" y="96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85" y="96"/>
                    </a:lnTo>
                    <a:lnTo>
                      <a:pt x="85" y="162"/>
                    </a:lnTo>
                    <a:lnTo>
                      <a:pt x="85" y="102"/>
                    </a:lnTo>
                    <a:lnTo>
                      <a:pt x="91" y="96"/>
                    </a:lnTo>
                    <a:lnTo>
                      <a:pt x="91" y="84"/>
                    </a:lnTo>
                    <a:lnTo>
                      <a:pt x="97" y="78"/>
                    </a:lnTo>
                    <a:lnTo>
                      <a:pt x="97" y="90"/>
                    </a:lnTo>
                    <a:lnTo>
                      <a:pt x="103" y="96"/>
                    </a:lnTo>
                    <a:lnTo>
                      <a:pt x="109" y="102"/>
                    </a:lnTo>
                    <a:lnTo>
                      <a:pt x="109" y="96"/>
                    </a:lnTo>
                    <a:lnTo>
                      <a:pt x="115" y="102"/>
                    </a:lnTo>
                    <a:lnTo>
                      <a:pt x="121" y="96"/>
                    </a:lnTo>
                    <a:lnTo>
                      <a:pt x="121" y="162"/>
                    </a:lnTo>
                    <a:lnTo>
                      <a:pt x="121" y="96"/>
                    </a:lnTo>
                    <a:lnTo>
                      <a:pt x="133" y="84"/>
                    </a:lnTo>
                    <a:lnTo>
                      <a:pt x="133" y="78"/>
                    </a:lnTo>
                    <a:lnTo>
                      <a:pt x="133" y="96"/>
                    </a:lnTo>
                    <a:lnTo>
                      <a:pt x="139" y="102"/>
                    </a:lnTo>
                    <a:lnTo>
                      <a:pt x="151" y="102"/>
                    </a:lnTo>
                    <a:lnTo>
                      <a:pt x="151" y="96"/>
                    </a:lnTo>
                    <a:lnTo>
                      <a:pt x="151" y="108"/>
                    </a:lnTo>
                    <a:lnTo>
                      <a:pt x="157" y="120"/>
                    </a:lnTo>
                    <a:lnTo>
                      <a:pt x="157" y="156"/>
                    </a:lnTo>
                    <a:lnTo>
                      <a:pt x="157" y="90"/>
                    </a:lnTo>
                    <a:lnTo>
                      <a:pt x="169" y="78"/>
                    </a:lnTo>
                    <a:lnTo>
                      <a:pt x="169" y="72"/>
                    </a:lnTo>
                    <a:lnTo>
                      <a:pt x="169" y="90"/>
                    </a:lnTo>
                    <a:lnTo>
                      <a:pt x="175" y="96"/>
                    </a:lnTo>
                    <a:lnTo>
                      <a:pt x="175" y="90"/>
                    </a:lnTo>
                    <a:lnTo>
                      <a:pt x="175" y="96"/>
                    </a:lnTo>
                    <a:lnTo>
                      <a:pt x="187" y="96"/>
                    </a:lnTo>
                    <a:lnTo>
                      <a:pt x="187" y="144"/>
                    </a:lnTo>
                    <a:lnTo>
                      <a:pt x="193" y="150"/>
                    </a:lnTo>
                    <a:lnTo>
                      <a:pt x="193" y="84"/>
                    </a:lnTo>
                    <a:lnTo>
                      <a:pt x="205" y="72"/>
                    </a:lnTo>
                    <a:lnTo>
                      <a:pt x="199" y="72"/>
                    </a:lnTo>
                    <a:lnTo>
                      <a:pt x="205" y="90"/>
                    </a:lnTo>
                    <a:lnTo>
                      <a:pt x="211" y="84"/>
                    </a:lnTo>
                    <a:lnTo>
                      <a:pt x="211" y="36"/>
                    </a:lnTo>
                    <a:lnTo>
                      <a:pt x="217" y="30"/>
                    </a:lnTo>
                    <a:lnTo>
                      <a:pt x="217" y="12"/>
                    </a:lnTo>
                    <a:lnTo>
                      <a:pt x="223" y="18"/>
                    </a:lnTo>
                    <a:lnTo>
                      <a:pt x="223" y="72"/>
                    </a:lnTo>
                    <a:lnTo>
                      <a:pt x="223" y="36"/>
                    </a:lnTo>
                    <a:lnTo>
                      <a:pt x="229" y="24"/>
                    </a:lnTo>
                    <a:lnTo>
                      <a:pt x="229" y="6"/>
                    </a:lnTo>
                    <a:lnTo>
                      <a:pt x="235" y="0"/>
                    </a:lnTo>
                    <a:lnTo>
                      <a:pt x="241" y="6"/>
                    </a:lnTo>
                    <a:lnTo>
                      <a:pt x="241" y="18"/>
                    </a:lnTo>
                    <a:lnTo>
                      <a:pt x="247" y="24"/>
                    </a:lnTo>
                    <a:lnTo>
                      <a:pt x="247" y="18"/>
                    </a:lnTo>
                    <a:lnTo>
                      <a:pt x="253" y="24"/>
                    </a:lnTo>
                    <a:lnTo>
                      <a:pt x="259" y="24"/>
                    </a:lnTo>
                    <a:lnTo>
                      <a:pt x="259" y="90"/>
                    </a:lnTo>
                    <a:lnTo>
                      <a:pt x="259" y="30"/>
                    </a:lnTo>
                    <a:lnTo>
                      <a:pt x="271" y="18"/>
                    </a:lnTo>
                    <a:lnTo>
                      <a:pt x="271" y="12"/>
                    </a:lnTo>
                    <a:lnTo>
                      <a:pt x="271" y="24"/>
                    </a:lnTo>
                    <a:lnTo>
                      <a:pt x="277" y="30"/>
                    </a:lnTo>
                    <a:lnTo>
                      <a:pt x="289" y="30"/>
                    </a:lnTo>
                    <a:lnTo>
                      <a:pt x="283" y="30"/>
                    </a:lnTo>
                    <a:lnTo>
                      <a:pt x="289" y="36"/>
                    </a:lnTo>
                    <a:lnTo>
                      <a:pt x="295" y="42"/>
                    </a:lnTo>
                    <a:lnTo>
                      <a:pt x="295" y="102"/>
                    </a:lnTo>
                    <a:lnTo>
                      <a:pt x="295" y="36"/>
                    </a:lnTo>
                    <a:lnTo>
                      <a:pt x="301" y="30"/>
                    </a:lnTo>
                    <a:lnTo>
                      <a:pt x="313" y="42"/>
                    </a:lnTo>
                    <a:lnTo>
                      <a:pt x="313" y="48"/>
                    </a:lnTo>
                    <a:lnTo>
                      <a:pt x="319" y="48"/>
                    </a:lnTo>
                    <a:lnTo>
                      <a:pt x="325" y="54"/>
                    </a:lnTo>
                    <a:lnTo>
                      <a:pt x="331" y="54"/>
                    </a:lnTo>
                    <a:lnTo>
                      <a:pt x="331" y="120"/>
                    </a:lnTo>
                    <a:lnTo>
                      <a:pt x="331" y="48"/>
                    </a:lnTo>
                    <a:lnTo>
                      <a:pt x="338" y="42"/>
                    </a:lnTo>
                    <a:lnTo>
                      <a:pt x="344" y="36"/>
                    </a:lnTo>
                    <a:lnTo>
                      <a:pt x="344" y="54"/>
                    </a:lnTo>
                    <a:lnTo>
                      <a:pt x="350" y="60"/>
                    </a:lnTo>
                    <a:lnTo>
                      <a:pt x="356" y="60"/>
                    </a:lnTo>
                    <a:lnTo>
                      <a:pt x="362" y="66"/>
                    </a:lnTo>
                    <a:lnTo>
                      <a:pt x="362" y="60"/>
                    </a:lnTo>
                    <a:lnTo>
                      <a:pt x="362" y="78"/>
                    </a:lnTo>
                    <a:lnTo>
                      <a:pt x="368" y="90"/>
                    </a:lnTo>
                    <a:lnTo>
                      <a:pt x="368" y="132"/>
                    </a:lnTo>
                    <a:lnTo>
                      <a:pt x="368" y="60"/>
                    </a:lnTo>
                    <a:lnTo>
                      <a:pt x="374" y="54"/>
                    </a:lnTo>
                    <a:lnTo>
                      <a:pt x="380" y="60"/>
                    </a:lnTo>
                    <a:lnTo>
                      <a:pt x="380" y="72"/>
                    </a:lnTo>
                    <a:lnTo>
                      <a:pt x="386" y="72"/>
                    </a:lnTo>
                    <a:lnTo>
                      <a:pt x="392" y="78"/>
                    </a:lnTo>
                    <a:lnTo>
                      <a:pt x="398" y="84"/>
                    </a:lnTo>
                    <a:lnTo>
                      <a:pt x="398" y="78"/>
                    </a:lnTo>
                    <a:lnTo>
                      <a:pt x="398" y="120"/>
                    </a:lnTo>
                    <a:lnTo>
                      <a:pt x="404" y="132"/>
                    </a:lnTo>
                    <a:lnTo>
                      <a:pt x="404" y="144"/>
                    </a:lnTo>
                    <a:lnTo>
                      <a:pt x="404" y="78"/>
                    </a:lnTo>
                    <a:lnTo>
                      <a:pt x="416" y="66"/>
                    </a:lnTo>
                    <a:lnTo>
                      <a:pt x="410" y="66"/>
                    </a:lnTo>
                    <a:lnTo>
                      <a:pt x="416" y="84"/>
                    </a:lnTo>
                    <a:lnTo>
                      <a:pt x="428" y="84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" name="Freeform 143">
                <a:extLst>
                  <a:ext uri="{FF2B5EF4-FFF2-40B4-BE49-F238E27FC236}">
                    <a16:creationId xmlns:a16="http://schemas.microsoft.com/office/drawing/2014/main" id="{DF9933E2-9F25-8C46-BF98-2EF5A6506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1" y="2465"/>
                <a:ext cx="110" cy="51"/>
              </a:xfrm>
              <a:custGeom>
                <a:avLst/>
                <a:gdLst>
                  <a:gd name="T0" fmla="*/ 0 w 428"/>
                  <a:gd name="T1" fmla="*/ 6 h 96"/>
                  <a:gd name="T2" fmla="*/ 0 w 428"/>
                  <a:gd name="T3" fmla="*/ 19 h 96"/>
                  <a:gd name="T4" fmla="*/ 0 w 428"/>
                  <a:gd name="T5" fmla="*/ 2 h 96"/>
                  <a:gd name="T6" fmla="*/ 0 w 428"/>
                  <a:gd name="T7" fmla="*/ 6 h 96"/>
                  <a:gd name="T8" fmla="*/ 0 w 428"/>
                  <a:gd name="T9" fmla="*/ 7 h 96"/>
                  <a:gd name="T10" fmla="*/ 0 w 428"/>
                  <a:gd name="T11" fmla="*/ 11 h 96"/>
                  <a:gd name="T12" fmla="*/ 0 w 428"/>
                  <a:gd name="T13" fmla="*/ 6 h 96"/>
                  <a:gd name="T14" fmla="*/ 0 w 428"/>
                  <a:gd name="T15" fmla="*/ 21 h 96"/>
                  <a:gd name="T16" fmla="*/ 0 w 428"/>
                  <a:gd name="T17" fmla="*/ 4 h 96"/>
                  <a:gd name="T18" fmla="*/ 0 w 428"/>
                  <a:gd name="T19" fmla="*/ 7 h 96"/>
                  <a:gd name="T20" fmla="*/ 0 w 428"/>
                  <a:gd name="T21" fmla="*/ 8 h 96"/>
                  <a:gd name="T22" fmla="*/ 0 w 428"/>
                  <a:gd name="T23" fmla="*/ 4 h 96"/>
                  <a:gd name="T24" fmla="*/ 0 w 428"/>
                  <a:gd name="T25" fmla="*/ 7 h 96"/>
                  <a:gd name="T26" fmla="*/ 0 w 428"/>
                  <a:gd name="T27" fmla="*/ 6 h 96"/>
                  <a:gd name="T28" fmla="*/ 0 w 428"/>
                  <a:gd name="T29" fmla="*/ 21 h 96"/>
                  <a:gd name="T30" fmla="*/ 0 w 428"/>
                  <a:gd name="T31" fmla="*/ 2 h 96"/>
                  <a:gd name="T32" fmla="*/ 0 w 428"/>
                  <a:gd name="T33" fmla="*/ 7 h 96"/>
                  <a:gd name="T34" fmla="*/ 0 w 428"/>
                  <a:gd name="T35" fmla="*/ 14 h 96"/>
                  <a:gd name="T36" fmla="*/ 0 w 428"/>
                  <a:gd name="T37" fmla="*/ 6 h 96"/>
                  <a:gd name="T38" fmla="*/ 0 w 428"/>
                  <a:gd name="T39" fmla="*/ 6 h 96"/>
                  <a:gd name="T40" fmla="*/ 0 w 428"/>
                  <a:gd name="T41" fmla="*/ 6 h 96"/>
                  <a:gd name="T42" fmla="*/ 0 w 428"/>
                  <a:gd name="T43" fmla="*/ 4 h 96"/>
                  <a:gd name="T44" fmla="*/ 0 w 428"/>
                  <a:gd name="T45" fmla="*/ 2 h 96"/>
                  <a:gd name="T46" fmla="*/ 0 w 428"/>
                  <a:gd name="T47" fmla="*/ 6 h 96"/>
                  <a:gd name="T48" fmla="*/ 0 w 428"/>
                  <a:gd name="T49" fmla="*/ 7 h 96"/>
                  <a:gd name="T50" fmla="*/ 0 w 428"/>
                  <a:gd name="T51" fmla="*/ 6 h 96"/>
                  <a:gd name="T52" fmla="*/ 0 w 428"/>
                  <a:gd name="T53" fmla="*/ 0 h 96"/>
                  <a:gd name="T54" fmla="*/ 0 w 428"/>
                  <a:gd name="T55" fmla="*/ 4 h 96"/>
                  <a:gd name="T56" fmla="*/ 0 w 428"/>
                  <a:gd name="T57" fmla="*/ 6 h 96"/>
                  <a:gd name="T58" fmla="*/ 0 w 428"/>
                  <a:gd name="T59" fmla="*/ 2 h 96"/>
                  <a:gd name="T60" fmla="*/ 0 w 428"/>
                  <a:gd name="T61" fmla="*/ 4 h 96"/>
                  <a:gd name="T62" fmla="*/ 0 w 428"/>
                  <a:gd name="T63" fmla="*/ 4 h 96"/>
                  <a:gd name="T64" fmla="*/ 0 w 428"/>
                  <a:gd name="T65" fmla="*/ 6 h 96"/>
                  <a:gd name="T66" fmla="*/ 0 w 428"/>
                  <a:gd name="T67" fmla="*/ 2 h 96"/>
                  <a:gd name="T68" fmla="*/ 0 w 428"/>
                  <a:gd name="T69" fmla="*/ 4 h 96"/>
                  <a:gd name="T70" fmla="*/ 0 w 428"/>
                  <a:gd name="T71" fmla="*/ 4 h 96"/>
                  <a:gd name="T72" fmla="*/ 0 w 428"/>
                  <a:gd name="T73" fmla="*/ 17 h 96"/>
                  <a:gd name="T74" fmla="*/ 0 w 428"/>
                  <a:gd name="T75" fmla="*/ 0 h 96"/>
                  <a:gd name="T76" fmla="*/ 0 w 428"/>
                  <a:gd name="T77" fmla="*/ 4 h 96"/>
                  <a:gd name="T78" fmla="*/ 0 w 428"/>
                  <a:gd name="T79" fmla="*/ 10 h 96"/>
                  <a:gd name="T80" fmla="*/ 0 w 428"/>
                  <a:gd name="T81" fmla="*/ 2 h 96"/>
                  <a:gd name="T82" fmla="*/ 0 w 428"/>
                  <a:gd name="T83" fmla="*/ 4 h 9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8" h="96">
                    <a:moveTo>
                      <a:pt x="6" y="18"/>
                    </a:moveTo>
                    <a:lnTo>
                      <a:pt x="0" y="18"/>
                    </a:lnTo>
                    <a:lnTo>
                      <a:pt x="6" y="24"/>
                    </a:lnTo>
                    <a:lnTo>
                      <a:pt x="12" y="30"/>
                    </a:lnTo>
                    <a:lnTo>
                      <a:pt x="12" y="90"/>
                    </a:lnTo>
                    <a:lnTo>
                      <a:pt x="12" y="84"/>
                    </a:lnTo>
                    <a:lnTo>
                      <a:pt x="18" y="72"/>
                    </a:lnTo>
                    <a:lnTo>
                      <a:pt x="18" y="18"/>
                    </a:lnTo>
                    <a:lnTo>
                      <a:pt x="30" y="6"/>
                    </a:lnTo>
                    <a:lnTo>
                      <a:pt x="24" y="6"/>
                    </a:lnTo>
                    <a:lnTo>
                      <a:pt x="30" y="24"/>
                    </a:lnTo>
                    <a:lnTo>
                      <a:pt x="36" y="24"/>
                    </a:lnTo>
                    <a:lnTo>
                      <a:pt x="42" y="30"/>
                    </a:lnTo>
                    <a:lnTo>
                      <a:pt x="42" y="24"/>
                    </a:lnTo>
                    <a:lnTo>
                      <a:pt x="48" y="30"/>
                    </a:lnTo>
                    <a:lnTo>
                      <a:pt x="48" y="96"/>
                    </a:lnTo>
                    <a:lnTo>
                      <a:pt x="48" y="54"/>
                    </a:lnTo>
                    <a:lnTo>
                      <a:pt x="54" y="48"/>
                    </a:lnTo>
                    <a:lnTo>
                      <a:pt x="54" y="18"/>
                    </a:lnTo>
                    <a:lnTo>
                      <a:pt x="60" y="12"/>
                    </a:lnTo>
                    <a:lnTo>
                      <a:pt x="72" y="24"/>
                    </a:lnTo>
                    <a:lnTo>
                      <a:pt x="72" y="30"/>
                    </a:lnTo>
                    <a:lnTo>
                      <a:pt x="84" y="30"/>
                    </a:lnTo>
                    <a:lnTo>
                      <a:pt x="84" y="96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0" y="18"/>
                    </a:lnTo>
                    <a:lnTo>
                      <a:pt x="102" y="18"/>
                    </a:lnTo>
                    <a:lnTo>
                      <a:pt x="102" y="30"/>
                    </a:lnTo>
                    <a:lnTo>
                      <a:pt x="108" y="24"/>
                    </a:lnTo>
                    <a:lnTo>
                      <a:pt x="114" y="30"/>
                    </a:lnTo>
                    <a:lnTo>
                      <a:pt x="120" y="36"/>
                    </a:lnTo>
                    <a:lnTo>
                      <a:pt x="120" y="96"/>
                    </a:lnTo>
                    <a:lnTo>
                      <a:pt x="120" y="30"/>
                    </a:lnTo>
                    <a:lnTo>
                      <a:pt x="132" y="18"/>
                    </a:lnTo>
                    <a:lnTo>
                      <a:pt x="132" y="12"/>
                    </a:lnTo>
                    <a:lnTo>
                      <a:pt x="132" y="24"/>
                    </a:lnTo>
                    <a:lnTo>
                      <a:pt x="138" y="30"/>
                    </a:lnTo>
                    <a:lnTo>
                      <a:pt x="138" y="24"/>
                    </a:lnTo>
                    <a:lnTo>
                      <a:pt x="138" y="30"/>
                    </a:lnTo>
                    <a:lnTo>
                      <a:pt x="144" y="24"/>
                    </a:lnTo>
                    <a:lnTo>
                      <a:pt x="150" y="30"/>
                    </a:lnTo>
                    <a:lnTo>
                      <a:pt x="156" y="36"/>
                    </a:lnTo>
                    <a:lnTo>
                      <a:pt x="156" y="96"/>
                    </a:lnTo>
                    <a:lnTo>
                      <a:pt x="156" y="24"/>
                    </a:lnTo>
                    <a:lnTo>
                      <a:pt x="168" y="12"/>
                    </a:lnTo>
                    <a:lnTo>
                      <a:pt x="168" y="6"/>
                    </a:lnTo>
                    <a:lnTo>
                      <a:pt x="168" y="24"/>
                    </a:lnTo>
                    <a:lnTo>
                      <a:pt x="175" y="24"/>
                    </a:lnTo>
                    <a:lnTo>
                      <a:pt x="181" y="30"/>
                    </a:lnTo>
                    <a:lnTo>
                      <a:pt x="187" y="24"/>
                    </a:lnTo>
                    <a:lnTo>
                      <a:pt x="187" y="54"/>
                    </a:lnTo>
                    <a:lnTo>
                      <a:pt x="193" y="66"/>
                    </a:lnTo>
                    <a:lnTo>
                      <a:pt x="193" y="90"/>
                    </a:lnTo>
                    <a:lnTo>
                      <a:pt x="193" y="18"/>
                    </a:lnTo>
                    <a:lnTo>
                      <a:pt x="199" y="24"/>
                    </a:lnTo>
                    <a:lnTo>
                      <a:pt x="199" y="6"/>
                    </a:lnTo>
                    <a:lnTo>
                      <a:pt x="205" y="12"/>
                    </a:lnTo>
                    <a:lnTo>
                      <a:pt x="205" y="24"/>
                    </a:lnTo>
                    <a:lnTo>
                      <a:pt x="211" y="24"/>
                    </a:lnTo>
                    <a:lnTo>
                      <a:pt x="217" y="18"/>
                    </a:lnTo>
                    <a:lnTo>
                      <a:pt x="217" y="24"/>
                    </a:lnTo>
                    <a:lnTo>
                      <a:pt x="223" y="18"/>
                    </a:lnTo>
                    <a:lnTo>
                      <a:pt x="223" y="84"/>
                    </a:lnTo>
                    <a:lnTo>
                      <a:pt x="223" y="18"/>
                    </a:lnTo>
                    <a:lnTo>
                      <a:pt x="223" y="72"/>
                    </a:lnTo>
                    <a:lnTo>
                      <a:pt x="229" y="60"/>
                    </a:lnTo>
                    <a:lnTo>
                      <a:pt x="229" y="12"/>
                    </a:lnTo>
                    <a:lnTo>
                      <a:pt x="235" y="6"/>
                    </a:lnTo>
                    <a:lnTo>
                      <a:pt x="247" y="18"/>
                    </a:lnTo>
                    <a:lnTo>
                      <a:pt x="247" y="24"/>
                    </a:lnTo>
                    <a:lnTo>
                      <a:pt x="247" y="18"/>
                    </a:lnTo>
                    <a:lnTo>
                      <a:pt x="253" y="24"/>
                    </a:lnTo>
                    <a:lnTo>
                      <a:pt x="259" y="30"/>
                    </a:lnTo>
                    <a:lnTo>
                      <a:pt x="259" y="84"/>
                    </a:lnTo>
                    <a:lnTo>
                      <a:pt x="259" y="30"/>
                    </a:lnTo>
                    <a:lnTo>
                      <a:pt x="265" y="24"/>
                    </a:lnTo>
                    <a:lnTo>
                      <a:pt x="265" y="12"/>
                    </a:lnTo>
                    <a:lnTo>
                      <a:pt x="271" y="6"/>
                    </a:lnTo>
                    <a:lnTo>
                      <a:pt x="271" y="0"/>
                    </a:lnTo>
                    <a:lnTo>
                      <a:pt x="271" y="6"/>
                    </a:lnTo>
                    <a:lnTo>
                      <a:pt x="283" y="18"/>
                    </a:lnTo>
                    <a:lnTo>
                      <a:pt x="277" y="18"/>
                    </a:lnTo>
                    <a:lnTo>
                      <a:pt x="283" y="18"/>
                    </a:lnTo>
                    <a:lnTo>
                      <a:pt x="289" y="18"/>
                    </a:lnTo>
                    <a:lnTo>
                      <a:pt x="295" y="24"/>
                    </a:lnTo>
                    <a:lnTo>
                      <a:pt x="295" y="78"/>
                    </a:lnTo>
                    <a:lnTo>
                      <a:pt x="295" y="18"/>
                    </a:lnTo>
                    <a:lnTo>
                      <a:pt x="307" y="6"/>
                    </a:lnTo>
                    <a:lnTo>
                      <a:pt x="307" y="0"/>
                    </a:lnTo>
                    <a:lnTo>
                      <a:pt x="307" y="12"/>
                    </a:lnTo>
                    <a:lnTo>
                      <a:pt x="313" y="18"/>
                    </a:lnTo>
                    <a:lnTo>
                      <a:pt x="313" y="12"/>
                    </a:lnTo>
                    <a:lnTo>
                      <a:pt x="313" y="18"/>
                    </a:lnTo>
                    <a:lnTo>
                      <a:pt x="325" y="18"/>
                    </a:lnTo>
                    <a:lnTo>
                      <a:pt x="319" y="18"/>
                    </a:lnTo>
                    <a:lnTo>
                      <a:pt x="325" y="18"/>
                    </a:lnTo>
                    <a:lnTo>
                      <a:pt x="331" y="24"/>
                    </a:lnTo>
                    <a:lnTo>
                      <a:pt x="331" y="78"/>
                    </a:lnTo>
                    <a:lnTo>
                      <a:pt x="331" y="12"/>
                    </a:lnTo>
                    <a:lnTo>
                      <a:pt x="337" y="6"/>
                    </a:lnTo>
                    <a:lnTo>
                      <a:pt x="343" y="0"/>
                    </a:lnTo>
                    <a:lnTo>
                      <a:pt x="343" y="12"/>
                    </a:lnTo>
                    <a:lnTo>
                      <a:pt x="349" y="18"/>
                    </a:lnTo>
                    <a:lnTo>
                      <a:pt x="349" y="12"/>
                    </a:lnTo>
                    <a:lnTo>
                      <a:pt x="349" y="18"/>
                    </a:lnTo>
                    <a:lnTo>
                      <a:pt x="361" y="18"/>
                    </a:lnTo>
                    <a:lnTo>
                      <a:pt x="361" y="66"/>
                    </a:lnTo>
                    <a:lnTo>
                      <a:pt x="367" y="78"/>
                    </a:lnTo>
                    <a:lnTo>
                      <a:pt x="367" y="84"/>
                    </a:lnTo>
                    <a:lnTo>
                      <a:pt x="367" y="12"/>
                    </a:lnTo>
                    <a:lnTo>
                      <a:pt x="379" y="0"/>
                    </a:lnTo>
                    <a:lnTo>
                      <a:pt x="373" y="0"/>
                    </a:lnTo>
                    <a:lnTo>
                      <a:pt x="379" y="18"/>
                    </a:lnTo>
                    <a:lnTo>
                      <a:pt x="385" y="18"/>
                    </a:lnTo>
                    <a:lnTo>
                      <a:pt x="397" y="18"/>
                    </a:lnTo>
                    <a:lnTo>
                      <a:pt x="397" y="78"/>
                    </a:lnTo>
                    <a:lnTo>
                      <a:pt x="397" y="42"/>
                    </a:lnTo>
                    <a:lnTo>
                      <a:pt x="403" y="36"/>
                    </a:lnTo>
                    <a:lnTo>
                      <a:pt x="403" y="12"/>
                    </a:lnTo>
                    <a:lnTo>
                      <a:pt x="409" y="6"/>
                    </a:lnTo>
                    <a:lnTo>
                      <a:pt x="409" y="0"/>
                    </a:lnTo>
                    <a:lnTo>
                      <a:pt x="415" y="6"/>
                    </a:lnTo>
                    <a:lnTo>
                      <a:pt x="415" y="18"/>
                    </a:lnTo>
                    <a:lnTo>
                      <a:pt x="421" y="18"/>
                    </a:lnTo>
                    <a:lnTo>
                      <a:pt x="428" y="18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" name="Freeform 144">
                <a:extLst>
                  <a:ext uri="{FF2B5EF4-FFF2-40B4-BE49-F238E27FC236}">
                    <a16:creationId xmlns:a16="http://schemas.microsoft.com/office/drawing/2014/main" id="{3613884C-294C-D14B-AAA1-AF5CF3E22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3" y="2465"/>
                <a:ext cx="24" cy="44"/>
              </a:xfrm>
              <a:custGeom>
                <a:avLst/>
                <a:gdLst>
                  <a:gd name="T0" fmla="*/ 0 w 102"/>
                  <a:gd name="T1" fmla="*/ 4 h 84"/>
                  <a:gd name="T2" fmla="*/ 0 w 102"/>
                  <a:gd name="T3" fmla="*/ 5 h 84"/>
                  <a:gd name="T4" fmla="*/ 0 w 102"/>
                  <a:gd name="T5" fmla="*/ 18 h 84"/>
                  <a:gd name="T6" fmla="*/ 0 w 102"/>
                  <a:gd name="T7" fmla="*/ 4 h 84"/>
                  <a:gd name="T8" fmla="*/ 0 w 102"/>
                  <a:gd name="T9" fmla="*/ 5 h 84"/>
                  <a:gd name="T10" fmla="*/ 0 w 102"/>
                  <a:gd name="T11" fmla="*/ 2 h 84"/>
                  <a:gd name="T12" fmla="*/ 0 w 102"/>
                  <a:gd name="T13" fmla="*/ 0 h 84"/>
                  <a:gd name="T14" fmla="*/ 0 w 102"/>
                  <a:gd name="T15" fmla="*/ 2 h 84"/>
                  <a:gd name="T16" fmla="*/ 0 w 102"/>
                  <a:gd name="T17" fmla="*/ 4 h 84"/>
                  <a:gd name="T18" fmla="*/ 0 w 102"/>
                  <a:gd name="T19" fmla="*/ 4 h 84"/>
                  <a:gd name="T20" fmla="*/ 0 w 102"/>
                  <a:gd name="T21" fmla="*/ 5 h 84"/>
                  <a:gd name="T22" fmla="*/ 0 w 102"/>
                  <a:gd name="T23" fmla="*/ 4 h 84"/>
                  <a:gd name="T24" fmla="*/ 0 w 102"/>
                  <a:gd name="T25" fmla="*/ 5 h 84"/>
                  <a:gd name="T26" fmla="*/ 0 w 102"/>
                  <a:gd name="T27" fmla="*/ 4 h 84"/>
                  <a:gd name="T28" fmla="*/ 0 w 102"/>
                  <a:gd name="T29" fmla="*/ 18 h 84"/>
                  <a:gd name="T30" fmla="*/ 0 w 102"/>
                  <a:gd name="T31" fmla="*/ 4 h 84"/>
                  <a:gd name="T32" fmla="*/ 0 w 102"/>
                  <a:gd name="T33" fmla="*/ 2 h 84"/>
                  <a:gd name="T34" fmla="*/ 0 w 102"/>
                  <a:gd name="T35" fmla="*/ 2 h 84"/>
                  <a:gd name="T36" fmla="*/ 0 w 102"/>
                  <a:gd name="T37" fmla="*/ 4 h 84"/>
                  <a:gd name="T38" fmla="*/ 0 w 102"/>
                  <a:gd name="T39" fmla="*/ 5 h 84"/>
                  <a:gd name="T40" fmla="*/ 0 w 102"/>
                  <a:gd name="T41" fmla="*/ 5 h 84"/>
                  <a:gd name="T42" fmla="*/ 0 w 102"/>
                  <a:gd name="T43" fmla="*/ 8 h 84"/>
                  <a:gd name="T44" fmla="*/ 0 w 102"/>
                  <a:gd name="T45" fmla="*/ 9 h 84"/>
                  <a:gd name="T46" fmla="*/ 0 w 102"/>
                  <a:gd name="T47" fmla="*/ 18 h 84"/>
                  <a:gd name="T48" fmla="*/ 0 w 102"/>
                  <a:gd name="T49" fmla="*/ 4 h 84"/>
                  <a:gd name="T50" fmla="*/ 0 w 102"/>
                  <a:gd name="T51" fmla="*/ 2 h 84"/>
                  <a:gd name="T52" fmla="*/ 0 w 102"/>
                  <a:gd name="T53" fmla="*/ 2 h 84"/>
                  <a:gd name="T54" fmla="*/ 0 w 102"/>
                  <a:gd name="T55" fmla="*/ 4 h 84"/>
                  <a:gd name="T56" fmla="*/ 0 w 102"/>
                  <a:gd name="T57" fmla="*/ 4 h 84"/>
                  <a:gd name="T58" fmla="*/ 0 w 102"/>
                  <a:gd name="T59" fmla="*/ 4 h 8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02" h="84">
                    <a:moveTo>
                      <a:pt x="0" y="18"/>
                    </a:moveTo>
                    <a:lnTo>
                      <a:pt x="6" y="24"/>
                    </a:lnTo>
                    <a:lnTo>
                      <a:pt x="6" y="84"/>
                    </a:lnTo>
                    <a:lnTo>
                      <a:pt x="6" y="18"/>
                    </a:lnTo>
                    <a:lnTo>
                      <a:pt x="6" y="24"/>
                    </a:lnTo>
                    <a:lnTo>
                      <a:pt x="18" y="12"/>
                    </a:lnTo>
                    <a:lnTo>
                      <a:pt x="18" y="0"/>
                    </a:lnTo>
                    <a:lnTo>
                      <a:pt x="18" y="12"/>
                    </a:lnTo>
                    <a:lnTo>
                      <a:pt x="24" y="18"/>
                    </a:lnTo>
                    <a:lnTo>
                      <a:pt x="30" y="18"/>
                    </a:lnTo>
                    <a:lnTo>
                      <a:pt x="36" y="24"/>
                    </a:lnTo>
                    <a:lnTo>
                      <a:pt x="36" y="18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42" y="84"/>
                    </a:lnTo>
                    <a:lnTo>
                      <a:pt x="42" y="18"/>
                    </a:lnTo>
                    <a:lnTo>
                      <a:pt x="54" y="6"/>
                    </a:lnTo>
                    <a:lnTo>
                      <a:pt x="48" y="6"/>
                    </a:lnTo>
                    <a:lnTo>
                      <a:pt x="54" y="18"/>
                    </a:lnTo>
                    <a:lnTo>
                      <a:pt x="60" y="24"/>
                    </a:lnTo>
                    <a:lnTo>
                      <a:pt x="72" y="24"/>
                    </a:lnTo>
                    <a:lnTo>
                      <a:pt x="72" y="36"/>
                    </a:lnTo>
                    <a:lnTo>
                      <a:pt x="78" y="42"/>
                    </a:lnTo>
                    <a:lnTo>
                      <a:pt x="78" y="84"/>
                    </a:lnTo>
                    <a:lnTo>
                      <a:pt x="78" y="18"/>
                    </a:lnTo>
                    <a:lnTo>
                      <a:pt x="90" y="6"/>
                    </a:lnTo>
                    <a:lnTo>
                      <a:pt x="84" y="6"/>
                    </a:lnTo>
                    <a:lnTo>
                      <a:pt x="90" y="18"/>
                    </a:lnTo>
                    <a:lnTo>
                      <a:pt x="96" y="18"/>
                    </a:lnTo>
                    <a:lnTo>
                      <a:pt x="102" y="18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" name="Freeform 145">
                <a:extLst>
                  <a:ext uri="{FF2B5EF4-FFF2-40B4-BE49-F238E27FC236}">
                    <a16:creationId xmlns:a16="http://schemas.microsoft.com/office/drawing/2014/main" id="{D43E79FC-EEB8-D14E-9A77-AE6C48801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2350"/>
                <a:ext cx="111" cy="68"/>
              </a:xfrm>
              <a:custGeom>
                <a:avLst/>
                <a:gdLst>
                  <a:gd name="T0" fmla="*/ 0 w 433"/>
                  <a:gd name="T1" fmla="*/ 2 h 126"/>
                  <a:gd name="T2" fmla="*/ 0 w 433"/>
                  <a:gd name="T3" fmla="*/ 2 h 126"/>
                  <a:gd name="T4" fmla="*/ 0 w 433"/>
                  <a:gd name="T5" fmla="*/ 16 h 126"/>
                  <a:gd name="T6" fmla="*/ 0 w 433"/>
                  <a:gd name="T7" fmla="*/ 6 h 126"/>
                  <a:gd name="T8" fmla="*/ 0 w 433"/>
                  <a:gd name="T9" fmla="*/ 21 h 126"/>
                  <a:gd name="T10" fmla="*/ 0 w 433"/>
                  <a:gd name="T11" fmla="*/ 22 h 126"/>
                  <a:gd name="T12" fmla="*/ 0 w 433"/>
                  <a:gd name="T13" fmla="*/ 16 h 126"/>
                  <a:gd name="T14" fmla="*/ 0 w 433"/>
                  <a:gd name="T15" fmla="*/ 19 h 126"/>
                  <a:gd name="T16" fmla="*/ 0 w 433"/>
                  <a:gd name="T17" fmla="*/ 18 h 126"/>
                  <a:gd name="T18" fmla="*/ 0 w 433"/>
                  <a:gd name="T19" fmla="*/ 28 h 126"/>
                  <a:gd name="T20" fmla="*/ 0 w 433"/>
                  <a:gd name="T21" fmla="*/ 15 h 126"/>
                  <a:gd name="T22" fmla="*/ 0 w 433"/>
                  <a:gd name="T23" fmla="*/ 16 h 126"/>
                  <a:gd name="T24" fmla="*/ 0 w 433"/>
                  <a:gd name="T25" fmla="*/ 18 h 126"/>
                  <a:gd name="T26" fmla="*/ 0 w 433"/>
                  <a:gd name="T27" fmla="*/ 22 h 126"/>
                  <a:gd name="T28" fmla="*/ 0 w 433"/>
                  <a:gd name="T29" fmla="*/ 12 h 126"/>
                  <a:gd name="T30" fmla="*/ 0 w 433"/>
                  <a:gd name="T31" fmla="*/ 13 h 126"/>
                  <a:gd name="T32" fmla="*/ 0 w 433"/>
                  <a:gd name="T33" fmla="*/ 15 h 126"/>
                  <a:gd name="T34" fmla="*/ 0 w 433"/>
                  <a:gd name="T35" fmla="*/ 16 h 126"/>
                  <a:gd name="T36" fmla="*/ 0 w 433"/>
                  <a:gd name="T37" fmla="*/ 10 h 126"/>
                  <a:gd name="T38" fmla="*/ 0 w 433"/>
                  <a:gd name="T39" fmla="*/ 12 h 126"/>
                  <a:gd name="T40" fmla="*/ 0 w 433"/>
                  <a:gd name="T41" fmla="*/ 21 h 126"/>
                  <a:gd name="T42" fmla="*/ 0 w 433"/>
                  <a:gd name="T43" fmla="*/ 11 h 126"/>
                  <a:gd name="T44" fmla="*/ 0 w 433"/>
                  <a:gd name="T45" fmla="*/ 10 h 126"/>
                  <a:gd name="T46" fmla="*/ 0 w 433"/>
                  <a:gd name="T47" fmla="*/ 12 h 126"/>
                  <a:gd name="T48" fmla="*/ 0 w 433"/>
                  <a:gd name="T49" fmla="*/ 6 h 126"/>
                  <a:gd name="T50" fmla="*/ 0 w 433"/>
                  <a:gd name="T51" fmla="*/ 7 h 126"/>
                  <a:gd name="T52" fmla="*/ 0 w 433"/>
                  <a:gd name="T53" fmla="*/ 6 h 126"/>
                  <a:gd name="T54" fmla="*/ 0 w 433"/>
                  <a:gd name="T55" fmla="*/ 16 h 126"/>
                  <a:gd name="T56" fmla="*/ 0 w 433"/>
                  <a:gd name="T57" fmla="*/ 2 h 126"/>
                  <a:gd name="T58" fmla="*/ 0 w 433"/>
                  <a:gd name="T59" fmla="*/ 6 h 126"/>
                  <a:gd name="T60" fmla="*/ 0 w 433"/>
                  <a:gd name="T61" fmla="*/ 6 h 126"/>
                  <a:gd name="T62" fmla="*/ 0 w 433"/>
                  <a:gd name="T63" fmla="*/ 15 h 126"/>
                  <a:gd name="T64" fmla="*/ 0 w 433"/>
                  <a:gd name="T65" fmla="*/ 2 h 126"/>
                  <a:gd name="T66" fmla="*/ 0 w 433"/>
                  <a:gd name="T67" fmla="*/ 4 h 126"/>
                  <a:gd name="T68" fmla="*/ 0 w 433"/>
                  <a:gd name="T69" fmla="*/ 15 h 126"/>
                  <a:gd name="T70" fmla="*/ 0 w 433"/>
                  <a:gd name="T71" fmla="*/ 2 h 126"/>
                  <a:gd name="T72" fmla="*/ 0 w 433"/>
                  <a:gd name="T73" fmla="*/ 4 h 126"/>
                  <a:gd name="T74" fmla="*/ 0 w 433"/>
                  <a:gd name="T75" fmla="*/ 12 h 126"/>
                  <a:gd name="T76" fmla="*/ 0 w 433"/>
                  <a:gd name="T77" fmla="*/ 2 h 126"/>
                  <a:gd name="T78" fmla="*/ 0 w 433"/>
                  <a:gd name="T79" fmla="*/ 4 h 126"/>
                  <a:gd name="T80" fmla="*/ 0 w 433"/>
                  <a:gd name="T81" fmla="*/ 15 h 126"/>
                  <a:gd name="T82" fmla="*/ 0 w 433"/>
                  <a:gd name="T83" fmla="*/ 2 h 12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33" h="126">
                    <a:moveTo>
                      <a:pt x="0" y="12"/>
                    </a:moveTo>
                    <a:lnTo>
                      <a:pt x="0" y="18"/>
                    </a:lnTo>
                    <a:lnTo>
                      <a:pt x="0" y="12"/>
                    </a:lnTo>
                    <a:lnTo>
                      <a:pt x="6" y="6"/>
                    </a:lnTo>
                    <a:lnTo>
                      <a:pt x="12" y="12"/>
                    </a:lnTo>
                    <a:lnTo>
                      <a:pt x="18" y="12"/>
                    </a:lnTo>
                    <a:lnTo>
                      <a:pt x="24" y="18"/>
                    </a:lnTo>
                    <a:lnTo>
                      <a:pt x="30" y="36"/>
                    </a:lnTo>
                    <a:lnTo>
                      <a:pt x="30" y="72"/>
                    </a:lnTo>
                    <a:lnTo>
                      <a:pt x="30" y="18"/>
                    </a:lnTo>
                    <a:lnTo>
                      <a:pt x="36" y="12"/>
                    </a:lnTo>
                    <a:lnTo>
                      <a:pt x="48" y="24"/>
                    </a:lnTo>
                    <a:lnTo>
                      <a:pt x="48" y="30"/>
                    </a:lnTo>
                    <a:lnTo>
                      <a:pt x="54" y="36"/>
                    </a:lnTo>
                    <a:lnTo>
                      <a:pt x="54" y="90"/>
                    </a:lnTo>
                    <a:lnTo>
                      <a:pt x="60" y="84"/>
                    </a:lnTo>
                    <a:lnTo>
                      <a:pt x="60" y="90"/>
                    </a:lnTo>
                    <a:lnTo>
                      <a:pt x="66" y="96"/>
                    </a:lnTo>
                    <a:lnTo>
                      <a:pt x="66" y="126"/>
                    </a:lnTo>
                    <a:lnTo>
                      <a:pt x="66" y="84"/>
                    </a:lnTo>
                    <a:lnTo>
                      <a:pt x="78" y="72"/>
                    </a:lnTo>
                    <a:lnTo>
                      <a:pt x="78" y="66"/>
                    </a:lnTo>
                    <a:lnTo>
                      <a:pt x="78" y="78"/>
                    </a:lnTo>
                    <a:lnTo>
                      <a:pt x="84" y="84"/>
                    </a:lnTo>
                    <a:lnTo>
                      <a:pt x="84" y="78"/>
                    </a:lnTo>
                    <a:lnTo>
                      <a:pt x="90" y="84"/>
                    </a:lnTo>
                    <a:lnTo>
                      <a:pt x="96" y="78"/>
                    </a:lnTo>
                    <a:lnTo>
                      <a:pt x="96" y="114"/>
                    </a:lnTo>
                    <a:lnTo>
                      <a:pt x="102" y="120"/>
                    </a:lnTo>
                    <a:lnTo>
                      <a:pt x="102" y="78"/>
                    </a:lnTo>
                    <a:lnTo>
                      <a:pt x="114" y="66"/>
                    </a:lnTo>
                    <a:lnTo>
                      <a:pt x="108" y="66"/>
                    </a:lnTo>
                    <a:lnTo>
                      <a:pt x="114" y="78"/>
                    </a:lnTo>
                    <a:lnTo>
                      <a:pt x="120" y="72"/>
                    </a:lnTo>
                    <a:lnTo>
                      <a:pt x="120" y="78"/>
                    </a:lnTo>
                    <a:lnTo>
                      <a:pt x="126" y="72"/>
                    </a:lnTo>
                    <a:lnTo>
                      <a:pt x="132" y="78"/>
                    </a:lnTo>
                    <a:lnTo>
                      <a:pt x="132" y="114"/>
                    </a:lnTo>
                    <a:lnTo>
                      <a:pt x="132" y="108"/>
                    </a:lnTo>
                    <a:lnTo>
                      <a:pt x="138" y="96"/>
                    </a:lnTo>
                    <a:lnTo>
                      <a:pt x="138" y="66"/>
                    </a:lnTo>
                    <a:lnTo>
                      <a:pt x="150" y="54"/>
                    </a:lnTo>
                    <a:lnTo>
                      <a:pt x="144" y="54"/>
                    </a:lnTo>
                    <a:lnTo>
                      <a:pt x="150" y="66"/>
                    </a:lnTo>
                    <a:lnTo>
                      <a:pt x="156" y="66"/>
                    </a:lnTo>
                    <a:lnTo>
                      <a:pt x="162" y="60"/>
                    </a:lnTo>
                    <a:lnTo>
                      <a:pt x="162" y="66"/>
                    </a:lnTo>
                    <a:lnTo>
                      <a:pt x="162" y="60"/>
                    </a:lnTo>
                    <a:lnTo>
                      <a:pt x="168" y="66"/>
                    </a:lnTo>
                    <a:lnTo>
                      <a:pt x="168" y="102"/>
                    </a:lnTo>
                    <a:lnTo>
                      <a:pt x="168" y="78"/>
                    </a:lnTo>
                    <a:lnTo>
                      <a:pt x="174" y="72"/>
                    </a:lnTo>
                    <a:lnTo>
                      <a:pt x="174" y="54"/>
                    </a:lnTo>
                    <a:lnTo>
                      <a:pt x="186" y="42"/>
                    </a:lnTo>
                    <a:lnTo>
                      <a:pt x="180" y="42"/>
                    </a:lnTo>
                    <a:lnTo>
                      <a:pt x="186" y="54"/>
                    </a:lnTo>
                    <a:lnTo>
                      <a:pt x="192" y="48"/>
                    </a:lnTo>
                    <a:lnTo>
                      <a:pt x="198" y="54"/>
                    </a:lnTo>
                    <a:lnTo>
                      <a:pt x="198" y="48"/>
                    </a:lnTo>
                    <a:lnTo>
                      <a:pt x="204" y="54"/>
                    </a:lnTo>
                    <a:lnTo>
                      <a:pt x="204" y="90"/>
                    </a:lnTo>
                    <a:lnTo>
                      <a:pt x="204" y="48"/>
                    </a:lnTo>
                    <a:lnTo>
                      <a:pt x="204" y="54"/>
                    </a:lnTo>
                    <a:lnTo>
                      <a:pt x="210" y="48"/>
                    </a:lnTo>
                    <a:lnTo>
                      <a:pt x="210" y="36"/>
                    </a:lnTo>
                    <a:lnTo>
                      <a:pt x="222" y="36"/>
                    </a:lnTo>
                    <a:lnTo>
                      <a:pt x="222" y="42"/>
                    </a:lnTo>
                    <a:lnTo>
                      <a:pt x="228" y="36"/>
                    </a:lnTo>
                    <a:lnTo>
                      <a:pt x="235" y="36"/>
                    </a:lnTo>
                    <a:lnTo>
                      <a:pt x="241" y="54"/>
                    </a:lnTo>
                    <a:lnTo>
                      <a:pt x="241" y="78"/>
                    </a:lnTo>
                    <a:lnTo>
                      <a:pt x="241" y="36"/>
                    </a:lnTo>
                    <a:lnTo>
                      <a:pt x="253" y="24"/>
                    </a:lnTo>
                    <a:lnTo>
                      <a:pt x="253" y="18"/>
                    </a:lnTo>
                    <a:lnTo>
                      <a:pt x="253" y="24"/>
                    </a:lnTo>
                    <a:lnTo>
                      <a:pt x="259" y="30"/>
                    </a:lnTo>
                    <a:lnTo>
                      <a:pt x="265" y="24"/>
                    </a:lnTo>
                    <a:lnTo>
                      <a:pt x="271" y="30"/>
                    </a:lnTo>
                    <a:lnTo>
                      <a:pt x="271" y="24"/>
                    </a:lnTo>
                    <a:lnTo>
                      <a:pt x="271" y="30"/>
                    </a:lnTo>
                    <a:lnTo>
                      <a:pt x="277" y="24"/>
                    </a:lnTo>
                    <a:lnTo>
                      <a:pt x="277" y="72"/>
                    </a:lnTo>
                    <a:lnTo>
                      <a:pt x="277" y="24"/>
                    </a:lnTo>
                    <a:lnTo>
                      <a:pt x="283" y="18"/>
                    </a:lnTo>
                    <a:lnTo>
                      <a:pt x="289" y="12"/>
                    </a:lnTo>
                    <a:lnTo>
                      <a:pt x="289" y="6"/>
                    </a:lnTo>
                    <a:lnTo>
                      <a:pt x="289" y="18"/>
                    </a:lnTo>
                    <a:lnTo>
                      <a:pt x="295" y="24"/>
                    </a:lnTo>
                    <a:lnTo>
                      <a:pt x="301" y="18"/>
                    </a:lnTo>
                    <a:lnTo>
                      <a:pt x="301" y="24"/>
                    </a:lnTo>
                    <a:lnTo>
                      <a:pt x="307" y="24"/>
                    </a:lnTo>
                    <a:lnTo>
                      <a:pt x="313" y="18"/>
                    </a:lnTo>
                    <a:lnTo>
                      <a:pt x="313" y="66"/>
                    </a:lnTo>
                    <a:lnTo>
                      <a:pt x="313" y="18"/>
                    </a:lnTo>
                    <a:lnTo>
                      <a:pt x="319" y="12"/>
                    </a:lnTo>
                    <a:lnTo>
                      <a:pt x="325" y="6"/>
                    </a:lnTo>
                    <a:lnTo>
                      <a:pt x="325" y="18"/>
                    </a:lnTo>
                    <a:lnTo>
                      <a:pt x="331" y="18"/>
                    </a:lnTo>
                    <a:lnTo>
                      <a:pt x="337" y="18"/>
                    </a:lnTo>
                    <a:lnTo>
                      <a:pt x="343" y="18"/>
                    </a:lnTo>
                    <a:lnTo>
                      <a:pt x="349" y="42"/>
                    </a:lnTo>
                    <a:lnTo>
                      <a:pt x="349" y="66"/>
                    </a:lnTo>
                    <a:lnTo>
                      <a:pt x="349" y="18"/>
                    </a:lnTo>
                    <a:lnTo>
                      <a:pt x="361" y="6"/>
                    </a:lnTo>
                    <a:lnTo>
                      <a:pt x="355" y="6"/>
                    </a:lnTo>
                    <a:lnTo>
                      <a:pt x="361" y="18"/>
                    </a:lnTo>
                    <a:lnTo>
                      <a:pt x="367" y="18"/>
                    </a:lnTo>
                    <a:lnTo>
                      <a:pt x="373" y="18"/>
                    </a:lnTo>
                    <a:lnTo>
                      <a:pt x="379" y="24"/>
                    </a:lnTo>
                    <a:lnTo>
                      <a:pt x="379" y="48"/>
                    </a:lnTo>
                    <a:lnTo>
                      <a:pt x="385" y="54"/>
                    </a:lnTo>
                    <a:lnTo>
                      <a:pt x="385" y="66"/>
                    </a:lnTo>
                    <a:lnTo>
                      <a:pt x="385" y="12"/>
                    </a:lnTo>
                    <a:lnTo>
                      <a:pt x="391" y="6"/>
                    </a:lnTo>
                    <a:lnTo>
                      <a:pt x="403" y="18"/>
                    </a:lnTo>
                    <a:lnTo>
                      <a:pt x="397" y="18"/>
                    </a:lnTo>
                    <a:lnTo>
                      <a:pt x="403" y="18"/>
                    </a:lnTo>
                    <a:lnTo>
                      <a:pt x="409" y="18"/>
                    </a:lnTo>
                    <a:lnTo>
                      <a:pt x="415" y="24"/>
                    </a:lnTo>
                    <a:lnTo>
                      <a:pt x="415" y="66"/>
                    </a:lnTo>
                    <a:lnTo>
                      <a:pt x="421" y="60"/>
                    </a:lnTo>
                    <a:lnTo>
                      <a:pt x="421" y="12"/>
                    </a:lnTo>
                    <a:lnTo>
                      <a:pt x="427" y="6"/>
                    </a:lnTo>
                    <a:lnTo>
                      <a:pt x="427" y="0"/>
                    </a:lnTo>
                    <a:lnTo>
                      <a:pt x="433" y="6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" name="Freeform 146">
                <a:extLst>
                  <a:ext uri="{FF2B5EF4-FFF2-40B4-BE49-F238E27FC236}">
                    <a16:creationId xmlns:a16="http://schemas.microsoft.com/office/drawing/2014/main" id="{58F0842A-0614-8940-B7CA-EF4E47325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" y="2350"/>
                <a:ext cx="115" cy="41"/>
              </a:xfrm>
              <a:custGeom>
                <a:avLst/>
                <a:gdLst>
                  <a:gd name="T0" fmla="*/ 0 w 446"/>
                  <a:gd name="T1" fmla="*/ 4 h 78"/>
                  <a:gd name="T2" fmla="*/ 0 w 446"/>
                  <a:gd name="T3" fmla="*/ 8 h 78"/>
                  <a:gd name="T4" fmla="*/ 0 w 446"/>
                  <a:gd name="T5" fmla="*/ 2 h 78"/>
                  <a:gd name="T6" fmla="*/ 0 w 446"/>
                  <a:gd name="T7" fmla="*/ 4 h 78"/>
                  <a:gd name="T8" fmla="*/ 0 w 446"/>
                  <a:gd name="T9" fmla="*/ 4 h 78"/>
                  <a:gd name="T10" fmla="*/ 0 w 446"/>
                  <a:gd name="T11" fmla="*/ 6 h 78"/>
                  <a:gd name="T12" fmla="*/ 0 w 446"/>
                  <a:gd name="T13" fmla="*/ 2 h 78"/>
                  <a:gd name="T14" fmla="*/ 0 w 446"/>
                  <a:gd name="T15" fmla="*/ 4 h 78"/>
                  <a:gd name="T16" fmla="*/ 0 w 446"/>
                  <a:gd name="T17" fmla="*/ 15 h 78"/>
                  <a:gd name="T18" fmla="*/ 0 w 446"/>
                  <a:gd name="T19" fmla="*/ 2 h 78"/>
                  <a:gd name="T20" fmla="*/ 0 w 446"/>
                  <a:gd name="T21" fmla="*/ 4 h 78"/>
                  <a:gd name="T22" fmla="*/ 0 w 446"/>
                  <a:gd name="T23" fmla="*/ 15 h 78"/>
                  <a:gd name="T24" fmla="*/ 0 w 446"/>
                  <a:gd name="T25" fmla="*/ 2 h 78"/>
                  <a:gd name="T26" fmla="*/ 0 w 446"/>
                  <a:gd name="T27" fmla="*/ 4 h 78"/>
                  <a:gd name="T28" fmla="*/ 0 w 446"/>
                  <a:gd name="T29" fmla="*/ 16 h 78"/>
                  <a:gd name="T30" fmla="*/ 0 w 446"/>
                  <a:gd name="T31" fmla="*/ 4 h 78"/>
                  <a:gd name="T32" fmla="*/ 0 w 446"/>
                  <a:gd name="T33" fmla="*/ 4 h 78"/>
                  <a:gd name="T34" fmla="*/ 0 w 446"/>
                  <a:gd name="T35" fmla="*/ 6 h 78"/>
                  <a:gd name="T36" fmla="*/ 0 w 446"/>
                  <a:gd name="T37" fmla="*/ 8 h 78"/>
                  <a:gd name="T38" fmla="*/ 0 w 446"/>
                  <a:gd name="T39" fmla="*/ 2 h 78"/>
                  <a:gd name="T40" fmla="*/ 0 w 446"/>
                  <a:gd name="T41" fmla="*/ 6 h 78"/>
                  <a:gd name="T42" fmla="*/ 0 w 446"/>
                  <a:gd name="T43" fmla="*/ 4 h 78"/>
                  <a:gd name="T44" fmla="*/ 0 w 446"/>
                  <a:gd name="T45" fmla="*/ 13 h 78"/>
                  <a:gd name="T46" fmla="*/ 0 w 446"/>
                  <a:gd name="T47" fmla="*/ 2 h 78"/>
                  <a:gd name="T48" fmla="*/ 0 w 446"/>
                  <a:gd name="T49" fmla="*/ 6 h 78"/>
                  <a:gd name="T50" fmla="*/ 0 w 446"/>
                  <a:gd name="T51" fmla="*/ 16 h 78"/>
                  <a:gd name="T52" fmla="*/ 0 w 446"/>
                  <a:gd name="T53" fmla="*/ 4 h 78"/>
                  <a:gd name="T54" fmla="*/ 0 w 446"/>
                  <a:gd name="T55" fmla="*/ 6 h 78"/>
                  <a:gd name="T56" fmla="*/ 0 w 446"/>
                  <a:gd name="T57" fmla="*/ 7 h 78"/>
                  <a:gd name="T58" fmla="*/ 0 w 446"/>
                  <a:gd name="T59" fmla="*/ 11 h 78"/>
                  <a:gd name="T60" fmla="*/ 0 w 446"/>
                  <a:gd name="T61" fmla="*/ 2 h 78"/>
                  <a:gd name="T62" fmla="*/ 0 w 446"/>
                  <a:gd name="T63" fmla="*/ 6 h 78"/>
                  <a:gd name="T64" fmla="*/ 0 w 446"/>
                  <a:gd name="T65" fmla="*/ 17 h 78"/>
                  <a:gd name="T66" fmla="*/ 0 w 446"/>
                  <a:gd name="T67" fmla="*/ 8 h 78"/>
                  <a:gd name="T68" fmla="*/ 0 w 446"/>
                  <a:gd name="T69" fmla="*/ 6 h 78"/>
                  <a:gd name="T70" fmla="*/ 0 w 446"/>
                  <a:gd name="T71" fmla="*/ 6 h 78"/>
                  <a:gd name="T72" fmla="*/ 0 w 446"/>
                  <a:gd name="T73" fmla="*/ 7 h 78"/>
                  <a:gd name="T74" fmla="*/ 0 w 446"/>
                  <a:gd name="T75" fmla="*/ 6 h 78"/>
                  <a:gd name="T76" fmla="*/ 0 w 446"/>
                  <a:gd name="T77" fmla="*/ 6 h 78"/>
                  <a:gd name="T78" fmla="*/ 0 w 446"/>
                  <a:gd name="T79" fmla="*/ 7 h 78"/>
                  <a:gd name="T80" fmla="*/ 0 w 446"/>
                  <a:gd name="T81" fmla="*/ 2 h 78"/>
                  <a:gd name="T82" fmla="*/ 0 w 446"/>
                  <a:gd name="T83" fmla="*/ 4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6" h="78">
                    <a:moveTo>
                      <a:pt x="0" y="6"/>
                    </a:moveTo>
                    <a:lnTo>
                      <a:pt x="0" y="18"/>
                    </a:lnTo>
                    <a:lnTo>
                      <a:pt x="6" y="18"/>
                    </a:lnTo>
                    <a:lnTo>
                      <a:pt x="18" y="18"/>
                    </a:lnTo>
                    <a:lnTo>
                      <a:pt x="18" y="66"/>
                    </a:lnTo>
                    <a:lnTo>
                      <a:pt x="18" y="36"/>
                    </a:lnTo>
                    <a:lnTo>
                      <a:pt x="24" y="30"/>
                    </a:lnTo>
                    <a:lnTo>
                      <a:pt x="24" y="12"/>
                    </a:lnTo>
                    <a:lnTo>
                      <a:pt x="30" y="6"/>
                    </a:lnTo>
                    <a:lnTo>
                      <a:pt x="30" y="0"/>
                    </a:lnTo>
                    <a:lnTo>
                      <a:pt x="30" y="6"/>
                    </a:lnTo>
                    <a:lnTo>
                      <a:pt x="42" y="18"/>
                    </a:lnTo>
                    <a:lnTo>
                      <a:pt x="36" y="18"/>
                    </a:lnTo>
                    <a:lnTo>
                      <a:pt x="42" y="18"/>
                    </a:lnTo>
                    <a:lnTo>
                      <a:pt x="48" y="18"/>
                    </a:lnTo>
                    <a:lnTo>
                      <a:pt x="54" y="24"/>
                    </a:lnTo>
                    <a:lnTo>
                      <a:pt x="54" y="66"/>
                    </a:lnTo>
                    <a:lnTo>
                      <a:pt x="54" y="24"/>
                    </a:lnTo>
                    <a:lnTo>
                      <a:pt x="67" y="12"/>
                    </a:lnTo>
                    <a:lnTo>
                      <a:pt x="67" y="0"/>
                    </a:lnTo>
                    <a:lnTo>
                      <a:pt x="67" y="6"/>
                    </a:lnTo>
                    <a:lnTo>
                      <a:pt x="79" y="18"/>
                    </a:lnTo>
                    <a:lnTo>
                      <a:pt x="73" y="18"/>
                    </a:lnTo>
                    <a:lnTo>
                      <a:pt x="79" y="18"/>
                    </a:lnTo>
                    <a:lnTo>
                      <a:pt x="85" y="18"/>
                    </a:lnTo>
                    <a:lnTo>
                      <a:pt x="91" y="24"/>
                    </a:lnTo>
                    <a:lnTo>
                      <a:pt x="91" y="66"/>
                    </a:lnTo>
                    <a:lnTo>
                      <a:pt x="91" y="24"/>
                    </a:lnTo>
                    <a:lnTo>
                      <a:pt x="103" y="12"/>
                    </a:lnTo>
                    <a:lnTo>
                      <a:pt x="103" y="6"/>
                    </a:lnTo>
                    <a:lnTo>
                      <a:pt x="103" y="12"/>
                    </a:lnTo>
                    <a:lnTo>
                      <a:pt x="109" y="18"/>
                    </a:lnTo>
                    <a:lnTo>
                      <a:pt x="115" y="18"/>
                    </a:lnTo>
                    <a:lnTo>
                      <a:pt x="121" y="18"/>
                    </a:lnTo>
                    <a:lnTo>
                      <a:pt x="127" y="24"/>
                    </a:lnTo>
                    <a:lnTo>
                      <a:pt x="127" y="66"/>
                    </a:lnTo>
                    <a:lnTo>
                      <a:pt x="127" y="18"/>
                    </a:lnTo>
                    <a:lnTo>
                      <a:pt x="133" y="12"/>
                    </a:lnTo>
                    <a:lnTo>
                      <a:pt x="139" y="6"/>
                    </a:lnTo>
                    <a:lnTo>
                      <a:pt x="139" y="18"/>
                    </a:lnTo>
                    <a:lnTo>
                      <a:pt x="145" y="18"/>
                    </a:lnTo>
                    <a:lnTo>
                      <a:pt x="151" y="18"/>
                    </a:lnTo>
                    <a:lnTo>
                      <a:pt x="157" y="24"/>
                    </a:lnTo>
                    <a:lnTo>
                      <a:pt x="163" y="18"/>
                    </a:lnTo>
                    <a:lnTo>
                      <a:pt x="163" y="72"/>
                    </a:lnTo>
                    <a:lnTo>
                      <a:pt x="163" y="18"/>
                    </a:lnTo>
                    <a:lnTo>
                      <a:pt x="169" y="12"/>
                    </a:lnTo>
                    <a:lnTo>
                      <a:pt x="169" y="18"/>
                    </a:lnTo>
                    <a:lnTo>
                      <a:pt x="169" y="6"/>
                    </a:lnTo>
                    <a:lnTo>
                      <a:pt x="181" y="18"/>
                    </a:lnTo>
                    <a:lnTo>
                      <a:pt x="175" y="18"/>
                    </a:lnTo>
                    <a:lnTo>
                      <a:pt x="181" y="18"/>
                    </a:lnTo>
                    <a:lnTo>
                      <a:pt x="187" y="18"/>
                    </a:lnTo>
                    <a:lnTo>
                      <a:pt x="193" y="24"/>
                    </a:lnTo>
                    <a:lnTo>
                      <a:pt x="193" y="18"/>
                    </a:lnTo>
                    <a:lnTo>
                      <a:pt x="193" y="30"/>
                    </a:lnTo>
                    <a:lnTo>
                      <a:pt x="199" y="36"/>
                    </a:lnTo>
                    <a:lnTo>
                      <a:pt x="199" y="72"/>
                    </a:lnTo>
                    <a:lnTo>
                      <a:pt x="199" y="18"/>
                    </a:lnTo>
                    <a:lnTo>
                      <a:pt x="211" y="6"/>
                    </a:lnTo>
                    <a:lnTo>
                      <a:pt x="205" y="6"/>
                    </a:lnTo>
                    <a:lnTo>
                      <a:pt x="211" y="18"/>
                    </a:lnTo>
                    <a:lnTo>
                      <a:pt x="217" y="24"/>
                    </a:lnTo>
                    <a:lnTo>
                      <a:pt x="223" y="18"/>
                    </a:lnTo>
                    <a:lnTo>
                      <a:pt x="223" y="24"/>
                    </a:lnTo>
                    <a:lnTo>
                      <a:pt x="223" y="18"/>
                    </a:lnTo>
                    <a:lnTo>
                      <a:pt x="223" y="24"/>
                    </a:lnTo>
                    <a:lnTo>
                      <a:pt x="229" y="30"/>
                    </a:lnTo>
                    <a:lnTo>
                      <a:pt x="229" y="60"/>
                    </a:lnTo>
                    <a:lnTo>
                      <a:pt x="235" y="72"/>
                    </a:lnTo>
                    <a:lnTo>
                      <a:pt x="235" y="18"/>
                    </a:lnTo>
                    <a:lnTo>
                      <a:pt x="247" y="6"/>
                    </a:lnTo>
                    <a:lnTo>
                      <a:pt x="241" y="6"/>
                    </a:lnTo>
                    <a:lnTo>
                      <a:pt x="247" y="24"/>
                    </a:lnTo>
                    <a:lnTo>
                      <a:pt x="253" y="24"/>
                    </a:lnTo>
                    <a:lnTo>
                      <a:pt x="259" y="24"/>
                    </a:lnTo>
                    <a:lnTo>
                      <a:pt x="265" y="30"/>
                    </a:lnTo>
                    <a:lnTo>
                      <a:pt x="265" y="72"/>
                    </a:lnTo>
                    <a:lnTo>
                      <a:pt x="265" y="66"/>
                    </a:lnTo>
                    <a:lnTo>
                      <a:pt x="271" y="54"/>
                    </a:lnTo>
                    <a:lnTo>
                      <a:pt x="271" y="18"/>
                    </a:lnTo>
                    <a:lnTo>
                      <a:pt x="277" y="12"/>
                    </a:lnTo>
                    <a:lnTo>
                      <a:pt x="289" y="24"/>
                    </a:lnTo>
                    <a:lnTo>
                      <a:pt x="283" y="24"/>
                    </a:lnTo>
                    <a:lnTo>
                      <a:pt x="289" y="24"/>
                    </a:lnTo>
                    <a:lnTo>
                      <a:pt x="295" y="24"/>
                    </a:lnTo>
                    <a:lnTo>
                      <a:pt x="301" y="30"/>
                    </a:lnTo>
                    <a:lnTo>
                      <a:pt x="301" y="78"/>
                    </a:lnTo>
                    <a:lnTo>
                      <a:pt x="301" y="24"/>
                    </a:lnTo>
                    <a:lnTo>
                      <a:pt x="301" y="48"/>
                    </a:lnTo>
                    <a:lnTo>
                      <a:pt x="307" y="42"/>
                    </a:lnTo>
                    <a:lnTo>
                      <a:pt x="307" y="18"/>
                    </a:lnTo>
                    <a:lnTo>
                      <a:pt x="314" y="12"/>
                    </a:lnTo>
                    <a:lnTo>
                      <a:pt x="326" y="24"/>
                    </a:lnTo>
                    <a:lnTo>
                      <a:pt x="320" y="24"/>
                    </a:lnTo>
                    <a:lnTo>
                      <a:pt x="326" y="24"/>
                    </a:lnTo>
                    <a:lnTo>
                      <a:pt x="332" y="24"/>
                    </a:lnTo>
                    <a:lnTo>
                      <a:pt x="338" y="30"/>
                    </a:lnTo>
                    <a:lnTo>
                      <a:pt x="338" y="78"/>
                    </a:lnTo>
                    <a:lnTo>
                      <a:pt x="338" y="24"/>
                    </a:lnTo>
                    <a:lnTo>
                      <a:pt x="338" y="42"/>
                    </a:lnTo>
                    <a:lnTo>
                      <a:pt x="344" y="36"/>
                    </a:lnTo>
                    <a:lnTo>
                      <a:pt x="344" y="18"/>
                    </a:lnTo>
                    <a:lnTo>
                      <a:pt x="350" y="12"/>
                    </a:lnTo>
                    <a:lnTo>
                      <a:pt x="362" y="24"/>
                    </a:lnTo>
                    <a:lnTo>
                      <a:pt x="356" y="24"/>
                    </a:lnTo>
                    <a:lnTo>
                      <a:pt x="362" y="24"/>
                    </a:lnTo>
                    <a:lnTo>
                      <a:pt x="368" y="24"/>
                    </a:lnTo>
                    <a:lnTo>
                      <a:pt x="374" y="30"/>
                    </a:lnTo>
                    <a:lnTo>
                      <a:pt x="374" y="72"/>
                    </a:lnTo>
                    <a:lnTo>
                      <a:pt x="374" y="30"/>
                    </a:lnTo>
                    <a:lnTo>
                      <a:pt x="386" y="18"/>
                    </a:lnTo>
                    <a:lnTo>
                      <a:pt x="386" y="12"/>
                    </a:lnTo>
                    <a:lnTo>
                      <a:pt x="398" y="24"/>
                    </a:lnTo>
                    <a:lnTo>
                      <a:pt x="392" y="24"/>
                    </a:lnTo>
                    <a:lnTo>
                      <a:pt x="398" y="24"/>
                    </a:lnTo>
                    <a:lnTo>
                      <a:pt x="404" y="24"/>
                    </a:lnTo>
                    <a:lnTo>
                      <a:pt x="410" y="30"/>
                    </a:lnTo>
                    <a:lnTo>
                      <a:pt x="410" y="72"/>
                    </a:lnTo>
                    <a:lnTo>
                      <a:pt x="410" y="30"/>
                    </a:lnTo>
                    <a:lnTo>
                      <a:pt x="422" y="18"/>
                    </a:lnTo>
                    <a:lnTo>
                      <a:pt x="422" y="6"/>
                    </a:lnTo>
                    <a:lnTo>
                      <a:pt x="422" y="12"/>
                    </a:lnTo>
                    <a:lnTo>
                      <a:pt x="434" y="24"/>
                    </a:lnTo>
                    <a:lnTo>
                      <a:pt x="428" y="24"/>
                    </a:lnTo>
                    <a:lnTo>
                      <a:pt x="434" y="18"/>
                    </a:lnTo>
                    <a:lnTo>
                      <a:pt x="440" y="24"/>
                    </a:lnTo>
                    <a:lnTo>
                      <a:pt x="446" y="3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" name="Freeform 147">
                <a:extLst>
                  <a:ext uri="{FF2B5EF4-FFF2-40B4-BE49-F238E27FC236}">
                    <a16:creationId xmlns:a16="http://schemas.microsoft.com/office/drawing/2014/main" id="{94CACFC6-1A66-3745-B468-49283C00E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2353"/>
                <a:ext cx="107" cy="38"/>
              </a:xfrm>
              <a:custGeom>
                <a:avLst/>
                <a:gdLst>
                  <a:gd name="T0" fmla="*/ 0 w 416"/>
                  <a:gd name="T1" fmla="*/ 4 h 72"/>
                  <a:gd name="T2" fmla="*/ 0 w 416"/>
                  <a:gd name="T3" fmla="*/ 3 h 72"/>
                  <a:gd name="T4" fmla="*/ 0 w 416"/>
                  <a:gd name="T5" fmla="*/ 3 h 72"/>
                  <a:gd name="T6" fmla="*/ 0 w 416"/>
                  <a:gd name="T7" fmla="*/ 3 h 72"/>
                  <a:gd name="T8" fmla="*/ 0 w 416"/>
                  <a:gd name="T9" fmla="*/ 3 h 72"/>
                  <a:gd name="T10" fmla="*/ 0 w 416"/>
                  <a:gd name="T11" fmla="*/ 3 h 72"/>
                  <a:gd name="T12" fmla="*/ 0 w 416"/>
                  <a:gd name="T13" fmla="*/ 3 h 72"/>
                  <a:gd name="T14" fmla="*/ 0 w 416"/>
                  <a:gd name="T15" fmla="*/ 3 h 72"/>
                  <a:gd name="T16" fmla="*/ 0 w 416"/>
                  <a:gd name="T17" fmla="*/ 6 h 72"/>
                  <a:gd name="T18" fmla="*/ 0 w 416"/>
                  <a:gd name="T19" fmla="*/ 3 h 72"/>
                  <a:gd name="T20" fmla="*/ 0 w 416"/>
                  <a:gd name="T21" fmla="*/ 0 h 72"/>
                  <a:gd name="T22" fmla="*/ 0 w 416"/>
                  <a:gd name="T23" fmla="*/ 4 h 72"/>
                  <a:gd name="T24" fmla="*/ 0 w 416"/>
                  <a:gd name="T25" fmla="*/ 6 h 72"/>
                  <a:gd name="T26" fmla="*/ 0 w 416"/>
                  <a:gd name="T27" fmla="*/ 0 h 72"/>
                  <a:gd name="T28" fmla="*/ 0 w 416"/>
                  <a:gd name="T29" fmla="*/ 4 h 72"/>
                  <a:gd name="T30" fmla="*/ 0 w 416"/>
                  <a:gd name="T31" fmla="*/ 3 h 72"/>
                  <a:gd name="T32" fmla="*/ 0 w 416"/>
                  <a:gd name="T33" fmla="*/ 3 h 72"/>
                  <a:gd name="T34" fmla="*/ 0 w 416"/>
                  <a:gd name="T35" fmla="*/ 10 h 72"/>
                  <a:gd name="T36" fmla="*/ 0 w 416"/>
                  <a:gd name="T37" fmla="*/ 3 h 72"/>
                  <a:gd name="T38" fmla="*/ 0 w 416"/>
                  <a:gd name="T39" fmla="*/ 3 h 72"/>
                  <a:gd name="T40" fmla="*/ 0 w 416"/>
                  <a:gd name="T41" fmla="*/ 3 h 72"/>
                  <a:gd name="T42" fmla="*/ 0 w 416"/>
                  <a:gd name="T43" fmla="*/ 3 h 72"/>
                  <a:gd name="T44" fmla="*/ 0 w 416"/>
                  <a:gd name="T45" fmla="*/ 0 h 72"/>
                  <a:gd name="T46" fmla="*/ 0 w 416"/>
                  <a:gd name="T47" fmla="*/ 4 h 72"/>
                  <a:gd name="T48" fmla="*/ 0 w 416"/>
                  <a:gd name="T49" fmla="*/ 3 h 72"/>
                  <a:gd name="T50" fmla="*/ 0 w 416"/>
                  <a:gd name="T51" fmla="*/ 4 h 72"/>
                  <a:gd name="T52" fmla="*/ 0 w 416"/>
                  <a:gd name="T53" fmla="*/ 6 h 72"/>
                  <a:gd name="T54" fmla="*/ 0 w 416"/>
                  <a:gd name="T55" fmla="*/ 3 h 72"/>
                  <a:gd name="T56" fmla="*/ 0 w 416"/>
                  <a:gd name="T57" fmla="*/ 4 h 72"/>
                  <a:gd name="T58" fmla="*/ 0 w 416"/>
                  <a:gd name="T59" fmla="*/ 6 h 72"/>
                  <a:gd name="T60" fmla="*/ 0 w 416"/>
                  <a:gd name="T61" fmla="*/ 3 h 72"/>
                  <a:gd name="T62" fmla="*/ 0 w 416"/>
                  <a:gd name="T63" fmla="*/ 4 h 72"/>
                  <a:gd name="T64" fmla="*/ 0 w 416"/>
                  <a:gd name="T65" fmla="*/ 6 h 72"/>
                  <a:gd name="T66" fmla="*/ 0 w 416"/>
                  <a:gd name="T67" fmla="*/ 11 h 72"/>
                  <a:gd name="T68" fmla="*/ 0 w 416"/>
                  <a:gd name="T69" fmla="*/ 3 h 72"/>
                  <a:gd name="T70" fmla="*/ 0 w 416"/>
                  <a:gd name="T71" fmla="*/ 4 h 72"/>
                  <a:gd name="T72" fmla="*/ 0 w 416"/>
                  <a:gd name="T73" fmla="*/ 4 h 72"/>
                  <a:gd name="T74" fmla="*/ 0 w 416"/>
                  <a:gd name="T75" fmla="*/ 4 h 72"/>
                  <a:gd name="T76" fmla="*/ 0 w 416"/>
                  <a:gd name="T77" fmla="*/ 4 h 72"/>
                  <a:gd name="T78" fmla="*/ 0 w 416"/>
                  <a:gd name="T79" fmla="*/ 17 h 72"/>
                  <a:gd name="T80" fmla="*/ 0 w 416"/>
                  <a:gd name="T81" fmla="*/ 7 h 72"/>
                  <a:gd name="T82" fmla="*/ 0 w 416"/>
                  <a:gd name="T83" fmla="*/ 4 h 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6" h="72">
                    <a:moveTo>
                      <a:pt x="0" y="24"/>
                    </a:moveTo>
                    <a:lnTo>
                      <a:pt x="0" y="66"/>
                    </a:lnTo>
                    <a:lnTo>
                      <a:pt x="0" y="18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18" y="12"/>
                    </a:lnTo>
                    <a:lnTo>
                      <a:pt x="24" y="18"/>
                    </a:lnTo>
                    <a:lnTo>
                      <a:pt x="24" y="12"/>
                    </a:lnTo>
                    <a:lnTo>
                      <a:pt x="30" y="18"/>
                    </a:lnTo>
                    <a:lnTo>
                      <a:pt x="36" y="12"/>
                    </a:lnTo>
                    <a:lnTo>
                      <a:pt x="36" y="66"/>
                    </a:lnTo>
                    <a:lnTo>
                      <a:pt x="36" y="18"/>
                    </a:lnTo>
                    <a:lnTo>
                      <a:pt x="48" y="6"/>
                    </a:lnTo>
                    <a:lnTo>
                      <a:pt x="48" y="0"/>
                    </a:lnTo>
                    <a:lnTo>
                      <a:pt x="48" y="12"/>
                    </a:lnTo>
                    <a:lnTo>
                      <a:pt x="54" y="12"/>
                    </a:lnTo>
                    <a:lnTo>
                      <a:pt x="60" y="18"/>
                    </a:lnTo>
                    <a:lnTo>
                      <a:pt x="60" y="12"/>
                    </a:lnTo>
                    <a:lnTo>
                      <a:pt x="66" y="18"/>
                    </a:lnTo>
                    <a:lnTo>
                      <a:pt x="72" y="24"/>
                    </a:lnTo>
                    <a:lnTo>
                      <a:pt x="72" y="66"/>
                    </a:lnTo>
                    <a:lnTo>
                      <a:pt x="72" y="12"/>
                    </a:lnTo>
                    <a:lnTo>
                      <a:pt x="78" y="6"/>
                    </a:lnTo>
                    <a:lnTo>
                      <a:pt x="78" y="12"/>
                    </a:lnTo>
                    <a:lnTo>
                      <a:pt x="78" y="6"/>
                    </a:lnTo>
                    <a:lnTo>
                      <a:pt x="84" y="0"/>
                    </a:lnTo>
                    <a:lnTo>
                      <a:pt x="84" y="12"/>
                    </a:lnTo>
                    <a:lnTo>
                      <a:pt x="90" y="12"/>
                    </a:lnTo>
                    <a:lnTo>
                      <a:pt x="96" y="18"/>
                    </a:lnTo>
                    <a:lnTo>
                      <a:pt x="102" y="12"/>
                    </a:lnTo>
                    <a:lnTo>
                      <a:pt x="102" y="18"/>
                    </a:lnTo>
                    <a:lnTo>
                      <a:pt x="108" y="24"/>
                    </a:lnTo>
                    <a:lnTo>
                      <a:pt x="108" y="66"/>
                    </a:lnTo>
                    <a:lnTo>
                      <a:pt x="108" y="12"/>
                    </a:lnTo>
                    <a:lnTo>
                      <a:pt x="120" y="0"/>
                    </a:lnTo>
                    <a:lnTo>
                      <a:pt x="114" y="0"/>
                    </a:lnTo>
                    <a:lnTo>
                      <a:pt x="120" y="12"/>
                    </a:lnTo>
                    <a:lnTo>
                      <a:pt x="127" y="18"/>
                    </a:lnTo>
                    <a:lnTo>
                      <a:pt x="127" y="12"/>
                    </a:lnTo>
                    <a:lnTo>
                      <a:pt x="133" y="18"/>
                    </a:lnTo>
                    <a:lnTo>
                      <a:pt x="133" y="12"/>
                    </a:lnTo>
                    <a:lnTo>
                      <a:pt x="133" y="18"/>
                    </a:lnTo>
                    <a:lnTo>
                      <a:pt x="139" y="12"/>
                    </a:lnTo>
                    <a:lnTo>
                      <a:pt x="139" y="42"/>
                    </a:lnTo>
                    <a:lnTo>
                      <a:pt x="145" y="54"/>
                    </a:lnTo>
                    <a:lnTo>
                      <a:pt x="145" y="66"/>
                    </a:lnTo>
                    <a:lnTo>
                      <a:pt x="145" y="12"/>
                    </a:lnTo>
                    <a:lnTo>
                      <a:pt x="157" y="0"/>
                    </a:lnTo>
                    <a:lnTo>
                      <a:pt x="151" y="0"/>
                    </a:lnTo>
                    <a:lnTo>
                      <a:pt x="157" y="12"/>
                    </a:lnTo>
                    <a:lnTo>
                      <a:pt x="163" y="12"/>
                    </a:lnTo>
                    <a:lnTo>
                      <a:pt x="169" y="18"/>
                    </a:lnTo>
                    <a:lnTo>
                      <a:pt x="175" y="12"/>
                    </a:lnTo>
                    <a:lnTo>
                      <a:pt x="175" y="54"/>
                    </a:lnTo>
                    <a:lnTo>
                      <a:pt x="181" y="66"/>
                    </a:lnTo>
                    <a:lnTo>
                      <a:pt x="181" y="12"/>
                    </a:lnTo>
                    <a:lnTo>
                      <a:pt x="193" y="0"/>
                    </a:lnTo>
                    <a:lnTo>
                      <a:pt x="193" y="18"/>
                    </a:lnTo>
                    <a:lnTo>
                      <a:pt x="187" y="0"/>
                    </a:lnTo>
                    <a:lnTo>
                      <a:pt x="193" y="12"/>
                    </a:lnTo>
                    <a:lnTo>
                      <a:pt x="199" y="18"/>
                    </a:lnTo>
                    <a:lnTo>
                      <a:pt x="211" y="18"/>
                    </a:lnTo>
                    <a:lnTo>
                      <a:pt x="211" y="66"/>
                    </a:lnTo>
                    <a:lnTo>
                      <a:pt x="217" y="60"/>
                    </a:lnTo>
                    <a:lnTo>
                      <a:pt x="217" y="12"/>
                    </a:lnTo>
                    <a:lnTo>
                      <a:pt x="229" y="0"/>
                    </a:lnTo>
                    <a:lnTo>
                      <a:pt x="223" y="0"/>
                    </a:lnTo>
                    <a:lnTo>
                      <a:pt x="229" y="18"/>
                    </a:lnTo>
                    <a:lnTo>
                      <a:pt x="241" y="18"/>
                    </a:lnTo>
                    <a:lnTo>
                      <a:pt x="247" y="24"/>
                    </a:lnTo>
                    <a:lnTo>
                      <a:pt x="247" y="72"/>
                    </a:lnTo>
                    <a:lnTo>
                      <a:pt x="253" y="66"/>
                    </a:lnTo>
                    <a:lnTo>
                      <a:pt x="253" y="12"/>
                    </a:lnTo>
                    <a:lnTo>
                      <a:pt x="265" y="0"/>
                    </a:lnTo>
                    <a:lnTo>
                      <a:pt x="259" y="0"/>
                    </a:lnTo>
                    <a:lnTo>
                      <a:pt x="265" y="18"/>
                    </a:lnTo>
                    <a:lnTo>
                      <a:pt x="271" y="18"/>
                    </a:lnTo>
                    <a:lnTo>
                      <a:pt x="277" y="18"/>
                    </a:lnTo>
                    <a:lnTo>
                      <a:pt x="283" y="24"/>
                    </a:lnTo>
                    <a:lnTo>
                      <a:pt x="283" y="66"/>
                    </a:lnTo>
                    <a:lnTo>
                      <a:pt x="289" y="60"/>
                    </a:lnTo>
                    <a:lnTo>
                      <a:pt x="289" y="12"/>
                    </a:lnTo>
                    <a:lnTo>
                      <a:pt x="295" y="6"/>
                    </a:lnTo>
                    <a:lnTo>
                      <a:pt x="307" y="18"/>
                    </a:lnTo>
                    <a:lnTo>
                      <a:pt x="301" y="18"/>
                    </a:lnTo>
                    <a:lnTo>
                      <a:pt x="307" y="18"/>
                    </a:lnTo>
                    <a:lnTo>
                      <a:pt x="313" y="18"/>
                    </a:lnTo>
                    <a:lnTo>
                      <a:pt x="319" y="24"/>
                    </a:lnTo>
                    <a:lnTo>
                      <a:pt x="319" y="72"/>
                    </a:lnTo>
                    <a:lnTo>
                      <a:pt x="319" y="18"/>
                    </a:lnTo>
                    <a:lnTo>
                      <a:pt x="319" y="48"/>
                    </a:lnTo>
                    <a:lnTo>
                      <a:pt x="325" y="36"/>
                    </a:lnTo>
                    <a:lnTo>
                      <a:pt x="325" y="12"/>
                    </a:lnTo>
                    <a:lnTo>
                      <a:pt x="331" y="6"/>
                    </a:lnTo>
                    <a:lnTo>
                      <a:pt x="343" y="18"/>
                    </a:lnTo>
                    <a:lnTo>
                      <a:pt x="337" y="18"/>
                    </a:lnTo>
                    <a:lnTo>
                      <a:pt x="343" y="18"/>
                    </a:lnTo>
                    <a:lnTo>
                      <a:pt x="355" y="18"/>
                    </a:lnTo>
                    <a:lnTo>
                      <a:pt x="355" y="72"/>
                    </a:lnTo>
                    <a:lnTo>
                      <a:pt x="355" y="18"/>
                    </a:lnTo>
                    <a:lnTo>
                      <a:pt x="355" y="42"/>
                    </a:lnTo>
                    <a:lnTo>
                      <a:pt x="361" y="36"/>
                    </a:lnTo>
                    <a:lnTo>
                      <a:pt x="361" y="18"/>
                    </a:lnTo>
                    <a:lnTo>
                      <a:pt x="373" y="6"/>
                    </a:lnTo>
                    <a:lnTo>
                      <a:pt x="367" y="6"/>
                    </a:lnTo>
                    <a:lnTo>
                      <a:pt x="373" y="18"/>
                    </a:lnTo>
                    <a:lnTo>
                      <a:pt x="379" y="18"/>
                    </a:lnTo>
                    <a:lnTo>
                      <a:pt x="392" y="18"/>
                    </a:lnTo>
                    <a:lnTo>
                      <a:pt x="392" y="72"/>
                    </a:lnTo>
                    <a:lnTo>
                      <a:pt x="392" y="18"/>
                    </a:lnTo>
                    <a:lnTo>
                      <a:pt x="392" y="36"/>
                    </a:lnTo>
                    <a:lnTo>
                      <a:pt x="398" y="30"/>
                    </a:lnTo>
                    <a:lnTo>
                      <a:pt x="398" y="12"/>
                    </a:lnTo>
                    <a:lnTo>
                      <a:pt x="404" y="6"/>
                    </a:lnTo>
                    <a:lnTo>
                      <a:pt x="416" y="18"/>
                    </a:lnTo>
                    <a:lnTo>
                      <a:pt x="410" y="18"/>
                    </a:lnTo>
                    <a:lnTo>
                      <a:pt x="416" y="18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" name="Freeform 148">
                <a:extLst>
                  <a:ext uri="{FF2B5EF4-FFF2-40B4-BE49-F238E27FC236}">
                    <a16:creationId xmlns:a16="http://schemas.microsoft.com/office/drawing/2014/main" id="{89606F90-CDB3-0C45-842B-0A20EF415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3" y="2353"/>
                <a:ext cx="114" cy="44"/>
              </a:xfrm>
              <a:custGeom>
                <a:avLst/>
                <a:gdLst>
                  <a:gd name="T0" fmla="*/ 0 w 445"/>
                  <a:gd name="T1" fmla="*/ 5 h 84"/>
                  <a:gd name="T2" fmla="*/ 0 w 445"/>
                  <a:gd name="T3" fmla="*/ 8 h 84"/>
                  <a:gd name="T4" fmla="*/ 0 w 445"/>
                  <a:gd name="T5" fmla="*/ 2 h 84"/>
                  <a:gd name="T6" fmla="*/ 0 w 445"/>
                  <a:gd name="T7" fmla="*/ 4 h 84"/>
                  <a:gd name="T8" fmla="*/ 0 w 445"/>
                  <a:gd name="T9" fmla="*/ 4 h 84"/>
                  <a:gd name="T10" fmla="*/ 0 w 445"/>
                  <a:gd name="T11" fmla="*/ 6 h 84"/>
                  <a:gd name="T12" fmla="*/ 0 w 445"/>
                  <a:gd name="T13" fmla="*/ 2 h 84"/>
                  <a:gd name="T14" fmla="*/ 0 w 445"/>
                  <a:gd name="T15" fmla="*/ 4 h 84"/>
                  <a:gd name="T16" fmla="*/ 0 w 445"/>
                  <a:gd name="T17" fmla="*/ 14 h 84"/>
                  <a:gd name="T18" fmla="*/ 0 w 445"/>
                  <a:gd name="T19" fmla="*/ 2 h 84"/>
                  <a:gd name="T20" fmla="*/ 0 w 445"/>
                  <a:gd name="T21" fmla="*/ 4 h 84"/>
                  <a:gd name="T22" fmla="*/ 0 w 445"/>
                  <a:gd name="T23" fmla="*/ 8 h 84"/>
                  <a:gd name="T24" fmla="*/ 0 w 445"/>
                  <a:gd name="T25" fmla="*/ 5 h 84"/>
                  <a:gd name="T26" fmla="*/ 0 w 445"/>
                  <a:gd name="T27" fmla="*/ 0 h 84"/>
                  <a:gd name="T28" fmla="*/ 0 w 445"/>
                  <a:gd name="T29" fmla="*/ 4 h 84"/>
                  <a:gd name="T30" fmla="*/ 0 w 445"/>
                  <a:gd name="T31" fmla="*/ 4 h 84"/>
                  <a:gd name="T32" fmla="*/ 0 w 445"/>
                  <a:gd name="T33" fmla="*/ 4 h 84"/>
                  <a:gd name="T34" fmla="*/ 0 w 445"/>
                  <a:gd name="T35" fmla="*/ 0 h 84"/>
                  <a:gd name="T36" fmla="*/ 0 w 445"/>
                  <a:gd name="T37" fmla="*/ 4 h 84"/>
                  <a:gd name="T38" fmla="*/ 0 w 445"/>
                  <a:gd name="T39" fmla="*/ 14 h 84"/>
                  <a:gd name="T40" fmla="*/ 0 w 445"/>
                  <a:gd name="T41" fmla="*/ 2 h 84"/>
                  <a:gd name="T42" fmla="*/ 0 w 445"/>
                  <a:gd name="T43" fmla="*/ 4 h 84"/>
                  <a:gd name="T44" fmla="*/ 0 w 445"/>
                  <a:gd name="T45" fmla="*/ 4 h 84"/>
                  <a:gd name="T46" fmla="*/ 0 w 445"/>
                  <a:gd name="T47" fmla="*/ 2 h 84"/>
                  <a:gd name="T48" fmla="*/ 0 w 445"/>
                  <a:gd name="T49" fmla="*/ 4 h 84"/>
                  <a:gd name="T50" fmla="*/ 0 w 445"/>
                  <a:gd name="T51" fmla="*/ 4 h 84"/>
                  <a:gd name="T52" fmla="*/ 0 w 445"/>
                  <a:gd name="T53" fmla="*/ 4 h 84"/>
                  <a:gd name="T54" fmla="*/ 0 w 445"/>
                  <a:gd name="T55" fmla="*/ 4 h 84"/>
                  <a:gd name="T56" fmla="*/ 0 w 445"/>
                  <a:gd name="T57" fmla="*/ 4 h 84"/>
                  <a:gd name="T58" fmla="*/ 0 w 445"/>
                  <a:gd name="T59" fmla="*/ 4 h 84"/>
                  <a:gd name="T60" fmla="*/ 0 w 445"/>
                  <a:gd name="T61" fmla="*/ 4 h 84"/>
                  <a:gd name="T62" fmla="*/ 0 w 445"/>
                  <a:gd name="T63" fmla="*/ 11 h 84"/>
                  <a:gd name="T64" fmla="*/ 0 w 445"/>
                  <a:gd name="T65" fmla="*/ 2 h 84"/>
                  <a:gd name="T66" fmla="*/ 0 w 445"/>
                  <a:gd name="T67" fmla="*/ 5 h 84"/>
                  <a:gd name="T68" fmla="*/ 0 w 445"/>
                  <a:gd name="T69" fmla="*/ 5 h 84"/>
                  <a:gd name="T70" fmla="*/ 0 w 445"/>
                  <a:gd name="T71" fmla="*/ 5 h 84"/>
                  <a:gd name="T72" fmla="*/ 0 w 445"/>
                  <a:gd name="T73" fmla="*/ 6 h 84"/>
                  <a:gd name="T74" fmla="*/ 0 w 445"/>
                  <a:gd name="T75" fmla="*/ 10 h 84"/>
                  <a:gd name="T76" fmla="*/ 0 w 445"/>
                  <a:gd name="T77" fmla="*/ 11 h 84"/>
                  <a:gd name="T78" fmla="*/ 0 w 445"/>
                  <a:gd name="T79" fmla="*/ 5 h 84"/>
                  <a:gd name="T80" fmla="*/ 0 w 445"/>
                  <a:gd name="T81" fmla="*/ 8 h 84"/>
                  <a:gd name="T82" fmla="*/ 0 w 445"/>
                  <a:gd name="T83" fmla="*/ 10 h 8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5" h="84">
                    <a:moveTo>
                      <a:pt x="0" y="18"/>
                    </a:moveTo>
                    <a:lnTo>
                      <a:pt x="6" y="18"/>
                    </a:lnTo>
                    <a:lnTo>
                      <a:pt x="12" y="24"/>
                    </a:lnTo>
                    <a:lnTo>
                      <a:pt x="12" y="72"/>
                    </a:lnTo>
                    <a:lnTo>
                      <a:pt x="12" y="18"/>
                    </a:lnTo>
                    <a:lnTo>
                      <a:pt x="12" y="36"/>
                    </a:lnTo>
                    <a:lnTo>
                      <a:pt x="18" y="30"/>
                    </a:lnTo>
                    <a:lnTo>
                      <a:pt x="18" y="12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24" y="6"/>
                    </a:lnTo>
                    <a:lnTo>
                      <a:pt x="36" y="18"/>
                    </a:lnTo>
                    <a:lnTo>
                      <a:pt x="30" y="18"/>
                    </a:lnTo>
                    <a:lnTo>
                      <a:pt x="36" y="18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48" y="66"/>
                    </a:lnTo>
                    <a:lnTo>
                      <a:pt x="48" y="30"/>
                    </a:lnTo>
                    <a:lnTo>
                      <a:pt x="54" y="24"/>
                    </a:lnTo>
                    <a:lnTo>
                      <a:pt x="54" y="12"/>
                    </a:lnTo>
                    <a:lnTo>
                      <a:pt x="60" y="6"/>
                    </a:lnTo>
                    <a:lnTo>
                      <a:pt x="72" y="18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78" y="18"/>
                    </a:lnTo>
                    <a:lnTo>
                      <a:pt x="84" y="24"/>
                    </a:lnTo>
                    <a:lnTo>
                      <a:pt x="84" y="66"/>
                    </a:lnTo>
                    <a:lnTo>
                      <a:pt x="84" y="30"/>
                    </a:lnTo>
                    <a:lnTo>
                      <a:pt x="90" y="24"/>
                    </a:lnTo>
                    <a:lnTo>
                      <a:pt x="90" y="12"/>
                    </a:lnTo>
                    <a:lnTo>
                      <a:pt x="96" y="6"/>
                    </a:lnTo>
                    <a:lnTo>
                      <a:pt x="108" y="18"/>
                    </a:lnTo>
                    <a:lnTo>
                      <a:pt x="102" y="18"/>
                    </a:lnTo>
                    <a:lnTo>
                      <a:pt x="108" y="18"/>
                    </a:lnTo>
                    <a:lnTo>
                      <a:pt x="114" y="18"/>
                    </a:lnTo>
                    <a:lnTo>
                      <a:pt x="120" y="36"/>
                    </a:lnTo>
                    <a:lnTo>
                      <a:pt x="120" y="66"/>
                    </a:lnTo>
                    <a:lnTo>
                      <a:pt x="120" y="30"/>
                    </a:lnTo>
                    <a:lnTo>
                      <a:pt x="126" y="24"/>
                    </a:lnTo>
                    <a:lnTo>
                      <a:pt x="126" y="12"/>
                    </a:lnTo>
                    <a:lnTo>
                      <a:pt x="132" y="6"/>
                    </a:lnTo>
                    <a:lnTo>
                      <a:pt x="132" y="0"/>
                    </a:lnTo>
                    <a:lnTo>
                      <a:pt x="132" y="6"/>
                    </a:lnTo>
                    <a:lnTo>
                      <a:pt x="144" y="18"/>
                    </a:lnTo>
                    <a:lnTo>
                      <a:pt x="138" y="18"/>
                    </a:lnTo>
                    <a:lnTo>
                      <a:pt x="144" y="18"/>
                    </a:lnTo>
                    <a:lnTo>
                      <a:pt x="150" y="18"/>
                    </a:lnTo>
                    <a:lnTo>
                      <a:pt x="156" y="18"/>
                    </a:lnTo>
                    <a:lnTo>
                      <a:pt x="156" y="66"/>
                    </a:lnTo>
                    <a:lnTo>
                      <a:pt x="156" y="24"/>
                    </a:lnTo>
                    <a:lnTo>
                      <a:pt x="162" y="18"/>
                    </a:lnTo>
                    <a:lnTo>
                      <a:pt x="162" y="12"/>
                    </a:lnTo>
                    <a:lnTo>
                      <a:pt x="168" y="6"/>
                    </a:lnTo>
                    <a:lnTo>
                      <a:pt x="168" y="0"/>
                    </a:lnTo>
                    <a:lnTo>
                      <a:pt x="168" y="12"/>
                    </a:lnTo>
                    <a:lnTo>
                      <a:pt x="174" y="18"/>
                    </a:lnTo>
                    <a:lnTo>
                      <a:pt x="180" y="18"/>
                    </a:lnTo>
                    <a:lnTo>
                      <a:pt x="186" y="18"/>
                    </a:lnTo>
                    <a:lnTo>
                      <a:pt x="192" y="24"/>
                    </a:lnTo>
                    <a:lnTo>
                      <a:pt x="192" y="66"/>
                    </a:lnTo>
                    <a:lnTo>
                      <a:pt x="192" y="18"/>
                    </a:lnTo>
                    <a:lnTo>
                      <a:pt x="198" y="12"/>
                    </a:lnTo>
                    <a:lnTo>
                      <a:pt x="210" y="12"/>
                    </a:lnTo>
                    <a:lnTo>
                      <a:pt x="210" y="18"/>
                    </a:lnTo>
                    <a:lnTo>
                      <a:pt x="216" y="18"/>
                    </a:lnTo>
                    <a:lnTo>
                      <a:pt x="223" y="18"/>
                    </a:lnTo>
                    <a:lnTo>
                      <a:pt x="229" y="24"/>
                    </a:lnTo>
                    <a:lnTo>
                      <a:pt x="229" y="66"/>
                    </a:lnTo>
                    <a:lnTo>
                      <a:pt x="229" y="18"/>
                    </a:lnTo>
                    <a:lnTo>
                      <a:pt x="241" y="6"/>
                    </a:lnTo>
                    <a:lnTo>
                      <a:pt x="241" y="0"/>
                    </a:lnTo>
                    <a:lnTo>
                      <a:pt x="241" y="12"/>
                    </a:lnTo>
                    <a:lnTo>
                      <a:pt x="247" y="18"/>
                    </a:lnTo>
                    <a:lnTo>
                      <a:pt x="253" y="18"/>
                    </a:lnTo>
                    <a:lnTo>
                      <a:pt x="259" y="18"/>
                    </a:lnTo>
                    <a:lnTo>
                      <a:pt x="265" y="24"/>
                    </a:lnTo>
                    <a:lnTo>
                      <a:pt x="265" y="66"/>
                    </a:lnTo>
                    <a:lnTo>
                      <a:pt x="265" y="18"/>
                    </a:lnTo>
                    <a:lnTo>
                      <a:pt x="277" y="6"/>
                    </a:lnTo>
                    <a:lnTo>
                      <a:pt x="271" y="6"/>
                    </a:lnTo>
                    <a:lnTo>
                      <a:pt x="277" y="18"/>
                    </a:lnTo>
                    <a:lnTo>
                      <a:pt x="283" y="18"/>
                    </a:lnTo>
                    <a:lnTo>
                      <a:pt x="289" y="18"/>
                    </a:lnTo>
                    <a:lnTo>
                      <a:pt x="295" y="18"/>
                    </a:lnTo>
                    <a:lnTo>
                      <a:pt x="301" y="24"/>
                    </a:lnTo>
                    <a:lnTo>
                      <a:pt x="301" y="72"/>
                    </a:lnTo>
                    <a:lnTo>
                      <a:pt x="301" y="18"/>
                    </a:lnTo>
                    <a:lnTo>
                      <a:pt x="313" y="6"/>
                    </a:lnTo>
                    <a:lnTo>
                      <a:pt x="307" y="6"/>
                    </a:lnTo>
                    <a:lnTo>
                      <a:pt x="313" y="18"/>
                    </a:lnTo>
                    <a:lnTo>
                      <a:pt x="319" y="18"/>
                    </a:lnTo>
                    <a:lnTo>
                      <a:pt x="325" y="24"/>
                    </a:lnTo>
                    <a:lnTo>
                      <a:pt x="331" y="18"/>
                    </a:lnTo>
                    <a:lnTo>
                      <a:pt x="331" y="42"/>
                    </a:lnTo>
                    <a:lnTo>
                      <a:pt x="337" y="54"/>
                    </a:lnTo>
                    <a:lnTo>
                      <a:pt x="337" y="72"/>
                    </a:lnTo>
                    <a:lnTo>
                      <a:pt x="337" y="18"/>
                    </a:lnTo>
                    <a:lnTo>
                      <a:pt x="349" y="6"/>
                    </a:lnTo>
                    <a:lnTo>
                      <a:pt x="343" y="6"/>
                    </a:lnTo>
                    <a:lnTo>
                      <a:pt x="349" y="24"/>
                    </a:lnTo>
                    <a:lnTo>
                      <a:pt x="355" y="24"/>
                    </a:lnTo>
                    <a:lnTo>
                      <a:pt x="361" y="24"/>
                    </a:lnTo>
                    <a:lnTo>
                      <a:pt x="367" y="30"/>
                    </a:lnTo>
                    <a:lnTo>
                      <a:pt x="367" y="24"/>
                    </a:lnTo>
                    <a:lnTo>
                      <a:pt x="367" y="72"/>
                    </a:lnTo>
                    <a:lnTo>
                      <a:pt x="373" y="78"/>
                    </a:lnTo>
                    <a:lnTo>
                      <a:pt x="373" y="24"/>
                    </a:lnTo>
                    <a:lnTo>
                      <a:pt x="385" y="12"/>
                    </a:lnTo>
                    <a:lnTo>
                      <a:pt x="379" y="12"/>
                    </a:lnTo>
                    <a:lnTo>
                      <a:pt x="385" y="30"/>
                    </a:lnTo>
                    <a:lnTo>
                      <a:pt x="391" y="30"/>
                    </a:lnTo>
                    <a:lnTo>
                      <a:pt x="397" y="30"/>
                    </a:lnTo>
                    <a:lnTo>
                      <a:pt x="403" y="48"/>
                    </a:lnTo>
                    <a:lnTo>
                      <a:pt x="403" y="84"/>
                    </a:lnTo>
                    <a:lnTo>
                      <a:pt x="403" y="66"/>
                    </a:lnTo>
                    <a:lnTo>
                      <a:pt x="409" y="54"/>
                    </a:lnTo>
                    <a:lnTo>
                      <a:pt x="409" y="24"/>
                    </a:lnTo>
                    <a:lnTo>
                      <a:pt x="415" y="18"/>
                    </a:lnTo>
                    <a:lnTo>
                      <a:pt x="421" y="24"/>
                    </a:lnTo>
                    <a:lnTo>
                      <a:pt x="421" y="36"/>
                    </a:lnTo>
                    <a:lnTo>
                      <a:pt x="427" y="30"/>
                    </a:lnTo>
                    <a:lnTo>
                      <a:pt x="427" y="36"/>
                    </a:lnTo>
                    <a:lnTo>
                      <a:pt x="439" y="36"/>
                    </a:lnTo>
                    <a:lnTo>
                      <a:pt x="439" y="84"/>
                    </a:lnTo>
                    <a:lnTo>
                      <a:pt x="439" y="48"/>
                    </a:lnTo>
                    <a:lnTo>
                      <a:pt x="445" y="42"/>
                    </a:lnTo>
                    <a:lnTo>
                      <a:pt x="445" y="24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" name="Freeform 149">
                <a:extLst>
                  <a:ext uri="{FF2B5EF4-FFF2-40B4-BE49-F238E27FC236}">
                    <a16:creationId xmlns:a16="http://schemas.microsoft.com/office/drawing/2014/main" id="{A2B3D939-AC53-9B4F-B88D-2DB9C3B2C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9" y="2329"/>
                <a:ext cx="118" cy="67"/>
              </a:xfrm>
              <a:custGeom>
                <a:avLst/>
                <a:gdLst>
                  <a:gd name="T0" fmla="*/ 0 w 458"/>
                  <a:gd name="T1" fmla="*/ 18 h 126"/>
                  <a:gd name="T2" fmla="*/ 0 w 458"/>
                  <a:gd name="T3" fmla="*/ 19 h 126"/>
                  <a:gd name="T4" fmla="*/ 0 w 458"/>
                  <a:gd name="T5" fmla="*/ 15 h 126"/>
                  <a:gd name="T6" fmla="*/ 0 w 458"/>
                  <a:gd name="T7" fmla="*/ 18 h 126"/>
                  <a:gd name="T8" fmla="*/ 0 w 458"/>
                  <a:gd name="T9" fmla="*/ 18 h 126"/>
                  <a:gd name="T10" fmla="*/ 0 w 458"/>
                  <a:gd name="T11" fmla="*/ 16 h 126"/>
                  <a:gd name="T12" fmla="*/ 0 w 458"/>
                  <a:gd name="T13" fmla="*/ 16 h 126"/>
                  <a:gd name="T14" fmla="*/ 0 w 458"/>
                  <a:gd name="T15" fmla="*/ 16 h 126"/>
                  <a:gd name="T16" fmla="*/ 0 w 458"/>
                  <a:gd name="T17" fmla="*/ 15 h 126"/>
                  <a:gd name="T18" fmla="*/ 0 w 458"/>
                  <a:gd name="T19" fmla="*/ 15 h 126"/>
                  <a:gd name="T20" fmla="*/ 0 w 458"/>
                  <a:gd name="T21" fmla="*/ 7 h 126"/>
                  <a:gd name="T22" fmla="*/ 0 w 458"/>
                  <a:gd name="T23" fmla="*/ 11 h 126"/>
                  <a:gd name="T24" fmla="*/ 0 w 458"/>
                  <a:gd name="T25" fmla="*/ 2 h 126"/>
                  <a:gd name="T26" fmla="*/ 0 w 458"/>
                  <a:gd name="T27" fmla="*/ 0 h 126"/>
                  <a:gd name="T28" fmla="*/ 0 w 458"/>
                  <a:gd name="T29" fmla="*/ 4 h 126"/>
                  <a:gd name="T30" fmla="*/ 0 w 458"/>
                  <a:gd name="T31" fmla="*/ 11 h 126"/>
                  <a:gd name="T32" fmla="*/ 0 w 458"/>
                  <a:gd name="T33" fmla="*/ 2 h 126"/>
                  <a:gd name="T34" fmla="*/ 0 w 458"/>
                  <a:gd name="T35" fmla="*/ 6 h 126"/>
                  <a:gd name="T36" fmla="*/ 0 w 458"/>
                  <a:gd name="T37" fmla="*/ 6 h 126"/>
                  <a:gd name="T38" fmla="*/ 0 w 458"/>
                  <a:gd name="T39" fmla="*/ 8 h 126"/>
                  <a:gd name="T40" fmla="*/ 0 w 458"/>
                  <a:gd name="T41" fmla="*/ 12 h 126"/>
                  <a:gd name="T42" fmla="*/ 0 w 458"/>
                  <a:gd name="T43" fmla="*/ 7 h 126"/>
                  <a:gd name="T44" fmla="*/ 0 w 458"/>
                  <a:gd name="T45" fmla="*/ 10 h 126"/>
                  <a:gd name="T46" fmla="*/ 0 w 458"/>
                  <a:gd name="T47" fmla="*/ 10 h 126"/>
                  <a:gd name="T48" fmla="*/ 0 w 458"/>
                  <a:gd name="T49" fmla="*/ 21 h 126"/>
                  <a:gd name="T50" fmla="*/ 0 w 458"/>
                  <a:gd name="T51" fmla="*/ 11 h 126"/>
                  <a:gd name="T52" fmla="*/ 0 w 458"/>
                  <a:gd name="T53" fmla="*/ 12 h 126"/>
                  <a:gd name="T54" fmla="*/ 0 w 458"/>
                  <a:gd name="T55" fmla="*/ 15 h 126"/>
                  <a:gd name="T56" fmla="*/ 0 w 458"/>
                  <a:gd name="T57" fmla="*/ 13 h 126"/>
                  <a:gd name="T58" fmla="*/ 0 w 458"/>
                  <a:gd name="T59" fmla="*/ 13 h 126"/>
                  <a:gd name="T60" fmla="*/ 0 w 458"/>
                  <a:gd name="T61" fmla="*/ 13 h 126"/>
                  <a:gd name="T62" fmla="*/ 0 w 458"/>
                  <a:gd name="T63" fmla="*/ 26 h 126"/>
                  <a:gd name="T64" fmla="*/ 0 w 458"/>
                  <a:gd name="T65" fmla="*/ 13 h 126"/>
                  <a:gd name="T66" fmla="*/ 0 w 458"/>
                  <a:gd name="T67" fmla="*/ 15 h 126"/>
                  <a:gd name="T68" fmla="*/ 0 w 458"/>
                  <a:gd name="T69" fmla="*/ 15 h 126"/>
                  <a:gd name="T70" fmla="*/ 0 w 458"/>
                  <a:gd name="T71" fmla="*/ 24 h 126"/>
                  <a:gd name="T72" fmla="*/ 0 w 458"/>
                  <a:gd name="T73" fmla="*/ 11 h 126"/>
                  <a:gd name="T74" fmla="*/ 0 w 458"/>
                  <a:gd name="T75" fmla="*/ 15 h 126"/>
                  <a:gd name="T76" fmla="*/ 0 w 458"/>
                  <a:gd name="T77" fmla="*/ 20 h 126"/>
                  <a:gd name="T78" fmla="*/ 0 w 458"/>
                  <a:gd name="T79" fmla="*/ 12 h 126"/>
                  <a:gd name="T80" fmla="*/ 0 w 458"/>
                  <a:gd name="T81" fmla="*/ 15 h 126"/>
                  <a:gd name="T82" fmla="*/ 0 w 458"/>
                  <a:gd name="T83" fmla="*/ 27 h 12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58" h="126">
                    <a:moveTo>
                      <a:pt x="0" y="66"/>
                    </a:moveTo>
                    <a:lnTo>
                      <a:pt x="12" y="66"/>
                    </a:lnTo>
                    <a:lnTo>
                      <a:pt x="12" y="78"/>
                    </a:lnTo>
                    <a:lnTo>
                      <a:pt x="18" y="72"/>
                    </a:lnTo>
                    <a:lnTo>
                      <a:pt x="24" y="78"/>
                    </a:lnTo>
                    <a:lnTo>
                      <a:pt x="30" y="84"/>
                    </a:lnTo>
                    <a:lnTo>
                      <a:pt x="30" y="126"/>
                    </a:lnTo>
                    <a:lnTo>
                      <a:pt x="30" y="78"/>
                    </a:lnTo>
                    <a:lnTo>
                      <a:pt x="43" y="66"/>
                    </a:lnTo>
                    <a:lnTo>
                      <a:pt x="43" y="60"/>
                    </a:lnTo>
                    <a:lnTo>
                      <a:pt x="43" y="72"/>
                    </a:lnTo>
                    <a:lnTo>
                      <a:pt x="49" y="78"/>
                    </a:lnTo>
                    <a:lnTo>
                      <a:pt x="61" y="78"/>
                    </a:lnTo>
                    <a:lnTo>
                      <a:pt x="55" y="78"/>
                    </a:lnTo>
                    <a:lnTo>
                      <a:pt x="61" y="78"/>
                    </a:lnTo>
                    <a:lnTo>
                      <a:pt x="67" y="84"/>
                    </a:lnTo>
                    <a:lnTo>
                      <a:pt x="67" y="126"/>
                    </a:lnTo>
                    <a:lnTo>
                      <a:pt x="67" y="72"/>
                    </a:lnTo>
                    <a:lnTo>
                      <a:pt x="79" y="60"/>
                    </a:lnTo>
                    <a:lnTo>
                      <a:pt x="79" y="54"/>
                    </a:lnTo>
                    <a:lnTo>
                      <a:pt x="79" y="72"/>
                    </a:lnTo>
                    <a:lnTo>
                      <a:pt x="85" y="72"/>
                    </a:lnTo>
                    <a:lnTo>
                      <a:pt x="91" y="72"/>
                    </a:lnTo>
                    <a:lnTo>
                      <a:pt x="97" y="72"/>
                    </a:lnTo>
                    <a:lnTo>
                      <a:pt x="103" y="90"/>
                    </a:lnTo>
                    <a:lnTo>
                      <a:pt x="103" y="120"/>
                    </a:lnTo>
                    <a:lnTo>
                      <a:pt x="103" y="66"/>
                    </a:lnTo>
                    <a:lnTo>
                      <a:pt x="109" y="60"/>
                    </a:lnTo>
                    <a:lnTo>
                      <a:pt x="115" y="54"/>
                    </a:lnTo>
                    <a:lnTo>
                      <a:pt x="115" y="66"/>
                    </a:lnTo>
                    <a:lnTo>
                      <a:pt x="121" y="60"/>
                    </a:lnTo>
                    <a:lnTo>
                      <a:pt x="121" y="36"/>
                    </a:lnTo>
                    <a:lnTo>
                      <a:pt x="127" y="30"/>
                    </a:lnTo>
                    <a:lnTo>
                      <a:pt x="127" y="18"/>
                    </a:lnTo>
                    <a:lnTo>
                      <a:pt x="133" y="18"/>
                    </a:lnTo>
                    <a:lnTo>
                      <a:pt x="133" y="48"/>
                    </a:lnTo>
                    <a:lnTo>
                      <a:pt x="139" y="60"/>
                    </a:lnTo>
                    <a:lnTo>
                      <a:pt x="139" y="66"/>
                    </a:lnTo>
                    <a:lnTo>
                      <a:pt x="139" y="12"/>
                    </a:lnTo>
                    <a:lnTo>
                      <a:pt x="145" y="6"/>
                    </a:lnTo>
                    <a:lnTo>
                      <a:pt x="145" y="12"/>
                    </a:lnTo>
                    <a:lnTo>
                      <a:pt x="145" y="0"/>
                    </a:lnTo>
                    <a:lnTo>
                      <a:pt x="157" y="12"/>
                    </a:lnTo>
                    <a:lnTo>
                      <a:pt x="157" y="18"/>
                    </a:lnTo>
                    <a:lnTo>
                      <a:pt x="169" y="18"/>
                    </a:lnTo>
                    <a:lnTo>
                      <a:pt x="169" y="72"/>
                    </a:lnTo>
                    <a:lnTo>
                      <a:pt x="169" y="54"/>
                    </a:lnTo>
                    <a:lnTo>
                      <a:pt x="175" y="48"/>
                    </a:lnTo>
                    <a:lnTo>
                      <a:pt x="175" y="12"/>
                    </a:lnTo>
                    <a:lnTo>
                      <a:pt x="181" y="6"/>
                    </a:lnTo>
                    <a:lnTo>
                      <a:pt x="193" y="18"/>
                    </a:lnTo>
                    <a:lnTo>
                      <a:pt x="193" y="24"/>
                    </a:lnTo>
                    <a:lnTo>
                      <a:pt x="205" y="24"/>
                    </a:lnTo>
                    <a:lnTo>
                      <a:pt x="205" y="78"/>
                    </a:lnTo>
                    <a:lnTo>
                      <a:pt x="205" y="36"/>
                    </a:lnTo>
                    <a:lnTo>
                      <a:pt x="217" y="24"/>
                    </a:lnTo>
                    <a:lnTo>
                      <a:pt x="217" y="18"/>
                    </a:lnTo>
                    <a:lnTo>
                      <a:pt x="229" y="30"/>
                    </a:lnTo>
                    <a:lnTo>
                      <a:pt x="229" y="36"/>
                    </a:lnTo>
                    <a:lnTo>
                      <a:pt x="229" y="30"/>
                    </a:lnTo>
                    <a:lnTo>
                      <a:pt x="235" y="36"/>
                    </a:lnTo>
                    <a:lnTo>
                      <a:pt x="241" y="54"/>
                    </a:lnTo>
                    <a:lnTo>
                      <a:pt x="241" y="90"/>
                    </a:lnTo>
                    <a:lnTo>
                      <a:pt x="241" y="42"/>
                    </a:lnTo>
                    <a:lnTo>
                      <a:pt x="253" y="30"/>
                    </a:lnTo>
                    <a:lnTo>
                      <a:pt x="247" y="30"/>
                    </a:lnTo>
                    <a:lnTo>
                      <a:pt x="253" y="36"/>
                    </a:lnTo>
                    <a:lnTo>
                      <a:pt x="259" y="42"/>
                    </a:lnTo>
                    <a:lnTo>
                      <a:pt x="265" y="42"/>
                    </a:lnTo>
                    <a:lnTo>
                      <a:pt x="271" y="48"/>
                    </a:lnTo>
                    <a:lnTo>
                      <a:pt x="271" y="42"/>
                    </a:lnTo>
                    <a:lnTo>
                      <a:pt x="271" y="48"/>
                    </a:lnTo>
                    <a:lnTo>
                      <a:pt x="277" y="42"/>
                    </a:lnTo>
                    <a:lnTo>
                      <a:pt x="277" y="96"/>
                    </a:lnTo>
                    <a:lnTo>
                      <a:pt x="277" y="42"/>
                    </a:lnTo>
                    <a:lnTo>
                      <a:pt x="283" y="42"/>
                    </a:lnTo>
                    <a:lnTo>
                      <a:pt x="296" y="48"/>
                    </a:lnTo>
                    <a:lnTo>
                      <a:pt x="296" y="54"/>
                    </a:lnTo>
                    <a:lnTo>
                      <a:pt x="296" y="48"/>
                    </a:lnTo>
                    <a:lnTo>
                      <a:pt x="302" y="54"/>
                    </a:lnTo>
                    <a:lnTo>
                      <a:pt x="302" y="84"/>
                    </a:lnTo>
                    <a:lnTo>
                      <a:pt x="302" y="72"/>
                    </a:lnTo>
                    <a:lnTo>
                      <a:pt x="308" y="66"/>
                    </a:lnTo>
                    <a:lnTo>
                      <a:pt x="308" y="54"/>
                    </a:lnTo>
                    <a:lnTo>
                      <a:pt x="314" y="48"/>
                    </a:lnTo>
                    <a:lnTo>
                      <a:pt x="326" y="60"/>
                    </a:lnTo>
                    <a:lnTo>
                      <a:pt x="320" y="60"/>
                    </a:lnTo>
                    <a:lnTo>
                      <a:pt x="326" y="60"/>
                    </a:lnTo>
                    <a:lnTo>
                      <a:pt x="332" y="60"/>
                    </a:lnTo>
                    <a:lnTo>
                      <a:pt x="338" y="60"/>
                    </a:lnTo>
                    <a:lnTo>
                      <a:pt x="344" y="66"/>
                    </a:lnTo>
                    <a:lnTo>
                      <a:pt x="344" y="60"/>
                    </a:lnTo>
                    <a:lnTo>
                      <a:pt x="344" y="84"/>
                    </a:lnTo>
                    <a:lnTo>
                      <a:pt x="350" y="96"/>
                    </a:lnTo>
                    <a:lnTo>
                      <a:pt x="350" y="114"/>
                    </a:lnTo>
                    <a:lnTo>
                      <a:pt x="350" y="60"/>
                    </a:lnTo>
                    <a:lnTo>
                      <a:pt x="356" y="54"/>
                    </a:lnTo>
                    <a:lnTo>
                      <a:pt x="356" y="60"/>
                    </a:lnTo>
                    <a:lnTo>
                      <a:pt x="356" y="54"/>
                    </a:lnTo>
                    <a:lnTo>
                      <a:pt x="362" y="60"/>
                    </a:lnTo>
                    <a:lnTo>
                      <a:pt x="362" y="66"/>
                    </a:lnTo>
                    <a:lnTo>
                      <a:pt x="362" y="60"/>
                    </a:lnTo>
                    <a:lnTo>
                      <a:pt x="368" y="66"/>
                    </a:lnTo>
                    <a:lnTo>
                      <a:pt x="374" y="66"/>
                    </a:lnTo>
                    <a:lnTo>
                      <a:pt x="380" y="84"/>
                    </a:lnTo>
                    <a:lnTo>
                      <a:pt x="380" y="120"/>
                    </a:lnTo>
                    <a:lnTo>
                      <a:pt x="386" y="108"/>
                    </a:lnTo>
                    <a:lnTo>
                      <a:pt x="386" y="60"/>
                    </a:lnTo>
                    <a:lnTo>
                      <a:pt x="398" y="48"/>
                    </a:lnTo>
                    <a:lnTo>
                      <a:pt x="392" y="48"/>
                    </a:lnTo>
                    <a:lnTo>
                      <a:pt x="398" y="66"/>
                    </a:lnTo>
                    <a:lnTo>
                      <a:pt x="404" y="66"/>
                    </a:lnTo>
                    <a:lnTo>
                      <a:pt x="410" y="66"/>
                    </a:lnTo>
                    <a:lnTo>
                      <a:pt x="416" y="72"/>
                    </a:lnTo>
                    <a:lnTo>
                      <a:pt x="416" y="120"/>
                    </a:lnTo>
                    <a:lnTo>
                      <a:pt x="416" y="90"/>
                    </a:lnTo>
                    <a:lnTo>
                      <a:pt x="422" y="84"/>
                    </a:lnTo>
                    <a:lnTo>
                      <a:pt x="422" y="60"/>
                    </a:lnTo>
                    <a:lnTo>
                      <a:pt x="428" y="54"/>
                    </a:lnTo>
                    <a:lnTo>
                      <a:pt x="440" y="66"/>
                    </a:lnTo>
                    <a:lnTo>
                      <a:pt x="434" y="66"/>
                    </a:lnTo>
                    <a:lnTo>
                      <a:pt x="440" y="66"/>
                    </a:lnTo>
                    <a:lnTo>
                      <a:pt x="446" y="72"/>
                    </a:lnTo>
                    <a:lnTo>
                      <a:pt x="452" y="66"/>
                    </a:lnTo>
                    <a:lnTo>
                      <a:pt x="452" y="120"/>
                    </a:lnTo>
                    <a:lnTo>
                      <a:pt x="452" y="78"/>
                    </a:lnTo>
                    <a:lnTo>
                      <a:pt x="458" y="72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" name="Freeform 150">
                <a:extLst>
                  <a:ext uri="{FF2B5EF4-FFF2-40B4-BE49-F238E27FC236}">
                    <a16:creationId xmlns:a16="http://schemas.microsoft.com/office/drawing/2014/main" id="{49D54F0C-B862-9349-915B-A7897848F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9" y="2356"/>
                <a:ext cx="49" cy="41"/>
              </a:xfrm>
              <a:custGeom>
                <a:avLst/>
                <a:gdLst>
                  <a:gd name="T0" fmla="*/ 0 w 193"/>
                  <a:gd name="T1" fmla="*/ 6 h 78"/>
                  <a:gd name="T2" fmla="*/ 0 w 193"/>
                  <a:gd name="T3" fmla="*/ 2 h 78"/>
                  <a:gd name="T4" fmla="*/ 0 w 193"/>
                  <a:gd name="T5" fmla="*/ 2 h 78"/>
                  <a:gd name="T6" fmla="*/ 0 w 193"/>
                  <a:gd name="T7" fmla="*/ 6 h 78"/>
                  <a:gd name="T8" fmla="*/ 0 w 193"/>
                  <a:gd name="T9" fmla="*/ 4 h 78"/>
                  <a:gd name="T10" fmla="*/ 0 w 193"/>
                  <a:gd name="T11" fmla="*/ 6 h 78"/>
                  <a:gd name="T12" fmla="*/ 0 w 193"/>
                  <a:gd name="T13" fmla="*/ 7 h 78"/>
                  <a:gd name="T14" fmla="*/ 0 w 193"/>
                  <a:gd name="T15" fmla="*/ 17 h 78"/>
                  <a:gd name="T16" fmla="*/ 0 w 193"/>
                  <a:gd name="T17" fmla="*/ 6 h 78"/>
                  <a:gd name="T18" fmla="*/ 0 w 193"/>
                  <a:gd name="T19" fmla="*/ 4 h 78"/>
                  <a:gd name="T20" fmla="*/ 0 w 193"/>
                  <a:gd name="T21" fmla="*/ 2 h 78"/>
                  <a:gd name="T22" fmla="*/ 0 w 193"/>
                  <a:gd name="T23" fmla="*/ 2 h 78"/>
                  <a:gd name="T24" fmla="*/ 0 w 193"/>
                  <a:gd name="T25" fmla="*/ 4 h 78"/>
                  <a:gd name="T26" fmla="*/ 0 w 193"/>
                  <a:gd name="T27" fmla="*/ 6 h 78"/>
                  <a:gd name="T28" fmla="*/ 0 w 193"/>
                  <a:gd name="T29" fmla="*/ 4 h 78"/>
                  <a:gd name="T30" fmla="*/ 0 w 193"/>
                  <a:gd name="T31" fmla="*/ 4 h 78"/>
                  <a:gd name="T32" fmla="*/ 0 w 193"/>
                  <a:gd name="T33" fmla="*/ 6 h 78"/>
                  <a:gd name="T34" fmla="*/ 0 w 193"/>
                  <a:gd name="T35" fmla="*/ 6 h 78"/>
                  <a:gd name="T36" fmla="*/ 0 w 193"/>
                  <a:gd name="T37" fmla="*/ 7 h 78"/>
                  <a:gd name="T38" fmla="*/ 0 w 193"/>
                  <a:gd name="T39" fmla="*/ 17 h 78"/>
                  <a:gd name="T40" fmla="*/ 0 w 193"/>
                  <a:gd name="T41" fmla="*/ 6 h 78"/>
                  <a:gd name="T42" fmla="*/ 0 w 193"/>
                  <a:gd name="T43" fmla="*/ 4 h 78"/>
                  <a:gd name="T44" fmla="*/ 0 w 193"/>
                  <a:gd name="T45" fmla="*/ 2 h 78"/>
                  <a:gd name="T46" fmla="*/ 0 w 193"/>
                  <a:gd name="T47" fmla="*/ 4 h 78"/>
                  <a:gd name="T48" fmla="*/ 0 w 193"/>
                  <a:gd name="T49" fmla="*/ 4 h 78"/>
                  <a:gd name="T50" fmla="*/ 0 w 193"/>
                  <a:gd name="T51" fmla="*/ 4 h 78"/>
                  <a:gd name="T52" fmla="*/ 0 w 193"/>
                  <a:gd name="T53" fmla="*/ 4 h 78"/>
                  <a:gd name="T54" fmla="*/ 0 w 193"/>
                  <a:gd name="T55" fmla="*/ 8 h 78"/>
                  <a:gd name="T56" fmla="*/ 0 w 193"/>
                  <a:gd name="T57" fmla="*/ 11 h 78"/>
                  <a:gd name="T58" fmla="*/ 0 w 193"/>
                  <a:gd name="T59" fmla="*/ 13 h 78"/>
                  <a:gd name="T60" fmla="*/ 0 w 193"/>
                  <a:gd name="T61" fmla="*/ 15 h 78"/>
                  <a:gd name="T62" fmla="*/ 0 w 193"/>
                  <a:gd name="T63" fmla="*/ 2 h 78"/>
                  <a:gd name="T64" fmla="*/ 0 w 193"/>
                  <a:gd name="T65" fmla="*/ 0 h 78"/>
                  <a:gd name="T66" fmla="*/ 0 w 193"/>
                  <a:gd name="T67" fmla="*/ 0 h 78"/>
                  <a:gd name="T68" fmla="*/ 0 w 193"/>
                  <a:gd name="T69" fmla="*/ 2 h 78"/>
                  <a:gd name="T70" fmla="*/ 0 w 193"/>
                  <a:gd name="T71" fmla="*/ 2 h 78"/>
                  <a:gd name="T72" fmla="*/ 0 w 193"/>
                  <a:gd name="T73" fmla="*/ 2 h 78"/>
                  <a:gd name="T74" fmla="*/ 0 w 193"/>
                  <a:gd name="T75" fmla="*/ 15 h 78"/>
                  <a:gd name="T76" fmla="*/ 0 w 193"/>
                  <a:gd name="T77" fmla="*/ 2 h 78"/>
                  <a:gd name="T78" fmla="*/ 0 w 193"/>
                  <a:gd name="T79" fmla="*/ 8 h 78"/>
                  <a:gd name="T80" fmla="*/ 0 w 193"/>
                  <a:gd name="T81" fmla="*/ 7 h 78"/>
                  <a:gd name="T82" fmla="*/ 0 w 193"/>
                  <a:gd name="T83" fmla="*/ 2 h 78"/>
                  <a:gd name="T84" fmla="*/ 0 w 193"/>
                  <a:gd name="T85" fmla="*/ 2 h 78"/>
                  <a:gd name="T86" fmla="*/ 0 w 193"/>
                  <a:gd name="T87" fmla="*/ 0 h 78"/>
                  <a:gd name="T88" fmla="*/ 0 w 193"/>
                  <a:gd name="T89" fmla="*/ 2 h 78"/>
                  <a:gd name="T90" fmla="*/ 0 w 193"/>
                  <a:gd name="T91" fmla="*/ 4 h 78"/>
                  <a:gd name="T92" fmla="*/ 0 w 193"/>
                  <a:gd name="T93" fmla="*/ 2 h 78"/>
                  <a:gd name="T94" fmla="*/ 0 w 193"/>
                  <a:gd name="T95" fmla="*/ 4 h 78"/>
                  <a:gd name="T96" fmla="*/ 0 w 193"/>
                  <a:gd name="T97" fmla="*/ 2 h 78"/>
                  <a:gd name="T98" fmla="*/ 0 w 193"/>
                  <a:gd name="T99" fmla="*/ 4 h 78"/>
                  <a:gd name="T100" fmla="*/ 0 w 193"/>
                  <a:gd name="T101" fmla="*/ 2 h 78"/>
                  <a:gd name="T102" fmla="*/ 0 w 193"/>
                  <a:gd name="T103" fmla="*/ 15 h 78"/>
                  <a:gd name="T104" fmla="*/ 0 w 193"/>
                  <a:gd name="T105" fmla="*/ 6 h 78"/>
                  <a:gd name="T106" fmla="*/ 0 w 193"/>
                  <a:gd name="T107" fmla="*/ 4 h 78"/>
                  <a:gd name="T108" fmla="*/ 0 w 193"/>
                  <a:gd name="T109" fmla="*/ 2 h 78"/>
                  <a:gd name="T110" fmla="*/ 0 w 193"/>
                  <a:gd name="T111" fmla="*/ 2 h 78"/>
                  <a:gd name="T112" fmla="*/ 0 w 193"/>
                  <a:gd name="T113" fmla="*/ 2 h 78"/>
                  <a:gd name="T114" fmla="*/ 0 w 193"/>
                  <a:gd name="T115" fmla="*/ 2 h 7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93" h="78">
                    <a:moveTo>
                      <a:pt x="0" y="24"/>
                    </a:moveTo>
                    <a:lnTo>
                      <a:pt x="0" y="12"/>
                    </a:lnTo>
                    <a:lnTo>
                      <a:pt x="12" y="12"/>
                    </a:lnTo>
                    <a:lnTo>
                      <a:pt x="12" y="24"/>
                    </a:lnTo>
                    <a:lnTo>
                      <a:pt x="18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0" y="78"/>
                    </a:lnTo>
                    <a:lnTo>
                      <a:pt x="30" y="24"/>
                    </a:lnTo>
                    <a:lnTo>
                      <a:pt x="36" y="18"/>
                    </a:lnTo>
                    <a:lnTo>
                      <a:pt x="42" y="12"/>
                    </a:lnTo>
                    <a:lnTo>
                      <a:pt x="42" y="6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48" y="18"/>
                    </a:lnTo>
                    <a:lnTo>
                      <a:pt x="54" y="24"/>
                    </a:lnTo>
                    <a:lnTo>
                      <a:pt x="60" y="24"/>
                    </a:lnTo>
                    <a:lnTo>
                      <a:pt x="66" y="30"/>
                    </a:lnTo>
                    <a:lnTo>
                      <a:pt x="66" y="78"/>
                    </a:lnTo>
                    <a:lnTo>
                      <a:pt x="66" y="24"/>
                    </a:lnTo>
                    <a:lnTo>
                      <a:pt x="72" y="18"/>
                    </a:lnTo>
                    <a:lnTo>
                      <a:pt x="72" y="6"/>
                    </a:lnTo>
                    <a:lnTo>
                      <a:pt x="84" y="18"/>
                    </a:lnTo>
                    <a:lnTo>
                      <a:pt x="78" y="18"/>
                    </a:lnTo>
                    <a:lnTo>
                      <a:pt x="84" y="18"/>
                    </a:lnTo>
                    <a:lnTo>
                      <a:pt x="91" y="18"/>
                    </a:lnTo>
                    <a:lnTo>
                      <a:pt x="97" y="36"/>
                    </a:lnTo>
                    <a:lnTo>
                      <a:pt x="97" y="48"/>
                    </a:lnTo>
                    <a:lnTo>
                      <a:pt x="103" y="60"/>
                    </a:lnTo>
                    <a:lnTo>
                      <a:pt x="103" y="66"/>
                    </a:lnTo>
                    <a:lnTo>
                      <a:pt x="103" y="12"/>
                    </a:lnTo>
                    <a:lnTo>
                      <a:pt x="115" y="0"/>
                    </a:lnTo>
                    <a:lnTo>
                      <a:pt x="109" y="0"/>
                    </a:lnTo>
                    <a:lnTo>
                      <a:pt x="115" y="12"/>
                    </a:lnTo>
                    <a:lnTo>
                      <a:pt x="121" y="12"/>
                    </a:lnTo>
                    <a:lnTo>
                      <a:pt x="133" y="12"/>
                    </a:lnTo>
                    <a:lnTo>
                      <a:pt x="133" y="66"/>
                    </a:lnTo>
                    <a:lnTo>
                      <a:pt x="127" y="12"/>
                    </a:lnTo>
                    <a:lnTo>
                      <a:pt x="133" y="36"/>
                    </a:lnTo>
                    <a:lnTo>
                      <a:pt x="139" y="30"/>
                    </a:lnTo>
                    <a:lnTo>
                      <a:pt x="139" y="12"/>
                    </a:lnTo>
                    <a:lnTo>
                      <a:pt x="145" y="6"/>
                    </a:lnTo>
                    <a:lnTo>
                      <a:pt x="145" y="0"/>
                    </a:lnTo>
                    <a:lnTo>
                      <a:pt x="157" y="12"/>
                    </a:lnTo>
                    <a:lnTo>
                      <a:pt x="157" y="18"/>
                    </a:lnTo>
                    <a:lnTo>
                      <a:pt x="157" y="12"/>
                    </a:lnTo>
                    <a:lnTo>
                      <a:pt x="163" y="18"/>
                    </a:lnTo>
                    <a:lnTo>
                      <a:pt x="163" y="12"/>
                    </a:lnTo>
                    <a:lnTo>
                      <a:pt x="163" y="18"/>
                    </a:lnTo>
                    <a:lnTo>
                      <a:pt x="169" y="12"/>
                    </a:lnTo>
                    <a:lnTo>
                      <a:pt x="169" y="66"/>
                    </a:lnTo>
                    <a:lnTo>
                      <a:pt x="169" y="24"/>
                    </a:lnTo>
                    <a:lnTo>
                      <a:pt x="175" y="18"/>
                    </a:lnTo>
                    <a:lnTo>
                      <a:pt x="175" y="6"/>
                    </a:lnTo>
                    <a:lnTo>
                      <a:pt x="187" y="6"/>
                    </a:lnTo>
                    <a:lnTo>
                      <a:pt x="187" y="12"/>
                    </a:lnTo>
                    <a:lnTo>
                      <a:pt x="193" y="12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" name="Freeform 151">
                <a:extLst>
                  <a:ext uri="{FF2B5EF4-FFF2-40B4-BE49-F238E27FC236}">
                    <a16:creationId xmlns:a16="http://schemas.microsoft.com/office/drawing/2014/main" id="{565B4C06-6D0D-994C-A388-3764D9A2B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" y="2254"/>
                <a:ext cx="107" cy="43"/>
              </a:xfrm>
              <a:custGeom>
                <a:avLst/>
                <a:gdLst>
                  <a:gd name="T0" fmla="*/ 0 w 415"/>
                  <a:gd name="T1" fmla="*/ 15 h 83"/>
                  <a:gd name="T2" fmla="*/ 0 w 415"/>
                  <a:gd name="T3" fmla="*/ 6 h 83"/>
                  <a:gd name="T4" fmla="*/ 0 w 415"/>
                  <a:gd name="T5" fmla="*/ 7 h 83"/>
                  <a:gd name="T6" fmla="*/ 0 w 415"/>
                  <a:gd name="T7" fmla="*/ 7 h 83"/>
                  <a:gd name="T8" fmla="*/ 0 w 415"/>
                  <a:gd name="T9" fmla="*/ 16 h 83"/>
                  <a:gd name="T10" fmla="*/ 0 w 415"/>
                  <a:gd name="T11" fmla="*/ 5 h 83"/>
                  <a:gd name="T12" fmla="*/ 0 w 415"/>
                  <a:gd name="T13" fmla="*/ 6 h 83"/>
                  <a:gd name="T14" fmla="*/ 0 w 415"/>
                  <a:gd name="T15" fmla="*/ 6 h 83"/>
                  <a:gd name="T16" fmla="*/ 0 w 415"/>
                  <a:gd name="T17" fmla="*/ 15 h 83"/>
                  <a:gd name="T18" fmla="*/ 0 w 415"/>
                  <a:gd name="T19" fmla="*/ 7 h 83"/>
                  <a:gd name="T20" fmla="*/ 0 w 415"/>
                  <a:gd name="T21" fmla="*/ 7 h 83"/>
                  <a:gd name="T22" fmla="*/ 0 w 415"/>
                  <a:gd name="T23" fmla="*/ 5 h 83"/>
                  <a:gd name="T24" fmla="*/ 0 w 415"/>
                  <a:gd name="T25" fmla="*/ 11 h 83"/>
                  <a:gd name="T26" fmla="*/ 0 w 415"/>
                  <a:gd name="T27" fmla="*/ 2 h 83"/>
                  <a:gd name="T28" fmla="*/ 0 w 415"/>
                  <a:gd name="T29" fmla="*/ 5 h 83"/>
                  <a:gd name="T30" fmla="*/ 0 w 415"/>
                  <a:gd name="T31" fmla="*/ 13 h 83"/>
                  <a:gd name="T32" fmla="*/ 0 w 415"/>
                  <a:gd name="T33" fmla="*/ 2 h 83"/>
                  <a:gd name="T34" fmla="*/ 0 w 415"/>
                  <a:gd name="T35" fmla="*/ 5 h 83"/>
                  <a:gd name="T36" fmla="*/ 0 w 415"/>
                  <a:gd name="T37" fmla="*/ 10 h 83"/>
                  <a:gd name="T38" fmla="*/ 0 w 415"/>
                  <a:gd name="T39" fmla="*/ 2 h 83"/>
                  <a:gd name="T40" fmla="*/ 0 w 415"/>
                  <a:gd name="T41" fmla="*/ 4 h 83"/>
                  <a:gd name="T42" fmla="*/ 0 w 415"/>
                  <a:gd name="T43" fmla="*/ 15 h 83"/>
                  <a:gd name="T44" fmla="*/ 0 w 415"/>
                  <a:gd name="T45" fmla="*/ 7 h 83"/>
                  <a:gd name="T46" fmla="*/ 0 w 415"/>
                  <a:gd name="T47" fmla="*/ 4 h 83"/>
                  <a:gd name="T48" fmla="*/ 0 w 415"/>
                  <a:gd name="T49" fmla="*/ 4 h 83"/>
                  <a:gd name="T50" fmla="*/ 0 w 415"/>
                  <a:gd name="T51" fmla="*/ 7 h 83"/>
                  <a:gd name="T52" fmla="*/ 0 w 415"/>
                  <a:gd name="T53" fmla="*/ 2 h 83"/>
                  <a:gd name="T54" fmla="*/ 0 w 415"/>
                  <a:gd name="T55" fmla="*/ 4 h 83"/>
                  <a:gd name="T56" fmla="*/ 0 w 415"/>
                  <a:gd name="T57" fmla="*/ 13 h 83"/>
                  <a:gd name="T58" fmla="*/ 0 w 415"/>
                  <a:gd name="T59" fmla="*/ 2 h 83"/>
                  <a:gd name="T60" fmla="*/ 0 w 415"/>
                  <a:gd name="T61" fmla="*/ 2 h 83"/>
                  <a:gd name="T62" fmla="*/ 0 w 415"/>
                  <a:gd name="T63" fmla="*/ 4 h 83"/>
                  <a:gd name="T64" fmla="*/ 0 w 415"/>
                  <a:gd name="T65" fmla="*/ 13 h 83"/>
                  <a:gd name="T66" fmla="*/ 0 w 415"/>
                  <a:gd name="T67" fmla="*/ 2 h 83"/>
                  <a:gd name="T68" fmla="*/ 0 w 415"/>
                  <a:gd name="T69" fmla="*/ 4 h 83"/>
                  <a:gd name="T70" fmla="*/ 0 w 415"/>
                  <a:gd name="T71" fmla="*/ 5 h 83"/>
                  <a:gd name="T72" fmla="*/ 0 w 415"/>
                  <a:gd name="T73" fmla="*/ 7 h 83"/>
                  <a:gd name="T74" fmla="*/ 0 w 415"/>
                  <a:gd name="T75" fmla="*/ 0 h 83"/>
                  <a:gd name="T76" fmla="*/ 0 w 415"/>
                  <a:gd name="T77" fmla="*/ 4 h 83"/>
                  <a:gd name="T78" fmla="*/ 0 w 415"/>
                  <a:gd name="T79" fmla="*/ 5 h 83"/>
                  <a:gd name="T80" fmla="*/ 0 w 415"/>
                  <a:gd name="T81" fmla="*/ 4 h 83"/>
                  <a:gd name="T82" fmla="*/ 0 w 415"/>
                  <a:gd name="T83" fmla="*/ 4 h 8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5" h="83">
                    <a:moveTo>
                      <a:pt x="0" y="35"/>
                    </a:moveTo>
                    <a:lnTo>
                      <a:pt x="6" y="29"/>
                    </a:lnTo>
                    <a:lnTo>
                      <a:pt x="6" y="71"/>
                    </a:lnTo>
                    <a:lnTo>
                      <a:pt x="12" y="77"/>
                    </a:lnTo>
                    <a:lnTo>
                      <a:pt x="12" y="83"/>
                    </a:lnTo>
                    <a:lnTo>
                      <a:pt x="12" y="29"/>
                    </a:lnTo>
                    <a:lnTo>
                      <a:pt x="18" y="24"/>
                    </a:lnTo>
                    <a:lnTo>
                      <a:pt x="30" y="35"/>
                    </a:lnTo>
                    <a:lnTo>
                      <a:pt x="24" y="35"/>
                    </a:lnTo>
                    <a:lnTo>
                      <a:pt x="30" y="35"/>
                    </a:lnTo>
                    <a:lnTo>
                      <a:pt x="36" y="29"/>
                    </a:lnTo>
                    <a:lnTo>
                      <a:pt x="42" y="35"/>
                    </a:lnTo>
                    <a:lnTo>
                      <a:pt x="42" y="65"/>
                    </a:lnTo>
                    <a:lnTo>
                      <a:pt x="48" y="71"/>
                    </a:lnTo>
                    <a:lnTo>
                      <a:pt x="48" y="77"/>
                    </a:lnTo>
                    <a:lnTo>
                      <a:pt x="48" y="24"/>
                    </a:lnTo>
                    <a:lnTo>
                      <a:pt x="54" y="18"/>
                    </a:lnTo>
                    <a:lnTo>
                      <a:pt x="54" y="24"/>
                    </a:lnTo>
                    <a:lnTo>
                      <a:pt x="54" y="18"/>
                    </a:lnTo>
                    <a:lnTo>
                      <a:pt x="66" y="29"/>
                    </a:lnTo>
                    <a:lnTo>
                      <a:pt x="60" y="29"/>
                    </a:lnTo>
                    <a:lnTo>
                      <a:pt x="66" y="29"/>
                    </a:lnTo>
                    <a:lnTo>
                      <a:pt x="72" y="35"/>
                    </a:lnTo>
                    <a:lnTo>
                      <a:pt x="72" y="29"/>
                    </a:lnTo>
                    <a:lnTo>
                      <a:pt x="72" y="35"/>
                    </a:lnTo>
                    <a:lnTo>
                      <a:pt x="78" y="41"/>
                    </a:lnTo>
                    <a:lnTo>
                      <a:pt x="78" y="71"/>
                    </a:lnTo>
                    <a:lnTo>
                      <a:pt x="84" y="77"/>
                    </a:lnTo>
                    <a:lnTo>
                      <a:pt x="84" y="83"/>
                    </a:lnTo>
                    <a:lnTo>
                      <a:pt x="84" y="35"/>
                    </a:lnTo>
                    <a:lnTo>
                      <a:pt x="96" y="24"/>
                    </a:lnTo>
                    <a:lnTo>
                      <a:pt x="90" y="24"/>
                    </a:lnTo>
                    <a:lnTo>
                      <a:pt x="96" y="35"/>
                    </a:lnTo>
                    <a:lnTo>
                      <a:pt x="102" y="29"/>
                    </a:lnTo>
                    <a:lnTo>
                      <a:pt x="108" y="29"/>
                    </a:lnTo>
                    <a:lnTo>
                      <a:pt x="114" y="24"/>
                    </a:lnTo>
                    <a:lnTo>
                      <a:pt x="114" y="71"/>
                    </a:lnTo>
                    <a:lnTo>
                      <a:pt x="120" y="53"/>
                    </a:lnTo>
                    <a:lnTo>
                      <a:pt x="120" y="18"/>
                    </a:lnTo>
                    <a:lnTo>
                      <a:pt x="126" y="12"/>
                    </a:lnTo>
                    <a:lnTo>
                      <a:pt x="126" y="6"/>
                    </a:lnTo>
                    <a:lnTo>
                      <a:pt x="132" y="12"/>
                    </a:lnTo>
                    <a:lnTo>
                      <a:pt x="132" y="24"/>
                    </a:lnTo>
                    <a:lnTo>
                      <a:pt x="138" y="24"/>
                    </a:lnTo>
                    <a:lnTo>
                      <a:pt x="150" y="24"/>
                    </a:lnTo>
                    <a:lnTo>
                      <a:pt x="150" y="71"/>
                    </a:lnTo>
                    <a:lnTo>
                      <a:pt x="150" y="65"/>
                    </a:lnTo>
                    <a:lnTo>
                      <a:pt x="156" y="59"/>
                    </a:lnTo>
                    <a:lnTo>
                      <a:pt x="156" y="18"/>
                    </a:lnTo>
                    <a:lnTo>
                      <a:pt x="162" y="12"/>
                    </a:lnTo>
                    <a:lnTo>
                      <a:pt x="174" y="24"/>
                    </a:lnTo>
                    <a:lnTo>
                      <a:pt x="168" y="24"/>
                    </a:lnTo>
                    <a:lnTo>
                      <a:pt x="174" y="24"/>
                    </a:lnTo>
                    <a:lnTo>
                      <a:pt x="186" y="24"/>
                    </a:lnTo>
                    <a:lnTo>
                      <a:pt x="186" y="71"/>
                    </a:lnTo>
                    <a:lnTo>
                      <a:pt x="186" y="47"/>
                    </a:lnTo>
                    <a:lnTo>
                      <a:pt x="192" y="41"/>
                    </a:lnTo>
                    <a:lnTo>
                      <a:pt x="192" y="18"/>
                    </a:lnTo>
                    <a:lnTo>
                      <a:pt x="204" y="6"/>
                    </a:lnTo>
                    <a:lnTo>
                      <a:pt x="198" y="6"/>
                    </a:lnTo>
                    <a:lnTo>
                      <a:pt x="204" y="18"/>
                    </a:lnTo>
                    <a:lnTo>
                      <a:pt x="210" y="18"/>
                    </a:lnTo>
                    <a:lnTo>
                      <a:pt x="216" y="18"/>
                    </a:lnTo>
                    <a:lnTo>
                      <a:pt x="222" y="24"/>
                    </a:lnTo>
                    <a:lnTo>
                      <a:pt x="222" y="71"/>
                    </a:lnTo>
                    <a:lnTo>
                      <a:pt x="222" y="18"/>
                    </a:lnTo>
                    <a:lnTo>
                      <a:pt x="222" y="41"/>
                    </a:lnTo>
                    <a:lnTo>
                      <a:pt x="228" y="35"/>
                    </a:lnTo>
                    <a:lnTo>
                      <a:pt x="228" y="12"/>
                    </a:lnTo>
                    <a:lnTo>
                      <a:pt x="235" y="6"/>
                    </a:lnTo>
                    <a:lnTo>
                      <a:pt x="247" y="18"/>
                    </a:lnTo>
                    <a:lnTo>
                      <a:pt x="241" y="18"/>
                    </a:lnTo>
                    <a:lnTo>
                      <a:pt x="247" y="18"/>
                    </a:lnTo>
                    <a:lnTo>
                      <a:pt x="253" y="18"/>
                    </a:lnTo>
                    <a:lnTo>
                      <a:pt x="259" y="24"/>
                    </a:lnTo>
                    <a:lnTo>
                      <a:pt x="259" y="71"/>
                    </a:lnTo>
                    <a:lnTo>
                      <a:pt x="259" y="35"/>
                    </a:lnTo>
                    <a:lnTo>
                      <a:pt x="265" y="29"/>
                    </a:lnTo>
                    <a:lnTo>
                      <a:pt x="265" y="12"/>
                    </a:lnTo>
                    <a:lnTo>
                      <a:pt x="271" y="6"/>
                    </a:lnTo>
                    <a:lnTo>
                      <a:pt x="283" y="18"/>
                    </a:lnTo>
                    <a:lnTo>
                      <a:pt x="277" y="18"/>
                    </a:lnTo>
                    <a:lnTo>
                      <a:pt x="283" y="18"/>
                    </a:lnTo>
                    <a:lnTo>
                      <a:pt x="289" y="18"/>
                    </a:lnTo>
                    <a:lnTo>
                      <a:pt x="295" y="35"/>
                    </a:lnTo>
                    <a:lnTo>
                      <a:pt x="295" y="65"/>
                    </a:lnTo>
                    <a:lnTo>
                      <a:pt x="295" y="35"/>
                    </a:lnTo>
                    <a:lnTo>
                      <a:pt x="301" y="29"/>
                    </a:lnTo>
                    <a:lnTo>
                      <a:pt x="301" y="12"/>
                    </a:lnTo>
                    <a:lnTo>
                      <a:pt x="307" y="6"/>
                    </a:lnTo>
                    <a:lnTo>
                      <a:pt x="307" y="0"/>
                    </a:lnTo>
                    <a:lnTo>
                      <a:pt x="307" y="6"/>
                    </a:lnTo>
                    <a:lnTo>
                      <a:pt x="319" y="18"/>
                    </a:lnTo>
                    <a:lnTo>
                      <a:pt x="313" y="18"/>
                    </a:lnTo>
                    <a:lnTo>
                      <a:pt x="319" y="18"/>
                    </a:lnTo>
                    <a:lnTo>
                      <a:pt x="325" y="18"/>
                    </a:lnTo>
                    <a:lnTo>
                      <a:pt x="331" y="24"/>
                    </a:lnTo>
                    <a:lnTo>
                      <a:pt x="331" y="65"/>
                    </a:lnTo>
                    <a:lnTo>
                      <a:pt x="331" y="29"/>
                    </a:lnTo>
                    <a:lnTo>
                      <a:pt x="337" y="24"/>
                    </a:lnTo>
                    <a:lnTo>
                      <a:pt x="337" y="12"/>
                    </a:lnTo>
                    <a:lnTo>
                      <a:pt x="343" y="6"/>
                    </a:lnTo>
                    <a:lnTo>
                      <a:pt x="355" y="18"/>
                    </a:lnTo>
                    <a:lnTo>
                      <a:pt x="349" y="18"/>
                    </a:lnTo>
                    <a:lnTo>
                      <a:pt x="355" y="18"/>
                    </a:lnTo>
                    <a:lnTo>
                      <a:pt x="361" y="18"/>
                    </a:lnTo>
                    <a:lnTo>
                      <a:pt x="367" y="24"/>
                    </a:lnTo>
                    <a:lnTo>
                      <a:pt x="367" y="71"/>
                    </a:lnTo>
                    <a:lnTo>
                      <a:pt x="367" y="41"/>
                    </a:lnTo>
                    <a:lnTo>
                      <a:pt x="373" y="35"/>
                    </a:lnTo>
                    <a:lnTo>
                      <a:pt x="373" y="12"/>
                    </a:lnTo>
                    <a:lnTo>
                      <a:pt x="379" y="6"/>
                    </a:lnTo>
                    <a:lnTo>
                      <a:pt x="379" y="0"/>
                    </a:lnTo>
                    <a:lnTo>
                      <a:pt x="385" y="6"/>
                    </a:lnTo>
                    <a:lnTo>
                      <a:pt x="385" y="18"/>
                    </a:lnTo>
                    <a:lnTo>
                      <a:pt x="391" y="18"/>
                    </a:lnTo>
                    <a:lnTo>
                      <a:pt x="397" y="24"/>
                    </a:lnTo>
                    <a:lnTo>
                      <a:pt x="397" y="18"/>
                    </a:lnTo>
                    <a:lnTo>
                      <a:pt x="397" y="24"/>
                    </a:lnTo>
                    <a:lnTo>
                      <a:pt x="403" y="18"/>
                    </a:lnTo>
                    <a:lnTo>
                      <a:pt x="403" y="71"/>
                    </a:lnTo>
                    <a:lnTo>
                      <a:pt x="403" y="18"/>
                    </a:lnTo>
                    <a:lnTo>
                      <a:pt x="403" y="53"/>
                    </a:lnTo>
                    <a:lnTo>
                      <a:pt x="409" y="47"/>
                    </a:lnTo>
                    <a:lnTo>
                      <a:pt x="409" y="18"/>
                    </a:lnTo>
                    <a:lnTo>
                      <a:pt x="415" y="12"/>
                    </a:lnTo>
                    <a:lnTo>
                      <a:pt x="415" y="18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" name="Freeform 152">
                <a:extLst>
                  <a:ext uri="{FF2B5EF4-FFF2-40B4-BE49-F238E27FC236}">
                    <a16:creationId xmlns:a16="http://schemas.microsoft.com/office/drawing/2014/main" id="{48E0FBA5-6F0A-C04F-A5D3-914C6FC2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254"/>
                <a:ext cx="114" cy="47"/>
              </a:xfrm>
              <a:custGeom>
                <a:avLst/>
                <a:gdLst>
                  <a:gd name="T0" fmla="*/ 0 w 446"/>
                  <a:gd name="T1" fmla="*/ 2 h 89"/>
                  <a:gd name="T2" fmla="*/ 0 w 446"/>
                  <a:gd name="T3" fmla="*/ 5 h 89"/>
                  <a:gd name="T4" fmla="*/ 0 w 446"/>
                  <a:gd name="T5" fmla="*/ 17 h 89"/>
                  <a:gd name="T6" fmla="*/ 0 w 446"/>
                  <a:gd name="T7" fmla="*/ 11 h 89"/>
                  <a:gd name="T8" fmla="*/ 0 w 446"/>
                  <a:gd name="T9" fmla="*/ 13 h 89"/>
                  <a:gd name="T10" fmla="*/ 0 w 446"/>
                  <a:gd name="T11" fmla="*/ 15 h 89"/>
                  <a:gd name="T12" fmla="*/ 0 w 446"/>
                  <a:gd name="T13" fmla="*/ 10 h 89"/>
                  <a:gd name="T14" fmla="*/ 0 w 446"/>
                  <a:gd name="T15" fmla="*/ 11 h 89"/>
                  <a:gd name="T16" fmla="*/ 0 w 446"/>
                  <a:gd name="T17" fmla="*/ 10 h 89"/>
                  <a:gd name="T18" fmla="*/ 0 w 446"/>
                  <a:gd name="T19" fmla="*/ 13 h 89"/>
                  <a:gd name="T20" fmla="*/ 0 w 446"/>
                  <a:gd name="T21" fmla="*/ 7 h 89"/>
                  <a:gd name="T22" fmla="*/ 0 w 446"/>
                  <a:gd name="T23" fmla="*/ 10 h 89"/>
                  <a:gd name="T24" fmla="*/ 0 w 446"/>
                  <a:gd name="T25" fmla="*/ 12 h 89"/>
                  <a:gd name="T26" fmla="*/ 0 w 446"/>
                  <a:gd name="T27" fmla="*/ 5 h 89"/>
                  <a:gd name="T28" fmla="*/ 0 w 446"/>
                  <a:gd name="T29" fmla="*/ 7 h 89"/>
                  <a:gd name="T30" fmla="*/ 0 w 446"/>
                  <a:gd name="T31" fmla="*/ 15 h 89"/>
                  <a:gd name="T32" fmla="*/ 0 w 446"/>
                  <a:gd name="T33" fmla="*/ 5 h 89"/>
                  <a:gd name="T34" fmla="*/ 0 w 446"/>
                  <a:gd name="T35" fmla="*/ 6 h 89"/>
                  <a:gd name="T36" fmla="*/ 0 w 446"/>
                  <a:gd name="T37" fmla="*/ 6 h 89"/>
                  <a:gd name="T38" fmla="*/ 0 w 446"/>
                  <a:gd name="T39" fmla="*/ 13 h 89"/>
                  <a:gd name="T40" fmla="*/ 0 w 446"/>
                  <a:gd name="T41" fmla="*/ 7 h 89"/>
                  <a:gd name="T42" fmla="*/ 0 w 446"/>
                  <a:gd name="T43" fmla="*/ 2 h 89"/>
                  <a:gd name="T44" fmla="*/ 0 w 446"/>
                  <a:gd name="T45" fmla="*/ 5 h 89"/>
                  <a:gd name="T46" fmla="*/ 0 w 446"/>
                  <a:gd name="T47" fmla="*/ 12 h 89"/>
                  <a:gd name="T48" fmla="*/ 0 w 446"/>
                  <a:gd name="T49" fmla="*/ 6 h 89"/>
                  <a:gd name="T50" fmla="*/ 0 w 446"/>
                  <a:gd name="T51" fmla="*/ 4 h 89"/>
                  <a:gd name="T52" fmla="*/ 0 w 446"/>
                  <a:gd name="T53" fmla="*/ 4 h 89"/>
                  <a:gd name="T54" fmla="*/ 0 w 446"/>
                  <a:gd name="T55" fmla="*/ 8 h 89"/>
                  <a:gd name="T56" fmla="*/ 0 w 446"/>
                  <a:gd name="T57" fmla="*/ 2 h 89"/>
                  <a:gd name="T58" fmla="*/ 0 w 446"/>
                  <a:gd name="T59" fmla="*/ 4 h 89"/>
                  <a:gd name="T60" fmla="*/ 0 w 446"/>
                  <a:gd name="T61" fmla="*/ 4 h 89"/>
                  <a:gd name="T62" fmla="*/ 0 w 446"/>
                  <a:gd name="T63" fmla="*/ 11 h 89"/>
                  <a:gd name="T64" fmla="*/ 0 w 446"/>
                  <a:gd name="T65" fmla="*/ 0 h 89"/>
                  <a:gd name="T66" fmla="*/ 0 w 446"/>
                  <a:gd name="T67" fmla="*/ 4 h 89"/>
                  <a:gd name="T68" fmla="*/ 0 w 446"/>
                  <a:gd name="T69" fmla="*/ 11 h 89"/>
                  <a:gd name="T70" fmla="*/ 0 w 446"/>
                  <a:gd name="T71" fmla="*/ 0 h 89"/>
                  <a:gd name="T72" fmla="*/ 0 w 446"/>
                  <a:gd name="T73" fmla="*/ 4 h 89"/>
                  <a:gd name="T74" fmla="*/ 0 w 446"/>
                  <a:gd name="T75" fmla="*/ 13 h 89"/>
                  <a:gd name="T76" fmla="*/ 0 w 446"/>
                  <a:gd name="T77" fmla="*/ 0 h 89"/>
                  <a:gd name="T78" fmla="*/ 0 w 446"/>
                  <a:gd name="T79" fmla="*/ 4 h 89"/>
                  <a:gd name="T80" fmla="*/ 0 w 446"/>
                  <a:gd name="T81" fmla="*/ 13 h 89"/>
                  <a:gd name="T82" fmla="*/ 0 w 446"/>
                  <a:gd name="T83" fmla="*/ 0 h 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6" h="89">
                    <a:moveTo>
                      <a:pt x="0" y="18"/>
                    </a:moveTo>
                    <a:lnTo>
                      <a:pt x="0" y="6"/>
                    </a:lnTo>
                    <a:lnTo>
                      <a:pt x="6" y="12"/>
                    </a:lnTo>
                    <a:lnTo>
                      <a:pt x="6" y="24"/>
                    </a:lnTo>
                    <a:lnTo>
                      <a:pt x="12" y="24"/>
                    </a:lnTo>
                    <a:lnTo>
                      <a:pt x="18" y="24"/>
                    </a:lnTo>
                    <a:lnTo>
                      <a:pt x="24" y="35"/>
                    </a:lnTo>
                    <a:lnTo>
                      <a:pt x="24" y="89"/>
                    </a:lnTo>
                    <a:lnTo>
                      <a:pt x="30" y="83"/>
                    </a:lnTo>
                    <a:lnTo>
                      <a:pt x="30" y="65"/>
                    </a:lnTo>
                    <a:lnTo>
                      <a:pt x="42" y="53"/>
                    </a:lnTo>
                    <a:lnTo>
                      <a:pt x="36" y="53"/>
                    </a:lnTo>
                    <a:lnTo>
                      <a:pt x="42" y="65"/>
                    </a:lnTo>
                    <a:lnTo>
                      <a:pt x="48" y="59"/>
                    </a:lnTo>
                    <a:lnTo>
                      <a:pt x="48" y="65"/>
                    </a:lnTo>
                    <a:lnTo>
                      <a:pt x="60" y="59"/>
                    </a:lnTo>
                    <a:lnTo>
                      <a:pt x="60" y="89"/>
                    </a:lnTo>
                    <a:lnTo>
                      <a:pt x="60" y="77"/>
                    </a:lnTo>
                    <a:lnTo>
                      <a:pt x="66" y="71"/>
                    </a:lnTo>
                    <a:lnTo>
                      <a:pt x="66" y="53"/>
                    </a:lnTo>
                    <a:lnTo>
                      <a:pt x="72" y="47"/>
                    </a:lnTo>
                    <a:lnTo>
                      <a:pt x="72" y="41"/>
                    </a:lnTo>
                    <a:lnTo>
                      <a:pt x="85" y="53"/>
                    </a:lnTo>
                    <a:lnTo>
                      <a:pt x="79" y="53"/>
                    </a:lnTo>
                    <a:lnTo>
                      <a:pt x="85" y="53"/>
                    </a:lnTo>
                    <a:lnTo>
                      <a:pt x="91" y="53"/>
                    </a:lnTo>
                    <a:lnTo>
                      <a:pt x="97" y="47"/>
                    </a:lnTo>
                    <a:lnTo>
                      <a:pt x="97" y="83"/>
                    </a:lnTo>
                    <a:lnTo>
                      <a:pt x="97" y="71"/>
                    </a:lnTo>
                    <a:lnTo>
                      <a:pt x="103" y="65"/>
                    </a:lnTo>
                    <a:lnTo>
                      <a:pt x="103" y="47"/>
                    </a:lnTo>
                    <a:lnTo>
                      <a:pt x="115" y="35"/>
                    </a:lnTo>
                    <a:lnTo>
                      <a:pt x="109" y="35"/>
                    </a:lnTo>
                    <a:lnTo>
                      <a:pt x="115" y="47"/>
                    </a:lnTo>
                    <a:lnTo>
                      <a:pt x="121" y="47"/>
                    </a:lnTo>
                    <a:lnTo>
                      <a:pt x="133" y="47"/>
                    </a:lnTo>
                    <a:lnTo>
                      <a:pt x="133" y="77"/>
                    </a:lnTo>
                    <a:lnTo>
                      <a:pt x="133" y="41"/>
                    </a:lnTo>
                    <a:lnTo>
                      <a:pt x="133" y="59"/>
                    </a:lnTo>
                    <a:lnTo>
                      <a:pt x="139" y="53"/>
                    </a:lnTo>
                    <a:lnTo>
                      <a:pt x="139" y="35"/>
                    </a:lnTo>
                    <a:lnTo>
                      <a:pt x="151" y="24"/>
                    </a:lnTo>
                    <a:lnTo>
                      <a:pt x="145" y="24"/>
                    </a:lnTo>
                    <a:lnTo>
                      <a:pt x="151" y="35"/>
                    </a:lnTo>
                    <a:lnTo>
                      <a:pt x="157" y="35"/>
                    </a:lnTo>
                    <a:lnTo>
                      <a:pt x="163" y="35"/>
                    </a:lnTo>
                    <a:lnTo>
                      <a:pt x="169" y="41"/>
                    </a:lnTo>
                    <a:lnTo>
                      <a:pt x="169" y="71"/>
                    </a:lnTo>
                    <a:lnTo>
                      <a:pt x="169" y="53"/>
                    </a:lnTo>
                    <a:lnTo>
                      <a:pt x="175" y="47"/>
                    </a:lnTo>
                    <a:lnTo>
                      <a:pt x="175" y="24"/>
                    </a:lnTo>
                    <a:lnTo>
                      <a:pt x="181" y="18"/>
                    </a:lnTo>
                    <a:lnTo>
                      <a:pt x="193" y="29"/>
                    </a:lnTo>
                    <a:lnTo>
                      <a:pt x="187" y="29"/>
                    </a:lnTo>
                    <a:lnTo>
                      <a:pt x="193" y="29"/>
                    </a:lnTo>
                    <a:lnTo>
                      <a:pt x="199" y="24"/>
                    </a:lnTo>
                    <a:lnTo>
                      <a:pt x="199" y="29"/>
                    </a:lnTo>
                    <a:lnTo>
                      <a:pt x="199" y="24"/>
                    </a:lnTo>
                    <a:lnTo>
                      <a:pt x="205" y="29"/>
                    </a:lnTo>
                    <a:lnTo>
                      <a:pt x="205" y="65"/>
                    </a:lnTo>
                    <a:lnTo>
                      <a:pt x="205" y="24"/>
                    </a:lnTo>
                    <a:lnTo>
                      <a:pt x="205" y="41"/>
                    </a:lnTo>
                    <a:lnTo>
                      <a:pt x="211" y="35"/>
                    </a:lnTo>
                    <a:lnTo>
                      <a:pt x="211" y="18"/>
                    </a:lnTo>
                    <a:lnTo>
                      <a:pt x="217" y="12"/>
                    </a:lnTo>
                    <a:lnTo>
                      <a:pt x="217" y="6"/>
                    </a:lnTo>
                    <a:lnTo>
                      <a:pt x="217" y="12"/>
                    </a:lnTo>
                    <a:lnTo>
                      <a:pt x="229" y="24"/>
                    </a:lnTo>
                    <a:lnTo>
                      <a:pt x="223" y="24"/>
                    </a:lnTo>
                    <a:lnTo>
                      <a:pt x="229" y="24"/>
                    </a:lnTo>
                    <a:lnTo>
                      <a:pt x="241" y="24"/>
                    </a:lnTo>
                    <a:lnTo>
                      <a:pt x="241" y="59"/>
                    </a:lnTo>
                    <a:lnTo>
                      <a:pt x="241" y="18"/>
                    </a:lnTo>
                    <a:lnTo>
                      <a:pt x="241" y="35"/>
                    </a:lnTo>
                    <a:lnTo>
                      <a:pt x="247" y="29"/>
                    </a:lnTo>
                    <a:lnTo>
                      <a:pt x="247" y="12"/>
                    </a:lnTo>
                    <a:lnTo>
                      <a:pt x="253" y="6"/>
                    </a:lnTo>
                    <a:lnTo>
                      <a:pt x="265" y="18"/>
                    </a:lnTo>
                    <a:lnTo>
                      <a:pt x="259" y="18"/>
                    </a:lnTo>
                    <a:lnTo>
                      <a:pt x="265" y="18"/>
                    </a:lnTo>
                    <a:lnTo>
                      <a:pt x="271" y="18"/>
                    </a:lnTo>
                    <a:lnTo>
                      <a:pt x="277" y="24"/>
                    </a:lnTo>
                    <a:lnTo>
                      <a:pt x="277" y="59"/>
                    </a:lnTo>
                    <a:lnTo>
                      <a:pt x="277" y="41"/>
                    </a:lnTo>
                    <a:lnTo>
                      <a:pt x="283" y="35"/>
                    </a:lnTo>
                    <a:lnTo>
                      <a:pt x="283" y="12"/>
                    </a:lnTo>
                    <a:lnTo>
                      <a:pt x="289" y="6"/>
                    </a:lnTo>
                    <a:lnTo>
                      <a:pt x="289" y="0"/>
                    </a:lnTo>
                    <a:lnTo>
                      <a:pt x="289" y="6"/>
                    </a:lnTo>
                    <a:lnTo>
                      <a:pt x="301" y="18"/>
                    </a:lnTo>
                    <a:lnTo>
                      <a:pt x="295" y="18"/>
                    </a:lnTo>
                    <a:lnTo>
                      <a:pt x="301" y="18"/>
                    </a:lnTo>
                    <a:lnTo>
                      <a:pt x="307" y="18"/>
                    </a:lnTo>
                    <a:lnTo>
                      <a:pt x="313" y="24"/>
                    </a:lnTo>
                    <a:lnTo>
                      <a:pt x="313" y="59"/>
                    </a:lnTo>
                    <a:lnTo>
                      <a:pt x="313" y="53"/>
                    </a:lnTo>
                    <a:lnTo>
                      <a:pt x="319" y="41"/>
                    </a:lnTo>
                    <a:lnTo>
                      <a:pt x="319" y="12"/>
                    </a:lnTo>
                    <a:lnTo>
                      <a:pt x="332" y="0"/>
                    </a:lnTo>
                    <a:lnTo>
                      <a:pt x="325" y="0"/>
                    </a:lnTo>
                    <a:lnTo>
                      <a:pt x="332" y="18"/>
                    </a:lnTo>
                    <a:lnTo>
                      <a:pt x="338" y="18"/>
                    </a:lnTo>
                    <a:lnTo>
                      <a:pt x="350" y="18"/>
                    </a:lnTo>
                    <a:lnTo>
                      <a:pt x="350" y="59"/>
                    </a:lnTo>
                    <a:lnTo>
                      <a:pt x="356" y="53"/>
                    </a:lnTo>
                    <a:lnTo>
                      <a:pt x="356" y="12"/>
                    </a:lnTo>
                    <a:lnTo>
                      <a:pt x="368" y="0"/>
                    </a:lnTo>
                    <a:lnTo>
                      <a:pt x="362" y="0"/>
                    </a:lnTo>
                    <a:lnTo>
                      <a:pt x="368" y="18"/>
                    </a:lnTo>
                    <a:lnTo>
                      <a:pt x="374" y="18"/>
                    </a:lnTo>
                    <a:lnTo>
                      <a:pt x="386" y="18"/>
                    </a:lnTo>
                    <a:lnTo>
                      <a:pt x="386" y="47"/>
                    </a:lnTo>
                    <a:lnTo>
                      <a:pt x="392" y="53"/>
                    </a:lnTo>
                    <a:lnTo>
                      <a:pt x="392" y="65"/>
                    </a:lnTo>
                    <a:lnTo>
                      <a:pt x="392" y="12"/>
                    </a:lnTo>
                    <a:lnTo>
                      <a:pt x="398" y="6"/>
                    </a:lnTo>
                    <a:lnTo>
                      <a:pt x="404" y="0"/>
                    </a:lnTo>
                    <a:lnTo>
                      <a:pt x="404" y="18"/>
                    </a:lnTo>
                    <a:lnTo>
                      <a:pt x="410" y="18"/>
                    </a:lnTo>
                    <a:lnTo>
                      <a:pt x="416" y="18"/>
                    </a:lnTo>
                    <a:lnTo>
                      <a:pt x="422" y="24"/>
                    </a:lnTo>
                    <a:lnTo>
                      <a:pt x="428" y="29"/>
                    </a:lnTo>
                    <a:lnTo>
                      <a:pt x="428" y="65"/>
                    </a:lnTo>
                    <a:lnTo>
                      <a:pt x="428" y="12"/>
                    </a:lnTo>
                    <a:lnTo>
                      <a:pt x="434" y="6"/>
                    </a:lnTo>
                    <a:lnTo>
                      <a:pt x="440" y="0"/>
                    </a:lnTo>
                    <a:lnTo>
                      <a:pt x="440" y="18"/>
                    </a:lnTo>
                    <a:lnTo>
                      <a:pt x="446" y="18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" name="Freeform 153">
                <a:extLst>
                  <a:ext uri="{FF2B5EF4-FFF2-40B4-BE49-F238E27FC236}">
                    <a16:creationId xmlns:a16="http://schemas.microsoft.com/office/drawing/2014/main" id="{F5B7F3AE-F531-0A4E-ABCE-B6E09D9CE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2254"/>
                <a:ext cx="129" cy="40"/>
              </a:xfrm>
              <a:custGeom>
                <a:avLst/>
                <a:gdLst>
                  <a:gd name="T0" fmla="*/ 0 w 500"/>
                  <a:gd name="T1" fmla="*/ 4 h 77"/>
                  <a:gd name="T2" fmla="*/ 0 w 500"/>
                  <a:gd name="T3" fmla="*/ 4 h 77"/>
                  <a:gd name="T4" fmla="*/ 0 w 500"/>
                  <a:gd name="T5" fmla="*/ 2 h 77"/>
                  <a:gd name="T6" fmla="*/ 0 w 500"/>
                  <a:gd name="T7" fmla="*/ 4 h 77"/>
                  <a:gd name="T8" fmla="*/ 0 w 500"/>
                  <a:gd name="T9" fmla="*/ 6 h 77"/>
                  <a:gd name="T10" fmla="*/ 0 w 500"/>
                  <a:gd name="T11" fmla="*/ 2 h 77"/>
                  <a:gd name="T12" fmla="*/ 0 w 500"/>
                  <a:gd name="T13" fmla="*/ 6 h 77"/>
                  <a:gd name="T14" fmla="*/ 0 w 500"/>
                  <a:gd name="T15" fmla="*/ 9 h 77"/>
                  <a:gd name="T16" fmla="*/ 0 w 500"/>
                  <a:gd name="T17" fmla="*/ 2 h 77"/>
                  <a:gd name="T18" fmla="*/ 0 w 500"/>
                  <a:gd name="T19" fmla="*/ 6 h 77"/>
                  <a:gd name="T20" fmla="*/ 0 w 500"/>
                  <a:gd name="T21" fmla="*/ 16 h 77"/>
                  <a:gd name="T22" fmla="*/ 0 w 500"/>
                  <a:gd name="T23" fmla="*/ 2 h 77"/>
                  <a:gd name="T24" fmla="*/ 0 w 500"/>
                  <a:gd name="T25" fmla="*/ 6 h 77"/>
                  <a:gd name="T26" fmla="*/ 0 w 500"/>
                  <a:gd name="T27" fmla="*/ 16 h 77"/>
                  <a:gd name="T28" fmla="*/ 0 w 500"/>
                  <a:gd name="T29" fmla="*/ 2 h 77"/>
                  <a:gd name="T30" fmla="*/ 0 w 500"/>
                  <a:gd name="T31" fmla="*/ 6 h 77"/>
                  <a:gd name="T32" fmla="*/ 0 w 500"/>
                  <a:gd name="T33" fmla="*/ 17 h 77"/>
                  <a:gd name="T34" fmla="*/ 0 w 500"/>
                  <a:gd name="T35" fmla="*/ 2 h 77"/>
                  <a:gd name="T36" fmla="*/ 0 w 500"/>
                  <a:gd name="T37" fmla="*/ 6 h 77"/>
                  <a:gd name="T38" fmla="*/ 0 w 500"/>
                  <a:gd name="T39" fmla="*/ 6 h 77"/>
                  <a:gd name="T40" fmla="*/ 0 w 500"/>
                  <a:gd name="T41" fmla="*/ 4 h 77"/>
                  <a:gd name="T42" fmla="*/ 0 w 500"/>
                  <a:gd name="T43" fmla="*/ 6 h 77"/>
                  <a:gd name="T44" fmla="*/ 0 w 500"/>
                  <a:gd name="T45" fmla="*/ 6 h 77"/>
                  <a:gd name="T46" fmla="*/ 0 w 500"/>
                  <a:gd name="T47" fmla="*/ 4 h 77"/>
                  <a:gd name="T48" fmla="*/ 0 w 500"/>
                  <a:gd name="T49" fmla="*/ 6 h 77"/>
                  <a:gd name="T50" fmla="*/ 0 w 500"/>
                  <a:gd name="T51" fmla="*/ 6 h 77"/>
                  <a:gd name="T52" fmla="*/ 0 w 500"/>
                  <a:gd name="T53" fmla="*/ 6 h 77"/>
                  <a:gd name="T54" fmla="*/ 0 w 500"/>
                  <a:gd name="T55" fmla="*/ 4 h 77"/>
                  <a:gd name="T56" fmla="*/ 0 w 500"/>
                  <a:gd name="T57" fmla="*/ 6 h 77"/>
                  <a:gd name="T58" fmla="*/ 0 w 500"/>
                  <a:gd name="T59" fmla="*/ 7 h 77"/>
                  <a:gd name="T60" fmla="*/ 0 w 500"/>
                  <a:gd name="T61" fmla="*/ 2 h 77"/>
                  <a:gd name="T62" fmla="*/ 0 w 500"/>
                  <a:gd name="T63" fmla="*/ 6 h 77"/>
                  <a:gd name="T64" fmla="*/ 0 w 500"/>
                  <a:gd name="T65" fmla="*/ 16 h 77"/>
                  <a:gd name="T66" fmla="*/ 0 w 500"/>
                  <a:gd name="T67" fmla="*/ 2 h 77"/>
                  <a:gd name="T68" fmla="*/ 0 w 500"/>
                  <a:gd name="T69" fmla="*/ 4 h 77"/>
                  <a:gd name="T70" fmla="*/ 0 w 500"/>
                  <a:gd name="T71" fmla="*/ 6 h 77"/>
                  <a:gd name="T72" fmla="*/ 0 w 500"/>
                  <a:gd name="T73" fmla="*/ 16 h 77"/>
                  <a:gd name="T74" fmla="*/ 0 w 500"/>
                  <a:gd name="T75" fmla="*/ 2 h 77"/>
                  <a:gd name="T76" fmla="*/ 0 w 500"/>
                  <a:gd name="T77" fmla="*/ 6 h 77"/>
                  <a:gd name="T78" fmla="*/ 0 w 500"/>
                  <a:gd name="T79" fmla="*/ 9 h 77"/>
                  <a:gd name="T80" fmla="*/ 0 w 500"/>
                  <a:gd name="T81" fmla="*/ 2 h 77"/>
                  <a:gd name="T82" fmla="*/ 0 w 500"/>
                  <a:gd name="T83" fmla="*/ 6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00" h="77">
                    <a:moveTo>
                      <a:pt x="0" y="18"/>
                    </a:moveTo>
                    <a:lnTo>
                      <a:pt x="6" y="18"/>
                    </a:lnTo>
                    <a:lnTo>
                      <a:pt x="12" y="18"/>
                    </a:lnTo>
                    <a:lnTo>
                      <a:pt x="18" y="24"/>
                    </a:lnTo>
                    <a:lnTo>
                      <a:pt x="18" y="65"/>
                    </a:lnTo>
                    <a:lnTo>
                      <a:pt x="18" y="18"/>
                    </a:lnTo>
                    <a:lnTo>
                      <a:pt x="30" y="6"/>
                    </a:lnTo>
                    <a:lnTo>
                      <a:pt x="30" y="0"/>
                    </a:lnTo>
                    <a:lnTo>
                      <a:pt x="30" y="12"/>
                    </a:lnTo>
                    <a:lnTo>
                      <a:pt x="36" y="18"/>
                    </a:lnTo>
                    <a:lnTo>
                      <a:pt x="42" y="18"/>
                    </a:lnTo>
                    <a:lnTo>
                      <a:pt x="48" y="18"/>
                    </a:lnTo>
                    <a:lnTo>
                      <a:pt x="54" y="24"/>
                    </a:lnTo>
                    <a:lnTo>
                      <a:pt x="54" y="71"/>
                    </a:lnTo>
                    <a:lnTo>
                      <a:pt x="54" y="24"/>
                    </a:lnTo>
                    <a:lnTo>
                      <a:pt x="66" y="12"/>
                    </a:lnTo>
                    <a:lnTo>
                      <a:pt x="66" y="0"/>
                    </a:lnTo>
                    <a:lnTo>
                      <a:pt x="66" y="12"/>
                    </a:lnTo>
                    <a:lnTo>
                      <a:pt x="72" y="18"/>
                    </a:lnTo>
                    <a:lnTo>
                      <a:pt x="78" y="18"/>
                    </a:lnTo>
                    <a:lnTo>
                      <a:pt x="84" y="24"/>
                    </a:lnTo>
                    <a:lnTo>
                      <a:pt x="90" y="18"/>
                    </a:lnTo>
                    <a:lnTo>
                      <a:pt x="90" y="71"/>
                    </a:lnTo>
                    <a:lnTo>
                      <a:pt x="90" y="41"/>
                    </a:lnTo>
                    <a:lnTo>
                      <a:pt x="96" y="35"/>
                    </a:lnTo>
                    <a:lnTo>
                      <a:pt x="96" y="12"/>
                    </a:lnTo>
                    <a:lnTo>
                      <a:pt x="102" y="6"/>
                    </a:lnTo>
                    <a:lnTo>
                      <a:pt x="108" y="12"/>
                    </a:lnTo>
                    <a:lnTo>
                      <a:pt x="108" y="24"/>
                    </a:lnTo>
                    <a:lnTo>
                      <a:pt x="114" y="24"/>
                    </a:lnTo>
                    <a:lnTo>
                      <a:pt x="126" y="24"/>
                    </a:lnTo>
                    <a:lnTo>
                      <a:pt x="126" y="65"/>
                    </a:lnTo>
                    <a:lnTo>
                      <a:pt x="132" y="71"/>
                    </a:lnTo>
                    <a:lnTo>
                      <a:pt x="132" y="18"/>
                    </a:lnTo>
                    <a:lnTo>
                      <a:pt x="145" y="6"/>
                    </a:lnTo>
                    <a:lnTo>
                      <a:pt x="138" y="6"/>
                    </a:lnTo>
                    <a:lnTo>
                      <a:pt x="145" y="24"/>
                    </a:lnTo>
                    <a:lnTo>
                      <a:pt x="151" y="24"/>
                    </a:lnTo>
                    <a:lnTo>
                      <a:pt x="157" y="24"/>
                    </a:lnTo>
                    <a:lnTo>
                      <a:pt x="163" y="24"/>
                    </a:lnTo>
                    <a:lnTo>
                      <a:pt x="169" y="29"/>
                    </a:lnTo>
                    <a:lnTo>
                      <a:pt x="169" y="71"/>
                    </a:lnTo>
                    <a:lnTo>
                      <a:pt x="169" y="18"/>
                    </a:lnTo>
                    <a:lnTo>
                      <a:pt x="175" y="12"/>
                    </a:lnTo>
                    <a:lnTo>
                      <a:pt x="181" y="6"/>
                    </a:lnTo>
                    <a:lnTo>
                      <a:pt x="181" y="24"/>
                    </a:lnTo>
                    <a:lnTo>
                      <a:pt x="187" y="24"/>
                    </a:lnTo>
                    <a:lnTo>
                      <a:pt x="193" y="24"/>
                    </a:lnTo>
                    <a:lnTo>
                      <a:pt x="199" y="24"/>
                    </a:lnTo>
                    <a:lnTo>
                      <a:pt x="205" y="29"/>
                    </a:lnTo>
                    <a:lnTo>
                      <a:pt x="205" y="77"/>
                    </a:lnTo>
                    <a:lnTo>
                      <a:pt x="205" y="29"/>
                    </a:lnTo>
                    <a:lnTo>
                      <a:pt x="217" y="18"/>
                    </a:lnTo>
                    <a:lnTo>
                      <a:pt x="217" y="6"/>
                    </a:lnTo>
                    <a:lnTo>
                      <a:pt x="217" y="12"/>
                    </a:lnTo>
                    <a:lnTo>
                      <a:pt x="229" y="24"/>
                    </a:lnTo>
                    <a:lnTo>
                      <a:pt x="223" y="24"/>
                    </a:lnTo>
                    <a:lnTo>
                      <a:pt x="229" y="24"/>
                    </a:lnTo>
                    <a:lnTo>
                      <a:pt x="235" y="24"/>
                    </a:lnTo>
                    <a:lnTo>
                      <a:pt x="241" y="29"/>
                    </a:lnTo>
                    <a:lnTo>
                      <a:pt x="241" y="77"/>
                    </a:lnTo>
                    <a:lnTo>
                      <a:pt x="247" y="65"/>
                    </a:lnTo>
                    <a:lnTo>
                      <a:pt x="247" y="18"/>
                    </a:lnTo>
                    <a:lnTo>
                      <a:pt x="259" y="6"/>
                    </a:lnTo>
                    <a:lnTo>
                      <a:pt x="253" y="6"/>
                    </a:lnTo>
                    <a:lnTo>
                      <a:pt x="259" y="24"/>
                    </a:lnTo>
                    <a:lnTo>
                      <a:pt x="265" y="24"/>
                    </a:lnTo>
                    <a:lnTo>
                      <a:pt x="271" y="24"/>
                    </a:lnTo>
                    <a:lnTo>
                      <a:pt x="277" y="24"/>
                    </a:lnTo>
                    <a:lnTo>
                      <a:pt x="283" y="24"/>
                    </a:lnTo>
                    <a:lnTo>
                      <a:pt x="283" y="71"/>
                    </a:lnTo>
                    <a:lnTo>
                      <a:pt x="283" y="18"/>
                    </a:lnTo>
                    <a:lnTo>
                      <a:pt x="289" y="12"/>
                    </a:lnTo>
                    <a:lnTo>
                      <a:pt x="295" y="6"/>
                    </a:lnTo>
                    <a:lnTo>
                      <a:pt x="295" y="24"/>
                    </a:lnTo>
                    <a:lnTo>
                      <a:pt x="301" y="24"/>
                    </a:lnTo>
                    <a:lnTo>
                      <a:pt x="307" y="24"/>
                    </a:lnTo>
                    <a:lnTo>
                      <a:pt x="313" y="24"/>
                    </a:lnTo>
                    <a:lnTo>
                      <a:pt x="319" y="29"/>
                    </a:lnTo>
                    <a:lnTo>
                      <a:pt x="319" y="71"/>
                    </a:lnTo>
                    <a:lnTo>
                      <a:pt x="319" y="24"/>
                    </a:lnTo>
                    <a:lnTo>
                      <a:pt x="331" y="12"/>
                    </a:lnTo>
                    <a:lnTo>
                      <a:pt x="331" y="6"/>
                    </a:lnTo>
                    <a:lnTo>
                      <a:pt x="331" y="18"/>
                    </a:lnTo>
                    <a:lnTo>
                      <a:pt x="337" y="24"/>
                    </a:lnTo>
                    <a:lnTo>
                      <a:pt x="343" y="24"/>
                    </a:lnTo>
                    <a:lnTo>
                      <a:pt x="355" y="24"/>
                    </a:lnTo>
                    <a:lnTo>
                      <a:pt x="355" y="77"/>
                    </a:lnTo>
                    <a:lnTo>
                      <a:pt x="355" y="18"/>
                    </a:lnTo>
                    <a:lnTo>
                      <a:pt x="355" y="35"/>
                    </a:lnTo>
                    <a:lnTo>
                      <a:pt x="361" y="29"/>
                    </a:lnTo>
                    <a:lnTo>
                      <a:pt x="361" y="12"/>
                    </a:lnTo>
                    <a:lnTo>
                      <a:pt x="367" y="6"/>
                    </a:lnTo>
                    <a:lnTo>
                      <a:pt x="379" y="18"/>
                    </a:lnTo>
                    <a:lnTo>
                      <a:pt x="379" y="24"/>
                    </a:lnTo>
                    <a:lnTo>
                      <a:pt x="391" y="24"/>
                    </a:lnTo>
                    <a:lnTo>
                      <a:pt x="391" y="77"/>
                    </a:lnTo>
                    <a:lnTo>
                      <a:pt x="391" y="18"/>
                    </a:lnTo>
                    <a:lnTo>
                      <a:pt x="391" y="71"/>
                    </a:lnTo>
                    <a:lnTo>
                      <a:pt x="397" y="65"/>
                    </a:lnTo>
                    <a:lnTo>
                      <a:pt x="397" y="18"/>
                    </a:lnTo>
                    <a:lnTo>
                      <a:pt x="410" y="6"/>
                    </a:lnTo>
                    <a:lnTo>
                      <a:pt x="404" y="6"/>
                    </a:lnTo>
                    <a:lnTo>
                      <a:pt x="410" y="24"/>
                    </a:lnTo>
                    <a:lnTo>
                      <a:pt x="416" y="18"/>
                    </a:lnTo>
                    <a:lnTo>
                      <a:pt x="416" y="24"/>
                    </a:lnTo>
                    <a:lnTo>
                      <a:pt x="428" y="24"/>
                    </a:lnTo>
                    <a:lnTo>
                      <a:pt x="428" y="18"/>
                    </a:lnTo>
                    <a:lnTo>
                      <a:pt x="428" y="59"/>
                    </a:lnTo>
                    <a:lnTo>
                      <a:pt x="434" y="71"/>
                    </a:lnTo>
                    <a:lnTo>
                      <a:pt x="434" y="77"/>
                    </a:lnTo>
                    <a:lnTo>
                      <a:pt x="434" y="18"/>
                    </a:lnTo>
                    <a:lnTo>
                      <a:pt x="446" y="6"/>
                    </a:lnTo>
                    <a:lnTo>
                      <a:pt x="440" y="6"/>
                    </a:lnTo>
                    <a:lnTo>
                      <a:pt x="446" y="24"/>
                    </a:lnTo>
                    <a:lnTo>
                      <a:pt x="452" y="24"/>
                    </a:lnTo>
                    <a:lnTo>
                      <a:pt x="458" y="24"/>
                    </a:lnTo>
                    <a:lnTo>
                      <a:pt x="464" y="29"/>
                    </a:lnTo>
                    <a:lnTo>
                      <a:pt x="470" y="41"/>
                    </a:lnTo>
                    <a:lnTo>
                      <a:pt x="470" y="77"/>
                    </a:lnTo>
                    <a:lnTo>
                      <a:pt x="470" y="18"/>
                    </a:lnTo>
                    <a:lnTo>
                      <a:pt x="476" y="12"/>
                    </a:lnTo>
                    <a:lnTo>
                      <a:pt x="482" y="6"/>
                    </a:lnTo>
                    <a:lnTo>
                      <a:pt x="482" y="24"/>
                    </a:lnTo>
                    <a:lnTo>
                      <a:pt x="488" y="24"/>
                    </a:lnTo>
                    <a:lnTo>
                      <a:pt x="494" y="24"/>
                    </a:lnTo>
                    <a:lnTo>
                      <a:pt x="500" y="24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" name="Freeform 154">
                <a:extLst>
                  <a:ext uri="{FF2B5EF4-FFF2-40B4-BE49-F238E27FC236}">
                    <a16:creationId xmlns:a16="http://schemas.microsoft.com/office/drawing/2014/main" id="{00C20C95-EA27-CD48-9D3F-748705C15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254"/>
                <a:ext cx="115" cy="47"/>
              </a:xfrm>
              <a:custGeom>
                <a:avLst/>
                <a:gdLst>
                  <a:gd name="T0" fmla="*/ 0 w 446"/>
                  <a:gd name="T1" fmla="*/ 15 h 89"/>
                  <a:gd name="T2" fmla="*/ 0 w 446"/>
                  <a:gd name="T3" fmla="*/ 5 h 89"/>
                  <a:gd name="T4" fmla="*/ 0 w 446"/>
                  <a:gd name="T5" fmla="*/ 5 h 89"/>
                  <a:gd name="T6" fmla="*/ 0 w 446"/>
                  <a:gd name="T7" fmla="*/ 15 h 89"/>
                  <a:gd name="T8" fmla="*/ 0 w 446"/>
                  <a:gd name="T9" fmla="*/ 2 h 89"/>
                  <a:gd name="T10" fmla="*/ 0 w 446"/>
                  <a:gd name="T11" fmla="*/ 5 h 89"/>
                  <a:gd name="T12" fmla="*/ 0 w 446"/>
                  <a:gd name="T13" fmla="*/ 5 h 89"/>
                  <a:gd name="T14" fmla="*/ 0 w 446"/>
                  <a:gd name="T15" fmla="*/ 2 h 89"/>
                  <a:gd name="T16" fmla="*/ 0 w 446"/>
                  <a:gd name="T17" fmla="*/ 5 h 89"/>
                  <a:gd name="T18" fmla="*/ 0 w 446"/>
                  <a:gd name="T19" fmla="*/ 6 h 89"/>
                  <a:gd name="T20" fmla="*/ 0 w 446"/>
                  <a:gd name="T21" fmla="*/ 5 h 89"/>
                  <a:gd name="T22" fmla="*/ 0 w 446"/>
                  <a:gd name="T23" fmla="*/ 5 h 89"/>
                  <a:gd name="T24" fmla="*/ 0 w 446"/>
                  <a:gd name="T25" fmla="*/ 6 h 89"/>
                  <a:gd name="T26" fmla="*/ 0 w 446"/>
                  <a:gd name="T27" fmla="*/ 5 h 89"/>
                  <a:gd name="T28" fmla="*/ 0 w 446"/>
                  <a:gd name="T29" fmla="*/ 6 h 89"/>
                  <a:gd name="T30" fmla="*/ 0 w 446"/>
                  <a:gd name="T31" fmla="*/ 6 h 89"/>
                  <a:gd name="T32" fmla="*/ 0 w 446"/>
                  <a:gd name="T33" fmla="*/ 5 h 89"/>
                  <a:gd name="T34" fmla="*/ 0 w 446"/>
                  <a:gd name="T35" fmla="*/ 6 h 89"/>
                  <a:gd name="T36" fmla="*/ 0 w 446"/>
                  <a:gd name="T37" fmla="*/ 7 h 89"/>
                  <a:gd name="T38" fmla="*/ 0 w 446"/>
                  <a:gd name="T39" fmla="*/ 5 h 89"/>
                  <a:gd name="T40" fmla="*/ 0 w 446"/>
                  <a:gd name="T41" fmla="*/ 6 h 89"/>
                  <a:gd name="T42" fmla="*/ 0 w 446"/>
                  <a:gd name="T43" fmla="*/ 6 h 89"/>
                  <a:gd name="T44" fmla="*/ 0 w 446"/>
                  <a:gd name="T45" fmla="*/ 11 h 89"/>
                  <a:gd name="T46" fmla="*/ 0 w 446"/>
                  <a:gd name="T47" fmla="*/ 4 h 89"/>
                  <a:gd name="T48" fmla="*/ 0 w 446"/>
                  <a:gd name="T49" fmla="*/ 7 h 89"/>
                  <a:gd name="T50" fmla="*/ 0 w 446"/>
                  <a:gd name="T51" fmla="*/ 7 h 89"/>
                  <a:gd name="T52" fmla="*/ 0 w 446"/>
                  <a:gd name="T53" fmla="*/ 18 h 89"/>
                  <a:gd name="T54" fmla="*/ 0 w 446"/>
                  <a:gd name="T55" fmla="*/ 4 h 89"/>
                  <a:gd name="T56" fmla="*/ 0 w 446"/>
                  <a:gd name="T57" fmla="*/ 7 h 89"/>
                  <a:gd name="T58" fmla="*/ 0 w 446"/>
                  <a:gd name="T59" fmla="*/ 12 h 89"/>
                  <a:gd name="T60" fmla="*/ 0 w 446"/>
                  <a:gd name="T61" fmla="*/ 5 h 89"/>
                  <a:gd name="T62" fmla="*/ 0 w 446"/>
                  <a:gd name="T63" fmla="*/ 7 h 89"/>
                  <a:gd name="T64" fmla="*/ 0 w 446"/>
                  <a:gd name="T65" fmla="*/ 10 h 89"/>
                  <a:gd name="T66" fmla="*/ 0 w 446"/>
                  <a:gd name="T67" fmla="*/ 6 h 89"/>
                  <a:gd name="T68" fmla="*/ 0 w 446"/>
                  <a:gd name="T69" fmla="*/ 4 h 89"/>
                  <a:gd name="T70" fmla="*/ 0 w 446"/>
                  <a:gd name="T71" fmla="*/ 6 h 89"/>
                  <a:gd name="T72" fmla="*/ 0 w 446"/>
                  <a:gd name="T73" fmla="*/ 8 h 89"/>
                  <a:gd name="T74" fmla="*/ 0 w 446"/>
                  <a:gd name="T75" fmla="*/ 17 h 89"/>
                  <a:gd name="T76" fmla="*/ 0 w 446"/>
                  <a:gd name="T77" fmla="*/ 2 h 89"/>
                  <a:gd name="T78" fmla="*/ 0 w 446"/>
                  <a:gd name="T79" fmla="*/ 5 h 89"/>
                  <a:gd name="T80" fmla="*/ 0 w 446"/>
                  <a:gd name="T81" fmla="*/ 11 h 89"/>
                  <a:gd name="T82" fmla="*/ 0 w 446"/>
                  <a:gd name="T83" fmla="*/ 5 h 8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46" h="89">
                    <a:moveTo>
                      <a:pt x="0" y="24"/>
                    </a:moveTo>
                    <a:lnTo>
                      <a:pt x="6" y="29"/>
                    </a:lnTo>
                    <a:lnTo>
                      <a:pt x="6" y="77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24" y="24"/>
                    </a:lnTo>
                    <a:lnTo>
                      <a:pt x="18" y="24"/>
                    </a:lnTo>
                    <a:lnTo>
                      <a:pt x="24" y="24"/>
                    </a:lnTo>
                    <a:lnTo>
                      <a:pt x="30" y="24"/>
                    </a:lnTo>
                    <a:lnTo>
                      <a:pt x="36" y="24"/>
                    </a:lnTo>
                    <a:lnTo>
                      <a:pt x="42" y="29"/>
                    </a:lnTo>
                    <a:lnTo>
                      <a:pt x="42" y="77"/>
                    </a:lnTo>
                    <a:lnTo>
                      <a:pt x="42" y="24"/>
                    </a:lnTo>
                    <a:lnTo>
                      <a:pt x="54" y="12"/>
                    </a:lnTo>
                    <a:lnTo>
                      <a:pt x="54" y="6"/>
                    </a:lnTo>
                    <a:lnTo>
                      <a:pt x="54" y="24"/>
                    </a:lnTo>
                    <a:lnTo>
                      <a:pt x="60" y="24"/>
                    </a:lnTo>
                    <a:lnTo>
                      <a:pt x="66" y="24"/>
                    </a:lnTo>
                    <a:lnTo>
                      <a:pt x="78" y="24"/>
                    </a:lnTo>
                    <a:lnTo>
                      <a:pt x="78" y="77"/>
                    </a:lnTo>
                    <a:lnTo>
                      <a:pt x="72" y="24"/>
                    </a:lnTo>
                    <a:lnTo>
                      <a:pt x="78" y="24"/>
                    </a:lnTo>
                    <a:lnTo>
                      <a:pt x="90" y="12"/>
                    </a:lnTo>
                    <a:lnTo>
                      <a:pt x="84" y="12"/>
                    </a:lnTo>
                    <a:lnTo>
                      <a:pt x="90" y="24"/>
                    </a:lnTo>
                    <a:lnTo>
                      <a:pt x="96" y="24"/>
                    </a:lnTo>
                    <a:lnTo>
                      <a:pt x="102" y="24"/>
                    </a:lnTo>
                    <a:lnTo>
                      <a:pt x="108" y="29"/>
                    </a:lnTo>
                    <a:lnTo>
                      <a:pt x="108" y="24"/>
                    </a:lnTo>
                    <a:lnTo>
                      <a:pt x="108" y="29"/>
                    </a:lnTo>
                    <a:lnTo>
                      <a:pt x="114" y="24"/>
                    </a:lnTo>
                    <a:lnTo>
                      <a:pt x="114" y="77"/>
                    </a:lnTo>
                    <a:lnTo>
                      <a:pt x="114" y="24"/>
                    </a:lnTo>
                    <a:lnTo>
                      <a:pt x="120" y="18"/>
                    </a:lnTo>
                    <a:lnTo>
                      <a:pt x="126" y="12"/>
                    </a:lnTo>
                    <a:lnTo>
                      <a:pt x="126" y="24"/>
                    </a:lnTo>
                    <a:lnTo>
                      <a:pt x="132" y="29"/>
                    </a:lnTo>
                    <a:lnTo>
                      <a:pt x="138" y="29"/>
                    </a:lnTo>
                    <a:lnTo>
                      <a:pt x="144" y="29"/>
                    </a:lnTo>
                    <a:lnTo>
                      <a:pt x="150" y="35"/>
                    </a:lnTo>
                    <a:lnTo>
                      <a:pt x="150" y="77"/>
                    </a:lnTo>
                    <a:lnTo>
                      <a:pt x="150" y="24"/>
                    </a:lnTo>
                    <a:lnTo>
                      <a:pt x="157" y="18"/>
                    </a:lnTo>
                    <a:lnTo>
                      <a:pt x="163" y="12"/>
                    </a:lnTo>
                    <a:lnTo>
                      <a:pt x="163" y="29"/>
                    </a:lnTo>
                    <a:lnTo>
                      <a:pt x="169" y="29"/>
                    </a:lnTo>
                    <a:lnTo>
                      <a:pt x="175" y="29"/>
                    </a:lnTo>
                    <a:lnTo>
                      <a:pt x="181" y="29"/>
                    </a:lnTo>
                    <a:lnTo>
                      <a:pt x="187" y="47"/>
                    </a:lnTo>
                    <a:lnTo>
                      <a:pt x="187" y="83"/>
                    </a:lnTo>
                    <a:lnTo>
                      <a:pt x="187" y="24"/>
                    </a:lnTo>
                    <a:lnTo>
                      <a:pt x="193" y="18"/>
                    </a:lnTo>
                    <a:lnTo>
                      <a:pt x="199" y="12"/>
                    </a:lnTo>
                    <a:lnTo>
                      <a:pt x="199" y="29"/>
                    </a:lnTo>
                    <a:lnTo>
                      <a:pt x="205" y="29"/>
                    </a:lnTo>
                    <a:lnTo>
                      <a:pt x="211" y="29"/>
                    </a:lnTo>
                    <a:lnTo>
                      <a:pt x="217" y="35"/>
                    </a:lnTo>
                    <a:lnTo>
                      <a:pt x="223" y="41"/>
                    </a:lnTo>
                    <a:lnTo>
                      <a:pt x="223" y="83"/>
                    </a:lnTo>
                    <a:lnTo>
                      <a:pt x="223" y="24"/>
                    </a:lnTo>
                    <a:lnTo>
                      <a:pt x="229" y="18"/>
                    </a:lnTo>
                    <a:lnTo>
                      <a:pt x="241" y="29"/>
                    </a:lnTo>
                    <a:lnTo>
                      <a:pt x="235" y="29"/>
                    </a:lnTo>
                    <a:lnTo>
                      <a:pt x="241" y="29"/>
                    </a:lnTo>
                    <a:lnTo>
                      <a:pt x="247" y="35"/>
                    </a:lnTo>
                    <a:lnTo>
                      <a:pt x="253" y="29"/>
                    </a:lnTo>
                    <a:lnTo>
                      <a:pt x="253" y="41"/>
                    </a:lnTo>
                    <a:lnTo>
                      <a:pt x="259" y="53"/>
                    </a:lnTo>
                    <a:lnTo>
                      <a:pt x="259" y="83"/>
                    </a:lnTo>
                    <a:lnTo>
                      <a:pt x="259" y="29"/>
                    </a:lnTo>
                    <a:lnTo>
                      <a:pt x="271" y="18"/>
                    </a:lnTo>
                    <a:lnTo>
                      <a:pt x="265" y="18"/>
                    </a:lnTo>
                    <a:lnTo>
                      <a:pt x="271" y="29"/>
                    </a:lnTo>
                    <a:lnTo>
                      <a:pt x="277" y="35"/>
                    </a:lnTo>
                    <a:lnTo>
                      <a:pt x="277" y="29"/>
                    </a:lnTo>
                    <a:lnTo>
                      <a:pt x="277" y="35"/>
                    </a:lnTo>
                    <a:lnTo>
                      <a:pt x="289" y="35"/>
                    </a:lnTo>
                    <a:lnTo>
                      <a:pt x="289" y="53"/>
                    </a:lnTo>
                    <a:lnTo>
                      <a:pt x="295" y="59"/>
                    </a:lnTo>
                    <a:lnTo>
                      <a:pt x="295" y="89"/>
                    </a:lnTo>
                    <a:lnTo>
                      <a:pt x="295" y="29"/>
                    </a:lnTo>
                    <a:lnTo>
                      <a:pt x="301" y="24"/>
                    </a:lnTo>
                    <a:lnTo>
                      <a:pt x="307" y="18"/>
                    </a:lnTo>
                    <a:lnTo>
                      <a:pt x="307" y="35"/>
                    </a:lnTo>
                    <a:lnTo>
                      <a:pt x="313" y="35"/>
                    </a:lnTo>
                    <a:lnTo>
                      <a:pt x="319" y="35"/>
                    </a:lnTo>
                    <a:lnTo>
                      <a:pt x="325" y="41"/>
                    </a:lnTo>
                    <a:lnTo>
                      <a:pt x="325" y="47"/>
                    </a:lnTo>
                    <a:lnTo>
                      <a:pt x="331" y="59"/>
                    </a:lnTo>
                    <a:lnTo>
                      <a:pt x="331" y="83"/>
                    </a:lnTo>
                    <a:lnTo>
                      <a:pt x="331" y="29"/>
                    </a:lnTo>
                    <a:lnTo>
                      <a:pt x="337" y="24"/>
                    </a:lnTo>
                    <a:lnTo>
                      <a:pt x="343" y="18"/>
                    </a:lnTo>
                    <a:lnTo>
                      <a:pt x="343" y="35"/>
                    </a:lnTo>
                    <a:lnTo>
                      <a:pt x="349" y="35"/>
                    </a:lnTo>
                    <a:lnTo>
                      <a:pt x="361" y="35"/>
                    </a:lnTo>
                    <a:lnTo>
                      <a:pt x="361" y="29"/>
                    </a:lnTo>
                    <a:lnTo>
                      <a:pt x="361" y="47"/>
                    </a:lnTo>
                    <a:lnTo>
                      <a:pt x="367" y="59"/>
                    </a:lnTo>
                    <a:lnTo>
                      <a:pt x="367" y="83"/>
                    </a:lnTo>
                    <a:lnTo>
                      <a:pt x="367" y="29"/>
                    </a:lnTo>
                    <a:lnTo>
                      <a:pt x="373" y="24"/>
                    </a:lnTo>
                    <a:lnTo>
                      <a:pt x="373" y="29"/>
                    </a:lnTo>
                    <a:lnTo>
                      <a:pt x="373" y="18"/>
                    </a:lnTo>
                    <a:lnTo>
                      <a:pt x="385" y="29"/>
                    </a:lnTo>
                    <a:lnTo>
                      <a:pt x="379" y="29"/>
                    </a:lnTo>
                    <a:lnTo>
                      <a:pt x="385" y="29"/>
                    </a:lnTo>
                    <a:lnTo>
                      <a:pt x="391" y="29"/>
                    </a:lnTo>
                    <a:lnTo>
                      <a:pt x="397" y="47"/>
                    </a:lnTo>
                    <a:lnTo>
                      <a:pt x="397" y="41"/>
                    </a:lnTo>
                    <a:lnTo>
                      <a:pt x="397" y="47"/>
                    </a:lnTo>
                    <a:lnTo>
                      <a:pt x="403" y="59"/>
                    </a:lnTo>
                    <a:lnTo>
                      <a:pt x="403" y="83"/>
                    </a:lnTo>
                    <a:lnTo>
                      <a:pt x="403" y="24"/>
                    </a:lnTo>
                    <a:lnTo>
                      <a:pt x="416" y="12"/>
                    </a:lnTo>
                    <a:lnTo>
                      <a:pt x="409" y="12"/>
                    </a:lnTo>
                    <a:lnTo>
                      <a:pt x="416" y="29"/>
                    </a:lnTo>
                    <a:lnTo>
                      <a:pt x="422" y="29"/>
                    </a:lnTo>
                    <a:lnTo>
                      <a:pt x="428" y="24"/>
                    </a:lnTo>
                    <a:lnTo>
                      <a:pt x="428" y="29"/>
                    </a:lnTo>
                    <a:lnTo>
                      <a:pt x="434" y="24"/>
                    </a:lnTo>
                    <a:lnTo>
                      <a:pt x="434" y="53"/>
                    </a:lnTo>
                    <a:lnTo>
                      <a:pt x="440" y="65"/>
                    </a:lnTo>
                    <a:lnTo>
                      <a:pt x="440" y="77"/>
                    </a:lnTo>
                    <a:lnTo>
                      <a:pt x="440" y="24"/>
                    </a:lnTo>
                    <a:lnTo>
                      <a:pt x="446" y="18"/>
                    </a:lnTo>
                    <a:lnTo>
                      <a:pt x="446" y="0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" name="Freeform 155">
                <a:extLst>
                  <a:ext uri="{FF2B5EF4-FFF2-40B4-BE49-F238E27FC236}">
                    <a16:creationId xmlns:a16="http://schemas.microsoft.com/office/drawing/2014/main" id="{33F14E60-36A1-1E4C-9EEF-E15531ED1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231"/>
                <a:ext cx="103" cy="86"/>
              </a:xfrm>
              <a:custGeom>
                <a:avLst/>
                <a:gdLst>
                  <a:gd name="T0" fmla="*/ 0 w 403"/>
                  <a:gd name="T1" fmla="*/ 4 h 161"/>
                  <a:gd name="T2" fmla="*/ 0 w 403"/>
                  <a:gd name="T3" fmla="*/ 4 h 161"/>
                  <a:gd name="T4" fmla="*/ 0 w 403"/>
                  <a:gd name="T5" fmla="*/ 14 h 161"/>
                  <a:gd name="T6" fmla="*/ 0 w 403"/>
                  <a:gd name="T7" fmla="*/ 2 h 161"/>
                  <a:gd name="T8" fmla="*/ 0 w 403"/>
                  <a:gd name="T9" fmla="*/ 4 h 161"/>
                  <a:gd name="T10" fmla="*/ 0 w 403"/>
                  <a:gd name="T11" fmla="*/ 5 h 161"/>
                  <a:gd name="T12" fmla="*/ 0 w 403"/>
                  <a:gd name="T13" fmla="*/ 16 h 161"/>
                  <a:gd name="T14" fmla="*/ 0 w 403"/>
                  <a:gd name="T15" fmla="*/ 2 h 161"/>
                  <a:gd name="T16" fmla="*/ 0 w 403"/>
                  <a:gd name="T17" fmla="*/ 5 h 161"/>
                  <a:gd name="T18" fmla="*/ 0 w 403"/>
                  <a:gd name="T19" fmla="*/ 9 h 161"/>
                  <a:gd name="T20" fmla="*/ 0 w 403"/>
                  <a:gd name="T21" fmla="*/ 5 h 161"/>
                  <a:gd name="T22" fmla="*/ 0 w 403"/>
                  <a:gd name="T23" fmla="*/ 6 h 161"/>
                  <a:gd name="T24" fmla="*/ 0 w 403"/>
                  <a:gd name="T25" fmla="*/ 6 h 161"/>
                  <a:gd name="T26" fmla="*/ 0 w 403"/>
                  <a:gd name="T27" fmla="*/ 9 h 161"/>
                  <a:gd name="T28" fmla="*/ 0 w 403"/>
                  <a:gd name="T29" fmla="*/ 16 h 161"/>
                  <a:gd name="T30" fmla="*/ 0 w 403"/>
                  <a:gd name="T31" fmla="*/ 8 h 161"/>
                  <a:gd name="T32" fmla="*/ 0 w 403"/>
                  <a:gd name="T33" fmla="*/ 10 h 161"/>
                  <a:gd name="T34" fmla="*/ 0 w 403"/>
                  <a:gd name="T35" fmla="*/ 14 h 161"/>
                  <a:gd name="T36" fmla="*/ 0 w 403"/>
                  <a:gd name="T37" fmla="*/ 24 h 161"/>
                  <a:gd name="T38" fmla="*/ 0 w 403"/>
                  <a:gd name="T39" fmla="*/ 11 h 161"/>
                  <a:gd name="T40" fmla="*/ 0 w 403"/>
                  <a:gd name="T41" fmla="*/ 14 h 161"/>
                  <a:gd name="T42" fmla="*/ 0 w 403"/>
                  <a:gd name="T43" fmla="*/ 29 h 161"/>
                  <a:gd name="T44" fmla="*/ 0 w 403"/>
                  <a:gd name="T45" fmla="*/ 35 h 161"/>
                  <a:gd name="T46" fmla="*/ 0 w 403"/>
                  <a:gd name="T47" fmla="*/ 24 h 161"/>
                  <a:gd name="T48" fmla="*/ 0 w 403"/>
                  <a:gd name="T49" fmla="*/ 26 h 161"/>
                  <a:gd name="T50" fmla="*/ 0 w 403"/>
                  <a:gd name="T51" fmla="*/ 30 h 161"/>
                  <a:gd name="T52" fmla="*/ 0 w 403"/>
                  <a:gd name="T53" fmla="*/ 22 h 161"/>
                  <a:gd name="T54" fmla="*/ 0 w 403"/>
                  <a:gd name="T55" fmla="*/ 25 h 161"/>
                  <a:gd name="T56" fmla="*/ 0 w 403"/>
                  <a:gd name="T57" fmla="*/ 24 h 161"/>
                  <a:gd name="T58" fmla="*/ 0 w 403"/>
                  <a:gd name="T59" fmla="*/ 24 h 161"/>
                  <a:gd name="T60" fmla="*/ 0 w 403"/>
                  <a:gd name="T61" fmla="*/ 33 h 161"/>
                  <a:gd name="T62" fmla="*/ 0 w 403"/>
                  <a:gd name="T63" fmla="*/ 20 h 161"/>
                  <a:gd name="T64" fmla="*/ 0 w 403"/>
                  <a:gd name="T65" fmla="*/ 22 h 161"/>
                  <a:gd name="T66" fmla="*/ 0 w 403"/>
                  <a:gd name="T67" fmla="*/ 30 h 161"/>
                  <a:gd name="T68" fmla="*/ 0 w 403"/>
                  <a:gd name="T69" fmla="*/ 16 h 161"/>
                  <a:gd name="T70" fmla="*/ 0 w 403"/>
                  <a:gd name="T71" fmla="*/ 20 h 161"/>
                  <a:gd name="T72" fmla="*/ 0 w 403"/>
                  <a:gd name="T73" fmla="*/ 25 h 161"/>
                  <a:gd name="T74" fmla="*/ 0 w 403"/>
                  <a:gd name="T75" fmla="*/ 16 h 161"/>
                  <a:gd name="T76" fmla="*/ 0 w 403"/>
                  <a:gd name="T77" fmla="*/ 17 h 161"/>
                  <a:gd name="T78" fmla="*/ 0 w 403"/>
                  <a:gd name="T79" fmla="*/ 16 h 161"/>
                  <a:gd name="T80" fmla="*/ 0 w 403"/>
                  <a:gd name="T81" fmla="*/ 26 h 161"/>
                  <a:gd name="T82" fmla="*/ 0 w 403"/>
                  <a:gd name="T83" fmla="*/ 16 h 16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03" h="161">
                    <a:moveTo>
                      <a:pt x="0" y="42"/>
                    </a:moveTo>
                    <a:lnTo>
                      <a:pt x="6" y="3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12"/>
                    </a:lnTo>
                    <a:lnTo>
                      <a:pt x="24" y="18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30" y="66"/>
                    </a:lnTo>
                    <a:lnTo>
                      <a:pt x="30" y="6"/>
                    </a:lnTo>
                    <a:lnTo>
                      <a:pt x="36" y="0"/>
                    </a:lnTo>
                    <a:lnTo>
                      <a:pt x="48" y="12"/>
                    </a:lnTo>
                    <a:lnTo>
                      <a:pt x="42" y="12"/>
                    </a:lnTo>
                    <a:lnTo>
                      <a:pt x="48" y="12"/>
                    </a:lnTo>
                    <a:lnTo>
                      <a:pt x="54" y="18"/>
                    </a:lnTo>
                    <a:lnTo>
                      <a:pt x="54" y="12"/>
                    </a:lnTo>
                    <a:lnTo>
                      <a:pt x="54" y="18"/>
                    </a:lnTo>
                    <a:lnTo>
                      <a:pt x="60" y="24"/>
                    </a:lnTo>
                    <a:lnTo>
                      <a:pt x="60" y="54"/>
                    </a:lnTo>
                    <a:lnTo>
                      <a:pt x="66" y="66"/>
                    </a:lnTo>
                    <a:lnTo>
                      <a:pt x="66" y="71"/>
                    </a:lnTo>
                    <a:lnTo>
                      <a:pt x="66" y="12"/>
                    </a:lnTo>
                    <a:lnTo>
                      <a:pt x="72" y="6"/>
                    </a:lnTo>
                    <a:lnTo>
                      <a:pt x="72" y="12"/>
                    </a:lnTo>
                    <a:lnTo>
                      <a:pt x="72" y="6"/>
                    </a:lnTo>
                    <a:lnTo>
                      <a:pt x="78" y="12"/>
                    </a:lnTo>
                    <a:lnTo>
                      <a:pt x="78" y="24"/>
                    </a:lnTo>
                    <a:lnTo>
                      <a:pt x="84" y="24"/>
                    </a:lnTo>
                    <a:lnTo>
                      <a:pt x="90" y="30"/>
                    </a:lnTo>
                    <a:lnTo>
                      <a:pt x="90" y="42"/>
                    </a:lnTo>
                    <a:lnTo>
                      <a:pt x="90" y="36"/>
                    </a:lnTo>
                    <a:lnTo>
                      <a:pt x="96" y="30"/>
                    </a:lnTo>
                    <a:lnTo>
                      <a:pt x="102" y="24"/>
                    </a:lnTo>
                    <a:lnTo>
                      <a:pt x="102" y="30"/>
                    </a:lnTo>
                    <a:lnTo>
                      <a:pt x="102" y="24"/>
                    </a:lnTo>
                    <a:lnTo>
                      <a:pt x="102" y="30"/>
                    </a:lnTo>
                    <a:lnTo>
                      <a:pt x="108" y="30"/>
                    </a:lnTo>
                    <a:lnTo>
                      <a:pt x="114" y="36"/>
                    </a:lnTo>
                    <a:lnTo>
                      <a:pt x="114" y="30"/>
                    </a:lnTo>
                    <a:lnTo>
                      <a:pt x="114" y="36"/>
                    </a:lnTo>
                    <a:lnTo>
                      <a:pt x="120" y="36"/>
                    </a:lnTo>
                    <a:lnTo>
                      <a:pt x="126" y="42"/>
                    </a:lnTo>
                    <a:lnTo>
                      <a:pt x="132" y="36"/>
                    </a:lnTo>
                    <a:lnTo>
                      <a:pt x="132" y="60"/>
                    </a:lnTo>
                    <a:lnTo>
                      <a:pt x="138" y="71"/>
                    </a:lnTo>
                    <a:lnTo>
                      <a:pt x="138" y="95"/>
                    </a:lnTo>
                    <a:lnTo>
                      <a:pt x="138" y="36"/>
                    </a:lnTo>
                    <a:lnTo>
                      <a:pt x="144" y="36"/>
                    </a:lnTo>
                    <a:lnTo>
                      <a:pt x="156" y="48"/>
                    </a:lnTo>
                    <a:lnTo>
                      <a:pt x="150" y="48"/>
                    </a:lnTo>
                    <a:lnTo>
                      <a:pt x="156" y="48"/>
                    </a:lnTo>
                    <a:lnTo>
                      <a:pt x="162" y="54"/>
                    </a:lnTo>
                    <a:lnTo>
                      <a:pt x="168" y="71"/>
                    </a:lnTo>
                    <a:lnTo>
                      <a:pt x="168" y="66"/>
                    </a:lnTo>
                    <a:lnTo>
                      <a:pt x="168" y="71"/>
                    </a:lnTo>
                    <a:lnTo>
                      <a:pt x="174" y="83"/>
                    </a:lnTo>
                    <a:lnTo>
                      <a:pt x="174" y="107"/>
                    </a:lnTo>
                    <a:lnTo>
                      <a:pt x="174" y="54"/>
                    </a:lnTo>
                    <a:lnTo>
                      <a:pt x="180" y="48"/>
                    </a:lnTo>
                    <a:lnTo>
                      <a:pt x="180" y="54"/>
                    </a:lnTo>
                    <a:lnTo>
                      <a:pt x="180" y="48"/>
                    </a:lnTo>
                    <a:lnTo>
                      <a:pt x="192" y="60"/>
                    </a:lnTo>
                    <a:lnTo>
                      <a:pt x="192" y="66"/>
                    </a:lnTo>
                    <a:lnTo>
                      <a:pt x="198" y="71"/>
                    </a:lnTo>
                    <a:lnTo>
                      <a:pt x="198" y="125"/>
                    </a:lnTo>
                    <a:lnTo>
                      <a:pt x="204" y="131"/>
                    </a:lnTo>
                    <a:lnTo>
                      <a:pt x="204" y="137"/>
                    </a:lnTo>
                    <a:lnTo>
                      <a:pt x="210" y="149"/>
                    </a:lnTo>
                    <a:lnTo>
                      <a:pt x="210" y="161"/>
                    </a:lnTo>
                    <a:lnTo>
                      <a:pt x="210" y="119"/>
                    </a:lnTo>
                    <a:lnTo>
                      <a:pt x="222" y="107"/>
                    </a:lnTo>
                    <a:lnTo>
                      <a:pt x="216" y="107"/>
                    </a:lnTo>
                    <a:lnTo>
                      <a:pt x="222" y="119"/>
                    </a:lnTo>
                    <a:lnTo>
                      <a:pt x="229" y="119"/>
                    </a:lnTo>
                    <a:lnTo>
                      <a:pt x="235" y="119"/>
                    </a:lnTo>
                    <a:lnTo>
                      <a:pt x="241" y="113"/>
                    </a:lnTo>
                    <a:lnTo>
                      <a:pt x="241" y="125"/>
                    </a:lnTo>
                    <a:lnTo>
                      <a:pt x="247" y="137"/>
                    </a:lnTo>
                    <a:lnTo>
                      <a:pt x="247" y="155"/>
                    </a:lnTo>
                    <a:lnTo>
                      <a:pt x="247" y="113"/>
                    </a:lnTo>
                    <a:lnTo>
                      <a:pt x="259" y="101"/>
                    </a:lnTo>
                    <a:lnTo>
                      <a:pt x="253" y="101"/>
                    </a:lnTo>
                    <a:lnTo>
                      <a:pt x="259" y="113"/>
                    </a:lnTo>
                    <a:lnTo>
                      <a:pt x="265" y="113"/>
                    </a:lnTo>
                    <a:lnTo>
                      <a:pt x="271" y="107"/>
                    </a:lnTo>
                    <a:lnTo>
                      <a:pt x="271" y="113"/>
                    </a:lnTo>
                    <a:lnTo>
                      <a:pt x="271" y="107"/>
                    </a:lnTo>
                    <a:lnTo>
                      <a:pt x="271" y="113"/>
                    </a:lnTo>
                    <a:lnTo>
                      <a:pt x="277" y="107"/>
                    </a:lnTo>
                    <a:lnTo>
                      <a:pt x="277" y="119"/>
                    </a:lnTo>
                    <a:lnTo>
                      <a:pt x="283" y="125"/>
                    </a:lnTo>
                    <a:lnTo>
                      <a:pt x="283" y="149"/>
                    </a:lnTo>
                    <a:lnTo>
                      <a:pt x="283" y="101"/>
                    </a:lnTo>
                    <a:lnTo>
                      <a:pt x="295" y="89"/>
                    </a:lnTo>
                    <a:lnTo>
                      <a:pt x="289" y="89"/>
                    </a:lnTo>
                    <a:lnTo>
                      <a:pt x="295" y="101"/>
                    </a:lnTo>
                    <a:lnTo>
                      <a:pt x="301" y="101"/>
                    </a:lnTo>
                    <a:lnTo>
                      <a:pt x="313" y="101"/>
                    </a:lnTo>
                    <a:lnTo>
                      <a:pt x="313" y="119"/>
                    </a:lnTo>
                    <a:lnTo>
                      <a:pt x="319" y="131"/>
                    </a:lnTo>
                    <a:lnTo>
                      <a:pt x="319" y="143"/>
                    </a:lnTo>
                    <a:lnTo>
                      <a:pt x="319" y="89"/>
                    </a:lnTo>
                    <a:lnTo>
                      <a:pt x="331" y="77"/>
                    </a:lnTo>
                    <a:lnTo>
                      <a:pt x="331" y="71"/>
                    </a:lnTo>
                    <a:lnTo>
                      <a:pt x="331" y="89"/>
                    </a:lnTo>
                    <a:lnTo>
                      <a:pt x="337" y="89"/>
                    </a:lnTo>
                    <a:lnTo>
                      <a:pt x="343" y="89"/>
                    </a:lnTo>
                    <a:lnTo>
                      <a:pt x="349" y="83"/>
                    </a:lnTo>
                    <a:lnTo>
                      <a:pt x="349" y="101"/>
                    </a:lnTo>
                    <a:lnTo>
                      <a:pt x="355" y="113"/>
                    </a:lnTo>
                    <a:lnTo>
                      <a:pt x="355" y="131"/>
                    </a:lnTo>
                    <a:lnTo>
                      <a:pt x="355" y="77"/>
                    </a:lnTo>
                    <a:lnTo>
                      <a:pt x="361" y="71"/>
                    </a:lnTo>
                    <a:lnTo>
                      <a:pt x="367" y="66"/>
                    </a:lnTo>
                    <a:lnTo>
                      <a:pt x="367" y="77"/>
                    </a:lnTo>
                    <a:lnTo>
                      <a:pt x="373" y="77"/>
                    </a:lnTo>
                    <a:lnTo>
                      <a:pt x="379" y="71"/>
                    </a:lnTo>
                    <a:lnTo>
                      <a:pt x="379" y="77"/>
                    </a:lnTo>
                    <a:lnTo>
                      <a:pt x="385" y="71"/>
                    </a:lnTo>
                    <a:lnTo>
                      <a:pt x="385" y="77"/>
                    </a:lnTo>
                    <a:lnTo>
                      <a:pt x="391" y="83"/>
                    </a:lnTo>
                    <a:lnTo>
                      <a:pt x="391" y="119"/>
                    </a:lnTo>
                    <a:lnTo>
                      <a:pt x="391" y="71"/>
                    </a:lnTo>
                    <a:lnTo>
                      <a:pt x="403" y="60"/>
                    </a:lnTo>
                    <a:lnTo>
                      <a:pt x="403" y="71"/>
                    </a:lnTo>
                    <a:lnTo>
                      <a:pt x="403" y="54"/>
                    </a:lnTo>
                    <a:lnTo>
                      <a:pt x="403" y="66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" name="Freeform 156">
                <a:extLst>
                  <a:ext uri="{FF2B5EF4-FFF2-40B4-BE49-F238E27FC236}">
                    <a16:creationId xmlns:a16="http://schemas.microsoft.com/office/drawing/2014/main" id="{8FE85F98-C7F5-6F40-847A-1AB2995F7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2" y="2250"/>
                <a:ext cx="45" cy="37"/>
              </a:xfrm>
              <a:custGeom>
                <a:avLst/>
                <a:gdLst>
                  <a:gd name="T0" fmla="*/ 0 w 181"/>
                  <a:gd name="T1" fmla="*/ 7 h 71"/>
                  <a:gd name="T2" fmla="*/ 0 w 181"/>
                  <a:gd name="T3" fmla="*/ 7 h 71"/>
                  <a:gd name="T4" fmla="*/ 0 w 181"/>
                  <a:gd name="T5" fmla="*/ 0 h 71"/>
                  <a:gd name="T6" fmla="*/ 0 w 181"/>
                  <a:gd name="T7" fmla="*/ 9 h 71"/>
                  <a:gd name="T8" fmla="*/ 0 w 181"/>
                  <a:gd name="T9" fmla="*/ 8 h 71"/>
                  <a:gd name="T10" fmla="*/ 0 w 181"/>
                  <a:gd name="T11" fmla="*/ 9 h 71"/>
                  <a:gd name="T12" fmla="*/ 0 w 181"/>
                  <a:gd name="T13" fmla="*/ 7 h 71"/>
                  <a:gd name="T14" fmla="*/ 0 w 181"/>
                  <a:gd name="T15" fmla="*/ 7 h 71"/>
                  <a:gd name="T16" fmla="*/ 0 w 181"/>
                  <a:gd name="T17" fmla="*/ 7 h 71"/>
                  <a:gd name="T18" fmla="*/ 0 w 181"/>
                  <a:gd name="T19" fmla="*/ 7 h 71"/>
                  <a:gd name="T20" fmla="*/ 0 w 181"/>
                  <a:gd name="T21" fmla="*/ 7 h 71"/>
                  <a:gd name="T22" fmla="*/ 0 w 181"/>
                  <a:gd name="T23" fmla="*/ 6 h 71"/>
                  <a:gd name="T24" fmla="*/ 0 w 181"/>
                  <a:gd name="T25" fmla="*/ 7 h 71"/>
                  <a:gd name="T26" fmla="*/ 0 w 181"/>
                  <a:gd name="T27" fmla="*/ 6 h 71"/>
                  <a:gd name="T28" fmla="*/ 0 w 181"/>
                  <a:gd name="T29" fmla="*/ 16 h 71"/>
                  <a:gd name="T30" fmla="*/ 0 w 181"/>
                  <a:gd name="T31" fmla="*/ 7 h 71"/>
                  <a:gd name="T32" fmla="*/ 0 w 181"/>
                  <a:gd name="T33" fmla="*/ 4 h 71"/>
                  <a:gd name="T34" fmla="*/ 0 w 181"/>
                  <a:gd name="T35" fmla="*/ 3 h 71"/>
                  <a:gd name="T36" fmla="*/ 0 w 181"/>
                  <a:gd name="T37" fmla="*/ 4 h 71"/>
                  <a:gd name="T38" fmla="*/ 0 w 181"/>
                  <a:gd name="T39" fmla="*/ 6 h 71"/>
                  <a:gd name="T40" fmla="*/ 0 w 181"/>
                  <a:gd name="T41" fmla="*/ 6 h 71"/>
                  <a:gd name="T42" fmla="*/ 0 w 181"/>
                  <a:gd name="T43" fmla="*/ 6 h 71"/>
                  <a:gd name="T44" fmla="*/ 0 w 181"/>
                  <a:gd name="T45" fmla="*/ 7 h 71"/>
                  <a:gd name="T46" fmla="*/ 0 w 181"/>
                  <a:gd name="T47" fmla="*/ 16 h 71"/>
                  <a:gd name="T48" fmla="*/ 0 w 181"/>
                  <a:gd name="T49" fmla="*/ 7 h 71"/>
                  <a:gd name="T50" fmla="*/ 0 w 181"/>
                  <a:gd name="T51" fmla="*/ 6 h 71"/>
                  <a:gd name="T52" fmla="*/ 0 w 181"/>
                  <a:gd name="T53" fmla="*/ 4 h 71"/>
                  <a:gd name="T54" fmla="*/ 0 w 181"/>
                  <a:gd name="T55" fmla="*/ 3 h 71"/>
                  <a:gd name="T56" fmla="*/ 0 w 181"/>
                  <a:gd name="T57" fmla="*/ 3 h 71"/>
                  <a:gd name="T58" fmla="*/ 0 w 181"/>
                  <a:gd name="T59" fmla="*/ 4 h 71"/>
                  <a:gd name="T60" fmla="*/ 0 w 181"/>
                  <a:gd name="T61" fmla="*/ 6 h 71"/>
                  <a:gd name="T62" fmla="*/ 0 w 181"/>
                  <a:gd name="T63" fmla="*/ 6 h 71"/>
                  <a:gd name="T64" fmla="*/ 0 w 181"/>
                  <a:gd name="T65" fmla="*/ 6 h 71"/>
                  <a:gd name="T66" fmla="*/ 0 w 181"/>
                  <a:gd name="T67" fmla="*/ 7 h 71"/>
                  <a:gd name="T68" fmla="*/ 0 w 181"/>
                  <a:gd name="T69" fmla="*/ 16 h 71"/>
                  <a:gd name="T70" fmla="*/ 0 w 181"/>
                  <a:gd name="T71" fmla="*/ 9 h 71"/>
                  <a:gd name="T72" fmla="*/ 0 w 181"/>
                  <a:gd name="T73" fmla="*/ 8 h 71"/>
                  <a:gd name="T74" fmla="*/ 0 w 181"/>
                  <a:gd name="T75" fmla="*/ 4 h 71"/>
                  <a:gd name="T76" fmla="*/ 0 w 181"/>
                  <a:gd name="T77" fmla="*/ 3 h 71"/>
                  <a:gd name="T78" fmla="*/ 0 w 181"/>
                  <a:gd name="T79" fmla="*/ 6 h 71"/>
                  <a:gd name="T80" fmla="*/ 0 w 181"/>
                  <a:gd name="T81" fmla="*/ 6 h 71"/>
                  <a:gd name="T82" fmla="*/ 0 w 181"/>
                  <a:gd name="T83" fmla="*/ 6 h 71"/>
                  <a:gd name="T84" fmla="*/ 0 w 181"/>
                  <a:gd name="T85" fmla="*/ 6 h 71"/>
                  <a:gd name="T86" fmla="*/ 0 w 181"/>
                  <a:gd name="T87" fmla="*/ 7 h 71"/>
                  <a:gd name="T88" fmla="*/ 0 w 181"/>
                  <a:gd name="T89" fmla="*/ 16 h 71"/>
                  <a:gd name="T90" fmla="*/ 0 w 181"/>
                  <a:gd name="T91" fmla="*/ 15 h 71"/>
                  <a:gd name="T92" fmla="*/ 0 w 181"/>
                  <a:gd name="T93" fmla="*/ 4 h 71"/>
                  <a:gd name="T94" fmla="*/ 0 w 181"/>
                  <a:gd name="T95" fmla="*/ 4 h 7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81" h="71">
                    <a:moveTo>
                      <a:pt x="0" y="30"/>
                    </a:moveTo>
                    <a:lnTo>
                      <a:pt x="12" y="30"/>
                    </a:lnTo>
                    <a:lnTo>
                      <a:pt x="12" y="0"/>
                    </a:lnTo>
                    <a:lnTo>
                      <a:pt x="12" y="41"/>
                    </a:lnTo>
                    <a:lnTo>
                      <a:pt x="18" y="35"/>
                    </a:lnTo>
                    <a:lnTo>
                      <a:pt x="18" y="41"/>
                    </a:lnTo>
                    <a:lnTo>
                      <a:pt x="30" y="30"/>
                    </a:lnTo>
                    <a:lnTo>
                      <a:pt x="24" y="30"/>
                    </a:lnTo>
                    <a:lnTo>
                      <a:pt x="30" y="30"/>
                    </a:lnTo>
                    <a:lnTo>
                      <a:pt x="36" y="30"/>
                    </a:lnTo>
                    <a:lnTo>
                      <a:pt x="42" y="30"/>
                    </a:lnTo>
                    <a:lnTo>
                      <a:pt x="48" y="24"/>
                    </a:lnTo>
                    <a:lnTo>
                      <a:pt x="54" y="30"/>
                    </a:lnTo>
                    <a:lnTo>
                      <a:pt x="60" y="24"/>
                    </a:lnTo>
                    <a:lnTo>
                      <a:pt x="60" y="71"/>
                    </a:lnTo>
                    <a:lnTo>
                      <a:pt x="60" y="30"/>
                    </a:lnTo>
                    <a:lnTo>
                      <a:pt x="72" y="18"/>
                    </a:lnTo>
                    <a:lnTo>
                      <a:pt x="72" y="12"/>
                    </a:lnTo>
                    <a:lnTo>
                      <a:pt x="72" y="18"/>
                    </a:lnTo>
                    <a:lnTo>
                      <a:pt x="79" y="24"/>
                    </a:lnTo>
                    <a:lnTo>
                      <a:pt x="85" y="24"/>
                    </a:lnTo>
                    <a:lnTo>
                      <a:pt x="91" y="24"/>
                    </a:lnTo>
                    <a:lnTo>
                      <a:pt x="97" y="30"/>
                    </a:lnTo>
                    <a:lnTo>
                      <a:pt x="97" y="71"/>
                    </a:lnTo>
                    <a:lnTo>
                      <a:pt x="97" y="30"/>
                    </a:lnTo>
                    <a:lnTo>
                      <a:pt x="103" y="24"/>
                    </a:lnTo>
                    <a:lnTo>
                      <a:pt x="103" y="18"/>
                    </a:lnTo>
                    <a:lnTo>
                      <a:pt x="109" y="12"/>
                    </a:lnTo>
                    <a:lnTo>
                      <a:pt x="109" y="6"/>
                    </a:lnTo>
                    <a:lnTo>
                      <a:pt x="109" y="18"/>
                    </a:lnTo>
                    <a:lnTo>
                      <a:pt x="115" y="24"/>
                    </a:lnTo>
                    <a:lnTo>
                      <a:pt x="121" y="24"/>
                    </a:lnTo>
                    <a:lnTo>
                      <a:pt x="127" y="24"/>
                    </a:lnTo>
                    <a:lnTo>
                      <a:pt x="133" y="30"/>
                    </a:lnTo>
                    <a:lnTo>
                      <a:pt x="133" y="71"/>
                    </a:lnTo>
                    <a:lnTo>
                      <a:pt x="133" y="41"/>
                    </a:lnTo>
                    <a:lnTo>
                      <a:pt x="139" y="35"/>
                    </a:lnTo>
                    <a:lnTo>
                      <a:pt x="139" y="18"/>
                    </a:lnTo>
                    <a:lnTo>
                      <a:pt x="145" y="12"/>
                    </a:lnTo>
                    <a:lnTo>
                      <a:pt x="157" y="24"/>
                    </a:lnTo>
                    <a:lnTo>
                      <a:pt x="151" y="24"/>
                    </a:lnTo>
                    <a:lnTo>
                      <a:pt x="157" y="24"/>
                    </a:lnTo>
                    <a:lnTo>
                      <a:pt x="163" y="24"/>
                    </a:lnTo>
                    <a:lnTo>
                      <a:pt x="169" y="30"/>
                    </a:lnTo>
                    <a:lnTo>
                      <a:pt x="169" y="71"/>
                    </a:lnTo>
                    <a:lnTo>
                      <a:pt x="175" y="65"/>
                    </a:lnTo>
                    <a:lnTo>
                      <a:pt x="175" y="18"/>
                    </a:lnTo>
                    <a:lnTo>
                      <a:pt x="181" y="18"/>
                    </a:lnTo>
                  </a:path>
                </a:pathLst>
              </a:custGeom>
              <a:noFill/>
              <a:ln w="9360" cap="sq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7" name="Group 157">
                <a:extLst>
                  <a:ext uri="{FF2B5EF4-FFF2-40B4-BE49-F238E27FC236}">
                    <a16:creationId xmlns:a16="http://schemas.microsoft.com/office/drawing/2014/main" id="{FECE4456-6C8D-AB42-A3FA-2D568ED8A6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80" y="2264"/>
                <a:ext cx="626" cy="1892"/>
                <a:chOff x="2680" y="2264"/>
                <a:chExt cx="626" cy="1892"/>
              </a:xfrm>
            </p:grpSpPr>
            <p:sp>
              <p:nvSpPr>
                <p:cNvPr id="148" name="Oval 158">
                  <a:extLst>
                    <a:ext uri="{FF2B5EF4-FFF2-40B4-BE49-F238E27FC236}">
                      <a16:creationId xmlns:a16="http://schemas.microsoft.com/office/drawing/2014/main" id="{8E6AE969-24ED-BE47-8FB8-6A44AF59F4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4142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49" name="Oval 159">
                  <a:extLst>
                    <a:ext uri="{FF2B5EF4-FFF2-40B4-BE49-F238E27FC236}">
                      <a16:creationId xmlns:a16="http://schemas.microsoft.com/office/drawing/2014/main" id="{F99763D9-9130-C74D-99F9-0D7B299D04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4042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50" name="Oval 160">
                  <a:extLst>
                    <a:ext uri="{FF2B5EF4-FFF2-40B4-BE49-F238E27FC236}">
                      <a16:creationId xmlns:a16="http://schemas.microsoft.com/office/drawing/2014/main" id="{D5A01E97-C41D-C348-BFF7-043B8E54B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3944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51" name="Oval 161">
                  <a:extLst>
                    <a:ext uri="{FF2B5EF4-FFF2-40B4-BE49-F238E27FC236}">
                      <a16:creationId xmlns:a16="http://schemas.microsoft.com/office/drawing/2014/main" id="{83B15936-3919-634B-869F-A7F0205354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3844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52" name="Oval 162">
                  <a:extLst>
                    <a:ext uri="{FF2B5EF4-FFF2-40B4-BE49-F238E27FC236}">
                      <a16:creationId xmlns:a16="http://schemas.microsoft.com/office/drawing/2014/main" id="{131C5F1A-7DEB-D945-8A2D-831CFFF3CD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3745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53" name="Oval 163">
                  <a:extLst>
                    <a:ext uri="{FF2B5EF4-FFF2-40B4-BE49-F238E27FC236}">
                      <a16:creationId xmlns:a16="http://schemas.microsoft.com/office/drawing/2014/main" id="{BBFFB397-41D8-D34B-B4AC-4B8F1D2BC1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3646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54" name="Oval 164">
                  <a:extLst>
                    <a:ext uri="{FF2B5EF4-FFF2-40B4-BE49-F238E27FC236}">
                      <a16:creationId xmlns:a16="http://schemas.microsoft.com/office/drawing/2014/main" id="{BD617193-A0FD-5A4F-AD9C-E65246AB5F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3547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55" name="Oval 165">
                  <a:extLst>
                    <a:ext uri="{FF2B5EF4-FFF2-40B4-BE49-F238E27FC236}">
                      <a16:creationId xmlns:a16="http://schemas.microsoft.com/office/drawing/2014/main" id="{10E59E16-6D92-8943-90B3-B29268A8F8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3449"/>
                  <a:ext cx="6" cy="14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56" name="Oval 166">
                  <a:extLst>
                    <a:ext uri="{FF2B5EF4-FFF2-40B4-BE49-F238E27FC236}">
                      <a16:creationId xmlns:a16="http://schemas.microsoft.com/office/drawing/2014/main" id="{C70F46C5-6503-564F-98D1-11E128F352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3349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57" name="Oval 167">
                  <a:extLst>
                    <a:ext uri="{FF2B5EF4-FFF2-40B4-BE49-F238E27FC236}">
                      <a16:creationId xmlns:a16="http://schemas.microsoft.com/office/drawing/2014/main" id="{4E6DD8E9-977A-2942-9A29-A91E1F2CD6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3250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58" name="Oval 168">
                  <a:extLst>
                    <a:ext uri="{FF2B5EF4-FFF2-40B4-BE49-F238E27FC236}">
                      <a16:creationId xmlns:a16="http://schemas.microsoft.com/office/drawing/2014/main" id="{4BABBDA2-D048-8445-B79F-B19AF0930E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3151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59" name="Oval 169">
                  <a:extLst>
                    <a:ext uri="{FF2B5EF4-FFF2-40B4-BE49-F238E27FC236}">
                      <a16:creationId xmlns:a16="http://schemas.microsoft.com/office/drawing/2014/main" id="{BEDB2901-3D48-504F-8346-65923D4253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3053"/>
                  <a:ext cx="6" cy="14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60" name="Oval 170">
                  <a:extLst>
                    <a:ext uri="{FF2B5EF4-FFF2-40B4-BE49-F238E27FC236}">
                      <a16:creationId xmlns:a16="http://schemas.microsoft.com/office/drawing/2014/main" id="{BE168C16-2929-1F48-A9C9-2EB96A4E6E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2956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61" name="Oval 171">
                  <a:extLst>
                    <a:ext uri="{FF2B5EF4-FFF2-40B4-BE49-F238E27FC236}">
                      <a16:creationId xmlns:a16="http://schemas.microsoft.com/office/drawing/2014/main" id="{651E2FD4-636D-0141-BE5D-CD1F60CDE7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2857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62" name="Oval 172">
                  <a:extLst>
                    <a:ext uri="{FF2B5EF4-FFF2-40B4-BE49-F238E27FC236}">
                      <a16:creationId xmlns:a16="http://schemas.microsoft.com/office/drawing/2014/main" id="{03E9ED26-743C-DE4F-977F-EB80D86ABF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2758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63" name="Oval 173">
                  <a:extLst>
                    <a:ext uri="{FF2B5EF4-FFF2-40B4-BE49-F238E27FC236}">
                      <a16:creationId xmlns:a16="http://schemas.microsoft.com/office/drawing/2014/main" id="{E6058302-FB66-5E4A-AD43-B572C1FFC5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2660"/>
                  <a:ext cx="6" cy="14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64" name="Oval 174">
                  <a:extLst>
                    <a:ext uri="{FF2B5EF4-FFF2-40B4-BE49-F238E27FC236}">
                      <a16:creationId xmlns:a16="http://schemas.microsoft.com/office/drawing/2014/main" id="{71E17B75-F7FF-6D4E-8299-92245B5124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2561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65" name="Oval 175">
                  <a:extLst>
                    <a:ext uri="{FF2B5EF4-FFF2-40B4-BE49-F238E27FC236}">
                      <a16:creationId xmlns:a16="http://schemas.microsoft.com/office/drawing/2014/main" id="{CDDE58CD-1DAB-3F4D-8128-DB8635F7FB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2462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66" name="Oval 176">
                  <a:extLst>
                    <a:ext uri="{FF2B5EF4-FFF2-40B4-BE49-F238E27FC236}">
                      <a16:creationId xmlns:a16="http://schemas.microsoft.com/office/drawing/2014/main" id="{9C2C7400-61EE-404A-A94C-F99FB76669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2363"/>
                  <a:ext cx="6" cy="15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67" name="Oval 177">
                  <a:extLst>
                    <a:ext uri="{FF2B5EF4-FFF2-40B4-BE49-F238E27FC236}">
                      <a16:creationId xmlns:a16="http://schemas.microsoft.com/office/drawing/2014/main" id="{33A4C71E-2299-4049-B834-800A166428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0" y="2264"/>
                  <a:ext cx="6" cy="14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68" name="Oval 178">
                  <a:extLst>
                    <a:ext uri="{FF2B5EF4-FFF2-40B4-BE49-F238E27FC236}">
                      <a16:creationId xmlns:a16="http://schemas.microsoft.com/office/drawing/2014/main" id="{233537D4-6FBF-0E4F-8A26-AC63015E13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1" y="2366"/>
                  <a:ext cx="3" cy="8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69" name="Oval 179">
                  <a:extLst>
                    <a:ext uri="{FF2B5EF4-FFF2-40B4-BE49-F238E27FC236}">
                      <a16:creationId xmlns:a16="http://schemas.microsoft.com/office/drawing/2014/main" id="{ACC7FD4A-A163-9641-80D6-3BDD25D5FE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81" y="2267"/>
                  <a:ext cx="3" cy="7"/>
                </a:xfrm>
                <a:prstGeom prst="ellipse">
                  <a:avLst/>
                </a:prstGeom>
                <a:solidFill>
                  <a:srgbClr val="0000FF"/>
                </a:solidFill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Clr>
                      <a:srgbClr val="000000"/>
                    </a:buClr>
                    <a:buSzPct val="100000"/>
                    <a:buFont typeface="Times New Roman" panose="02020603050405020304" pitchFamily="18" charset="0"/>
                    <a:buNone/>
                  </a:pPr>
                  <a:endParaRPr lang="it-IT" altLang="it-IT"/>
                </a:p>
              </p:txBody>
            </p:sp>
            <p:sp>
              <p:nvSpPr>
                <p:cNvPr id="170" name="Line 180">
                  <a:extLst>
                    <a:ext uri="{FF2B5EF4-FFF2-40B4-BE49-F238E27FC236}">
                      <a16:creationId xmlns:a16="http://schemas.microsoft.com/office/drawing/2014/main" id="{58C64B58-F686-094E-8527-BB60973EB6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82" y="2268"/>
                  <a:ext cx="0" cy="101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Line 181">
                  <a:extLst>
                    <a:ext uri="{FF2B5EF4-FFF2-40B4-BE49-F238E27FC236}">
                      <a16:creationId xmlns:a16="http://schemas.microsoft.com/office/drawing/2014/main" id="{D4DFDE0F-E08F-9F47-B58D-0529A22A8E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2666"/>
                  <a:ext cx="14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Line 182">
                  <a:extLst>
                    <a:ext uri="{FF2B5EF4-FFF2-40B4-BE49-F238E27FC236}">
                      <a16:creationId xmlns:a16="http://schemas.microsoft.com/office/drawing/2014/main" id="{CF3B8D57-5003-E248-AC9D-C0F67D83D4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2568"/>
                  <a:ext cx="14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Line 183">
                  <a:extLst>
                    <a:ext uri="{FF2B5EF4-FFF2-40B4-BE49-F238E27FC236}">
                      <a16:creationId xmlns:a16="http://schemas.microsoft.com/office/drawing/2014/main" id="{6A6ACE23-3284-0D48-810A-082199F1D2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699" y="2566"/>
                  <a:ext cx="0" cy="10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Line 184">
                  <a:extLst>
                    <a:ext uri="{FF2B5EF4-FFF2-40B4-BE49-F238E27FC236}">
                      <a16:creationId xmlns:a16="http://schemas.microsoft.com/office/drawing/2014/main" id="{3ADC1AB2-9B00-0241-B8C3-551006962B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99" y="2617"/>
                  <a:ext cx="15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185">
                  <a:extLst>
                    <a:ext uri="{FF2B5EF4-FFF2-40B4-BE49-F238E27FC236}">
                      <a16:creationId xmlns:a16="http://schemas.microsoft.com/office/drawing/2014/main" id="{A248CDAD-13CE-A34B-B0D2-671263723B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2468"/>
                  <a:ext cx="31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Line 186">
                  <a:extLst>
                    <a:ext uri="{FF2B5EF4-FFF2-40B4-BE49-F238E27FC236}">
                      <a16:creationId xmlns:a16="http://schemas.microsoft.com/office/drawing/2014/main" id="{C34AD849-6CCF-AC45-BF6A-6AE1B043F7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16" y="2465"/>
                  <a:ext cx="0" cy="151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" name="Line 187">
                  <a:extLst>
                    <a:ext uri="{FF2B5EF4-FFF2-40B4-BE49-F238E27FC236}">
                      <a16:creationId xmlns:a16="http://schemas.microsoft.com/office/drawing/2014/main" id="{024CAEA1-FAC8-334D-95E5-0E1D93D3A8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16" y="2541"/>
                  <a:ext cx="28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Line 188">
                  <a:extLst>
                    <a:ext uri="{FF2B5EF4-FFF2-40B4-BE49-F238E27FC236}">
                      <a16:creationId xmlns:a16="http://schemas.microsoft.com/office/drawing/2014/main" id="{528CB63D-5870-0B41-AC73-ACE6A8A159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2319"/>
                  <a:ext cx="61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Line 189">
                  <a:extLst>
                    <a:ext uri="{FF2B5EF4-FFF2-40B4-BE49-F238E27FC236}">
                      <a16:creationId xmlns:a16="http://schemas.microsoft.com/office/drawing/2014/main" id="{B0E706FE-568A-1F48-B6A4-CADCD66345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46" y="2317"/>
                  <a:ext cx="0" cy="224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0" name="Line 190">
                  <a:extLst>
                    <a:ext uri="{FF2B5EF4-FFF2-40B4-BE49-F238E27FC236}">
                      <a16:creationId xmlns:a16="http://schemas.microsoft.com/office/drawing/2014/main" id="{C21C52AC-6652-0E43-8849-5E56501A07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3158"/>
                  <a:ext cx="101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Line 191">
                  <a:extLst>
                    <a:ext uri="{FF2B5EF4-FFF2-40B4-BE49-F238E27FC236}">
                      <a16:creationId xmlns:a16="http://schemas.microsoft.com/office/drawing/2014/main" id="{2E145EEA-F005-F34B-A05A-3A58784843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3059"/>
                  <a:ext cx="101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Line 192">
                  <a:extLst>
                    <a:ext uri="{FF2B5EF4-FFF2-40B4-BE49-F238E27FC236}">
                      <a16:creationId xmlns:a16="http://schemas.microsoft.com/office/drawing/2014/main" id="{A277BCC4-DD6B-6D4F-A40F-747F4D26E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85" y="3057"/>
                  <a:ext cx="0" cy="10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193">
                  <a:extLst>
                    <a:ext uri="{FF2B5EF4-FFF2-40B4-BE49-F238E27FC236}">
                      <a16:creationId xmlns:a16="http://schemas.microsoft.com/office/drawing/2014/main" id="{2BCC2C27-39D1-9541-ADEE-E09ADDFFF4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85" y="3108"/>
                  <a:ext cx="9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194">
                  <a:extLst>
                    <a:ext uri="{FF2B5EF4-FFF2-40B4-BE49-F238E27FC236}">
                      <a16:creationId xmlns:a16="http://schemas.microsoft.com/office/drawing/2014/main" id="{0B3B41B3-4258-8247-802E-F1DB0AA70A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2963"/>
                  <a:ext cx="112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195">
                  <a:extLst>
                    <a:ext uri="{FF2B5EF4-FFF2-40B4-BE49-F238E27FC236}">
                      <a16:creationId xmlns:a16="http://schemas.microsoft.com/office/drawing/2014/main" id="{79F81F2B-1D7D-2F4D-A7A3-DEFD7D9FAD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797" y="2962"/>
                  <a:ext cx="0" cy="146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196">
                  <a:extLst>
                    <a:ext uri="{FF2B5EF4-FFF2-40B4-BE49-F238E27FC236}">
                      <a16:creationId xmlns:a16="http://schemas.microsoft.com/office/drawing/2014/main" id="{0B437237-8082-5049-BAA2-07EE7FDAF9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3654"/>
                  <a:ext cx="129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197">
                  <a:extLst>
                    <a:ext uri="{FF2B5EF4-FFF2-40B4-BE49-F238E27FC236}">
                      <a16:creationId xmlns:a16="http://schemas.microsoft.com/office/drawing/2014/main" id="{3783FB1C-F144-B24F-B3D8-35B3C44B80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3554"/>
                  <a:ext cx="129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Line 198">
                  <a:extLst>
                    <a:ext uri="{FF2B5EF4-FFF2-40B4-BE49-F238E27FC236}">
                      <a16:creationId xmlns:a16="http://schemas.microsoft.com/office/drawing/2014/main" id="{297675BD-C1A0-3247-B831-FD070E357F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14" y="3552"/>
                  <a:ext cx="0" cy="101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Line 199">
                  <a:extLst>
                    <a:ext uri="{FF2B5EF4-FFF2-40B4-BE49-F238E27FC236}">
                      <a16:creationId xmlns:a16="http://schemas.microsoft.com/office/drawing/2014/main" id="{11895194-919D-694F-9423-64F6FAC143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97" y="3036"/>
                  <a:ext cx="37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Line 200">
                  <a:extLst>
                    <a:ext uri="{FF2B5EF4-FFF2-40B4-BE49-F238E27FC236}">
                      <a16:creationId xmlns:a16="http://schemas.microsoft.com/office/drawing/2014/main" id="{ABC9F0E0-C7DD-3E44-B58D-07518B6C5E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2864"/>
                  <a:ext cx="151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Line 201">
                  <a:extLst>
                    <a:ext uri="{FF2B5EF4-FFF2-40B4-BE49-F238E27FC236}">
                      <a16:creationId xmlns:a16="http://schemas.microsoft.com/office/drawing/2014/main" id="{14AC0CAC-67DE-744E-8A7D-996F4763A8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36" y="2862"/>
                  <a:ext cx="0" cy="174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Line 202">
                  <a:extLst>
                    <a:ext uri="{FF2B5EF4-FFF2-40B4-BE49-F238E27FC236}">
                      <a16:creationId xmlns:a16="http://schemas.microsoft.com/office/drawing/2014/main" id="{B1153D2F-9AD1-E546-BD51-ABF6761AA8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36" y="2950"/>
                  <a:ext cx="9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Line 203">
                  <a:extLst>
                    <a:ext uri="{FF2B5EF4-FFF2-40B4-BE49-F238E27FC236}">
                      <a16:creationId xmlns:a16="http://schemas.microsoft.com/office/drawing/2014/main" id="{F895BC6B-3C01-6E40-88AA-213B8AE2BE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2765"/>
                  <a:ext cx="162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Line 204">
                  <a:extLst>
                    <a:ext uri="{FF2B5EF4-FFF2-40B4-BE49-F238E27FC236}">
                      <a16:creationId xmlns:a16="http://schemas.microsoft.com/office/drawing/2014/main" id="{BD16DD14-79B9-5A48-9471-9E85B92628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6" y="2763"/>
                  <a:ext cx="0" cy="187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205">
                  <a:extLst>
                    <a:ext uri="{FF2B5EF4-FFF2-40B4-BE49-F238E27FC236}">
                      <a16:creationId xmlns:a16="http://schemas.microsoft.com/office/drawing/2014/main" id="{AE9FEDB9-E488-B44C-A8DB-24B726C29F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3455"/>
                  <a:ext cx="163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Line 206">
                  <a:extLst>
                    <a:ext uri="{FF2B5EF4-FFF2-40B4-BE49-F238E27FC236}">
                      <a16:creationId xmlns:a16="http://schemas.microsoft.com/office/drawing/2014/main" id="{41BE45E0-ACAF-C949-89EE-6FDCDE1969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3356"/>
                  <a:ext cx="163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Line 207">
                  <a:extLst>
                    <a:ext uri="{FF2B5EF4-FFF2-40B4-BE49-F238E27FC236}">
                      <a16:creationId xmlns:a16="http://schemas.microsoft.com/office/drawing/2014/main" id="{DC6C346D-AA30-014F-A369-20BB5F4413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3354"/>
                  <a:ext cx="0" cy="10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" name="Line 208">
                  <a:extLst>
                    <a:ext uri="{FF2B5EF4-FFF2-40B4-BE49-F238E27FC236}">
                      <a16:creationId xmlns:a16="http://schemas.microsoft.com/office/drawing/2014/main" id="{ABAB9AA5-5424-BB41-BB10-AA9CBE0A51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14" y="3603"/>
                  <a:ext cx="48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9" name="Line 209">
                  <a:extLst>
                    <a:ext uri="{FF2B5EF4-FFF2-40B4-BE49-F238E27FC236}">
                      <a16:creationId xmlns:a16="http://schemas.microsoft.com/office/drawing/2014/main" id="{9227A1C2-45FA-D64B-A115-3044713388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48" y="3405"/>
                  <a:ext cx="14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0" name="Line 210">
                  <a:extLst>
                    <a:ext uri="{FF2B5EF4-FFF2-40B4-BE49-F238E27FC236}">
                      <a16:creationId xmlns:a16="http://schemas.microsoft.com/office/drawing/2014/main" id="{82DA9725-81FF-3E4F-AA60-3008B9B187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63" y="3403"/>
                  <a:ext cx="0" cy="20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1" name="Line 211">
                  <a:extLst>
                    <a:ext uri="{FF2B5EF4-FFF2-40B4-BE49-F238E27FC236}">
                      <a16:creationId xmlns:a16="http://schemas.microsoft.com/office/drawing/2014/main" id="{A65A687A-7871-C44B-9C7C-50B1AD9DE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63" y="3505"/>
                  <a:ext cx="9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2" name="Line 212">
                  <a:extLst>
                    <a:ext uri="{FF2B5EF4-FFF2-40B4-BE49-F238E27FC236}">
                      <a16:creationId xmlns:a16="http://schemas.microsoft.com/office/drawing/2014/main" id="{68511B2B-8CAD-A142-BC91-27B6878206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3256"/>
                  <a:ext cx="191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3" name="Line 213">
                  <a:extLst>
                    <a:ext uri="{FF2B5EF4-FFF2-40B4-BE49-F238E27FC236}">
                      <a16:creationId xmlns:a16="http://schemas.microsoft.com/office/drawing/2014/main" id="{FEE842D1-90B2-2441-8C24-55254BD394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75" y="3254"/>
                  <a:ext cx="0" cy="25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4" name="Line 214">
                  <a:extLst>
                    <a:ext uri="{FF2B5EF4-FFF2-40B4-BE49-F238E27FC236}">
                      <a16:creationId xmlns:a16="http://schemas.microsoft.com/office/drawing/2014/main" id="{F0F97CFA-3AE9-1D4A-BE49-D60AF0FB17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3949"/>
                  <a:ext cx="218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" name="Line 215">
                  <a:extLst>
                    <a:ext uri="{FF2B5EF4-FFF2-40B4-BE49-F238E27FC236}">
                      <a16:creationId xmlns:a16="http://schemas.microsoft.com/office/drawing/2014/main" id="{F50D6B9D-9291-A941-9128-ABBB104226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3851"/>
                  <a:ext cx="218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" name="Line 216">
                  <a:extLst>
                    <a:ext uri="{FF2B5EF4-FFF2-40B4-BE49-F238E27FC236}">
                      <a16:creationId xmlns:a16="http://schemas.microsoft.com/office/drawing/2014/main" id="{43046E5A-A7EE-FC4D-AFB6-62DE7950C5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02" y="3849"/>
                  <a:ext cx="0" cy="10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7" name="Line 217">
                  <a:extLst>
                    <a:ext uri="{FF2B5EF4-FFF2-40B4-BE49-F238E27FC236}">
                      <a16:creationId xmlns:a16="http://schemas.microsoft.com/office/drawing/2014/main" id="{EE2FE6BD-5BCF-1541-B2B3-00AA1885F3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4149"/>
                  <a:ext cx="224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18">
                  <a:extLst>
                    <a:ext uri="{FF2B5EF4-FFF2-40B4-BE49-F238E27FC236}">
                      <a16:creationId xmlns:a16="http://schemas.microsoft.com/office/drawing/2014/main" id="{F4199E3A-3D64-884D-B062-2AB9AE8C38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4049"/>
                  <a:ext cx="224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" name="Line 219">
                  <a:extLst>
                    <a:ext uri="{FF2B5EF4-FFF2-40B4-BE49-F238E27FC236}">
                      <a16:creationId xmlns:a16="http://schemas.microsoft.com/office/drawing/2014/main" id="{E52855E1-52F2-4B4E-AD65-C4B63B9716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07" y="4046"/>
                  <a:ext cx="0" cy="101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Line 220">
                  <a:extLst>
                    <a:ext uri="{FF2B5EF4-FFF2-40B4-BE49-F238E27FC236}">
                      <a16:creationId xmlns:a16="http://schemas.microsoft.com/office/drawing/2014/main" id="{296B9808-2D64-4F44-B9D7-FE9A7A477C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75" y="3383"/>
                  <a:ext cx="40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Line 221">
                  <a:extLst>
                    <a:ext uri="{FF2B5EF4-FFF2-40B4-BE49-F238E27FC236}">
                      <a16:creationId xmlns:a16="http://schemas.microsoft.com/office/drawing/2014/main" id="{9E92D4FF-A857-D242-8BCF-88537A02B5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46" y="2857"/>
                  <a:ext cx="69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" name="Line 222">
                  <a:extLst>
                    <a:ext uri="{FF2B5EF4-FFF2-40B4-BE49-F238E27FC236}">
                      <a16:creationId xmlns:a16="http://schemas.microsoft.com/office/drawing/2014/main" id="{9BA3A8FC-CCC8-C14D-A3D6-D27F900490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18" y="2855"/>
                  <a:ext cx="0" cy="527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3" name="Line 223">
                  <a:extLst>
                    <a:ext uri="{FF2B5EF4-FFF2-40B4-BE49-F238E27FC236}">
                      <a16:creationId xmlns:a16="http://schemas.microsoft.com/office/drawing/2014/main" id="{EE094508-6CFE-4441-9902-BEC0B594F4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4098"/>
                  <a:ext cx="20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" name="Line 224">
                  <a:extLst>
                    <a:ext uri="{FF2B5EF4-FFF2-40B4-BE49-F238E27FC236}">
                      <a16:creationId xmlns:a16="http://schemas.microsoft.com/office/drawing/2014/main" id="{7684FDA5-0D69-7643-B33E-3B83C86096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2" y="3900"/>
                  <a:ext cx="26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" name="Line 225">
                  <a:extLst>
                    <a:ext uri="{FF2B5EF4-FFF2-40B4-BE49-F238E27FC236}">
                      <a16:creationId xmlns:a16="http://schemas.microsoft.com/office/drawing/2014/main" id="{558995C0-5C71-724F-8A43-E305DA2BD4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29" y="3898"/>
                  <a:ext cx="0" cy="20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6" name="Line 226">
                  <a:extLst>
                    <a:ext uri="{FF2B5EF4-FFF2-40B4-BE49-F238E27FC236}">
                      <a16:creationId xmlns:a16="http://schemas.microsoft.com/office/drawing/2014/main" id="{3E692232-4404-BF47-B749-C65174352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29" y="3999"/>
                  <a:ext cx="23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" name="Line 227">
                  <a:extLst>
                    <a:ext uri="{FF2B5EF4-FFF2-40B4-BE49-F238E27FC236}">
                      <a16:creationId xmlns:a16="http://schemas.microsoft.com/office/drawing/2014/main" id="{D098699B-9034-064D-9DDE-14719B135D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82" y="3752"/>
                  <a:ext cx="270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8" name="Line 228">
                  <a:extLst>
                    <a:ext uri="{FF2B5EF4-FFF2-40B4-BE49-F238E27FC236}">
                      <a16:creationId xmlns:a16="http://schemas.microsoft.com/office/drawing/2014/main" id="{5810FEAC-497F-AC4A-81D6-CC6F43FC81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956" y="3750"/>
                  <a:ext cx="0" cy="249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" name="Line 229">
                  <a:extLst>
                    <a:ext uri="{FF2B5EF4-FFF2-40B4-BE49-F238E27FC236}">
                      <a16:creationId xmlns:a16="http://schemas.microsoft.com/office/drawing/2014/main" id="{95A7FF1A-753A-C54C-80D4-3327C9D848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56" y="3874"/>
                  <a:ext cx="99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" name="Line 230">
                  <a:extLst>
                    <a:ext uri="{FF2B5EF4-FFF2-40B4-BE49-F238E27FC236}">
                      <a16:creationId xmlns:a16="http://schemas.microsoft.com/office/drawing/2014/main" id="{629BB70C-765D-9C4C-9C07-B76E69C0D7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8" y="3118"/>
                  <a:ext cx="137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" name="Line 231">
                  <a:extLst>
                    <a:ext uri="{FF2B5EF4-FFF2-40B4-BE49-F238E27FC236}">
                      <a16:creationId xmlns:a16="http://schemas.microsoft.com/office/drawing/2014/main" id="{A90A6D24-A462-D541-B099-EFA02F138E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055" y="3115"/>
                  <a:ext cx="0" cy="758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Line 232">
                  <a:extLst>
                    <a:ext uri="{FF2B5EF4-FFF2-40B4-BE49-F238E27FC236}">
                      <a16:creationId xmlns:a16="http://schemas.microsoft.com/office/drawing/2014/main" id="{0C0D293C-84B9-AD40-BC3B-D978731110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55" y="3497"/>
                  <a:ext cx="249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Line 233">
                  <a:extLst>
                    <a:ext uri="{FF2B5EF4-FFF2-40B4-BE49-F238E27FC236}">
                      <a16:creationId xmlns:a16="http://schemas.microsoft.com/office/drawing/2014/main" id="{D3B9FF8D-A5A9-C64C-848E-83C01100DD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746" y="2431"/>
                  <a:ext cx="559" cy="0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Line 234">
                  <a:extLst>
                    <a:ext uri="{FF2B5EF4-FFF2-40B4-BE49-F238E27FC236}">
                      <a16:creationId xmlns:a16="http://schemas.microsoft.com/office/drawing/2014/main" id="{C84F957E-5D36-A743-B919-485390682A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07" y="2429"/>
                  <a:ext cx="0" cy="1068"/>
                </a:xfrm>
                <a:prstGeom prst="line">
                  <a:avLst/>
                </a:prstGeom>
                <a:noFill/>
                <a:ln w="25560" cap="sq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379" name="Text Box 390">
              <a:extLst>
                <a:ext uri="{FF2B5EF4-FFF2-40B4-BE49-F238E27FC236}">
                  <a16:creationId xmlns:a16="http://schemas.microsoft.com/office/drawing/2014/main" id="{A50AED28-9E2D-E740-A5AF-4E843F195A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05016" y="5015820"/>
              <a:ext cx="692150" cy="2762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 sz="2800">
                  <a:solidFill>
                    <a:schemeClr val="bg1"/>
                  </a:solidFill>
                  <a:latin typeface="Times New Roman" panose="02020603050405020304" pitchFamily="18" charset="0"/>
                  <a:ea typeface="Noto Sans CJK SC Regular" charset="0"/>
                  <a:cs typeface="Noto Sans CJK SC Regular" charset="0"/>
                </a:defRPr>
              </a:lvl9pPr>
            </a:lstStyle>
            <a:p>
              <a:pPr eaLnBrk="1" hangingPunct="1">
                <a:buClrTx/>
                <a:buFontTx/>
                <a:buNone/>
              </a:pPr>
              <a:r>
                <a:rPr lang="en-US" altLang="it-IT" sz="1200" b="1" dirty="0">
                  <a:solidFill>
                    <a:srgbClr val="000000"/>
                  </a:solidFill>
                </a:rPr>
                <a:t>CDM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43241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>
            <a:extLst>
              <a:ext uri="{FF2B5EF4-FFF2-40B4-BE49-F238E27FC236}">
                <a16:creationId xmlns:a16="http://schemas.microsoft.com/office/drawing/2014/main" id="{7EF071DC-EE49-5440-88A3-51BD33713A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Time Series Approximation</a:t>
            </a:r>
          </a:p>
        </p:txBody>
      </p:sp>
    </p:spTree>
    <p:extLst>
      <p:ext uri="{BB962C8B-B14F-4D97-AF65-F5344CB8AC3E}">
        <p14:creationId xmlns:p14="http://schemas.microsoft.com/office/powerpoint/2010/main" val="72678864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800B0D8B-B496-EE48-968A-26D73A0217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999849"/>
          </a:xfrm>
        </p:spPr>
        <p:txBody>
          <a:bodyPr/>
          <a:lstStyle/>
          <a:p>
            <a:r>
              <a:rPr lang="en-IT" dirty="0"/>
              <a:t>Time Series Approximation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7817578-6947-EC47-8C03-73C7202371E6}"/>
              </a:ext>
            </a:extLst>
          </p:cNvPr>
          <p:cNvSpPr/>
          <p:nvPr/>
        </p:nvSpPr>
        <p:spPr>
          <a:xfrm>
            <a:off x="838200" y="1571661"/>
            <a:ext cx="10515599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3200" b="1" dirty="0"/>
              <a:t>Approximation</a:t>
            </a:r>
            <a:r>
              <a:rPr lang="en-GB" sz="3200" dirty="0"/>
              <a:t>: represent a TS into a new smaller and simpler space and use this novel representation for computing.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sz="32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3200" b="1" dirty="0"/>
              <a:t>Approximation</a:t>
            </a:r>
            <a:r>
              <a:rPr lang="en-GB" sz="3200" dirty="0"/>
              <a:t> is a special form of </a:t>
            </a:r>
            <a:r>
              <a:rPr lang="en-GB" sz="3200" b="1" dirty="0"/>
              <a:t>Dimensionality Reduction </a:t>
            </a:r>
            <a:r>
              <a:rPr lang="en-GB" sz="3200" dirty="0"/>
              <a:t>specifically designed for TSs.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sz="32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3200" b="1" dirty="0"/>
              <a:t>Approximation vs Compression</a:t>
            </a:r>
            <a:r>
              <a:rPr lang="en-GB" sz="3200" dirty="0"/>
              <a:t>: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sz="3200" dirty="0"/>
              <a:t>the approximated space is always understandable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sz="3200" dirty="0"/>
              <a:t>the compressed space is not necessarily understandable.</a:t>
            </a:r>
            <a:endParaRPr lang="en-IT" sz="3200" dirty="0"/>
          </a:p>
        </p:txBody>
      </p:sp>
    </p:spTree>
    <p:extLst>
      <p:ext uri="{BB962C8B-B14F-4D97-AF65-F5344CB8AC3E}">
        <p14:creationId xmlns:p14="http://schemas.microsoft.com/office/powerpoint/2010/main" val="13034493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E7A882DB-A7E0-5148-A58C-3AEBB95835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425"/>
            <a:ext cx="10515600" cy="1325563"/>
          </a:xfrm>
        </p:spPr>
        <p:txBody>
          <a:bodyPr/>
          <a:lstStyle/>
          <a:p>
            <a:r>
              <a:rPr lang="en-US" dirty="0"/>
              <a:t>Discrete Fourier Transform (DFT)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CF5C991D-5CBA-CC47-8176-3396935A3C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124591"/>
            <a:ext cx="8253549" cy="2259013"/>
          </a:xfrm>
        </p:spPr>
        <p:txBody>
          <a:bodyPr>
            <a:normAutofit/>
          </a:bodyPr>
          <a:lstStyle/>
          <a:p>
            <a:r>
              <a:rPr lang="en-US" sz="2000" dirty="0"/>
              <a:t>Apply a spectral decomposition of a signal</a:t>
            </a:r>
          </a:p>
          <a:p>
            <a:r>
              <a:rPr lang="en-US" sz="2000" dirty="0"/>
              <a:t>DTF is a method to decompose functions depending on </a:t>
            </a:r>
            <a:r>
              <a:rPr lang="en-US" sz="2000" b="1" dirty="0"/>
              <a:t>time</a:t>
            </a:r>
            <a:r>
              <a:rPr lang="en-US" sz="2000" dirty="0"/>
              <a:t> into functions depending on </a:t>
            </a:r>
            <a:r>
              <a:rPr lang="en-US" sz="2000" b="1" dirty="0">
                <a:solidFill>
                  <a:schemeClr val="accent6"/>
                </a:solidFill>
              </a:rPr>
              <a:t>frequency</a:t>
            </a:r>
          </a:p>
          <a:p>
            <a:r>
              <a:rPr lang="en-US" sz="2000" dirty="0"/>
              <a:t>TS is a function depending on time</a:t>
            </a:r>
          </a:p>
          <a:p>
            <a:pPr lvl="1"/>
            <a:r>
              <a:rPr lang="en-US" sz="2000" dirty="0"/>
              <a:t>we have a value for temperature for each point in time.</a:t>
            </a:r>
          </a:p>
          <a:p>
            <a:endParaRPr lang="en-US" sz="2400" dirty="0"/>
          </a:p>
        </p:txBody>
      </p:sp>
      <p:pic>
        <p:nvPicPr>
          <p:cNvPr id="6" name="Picture 3">
            <a:extLst>
              <a:ext uri="{FF2B5EF4-FFF2-40B4-BE49-F238E27FC236}">
                <a16:creationId xmlns:a16="http://schemas.microsoft.com/office/drawing/2014/main" id="{3FE0CD05-6DED-F449-9348-28D5C6D64D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29917" y="-6171"/>
            <a:ext cx="1646237" cy="2259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 Box 4">
            <a:extLst>
              <a:ext uri="{FF2B5EF4-FFF2-40B4-BE49-F238E27FC236}">
                <a16:creationId xmlns:a16="http://schemas.microsoft.com/office/drawing/2014/main" id="{A4F7465E-721C-4A43-BC1A-72E930478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3504" y="2286264"/>
            <a:ext cx="211906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>
                    <a:alpha val="50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>
              <a:spcBef>
                <a:spcPts val="500"/>
              </a:spcBef>
              <a:spcAft>
                <a:spcPts val="500"/>
              </a:spcAft>
            </a:pPr>
            <a:r>
              <a:rPr lang="en-US" altLang="it-IT" sz="1600" dirty="0"/>
              <a:t>Jean Fourier: </a:t>
            </a:r>
            <a:r>
              <a:rPr lang="en-US" altLang="it-IT" sz="1400" dirty="0"/>
              <a:t>1768-1830</a:t>
            </a:r>
            <a:endParaRPr lang="en-US" altLang="it-IT" dirty="0"/>
          </a:p>
        </p:txBody>
      </p:sp>
      <p:pic>
        <p:nvPicPr>
          <p:cNvPr id="8" name="Picture 7" descr="Graphical user interface, chart&#10;&#10;Description automatically generated">
            <a:extLst>
              <a:ext uri="{FF2B5EF4-FFF2-40B4-BE49-F238E27FC236}">
                <a16:creationId xmlns:a16="http://schemas.microsoft.com/office/drawing/2014/main" id="{D60961A6-A97F-BE35-C7E8-964CD86F6D3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900" r="3305"/>
          <a:stretch/>
        </p:blipFill>
        <p:spPr>
          <a:xfrm>
            <a:off x="7876060" y="3762103"/>
            <a:ext cx="4234887" cy="2899954"/>
          </a:xfrm>
          <a:prstGeom prst="rect">
            <a:avLst/>
          </a:prstGeom>
        </p:spPr>
      </p:pic>
      <p:pic>
        <p:nvPicPr>
          <p:cNvPr id="10" name="Picture 9" descr="Chart&#10;&#10;Description automatically generated">
            <a:extLst>
              <a:ext uri="{FF2B5EF4-FFF2-40B4-BE49-F238E27FC236}">
                <a16:creationId xmlns:a16="http://schemas.microsoft.com/office/drawing/2014/main" id="{110E68D4-D1B1-3895-2A30-A1519018FD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73278" y="3037616"/>
            <a:ext cx="2885325" cy="199426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493E082-9D9D-96FE-BEDE-8E41242AAB0B}"/>
              </a:ext>
            </a:extLst>
          </p:cNvPr>
          <p:cNvSpPr txBox="1"/>
          <p:nvPr/>
        </p:nvSpPr>
        <p:spPr>
          <a:xfrm>
            <a:off x="8018723" y="3201118"/>
            <a:ext cx="39495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/>
              <a:t>TS: a combination of seasonality, trend, and noise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B8C9F5-2EAE-BA28-AB49-1526FA3B5334}"/>
              </a:ext>
            </a:extLst>
          </p:cNvPr>
          <p:cNvSpPr txBox="1"/>
          <p:nvPr/>
        </p:nvSpPr>
        <p:spPr>
          <a:xfrm>
            <a:off x="1052295" y="3474397"/>
            <a:ext cx="182098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600" b="1" i="0" dirty="0">
                <a:solidFill>
                  <a:srgbClr val="292929"/>
                </a:solidFill>
                <a:effectLst/>
                <a:latin typeface="source-serif-pro"/>
              </a:rPr>
              <a:t>Frequency  is the number of complete cycles</a:t>
            </a:r>
            <a:endParaRPr lang="en-IT" sz="1600" b="1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FE27088-9EB5-B3B7-D90F-70E2BBBE2FCB}"/>
              </a:ext>
            </a:extLst>
          </p:cNvPr>
          <p:cNvSpPr txBox="1"/>
          <p:nvPr/>
        </p:nvSpPr>
        <p:spPr>
          <a:xfrm>
            <a:off x="312889" y="5027353"/>
            <a:ext cx="770583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>
                <a:highlight>
                  <a:srgbClr val="FFFF00"/>
                </a:highlight>
              </a:rPr>
              <a:t>DFT extracts </a:t>
            </a:r>
            <a:r>
              <a:rPr lang="en-GB" b="1" dirty="0">
                <a:highlight>
                  <a:srgbClr val="FFFF00"/>
                </a:highlight>
              </a:rPr>
              <a:t>different</a:t>
            </a:r>
            <a:r>
              <a:rPr lang="en-GB" dirty="0">
                <a:highlight>
                  <a:srgbClr val="FFFF00"/>
                </a:highlight>
              </a:rPr>
              <a:t> seasonality patterns from a single time series variable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/>
              <a:t>Example: Given an hourly temperature data set, DFT can detect the presence of </a:t>
            </a:r>
            <a:r>
              <a:rPr lang="en-GB" b="1" dirty="0"/>
              <a:t>day/night variations</a:t>
            </a:r>
            <a:r>
              <a:rPr lang="en-GB" dirty="0"/>
              <a:t> </a:t>
            </a:r>
            <a:r>
              <a:rPr lang="en-GB" b="1" dirty="0"/>
              <a:t>and summer/winter variations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/>
              <a:t>it will tell you that those two seasonality (frequencies) are present in your data.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IT" dirty="0"/>
          </a:p>
        </p:txBody>
      </p:sp>
    </p:spTree>
    <p:extLst>
      <p:ext uri="{BB962C8B-B14F-4D97-AF65-F5344CB8AC3E}">
        <p14:creationId xmlns:p14="http://schemas.microsoft.com/office/powerpoint/2010/main" val="211120542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E7A882DB-A7E0-5148-A58C-3AEBB95835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425"/>
            <a:ext cx="10515600" cy="1325563"/>
          </a:xfrm>
        </p:spPr>
        <p:txBody>
          <a:bodyPr/>
          <a:lstStyle/>
          <a:p>
            <a:r>
              <a:rPr lang="en-US" dirty="0"/>
              <a:t>Discrete Fourier Transform (DFT)</a:t>
            </a:r>
          </a:p>
        </p:txBody>
      </p:sp>
      <p:pic>
        <p:nvPicPr>
          <p:cNvPr id="6" name="Picture 3">
            <a:extLst>
              <a:ext uri="{FF2B5EF4-FFF2-40B4-BE49-F238E27FC236}">
                <a16:creationId xmlns:a16="http://schemas.microsoft.com/office/drawing/2014/main" id="{3FE0CD05-6DED-F449-9348-28D5C6D64D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29917" y="-6171"/>
            <a:ext cx="1646237" cy="2259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 Box 4">
            <a:extLst>
              <a:ext uri="{FF2B5EF4-FFF2-40B4-BE49-F238E27FC236}">
                <a16:creationId xmlns:a16="http://schemas.microsoft.com/office/drawing/2014/main" id="{A4F7465E-721C-4A43-BC1A-72E930478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3504" y="2286264"/>
            <a:ext cx="211906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>
                    <a:alpha val="50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>
              <a:spcBef>
                <a:spcPts val="500"/>
              </a:spcBef>
              <a:spcAft>
                <a:spcPts val="500"/>
              </a:spcAft>
            </a:pPr>
            <a:r>
              <a:rPr lang="en-US" altLang="it-IT" sz="1600" dirty="0"/>
              <a:t>Jean Fourier: </a:t>
            </a:r>
            <a:r>
              <a:rPr lang="en-US" altLang="it-IT" sz="1400" dirty="0"/>
              <a:t>1768-1830</a:t>
            </a:r>
            <a:endParaRPr lang="en-US" altLang="it-IT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B8C9F5-2EAE-BA28-AB49-1526FA3B5334}"/>
              </a:ext>
            </a:extLst>
          </p:cNvPr>
          <p:cNvSpPr txBox="1"/>
          <p:nvPr/>
        </p:nvSpPr>
        <p:spPr>
          <a:xfrm>
            <a:off x="6505303" y="1496663"/>
            <a:ext cx="3631893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GB" dirty="0">
                <a:solidFill>
                  <a:srgbClr val="292929"/>
                </a:solidFill>
                <a:latin typeface="source-serif-pro"/>
              </a:rPr>
              <a:t>A </a:t>
            </a:r>
            <a:r>
              <a:rPr lang="en-GB" b="0" i="0" dirty="0">
                <a:solidFill>
                  <a:srgbClr val="292929"/>
                </a:solidFill>
                <a:effectLst/>
                <a:latin typeface="source-serif-pro"/>
              </a:rPr>
              <a:t>peak value at 10 Hz with a magnitude of one while all other frequencies are around zero.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GB" b="0" i="0" dirty="0">
              <a:solidFill>
                <a:srgbClr val="292929"/>
              </a:solidFill>
              <a:effectLst/>
              <a:latin typeface="source-serif-pro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GB" b="0" i="0" dirty="0">
                <a:solidFill>
                  <a:srgbClr val="292929"/>
                </a:solidFill>
                <a:effectLst/>
                <a:latin typeface="source-serif-pro"/>
              </a:rPr>
              <a:t>The original TS where has 10 complete cycles in a second with an amplitude of one.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FE27088-9EB5-B3B7-D90F-70E2BBBE2FCB}"/>
              </a:ext>
            </a:extLst>
          </p:cNvPr>
          <p:cNvSpPr txBox="1"/>
          <p:nvPr/>
        </p:nvSpPr>
        <p:spPr>
          <a:xfrm>
            <a:off x="6467411" y="4017077"/>
            <a:ext cx="4143217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GB" dirty="0">
                <a:solidFill>
                  <a:srgbClr val="292929"/>
                </a:solidFill>
                <a:latin typeface="source-serif-pro"/>
              </a:rPr>
              <a:t>D</a:t>
            </a:r>
            <a:r>
              <a:rPr lang="en-GB" b="0" i="0" dirty="0">
                <a:solidFill>
                  <a:srgbClr val="292929"/>
                </a:solidFill>
                <a:effectLst/>
                <a:latin typeface="source-serif-pro"/>
              </a:rPr>
              <a:t>ata comprises of 3 different elementary components with 3 different frequencies (2, 5 and 10 Hz) at 3 different amplitudes (0.5, 1 and 2).</a:t>
            </a:r>
          </a:p>
          <a:p>
            <a:br>
              <a:rPr lang="en-GB" dirty="0">
                <a:effectLst/>
              </a:rPr>
            </a:br>
            <a:endParaRPr lang="en-GB" dirty="0">
              <a:effectLst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IT" dirty="0"/>
          </a:p>
        </p:txBody>
      </p:sp>
      <p:pic>
        <p:nvPicPr>
          <p:cNvPr id="5" name="Picture 4" descr="Chart, histogram&#10;&#10;Description automatically generated">
            <a:extLst>
              <a:ext uri="{FF2B5EF4-FFF2-40B4-BE49-F238E27FC236}">
                <a16:creationId xmlns:a16="http://schemas.microsoft.com/office/drawing/2014/main" id="{0B22C944-DC21-99AF-A8EA-F0EF3EDE71F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2889" y="1130111"/>
            <a:ext cx="6159500" cy="2272942"/>
          </a:xfrm>
          <a:prstGeom prst="rect">
            <a:avLst/>
          </a:prstGeom>
        </p:spPr>
      </p:pic>
      <p:pic>
        <p:nvPicPr>
          <p:cNvPr id="16" name="Picture 15" descr="Chart, line chart&#10;&#10;Description automatically generated">
            <a:extLst>
              <a:ext uri="{FF2B5EF4-FFF2-40B4-BE49-F238E27FC236}">
                <a16:creationId xmlns:a16="http://schemas.microsoft.com/office/drawing/2014/main" id="{0C85A211-0DCA-D3E0-E4DA-E699B728055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6289" y="3808934"/>
            <a:ext cx="6159500" cy="23953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329346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E7A882DB-A7E0-5148-A58C-3AEBB95835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425"/>
            <a:ext cx="10515600" cy="1325563"/>
          </a:xfrm>
        </p:spPr>
        <p:txBody>
          <a:bodyPr/>
          <a:lstStyle/>
          <a:p>
            <a:r>
              <a:rPr lang="en-US" dirty="0"/>
              <a:t>Discrete Fourier Transform (DFT)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B8C9F5-2EAE-BA28-AB49-1526FA3B5334}"/>
              </a:ext>
            </a:extLst>
          </p:cNvPr>
          <p:cNvSpPr txBox="1"/>
          <p:nvPr/>
        </p:nvSpPr>
        <p:spPr>
          <a:xfrm>
            <a:off x="7236709" y="4166004"/>
            <a:ext cx="36318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GB" dirty="0">
                <a:solidFill>
                  <a:srgbClr val="292929"/>
                </a:solidFill>
                <a:latin typeface="source-serif-pro"/>
              </a:rPr>
              <a:t>S</a:t>
            </a:r>
            <a:r>
              <a:rPr lang="en-GB" b="0" i="0" dirty="0">
                <a:solidFill>
                  <a:srgbClr val="292929"/>
                </a:solidFill>
                <a:effectLst/>
                <a:latin typeface="source-serif-pro"/>
              </a:rPr>
              <a:t>ine functions of the different components.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FE27088-9EB5-B3B7-D90F-70E2BBBE2FCB}"/>
              </a:ext>
            </a:extLst>
          </p:cNvPr>
          <p:cNvSpPr txBox="1"/>
          <p:nvPr/>
        </p:nvSpPr>
        <p:spPr>
          <a:xfrm>
            <a:off x="7210583" y="2660680"/>
            <a:ext cx="4143217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GB" dirty="0">
                <a:solidFill>
                  <a:srgbClr val="292929"/>
                </a:solidFill>
                <a:latin typeface="source-serif-pro"/>
              </a:rPr>
              <a:t>D</a:t>
            </a:r>
            <a:r>
              <a:rPr lang="en-GB" b="0" i="0" dirty="0">
                <a:solidFill>
                  <a:srgbClr val="292929"/>
                </a:solidFill>
                <a:effectLst/>
                <a:latin typeface="source-serif-pro"/>
              </a:rPr>
              <a:t>ata comprises of 3 different elementary components with 3 different frequencies (2, 5 and 10 Hz) at 3 different amplitudes (0.5, 1 and 2).</a:t>
            </a:r>
          </a:p>
          <a:p>
            <a:br>
              <a:rPr lang="en-GB" dirty="0">
                <a:effectLst/>
              </a:rPr>
            </a:br>
            <a:endParaRPr lang="en-GB" dirty="0">
              <a:effectLst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IT" dirty="0"/>
          </a:p>
        </p:txBody>
      </p:sp>
      <p:pic>
        <p:nvPicPr>
          <p:cNvPr id="4" name="Picture 3" descr="Graphical user interface, chart&#10;&#10;Description automatically generated">
            <a:extLst>
              <a:ext uri="{FF2B5EF4-FFF2-40B4-BE49-F238E27FC236}">
                <a16:creationId xmlns:a16="http://schemas.microsoft.com/office/drawing/2014/main" id="{4BE08301-0399-34D1-8850-4F8CF70CC2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434" y="1415050"/>
            <a:ext cx="6855238" cy="47408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252547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E7A882DB-A7E0-5148-A58C-3AEBB95835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7625"/>
            <a:ext cx="10515600" cy="1325563"/>
          </a:xfrm>
        </p:spPr>
        <p:txBody>
          <a:bodyPr/>
          <a:lstStyle/>
          <a:p>
            <a:r>
              <a:rPr lang="en-US" dirty="0"/>
              <a:t>Discrete Fourier Transform (DFT)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CF5C991D-5CBA-CC47-8176-3396935A3C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499053"/>
            <a:ext cx="8524741" cy="4803775"/>
          </a:xfrm>
        </p:spPr>
        <p:txBody>
          <a:bodyPr>
            <a:noAutofit/>
          </a:bodyPr>
          <a:lstStyle/>
          <a:p>
            <a:r>
              <a:rPr lang="en-GB" sz="2000" dirty="0"/>
              <a:t>The basic idea of spectral decomposition is that any signal can be represented by the super position of a finite number of sine/cosine waves</a:t>
            </a:r>
          </a:p>
          <a:p>
            <a:r>
              <a:rPr lang="en-GB" sz="2000" dirty="0"/>
              <a:t>Each wave is represented by a single complex number known as a Fourier coefficient </a:t>
            </a:r>
            <a:r>
              <a:rPr lang="en-US" sz="2000" dirty="0"/>
              <a:t>as a linear combination of sines and cosines</a:t>
            </a:r>
          </a:p>
          <a:p>
            <a:r>
              <a:rPr lang="en-US" sz="2000" dirty="0"/>
              <a:t>Keep only the first n/2 coefficients</a:t>
            </a:r>
          </a:p>
          <a:p>
            <a:r>
              <a:rPr lang="en-US" sz="2000" dirty="0"/>
              <a:t>Many of the Fourier coefficients have very low amplitude and thus contribute little to reconstructed signal. </a:t>
            </a:r>
          </a:p>
          <a:p>
            <a:r>
              <a:rPr lang="en-US" sz="2000" dirty="0"/>
              <a:t>These low amplitude coefficients can be discarded without much loss of information thereby saving storage space.</a:t>
            </a:r>
          </a:p>
          <a:p>
            <a:r>
              <a:rPr lang="en-US" sz="2000" dirty="0"/>
              <a:t>Pros</a:t>
            </a:r>
          </a:p>
          <a:p>
            <a:pPr lvl="1"/>
            <a:r>
              <a:rPr lang="en-US" sz="2000" dirty="0"/>
              <a:t>Good ability to compress most natural signals.</a:t>
            </a:r>
          </a:p>
          <a:p>
            <a:pPr lvl="1"/>
            <a:r>
              <a:rPr lang="en-US" sz="2000" dirty="0"/>
              <a:t>Fast, off the shelf DFT algorithms exist. O(</a:t>
            </a:r>
            <a:r>
              <a:rPr lang="en-US" sz="2000" dirty="0" err="1"/>
              <a:t>nlog</a:t>
            </a:r>
            <a:r>
              <a:rPr lang="en-US" sz="2000" dirty="0"/>
              <a:t>(n)).</a:t>
            </a:r>
          </a:p>
          <a:p>
            <a:r>
              <a:rPr lang="en-US" sz="2000" dirty="0"/>
              <a:t>Cons</a:t>
            </a:r>
          </a:p>
          <a:p>
            <a:pPr lvl="1"/>
            <a:r>
              <a:rPr lang="en-US" sz="2000" dirty="0"/>
              <a:t>Difficult to deal with sequences of different lengths.</a:t>
            </a:r>
          </a:p>
          <a:p>
            <a:pPr lvl="1"/>
            <a:r>
              <a:rPr lang="en-US" sz="2000" dirty="0"/>
              <a:t> Cannot support weighted distance measures.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202BE415-7AE8-0D4D-BBF0-B059C62AC0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45600" y="3471863"/>
            <a:ext cx="2946400" cy="2705100"/>
          </a:xfrm>
          <a:prstGeom prst="rect">
            <a:avLst/>
          </a:prstGeom>
        </p:spPr>
      </p:pic>
      <p:pic>
        <p:nvPicPr>
          <p:cNvPr id="6" name="Picture 3">
            <a:extLst>
              <a:ext uri="{FF2B5EF4-FFF2-40B4-BE49-F238E27FC236}">
                <a16:creationId xmlns:a16="http://schemas.microsoft.com/office/drawing/2014/main" id="{3FE0CD05-6DED-F449-9348-28D5C6D64D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29917" y="215900"/>
            <a:ext cx="1646237" cy="2259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 Box 4">
            <a:extLst>
              <a:ext uri="{FF2B5EF4-FFF2-40B4-BE49-F238E27FC236}">
                <a16:creationId xmlns:a16="http://schemas.microsoft.com/office/drawing/2014/main" id="{A4F7465E-721C-4A43-BC1A-72E930478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18792" y="2417763"/>
            <a:ext cx="1784350" cy="801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>
                    <a:alpha val="50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spcBef>
                <a:spcPts val="500"/>
              </a:spcBef>
              <a:spcAft>
                <a:spcPts val="500"/>
              </a:spcAft>
            </a:pPr>
            <a:r>
              <a:rPr lang="en-US" altLang="it-IT" sz="1800"/>
              <a:t>Jean Fourier</a:t>
            </a:r>
          </a:p>
          <a:p>
            <a:pPr>
              <a:spcBef>
                <a:spcPts val="500"/>
              </a:spcBef>
              <a:spcAft>
                <a:spcPts val="500"/>
              </a:spcAft>
            </a:pPr>
            <a:r>
              <a:rPr lang="en-US" altLang="it-IT" sz="1600"/>
              <a:t>1768-1830</a:t>
            </a:r>
            <a:endParaRPr lang="en-US" altLang="it-IT" sz="2000"/>
          </a:p>
        </p:txBody>
      </p:sp>
    </p:spTree>
    <p:extLst>
      <p:ext uri="{BB962C8B-B14F-4D97-AF65-F5344CB8AC3E}">
        <p14:creationId xmlns:p14="http://schemas.microsoft.com/office/powerpoint/2010/main" val="777787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277569CF-F9CB-9D41-846C-077362B9FD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Discrete Wavelet Transform (DWT)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3E7BD138-CB91-AE49-83E3-1D0F4DDA4A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6956" y="1690688"/>
            <a:ext cx="8332994" cy="5167312"/>
          </a:xfrm>
        </p:spPr>
        <p:txBody>
          <a:bodyPr>
            <a:noAutofit/>
          </a:bodyPr>
          <a:lstStyle/>
          <a:p>
            <a:pPr>
              <a:lnSpc>
                <a:spcPct val="70000"/>
              </a:lnSpc>
            </a:pPr>
            <a:r>
              <a:rPr lang="en-US" sz="2000" dirty="0"/>
              <a:t>Represent the TS as a linear combination of Wavelet basis functions, but keep only the first N coefficients.</a:t>
            </a:r>
          </a:p>
          <a:p>
            <a:pPr>
              <a:lnSpc>
                <a:spcPct val="70000"/>
              </a:lnSpc>
            </a:pPr>
            <a:r>
              <a:rPr lang="en-US" sz="2000" dirty="0"/>
              <a:t>Wavelets are math functions representing data in terms of the sum and difference of a prototype function, so called the “analyzing” or “mother” wavelet.</a:t>
            </a:r>
          </a:p>
          <a:p>
            <a:pPr>
              <a:lnSpc>
                <a:spcPct val="70000"/>
              </a:lnSpc>
            </a:pPr>
            <a:r>
              <a:rPr lang="en-US" sz="2000" dirty="0"/>
              <a:t>Wavelets are localized in time, i.e., some of the </a:t>
            </a:r>
            <a:r>
              <a:rPr lang="en-US" sz="2000" b="1" i="1" dirty="0"/>
              <a:t>wavelet</a:t>
            </a:r>
            <a:r>
              <a:rPr lang="en-US" sz="2000" dirty="0"/>
              <a:t> coefficients represent small, </a:t>
            </a:r>
            <a:r>
              <a:rPr lang="en-US" sz="2000" b="1" i="1" dirty="0"/>
              <a:t>local</a:t>
            </a:r>
            <a:r>
              <a:rPr lang="en-US" sz="2000" dirty="0"/>
              <a:t> subsections of the data. This is in contrast to </a:t>
            </a:r>
            <a:r>
              <a:rPr lang="en-US" sz="2000" b="1" i="1" dirty="0"/>
              <a:t>Fourier</a:t>
            </a:r>
            <a:r>
              <a:rPr lang="en-US" sz="2000" dirty="0"/>
              <a:t> coefficients that always represent </a:t>
            </a:r>
            <a:r>
              <a:rPr lang="en-US" sz="2000" b="1" i="1" dirty="0"/>
              <a:t>global</a:t>
            </a:r>
            <a:r>
              <a:rPr lang="en-US" sz="2000" dirty="0"/>
              <a:t> contribution to the data.</a:t>
            </a:r>
          </a:p>
          <a:p>
            <a:pPr>
              <a:lnSpc>
                <a:spcPct val="70000"/>
              </a:lnSpc>
            </a:pPr>
            <a:r>
              <a:rPr lang="en-US" sz="2000" dirty="0" err="1"/>
              <a:t>Haar</a:t>
            </a:r>
            <a:r>
              <a:rPr lang="en-US" sz="2000" dirty="0"/>
              <a:t> wavelets seem to be as powerful as the other wavelets for most problems and are very easy to code.</a:t>
            </a:r>
          </a:p>
          <a:p>
            <a:pPr>
              <a:lnSpc>
                <a:spcPct val="70000"/>
              </a:lnSpc>
            </a:pPr>
            <a:r>
              <a:rPr lang="en-US" sz="2000" dirty="0"/>
              <a:t>Pros</a:t>
            </a:r>
          </a:p>
          <a:p>
            <a:pPr lvl="1">
              <a:lnSpc>
                <a:spcPct val="70000"/>
              </a:lnSpc>
              <a:spcBef>
                <a:spcPts val="1000"/>
              </a:spcBef>
            </a:pPr>
            <a:r>
              <a:rPr lang="en-US" sz="2000" dirty="0"/>
              <a:t>Good ability to compress stationary signals.</a:t>
            </a:r>
          </a:p>
          <a:p>
            <a:pPr lvl="1">
              <a:lnSpc>
                <a:spcPct val="70000"/>
              </a:lnSpc>
              <a:spcBef>
                <a:spcPts val="1000"/>
              </a:spcBef>
            </a:pPr>
            <a:r>
              <a:rPr lang="en-US" sz="2000" dirty="0"/>
              <a:t>Fast linear time algorithms for DWT exist.</a:t>
            </a:r>
          </a:p>
          <a:p>
            <a:pPr>
              <a:lnSpc>
                <a:spcPct val="70000"/>
              </a:lnSpc>
            </a:pPr>
            <a:r>
              <a:rPr lang="en-US" sz="2000" dirty="0"/>
              <a:t>Cons</a:t>
            </a:r>
          </a:p>
          <a:p>
            <a:pPr lvl="1">
              <a:lnSpc>
                <a:spcPct val="70000"/>
              </a:lnSpc>
              <a:spcBef>
                <a:spcPts val="1000"/>
              </a:spcBef>
            </a:pPr>
            <a:r>
              <a:rPr lang="en-US" sz="2000" dirty="0"/>
              <a:t>It is only defined for sequence whose length is an integral power of two.</a:t>
            </a:r>
          </a:p>
          <a:p>
            <a:pPr lvl="1">
              <a:lnSpc>
                <a:spcPct val="70000"/>
              </a:lnSpc>
              <a:spcBef>
                <a:spcPts val="1000"/>
              </a:spcBef>
            </a:pPr>
            <a:r>
              <a:rPr lang="en-US" sz="2000" dirty="0"/>
              <a:t>Otherwise wavelets approximate the left side of signal at the expense of the right side.</a:t>
            </a:r>
          </a:p>
          <a:p>
            <a:pPr lvl="1">
              <a:lnSpc>
                <a:spcPct val="70000"/>
              </a:lnSpc>
              <a:spcBef>
                <a:spcPts val="1000"/>
              </a:spcBef>
            </a:pPr>
            <a:r>
              <a:rPr lang="en-US" sz="2000" dirty="0"/>
              <a:t>Cannot support weighted distance measures.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A3C94851-5FBA-5040-9BFE-BEBB5C811B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99524" y="3390900"/>
            <a:ext cx="3060700" cy="2921000"/>
          </a:xfrm>
          <a:prstGeom prst="rect">
            <a:avLst/>
          </a:prstGeom>
        </p:spPr>
      </p:pic>
      <p:pic>
        <p:nvPicPr>
          <p:cNvPr id="6" name="Picture 82">
            <a:extLst>
              <a:ext uri="{FF2B5EF4-FFF2-40B4-BE49-F238E27FC236}">
                <a16:creationId xmlns:a16="http://schemas.microsoft.com/office/drawing/2014/main" id="{2514BF1E-DC20-5040-9C59-50B386B947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06087" y="333375"/>
            <a:ext cx="1495425" cy="1811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 Box 84">
            <a:extLst>
              <a:ext uri="{FF2B5EF4-FFF2-40B4-BE49-F238E27FC236}">
                <a16:creationId xmlns:a16="http://schemas.microsoft.com/office/drawing/2014/main" id="{B3F5892B-A917-AD42-8803-F3FBB0DF4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74" y="2157412"/>
            <a:ext cx="1784350" cy="1233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>
                    <a:alpha val="50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spcBef>
                <a:spcPts val="500"/>
              </a:spcBef>
              <a:spcAft>
                <a:spcPts val="500"/>
              </a:spcAft>
            </a:pPr>
            <a:r>
              <a:rPr lang="en-US" altLang="it-IT" sz="1800"/>
              <a:t>Alfred Haar</a:t>
            </a:r>
          </a:p>
          <a:p>
            <a:pPr>
              <a:spcBef>
                <a:spcPts val="500"/>
              </a:spcBef>
              <a:spcAft>
                <a:spcPts val="500"/>
              </a:spcAft>
            </a:pPr>
            <a:r>
              <a:rPr lang="en-US" altLang="it-IT" sz="1600"/>
              <a:t>1885-1933</a:t>
            </a:r>
            <a:endParaRPr lang="en-US" altLang="it-IT" sz="1800"/>
          </a:p>
          <a:p>
            <a:pPr algn="l">
              <a:spcBef>
                <a:spcPts val="500"/>
              </a:spcBef>
              <a:spcAft>
                <a:spcPts val="500"/>
              </a:spcAft>
            </a:pPr>
            <a:endParaRPr lang="en-US" altLang="it-IT" sz="2000"/>
          </a:p>
        </p:txBody>
      </p:sp>
    </p:spTree>
    <p:extLst>
      <p:ext uri="{BB962C8B-B14F-4D97-AF65-F5344CB8AC3E}">
        <p14:creationId xmlns:p14="http://schemas.microsoft.com/office/powerpoint/2010/main" val="1505288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4430B879-2F6E-EF4C-8754-11B330C3A5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Piecewise Linear Approximation (PLA)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BDFB483F-9481-0A4C-BE93-50537BDF9F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674735" cy="4919230"/>
          </a:xfrm>
        </p:spPr>
        <p:txBody>
          <a:bodyPr>
            <a:normAutofit fontScale="70000" lnSpcReduction="20000"/>
          </a:bodyPr>
          <a:lstStyle/>
          <a:p>
            <a:r>
              <a:rPr lang="en-US" sz="2600" dirty="0"/>
              <a:t>Represent the time series as a sequence of straight lines.</a:t>
            </a:r>
          </a:p>
          <a:p>
            <a:r>
              <a:rPr lang="en-US" sz="2600" dirty="0"/>
              <a:t>Lines could be connected or disconnected</a:t>
            </a:r>
          </a:p>
          <a:p>
            <a:endParaRPr lang="en-US" sz="2600" dirty="0"/>
          </a:p>
          <a:p>
            <a:r>
              <a:rPr lang="en-US" sz="2600" dirty="0"/>
              <a:t>In the literature there are numerous algorithms available for </a:t>
            </a:r>
            <a:r>
              <a:rPr lang="en-US" sz="2600" b="1" dirty="0"/>
              <a:t>segmenting</a:t>
            </a:r>
            <a:r>
              <a:rPr lang="en-US" sz="2600" dirty="0"/>
              <a:t> time series.</a:t>
            </a:r>
          </a:p>
          <a:p>
            <a:endParaRPr lang="en-US" sz="2600" dirty="0"/>
          </a:p>
          <a:p>
            <a:r>
              <a:rPr lang="en-US" sz="2600" dirty="0"/>
              <a:t>An open question is how to best choose K, the “optimal” number of segments used to represent a particular time series. </a:t>
            </a:r>
          </a:p>
          <a:p>
            <a:endParaRPr lang="en-US" sz="2600" dirty="0"/>
          </a:p>
          <a:p>
            <a:r>
              <a:rPr lang="en-US" sz="2600" dirty="0"/>
              <a:t>This problem involves a tradeoff between accuracy and compactness, and clearly has no general solution.</a:t>
            </a:r>
          </a:p>
          <a:p>
            <a:endParaRPr lang="en-US" sz="2600" dirty="0"/>
          </a:p>
          <a:p>
            <a:r>
              <a:rPr lang="en-US" sz="2600" dirty="0"/>
              <a:t>Pros: </a:t>
            </a:r>
          </a:p>
          <a:p>
            <a:pPr lvl="1"/>
            <a:r>
              <a:rPr lang="en-US" sz="2600" dirty="0"/>
              <a:t>data compression</a:t>
            </a:r>
          </a:p>
          <a:p>
            <a:pPr lvl="1"/>
            <a:r>
              <a:rPr lang="en-US" sz="2600" dirty="0"/>
              <a:t>noise filtering</a:t>
            </a:r>
          </a:p>
          <a:p>
            <a:pPr lvl="1"/>
            <a:r>
              <a:rPr lang="en-US" sz="2600" dirty="0"/>
              <a:t>able to support some interesting non-Euclidean similarity measures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D14E1055-420F-094C-A05F-5FAA1FA466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04300" y="2474230"/>
            <a:ext cx="3187700" cy="3162300"/>
          </a:xfrm>
          <a:prstGeom prst="rect">
            <a:avLst/>
          </a:prstGeom>
        </p:spPr>
      </p:pic>
      <p:pic>
        <p:nvPicPr>
          <p:cNvPr id="6" name="Picture 53">
            <a:extLst>
              <a:ext uri="{FF2B5EF4-FFF2-40B4-BE49-F238E27FC236}">
                <a16:creationId xmlns:a16="http://schemas.microsoft.com/office/drawing/2014/main" id="{AEA9D565-B0B7-2247-ACCA-3FE60C7C53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2698" y="357568"/>
            <a:ext cx="2346325" cy="1501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 Box 54">
            <a:extLst>
              <a:ext uri="{FF2B5EF4-FFF2-40B4-BE49-F238E27FC236}">
                <a16:creationId xmlns:a16="http://schemas.microsoft.com/office/drawing/2014/main" id="{A62C56B7-75CB-4340-B2B4-8740900BD0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13373" y="1805368"/>
            <a:ext cx="1892300" cy="1122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>
                    <a:alpha val="50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>
              <a:spcBef>
                <a:spcPts val="500"/>
              </a:spcBef>
              <a:spcAft>
                <a:spcPts val="500"/>
              </a:spcAft>
            </a:pPr>
            <a:r>
              <a:rPr lang="en-US" altLang="it-IT" sz="1600"/>
              <a:t>Karl Friedrich Gauss</a:t>
            </a:r>
          </a:p>
          <a:p>
            <a:pPr>
              <a:spcBef>
                <a:spcPts val="200"/>
              </a:spcBef>
              <a:spcAft>
                <a:spcPts val="200"/>
              </a:spcAft>
            </a:pPr>
            <a:r>
              <a:rPr lang="en-US" altLang="it-IT" sz="1600"/>
              <a:t>1777 - 1855</a:t>
            </a:r>
            <a:endParaRPr lang="en-US" altLang="it-IT" sz="2400"/>
          </a:p>
          <a:p>
            <a:endParaRPr lang="en-US" altLang="it-IT"/>
          </a:p>
        </p:txBody>
      </p:sp>
      <p:sp>
        <p:nvSpPr>
          <p:cNvPr id="12" name="Line 45">
            <a:extLst>
              <a:ext uri="{FF2B5EF4-FFF2-40B4-BE49-F238E27FC236}">
                <a16:creationId xmlns:a16="http://schemas.microsoft.com/office/drawing/2014/main" id="{E2F2B4CD-5319-4642-AE8A-66DFC84A48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55063" y="5038293"/>
            <a:ext cx="717550" cy="45878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13" name="Line 46">
            <a:extLst>
              <a:ext uri="{FF2B5EF4-FFF2-40B4-BE49-F238E27FC236}">
                <a16:creationId xmlns:a16="http://schemas.microsoft.com/office/drawing/2014/main" id="{CC07889A-2B73-9C43-94FF-985C99D3A8BB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2613" y="5038293"/>
            <a:ext cx="847725" cy="3175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14" name="Line 47">
            <a:extLst>
              <a:ext uri="{FF2B5EF4-FFF2-40B4-BE49-F238E27FC236}">
                <a16:creationId xmlns:a16="http://schemas.microsoft.com/office/drawing/2014/main" id="{76463333-74B9-4D47-86F4-146FD618EE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323513" y="5216093"/>
            <a:ext cx="244475" cy="1397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sp>
        <p:nvSpPr>
          <p:cNvPr id="15" name="Text Box 51">
            <a:extLst>
              <a:ext uri="{FF2B5EF4-FFF2-40B4-BE49-F238E27FC236}">
                <a16:creationId xmlns:a16="http://schemas.microsoft.com/office/drawing/2014/main" id="{EC85D328-9E0E-E94B-9D47-E4B09796F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80475" y="5376430"/>
            <a:ext cx="1976438" cy="1368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>
                    <a:alpha val="5000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l"/>
            <a:r>
              <a:rPr lang="en-US" altLang="it-IT" sz="1400" dirty="0"/>
              <a:t>Each line segment has </a:t>
            </a:r>
          </a:p>
          <a:p>
            <a:pPr algn="l">
              <a:buFontTx/>
              <a:buChar char="•"/>
            </a:pPr>
            <a:r>
              <a:rPr lang="en-US" altLang="it-IT" sz="1400" dirty="0">
                <a:latin typeface="Courier New" panose="02070309020205020404" pitchFamily="49" charset="0"/>
              </a:rPr>
              <a:t> length </a:t>
            </a:r>
          </a:p>
          <a:p>
            <a:pPr algn="l">
              <a:buFontTx/>
              <a:buChar char="•"/>
            </a:pPr>
            <a:r>
              <a:rPr lang="en-US" altLang="it-IT" sz="1400" dirty="0">
                <a:latin typeface="Courier New" panose="02070309020205020404" pitchFamily="49" charset="0"/>
              </a:rPr>
              <a:t> </a:t>
            </a:r>
            <a:r>
              <a:rPr lang="en-US" altLang="it-IT" sz="1400" dirty="0" err="1">
                <a:latin typeface="Courier New" panose="02070309020205020404" pitchFamily="49" charset="0"/>
              </a:rPr>
              <a:t>left_height</a:t>
            </a:r>
            <a:r>
              <a:rPr lang="en-US" altLang="it-IT" sz="1400" dirty="0"/>
              <a:t> </a:t>
            </a:r>
          </a:p>
          <a:p>
            <a:pPr algn="l"/>
            <a:r>
              <a:rPr lang="en-US" altLang="it-IT" sz="1400" dirty="0"/>
              <a:t>(</a:t>
            </a:r>
            <a:r>
              <a:rPr lang="en-US" altLang="it-IT" sz="1400" dirty="0" err="1">
                <a:latin typeface="Courier New" panose="02070309020205020404" pitchFamily="49" charset="0"/>
              </a:rPr>
              <a:t>right_height</a:t>
            </a:r>
            <a:r>
              <a:rPr lang="en-US" altLang="it-IT" sz="1400" dirty="0"/>
              <a:t> can be inferred by looking at the next segment)</a:t>
            </a:r>
            <a:endParaRPr lang="en-US" altLang="it-IT" sz="1600" dirty="0"/>
          </a:p>
        </p:txBody>
      </p:sp>
    </p:spTree>
    <p:extLst>
      <p:ext uri="{BB962C8B-B14F-4D97-AF65-F5344CB8AC3E}">
        <p14:creationId xmlns:p14="http://schemas.microsoft.com/office/powerpoint/2010/main" val="3404338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>
            <a:extLst>
              <a:ext uri="{FF2B5EF4-FFF2-40B4-BE49-F238E27FC236}">
                <a16:creationId xmlns:a16="http://schemas.microsoft.com/office/drawing/2014/main" id="{92F8D3CB-2DD2-BA4A-BB7E-118E73AFF2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Similarity, Distances and Transformations</a:t>
            </a:r>
          </a:p>
        </p:txBody>
      </p:sp>
    </p:spTree>
    <p:extLst>
      <p:ext uri="{BB962C8B-B14F-4D97-AF65-F5344CB8AC3E}">
        <p14:creationId xmlns:p14="http://schemas.microsoft.com/office/powerpoint/2010/main" val="223211042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4FCCF384-736D-C543-B2C2-8C0D9E03F2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Piecewise Aggregate Approximation (PAA)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38B3744B-F9C7-3049-BDC8-C452C76E1D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524000"/>
            <a:ext cx="6695941" cy="5237017"/>
          </a:xfrm>
        </p:spPr>
        <p:txBody>
          <a:bodyPr>
            <a:normAutofit fontScale="92500" lnSpcReduction="10000"/>
          </a:bodyPr>
          <a:lstStyle/>
          <a:p>
            <a:r>
              <a:rPr lang="en-US" sz="2000" dirty="0"/>
              <a:t>Represent the time series as a sequence of box basis functions with each box of the same size. </a:t>
            </a:r>
          </a:p>
          <a:p>
            <a:endParaRPr lang="en-US" sz="1700" dirty="0"/>
          </a:p>
          <a:p>
            <a:r>
              <a:rPr lang="en-US" sz="2000" dirty="0"/>
              <a:t>It approximates a TS by dividing it into equal-length segments and recording the </a:t>
            </a:r>
            <a:r>
              <a:rPr lang="en-US" sz="2000" b="1" dirty="0"/>
              <a:t>mean value of the data points</a:t>
            </a:r>
            <a:r>
              <a:rPr lang="en-US" sz="2000" dirty="0"/>
              <a:t> that fall within the segment. </a:t>
            </a:r>
          </a:p>
          <a:p>
            <a:endParaRPr lang="en-US" sz="1700" dirty="0"/>
          </a:p>
          <a:p>
            <a:r>
              <a:rPr lang="en-US" sz="2000" dirty="0"/>
              <a:t>It reduces the data from </a:t>
            </a:r>
            <a:r>
              <a:rPr lang="en-US" sz="2000" i="1" dirty="0"/>
              <a:t>n</a:t>
            </a:r>
            <a:r>
              <a:rPr lang="en-US" sz="2000" dirty="0"/>
              <a:t> dimensions to</a:t>
            </a:r>
            <a:r>
              <a:rPr lang="en-US" sz="2000" i="1" dirty="0"/>
              <a:t> M</a:t>
            </a:r>
            <a:r>
              <a:rPr lang="en-US" sz="2000" dirty="0"/>
              <a:t> dimensions by dividing the time series into </a:t>
            </a:r>
            <a:r>
              <a:rPr lang="en-US" sz="2000" i="1" dirty="0"/>
              <a:t>M</a:t>
            </a:r>
            <a:r>
              <a:rPr lang="en-US" sz="2000" dirty="0"/>
              <a:t> </a:t>
            </a:r>
            <a:r>
              <a:rPr lang="en-US" sz="2000" dirty="0" err="1"/>
              <a:t>equi</a:t>
            </a:r>
            <a:r>
              <a:rPr lang="en-US" sz="2000" dirty="0"/>
              <a:t>-sized ``frames’’.</a:t>
            </a:r>
          </a:p>
          <a:p>
            <a:endParaRPr lang="en-US" sz="1700" dirty="0"/>
          </a:p>
          <a:p>
            <a:r>
              <a:rPr lang="en-US" sz="2000" dirty="0"/>
              <a:t>The </a:t>
            </a:r>
            <a:r>
              <a:rPr lang="en-US" sz="2000" b="1" dirty="0"/>
              <a:t>mean value of the data falling within a frame </a:t>
            </a:r>
            <a:r>
              <a:rPr lang="en-US" sz="2000" dirty="0"/>
              <a:t>is calculated, and a vector of these values becomes the data reduced representation.</a:t>
            </a:r>
          </a:p>
          <a:p>
            <a:endParaRPr lang="en-US" sz="1500" dirty="0"/>
          </a:p>
          <a:p>
            <a:r>
              <a:rPr lang="en-US" sz="2000" dirty="0"/>
              <a:t>Pros</a:t>
            </a:r>
          </a:p>
          <a:p>
            <a:pPr lvl="1"/>
            <a:r>
              <a:rPr lang="en-US" sz="1800" dirty="0"/>
              <a:t>Extremely fast to calculate</a:t>
            </a:r>
          </a:p>
          <a:p>
            <a:pPr lvl="1"/>
            <a:r>
              <a:rPr lang="en-US" sz="1800" dirty="0"/>
              <a:t>Supports non Euclidean measures</a:t>
            </a:r>
          </a:p>
          <a:p>
            <a:pPr lvl="1"/>
            <a:r>
              <a:rPr lang="en-US" sz="1800" dirty="0"/>
              <a:t>Supports weighted Euclidean distance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38DEBD13-82DA-0544-B0C1-E084B714BE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02600" y="2595563"/>
            <a:ext cx="3251200" cy="3581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7859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B0AA462-A43F-0E47-A797-6F1457F7C2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800" dirty="0"/>
              <a:t>Adaptive Piecewise Constant Approximation (APCA)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B454F3CE-9941-4D4B-B936-00EB689EEEC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391400" cy="4351338"/>
          </a:xfrm>
        </p:spPr>
        <p:txBody>
          <a:bodyPr>
            <a:normAutofit fontScale="77500" lnSpcReduction="20000"/>
          </a:bodyPr>
          <a:lstStyle/>
          <a:p>
            <a:r>
              <a:rPr lang="en-US" sz="2400" dirty="0"/>
              <a:t>It allows the </a:t>
            </a:r>
            <a:r>
              <a:rPr lang="en-US" sz="2400" b="1" dirty="0"/>
              <a:t>segments to have arbitrary lengths</a:t>
            </a:r>
            <a:r>
              <a:rPr lang="en-US" sz="2400" dirty="0"/>
              <a:t>, which in turn needs two numbers per segment.</a:t>
            </a:r>
          </a:p>
          <a:p>
            <a:endParaRPr lang="en-US" sz="1500" dirty="0"/>
          </a:p>
          <a:p>
            <a:r>
              <a:rPr lang="en-US" sz="2400" dirty="0"/>
              <a:t>The first number records the mean value of all the data points in segment, and the second number records the length of the segment.</a:t>
            </a:r>
          </a:p>
          <a:p>
            <a:endParaRPr lang="en-US" sz="2100" dirty="0"/>
          </a:p>
          <a:p>
            <a:r>
              <a:rPr lang="en-US" sz="2400" dirty="0"/>
              <a:t>APCA has the advantage of being able to place a single segment in an area of low activity and many segments in areas of high activity. </a:t>
            </a:r>
          </a:p>
          <a:p>
            <a:endParaRPr lang="en-US" sz="2400" dirty="0"/>
          </a:p>
          <a:p>
            <a:r>
              <a:rPr lang="en-US" sz="2400" dirty="0"/>
              <a:t>In addition, one has to consider the structure of the data in question.</a:t>
            </a:r>
          </a:p>
          <a:p>
            <a:endParaRPr lang="en-US" dirty="0"/>
          </a:p>
          <a:p>
            <a:r>
              <a:rPr lang="en-US" dirty="0"/>
              <a:t>Pros:</a:t>
            </a:r>
          </a:p>
          <a:p>
            <a:pPr lvl="1"/>
            <a:r>
              <a:rPr lang="en-US" dirty="0"/>
              <a:t>Fast to calculate O(n)</a:t>
            </a:r>
          </a:p>
          <a:p>
            <a:pPr lvl="1"/>
            <a:r>
              <a:rPr lang="en-US" dirty="0"/>
              <a:t>Supports non Euclidean measures</a:t>
            </a:r>
          </a:p>
          <a:p>
            <a:pPr lvl="1"/>
            <a:r>
              <a:rPr lang="en-US" dirty="0"/>
              <a:t>Supports weighted Euclidean distance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CCC28D79-5CD5-C547-98B9-D30D519451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69300" y="3205163"/>
            <a:ext cx="2984500" cy="2971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0101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660DFCBF-466A-AC4B-83E9-410101B680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Symbolic Aggregate Approximation (SAX)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2F286A2B-9348-F044-A5D7-8F19EFBA1A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1" y="1544061"/>
            <a:ext cx="7427026" cy="4852266"/>
          </a:xfrm>
        </p:spPr>
        <p:txBody>
          <a:bodyPr>
            <a:noAutofit/>
          </a:bodyPr>
          <a:lstStyle/>
          <a:p>
            <a:pPr>
              <a:lnSpc>
                <a:spcPct val="70000"/>
              </a:lnSpc>
            </a:pPr>
            <a:r>
              <a:rPr lang="en-US" sz="2000" dirty="0"/>
              <a:t>Convert the data into a discrete format, with a </a:t>
            </a:r>
            <a:r>
              <a:rPr lang="en-US" sz="2000" dirty="0">
                <a:highlight>
                  <a:srgbClr val="FFFF00"/>
                </a:highlight>
              </a:rPr>
              <a:t>small alphabet size.</a:t>
            </a:r>
          </a:p>
          <a:p>
            <a:pPr marL="0" indent="0">
              <a:lnSpc>
                <a:spcPct val="70000"/>
              </a:lnSpc>
              <a:buNone/>
            </a:pPr>
            <a:endParaRPr lang="en-US" sz="2000" dirty="0"/>
          </a:p>
          <a:p>
            <a:pPr>
              <a:lnSpc>
                <a:spcPct val="70000"/>
              </a:lnSpc>
            </a:pPr>
            <a:r>
              <a:rPr lang="en-US" sz="2000" dirty="0"/>
              <a:t>A time series </a:t>
            </a:r>
            <a:r>
              <a:rPr lang="en-US" sz="2000" b="1" i="1" dirty="0"/>
              <a:t>T</a:t>
            </a:r>
            <a:r>
              <a:rPr lang="en-US" sz="2000" dirty="0"/>
              <a:t> of length </a:t>
            </a:r>
            <a:r>
              <a:rPr lang="en-US" sz="2000" b="1" i="1" dirty="0"/>
              <a:t>n</a:t>
            </a:r>
            <a:r>
              <a:rPr lang="en-US" sz="2000" dirty="0"/>
              <a:t> is divided into </a:t>
            </a:r>
            <a:r>
              <a:rPr lang="en-US" sz="2000" b="1" i="1" dirty="0"/>
              <a:t>w</a:t>
            </a:r>
            <a:r>
              <a:rPr lang="en-US" sz="2000" dirty="0"/>
              <a:t> equal-sized segments; the values in each segment are then approximated and replaced by a </a:t>
            </a:r>
            <a:r>
              <a:rPr lang="en-US" sz="2000" dirty="0">
                <a:highlight>
                  <a:srgbClr val="FFFF00"/>
                </a:highlight>
              </a:rPr>
              <a:t>single coefficient</a:t>
            </a:r>
            <a:r>
              <a:rPr lang="en-US" sz="2000" dirty="0"/>
              <a:t>, which is </a:t>
            </a:r>
            <a:r>
              <a:rPr lang="en-US" sz="2000" dirty="0">
                <a:highlight>
                  <a:srgbClr val="FFFF00"/>
                </a:highlight>
              </a:rPr>
              <a:t>their average</a:t>
            </a:r>
            <a:r>
              <a:rPr lang="en-US" sz="2000" dirty="0"/>
              <a:t>. </a:t>
            </a:r>
          </a:p>
          <a:p>
            <a:pPr>
              <a:lnSpc>
                <a:spcPct val="70000"/>
              </a:lnSpc>
            </a:pPr>
            <a:r>
              <a:rPr lang="en-US" sz="2000" b="1" dirty="0"/>
              <a:t>Aggregating these </a:t>
            </a:r>
            <a:r>
              <a:rPr lang="en-US" sz="2000" b="1" i="1" dirty="0"/>
              <a:t>w</a:t>
            </a:r>
            <a:r>
              <a:rPr lang="en-US" sz="2000" b="1" dirty="0"/>
              <a:t> coefficients form the PAA representation of T. </a:t>
            </a:r>
          </a:p>
          <a:p>
            <a:pPr>
              <a:lnSpc>
                <a:spcPct val="70000"/>
              </a:lnSpc>
            </a:pPr>
            <a:r>
              <a:rPr lang="en-US" sz="2000" dirty="0"/>
              <a:t>Next, we </a:t>
            </a:r>
            <a:r>
              <a:rPr lang="en-US" sz="2000" dirty="0">
                <a:highlight>
                  <a:srgbClr val="FFFF00"/>
                </a:highlight>
              </a:rPr>
              <a:t>determine the breakpoints </a:t>
            </a:r>
            <a:r>
              <a:rPr lang="en-US" sz="2000" dirty="0"/>
              <a:t>that divide the distribution space into </a:t>
            </a:r>
            <a:r>
              <a:rPr lang="en-US" sz="2000" b="1" i="1" dirty="0" err="1"/>
              <a:t>ɑ</a:t>
            </a:r>
            <a:r>
              <a:rPr lang="en-US" sz="2000" dirty="0"/>
              <a:t> equiprobable regions, where </a:t>
            </a:r>
            <a:r>
              <a:rPr lang="en-US" sz="2000" b="1" i="1" dirty="0" err="1"/>
              <a:t>ɑ</a:t>
            </a:r>
            <a:r>
              <a:rPr lang="en-US" sz="2000" dirty="0"/>
              <a:t> is the alphabet size specified by the user</a:t>
            </a:r>
          </a:p>
          <a:p>
            <a:pPr>
              <a:lnSpc>
                <a:spcPct val="70000"/>
              </a:lnSpc>
            </a:pPr>
            <a:r>
              <a:rPr lang="en-US" sz="2000" dirty="0"/>
              <a:t>The breakpoints are determined such that the probability of a segment falling into any of the regions is approximately the same. </a:t>
            </a:r>
          </a:p>
          <a:p>
            <a:pPr>
              <a:lnSpc>
                <a:spcPct val="70000"/>
              </a:lnSpc>
            </a:pPr>
            <a:endParaRPr lang="en-US" sz="2000" dirty="0"/>
          </a:p>
          <a:p>
            <a:pPr>
              <a:lnSpc>
                <a:spcPct val="70000"/>
              </a:lnSpc>
            </a:pPr>
            <a:r>
              <a:rPr lang="en-US" sz="2000" dirty="0"/>
              <a:t>If the symbols are not </a:t>
            </a:r>
            <a:r>
              <a:rPr lang="en-US" sz="2000" dirty="0" err="1"/>
              <a:t>equi</a:t>
            </a:r>
            <a:r>
              <a:rPr lang="en-US" sz="2000" dirty="0"/>
              <a:t>-probable, some of the substrings would be more probable than others. Consequently, we would inject a probabilistic bias in the process.</a:t>
            </a:r>
          </a:p>
        </p:txBody>
      </p:sp>
      <p:pic>
        <p:nvPicPr>
          <p:cNvPr id="4" name="Immagine 4">
            <a:extLst>
              <a:ext uri="{FF2B5EF4-FFF2-40B4-BE49-F238E27FC236}">
                <a16:creationId xmlns:a16="http://schemas.microsoft.com/office/drawing/2014/main" id="{72860BB3-F65A-601E-73EC-B8F9C60698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62110" y="2252807"/>
            <a:ext cx="3251200" cy="3581400"/>
          </a:xfrm>
          <a:prstGeom prst="rect">
            <a:avLst/>
          </a:prstGeom>
          <a:ln>
            <a:solidFill>
              <a:srgbClr val="00B050"/>
            </a:solidFill>
          </a:ln>
        </p:spPr>
      </p:pic>
    </p:spTree>
    <p:extLst>
      <p:ext uri="{BB962C8B-B14F-4D97-AF65-F5344CB8AC3E}">
        <p14:creationId xmlns:p14="http://schemas.microsoft.com/office/powerpoint/2010/main" val="3051814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9B3FAABD-0C44-0B41-AF18-E7FAB27B46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Symbolic Aggregate Approximation (SAX)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138E534A-76A4-A544-96B3-AFCFE92BCE0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6361089" cy="4351338"/>
          </a:xfrm>
        </p:spPr>
        <p:txBody>
          <a:bodyPr>
            <a:normAutofit/>
          </a:bodyPr>
          <a:lstStyle/>
          <a:p>
            <a:r>
              <a:rPr lang="en-US" dirty="0"/>
              <a:t>Once the breakpoints are determined, each region is assigned a symbol.</a:t>
            </a:r>
          </a:p>
          <a:p>
            <a:r>
              <a:rPr lang="en-US" dirty="0"/>
              <a:t>The PAA coefficients can then be easily mapped to the symbols corresponding to the regions in which they reside. </a:t>
            </a:r>
          </a:p>
          <a:p>
            <a:r>
              <a:rPr lang="en-US" dirty="0"/>
              <a:t>The symbols are assigned in a bottom-up fashion, i.e., the PAA coefficient that falls in the lowest region is converted to “a”, in the one above to “b”, and so forth. </a:t>
            </a:r>
          </a:p>
        </p:txBody>
      </p:sp>
      <p:sp>
        <p:nvSpPr>
          <p:cNvPr id="4" name="CasellaDiTesto 3">
            <a:extLst>
              <a:ext uri="{FF2B5EF4-FFF2-40B4-BE49-F238E27FC236}">
                <a16:creationId xmlns:a16="http://schemas.microsoft.com/office/drawing/2014/main" id="{FC6D48DD-2488-1B4F-8852-0F795C688B28}"/>
              </a:ext>
            </a:extLst>
          </p:cNvPr>
          <p:cNvSpPr txBox="1"/>
          <p:nvPr/>
        </p:nvSpPr>
        <p:spPr>
          <a:xfrm>
            <a:off x="8976575" y="2099256"/>
            <a:ext cx="10647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err="1"/>
              <a:t>baabccbc</a:t>
            </a:r>
            <a:endParaRPr lang="en-US" i="1" dirty="0"/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A48B4ECD-8347-B64C-953D-8E8C9B2498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99289" y="2468588"/>
            <a:ext cx="4609385" cy="36068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8583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E52DE832-1CAC-E040-A22D-BC7C0DB78B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Summary of Time Series Similarity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EAC79C82-DF8C-1F4C-B2D1-71187CB1F82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If you have short time series</a:t>
            </a:r>
          </a:p>
          <a:p>
            <a:pPr lvl="1"/>
            <a:r>
              <a:rPr lang="en-US" sz="2800" dirty="0"/>
              <a:t>use DTW after searching over the warping window size</a:t>
            </a:r>
          </a:p>
          <a:p>
            <a:pPr marL="0" indent="0">
              <a:buNone/>
            </a:pPr>
            <a:endParaRPr lang="en-US" dirty="0"/>
          </a:p>
          <a:p>
            <a:r>
              <a:rPr lang="en-US" dirty="0"/>
              <a:t>If you have long time series</a:t>
            </a:r>
          </a:p>
          <a:p>
            <a:pPr lvl="1"/>
            <a:r>
              <a:rPr lang="en-US" sz="2800" dirty="0"/>
              <a:t>if you do know something about your data =&gt;</a:t>
            </a:r>
            <a:br>
              <a:rPr lang="en-US" sz="2800" dirty="0"/>
            </a:br>
            <a:r>
              <a:rPr lang="en-US" sz="2800" dirty="0"/>
              <a:t>		extract features</a:t>
            </a:r>
          </a:p>
          <a:p>
            <a:pPr lvl="1"/>
            <a:r>
              <a:rPr lang="en-US" sz="2800" dirty="0"/>
              <a:t>and you know nothing about your data =&gt; </a:t>
            </a:r>
            <a:br>
              <a:rPr lang="en-US" sz="2800" dirty="0"/>
            </a:br>
            <a:r>
              <a:rPr lang="en-US" sz="2800" dirty="0"/>
              <a:t>		try compression</a:t>
            </a:r>
            <a:r>
              <a:rPr lang="en-US" sz="2800"/>
              <a:t>/approximation </a:t>
            </a:r>
            <a:r>
              <a:rPr lang="en-US" sz="2800" dirty="0"/>
              <a:t>based dissimilarity</a:t>
            </a:r>
          </a:p>
          <a:p>
            <a:pPr lvl="1"/>
            <a:endParaRPr lang="en-US" sz="2800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1259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0B5255-C1BA-6925-7CF8-1C6F900FD0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B373CE7B-F1F8-FAA5-3969-8FC31E97DF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Summary of Time Series Representation</a:t>
            </a:r>
          </a:p>
        </p:txBody>
      </p:sp>
      <p:pic>
        <p:nvPicPr>
          <p:cNvPr id="7" name="Immagine 6" descr="Immagine che contiene diagramma, linea, origami, modello&#10;&#10;Descrizione generata automaticamente">
            <a:extLst>
              <a:ext uri="{FF2B5EF4-FFF2-40B4-BE49-F238E27FC236}">
                <a16:creationId xmlns:a16="http://schemas.microsoft.com/office/drawing/2014/main" id="{CF7D2D4C-84C8-F1EF-AB4B-25677BDE85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91644" y="1403350"/>
            <a:ext cx="8208711" cy="5290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285643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>
            <a:extLst>
              <a:ext uri="{FF2B5EF4-FFF2-40B4-BE49-F238E27FC236}">
                <a16:creationId xmlns:a16="http://schemas.microsoft.com/office/drawing/2014/main" id="{D579B6F5-1DB2-4149-A556-06A7451E2B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Clustering</a:t>
            </a:r>
          </a:p>
        </p:txBody>
      </p:sp>
    </p:spTree>
    <p:extLst>
      <p:ext uri="{BB962C8B-B14F-4D97-AF65-F5344CB8AC3E}">
        <p14:creationId xmlns:p14="http://schemas.microsoft.com/office/powerpoint/2010/main" val="330377792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>
            <a:extLst>
              <a:ext uri="{FF2B5EF4-FFF2-40B4-BE49-F238E27FC236}">
                <a16:creationId xmlns:a16="http://schemas.microsoft.com/office/drawing/2014/main" id="{DB9810B5-3ECA-7641-A803-2A6F68CACB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Clustering Time Series</a:t>
            </a:r>
          </a:p>
        </p:txBody>
      </p:sp>
      <p:sp>
        <p:nvSpPr>
          <p:cNvPr id="5" name="Segnaposto contenuto 4">
            <a:extLst>
              <a:ext uri="{FF2B5EF4-FFF2-40B4-BE49-F238E27FC236}">
                <a16:creationId xmlns:a16="http://schemas.microsoft.com/office/drawing/2014/main" id="{5735534F-6A2D-6949-BDF3-487ADFE1AF1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It is based on the similarity between time series.</a:t>
            </a:r>
          </a:p>
          <a:p>
            <a:r>
              <a:rPr lang="en-US" dirty="0"/>
              <a:t>The most similar data are grouped into clusters, but the clusters themselves should be dissimilar.</a:t>
            </a:r>
          </a:p>
          <a:p>
            <a:r>
              <a:rPr lang="en-US" dirty="0"/>
              <a:t>These groups to find are not predefined, i.e., it is an unsupervised learning task. </a:t>
            </a:r>
          </a:p>
          <a:p>
            <a:r>
              <a:rPr lang="en-US" dirty="0"/>
              <a:t>The two general methods of time series clustering are </a:t>
            </a:r>
          </a:p>
          <a:p>
            <a:pPr lvl="1"/>
            <a:r>
              <a:rPr lang="en-US" dirty="0"/>
              <a:t>Partitional Clustering and </a:t>
            </a:r>
          </a:p>
          <a:p>
            <a:pPr lvl="1"/>
            <a:r>
              <a:rPr lang="en-US" dirty="0"/>
              <a:t>Hierarchical Clustering</a:t>
            </a:r>
          </a:p>
        </p:txBody>
      </p:sp>
    </p:spTree>
    <p:extLst>
      <p:ext uri="{BB962C8B-B14F-4D97-AF65-F5344CB8AC3E}">
        <p14:creationId xmlns:p14="http://schemas.microsoft.com/office/powerpoint/2010/main" val="3117474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E9CE205F-BB8A-0147-BE57-22DBA31D63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Types of Time Series Clustering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AF5B7B87-BA1F-9648-8A85-41DF7D57D11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b="1" i="1" dirty="0"/>
              <a:t>Whole clustering</a:t>
            </a:r>
            <a:r>
              <a:rPr lang="en-US" dirty="0"/>
              <a:t>: similar to that of conventional clustering of discrete objects. Given a set of individual time series data, the objective is to group similar time series into the same cluster. </a:t>
            </a:r>
          </a:p>
          <a:p>
            <a:r>
              <a:rPr lang="en-US" b="1" i="1" dirty="0"/>
              <a:t>Features-based clustering</a:t>
            </a:r>
            <a:r>
              <a:rPr lang="en-US" dirty="0"/>
              <a:t>: extract features, or time series motifs (see next lectures) as the features and use them to cluster time series.</a:t>
            </a:r>
          </a:p>
          <a:p>
            <a:r>
              <a:rPr lang="en-US" b="1" i="1" dirty="0"/>
              <a:t>Compression-based clustering</a:t>
            </a:r>
            <a:r>
              <a:rPr lang="en-US" dirty="0"/>
              <a:t>: compress time series and run clustering on the compressed versions.</a:t>
            </a:r>
          </a:p>
          <a:p>
            <a:r>
              <a:rPr lang="en-US" b="1" i="1" dirty="0"/>
              <a:t>Subsequence clustering</a:t>
            </a:r>
            <a:r>
              <a:rPr lang="en-US" dirty="0"/>
              <a:t>: given a single time series, subsequence clustering is performed on each individual time series extracted from the long time series with a sliding window.</a:t>
            </a:r>
          </a:p>
        </p:txBody>
      </p:sp>
    </p:spTree>
    <p:extLst>
      <p:ext uri="{BB962C8B-B14F-4D97-AF65-F5344CB8AC3E}">
        <p14:creationId xmlns:p14="http://schemas.microsoft.com/office/powerpoint/2010/main" val="641510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>
            <a:extLst>
              <a:ext uri="{FF2B5EF4-FFF2-40B4-BE49-F238E27FC236}">
                <a16:creationId xmlns:a16="http://schemas.microsoft.com/office/drawing/2014/main" id="{9C9AEB23-4F41-8446-826F-006406B5F2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Hierarchical Clustering</a:t>
            </a:r>
          </a:p>
        </p:txBody>
      </p:sp>
      <p:sp>
        <p:nvSpPr>
          <p:cNvPr id="5" name="Segnaposto contenuto 4">
            <a:extLst>
              <a:ext uri="{FF2B5EF4-FFF2-40B4-BE49-F238E27FC236}">
                <a16:creationId xmlns:a16="http://schemas.microsoft.com/office/drawing/2014/main" id="{BFC4D3C3-C04E-574A-974A-98CABF12775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7645400" cy="4351338"/>
          </a:xfrm>
        </p:spPr>
        <p:txBody>
          <a:bodyPr>
            <a:normAutofit/>
          </a:bodyPr>
          <a:lstStyle/>
          <a:p>
            <a:r>
              <a:rPr lang="en-US" dirty="0"/>
              <a:t>It </a:t>
            </a:r>
            <a:r>
              <a:rPr lang="en-US" b="1" i="1" dirty="0"/>
              <a:t>computes pairwise distance</a:t>
            </a:r>
            <a:r>
              <a:rPr lang="en-US" dirty="0"/>
              <a:t>, and then merges similar clusters in a bottom-up fashion, without the need of providing the number of clusters</a:t>
            </a:r>
          </a:p>
          <a:p>
            <a:r>
              <a:rPr lang="en-US" dirty="0"/>
              <a:t>It is one of the best tools to data evaluation, by creating a dendrogram of several time series from the domain of interest.</a:t>
            </a:r>
          </a:p>
          <a:p>
            <a:r>
              <a:rPr lang="en-US" dirty="0"/>
              <a:t>Its application is limited to small datasets due to its quadratic computational complexity.</a:t>
            </a:r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82FB1CDA-580F-6B41-BC18-97A09027A5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83600" y="1490663"/>
            <a:ext cx="3416300" cy="468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20428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B21975CA-D288-D749-AE30-7A514B6786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noProof="0" dirty="0"/>
              <a:t>Similarity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2417B6DD-02CC-9343-B841-B586A5441F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6368987" cy="4351338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All these problems require similarity matching.</a:t>
            </a:r>
            <a:endParaRPr lang="en-US" noProof="0" dirty="0"/>
          </a:p>
          <a:p>
            <a:endParaRPr lang="en-US" dirty="0"/>
          </a:p>
          <a:p>
            <a:r>
              <a:rPr lang="en-US" noProof="0" dirty="0"/>
              <a:t>What is Similarity?</a:t>
            </a:r>
          </a:p>
          <a:p>
            <a:pPr lvl="1"/>
            <a:r>
              <a:rPr lang="en-US" dirty="0"/>
              <a:t>It is the quality or state of being similar, likeness, resemblance, as a similarity of features. </a:t>
            </a:r>
          </a:p>
          <a:p>
            <a:endParaRPr lang="en-US" dirty="0"/>
          </a:p>
          <a:p>
            <a:r>
              <a:rPr lang="en-US" dirty="0"/>
              <a:t>In time series analysis we recognize two kinds of similarity:</a:t>
            </a:r>
          </a:p>
          <a:p>
            <a:pPr lvl="1"/>
            <a:r>
              <a:rPr lang="en-US" dirty="0"/>
              <a:t>Similarity at the level of shape</a:t>
            </a:r>
          </a:p>
          <a:p>
            <a:pPr lvl="1"/>
            <a:r>
              <a:rPr lang="en-US" dirty="0"/>
              <a:t>Similarity at the structural level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noProof="0" dirty="0"/>
          </a:p>
        </p:txBody>
      </p:sp>
      <p:grpSp>
        <p:nvGrpSpPr>
          <p:cNvPr id="4" name="Gruppo 3">
            <a:extLst>
              <a:ext uri="{FF2B5EF4-FFF2-40B4-BE49-F238E27FC236}">
                <a16:creationId xmlns:a16="http://schemas.microsoft.com/office/drawing/2014/main" id="{FD7974B1-5CAA-7147-99CA-0CA1A9F46B1C}"/>
              </a:ext>
            </a:extLst>
          </p:cNvPr>
          <p:cNvGrpSpPr/>
          <p:nvPr/>
        </p:nvGrpSpPr>
        <p:grpSpPr>
          <a:xfrm>
            <a:off x="7109138" y="5527921"/>
            <a:ext cx="4468971" cy="1117287"/>
            <a:chOff x="76200" y="4572000"/>
            <a:chExt cx="9064625" cy="1825625"/>
          </a:xfrm>
        </p:grpSpPr>
        <p:grpSp>
          <p:nvGrpSpPr>
            <p:cNvPr id="5" name="Group 12">
              <a:extLst>
                <a:ext uri="{FF2B5EF4-FFF2-40B4-BE49-F238E27FC236}">
                  <a16:creationId xmlns:a16="http://schemas.microsoft.com/office/drawing/2014/main" id="{DCF23E9F-A5CB-F843-BA37-D94C0A02D2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200" y="4800600"/>
              <a:ext cx="1444625" cy="1368425"/>
              <a:chOff x="48" y="3024"/>
              <a:chExt cx="910" cy="862"/>
            </a:xfrm>
          </p:grpSpPr>
          <p:sp>
            <p:nvSpPr>
              <p:cNvPr id="30" name="Line 13">
                <a:extLst>
                  <a:ext uri="{FF2B5EF4-FFF2-40B4-BE49-F238E27FC236}">
                    <a16:creationId xmlns:a16="http://schemas.microsoft.com/office/drawing/2014/main" id="{09BC146B-D44C-0B48-91C4-8A2BFE0EF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" y="3024"/>
                <a:ext cx="429" cy="0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1" name="Line 14">
                <a:extLst>
                  <a:ext uri="{FF2B5EF4-FFF2-40B4-BE49-F238E27FC236}">
                    <a16:creationId xmlns:a16="http://schemas.microsoft.com/office/drawing/2014/main" id="{EE6C2AA0-8CAA-A941-AE1F-EC2F1E94C8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429" cy="0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2" name="Line 15">
                <a:extLst>
                  <a:ext uri="{FF2B5EF4-FFF2-40B4-BE49-F238E27FC236}">
                    <a16:creationId xmlns:a16="http://schemas.microsoft.com/office/drawing/2014/main" id="{D96D7685-84FB-5742-8202-6E24E4CCF5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" y="3887"/>
                <a:ext cx="765" cy="0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3" name="Line 16">
                <a:extLst>
                  <a:ext uri="{FF2B5EF4-FFF2-40B4-BE49-F238E27FC236}">
                    <a16:creationId xmlns:a16="http://schemas.microsoft.com/office/drawing/2014/main" id="{CAF97B23-96D3-4047-9727-590E64B31E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" y="3024"/>
                <a:ext cx="0" cy="430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4" name="Line 17">
                <a:extLst>
                  <a:ext uri="{FF2B5EF4-FFF2-40B4-BE49-F238E27FC236}">
                    <a16:creationId xmlns:a16="http://schemas.microsoft.com/office/drawing/2014/main" id="{7FD20CAD-BAD4-904E-8EBD-23A8607BE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9" y="3263"/>
                <a:ext cx="338" cy="0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5" name="Line 18">
                <a:extLst>
                  <a:ext uri="{FF2B5EF4-FFF2-40B4-BE49-F238E27FC236}">
                    <a16:creationId xmlns:a16="http://schemas.microsoft.com/office/drawing/2014/main" id="{30DE97E1-22EE-714A-8974-EA0B8FC9D8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" y="3263"/>
                <a:ext cx="0" cy="621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36" name="Line 19">
                <a:extLst>
                  <a:ext uri="{FF2B5EF4-FFF2-40B4-BE49-F238E27FC236}">
                    <a16:creationId xmlns:a16="http://schemas.microsoft.com/office/drawing/2014/main" id="{1602DFA2-1482-234E-9A03-2D10332C3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" y="3599"/>
                <a:ext cx="146" cy="0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6" name="Group 28">
              <a:extLst>
                <a:ext uri="{FF2B5EF4-FFF2-40B4-BE49-F238E27FC236}">
                  <a16:creationId xmlns:a16="http://schemas.microsoft.com/office/drawing/2014/main" id="{9696E744-F145-3247-901E-3B9FED945F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4572000"/>
              <a:ext cx="7540625" cy="565150"/>
              <a:chOff x="1008" y="2880"/>
              <a:chExt cx="4750" cy="356"/>
            </a:xfrm>
          </p:grpSpPr>
          <p:sp>
            <p:nvSpPr>
              <p:cNvPr id="22" name="Freeform 29">
                <a:extLst>
                  <a:ext uri="{FF2B5EF4-FFF2-40B4-BE49-F238E27FC236}">
                    <a16:creationId xmlns:a16="http://schemas.microsoft.com/office/drawing/2014/main" id="{F3DBD567-259D-1744-953B-A28F15FBE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" y="2887"/>
                <a:ext cx="598" cy="336"/>
              </a:xfrm>
              <a:custGeom>
                <a:avLst/>
                <a:gdLst>
                  <a:gd name="T0" fmla="*/ 0 w 265"/>
                  <a:gd name="T1" fmla="*/ 783 h 1919"/>
                  <a:gd name="T2" fmla="*/ 6 w 265"/>
                  <a:gd name="T3" fmla="*/ 891 h 1919"/>
                  <a:gd name="T4" fmla="*/ 12 w 265"/>
                  <a:gd name="T5" fmla="*/ 795 h 1919"/>
                  <a:gd name="T6" fmla="*/ 24 w 265"/>
                  <a:gd name="T7" fmla="*/ 909 h 1919"/>
                  <a:gd name="T8" fmla="*/ 30 w 265"/>
                  <a:gd name="T9" fmla="*/ 1919 h 1919"/>
                  <a:gd name="T10" fmla="*/ 36 w 265"/>
                  <a:gd name="T11" fmla="*/ 275 h 1919"/>
                  <a:gd name="T12" fmla="*/ 42 w 265"/>
                  <a:gd name="T13" fmla="*/ 765 h 1919"/>
                  <a:gd name="T14" fmla="*/ 54 w 265"/>
                  <a:gd name="T15" fmla="*/ 765 h 1919"/>
                  <a:gd name="T16" fmla="*/ 60 w 265"/>
                  <a:gd name="T17" fmla="*/ 843 h 1919"/>
                  <a:gd name="T18" fmla="*/ 66 w 265"/>
                  <a:gd name="T19" fmla="*/ 831 h 1919"/>
                  <a:gd name="T20" fmla="*/ 66 w 265"/>
                  <a:gd name="T21" fmla="*/ 891 h 1919"/>
                  <a:gd name="T22" fmla="*/ 78 w 265"/>
                  <a:gd name="T23" fmla="*/ 903 h 1919"/>
                  <a:gd name="T24" fmla="*/ 84 w 265"/>
                  <a:gd name="T25" fmla="*/ 903 h 1919"/>
                  <a:gd name="T26" fmla="*/ 90 w 265"/>
                  <a:gd name="T27" fmla="*/ 520 h 1919"/>
                  <a:gd name="T28" fmla="*/ 96 w 265"/>
                  <a:gd name="T29" fmla="*/ 1040 h 1919"/>
                  <a:gd name="T30" fmla="*/ 102 w 265"/>
                  <a:gd name="T31" fmla="*/ 927 h 1919"/>
                  <a:gd name="T32" fmla="*/ 108 w 265"/>
                  <a:gd name="T33" fmla="*/ 993 h 1919"/>
                  <a:gd name="T34" fmla="*/ 114 w 265"/>
                  <a:gd name="T35" fmla="*/ 610 h 1919"/>
                  <a:gd name="T36" fmla="*/ 120 w 265"/>
                  <a:gd name="T37" fmla="*/ 658 h 1919"/>
                  <a:gd name="T38" fmla="*/ 126 w 265"/>
                  <a:gd name="T39" fmla="*/ 730 h 1919"/>
                  <a:gd name="T40" fmla="*/ 132 w 265"/>
                  <a:gd name="T41" fmla="*/ 837 h 1919"/>
                  <a:gd name="T42" fmla="*/ 138 w 265"/>
                  <a:gd name="T43" fmla="*/ 801 h 1919"/>
                  <a:gd name="T44" fmla="*/ 150 w 265"/>
                  <a:gd name="T45" fmla="*/ 897 h 1919"/>
                  <a:gd name="T46" fmla="*/ 156 w 265"/>
                  <a:gd name="T47" fmla="*/ 855 h 1919"/>
                  <a:gd name="T48" fmla="*/ 162 w 265"/>
                  <a:gd name="T49" fmla="*/ 867 h 1919"/>
                  <a:gd name="T50" fmla="*/ 168 w 265"/>
                  <a:gd name="T51" fmla="*/ 897 h 1919"/>
                  <a:gd name="T52" fmla="*/ 174 w 265"/>
                  <a:gd name="T53" fmla="*/ 885 h 1919"/>
                  <a:gd name="T54" fmla="*/ 180 w 265"/>
                  <a:gd name="T55" fmla="*/ 921 h 1919"/>
                  <a:gd name="T56" fmla="*/ 180 w 265"/>
                  <a:gd name="T57" fmla="*/ 915 h 1919"/>
                  <a:gd name="T58" fmla="*/ 192 w 265"/>
                  <a:gd name="T59" fmla="*/ 975 h 1919"/>
                  <a:gd name="T60" fmla="*/ 198 w 265"/>
                  <a:gd name="T61" fmla="*/ 891 h 1919"/>
                  <a:gd name="T62" fmla="*/ 204 w 265"/>
                  <a:gd name="T63" fmla="*/ 909 h 1919"/>
                  <a:gd name="T64" fmla="*/ 211 w 265"/>
                  <a:gd name="T65" fmla="*/ 1309 h 1919"/>
                  <a:gd name="T66" fmla="*/ 217 w 265"/>
                  <a:gd name="T67" fmla="*/ 1022 h 1919"/>
                  <a:gd name="T68" fmla="*/ 223 w 265"/>
                  <a:gd name="T69" fmla="*/ 1686 h 1919"/>
                  <a:gd name="T70" fmla="*/ 229 w 265"/>
                  <a:gd name="T71" fmla="*/ 634 h 1919"/>
                  <a:gd name="T72" fmla="*/ 235 w 265"/>
                  <a:gd name="T73" fmla="*/ 652 h 1919"/>
                  <a:gd name="T74" fmla="*/ 241 w 265"/>
                  <a:gd name="T75" fmla="*/ 783 h 1919"/>
                  <a:gd name="T76" fmla="*/ 247 w 265"/>
                  <a:gd name="T77" fmla="*/ 837 h 1919"/>
                  <a:gd name="T78" fmla="*/ 253 w 265"/>
                  <a:gd name="T79" fmla="*/ 759 h 1919"/>
                  <a:gd name="T80" fmla="*/ 259 w 265"/>
                  <a:gd name="T81" fmla="*/ 873 h 1919"/>
                  <a:gd name="T82" fmla="*/ 265 w 265"/>
                  <a:gd name="T83" fmla="*/ 813 h 1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919">
                    <a:moveTo>
                      <a:pt x="0" y="855"/>
                    </a:moveTo>
                    <a:lnTo>
                      <a:pt x="0" y="861"/>
                    </a:lnTo>
                    <a:lnTo>
                      <a:pt x="0" y="783"/>
                    </a:lnTo>
                    <a:lnTo>
                      <a:pt x="6" y="789"/>
                    </a:lnTo>
                    <a:lnTo>
                      <a:pt x="6" y="724"/>
                    </a:lnTo>
                    <a:lnTo>
                      <a:pt x="6" y="891"/>
                    </a:lnTo>
                    <a:lnTo>
                      <a:pt x="12" y="939"/>
                    </a:lnTo>
                    <a:lnTo>
                      <a:pt x="12" y="777"/>
                    </a:lnTo>
                    <a:lnTo>
                      <a:pt x="12" y="795"/>
                    </a:lnTo>
                    <a:lnTo>
                      <a:pt x="18" y="813"/>
                    </a:lnTo>
                    <a:lnTo>
                      <a:pt x="18" y="951"/>
                    </a:lnTo>
                    <a:lnTo>
                      <a:pt x="24" y="909"/>
                    </a:lnTo>
                    <a:lnTo>
                      <a:pt x="24" y="1070"/>
                    </a:lnTo>
                    <a:lnTo>
                      <a:pt x="30" y="1196"/>
                    </a:lnTo>
                    <a:lnTo>
                      <a:pt x="30" y="1919"/>
                    </a:lnTo>
                    <a:lnTo>
                      <a:pt x="36" y="1483"/>
                    </a:lnTo>
                    <a:lnTo>
                      <a:pt x="36" y="90"/>
                    </a:lnTo>
                    <a:lnTo>
                      <a:pt x="36" y="275"/>
                    </a:lnTo>
                    <a:lnTo>
                      <a:pt x="42" y="490"/>
                    </a:lnTo>
                    <a:lnTo>
                      <a:pt x="42" y="777"/>
                    </a:lnTo>
                    <a:lnTo>
                      <a:pt x="42" y="765"/>
                    </a:lnTo>
                    <a:lnTo>
                      <a:pt x="48" y="807"/>
                    </a:lnTo>
                    <a:lnTo>
                      <a:pt x="48" y="777"/>
                    </a:lnTo>
                    <a:lnTo>
                      <a:pt x="54" y="765"/>
                    </a:lnTo>
                    <a:lnTo>
                      <a:pt x="54" y="759"/>
                    </a:lnTo>
                    <a:lnTo>
                      <a:pt x="54" y="825"/>
                    </a:lnTo>
                    <a:lnTo>
                      <a:pt x="60" y="843"/>
                    </a:lnTo>
                    <a:lnTo>
                      <a:pt x="60" y="819"/>
                    </a:lnTo>
                    <a:lnTo>
                      <a:pt x="60" y="861"/>
                    </a:lnTo>
                    <a:lnTo>
                      <a:pt x="66" y="831"/>
                    </a:lnTo>
                    <a:lnTo>
                      <a:pt x="66" y="909"/>
                    </a:lnTo>
                    <a:lnTo>
                      <a:pt x="66" y="789"/>
                    </a:lnTo>
                    <a:lnTo>
                      <a:pt x="66" y="891"/>
                    </a:lnTo>
                    <a:lnTo>
                      <a:pt x="72" y="927"/>
                    </a:lnTo>
                    <a:lnTo>
                      <a:pt x="72" y="879"/>
                    </a:lnTo>
                    <a:lnTo>
                      <a:pt x="78" y="903"/>
                    </a:lnTo>
                    <a:lnTo>
                      <a:pt x="78" y="831"/>
                    </a:lnTo>
                    <a:lnTo>
                      <a:pt x="84" y="831"/>
                    </a:lnTo>
                    <a:lnTo>
                      <a:pt x="84" y="903"/>
                    </a:lnTo>
                    <a:lnTo>
                      <a:pt x="84" y="843"/>
                    </a:lnTo>
                    <a:lnTo>
                      <a:pt x="90" y="694"/>
                    </a:lnTo>
                    <a:lnTo>
                      <a:pt x="90" y="520"/>
                    </a:lnTo>
                    <a:lnTo>
                      <a:pt x="90" y="1315"/>
                    </a:lnTo>
                    <a:lnTo>
                      <a:pt x="96" y="1226"/>
                    </a:lnTo>
                    <a:lnTo>
                      <a:pt x="96" y="1040"/>
                    </a:lnTo>
                    <a:lnTo>
                      <a:pt x="96" y="1052"/>
                    </a:lnTo>
                    <a:lnTo>
                      <a:pt x="102" y="1058"/>
                    </a:lnTo>
                    <a:lnTo>
                      <a:pt x="102" y="927"/>
                    </a:lnTo>
                    <a:lnTo>
                      <a:pt x="102" y="933"/>
                    </a:lnTo>
                    <a:lnTo>
                      <a:pt x="108" y="951"/>
                    </a:lnTo>
                    <a:lnTo>
                      <a:pt x="108" y="993"/>
                    </a:lnTo>
                    <a:lnTo>
                      <a:pt x="108" y="783"/>
                    </a:lnTo>
                    <a:lnTo>
                      <a:pt x="114" y="795"/>
                    </a:lnTo>
                    <a:lnTo>
                      <a:pt x="114" y="610"/>
                    </a:lnTo>
                    <a:lnTo>
                      <a:pt x="114" y="628"/>
                    </a:lnTo>
                    <a:lnTo>
                      <a:pt x="120" y="646"/>
                    </a:lnTo>
                    <a:lnTo>
                      <a:pt x="120" y="658"/>
                    </a:lnTo>
                    <a:lnTo>
                      <a:pt x="120" y="598"/>
                    </a:lnTo>
                    <a:lnTo>
                      <a:pt x="126" y="610"/>
                    </a:lnTo>
                    <a:lnTo>
                      <a:pt x="126" y="730"/>
                    </a:lnTo>
                    <a:lnTo>
                      <a:pt x="126" y="646"/>
                    </a:lnTo>
                    <a:lnTo>
                      <a:pt x="132" y="646"/>
                    </a:lnTo>
                    <a:lnTo>
                      <a:pt x="132" y="837"/>
                    </a:lnTo>
                    <a:lnTo>
                      <a:pt x="138" y="813"/>
                    </a:lnTo>
                    <a:lnTo>
                      <a:pt x="138" y="867"/>
                    </a:lnTo>
                    <a:lnTo>
                      <a:pt x="138" y="801"/>
                    </a:lnTo>
                    <a:lnTo>
                      <a:pt x="144" y="825"/>
                    </a:lnTo>
                    <a:lnTo>
                      <a:pt x="144" y="903"/>
                    </a:lnTo>
                    <a:lnTo>
                      <a:pt x="150" y="897"/>
                    </a:lnTo>
                    <a:lnTo>
                      <a:pt x="150" y="813"/>
                    </a:lnTo>
                    <a:lnTo>
                      <a:pt x="150" y="849"/>
                    </a:lnTo>
                    <a:lnTo>
                      <a:pt x="156" y="855"/>
                    </a:lnTo>
                    <a:lnTo>
                      <a:pt x="156" y="849"/>
                    </a:lnTo>
                    <a:lnTo>
                      <a:pt x="156" y="915"/>
                    </a:lnTo>
                    <a:lnTo>
                      <a:pt x="162" y="867"/>
                    </a:lnTo>
                    <a:lnTo>
                      <a:pt x="162" y="807"/>
                    </a:lnTo>
                    <a:lnTo>
                      <a:pt x="162" y="873"/>
                    </a:lnTo>
                    <a:lnTo>
                      <a:pt x="168" y="897"/>
                    </a:lnTo>
                    <a:lnTo>
                      <a:pt x="168" y="831"/>
                    </a:lnTo>
                    <a:lnTo>
                      <a:pt x="168" y="903"/>
                    </a:lnTo>
                    <a:lnTo>
                      <a:pt x="174" y="885"/>
                    </a:lnTo>
                    <a:lnTo>
                      <a:pt x="174" y="957"/>
                    </a:lnTo>
                    <a:lnTo>
                      <a:pt x="174" y="915"/>
                    </a:lnTo>
                    <a:lnTo>
                      <a:pt x="180" y="921"/>
                    </a:lnTo>
                    <a:lnTo>
                      <a:pt x="180" y="975"/>
                    </a:lnTo>
                    <a:lnTo>
                      <a:pt x="180" y="891"/>
                    </a:lnTo>
                    <a:lnTo>
                      <a:pt x="180" y="915"/>
                    </a:lnTo>
                    <a:lnTo>
                      <a:pt x="186" y="909"/>
                    </a:lnTo>
                    <a:lnTo>
                      <a:pt x="186" y="855"/>
                    </a:lnTo>
                    <a:lnTo>
                      <a:pt x="192" y="975"/>
                    </a:lnTo>
                    <a:lnTo>
                      <a:pt x="192" y="1005"/>
                    </a:lnTo>
                    <a:lnTo>
                      <a:pt x="198" y="987"/>
                    </a:lnTo>
                    <a:lnTo>
                      <a:pt x="198" y="891"/>
                    </a:lnTo>
                    <a:lnTo>
                      <a:pt x="198" y="921"/>
                    </a:lnTo>
                    <a:lnTo>
                      <a:pt x="204" y="873"/>
                    </a:lnTo>
                    <a:lnTo>
                      <a:pt x="204" y="909"/>
                    </a:lnTo>
                    <a:lnTo>
                      <a:pt x="204" y="712"/>
                    </a:lnTo>
                    <a:lnTo>
                      <a:pt x="211" y="568"/>
                    </a:lnTo>
                    <a:lnTo>
                      <a:pt x="211" y="1309"/>
                    </a:lnTo>
                    <a:lnTo>
                      <a:pt x="211" y="508"/>
                    </a:lnTo>
                    <a:lnTo>
                      <a:pt x="211" y="1208"/>
                    </a:lnTo>
                    <a:lnTo>
                      <a:pt x="217" y="1022"/>
                    </a:lnTo>
                    <a:lnTo>
                      <a:pt x="217" y="1005"/>
                    </a:lnTo>
                    <a:lnTo>
                      <a:pt x="217" y="1453"/>
                    </a:lnTo>
                    <a:lnTo>
                      <a:pt x="223" y="1686"/>
                    </a:lnTo>
                    <a:lnTo>
                      <a:pt x="223" y="1913"/>
                    </a:lnTo>
                    <a:lnTo>
                      <a:pt x="223" y="1339"/>
                    </a:lnTo>
                    <a:lnTo>
                      <a:pt x="229" y="634"/>
                    </a:lnTo>
                    <a:lnTo>
                      <a:pt x="229" y="0"/>
                    </a:lnTo>
                    <a:lnTo>
                      <a:pt x="229" y="550"/>
                    </a:lnTo>
                    <a:lnTo>
                      <a:pt x="235" y="652"/>
                    </a:lnTo>
                    <a:lnTo>
                      <a:pt x="235" y="741"/>
                    </a:lnTo>
                    <a:lnTo>
                      <a:pt x="241" y="741"/>
                    </a:lnTo>
                    <a:lnTo>
                      <a:pt x="241" y="783"/>
                    </a:lnTo>
                    <a:lnTo>
                      <a:pt x="241" y="771"/>
                    </a:lnTo>
                    <a:lnTo>
                      <a:pt x="247" y="789"/>
                    </a:lnTo>
                    <a:lnTo>
                      <a:pt x="247" y="837"/>
                    </a:lnTo>
                    <a:lnTo>
                      <a:pt x="247" y="825"/>
                    </a:lnTo>
                    <a:lnTo>
                      <a:pt x="253" y="807"/>
                    </a:lnTo>
                    <a:lnTo>
                      <a:pt x="253" y="759"/>
                    </a:lnTo>
                    <a:lnTo>
                      <a:pt x="253" y="789"/>
                    </a:lnTo>
                    <a:lnTo>
                      <a:pt x="259" y="849"/>
                    </a:lnTo>
                    <a:lnTo>
                      <a:pt x="259" y="873"/>
                    </a:lnTo>
                    <a:lnTo>
                      <a:pt x="259" y="825"/>
                    </a:lnTo>
                    <a:lnTo>
                      <a:pt x="265" y="807"/>
                    </a:lnTo>
                    <a:lnTo>
                      <a:pt x="265" y="813"/>
                    </a:lnTo>
                    <a:lnTo>
                      <a:pt x="265" y="741"/>
                    </a:lnTo>
                    <a:lnTo>
                      <a:pt x="265" y="747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3" name="Freeform 30">
                <a:extLst>
                  <a:ext uri="{FF2B5EF4-FFF2-40B4-BE49-F238E27FC236}">
                    <a16:creationId xmlns:a16="http://schemas.microsoft.com/office/drawing/2014/main" id="{A050F5D2-00EB-7B45-95BF-50CB177E5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" y="2894"/>
                <a:ext cx="612" cy="329"/>
              </a:xfrm>
              <a:custGeom>
                <a:avLst/>
                <a:gdLst>
                  <a:gd name="T0" fmla="*/ 6 w 271"/>
                  <a:gd name="T1" fmla="*/ 801 h 1877"/>
                  <a:gd name="T2" fmla="*/ 18 w 271"/>
                  <a:gd name="T3" fmla="*/ 873 h 1877"/>
                  <a:gd name="T4" fmla="*/ 24 w 271"/>
                  <a:gd name="T5" fmla="*/ 801 h 1877"/>
                  <a:gd name="T6" fmla="*/ 30 w 271"/>
                  <a:gd name="T7" fmla="*/ 843 h 1877"/>
                  <a:gd name="T8" fmla="*/ 36 w 271"/>
                  <a:gd name="T9" fmla="*/ 921 h 1877"/>
                  <a:gd name="T10" fmla="*/ 42 w 271"/>
                  <a:gd name="T11" fmla="*/ 646 h 1877"/>
                  <a:gd name="T12" fmla="*/ 48 w 271"/>
                  <a:gd name="T13" fmla="*/ 658 h 1877"/>
                  <a:gd name="T14" fmla="*/ 54 w 271"/>
                  <a:gd name="T15" fmla="*/ 759 h 1877"/>
                  <a:gd name="T16" fmla="*/ 60 w 271"/>
                  <a:gd name="T17" fmla="*/ 670 h 1877"/>
                  <a:gd name="T18" fmla="*/ 66 w 271"/>
                  <a:gd name="T19" fmla="*/ 1094 h 1877"/>
                  <a:gd name="T20" fmla="*/ 72 w 271"/>
                  <a:gd name="T21" fmla="*/ 891 h 1877"/>
                  <a:gd name="T22" fmla="*/ 78 w 271"/>
                  <a:gd name="T23" fmla="*/ 825 h 1877"/>
                  <a:gd name="T24" fmla="*/ 84 w 271"/>
                  <a:gd name="T25" fmla="*/ 825 h 1877"/>
                  <a:gd name="T26" fmla="*/ 90 w 271"/>
                  <a:gd name="T27" fmla="*/ 849 h 1877"/>
                  <a:gd name="T28" fmla="*/ 96 w 271"/>
                  <a:gd name="T29" fmla="*/ 975 h 1877"/>
                  <a:gd name="T30" fmla="*/ 102 w 271"/>
                  <a:gd name="T31" fmla="*/ 789 h 1877"/>
                  <a:gd name="T32" fmla="*/ 108 w 271"/>
                  <a:gd name="T33" fmla="*/ 729 h 1877"/>
                  <a:gd name="T34" fmla="*/ 114 w 271"/>
                  <a:gd name="T35" fmla="*/ 700 h 1877"/>
                  <a:gd name="T36" fmla="*/ 120 w 271"/>
                  <a:gd name="T37" fmla="*/ 735 h 1877"/>
                  <a:gd name="T38" fmla="*/ 126 w 271"/>
                  <a:gd name="T39" fmla="*/ 849 h 1877"/>
                  <a:gd name="T40" fmla="*/ 132 w 271"/>
                  <a:gd name="T41" fmla="*/ 819 h 1877"/>
                  <a:gd name="T42" fmla="*/ 138 w 271"/>
                  <a:gd name="T43" fmla="*/ 1877 h 1877"/>
                  <a:gd name="T44" fmla="*/ 144 w 271"/>
                  <a:gd name="T45" fmla="*/ 0 h 1877"/>
                  <a:gd name="T46" fmla="*/ 150 w 271"/>
                  <a:gd name="T47" fmla="*/ 670 h 1877"/>
                  <a:gd name="T48" fmla="*/ 156 w 271"/>
                  <a:gd name="T49" fmla="*/ 688 h 1877"/>
                  <a:gd name="T50" fmla="*/ 162 w 271"/>
                  <a:gd name="T51" fmla="*/ 753 h 1877"/>
                  <a:gd name="T52" fmla="*/ 174 w 271"/>
                  <a:gd name="T53" fmla="*/ 801 h 1877"/>
                  <a:gd name="T54" fmla="*/ 174 w 271"/>
                  <a:gd name="T55" fmla="*/ 801 h 1877"/>
                  <a:gd name="T56" fmla="*/ 180 w 271"/>
                  <a:gd name="T57" fmla="*/ 532 h 1877"/>
                  <a:gd name="T58" fmla="*/ 186 w 271"/>
                  <a:gd name="T59" fmla="*/ 825 h 1877"/>
                  <a:gd name="T60" fmla="*/ 192 w 271"/>
                  <a:gd name="T61" fmla="*/ 855 h 1877"/>
                  <a:gd name="T62" fmla="*/ 198 w 271"/>
                  <a:gd name="T63" fmla="*/ 825 h 1877"/>
                  <a:gd name="T64" fmla="*/ 205 w 271"/>
                  <a:gd name="T65" fmla="*/ 873 h 1877"/>
                  <a:gd name="T66" fmla="*/ 211 w 271"/>
                  <a:gd name="T67" fmla="*/ 879 h 1877"/>
                  <a:gd name="T68" fmla="*/ 223 w 271"/>
                  <a:gd name="T69" fmla="*/ 813 h 1877"/>
                  <a:gd name="T70" fmla="*/ 229 w 271"/>
                  <a:gd name="T71" fmla="*/ 688 h 1877"/>
                  <a:gd name="T72" fmla="*/ 235 w 271"/>
                  <a:gd name="T73" fmla="*/ 741 h 1877"/>
                  <a:gd name="T74" fmla="*/ 241 w 271"/>
                  <a:gd name="T75" fmla="*/ 867 h 1877"/>
                  <a:gd name="T76" fmla="*/ 247 w 271"/>
                  <a:gd name="T77" fmla="*/ 1112 h 1877"/>
                  <a:gd name="T78" fmla="*/ 259 w 271"/>
                  <a:gd name="T79" fmla="*/ 939 h 1877"/>
                  <a:gd name="T80" fmla="*/ 265 w 271"/>
                  <a:gd name="T81" fmla="*/ 903 h 1877"/>
                  <a:gd name="T82" fmla="*/ 271 w 271"/>
                  <a:gd name="T83" fmla="*/ 969 h 1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1" h="1877">
                    <a:moveTo>
                      <a:pt x="0" y="711"/>
                    </a:moveTo>
                    <a:lnTo>
                      <a:pt x="6" y="717"/>
                    </a:lnTo>
                    <a:lnTo>
                      <a:pt x="6" y="801"/>
                    </a:lnTo>
                    <a:lnTo>
                      <a:pt x="12" y="813"/>
                    </a:lnTo>
                    <a:lnTo>
                      <a:pt x="12" y="855"/>
                    </a:lnTo>
                    <a:lnTo>
                      <a:pt x="18" y="873"/>
                    </a:lnTo>
                    <a:lnTo>
                      <a:pt x="18" y="963"/>
                    </a:lnTo>
                    <a:lnTo>
                      <a:pt x="18" y="807"/>
                    </a:lnTo>
                    <a:lnTo>
                      <a:pt x="24" y="801"/>
                    </a:lnTo>
                    <a:lnTo>
                      <a:pt x="24" y="831"/>
                    </a:lnTo>
                    <a:lnTo>
                      <a:pt x="24" y="813"/>
                    </a:lnTo>
                    <a:lnTo>
                      <a:pt x="30" y="843"/>
                    </a:lnTo>
                    <a:lnTo>
                      <a:pt x="30" y="807"/>
                    </a:lnTo>
                    <a:lnTo>
                      <a:pt x="30" y="867"/>
                    </a:lnTo>
                    <a:lnTo>
                      <a:pt x="36" y="921"/>
                    </a:lnTo>
                    <a:lnTo>
                      <a:pt x="36" y="694"/>
                    </a:lnTo>
                    <a:lnTo>
                      <a:pt x="42" y="658"/>
                    </a:lnTo>
                    <a:lnTo>
                      <a:pt x="42" y="646"/>
                    </a:lnTo>
                    <a:lnTo>
                      <a:pt x="42" y="705"/>
                    </a:lnTo>
                    <a:lnTo>
                      <a:pt x="48" y="705"/>
                    </a:lnTo>
                    <a:lnTo>
                      <a:pt x="48" y="658"/>
                    </a:lnTo>
                    <a:lnTo>
                      <a:pt x="48" y="676"/>
                    </a:lnTo>
                    <a:lnTo>
                      <a:pt x="54" y="694"/>
                    </a:lnTo>
                    <a:lnTo>
                      <a:pt x="54" y="759"/>
                    </a:lnTo>
                    <a:lnTo>
                      <a:pt x="54" y="729"/>
                    </a:lnTo>
                    <a:lnTo>
                      <a:pt x="60" y="753"/>
                    </a:lnTo>
                    <a:lnTo>
                      <a:pt x="60" y="670"/>
                    </a:lnTo>
                    <a:lnTo>
                      <a:pt x="66" y="484"/>
                    </a:lnTo>
                    <a:lnTo>
                      <a:pt x="66" y="1202"/>
                    </a:lnTo>
                    <a:lnTo>
                      <a:pt x="66" y="1094"/>
                    </a:lnTo>
                    <a:lnTo>
                      <a:pt x="72" y="891"/>
                    </a:lnTo>
                    <a:lnTo>
                      <a:pt x="72" y="849"/>
                    </a:lnTo>
                    <a:lnTo>
                      <a:pt x="72" y="891"/>
                    </a:lnTo>
                    <a:lnTo>
                      <a:pt x="78" y="873"/>
                    </a:lnTo>
                    <a:lnTo>
                      <a:pt x="78" y="879"/>
                    </a:lnTo>
                    <a:lnTo>
                      <a:pt x="78" y="825"/>
                    </a:lnTo>
                    <a:lnTo>
                      <a:pt x="78" y="873"/>
                    </a:lnTo>
                    <a:lnTo>
                      <a:pt x="84" y="831"/>
                    </a:lnTo>
                    <a:lnTo>
                      <a:pt x="84" y="825"/>
                    </a:lnTo>
                    <a:lnTo>
                      <a:pt x="84" y="873"/>
                    </a:lnTo>
                    <a:lnTo>
                      <a:pt x="90" y="891"/>
                    </a:lnTo>
                    <a:lnTo>
                      <a:pt x="90" y="849"/>
                    </a:lnTo>
                    <a:lnTo>
                      <a:pt x="90" y="963"/>
                    </a:lnTo>
                    <a:lnTo>
                      <a:pt x="96" y="933"/>
                    </a:lnTo>
                    <a:lnTo>
                      <a:pt x="96" y="975"/>
                    </a:lnTo>
                    <a:lnTo>
                      <a:pt x="96" y="969"/>
                    </a:lnTo>
                    <a:lnTo>
                      <a:pt x="102" y="921"/>
                    </a:lnTo>
                    <a:lnTo>
                      <a:pt x="102" y="789"/>
                    </a:lnTo>
                    <a:lnTo>
                      <a:pt x="102" y="801"/>
                    </a:lnTo>
                    <a:lnTo>
                      <a:pt x="108" y="783"/>
                    </a:lnTo>
                    <a:lnTo>
                      <a:pt x="108" y="729"/>
                    </a:lnTo>
                    <a:lnTo>
                      <a:pt x="114" y="735"/>
                    </a:lnTo>
                    <a:lnTo>
                      <a:pt x="114" y="741"/>
                    </a:lnTo>
                    <a:lnTo>
                      <a:pt x="114" y="700"/>
                    </a:lnTo>
                    <a:lnTo>
                      <a:pt x="120" y="741"/>
                    </a:lnTo>
                    <a:lnTo>
                      <a:pt x="120" y="771"/>
                    </a:lnTo>
                    <a:lnTo>
                      <a:pt x="120" y="735"/>
                    </a:lnTo>
                    <a:lnTo>
                      <a:pt x="120" y="759"/>
                    </a:lnTo>
                    <a:lnTo>
                      <a:pt x="126" y="789"/>
                    </a:lnTo>
                    <a:lnTo>
                      <a:pt x="126" y="849"/>
                    </a:lnTo>
                    <a:lnTo>
                      <a:pt x="126" y="783"/>
                    </a:lnTo>
                    <a:lnTo>
                      <a:pt x="126" y="819"/>
                    </a:lnTo>
                    <a:lnTo>
                      <a:pt x="132" y="819"/>
                    </a:lnTo>
                    <a:lnTo>
                      <a:pt x="132" y="1094"/>
                    </a:lnTo>
                    <a:lnTo>
                      <a:pt x="138" y="1250"/>
                    </a:lnTo>
                    <a:lnTo>
                      <a:pt x="138" y="1877"/>
                    </a:lnTo>
                    <a:lnTo>
                      <a:pt x="138" y="1734"/>
                    </a:lnTo>
                    <a:lnTo>
                      <a:pt x="144" y="1196"/>
                    </a:lnTo>
                    <a:lnTo>
                      <a:pt x="144" y="0"/>
                    </a:lnTo>
                    <a:lnTo>
                      <a:pt x="144" y="305"/>
                    </a:lnTo>
                    <a:lnTo>
                      <a:pt x="150" y="466"/>
                    </a:lnTo>
                    <a:lnTo>
                      <a:pt x="150" y="670"/>
                    </a:lnTo>
                    <a:lnTo>
                      <a:pt x="156" y="664"/>
                    </a:lnTo>
                    <a:lnTo>
                      <a:pt x="156" y="694"/>
                    </a:lnTo>
                    <a:lnTo>
                      <a:pt x="156" y="688"/>
                    </a:lnTo>
                    <a:lnTo>
                      <a:pt x="162" y="711"/>
                    </a:lnTo>
                    <a:lnTo>
                      <a:pt x="162" y="789"/>
                    </a:lnTo>
                    <a:lnTo>
                      <a:pt x="162" y="753"/>
                    </a:lnTo>
                    <a:lnTo>
                      <a:pt x="168" y="753"/>
                    </a:lnTo>
                    <a:lnTo>
                      <a:pt x="168" y="813"/>
                    </a:lnTo>
                    <a:lnTo>
                      <a:pt x="174" y="801"/>
                    </a:lnTo>
                    <a:lnTo>
                      <a:pt x="174" y="819"/>
                    </a:lnTo>
                    <a:lnTo>
                      <a:pt x="174" y="741"/>
                    </a:lnTo>
                    <a:lnTo>
                      <a:pt x="174" y="801"/>
                    </a:lnTo>
                    <a:lnTo>
                      <a:pt x="180" y="837"/>
                    </a:lnTo>
                    <a:lnTo>
                      <a:pt x="180" y="419"/>
                    </a:lnTo>
                    <a:lnTo>
                      <a:pt x="180" y="532"/>
                    </a:lnTo>
                    <a:lnTo>
                      <a:pt x="186" y="879"/>
                    </a:lnTo>
                    <a:lnTo>
                      <a:pt x="186" y="1136"/>
                    </a:lnTo>
                    <a:lnTo>
                      <a:pt x="186" y="825"/>
                    </a:lnTo>
                    <a:lnTo>
                      <a:pt x="192" y="825"/>
                    </a:lnTo>
                    <a:lnTo>
                      <a:pt x="192" y="891"/>
                    </a:lnTo>
                    <a:lnTo>
                      <a:pt x="192" y="855"/>
                    </a:lnTo>
                    <a:lnTo>
                      <a:pt x="198" y="837"/>
                    </a:lnTo>
                    <a:lnTo>
                      <a:pt x="198" y="867"/>
                    </a:lnTo>
                    <a:lnTo>
                      <a:pt x="198" y="825"/>
                    </a:lnTo>
                    <a:lnTo>
                      <a:pt x="205" y="837"/>
                    </a:lnTo>
                    <a:lnTo>
                      <a:pt x="205" y="885"/>
                    </a:lnTo>
                    <a:lnTo>
                      <a:pt x="205" y="873"/>
                    </a:lnTo>
                    <a:lnTo>
                      <a:pt x="211" y="843"/>
                    </a:lnTo>
                    <a:lnTo>
                      <a:pt x="211" y="891"/>
                    </a:lnTo>
                    <a:lnTo>
                      <a:pt x="211" y="879"/>
                    </a:lnTo>
                    <a:lnTo>
                      <a:pt x="217" y="885"/>
                    </a:lnTo>
                    <a:lnTo>
                      <a:pt x="217" y="777"/>
                    </a:lnTo>
                    <a:lnTo>
                      <a:pt x="223" y="813"/>
                    </a:lnTo>
                    <a:lnTo>
                      <a:pt x="223" y="717"/>
                    </a:lnTo>
                    <a:lnTo>
                      <a:pt x="223" y="729"/>
                    </a:lnTo>
                    <a:lnTo>
                      <a:pt x="229" y="688"/>
                    </a:lnTo>
                    <a:lnTo>
                      <a:pt x="229" y="747"/>
                    </a:lnTo>
                    <a:lnTo>
                      <a:pt x="229" y="711"/>
                    </a:lnTo>
                    <a:lnTo>
                      <a:pt x="235" y="741"/>
                    </a:lnTo>
                    <a:lnTo>
                      <a:pt x="235" y="843"/>
                    </a:lnTo>
                    <a:lnTo>
                      <a:pt x="241" y="825"/>
                    </a:lnTo>
                    <a:lnTo>
                      <a:pt x="241" y="867"/>
                    </a:lnTo>
                    <a:lnTo>
                      <a:pt x="241" y="849"/>
                    </a:lnTo>
                    <a:lnTo>
                      <a:pt x="247" y="867"/>
                    </a:lnTo>
                    <a:lnTo>
                      <a:pt x="247" y="1112"/>
                    </a:lnTo>
                    <a:lnTo>
                      <a:pt x="253" y="1070"/>
                    </a:lnTo>
                    <a:lnTo>
                      <a:pt x="253" y="975"/>
                    </a:lnTo>
                    <a:lnTo>
                      <a:pt x="259" y="939"/>
                    </a:lnTo>
                    <a:lnTo>
                      <a:pt x="259" y="927"/>
                    </a:lnTo>
                    <a:lnTo>
                      <a:pt x="259" y="986"/>
                    </a:lnTo>
                    <a:lnTo>
                      <a:pt x="265" y="903"/>
                    </a:lnTo>
                    <a:lnTo>
                      <a:pt x="265" y="957"/>
                    </a:lnTo>
                    <a:lnTo>
                      <a:pt x="265" y="939"/>
                    </a:lnTo>
                    <a:lnTo>
                      <a:pt x="271" y="969"/>
                    </a:lnTo>
                    <a:lnTo>
                      <a:pt x="271" y="1016"/>
                    </a:lnTo>
                    <a:lnTo>
                      <a:pt x="271" y="945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4" name="Freeform 31">
                <a:extLst>
                  <a:ext uri="{FF2B5EF4-FFF2-40B4-BE49-F238E27FC236}">
                    <a16:creationId xmlns:a16="http://schemas.microsoft.com/office/drawing/2014/main" id="{5B3C51EA-AB49-074D-B097-3F4E9E561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2882"/>
                <a:ext cx="585" cy="329"/>
              </a:xfrm>
              <a:custGeom>
                <a:avLst/>
                <a:gdLst>
                  <a:gd name="G0" fmla="+- 12 0 0"/>
                  <a:gd name="G1" fmla="+- 6 0 0"/>
                  <a:gd name="G2" fmla="+- 12 0 0"/>
                  <a:gd name="G3" fmla="*/ 1 43043 2521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939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1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6 w 259"/>
                  <a:gd name="T1" fmla="*/ 1047 h 1878"/>
                  <a:gd name="T2" fmla="*/ 12 w 259"/>
                  <a:gd name="T3" fmla="*/ 915 h 1878"/>
                  <a:gd name="T4" fmla="*/ 18 w 259"/>
                  <a:gd name="T5" fmla="*/ 837 h 1878"/>
                  <a:gd name="T6" fmla="*/ 24 w 259"/>
                  <a:gd name="T7" fmla="*/ 807 h 1878"/>
                  <a:gd name="T8" fmla="*/ 30 w 259"/>
                  <a:gd name="T9" fmla="*/ 479 h 1878"/>
                  <a:gd name="T10" fmla="*/ 36 w 259"/>
                  <a:gd name="T11" fmla="*/ 873 h 1878"/>
                  <a:gd name="T12" fmla="*/ 42 w 259"/>
                  <a:gd name="T13" fmla="*/ 1752 h 1878"/>
                  <a:gd name="T14" fmla="*/ 48 w 259"/>
                  <a:gd name="T15" fmla="*/ 108 h 1878"/>
                  <a:gd name="T16" fmla="*/ 60 w 259"/>
                  <a:gd name="T17" fmla="*/ 754 h 1878"/>
                  <a:gd name="T18" fmla="*/ 66 w 259"/>
                  <a:gd name="T19" fmla="*/ 789 h 1878"/>
                  <a:gd name="T20" fmla="*/ 72 w 259"/>
                  <a:gd name="T21" fmla="*/ 843 h 1878"/>
                  <a:gd name="T22" fmla="*/ 72 w 259"/>
                  <a:gd name="T23" fmla="*/ 837 h 1878"/>
                  <a:gd name="T24" fmla="*/ 78 w 259"/>
                  <a:gd name="T25" fmla="*/ 789 h 1878"/>
                  <a:gd name="T26" fmla="*/ 84 w 259"/>
                  <a:gd name="T27" fmla="*/ 801 h 1878"/>
                  <a:gd name="T28" fmla="*/ 90 w 259"/>
                  <a:gd name="T29" fmla="*/ 843 h 1878"/>
                  <a:gd name="T30" fmla="*/ 96 w 259"/>
                  <a:gd name="T31" fmla="*/ 909 h 1878"/>
                  <a:gd name="T32" fmla="*/ 102 w 259"/>
                  <a:gd name="T33" fmla="*/ 981 h 1878"/>
                  <a:gd name="T34" fmla="*/ 108 w 259"/>
                  <a:gd name="T35" fmla="*/ 915 h 1878"/>
                  <a:gd name="T36" fmla="*/ 114 w 259"/>
                  <a:gd name="T37" fmla="*/ 945 h 1878"/>
                  <a:gd name="T38" fmla="*/ 120 w 259"/>
                  <a:gd name="T39" fmla="*/ 903 h 1878"/>
                  <a:gd name="T40" fmla="*/ 126 w 259"/>
                  <a:gd name="T41" fmla="*/ 801 h 1878"/>
                  <a:gd name="T42" fmla="*/ 132 w 259"/>
                  <a:gd name="T43" fmla="*/ 807 h 1878"/>
                  <a:gd name="T44" fmla="*/ 138 w 259"/>
                  <a:gd name="T45" fmla="*/ 819 h 1878"/>
                  <a:gd name="T46" fmla="*/ 144 w 259"/>
                  <a:gd name="T47" fmla="*/ 867 h 1878"/>
                  <a:gd name="T48" fmla="*/ 150 w 259"/>
                  <a:gd name="T49" fmla="*/ 544 h 1878"/>
                  <a:gd name="T50" fmla="*/ 156 w 259"/>
                  <a:gd name="T51" fmla="*/ 1017 h 1878"/>
                  <a:gd name="T52" fmla="*/ 162 w 259"/>
                  <a:gd name="T53" fmla="*/ 1035 h 1878"/>
                  <a:gd name="T54" fmla="*/ 168 w 259"/>
                  <a:gd name="T55" fmla="*/ 945 h 1878"/>
                  <a:gd name="T56" fmla="*/ 174 w 259"/>
                  <a:gd name="T57" fmla="*/ 963 h 1878"/>
                  <a:gd name="T58" fmla="*/ 180 w 259"/>
                  <a:gd name="T59" fmla="*/ 1112 h 1878"/>
                  <a:gd name="T60" fmla="*/ 186 w 259"/>
                  <a:gd name="T61" fmla="*/ 849 h 1878"/>
                  <a:gd name="T62" fmla="*/ 193 w 259"/>
                  <a:gd name="T63" fmla="*/ 760 h 1878"/>
                  <a:gd name="T64" fmla="*/ 199 w 259"/>
                  <a:gd name="T65" fmla="*/ 730 h 1878"/>
                  <a:gd name="T66" fmla="*/ 205 w 259"/>
                  <a:gd name="T67" fmla="*/ 736 h 1878"/>
                  <a:gd name="T68" fmla="*/ 211 w 259"/>
                  <a:gd name="T69" fmla="*/ 843 h 1878"/>
                  <a:gd name="T70" fmla="*/ 217 w 259"/>
                  <a:gd name="T71" fmla="*/ 867 h 1878"/>
                  <a:gd name="T72" fmla="*/ 223 w 259"/>
                  <a:gd name="T73" fmla="*/ 1788 h 1878"/>
                  <a:gd name="T74" fmla="*/ 229 w 259"/>
                  <a:gd name="T75" fmla="*/ 72 h 1878"/>
                  <a:gd name="T76" fmla="*/ 235 w 259"/>
                  <a:gd name="T77" fmla="*/ 783 h 1878"/>
                  <a:gd name="T78" fmla="*/ 241 w 259"/>
                  <a:gd name="T79" fmla="*/ 885 h 1878"/>
                  <a:gd name="T80" fmla="*/ 247 w 259"/>
                  <a:gd name="T81" fmla="*/ 825 h 1878"/>
                  <a:gd name="T82" fmla="*/ 253 w 259"/>
                  <a:gd name="T83" fmla="*/ 885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878">
                    <a:moveTo>
                      <a:pt x="0" y="1011"/>
                    </a:moveTo>
                    <a:lnTo>
                      <a:pt x="6" y="1005"/>
                    </a:lnTo>
                    <a:lnTo>
                      <a:pt x="6" y="1047"/>
                    </a:lnTo>
                    <a:lnTo>
                      <a:pt x="6" y="975"/>
                    </a:lnTo>
                    <a:lnTo>
                      <a:pt x="6" y="981"/>
                    </a:lnTo>
                    <a:lnTo>
                      <a:pt x="12" y="915"/>
                    </a:lnTo>
                    <a:lnTo>
                      <a:pt x="12" y="831"/>
                    </a:lnTo>
                    <a:lnTo>
                      <a:pt x="12" y="849"/>
                    </a:lnTo>
                    <a:lnTo>
                      <a:pt x="18" y="837"/>
                    </a:lnTo>
                    <a:lnTo>
                      <a:pt x="18" y="742"/>
                    </a:lnTo>
                    <a:lnTo>
                      <a:pt x="24" y="760"/>
                    </a:lnTo>
                    <a:lnTo>
                      <a:pt x="24" y="807"/>
                    </a:lnTo>
                    <a:lnTo>
                      <a:pt x="24" y="766"/>
                    </a:lnTo>
                    <a:lnTo>
                      <a:pt x="30" y="652"/>
                    </a:lnTo>
                    <a:lnTo>
                      <a:pt x="30" y="479"/>
                    </a:lnTo>
                    <a:lnTo>
                      <a:pt x="30" y="1178"/>
                    </a:lnTo>
                    <a:lnTo>
                      <a:pt x="36" y="1052"/>
                    </a:lnTo>
                    <a:lnTo>
                      <a:pt x="36" y="873"/>
                    </a:lnTo>
                    <a:lnTo>
                      <a:pt x="36" y="921"/>
                    </a:lnTo>
                    <a:lnTo>
                      <a:pt x="42" y="951"/>
                    </a:lnTo>
                    <a:lnTo>
                      <a:pt x="42" y="1752"/>
                    </a:lnTo>
                    <a:lnTo>
                      <a:pt x="48" y="1860"/>
                    </a:lnTo>
                    <a:lnTo>
                      <a:pt x="48" y="1878"/>
                    </a:lnTo>
                    <a:lnTo>
                      <a:pt x="48" y="108"/>
                    </a:lnTo>
                    <a:lnTo>
                      <a:pt x="54" y="48"/>
                    </a:lnTo>
                    <a:lnTo>
                      <a:pt x="54" y="783"/>
                    </a:lnTo>
                    <a:lnTo>
                      <a:pt x="60" y="754"/>
                    </a:lnTo>
                    <a:lnTo>
                      <a:pt x="60" y="742"/>
                    </a:lnTo>
                    <a:lnTo>
                      <a:pt x="60" y="777"/>
                    </a:lnTo>
                    <a:lnTo>
                      <a:pt x="66" y="789"/>
                    </a:lnTo>
                    <a:lnTo>
                      <a:pt x="66" y="783"/>
                    </a:lnTo>
                    <a:lnTo>
                      <a:pt x="66" y="843"/>
                    </a:lnTo>
                    <a:lnTo>
                      <a:pt x="72" y="843"/>
                    </a:lnTo>
                    <a:lnTo>
                      <a:pt x="72" y="873"/>
                    </a:lnTo>
                    <a:lnTo>
                      <a:pt x="72" y="795"/>
                    </a:lnTo>
                    <a:lnTo>
                      <a:pt x="72" y="837"/>
                    </a:lnTo>
                    <a:lnTo>
                      <a:pt x="78" y="825"/>
                    </a:lnTo>
                    <a:lnTo>
                      <a:pt x="78" y="831"/>
                    </a:lnTo>
                    <a:lnTo>
                      <a:pt x="78" y="789"/>
                    </a:lnTo>
                    <a:lnTo>
                      <a:pt x="78" y="813"/>
                    </a:lnTo>
                    <a:lnTo>
                      <a:pt x="84" y="807"/>
                    </a:lnTo>
                    <a:lnTo>
                      <a:pt x="84" y="801"/>
                    </a:lnTo>
                    <a:lnTo>
                      <a:pt x="84" y="885"/>
                    </a:lnTo>
                    <a:lnTo>
                      <a:pt x="90" y="909"/>
                    </a:lnTo>
                    <a:lnTo>
                      <a:pt x="90" y="843"/>
                    </a:lnTo>
                    <a:lnTo>
                      <a:pt x="90" y="897"/>
                    </a:lnTo>
                    <a:lnTo>
                      <a:pt x="96" y="969"/>
                    </a:lnTo>
                    <a:lnTo>
                      <a:pt x="96" y="909"/>
                    </a:lnTo>
                    <a:lnTo>
                      <a:pt x="96" y="933"/>
                    </a:lnTo>
                    <a:lnTo>
                      <a:pt x="102" y="945"/>
                    </a:lnTo>
                    <a:lnTo>
                      <a:pt x="102" y="981"/>
                    </a:lnTo>
                    <a:lnTo>
                      <a:pt x="108" y="963"/>
                    </a:lnTo>
                    <a:lnTo>
                      <a:pt x="108" y="1023"/>
                    </a:lnTo>
                    <a:lnTo>
                      <a:pt x="108" y="915"/>
                    </a:lnTo>
                    <a:lnTo>
                      <a:pt x="108" y="1005"/>
                    </a:lnTo>
                    <a:lnTo>
                      <a:pt x="114" y="1017"/>
                    </a:lnTo>
                    <a:lnTo>
                      <a:pt x="114" y="945"/>
                    </a:lnTo>
                    <a:lnTo>
                      <a:pt x="114" y="951"/>
                    </a:lnTo>
                    <a:lnTo>
                      <a:pt x="120" y="987"/>
                    </a:lnTo>
                    <a:lnTo>
                      <a:pt x="120" y="903"/>
                    </a:lnTo>
                    <a:lnTo>
                      <a:pt x="120" y="933"/>
                    </a:lnTo>
                    <a:lnTo>
                      <a:pt x="126" y="939"/>
                    </a:lnTo>
                    <a:lnTo>
                      <a:pt x="126" y="801"/>
                    </a:lnTo>
                    <a:lnTo>
                      <a:pt x="126" y="837"/>
                    </a:lnTo>
                    <a:lnTo>
                      <a:pt x="132" y="789"/>
                    </a:lnTo>
                    <a:lnTo>
                      <a:pt x="132" y="807"/>
                    </a:lnTo>
                    <a:lnTo>
                      <a:pt x="132" y="742"/>
                    </a:lnTo>
                    <a:lnTo>
                      <a:pt x="132" y="801"/>
                    </a:lnTo>
                    <a:lnTo>
                      <a:pt x="138" y="819"/>
                    </a:lnTo>
                    <a:lnTo>
                      <a:pt x="138" y="760"/>
                    </a:lnTo>
                    <a:lnTo>
                      <a:pt x="138" y="849"/>
                    </a:lnTo>
                    <a:lnTo>
                      <a:pt x="144" y="867"/>
                    </a:lnTo>
                    <a:lnTo>
                      <a:pt x="144" y="879"/>
                    </a:lnTo>
                    <a:lnTo>
                      <a:pt x="144" y="580"/>
                    </a:lnTo>
                    <a:lnTo>
                      <a:pt x="150" y="544"/>
                    </a:lnTo>
                    <a:lnTo>
                      <a:pt x="150" y="1292"/>
                    </a:lnTo>
                    <a:lnTo>
                      <a:pt x="150" y="1148"/>
                    </a:lnTo>
                    <a:lnTo>
                      <a:pt x="156" y="1017"/>
                    </a:lnTo>
                    <a:lnTo>
                      <a:pt x="156" y="1029"/>
                    </a:lnTo>
                    <a:lnTo>
                      <a:pt x="156" y="987"/>
                    </a:lnTo>
                    <a:lnTo>
                      <a:pt x="162" y="1035"/>
                    </a:lnTo>
                    <a:lnTo>
                      <a:pt x="162" y="1070"/>
                    </a:lnTo>
                    <a:lnTo>
                      <a:pt x="162" y="963"/>
                    </a:lnTo>
                    <a:lnTo>
                      <a:pt x="168" y="945"/>
                    </a:lnTo>
                    <a:lnTo>
                      <a:pt x="168" y="987"/>
                    </a:lnTo>
                    <a:lnTo>
                      <a:pt x="168" y="969"/>
                    </a:lnTo>
                    <a:lnTo>
                      <a:pt x="174" y="963"/>
                    </a:lnTo>
                    <a:lnTo>
                      <a:pt x="174" y="1058"/>
                    </a:lnTo>
                    <a:lnTo>
                      <a:pt x="180" y="1088"/>
                    </a:lnTo>
                    <a:lnTo>
                      <a:pt x="180" y="1112"/>
                    </a:lnTo>
                    <a:lnTo>
                      <a:pt x="180" y="963"/>
                    </a:lnTo>
                    <a:lnTo>
                      <a:pt x="186" y="987"/>
                    </a:lnTo>
                    <a:lnTo>
                      <a:pt x="186" y="849"/>
                    </a:lnTo>
                    <a:lnTo>
                      <a:pt x="186" y="855"/>
                    </a:lnTo>
                    <a:lnTo>
                      <a:pt x="193" y="885"/>
                    </a:lnTo>
                    <a:lnTo>
                      <a:pt x="193" y="760"/>
                    </a:lnTo>
                    <a:lnTo>
                      <a:pt x="199" y="760"/>
                    </a:lnTo>
                    <a:lnTo>
                      <a:pt x="199" y="795"/>
                    </a:lnTo>
                    <a:lnTo>
                      <a:pt x="199" y="730"/>
                    </a:lnTo>
                    <a:lnTo>
                      <a:pt x="199" y="789"/>
                    </a:lnTo>
                    <a:lnTo>
                      <a:pt x="205" y="795"/>
                    </a:lnTo>
                    <a:lnTo>
                      <a:pt x="205" y="736"/>
                    </a:lnTo>
                    <a:lnTo>
                      <a:pt x="205" y="813"/>
                    </a:lnTo>
                    <a:lnTo>
                      <a:pt x="211" y="801"/>
                    </a:lnTo>
                    <a:lnTo>
                      <a:pt x="211" y="843"/>
                    </a:lnTo>
                    <a:lnTo>
                      <a:pt x="211" y="777"/>
                    </a:lnTo>
                    <a:lnTo>
                      <a:pt x="211" y="825"/>
                    </a:lnTo>
                    <a:lnTo>
                      <a:pt x="217" y="867"/>
                    </a:lnTo>
                    <a:lnTo>
                      <a:pt x="217" y="981"/>
                    </a:lnTo>
                    <a:lnTo>
                      <a:pt x="223" y="1064"/>
                    </a:lnTo>
                    <a:lnTo>
                      <a:pt x="223" y="1788"/>
                    </a:lnTo>
                    <a:lnTo>
                      <a:pt x="229" y="1614"/>
                    </a:lnTo>
                    <a:lnTo>
                      <a:pt x="229" y="0"/>
                    </a:lnTo>
                    <a:lnTo>
                      <a:pt x="229" y="72"/>
                    </a:lnTo>
                    <a:lnTo>
                      <a:pt x="235" y="353"/>
                    </a:lnTo>
                    <a:lnTo>
                      <a:pt x="235" y="789"/>
                    </a:lnTo>
                    <a:lnTo>
                      <a:pt x="235" y="783"/>
                    </a:lnTo>
                    <a:lnTo>
                      <a:pt x="241" y="777"/>
                    </a:lnTo>
                    <a:lnTo>
                      <a:pt x="241" y="754"/>
                    </a:lnTo>
                    <a:lnTo>
                      <a:pt x="241" y="885"/>
                    </a:lnTo>
                    <a:lnTo>
                      <a:pt x="247" y="879"/>
                    </a:lnTo>
                    <a:lnTo>
                      <a:pt x="247" y="891"/>
                    </a:lnTo>
                    <a:lnTo>
                      <a:pt x="247" y="825"/>
                    </a:lnTo>
                    <a:lnTo>
                      <a:pt x="247" y="843"/>
                    </a:lnTo>
                    <a:lnTo>
                      <a:pt x="253" y="885"/>
                    </a:lnTo>
                    <a:lnTo>
                      <a:pt x="253" y="951"/>
                    </a:lnTo>
                    <a:lnTo>
                      <a:pt x="259" y="939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5" name="Freeform 32">
                <a:extLst>
                  <a:ext uri="{FF2B5EF4-FFF2-40B4-BE49-F238E27FC236}">
                    <a16:creationId xmlns:a16="http://schemas.microsoft.com/office/drawing/2014/main" id="{1A74957C-7445-6248-AB4F-6EE467AE2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2880"/>
                <a:ext cx="599" cy="345"/>
              </a:xfrm>
              <a:custGeom>
                <a:avLst/>
                <a:gdLst>
                  <a:gd name="G0" fmla="+- 90 0 0"/>
                  <a:gd name="G1" fmla="+- 42 0 0"/>
                  <a:gd name="G2" fmla="+- 6 0 0"/>
                  <a:gd name="G3" fmla="*/ 1 44465 8192"/>
                  <a:gd name="G4" fmla="*/ 1 2149 512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957 0 0"/>
                  <a:gd name="G62" fmla="+- 951 0 0"/>
                  <a:gd name="G63" fmla="+- 128 0 0"/>
                  <a:gd name="G64" fmla="sin 999 G63"/>
                  <a:gd name="G65" fmla="*/ 1 16385 2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1 0 0"/>
                  <a:gd name="G98" fmla="+- 903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G127" fmla="+- 1 0 0"/>
                  <a:gd name="T0" fmla="*/ 0 w 265"/>
                  <a:gd name="T1" fmla="*/ 903 h 1967"/>
                  <a:gd name="T2" fmla="*/ 6 w 265"/>
                  <a:gd name="T3" fmla="*/ 801 h 1967"/>
                  <a:gd name="T4" fmla="*/ 12 w 265"/>
                  <a:gd name="T5" fmla="*/ 1005 h 1967"/>
                  <a:gd name="T6" fmla="*/ 18 w 265"/>
                  <a:gd name="T7" fmla="*/ 951 h 1967"/>
                  <a:gd name="T8" fmla="*/ 24 w 265"/>
                  <a:gd name="T9" fmla="*/ 981 h 1967"/>
                  <a:gd name="T10" fmla="*/ 30 w 265"/>
                  <a:gd name="T11" fmla="*/ 1053 h 1967"/>
                  <a:gd name="T12" fmla="*/ 36 w 265"/>
                  <a:gd name="T13" fmla="*/ 981 h 1967"/>
                  <a:gd name="T14" fmla="*/ 42 w 265"/>
                  <a:gd name="T15" fmla="*/ 915 h 1967"/>
                  <a:gd name="T16" fmla="*/ 48 w 265"/>
                  <a:gd name="T17" fmla="*/ 789 h 1967"/>
                  <a:gd name="T18" fmla="*/ 54 w 265"/>
                  <a:gd name="T19" fmla="*/ 819 h 1967"/>
                  <a:gd name="T20" fmla="*/ 66 w 265"/>
                  <a:gd name="T21" fmla="*/ 903 h 1967"/>
                  <a:gd name="T22" fmla="*/ 72 w 265"/>
                  <a:gd name="T23" fmla="*/ 1005 h 1967"/>
                  <a:gd name="T24" fmla="*/ 78 w 265"/>
                  <a:gd name="T25" fmla="*/ 963 h 1967"/>
                  <a:gd name="T26" fmla="*/ 84 w 265"/>
                  <a:gd name="T27" fmla="*/ 969 h 1967"/>
                  <a:gd name="T28" fmla="*/ 90 w 265"/>
                  <a:gd name="T29" fmla="*/ 1023 h 1967"/>
                  <a:gd name="T30" fmla="*/ 96 w 265"/>
                  <a:gd name="T31" fmla="*/ 1029 h 1967"/>
                  <a:gd name="T32" fmla="*/ 108 w 265"/>
                  <a:gd name="T33" fmla="*/ 1076 h 1967"/>
                  <a:gd name="T34" fmla="*/ 114 w 265"/>
                  <a:gd name="T35" fmla="*/ 1142 h 1967"/>
                  <a:gd name="T36" fmla="*/ 120 w 265"/>
                  <a:gd name="T37" fmla="*/ 945 h 1967"/>
                  <a:gd name="T38" fmla="*/ 126 w 265"/>
                  <a:gd name="T39" fmla="*/ 1250 h 1967"/>
                  <a:gd name="T40" fmla="*/ 132 w 265"/>
                  <a:gd name="T41" fmla="*/ 939 h 1967"/>
                  <a:gd name="T42" fmla="*/ 138 w 265"/>
                  <a:gd name="T43" fmla="*/ 981 h 1967"/>
                  <a:gd name="T44" fmla="*/ 144 w 265"/>
                  <a:gd name="T45" fmla="*/ 1142 h 1967"/>
                  <a:gd name="T46" fmla="*/ 156 w 265"/>
                  <a:gd name="T47" fmla="*/ 1830 h 1967"/>
                  <a:gd name="T48" fmla="*/ 162 w 265"/>
                  <a:gd name="T49" fmla="*/ 831 h 1967"/>
                  <a:gd name="T50" fmla="*/ 168 w 265"/>
                  <a:gd name="T51" fmla="*/ 831 h 1967"/>
                  <a:gd name="T52" fmla="*/ 174 w 265"/>
                  <a:gd name="T53" fmla="*/ 885 h 1967"/>
                  <a:gd name="T54" fmla="*/ 180 w 265"/>
                  <a:gd name="T55" fmla="*/ 957 h 1967"/>
                  <a:gd name="T56" fmla="*/ 186 w 265"/>
                  <a:gd name="T57" fmla="*/ 975 h 1967"/>
                  <a:gd name="T58" fmla="*/ 193 w 265"/>
                  <a:gd name="T59" fmla="*/ 1035 h 1967"/>
                  <a:gd name="T60" fmla="*/ 199 w 265"/>
                  <a:gd name="T61" fmla="*/ 963 h 1967"/>
                  <a:gd name="T62" fmla="*/ 205 w 265"/>
                  <a:gd name="T63" fmla="*/ 945 h 1967"/>
                  <a:gd name="T64" fmla="*/ 211 w 265"/>
                  <a:gd name="T65" fmla="*/ 945 h 1967"/>
                  <a:gd name="T66" fmla="*/ 217 w 265"/>
                  <a:gd name="T67" fmla="*/ 1029 h 1967"/>
                  <a:gd name="T68" fmla="*/ 223 w 265"/>
                  <a:gd name="T69" fmla="*/ 1059 h 1967"/>
                  <a:gd name="T70" fmla="*/ 229 w 265"/>
                  <a:gd name="T71" fmla="*/ 963 h 1967"/>
                  <a:gd name="T72" fmla="*/ 235 w 265"/>
                  <a:gd name="T73" fmla="*/ 921 h 1967"/>
                  <a:gd name="T74" fmla="*/ 241 w 265"/>
                  <a:gd name="T75" fmla="*/ 849 h 1967"/>
                  <a:gd name="T76" fmla="*/ 247 w 265"/>
                  <a:gd name="T77" fmla="*/ 1088 h 1967"/>
                  <a:gd name="T78" fmla="*/ 247 w 265"/>
                  <a:gd name="T79" fmla="*/ 891 h 1967"/>
                  <a:gd name="T80" fmla="*/ 253 w 265"/>
                  <a:gd name="T81" fmla="*/ 951 h 1967"/>
                  <a:gd name="T82" fmla="*/ 259 w 265"/>
                  <a:gd name="T83" fmla="*/ 951 h 1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967">
                    <a:moveTo>
                      <a:pt x="0" y="951"/>
                    </a:moveTo>
                    <a:lnTo>
                      <a:pt x="0" y="861"/>
                    </a:lnTo>
                    <a:lnTo>
                      <a:pt x="0" y="903"/>
                    </a:lnTo>
                    <a:lnTo>
                      <a:pt x="6" y="867"/>
                    </a:lnTo>
                    <a:lnTo>
                      <a:pt x="6" y="497"/>
                    </a:lnTo>
                    <a:lnTo>
                      <a:pt x="6" y="801"/>
                    </a:lnTo>
                    <a:lnTo>
                      <a:pt x="12" y="1190"/>
                    </a:lnTo>
                    <a:lnTo>
                      <a:pt x="12" y="1280"/>
                    </a:lnTo>
                    <a:lnTo>
                      <a:pt x="12" y="1005"/>
                    </a:lnTo>
                    <a:lnTo>
                      <a:pt x="12" y="1035"/>
                    </a:lnTo>
                    <a:lnTo>
                      <a:pt x="18" y="987"/>
                    </a:lnTo>
                    <a:lnTo>
                      <a:pt x="18" y="951"/>
                    </a:lnTo>
                    <a:lnTo>
                      <a:pt x="18" y="1047"/>
                    </a:lnTo>
                    <a:lnTo>
                      <a:pt x="24" y="1029"/>
                    </a:lnTo>
                    <a:lnTo>
                      <a:pt x="24" y="981"/>
                    </a:lnTo>
                    <a:lnTo>
                      <a:pt x="24" y="1035"/>
                    </a:lnTo>
                    <a:lnTo>
                      <a:pt x="30" y="993"/>
                    </a:lnTo>
                    <a:lnTo>
                      <a:pt x="30" y="1053"/>
                    </a:lnTo>
                    <a:lnTo>
                      <a:pt x="30" y="1041"/>
                    </a:lnTo>
                    <a:lnTo>
                      <a:pt x="36" y="1029"/>
                    </a:lnTo>
                    <a:lnTo>
                      <a:pt x="36" y="981"/>
                    </a:lnTo>
                    <a:lnTo>
                      <a:pt x="36" y="987"/>
                    </a:lnTo>
                    <a:lnTo>
                      <a:pt x="42" y="957"/>
                    </a:lnTo>
                    <a:lnTo>
                      <a:pt x="42" y="915"/>
                    </a:lnTo>
                    <a:lnTo>
                      <a:pt x="48" y="879"/>
                    </a:lnTo>
                    <a:lnTo>
                      <a:pt x="48" y="885"/>
                    </a:lnTo>
                    <a:lnTo>
                      <a:pt x="48" y="789"/>
                    </a:lnTo>
                    <a:lnTo>
                      <a:pt x="54" y="783"/>
                    </a:lnTo>
                    <a:lnTo>
                      <a:pt x="54" y="849"/>
                    </a:lnTo>
                    <a:lnTo>
                      <a:pt x="54" y="819"/>
                    </a:lnTo>
                    <a:lnTo>
                      <a:pt x="60" y="825"/>
                    </a:lnTo>
                    <a:lnTo>
                      <a:pt x="60" y="897"/>
                    </a:lnTo>
                    <a:lnTo>
                      <a:pt x="66" y="903"/>
                    </a:lnTo>
                    <a:lnTo>
                      <a:pt x="66" y="963"/>
                    </a:lnTo>
                    <a:lnTo>
                      <a:pt x="72" y="993"/>
                    </a:lnTo>
                    <a:lnTo>
                      <a:pt x="72" y="1005"/>
                    </a:lnTo>
                    <a:lnTo>
                      <a:pt x="72" y="969"/>
                    </a:lnTo>
                    <a:lnTo>
                      <a:pt x="78" y="1017"/>
                    </a:lnTo>
                    <a:lnTo>
                      <a:pt x="78" y="963"/>
                    </a:lnTo>
                    <a:lnTo>
                      <a:pt x="78" y="1029"/>
                    </a:lnTo>
                    <a:lnTo>
                      <a:pt x="84" y="1053"/>
                    </a:lnTo>
                    <a:lnTo>
                      <a:pt x="84" y="969"/>
                    </a:lnTo>
                    <a:lnTo>
                      <a:pt x="84" y="993"/>
                    </a:lnTo>
                    <a:lnTo>
                      <a:pt x="90" y="1005"/>
                    </a:lnTo>
                    <a:lnTo>
                      <a:pt x="90" y="1023"/>
                    </a:lnTo>
                    <a:lnTo>
                      <a:pt x="90" y="969"/>
                    </a:lnTo>
                    <a:lnTo>
                      <a:pt x="96" y="951"/>
                    </a:lnTo>
                    <a:lnTo>
                      <a:pt x="96" y="1029"/>
                    </a:lnTo>
                    <a:lnTo>
                      <a:pt x="102" y="987"/>
                    </a:lnTo>
                    <a:lnTo>
                      <a:pt x="102" y="1112"/>
                    </a:lnTo>
                    <a:lnTo>
                      <a:pt x="108" y="1076"/>
                    </a:lnTo>
                    <a:lnTo>
                      <a:pt x="108" y="1064"/>
                    </a:lnTo>
                    <a:lnTo>
                      <a:pt x="108" y="1088"/>
                    </a:lnTo>
                    <a:lnTo>
                      <a:pt x="114" y="1142"/>
                    </a:lnTo>
                    <a:lnTo>
                      <a:pt x="114" y="963"/>
                    </a:lnTo>
                    <a:lnTo>
                      <a:pt x="120" y="933"/>
                    </a:lnTo>
                    <a:lnTo>
                      <a:pt x="120" y="945"/>
                    </a:lnTo>
                    <a:lnTo>
                      <a:pt x="120" y="556"/>
                    </a:lnTo>
                    <a:lnTo>
                      <a:pt x="126" y="502"/>
                    </a:lnTo>
                    <a:lnTo>
                      <a:pt x="126" y="1250"/>
                    </a:lnTo>
                    <a:lnTo>
                      <a:pt x="126" y="987"/>
                    </a:lnTo>
                    <a:lnTo>
                      <a:pt x="132" y="903"/>
                    </a:lnTo>
                    <a:lnTo>
                      <a:pt x="132" y="939"/>
                    </a:lnTo>
                    <a:lnTo>
                      <a:pt x="132" y="903"/>
                    </a:lnTo>
                    <a:lnTo>
                      <a:pt x="138" y="945"/>
                    </a:lnTo>
                    <a:lnTo>
                      <a:pt x="138" y="981"/>
                    </a:lnTo>
                    <a:lnTo>
                      <a:pt x="138" y="885"/>
                    </a:lnTo>
                    <a:lnTo>
                      <a:pt x="144" y="873"/>
                    </a:lnTo>
                    <a:lnTo>
                      <a:pt x="144" y="1142"/>
                    </a:lnTo>
                    <a:lnTo>
                      <a:pt x="150" y="1196"/>
                    </a:lnTo>
                    <a:lnTo>
                      <a:pt x="150" y="1967"/>
                    </a:lnTo>
                    <a:lnTo>
                      <a:pt x="156" y="1830"/>
                    </a:lnTo>
                    <a:lnTo>
                      <a:pt x="156" y="0"/>
                    </a:lnTo>
                    <a:lnTo>
                      <a:pt x="162" y="108"/>
                    </a:lnTo>
                    <a:lnTo>
                      <a:pt x="162" y="831"/>
                    </a:lnTo>
                    <a:lnTo>
                      <a:pt x="168" y="867"/>
                    </a:lnTo>
                    <a:lnTo>
                      <a:pt x="168" y="909"/>
                    </a:lnTo>
                    <a:lnTo>
                      <a:pt x="168" y="831"/>
                    </a:lnTo>
                    <a:lnTo>
                      <a:pt x="168" y="885"/>
                    </a:lnTo>
                    <a:lnTo>
                      <a:pt x="174" y="975"/>
                    </a:lnTo>
                    <a:lnTo>
                      <a:pt x="174" y="885"/>
                    </a:lnTo>
                    <a:lnTo>
                      <a:pt x="174" y="897"/>
                    </a:lnTo>
                    <a:lnTo>
                      <a:pt x="180" y="945"/>
                    </a:lnTo>
                    <a:lnTo>
                      <a:pt x="180" y="957"/>
                    </a:lnTo>
                    <a:lnTo>
                      <a:pt x="180" y="927"/>
                    </a:lnTo>
                    <a:lnTo>
                      <a:pt x="180" y="933"/>
                    </a:lnTo>
                    <a:lnTo>
                      <a:pt x="186" y="975"/>
                    </a:lnTo>
                    <a:lnTo>
                      <a:pt x="186" y="951"/>
                    </a:lnTo>
                    <a:lnTo>
                      <a:pt x="193" y="1035"/>
                    </a:lnTo>
                    <a:lnTo>
                      <a:pt x="193" y="969"/>
                    </a:lnTo>
                    <a:lnTo>
                      <a:pt x="193" y="1041"/>
                    </a:lnTo>
                    <a:lnTo>
                      <a:pt x="199" y="963"/>
                    </a:lnTo>
                    <a:lnTo>
                      <a:pt x="199" y="1029"/>
                    </a:lnTo>
                    <a:lnTo>
                      <a:pt x="205" y="981"/>
                    </a:lnTo>
                    <a:lnTo>
                      <a:pt x="205" y="945"/>
                    </a:lnTo>
                    <a:lnTo>
                      <a:pt x="205" y="1029"/>
                    </a:lnTo>
                    <a:lnTo>
                      <a:pt x="211" y="1035"/>
                    </a:lnTo>
                    <a:lnTo>
                      <a:pt x="211" y="945"/>
                    </a:lnTo>
                    <a:lnTo>
                      <a:pt x="211" y="981"/>
                    </a:lnTo>
                    <a:lnTo>
                      <a:pt x="217" y="1005"/>
                    </a:lnTo>
                    <a:lnTo>
                      <a:pt x="217" y="1029"/>
                    </a:lnTo>
                    <a:lnTo>
                      <a:pt x="217" y="987"/>
                    </a:lnTo>
                    <a:lnTo>
                      <a:pt x="217" y="993"/>
                    </a:lnTo>
                    <a:lnTo>
                      <a:pt x="223" y="1059"/>
                    </a:lnTo>
                    <a:lnTo>
                      <a:pt x="223" y="957"/>
                    </a:lnTo>
                    <a:lnTo>
                      <a:pt x="229" y="933"/>
                    </a:lnTo>
                    <a:lnTo>
                      <a:pt x="229" y="963"/>
                    </a:lnTo>
                    <a:lnTo>
                      <a:pt x="229" y="885"/>
                    </a:lnTo>
                    <a:lnTo>
                      <a:pt x="229" y="927"/>
                    </a:lnTo>
                    <a:lnTo>
                      <a:pt x="235" y="921"/>
                    </a:lnTo>
                    <a:lnTo>
                      <a:pt x="235" y="933"/>
                    </a:lnTo>
                    <a:lnTo>
                      <a:pt x="235" y="879"/>
                    </a:lnTo>
                    <a:lnTo>
                      <a:pt x="241" y="849"/>
                    </a:lnTo>
                    <a:lnTo>
                      <a:pt x="241" y="485"/>
                    </a:lnTo>
                    <a:lnTo>
                      <a:pt x="241" y="700"/>
                    </a:lnTo>
                    <a:lnTo>
                      <a:pt x="247" y="1088"/>
                    </a:lnTo>
                    <a:lnTo>
                      <a:pt x="247" y="1196"/>
                    </a:lnTo>
                    <a:lnTo>
                      <a:pt x="247" y="837"/>
                    </a:lnTo>
                    <a:lnTo>
                      <a:pt x="247" y="891"/>
                    </a:lnTo>
                    <a:lnTo>
                      <a:pt x="253" y="915"/>
                    </a:lnTo>
                    <a:lnTo>
                      <a:pt x="253" y="957"/>
                    </a:lnTo>
                    <a:lnTo>
                      <a:pt x="253" y="951"/>
                    </a:lnTo>
                    <a:lnTo>
                      <a:pt x="259" y="957"/>
                    </a:lnTo>
                    <a:lnTo>
                      <a:pt x="259" y="993"/>
                    </a:lnTo>
                    <a:lnTo>
                      <a:pt x="259" y="951"/>
                    </a:lnTo>
                    <a:lnTo>
                      <a:pt x="265" y="939"/>
                    </a:lnTo>
                    <a:lnTo>
                      <a:pt x="265" y="999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6" name="Freeform 33">
                <a:extLst>
                  <a:ext uri="{FF2B5EF4-FFF2-40B4-BE49-F238E27FC236}">
                    <a16:creationId xmlns:a16="http://schemas.microsoft.com/office/drawing/2014/main" id="{6D825127-B9A9-C546-9C3F-09C324CAF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2" y="2882"/>
                <a:ext cx="598" cy="340"/>
              </a:xfrm>
              <a:custGeom>
                <a:avLst/>
                <a:gdLst>
                  <a:gd name="T0" fmla="*/ 6 w 265"/>
                  <a:gd name="T1" fmla="*/ 933 h 1943"/>
                  <a:gd name="T2" fmla="*/ 12 w 265"/>
                  <a:gd name="T3" fmla="*/ 993 h 1943"/>
                  <a:gd name="T4" fmla="*/ 18 w 265"/>
                  <a:gd name="T5" fmla="*/ 909 h 1943"/>
                  <a:gd name="T6" fmla="*/ 24 w 265"/>
                  <a:gd name="T7" fmla="*/ 885 h 1943"/>
                  <a:gd name="T8" fmla="*/ 30 w 265"/>
                  <a:gd name="T9" fmla="*/ 873 h 1943"/>
                  <a:gd name="T10" fmla="*/ 36 w 265"/>
                  <a:gd name="T11" fmla="*/ 1047 h 1943"/>
                  <a:gd name="T12" fmla="*/ 42 w 265"/>
                  <a:gd name="T13" fmla="*/ 831 h 1943"/>
                  <a:gd name="T14" fmla="*/ 48 w 265"/>
                  <a:gd name="T15" fmla="*/ 825 h 1943"/>
                  <a:gd name="T16" fmla="*/ 60 w 265"/>
                  <a:gd name="T17" fmla="*/ 885 h 1943"/>
                  <a:gd name="T18" fmla="*/ 66 w 265"/>
                  <a:gd name="T19" fmla="*/ 855 h 1943"/>
                  <a:gd name="T20" fmla="*/ 72 w 265"/>
                  <a:gd name="T21" fmla="*/ 1280 h 1943"/>
                  <a:gd name="T22" fmla="*/ 78 w 265"/>
                  <a:gd name="T23" fmla="*/ 1327 h 1943"/>
                  <a:gd name="T24" fmla="*/ 84 w 265"/>
                  <a:gd name="T25" fmla="*/ 532 h 1943"/>
                  <a:gd name="T26" fmla="*/ 90 w 265"/>
                  <a:gd name="T27" fmla="*/ 514 h 1943"/>
                  <a:gd name="T28" fmla="*/ 96 w 265"/>
                  <a:gd name="T29" fmla="*/ 951 h 1943"/>
                  <a:gd name="T30" fmla="*/ 102 w 265"/>
                  <a:gd name="T31" fmla="*/ 801 h 1943"/>
                  <a:gd name="T32" fmla="*/ 108 w 265"/>
                  <a:gd name="T33" fmla="*/ 879 h 1943"/>
                  <a:gd name="T34" fmla="*/ 114 w 265"/>
                  <a:gd name="T35" fmla="*/ 933 h 1943"/>
                  <a:gd name="T36" fmla="*/ 120 w 265"/>
                  <a:gd name="T37" fmla="*/ 939 h 1943"/>
                  <a:gd name="T38" fmla="*/ 126 w 265"/>
                  <a:gd name="T39" fmla="*/ 993 h 1943"/>
                  <a:gd name="T40" fmla="*/ 132 w 265"/>
                  <a:gd name="T41" fmla="*/ 987 h 1943"/>
                  <a:gd name="T42" fmla="*/ 138 w 265"/>
                  <a:gd name="T43" fmla="*/ 975 h 1943"/>
                  <a:gd name="T44" fmla="*/ 144 w 265"/>
                  <a:gd name="T45" fmla="*/ 975 h 1943"/>
                  <a:gd name="T46" fmla="*/ 150 w 265"/>
                  <a:gd name="T47" fmla="*/ 837 h 1943"/>
                  <a:gd name="T48" fmla="*/ 156 w 265"/>
                  <a:gd name="T49" fmla="*/ 885 h 1943"/>
                  <a:gd name="T50" fmla="*/ 162 w 265"/>
                  <a:gd name="T51" fmla="*/ 748 h 1943"/>
                  <a:gd name="T52" fmla="*/ 168 w 265"/>
                  <a:gd name="T53" fmla="*/ 748 h 1943"/>
                  <a:gd name="T54" fmla="*/ 174 w 265"/>
                  <a:gd name="T55" fmla="*/ 795 h 1943"/>
                  <a:gd name="T56" fmla="*/ 187 w 265"/>
                  <a:gd name="T57" fmla="*/ 837 h 1943"/>
                  <a:gd name="T58" fmla="*/ 193 w 265"/>
                  <a:gd name="T59" fmla="*/ 891 h 1943"/>
                  <a:gd name="T60" fmla="*/ 199 w 265"/>
                  <a:gd name="T61" fmla="*/ 843 h 1943"/>
                  <a:gd name="T62" fmla="*/ 205 w 265"/>
                  <a:gd name="T63" fmla="*/ 807 h 1943"/>
                  <a:gd name="T64" fmla="*/ 211 w 265"/>
                  <a:gd name="T65" fmla="*/ 1256 h 1943"/>
                  <a:gd name="T66" fmla="*/ 217 w 265"/>
                  <a:gd name="T67" fmla="*/ 951 h 1943"/>
                  <a:gd name="T68" fmla="*/ 223 w 265"/>
                  <a:gd name="T69" fmla="*/ 951 h 1943"/>
                  <a:gd name="T70" fmla="*/ 229 w 265"/>
                  <a:gd name="T71" fmla="*/ 969 h 1943"/>
                  <a:gd name="T72" fmla="*/ 235 w 265"/>
                  <a:gd name="T73" fmla="*/ 813 h 1943"/>
                  <a:gd name="T74" fmla="*/ 241 w 265"/>
                  <a:gd name="T75" fmla="*/ 777 h 1943"/>
                  <a:gd name="T76" fmla="*/ 247 w 265"/>
                  <a:gd name="T77" fmla="*/ 801 h 1943"/>
                  <a:gd name="T78" fmla="*/ 253 w 265"/>
                  <a:gd name="T79" fmla="*/ 754 h 1943"/>
                  <a:gd name="T80" fmla="*/ 259 w 265"/>
                  <a:gd name="T81" fmla="*/ 855 h 1943"/>
                  <a:gd name="T82" fmla="*/ 265 w 265"/>
                  <a:gd name="T83" fmla="*/ 837 h 1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943">
                    <a:moveTo>
                      <a:pt x="0" y="987"/>
                    </a:moveTo>
                    <a:lnTo>
                      <a:pt x="0" y="909"/>
                    </a:lnTo>
                    <a:lnTo>
                      <a:pt x="6" y="933"/>
                    </a:lnTo>
                    <a:lnTo>
                      <a:pt x="6" y="999"/>
                    </a:lnTo>
                    <a:lnTo>
                      <a:pt x="6" y="981"/>
                    </a:lnTo>
                    <a:lnTo>
                      <a:pt x="12" y="993"/>
                    </a:lnTo>
                    <a:lnTo>
                      <a:pt x="12" y="909"/>
                    </a:lnTo>
                    <a:lnTo>
                      <a:pt x="18" y="891"/>
                    </a:lnTo>
                    <a:lnTo>
                      <a:pt x="18" y="909"/>
                    </a:lnTo>
                    <a:lnTo>
                      <a:pt x="18" y="885"/>
                    </a:lnTo>
                    <a:lnTo>
                      <a:pt x="18" y="891"/>
                    </a:lnTo>
                    <a:lnTo>
                      <a:pt x="24" y="885"/>
                    </a:lnTo>
                    <a:lnTo>
                      <a:pt x="24" y="927"/>
                    </a:lnTo>
                    <a:lnTo>
                      <a:pt x="24" y="885"/>
                    </a:lnTo>
                    <a:lnTo>
                      <a:pt x="30" y="873"/>
                    </a:lnTo>
                    <a:lnTo>
                      <a:pt x="30" y="1005"/>
                    </a:lnTo>
                    <a:lnTo>
                      <a:pt x="36" y="993"/>
                    </a:lnTo>
                    <a:lnTo>
                      <a:pt x="36" y="1047"/>
                    </a:lnTo>
                    <a:lnTo>
                      <a:pt x="36" y="993"/>
                    </a:lnTo>
                    <a:lnTo>
                      <a:pt x="42" y="993"/>
                    </a:lnTo>
                    <a:lnTo>
                      <a:pt x="42" y="831"/>
                    </a:lnTo>
                    <a:lnTo>
                      <a:pt x="48" y="855"/>
                    </a:lnTo>
                    <a:lnTo>
                      <a:pt x="48" y="933"/>
                    </a:lnTo>
                    <a:lnTo>
                      <a:pt x="48" y="825"/>
                    </a:lnTo>
                    <a:lnTo>
                      <a:pt x="54" y="855"/>
                    </a:lnTo>
                    <a:lnTo>
                      <a:pt x="54" y="843"/>
                    </a:lnTo>
                    <a:lnTo>
                      <a:pt x="60" y="885"/>
                    </a:lnTo>
                    <a:lnTo>
                      <a:pt x="60" y="855"/>
                    </a:lnTo>
                    <a:lnTo>
                      <a:pt x="66" y="903"/>
                    </a:lnTo>
                    <a:lnTo>
                      <a:pt x="66" y="855"/>
                    </a:lnTo>
                    <a:lnTo>
                      <a:pt x="66" y="885"/>
                    </a:lnTo>
                    <a:lnTo>
                      <a:pt x="72" y="921"/>
                    </a:lnTo>
                    <a:lnTo>
                      <a:pt x="72" y="1280"/>
                    </a:lnTo>
                    <a:lnTo>
                      <a:pt x="78" y="1525"/>
                    </a:lnTo>
                    <a:lnTo>
                      <a:pt x="78" y="1943"/>
                    </a:lnTo>
                    <a:lnTo>
                      <a:pt x="78" y="1327"/>
                    </a:lnTo>
                    <a:lnTo>
                      <a:pt x="84" y="616"/>
                    </a:lnTo>
                    <a:lnTo>
                      <a:pt x="84" y="0"/>
                    </a:lnTo>
                    <a:lnTo>
                      <a:pt x="84" y="532"/>
                    </a:lnTo>
                    <a:lnTo>
                      <a:pt x="90" y="694"/>
                    </a:lnTo>
                    <a:lnTo>
                      <a:pt x="90" y="813"/>
                    </a:lnTo>
                    <a:lnTo>
                      <a:pt x="90" y="514"/>
                    </a:lnTo>
                    <a:lnTo>
                      <a:pt x="96" y="413"/>
                    </a:lnTo>
                    <a:lnTo>
                      <a:pt x="96" y="1208"/>
                    </a:lnTo>
                    <a:lnTo>
                      <a:pt x="96" y="951"/>
                    </a:lnTo>
                    <a:lnTo>
                      <a:pt x="102" y="855"/>
                    </a:lnTo>
                    <a:lnTo>
                      <a:pt x="102" y="879"/>
                    </a:lnTo>
                    <a:lnTo>
                      <a:pt x="102" y="801"/>
                    </a:lnTo>
                    <a:lnTo>
                      <a:pt x="102" y="837"/>
                    </a:lnTo>
                    <a:lnTo>
                      <a:pt x="108" y="891"/>
                    </a:lnTo>
                    <a:lnTo>
                      <a:pt x="108" y="879"/>
                    </a:lnTo>
                    <a:lnTo>
                      <a:pt x="108" y="903"/>
                    </a:lnTo>
                    <a:lnTo>
                      <a:pt x="114" y="927"/>
                    </a:lnTo>
                    <a:lnTo>
                      <a:pt x="114" y="933"/>
                    </a:lnTo>
                    <a:lnTo>
                      <a:pt x="114" y="885"/>
                    </a:lnTo>
                    <a:lnTo>
                      <a:pt x="120" y="867"/>
                    </a:lnTo>
                    <a:lnTo>
                      <a:pt x="120" y="939"/>
                    </a:lnTo>
                    <a:lnTo>
                      <a:pt x="120" y="915"/>
                    </a:lnTo>
                    <a:lnTo>
                      <a:pt x="126" y="933"/>
                    </a:lnTo>
                    <a:lnTo>
                      <a:pt x="126" y="993"/>
                    </a:lnTo>
                    <a:lnTo>
                      <a:pt x="126" y="957"/>
                    </a:lnTo>
                    <a:lnTo>
                      <a:pt x="132" y="921"/>
                    </a:lnTo>
                    <a:lnTo>
                      <a:pt x="132" y="987"/>
                    </a:lnTo>
                    <a:lnTo>
                      <a:pt x="138" y="957"/>
                    </a:lnTo>
                    <a:lnTo>
                      <a:pt x="138" y="927"/>
                    </a:lnTo>
                    <a:lnTo>
                      <a:pt x="138" y="975"/>
                    </a:lnTo>
                    <a:lnTo>
                      <a:pt x="144" y="957"/>
                    </a:lnTo>
                    <a:lnTo>
                      <a:pt x="144" y="897"/>
                    </a:lnTo>
                    <a:lnTo>
                      <a:pt x="144" y="975"/>
                    </a:lnTo>
                    <a:lnTo>
                      <a:pt x="150" y="933"/>
                    </a:lnTo>
                    <a:lnTo>
                      <a:pt x="150" y="939"/>
                    </a:lnTo>
                    <a:lnTo>
                      <a:pt x="150" y="837"/>
                    </a:lnTo>
                    <a:lnTo>
                      <a:pt x="150" y="873"/>
                    </a:lnTo>
                    <a:lnTo>
                      <a:pt x="156" y="879"/>
                    </a:lnTo>
                    <a:lnTo>
                      <a:pt x="156" y="885"/>
                    </a:lnTo>
                    <a:lnTo>
                      <a:pt x="156" y="748"/>
                    </a:lnTo>
                    <a:lnTo>
                      <a:pt x="162" y="742"/>
                    </a:lnTo>
                    <a:lnTo>
                      <a:pt x="162" y="748"/>
                    </a:lnTo>
                    <a:lnTo>
                      <a:pt x="162" y="694"/>
                    </a:lnTo>
                    <a:lnTo>
                      <a:pt x="168" y="736"/>
                    </a:lnTo>
                    <a:lnTo>
                      <a:pt x="168" y="748"/>
                    </a:lnTo>
                    <a:lnTo>
                      <a:pt x="168" y="670"/>
                    </a:lnTo>
                    <a:lnTo>
                      <a:pt x="174" y="694"/>
                    </a:lnTo>
                    <a:lnTo>
                      <a:pt x="174" y="795"/>
                    </a:lnTo>
                    <a:lnTo>
                      <a:pt x="180" y="783"/>
                    </a:lnTo>
                    <a:lnTo>
                      <a:pt x="180" y="861"/>
                    </a:lnTo>
                    <a:lnTo>
                      <a:pt x="187" y="837"/>
                    </a:lnTo>
                    <a:lnTo>
                      <a:pt x="187" y="921"/>
                    </a:lnTo>
                    <a:lnTo>
                      <a:pt x="187" y="885"/>
                    </a:lnTo>
                    <a:lnTo>
                      <a:pt x="193" y="891"/>
                    </a:lnTo>
                    <a:lnTo>
                      <a:pt x="193" y="903"/>
                    </a:lnTo>
                    <a:lnTo>
                      <a:pt x="193" y="867"/>
                    </a:lnTo>
                    <a:lnTo>
                      <a:pt x="199" y="843"/>
                    </a:lnTo>
                    <a:lnTo>
                      <a:pt x="199" y="897"/>
                    </a:lnTo>
                    <a:lnTo>
                      <a:pt x="205" y="861"/>
                    </a:lnTo>
                    <a:lnTo>
                      <a:pt x="205" y="807"/>
                    </a:lnTo>
                    <a:lnTo>
                      <a:pt x="211" y="682"/>
                    </a:lnTo>
                    <a:lnTo>
                      <a:pt x="211" y="514"/>
                    </a:lnTo>
                    <a:lnTo>
                      <a:pt x="211" y="1256"/>
                    </a:lnTo>
                    <a:lnTo>
                      <a:pt x="217" y="1088"/>
                    </a:lnTo>
                    <a:lnTo>
                      <a:pt x="217" y="891"/>
                    </a:lnTo>
                    <a:lnTo>
                      <a:pt x="217" y="951"/>
                    </a:lnTo>
                    <a:lnTo>
                      <a:pt x="223" y="921"/>
                    </a:lnTo>
                    <a:lnTo>
                      <a:pt x="223" y="975"/>
                    </a:lnTo>
                    <a:lnTo>
                      <a:pt x="223" y="951"/>
                    </a:lnTo>
                    <a:lnTo>
                      <a:pt x="229" y="981"/>
                    </a:lnTo>
                    <a:lnTo>
                      <a:pt x="229" y="957"/>
                    </a:lnTo>
                    <a:lnTo>
                      <a:pt x="229" y="969"/>
                    </a:lnTo>
                    <a:lnTo>
                      <a:pt x="235" y="993"/>
                    </a:lnTo>
                    <a:lnTo>
                      <a:pt x="235" y="795"/>
                    </a:lnTo>
                    <a:lnTo>
                      <a:pt x="235" y="813"/>
                    </a:lnTo>
                    <a:lnTo>
                      <a:pt x="241" y="831"/>
                    </a:lnTo>
                    <a:lnTo>
                      <a:pt x="241" y="754"/>
                    </a:lnTo>
                    <a:lnTo>
                      <a:pt x="241" y="777"/>
                    </a:lnTo>
                    <a:lnTo>
                      <a:pt x="247" y="819"/>
                    </a:lnTo>
                    <a:lnTo>
                      <a:pt x="247" y="783"/>
                    </a:lnTo>
                    <a:lnTo>
                      <a:pt x="247" y="801"/>
                    </a:lnTo>
                    <a:lnTo>
                      <a:pt x="253" y="760"/>
                    </a:lnTo>
                    <a:lnTo>
                      <a:pt x="253" y="795"/>
                    </a:lnTo>
                    <a:lnTo>
                      <a:pt x="253" y="754"/>
                    </a:lnTo>
                    <a:lnTo>
                      <a:pt x="253" y="783"/>
                    </a:lnTo>
                    <a:lnTo>
                      <a:pt x="259" y="742"/>
                    </a:lnTo>
                    <a:lnTo>
                      <a:pt x="259" y="855"/>
                    </a:lnTo>
                    <a:lnTo>
                      <a:pt x="259" y="718"/>
                    </a:lnTo>
                    <a:lnTo>
                      <a:pt x="259" y="825"/>
                    </a:lnTo>
                    <a:lnTo>
                      <a:pt x="265" y="837"/>
                    </a:lnTo>
                    <a:lnTo>
                      <a:pt x="265" y="819"/>
                    </a:lnTo>
                    <a:lnTo>
                      <a:pt x="265" y="1100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7" name="Freeform 34">
                <a:extLst>
                  <a:ext uri="{FF2B5EF4-FFF2-40B4-BE49-F238E27FC236}">
                    <a16:creationId xmlns:a16="http://schemas.microsoft.com/office/drawing/2014/main" id="{854E3CA5-E2F6-2345-96A0-B8C38F4F7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3" y="2895"/>
                <a:ext cx="586" cy="305"/>
              </a:xfrm>
              <a:custGeom>
                <a:avLst/>
                <a:gdLst>
                  <a:gd name="T0" fmla="*/ 6 w 259"/>
                  <a:gd name="T1" fmla="*/ 1728 h 1740"/>
                  <a:gd name="T2" fmla="*/ 12 w 259"/>
                  <a:gd name="T3" fmla="*/ 197 h 1740"/>
                  <a:gd name="T4" fmla="*/ 18 w 259"/>
                  <a:gd name="T5" fmla="*/ 580 h 1740"/>
                  <a:gd name="T6" fmla="*/ 24 w 259"/>
                  <a:gd name="T7" fmla="*/ 616 h 1740"/>
                  <a:gd name="T8" fmla="*/ 36 w 259"/>
                  <a:gd name="T9" fmla="*/ 723 h 1740"/>
                  <a:gd name="T10" fmla="*/ 42 w 259"/>
                  <a:gd name="T11" fmla="*/ 777 h 1740"/>
                  <a:gd name="T12" fmla="*/ 48 w 259"/>
                  <a:gd name="T13" fmla="*/ 717 h 1740"/>
                  <a:gd name="T14" fmla="*/ 54 w 259"/>
                  <a:gd name="T15" fmla="*/ 801 h 1740"/>
                  <a:gd name="T16" fmla="*/ 60 w 259"/>
                  <a:gd name="T17" fmla="*/ 849 h 1740"/>
                  <a:gd name="T18" fmla="*/ 66 w 259"/>
                  <a:gd name="T19" fmla="*/ 980 h 1740"/>
                  <a:gd name="T20" fmla="*/ 66 w 259"/>
                  <a:gd name="T21" fmla="*/ 909 h 1740"/>
                  <a:gd name="T22" fmla="*/ 72 w 259"/>
                  <a:gd name="T23" fmla="*/ 843 h 1740"/>
                  <a:gd name="T24" fmla="*/ 84 w 259"/>
                  <a:gd name="T25" fmla="*/ 855 h 1740"/>
                  <a:gd name="T26" fmla="*/ 90 w 259"/>
                  <a:gd name="T27" fmla="*/ 753 h 1740"/>
                  <a:gd name="T28" fmla="*/ 96 w 259"/>
                  <a:gd name="T29" fmla="*/ 676 h 1740"/>
                  <a:gd name="T30" fmla="*/ 102 w 259"/>
                  <a:gd name="T31" fmla="*/ 658 h 1740"/>
                  <a:gd name="T32" fmla="*/ 102 w 259"/>
                  <a:gd name="T33" fmla="*/ 670 h 1740"/>
                  <a:gd name="T34" fmla="*/ 114 w 259"/>
                  <a:gd name="T35" fmla="*/ 759 h 1740"/>
                  <a:gd name="T36" fmla="*/ 120 w 259"/>
                  <a:gd name="T37" fmla="*/ 777 h 1740"/>
                  <a:gd name="T38" fmla="*/ 126 w 259"/>
                  <a:gd name="T39" fmla="*/ 759 h 1740"/>
                  <a:gd name="T40" fmla="*/ 132 w 259"/>
                  <a:gd name="T41" fmla="*/ 801 h 1740"/>
                  <a:gd name="T42" fmla="*/ 138 w 259"/>
                  <a:gd name="T43" fmla="*/ 819 h 1740"/>
                  <a:gd name="T44" fmla="*/ 144 w 259"/>
                  <a:gd name="T45" fmla="*/ 747 h 1740"/>
                  <a:gd name="T46" fmla="*/ 150 w 259"/>
                  <a:gd name="T47" fmla="*/ 825 h 1740"/>
                  <a:gd name="T48" fmla="*/ 156 w 259"/>
                  <a:gd name="T49" fmla="*/ 795 h 1740"/>
                  <a:gd name="T50" fmla="*/ 156 w 259"/>
                  <a:gd name="T51" fmla="*/ 819 h 1740"/>
                  <a:gd name="T52" fmla="*/ 162 w 259"/>
                  <a:gd name="T53" fmla="*/ 903 h 1740"/>
                  <a:gd name="T54" fmla="*/ 168 w 259"/>
                  <a:gd name="T55" fmla="*/ 873 h 1740"/>
                  <a:gd name="T56" fmla="*/ 174 w 259"/>
                  <a:gd name="T57" fmla="*/ 418 h 1740"/>
                  <a:gd name="T58" fmla="*/ 180 w 259"/>
                  <a:gd name="T59" fmla="*/ 741 h 1740"/>
                  <a:gd name="T60" fmla="*/ 187 w 259"/>
                  <a:gd name="T61" fmla="*/ 670 h 1740"/>
                  <a:gd name="T62" fmla="*/ 193 w 259"/>
                  <a:gd name="T63" fmla="*/ 789 h 1740"/>
                  <a:gd name="T64" fmla="*/ 199 w 259"/>
                  <a:gd name="T65" fmla="*/ 795 h 1740"/>
                  <a:gd name="T66" fmla="*/ 205 w 259"/>
                  <a:gd name="T67" fmla="*/ 1058 h 1740"/>
                  <a:gd name="T68" fmla="*/ 211 w 259"/>
                  <a:gd name="T69" fmla="*/ 1315 h 1740"/>
                  <a:gd name="T70" fmla="*/ 217 w 259"/>
                  <a:gd name="T71" fmla="*/ 454 h 1740"/>
                  <a:gd name="T72" fmla="*/ 229 w 259"/>
                  <a:gd name="T73" fmla="*/ 670 h 1740"/>
                  <a:gd name="T74" fmla="*/ 235 w 259"/>
                  <a:gd name="T75" fmla="*/ 759 h 1740"/>
                  <a:gd name="T76" fmla="*/ 235 w 259"/>
                  <a:gd name="T77" fmla="*/ 765 h 1740"/>
                  <a:gd name="T78" fmla="*/ 241 w 259"/>
                  <a:gd name="T79" fmla="*/ 771 h 1740"/>
                  <a:gd name="T80" fmla="*/ 247 w 259"/>
                  <a:gd name="T81" fmla="*/ 753 h 1740"/>
                  <a:gd name="T82" fmla="*/ 253 w 259"/>
                  <a:gd name="T83" fmla="*/ 723 h 1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740">
                    <a:moveTo>
                      <a:pt x="0" y="1028"/>
                    </a:moveTo>
                    <a:lnTo>
                      <a:pt x="6" y="1315"/>
                    </a:lnTo>
                    <a:lnTo>
                      <a:pt x="6" y="1728"/>
                    </a:lnTo>
                    <a:lnTo>
                      <a:pt x="12" y="1345"/>
                    </a:lnTo>
                    <a:lnTo>
                      <a:pt x="12" y="0"/>
                    </a:lnTo>
                    <a:lnTo>
                      <a:pt x="12" y="197"/>
                    </a:lnTo>
                    <a:lnTo>
                      <a:pt x="18" y="413"/>
                    </a:lnTo>
                    <a:lnTo>
                      <a:pt x="18" y="634"/>
                    </a:lnTo>
                    <a:lnTo>
                      <a:pt x="18" y="580"/>
                    </a:lnTo>
                    <a:lnTo>
                      <a:pt x="24" y="652"/>
                    </a:lnTo>
                    <a:lnTo>
                      <a:pt x="24" y="699"/>
                    </a:lnTo>
                    <a:lnTo>
                      <a:pt x="24" y="616"/>
                    </a:lnTo>
                    <a:lnTo>
                      <a:pt x="30" y="634"/>
                    </a:lnTo>
                    <a:lnTo>
                      <a:pt x="30" y="676"/>
                    </a:lnTo>
                    <a:lnTo>
                      <a:pt x="36" y="723"/>
                    </a:lnTo>
                    <a:lnTo>
                      <a:pt x="36" y="699"/>
                    </a:lnTo>
                    <a:lnTo>
                      <a:pt x="36" y="783"/>
                    </a:lnTo>
                    <a:lnTo>
                      <a:pt x="42" y="777"/>
                    </a:lnTo>
                    <a:lnTo>
                      <a:pt x="42" y="729"/>
                    </a:lnTo>
                    <a:lnTo>
                      <a:pt x="42" y="747"/>
                    </a:lnTo>
                    <a:lnTo>
                      <a:pt x="48" y="717"/>
                    </a:lnTo>
                    <a:lnTo>
                      <a:pt x="48" y="699"/>
                    </a:lnTo>
                    <a:lnTo>
                      <a:pt x="48" y="813"/>
                    </a:lnTo>
                    <a:lnTo>
                      <a:pt x="54" y="801"/>
                    </a:lnTo>
                    <a:lnTo>
                      <a:pt x="54" y="759"/>
                    </a:lnTo>
                    <a:lnTo>
                      <a:pt x="54" y="825"/>
                    </a:lnTo>
                    <a:lnTo>
                      <a:pt x="60" y="849"/>
                    </a:lnTo>
                    <a:lnTo>
                      <a:pt x="60" y="442"/>
                    </a:lnTo>
                    <a:lnTo>
                      <a:pt x="60" y="616"/>
                    </a:lnTo>
                    <a:lnTo>
                      <a:pt x="66" y="980"/>
                    </a:lnTo>
                    <a:lnTo>
                      <a:pt x="66" y="1208"/>
                    </a:lnTo>
                    <a:lnTo>
                      <a:pt x="66" y="873"/>
                    </a:lnTo>
                    <a:lnTo>
                      <a:pt x="66" y="909"/>
                    </a:lnTo>
                    <a:lnTo>
                      <a:pt x="72" y="891"/>
                    </a:lnTo>
                    <a:lnTo>
                      <a:pt x="72" y="921"/>
                    </a:lnTo>
                    <a:lnTo>
                      <a:pt x="72" y="843"/>
                    </a:lnTo>
                    <a:lnTo>
                      <a:pt x="78" y="885"/>
                    </a:lnTo>
                    <a:lnTo>
                      <a:pt x="78" y="831"/>
                    </a:lnTo>
                    <a:lnTo>
                      <a:pt x="84" y="855"/>
                    </a:lnTo>
                    <a:lnTo>
                      <a:pt x="84" y="879"/>
                    </a:lnTo>
                    <a:lnTo>
                      <a:pt x="84" y="765"/>
                    </a:lnTo>
                    <a:lnTo>
                      <a:pt x="90" y="753"/>
                    </a:lnTo>
                    <a:lnTo>
                      <a:pt x="90" y="670"/>
                    </a:lnTo>
                    <a:lnTo>
                      <a:pt x="96" y="664"/>
                    </a:lnTo>
                    <a:lnTo>
                      <a:pt x="96" y="676"/>
                    </a:lnTo>
                    <a:lnTo>
                      <a:pt x="96" y="646"/>
                    </a:lnTo>
                    <a:lnTo>
                      <a:pt x="96" y="664"/>
                    </a:lnTo>
                    <a:lnTo>
                      <a:pt x="102" y="658"/>
                    </a:lnTo>
                    <a:lnTo>
                      <a:pt x="102" y="682"/>
                    </a:lnTo>
                    <a:lnTo>
                      <a:pt x="102" y="634"/>
                    </a:lnTo>
                    <a:lnTo>
                      <a:pt x="102" y="670"/>
                    </a:lnTo>
                    <a:lnTo>
                      <a:pt x="108" y="664"/>
                    </a:lnTo>
                    <a:lnTo>
                      <a:pt x="108" y="783"/>
                    </a:lnTo>
                    <a:lnTo>
                      <a:pt x="114" y="759"/>
                    </a:lnTo>
                    <a:lnTo>
                      <a:pt x="114" y="729"/>
                    </a:lnTo>
                    <a:lnTo>
                      <a:pt x="114" y="771"/>
                    </a:lnTo>
                    <a:lnTo>
                      <a:pt x="120" y="777"/>
                    </a:lnTo>
                    <a:lnTo>
                      <a:pt x="120" y="819"/>
                    </a:lnTo>
                    <a:lnTo>
                      <a:pt x="126" y="807"/>
                    </a:lnTo>
                    <a:lnTo>
                      <a:pt x="126" y="759"/>
                    </a:lnTo>
                    <a:lnTo>
                      <a:pt x="126" y="813"/>
                    </a:lnTo>
                    <a:lnTo>
                      <a:pt x="132" y="843"/>
                    </a:lnTo>
                    <a:lnTo>
                      <a:pt x="132" y="801"/>
                    </a:lnTo>
                    <a:lnTo>
                      <a:pt x="132" y="807"/>
                    </a:lnTo>
                    <a:lnTo>
                      <a:pt x="138" y="789"/>
                    </a:lnTo>
                    <a:lnTo>
                      <a:pt x="138" y="819"/>
                    </a:lnTo>
                    <a:lnTo>
                      <a:pt x="138" y="789"/>
                    </a:lnTo>
                    <a:lnTo>
                      <a:pt x="144" y="789"/>
                    </a:lnTo>
                    <a:lnTo>
                      <a:pt x="144" y="747"/>
                    </a:lnTo>
                    <a:lnTo>
                      <a:pt x="144" y="777"/>
                    </a:lnTo>
                    <a:lnTo>
                      <a:pt x="150" y="813"/>
                    </a:lnTo>
                    <a:lnTo>
                      <a:pt x="150" y="825"/>
                    </a:lnTo>
                    <a:lnTo>
                      <a:pt x="150" y="753"/>
                    </a:lnTo>
                    <a:lnTo>
                      <a:pt x="150" y="801"/>
                    </a:lnTo>
                    <a:lnTo>
                      <a:pt x="156" y="795"/>
                    </a:lnTo>
                    <a:lnTo>
                      <a:pt x="156" y="843"/>
                    </a:lnTo>
                    <a:lnTo>
                      <a:pt x="156" y="783"/>
                    </a:lnTo>
                    <a:lnTo>
                      <a:pt x="156" y="819"/>
                    </a:lnTo>
                    <a:lnTo>
                      <a:pt x="162" y="837"/>
                    </a:lnTo>
                    <a:lnTo>
                      <a:pt x="162" y="789"/>
                    </a:lnTo>
                    <a:lnTo>
                      <a:pt x="162" y="903"/>
                    </a:lnTo>
                    <a:lnTo>
                      <a:pt x="168" y="891"/>
                    </a:lnTo>
                    <a:lnTo>
                      <a:pt x="168" y="897"/>
                    </a:lnTo>
                    <a:lnTo>
                      <a:pt x="168" y="873"/>
                    </a:lnTo>
                    <a:lnTo>
                      <a:pt x="174" y="801"/>
                    </a:lnTo>
                    <a:lnTo>
                      <a:pt x="174" y="329"/>
                    </a:lnTo>
                    <a:lnTo>
                      <a:pt x="174" y="418"/>
                    </a:lnTo>
                    <a:lnTo>
                      <a:pt x="180" y="652"/>
                    </a:lnTo>
                    <a:lnTo>
                      <a:pt x="180" y="1124"/>
                    </a:lnTo>
                    <a:lnTo>
                      <a:pt x="180" y="741"/>
                    </a:lnTo>
                    <a:lnTo>
                      <a:pt x="187" y="688"/>
                    </a:lnTo>
                    <a:lnTo>
                      <a:pt x="187" y="747"/>
                    </a:lnTo>
                    <a:lnTo>
                      <a:pt x="187" y="670"/>
                    </a:lnTo>
                    <a:lnTo>
                      <a:pt x="187" y="711"/>
                    </a:lnTo>
                    <a:lnTo>
                      <a:pt x="193" y="711"/>
                    </a:lnTo>
                    <a:lnTo>
                      <a:pt x="193" y="789"/>
                    </a:lnTo>
                    <a:lnTo>
                      <a:pt x="193" y="765"/>
                    </a:lnTo>
                    <a:lnTo>
                      <a:pt x="199" y="765"/>
                    </a:lnTo>
                    <a:lnTo>
                      <a:pt x="199" y="795"/>
                    </a:lnTo>
                    <a:lnTo>
                      <a:pt x="199" y="747"/>
                    </a:lnTo>
                    <a:lnTo>
                      <a:pt x="205" y="783"/>
                    </a:lnTo>
                    <a:lnTo>
                      <a:pt x="205" y="1058"/>
                    </a:lnTo>
                    <a:lnTo>
                      <a:pt x="211" y="1255"/>
                    </a:lnTo>
                    <a:lnTo>
                      <a:pt x="211" y="1740"/>
                    </a:lnTo>
                    <a:lnTo>
                      <a:pt x="211" y="1315"/>
                    </a:lnTo>
                    <a:lnTo>
                      <a:pt x="217" y="658"/>
                    </a:lnTo>
                    <a:lnTo>
                      <a:pt x="217" y="6"/>
                    </a:lnTo>
                    <a:lnTo>
                      <a:pt x="217" y="454"/>
                    </a:lnTo>
                    <a:lnTo>
                      <a:pt x="223" y="580"/>
                    </a:lnTo>
                    <a:lnTo>
                      <a:pt x="223" y="688"/>
                    </a:lnTo>
                    <a:lnTo>
                      <a:pt x="229" y="670"/>
                    </a:lnTo>
                    <a:lnTo>
                      <a:pt x="229" y="765"/>
                    </a:lnTo>
                    <a:lnTo>
                      <a:pt x="229" y="747"/>
                    </a:lnTo>
                    <a:lnTo>
                      <a:pt x="235" y="759"/>
                    </a:lnTo>
                    <a:lnTo>
                      <a:pt x="235" y="789"/>
                    </a:lnTo>
                    <a:lnTo>
                      <a:pt x="235" y="729"/>
                    </a:lnTo>
                    <a:lnTo>
                      <a:pt x="235" y="765"/>
                    </a:lnTo>
                    <a:lnTo>
                      <a:pt x="241" y="801"/>
                    </a:lnTo>
                    <a:lnTo>
                      <a:pt x="241" y="813"/>
                    </a:lnTo>
                    <a:lnTo>
                      <a:pt x="241" y="771"/>
                    </a:lnTo>
                    <a:lnTo>
                      <a:pt x="247" y="795"/>
                    </a:lnTo>
                    <a:lnTo>
                      <a:pt x="247" y="819"/>
                    </a:lnTo>
                    <a:lnTo>
                      <a:pt x="247" y="753"/>
                    </a:lnTo>
                    <a:lnTo>
                      <a:pt x="247" y="777"/>
                    </a:lnTo>
                    <a:lnTo>
                      <a:pt x="253" y="783"/>
                    </a:lnTo>
                    <a:lnTo>
                      <a:pt x="253" y="723"/>
                    </a:lnTo>
                    <a:lnTo>
                      <a:pt x="253" y="735"/>
                    </a:lnTo>
                    <a:lnTo>
                      <a:pt x="259" y="765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8" name="Freeform 35">
                <a:extLst>
                  <a:ext uri="{FF2B5EF4-FFF2-40B4-BE49-F238E27FC236}">
                    <a16:creationId xmlns:a16="http://schemas.microsoft.com/office/drawing/2014/main" id="{4DD3C71E-E11A-6A46-8FB1-5C2E0C962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2895"/>
                <a:ext cx="571" cy="314"/>
              </a:xfrm>
              <a:custGeom>
                <a:avLst/>
                <a:gdLst>
                  <a:gd name="G0" fmla="+- 65500 0 0"/>
                  <a:gd name="G1" fmla="+- 65500 0 0"/>
                  <a:gd name="G2" fmla="+- 6 0 0"/>
                  <a:gd name="G3" fmla="*/ 1 7833 8192"/>
                  <a:gd name="G4" fmla="*/ 1 57725 256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1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753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0 w 253"/>
                  <a:gd name="T1" fmla="*/ 753 h 1794"/>
                  <a:gd name="T2" fmla="*/ 6 w 253"/>
                  <a:gd name="T3" fmla="*/ 807 h 1794"/>
                  <a:gd name="T4" fmla="*/ 12 w 253"/>
                  <a:gd name="T5" fmla="*/ 903 h 1794"/>
                  <a:gd name="T6" fmla="*/ 18 w 253"/>
                  <a:gd name="T7" fmla="*/ 873 h 1794"/>
                  <a:gd name="T8" fmla="*/ 30 w 253"/>
                  <a:gd name="T9" fmla="*/ 849 h 1794"/>
                  <a:gd name="T10" fmla="*/ 36 w 253"/>
                  <a:gd name="T11" fmla="*/ 424 h 1794"/>
                  <a:gd name="T12" fmla="*/ 36 w 253"/>
                  <a:gd name="T13" fmla="*/ 986 h 1794"/>
                  <a:gd name="T14" fmla="*/ 42 w 253"/>
                  <a:gd name="T15" fmla="*/ 783 h 1794"/>
                  <a:gd name="T16" fmla="*/ 48 w 253"/>
                  <a:gd name="T17" fmla="*/ 783 h 1794"/>
                  <a:gd name="T18" fmla="*/ 54 w 253"/>
                  <a:gd name="T19" fmla="*/ 807 h 1794"/>
                  <a:gd name="T20" fmla="*/ 60 w 253"/>
                  <a:gd name="T21" fmla="*/ 885 h 1794"/>
                  <a:gd name="T22" fmla="*/ 66 w 253"/>
                  <a:gd name="T23" fmla="*/ 819 h 1794"/>
                  <a:gd name="T24" fmla="*/ 72 w 253"/>
                  <a:gd name="T25" fmla="*/ 843 h 1794"/>
                  <a:gd name="T26" fmla="*/ 78 w 253"/>
                  <a:gd name="T27" fmla="*/ 825 h 1794"/>
                  <a:gd name="T28" fmla="*/ 84 w 253"/>
                  <a:gd name="T29" fmla="*/ 843 h 1794"/>
                  <a:gd name="T30" fmla="*/ 90 w 253"/>
                  <a:gd name="T31" fmla="*/ 843 h 1794"/>
                  <a:gd name="T32" fmla="*/ 96 w 253"/>
                  <a:gd name="T33" fmla="*/ 819 h 1794"/>
                  <a:gd name="T34" fmla="*/ 102 w 253"/>
                  <a:gd name="T35" fmla="*/ 819 h 1794"/>
                  <a:gd name="T36" fmla="*/ 108 w 253"/>
                  <a:gd name="T37" fmla="*/ 873 h 1794"/>
                  <a:gd name="T38" fmla="*/ 114 w 253"/>
                  <a:gd name="T39" fmla="*/ 849 h 1794"/>
                  <a:gd name="T40" fmla="*/ 120 w 253"/>
                  <a:gd name="T41" fmla="*/ 795 h 1794"/>
                  <a:gd name="T42" fmla="*/ 126 w 253"/>
                  <a:gd name="T43" fmla="*/ 783 h 1794"/>
                  <a:gd name="T44" fmla="*/ 132 w 253"/>
                  <a:gd name="T45" fmla="*/ 694 h 1794"/>
                  <a:gd name="T46" fmla="*/ 138 w 253"/>
                  <a:gd name="T47" fmla="*/ 765 h 1794"/>
                  <a:gd name="T48" fmla="*/ 144 w 253"/>
                  <a:gd name="T49" fmla="*/ 723 h 1794"/>
                  <a:gd name="T50" fmla="*/ 150 w 253"/>
                  <a:gd name="T51" fmla="*/ 771 h 1794"/>
                  <a:gd name="T52" fmla="*/ 156 w 253"/>
                  <a:gd name="T53" fmla="*/ 1339 h 1794"/>
                  <a:gd name="T54" fmla="*/ 162 w 253"/>
                  <a:gd name="T55" fmla="*/ 0 h 1794"/>
                  <a:gd name="T56" fmla="*/ 168 w 253"/>
                  <a:gd name="T57" fmla="*/ 717 h 1794"/>
                  <a:gd name="T58" fmla="*/ 174 w 253"/>
                  <a:gd name="T59" fmla="*/ 747 h 1794"/>
                  <a:gd name="T60" fmla="*/ 180 w 253"/>
                  <a:gd name="T61" fmla="*/ 765 h 1794"/>
                  <a:gd name="T62" fmla="*/ 187 w 253"/>
                  <a:gd name="T63" fmla="*/ 843 h 1794"/>
                  <a:gd name="T64" fmla="*/ 193 w 253"/>
                  <a:gd name="T65" fmla="*/ 861 h 1794"/>
                  <a:gd name="T66" fmla="*/ 199 w 253"/>
                  <a:gd name="T67" fmla="*/ 813 h 1794"/>
                  <a:gd name="T68" fmla="*/ 205 w 253"/>
                  <a:gd name="T69" fmla="*/ 777 h 1794"/>
                  <a:gd name="T70" fmla="*/ 211 w 253"/>
                  <a:gd name="T71" fmla="*/ 903 h 1794"/>
                  <a:gd name="T72" fmla="*/ 217 w 253"/>
                  <a:gd name="T73" fmla="*/ 921 h 1794"/>
                  <a:gd name="T74" fmla="*/ 223 w 253"/>
                  <a:gd name="T75" fmla="*/ 867 h 1794"/>
                  <a:gd name="T76" fmla="*/ 229 w 253"/>
                  <a:gd name="T77" fmla="*/ 801 h 1794"/>
                  <a:gd name="T78" fmla="*/ 235 w 253"/>
                  <a:gd name="T79" fmla="*/ 753 h 1794"/>
                  <a:gd name="T80" fmla="*/ 241 w 253"/>
                  <a:gd name="T81" fmla="*/ 688 h 1794"/>
                  <a:gd name="T82" fmla="*/ 247 w 253"/>
                  <a:gd name="T83" fmla="*/ 747 h 1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3" h="1794">
                    <a:moveTo>
                      <a:pt x="0" y="765"/>
                    </a:moveTo>
                    <a:lnTo>
                      <a:pt x="0" y="801"/>
                    </a:lnTo>
                    <a:lnTo>
                      <a:pt x="0" y="753"/>
                    </a:lnTo>
                    <a:lnTo>
                      <a:pt x="0" y="789"/>
                    </a:lnTo>
                    <a:lnTo>
                      <a:pt x="6" y="807"/>
                    </a:lnTo>
                    <a:lnTo>
                      <a:pt x="6" y="873"/>
                    </a:lnTo>
                    <a:lnTo>
                      <a:pt x="12" y="927"/>
                    </a:lnTo>
                    <a:lnTo>
                      <a:pt x="12" y="903"/>
                    </a:lnTo>
                    <a:lnTo>
                      <a:pt x="12" y="909"/>
                    </a:lnTo>
                    <a:lnTo>
                      <a:pt x="18" y="980"/>
                    </a:lnTo>
                    <a:lnTo>
                      <a:pt x="18" y="873"/>
                    </a:lnTo>
                    <a:lnTo>
                      <a:pt x="24" y="915"/>
                    </a:lnTo>
                    <a:lnTo>
                      <a:pt x="24" y="873"/>
                    </a:lnTo>
                    <a:lnTo>
                      <a:pt x="30" y="849"/>
                    </a:lnTo>
                    <a:lnTo>
                      <a:pt x="30" y="861"/>
                    </a:lnTo>
                    <a:lnTo>
                      <a:pt x="30" y="622"/>
                    </a:lnTo>
                    <a:lnTo>
                      <a:pt x="36" y="424"/>
                    </a:lnTo>
                    <a:lnTo>
                      <a:pt x="36" y="1064"/>
                    </a:lnTo>
                    <a:lnTo>
                      <a:pt x="36" y="359"/>
                    </a:lnTo>
                    <a:lnTo>
                      <a:pt x="36" y="986"/>
                    </a:lnTo>
                    <a:lnTo>
                      <a:pt x="42" y="765"/>
                    </a:lnTo>
                    <a:lnTo>
                      <a:pt x="42" y="676"/>
                    </a:lnTo>
                    <a:lnTo>
                      <a:pt x="42" y="783"/>
                    </a:lnTo>
                    <a:lnTo>
                      <a:pt x="48" y="759"/>
                    </a:lnTo>
                    <a:lnTo>
                      <a:pt x="48" y="753"/>
                    </a:lnTo>
                    <a:lnTo>
                      <a:pt x="48" y="783"/>
                    </a:lnTo>
                    <a:lnTo>
                      <a:pt x="54" y="795"/>
                    </a:lnTo>
                    <a:lnTo>
                      <a:pt x="54" y="819"/>
                    </a:lnTo>
                    <a:lnTo>
                      <a:pt x="54" y="807"/>
                    </a:lnTo>
                    <a:lnTo>
                      <a:pt x="60" y="813"/>
                    </a:lnTo>
                    <a:lnTo>
                      <a:pt x="60" y="807"/>
                    </a:lnTo>
                    <a:lnTo>
                      <a:pt x="60" y="885"/>
                    </a:lnTo>
                    <a:lnTo>
                      <a:pt x="66" y="801"/>
                    </a:lnTo>
                    <a:lnTo>
                      <a:pt x="66" y="843"/>
                    </a:lnTo>
                    <a:lnTo>
                      <a:pt x="66" y="819"/>
                    </a:lnTo>
                    <a:lnTo>
                      <a:pt x="72" y="897"/>
                    </a:lnTo>
                    <a:lnTo>
                      <a:pt x="72" y="837"/>
                    </a:lnTo>
                    <a:lnTo>
                      <a:pt x="72" y="843"/>
                    </a:lnTo>
                    <a:lnTo>
                      <a:pt x="78" y="849"/>
                    </a:lnTo>
                    <a:lnTo>
                      <a:pt x="78" y="807"/>
                    </a:lnTo>
                    <a:lnTo>
                      <a:pt x="78" y="825"/>
                    </a:lnTo>
                    <a:lnTo>
                      <a:pt x="84" y="813"/>
                    </a:lnTo>
                    <a:lnTo>
                      <a:pt x="84" y="879"/>
                    </a:lnTo>
                    <a:lnTo>
                      <a:pt x="84" y="843"/>
                    </a:lnTo>
                    <a:lnTo>
                      <a:pt x="90" y="831"/>
                    </a:lnTo>
                    <a:lnTo>
                      <a:pt x="90" y="777"/>
                    </a:lnTo>
                    <a:lnTo>
                      <a:pt x="90" y="843"/>
                    </a:lnTo>
                    <a:lnTo>
                      <a:pt x="96" y="861"/>
                    </a:lnTo>
                    <a:lnTo>
                      <a:pt x="96" y="813"/>
                    </a:lnTo>
                    <a:lnTo>
                      <a:pt x="96" y="819"/>
                    </a:lnTo>
                    <a:lnTo>
                      <a:pt x="102" y="879"/>
                    </a:lnTo>
                    <a:lnTo>
                      <a:pt x="102" y="795"/>
                    </a:lnTo>
                    <a:lnTo>
                      <a:pt x="102" y="819"/>
                    </a:lnTo>
                    <a:lnTo>
                      <a:pt x="108" y="783"/>
                    </a:lnTo>
                    <a:lnTo>
                      <a:pt x="108" y="891"/>
                    </a:lnTo>
                    <a:lnTo>
                      <a:pt x="108" y="873"/>
                    </a:lnTo>
                    <a:lnTo>
                      <a:pt x="114" y="897"/>
                    </a:lnTo>
                    <a:lnTo>
                      <a:pt x="114" y="837"/>
                    </a:lnTo>
                    <a:lnTo>
                      <a:pt x="114" y="849"/>
                    </a:lnTo>
                    <a:lnTo>
                      <a:pt x="120" y="843"/>
                    </a:lnTo>
                    <a:lnTo>
                      <a:pt x="120" y="729"/>
                    </a:lnTo>
                    <a:lnTo>
                      <a:pt x="120" y="795"/>
                    </a:lnTo>
                    <a:lnTo>
                      <a:pt x="126" y="849"/>
                    </a:lnTo>
                    <a:lnTo>
                      <a:pt x="126" y="765"/>
                    </a:lnTo>
                    <a:lnTo>
                      <a:pt x="126" y="783"/>
                    </a:lnTo>
                    <a:lnTo>
                      <a:pt x="132" y="735"/>
                    </a:lnTo>
                    <a:lnTo>
                      <a:pt x="132" y="771"/>
                    </a:lnTo>
                    <a:lnTo>
                      <a:pt x="132" y="694"/>
                    </a:lnTo>
                    <a:lnTo>
                      <a:pt x="132" y="765"/>
                    </a:lnTo>
                    <a:lnTo>
                      <a:pt x="138" y="753"/>
                    </a:lnTo>
                    <a:lnTo>
                      <a:pt x="138" y="765"/>
                    </a:lnTo>
                    <a:lnTo>
                      <a:pt x="138" y="670"/>
                    </a:lnTo>
                    <a:lnTo>
                      <a:pt x="138" y="688"/>
                    </a:lnTo>
                    <a:lnTo>
                      <a:pt x="144" y="723"/>
                    </a:lnTo>
                    <a:lnTo>
                      <a:pt x="144" y="795"/>
                    </a:lnTo>
                    <a:lnTo>
                      <a:pt x="144" y="759"/>
                    </a:lnTo>
                    <a:lnTo>
                      <a:pt x="150" y="771"/>
                    </a:lnTo>
                    <a:lnTo>
                      <a:pt x="150" y="472"/>
                    </a:lnTo>
                    <a:lnTo>
                      <a:pt x="150" y="843"/>
                    </a:lnTo>
                    <a:lnTo>
                      <a:pt x="156" y="1339"/>
                    </a:lnTo>
                    <a:lnTo>
                      <a:pt x="156" y="1794"/>
                    </a:lnTo>
                    <a:lnTo>
                      <a:pt x="162" y="1554"/>
                    </a:lnTo>
                    <a:lnTo>
                      <a:pt x="162" y="0"/>
                    </a:lnTo>
                    <a:lnTo>
                      <a:pt x="162" y="161"/>
                    </a:lnTo>
                    <a:lnTo>
                      <a:pt x="168" y="377"/>
                    </a:lnTo>
                    <a:lnTo>
                      <a:pt x="168" y="717"/>
                    </a:lnTo>
                    <a:lnTo>
                      <a:pt x="174" y="759"/>
                    </a:lnTo>
                    <a:lnTo>
                      <a:pt x="174" y="765"/>
                    </a:lnTo>
                    <a:lnTo>
                      <a:pt x="174" y="747"/>
                    </a:lnTo>
                    <a:lnTo>
                      <a:pt x="180" y="735"/>
                    </a:lnTo>
                    <a:lnTo>
                      <a:pt x="180" y="783"/>
                    </a:lnTo>
                    <a:lnTo>
                      <a:pt x="180" y="765"/>
                    </a:lnTo>
                    <a:lnTo>
                      <a:pt x="187" y="813"/>
                    </a:lnTo>
                    <a:lnTo>
                      <a:pt x="187" y="771"/>
                    </a:lnTo>
                    <a:lnTo>
                      <a:pt x="187" y="843"/>
                    </a:lnTo>
                    <a:lnTo>
                      <a:pt x="193" y="843"/>
                    </a:lnTo>
                    <a:lnTo>
                      <a:pt x="193" y="831"/>
                    </a:lnTo>
                    <a:lnTo>
                      <a:pt x="193" y="861"/>
                    </a:lnTo>
                    <a:lnTo>
                      <a:pt x="199" y="843"/>
                    </a:lnTo>
                    <a:lnTo>
                      <a:pt x="199" y="855"/>
                    </a:lnTo>
                    <a:lnTo>
                      <a:pt x="199" y="813"/>
                    </a:lnTo>
                    <a:lnTo>
                      <a:pt x="199" y="819"/>
                    </a:lnTo>
                    <a:lnTo>
                      <a:pt x="205" y="819"/>
                    </a:lnTo>
                    <a:lnTo>
                      <a:pt x="205" y="777"/>
                    </a:lnTo>
                    <a:lnTo>
                      <a:pt x="205" y="843"/>
                    </a:lnTo>
                    <a:lnTo>
                      <a:pt x="211" y="765"/>
                    </a:lnTo>
                    <a:lnTo>
                      <a:pt x="211" y="903"/>
                    </a:lnTo>
                    <a:lnTo>
                      <a:pt x="211" y="879"/>
                    </a:lnTo>
                    <a:lnTo>
                      <a:pt x="217" y="885"/>
                    </a:lnTo>
                    <a:lnTo>
                      <a:pt x="217" y="921"/>
                    </a:lnTo>
                    <a:lnTo>
                      <a:pt x="217" y="879"/>
                    </a:lnTo>
                    <a:lnTo>
                      <a:pt x="223" y="873"/>
                    </a:lnTo>
                    <a:lnTo>
                      <a:pt x="223" y="867"/>
                    </a:lnTo>
                    <a:lnTo>
                      <a:pt x="223" y="897"/>
                    </a:lnTo>
                    <a:lnTo>
                      <a:pt x="229" y="879"/>
                    </a:lnTo>
                    <a:lnTo>
                      <a:pt x="229" y="801"/>
                    </a:lnTo>
                    <a:lnTo>
                      <a:pt x="235" y="789"/>
                    </a:lnTo>
                    <a:lnTo>
                      <a:pt x="235" y="843"/>
                    </a:lnTo>
                    <a:lnTo>
                      <a:pt x="235" y="753"/>
                    </a:lnTo>
                    <a:lnTo>
                      <a:pt x="241" y="753"/>
                    </a:lnTo>
                    <a:lnTo>
                      <a:pt x="241" y="789"/>
                    </a:lnTo>
                    <a:lnTo>
                      <a:pt x="241" y="688"/>
                    </a:lnTo>
                    <a:lnTo>
                      <a:pt x="241" y="729"/>
                    </a:lnTo>
                    <a:lnTo>
                      <a:pt x="247" y="717"/>
                    </a:lnTo>
                    <a:lnTo>
                      <a:pt x="247" y="747"/>
                    </a:lnTo>
                    <a:lnTo>
                      <a:pt x="253" y="705"/>
                    </a:lnTo>
                    <a:lnTo>
                      <a:pt x="253" y="849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9" name="Freeform 36">
                <a:extLst>
                  <a:ext uri="{FF2B5EF4-FFF2-40B4-BE49-F238E27FC236}">
                    <a16:creationId xmlns:a16="http://schemas.microsoft.com/office/drawing/2014/main" id="{77A488B3-5905-DF47-8CFF-87924C542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2889"/>
                <a:ext cx="585" cy="347"/>
              </a:xfrm>
              <a:custGeom>
                <a:avLst/>
                <a:gdLst>
                  <a:gd name="T0" fmla="*/ 6 w 259"/>
                  <a:gd name="T1" fmla="*/ 855 h 1979"/>
                  <a:gd name="T2" fmla="*/ 12 w 259"/>
                  <a:gd name="T3" fmla="*/ 508 h 1979"/>
                  <a:gd name="T4" fmla="*/ 18 w 259"/>
                  <a:gd name="T5" fmla="*/ 1250 h 1979"/>
                  <a:gd name="T6" fmla="*/ 24 w 259"/>
                  <a:gd name="T7" fmla="*/ 933 h 1979"/>
                  <a:gd name="T8" fmla="*/ 30 w 259"/>
                  <a:gd name="T9" fmla="*/ 909 h 1979"/>
                  <a:gd name="T10" fmla="*/ 36 w 259"/>
                  <a:gd name="T11" fmla="*/ 879 h 1979"/>
                  <a:gd name="T12" fmla="*/ 48 w 259"/>
                  <a:gd name="T13" fmla="*/ 885 h 1979"/>
                  <a:gd name="T14" fmla="*/ 54 w 259"/>
                  <a:gd name="T15" fmla="*/ 885 h 1979"/>
                  <a:gd name="T16" fmla="*/ 60 w 259"/>
                  <a:gd name="T17" fmla="*/ 927 h 1979"/>
                  <a:gd name="T18" fmla="*/ 66 w 259"/>
                  <a:gd name="T19" fmla="*/ 1010 h 1979"/>
                  <a:gd name="T20" fmla="*/ 72 w 259"/>
                  <a:gd name="T21" fmla="*/ 795 h 1979"/>
                  <a:gd name="T22" fmla="*/ 78 w 259"/>
                  <a:gd name="T23" fmla="*/ 903 h 1979"/>
                  <a:gd name="T24" fmla="*/ 84 w 259"/>
                  <a:gd name="T25" fmla="*/ 795 h 1979"/>
                  <a:gd name="T26" fmla="*/ 90 w 259"/>
                  <a:gd name="T27" fmla="*/ 897 h 1979"/>
                  <a:gd name="T28" fmla="*/ 96 w 259"/>
                  <a:gd name="T29" fmla="*/ 843 h 1979"/>
                  <a:gd name="T30" fmla="*/ 102 w 259"/>
                  <a:gd name="T31" fmla="*/ 813 h 1979"/>
                  <a:gd name="T32" fmla="*/ 108 w 259"/>
                  <a:gd name="T33" fmla="*/ 1979 h 1979"/>
                  <a:gd name="T34" fmla="*/ 114 w 259"/>
                  <a:gd name="T35" fmla="*/ 0 h 1979"/>
                  <a:gd name="T36" fmla="*/ 120 w 259"/>
                  <a:gd name="T37" fmla="*/ 735 h 1979"/>
                  <a:gd name="T38" fmla="*/ 126 w 259"/>
                  <a:gd name="T39" fmla="*/ 747 h 1979"/>
                  <a:gd name="T40" fmla="*/ 132 w 259"/>
                  <a:gd name="T41" fmla="*/ 1178 h 1979"/>
                  <a:gd name="T42" fmla="*/ 138 w 259"/>
                  <a:gd name="T43" fmla="*/ 957 h 1979"/>
                  <a:gd name="T44" fmla="*/ 144 w 259"/>
                  <a:gd name="T45" fmla="*/ 909 h 1979"/>
                  <a:gd name="T46" fmla="*/ 150 w 259"/>
                  <a:gd name="T47" fmla="*/ 909 h 1979"/>
                  <a:gd name="T48" fmla="*/ 156 w 259"/>
                  <a:gd name="T49" fmla="*/ 933 h 1979"/>
                  <a:gd name="T50" fmla="*/ 162 w 259"/>
                  <a:gd name="T51" fmla="*/ 891 h 1979"/>
                  <a:gd name="T52" fmla="*/ 174 w 259"/>
                  <a:gd name="T53" fmla="*/ 927 h 1979"/>
                  <a:gd name="T54" fmla="*/ 174 w 259"/>
                  <a:gd name="T55" fmla="*/ 945 h 1979"/>
                  <a:gd name="T56" fmla="*/ 180 w 259"/>
                  <a:gd name="T57" fmla="*/ 873 h 1979"/>
                  <a:gd name="T58" fmla="*/ 186 w 259"/>
                  <a:gd name="T59" fmla="*/ 849 h 1979"/>
                  <a:gd name="T60" fmla="*/ 193 w 259"/>
                  <a:gd name="T61" fmla="*/ 759 h 1979"/>
                  <a:gd name="T62" fmla="*/ 199 w 259"/>
                  <a:gd name="T63" fmla="*/ 729 h 1979"/>
                  <a:gd name="T64" fmla="*/ 205 w 259"/>
                  <a:gd name="T65" fmla="*/ 843 h 1979"/>
                  <a:gd name="T66" fmla="*/ 211 w 259"/>
                  <a:gd name="T67" fmla="*/ 819 h 1979"/>
                  <a:gd name="T68" fmla="*/ 217 w 259"/>
                  <a:gd name="T69" fmla="*/ 795 h 1979"/>
                  <a:gd name="T70" fmla="*/ 223 w 259"/>
                  <a:gd name="T71" fmla="*/ 903 h 1979"/>
                  <a:gd name="T72" fmla="*/ 229 w 259"/>
                  <a:gd name="T73" fmla="*/ 861 h 1979"/>
                  <a:gd name="T74" fmla="*/ 235 w 259"/>
                  <a:gd name="T75" fmla="*/ 831 h 1979"/>
                  <a:gd name="T76" fmla="*/ 241 w 259"/>
                  <a:gd name="T77" fmla="*/ 885 h 1979"/>
                  <a:gd name="T78" fmla="*/ 247 w 259"/>
                  <a:gd name="T79" fmla="*/ 460 h 1979"/>
                  <a:gd name="T80" fmla="*/ 253 w 259"/>
                  <a:gd name="T81" fmla="*/ 1226 h 1979"/>
                  <a:gd name="T82" fmla="*/ 259 w 259"/>
                  <a:gd name="T83" fmla="*/ 933 h 1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979">
                    <a:moveTo>
                      <a:pt x="0" y="879"/>
                    </a:moveTo>
                    <a:lnTo>
                      <a:pt x="6" y="885"/>
                    </a:lnTo>
                    <a:lnTo>
                      <a:pt x="6" y="855"/>
                    </a:lnTo>
                    <a:lnTo>
                      <a:pt x="6" y="933"/>
                    </a:lnTo>
                    <a:lnTo>
                      <a:pt x="12" y="945"/>
                    </a:lnTo>
                    <a:lnTo>
                      <a:pt x="12" y="508"/>
                    </a:lnTo>
                    <a:lnTo>
                      <a:pt x="12" y="562"/>
                    </a:lnTo>
                    <a:lnTo>
                      <a:pt x="18" y="706"/>
                    </a:lnTo>
                    <a:lnTo>
                      <a:pt x="18" y="1250"/>
                    </a:lnTo>
                    <a:lnTo>
                      <a:pt x="18" y="987"/>
                    </a:lnTo>
                    <a:lnTo>
                      <a:pt x="24" y="975"/>
                    </a:lnTo>
                    <a:lnTo>
                      <a:pt x="24" y="933"/>
                    </a:lnTo>
                    <a:lnTo>
                      <a:pt x="30" y="891"/>
                    </a:lnTo>
                    <a:lnTo>
                      <a:pt x="30" y="861"/>
                    </a:lnTo>
                    <a:lnTo>
                      <a:pt x="30" y="909"/>
                    </a:lnTo>
                    <a:lnTo>
                      <a:pt x="36" y="915"/>
                    </a:lnTo>
                    <a:lnTo>
                      <a:pt x="36" y="861"/>
                    </a:lnTo>
                    <a:lnTo>
                      <a:pt x="36" y="879"/>
                    </a:lnTo>
                    <a:lnTo>
                      <a:pt x="42" y="861"/>
                    </a:lnTo>
                    <a:lnTo>
                      <a:pt x="42" y="909"/>
                    </a:lnTo>
                    <a:lnTo>
                      <a:pt x="48" y="885"/>
                    </a:lnTo>
                    <a:lnTo>
                      <a:pt x="48" y="903"/>
                    </a:lnTo>
                    <a:lnTo>
                      <a:pt x="48" y="843"/>
                    </a:lnTo>
                    <a:lnTo>
                      <a:pt x="54" y="885"/>
                    </a:lnTo>
                    <a:lnTo>
                      <a:pt x="54" y="957"/>
                    </a:lnTo>
                    <a:lnTo>
                      <a:pt x="54" y="945"/>
                    </a:lnTo>
                    <a:lnTo>
                      <a:pt x="60" y="927"/>
                    </a:lnTo>
                    <a:lnTo>
                      <a:pt x="60" y="1016"/>
                    </a:lnTo>
                    <a:lnTo>
                      <a:pt x="60" y="999"/>
                    </a:lnTo>
                    <a:lnTo>
                      <a:pt x="66" y="1010"/>
                    </a:lnTo>
                    <a:lnTo>
                      <a:pt x="66" y="861"/>
                    </a:lnTo>
                    <a:lnTo>
                      <a:pt x="72" y="897"/>
                    </a:lnTo>
                    <a:lnTo>
                      <a:pt x="72" y="795"/>
                    </a:lnTo>
                    <a:lnTo>
                      <a:pt x="72" y="843"/>
                    </a:lnTo>
                    <a:lnTo>
                      <a:pt x="78" y="873"/>
                    </a:lnTo>
                    <a:lnTo>
                      <a:pt x="78" y="903"/>
                    </a:lnTo>
                    <a:lnTo>
                      <a:pt x="78" y="777"/>
                    </a:lnTo>
                    <a:lnTo>
                      <a:pt x="84" y="855"/>
                    </a:lnTo>
                    <a:lnTo>
                      <a:pt x="84" y="795"/>
                    </a:lnTo>
                    <a:lnTo>
                      <a:pt x="84" y="843"/>
                    </a:lnTo>
                    <a:lnTo>
                      <a:pt x="90" y="855"/>
                    </a:lnTo>
                    <a:lnTo>
                      <a:pt x="90" y="897"/>
                    </a:lnTo>
                    <a:lnTo>
                      <a:pt x="90" y="771"/>
                    </a:lnTo>
                    <a:lnTo>
                      <a:pt x="90" y="807"/>
                    </a:lnTo>
                    <a:lnTo>
                      <a:pt x="96" y="843"/>
                    </a:lnTo>
                    <a:lnTo>
                      <a:pt x="96" y="849"/>
                    </a:lnTo>
                    <a:lnTo>
                      <a:pt x="96" y="795"/>
                    </a:lnTo>
                    <a:lnTo>
                      <a:pt x="102" y="813"/>
                    </a:lnTo>
                    <a:lnTo>
                      <a:pt x="102" y="1333"/>
                    </a:lnTo>
                    <a:lnTo>
                      <a:pt x="108" y="1596"/>
                    </a:lnTo>
                    <a:lnTo>
                      <a:pt x="108" y="1979"/>
                    </a:lnTo>
                    <a:lnTo>
                      <a:pt x="108" y="1046"/>
                    </a:lnTo>
                    <a:lnTo>
                      <a:pt x="114" y="454"/>
                    </a:lnTo>
                    <a:lnTo>
                      <a:pt x="114" y="0"/>
                    </a:lnTo>
                    <a:lnTo>
                      <a:pt x="114" y="634"/>
                    </a:lnTo>
                    <a:lnTo>
                      <a:pt x="120" y="670"/>
                    </a:lnTo>
                    <a:lnTo>
                      <a:pt x="120" y="735"/>
                    </a:lnTo>
                    <a:lnTo>
                      <a:pt x="120" y="729"/>
                    </a:lnTo>
                    <a:lnTo>
                      <a:pt x="126" y="741"/>
                    </a:lnTo>
                    <a:lnTo>
                      <a:pt x="126" y="747"/>
                    </a:lnTo>
                    <a:lnTo>
                      <a:pt x="126" y="652"/>
                    </a:lnTo>
                    <a:lnTo>
                      <a:pt x="132" y="443"/>
                    </a:lnTo>
                    <a:lnTo>
                      <a:pt x="132" y="1178"/>
                    </a:lnTo>
                    <a:lnTo>
                      <a:pt x="132" y="395"/>
                    </a:lnTo>
                    <a:lnTo>
                      <a:pt x="132" y="1142"/>
                    </a:lnTo>
                    <a:lnTo>
                      <a:pt x="138" y="957"/>
                    </a:lnTo>
                    <a:lnTo>
                      <a:pt x="138" y="825"/>
                    </a:lnTo>
                    <a:lnTo>
                      <a:pt x="138" y="837"/>
                    </a:lnTo>
                    <a:lnTo>
                      <a:pt x="144" y="909"/>
                    </a:lnTo>
                    <a:lnTo>
                      <a:pt x="144" y="843"/>
                    </a:lnTo>
                    <a:lnTo>
                      <a:pt x="150" y="813"/>
                    </a:lnTo>
                    <a:lnTo>
                      <a:pt x="150" y="909"/>
                    </a:lnTo>
                    <a:lnTo>
                      <a:pt x="150" y="813"/>
                    </a:lnTo>
                    <a:lnTo>
                      <a:pt x="156" y="843"/>
                    </a:lnTo>
                    <a:lnTo>
                      <a:pt x="156" y="933"/>
                    </a:lnTo>
                    <a:lnTo>
                      <a:pt x="162" y="939"/>
                    </a:lnTo>
                    <a:lnTo>
                      <a:pt x="162" y="945"/>
                    </a:lnTo>
                    <a:lnTo>
                      <a:pt x="162" y="891"/>
                    </a:lnTo>
                    <a:lnTo>
                      <a:pt x="168" y="879"/>
                    </a:lnTo>
                    <a:lnTo>
                      <a:pt x="168" y="939"/>
                    </a:lnTo>
                    <a:lnTo>
                      <a:pt x="174" y="927"/>
                    </a:lnTo>
                    <a:lnTo>
                      <a:pt x="174" y="969"/>
                    </a:lnTo>
                    <a:lnTo>
                      <a:pt x="174" y="885"/>
                    </a:lnTo>
                    <a:lnTo>
                      <a:pt x="174" y="945"/>
                    </a:lnTo>
                    <a:lnTo>
                      <a:pt x="180" y="909"/>
                    </a:lnTo>
                    <a:lnTo>
                      <a:pt x="180" y="939"/>
                    </a:lnTo>
                    <a:lnTo>
                      <a:pt x="180" y="873"/>
                    </a:lnTo>
                    <a:lnTo>
                      <a:pt x="186" y="873"/>
                    </a:lnTo>
                    <a:lnTo>
                      <a:pt x="186" y="789"/>
                    </a:lnTo>
                    <a:lnTo>
                      <a:pt x="186" y="849"/>
                    </a:lnTo>
                    <a:lnTo>
                      <a:pt x="193" y="813"/>
                    </a:lnTo>
                    <a:lnTo>
                      <a:pt x="193" y="724"/>
                    </a:lnTo>
                    <a:lnTo>
                      <a:pt x="193" y="759"/>
                    </a:lnTo>
                    <a:lnTo>
                      <a:pt x="199" y="747"/>
                    </a:lnTo>
                    <a:lnTo>
                      <a:pt x="199" y="777"/>
                    </a:lnTo>
                    <a:lnTo>
                      <a:pt x="199" y="729"/>
                    </a:lnTo>
                    <a:lnTo>
                      <a:pt x="199" y="741"/>
                    </a:lnTo>
                    <a:lnTo>
                      <a:pt x="205" y="747"/>
                    </a:lnTo>
                    <a:lnTo>
                      <a:pt x="205" y="843"/>
                    </a:lnTo>
                    <a:lnTo>
                      <a:pt x="205" y="771"/>
                    </a:lnTo>
                    <a:lnTo>
                      <a:pt x="211" y="759"/>
                    </a:lnTo>
                    <a:lnTo>
                      <a:pt x="211" y="819"/>
                    </a:lnTo>
                    <a:lnTo>
                      <a:pt x="211" y="795"/>
                    </a:lnTo>
                    <a:lnTo>
                      <a:pt x="217" y="819"/>
                    </a:lnTo>
                    <a:lnTo>
                      <a:pt x="217" y="795"/>
                    </a:lnTo>
                    <a:lnTo>
                      <a:pt x="217" y="837"/>
                    </a:lnTo>
                    <a:lnTo>
                      <a:pt x="223" y="819"/>
                    </a:lnTo>
                    <a:lnTo>
                      <a:pt x="223" y="903"/>
                    </a:lnTo>
                    <a:lnTo>
                      <a:pt x="229" y="879"/>
                    </a:lnTo>
                    <a:lnTo>
                      <a:pt x="229" y="891"/>
                    </a:lnTo>
                    <a:lnTo>
                      <a:pt x="229" y="861"/>
                    </a:lnTo>
                    <a:lnTo>
                      <a:pt x="229" y="873"/>
                    </a:lnTo>
                    <a:lnTo>
                      <a:pt x="235" y="873"/>
                    </a:lnTo>
                    <a:lnTo>
                      <a:pt x="235" y="831"/>
                    </a:lnTo>
                    <a:lnTo>
                      <a:pt x="235" y="879"/>
                    </a:lnTo>
                    <a:lnTo>
                      <a:pt x="241" y="861"/>
                    </a:lnTo>
                    <a:lnTo>
                      <a:pt x="241" y="885"/>
                    </a:lnTo>
                    <a:lnTo>
                      <a:pt x="241" y="831"/>
                    </a:lnTo>
                    <a:lnTo>
                      <a:pt x="247" y="777"/>
                    </a:lnTo>
                    <a:lnTo>
                      <a:pt x="247" y="460"/>
                    </a:lnTo>
                    <a:lnTo>
                      <a:pt x="247" y="813"/>
                    </a:lnTo>
                    <a:lnTo>
                      <a:pt x="253" y="1160"/>
                    </a:lnTo>
                    <a:lnTo>
                      <a:pt x="253" y="1226"/>
                    </a:lnTo>
                    <a:lnTo>
                      <a:pt x="253" y="897"/>
                    </a:lnTo>
                    <a:lnTo>
                      <a:pt x="253" y="909"/>
                    </a:lnTo>
                    <a:lnTo>
                      <a:pt x="259" y="933"/>
                    </a:lnTo>
                    <a:lnTo>
                      <a:pt x="259" y="1028"/>
                    </a:lnTo>
                    <a:lnTo>
                      <a:pt x="259" y="987"/>
                    </a:lnTo>
                  </a:path>
                </a:pathLst>
              </a:custGeom>
              <a:noFill/>
              <a:ln w="19080" cap="sq">
                <a:solidFill>
                  <a:srgbClr val="00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7" name="Group 37">
              <a:extLst>
                <a:ext uri="{FF2B5EF4-FFF2-40B4-BE49-F238E27FC236}">
                  <a16:creationId xmlns:a16="http://schemas.microsoft.com/office/drawing/2014/main" id="{B3D27071-255A-2B47-8CE3-9BB234F59E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0200" y="5257800"/>
              <a:ext cx="7540625" cy="377825"/>
              <a:chOff x="1008" y="3312"/>
              <a:chExt cx="4750" cy="238"/>
            </a:xfrm>
          </p:grpSpPr>
          <p:sp>
            <p:nvSpPr>
              <p:cNvPr id="12" name="Freeform 38">
                <a:extLst>
                  <a:ext uri="{FF2B5EF4-FFF2-40B4-BE49-F238E27FC236}">
                    <a16:creationId xmlns:a16="http://schemas.microsoft.com/office/drawing/2014/main" id="{ED46A854-A849-8748-9D0B-15928FECB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" y="3312"/>
                <a:ext cx="469" cy="234"/>
              </a:xfrm>
              <a:custGeom>
                <a:avLst/>
                <a:gdLst>
                  <a:gd name="T0" fmla="*/ 0 w 259"/>
                  <a:gd name="T1" fmla="*/ 287 h 1555"/>
                  <a:gd name="T2" fmla="*/ 6 w 259"/>
                  <a:gd name="T3" fmla="*/ 347 h 1555"/>
                  <a:gd name="T4" fmla="*/ 12 w 259"/>
                  <a:gd name="T5" fmla="*/ 329 h 1555"/>
                  <a:gd name="T6" fmla="*/ 18 w 259"/>
                  <a:gd name="T7" fmla="*/ 425 h 1555"/>
                  <a:gd name="T8" fmla="*/ 24 w 259"/>
                  <a:gd name="T9" fmla="*/ 317 h 1555"/>
                  <a:gd name="T10" fmla="*/ 30 w 259"/>
                  <a:gd name="T11" fmla="*/ 1549 h 1555"/>
                  <a:gd name="T12" fmla="*/ 42 w 259"/>
                  <a:gd name="T13" fmla="*/ 36 h 1555"/>
                  <a:gd name="T14" fmla="*/ 48 w 259"/>
                  <a:gd name="T15" fmla="*/ 126 h 1555"/>
                  <a:gd name="T16" fmla="*/ 54 w 259"/>
                  <a:gd name="T17" fmla="*/ 90 h 1555"/>
                  <a:gd name="T18" fmla="*/ 60 w 259"/>
                  <a:gd name="T19" fmla="*/ 275 h 1555"/>
                  <a:gd name="T20" fmla="*/ 66 w 259"/>
                  <a:gd name="T21" fmla="*/ 305 h 1555"/>
                  <a:gd name="T22" fmla="*/ 72 w 259"/>
                  <a:gd name="T23" fmla="*/ 317 h 1555"/>
                  <a:gd name="T24" fmla="*/ 78 w 259"/>
                  <a:gd name="T25" fmla="*/ 449 h 1555"/>
                  <a:gd name="T26" fmla="*/ 84 w 259"/>
                  <a:gd name="T27" fmla="*/ 449 h 1555"/>
                  <a:gd name="T28" fmla="*/ 90 w 259"/>
                  <a:gd name="T29" fmla="*/ 520 h 1555"/>
                  <a:gd name="T30" fmla="*/ 96 w 259"/>
                  <a:gd name="T31" fmla="*/ 401 h 1555"/>
                  <a:gd name="T32" fmla="*/ 96 w 259"/>
                  <a:gd name="T33" fmla="*/ 425 h 1555"/>
                  <a:gd name="T34" fmla="*/ 102 w 259"/>
                  <a:gd name="T35" fmla="*/ 401 h 1555"/>
                  <a:gd name="T36" fmla="*/ 114 w 259"/>
                  <a:gd name="T37" fmla="*/ 275 h 1555"/>
                  <a:gd name="T38" fmla="*/ 114 w 259"/>
                  <a:gd name="T39" fmla="*/ 257 h 1555"/>
                  <a:gd name="T40" fmla="*/ 120 w 259"/>
                  <a:gd name="T41" fmla="*/ 293 h 1555"/>
                  <a:gd name="T42" fmla="*/ 126 w 259"/>
                  <a:gd name="T43" fmla="*/ 257 h 1555"/>
                  <a:gd name="T44" fmla="*/ 138 w 259"/>
                  <a:gd name="T45" fmla="*/ 305 h 1555"/>
                  <a:gd name="T46" fmla="*/ 144 w 259"/>
                  <a:gd name="T47" fmla="*/ 377 h 1555"/>
                  <a:gd name="T48" fmla="*/ 150 w 259"/>
                  <a:gd name="T49" fmla="*/ 317 h 1555"/>
                  <a:gd name="T50" fmla="*/ 150 w 259"/>
                  <a:gd name="T51" fmla="*/ 347 h 1555"/>
                  <a:gd name="T52" fmla="*/ 156 w 259"/>
                  <a:gd name="T53" fmla="*/ 383 h 1555"/>
                  <a:gd name="T54" fmla="*/ 168 w 259"/>
                  <a:gd name="T55" fmla="*/ 377 h 1555"/>
                  <a:gd name="T56" fmla="*/ 174 w 259"/>
                  <a:gd name="T57" fmla="*/ 347 h 1555"/>
                  <a:gd name="T58" fmla="*/ 180 w 259"/>
                  <a:gd name="T59" fmla="*/ 437 h 1555"/>
                  <a:gd name="T60" fmla="*/ 186 w 259"/>
                  <a:gd name="T61" fmla="*/ 413 h 1555"/>
                  <a:gd name="T62" fmla="*/ 192 w 259"/>
                  <a:gd name="T63" fmla="*/ 341 h 1555"/>
                  <a:gd name="T64" fmla="*/ 198 w 259"/>
                  <a:gd name="T65" fmla="*/ 299 h 1555"/>
                  <a:gd name="T66" fmla="*/ 198 w 259"/>
                  <a:gd name="T67" fmla="*/ 293 h 1555"/>
                  <a:gd name="T68" fmla="*/ 204 w 259"/>
                  <a:gd name="T69" fmla="*/ 365 h 1555"/>
                  <a:gd name="T70" fmla="*/ 211 w 259"/>
                  <a:gd name="T71" fmla="*/ 197 h 1555"/>
                  <a:gd name="T72" fmla="*/ 223 w 259"/>
                  <a:gd name="T73" fmla="*/ 1112 h 1555"/>
                  <a:gd name="T74" fmla="*/ 229 w 259"/>
                  <a:gd name="T75" fmla="*/ 915 h 1555"/>
                  <a:gd name="T76" fmla="*/ 235 w 259"/>
                  <a:gd name="T77" fmla="*/ 102 h 1555"/>
                  <a:gd name="T78" fmla="*/ 247 w 259"/>
                  <a:gd name="T79" fmla="*/ 203 h 1555"/>
                  <a:gd name="T80" fmla="*/ 253 w 259"/>
                  <a:gd name="T81" fmla="*/ 323 h 1555"/>
                  <a:gd name="T82" fmla="*/ 259 w 259"/>
                  <a:gd name="T83" fmla="*/ 341 h 1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555">
                    <a:moveTo>
                      <a:pt x="0" y="287"/>
                    </a:moveTo>
                    <a:lnTo>
                      <a:pt x="0" y="347"/>
                    </a:lnTo>
                    <a:lnTo>
                      <a:pt x="0" y="287"/>
                    </a:lnTo>
                    <a:lnTo>
                      <a:pt x="0" y="323"/>
                    </a:lnTo>
                    <a:lnTo>
                      <a:pt x="6" y="317"/>
                    </a:lnTo>
                    <a:lnTo>
                      <a:pt x="6" y="347"/>
                    </a:lnTo>
                    <a:lnTo>
                      <a:pt x="6" y="305"/>
                    </a:lnTo>
                    <a:lnTo>
                      <a:pt x="6" y="329"/>
                    </a:lnTo>
                    <a:lnTo>
                      <a:pt x="12" y="329"/>
                    </a:lnTo>
                    <a:lnTo>
                      <a:pt x="12" y="281"/>
                    </a:lnTo>
                    <a:lnTo>
                      <a:pt x="12" y="335"/>
                    </a:lnTo>
                    <a:lnTo>
                      <a:pt x="18" y="425"/>
                    </a:lnTo>
                    <a:lnTo>
                      <a:pt x="18" y="353"/>
                    </a:lnTo>
                    <a:lnTo>
                      <a:pt x="24" y="329"/>
                    </a:lnTo>
                    <a:lnTo>
                      <a:pt x="24" y="317"/>
                    </a:lnTo>
                    <a:lnTo>
                      <a:pt x="24" y="425"/>
                    </a:lnTo>
                    <a:lnTo>
                      <a:pt x="30" y="568"/>
                    </a:lnTo>
                    <a:lnTo>
                      <a:pt x="30" y="1549"/>
                    </a:lnTo>
                    <a:lnTo>
                      <a:pt x="36" y="1369"/>
                    </a:lnTo>
                    <a:lnTo>
                      <a:pt x="36" y="48"/>
                    </a:lnTo>
                    <a:lnTo>
                      <a:pt x="42" y="36"/>
                    </a:lnTo>
                    <a:lnTo>
                      <a:pt x="42" y="138"/>
                    </a:lnTo>
                    <a:lnTo>
                      <a:pt x="42" y="102"/>
                    </a:lnTo>
                    <a:lnTo>
                      <a:pt x="48" y="126"/>
                    </a:lnTo>
                    <a:lnTo>
                      <a:pt x="48" y="108"/>
                    </a:lnTo>
                    <a:lnTo>
                      <a:pt x="48" y="126"/>
                    </a:lnTo>
                    <a:lnTo>
                      <a:pt x="54" y="90"/>
                    </a:lnTo>
                    <a:lnTo>
                      <a:pt x="54" y="269"/>
                    </a:lnTo>
                    <a:lnTo>
                      <a:pt x="60" y="299"/>
                    </a:lnTo>
                    <a:lnTo>
                      <a:pt x="60" y="275"/>
                    </a:lnTo>
                    <a:lnTo>
                      <a:pt x="60" y="335"/>
                    </a:lnTo>
                    <a:lnTo>
                      <a:pt x="66" y="341"/>
                    </a:lnTo>
                    <a:lnTo>
                      <a:pt x="66" y="305"/>
                    </a:lnTo>
                    <a:lnTo>
                      <a:pt x="72" y="335"/>
                    </a:lnTo>
                    <a:lnTo>
                      <a:pt x="72" y="347"/>
                    </a:lnTo>
                    <a:lnTo>
                      <a:pt x="72" y="317"/>
                    </a:lnTo>
                    <a:lnTo>
                      <a:pt x="72" y="335"/>
                    </a:lnTo>
                    <a:lnTo>
                      <a:pt x="78" y="365"/>
                    </a:lnTo>
                    <a:lnTo>
                      <a:pt x="78" y="449"/>
                    </a:lnTo>
                    <a:lnTo>
                      <a:pt x="78" y="353"/>
                    </a:lnTo>
                    <a:lnTo>
                      <a:pt x="78" y="443"/>
                    </a:lnTo>
                    <a:lnTo>
                      <a:pt x="84" y="449"/>
                    </a:lnTo>
                    <a:lnTo>
                      <a:pt x="84" y="413"/>
                    </a:lnTo>
                    <a:lnTo>
                      <a:pt x="84" y="496"/>
                    </a:lnTo>
                    <a:lnTo>
                      <a:pt x="90" y="520"/>
                    </a:lnTo>
                    <a:lnTo>
                      <a:pt x="90" y="652"/>
                    </a:lnTo>
                    <a:lnTo>
                      <a:pt x="90" y="377"/>
                    </a:lnTo>
                    <a:lnTo>
                      <a:pt x="96" y="401"/>
                    </a:lnTo>
                    <a:lnTo>
                      <a:pt x="96" y="425"/>
                    </a:lnTo>
                    <a:lnTo>
                      <a:pt x="96" y="389"/>
                    </a:lnTo>
                    <a:lnTo>
                      <a:pt x="96" y="425"/>
                    </a:lnTo>
                    <a:lnTo>
                      <a:pt x="102" y="407"/>
                    </a:lnTo>
                    <a:lnTo>
                      <a:pt x="102" y="383"/>
                    </a:lnTo>
                    <a:lnTo>
                      <a:pt x="102" y="401"/>
                    </a:lnTo>
                    <a:lnTo>
                      <a:pt x="108" y="395"/>
                    </a:lnTo>
                    <a:lnTo>
                      <a:pt x="108" y="251"/>
                    </a:lnTo>
                    <a:lnTo>
                      <a:pt x="114" y="275"/>
                    </a:lnTo>
                    <a:lnTo>
                      <a:pt x="114" y="323"/>
                    </a:lnTo>
                    <a:lnTo>
                      <a:pt x="114" y="245"/>
                    </a:lnTo>
                    <a:lnTo>
                      <a:pt x="114" y="257"/>
                    </a:lnTo>
                    <a:lnTo>
                      <a:pt x="120" y="251"/>
                    </a:lnTo>
                    <a:lnTo>
                      <a:pt x="120" y="299"/>
                    </a:lnTo>
                    <a:lnTo>
                      <a:pt x="120" y="293"/>
                    </a:lnTo>
                    <a:lnTo>
                      <a:pt x="126" y="251"/>
                    </a:lnTo>
                    <a:lnTo>
                      <a:pt x="126" y="263"/>
                    </a:lnTo>
                    <a:lnTo>
                      <a:pt x="126" y="257"/>
                    </a:lnTo>
                    <a:lnTo>
                      <a:pt x="132" y="269"/>
                    </a:lnTo>
                    <a:lnTo>
                      <a:pt x="132" y="359"/>
                    </a:lnTo>
                    <a:lnTo>
                      <a:pt x="138" y="305"/>
                    </a:lnTo>
                    <a:lnTo>
                      <a:pt x="138" y="257"/>
                    </a:lnTo>
                    <a:lnTo>
                      <a:pt x="138" y="365"/>
                    </a:lnTo>
                    <a:lnTo>
                      <a:pt x="144" y="377"/>
                    </a:lnTo>
                    <a:lnTo>
                      <a:pt x="144" y="389"/>
                    </a:lnTo>
                    <a:lnTo>
                      <a:pt x="144" y="335"/>
                    </a:lnTo>
                    <a:lnTo>
                      <a:pt x="150" y="317"/>
                    </a:lnTo>
                    <a:lnTo>
                      <a:pt x="150" y="353"/>
                    </a:lnTo>
                    <a:lnTo>
                      <a:pt x="150" y="281"/>
                    </a:lnTo>
                    <a:lnTo>
                      <a:pt x="150" y="347"/>
                    </a:lnTo>
                    <a:lnTo>
                      <a:pt x="156" y="365"/>
                    </a:lnTo>
                    <a:lnTo>
                      <a:pt x="156" y="389"/>
                    </a:lnTo>
                    <a:lnTo>
                      <a:pt x="156" y="383"/>
                    </a:lnTo>
                    <a:lnTo>
                      <a:pt x="162" y="329"/>
                    </a:lnTo>
                    <a:lnTo>
                      <a:pt x="162" y="365"/>
                    </a:lnTo>
                    <a:lnTo>
                      <a:pt x="168" y="377"/>
                    </a:lnTo>
                    <a:lnTo>
                      <a:pt x="168" y="329"/>
                    </a:lnTo>
                    <a:lnTo>
                      <a:pt x="168" y="341"/>
                    </a:lnTo>
                    <a:lnTo>
                      <a:pt x="174" y="347"/>
                    </a:lnTo>
                    <a:lnTo>
                      <a:pt x="174" y="419"/>
                    </a:lnTo>
                    <a:lnTo>
                      <a:pt x="174" y="401"/>
                    </a:lnTo>
                    <a:lnTo>
                      <a:pt x="180" y="437"/>
                    </a:lnTo>
                    <a:lnTo>
                      <a:pt x="180" y="478"/>
                    </a:lnTo>
                    <a:lnTo>
                      <a:pt x="180" y="437"/>
                    </a:lnTo>
                    <a:lnTo>
                      <a:pt x="186" y="413"/>
                    </a:lnTo>
                    <a:lnTo>
                      <a:pt x="186" y="341"/>
                    </a:lnTo>
                    <a:lnTo>
                      <a:pt x="186" y="353"/>
                    </a:lnTo>
                    <a:lnTo>
                      <a:pt x="192" y="341"/>
                    </a:lnTo>
                    <a:lnTo>
                      <a:pt x="192" y="269"/>
                    </a:lnTo>
                    <a:lnTo>
                      <a:pt x="192" y="275"/>
                    </a:lnTo>
                    <a:lnTo>
                      <a:pt x="198" y="299"/>
                    </a:lnTo>
                    <a:lnTo>
                      <a:pt x="198" y="317"/>
                    </a:lnTo>
                    <a:lnTo>
                      <a:pt x="198" y="281"/>
                    </a:lnTo>
                    <a:lnTo>
                      <a:pt x="198" y="293"/>
                    </a:lnTo>
                    <a:lnTo>
                      <a:pt x="204" y="311"/>
                    </a:lnTo>
                    <a:lnTo>
                      <a:pt x="204" y="299"/>
                    </a:lnTo>
                    <a:lnTo>
                      <a:pt x="204" y="365"/>
                    </a:lnTo>
                    <a:lnTo>
                      <a:pt x="211" y="461"/>
                    </a:lnTo>
                    <a:lnTo>
                      <a:pt x="211" y="604"/>
                    </a:lnTo>
                    <a:lnTo>
                      <a:pt x="211" y="197"/>
                    </a:lnTo>
                    <a:lnTo>
                      <a:pt x="217" y="191"/>
                    </a:lnTo>
                    <a:lnTo>
                      <a:pt x="217" y="795"/>
                    </a:lnTo>
                    <a:lnTo>
                      <a:pt x="223" y="1112"/>
                    </a:lnTo>
                    <a:lnTo>
                      <a:pt x="223" y="1555"/>
                    </a:lnTo>
                    <a:lnTo>
                      <a:pt x="223" y="1292"/>
                    </a:lnTo>
                    <a:lnTo>
                      <a:pt x="229" y="915"/>
                    </a:lnTo>
                    <a:lnTo>
                      <a:pt x="229" y="24"/>
                    </a:lnTo>
                    <a:lnTo>
                      <a:pt x="235" y="0"/>
                    </a:lnTo>
                    <a:lnTo>
                      <a:pt x="235" y="102"/>
                    </a:lnTo>
                    <a:lnTo>
                      <a:pt x="241" y="114"/>
                    </a:lnTo>
                    <a:lnTo>
                      <a:pt x="241" y="239"/>
                    </a:lnTo>
                    <a:lnTo>
                      <a:pt x="247" y="203"/>
                    </a:lnTo>
                    <a:lnTo>
                      <a:pt x="247" y="275"/>
                    </a:lnTo>
                    <a:lnTo>
                      <a:pt x="253" y="251"/>
                    </a:lnTo>
                    <a:lnTo>
                      <a:pt x="253" y="323"/>
                    </a:lnTo>
                    <a:lnTo>
                      <a:pt x="253" y="317"/>
                    </a:lnTo>
                    <a:lnTo>
                      <a:pt x="259" y="335"/>
                    </a:lnTo>
                    <a:lnTo>
                      <a:pt x="259" y="341"/>
                    </a:lnTo>
                    <a:lnTo>
                      <a:pt x="259" y="299"/>
                    </a:lnTo>
                    <a:lnTo>
                      <a:pt x="259" y="323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3" name="Freeform 39">
                <a:extLst>
                  <a:ext uri="{FF2B5EF4-FFF2-40B4-BE49-F238E27FC236}">
                    <a16:creationId xmlns:a16="http://schemas.microsoft.com/office/drawing/2014/main" id="{F5BB86E2-54E5-6045-AAF8-0E13F49E9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" y="3317"/>
                <a:ext cx="502" cy="217"/>
              </a:xfrm>
              <a:custGeom>
                <a:avLst/>
                <a:gdLst>
                  <a:gd name="T0" fmla="*/ 6 w 277"/>
                  <a:gd name="T1" fmla="*/ 293 h 1441"/>
                  <a:gd name="T2" fmla="*/ 12 w 277"/>
                  <a:gd name="T3" fmla="*/ 377 h 1441"/>
                  <a:gd name="T4" fmla="*/ 18 w 277"/>
                  <a:gd name="T5" fmla="*/ 365 h 1441"/>
                  <a:gd name="T6" fmla="*/ 24 w 277"/>
                  <a:gd name="T7" fmla="*/ 389 h 1441"/>
                  <a:gd name="T8" fmla="*/ 30 w 277"/>
                  <a:gd name="T9" fmla="*/ 395 h 1441"/>
                  <a:gd name="T10" fmla="*/ 36 w 277"/>
                  <a:gd name="T11" fmla="*/ 329 h 1441"/>
                  <a:gd name="T12" fmla="*/ 48 w 277"/>
                  <a:gd name="T13" fmla="*/ 215 h 1441"/>
                  <a:gd name="T14" fmla="*/ 54 w 277"/>
                  <a:gd name="T15" fmla="*/ 191 h 1441"/>
                  <a:gd name="T16" fmla="*/ 60 w 277"/>
                  <a:gd name="T17" fmla="*/ 221 h 1441"/>
                  <a:gd name="T18" fmla="*/ 66 w 277"/>
                  <a:gd name="T19" fmla="*/ 245 h 1441"/>
                  <a:gd name="T20" fmla="*/ 72 w 277"/>
                  <a:gd name="T21" fmla="*/ 413 h 1441"/>
                  <a:gd name="T22" fmla="*/ 78 w 277"/>
                  <a:gd name="T23" fmla="*/ 215 h 1441"/>
                  <a:gd name="T24" fmla="*/ 84 w 277"/>
                  <a:gd name="T25" fmla="*/ 239 h 1441"/>
                  <a:gd name="T26" fmla="*/ 84 w 277"/>
                  <a:gd name="T27" fmla="*/ 245 h 1441"/>
                  <a:gd name="T28" fmla="*/ 96 w 277"/>
                  <a:gd name="T29" fmla="*/ 269 h 1441"/>
                  <a:gd name="T30" fmla="*/ 102 w 277"/>
                  <a:gd name="T31" fmla="*/ 365 h 1441"/>
                  <a:gd name="T32" fmla="*/ 108 w 277"/>
                  <a:gd name="T33" fmla="*/ 335 h 1441"/>
                  <a:gd name="T34" fmla="*/ 114 w 277"/>
                  <a:gd name="T35" fmla="*/ 299 h 1441"/>
                  <a:gd name="T36" fmla="*/ 120 w 277"/>
                  <a:gd name="T37" fmla="*/ 299 h 1441"/>
                  <a:gd name="T38" fmla="*/ 126 w 277"/>
                  <a:gd name="T39" fmla="*/ 221 h 1441"/>
                  <a:gd name="T40" fmla="*/ 132 w 277"/>
                  <a:gd name="T41" fmla="*/ 299 h 1441"/>
                  <a:gd name="T42" fmla="*/ 138 w 277"/>
                  <a:gd name="T43" fmla="*/ 203 h 1441"/>
                  <a:gd name="T44" fmla="*/ 144 w 277"/>
                  <a:gd name="T45" fmla="*/ 1441 h 1441"/>
                  <a:gd name="T46" fmla="*/ 156 w 277"/>
                  <a:gd name="T47" fmla="*/ 0 h 1441"/>
                  <a:gd name="T48" fmla="*/ 162 w 277"/>
                  <a:gd name="T49" fmla="*/ 90 h 1441"/>
                  <a:gd name="T50" fmla="*/ 174 w 277"/>
                  <a:gd name="T51" fmla="*/ 161 h 1441"/>
                  <a:gd name="T52" fmla="*/ 180 w 277"/>
                  <a:gd name="T53" fmla="*/ 173 h 1441"/>
                  <a:gd name="T54" fmla="*/ 180 w 277"/>
                  <a:gd name="T55" fmla="*/ 221 h 1441"/>
                  <a:gd name="T56" fmla="*/ 192 w 277"/>
                  <a:gd name="T57" fmla="*/ 413 h 1441"/>
                  <a:gd name="T58" fmla="*/ 198 w 277"/>
                  <a:gd name="T59" fmla="*/ 239 h 1441"/>
                  <a:gd name="T60" fmla="*/ 198 w 277"/>
                  <a:gd name="T61" fmla="*/ 287 h 1441"/>
                  <a:gd name="T62" fmla="*/ 204 w 277"/>
                  <a:gd name="T63" fmla="*/ 305 h 1441"/>
                  <a:gd name="T64" fmla="*/ 211 w 277"/>
                  <a:gd name="T65" fmla="*/ 311 h 1441"/>
                  <a:gd name="T66" fmla="*/ 223 w 277"/>
                  <a:gd name="T67" fmla="*/ 269 h 1441"/>
                  <a:gd name="T68" fmla="*/ 229 w 277"/>
                  <a:gd name="T69" fmla="*/ 191 h 1441"/>
                  <a:gd name="T70" fmla="*/ 235 w 277"/>
                  <a:gd name="T71" fmla="*/ 191 h 1441"/>
                  <a:gd name="T72" fmla="*/ 247 w 277"/>
                  <a:gd name="T73" fmla="*/ 209 h 1441"/>
                  <a:gd name="T74" fmla="*/ 247 w 277"/>
                  <a:gd name="T75" fmla="*/ 197 h 1441"/>
                  <a:gd name="T76" fmla="*/ 253 w 277"/>
                  <a:gd name="T77" fmla="*/ 257 h 1441"/>
                  <a:gd name="T78" fmla="*/ 259 w 277"/>
                  <a:gd name="T79" fmla="*/ 263 h 1441"/>
                  <a:gd name="T80" fmla="*/ 265 w 277"/>
                  <a:gd name="T81" fmla="*/ 209 h 1441"/>
                  <a:gd name="T82" fmla="*/ 271 w 277"/>
                  <a:gd name="T83" fmla="*/ 281 h 1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7" h="1441">
                    <a:moveTo>
                      <a:pt x="0" y="287"/>
                    </a:moveTo>
                    <a:lnTo>
                      <a:pt x="6" y="299"/>
                    </a:lnTo>
                    <a:lnTo>
                      <a:pt x="6" y="293"/>
                    </a:lnTo>
                    <a:lnTo>
                      <a:pt x="6" y="329"/>
                    </a:lnTo>
                    <a:lnTo>
                      <a:pt x="12" y="335"/>
                    </a:lnTo>
                    <a:lnTo>
                      <a:pt x="12" y="377"/>
                    </a:lnTo>
                    <a:lnTo>
                      <a:pt x="18" y="377"/>
                    </a:lnTo>
                    <a:lnTo>
                      <a:pt x="18" y="389"/>
                    </a:lnTo>
                    <a:lnTo>
                      <a:pt x="18" y="365"/>
                    </a:lnTo>
                    <a:lnTo>
                      <a:pt x="24" y="359"/>
                    </a:lnTo>
                    <a:lnTo>
                      <a:pt x="24" y="341"/>
                    </a:lnTo>
                    <a:lnTo>
                      <a:pt x="24" y="389"/>
                    </a:lnTo>
                    <a:lnTo>
                      <a:pt x="30" y="413"/>
                    </a:lnTo>
                    <a:lnTo>
                      <a:pt x="30" y="425"/>
                    </a:lnTo>
                    <a:lnTo>
                      <a:pt x="30" y="395"/>
                    </a:lnTo>
                    <a:lnTo>
                      <a:pt x="36" y="371"/>
                    </a:lnTo>
                    <a:lnTo>
                      <a:pt x="36" y="407"/>
                    </a:lnTo>
                    <a:lnTo>
                      <a:pt x="36" y="329"/>
                    </a:lnTo>
                    <a:lnTo>
                      <a:pt x="42" y="323"/>
                    </a:lnTo>
                    <a:lnTo>
                      <a:pt x="42" y="233"/>
                    </a:lnTo>
                    <a:lnTo>
                      <a:pt x="48" y="215"/>
                    </a:lnTo>
                    <a:lnTo>
                      <a:pt x="48" y="239"/>
                    </a:lnTo>
                    <a:lnTo>
                      <a:pt x="48" y="191"/>
                    </a:lnTo>
                    <a:lnTo>
                      <a:pt x="54" y="191"/>
                    </a:lnTo>
                    <a:lnTo>
                      <a:pt x="54" y="173"/>
                    </a:lnTo>
                    <a:lnTo>
                      <a:pt x="54" y="245"/>
                    </a:lnTo>
                    <a:lnTo>
                      <a:pt x="60" y="221"/>
                    </a:lnTo>
                    <a:lnTo>
                      <a:pt x="60" y="263"/>
                    </a:lnTo>
                    <a:lnTo>
                      <a:pt x="60" y="245"/>
                    </a:lnTo>
                    <a:lnTo>
                      <a:pt x="66" y="245"/>
                    </a:lnTo>
                    <a:lnTo>
                      <a:pt x="66" y="341"/>
                    </a:lnTo>
                    <a:lnTo>
                      <a:pt x="72" y="413"/>
                    </a:lnTo>
                    <a:lnTo>
                      <a:pt x="72" y="484"/>
                    </a:lnTo>
                    <a:lnTo>
                      <a:pt x="72" y="161"/>
                    </a:lnTo>
                    <a:lnTo>
                      <a:pt x="78" y="215"/>
                    </a:lnTo>
                    <a:lnTo>
                      <a:pt x="78" y="239"/>
                    </a:lnTo>
                    <a:lnTo>
                      <a:pt x="78" y="233"/>
                    </a:lnTo>
                    <a:lnTo>
                      <a:pt x="84" y="239"/>
                    </a:lnTo>
                    <a:lnTo>
                      <a:pt x="84" y="269"/>
                    </a:lnTo>
                    <a:lnTo>
                      <a:pt x="84" y="227"/>
                    </a:lnTo>
                    <a:lnTo>
                      <a:pt x="84" y="245"/>
                    </a:lnTo>
                    <a:lnTo>
                      <a:pt x="90" y="251"/>
                    </a:lnTo>
                    <a:lnTo>
                      <a:pt x="90" y="287"/>
                    </a:lnTo>
                    <a:lnTo>
                      <a:pt x="96" y="269"/>
                    </a:lnTo>
                    <a:lnTo>
                      <a:pt x="96" y="239"/>
                    </a:lnTo>
                    <a:lnTo>
                      <a:pt x="96" y="335"/>
                    </a:lnTo>
                    <a:lnTo>
                      <a:pt x="102" y="365"/>
                    </a:lnTo>
                    <a:lnTo>
                      <a:pt x="102" y="383"/>
                    </a:lnTo>
                    <a:lnTo>
                      <a:pt x="102" y="347"/>
                    </a:lnTo>
                    <a:lnTo>
                      <a:pt x="108" y="335"/>
                    </a:lnTo>
                    <a:lnTo>
                      <a:pt x="108" y="293"/>
                    </a:lnTo>
                    <a:lnTo>
                      <a:pt x="108" y="329"/>
                    </a:lnTo>
                    <a:lnTo>
                      <a:pt x="114" y="299"/>
                    </a:lnTo>
                    <a:lnTo>
                      <a:pt x="114" y="269"/>
                    </a:lnTo>
                    <a:lnTo>
                      <a:pt x="114" y="281"/>
                    </a:lnTo>
                    <a:lnTo>
                      <a:pt x="120" y="299"/>
                    </a:lnTo>
                    <a:lnTo>
                      <a:pt x="120" y="221"/>
                    </a:lnTo>
                    <a:lnTo>
                      <a:pt x="126" y="233"/>
                    </a:lnTo>
                    <a:lnTo>
                      <a:pt x="126" y="221"/>
                    </a:lnTo>
                    <a:lnTo>
                      <a:pt x="126" y="299"/>
                    </a:lnTo>
                    <a:lnTo>
                      <a:pt x="132" y="293"/>
                    </a:lnTo>
                    <a:lnTo>
                      <a:pt x="132" y="299"/>
                    </a:lnTo>
                    <a:lnTo>
                      <a:pt x="132" y="263"/>
                    </a:lnTo>
                    <a:lnTo>
                      <a:pt x="138" y="233"/>
                    </a:lnTo>
                    <a:lnTo>
                      <a:pt x="138" y="203"/>
                    </a:lnTo>
                    <a:lnTo>
                      <a:pt x="138" y="353"/>
                    </a:lnTo>
                    <a:lnTo>
                      <a:pt x="144" y="532"/>
                    </a:lnTo>
                    <a:lnTo>
                      <a:pt x="144" y="1441"/>
                    </a:lnTo>
                    <a:lnTo>
                      <a:pt x="150" y="1160"/>
                    </a:lnTo>
                    <a:lnTo>
                      <a:pt x="150" y="6"/>
                    </a:lnTo>
                    <a:lnTo>
                      <a:pt x="156" y="0"/>
                    </a:lnTo>
                    <a:lnTo>
                      <a:pt x="156" y="42"/>
                    </a:lnTo>
                    <a:lnTo>
                      <a:pt x="162" y="48"/>
                    </a:lnTo>
                    <a:lnTo>
                      <a:pt x="162" y="90"/>
                    </a:lnTo>
                    <a:lnTo>
                      <a:pt x="168" y="66"/>
                    </a:lnTo>
                    <a:lnTo>
                      <a:pt x="168" y="150"/>
                    </a:lnTo>
                    <a:lnTo>
                      <a:pt x="174" y="161"/>
                    </a:lnTo>
                    <a:lnTo>
                      <a:pt x="174" y="132"/>
                    </a:lnTo>
                    <a:lnTo>
                      <a:pt x="174" y="191"/>
                    </a:lnTo>
                    <a:lnTo>
                      <a:pt x="180" y="173"/>
                    </a:lnTo>
                    <a:lnTo>
                      <a:pt x="180" y="239"/>
                    </a:lnTo>
                    <a:lnTo>
                      <a:pt x="180" y="155"/>
                    </a:lnTo>
                    <a:lnTo>
                      <a:pt x="180" y="221"/>
                    </a:lnTo>
                    <a:lnTo>
                      <a:pt x="186" y="197"/>
                    </a:lnTo>
                    <a:lnTo>
                      <a:pt x="186" y="550"/>
                    </a:lnTo>
                    <a:lnTo>
                      <a:pt x="192" y="413"/>
                    </a:lnTo>
                    <a:lnTo>
                      <a:pt x="192" y="209"/>
                    </a:lnTo>
                    <a:lnTo>
                      <a:pt x="192" y="245"/>
                    </a:lnTo>
                    <a:lnTo>
                      <a:pt x="198" y="239"/>
                    </a:lnTo>
                    <a:lnTo>
                      <a:pt x="198" y="299"/>
                    </a:lnTo>
                    <a:lnTo>
                      <a:pt x="198" y="227"/>
                    </a:lnTo>
                    <a:lnTo>
                      <a:pt x="198" y="287"/>
                    </a:lnTo>
                    <a:lnTo>
                      <a:pt x="204" y="293"/>
                    </a:lnTo>
                    <a:lnTo>
                      <a:pt x="204" y="365"/>
                    </a:lnTo>
                    <a:lnTo>
                      <a:pt x="204" y="305"/>
                    </a:lnTo>
                    <a:lnTo>
                      <a:pt x="211" y="341"/>
                    </a:lnTo>
                    <a:lnTo>
                      <a:pt x="211" y="377"/>
                    </a:lnTo>
                    <a:lnTo>
                      <a:pt x="211" y="311"/>
                    </a:lnTo>
                    <a:lnTo>
                      <a:pt x="217" y="317"/>
                    </a:lnTo>
                    <a:lnTo>
                      <a:pt x="217" y="269"/>
                    </a:lnTo>
                    <a:lnTo>
                      <a:pt x="223" y="269"/>
                    </a:lnTo>
                    <a:lnTo>
                      <a:pt x="223" y="138"/>
                    </a:lnTo>
                    <a:lnTo>
                      <a:pt x="229" y="161"/>
                    </a:lnTo>
                    <a:lnTo>
                      <a:pt x="229" y="191"/>
                    </a:lnTo>
                    <a:lnTo>
                      <a:pt x="229" y="96"/>
                    </a:lnTo>
                    <a:lnTo>
                      <a:pt x="235" y="144"/>
                    </a:lnTo>
                    <a:lnTo>
                      <a:pt x="235" y="191"/>
                    </a:lnTo>
                    <a:lnTo>
                      <a:pt x="241" y="191"/>
                    </a:lnTo>
                    <a:lnTo>
                      <a:pt x="241" y="257"/>
                    </a:lnTo>
                    <a:lnTo>
                      <a:pt x="247" y="209"/>
                    </a:lnTo>
                    <a:lnTo>
                      <a:pt x="247" y="221"/>
                    </a:lnTo>
                    <a:lnTo>
                      <a:pt x="247" y="191"/>
                    </a:lnTo>
                    <a:lnTo>
                      <a:pt x="247" y="197"/>
                    </a:lnTo>
                    <a:lnTo>
                      <a:pt x="253" y="251"/>
                    </a:lnTo>
                    <a:lnTo>
                      <a:pt x="253" y="227"/>
                    </a:lnTo>
                    <a:lnTo>
                      <a:pt x="253" y="257"/>
                    </a:lnTo>
                    <a:lnTo>
                      <a:pt x="259" y="287"/>
                    </a:lnTo>
                    <a:lnTo>
                      <a:pt x="259" y="257"/>
                    </a:lnTo>
                    <a:lnTo>
                      <a:pt x="259" y="263"/>
                    </a:lnTo>
                    <a:lnTo>
                      <a:pt x="265" y="245"/>
                    </a:lnTo>
                    <a:lnTo>
                      <a:pt x="265" y="263"/>
                    </a:lnTo>
                    <a:lnTo>
                      <a:pt x="265" y="209"/>
                    </a:lnTo>
                    <a:lnTo>
                      <a:pt x="265" y="245"/>
                    </a:lnTo>
                    <a:lnTo>
                      <a:pt x="271" y="245"/>
                    </a:lnTo>
                    <a:lnTo>
                      <a:pt x="271" y="281"/>
                    </a:lnTo>
                    <a:lnTo>
                      <a:pt x="271" y="275"/>
                    </a:lnTo>
                    <a:lnTo>
                      <a:pt x="277" y="311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4" name="Freeform 40">
                <a:extLst>
                  <a:ext uri="{FF2B5EF4-FFF2-40B4-BE49-F238E27FC236}">
                    <a16:creationId xmlns:a16="http://schemas.microsoft.com/office/drawing/2014/main" id="{8ECEF757-FA11-A34D-B693-CEDE0262B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" y="3317"/>
                <a:ext cx="469" cy="227"/>
              </a:xfrm>
              <a:custGeom>
                <a:avLst/>
                <a:gdLst>
                  <a:gd name="G0" fmla="+- 65506 0 0"/>
                  <a:gd name="G1" fmla="+- 6 0 0"/>
                  <a:gd name="G2" fmla="*/ 1 35729 45568"/>
                  <a:gd name="G3" fmla="*/ 1 13439 4556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293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1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6 w 259"/>
                  <a:gd name="T1" fmla="*/ 341 h 1507"/>
                  <a:gd name="T2" fmla="*/ 12 w 259"/>
                  <a:gd name="T3" fmla="*/ 257 h 1507"/>
                  <a:gd name="T4" fmla="*/ 18 w 259"/>
                  <a:gd name="T5" fmla="*/ 245 h 1507"/>
                  <a:gd name="T6" fmla="*/ 24 w 259"/>
                  <a:gd name="T7" fmla="*/ 215 h 1507"/>
                  <a:gd name="T8" fmla="*/ 30 w 259"/>
                  <a:gd name="T9" fmla="*/ 514 h 1507"/>
                  <a:gd name="T10" fmla="*/ 36 w 259"/>
                  <a:gd name="T11" fmla="*/ 269 h 1507"/>
                  <a:gd name="T12" fmla="*/ 42 w 259"/>
                  <a:gd name="T13" fmla="*/ 1136 h 1507"/>
                  <a:gd name="T14" fmla="*/ 48 w 259"/>
                  <a:gd name="T15" fmla="*/ 281 h 1507"/>
                  <a:gd name="T16" fmla="*/ 54 w 259"/>
                  <a:gd name="T17" fmla="*/ 60 h 1507"/>
                  <a:gd name="T18" fmla="*/ 60 w 259"/>
                  <a:gd name="T19" fmla="*/ 48 h 1507"/>
                  <a:gd name="T20" fmla="*/ 66 w 259"/>
                  <a:gd name="T21" fmla="*/ 185 h 1507"/>
                  <a:gd name="T22" fmla="*/ 78 w 259"/>
                  <a:gd name="T23" fmla="*/ 311 h 1507"/>
                  <a:gd name="T24" fmla="*/ 84 w 259"/>
                  <a:gd name="T25" fmla="*/ 299 h 1507"/>
                  <a:gd name="T26" fmla="*/ 90 w 259"/>
                  <a:gd name="T27" fmla="*/ 371 h 1507"/>
                  <a:gd name="T28" fmla="*/ 96 w 259"/>
                  <a:gd name="T29" fmla="*/ 407 h 1507"/>
                  <a:gd name="T30" fmla="*/ 102 w 259"/>
                  <a:gd name="T31" fmla="*/ 341 h 1507"/>
                  <a:gd name="T32" fmla="*/ 108 w 259"/>
                  <a:gd name="T33" fmla="*/ 389 h 1507"/>
                  <a:gd name="T34" fmla="*/ 108 w 259"/>
                  <a:gd name="T35" fmla="*/ 395 h 1507"/>
                  <a:gd name="T36" fmla="*/ 114 w 259"/>
                  <a:gd name="T37" fmla="*/ 371 h 1507"/>
                  <a:gd name="T38" fmla="*/ 120 w 259"/>
                  <a:gd name="T39" fmla="*/ 275 h 1507"/>
                  <a:gd name="T40" fmla="*/ 126 w 259"/>
                  <a:gd name="T41" fmla="*/ 263 h 1507"/>
                  <a:gd name="T42" fmla="*/ 132 w 259"/>
                  <a:gd name="T43" fmla="*/ 221 h 1507"/>
                  <a:gd name="T44" fmla="*/ 138 w 259"/>
                  <a:gd name="T45" fmla="*/ 269 h 1507"/>
                  <a:gd name="T46" fmla="*/ 144 w 259"/>
                  <a:gd name="T47" fmla="*/ 239 h 1507"/>
                  <a:gd name="T48" fmla="*/ 150 w 259"/>
                  <a:gd name="T49" fmla="*/ 550 h 1507"/>
                  <a:gd name="T50" fmla="*/ 156 w 259"/>
                  <a:gd name="T51" fmla="*/ 227 h 1507"/>
                  <a:gd name="T52" fmla="*/ 162 w 259"/>
                  <a:gd name="T53" fmla="*/ 245 h 1507"/>
                  <a:gd name="T54" fmla="*/ 168 w 259"/>
                  <a:gd name="T55" fmla="*/ 263 h 1507"/>
                  <a:gd name="T56" fmla="*/ 174 w 259"/>
                  <a:gd name="T57" fmla="*/ 233 h 1507"/>
                  <a:gd name="T58" fmla="*/ 180 w 259"/>
                  <a:gd name="T59" fmla="*/ 377 h 1507"/>
                  <a:gd name="T60" fmla="*/ 186 w 259"/>
                  <a:gd name="T61" fmla="*/ 317 h 1507"/>
                  <a:gd name="T62" fmla="*/ 193 w 259"/>
                  <a:gd name="T63" fmla="*/ 293 h 1507"/>
                  <a:gd name="T64" fmla="*/ 199 w 259"/>
                  <a:gd name="T65" fmla="*/ 305 h 1507"/>
                  <a:gd name="T66" fmla="*/ 205 w 259"/>
                  <a:gd name="T67" fmla="*/ 281 h 1507"/>
                  <a:gd name="T68" fmla="*/ 205 w 259"/>
                  <a:gd name="T69" fmla="*/ 317 h 1507"/>
                  <a:gd name="T70" fmla="*/ 211 w 259"/>
                  <a:gd name="T71" fmla="*/ 293 h 1507"/>
                  <a:gd name="T72" fmla="*/ 217 w 259"/>
                  <a:gd name="T73" fmla="*/ 209 h 1507"/>
                  <a:gd name="T74" fmla="*/ 223 w 259"/>
                  <a:gd name="T75" fmla="*/ 1429 h 1507"/>
                  <a:gd name="T76" fmla="*/ 235 w 259"/>
                  <a:gd name="T77" fmla="*/ 24 h 1507"/>
                  <a:gd name="T78" fmla="*/ 235 w 259"/>
                  <a:gd name="T79" fmla="*/ 36 h 1507"/>
                  <a:gd name="T80" fmla="*/ 241 w 259"/>
                  <a:gd name="T81" fmla="*/ 96 h 1507"/>
                  <a:gd name="T82" fmla="*/ 253 w 259"/>
                  <a:gd name="T83" fmla="*/ 251 h 1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507">
                    <a:moveTo>
                      <a:pt x="0" y="317"/>
                    </a:moveTo>
                    <a:lnTo>
                      <a:pt x="0" y="347"/>
                    </a:lnTo>
                    <a:lnTo>
                      <a:pt x="6" y="341"/>
                    </a:lnTo>
                    <a:lnTo>
                      <a:pt x="6" y="263"/>
                    </a:lnTo>
                    <a:lnTo>
                      <a:pt x="12" y="251"/>
                    </a:lnTo>
                    <a:lnTo>
                      <a:pt x="12" y="257"/>
                    </a:lnTo>
                    <a:lnTo>
                      <a:pt x="12" y="233"/>
                    </a:lnTo>
                    <a:lnTo>
                      <a:pt x="12" y="251"/>
                    </a:lnTo>
                    <a:lnTo>
                      <a:pt x="18" y="245"/>
                    </a:lnTo>
                    <a:lnTo>
                      <a:pt x="18" y="197"/>
                    </a:lnTo>
                    <a:lnTo>
                      <a:pt x="18" y="227"/>
                    </a:lnTo>
                    <a:lnTo>
                      <a:pt x="24" y="215"/>
                    </a:lnTo>
                    <a:lnTo>
                      <a:pt x="24" y="293"/>
                    </a:lnTo>
                    <a:lnTo>
                      <a:pt x="30" y="347"/>
                    </a:lnTo>
                    <a:lnTo>
                      <a:pt x="30" y="514"/>
                    </a:lnTo>
                    <a:lnTo>
                      <a:pt x="30" y="185"/>
                    </a:lnTo>
                    <a:lnTo>
                      <a:pt x="36" y="161"/>
                    </a:lnTo>
                    <a:lnTo>
                      <a:pt x="36" y="269"/>
                    </a:lnTo>
                    <a:lnTo>
                      <a:pt x="36" y="215"/>
                    </a:lnTo>
                    <a:lnTo>
                      <a:pt x="42" y="239"/>
                    </a:lnTo>
                    <a:lnTo>
                      <a:pt x="42" y="1136"/>
                    </a:lnTo>
                    <a:lnTo>
                      <a:pt x="48" y="1339"/>
                    </a:lnTo>
                    <a:lnTo>
                      <a:pt x="48" y="1507"/>
                    </a:lnTo>
                    <a:lnTo>
                      <a:pt x="48" y="281"/>
                    </a:lnTo>
                    <a:lnTo>
                      <a:pt x="54" y="96"/>
                    </a:lnTo>
                    <a:lnTo>
                      <a:pt x="54" y="0"/>
                    </a:lnTo>
                    <a:lnTo>
                      <a:pt x="54" y="60"/>
                    </a:lnTo>
                    <a:lnTo>
                      <a:pt x="60" y="54"/>
                    </a:lnTo>
                    <a:lnTo>
                      <a:pt x="60" y="114"/>
                    </a:lnTo>
                    <a:lnTo>
                      <a:pt x="60" y="48"/>
                    </a:lnTo>
                    <a:lnTo>
                      <a:pt x="60" y="90"/>
                    </a:lnTo>
                    <a:lnTo>
                      <a:pt x="66" y="78"/>
                    </a:lnTo>
                    <a:lnTo>
                      <a:pt x="66" y="185"/>
                    </a:lnTo>
                    <a:lnTo>
                      <a:pt x="72" y="203"/>
                    </a:lnTo>
                    <a:lnTo>
                      <a:pt x="72" y="263"/>
                    </a:lnTo>
                    <a:lnTo>
                      <a:pt x="78" y="311"/>
                    </a:lnTo>
                    <a:lnTo>
                      <a:pt x="78" y="287"/>
                    </a:lnTo>
                    <a:lnTo>
                      <a:pt x="78" y="323"/>
                    </a:lnTo>
                    <a:lnTo>
                      <a:pt x="84" y="299"/>
                    </a:lnTo>
                    <a:lnTo>
                      <a:pt x="84" y="287"/>
                    </a:lnTo>
                    <a:lnTo>
                      <a:pt x="84" y="365"/>
                    </a:lnTo>
                    <a:lnTo>
                      <a:pt x="90" y="371"/>
                    </a:lnTo>
                    <a:lnTo>
                      <a:pt x="90" y="335"/>
                    </a:lnTo>
                    <a:lnTo>
                      <a:pt x="96" y="359"/>
                    </a:lnTo>
                    <a:lnTo>
                      <a:pt x="96" y="407"/>
                    </a:lnTo>
                    <a:lnTo>
                      <a:pt x="96" y="353"/>
                    </a:lnTo>
                    <a:lnTo>
                      <a:pt x="96" y="359"/>
                    </a:lnTo>
                    <a:lnTo>
                      <a:pt x="102" y="341"/>
                    </a:lnTo>
                    <a:lnTo>
                      <a:pt x="102" y="311"/>
                    </a:lnTo>
                    <a:lnTo>
                      <a:pt x="102" y="371"/>
                    </a:lnTo>
                    <a:lnTo>
                      <a:pt x="108" y="389"/>
                    </a:lnTo>
                    <a:lnTo>
                      <a:pt x="108" y="425"/>
                    </a:lnTo>
                    <a:lnTo>
                      <a:pt x="108" y="383"/>
                    </a:lnTo>
                    <a:lnTo>
                      <a:pt x="108" y="395"/>
                    </a:lnTo>
                    <a:lnTo>
                      <a:pt x="114" y="383"/>
                    </a:lnTo>
                    <a:lnTo>
                      <a:pt x="114" y="401"/>
                    </a:lnTo>
                    <a:lnTo>
                      <a:pt x="114" y="371"/>
                    </a:lnTo>
                    <a:lnTo>
                      <a:pt x="120" y="395"/>
                    </a:lnTo>
                    <a:lnTo>
                      <a:pt x="120" y="401"/>
                    </a:lnTo>
                    <a:lnTo>
                      <a:pt x="120" y="275"/>
                    </a:lnTo>
                    <a:lnTo>
                      <a:pt x="126" y="293"/>
                    </a:lnTo>
                    <a:lnTo>
                      <a:pt x="126" y="221"/>
                    </a:lnTo>
                    <a:lnTo>
                      <a:pt x="126" y="263"/>
                    </a:lnTo>
                    <a:lnTo>
                      <a:pt x="132" y="245"/>
                    </a:lnTo>
                    <a:lnTo>
                      <a:pt x="132" y="251"/>
                    </a:lnTo>
                    <a:lnTo>
                      <a:pt x="132" y="221"/>
                    </a:lnTo>
                    <a:lnTo>
                      <a:pt x="138" y="221"/>
                    </a:lnTo>
                    <a:lnTo>
                      <a:pt x="138" y="269"/>
                    </a:lnTo>
                    <a:lnTo>
                      <a:pt x="138" y="221"/>
                    </a:lnTo>
                    <a:lnTo>
                      <a:pt x="144" y="251"/>
                    </a:lnTo>
                    <a:lnTo>
                      <a:pt x="144" y="239"/>
                    </a:lnTo>
                    <a:lnTo>
                      <a:pt x="144" y="413"/>
                    </a:lnTo>
                    <a:lnTo>
                      <a:pt x="150" y="514"/>
                    </a:lnTo>
                    <a:lnTo>
                      <a:pt x="150" y="550"/>
                    </a:lnTo>
                    <a:lnTo>
                      <a:pt x="150" y="156"/>
                    </a:lnTo>
                    <a:lnTo>
                      <a:pt x="150" y="191"/>
                    </a:lnTo>
                    <a:lnTo>
                      <a:pt x="156" y="227"/>
                    </a:lnTo>
                    <a:lnTo>
                      <a:pt x="156" y="269"/>
                    </a:lnTo>
                    <a:lnTo>
                      <a:pt x="156" y="251"/>
                    </a:lnTo>
                    <a:lnTo>
                      <a:pt x="162" y="245"/>
                    </a:lnTo>
                    <a:lnTo>
                      <a:pt x="162" y="275"/>
                    </a:lnTo>
                    <a:lnTo>
                      <a:pt x="168" y="293"/>
                    </a:lnTo>
                    <a:lnTo>
                      <a:pt x="168" y="263"/>
                    </a:lnTo>
                    <a:lnTo>
                      <a:pt x="168" y="281"/>
                    </a:lnTo>
                    <a:lnTo>
                      <a:pt x="174" y="263"/>
                    </a:lnTo>
                    <a:lnTo>
                      <a:pt x="174" y="233"/>
                    </a:lnTo>
                    <a:lnTo>
                      <a:pt x="174" y="335"/>
                    </a:lnTo>
                    <a:lnTo>
                      <a:pt x="180" y="347"/>
                    </a:lnTo>
                    <a:lnTo>
                      <a:pt x="180" y="377"/>
                    </a:lnTo>
                    <a:lnTo>
                      <a:pt x="180" y="347"/>
                    </a:lnTo>
                    <a:lnTo>
                      <a:pt x="186" y="377"/>
                    </a:lnTo>
                    <a:lnTo>
                      <a:pt x="186" y="317"/>
                    </a:lnTo>
                    <a:lnTo>
                      <a:pt x="186" y="323"/>
                    </a:lnTo>
                    <a:lnTo>
                      <a:pt x="193" y="323"/>
                    </a:lnTo>
                    <a:lnTo>
                      <a:pt x="193" y="293"/>
                    </a:lnTo>
                    <a:lnTo>
                      <a:pt x="193" y="299"/>
                    </a:lnTo>
                    <a:lnTo>
                      <a:pt x="199" y="299"/>
                    </a:lnTo>
                    <a:lnTo>
                      <a:pt x="199" y="305"/>
                    </a:lnTo>
                    <a:lnTo>
                      <a:pt x="199" y="269"/>
                    </a:lnTo>
                    <a:lnTo>
                      <a:pt x="199" y="287"/>
                    </a:lnTo>
                    <a:lnTo>
                      <a:pt x="205" y="281"/>
                    </a:lnTo>
                    <a:lnTo>
                      <a:pt x="205" y="323"/>
                    </a:lnTo>
                    <a:lnTo>
                      <a:pt x="205" y="275"/>
                    </a:lnTo>
                    <a:lnTo>
                      <a:pt x="205" y="317"/>
                    </a:lnTo>
                    <a:lnTo>
                      <a:pt x="211" y="311"/>
                    </a:lnTo>
                    <a:lnTo>
                      <a:pt x="211" y="323"/>
                    </a:lnTo>
                    <a:lnTo>
                      <a:pt x="211" y="293"/>
                    </a:lnTo>
                    <a:lnTo>
                      <a:pt x="211" y="299"/>
                    </a:lnTo>
                    <a:lnTo>
                      <a:pt x="217" y="287"/>
                    </a:lnTo>
                    <a:lnTo>
                      <a:pt x="217" y="209"/>
                    </a:lnTo>
                    <a:lnTo>
                      <a:pt x="217" y="251"/>
                    </a:lnTo>
                    <a:lnTo>
                      <a:pt x="223" y="383"/>
                    </a:lnTo>
                    <a:lnTo>
                      <a:pt x="223" y="1429"/>
                    </a:lnTo>
                    <a:lnTo>
                      <a:pt x="229" y="1417"/>
                    </a:lnTo>
                    <a:lnTo>
                      <a:pt x="229" y="90"/>
                    </a:lnTo>
                    <a:lnTo>
                      <a:pt x="235" y="24"/>
                    </a:lnTo>
                    <a:lnTo>
                      <a:pt x="235" y="54"/>
                    </a:lnTo>
                    <a:lnTo>
                      <a:pt x="235" y="18"/>
                    </a:lnTo>
                    <a:lnTo>
                      <a:pt x="235" y="36"/>
                    </a:lnTo>
                    <a:lnTo>
                      <a:pt x="241" y="78"/>
                    </a:lnTo>
                    <a:lnTo>
                      <a:pt x="241" y="72"/>
                    </a:lnTo>
                    <a:lnTo>
                      <a:pt x="241" y="96"/>
                    </a:lnTo>
                    <a:lnTo>
                      <a:pt x="247" y="102"/>
                    </a:lnTo>
                    <a:lnTo>
                      <a:pt x="247" y="215"/>
                    </a:lnTo>
                    <a:lnTo>
                      <a:pt x="253" y="251"/>
                    </a:lnTo>
                    <a:lnTo>
                      <a:pt x="253" y="299"/>
                    </a:lnTo>
                    <a:lnTo>
                      <a:pt x="259" y="293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5" name="Freeform 41">
                <a:extLst>
                  <a:ext uri="{FF2B5EF4-FFF2-40B4-BE49-F238E27FC236}">
                    <a16:creationId xmlns:a16="http://schemas.microsoft.com/office/drawing/2014/main" id="{B9BE3D40-8527-C54D-8E5F-B8BC81A5F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3" y="3320"/>
                <a:ext cx="469" cy="205"/>
              </a:xfrm>
              <a:custGeom>
                <a:avLst/>
                <a:gdLst>
                  <a:gd name="G0" fmla="+- 66 0 0"/>
                  <a:gd name="G1" fmla="+- 65500 0 0"/>
                  <a:gd name="G2" fmla="+- 12 0 0"/>
                  <a:gd name="G3" fmla="*/ 1 52771 5120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275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287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0 w 259"/>
                  <a:gd name="T1" fmla="*/ 287 h 1363"/>
                  <a:gd name="T2" fmla="*/ 12 w 259"/>
                  <a:gd name="T3" fmla="*/ 365 h 1363"/>
                  <a:gd name="T4" fmla="*/ 18 w 259"/>
                  <a:gd name="T5" fmla="*/ 275 h 1363"/>
                  <a:gd name="T6" fmla="*/ 24 w 259"/>
                  <a:gd name="T7" fmla="*/ 317 h 1363"/>
                  <a:gd name="T8" fmla="*/ 30 w 259"/>
                  <a:gd name="T9" fmla="*/ 347 h 1363"/>
                  <a:gd name="T10" fmla="*/ 36 w 259"/>
                  <a:gd name="T11" fmla="*/ 293 h 1363"/>
                  <a:gd name="T12" fmla="*/ 36 w 259"/>
                  <a:gd name="T13" fmla="*/ 269 h 1363"/>
                  <a:gd name="T14" fmla="*/ 42 w 259"/>
                  <a:gd name="T15" fmla="*/ 221 h 1363"/>
                  <a:gd name="T16" fmla="*/ 48 w 259"/>
                  <a:gd name="T17" fmla="*/ 197 h 1363"/>
                  <a:gd name="T18" fmla="*/ 54 w 259"/>
                  <a:gd name="T19" fmla="*/ 185 h 1363"/>
                  <a:gd name="T20" fmla="*/ 60 w 259"/>
                  <a:gd name="T21" fmla="*/ 191 h 1363"/>
                  <a:gd name="T22" fmla="*/ 72 w 259"/>
                  <a:gd name="T23" fmla="*/ 215 h 1363"/>
                  <a:gd name="T24" fmla="*/ 78 w 259"/>
                  <a:gd name="T25" fmla="*/ 209 h 1363"/>
                  <a:gd name="T26" fmla="*/ 78 w 259"/>
                  <a:gd name="T27" fmla="*/ 245 h 1363"/>
                  <a:gd name="T28" fmla="*/ 84 w 259"/>
                  <a:gd name="T29" fmla="*/ 227 h 1363"/>
                  <a:gd name="T30" fmla="*/ 90 w 259"/>
                  <a:gd name="T31" fmla="*/ 269 h 1363"/>
                  <a:gd name="T32" fmla="*/ 96 w 259"/>
                  <a:gd name="T33" fmla="*/ 257 h 1363"/>
                  <a:gd name="T34" fmla="*/ 102 w 259"/>
                  <a:gd name="T35" fmla="*/ 251 h 1363"/>
                  <a:gd name="T36" fmla="*/ 108 w 259"/>
                  <a:gd name="T37" fmla="*/ 395 h 1363"/>
                  <a:gd name="T38" fmla="*/ 114 w 259"/>
                  <a:gd name="T39" fmla="*/ 233 h 1363"/>
                  <a:gd name="T40" fmla="*/ 120 w 259"/>
                  <a:gd name="T41" fmla="*/ 371 h 1363"/>
                  <a:gd name="T42" fmla="*/ 126 w 259"/>
                  <a:gd name="T43" fmla="*/ 120 h 1363"/>
                  <a:gd name="T44" fmla="*/ 132 w 259"/>
                  <a:gd name="T45" fmla="*/ 257 h 1363"/>
                  <a:gd name="T46" fmla="*/ 138 w 259"/>
                  <a:gd name="T47" fmla="*/ 287 h 1363"/>
                  <a:gd name="T48" fmla="*/ 150 w 259"/>
                  <a:gd name="T49" fmla="*/ 305 h 1363"/>
                  <a:gd name="T50" fmla="*/ 156 w 259"/>
                  <a:gd name="T51" fmla="*/ 149 h 1363"/>
                  <a:gd name="T52" fmla="*/ 162 w 259"/>
                  <a:gd name="T53" fmla="*/ 24 h 1363"/>
                  <a:gd name="T54" fmla="*/ 168 w 259"/>
                  <a:gd name="T55" fmla="*/ 54 h 1363"/>
                  <a:gd name="T56" fmla="*/ 174 w 259"/>
                  <a:gd name="T57" fmla="*/ 137 h 1363"/>
                  <a:gd name="T58" fmla="*/ 180 w 259"/>
                  <a:gd name="T59" fmla="*/ 227 h 1363"/>
                  <a:gd name="T60" fmla="*/ 186 w 259"/>
                  <a:gd name="T61" fmla="*/ 281 h 1363"/>
                  <a:gd name="T62" fmla="*/ 193 w 259"/>
                  <a:gd name="T63" fmla="*/ 287 h 1363"/>
                  <a:gd name="T64" fmla="*/ 199 w 259"/>
                  <a:gd name="T65" fmla="*/ 287 h 1363"/>
                  <a:gd name="T66" fmla="*/ 205 w 259"/>
                  <a:gd name="T67" fmla="*/ 347 h 1363"/>
                  <a:gd name="T68" fmla="*/ 211 w 259"/>
                  <a:gd name="T69" fmla="*/ 395 h 1363"/>
                  <a:gd name="T70" fmla="*/ 217 w 259"/>
                  <a:gd name="T71" fmla="*/ 365 h 1363"/>
                  <a:gd name="T72" fmla="*/ 223 w 259"/>
                  <a:gd name="T73" fmla="*/ 347 h 1363"/>
                  <a:gd name="T74" fmla="*/ 229 w 259"/>
                  <a:gd name="T75" fmla="*/ 215 h 1363"/>
                  <a:gd name="T76" fmla="*/ 235 w 259"/>
                  <a:gd name="T77" fmla="*/ 179 h 1363"/>
                  <a:gd name="T78" fmla="*/ 241 w 259"/>
                  <a:gd name="T79" fmla="*/ 442 h 1363"/>
                  <a:gd name="T80" fmla="*/ 247 w 259"/>
                  <a:gd name="T81" fmla="*/ 143 h 1363"/>
                  <a:gd name="T82" fmla="*/ 253 w 259"/>
                  <a:gd name="T83" fmla="*/ 245 h 1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363">
                    <a:moveTo>
                      <a:pt x="0" y="269"/>
                    </a:moveTo>
                    <a:lnTo>
                      <a:pt x="0" y="203"/>
                    </a:lnTo>
                    <a:lnTo>
                      <a:pt x="0" y="287"/>
                    </a:lnTo>
                    <a:lnTo>
                      <a:pt x="6" y="329"/>
                    </a:lnTo>
                    <a:lnTo>
                      <a:pt x="6" y="568"/>
                    </a:lnTo>
                    <a:lnTo>
                      <a:pt x="12" y="365"/>
                    </a:lnTo>
                    <a:lnTo>
                      <a:pt x="12" y="227"/>
                    </a:lnTo>
                    <a:lnTo>
                      <a:pt x="12" y="299"/>
                    </a:lnTo>
                    <a:lnTo>
                      <a:pt x="18" y="275"/>
                    </a:lnTo>
                    <a:lnTo>
                      <a:pt x="18" y="335"/>
                    </a:lnTo>
                    <a:lnTo>
                      <a:pt x="24" y="347"/>
                    </a:lnTo>
                    <a:lnTo>
                      <a:pt x="24" y="317"/>
                    </a:lnTo>
                    <a:lnTo>
                      <a:pt x="24" y="359"/>
                    </a:lnTo>
                    <a:lnTo>
                      <a:pt x="30" y="335"/>
                    </a:lnTo>
                    <a:lnTo>
                      <a:pt x="30" y="347"/>
                    </a:lnTo>
                    <a:lnTo>
                      <a:pt x="30" y="317"/>
                    </a:lnTo>
                    <a:lnTo>
                      <a:pt x="36" y="293"/>
                    </a:lnTo>
                    <a:lnTo>
                      <a:pt x="36" y="311"/>
                    </a:lnTo>
                    <a:lnTo>
                      <a:pt x="36" y="251"/>
                    </a:lnTo>
                    <a:lnTo>
                      <a:pt x="36" y="269"/>
                    </a:lnTo>
                    <a:lnTo>
                      <a:pt x="42" y="275"/>
                    </a:lnTo>
                    <a:lnTo>
                      <a:pt x="42" y="185"/>
                    </a:lnTo>
                    <a:lnTo>
                      <a:pt x="42" y="221"/>
                    </a:lnTo>
                    <a:lnTo>
                      <a:pt x="48" y="197"/>
                    </a:lnTo>
                    <a:lnTo>
                      <a:pt x="48" y="161"/>
                    </a:lnTo>
                    <a:lnTo>
                      <a:pt x="48" y="197"/>
                    </a:lnTo>
                    <a:lnTo>
                      <a:pt x="54" y="173"/>
                    </a:lnTo>
                    <a:lnTo>
                      <a:pt x="54" y="191"/>
                    </a:lnTo>
                    <a:lnTo>
                      <a:pt x="54" y="185"/>
                    </a:lnTo>
                    <a:lnTo>
                      <a:pt x="60" y="191"/>
                    </a:lnTo>
                    <a:lnTo>
                      <a:pt x="60" y="173"/>
                    </a:lnTo>
                    <a:lnTo>
                      <a:pt x="60" y="191"/>
                    </a:lnTo>
                    <a:lnTo>
                      <a:pt x="66" y="209"/>
                    </a:lnTo>
                    <a:lnTo>
                      <a:pt x="66" y="239"/>
                    </a:lnTo>
                    <a:lnTo>
                      <a:pt x="72" y="215"/>
                    </a:lnTo>
                    <a:lnTo>
                      <a:pt x="72" y="197"/>
                    </a:lnTo>
                    <a:lnTo>
                      <a:pt x="72" y="215"/>
                    </a:lnTo>
                    <a:lnTo>
                      <a:pt x="78" y="209"/>
                    </a:lnTo>
                    <a:lnTo>
                      <a:pt x="78" y="257"/>
                    </a:lnTo>
                    <a:lnTo>
                      <a:pt x="78" y="203"/>
                    </a:lnTo>
                    <a:lnTo>
                      <a:pt x="78" y="245"/>
                    </a:lnTo>
                    <a:lnTo>
                      <a:pt x="84" y="251"/>
                    </a:lnTo>
                    <a:lnTo>
                      <a:pt x="84" y="221"/>
                    </a:lnTo>
                    <a:lnTo>
                      <a:pt x="84" y="227"/>
                    </a:lnTo>
                    <a:lnTo>
                      <a:pt x="90" y="239"/>
                    </a:lnTo>
                    <a:lnTo>
                      <a:pt x="90" y="287"/>
                    </a:lnTo>
                    <a:lnTo>
                      <a:pt x="90" y="269"/>
                    </a:lnTo>
                    <a:lnTo>
                      <a:pt x="96" y="251"/>
                    </a:lnTo>
                    <a:lnTo>
                      <a:pt x="96" y="233"/>
                    </a:lnTo>
                    <a:lnTo>
                      <a:pt x="96" y="257"/>
                    </a:lnTo>
                    <a:lnTo>
                      <a:pt x="102" y="257"/>
                    </a:lnTo>
                    <a:lnTo>
                      <a:pt x="102" y="287"/>
                    </a:lnTo>
                    <a:lnTo>
                      <a:pt x="102" y="251"/>
                    </a:lnTo>
                    <a:lnTo>
                      <a:pt x="102" y="257"/>
                    </a:lnTo>
                    <a:lnTo>
                      <a:pt x="108" y="293"/>
                    </a:lnTo>
                    <a:lnTo>
                      <a:pt x="108" y="395"/>
                    </a:lnTo>
                    <a:lnTo>
                      <a:pt x="108" y="377"/>
                    </a:lnTo>
                    <a:lnTo>
                      <a:pt x="114" y="371"/>
                    </a:lnTo>
                    <a:lnTo>
                      <a:pt x="114" y="233"/>
                    </a:lnTo>
                    <a:lnTo>
                      <a:pt x="114" y="281"/>
                    </a:lnTo>
                    <a:lnTo>
                      <a:pt x="120" y="293"/>
                    </a:lnTo>
                    <a:lnTo>
                      <a:pt x="120" y="371"/>
                    </a:lnTo>
                    <a:lnTo>
                      <a:pt x="126" y="484"/>
                    </a:lnTo>
                    <a:lnTo>
                      <a:pt x="126" y="520"/>
                    </a:lnTo>
                    <a:lnTo>
                      <a:pt x="126" y="120"/>
                    </a:lnTo>
                    <a:lnTo>
                      <a:pt x="126" y="155"/>
                    </a:lnTo>
                    <a:lnTo>
                      <a:pt x="132" y="185"/>
                    </a:lnTo>
                    <a:lnTo>
                      <a:pt x="132" y="257"/>
                    </a:lnTo>
                    <a:lnTo>
                      <a:pt x="132" y="239"/>
                    </a:lnTo>
                    <a:lnTo>
                      <a:pt x="138" y="191"/>
                    </a:lnTo>
                    <a:lnTo>
                      <a:pt x="138" y="287"/>
                    </a:lnTo>
                    <a:lnTo>
                      <a:pt x="144" y="257"/>
                    </a:lnTo>
                    <a:lnTo>
                      <a:pt x="144" y="191"/>
                    </a:lnTo>
                    <a:lnTo>
                      <a:pt x="150" y="305"/>
                    </a:lnTo>
                    <a:lnTo>
                      <a:pt x="150" y="1363"/>
                    </a:lnTo>
                    <a:lnTo>
                      <a:pt x="156" y="1363"/>
                    </a:lnTo>
                    <a:lnTo>
                      <a:pt x="156" y="149"/>
                    </a:lnTo>
                    <a:lnTo>
                      <a:pt x="162" y="78"/>
                    </a:lnTo>
                    <a:lnTo>
                      <a:pt x="162" y="0"/>
                    </a:lnTo>
                    <a:lnTo>
                      <a:pt x="162" y="24"/>
                    </a:lnTo>
                    <a:lnTo>
                      <a:pt x="168" y="48"/>
                    </a:lnTo>
                    <a:lnTo>
                      <a:pt x="168" y="60"/>
                    </a:lnTo>
                    <a:lnTo>
                      <a:pt x="168" y="54"/>
                    </a:lnTo>
                    <a:lnTo>
                      <a:pt x="174" y="96"/>
                    </a:lnTo>
                    <a:lnTo>
                      <a:pt x="174" y="179"/>
                    </a:lnTo>
                    <a:lnTo>
                      <a:pt x="174" y="137"/>
                    </a:lnTo>
                    <a:lnTo>
                      <a:pt x="180" y="185"/>
                    </a:lnTo>
                    <a:lnTo>
                      <a:pt x="180" y="233"/>
                    </a:lnTo>
                    <a:lnTo>
                      <a:pt x="180" y="227"/>
                    </a:lnTo>
                    <a:lnTo>
                      <a:pt x="186" y="245"/>
                    </a:lnTo>
                    <a:lnTo>
                      <a:pt x="186" y="227"/>
                    </a:lnTo>
                    <a:lnTo>
                      <a:pt x="186" y="281"/>
                    </a:lnTo>
                    <a:lnTo>
                      <a:pt x="193" y="293"/>
                    </a:lnTo>
                    <a:lnTo>
                      <a:pt x="193" y="305"/>
                    </a:lnTo>
                    <a:lnTo>
                      <a:pt x="193" y="287"/>
                    </a:lnTo>
                    <a:lnTo>
                      <a:pt x="193" y="305"/>
                    </a:lnTo>
                    <a:lnTo>
                      <a:pt x="199" y="311"/>
                    </a:lnTo>
                    <a:lnTo>
                      <a:pt x="199" y="287"/>
                    </a:lnTo>
                    <a:lnTo>
                      <a:pt x="199" y="383"/>
                    </a:lnTo>
                    <a:lnTo>
                      <a:pt x="205" y="371"/>
                    </a:lnTo>
                    <a:lnTo>
                      <a:pt x="205" y="347"/>
                    </a:lnTo>
                    <a:lnTo>
                      <a:pt x="205" y="359"/>
                    </a:lnTo>
                    <a:lnTo>
                      <a:pt x="211" y="353"/>
                    </a:lnTo>
                    <a:lnTo>
                      <a:pt x="211" y="395"/>
                    </a:lnTo>
                    <a:lnTo>
                      <a:pt x="217" y="407"/>
                    </a:lnTo>
                    <a:lnTo>
                      <a:pt x="217" y="323"/>
                    </a:lnTo>
                    <a:lnTo>
                      <a:pt x="217" y="365"/>
                    </a:lnTo>
                    <a:lnTo>
                      <a:pt x="223" y="377"/>
                    </a:lnTo>
                    <a:lnTo>
                      <a:pt x="223" y="383"/>
                    </a:lnTo>
                    <a:lnTo>
                      <a:pt x="223" y="347"/>
                    </a:lnTo>
                    <a:lnTo>
                      <a:pt x="223" y="359"/>
                    </a:lnTo>
                    <a:lnTo>
                      <a:pt x="229" y="335"/>
                    </a:lnTo>
                    <a:lnTo>
                      <a:pt x="229" y="215"/>
                    </a:lnTo>
                    <a:lnTo>
                      <a:pt x="229" y="227"/>
                    </a:lnTo>
                    <a:lnTo>
                      <a:pt x="235" y="251"/>
                    </a:lnTo>
                    <a:lnTo>
                      <a:pt x="235" y="179"/>
                    </a:lnTo>
                    <a:lnTo>
                      <a:pt x="235" y="191"/>
                    </a:lnTo>
                    <a:lnTo>
                      <a:pt x="241" y="233"/>
                    </a:lnTo>
                    <a:lnTo>
                      <a:pt x="241" y="442"/>
                    </a:lnTo>
                    <a:lnTo>
                      <a:pt x="241" y="407"/>
                    </a:lnTo>
                    <a:lnTo>
                      <a:pt x="247" y="197"/>
                    </a:lnTo>
                    <a:lnTo>
                      <a:pt x="247" y="143"/>
                    </a:lnTo>
                    <a:lnTo>
                      <a:pt x="247" y="245"/>
                    </a:lnTo>
                    <a:lnTo>
                      <a:pt x="253" y="269"/>
                    </a:lnTo>
                    <a:lnTo>
                      <a:pt x="253" y="245"/>
                    </a:lnTo>
                    <a:lnTo>
                      <a:pt x="253" y="281"/>
                    </a:lnTo>
                    <a:lnTo>
                      <a:pt x="259" y="275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6" name="Freeform 42">
                <a:extLst>
                  <a:ext uri="{FF2B5EF4-FFF2-40B4-BE49-F238E27FC236}">
                    <a16:creationId xmlns:a16="http://schemas.microsoft.com/office/drawing/2014/main" id="{73FD9096-1CB3-154C-8977-CA8589B90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3326"/>
                <a:ext cx="469" cy="224"/>
              </a:xfrm>
              <a:custGeom>
                <a:avLst/>
                <a:gdLst>
                  <a:gd name="G0" fmla="+- 36 0 0"/>
                  <a:gd name="G1" fmla="+- 65500 0 0"/>
                  <a:gd name="G2" fmla="+- 12 0 0"/>
                  <a:gd name="G3" fmla="*/ 1 15753 60544"/>
                  <a:gd name="G4" fmla="*/ 1 43185 6054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329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245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0 w 259"/>
                  <a:gd name="T1" fmla="*/ 245 h 1489"/>
                  <a:gd name="T2" fmla="*/ 12 w 259"/>
                  <a:gd name="T3" fmla="*/ 239 h 1489"/>
                  <a:gd name="T4" fmla="*/ 12 w 259"/>
                  <a:gd name="T5" fmla="*/ 221 h 1489"/>
                  <a:gd name="T6" fmla="*/ 18 w 259"/>
                  <a:gd name="T7" fmla="*/ 233 h 1489"/>
                  <a:gd name="T8" fmla="*/ 24 w 259"/>
                  <a:gd name="T9" fmla="*/ 263 h 1489"/>
                  <a:gd name="T10" fmla="*/ 30 w 259"/>
                  <a:gd name="T11" fmla="*/ 215 h 1489"/>
                  <a:gd name="T12" fmla="*/ 36 w 259"/>
                  <a:gd name="T13" fmla="*/ 347 h 1489"/>
                  <a:gd name="T14" fmla="*/ 42 w 259"/>
                  <a:gd name="T15" fmla="*/ 347 h 1489"/>
                  <a:gd name="T16" fmla="*/ 48 w 259"/>
                  <a:gd name="T17" fmla="*/ 323 h 1489"/>
                  <a:gd name="T18" fmla="*/ 60 w 259"/>
                  <a:gd name="T19" fmla="*/ 281 h 1489"/>
                  <a:gd name="T20" fmla="*/ 60 w 259"/>
                  <a:gd name="T21" fmla="*/ 287 h 1489"/>
                  <a:gd name="T22" fmla="*/ 66 w 259"/>
                  <a:gd name="T23" fmla="*/ 275 h 1489"/>
                  <a:gd name="T24" fmla="*/ 72 w 259"/>
                  <a:gd name="T25" fmla="*/ 233 h 1489"/>
                  <a:gd name="T26" fmla="*/ 84 w 259"/>
                  <a:gd name="T27" fmla="*/ 759 h 1489"/>
                  <a:gd name="T28" fmla="*/ 90 w 259"/>
                  <a:gd name="T29" fmla="*/ 837 h 1489"/>
                  <a:gd name="T30" fmla="*/ 96 w 259"/>
                  <a:gd name="T31" fmla="*/ 42 h 1489"/>
                  <a:gd name="T32" fmla="*/ 102 w 259"/>
                  <a:gd name="T33" fmla="*/ 245 h 1489"/>
                  <a:gd name="T34" fmla="*/ 102 w 259"/>
                  <a:gd name="T35" fmla="*/ 42 h 1489"/>
                  <a:gd name="T36" fmla="*/ 108 w 259"/>
                  <a:gd name="T37" fmla="*/ 149 h 1489"/>
                  <a:gd name="T38" fmla="*/ 114 w 259"/>
                  <a:gd name="T39" fmla="*/ 227 h 1489"/>
                  <a:gd name="T40" fmla="*/ 120 w 259"/>
                  <a:gd name="T41" fmla="*/ 287 h 1489"/>
                  <a:gd name="T42" fmla="*/ 126 w 259"/>
                  <a:gd name="T43" fmla="*/ 359 h 1489"/>
                  <a:gd name="T44" fmla="*/ 132 w 259"/>
                  <a:gd name="T45" fmla="*/ 359 h 1489"/>
                  <a:gd name="T46" fmla="*/ 138 w 259"/>
                  <a:gd name="T47" fmla="*/ 412 h 1489"/>
                  <a:gd name="T48" fmla="*/ 144 w 259"/>
                  <a:gd name="T49" fmla="*/ 442 h 1489"/>
                  <a:gd name="T50" fmla="*/ 150 w 259"/>
                  <a:gd name="T51" fmla="*/ 406 h 1489"/>
                  <a:gd name="T52" fmla="*/ 156 w 259"/>
                  <a:gd name="T53" fmla="*/ 323 h 1489"/>
                  <a:gd name="T54" fmla="*/ 168 w 259"/>
                  <a:gd name="T55" fmla="*/ 197 h 1489"/>
                  <a:gd name="T56" fmla="*/ 174 w 259"/>
                  <a:gd name="T57" fmla="*/ 227 h 1489"/>
                  <a:gd name="T58" fmla="*/ 174 w 259"/>
                  <a:gd name="T59" fmla="*/ 197 h 1489"/>
                  <a:gd name="T60" fmla="*/ 180 w 259"/>
                  <a:gd name="T61" fmla="*/ 269 h 1489"/>
                  <a:gd name="T62" fmla="*/ 193 w 259"/>
                  <a:gd name="T63" fmla="*/ 281 h 1489"/>
                  <a:gd name="T64" fmla="*/ 199 w 259"/>
                  <a:gd name="T65" fmla="*/ 275 h 1489"/>
                  <a:gd name="T66" fmla="*/ 205 w 259"/>
                  <a:gd name="T67" fmla="*/ 263 h 1489"/>
                  <a:gd name="T68" fmla="*/ 211 w 259"/>
                  <a:gd name="T69" fmla="*/ 323 h 1489"/>
                  <a:gd name="T70" fmla="*/ 217 w 259"/>
                  <a:gd name="T71" fmla="*/ 257 h 1489"/>
                  <a:gd name="T72" fmla="*/ 223 w 259"/>
                  <a:gd name="T73" fmla="*/ 251 h 1489"/>
                  <a:gd name="T74" fmla="*/ 235 w 259"/>
                  <a:gd name="T75" fmla="*/ 335 h 1489"/>
                  <a:gd name="T76" fmla="*/ 241 w 259"/>
                  <a:gd name="T77" fmla="*/ 359 h 1489"/>
                  <a:gd name="T78" fmla="*/ 247 w 259"/>
                  <a:gd name="T79" fmla="*/ 305 h 1489"/>
                  <a:gd name="T80" fmla="*/ 253 w 259"/>
                  <a:gd name="T81" fmla="*/ 275 h 1489"/>
                  <a:gd name="T82" fmla="*/ 253 w 259"/>
                  <a:gd name="T83" fmla="*/ 257 h 1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489">
                    <a:moveTo>
                      <a:pt x="0" y="239"/>
                    </a:moveTo>
                    <a:lnTo>
                      <a:pt x="0" y="203"/>
                    </a:lnTo>
                    <a:lnTo>
                      <a:pt x="0" y="245"/>
                    </a:lnTo>
                    <a:lnTo>
                      <a:pt x="6" y="287"/>
                    </a:lnTo>
                    <a:lnTo>
                      <a:pt x="6" y="233"/>
                    </a:lnTo>
                    <a:lnTo>
                      <a:pt x="12" y="239"/>
                    </a:lnTo>
                    <a:lnTo>
                      <a:pt x="12" y="257"/>
                    </a:lnTo>
                    <a:lnTo>
                      <a:pt x="12" y="209"/>
                    </a:lnTo>
                    <a:lnTo>
                      <a:pt x="12" y="221"/>
                    </a:lnTo>
                    <a:lnTo>
                      <a:pt x="18" y="251"/>
                    </a:lnTo>
                    <a:lnTo>
                      <a:pt x="18" y="221"/>
                    </a:lnTo>
                    <a:lnTo>
                      <a:pt x="18" y="233"/>
                    </a:lnTo>
                    <a:lnTo>
                      <a:pt x="24" y="251"/>
                    </a:lnTo>
                    <a:lnTo>
                      <a:pt x="24" y="287"/>
                    </a:lnTo>
                    <a:lnTo>
                      <a:pt x="24" y="263"/>
                    </a:lnTo>
                    <a:lnTo>
                      <a:pt x="30" y="233"/>
                    </a:lnTo>
                    <a:lnTo>
                      <a:pt x="30" y="275"/>
                    </a:lnTo>
                    <a:lnTo>
                      <a:pt x="30" y="215"/>
                    </a:lnTo>
                    <a:lnTo>
                      <a:pt x="30" y="245"/>
                    </a:lnTo>
                    <a:lnTo>
                      <a:pt x="36" y="257"/>
                    </a:lnTo>
                    <a:lnTo>
                      <a:pt x="36" y="347"/>
                    </a:lnTo>
                    <a:lnTo>
                      <a:pt x="42" y="341"/>
                    </a:lnTo>
                    <a:lnTo>
                      <a:pt x="42" y="377"/>
                    </a:lnTo>
                    <a:lnTo>
                      <a:pt x="42" y="347"/>
                    </a:lnTo>
                    <a:lnTo>
                      <a:pt x="48" y="317"/>
                    </a:lnTo>
                    <a:lnTo>
                      <a:pt x="48" y="287"/>
                    </a:lnTo>
                    <a:lnTo>
                      <a:pt x="48" y="323"/>
                    </a:lnTo>
                    <a:lnTo>
                      <a:pt x="54" y="341"/>
                    </a:lnTo>
                    <a:lnTo>
                      <a:pt x="54" y="269"/>
                    </a:lnTo>
                    <a:lnTo>
                      <a:pt x="60" y="281"/>
                    </a:lnTo>
                    <a:lnTo>
                      <a:pt x="60" y="305"/>
                    </a:lnTo>
                    <a:lnTo>
                      <a:pt x="60" y="275"/>
                    </a:lnTo>
                    <a:lnTo>
                      <a:pt x="60" y="287"/>
                    </a:lnTo>
                    <a:lnTo>
                      <a:pt x="66" y="293"/>
                    </a:lnTo>
                    <a:lnTo>
                      <a:pt x="66" y="323"/>
                    </a:lnTo>
                    <a:lnTo>
                      <a:pt x="66" y="275"/>
                    </a:lnTo>
                    <a:lnTo>
                      <a:pt x="72" y="311"/>
                    </a:lnTo>
                    <a:lnTo>
                      <a:pt x="72" y="335"/>
                    </a:lnTo>
                    <a:lnTo>
                      <a:pt x="72" y="233"/>
                    </a:lnTo>
                    <a:lnTo>
                      <a:pt x="78" y="251"/>
                    </a:lnTo>
                    <a:lnTo>
                      <a:pt x="78" y="508"/>
                    </a:lnTo>
                    <a:lnTo>
                      <a:pt x="84" y="759"/>
                    </a:lnTo>
                    <a:lnTo>
                      <a:pt x="84" y="1489"/>
                    </a:lnTo>
                    <a:lnTo>
                      <a:pt x="84" y="1237"/>
                    </a:lnTo>
                    <a:lnTo>
                      <a:pt x="90" y="837"/>
                    </a:lnTo>
                    <a:lnTo>
                      <a:pt x="90" y="0"/>
                    </a:lnTo>
                    <a:lnTo>
                      <a:pt x="90" y="30"/>
                    </a:lnTo>
                    <a:lnTo>
                      <a:pt x="96" y="42"/>
                    </a:lnTo>
                    <a:lnTo>
                      <a:pt x="96" y="30"/>
                    </a:lnTo>
                    <a:lnTo>
                      <a:pt x="96" y="125"/>
                    </a:lnTo>
                    <a:lnTo>
                      <a:pt x="102" y="245"/>
                    </a:lnTo>
                    <a:lnTo>
                      <a:pt x="102" y="311"/>
                    </a:lnTo>
                    <a:lnTo>
                      <a:pt x="102" y="6"/>
                    </a:lnTo>
                    <a:lnTo>
                      <a:pt x="102" y="42"/>
                    </a:lnTo>
                    <a:lnTo>
                      <a:pt x="108" y="84"/>
                    </a:lnTo>
                    <a:lnTo>
                      <a:pt x="108" y="155"/>
                    </a:lnTo>
                    <a:lnTo>
                      <a:pt x="108" y="149"/>
                    </a:lnTo>
                    <a:lnTo>
                      <a:pt x="114" y="179"/>
                    </a:lnTo>
                    <a:lnTo>
                      <a:pt x="114" y="173"/>
                    </a:lnTo>
                    <a:lnTo>
                      <a:pt x="114" y="227"/>
                    </a:lnTo>
                    <a:lnTo>
                      <a:pt x="120" y="263"/>
                    </a:lnTo>
                    <a:lnTo>
                      <a:pt x="120" y="317"/>
                    </a:lnTo>
                    <a:lnTo>
                      <a:pt x="120" y="287"/>
                    </a:lnTo>
                    <a:lnTo>
                      <a:pt x="126" y="269"/>
                    </a:lnTo>
                    <a:lnTo>
                      <a:pt x="126" y="365"/>
                    </a:lnTo>
                    <a:lnTo>
                      <a:pt x="126" y="359"/>
                    </a:lnTo>
                    <a:lnTo>
                      <a:pt x="132" y="341"/>
                    </a:lnTo>
                    <a:lnTo>
                      <a:pt x="132" y="382"/>
                    </a:lnTo>
                    <a:lnTo>
                      <a:pt x="132" y="359"/>
                    </a:lnTo>
                    <a:lnTo>
                      <a:pt x="138" y="388"/>
                    </a:lnTo>
                    <a:lnTo>
                      <a:pt x="138" y="353"/>
                    </a:lnTo>
                    <a:lnTo>
                      <a:pt x="138" y="412"/>
                    </a:lnTo>
                    <a:lnTo>
                      <a:pt x="144" y="400"/>
                    </a:lnTo>
                    <a:lnTo>
                      <a:pt x="144" y="365"/>
                    </a:lnTo>
                    <a:lnTo>
                      <a:pt x="144" y="442"/>
                    </a:lnTo>
                    <a:lnTo>
                      <a:pt x="150" y="430"/>
                    </a:lnTo>
                    <a:lnTo>
                      <a:pt x="150" y="454"/>
                    </a:lnTo>
                    <a:lnTo>
                      <a:pt x="150" y="406"/>
                    </a:lnTo>
                    <a:lnTo>
                      <a:pt x="156" y="377"/>
                    </a:lnTo>
                    <a:lnTo>
                      <a:pt x="156" y="382"/>
                    </a:lnTo>
                    <a:lnTo>
                      <a:pt x="156" y="323"/>
                    </a:lnTo>
                    <a:lnTo>
                      <a:pt x="162" y="275"/>
                    </a:lnTo>
                    <a:lnTo>
                      <a:pt x="162" y="209"/>
                    </a:lnTo>
                    <a:lnTo>
                      <a:pt x="168" y="197"/>
                    </a:lnTo>
                    <a:lnTo>
                      <a:pt x="168" y="221"/>
                    </a:lnTo>
                    <a:lnTo>
                      <a:pt x="168" y="203"/>
                    </a:lnTo>
                    <a:lnTo>
                      <a:pt x="174" y="227"/>
                    </a:lnTo>
                    <a:lnTo>
                      <a:pt x="174" y="179"/>
                    </a:lnTo>
                    <a:lnTo>
                      <a:pt x="174" y="197"/>
                    </a:lnTo>
                    <a:lnTo>
                      <a:pt x="180" y="215"/>
                    </a:lnTo>
                    <a:lnTo>
                      <a:pt x="180" y="203"/>
                    </a:lnTo>
                    <a:lnTo>
                      <a:pt x="180" y="269"/>
                    </a:lnTo>
                    <a:lnTo>
                      <a:pt x="186" y="239"/>
                    </a:lnTo>
                    <a:lnTo>
                      <a:pt x="186" y="287"/>
                    </a:lnTo>
                    <a:lnTo>
                      <a:pt x="193" y="281"/>
                    </a:lnTo>
                    <a:lnTo>
                      <a:pt x="193" y="305"/>
                    </a:lnTo>
                    <a:lnTo>
                      <a:pt x="193" y="251"/>
                    </a:lnTo>
                    <a:lnTo>
                      <a:pt x="199" y="275"/>
                    </a:lnTo>
                    <a:lnTo>
                      <a:pt x="199" y="263"/>
                    </a:lnTo>
                    <a:lnTo>
                      <a:pt x="199" y="275"/>
                    </a:lnTo>
                    <a:lnTo>
                      <a:pt x="205" y="263"/>
                    </a:lnTo>
                    <a:lnTo>
                      <a:pt x="205" y="305"/>
                    </a:lnTo>
                    <a:lnTo>
                      <a:pt x="211" y="299"/>
                    </a:lnTo>
                    <a:lnTo>
                      <a:pt x="211" y="323"/>
                    </a:lnTo>
                    <a:lnTo>
                      <a:pt x="217" y="388"/>
                    </a:lnTo>
                    <a:lnTo>
                      <a:pt x="217" y="598"/>
                    </a:lnTo>
                    <a:lnTo>
                      <a:pt x="217" y="257"/>
                    </a:lnTo>
                    <a:lnTo>
                      <a:pt x="223" y="263"/>
                    </a:lnTo>
                    <a:lnTo>
                      <a:pt x="223" y="269"/>
                    </a:lnTo>
                    <a:lnTo>
                      <a:pt x="223" y="251"/>
                    </a:lnTo>
                    <a:lnTo>
                      <a:pt x="229" y="251"/>
                    </a:lnTo>
                    <a:lnTo>
                      <a:pt x="229" y="311"/>
                    </a:lnTo>
                    <a:lnTo>
                      <a:pt x="235" y="335"/>
                    </a:lnTo>
                    <a:lnTo>
                      <a:pt x="235" y="371"/>
                    </a:lnTo>
                    <a:lnTo>
                      <a:pt x="235" y="347"/>
                    </a:lnTo>
                    <a:lnTo>
                      <a:pt x="241" y="359"/>
                    </a:lnTo>
                    <a:lnTo>
                      <a:pt x="241" y="287"/>
                    </a:lnTo>
                    <a:lnTo>
                      <a:pt x="241" y="317"/>
                    </a:lnTo>
                    <a:lnTo>
                      <a:pt x="247" y="305"/>
                    </a:lnTo>
                    <a:lnTo>
                      <a:pt x="247" y="257"/>
                    </a:lnTo>
                    <a:lnTo>
                      <a:pt x="247" y="281"/>
                    </a:lnTo>
                    <a:lnTo>
                      <a:pt x="253" y="275"/>
                    </a:lnTo>
                    <a:lnTo>
                      <a:pt x="253" y="281"/>
                    </a:lnTo>
                    <a:lnTo>
                      <a:pt x="253" y="239"/>
                    </a:lnTo>
                    <a:lnTo>
                      <a:pt x="253" y="257"/>
                    </a:lnTo>
                    <a:lnTo>
                      <a:pt x="259" y="293"/>
                    </a:lnTo>
                    <a:lnTo>
                      <a:pt x="259" y="329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7" name="Freeform 43">
                <a:extLst>
                  <a:ext uri="{FF2B5EF4-FFF2-40B4-BE49-F238E27FC236}">
                    <a16:creationId xmlns:a16="http://schemas.microsoft.com/office/drawing/2014/main" id="{AA5034A4-869C-9143-8F1E-C6C22A39C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5" y="3325"/>
                <a:ext cx="479" cy="225"/>
              </a:xfrm>
              <a:custGeom>
                <a:avLst/>
                <a:gdLst>
                  <a:gd name="T0" fmla="*/ 0 w 265"/>
                  <a:gd name="T1" fmla="*/ 311 h 1495"/>
                  <a:gd name="T2" fmla="*/ 6 w 265"/>
                  <a:gd name="T3" fmla="*/ 293 h 1495"/>
                  <a:gd name="T4" fmla="*/ 12 w 265"/>
                  <a:gd name="T5" fmla="*/ 508 h 1495"/>
                  <a:gd name="T6" fmla="*/ 24 w 265"/>
                  <a:gd name="T7" fmla="*/ 1309 h 1495"/>
                  <a:gd name="T8" fmla="*/ 30 w 265"/>
                  <a:gd name="T9" fmla="*/ 72 h 1495"/>
                  <a:gd name="T10" fmla="*/ 36 w 265"/>
                  <a:gd name="T11" fmla="*/ 143 h 1495"/>
                  <a:gd name="T12" fmla="*/ 42 w 265"/>
                  <a:gd name="T13" fmla="*/ 185 h 1495"/>
                  <a:gd name="T14" fmla="*/ 48 w 265"/>
                  <a:gd name="T15" fmla="*/ 293 h 1495"/>
                  <a:gd name="T16" fmla="*/ 54 w 265"/>
                  <a:gd name="T17" fmla="*/ 311 h 1495"/>
                  <a:gd name="T18" fmla="*/ 60 w 265"/>
                  <a:gd name="T19" fmla="*/ 317 h 1495"/>
                  <a:gd name="T20" fmla="*/ 66 w 265"/>
                  <a:gd name="T21" fmla="*/ 311 h 1495"/>
                  <a:gd name="T22" fmla="*/ 72 w 265"/>
                  <a:gd name="T23" fmla="*/ 353 h 1495"/>
                  <a:gd name="T24" fmla="*/ 78 w 265"/>
                  <a:gd name="T25" fmla="*/ 299 h 1495"/>
                  <a:gd name="T26" fmla="*/ 84 w 265"/>
                  <a:gd name="T27" fmla="*/ 353 h 1495"/>
                  <a:gd name="T28" fmla="*/ 90 w 265"/>
                  <a:gd name="T29" fmla="*/ 293 h 1495"/>
                  <a:gd name="T30" fmla="*/ 96 w 265"/>
                  <a:gd name="T31" fmla="*/ 227 h 1495"/>
                  <a:gd name="T32" fmla="*/ 102 w 265"/>
                  <a:gd name="T33" fmla="*/ 239 h 1495"/>
                  <a:gd name="T34" fmla="*/ 108 w 265"/>
                  <a:gd name="T35" fmla="*/ 179 h 1495"/>
                  <a:gd name="T36" fmla="*/ 114 w 265"/>
                  <a:gd name="T37" fmla="*/ 251 h 1495"/>
                  <a:gd name="T38" fmla="*/ 120 w 265"/>
                  <a:gd name="T39" fmla="*/ 227 h 1495"/>
                  <a:gd name="T40" fmla="*/ 126 w 265"/>
                  <a:gd name="T41" fmla="*/ 317 h 1495"/>
                  <a:gd name="T42" fmla="*/ 132 w 265"/>
                  <a:gd name="T43" fmla="*/ 317 h 1495"/>
                  <a:gd name="T44" fmla="*/ 138 w 265"/>
                  <a:gd name="T45" fmla="*/ 317 h 1495"/>
                  <a:gd name="T46" fmla="*/ 144 w 265"/>
                  <a:gd name="T47" fmla="*/ 299 h 1495"/>
                  <a:gd name="T48" fmla="*/ 150 w 265"/>
                  <a:gd name="T49" fmla="*/ 347 h 1495"/>
                  <a:gd name="T50" fmla="*/ 156 w 265"/>
                  <a:gd name="T51" fmla="*/ 341 h 1495"/>
                  <a:gd name="T52" fmla="*/ 162 w 265"/>
                  <a:gd name="T53" fmla="*/ 341 h 1495"/>
                  <a:gd name="T54" fmla="*/ 168 w 265"/>
                  <a:gd name="T55" fmla="*/ 341 h 1495"/>
                  <a:gd name="T56" fmla="*/ 174 w 265"/>
                  <a:gd name="T57" fmla="*/ 388 h 1495"/>
                  <a:gd name="T58" fmla="*/ 186 w 265"/>
                  <a:gd name="T59" fmla="*/ 341 h 1495"/>
                  <a:gd name="T60" fmla="*/ 192 w 265"/>
                  <a:gd name="T61" fmla="*/ 520 h 1495"/>
                  <a:gd name="T62" fmla="*/ 199 w 265"/>
                  <a:gd name="T63" fmla="*/ 197 h 1495"/>
                  <a:gd name="T64" fmla="*/ 205 w 265"/>
                  <a:gd name="T65" fmla="*/ 257 h 1495"/>
                  <a:gd name="T66" fmla="*/ 211 w 265"/>
                  <a:gd name="T67" fmla="*/ 317 h 1495"/>
                  <a:gd name="T68" fmla="*/ 217 w 265"/>
                  <a:gd name="T69" fmla="*/ 245 h 1495"/>
                  <a:gd name="T70" fmla="*/ 223 w 265"/>
                  <a:gd name="T71" fmla="*/ 705 h 1495"/>
                  <a:gd name="T72" fmla="*/ 229 w 265"/>
                  <a:gd name="T73" fmla="*/ 873 h 1495"/>
                  <a:gd name="T74" fmla="*/ 235 w 265"/>
                  <a:gd name="T75" fmla="*/ 72 h 1495"/>
                  <a:gd name="T76" fmla="*/ 241 w 265"/>
                  <a:gd name="T77" fmla="*/ 125 h 1495"/>
                  <a:gd name="T78" fmla="*/ 247 w 265"/>
                  <a:gd name="T79" fmla="*/ 197 h 1495"/>
                  <a:gd name="T80" fmla="*/ 253 w 265"/>
                  <a:gd name="T81" fmla="*/ 209 h 1495"/>
                  <a:gd name="T82" fmla="*/ 259 w 265"/>
                  <a:gd name="T83" fmla="*/ 293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495">
                    <a:moveTo>
                      <a:pt x="0" y="335"/>
                    </a:moveTo>
                    <a:lnTo>
                      <a:pt x="0" y="293"/>
                    </a:lnTo>
                    <a:lnTo>
                      <a:pt x="0" y="311"/>
                    </a:lnTo>
                    <a:lnTo>
                      <a:pt x="6" y="323"/>
                    </a:lnTo>
                    <a:lnTo>
                      <a:pt x="6" y="347"/>
                    </a:lnTo>
                    <a:lnTo>
                      <a:pt x="6" y="293"/>
                    </a:lnTo>
                    <a:lnTo>
                      <a:pt x="12" y="281"/>
                    </a:lnTo>
                    <a:lnTo>
                      <a:pt x="12" y="239"/>
                    </a:lnTo>
                    <a:lnTo>
                      <a:pt x="12" y="508"/>
                    </a:lnTo>
                    <a:lnTo>
                      <a:pt x="18" y="711"/>
                    </a:lnTo>
                    <a:lnTo>
                      <a:pt x="18" y="1495"/>
                    </a:lnTo>
                    <a:lnTo>
                      <a:pt x="24" y="1309"/>
                    </a:lnTo>
                    <a:lnTo>
                      <a:pt x="24" y="60"/>
                    </a:lnTo>
                    <a:lnTo>
                      <a:pt x="30" y="48"/>
                    </a:lnTo>
                    <a:lnTo>
                      <a:pt x="30" y="72"/>
                    </a:lnTo>
                    <a:lnTo>
                      <a:pt x="36" y="60"/>
                    </a:lnTo>
                    <a:lnTo>
                      <a:pt x="36" y="30"/>
                    </a:lnTo>
                    <a:lnTo>
                      <a:pt x="36" y="143"/>
                    </a:lnTo>
                    <a:lnTo>
                      <a:pt x="42" y="149"/>
                    </a:lnTo>
                    <a:lnTo>
                      <a:pt x="42" y="197"/>
                    </a:lnTo>
                    <a:lnTo>
                      <a:pt x="42" y="185"/>
                    </a:lnTo>
                    <a:lnTo>
                      <a:pt x="48" y="209"/>
                    </a:lnTo>
                    <a:lnTo>
                      <a:pt x="48" y="191"/>
                    </a:lnTo>
                    <a:lnTo>
                      <a:pt x="48" y="293"/>
                    </a:lnTo>
                    <a:lnTo>
                      <a:pt x="54" y="251"/>
                    </a:lnTo>
                    <a:lnTo>
                      <a:pt x="54" y="221"/>
                    </a:lnTo>
                    <a:lnTo>
                      <a:pt x="54" y="311"/>
                    </a:lnTo>
                    <a:lnTo>
                      <a:pt x="60" y="275"/>
                    </a:lnTo>
                    <a:lnTo>
                      <a:pt x="60" y="263"/>
                    </a:lnTo>
                    <a:lnTo>
                      <a:pt x="60" y="317"/>
                    </a:lnTo>
                    <a:lnTo>
                      <a:pt x="66" y="347"/>
                    </a:lnTo>
                    <a:lnTo>
                      <a:pt x="66" y="359"/>
                    </a:lnTo>
                    <a:lnTo>
                      <a:pt x="66" y="311"/>
                    </a:lnTo>
                    <a:lnTo>
                      <a:pt x="66" y="347"/>
                    </a:lnTo>
                    <a:lnTo>
                      <a:pt x="72" y="359"/>
                    </a:lnTo>
                    <a:lnTo>
                      <a:pt x="72" y="353"/>
                    </a:lnTo>
                    <a:lnTo>
                      <a:pt x="72" y="598"/>
                    </a:lnTo>
                    <a:lnTo>
                      <a:pt x="78" y="484"/>
                    </a:lnTo>
                    <a:lnTo>
                      <a:pt x="78" y="299"/>
                    </a:lnTo>
                    <a:lnTo>
                      <a:pt x="78" y="383"/>
                    </a:lnTo>
                    <a:lnTo>
                      <a:pt x="84" y="383"/>
                    </a:lnTo>
                    <a:lnTo>
                      <a:pt x="84" y="353"/>
                    </a:lnTo>
                    <a:lnTo>
                      <a:pt x="84" y="365"/>
                    </a:lnTo>
                    <a:lnTo>
                      <a:pt x="90" y="341"/>
                    </a:lnTo>
                    <a:lnTo>
                      <a:pt x="90" y="293"/>
                    </a:lnTo>
                    <a:lnTo>
                      <a:pt x="96" y="263"/>
                    </a:lnTo>
                    <a:lnTo>
                      <a:pt x="96" y="281"/>
                    </a:lnTo>
                    <a:lnTo>
                      <a:pt x="96" y="227"/>
                    </a:lnTo>
                    <a:lnTo>
                      <a:pt x="96" y="251"/>
                    </a:lnTo>
                    <a:lnTo>
                      <a:pt x="102" y="257"/>
                    </a:lnTo>
                    <a:lnTo>
                      <a:pt x="102" y="239"/>
                    </a:lnTo>
                    <a:lnTo>
                      <a:pt x="102" y="263"/>
                    </a:lnTo>
                    <a:lnTo>
                      <a:pt x="108" y="239"/>
                    </a:lnTo>
                    <a:lnTo>
                      <a:pt x="108" y="179"/>
                    </a:lnTo>
                    <a:lnTo>
                      <a:pt x="108" y="209"/>
                    </a:lnTo>
                    <a:lnTo>
                      <a:pt x="114" y="233"/>
                    </a:lnTo>
                    <a:lnTo>
                      <a:pt x="114" y="251"/>
                    </a:lnTo>
                    <a:lnTo>
                      <a:pt x="114" y="215"/>
                    </a:lnTo>
                    <a:lnTo>
                      <a:pt x="114" y="233"/>
                    </a:lnTo>
                    <a:lnTo>
                      <a:pt x="120" y="227"/>
                    </a:lnTo>
                    <a:lnTo>
                      <a:pt x="120" y="293"/>
                    </a:lnTo>
                    <a:lnTo>
                      <a:pt x="126" y="239"/>
                    </a:lnTo>
                    <a:lnTo>
                      <a:pt x="126" y="317"/>
                    </a:lnTo>
                    <a:lnTo>
                      <a:pt x="126" y="311"/>
                    </a:lnTo>
                    <a:lnTo>
                      <a:pt x="132" y="305"/>
                    </a:lnTo>
                    <a:lnTo>
                      <a:pt x="132" y="317"/>
                    </a:lnTo>
                    <a:lnTo>
                      <a:pt x="132" y="281"/>
                    </a:lnTo>
                    <a:lnTo>
                      <a:pt x="132" y="299"/>
                    </a:lnTo>
                    <a:lnTo>
                      <a:pt x="138" y="317"/>
                    </a:lnTo>
                    <a:lnTo>
                      <a:pt x="138" y="329"/>
                    </a:lnTo>
                    <a:lnTo>
                      <a:pt x="138" y="281"/>
                    </a:lnTo>
                    <a:lnTo>
                      <a:pt x="144" y="299"/>
                    </a:lnTo>
                    <a:lnTo>
                      <a:pt x="144" y="353"/>
                    </a:lnTo>
                    <a:lnTo>
                      <a:pt x="144" y="329"/>
                    </a:lnTo>
                    <a:lnTo>
                      <a:pt x="150" y="347"/>
                    </a:lnTo>
                    <a:lnTo>
                      <a:pt x="150" y="353"/>
                    </a:lnTo>
                    <a:lnTo>
                      <a:pt x="150" y="317"/>
                    </a:lnTo>
                    <a:lnTo>
                      <a:pt x="156" y="341"/>
                    </a:lnTo>
                    <a:lnTo>
                      <a:pt x="156" y="317"/>
                    </a:lnTo>
                    <a:lnTo>
                      <a:pt x="156" y="359"/>
                    </a:lnTo>
                    <a:lnTo>
                      <a:pt x="162" y="341"/>
                    </a:lnTo>
                    <a:lnTo>
                      <a:pt x="162" y="323"/>
                    </a:lnTo>
                    <a:lnTo>
                      <a:pt x="162" y="359"/>
                    </a:lnTo>
                    <a:lnTo>
                      <a:pt x="168" y="341"/>
                    </a:lnTo>
                    <a:lnTo>
                      <a:pt x="168" y="305"/>
                    </a:lnTo>
                    <a:lnTo>
                      <a:pt x="174" y="335"/>
                    </a:lnTo>
                    <a:lnTo>
                      <a:pt x="174" y="388"/>
                    </a:lnTo>
                    <a:lnTo>
                      <a:pt x="180" y="412"/>
                    </a:lnTo>
                    <a:lnTo>
                      <a:pt x="180" y="377"/>
                    </a:lnTo>
                    <a:lnTo>
                      <a:pt x="186" y="341"/>
                    </a:lnTo>
                    <a:lnTo>
                      <a:pt x="186" y="329"/>
                    </a:lnTo>
                    <a:lnTo>
                      <a:pt x="186" y="568"/>
                    </a:lnTo>
                    <a:lnTo>
                      <a:pt x="192" y="520"/>
                    </a:lnTo>
                    <a:lnTo>
                      <a:pt x="192" y="131"/>
                    </a:lnTo>
                    <a:lnTo>
                      <a:pt x="192" y="167"/>
                    </a:lnTo>
                    <a:lnTo>
                      <a:pt x="199" y="197"/>
                    </a:lnTo>
                    <a:lnTo>
                      <a:pt x="199" y="257"/>
                    </a:lnTo>
                    <a:lnTo>
                      <a:pt x="205" y="299"/>
                    </a:lnTo>
                    <a:lnTo>
                      <a:pt x="205" y="257"/>
                    </a:lnTo>
                    <a:lnTo>
                      <a:pt x="205" y="287"/>
                    </a:lnTo>
                    <a:lnTo>
                      <a:pt x="211" y="293"/>
                    </a:lnTo>
                    <a:lnTo>
                      <a:pt x="211" y="317"/>
                    </a:lnTo>
                    <a:lnTo>
                      <a:pt x="211" y="263"/>
                    </a:lnTo>
                    <a:lnTo>
                      <a:pt x="211" y="275"/>
                    </a:lnTo>
                    <a:lnTo>
                      <a:pt x="217" y="245"/>
                    </a:lnTo>
                    <a:lnTo>
                      <a:pt x="217" y="215"/>
                    </a:lnTo>
                    <a:lnTo>
                      <a:pt x="217" y="490"/>
                    </a:lnTo>
                    <a:lnTo>
                      <a:pt x="223" y="705"/>
                    </a:lnTo>
                    <a:lnTo>
                      <a:pt x="223" y="1429"/>
                    </a:lnTo>
                    <a:lnTo>
                      <a:pt x="223" y="1237"/>
                    </a:lnTo>
                    <a:lnTo>
                      <a:pt x="229" y="873"/>
                    </a:lnTo>
                    <a:lnTo>
                      <a:pt x="229" y="0"/>
                    </a:lnTo>
                    <a:lnTo>
                      <a:pt x="229" y="30"/>
                    </a:lnTo>
                    <a:lnTo>
                      <a:pt x="235" y="72"/>
                    </a:lnTo>
                    <a:lnTo>
                      <a:pt x="235" y="30"/>
                    </a:lnTo>
                    <a:lnTo>
                      <a:pt x="241" y="24"/>
                    </a:lnTo>
                    <a:lnTo>
                      <a:pt x="241" y="125"/>
                    </a:lnTo>
                    <a:lnTo>
                      <a:pt x="247" y="137"/>
                    </a:lnTo>
                    <a:lnTo>
                      <a:pt x="247" y="203"/>
                    </a:lnTo>
                    <a:lnTo>
                      <a:pt x="247" y="197"/>
                    </a:lnTo>
                    <a:lnTo>
                      <a:pt x="253" y="233"/>
                    </a:lnTo>
                    <a:lnTo>
                      <a:pt x="253" y="269"/>
                    </a:lnTo>
                    <a:lnTo>
                      <a:pt x="253" y="209"/>
                    </a:lnTo>
                    <a:lnTo>
                      <a:pt x="253" y="263"/>
                    </a:lnTo>
                    <a:lnTo>
                      <a:pt x="259" y="269"/>
                    </a:lnTo>
                    <a:lnTo>
                      <a:pt x="259" y="293"/>
                    </a:lnTo>
                    <a:lnTo>
                      <a:pt x="265" y="299"/>
                    </a:lnTo>
                    <a:lnTo>
                      <a:pt x="265" y="281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8" name="Freeform 44">
                <a:extLst>
                  <a:ext uri="{FF2B5EF4-FFF2-40B4-BE49-F238E27FC236}">
                    <a16:creationId xmlns:a16="http://schemas.microsoft.com/office/drawing/2014/main" id="{9D1E2043-1EA9-F948-8B01-50A0DA87D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6" y="3315"/>
                <a:ext cx="480" cy="212"/>
              </a:xfrm>
              <a:custGeom>
                <a:avLst/>
                <a:gdLst>
                  <a:gd name="T0" fmla="*/ 6 w 265"/>
                  <a:gd name="T1" fmla="*/ 419 h 1405"/>
                  <a:gd name="T2" fmla="*/ 6 w 265"/>
                  <a:gd name="T3" fmla="*/ 443 h 1405"/>
                  <a:gd name="T4" fmla="*/ 18 w 265"/>
                  <a:gd name="T5" fmla="*/ 437 h 1405"/>
                  <a:gd name="T6" fmla="*/ 24 w 265"/>
                  <a:gd name="T7" fmla="*/ 425 h 1405"/>
                  <a:gd name="T8" fmla="*/ 30 w 265"/>
                  <a:gd name="T9" fmla="*/ 419 h 1405"/>
                  <a:gd name="T10" fmla="*/ 36 w 265"/>
                  <a:gd name="T11" fmla="*/ 347 h 1405"/>
                  <a:gd name="T12" fmla="*/ 42 w 265"/>
                  <a:gd name="T13" fmla="*/ 574 h 1405"/>
                  <a:gd name="T14" fmla="*/ 48 w 265"/>
                  <a:gd name="T15" fmla="*/ 287 h 1405"/>
                  <a:gd name="T16" fmla="*/ 54 w 265"/>
                  <a:gd name="T17" fmla="*/ 275 h 1405"/>
                  <a:gd name="T18" fmla="*/ 66 w 265"/>
                  <a:gd name="T19" fmla="*/ 341 h 1405"/>
                  <a:gd name="T20" fmla="*/ 72 w 265"/>
                  <a:gd name="T21" fmla="*/ 335 h 1405"/>
                  <a:gd name="T22" fmla="*/ 72 w 265"/>
                  <a:gd name="T23" fmla="*/ 329 h 1405"/>
                  <a:gd name="T24" fmla="*/ 78 w 265"/>
                  <a:gd name="T25" fmla="*/ 335 h 1405"/>
                  <a:gd name="T26" fmla="*/ 84 w 265"/>
                  <a:gd name="T27" fmla="*/ 341 h 1405"/>
                  <a:gd name="T28" fmla="*/ 90 w 265"/>
                  <a:gd name="T29" fmla="*/ 365 h 1405"/>
                  <a:gd name="T30" fmla="*/ 96 w 265"/>
                  <a:gd name="T31" fmla="*/ 365 h 1405"/>
                  <a:gd name="T32" fmla="*/ 108 w 265"/>
                  <a:gd name="T33" fmla="*/ 401 h 1405"/>
                  <a:gd name="T34" fmla="*/ 108 w 265"/>
                  <a:gd name="T35" fmla="*/ 395 h 1405"/>
                  <a:gd name="T36" fmla="*/ 114 w 265"/>
                  <a:gd name="T37" fmla="*/ 359 h 1405"/>
                  <a:gd name="T38" fmla="*/ 120 w 265"/>
                  <a:gd name="T39" fmla="*/ 413 h 1405"/>
                  <a:gd name="T40" fmla="*/ 126 w 265"/>
                  <a:gd name="T41" fmla="*/ 377 h 1405"/>
                  <a:gd name="T42" fmla="*/ 132 w 265"/>
                  <a:gd name="T43" fmla="*/ 371 h 1405"/>
                  <a:gd name="T44" fmla="*/ 138 w 265"/>
                  <a:gd name="T45" fmla="*/ 347 h 1405"/>
                  <a:gd name="T46" fmla="*/ 150 w 265"/>
                  <a:gd name="T47" fmla="*/ 317 h 1405"/>
                  <a:gd name="T48" fmla="*/ 156 w 265"/>
                  <a:gd name="T49" fmla="*/ 353 h 1405"/>
                  <a:gd name="T50" fmla="*/ 162 w 265"/>
                  <a:gd name="T51" fmla="*/ 1405 h 1405"/>
                  <a:gd name="T52" fmla="*/ 174 w 265"/>
                  <a:gd name="T53" fmla="*/ 0 h 1405"/>
                  <a:gd name="T54" fmla="*/ 180 w 265"/>
                  <a:gd name="T55" fmla="*/ 102 h 1405"/>
                  <a:gd name="T56" fmla="*/ 186 w 265"/>
                  <a:gd name="T57" fmla="*/ 227 h 1405"/>
                  <a:gd name="T58" fmla="*/ 193 w 265"/>
                  <a:gd name="T59" fmla="*/ 287 h 1405"/>
                  <a:gd name="T60" fmla="*/ 199 w 265"/>
                  <a:gd name="T61" fmla="*/ 293 h 1405"/>
                  <a:gd name="T62" fmla="*/ 205 w 265"/>
                  <a:gd name="T63" fmla="*/ 383 h 1405"/>
                  <a:gd name="T64" fmla="*/ 211 w 265"/>
                  <a:gd name="T65" fmla="*/ 383 h 1405"/>
                  <a:gd name="T66" fmla="*/ 217 w 265"/>
                  <a:gd name="T67" fmla="*/ 371 h 1405"/>
                  <a:gd name="T68" fmla="*/ 223 w 265"/>
                  <a:gd name="T69" fmla="*/ 389 h 1405"/>
                  <a:gd name="T70" fmla="*/ 229 w 265"/>
                  <a:gd name="T71" fmla="*/ 425 h 1405"/>
                  <a:gd name="T72" fmla="*/ 235 w 265"/>
                  <a:gd name="T73" fmla="*/ 437 h 1405"/>
                  <a:gd name="T74" fmla="*/ 241 w 265"/>
                  <a:gd name="T75" fmla="*/ 401 h 1405"/>
                  <a:gd name="T76" fmla="*/ 247 w 265"/>
                  <a:gd name="T77" fmla="*/ 353 h 1405"/>
                  <a:gd name="T78" fmla="*/ 253 w 265"/>
                  <a:gd name="T79" fmla="*/ 269 h 1405"/>
                  <a:gd name="T80" fmla="*/ 259 w 265"/>
                  <a:gd name="T81" fmla="*/ 311 h 1405"/>
                  <a:gd name="T82" fmla="*/ 265 w 265"/>
                  <a:gd name="T83" fmla="*/ 305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405">
                    <a:moveTo>
                      <a:pt x="0" y="347"/>
                    </a:moveTo>
                    <a:lnTo>
                      <a:pt x="0" y="419"/>
                    </a:lnTo>
                    <a:lnTo>
                      <a:pt x="6" y="419"/>
                    </a:lnTo>
                    <a:lnTo>
                      <a:pt x="6" y="449"/>
                    </a:lnTo>
                    <a:lnTo>
                      <a:pt x="6" y="377"/>
                    </a:lnTo>
                    <a:lnTo>
                      <a:pt x="6" y="443"/>
                    </a:lnTo>
                    <a:lnTo>
                      <a:pt x="12" y="478"/>
                    </a:lnTo>
                    <a:lnTo>
                      <a:pt x="12" y="401"/>
                    </a:lnTo>
                    <a:lnTo>
                      <a:pt x="18" y="437"/>
                    </a:lnTo>
                    <a:lnTo>
                      <a:pt x="18" y="449"/>
                    </a:lnTo>
                    <a:lnTo>
                      <a:pt x="18" y="395"/>
                    </a:lnTo>
                    <a:lnTo>
                      <a:pt x="24" y="425"/>
                    </a:lnTo>
                    <a:lnTo>
                      <a:pt x="24" y="460"/>
                    </a:lnTo>
                    <a:lnTo>
                      <a:pt x="24" y="395"/>
                    </a:lnTo>
                    <a:lnTo>
                      <a:pt x="30" y="419"/>
                    </a:lnTo>
                    <a:lnTo>
                      <a:pt x="30" y="377"/>
                    </a:lnTo>
                    <a:lnTo>
                      <a:pt x="36" y="359"/>
                    </a:lnTo>
                    <a:lnTo>
                      <a:pt x="36" y="347"/>
                    </a:lnTo>
                    <a:lnTo>
                      <a:pt x="36" y="401"/>
                    </a:lnTo>
                    <a:lnTo>
                      <a:pt x="42" y="449"/>
                    </a:lnTo>
                    <a:lnTo>
                      <a:pt x="42" y="574"/>
                    </a:lnTo>
                    <a:lnTo>
                      <a:pt x="42" y="173"/>
                    </a:lnTo>
                    <a:lnTo>
                      <a:pt x="48" y="209"/>
                    </a:lnTo>
                    <a:lnTo>
                      <a:pt x="48" y="287"/>
                    </a:lnTo>
                    <a:lnTo>
                      <a:pt x="54" y="299"/>
                    </a:lnTo>
                    <a:lnTo>
                      <a:pt x="54" y="311"/>
                    </a:lnTo>
                    <a:lnTo>
                      <a:pt x="54" y="275"/>
                    </a:lnTo>
                    <a:lnTo>
                      <a:pt x="60" y="263"/>
                    </a:lnTo>
                    <a:lnTo>
                      <a:pt x="60" y="383"/>
                    </a:lnTo>
                    <a:lnTo>
                      <a:pt x="66" y="341"/>
                    </a:lnTo>
                    <a:lnTo>
                      <a:pt x="66" y="353"/>
                    </a:lnTo>
                    <a:lnTo>
                      <a:pt x="66" y="323"/>
                    </a:lnTo>
                    <a:lnTo>
                      <a:pt x="72" y="335"/>
                    </a:lnTo>
                    <a:lnTo>
                      <a:pt x="72" y="359"/>
                    </a:lnTo>
                    <a:lnTo>
                      <a:pt x="72" y="299"/>
                    </a:lnTo>
                    <a:lnTo>
                      <a:pt x="72" y="329"/>
                    </a:lnTo>
                    <a:lnTo>
                      <a:pt x="78" y="329"/>
                    </a:lnTo>
                    <a:lnTo>
                      <a:pt x="78" y="347"/>
                    </a:lnTo>
                    <a:lnTo>
                      <a:pt x="78" y="335"/>
                    </a:lnTo>
                    <a:lnTo>
                      <a:pt x="84" y="335"/>
                    </a:lnTo>
                    <a:lnTo>
                      <a:pt x="84" y="311"/>
                    </a:lnTo>
                    <a:lnTo>
                      <a:pt x="84" y="341"/>
                    </a:lnTo>
                    <a:lnTo>
                      <a:pt x="90" y="365"/>
                    </a:lnTo>
                    <a:lnTo>
                      <a:pt x="90" y="293"/>
                    </a:lnTo>
                    <a:lnTo>
                      <a:pt x="90" y="365"/>
                    </a:lnTo>
                    <a:lnTo>
                      <a:pt x="96" y="371"/>
                    </a:lnTo>
                    <a:lnTo>
                      <a:pt x="96" y="317"/>
                    </a:lnTo>
                    <a:lnTo>
                      <a:pt x="96" y="365"/>
                    </a:lnTo>
                    <a:lnTo>
                      <a:pt x="102" y="371"/>
                    </a:lnTo>
                    <a:lnTo>
                      <a:pt x="102" y="335"/>
                    </a:lnTo>
                    <a:lnTo>
                      <a:pt x="108" y="401"/>
                    </a:lnTo>
                    <a:lnTo>
                      <a:pt x="108" y="335"/>
                    </a:lnTo>
                    <a:lnTo>
                      <a:pt x="108" y="395"/>
                    </a:lnTo>
                    <a:lnTo>
                      <a:pt x="114" y="377"/>
                    </a:lnTo>
                    <a:lnTo>
                      <a:pt x="114" y="401"/>
                    </a:lnTo>
                    <a:lnTo>
                      <a:pt x="114" y="359"/>
                    </a:lnTo>
                    <a:lnTo>
                      <a:pt x="114" y="401"/>
                    </a:lnTo>
                    <a:lnTo>
                      <a:pt x="120" y="431"/>
                    </a:lnTo>
                    <a:lnTo>
                      <a:pt x="120" y="413"/>
                    </a:lnTo>
                    <a:lnTo>
                      <a:pt x="120" y="478"/>
                    </a:lnTo>
                    <a:lnTo>
                      <a:pt x="126" y="472"/>
                    </a:lnTo>
                    <a:lnTo>
                      <a:pt x="126" y="377"/>
                    </a:lnTo>
                    <a:lnTo>
                      <a:pt x="132" y="389"/>
                    </a:lnTo>
                    <a:lnTo>
                      <a:pt x="132" y="371"/>
                    </a:lnTo>
                    <a:lnTo>
                      <a:pt x="138" y="329"/>
                    </a:lnTo>
                    <a:lnTo>
                      <a:pt x="138" y="359"/>
                    </a:lnTo>
                    <a:lnTo>
                      <a:pt x="138" y="347"/>
                    </a:lnTo>
                    <a:lnTo>
                      <a:pt x="144" y="359"/>
                    </a:lnTo>
                    <a:lnTo>
                      <a:pt x="144" y="311"/>
                    </a:lnTo>
                    <a:lnTo>
                      <a:pt x="150" y="317"/>
                    </a:lnTo>
                    <a:lnTo>
                      <a:pt x="150" y="395"/>
                    </a:lnTo>
                    <a:lnTo>
                      <a:pt x="150" y="365"/>
                    </a:lnTo>
                    <a:lnTo>
                      <a:pt x="156" y="353"/>
                    </a:lnTo>
                    <a:lnTo>
                      <a:pt x="156" y="562"/>
                    </a:lnTo>
                    <a:lnTo>
                      <a:pt x="162" y="472"/>
                    </a:lnTo>
                    <a:lnTo>
                      <a:pt x="162" y="1405"/>
                    </a:lnTo>
                    <a:lnTo>
                      <a:pt x="168" y="1321"/>
                    </a:lnTo>
                    <a:lnTo>
                      <a:pt x="168" y="12"/>
                    </a:lnTo>
                    <a:lnTo>
                      <a:pt x="174" y="0"/>
                    </a:lnTo>
                    <a:lnTo>
                      <a:pt x="174" y="102"/>
                    </a:lnTo>
                    <a:lnTo>
                      <a:pt x="174" y="90"/>
                    </a:lnTo>
                    <a:lnTo>
                      <a:pt x="180" y="102"/>
                    </a:lnTo>
                    <a:lnTo>
                      <a:pt x="180" y="168"/>
                    </a:lnTo>
                    <a:lnTo>
                      <a:pt x="186" y="185"/>
                    </a:lnTo>
                    <a:lnTo>
                      <a:pt x="186" y="227"/>
                    </a:lnTo>
                    <a:lnTo>
                      <a:pt x="186" y="197"/>
                    </a:lnTo>
                    <a:lnTo>
                      <a:pt x="193" y="203"/>
                    </a:lnTo>
                    <a:lnTo>
                      <a:pt x="193" y="287"/>
                    </a:lnTo>
                    <a:lnTo>
                      <a:pt x="193" y="281"/>
                    </a:lnTo>
                    <a:lnTo>
                      <a:pt x="199" y="299"/>
                    </a:lnTo>
                    <a:lnTo>
                      <a:pt x="199" y="293"/>
                    </a:lnTo>
                    <a:lnTo>
                      <a:pt x="199" y="359"/>
                    </a:lnTo>
                    <a:lnTo>
                      <a:pt x="205" y="377"/>
                    </a:lnTo>
                    <a:lnTo>
                      <a:pt x="205" y="383"/>
                    </a:lnTo>
                    <a:lnTo>
                      <a:pt x="205" y="347"/>
                    </a:lnTo>
                    <a:lnTo>
                      <a:pt x="205" y="371"/>
                    </a:lnTo>
                    <a:lnTo>
                      <a:pt x="211" y="383"/>
                    </a:lnTo>
                    <a:lnTo>
                      <a:pt x="211" y="347"/>
                    </a:lnTo>
                    <a:lnTo>
                      <a:pt x="211" y="395"/>
                    </a:lnTo>
                    <a:lnTo>
                      <a:pt x="217" y="371"/>
                    </a:lnTo>
                    <a:lnTo>
                      <a:pt x="217" y="365"/>
                    </a:lnTo>
                    <a:lnTo>
                      <a:pt x="217" y="395"/>
                    </a:lnTo>
                    <a:lnTo>
                      <a:pt x="223" y="389"/>
                    </a:lnTo>
                    <a:lnTo>
                      <a:pt x="223" y="454"/>
                    </a:lnTo>
                    <a:lnTo>
                      <a:pt x="223" y="443"/>
                    </a:lnTo>
                    <a:lnTo>
                      <a:pt x="229" y="425"/>
                    </a:lnTo>
                    <a:lnTo>
                      <a:pt x="229" y="407"/>
                    </a:lnTo>
                    <a:lnTo>
                      <a:pt x="229" y="466"/>
                    </a:lnTo>
                    <a:lnTo>
                      <a:pt x="235" y="437"/>
                    </a:lnTo>
                    <a:lnTo>
                      <a:pt x="235" y="454"/>
                    </a:lnTo>
                    <a:lnTo>
                      <a:pt x="235" y="365"/>
                    </a:lnTo>
                    <a:lnTo>
                      <a:pt x="241" y="401"/>
                    </a:lnTo>
                    <a:lnTo>
                      <a:pt x="241" y="413"/>
                    </a:lnTo>
                    <a:lnTo>
                      <a:pt x="241" y="359"/>
                    </a:lnTo>
                    <a:lnTo>
                      <a:pt x="247" y="353"/>
                    </a:lnTo>
                    <a:lnTo>
                      <a:pt x="247" y="275"/>
                    </a:lnTo>
                    <a:lnTo>
                      <a:pt x="253" y="281"/>
                    </a:lnTo>
                    <a:lnTo>
                      <a:pt x="253" y="269"/>
                    </a:lnTo>
                    <a:lnTo>
                      <a:pt x="253" y="287"/>
                    </a:lnTo>
                    <a:lnTo>
                      <a:pt x="259" y="269"/>
                    </a:lnTo>
                    <a:lnTo>
                      <a:pt x="259" y="311"/>
                    </a:lnTo>
                    <a:lnTo>
                      <a:pt x="259" y="239"/>
                    </a:lnTo>
                    <a:lnTo>
                      <a:pt x="259" y="305"/>
                    </a:lnTo>
                    <a:lnTo>
                      <a:pt x="265" y="305"/>
                    </a:lnTo>
                    <a:lnTo>
                      <a:pt x="265" y="323"/>
                    </a:lnTo>
                    <a:lnTo>
                      <a:pt x="265" y="281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9" name="Freeform 45">
                <a:extLst>
                  <a:ext uri="{FF2B5EF4-FFF2-40B4-BE49-F238E27FC236}">
                    <a16:creationId xmlns:a16="http://schemas.microsoft.com/office/drawing/2014/main" id="{173C922E-F0BA-974B-AE60-D24F63845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8" y="3315"/>
                <a:ext cx="447" cy="225"/>
              </a:xfrm>
              <a:custGeom>
                <a:avLst/>
                <a:gdLst>
                  <a:gd name="T0" fmla="*/ 6 w 247"/>
                  <a:gd name="T1" fmla="*/ 311 h 1495"/>
                  <a:gd name="T2" fmla="*/ 12 w 247"/>
                  <a:gd name="T3" fmla="*/ 556 h 1495"/>
                  <a:gd name="T4" fmla="*/ 18 w 247"/>
                  <a:gd name="T5" fmla="*/ 311 h 1495"/>
                  <a:gd name="T6" fmla="*/ 24 w 247"/>
                  <a:gd name="T7" fmla="*/ 305 h 1495"/>
                  <a:gd name="T8" fmla="*/ 30 w 247"/>
                  <a:gd name="T9" fmla="*/ 335 h 1495"/>
                  <a:gd name="T10" fmla="*/ 30 w 247"/>
                  <a:gd name="T11" fmla="*/ 365 h 1495"/>
                  <a:gd name="T12" fmla="*/ 36 w 247"/>
                  <a:gd name="T13" fmla="*/ 335 h 1495"/>
                  <a:gd name="T14" fmla="*/ 42 w 247"/>
                  <a:gd name="T15" fmla="*/ 383 h 1495"/>
                  <a:gd name="T16" fmla="*/ 48 w 247"/>
                  <a:gd name="T17" fmla="*/ 347 h 1495"/>
                  <a:gd name="T18" fmla="*/ 54 w 247"/>
                  <a:gd name="T19" fmla="*/ 317 h 1495"/>
                  <a:gd name="T20" fmla="*/ 60 w 247"/>
                  <a:gd name="T21" fmla="*/ 377 h 1495"/>
                  <a:gd name="T22" fmla="*/ 66 w 247"/>
                  <a:gd name="T23" fmla="*/ 347 h 1495"/>
                  <a:gd name="T24" fmla="*/ 72 w 247"/>
                  <a:gd name="T25" fmla="*/ 311 h 1495"/>
                  <a:gd name="T26" fmla="*/ 78 w 247"/>
                  <a:gd name="T27" fmla="*/ 323 h 1495"/>
                  <a:gd name="T28" fmla="*/ 84 w 247"/>
                  <a:gd name="T29" fmla="*/ 347 h 1495"/>
                  <a:gd name="T30" fmla="*/ 90 w 247"/>
                  <a:gd name="T31" fmla="*/ 323 h 1495"/>
                  <a:gd name="T32" fmla="*/ 96 w 247"/>
                  <a:gd name="T33" fmla="*/ 724 h 1495"/>
                  <a:gd name="T34" fmla="*/ 102 w 247"/>
                  <a:gd name="T35" fmla="*/ 1005 h 1495"/>
                  <a:gd name="T36" fmla="*/ 108 w 247"/>
                  <a:gd name="T37" fmla="*/ 60 h 1495"/>
                  <a:gd name="T38" fmla="*/ 120 w 247"/>
                  <a:gd name="T39" fmla="*/ 114 h 1495"/>
                  <a:gd name="T40" fmla="*/ 126 w 247"/>
                  <a:gd name="T41" fmla="*/ 275 h 1495"/>
                  <a:gd name="T42" fmla="*/ 132 w 247"/>
                  <a:gd name="T43" fmla="*/ 168 h 1495"/>
                  <a:gd name="T44" fmla="*/ 138 w 247"/>
                  <a:gd name="T45" fmla="*/ 257 h 1495"/>
                  <a:gd name="T46" fmla="*/ 144 w 247"/>
                  <a:gd name="T47" fmla="*/ 293 h 1495"/>
                  <a:gd name="T48" fmla="*/ 150 w 247"/>
                  <a:gd name="T49" fmla="*/ 323 h 1495"/>
                  <a:gd name="T50" fmla="*/ 150 w 247"/>
                  <a:gd name="T51" fmla="*/ 305 h 1495"/>
                  <a:gd name="T52" fmla="*/ 156 w 247"/>
                  <a:gd name="T53" fmla="*/ 341 h 1495"/>
                  <a:gd name="T54" fmla="*/ 162 w 247"/>
                  <a:gd name="T55" fmla="*/ 359 h 1495"/>
                  <a:gd name="T56" fmla="*/ 168 w 247"/>
                  <a:gd name="T57" fmla="*/ 431 h 1495"/>
                  <a:gd name="T58" fmla="*/ 174 w 247"/>
                  <a:gd name="T59" fmla="*/ 383 h 1495"/>
                  <a:gd name="T60" fmla="*/ 180 w 247"/>
                  <a:gd name="T61" fmla="*/ 383 h 1495"/>
                  <a:gd name="T62" fmla="*/ 187 w 247"/>
                  <a:gd name="T63" fmla="*/ 245 h 1495"/>
                  <a:gd name="T64" fmla="*/ 193 w 247"/>
                  <a:gd name="T65" fmla="*/ 263 h 1495"/>
                  <a:gd name="T66" fmla="*/ 199 w 247"/>
                  <a:gd name="T67" fmla="*/ 281 h 1495"/>
                  <a:gd name="T68" fmla="*/ 205 w 247"/>
                  <a:gd name="T69" fmla="*/ 329 h 1495"/>
                  <a:gd name="T70" fmla="*/ 211 w 247"/>
                  <a:gd name="T71" fmla="*/ 335 h 1495"/>
                  <a:gd name="T72" fmla="*/ 217 w 247"/>
                  <a:gd name="T73" fmla="*/ 305 h 1495"/>
                  <a:gd name="T74" fmla="*/ 223 w 247"/>
                  <a:gd name="T75" fmla="*/ 341 h 1495"/>
                  <a:gd name="T76" fmla="*/ 229 w 247"/>
                  <a:gd name="T77" fmla="*/ 329 h 1495"/>
                  <a:gd name="T78" fmla="*/ 235 w 247"/>
                  <a:gd name="T79" fmla="*/ 335 h 1495"/>
                  <a:gd name="T80" fmla="*/ 241 w 247"/>
                  <a:gd name="T81" fmla="*/ 401 h 1495"/>
                  <a:gd name="T82" fmla="*/ 247 w 247"/>
                  <a:gd name="T83" fmla="*/ 287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7" h="1495">
                    <a:moveTo>
                      <a:pt x="0" y="281"/>
                    </a:moveTo>
                    <a:lnTo>
                      <a:pt x="0" y="305"/>
                    </a:lnTo>
                    <a:lnTo>
                      <a:pt x="6" y="311"/>
                    </a:lnTo>
                    <a:lnTo>
                      <a:pt x="6" y="281"/>
                    </a:lnTo>
                    <a:lnTo>
                      <a:pt x="6" y="586"/>
                    </a:lnTo>
                    <a:lnTo>
                      <a:pt x="12" y="556"/>
                    </a:lnTo>
                    <a:lnTo>
                      <a:pt x="12" y="197"/>
                    </a:lnTo>
                    <a:lnTo>
                      <a:pt x="12" y="275"/>
                    </a:lnTo>
                    <a:lnTo>
                      <a:pt x="18" y="311"/>
                    </a:lnTo>
                    <a:lnTo>
                      <a:pt x="18" y="299"/>
                    </a:lnTo>
                    <a:lnTo>
                      <a:pt x="18" y="311"/>
                    </a:lnTo>
                    <a:lnTo>
                      <a:pt x="24" y="305"/>
                    </a:lnTo>
                    <a:lnTo>
                      <a:pt x="24" y="293"/>
                    </a:lnTo>
                    <a:lnTo>
                      <a:pt x="24" y="329"/>
                    </a:lnTo>
                    <a:lnTo>
                      <a:pt x="30" y="335"/>
                    </a:lnTo>
                    <a:lnTo>
                      <a:pt x="30" y="383"/>
                    </a:lnTo>
                    <a:lnTo>
                      <a:pt x="30" y="323"/>
                    </a:lnTo>
                    <a:lnTo>
                      <a:pt x="30" y="365"/>
                    </a:lnTo>
                    <a:lnTo>
                      <a:pt x="36" y="311"/>
                    </a:lnTo>
                    <a:lnTo>
                      <a:pt x="36" y="359"/>
                    </a:lnTo>
                    <a:lnTo>
                      <a:pt x="36" y="335"/>
                    </a:lnTo>
                    <a:lnTo>
                      <a:pt x="42" y="335"/>
                    </a:lnTo>
                    <a:lnTo>
                      <a:pt x="42" y="317"/>
                    </a:lnTo>
                    <a:lnTo>
                      <a:pt x="42" y="383"/>
                    </a:lnTo>
                    <a:lnTo>
                      <a:pt x="48" y="347"/>
                    </a:lnTo>
                    <a:lnTo>
                      <a:pt x="48" y="377"/>
                    </a:lnTo>
                    <a:lnTo>
                      <a:pt x="48" y="347"/>
                    </a:lnTo>
                    <a:lnTo>
                      <a:pt x="54" y="323"/>
                    </a:lnTo>
                    <a:lnTo>
                      <a:pt x="54" y="419"/>
                    </a:lnTo>
                    <a:lnTo>
                      <a:pt x="54" y="317"/>
                    </a:lnTo>
                    <a:lnTo>
                      <a:pt x="54" y="407"/>
                    </a:lnTo>
                    <a:lnTo>
                      <a:pt x="60" y="449"/>
                    </a:lnTo>
                    <a:lnTo>
                      <a:pt x="60" y="377"/>
                    </a:lnTo>
                    <a:lnTo>
                      <a:pt x="66" y="359"/>
                    </a:lnTo>
                    <a:lnTo>
                      <a:pt x="66" y="371"/>
                    </a:lnTo>
                    <a:lnTo>
                      <a:pt x="66" y="347"/>
                    </a:lnTo>
                    <a:lnTo>
                      <a:pt x="66" y="365"/>
                    </a:lnTo>
                    <a:lnTo>
                      <a:pt x="72" y="335"/>
                    </a:lnTo>
                    <a:lnTo>
                      <a:pt x="72" y="311"/>
                    </a:lnTo>
                    <a:lnTo>
                      <a:pt x="72" y="353"/>
                    </a:lnTo>
                    <a:lnTo>
                      <a:pt x="78" y="359"/>
                    </a:lnTo>
                    <a:lnTo>
                      <a:pt x="78" y="323"/>
                    </a:lnTo>
                    <a:lnTo>
                      <a:pt x="84" y="347"/>
                    </a:lnTo>
                    <a:lnTo>
                      <a:pt x="84" y="359"/>
                    </a:lnTo>
                    <a:lnTo>
                      <a:pt x="84" y="347"/>
                    </a:lnTo>
                    <a:lnTo>
                      <a:pt x="84" y="353"/>
                    </a:lnTo>
                    <a:lnTo>
                      <a:pt x="90" y="365"/>
                    </a:lnTo>
                    <a:lnTo>
                      <a:pt x="90" y="323"/>
                    </a:lnTo>
                    <a:lnTo>
                      <a:pt x="96" y="335"/>
                    </a:lnTo>
                    <a:lnTo>
                      <a:pt x="96" y="299"/>
                    </a:lnTo>
                    <a:lnTo>
                      <a:pt x="96" y="724"/>
                    </a:lnTo>
                    <a:lnTo>
                      <a:pt x="102" y="951"/>
                    </a:lnTo>
                    <a:lnTo>
                      <a:pt x="102" y="1495"/>
                    </a:lnTo>
                    <a:lnTo>
                      <a:pt x="102" y="1005"/>
                    </a:lnTo>
                    <a:lnTo>
                      <a:pt x="108" y="664"/>
                    </a:lnTo>
                    <a:lnTo>
                      <a:pt x="108" y="0"/>
                    </a:lnTo>
                    <a:lnTo>
                      <a:pt x="108" y="60"/>
                    </a:lnTo>
                    <a:lnTo>
                      <a:pt x="114" y="42"/>
                    </a:lnTo>
                    <a:lnTo>
                      <a:pt x="114" y="102"/>
                    </a:lnTo>
                    <a:lnTo>
                      <a:pt x="120" y="114"/>
                    </a:lnTo>
                    <a:lnTo>
                      <a:pt x="120" y="90"/>
                    </a:lnTo>
                    <a:lnTo>
                      <a:pt x="120" y="209"/>
                    </a:lnTo>
                    <a:lnTo>
                      <a:pt x="126" y="275"/>
                    </a:lnTo>
                    <a:lnTo>
                      <a:pt x="126" y="425"/>
                    </a:lnTo>
                    <a:lnTo>
                      <a:pt x="126" y="132"/>
                    </a:lnTo>
                    <a:lnTo>
                      <a:pt x="132" y="168"/>
                    </a:lnTo>
                    <a:lnTo>
                      <a:pt x="132" y="251"/>
                    </a:lnTo>
                    <a:lnTo>
                      <a:pt x="132" y="239"/>
                    </a:lnTo>
                    <a:lnTo>
                      <a:pt x="138" y="257"/>
                    </a:lnTo>
                    <a:lnTo>
                      <a:pt x="138" y="293"/>
                    </a:lnTo>
                    <a:lnTo>
                      <a:pt x="144" y="287"/>
                    </a:lnTo>
                    <a:lnTo>
                      <a:pt x="144" y="293"/>
                    </a:lnTo>
                    <a:lnTo>
                      <a:pt x="144" y="245"/>
                    </a:lnTo>
                    <a:lnTo>
                      <a:pt x="144" y="281"/>
                    </a:lnTo>
                    <a:lnTo>
                      <a:pt x="150" y="323"/>
                    </a:lnTo>
                    <a:lnTo>
                      <a:pt x="150" y="329"/>
                    </a:lnTo>
                    <a:lnTo>
                      <a:pt x="150" y="281"/>
                    </a:lnTo>
                    <a:lnTo>
                      <a:pt x="150" y="305"/>
                    </a:lnTo>
                    <a:lnTo>
                      <a:pt x="156" y="287"/>
                    </a:lnTo>
                    <a:lnTo>
                      <a:pt x="156" y="365"/>
                    </a:lnTo>
                    <a:lnTo>
                      <a:pt x="156" y="341"/>
                    </a:lnTo>
                    <a:lnTo>
                      <a:pt x="162" y="371"/>
                    </a:lnTo>
                    <a:lnTo>
                      <a:pt x="162" y="389"/>
                    </a:lnTo>
                    <a:lnTo>
                      <a:pt x="162" y="359"/>
                    </a:lnTo>
                    <a:lnTo>
                      <a:pt x="162" y="383"/>
                    </a:lnTo>
                    <a:lnTo>
                      <a:pt x="168" y="407"/>
                    </a:lnTo>
                    <a:lnTo>
                      <a:pt x="168" y="431"/>
                    </a:lnTo>
                    <a:lnTo>
                      <a:pt x="168" y="377"/>
                    </a:lnTo>
                    <a:lnTo>
                      <a:pt x="168" y="407"/>
                    </a:lnTo>
                    <a:lnTo>
                      <a:pt x="174" y="383"/>
                    </a:lnTo>
                    <a:lnTo>
                      <a:pt x="174" y="413"/>
                    </a:lnTo>
                    <a:lnTo>
                      <a:pt x="174" y="395"/>
                    </a:lnTo>
                    <a:lnTo>
                      <a:pt x="180" y="383"/>
                    </a:lnTo>
                    <a:lnTo>
                      <a:pt x="180" y="305"/>
                    </a:lnTo>
                    <a:lnTo>
                      <a:pt x="180" y="311"/>
                    </a:lnTo>
                    <a:lnTo>
                      <a:pt x="187" y="245"/>
                    </a:lnTo>
                    <a:lnTo>
                      <a:pt x="187" y="323"/>
                    </a:lnTo>
                    <a:lnTo>
                      <a:pt x="187" y="275"/>
                    </a:lnTo>
                    <a:lnTo>
                      <a:pt x="193" y="263"/>
                    </a:lnTo>
                    <a:lnTo>
                      <a:pt x="193" y="299"/>
                    </a:lnTo>
                    <a:lnTo>
                      <a:pt x="199" y="299"/>
                    </a:lnTo>
                    <a:lnTo>
                      <a:pt x="199" y="281"/>
                    </a:lnTo>
                    <a:lnTo>
                      <a:pt x="199" y="323"/>
                    </a:lnTo>
                    <a:lnTo>
                      <a:pt x="205" y="311"/>
                    </a:lnTo>
                    <a:lnTo>
                      <a:pt x="205" y="329"/>
                    </a:lnTo>
                    <a:lnTo>
                      <a:pt x="205" y="293"/>
                    </a:lnTo>
                    <a:lnTo>
                      <a:pt x="211" y="347"/>
                    </a:lnTo>
                    <a:lnTo>
                      <a:pt x="211" y="335"/>
                    </a:lnTo>
                    <a:lnTo>
                      <a:pt x="217" y="353"/>
                    </a:lnTo>
                    <a:lnTo>
                      <a:pt x="217" y="377"/>
                    </a:lnTo>
                    <a:lnTo>
                      <a:pt x="217" y="305"/>
                    </a:lnTo>
                    <a:lnTo>
                      <a:pt x="223" y="305"/>
                    </a:lnTo>
                    <a:lnTo>
                      <a:pt x="223" y="287"/>
                    </a:lnTo>
                    <a:lnTo>
                      <a:pt x="223" y="341"/>
                    </a:lnTo>
                    <a:lnTo>
                      <a:pt x="229" y="353"/>
                    </a:lnTo>
                    <a:lnTo>
                      <a:pt x="229" y="365"/>
                    </a:lnTo>
                    <a:lnTo>
                      <a:pt x="229" y="329"/>
                    </a:lnTo>
                    <a:lnTo>
                      <a:pt x="229" y="335"/>
                    </a:lnTo>
                    <a:lnTo>
                      <a:pt x="235" y="317"/>
                    </a:lnTo>
                    <a:lnTo>
                      <a:pt x="235" y="335"/>
                    </a:lnTo>
                    <a:lnTo>
                      <a:pt x="235" y="305"/>
                    </a:lnTo>
                    <a:lnTo>
                      <a:pt x="235" y="317"/>
                    </a:lnTo>
                    <a:lnTo>
                      <a:pt x="241" y="401"/>
                    </a:lnTo>
                    <a:lnTo>
                      <a:pt x="241" y="544"/>
                    </a:lnTo>
                    <a:lnTo>
                      <a:pt x="241" y="437"/>
                    </a:lnTo>
                    <a:lnTo>
                      <a:pt x="247" y="287"/>
                    </a:lnTo>
                    <a:lnTo>
                      <a:pt x="247" y="233"/>
                    </a:lnTo>
                    <a:lnTo>
                      <a:pt x="247" y="335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0" name="Freeform 46">
                <a:extLst>
                  <a:ext uri="{FF2B5EF4-FFF2-40B4-BE49-F238E27FC236}">
                    <a16:creationId xmlns:a16="http://schemas.microsoft.com/office/drawing/2014/main" id="{F32B62DA-DA2D-5A4E-B12C-D804B64F0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7" y="3321"/>
                <a:ext cx="469" cy="225"/>
              </a:xfrm>
              <a:custGeom>
                <a:avLst/>
                <a:gdLst>
                  <a:gd name="G0" fmla="+- 65518 0 0"/>
                  <a:gd name="G1" fmla="+- 12 0 0"/>
                  <a:gd name="G2" fmla="*/ 1 41277 30272"/>
                  <a:gd name="G3" fmla="*/ 1 3321 4556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1 0 0"/>
                  <a:gd name="G62" fmla="+- 1 0 0"/>
                  <a:gd name="G63" fmla="+- 30 0 0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+- 1 0 0"/>
                  <a:gd name="G96" fmla="+- 1 0 0"/>
                  <a:gd name="G97" fmla="+- 1 0 0"/>
                  <a:gd name="G98" fmla="+- 1 0 0"/>
                  <a:gd name="G99" fmla="+- 1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1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G126" fmla="+- 1 0 0"/>
                  <a:gd name="T0" fmla="*/ 6 w 259"/>
                  <a:gd name="T1" fmla="*/ 353 h 1495"/>
                  <a:gd name="T2" fmla="*/ 12 w 259"/>
                  <a:gd name="T3" fmla="*/ 305 h 1495"/>
                  <a:gd name="T4" fmla="*/ 18 w 259"/>
                  <a:gd name="T5" fmla="*/ 311 h 1495"/>
                  <a:gd name="T6" fmla="*/ 24 w 259"/>
                  <a:gd name="T7" fmla="*/ 221 h 1495"/>
                  <a:gd name="T8" fmla="*/ 30 w 259"/>
                  <a:gd name="T9" fmla="*/ 269 h 1495"/>
                  <a:gd name="T10" fmla="*/ 36 w 259"/>
                  <a:gd name="T11" fmla="*/ 287 h 1495"/>
                  <a:gd name="T12" fmla="*/ 42 w 259"/>
                  <a:gd name="T13" fmla="*/ 245 h 1495"/>
                  <a:gd name="T14" fmla="*/ 54 w 259"/>
                  <a:gd name="T15" fmla="*/ 1495 h 1495"/>
                  <a:gd name="T16" fmla="*/ 60 w 259"/>
                  <a:gd name="T17" fmla="*/ 18 h 1495"/>
                  <a:gd name="T18" fmla="*/ 66 w 259"/>
                  <a:gd name="T19" fmla="*/ 12 h 1495"/>
                  <a:gd name="T20" fmla="*/ 72 w 259"/>
                  <a:gd name="T21" fmla="*/ 131 h 1495"/>
                  <a:gd name="T22" fmla="*/ 72 w 259"/>
                  <a:gd name="T23" fmla="*/ 155 h 1495"/>
                  <a:gd name="T24" fmla="*/ 78 w 259"/>
                  <a:gd name="T25" fmla="*/ 245 h 1495"/>
                  <a:gd name="T26" fmla="*/ 84 w 259"/>
                  <a:gd name="T27" fmla="*/ 275 h 1495"/>
                  <a:gd name="T28" fmla="*/ 90 w 259"/>
                  <a:gd name="T29" fmla="*/ 305 h 1495"/>
                  <a:gd name="T30" fmla="*/ 96 w 259"/>
                  <a:gd name="T31" fmla="*/ 359 h 1495"/>
                  <a:gd name="T32" fmla="*/ 102 w 259"/>
                  <a:gd name="T33" fmla="*/ 323 h 1495"/>
                  <a:gd name="T34" fmla="*/ 114 w 259"/>
                  <a:gd name="T35" fmla="*/ 598 h 1495"/>
                  <a:gd name="T36" fmla="*/ 120 w 259"/>
                  <a:gd name="T37" fmla="*/ 341 h 1495"/>
                  <a:gd name="T38" fmla="*/ 126 w 259"/>
                  <a:gd name="T39" fmla="*/ 299 h 1495"/>
                  <a:gd name="T40" fmla="*/ 132 w 259"/>
                  <a:gd name="T41" fmla="*/ 203 h 1495"/>
                  <a:gd name="T42" fmla="*/ 138 w 259"/>
                  <a:gd name="T43" fmla="*/ 227 h 1495"/>
                  <a:gd name="T44" fmla="*/ 138 w 259"/>
                  <a:gd name="T45" fmla="*/ 215 h 1495"/>
                  <a:gd name="T46" fmla="*/ 144 w 259"/>
                  <a:gd name="T47" fmla="*/ 185 h 1495"/>
                  <a:gd name="T48" fmla="*/ 150 w 259"/>
                  <a:gd name="T49" fmla="*/ 269 h 1495"/>
                  <a:gd name="T50" fmla="*/ 156 w 259"/>
                  <a:gd name="T51" fmla="*/ 299 h 1495"/>
                  <a:gd name="T52" fmla="*/ 162 w 259"/>
                  <a:gd name="T53" fmla="*/ 287 h 1495"/>
                  <a:gd name="T54" fmla="*/ 168 w 259"/>
                  <a:gd name="T55" fmla="*/ 275 h 1495"/>
                  <a:gd name="T56" fmla="*/ 174 w 259"/>
                  <a:gd name="T57" fmla="*/ 263 h 1495"/>
                  <a:gd name="T58" fmla="*/ 180 w 259"/>
                  <a:gd name="T59" fmla="*/ 329 h 1495"/>
                  <a:gd name="T60" fmla="*/ 186 w 259"/>
                  <a:gd name="T61" fmla="*/ 323 h 1495"/>
                  <a:gd name="T62" fmla="*/ 192 w 259"/>
                  <a:gd name="T63" fmla="*/ 317 h 1495"/>
                  <a:gd name="T64" fmla="*/ 199 w 259"/>
                  <a:gd name="T65" fmla="*/ 377 h 1495"/>
                  <a:gd name="T66" fmla="*/ 205 w 259"/>
                  <a:gd name="T67" fmla="*/ 383 h 1495"/>
                  <a:gd name="T68" fmla="*/ 211 w 259"/>
                  <a:gd name="T69" fmla="*/ 329 h 1495"/>
                  <a:gd name="T70" fmla="*/ 217 w 259"/>
                  <a:gd name="T71" fmla="*/ 311 h 1495"/>
                  <a:gd name="T72" fmla="*/ 223 w 259"/>
                  <a:gd name="T73" fmla="*/ 257 h 1495"/>
                  <a:gd name="T74" fmla="*/ 229 w 259"/>
                  <a:gd name="T75" fmla="*/ 508 h 1495"/>
                  <a:gd name="T76" fmla="*/ 235 w 259"/>
                  <a:gd name="T77" fmla="*/ 299 h 1495"/>
                  <a:gd name="T78" fmla="*/ 241 w 259"/>
                  <a:gd name="T79" fmla="*/ 185 h 1495"/>
                  <a:gd name="T80" fmla="*/ 247 w 259"/>
                  <a:gd name="T81" fmla="*/ 1453 h 1495"/>
                  <a:gd name="T82" fmla="*/ 253 w 259"/>
                  <a:gd name="T83" fmla="*/ 24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9" h="1495">
                    <a:moveTo>
                      <a:pt x="0" y="293"/>
                    </a:moveTo>
                    <a:lnTo>
                      <a:pt x="6" y="317"/>
                    </a:lnTo>
                    <a:lnTo>
                      <a:pt x="6" y="353"/>
                    </a:lnTo>
                    <a:lnTo>
                      <a:pt x="12" y="359"/>
                    </a:lnTo>
                    <a:lnTo>
                      <a:pt x="12" y="389"/>
                    </a:lnTo>
                    <a:lnTo>
                      <a:pt x="12" y="305"/>
                    </a:lnTo>
                    <a:lnTo>
                      <a:pt x="12" y="317"/>
                    </a:lnTo>
                    <a:lnTo>
                      <a:pt x="18" y="299"/>
                    </a:lnTo>
                    <a:lnTo>
                      <a:pt x="18" y="311"/>
                    </a:lnTo>
                    <a:lnTo>
                      <a:pt x="18" y="245"/>
                    </a:lnTo>
                    <a:lnTo>
                      <a:pt x="24" y="257"/>
                    </a:lnTo>
                    <a:lnTo>
                      <a:pt x="24" y="221"/>
                    </a:lnTo>
                    <a:lnTo>
                      <a:pt x="30" y="251"/>
                    </a:lnTo>
                    <a:lnTo>
                      <a:pt x="30" y="233"/>
                    </a:lnTo>
                    <a:lnTo>
                      <a:pt x="30" y="269"/>
                    </a:lnTo>
                    <a:lnTo>
                      <a:pt x="36" y="311"/>
                    </a:lnTo>
                    <a:lnTo>
                      <a:pt x="36" y="269"/>
                    </a:lnTo>
                    <a:lnTo>
                      <a:pt x="36" y="287"/>
                    </a:lnTo>
                    <a:lnTo>
                      <a:pt x="42" y="287"/>
                    </a:lnTo>
                    <a:lnTo>
                      <a:pt x="42" y="209"/>
                    </a:lnTo>
                    <a:lnTo>
                      <a:pt x="42" y="245"/>
                    </a:lnTo>
                    <a:lnTo>
                      <a:pt x="48" y="383"/>
                    </a:lnTo>
                    <a:lnTo>
                      <a:pt x="48" y="1405"/>
                    </a:lnTo>
                    <a:lnTo>
                      <a:pt x="54" y="1495"/>
                    </a:lnTo>
                    <a:lnTo>
                      <a:pt x="54" y="30"/>
                    </a:lnTo>
                    <a:lnTo>
                      <a:pt x="60" y="12"/>
                    </a:lnTo>
                    <a:lnTo>
                      <a:pt x="60" y="18"/>
                    </a:lnTo>
                    <a:lnTo>
                      <a:pt x="60" y="0"/>
                    </a:lnTo>
                    <a:lnTo>
                      <a:pt x="60" y="12"/>
                    </a:lnTo>
                    <a:lnTo>
                      <a:pt x="66" y="12"/>
                    </a:lnTo>
                    <a:lnTo>
                      <a:pt x="66" y="131"/>
                    </a:lnTo>
                    <a:lnTo>
                      <a:pt x="66" y="126"/>
                    </a:lnTo>
                    <a:lnTo>
                      <a:pt x="72" y="131"/>
                    </a:lnTo>
                    <a:lnTo>
                      <a:pt x="72" y="161"/>
                    </a:lnTo>
                    <a:lnTo>
                      <a:pt x="72" y="120"/>
                    </a:lnTo>
                    <a:lnTo>
                      <a:pt x="72" y="155"/>
                    </a:lnTo>
                    <a:lnTo>
                      <a:pt x="78" y="191"/>
                    </a:lnTo>
                    <a:lnTo>
                      <a:pt x="78" y="245"/>
                    </a:lnTo>
                    <a:lnTo>
                      <a:pt x="84" y="227"/>
                    </a:lnTo>
                    <a:lnTo>
                      <a:pt x="84" y="293"/>
                    </a:lnTo>
                    <a:lnTo>
                      <a:pt x="84" y="275"/>
                    </a:lnTo>
                    <a:lnTo>
                      <a:pt x="90" y="281"/>
                    </a:lnTo>
                    <a:lnTo>
                      <a:pt x="90" y="323"/>
                    </a:lnTo>
                    <a:lnTo>
                      <a:pt x="90" y="305"/>
                    </a:lnTo>
                    <a:lnTo>
                      <a:pt x="96" y="311"/>
                    </a:lnTo>
                    <a:lnTo>
                      <a:pt x="96" y="365"/>
                    </a:lnTo>
                    <a:lnTo>
                      <a:pt x="96" y="359"/>
                    </a:lnTo>
                    <a:lnTo>
                      <a:pt x="102" y="365"/>
                    </a:lnTo>
                    <a:lnTo>
                      <a:pt x="102" y="371"/>
                    </a:lnTo>
                    <a:lnTo>
                      <a:pt x="102" y="323"/>
                    </a:lnTo>
                    <a:lnTo>
                      <a:pt x="108" y="347"/>
                    </a:lnTo>
                    <a:lnTo>
                      <a:pt x="108" y="592"/>
                    </a:lnTo>
                    <a:lnTo>
                      <a:pt x="114" y="598"/>
                    </a:lnTo>
                    <a:lnTo>
                      <a:pt x="114" y="317"/>
                    </a:lnTo>
                    <a:lnTo>
                      <a:pt x="114" y="353"/>
                    </a:lnTo>
                    <a:lnTo>
                      <a:pt x="120" y="341"/>
                    </a:lnTo>
                    <a:lnTo>
                      <a:pt x="120" y="329"/>
                    </a:lnTo>
                    <a:lnTo>
                      <a:pt x="120" y="347"/>
                    </a:lnTo>
                    <a:lnTo>
                      <a:pt x="126" y="299"/>
                    </a:lnTo>
                    <a:lnTo>
                      <a:pt x="126" y="317"/>
                    </a:lnTo>
                    <a:lnTo>
                      <a:pt x="126" y="203"/>
                    </a:lnTo>
                    <a:lnTo>
                      <a:pt x="132" y="203"/>
                    </a:lnTo>
                    <a:lnTo>
                      <a:pt x="132" y="167"/>
                    </a:lnTo>
                    <a:lnTo>
                      <a:pt x="132" y="185"/>
                    </a:lnTo>
                    <a:lnTo>
                      <a:pt x="138" y="227"/>
                    </a:lnTo>
                    <a:lnTo>
                      <a:pt x="138" y="239"/>
                    </a:lnTo>
                    <a:lnTo>
                      <a:pt x="138" y="191"/>
                    </a:lnTo>
                    <a:lnTo>
                      <a:pt x="138" y="215"/>
                    </a:lnTo>
                    <a:lnTo>
                      <a:pt x="144" y="203"/>
                    </a:lnTo>
                    <a:lnTo>
                      <a:pt x="144" y="221"/>
                    </a:lnTo>
                    <a:lnTo>
                      <a:pt x="144" y="185"/>
                    </a:lnTo>
                    <a:lnTo>
                      <a:pt x="144" y="215"/>
                    </a:lnTo>
                    <a:lnTo>
                      <a:pt x="150" y="209"/>
                    </a:lnTo>
                    <a:lnTo>
                      <a:pt x="150" y="269"/>
                    </a:lnTo>
                    <a:lnTo>
                      <a:pt x="150" y="233"/>
                    </a:lnTo>
                    <a:lnTo>
                      <a:pt x="156" y="275"/>
                    </a:lnTo>
                    <a:lnTo>
                      <a:pt x="156" y="299"/>
                    </a:lnTo>
                    <a:lnTo>
                      <a:pt x="156" y="269"/>
                    </a:lnTo>
                    <a:lnTo>
                      <a:pt x="156" y="281"/>
                    </a:lnTo>
                    <a:lnTo>
                      <a:pt x="162" y="287"/>
                    </a:lnTo>
                    <a:lnTo>
                      <a:pt x="162" y="323"/>
                    </a:lnTo>
                    <a:lnTo>
                      <a:pt x="168" y="311"/>
                    </a:lnTo>
                    <a:lnTo>
                      <a:pt x="168" y="275"/>
                    </a:lnTo>
                    <a:lnTo>
                      <a:pt x="168" y="287"/>
                    </a:lnTo>
                    <a:lnTo>
                      <a:pt x="174" y="293"/>
                    </a:lnTo>
                    <a:lnTo>
                      <a:pt x="174" y="263"/>
                    </a:lnTo>
                    <a:lnTo>
                      <a:pt x="174" y="287"/>
                    </a:lnTo>
                    <a:lnTo>
                      <a:pt x="180" y="305"/>
                    </a:lnTo>
                    <a:lnTo>
                      <a:pt x="180" y="329"/>
                    </a:lnTo>
                    <a:lnTo>
                      <a:pt x="180" y="293"/>
                    </a:lnTo>
                    <a:lnTo>
                      <a:pt x="180" y="299"/>
                    </a:lnTo>
                    <a:lnTo>
                      <a:pt x="186" y="323"/>
                    </a:lnTo>
                    <a:lnTo>
                      <a:pt x="186" y="305"/>
                    </a:lnTo>
                    <a:lnTo>
                      <a:pt x="186" y="329"/>
                    </a:lnTo>
                    <a:lnTo>
                      <a:pt x="192" y="317"/>
                    </a:lnTo>
                    <a:lnTo>
                      <a:pt x="192" y="341"/>
                    </a:lnTo>
                    <a:lnTo>
                      <a:pt x="199" y="371"/>
                    </a:lnTo>
                    <a:lnTo>
                      <a:pt x="199" y="377"/>
                    </a:lnTo>
                    <a:lnTo>
                      <a:pt x="199" y="365"/>
                    </a:lnTo>
                    <a:lnTo>
                      <a:pt x="199" y="371"/>
                    </a:lnTo>
                    <a:lnTo>
                      <a:pt x="205" y="383"/>
                    </a:lnTo>
                    <a:lnTo>
                      <a:pt x="205" y="395"/>
                    </a:lnTo>
                    <a:lnTo>
                      <a:pt x="205" y="353"/>
                    </a:lnTo>
                    <a:lnTo>
                      <a:pt x="211" y="329"/>
                    </a:lnTo>
                    <a:lnTo>
                      <a:pt x="211" y="263"/>
                    </a:lnTo>
                    <a:lnTo>
                      <a:pt x="217" y="269"/>
                    </a:lnTo>
                    <a:lnTo>
                      <a:pt x="217" y="311"/>
                    </a:lnTo>
                    <a:lnTo>
                      <a:pt x="217" y="281"/>
                    </a:lnTo>
                    <a:lnTo>
                      <a:pt x="223" y="299"/>
                    </a:lnTo>
                    <a:lnTo>
                      <a:pt x="223" y="257"/>
                    </a:lnTo>
                    <a:lnTo>
                      <a:pt x="223" y="293"/>
                    </a:lnTo>
                    <a:lnTo>
                      <a:pt x="229" y="329"/>
                    </a:lnTo>
                    <a:lnTo>
                      <a:pt x="229" y="508"/>
                    </a:lnTo>
                    <a:lnTo>
                      <a:pt x="229" y="233"/>
                    </a:lnTo>
                    <a:lnTo>
                      <a:pt x="235" y="209"/>
                    </a:lnTo>
                    <a:lnTo>
                      <a:pt x="235" y="299"/>
                    </a:lnTo>
                    <a:lnTo>
                      <a:pt x="235" y="239"/>
                    </a:lnTo>
                    <a:lnTo>
                      <a:pt x="241" y="215"/>
                    </a:lnTo>
                    <a:lnTo>
                      <a:pt x="241" y="185"/>
                    </a:lnTo>
                    <a:lnTo>
                      <a:pt x="241" y="861"/>
                    </a:lnTo>
                    <a:lnTo>
                      <a:pt x="247" y="1064"/>
                    </a:lnTo>
                    <a:lnTo>
                      <a:pt x="247" y="1453"/>
                    </a:lnTo>
                    <a:lnTo>
                      <a:pt x="247" y="1100"/>
                    </a:lnTo>
                    <a:lnTo>
                      <a:pt x="253" y="670"/>
                    </a:lnTo>
                    <a:lnTo>
                      <a:pt x="253" y="24"/>
                    </a:lnTo>
                    <a:lnTo>
                      <a:pt x="253" y="48"/>
                    </a:lnTo>
                    <a:lnTo>
                      <a:pt x="259" y="30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21" name="Freeform 47">
                <a:extLst>
                  <a:ext uri="{FF2B5EF4-FFF2-40B4-BE49-F238E27FC236}">
                    <a16:creationId xmlns:a16="http://schemas.microsoft.com/office/drawing/2014/main" id="{4638E9D7-9B8F-4F47-B906-2D34C31BA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" y="3315"/>
                <a:ext cx="480" cy="211"/>
              </a:xfrm>
              <a:custGeom>
                <a:avLst/>
                <a:gdLst>
                  <a:gd name="G0" fmla="+- 65530 0 0"/>
                  <a:gd name="G1" fmla="+- 65512 0 0"/>
                  <a:gd name="G2" fmla="+- 6 0 0"/>
                  <a:gd name="G3" fmla="*/ 1 50157 5555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+- 1 0 0"/>
                  <a:gd name="G50" fmla="+- 1 0 0"/>
                  <a:gd name="G51" fmla="+- 1 0 0"/>
                  <a:gd name="G52" fmla="+- 1 0 0"/>
                  <a:gd name="G53" fmla="+- 1 0 0"/>
                  <a:gd name="G54" fmla="+- 1 0 0"/>
                  <a:gd name="G55" fmla="+- 1 0 0"/>
                  <a:gd name="G56" fmla="+- 1 0 0"/>
                  <a:gd name="G57" fmla="+- 1 0 0"/>
                  <a:gd name="G58" fmla="+- 1 0 0"/>
                  <a:gd name="G59" fmla="+- 1 0 0"/>
                  <a:gd name="G60" fmla="+- 1 0 0"/>
                  <a:gd name="G61" fmla="+- 311 0 0"/>
                  <a:gd name="G62" fmla="+- 126 0 0"/>
                  <a:gd name="G63" fmla="sin 275 G62"/>
                  <a:gd name="G64" fmla="*/ 1 16385 2"/>
                  <a:gd name="G65" fmla="+- 1 0 0"/>
                  <a:gd name="G66" fmla="+- 1 0 0"/>
                  <a:gd name="G67" fmla="+- 1 0 0"/>
                  <a:gd name="G68" fmla="+- 1 0 0"/>
                  <a:gd name="G69" fmla="+- 1 0 0"/>
                  <a:gd name="G70" fmla="+- 1 0 0"/>
                  <a:gd name="G71" fmla="+- 1 0 0"/>
                  <a:gd name="G72" fmla="+- 1 0 0"/>
                  <a:gd name="G73" fmla="+- 1 0 0"/>
                  <a:gd name="G74" fmla="+- 1 0 0"/>
                  <a:gd name="G75" fmla="+- 1 0 0"/>
                  <a:gd name="G76" fmla="+- 1 0 0"/>
                  <a:gd name="G77" fmla="+- 1 0 0"/>
                  <a:gd name="G78" fmla="+- 1 0 0"/>
                  <a:gd name="G79" fmla="+- 1 0 0"/>
                  <a:gd name="G80" fmla="+- 1 0 0"/>
                  <a:gd name="G81" fmla="+- 1 0 0"/>
                  <a:gd name="G82" fmla="+- 1 0 0"/>
                  <a:gd name="G83" fmla="+- 1 0 0"/>
                  <a:gd name="G84" fmla="+- 1 0 0"/>
                  <a:gd name="G85" fmla="+- 1 0 0"/>
                  <a:gd name="G86" fmla="+- 1 0 0"/>
                  <a:gd name="G87" fmla="+- 1 0 0"/>
                  <a:gd name="G88" fmla="+- 1 0 0"/>
                  <a:gd name="G89" fmla="+- 1 0 0"/>
                  <a:gd name="G90" fmla="+- 1 0 0"/>
                  <a:gd name="G91" fmla="+- 1 0 0"/>
                  <a:gd name="G92" fmla="+- 1 0 0"/>
                  <a:gd name="G93" fmla="+- 1 0 0"/>
                  <a:gd name="G94" fmla="+- 1 0 0"/>
                  <a:gd name="G95" fmla="*/ 1 64947 45568"/>
                  <a:gd name="G96" fmla="+- 1 0 0"/>
                  <a:gd name="G97" fmla="+- 1 0 0"/>
                  <a:gd name="G98" fmla="+- 1 0 0"/>
                  <a:gd name="G99" fmla="+- 18 0 0"/>
                  <a:gd name="G100" fmla="+- 1 0 0"/>
                  <a:gd name="G101" fmla="+- 1 0 0"/>
                  <a:gd name="G102" fmla="+- 1 0 0"/>
                  <a:gd name="G103" fmla="+- 1 0 0"/>
                  <a:gd name="G104" fmla="+- 1 0 0"/>
                  <a:gd name="G105" fmla="+- 1 0 0"/>
                  <a:gd name="G106" fmla="+- 1 0 0"/>
                  <a:gd name="G107" fmla="+- 1 0 0"/>
                  <a:gd name="G108" fmla="+- 1 0 0"/>
                  <a:gd name="G109" fmla="+- 1 0 0"/>
                  <a:gd name="G110" fmla="+- 90 0 0"/>
                  <a:gd name="G111" fmla="+- 1 0 0"/>
                  <a:gd name="G112" fmla="+- 1 0 0"/>
                  <a:gd name="G113" fmla="+- 1 0 0"/>
                  <a:gd name="G114" fmla="+- 1 0 0"/>
                  <a:gd name="G115" fmla="+- 1 0 0"/>
                  <a:gd name="G116" fmla="+- 1 0 0"/>
                  <a:gd name="G117" fmla="+- 138 0 0"/>
                  <a:gd name="G118" fmla="+- 1 0 0"/>
                  <a:gd name="G119" fmla="+- 1 0 0"/>
                  <a:gd name="G120" fmla="+- 1 0 0"/>
                  <a:gd name="G121" fmla="+- 1 0 0"/>
                  <a:gd name="G122" fmla="+- 1 0 0"/>
                  <a:gd name="G123" fmla="+- 1 0 0"/>
                  <a:gd name="G124" fmla="+- 1 0 0"/>
                  <a:gd name="G125" fmla="+- 1 0 0"/>
                  <a:gd name="T0" fmla="*/ 0 w 265"/>
                  <a:gd name="T1" fmla="*/ 48 h 1399"/>
                  <a:gd name="T2" fmla="*/ 6 w 265"/>
                  <a:gd name="T3" fmla="*/ 179 h 1399"/>
                  <a:gd name="T4" fmla="*/ 18 w 265"/>
                  <a:gd name="T5" fmla="*/ 263 h 1399"/>
                  <a:gd name="T6" fmla="*/ 18 w 265"/>
                  <a:gd name="T7" fmla="*/ 281 h 1399"/>
                  <a:gd name="T8" fmla="*/ 24 w 265"/>
                  <a:gd name="T9" fmla="*/ 323 h 1399"/>
                  <a:gd name="T10" fmla="*/ 30 w 265"/>
                  <a:gd name="T11" fmla="*/ 335 h 1399"/>
                  <a:gd name="T12" fmla="*/ 42 w 265"/>
                  <a:gd name="T13" fmla="*/ 395 h 1399"/>
                  <a:gd name="T14" fmla="*/ 42 w 265"/>
                  <a:gd name="T15" fmla="*/ 383 h 1399"/>
                  <a:gd name="T16" fmla="*/ 48 w 265"/>
                  <a:gd name="T17" fmla="*/ 401 h 1399"/>
                  <a:gd name="T18" fmla="*/ 60 w 265"/>
                  <a:gd name="T19" fmla="*/ 371 h 1399"/>
                  <a:gd name="T20" fmla="*/ 66 w 265"/>
                  <a:gd name="T21" fmla="*/ 221 h 1399"/>
                  <a:gd name="T22" fmla="*/ 72 w 265"/>
                  <a:gd name="T23" fmla="*/ 168 h 1399"/>
                  <a:gd name="T24" fmla="*/ 78 w 265"/>
                  <a:gd name="T25" fmla="*/ 233 h 1399"/>
                  <a:gd name="T26" fmla="*/ 84 w 265"/>
                  <a:gd name="T27" fmla="*/ 526 h 1399"/>
                  <a:gd name="T28" fmla="*/ 90 w 265"/>
                  <a:gd name="T29" fmla="*/ 233 h 1399"/>
                  <a:gd name="T30" fmla="*/ 96 w 265"/>
                  <a:gd name="T31" fmla="*/ 197 h 1399"/>
                  <a:gd name="T32" fmla="*/ 102 w 265"/>
                  <a:gd name="T33" fmla="*/ 299 h 1399"/>
                  <a:gd name="T34" fmla="*/ 108 w 265"/>
                  <a:gd name="T35" fmla="*/ 299 h 1399"/>
                  <a:gd name="T36" fmla="*/ 114 w 265"/>
                  <a:gd name="T37" fmla="*/ 311 h 1399"/>
                  <a:gd name="T38" fmla="*/ 120 w 265"/>
                  <a:gd name="T39" fmla="*/ 329 h 1399"/>
                  <a:gd name="T40" fmla="*/ 132 w 265"/>
                  <a:gd name="T41" fmla="*/ 263 h 1399"/>
                  <a:gd name="T42" fmla="*/ 138 w 265"/>
                  <a:gd name="T43" fmla="*/ 317 h 1399"/>
                  <a:gd name="T44" fmla="*/ 144 w 265"/>
                  <a:gd name="T45" fmla="*/ 377 h 1399"/>
                  <a:gd name="T46" fmla="*/ 144 w 265"/>
                  <a:gd name="T47" fmla="*/ 365 h 1399"/>
                  <a:gd name="T48" fmla="*/ 150 w 265"/>
                  <a:gd name="T49" fmla="*/ 275 h 1399"/>
                  <a:gd name="T50" fmla="*/ 156 w 265"/>
                  <a:gd name="T51" fmla="*/ 275 h 1399"/>
                  <a:gd name="T52" fmla="*/ 162 w 265"/>
                  <a:gd name="T53" fmla="*/ 335 h 1399"/>
                  <a:gd name="T54" fmla="*/ 168 w 265"/>
                  <a:gd name="T55" fmla="*/ 287 h 1399"/>
                  <a:gd name="T56" fmla="*/ 174 w 265"/>
                  <a:gd name="T57" fmla="*/ 245 h 1399"/>
                  <a:gd name="T58" fmla="*/ 180 w 265"/>
                  <a:gd name="T59" fmla="*/ 1393 h 1399"/>
                  <a:gd name="T60" fmla="*/ 192 w 265"/>
                  <a:gd name="T61" fmla="*/ 60 h 1399"/>
                  <a:gd name="T62" fmla="*/ 199 w 265"/>
                  <a:gd name="T63" fmla="*/ 42 h 1399"/>
                  <a:gd name="T64" fmla="*/ 205 w 265"/>
                  <a:gd name="T65" fmla="*/ 359 h 1399"/>
                  <a:gd name="T66" fmla="*/ 211 w 265"/>
                  <a:gd name="T67" fmla="*/ 108 h 1399"/>
                  <a:gd name="T68" fmla="*/ 217 w 265"/>
                  <a:gd name="T69" fmla="*/ 185 h 1399"/>
                  <a:gd name="T70" fmla="*/ 223 w 265"/>
                  <a:gd name="T71" fmla="*/ 275 h 1399"/>
                  <a:gd name="T72" fmla="*/ 229 w 265"/>
                  <a:gd name="T73" fmla="*/ 359 h 1399"/>
                  <a:gd name="T74" fmla="*/ 235 w 265"/>
                  <a:gd name="T75" fmla="*/ 371 h 1399"/>
                  <a:gd name="T76" fmla="*/ 241 w 265"/>
                  <a:gd name="T77" fmla="*/ 317 h 1399"/>
                  <a:gd name="T78" fmla="*/ 247 w 265"/>
                  <a:gd name="T79" fmla="*/ 395 h 1399"/>
                  <a:gd name="T80" fmla="*/ 253 w 265"/>
                  <a:gd name="T81" fmla="*/ 335 h 1399"/>
                  <a:gd name="T82" fmla="*/ 259 w 265"/>
                  <a:gd name="T83" fmla="*/ 311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5" h="1399">
                    <a:moveTo>
                      <a:pt x="0" y="72"/>
                    </a:moveTo>
                    <a:lnTo>
                      <a:pt x="0" y="78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6" y="90"/>
                    </a:lnTo>
                    <a:lnTo>
                      <a:pt x="6" y="179"/>
                    </a:lnTo>
                    <a:lnTo>
                      <a:pt x="12" y="173"/>
                    </a:lnTo>
                    <a:lnTo>
                      <a:pt x="12" y="245"/>
                    </a:lnTo>
                    <a:lnTo>
                      <a:pt x="18" y="263"/>
                    </a:lnTo>
                    <a:lnTo>
                      <a:pt x="18" y="287"/>
                    </a:lnTo>
                    <a:lnTo>
                      <a:pt x="18" y="251"/>
                    </a:lnTo>
                    <a:lnTo>
                      <a:pt x="18" y="281"/>
                    </a:lnTo>
                    <a:lnTo>
                      <a:pt x="24" y="311"/>
                    </a:lnTo>
                    <a:lnTo>
                      <a:pt x="24" y="281"/>
                    </a:lnTo>
                    <a:lnTo>
                      <a:pt x="24" y="323"/>
                    </a:lnTo>
                    <a:lnTo>
                      <a:pt x="30" y="293"/>
                    </a:lnTo>
                    <a:lnTo>
                      <a:pt x="30" y="341"/>
                    </a:lnTo>
                    <a:lnTo>
                      <a:pt x="30" y="335"/>
                    </a:lnTo>
                    <a:lnTo>
                      <a:pt x="36" y="359"/>
                    </a:lnTo>
                    <a:lnTo>
                      <a:pt x="36" y="383"/>
                    </a:lnTo>
                    <a:lnTo>
                      <a:pt x="42" y="395"/>
                    </a:lnTo>
                    <a:lnTo>
                      <a:pt x="42" y="407"/>
                    </a:lnTo>
                    <a:lnTo>
                      <a:pt x="42" y="365"/>
                    </a:lnTo>
                    <a:lnTo>
                      <a:pt x="42" y="383"/>
                    </a:lnTo>
                    <a:lnTo>
                      <a:pt x="48" y="389"/>
                    </a:lnTo>
                    <a:lnTo>
                      <a:pt x="48" y="419"/>
                    </a:lnTo>
                    <a:lnTo>
                      <a:pt x="48" y="401"/>
                    </a:lnTo>
                    <a:lnTo>
                      <a:pt x="54" y="431"/>
                    </a:lnTo>
                    <a:lnTo>
                      <a:pt x="54" y="377"/>
                    </a:lnTo>
                    <a:lnTo>
                      <a:pt x="60" y="371"/>
                    </a:lnTo>
                    <a:lnTo>
                      <a:pt x="60" y="305"/>
                    </a:lnTo>
                    <a:lnTo>
                      <a:pt x="66" y="311"/>
                    </a:lnTo>
                    <a:lnTo>
                      <a:pt x="66" y="221"/>
                    </a:lnTo>
                    <a:lnTo>
                      <a:pt x="72" y="245"/>
                    </a:lnTo>
                    <a:lnTo>
                      <a:pt x="72" y="299"/>
                    </a:lnTo>
                    <a:lnTo>
                      <a:pt x="72" y="168"/>
                    </a:lnTo>
                    <a:lnTo>
                      <a:pt x="72" y="185"/>
                    </a:lnTo>
                    <a:lnTo>
                      <a:pt x="78" y="179"/>
                    </a:lnTo>
                    <a:lnTo>
                      <a:pt x="78" y="233"/>
                    </a:lnTo>
                    <a:lnTo>
                      <a:pt x="78" y="215"/>
                    </a:lnTo>
                    <a:lnTo>
                      <a:pt x="84" y="227"/>
                    </a:lnTo>
                    <a:lnTo>
                      <a:pt x="84" y="526"/>
                    </a:lnTo>
                    <a:lnTo>
                      <a:pt x="90" y="431"/>
                    </a:lnTo>
                    <a:lnTo>
                      <a:pt x="90" y="173"/>
                    </a:lnTo>
                    <a:lnTo>
                      <a:pt x="90" y="233"/>
                    </a:lnTo>
                    <a:lnTo>
                      <a:pt x="96" y="203"/>
                    </a:lnTo>
                    <a:lnTo>
                      <a:pt x="96" y="251"/>
                    </a:lnTo>
                    <a:lnTo>
                      <a:pt x="96" y="197"/>
                    </a:lnTo>
                    <a:lnTo>
                      <a:pt x="96" y="227"/>
                    </a:lnTo>
                    <a:lnTo>
                      <a:pt x="102" y="281"/>
                    </a:lnTo>
                    <a:lnTo>
                      <a:pt x="102" y="299"/>
                    </a:lnTo>
                    <a:lnTo>
                      <a:pt x="102" y="239"/>
                    </a:lnTo>
                    <a:lnTo>
                      <a:pt x="108" y="221"/>
                    </a:lnTo>
                    <a:lnTo>
                      <a:pt x="108" y="299"/>
                    </a:lnTo>
                    <a:lnTo>
                      <a:pt x="114" y="281"/>
                    </a:lnTo>
                    <a:lnTo>
                      <a:pt x="114" y="251"/>
                    </a:lnTo>
                    <a:lnTo>
                      <a:pt x="114" y="311"/>
                    </a:lnTo>
                    <a:lnTo>
                      <a:pt x="120" y="299"/>
                    </a:lnTo>
                    <a:lnTo>
                      <a:pt x="120" y="263"/>
                    </a:lnTo>
                    <a:lnTo>
                      <a:pt x="120" y="329"/>
                    </a:lnTo>
                    <a:lnTo>
                      <a:pt x="126" y="347"/>
                    </a:lnTo>
                    <a:lnTo>
                      <a:pt x="126" y="281"/>
                    </a:lnTo>
                    <a:lnTo>
                      <a:pt x="132" y="263"/>
                    </a:lnTo>
                    <a:lnTo>
                      <a:pt x="132" y="335"/>
                    </a:lnTo>
                    <a:lnTo>
                      <a:pt x="132" y="323"/>
                    </a:lnTo>
                    <a:lnTo>
                      <a:pt x="138" y="317"/>
                    </a:lnTo>
                    <a:lnTo>
                      <a:pt x="138" y="395"/>
                    </a:lnTo>
                    <a:lnTo>
                      <a:pt x="138" y="383"/>
                    </a:lnTo>
                    <a:lnTo>
                      <a:pt x="144" y="377"/>
                    </a:lnTo>
                    <a:lnTo>
                      <a:pt x="144" y="323"/>
                    </a:lnTo>
                    <a:lnTo>
                      <a:pt x="144" y="365"/>
                    </a:lnTo>
                    <a:lnTo>
                      <a:pt x="150" y="317"/>
                    </a:lnTo>
                    <a:lnTo>
                      <a:pt x="150" y="257"/>
                    </a:lnTo>
                    <a:lnTo>
                      <a:pt x="150" y="275"/>
                    </a:lnTo>
                    <a:lnTo>
                      <a:pt x="156" y="257"/>
                    </a:lnTo>
                    <a:lnTo>
                      <a:pt x="156" y="233"/>
                    </a:lnTo>
                    <a:lnTo>
                      <a:pt x="156" y="275"/>
                    </a:lnTo>
                    <a:lnTo>
                      <a:pt x="162" y="287"/>
                    </a:lnTo>
                    <a:lnTo>
                      <a:pt x="162" y="263"/>
                    </a:lnTo>
                    <a:lnTo>
                      <a:pt x="162" y="335"/>
                    </a:lnTo>
                    <a:lnTo>
                      <a:pt x="168" y="311"/>
                    </a:lnTo>
                    <a:lnTo>
                      <a:pt x="168" y="347"/>
                    </a:lnTo>
                    <a:lnTo>
                      <a:pt x="168" y="287"/>
                    </a:lnTo>
                    <a:lnTo>
                      <a:pt x="168" y="323"/>
                    </a:lnTo>
                    <a:lnTo>
                      <a:pt x="174" y="323"/>
                    </a:lnTo>
                    <a:lnTo>
                      <a:pt x="174" y="245"/>
                    </a:lnTo>
                    <a:lnTo>
                      <a:pt x="174" y="263"/>
                    </a:lnTo>
                    <a:lnTo>
                      <a:pt x="180" y="335"/>
                    </a:lnTo>
                    <a:lnTo>
                      <a:pt x="180" y="1393"/>
                    </a:lnTo>
                    <a:lnTo>
                      <a:pt x="186" y="1399"/>
                    </a:lnTo>
                    <a:lnTo>
                      <a:pt x="186" y="156"/>
                    </a:lnTo>
                    <a:lnTo>
                      <a:pt x="192" y="60"/>
                    </a:lnTo>
                    <a:lnTo>
                      <a:pt x="192" y="0"/>
                    </a:lnTo>
                    <a:lnTo>
                      <a:pt x="192" y="24"/>
                    </a:lnTo>
                    <a:lnTo>
                      <a:pt x="199" y="42"/>
                    </a:lnTo>
                    <a:lnTo>
                      <a:pt x="199" y="185"/>
                    </a:lnTo>
                    <a:lnTo>
                      <a:pt x="205" y="287"/>
                    </a:lnTo>
                    <a:lnTo>
                      <a:pt x="205" y="359"/>
                    </a:lnTo>
                    <a:lnTo>
                      <a:pt x="205" y="0"/>
                    </a:lnTo>
                    <a:lnTo>
                      <a:pt x="205" y="60"/>
                    </a:lnTo>
                    <a:lnTo>
                      <a:pt x="211" y="108"/>
                    </a:lnTo>
                    <a:lnTo>
                      <a:pt x="211" y="162"/>
                    </a:lnTo>
                    <a:lnTo>
                      <a:pt x="217" y="185"/>
                    </a:lnTo>
                    <a:lnTo>
                      <a:pt x="217" y="263"/>
                    </a:lnTo>
                    <a:lnTo>
                      <a:pt x="223" y="275"/>
                    </a:lnTo>
                    <a:lnTo>
                      <a:pt x="223" y="251"/>
                    </a:lnTo>
                    <a:lnTo>
                      <a:pt x="229" y="269"/>
                    </a:lnTo>
                    <a:lnTo>
                      <a:pt x="229" y="359"/>
                    </a:lnTo>
                    <a:lnTo>
                      <a:pt x="229" y="335"/>
                    </a:lnTo>
                    <a:lnTo>
                      <a:pt x="235" y="347"/>
                    </a:lnTo>
                    <a:lnTo>
                      <a:pt x="235" y="371"/>
                    </a:lnTo>
                    <a:lnTo>
                      <a:pt x="235" y="335"/>
                    </a:lnTo>
                    <a:lnTo>
                      <a:pt x="241" y="365"/>
                    </a:lnTo>
                    <a:lnTo>
                      <a:pt x="241" y="317"/>
                    </a:lnTo>
                    <a:lnTo>
                      <a:pt x="241" y="335"/>
                    </a:lnTo>
                    <a:lnTo>
                      <a:pt x="247" y="371"/>
                    </a:lnTo>
                    <a:lnTo>
                      <a:pt x="247" y="395"/>
                    </a:lnTo>
                    <a:lnTo>
                      <a:pt x="247" y="293"/>
                    </a:lnTo>
                    <a:lnTo>
                      <a:pt x="253" y="311"/>
                    </a:lnTo>
                    <a:lnTo>
                      <a:pt x="253" y="335"/>
                    </a:lnTo>
                    <a:lnTo>
                      <a:pt x="253" y="305"/>
                    </a:lnTo>
                    <a:lnTo>
                      <a:pt x="253" y="323"/>
                    </a:lnTo>
                    <a:lnTo>
                      <a:pt x="259" y="311"/>
                    </a:lnTo>
                    <a:lnTo>
                      <a:pt x="259" y="263"/>
                    </a:lnTo>
                    <a:lnTo>
                      <a:pt x="265" y="275"/>
                    </a:lnTo>
                  </a:path>
                </a:pathLst>
              </a:custGeom>
              <a:noFill/>
              <a:ln w="15840" cap="sq">
                <a:solidFill>
                  <a:srgbClr val="993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8" name="Group 48">
              <a:extLst>
                <a:ext uri="{FF2B5EF4-FFF2-40B4-BE49-F238E27FC236}">
                  <a16:creationId xmlns:a16="http://schemas.microsoft.com/office/drawing/2014/main" id="{4F677D92-5E24-0849-BD42-21BC0FDA7D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6400" y="6019800"/>
              <a:ext cx="7462838" cy="377825"/>
              <a:chOff x="1056" y="3792"/>
              <a:chExt cx="4701" cy="238"/>
            </a:xfrm>
          </p:grpSpPr>
          <p:sp>
            <p:nvSpPr>
              <p:cNvPr id="9" name="Freeform 49">
                <a:extLst>
                  <a:ext uri="{FF2B5EF4-FFF2-40B4-BE49-F238E27FC236}">
                    <a16:creationId xmlns:a16="http://schemas.microsoft.com/office/drawing/2014/main" id="{D393D6AE-684F-9542-BD87-0AE8A952C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" y="3792"/>
                <a:ext cx="1995" cy="125"/>
              </a:xfrm>
              <a:custGeom>
                <a:avLst/>
                <a:gdLst>
                  <a:gd name="T0" fmla="*/ 18 w 1108"/>
                  <a:gd name="T1" fmla="*/ 562 h 861"/>
                  <a:gd name="T2" fmla="*/ 42 w 1108"/>
                  <a:gd name="T3" fmla="*/ 604 h 861"/>
                  <a:gd name="T4" fmla="*/ 72 w 1108"/>
                  <a:gd name="T5" fmla="*/ 466 h 861"/>
                  <a:gd name="T6" fmla="*/ 96 w 1108"/>
                  <a:gd name="T7" fmla="*/ 448 h 861"/>
                  <a:gd name="T8" fmla="*/ 120 w 1108"/>
                  <a:gd name="T9" fmla="*/ 311 h 861"/>
                  <a:gd name="T10" fmla="*/ 150 w 1108"/>
                  <a:gd name="T11" fmla="*/ 251 h 861"/>
                  <a:gd name="T12" fmla="*/ 174 w 1108"/>
                  <a:gd name="T13" fmla="*/ 305 h 861"/>
                  <a:gd name="T14" fmla="*/ 198 w 1108"/>
                  <a:gd name="T15" fmla="*/ 323 h 861"/>
                  <a:gd name="T16" fmla="*/ 229 w 1108"/>
                  <a:gd name="T17" fmla="*/ 215 h 861"/>
                  <a:gd name="T18" fmla="*/ 253 w 1108"/>
                  <a:gd name="T19" fmla="*/ 323 h 861"/>
                  <a:gd name="T20" fmla="*/ 277 w 1108"/>
                  <a:gd name="T21" fmla="*/ 269 h 861"/>
                  <a:gd name="T22" fmla="*/ 307 w 1108"/>
                  <a:gd name="T23" fmla="*/ 107 h 861"/>
                  <a:gd name="T24" fmla="*/ 331 w 1108"/>
                  <a:gd name="T25" fmla="*/ 66 h 861"/>
                  <a:gd name="T26" fmla="*/ 355 w 1108"/>
                  <a:gd name="T27" fmla="*/ 173 h 861"/>
                  <a:gd name="T28" fmla="*/ 385 w 1108"/>
                  <a:gd name="T29" fmla="*/ 137 h 861"/>
                  <a:gd name="T30" fmla="*/ 409 w 1108"/>
                  <a:gd name="T31" fmla="*/ 137 h 861"/>
                  <a:gd name="T32" fmla="*/ 433 w 1108"/>
                  <a:gd name="T33" fmla="*/ 323 h 861"/>
                  <a:gd name="T34" fmla="*/ 464 w 1108"/>
                  <a:gd name="T35" fmla="*/ 317 h 861"/>
                  <a:gd name="T36" fmla="*/ 488 w 1108"/>
                  <a:gd name="T37" fmla="*/ 221 h 861"/>
                  <a:gd name="T38" fmla="*/ 512 w 1108"/>
                  <a:gd name="T39" fmla="*/ 257 h 861"/>
                  <a:gd name="T40" fmla="*/ 542 w 1108"/>
                  <a:gd name="T41" fmla="*/ 281 h 861"/>
                  <a:gd name="T42" fmla="*/ 566 w 1108"/>
                  <a:gd name="T43" fmla="*/ 299 h 861"/>
                  <a:gd name="T44" fmla="*/ 590 w 1108"/>
                  <a:gd name="T45" fmla="*/ 173 h 861"/>
                  <a:gd name="T46" fmla="*/ 620 w 1108"/>
                  <a:gd name="T47" fmla="*/ 95 h 861"/>
                  <a:gd name="T48" fmla="*/ 644 w 1108"/>
                  <a:gd name="T49" fmla="*/ 149 h 861"/>
                  <a:gd name="T50" fmla="*/ 668 w 1108"/>
                  <a:gd name="T51" fmla="*/ 245 h 861"/>
                  <a:gd name="T52" fmla="*/ 698 w 1108"/>
                  <a:gd name="T53" fmla="*/ 161 h 861"/>
                  <a:gd name="T54" fmla="*/ 723 w 1108"/>
                  <a:gd name="T55" fmla="*/ 24 h 861"/>
                  <a:gd name="T56" fmla="*/ 747 w 1108"/>
                  <a:gd name="T57" fmla="*/ 54 h 861"/>
                  <a:gd name="T58" fmla="*/ 777 w 1108"/>
                  <a:gd name="T59" fmla="*/ 95 h 861"/>
                  <a:gd name="T60" fmla="*/ 801 w 1108"/>
                  <a:gd name="T61" fmla="*/ 72 h 861"/>
                  <a:gd name="T62" fmla="*/ 825 w 1108"/>
                  <a:gd name="T63" fmla="*/ 119 h 861"/>
                  <a:gd name="T64" fmla="*/ 855 w 1108"/>
                  <a:gd name="T65" fmla="*/ 95 h 861"/>
                  <a:gd name="T66" fmla="*/ 879 w 1108"/>
                  <a:gd name="T67" fmla="*/ 227 h 861"/>
                  <a:gd name="T68" fmla="*/ 903 w 1108"/>
                  <a:gd name="T69" fmla="*/ 329 h 861"/>
                  <a:gd name="T70" fmla="*/ 933 w 1108"/>
                  <a:gd name="T71" fmla="*/ 293 h 861"/>
                  <a:gd name="T72" fmla="*/ 957 w 1108"/>
                  <a:gd name="T73" fmla="*/ 430 h 861"/>
                  <a:gd name="T74" fmla="*/ 982 w 1108"/>
                  <a:gd name="T75" fmla="*/ 472 h 861"/>
                  <a:gd name="T76" fmla="*/ 1012 w 1108"/>
                  <a:gd name="T77" fmla="*/ 544 h 861"/>
                  <a:gd name="T78" fmla="*/ 1036 w 1108"/>
                  <a:gd name="T79" fmla="*/ 705 h 861"/>
                  <a:gd name="T80" fmla="*/ 1060 w 1108"/>
                  <a:gd name="T81" fmla="*/ 604 h 861"/>
                  <a:gd name="T82" fmla="*/ 1090 w 1108"/>
                  <a:gd name="T83" fmla="*/ 711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8" h="861">
                    <a:moveTo>
                      <a:pt x="0" y="436"/>
                    </a:moveTo>
                    <a:lnTo>
                      <a:pt x="6" y="460"/>
                    </a:lnTo>
                    <a:lnTo>
                      <a:pt x="18" y="562"/>
                    </a:lnTo>
                    <a:lnTo>
                      <a:pt x="24" y="550"/>
                    </a:lnTo>
                    <a:lnTo>
                      <a:pt x="36" y="538"/>
                    </a:lnTo>
                    <a:lnTo>
                      <a:pt x="42" y="604"/>
                    </a:lnTo>
                    <a:lnTo>
                      <a:pt x="54" y="532"/>
                    </a:lnTo>
                    <a:lnTo>
                      <a:pt x="60" y="466"/>
                    </a:lnTo>
                    <a:lnTo>
                      <a:pt x="72" y="466"/>
                    </a:lnTo>
                    <a:lnTo>
                      <a:pt x="78" y="448"/>
                    </a:lnTo>
                    <a:lnTo>
                      <a:pt x="84" y="436"/>
                    </a:lnTo>
                    <a:lnTo>
                      <a:pt x="96" y="448"/>
                    </a:lnTo>
                    <a:lnTo>
                      <a:pt x="102" y="406"/>
                    </a:lnTo>
                    <a:lnTo>
                      <a:pt x="114" y="442"/>
                    </a:lnTo>
                    <a:lnTo>
                      <a:pt x="120" y="311"/>
                    </a:lnTo>
                    <a:lnTo>
                      <a:pt x="132" y="323"/>
                    </a:lnTo>
                    <a:lnTo>
                      <a:pt x="138" y="311"/>
                    </a:lnTo>
                    <a:lnTo>
                      <a:pt x="150" y="251"/>
                    </a:lnTo>
                    <a:lnTo>
                      <a:pt x="156" y="245"/>
                    </a:lnTo>
                    <a:lnTo>
                      <a:pt x="162" y="251"/>
                    </a:lnTo>
                    <a:lnTo>
                      <a:pt x="174" y="305"/>
                    </a:lnTo>
                    <a:lnTo>
                      <a:pt x="180" y="287"/>
                    </a:lnTo>
                    <a:lnTo>
                      <a:pt x="192" y="364"/>
                    </a:lnTo>
                    <a:lnTo>
                      <a:pt x="198" y="323"/>
                    </a:lnTo>
                    <a:lnTo>
                      <a:pt x="211" y="227"/>
                    </a:lnTo>
                    <a:lnTo>
                      <a:pt x="217" y="269"/>
                    </a:lnTo>
                    <a:lnTo>
                      <a:pt x="229" y="215"/>
                    </a:lnTo>
                    <a:lnTo>
                      <a:pt x="235" y="143"/>
                    </a:lnTo>
                    <a:lnTo>
                      <a:pt x="241" y="239"/>
                    </a:lnTo>
                    <a:lnTo>
                      <a:pt x="253" y="323"/>
                    </a:lnTo>
                    <a:lnTo>
                      <a:pt x="259" y="287"/>
                    </a:lnTo>
                    <a:lnTo>
                      <a:pt x="271" y="311"/>
                    </a:lnTo>
                    <a:lnTo>
                      <a:pt x="277" y="269"/>
                    </a:lnTo>
                    <a:lnTo>
                      <a:pt x="289" y="221"/>
                    </a:lnTo>
                    <a:lnTo>
                      <a:pt x="295" y="179"/>
                    </a:lnTo>
                    <a:lnTo>
                      <a:pt x="307" y="107"/>
                    </a:lnTo>
                    <a:lnTo>
                      <a:pt x="313" y="66"/>
                    </a:lnTo>
                    <a:lnTo>
                      <a:pt x="319" y="0"/>
                    </a:lnTo>
                    <a:lnTo>
                      <a:pt x="331" y="66"/>
                    </a:lnTo>
                    <a:lnTo>
                      <a:pt x="337" y="66"/>
                    </a:lnTo>
                    <a:lnTo>
                      <a:pt x="349" y="78"/>
                    </a:lnTo>
                    <a:lnTo>
                      <a:pt x="355" y="173"/>
                    </a:lnTo>
                    <a:lnTo>
                      <a:pt x="367" y="155"/>
                    </a:lnTo>
                    <a:lnTo>
                      <a:pt x="373" y="215"/>
                    </a:lnTo>
                    <a:lnTo>
                      <a:pt x="385" y="137"/>
                    </a:lnTo>
                    <a:lnTo>
                      <a:pt x="391" y="185"/>
                    </a:lnTo>
                    <a:lnTo>
                      <a:pt x="397" y="149"/>
                    </a:lnTo>
                    <a:lnTo>
                      <a:pt x="409" y="137"/>
                    </a:lnTo>
                    <a:lnTo>
                      <a:pt x="415" y="191"/>
                    </a:lnTo>
                    <a:lnTo>
                      <a:pt x="427" y="317"/>
                    </a:lnTo>
                    <a:lnTo>
                      <a:pt x="433" y="323"/>
                    </a:lnTo>
                    <a:lnTo>
                      <a:pt x="445" y="382"/>
                    </a:lnTo>
                    <a:lnTo>
                      <a:pt x="451" y="347"/>
                    </a:lnTo>
                    <a:lnTo>
                      <a:pt x="464" y="317"/>
                    </a:lnTo>
                    <a:lnTo>
                      <a:pt x="470" y="215"/>
                    </a:lnTo>
                    <a:lnTo>
                      <a:pt x="482" y="185"/>
                    </a:lnTo>
                    <a:lnTo>
                      <a:pt x="488" y="221"/>
                    </a:lnTo>
                    <a:lnTo>
                      <a:pt x="494" y="197"/>
                    </a:lnTo>
                    <a:lnTo>
                      <a:pt x="506" y="257"/>
                    </a:lnTo>
                    <a:lnTo>
                      <a:pt x="512" y="257"/>
                    </a:lnTo>
                    <a:lnTo>
                      <a:pt x="524" y="263"/>
                    </a:lnTo>
                    <a:lnTo>
                      <a:pt x="530" y="263"/>
                    </a:lnTo>
                    <a:lnTo>
                      <a:pt x="542" y="281"/>
                    </a:lnTo>
                    <a:lnTo>
                      <a:pt x="548" y="215"/>
                    </a:lnTo>
                    <a:lnTo>
                      <a:pt x="560" y="323"/>
                    </a:lnTo>
                    <a:lnTo>
                      <a:pt x="566" y="299"/>
                    </a:lnTo>
                    <a:lnTo>
                      <a:pt x="572" y="245"/>
                    </a:lnTo>
                    <a:lnTo>
                      <a:pt x="584" y="203"/>
                    </a:lnTo>
                    <a:lnTo>
                      <a:pt x="590" y="173"/>
                    </a:lnTo>
                    <a:lnTo>
                      <a:pt x="602" y="167"/>
                    </a:lnTo>
                    <a:lnTo>
                      <a:pt x="608" y="131"/>
                    </a:lnTo>
                    <a:lnTo>
                      <a:pt x="620" y="95"/>
                    </a:lnTo>
                    <a:lnTo>
                      <a:pt x="626" y="113"/>
                    </a:lnTo>
                    <a:lnTo>
                      <a:pt x="638" y="131"/>
                    </a:lnTo>
                    <a:lnTo>
                      <a:pt x="644" y="149"/>
                    </a:lnTo>
                    <a:lnTo>
                      <a:pt x="650" y="239"/>
                    </a:lnTo>
                    <a:lnTo>
                      <a:pt x="662" y="251"/>
                    </a:lnTo>
                    <a:lnTo>
                      <a:pt x="668" y="245"/>
                    </a:lnTo>
                    <a:lnTo>
                      <a:pt x="680" y="227"/>
                    </a:lnTo>
                    <a:lnTo>
                      <a:pt x="686" y="143"/>
                    </a:lnTo>
                    <a:lnTo>
                      <a:pt x="698" y="161"/>
                    </a:lnTo>
                    <a:lnTo>
                      <a:pt x="704" y="125"/>
                    </a:lnTo>
                    <a:lnTo>
                      <a:pt x="716" y="78"/>
                    </a:lnTo>
                    <a:lnTo>
                      <a:pt x="723" y="24"/>
                    </a:lnTo>
                    <a:lnTo>
                      <a:pt x="729" y="84"/>
                    </a:lnTo>
                    <a:lnTo>
                      <a:pt x="741" y="72"/>
                    </a:lnTo>
                    <a:lnTo>
                      <a:pt x="747" y="54"/>
                    </a:lnTo>
                    <a:lnTo>
                      <a:pt x="759" y="113"/>
                    </a:lnTo>
                    <a:lnTo>
                      <a:pt x="765" y="155"/>
                    </a:lnTo>
                    <a:lnTo>
                      <a:pt x="777" y="95"/>
                    </a:lnTo>
                    <a:lnTo>
                      <a:pt x="783" y="101"/>
                    </a:lnTo>
                    <a:lnTo>
                      <a:pt x="795" y="78"/>
                    </a:lnTo>
                    <a:lnTo>
                      <a:pt x="801" y="72"/>
                    </a:lnTo>
                    <a:lnTo>
                      <a:pt x="807" y="113"/>
                    </a:lnTo>
                    <a:lnTo>
                      <a:pt x="819" y="143"/>
                    </a:lnTo>
                    <a:lnTo>
                      <a:pt x="825" y="119"/>
                    </a:lnTo>
                    <a:lnTo>
                      <a:pt x="837" y="173"/>
                    </a:lnTo>
                    <a:lnTo>
                      <a:pt x="843" y="125"/>
                    </a:lnTo>
                    <a:lnTo>
                      <a:pt x="855" y="95"/>
                    </a:lnTo>
                    <a:lnTo>
                      <a:pt x="861" y="143"/>
                    </a:lnTo>
                    <a:lnTo>
                      <a:pt x="873" y="155"/>
                    </a:lnTo>
                    <a:lnTo>
                      <a:pt x="879" y="227"/>
                    </a:lnTo>
                    <a:lnTo>
                      <a:pt x="891" y="359"/>
                    </a:lnTo>
                    <a:lnTo>
                      <a:pt x="897" y="299"/>
                    </a:lnTo>
                    <a:lnTo>
                      <a:pt x="903" y="329"/>
                    </a:lnTo>
                    <a:lnTo>
                      <a:pt x="915" y="311"/>
                    </a:lnTo>
                    <a:lnTo>
                      <a:pt x="921" y="293"/>
                    </a:lnTo>
                    <a:lnTo>
                      <a:pt x="933" y="293"/>
                    </a:lnTo>
                    <a:lnTo>
                      <a:pt x="939" y="353"/>
                    </a:lnTo>
                    <a:lnTo>
                      <a:pt x="951" y="406"/>
                    </a:lnTo>
                    <a:lnTo>
                      <a:pt x="957" y="430"/>
                    </a:lnTo>
                    <a:lnTo>
                      <a:pt x="969" y="502"/>
                    </a:lnTo>
                    <a:lnTo>
                      <a:pt x="975" y="562"/>
                    </a:lnTo>
                    <a:lnTo>
                      <a:pt x="982" y="472"/>
                    </a:lnTo>
                    <a:lnTo>
                      <a:pt x="994" y="472"/>
                    </a:lnTo>
                    <a:lnTo>
                      <a:pt x="1000" y="544"/>
                    </a:lnTo>
                    <a:lnTo>
                      <a:pt x="1012" y="544"/>
                    </a:lnTo>
                    <a:lnTo>
                      <a:pt x="1018" y="610"/>
                    </a:lnTo>
                    <a:lnTo>
                      <a:pt x="1030" y="687"/>
                    </a:lnTo>
                    <a:lnTo>
                      <a:pt x="1036" y="705"/>
                    </a:lnTo>
                    <a:lnTo>
                      <a:pt x="1048" y="651"/>
                    </a:lnTo>
                    <a:lnTo>
                      <a:pt x="1054" y="640"/>
                    </a:lnTo>
                    <a:lnTo>
                      <a:pt x="1060" y="604"/>
                    </a:lnTo>
                    <a:lnTo>
                      <a:pt x="1072" y="669"/>
                    </a:lnTo>
                    <a:lnTo>
                      <a:pt x="1078" y="699"/>
                    </a:lnTo>
                    <a:lnTo>
                      <a:pt x="1090" y="711"/>
                    </a:lnTo>
                    <a:lnTo>
                      <a:pt x="1096" y="783"/>
                    </a:lnTo>
                    <a:lnTo>
                      <a:pt x="1108" y="861"/>
                    </a:lnTo>
                  </a:path>
                </a:pathLst>
              </a:custGeom>
              <a:noFill/>
              <a:ln w="1584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0" name="Freeform 50">
                <a:extLst>
                  <a:ext uri="{FF2B5EF4-FFF2-40B4-BE49-F238E27FC236}">
                    <a16:creationId xmlns:a16="http://schemas.microsoft.com/office/drawing/2014/main" id="{938C1E9A-6B86-9647-BD00-B46DFCFBE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3" y="3879"/>
                <a:ext cx="1984" cy="113"/>
              </a:xfrm>
              <a:custGeom>
                <a:avLst/>
                <a:gdLst>
                  <a:gd name="T0" fmla="*/ 18 w 1102"/>
                  <a:gd name="T1" fmla="*/ 215 h 783"/>
                  <a:gd name="T2" fmla="*/ 42 w 1102"/>
                  <a:gd name="T3" fmla="*/ 191 h 783"/>
                  <a:gd name="T4" fmla="*/ 66 w 1102"/>
                  <a:gd name="T5" fmla="*/ 155 h 783"/>
                  <a:gd name="T6" fmla="*/ 96 w 1102"/>
                  <a:gd name="T7" fmla="*/ 42 h 783"/>
                  <a:gd name="T8" fmla="*/ 120 w 1102"/>
                  <a:gd name="T9" fmla="*/ 143 h 783"/>
                  <a:gd name="T10" fmla="*/ 145 w 1102"/>
                  <a:gd name="T11" fmla="*/ 71 h 783"/>
                  <a:gd name="T12" fmla="*/ 175 w 1102"/>
                  <a:gd name="T13" fmla="*/ 167 h 783"/>
                  <a:gd name="T14" fmla="*/ 199 w 1102"/>
                  <a:gd name="T15" fmla="*/ 251 h 783"/>
                  <a:gd name="T16" fmla="*/ 223 w 1102"/>
                  <a:gd name="T17" fmla="*/ 233 h 783"/>
                  <a:gd name="T18" fmla="*/ 253 w 1102"/>
                  <a:gd name="T19" fmla="*/ 305 h 783"/>
                  <a:gd name="T20" fmla="*/ 277 w 1102"/>
                  <a:gd name="T21" fmla="*/ 251 h 783"/>
                  <a:gd name="T22" fmla="*/ 301 w 1102"/>
                  <a:gd name="T23" fmla="*/ 358 h 783"/>
                  <a:gd name="T24" fmla="*/ 331 w 1102"/>
                  <a:gd name="T25" fmla="*/ 358 h 783"/>
                  <a:gd name="T26" fmla="*/ 355 w 1102"/>
                  <a:gd name="T27" fmla="*/ 460 h 783"/>
                  <a:gd name="T28" fmla="*/ 379 w 1102"/>
                  <a:gd name="T29" fmla="*/ 299 h 783"/>
                  <a:gd name="T30" fmla="*/ 410 w 1102"/>
                  <a:gd name="T31" fmla="*/ 436 h 783"/>
                  <a:gd name="T32" fmla="*/ 434 w 1102"/>
                  <a:gd name="T33" fmla="*/ 550 h 783"/>
                  <a:gd name="T34" fmla="*/ 458 w 1102"/>
                  <a:gd name="T35" fmla="*/ 598 h 783"/>
                  <a:gd name="T36" fmla="*/ 488 w 1102"/>
                  <a:gd name="T37" fmla="*/ 556 h 783"/>
                  <a:gd name="T38" fmla="*/ 512 w 1102"/>
                  <a:gd name="T39" fmla="*/ 574 h 783"/>
                  <a:gd name="T40" fmla="*/ 536 w 1102"/>
                  <a:gd name="T41" fmla="*/ 615 h 783"/>
                  <a:gd name="T42" fmla="*/ 566 w 1102"/>
                  <a:gd name="T43" fmla="*/ 466 h 783"/>
                  <a:gd name="T44" fmla="*/ 590 w 1102"/>
                  <a:gd name="T45" fmla="*/ 215 h 783"/>
                  <a:gd name="T46" fmla="*/ 614 w 1102"/>
                  <a:gd name="T47" fmla="*/ 311 h 783"/>
                  <a:gd name="T48" fmla="*/ 644 w 1102"/>
                  <a:gd name="T49" fmla="*/ 269 h 783"/>
                  <a:gd name="T50" fmla="*/ 669 w 1102"/>
                  <a:gd name="T51" fmla="*/ 340 h 783"/>
                  <a:gd name="T52" fmla="*/ 693 w 1102"/>
                  <a:gd name="T53" fmla="*/ 478 h 783"/>
                  <a:gd name="T54" fmla="*/ 723 w 1102"/>
                  <a:gd name="T55" fmla="*/ 400 h 783"/>
                  <a:gd name="T56" fmla="*/ 747 w 1102"/>
                  <a:gd name="T57" fmla="*/ 645 h 783"/>
                  <a:gd name="T58" fmla="*/ 771 w 1102"/>
                  <a:gd name="T59" fmla="*/ 568 h 783"/>
                  <a:gd name="T60" fmla="*/ 801 w 1102"/>
                  <a:gd name="T61" fmla="*/ 669 h 783"/>
                  <a:gd name="T62" fmla="*/ 825 w 1102"/>
                  <a:gd name="T63" fmla="*/ 783 h 783"/>
                  <a:gd name="T64" fmla="*/ 849 w 1102"/>
                  <a:gd name="T65" fmla="*/ 627 h 783"/>
                  <a:gd name="T66" fmla="*/ 879 w 1102"/>
                  <a:gd name="T67" fmla="*/ 711 h 783"/>
                  <a:gd name="T68" fmla="*/ 903 w 1102"/>
                  <a:gd name="T69" fmla="*/ 663 h 783"/>
                  <a:gd name="T70" fmla="*/ 928 w 1102"/>
                  <a:gd name="T71" fmla="*/ 580 h 783"/>
                  <a:gd name="T72" fmla="*/ 958 w 1102"/>
                  <a:gd name="T73" fmla="*/ 412 h 783"/>
                  <a:gd name="T74" fmla="*/ 982 w 1102"/>
                  <a:gd name="T75" fmla="*/ 418 h 783"/>
                  <a:gd name="T76" fmla="*/ 1006 w 1102"/>
                  <a:gd name="T77" fmla="*/ 406 h 783"/>
                  <a:gd name="T78" fmla="*/ 1036 w 1102"/>
                  <a:gd name="T79" fmla="*/ 257 h 783"/>
                  <a:gd name="T80" fmla="*/ 1060 w 1102"/>
                  <a:gd name="T81" fmla="*/ 257 h 783"/>
                  <a:gd name="T82" fmla="*/ 1090 w 1102"/>
                  <a:gd name="T83" fmla="*/ 323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2" h="783">
                    <a:moveTo>
                      <a:pt x="0" y="269"/>
                    </a:moveTo>
                    <a:lnTo>
                      <a:pt x="6" y="215"/>
                    </a:lnTo>
                    <a:lnTo>
                      <a:pt x="18" y="215"/>
                    </a:lnTo>
                    <a:lnTo>
                      <a:pt x="24" y="251"/>
                    </a:lnTo>
                    <a:lnTo>
                      <a:pt x="30" y="203"/>
                    </a:lnTo>
                    <a:lnTo>
                      <a:pt x="42" y="191"/>
                    </a:lnTo>
                    <a:lnTo>
                      <a:pt x="48" y="251"/>
                    </a:lnTo>
                    <a:lnTo>
                      <a:pt x="60" y="173"/>
                    </a:lnTo>
                    <a:lnTo>
                      <a:pt x="66" y="155"/>
                    </a:lnTo>
                    <a:lnTo>
                      <a:pt x="78" y="65"/>
                    </a:lnTo>
                    <a:lnTo>
                      <a:pt x="84" y="0"/>
                    </a:lnTo>
                    <a:lnTo>
                      <a:pt x="96" y="42"/>
                    </a:lnTo>
                    <a:lnTo>
                      <a:pt x="102" y="119"/>
                    </a:lnTo>
                    <a:lnTo>
                      <a:pt x="108" y="119"/>
                    </a:lnTo>
                    <a:lnTo>
                      <a:pt x="120" y="143"/>
                    </a:lnTo>
                    <a:lnTo>
                      <a:pt x="126" y="191"/>
                    </a:lnTo>
                    <a:lnTo>
                      <a:pt x="139" y="161"/>
                    </a:lnTo>
                    <a:lnTo>
                      <a:pt x="145" y="71"/>
                    </a:lnTo>
                    <a:lnTo>
                      <a:pt x="157" y="107"/>
                    </a:lnTo>
                    <a:lnTo>
                      <a:pt x="163" y="155"/>
                    </a:lnTo>
                    <a:lnTo>
                      <a:pt x="175" y="167"/>
                    </a:lnTo>
                    <a:lnTo>
                      <a:pt x="181" y="131"/>
                    </a:lnTo>
                    <a:lnTo>
                      <a:pt x="193" y="179"/>
                    </a:lnTo>
                    <a:lnTo>
                      <a:pt x="199" y="251"/>
                    </a:lnTo>
                    <a:lnTo>
                      <a:pt x="205" y="257"/>
                    </a:lnTo>
                    <a:lnTo>
                      <a:pt x="217" y="263"/>
                    </a:lnTo>
                    <a:lnTo>
                      <a:pt x="223" y="233"/>
                    </a:lnTo>
                    <a:lnTo>
                      <a:pt x="235" y="269"/>
                    </a:lnTo>
                    <a:lnTo>
                      <a:pt x="241" y="275"/>
                    </a:lnTo>
                    <a:lnTo>
                      <a:pt x="253" y="305"/>
                    </a:lnTo>
                    <a:lnTo>
                      <a:pt x="259" y="305"/>
                    </a:lnTo>
                    <a:lnTo>
                      <a:pt x="271" y="215"/>
                    </a:lnTo>
                    <a:lnTo>
                      <a:pt x="277" y="251"/>
                    </a:lnTo>
                    <a:lnTo>
                      <a:pt x="283" y="334"/>
                    </a:lnTo>
                    <a:lnTo>
                      <a:pt x="295" y="305"/>
                    </a:lnTo>
                    <a:lnTo>
                      <a:pt x="301" y="358"/>
                    </a:lnTo>
                    <a:lnTo>
                      <a:pt x="313" y="352"/>
                    </a:lnTo>
                    <a:lnTo>
                      <a:pt x="319" y="394"/>
                    </a:lnTo>
                    <a:lnTo>
                      <a:pt x="331" y="358"/>
                    </a:lnTo>
                    <a:lnTo>
                      <a:pt x="337" y="329"/>
                    </a:lnTo>
                    <a:lnTo>
                      <a:pt x="349" y="340"/>
                    </a:lnTo>
                    <a:lnTo>
                      <a:pt x="355" y="460"/>
                    </a:lnTo>
                    <a:lnTo>
                      <a:pt x="361" y="454"/>
                    </a:lnTo>
                    <a:lnTo>
                      <a:pt x="373" y="358"/>
                    </a:lnTo>
                    <a:lnTo>
                      <a:pt x="379" y="299"/>
                    </a:lnTo>
                    <a:lnTo>
                      <a:pt x="391" y="394"/>
                    </a:lnTo>
                    <a:lnTo>
                      <a:pt x="398" y="394"/>
                    </a:lnTo>
                    <a:lnTo>
                      <a:pt x="410" y="436"/>
                    </a:lnTo>
                    <a:lnTo>
                      <a:pt x="416" y="496"/>
                    </a:lnTo>
                    <a:lnTo>
                      <a:pt x="428" y="568"/>
                    </a:lnTo>
                    <a:lnTo>
                      <a:pt x="434" y="550"/>
                    </a:lnTo>
                    <a:lnTo>
                      <a:pt x="440" y="580"/>
                    </a:lnTo>
                    <a:lnTo>
                      <a:pt x="452" y="574"/>
                    </a:lnTo>
                    <a:lnTo>
                      <a:pt x="458" y="598"/>
                    </a:lnTo>
                    <a:lnTo>
                      <a:pt x="470" y="621"/>
                    </a:lnTo>
                    <a:lnTo>
                      <a:pt x="476" y="598"/>
                    </a:lnTo>
                    <a:lnTo>
                      <a:pt x="488" y="556"/>
                    </a:lnTo>
                    <a:lnTo>
                      <a:pt x="494" y="436"/>
                    </a:lnTo>
                    <a:lnTo>
                      <a:pt x="506" y="514"/>
                    </a:lnTo>
                    <a:lnTo>
                      <a:pt x="512" y="574"/>
                    </a:lnTo>
                    <a:lnTo>
                      <a:pt x="518" y="514"/>
                    </a:lnTo>
                    <a:lnTo>
                      <a:pt x="530" y="538"/>
                    </a:lnTo>
                    <a:lnTo>
                      <a:pt x="536" y="615"/>
                    </a:lnTo>
                    <a:lnTo>
                      <a:pt x="548" y="598"/>
                    </a:lnTo>
                    <a:lnTo>
                      <a:pt x="554" y="508"/>
                    </a:lnTo>
                    <a:lnTo>
                      <a:pt x="566" y="466"/>
                    </a:lnTo>
                    <a:lnTo>
                      <a:pt x="572" y="352"/>
                    </a:lnTo>
                    <a:lnTo>
                      <a:pt x="584" y="323"/>
                    </a:lnTo>
                    <a:lnTo>
                      <a:pt x="590" y="215"/>
                    </a:lnTo>
                    <a:lnTo>
                      <a:pt x="596" y="233"/>
                    </a:lnTo>
                    <a:lnTo>
                      <a:pt x="608" y="299"/>
                    </a:lnTo>
                    <a:lnTo>
                      <a:pt x="614" y="311"/>
                    </a:lnTo>
                    <a:lnTo>
                      <a:pt x="626" y="245"/>
                    </a:lnTo>
                    <a:lnTo>
                      <a:pt x="632" y="305"/>
                    </a:lnTo>
                    <a:lnTo>
                      <a:pt x="644" y="269"/>
                    </a:lnTo>
                    <a:lnTo>
                      <a:pt x="650" y="305"/>
                    </a:lnTo>
                    <a:lnTo>
                      <a:pt x="663" y="275"/>
                    </a:lnTo>
                    <a:lnTo>
                      <a:pt x="669" y="340"/>
                    </a:lnTo>
                    <a:lnTo>
                      <a:pt x="681" y="334"/>
                    </a:lnTo>
                    <a:lnTo>
                      <a:pt x="687" y="448"/>
                    </a:lnTo>
                    <a:lnTo>
                      <a:pt x="693" y="478"/>
                    </a:lnTo>
                    <a:lnTo>
                      <a:pt x="705" y="454"/>
                    </a:lnTo>
                    <a:lnTo>
                      <a:pt x="711" y="472"/>
                    </a:lnTo>
                    <a:lnTo>
                      <a:pt x="723" y="400"/>
                    </a:lnTo>
                    <a:lnTo>
                      <a:pt x="729" y="436"/>
                    </a:lnTo>
                    <a:lnTo>
                      <a:pt x="741" y="574"/>
                    </a:lnTo>
                    <a:lnTo>
                      <a:pt x="747" y="645"/>
                    </a:lnTo>
                    <a:lnTo>
                      <a:pt x="759" y="580"/>
                    </a:lnTo>
                    <a:lnTo>
                      <a:pt x="765" y="586"/>
                    </a:lnTo>
                    <a:lnTo>
                      <a:pt x="771" y="568"/>
                    </a:lnTo>
                    <a:lnTo>
                      <a:pt x="783" y="508"/>
                    </a:lnTo>
                    <a:lnTo>
                      <a:pt x="789" y="633"/>
                    </a:lnTo>
                    <a:lnTo>
                      <a:pt x="801" y="669"/>
                    </a:lnTo>
                    <a:lnTo>
                      <a:pt x="807" y="711"/>
                    </a:lnTo>
                    <a:lnTo>
                      <a:pt x="819" y="771"/>
                    </a:lnTo>
                    <a:lnTo>
                      <a:pt x="825" y="783"/>
                    </a:lnTo>
                    <a:lnTo>
                      <a:pt x="837" y="693"/>
                    </a:lnTo>
                    <a:lnTo>
                      <a:pt x="843" y="699"/>
                    </a:lnTo>
                    <a:lnTo>
                      <a:pt x="849" y="627"/>
                    </a:lnTo>
                    <a:lnTo>
                      <a:pt x="861" y="663"/>
                    </a:lnTo>
                    <a:lnTo>
                      <a:pt x="867" y="663"/>
                    </a:lnTo>
                    <a:lnTo>
                      <a:pt x="879" y="711"/>
                    </a:lnTo>
                    <a:lnTo>
                      <a:pt x="885" y="675"/>
                    </a:lnTo>
                    <a:lnTo>
                      <a:pt x="897" y="693"/>
                    </a:lnTo>
                    <a:lnTo>
                      <a:pt x="903" y="663"/>
                    </a:lnTo>
                    <a:lnTo>
                      <a:pt x="916" y="621"/>
                    </a:lnTo>
                    <a:lnTo>
                      <a:pt x="922" y="627"/>
                    </a:lnTo>
                    <a:lnTo>
                      <a:pt x="928" y="580"/>
                    </a:lnTo>
                    <a:lnTo>
                      <a:pt x="940" y="442"/>
                    </a:lnTo>
                    <a:lnTo>
                      <a:pt x="946" y="412"/>
                    </a:lnTo>
                    <a:lnTo>
                      <a:pt x="958" y="412"/>
                    </a:lnTo>
                    <a:lnTo>
                      <a:pt x="964" y="358"/>
                    </a:lnTo>
                    <a:lnTo>
                      <a:pt x="976" y="352"/>
                    </a:lnTo>
                    <a:lnTo>
                      <a:pt x="982" y="418"/>
                    </a:lnTo>
                    <a:lnTo>
                      <a:pt x="994" y="394"/>
                    </a:lnTo>
                    <a:lnTo>
                      <a:pt x="1000" y="394"/>
                    </a:lnTo>
                    <a:lnTo>
                      <a:pt x="1006" y="406"/>
                    </a:lnTo>
                    <a:lnTo>
                      <a:pt x="1018" y="334"/>
                    </a:lnTo>
                    <a:lnTo>
                      <a:pt x="1024" y="227"/>
                    </a:lnTo>
                    <a:lnTo>
                      <a:pt x="1036" y="257"/>
                    </a:lnTo>
                    <a:lnTo>
                      <a:pt x="1042" y="251"/>
                    </a:lnTo>
                    <a:lnTo>
                      <a:pt x="1054" y="299"/>
                    </a:lnTo>
                    <a:lnTo>
                      <a:pt x="1060" y="257"/>
                    </a:lnTo>
                    <a:lnTo>
                      <a:pt x="1072" y="394"/>
                    </a:lnTo>
                    <a:lnTo>
                      <a:pt x="1078" y="334"/>
                    </a:lnTo>
                    <a:lnTo>
                      <a:pt x="1090" y="323"/>
                    </a:lnTo>
                    <a:lnTo>
                      <a:pt x="1096" y="311"/>
                    </a:lnTo>
                    <a:lnTo>
                      <a:pt x="1102" y="239"/>
                    </a:lnTo>
                  </a:path>
                </a:pathLst>
              </a:custGeom>
              <a:noFill/>
              <a:ln w="1584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11" name="Freeform 51">
                <a:extLst>
                  <a:ext uri="{FF2B5EF4-FFF2-40B4-BE49-F238E27FC236}">
                    <a16:creationId xmlns:a16="http://schemas.microsoft.com/office/drawing/2014/main" id="{563CC707-1557-DD4C-92AC-0FFF98F21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1" y="3915"/>
                <a:ext cx="716" cy="115"/>
              </a:xfrm>
              <a:custGeom>
                <a:avLst/>
                <a:gdLst>
                  <a:gd name="G0" fmla="+- 65530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271 0 0"/>
                  <a:gd name="G16" fmla="sin 795 G15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598 0 0"/>
                  <a:gd name="G24" fmla="sin 55370 G23"/>
                  <a:gd name="G25" fmla="+- 598 0 0"/>
                  <a:gd name="G26" fmla="cos 55134 G25"/>
                  <a:gd name="G27" fmla="+- G24 0 G26"/>
                  <a:gd name="G28" fmla="*/ G27 65535 1"/>
                  <a:gd name="G29" fmla="+- G28 1080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*/ 1 48759 25600"/>
                  <a:gd name="G43" fmla="*/ 1 50493 55552"/>
                  <a:gd name="G44" fmla="*/ G43 1 180"/>
                  <a:gd name="G45" fmla="*/ 0 1 G44"/>
                  <a:gd name="G46" fmla="+- 65530 0 0"/>
                  <a:gd name="G47" fmla="+- 65530 0 0"/>
                  <a:gd name="G48" fmla="+- 65471 0 0"/>
                  <a:gd name="G49" fmla="+- 65381 0 0"/>
                  <a:gd name="G50" fmla="+- 65351 0 0"/>
                  <a:gd name="G51" fmla="+- 65369 0 0"/>
                  <a:gd name="G52" fmla="+- 65351 0 0"/>
                  <a:gd name="G53" fmla="+- 65280 0 0"/>
                  <a:gd name="G54" fmla="+- 65352 0 0"/>
                  <a:gd name="T0" fmla="*/ 0 w 398"/>
                  <a:gd name="T1" fmla="*/ 0 h 795"/>
                  <a:gd name="T2" fmla="*/ 12 w 398"/>
                  <a:gd name="T3" fmla="*/ 18 h 795"/>
                  <a:gd name="T4" fmla="*/ 18 w 398"/>
                  <a:gd name="T5" fmla="*/ 24 h 795"/>
                  <a:gd name="T6" fmla="*/ 30 w 398"/>
                  <a:gd name="T7" fmla="*/ 95 h 795"/>
                  <a:gd name="T8" fmla="*/ 36 w 398"/>
                  <a:gd name="T9" fmla="*/ 191 h 795"/>
                  <a:gd name="T10" fmla="*/ 48 w 398"/>
                  <a:gd name="T11" fmla="*/ 233 h 795"/>
                  <a:gd name="T12" fmla="*/ 54 w 398"/>
                  <a:gd name="T13" fmla="*/ 221 h 795"/>
                  <a:gd name="T14" fmla="*/ 66 w 398"/>
                  <a:gd name="T15" fmla="*/ 251 h 795"/>
                  <a:gd name="T16" fmla="*/ 73 w 398"/>
                  <a:gd name="T17" fmla="*/ 329 h 795"/>
                  <a:gd name="T18" fmla="*/ 79 w 398"/>
                  <a:gd name="T19" fmla="*/ 263 h 795"/>
                  <a:gd name="T20" fmla="*/ 91 w 398"/>
                  <a:gd name="T21" fmla="*/ 305 h 795"/>
                  <a:gd name="T22" fmla="*/ 97 w 398"/>
                  <a:gd name="T23" fmla="*/ 311 h 795"/>
                  <a:gd name="T24" fmla="*/ 109 w 398"/>
                  <a:gd name="T25" fmla="*/ 311 h 795"/>
                  <a:gd name="T26" fmla="*/ 115 w 398"/>
                  <a:gd name="T27" fmla="*/ 323 h 795"/>
                  <a:gd name="T28" fmla="*/ 127 w 398"/>
                  <a:gd name="T29" fmla="*/ 299 h 795"/>
                  <a:gd name="T30" fmla="*/ 133 w 398"/>
                  <a:gd name="T31" fmla="*/ 317 h 795"/>
                  <a:gd name="T32" fmla="*/ 145 w 398"/>
                  <a:gd name="T33" fmla="*/ 412 h 795"/>
                  <a:gd name="T34" fmla="*/ 151 w 398"/>
                  <a:gd name="T35" fmla="*/ 472 h 795"/>
                  <a:gd name="T36" fmla="*/ 157 w 398"/>
                  <a:gd name="T37" fmla="*/ 460 h 795"/>
                  <a:gd name="T38" fmla="*/ 169 w 398"/>
                  <a:gd name="T39" fmla="*/ 532 h 795"/>
                  <a:gd name="T40" fmla="*/ 175 w 398"/>
                  <a:gd name="T41" fmla="*/ 550 h 795"/>
                  <a:gd name="T42" fmla="*/ 187 w 398"/>
                  <a:gd name="T43" fmla="*/ 604 h 795"/>
                  <a:gd name="T44" fmla="*/ 193 w 398"/>
                  <a:gd name="T45" fmla="*/ 675 h 795"/>
                  <a:gd name="T46" fmla="*/ 205 w 398"/>
                  <a:gd name="T47" fmla="*/ 735 h 795"/>
                  <a:gd name="T48" fmla="*/ 211 w 398"/>
                  <a:gd name="T49" fmla="*/ 759 h 795"/>
                  <a:gd name="T50" fmla="*/ 223 w 398"/>
                  <a:gd name="T51" fmla="*/ 747 h 795"/>
                  <a:gd name="T52" fmla="*/ 229 w 398"/>
                  <a:gd name="T53" fmla="*/ 753 h 795"/>
                  <a:gd name="T54" fmla="*/ 235 w 398"/>
                  <a:gd name="T55" fmla="*/ 693 h 795"/>
                  <a:gd name="T56" fmla="*/ 247 w 398"/>
                  <a:gd name="T57" fmla="*/ 705 h 795"/>
                  <a:gd name="T58" fmla="*/ 253 w 398"/>
                  <a:gd name="T59" fmla="*/ 795 h 795"/>
                  <a:gd name="T60" fmla="*/ 265 w 398"/>
                  <a:gd name="T61" fmla="*/ 795 h 795"/>
                  <a:gd name="T62" fmla="*/ 271 w 398"/>
                  <a:gd name="T63" fmla="*/ 789 h 795"/>
                  <a:gd name="T64" fmla="*/ 283 w 398"/>
                  <a:gd name="T65" fmla="*/ 771 h 795"/>
                  <a:gd name="T66" fmla="*/ 289 w 398"/>
                  <a:gd name="T67" fmla="*/ 741 h 795"/>
                  <a:gd name="T68" fmla="*/ 301 w 398"/>
                  <a:gd name="T69" fmla="*/ 669 h 795"/>
                  <a:gd name="T70" fmla="*/ 307 w 398"/>
                  <a:gd name="T71" fmla="*/ 699 h 795"/>
                  <a:gd name="T72" fmla="*/ 313 w 398"/>
                  <a:gd name="T73" fmla="*/ 687 h 795"/>
                  <a:gd name="T74" fmla="*/ 325 w 398"/>
                  <a:gd name="T75" fmla="*/ 687 h 795"/>
                  <a:gd name="T76" fmla="*/ 332 w 398"/>
                  <a:gd name="T77" fmla="*/ 717 h 795"/>
                  <a:gd name="T78" fmla="*/ 344 w 398"/>
                  <a:gd name="T79" fmla="*/ 598 h 795"/>
                  <a:gd name="T80" fmla="*/ 350 w 398"/>
                  <a:gd name="T81" fmla="*/ 610 h 795"/>
                  <a:gd name="T82" fmla="*/ 362 w 398"/>
                  <a:gd name="T83" fmla="*/ 693 h 795"/>
                  <a:gd name="T84" fmla="*/ 368 w 398"/>
                  <a:gd name="T85" fmla="*/ 592 h 795"/>
                  <a:gd name="T86" fmla="*/ 380 w 398"/>
                  <a:gd name="T87" fmla="*/ 568 h 795"/>
                  <a:gd name="T88" fmla="*/ 386 w 398"/>
                  <a:gd name="T89" fmla="*/ 634 h 795"/>
                  <a:gd name="T90" fmla="*/ 398 w 398"/>
                  <a:gd name="T91" fmla="*/ 598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8" h="795">
                    <a:moveTo>
                      <a:pt x="0" y="0"/>
                    </a:moveTo>
                    <a:lnTo>
                      <a:pt x="12" y="18"/>
                    </a:lnTo>
                    <a:lnTo>
                      <a:pt x="18" y="24"/>
                    </a:lnTo>
                    <a:lnTo>
                      <a:pt x="30" y="95"/>
                    </a:lnTo>
                    <a:lnTo>
                      <a:pt x="36" y="191"/>
                    </a:lnTo>
                    <a:lnTo>
                      <a:pt x="48" y="233"/>
                    </a:lnTo>
                    <a:lnTo>
                      <a:pt x="54" y="221"/>
                    </a:lnTo>
                    <a:lnTo>
                      <a:pt x="66" y="251"/>
                    </a:lnTo>
                    <a:lnTo>
                      <a:pt x="73" y="329"/>
                    </a:lnTo>
                    <a:lnTo>
                      <a:pt x="79" y="263"/>
                    </a:lnTo>
                    <a:lnTo>
                      <a:pt x="91" y="305"/>
                    </a:lnTo>
                    <a:lnTo>
                      <a:pt x="97" y="311"/>
                    </a:lnTo>
                    <a:lnTo>
                      <a:pt x="109" y="311"/>
                    </a:lnTo>
                    <a:lnTo>
                      <a:pt x="115" y="323"/>
                    </a:lnTo>
                    <a:lnTo>
                      <a:pt x="127" y="299"/>
                    </a:lnTo>
                    <a:lnTo>
                      <a:pt x="133" y="317"/>
                    </a:lnTo>
                    <a:lnTo>
                      <a:pt x="145" y="412"/>
                    </a:lnTo>
                    <a:lnTo>
                      <a:pt x="151" y="472"/>
                    </a:lnTo>
                    <a:lnTo>
                      <a:pt x="157" y="460"/>
                    </a:lnTo>
                    <a:lnTo>
                      <a:pt x="169" y="532"/>
                    </a:lnTo>
                    <a:lnTo>
                      <a:pt x="175" y="550"/>
                    </a:lnTo>
                    <a:lnTo>
                      <a:pt x="187" y="604"/>
                    </a:lnTo>
                    <a:lnTo>
                      <a:pt x="193" y="675"/>
                    </a:lnTo>
                    <a:lnTo>
                      <a:pt x="205" y="735"/>
                    </a:lnTo>
                    <a:lnTo>
                      <a:pt x="211" y="759"/>
                    </a:lnTo>
                    <a:lnTo>
                      <a:pt x="223" y="747"/>
                    </a:lnTo>
                    <a:lnTo>
                      <a:pt x="229" y="753"/>
                    </a:lnTo>
                    <a:lnTo>
                      <a:pt x="235" y="693"/>
                    </a:lnTo>
                    <a:lnTo>
                      <a:pt x="247" y="705"/>
                    </a:lnTo>
                    <a:lnTo>
                      <a:pt x="253" y="795"/>
                    </a:lnTo>
                    <a:lnTo>
                      <a:pt x="265" y="795"/>
                    </a:lnTo>
                    <a:lnTo>
                      <a:pt x="271" y="789"/>
                    </a:lnTo>
                    <a:lnTo>
                      <a:pt x="283" y="771"/>
                    </a:lnTo>
                    <a:lnTo>
                      <a:pt x="289" y="741"/>
                    </a:lnTo>
                    <a:lnTo>
                      <a:pt x="301" y="669"/>
                    </a:lnTo>
                    <a:lnTo>
                      <a:pt x="307" y="699"/>
                    </a:lnTo>
                    <a:lnTo>
                      <a:pt x="313" y="687"/>
                    </a:lnTo>
                    <a:lnTo>
                      <a:pt x="325" y="687"/>
                    </a:lnTo>
                    <a:lnTo>
                      <a:pt x="332" y="717"/>
                    </a:lnTo>
                    <a:lnTo>
                      <a:pt x="344" y="598"/>
                    </a:lnTo>
                    <a:lnTo>
                      <a:pt x="350" y="610"/>
                    </a:lnTo>
                    <a:lnTo>
                      <a:pt x="362" y="693"/>
                    </a:lnTo>
                    <a:lnTo>
                      <a:pt x="368" y="592"/>
                    </a:lnTo>
                    <a:lnTo>
                      <a:pt x="380" y="568"/>
                    </a:lnTo>
                    <a:lnTo>
                      <a:pt x="386" y="634"/>
                    </a:lnTo>
                    <a:lnTo>
                      <a:pt x="398" y="598"/>
                    </a:lnTo>
                  </a:path>
                </a:pathLst>
              </a:custGeom>
              <a:noFill/>
              <a:ln w="15840" cap="sq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  <p:grpSp>
        <p:nvGrpSpPr>
          <p:cNvPr id="37" name="Gruppo 36">
            <a:extLst>
              <a:ext uri="{FF2B5EF4-FFF2-40B4-BE49-F238E27FC236}">
                <a16:creationId xmlns:a16="http://schemas.microsoft.com/office/drawing/2014/main" id="{DD24346C-AAA9-6148-A846-4E63C4623960}"/>
              </a:ext>
            </a:extLst>
          </p:cNvPr>
          <p:cNvGrpSpPr/>
          <p:nvPr/>
        </p:nvGrpSpPr>
        <p:grpSpPr>
          <a:xfrm>
            <a:off x="7108356" y="4460449"/>
            <a:ext cx="1399390" cy="864064"/>
            <a:chOff x="152400" y="2057400"/>
            <a:chExt cx="2587625" cy="1520825"/>
          </a:xfrm>
        </p:grpSpPr>
        <p:grpSp>
          <p:nvGrpSpPr>
            <p:cNvPr id="38" name="Group 4">
              <a:extLst>
                <a:ext uri="{FF2B5EF4-FFF2-40B4-BE49-F238E27FC236}">
                  <a16:creationId xmlns:a16="http://schemas.microsoft.com/office/drawing/2014/main" id="{7E73B963-4288-9943-A9A2-5A7E7153A2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400" y="2133600"/>
              <a:ext cx="1444625" cy="1368425"/>
              <a:chOff x="96" y="1344"/>
              <a:chExt cx="910" cy="862"/>
            </a:xfrm>
          </p:grpSpPr>
          <p:sp>
            <p:nvSpPr>
              <p:cNvPr id="43" name="Line 5">
                <a:extLst>
                  <a:ext uri="{FF2B5EF4-FFF2-40B4-BE49-F238E27FC236}">
                    <a16:creationId xmlns:a16="http://schemas.microsoft.com/office/drawing/2014/main" id="{06FF306D-93E5-D94E-B689-1C1F3B9C2E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6" y="1344"/>
                <a:ext cx="430" cy="0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4" name="Line 6">
                <a:extLst>
                  <a:ext uri="{FF2B5EF4-FFF2-40B4-BE49-F238E27FC236}">
                    <a16:creationId xmlns:a16="http://schemas.microsoft.com/office/drawing/2014/main" id="{CD64E073-DDCA-744D-84BB-A6098B8FFF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6" y="1775"/>
                <a:ext cx="430" cy="0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5" name="Line 7">
                <a:extLst>
                  <a:ext uri="{FF2B5EF4-FFF2-40B4-BE49-F238E27FC236}">
                    <a16:creationId xmlns:a16="http://schemas.microsoft.com/office/drawing/2014/main" id="{4AB31354-4286-C047-A226-FAE2ADE84C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" y="2207"/>
                <a:ext cx="765" cy="0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6" name="Line 8">
                <a:extLst>
                  <a:ext uri="{FF2B5EF4-FFF2-40B4-BE49-F238E27FC236}">
                    <a16:creationId xmlns:a16="http://schemas.microsoft.com/office/drawing/2014/main" id="{86A8189D-7682-D648-9E3E-33B1978442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6" y="1344"/>
                <a:ext cx="0" cy="429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7" name="Line 9">
                <a:extLst>
                  <a:ext uri="{FF2B5EF4-FFF2-40B4-BE49-F238E27FC236}">
                    <a16:creationId xmlns:a16="http://schemas.microsoft.com/office/drawing/2014/main" id="{ED8268D8-76E6-064E-99AF-E12753D3A6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8" y="1584"/>
                <a:ext cx="338" cy="0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8" name="Line 10">
                <a:extLst>
                  <a:ext uri="{FF2B5EF4-FFF2-40B4-BE49-F238E27FC236}">
                    <a16:creationId xmlns:a16="http://schemas.microsoft.com/office/drawing/2014/main" id="{D195836A-05A7-A54A-8AE8-B992AB4526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" y="1584"/>
                <a:ext cx="0" cy="621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49" name="Line 11">
                <a:extLst>
                  <a:ext uri="{FF2B5EF4-FFF2-40B4-BE49-F238E27FC236}">
                    <a16:creationId xmlns:a16="http://schemas.microsoft.com/office/drawing/2014/main" id="{EDEE6DB6-5810-AD48-8D03-9E296B17D6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" y="1919"/>
                <a:ext cx="146" cy="0"/>
              </a:xfrm>
              <a:prstGeom prst="line">
                <a:avLst/>
              </a:prstGeom>
              <a:noFill/>
              <a:ln w="44280" cap="sq">
                <a:solidFill>
                  <a:srgbClr val="0000FF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39" name="Group 24">
              <a:extLst>
                <a:ext uri="{FF2B5EF4-FFF2-40B4-BE49-F238E27FC236}">
                  <a16:creationId xmlns:a16="http://schemas.microsoft.com/office/drawing/2014/main" id="{46F14C1C-B1F6-9F42-9C3E-CC53ACDC7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2600" y="2057400"/>
              <a:ext cx="987425" cy="1520825"/>
              <a:chOff x="1104" y="1296"/>
              <a:chExt cx="622" cy="958"/>
            </a:xfrm>
          </p:grpSpPr>
          <p:sp>
            <p:nvSpPr>
              <p:cNvPr id="40" name="Freeform 25">
                <a:extLst>
                  <a:ext uri="{FF2B5EF4-FFF2-40B4-BE49-F238E27FC236}">
                    <a16:creationId xmlns:a16="http://schemas.microsoft.com/office/drawing/2014/main" id="{3E542EE6-5414-2A48-A69F-3E097165A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1689"/>
                <a:ext cx="622" cy="135"/>
              </a:xfrm>
              <a:custGeom>
                <a:avLst/>
                <a:gdLst>
                  <a:gd name="T0" fmla="*/ 1 w 970"/>
                  <a:gd name="T1" fmla="*/ 453 h 111"/>
                  <a:gd name="T2" fmla="*/ 1 w 970"/>
                  <a:gd name="T3" fmla="*/ 480 h 111"/>
                  <a:gd name="T4" fmla="*/ 1 w 970"/>
                  <a:gd name="T5" fmla="*/ 480 h 111"/>
                  <a:gd name="T6" fmla="*/ 1 w 970"/>
                  <a:gd name="T7" fmla="*/ 480 h 111"/>
                  <a:gd name="T8" fmla="*/ 1 w 970"/>
                  <a:gd name="T9" fmla="*/ 453 h 111"/>
                  <a:gd name="T10" fmla="*/ 1 w 970"/>
                  <a:gd name="T11" fmla="*/ 480 h 111"/>
                  <a:gd name="T12" fmla="*/ 1 w 970"/>
                  <a:gd name="T13" fmla="*/ 408 h 111"/>
                  <a:gd name="T14" fmla="*/ 1 w 970"/>
                  <a:gd name="T15" fmla="*/ 385 h 111"/>
                  <a:gd name="T16" fmla="*/ 1 w 970"/>
                  <a:gd name="T17" fmla="*/ 357 h 111"/>
                  <a:gd name="T18" fmla="*/ 1 w 970"/>
                  <a:gd name="T19" fmla="*/ 385 h 111"/>
                  <a:gd name="T20" fmla="*/ 1 w 970"/>
                  <a:gd name="T21" fmla="*/ 385 h 111"/>
                  <a:gd name="T22" fmla="*/ 2 w 970"/>
                  <a:gd name="T23" fmla="*/ 385 h 111"/>
                  <a:gd name="T24" fmla="*/ 2 w 970"/>
                  <a:gd name="T25" fmla="*/ 309 h 111"/>
                  <a:gd name="T26" fmla="*/ 2 w 970"/>
                  <a:gd name="T27" fmla="*/ 286 h 111"/>
                  <a:gd name="T28" fmla="*/ 2 w 970"/>
                  <a:gd name="T29" fmla="*/ 238 h 111"/>
                  <a:gd name="T30" fmla="*/ 2 w 970"/>
                  <a:gd name="T31" fmla="*/ 212 h 111"/>
                  <a:gd name="T32" fmla="*/ 2 w 970"/>
                  <a:gd name="T33" fmla="*/ 194 h 111"/>
                  <a:gd name="T34" fmla="*/ 2 w 970"/>
                  <a:gd name="T35" fmla="*/ 164 h 111"/>
                  <a:gd name="T36" fmla="*/ 2 w 970"/>
                  <a:gd name="T37" fmla="*/ 194 h 111"/>
                  <a:gd name="T38" fmla="*/ 2 w 970"/>
                  <a:gd name="T39" fmla="*/ 164 h 111"/>
                  <a:gd name="T40" fmla="*/ 2 w 970"/>
                  <a:gd name="T41" fmla="*/ 146 h 111"/>
                  <a:gd name="T42" fmla="*/ 3 w 970"/>
                  <a:gd name="T43" fmla="*/ 92 h 111"/>
                  <a:gd name="T44" fmla="*/ 3 w 970"/>
                  <a:gd name="T45" fmla="*/ 71 h 111"/>
                  <a:gd name="T46" fmla="*/ 3 w 970"/>
                  <a:gd name="T47" fmla="*/ 43 h 111"/>
                  <a:gd name="T48" fmla="*/ 3 w 970"/>
                  <a:gd name="T49" fmla="*/ 21 h 111"/>
                  <a:gd name="T50" fmla="*/ 3 w 970"/>
                  <a:gd name="T51" fmla="*/ 71 h 111"/>
                  <a:gd name="T52" fmla="*/ 3 w 970"/>
                  <a:gd name="T53" fmla="*/ 194 h 111"/>
                  <a:gd name="T54" fmla="*/ 3 w 970"/>
                  <a:gd name="T55" fmla="*/ 331 h 111"/>
                  <a:gd name="T56" fmla="*/ 3 w 970"/>
                  <a:gd name="T57" fmla="*/ 431 h 111"/>
                  <a:gd name="T58" fmla="*/ 3 w 970"/>
                  <a:gd name="T59" fmla="*/ 453 h 111"/>
                  <a:gd name="T60" fmla="*/ 3 w 970"/>
                  <a:gd name="T61" fmla="*/ 453 h 111"/>
                  <a:gd name="T62" fmla="*/ 3 w 970"/>
                  <a:gd name="T63" fmla="*/ 480 h 111"/>
                  <a:gd name="T64" fmla="*/ 4 w 970"/>
                  <a:gd name="T65" fmla="*/ 480 h 111"/>
                  <a:gd name="T66" fmla="*/ 4 w 970"/>
                  <a:gd name="T67" fmla="*/ 502 h 111"/>
                  <a:gd name="T68" fmla="*/ 4 w 970"/>
                  <a:gd name="T69" fmla="*/ 453 h 111"/>
                  <a:gd name="T70" fmla="*/ 4 w 970"/>
                  <a:gd name="T71" fmla="*/ 453 h 111"/>
                  <a:gd name="T72" fmla="*/ 4 w 970"/>
                  <a:gd name="T73" fmla="*/ 431 h 111"/>
                  <a:gd name="T74" fmla="*/ 4 w 970"/>
                  <a:gd name="T75" fmla="*/ 431 h 111"/>
                  <a:gd name="T76" fmla="*/ 4 w 970"/>
                  <a:gd name="T77" fmla="*/ 408 h 111"/>
                  <a:gd name="T78" fmla="*/ 4 w 970"/>
                  <a:gd name="T79" fmla="*/ 408 h 111"/>
                  <a:gd name="T80" fmla="*/ 4 w 970"/>
                  <a:gd name="T81" fmla="*/ 431 h 111"/>
                  <a:gd name="T82" fmla="*/ 4 w 970"/>
                  <a:gd name="T83" fmla="*/ 43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0" h="111">
                    <a:moveTo>
                      <a:pt x="0" y="95"/>
                    </a:moveTo>
                    <a:lnTo>
                      <a:pt x="6" y="101"/>
                    </a:lnTo>
                    <a:lnTo>
                      <a:pt x="12" y="101"/>
                    </a:lnTo>
                    <a:lnTo>
                      <a:pt x="23" y="106"/>
                    </a:lnTo>
                    <a:lnTo>
                      <a:pt x="29" y="106"/>
                    </a:lnTo>
                    <a:lnTo>
                      <a:pt x="34" y="106"/>
                    </a:lnTo>
                    <a:lnTo>
                      <a:pt x="46" y="111"/>
                    </a:lnTo>
                    <a:lnTo>
                      <a:pt x="51" y="111"/>
                    </a:lnTo>
                    <a:lnTo>
                      <a:pt x="57" y="106"/>
                    </a:lnTo>
                    <a:lnTo>
                      <a:pt x="68" y="106"/>
                    </a:lnTo>
                    <a:lnTo>
                      <a:pt x="74" y="106"/>
                    </a:lnTo>
                    <a:lnTo>
                      <a:pt x="85" y="106"/>
                    </a:lnTo>
                    <a:lnTo>
                      <a:pt x="91" y="106"/>
                    </a:lnTo>
                    <a:lnTo>
                      <a:pt x="97" y="101"/>
                    </a:lnTo>
                    <a:lnTo>
                      <a:pt x="108" y="101"/>
                    </a:lnTo>
                    <a:lnTo>
                      <a:pt x="114" y="101"/>
                    </a:lnTo>
                    <a:lnTo>
                      <a:pt x="119" y="101"/>
                    </a:lnTo>
                    <a:lnTo>
                      <a:pt x="131" y="106"/>
                    </a:lnTo>
                    <a:lnTo>
                      <a:pt x="137" y="101"/>
                    </a:lnTo>
                    <a:lnTo>
                      <a:pt x="142" y="95"/>
                    </a:lnTo>
                    <a:lnTo>
                      <a:pt x="154" y="90"/>
                    </a:lnTo>
                    <a:lnTo>
                      <a:pt x="159" y="90"/>
                    </a:lnTo>
                    <a:lnTo>
                      <a:pt x="165" y="85"/>
                    </a:lnTo>
                    <a:lnTo>
                      <a:pt x="176" y="85"/>
                    </a:lnTo>
                    <a:lnTo>
                      <a:pt x="182" y="85"/>
                    </a:lnTo>
                    <a:lnTo>
                      <a:pt x="188" y="90"/>
                    </a:lnTo>
                    <a:lnTo>
                      <a:pt x="199" y="79"/>
                    </a:lnTo>
                    <a:lnTo>
                      <a:pt x="205" y="85"/>
                    </a:lnTo>
                    <a:lnTo>
                      <a:pt x="216" y="85"/>
                    </a:lnTo>
                    <a:lnTo>
                      <a:pt x="222" y="85"/>
                    </a:lnTo>
                    <a:lnTo>
                      <a:pt x="227" y="79"/>
                    </a:lnTo>
                    <a:lnTo>
                      <a:pt x="239" y="90"/>
                    </a:lnTo>
                    <a:lnTo>
                      <a:pt x="244" y="85"/>
                    </a:lnTo>
                    <a:lnTo>
                      <a:pt x="250" y="85"/>
                    </a:lnTo>
                    <a:lnTo>
                      <a:pt x="261" y="79"/>
                    </a:lnTo>
                    <a:lnTo>
                      <a:pt x="267" y="85"/>
                    </a:lnTo>
                    <a:lnTo>
                      <a:pt x="273" y="79"/>
                    </a:lnTo>
                    <a:lnTo>
                      <a:pt x="284" y="74"/>
                    </a:lnTo>
                    <a:lnTo>
                      <a:pt x="290" y="69"/>
                    </a:lnTo>
                    <a:lnTo>
                      <a:pt x="295" y="69"/>
                    </a:lnTo>
                    <a:lnTo>
                      <a:pt x="307" y="63"/>
                    </a:lnTo>
                    <a:lnTo>
                      <a:pt x="312" y="63"/>
                    </a:lnTo>
                    <a:lnTo>
                      <a:pt x="318" y="58"/>
                    </a:lnTo>
                    <a:lnTo>
                      <a:pt x="329" y="58"/>
                    </a:lnTo>
                    <a:lnTo>
                      <a:pt x="335" y="53"/>
                    </a:lnTo>
                    <a:lnTo>
                      <a:pt x="346" y="47"/>
                    </a:lnTo>
                    <a:lnTo>
                      <a:pt x="352" y="47"/>
                    </a:lnTo>
                    <a:lnTo>
                      <a:pt x="358" y="47"/>
                    </a:lnTo>
                    <a:lnTo>
                      <a:pt x="369" y="47"/>
                    </a:lnTo>
                    <a:lnTo>
                      <a:pt x="375" y="47"/>
                    </a:lnTo>
                    <a:lnTo>
                      <a:pt x="380" y="42"/>
                    </a:lnTo>
                    <a:lnTo>
                      <a:pt x="392" y="42"/>
                    </a:lnTo>
                    <a:lnTo>
                      <a:pt x="397" y="42"/>
                    </a:lnTo>
                    <a:lnTo>
                      <a:pt x="403" y="37"/>
                    </a:lnTo>
                    <a:lnTo>
                      <a:pt x="414" y="42"/>
                    </a:lnTo>
                    <a:lnTo>
                      <a:pt x="420" y="42"/>
                    </a:lnTo>
                    <a:lnTo>
                      <a:pt x="426" y="42"/>
                    </a:lnTo>
                    <a:lnTo>
                      <a:pt x="437" y="42"/>
                    </a:lnTo>
                    <a:lnTo>
                      <a:pt x="443" y="37"/>
                    </a:lnTo>
                    <a:lnTo>
                      <a:pt x="448" y="37"/>
                    </a:lnTo>
                    <a:lnTo>
                      <a:pt x="460" y="32"/>
                    </a:lnTo>
                    <a:lnTo>
                      <a:pt x="465" y="32"/>
                    </a:lnTo>
                    <a:lnTo>
                      <a:pt x="477" y="32"/>
                    </a:lnTo>
                    <a:lnTo>
                      <a:pt x="482" y="26"/>
                    </a:lnTo>
                    <a:lnTo>
                      <a:pt x="488" y="26"/>
                    </a:lnTo>
                    <a:lnTo>
                      <a:pt x="499" y="21"/>
                    </a:lnTo>
                    <a:lnTo>
                      <a:pt x="505" y="21"/>
                    </a:lnTo>
                    <a:lnTo>
                      <a:pt x="511" y="21"/>
                    </a:lnTo>
                    <a:lnTo>
                      <a:pt x="522" y="16"/>
                    </a:lnTo>
                    <a:lnTo>
                      <a:pt x="528" y="21"/>
                    </a:lnTo>
                    <a:lnTo>
                      <a:pt x="533" y="10"/>
                    </a:lnTo>
                    <a:lnTo>
                      <a:pt x="545" y="10"/>
                    </a:lnTo>
                    <a:lnTo>
                      <a:pt x="550" y="10"/>
                    </a:lnTo>
                    <a:lnTo>
                      <a:pt x="556" y="10"/>
                    </a:lnTo>
                    <a:lnTo>
                      <a:pt x="567" y="5"/>
                    </a:lnTo>
                    <a:lnTo>
                      <a:pt x="573" y="0"/>
                    </a:lnTo>
                    <a:lnTo>
                      <a:pt x="579" y="0"/>
                    </a:lnTo>
                    <a:lnTo>
                      <a:pt x="590" y="16"/>
                    </a:lnTo>
                    <a:lnTo>
                      <a:pt x="596" y="21"/>
                    </a:lnTo>
                    <a:lnTo>
                      <a:pt x="607" y="32"/>
                    </a:lnTo>
                    <a:lnTo>
                      <a:pt x="613" y="42"/>
                    </a:lnTo>
                    <a:lnTo>
                      <a:pt x="618" y="53"/>
                    </a:lnTo>
                    <a:lnTo>
                      <a:pt x="630" y="63"/>
                    </a:lnTo>
                    <a:lnTo>
                      <a:pt x="635" y="74"/>
                    </a:lnTo>
                    <a:lnTo>
                      <a:pt x="641" y="85"/>
                    </a:lnTo>
                    <a:lnTo>
                      <a:pt x="652" y="95"/>
                    </a:lnTo>
                    <a:lnTo>
                      <a:pt x="658" y="95"/>
                    </a:lnTo>
                    <a:lnTo>
                      <a:pt x="664" y="101"/>
                    </a:lnTo>
                    <a:lnTo>
                      <a:pt x="675" y="95"/>
                    </a:lnTo>
                    <a:lnTo>
                      <a:pt x="681" y="101"/>
                    </a:lnTo>
                    <a:lnTo>
                      <a:pt x="686" y="101"/>
                    </a:lnTo>
                    <a:lnTo>
                      <a:pt x="698" y="101"/>
                    </a:lnTo>
                    <a:lnTo>
                      <a:pt x="703" y="101"/>
                    </a:lnTo>
                    <a:lnTo>
                      <a:pt x="709" y="106"/>
                    </a:lnTo>
                    <a:lnTo>
                      <a:pt x="720" y="106"/>
                    </a:lnTo>
                    <a:lnTo>
                      <a:pt x="726" y="106"/>
                    </a:lnTo>
                    <a:lnTo>
                      <a:pt x="737" y="106"/>
                    </a:lnTo>
                    <a:lnTo>
                      <a:pt x="743" y="106"/>
                    </a:lnTo>
                    <a:lnTo>
                      <a:pt x="749" y="106"/>
                    </a:lnTo>
                    <a:lnTo>
                      <a:pt x="760" y="111"/>
                    </a:lnTo>
                    <a:lnTo>
                      <a:pt x="766" y="111"/>
                    </a:lnTo>
                    <a:lnTo>
                      <a:pt x="772" y="111"/>
                    </a:lnTo>
                    <a:lnTo>
                      <a:pt x="783" y="106"/>
                    </a:lnTo>
                    <a:lnTo>
                      <a:pt x="789" y="106"/>
                    </a:lnTo>
                    <a:lnTo>
                      <a:pt x="794" y="101"/>
                    </a:lnTo>
                    <a:lnTo>
                      <a:pt x="806" y="106"/>
                    </a:lnTo>
                    <a:lnTo>
                      <a:pt x="811" y="106"/>
                    </a:lnTo>
                    <a:lnTo>
                      <a:pt x="817" y="101"/>
                    </a:lnTo>
                    <a:lnTo>
                      <a:pt x="828" y="95"/>
                    </a:lnTo>
                    <a:lnTo>
                      <a:pt x="834" y="90"/>
                    </a:lnTo>
                    <a:lnTo>
                      <a:pt x="840" y="95"/>
                    </a:lnTo>
                    <a:lnTo>
                      <a:pt x="851" y="95"/>
                    </a:lnTo>
                    <a:lnTo>
                      <a:pt x="857" y="95"/>
                    </a:lnTo>
                    <a:lnTo>
                      <a:pt x="868" y="95"/>
                    </a:lnTo>
                    <a:lnTo>
                      <a:pt x="874" y="90"/>
                    </a:lnTo>
                    <a:lnTo>
                      <a:pt x="879" y="90"/>
                    </a:lnTo>
                    <a:lnTo>
                      <a:pt x="891" y="90"/>
                    </a:lnTo>
                    <a:lnTo>
                      <a:pt x="896" y="95"/>
                    </a:lnTo>
                    <a:lnTo>
                      <a:pt x="902" y="90"/>
                    </a:lnTo>
                    <a:lnTo>
                      <a:pt x="913" y="90"/>
                    </a:lnTo>
                    <a:lnTo>
                      <a:pt x="919" y="90"/>
                    </a:lnTo>
                    <a:lnTo>
                      <a:pt x="925" y="95"/>
                    </a:lnTo>
                    <a:lnTo>
                      <a:pt x="936" y="95"/>
                    </a:lnTo>
                    <a:lnTo>
                      <a:pt x="942" y="95"/>
                    </a:lnTo>
                    <a:lnTo>
                      <a:pt x="947" y="95"/>
                    </a:lnTo>
                    <a:lnTo>
                      <a:pt x="959" y="95"/>
                    </a:lnTo>
                    <a:lnTo>
                      <a:pt x="964" y="95"/>
                    </a:lnTo>
                    <a:lnTo>
                      <a:pt x="970" y="101"/>
                    </a:lnTo>
                  </a:path>
                </a:pathLst>
              </a:custGeom>
              <a:noFill/>
              <a:ln w="31680" cap="sq">
                <a:solidFill>
                  <a:srgbClr val="3333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1" name="Freeform 26">
                <a:extLst>
                  <a:ext uri="{FF2B5EF4-FFF2-40B4-BE49-F238E27FC236}">
                    <a16:creationId xmlns:a16="http://schemas.microsoft.com/office/drawing/2014/main" id="{42B0845D-3342-A546-8FF7-CB4233118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1296"/>
                <a:ext cx="622" cy="129"/>
              </a:xfrm>
              <a:custGeom>
                <a:avLst/>
                <a:gdLst>
                  <a:gd name="T0" fmla="*/ 1 w 970"/>
                  <a:gd name="T1" fmla="*/ 431 h 106"/>
                  <a:gd name="T2" fmla="*/ 1 w 970"/>
                  <a:gd name="T3" fmla="*/ 458 h 106"/>
                  <a:gd name="T4" fmla="*/ 1 w 970"/>
                  <a:gd name="T5" fmla="*/ 458 h 106"/>
                  <a:gd name="T6" fmla="*/ 1 w 970"/>
                  <a:gd name="T7" fmla="*/ 481 h 106"/>
                  <a:gd name="T8" fmla="*/ 1 w 970"/>
                  <a:gd name="T9" fmla="*/ 458 h 106"/>
                  <a:gd name="T10" fmla="*/ 1 w 970"/>
                  <a:gd name="T11" fmla="*/ 458 h 106"/>
                  <a:gd name="T12" fmla="*/ 1 w 970"/>
                  <a:gd name="T13" fmla="*/ 431 h 106"/>
                  <a:gd name="T14" fmla="*/ 1 w 970"/>
                  <a:gd name="T15" fmla="*/ 408 h 106"/>
                  <a:gd name="T16" fmla="*/ 1 w 970"/>
                  <a:gd name="T17" fmla="*/ 357 h 106"/>
                  <a:gd name="T18" fmla="*/ 1 w 970"/>
                  <a:gd name="T19" fmla="*/ 310 h 106"/>
                  <a:gd name="T20" fmla="*/ 1 w 970"/>
                  <a:gd name="T21" fmla="*/ 286 h 106"/>
                  <a:gd name="T22" fmla="*/ 2 w 970"/>
                  <a:gd name="T23" fmla="*/ 286 h 106"/>
                  <a:gd name="T24" fmla="*/ 2 w 970"/>
                  <a:gd name="T25" fmla="*/ 264 h 106"/>
                  <a:gd name="T26" fmla="*/ 2 w 970"/>
                  <a:gd name="T27" fmla="*/ 238 h 106"/>
                  <a:gd name="T28" fmla="*/ 2 w 970"/>
                  <a:gd name="T29" fmla="*/ 194 h 106"/>
                  <a:gd name="T30" fmla="*/ 2 w 970"/>
                  <a:gd name="T31" fmla="*/ 167 h 106"/>
                  <a:gd name="T32" fmla="*/ 2 w 970"/>
                  <a:gd name="T33" fmla="*/ 114 h 106"/>
                  <a:gd name="T34" fmla="*/ 2 w 970"/>
                  <a:gd name="T35" fmla="*/ 72 h 106"/>
                  <a:gd name="T36" fmla="*/ 2 w 970"/>
                  <a:gd name="T37" fmla="*/ 21 h 106"/>
                  <a:gd name="T38" fmla="*/ 2 w 970"/>
                  <a:gd name="T39" fmla="*/ 21 h 106"/>
                  <a:gd name="T40" fmla="*/ 2 w 970"/>
                  <a:gd name="T41" fmla="*/ 92 h 106"/>
                  <a:gd name="T42" fmla="*/ 3 w 970"/>
                  <a:gd name="T43" fmla="*/ 286 h 106"/>
                  <a:gd name="T44" fmla="*/ 3 w 970"/>
                  <a:gd name="T45" fmla="*/ 385 h 106"/>
                  <a:gd name="T46" fmla="*/ 3 w 970"/>
                  <a:gd name="T47" fmla="*/ 431 h 106"/>
                  <a:gd name="T48" fmla="*/ 3 w 970"/>
                  <a:gd name="T49" fmla="*/ 408 h 106"/>
                  <a:gd name="T50" fmla="*/ 3 w 970"/>
                  <a:gd name="T51" fmla="*/ 408 h 106"/>
                  <a:gd name="T52" fmla="*/ 3 w 970"/>
                  <a:gd name="T53" fmla="*/ 408 h 106"/>
                  <a:gd name="T54" fmla="*/ 3 w 970"/>
                  <a:gd name="T55" fmla="*/ 431 h 106"/>
                  <a:gd name="T56" fmla="*/ 3 w 970"/>
                  <a:gd name="T57" fmla="*/ 458 h 106"/>
                  <a:gd name="T58" fmla="*/ 3 w 970"/>
                  <a:gd name="T59" fmla="*/ 385 h 106"/>
                  <a:gd name="T60" fmla="*/ 3 w 970"/>
                  <a:gd name="T61" fmla="*/ 385 h 106"/>
                  <a:gd name="T62" fmla="*/ 3 w 970"/>
                  <a:gd name="T63" fmla="*/ 408 h 106"/>
                  <a:gd name="T64" fmla="*/ 4 w 970"/>
                  <a:gd name="T65" fmla="*/ 481 h 106"/>
                  <a:gd name="T66" fmla="*/ 4 w 970"/>
                  <a:gd name="T67" fmla="*/ 481 h 106"/>
                  <a:gd name="T68" fmla="*/ 4 w 970"/>
                  <a:gd name="T69" fmla="*/ 481 h 106"/>
                  <a:gd name="T70" fmla="*/ 4 w 970"/>
                  <a:gd name="T71" fmla="*/ 458 h 106"/>
                  <a:gd name="T72" fmla="*/ 4 w 970"/>
                  <a:gd name="T73" fmla="*/ 431 h 106"/>
                  <a:gd name="T74" fmla="*/ 4 w 970"/>
                  <a:gd name="T75" fmla="*/ 431 h 106"/>
                  <a:gd name="T76" fmla="*/ 4 w 970"/>
                  <a:gd name="T77" fmla="*/ 458 h 106"/>
                  <a:gd name="T78" fmla="*/ 4 w 970"/>
                  <a:gd name="T79" fmla="*/ 458 h 106"/>
                  <a:gd name="T80" fmla="*/ 4 w 970"/>
                  <a:gd name="T81" fmla="*/ 431 h 106"/>
                  <a:gd name="T82" fmla="*/ 4 w 970"/>
                  <a:gd name="T83" fmla="*/ 45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0" h="106">
                    <a:moveTo>
                      <a:pt x="0" y="95"/>
                    </a:moveTo>
                    <a:lnTo>
                      <a:pt x="6" y="95"/>
                    </a:lnTo>
                    <a:lnTo>
                      <a:pt x="12" y="95"/>
                    </a:lnTo>
                    <a:lnTo>
                      <a:pt x="23" y="101"/>
                    </a:lnTo>
                    <a:lnTo>
                      <a:pt x="29" y="101"/>
                    </a:lnTo>
                    <a:lnTo>
                      <a:pt x="34" y="101"/>
                    </a:lnTo>
                    <a:lnTo>
                      <a:pt x="46" y="106"/>
                    </a:lnTo>
                    <a:lnTo>
                      <a:pt x="51" y="106"/>
                    </a:lnTo>
                    <a:lnTo>
                      <a:pt x="57" y="101"/>
                    </a:lnTo>
                    <a:lnTo>
                      <a:pt x="68" y="106"/>
                    </a:lnTo>
                    <a:lnTo>
                      <a:pt x="74" y="101"/>
                    </a:lnTo>
                    <a:lnTo>
                      <a:pt x="85" y="106"/>
                    </a:lnTo>
                    <a:lnTo>
                      <a:pt x="91" y="101"/>
                    </a:lnTo>
                    <a:lnTo>
                      <a:pt x="97" y="101"/>
                    </a:lnTo>
                    <a:lnTo>
                      <a:pt x="108" y="101"/>
                    </a:lnTo>
                    <a:lnTo>
                      <a:pt x="114" y="101"/>
                    </a:lnTo>
                    <a:lnTo>
                      <a:pt x="119" y="101"/>
                    </a:lnTo>
                    <a:lnTo>
                      <a:pt x="131" y="101"/>
                    </a:lnTo>
                    <a:lnTo>
                      <a:pt x="137" y="95"/>
                    </a:lnTo>
                    <a:lnTo>
                      <a:pt x="142" y="101"/>
                    </a:lnTo>
                    <a:lnTo>
                      <a:pt x="154" y="95"/>
                    </a:lnTo>
                    <a:lnTo>
                      <a:pt x="159" y="95"/>
                    </a:lnTo>
                    <a:lnTo>
                      <a:pt x="165" y="95"/>
                    </a:lnTo>
                    <a:lnTo>
                      <a:pt x="176" y="90"/>
                    </a:lnTo>
                    <a:lnTo>
                      <a:pt x="182" y="85"/>
                    </a:lnTo>
                    <a:lnTo>
                      <a:pt x="188" y="79"/>
                    </a:lnTo>
                    <a:lnTo>
                      <a:pt x="199" y="79"/>
                    </a:lnTo>
                    <a:lnTo>
                      <a:pt x="205" y="74"/>
                    </a:lnTo>
                    <a:lnTo>
                      <a:pt x="216" y="69"/>
                    </a:lnTo>
                    <a:lnTo>
                      <a:pt x="222" y="69"/>
                    </a:lnTo>
                    <a:lnTo>
                      <a:pt x="227" y="69"/>
                    </a:lnTo>
                    <a:lnTo>
                      <a:pt x="239" y="63"/>
                    </a:lnTo>
                    <a:lnTo>
                      <a:pt x="244" y="63"/>
                    </a:lnTo>
                    <a:lnTo>
                      <a:pt x="250" y="63"/>
                    </a:lnTo>
                    <a:lnTo>
                      <a:pt x="261" y="63"/>
                    </a:lnTo>
                    <a:lnTo>
                      <a:pt x="267" y="63"/>
                    </a:lnTo>
                    <a:lnTo>
                      <a:pt x="273" y="63"/>
                    </a:lnTo>
                    <a:lnTo>
                      <a:pt x="284" y="63"/>
                    </a:lnTo>
                    <a:lnTo>
                      <a:pt x="290" y="58"/>
                    </a:lnTo>
                    <a:lnTo>
                      <a:pt x="295" y="58"/>
                    </a:lnTo>
                    <a:lnTo>
                      <a:pt x="307" y="53"/>
                    </a:lnTo>
                    <a:lnTo>
                      <a:pt x="312" y="53"/>
                    </a:lnTo>
                    <a:lnTo>
                      <a:pt x="318" y="47"/>
                    </a:lnTo>
                    <a:lnTo>
                      <a:pt x="329" y="42"/>
                    </a:lnTo>
                    <a:lnTo>
                      <a:pt x="335" y="42"/>
                    </a:lnTo>
                    <a:lnTo>
                      <a:pt x="346" y="42"/>
                    </a:lnTo>
                    <a:lnTo>
                      <a:pt x="352" y="37"/>
                    </a:lnTo>
                    <a:lnTo>
                      <a:pt x="358" y="37"/>
                    </a:lnTo>
                    <a:lnTo>
                      <a:pt x="369" y="31"/>
                    </a:lnTo>
                    <a:lnTo>
                      <a:pt x="375" y="26"/>
                    </a:lnTo>
                    <a:lnTo>
                      <a:pt x="380" y="26"/>
                    </a:lnTo>
                    <a:lnTo>
                      <a:pt x="392" y="26"/>
                    </a:lnTo>
                    <a:lnTo>
                      <a:pt x="397" y="21"/>
                    </a:lnTo>
                    <a:lnTo>
                      <a:pt x="403" y="16"/>
                    </a:lnTo>
                    <a:lnTo>
                      <a:pt x="414" y="10"/>
                    </a:lnTo>
                    <a:lnTo>
                      <a:pt x="420" y="10"/>
                    </a:lnTo>
                    <a:lnTo>
                      <a:pt x="426" y="5"/>
                    </a:lnTo>
                    <a:lnTo>
                      <a:pt x="437" y="5"/>
                    </a:lnTo>
                    <a:lnTo>
                      <a:pt x="443" y="5"/>
                    </a:lnTo>
                    <a:lnTo>
                      <a:pt x="448" y="5"/>
                    </a:lnTo>
                    <a:lnTo>
                      <a:pt x="460" y="0"/>
                    </a:lnTo>
                    <a:lnTo>
                      <a:pt x="465" y="16"/>
                    </a:lnTo>
                    <a:lnTo>
                      <a:pt x="477" y="21"/>
                    </a:lnTo>
                    <a:lnTo>
                      <a:pt x="482" y="37"/>
                    </a:lnTo>
                    <a:lnTo>
                      <a:pt x="488" y="47"/>
                    </a:lnTo>
                    <a:lnTo>
                      <a:pt x="499" y="63"/>
                    </a:lnTo>
                    <a:lnTo>
                      <a:pt x="505" y="69"/>
                    </a:lnTo>
                    <a:lnTo>
                      <a:pt x="511" y="79"/>
                    </a:lnTo>
                    <a:lnTo>
                      <a:pt x="522" y="85"/>
                    </a:lnTo>
                    <a:lnTo>
                      <a:pt x="528" y="90"/>
                    </a:lnTo>
                    <a:lnTo>
                      <a:pt x="533" y="90"/>
                    </a:lnTo>
                    <a:lnTo>
                      <a:pt x="545" y="95"/>
                    </a:lnTo>
                    <a:lnTo>
                      <a:pt x="550" y="90"/>
                    </a:lnTo>
                    <a:lnTo>
                      <a:pt x="556" y="85"/>
                    </a:lnTo>
                    <a:lnTo>
                      <a:pt x="567" y="90"/>
                    </a:lnTo>
                    <a:lnTo>
                      <a:pt x="573" y="85"/>
                    </a:lnTo>
                    <a:lnTo>
                      <a:pt x="579" y="90"/>
                    </a:lnTo>
                    <a:lnTo>
                      <a:pt x="590" y="90"/>
                    </a:lnTo>
                    <a:lnTo>
                      <a:pt x="596" y="90"/>
                    </a:lnTo>
                    <a:lnTo>
                      <a:pt x="607" y="90"/>
                    </a:lnTo>
                    <a:lnTo>
                      <a:pt x="613" y="90"/>
                    </a:lnTo>
                    <a:lnTo>
                      <a:pt x="618" y="95"/>
                    </a:lnTo>
                    <a:lnTo>
                      <a:pt x="630" y="95"/>
                    </a:lnTo>
                    <a:lnTo>
                      <a:pt x="635" y="95"/>
                    </a:lnTo>
                    <a:lnTo>
                      <a:pt x="641" y="95"/>
                    </a:lnTo>
                    <a:lnTo>
                      <a:pt x="652" y="95"/>
                    </a:lnTo>
                    <a:lnTo>
                      <a:pt x="658" y="101"/>
                    </a:lnTo>
                    <a:lnTo>
                      <a:pt x="664" y="95"/>
                    </a:lnTo>
                    <a:lnTo>
                      <a:pt x="675" y="85"/>
                    </a:lnTo>
                    <a:lnTo>
                      <a:pt x="681" y="85"/>
                    </a:lnTo>
                    <a:lnTo>
                      <a:pt x="686" y="85"/>
                    </a:lnTo>
                    <a:lnTo>
                      <a:pt x="698" y="90"/>
                    </a:lnTo>
                    <a:lnTo>
                      <a:pt x="703" y="85"/>
                    </a:lnTo>
                    <a:lnTo>
                      <a:pt x="709" y="90"/>
                    </a:lnTo>
                    <a:lnTo>
                      <a:pt x="720" y="90"/>
                    </a:lnTo>
                    <a:lnTo>
                      <a:pt x="726" y="90"/>
                    </a:lnTo>
                    <a:lnTo>
                      <a:pt x="737" y="95"/>
                    </a:lnTo>
                    <a:lnTo>
                      <a:pt x="743" y="106"/>
                    </a:lnTo>
                    <a:lnTo>
                      <a:pt x="749" y="106"/>
                    </a:lnTo>
                    <a:lnTo>
                      <a:pt x="760" y="106"/>
                    </a:lnTo>
                    <a:lnTo>
                      <a:pt x="766" y="106"/>
                    </a:lnTo>
                    <a:lnTo>
                      <a:pt x="772" y="106"/>
                    </a:lnTo>
                    <a:lnTo>
                      <a:pt x="783" y="101"/>
                    </a:lnTo>
                    <a:lnTo>
                      <a:pt x="789" y="106"/>
                    </a:lnTo>
                    <a:lnTo>
                      <a:pt x="794" y="106"/>
                    </a:lnTo>
                    <a:lnTo>
                      <a:pt x="806" y="106"/>
                    </a:lnTo>
                    <a:lnTo>
                      <a:pt x="811" y="95"/>
                    </a:lnTo>
                    <a:lnTo>
                      <a:pt x="817" y="101"/>
                    </a:lnTo>
                    <a:lnTo>
                      <a:pt x="828" y="95"/>
                    </a:lnTo>
                    <a:lnTo>
                      <a:pt x="834" y="95"/>
                    </a:lnTo>
                    <a:lnTo>
                      <a:pt x="840" y="95"/>
                    </a:lnTo>
                    <a:lnTo>
                      <a:pt x="851" y="95"/>
                    </a:lnTo>
                    <a:lnTo>
                      <a:pt x="857" y="95"/>
                    </a:lnTo>
                    <a:lnTo>
                      <a:pt x="868" y="95"/>
                    </a:lnTo>
                    <a:lnTo>
                      <a:pt x="874" y="95"/>
                    </a:lnTo>
                    <a:lnTo>
                      <a:pt x="879" y="101"/>
                    </a:lnTo>
                    <a:lnTo>
                      <a:pt x="891" y="101"/>
                    </a:lnTo>
                    <a:lnTo>
                      <a:pt x="896" y="101"/>
                    </a:lnTo>
                    <a:lnTo>
                      <a:pt x="902" y="95"/>
                    </a:lnTo>
                    <a:lnTo>
                      <a:pt x="913" y="101"/>
                    </a:lnTo>
                    <a:lnTo>
                      <a:pt x="919" y="101"/>
                    </a:lnTo>
                    <a:lnTo>
                      <a:pt x="925" y="95"/>
                    </a:lnTo>
                    <a:lnTo>
                      <a:pt x="936" y="95"/>
                    </a:lnTo>
                    <a:lnTo>
                      <a:pt x="942" y="101"/>
                    </a:lnTo>
                    <a:lnTo>
                      <a:pt x="947" y="95"/>
                    </a:lnTo>
                    <a:lnTo>
                      <a:pt x="959" y="101"/>
                    </a:lnTo>
                    <a:lnTo>
                      <a:pt x="964" y="101"/>
                    </a:lnTo>
                    <a:lnTo>
                      <a:pt x="970" y="101"/>
                    </a:lnTo>
                  </a:path>
                </a:pathLst>
              </a:custGeom>
              <a:noFill/>
              <a:ln w="31680" cap="sq">
                <a:solidFill>
                  <a:srgbClr val="339966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42" name="Freeform 27">
                <a:extLst>
                  <a:ext uri="{FF2B5EF4-FFF2-40B4-BE49-F238E27FC236}">
                    <a16:creationId xmlns:a16="http://schemas.microsoft.com/office/drawing/2014/main" id="{843D588B-78EB-D548-97B6-0CE40A07C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131"/>
                <a:ext cx="622" cy="123"/>
              </a:xfrm>
              <a:custGeom>
                <a:avLst/>
                <a:gdLst>
                  <a:gd name="T0" fmla="*/ 1 w 970"/>
                  <a:gd name="T1" fmla="*/ 408 h 101"/>
                  <a:gd name="T2" fmla="*/ 1 w 970"/>
                  <a:gd name="T3" fmla="*/ 432 h 101"/>
                  <a:gd name="T4" fmla="*/ 1 w 970"/>
                  <a:gd name="T5" fmla="*/ 458 h 101"/>
                  <a:gd name="T6" fmla="*/ 1 w 970"/>
                  <a:gd name="T7" fmla="*/ 458 h 101"/>
                  <a:gd name="T8" fmla="*/ 1 w 970"/>
                  <a:gd name="T9" fmla="*/ 432 h 101"/>
                  <a:gd name="T10" fmla="*/ 1 w 970"/>
                  <a:gd name="T11" fmla="*/ 432 h 101"/>
                  <a:gd name="T12" fmla="*/ 1 w 970"/>
                  <a:gd name="T13" fmla="*/ 387 h 101"/>
                  <a:gd name="T14" fmla="*/ 1 w 970"/>
                  <a:gd name="T15" fmla="*/ 387 h 101"/>
                  <a:gd name="T16" fmla="*/ 1 w 970"/>
                  <a:gd name="T17" fmla="*/ 265 h 101"/>
                  <a:gd name="T18" fmla="*/ 1 w 970"/>
                  <a:gd name="T19" fmla="*/ 168 h 101"/>
                  <a:gd name="T20" fmla="*/ 1 w 970"/>
                  <a:gd name="T21" fmla="*/ 21 h 101"/>
                  <a:gd name="T22" fmla="*/ 2 w 970"/>
                  <a:gd name="T23" fmla="*/ 0 h 101"/>
                  <a:gd name="T24" fmla="*/ 2 w 970"/>
                  <a:gd name="T25" fmla="*/ 0 h 101"/>
                  <a:gd name="T26" fmla="*/ 2 w 970"/>
                  <a:gd name="T27" fmla="*/ 21 h 101"/>
                  <a:gd name="T28" fmla="*/ 2 w 970"/>
                  <a:gd name="T29" fmla="*/ 0 h 101"/>
                  <a:gd name="T30" fmla="*/ 2 w 970"/>
                  <a:gd name="T31" fmla="*/ 21 h 101"/>
                  <a:gd name="T32" fmla="*/ 2 w 970"/>
                  <a:gd name="T33" fmla="*/ 0 h 101"/>
                  <a:gd name="T34" fmla="*/ 2 w 970"/>
                  <a:gd name="T35" fmla="*/ 43 h 101"/>
                  <a:gd name="T36" fmla="*/ 2 w 970"/>
                  <a:gd name="T37" fmla="*/ 70 h 101"/>
                  <a:gd name="T38" fmla="*/ 2 w 970"/>
                  <a:gd name="T39" fmla="*/ 115 h 101"/>
                  <a:gd name="T40" fmla="*/ 2 w 970"/>
                  <a:gd name="T41" fmla="*/ 115 h 101"/>
                  <a:gd name="T42" fmla="*/ 3 w 970"/>
                  <a:gd name="T43" fmla="*/ 139 h 101"/>
                  <a:gd name="T44" fmla="*/ 3 w 970"/>
                  <a:gd name="T45" fmla="*/ 168 h 101"/>
                  <a:gd name="T46" fmla="*/ 3 w 970"/>
                  <a:gd name="T47" fmla="*/ 168 h 101"/>
                  <a:gd name="T48" fmla="*/ 3 w 970"/>
                  <a:gd name="T49" fmla="*/ 139 h 101"/>
                  <a:gd name="T50" fmla="*/ 3 w 970"/>
                  <a:gd name="T51" fmla="*/ 139 h 101"/>
                  <a:gd name="T52" fmla="*/ 3 w 970"/>
                  <a:gd name="T53" fmla="*/ 194 h 101"/>
                  <a:gd name="T54" fmla="*/ 3 w 970"/>
                  <a:gd name="T55" fmla="*/ 238 h 101"/>
                  <a:gd name="T56" fmla="*/ 3 w 970"/>
                  <a:gd name="T57" fmla="*/ 286 h 101"/>
                  <a:gd name="T58" fmla="*/ 3 w 970"/>
                  <a:gd name="T59" fmla="*/ 286 h 101"/>
                  <a:gd name="T60" fmla="*/ 3 w 970"/>
                  <a:gd name="T61" fmla="*/ 286 h 101"/>
                  <a:gd name="T62" fmla="*/ 3 w 970"/>
                  <a:gd name="T63" fmla="*/ 286 h 101"/>
                  <a:gd name="T64" fmla="*/ 4 w 970"/>
                  <a:gd name="T65" fmla="*/ 310 h 101"/>
                  <a:gd name="T66" fmla="*/ 4 w 970"/>
                  <a:gd name="T67" fmla="*/ 286 h 101"/>
                  <a:gd name="T68" fmla="*/ 4 w 970"/>
                  <a:gd name="T69" fmla="*/ 310 h 101"/>
                  <a:gd name="T70" fmla="*/ 4 w 970"/>
                  <a:gd name="T71" fmla="*/ 310 h 101"/>
                  <a:gd name="T72" fmla="*/ 4 w 970"/>
                  <a:gd name="T73" fmla="*/ 310 h 101"/>
                  <a:gd name="T74" fmla="*/ 4 w 970"/>
                  <a:gd name="T75" fmla="*/ 336 h 101"/>
                  <a:gd name="T76" fmla="*/ 4 w 970"/>
                  <a:gd name="T77" fmla="*/ 358 h 101"/>
                  <a:gd name="T78" fmla="*/ 4 w 970"/>
                  <a:gd name="T79" fmla="*/ 408 h 101"/>
                  <a:gd name="T80" fmla="*/ 4 w 970"/>
                  <a:gd name="T81" fmla="*/ 408 h 101"/>
                  <a:gd name="T82" fmla="*/ 4 w 970"/>
                  <a:gd name="T83" fmla="*/ 43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0" h="101">
                    <a:moveTo>
                      <a:pt x="0" y="79"/>
                    </a:moveTo>
                    <a:lnTo>
                      <a:pt x="6" y="85"/>
                    </a:lnTo>
                    <a:lnTo>
                      <a:pt x="12" y="90"/>
                    </a:lnTo>
                    <a:lnTo>
                      <a:pt x="23" y="90"/>
                    </a:lnTo>
                    <a:lnTo>
                      <a:pt x="29" y="90"/>
                    </a:lnTo>
                    <a:lnTo>
                      <a:pt x="34" y="95"/>
                    </a:lnTo>
                    <a:lnTo>
                      <a:pt x="46" y="95"/>
                    </a:lnTo>
                    <a:lnTo>
                      <a:pt x="51" y="95"/>
                    </a:lnTo>
                    <a:lnTo>
                      <a:pt x="57" y="101"/>
                    </a:lnTo>
                    <a:lnTo>
                      <a:pt x="68" y="101"/>
                    </a:lnTo>
                    <a:lnTo>
                      <a:pt x="74" y="101"/>
                    </a:lnTo>
                    <a:lnTo>
                      <a:pt x="85" y="101"/>
                    </a:lnTo>
                    <a:lnTo>
                      <a:pt x="91" y="101"/>
                    </a:lnTo>
                    <a:lnTo>
                      <a:pt x="97" y="95"/>
                    </a:lnTo>
                    <a:lnTo>
                      <a:pt x="108" y="95"/>
                    </a:lnTo>
                    <a:lnTo>
                      <a:pt x="114" y="90"/>
                    </a:lnTo>
                    <a:lnTo>
                      <a:pt x="119" y="95"/>
                    </a:lnTo>
                    <a:lnTo>
                      <a:pt x="131" y="95"/>
                    </a:lnTo>
                    <a:lnTo>
                      <a:pt x="137" y="90"/>
                    </a:lnTo>
                    <a:lnTo>
                      <a:pt x="142" y="90"/>
                    </a:lnTo>
                    <a:lnTo>
                      <a:pt x="154" y="85"/>
                    </a:lnTo>
                    <a:lnTo>
                      <a:pt x="159" y="85"/>
                    </a:lnTo>
                    <a:lnTo>
                      <a:pt x="165" y="85"/>
                    </a:lnTo>
                    <a:lnTo>
                      <a:pt x="176" y="85"/>
                    </a:lnTo>
                    <a:lnTo>
                      <a:pt x="182" y="79"/>
                    </a:lnTo>
                    <a:lnTo>
                      <a:pt x="188" y="79"/>
                    </a:lnTo>
                    <a:lnTo>
                      <a:pt x="199" y="58"/>
                    </a:lnTo>
                    <a:lnTo>
                      <a:pt x="205" y="53"/>
                    </a:lnTo>
                    <a:lnTo>
                      <a:pt x="216" y="42"/>
                    </a:lnTo>
                    <a:lnTo>
                      <a:pt x="222" y="37"/>
                    </a:lnTo>
                    <a:lnTo>
                      <a:pt x="227" y="26"/>
                    </a:lnTo>
                    <a:lnTo>
                      <a:pt x="239" y="10"/>
                    </a:lnTo>
                    <a:lnTo>
                      <a:pt x="244" y="5"/>
                    </a:lnTo>
                    <a:lnTo>
                      <a:pt x="250" y="0"/>
                    </a:lnTo>
                    <a:lnTo>
                      <a:pt x="261" y="0"/>
                    </a:lnTo>
                    <a:lnTo>
                      <a:pt x="267" y="0"/>
                    </a:lnTo>
                    <a:lnTo>
                      <a:pt x="273" y="5"/>
                    </a:lnTo>
                    <a:lnTo>
                      <a:pt x="284" y="0"/>
                    </a:lnTo>
                    <a:lnTo>
                      <a:pt x="290" y="0"/>
                    </a:lnTo>
                    <a:lnTo>
                      <a:pt x="295" y="5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8" y="5"/>
                    </a:lnTo>
                    <a:lnTo>
                      <a:pt x="329" y="0"/>
                    </a:lnTo>
                    <a:lnTo>
                      <a:pt x="335" y="0"/>
                    </a:lnTo>
                    <a:lnTo>
                      <a:pt x="346" y="0"/>
                    </a:lnTo>
                    <a:lnTo>
                      <a:pt x="352" y="0"/>
                    </a:lnTo>
                    <a:lnTo>
                      <a:pt x="358" y="5"/>
                    </a:lnTo>
                    <a:lnTo>
                      <a:pt x="369" y="0"/>
                    </a:lnTo>
                    <a:lnTo>
                      <a:pt x="375" y="0"/>
                    </a:lnTo>
                    <a:lnTo>
                      <a:pt x="380" y="0"/>
                    </a:lnTo>
                    <a:lnTo>
                      <a:pt x="392" y="0"/>
                    </a:lnTo>
                    <a:lnTo>
                      <a:pt x="397" y="5"/>
                    </a:lnTo>
                    <a:lnTo>
                      <a:pt x="403" y="10"/>
                    </a:lnTo>
                    <a:lnTo>
                      <a:pt x="414" y="15"/>
                    </a:lnTo>
                    <a:lnTo>
                      <a:pt x="420" y="21"/>
                    </a:lnTo>
                    <a:lnTo>
                      <a:pt x="426" y="15"/>
                    </a:lnTo>
                    <a:lnTo>
                      <a:pt x="437" y="21"/>
                    </a:lnTo>
                    <a:lnTo>
                      <a:pt x="443" y="21"/>
                    </a:lnTo>
                    <a:lnTo>
                      <a:pt x="448" y="26"/>
                    </a:lnTo>
                    <a:lnTo>
                      <a:pt x="460" y="26"/>
                    </a:lnTo>
                    <a:lnTo>
                      <a:pt x="465" y="26"/>
                    </a:lnTo>
                    <a:lnTo>
                      <a:pt x="477" y="26"/>
                    </a:lnTo>
                    <a:lnTo>
                      <a:pt x="482" y="31"/>
                    </a:lnTo>
                    <a:lnTo>
                      <a:pt x="488" y="26"/>
                    </a:lnTo>
                    <a:lnTo>
                      <a:pt x="499" y="31"/>
                    </a:lnTo>
                    <a:lnTo>
                      <a:pt x="505" y="31"/>
                    </a:lnTo>
                    <a:lnTo>
                      <a:pt x="511" y="37"/>
                    </a:lnTo>
                    <a:lnTo>
                      <a:pt x="522" y="37"/>
                    </a:lnTo>
                    <a:lnTo>
                      <a:pt x="528" y="37"/>
                    </a:lnTo>
                    <a:lnTo>
                      <a:pt x="533" y="37"/>
                    </a:lnTo>
                    <a:lnTo>
                      <a:pt x="545" y="37"/>
                    </a:lnTo>
                    <a:lnTo>
                      <a:pt x="550" y="31"/>
                    </a:lnTo>
                    <a:lnTo>
                      <a:pt x="556" y="31"/>
                    </a:lnTo>
                    <a:lnTo>
                      <a:pt x="567" y="31"/>
                    </a:lnTo>
                    <a:lnTo>
                      <a:pt x="573" y="31"/>
                    </a:lnTo>
                    <a:lnTo>
                      <a:pt x="579" y="31"/>
                    </a:lnTo>
                    <a:lnTo>
                      <a:pt x="590" y="31"/>
                    </a:lnTo>
                    <a:lnTo>
                      <a:pt x="596" y="31"/>
                    </a:lnTo>
                    <a:lnTo>
                      <a:pt x="607" y="37"/>
                    </a:lnTo>
                    <a:lnTo>
                      <a:pt x="613" y="42"/>
                    </a:lnTo>
                    <a:lnTo>
                      <a:pt x="618" y="47"/>
                    </a:lnTo>
                    <a:lnTo>
                      <a:pt x="630" y="53"/>
                    </a:lnTo>
                    <a:lnTo>
                      <a:pt x="635" y="53"/>
                    </a:lnTo>
                    <a:lnTo>
                      <a:pt x="641" y="58"/>
                    </a:lnTo>
                    <a:lnTo>
                      <a:pt x="652" y="63"/>
                    </a:lnTo>
                    <a:lnTo>
                      <a:pt x="658" y="63"/>
                    </a:lnTo>
                    <a:lnTo>
                      <a:pt x="664" y="63"/>
                    </a:lnTo>
                    <a:lnTo>
                      <a:pt x="675" y="69"/>
                    </a:lnTo>
                    <a:lnTo>
                      <a:pt x="681" y="63"/>
                    </a:lnTo>
                    <a:lnTo>
                      <a:pt x="686" y="63"/>
                    </a:lnTo>
                    <a:lnTo>
                      <a:pt x="698" y="63"/>
                    </a:lnTo>
                    <a:lnTo>
                      <a:pt x="703" y="63"/>
                    </a:lnTo>
                    <a:lnTo>
                      <a:pt x="709" y="69"/>
                    </a:lnTo>
                    <a:lnTo>
                      <a:pt x="720" y="63"/>
                    </a:lnTo>
                    <a:lnTo>
                      <a:pt x="726" y="63"/>
                    </a:lnTo>
                    <a:lnTo>
                      <a:pt x="737" y="63"/>
                    </a:lnTo>
                    <a:lnTo>
                      <a:pt x="743" y="63"/>
                    </a:lnTo>
                    <a:lnTo>
                      <a:pt x="749" y="69"/>
                    </a:lnTo>
                    <a:lnTo>
                      <a:pt x="760" y="69"/>
                    </a:lnTo>
                    <a:lnTo>
                      <a:pt x="766" y="69"/>
                    </a:lnTo>
                    <a:lnTo>
                      <a:pt x="772" y="63"/>
                    </a:lnTo>
                    <a:lnTo>
                      <a:pt x="783" y="63"/>
                    </a:lnTo>
                    <a:lnTo>
                      <a:pt x="789" y="69"/>
                    </a:lnTo>
                    <a:lnTo>
                      <a:pt x="794" y="69"/>
                    </a:lnTo>
                    <a:lnTo>
                      <a:pt x="806" y="69"/>
                    </a:lnTo>
                    <a:lnTo>
                      <a:pt x="811" y="69"/>
                    </a:lnTo>
                    <a:lnTo>
                      <a:pt x="817" y="69"/>
                    </a:lnTo>
                    <a:lnTo>
                      <a:pt x="828" y="63"/>
                    </a:lnTo>
                    <a:lnTo>
                      <a:pt x="834" y="63"/>
                    </a:lnTo>
                    <a:lnTo>
                      <a:pt x="840" y="69"/>
                    </a:lnTo>
                    <a:lnTo>
                      <a:pt x="851" y="74"/>
                    </a:lnTo>
                    <a:lnTo>
                      <a:pt x="857" y="69"/>
                    </a:lnTo>
                    <a:lnTo>
                      <a:pt x="868" y="74"/>
                    </a:lnTo>
                    <a:lnTo>
                      <a:pt x="874" y="74"/>
                    </a:lnTo>
                    <a:lnTo>
                      <a:pt x="879" y="74"/>
                    </a:lnTo>
                    <a:lnTo>
                      <a:pt x="891" y="79"/>
                    </a:lnTo>
                    <a:lnTo>
                      <a:pt x="896" y="85"/>
                    </a:lnTo>
                    <a:lnTo>
                      <a:pt x="902" y="85"/>
                    </a:lnTo>
                    <a:lnTo>
                      <a:pt x="913" y="90"/>
                    </a:lnTo>
                    <a:lnTo>
                      <a:pt x="919" y="90"/>
                    </a:lnTo>
                    <a:lnTo>
                      <a:pt x="925" y="90"/>
                    </a:lnTo>
                    <a:lnTo>
                      <a:pt x="936" y="90"/>
                    </a:lnTo>
                    <a:lnTo>
                      <a:pt x="942" y="95"/>
                    </a:lnTo>
                    <a:lnTo>
                      <a:pt x="947" y="95"/>
                    </a:lnTo>
                    <a:lnTo>
                      <a:pt x="959" y="95"/>
                    </a:lnTo>
                    <a:lnTo>
                      <a:pt x="964" y="95"/>
                    </a:lnTo>
                    <a:lnTo>
                      <a:pt x="970" y="95"/>
                    </a:lnTo>
                  </a:path>
                </a:pathLst>
              </a:custGeom>
              <a:noFill/>
              <a:ln w="31680" cap="sq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  <p:pic>
        <p:nvPicPr>
          <p:cNvPr id="50" name="Picture 4">
            <a:extLst>
              <a:ext uri="{FF2B5EF4-FFF2-40B4-BE49-F238E27FC236}">
                <a16:creationId xmlns:a16="http://schemas.microsoft.com/office/drawing/2014/main" id="{4847B416-769F-CD40-87DA-D5D327820B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1444" y="1463233"/>
            <a:ext cx="3758509" cy="26013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765085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>
            <a:extLst>
              <a:ext uri="{FF2B5EF4-FFF2-40B4-BE49-F238E27FC236}">
                <a16:creationId xmlns:a16="http://schemas.microsoft.com/office/drawing/2014/main" id="{F2E0C817-AEBB-A244-A318-2029E265D2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Partitional Clustering</a:t>
            </a:r>
          </a:p>
        </p:txBody>
      </p:sp>
      <p:sp>
        <p:nvSpPr>
          <p:cNvPr id="5" name="Segnaposto contenuto 4">
            <a:extLst>
              <a:ext uri="{FF2B5EF4-FFF2-40B4-BE49-F238E27FC236}">
                <a16:creationId xmlns:a16="http://schemas.microsoft.com/office/drawing/2014/main" id="{64B0CF81-ABE8-0C44-8134-3F0B7E17DA8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Typically uses the K-Means algorithm (or some variant) to optimize the objective function by minimizing the sum of squared intra-cluster errors. </a:t>
            </a:r>
          </a:p>
          <a:p>
            <a:r>
              <a:rPr lang="en-US" dirty="0"/>
              <a:t>K-Means is perhaps the most commonly used clustering algorithm in the literature, one of its shortcomings is the fact that the number of clusters, K, must be pre-specified.</a:t>
            </a:r>
          </a:p>
          <a:p>
            <a:r>
              <a:rPr lang="en-US" dirty="0"/>
              <a:t>Also the </a:t>
            </a:r>
            <a:r>
              <a:rPr lang="en-US" b="1" i="1" dirty="0"/>
              <a:t>distance function plays a fundamental role </a:t>
            </a:r>
            <a:r>
              <a:rPr lang="en-US" dirty="0"/>
              <a:t>both for the quality of the results and for the efficiency.</a:t>
            </a:r>
          </a:p>
        </p:txBody>
      </p:sp>
    </p:spTree>
    <p:extLst>
      <p:ext uri="{BB962C8B-B14F-4D97-AF65-F5344CB8AC3E}">
        <p14:creationId xmlns:p14="http://schemas.microsoft.com/office/powerpoint/2010/main" val="2567876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A3C3A3AC-3479-954B-8863-B2FCBFDCBB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dirty="0"/>
              <a:t>References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6446C7E5-9491-8A4A-86AB-1AA2743CBA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6884504" cy="4796848"/>
          </a:xfrm>
        </p:spPr>
        <p:txBody>
          <a:bodyPr>
            <a:normAutofit fontScale="77500" lnSpcReduction="20000"/>
          </a:bodyPr>
          <a:lstStyle/>
          <a:p>
            <a:r>
              <a:rPr lang="en-US" dirty="0"/>
              <a:t>Forecasting: Principles and </a:t>
            </a:r>
            <a:r>
              <a:rPr lang="en-US" dirty="0" err="1"/>
              <a:t>Practic</a:t>
            </a:r>
            <a:r>
              <a:rPr lang="en-US" dirty="0"/>
              <a:t>. Rob J Hyndman and George </a:t>
            </a:r>
            <a:r>
              <a:rPr lang="en-US" dirty="0" err="1"/>
              <a:t>Athanasaopoulus</a:t>
            </a:r>
            <a:r>
              <a:rPr lang="en-US" dirty="0"/>
              <a:t>. (</a:t>
            </a:r>
            <a:r>
              <a:rPr lang="it-IT" dirty="0">
                <a:hlinkClick r:id="rId3"/>
              </a:rPr>
              <a:t>https://otexts.com/fpp2/</a:t>
            </a:r>
            <a:r>
              <a:rPr lang="it-IT" dirty="0"/>
              <a:t>)</a:t>
            </a:r>
            <a:endParaRPr lang="en-US" dirty="0"/>
          </a:p>
          <a:p>
            <a:r>
              <a:rPr lang="en-US" dirty="0"/>
              <a:t>Time Series Analysis and Its Applications. Robert H.  Shumway and David S. </a:t>
            </a:r>
            <a:r>
              <a:rPr lang="en-US" dirty="0" err="1"/>
              <a:t>Stoffer</a:t>
            </a:r>
            <a:r>
              <a:rPr lang="en-US" dirty="0"/>
              <a:t>. 4</a:t>
            </a:r>
            <a:r>
              <a:rPr lang="en-US" baseline="30000" dirty="0"/>
              <a:t>th</a:t>
            </a:r>
            <a:r>
              <a:rPr lang="en-US" dirty="0"/>
              <a:t> </a:t>
            </a:r>
            <a:r>
              <a:rPr lang="en-US"/>
              <a:t>edition.(http</a:t>
            </a:r>
            <a:r>
              <a:rPr lang="en-US" dirty="0"/>
              <a:t>://</a:t>
            </a:r>
            <a:r>
              <a:rPr lang="en-US" dirty="0" err="1"/>
              <a:t>www.stat.ucla.edu</a:t>
            </a:r>
            <a:r>
              <a:rPr lang="en-US" dirty="0"/>
              <a:t>/~</a:t>
            </a:r>
            <a:r>
              <a:rPr lang="en-US" dirty="0" err="1"/>
              <a:t>frederic</a:t>
            </a:r>
            <a:r>
              <a:rPr lang="en-US" dirty="0"/>
              <a:t>/221/W21/tsa4.pdf)</a:t>
            </a:r>
          </a:p>
          <a:p>
            <a:r>
              <a:rPr lang="en-US" dirty="0"/>
              <a:t>Mining Time Series Data. </a:t>
            </a:r>
            <a:r>
              <a:rPr lang="en-US" dirty="0" err="1"/>
              <a:t>Chotirat</a:t>
            </a:r>
            <a:r>
              <a:rPr lang="en-US" dirty="0"/>
              <a:t> Ann </a:t>
            </a:r>
            <a:r>
              <a:rPr lang="en-US" dirty="0" err="1"/>
              <a:t>Ratanamahatana</a:t>
            </a:r>
            <a:r>
              <a:rPr lang="en-US" dirty="0"/>
              <a:t> et al. 2010. (</a:t>
            </a:r>
            <a:r>
              <a:rPr lang="it-IT" dirty="0">
                <a:hlinkClick r:id="rId4"/>
              </a:rPr>
              <a:t>https://www.researchgate.net/publication/227001229_Mining_Time_Series_Data</a:t>
            </a:r>
            <a:r>
              <a:rPr lang="it-IT" dirty="0"/>
              <a:t>)</a:t>
            </a:r>
            <a:endParaRPr lang="en-US" dirty="0"/>
          </a:p>
          <a:p>
            <a:r>
              <a:rPr lang="en-US" dirty="0"/>
              <a:t>Dynamic Programming Algorithm Optimization for Spoken Word Recognition. Hiroaki </a:t>
            </a:r>
            <a:r>
              <a:rPr lang="en-US" dirty="0" err="1"/>
              <a:t>Sakode</a:t>
            </a:r>
            <a:r>
              <a:rPr lang="en-US" dirty="0"/>
              <a:t> et al. 1978.</a:t>
            </a:r>
          </a:p>
          <a:p>
            <a:r>
              <a:rPr lang="en-US" dirty="0"/>
              <a:t>Experiencing SAX: a Novel Symbolic Representation of Time Series. Jessica Line et al. 2009</a:t>
            </a:r>
          </a:p>
          <a:p>
            <a:r>
              <a:rPr lang="en-US" dirty="0"/>
              <a:t>Compression-based data mining of sequential data. Eamonn Keogh et al. 2007.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665CA2B9-7986-1448-A8AB-06D88FE7745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91322" y="1825625"/>
            <a:ext cx="2962478" cy="43513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08260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olo 3">
            <a:extLst>
              <a:ext uri="{FF2B5EF4-FFF2-40B4-BE49-F238E27FC236}">
                <a16:creationId xmlns:a16="http://schemas.microsoft.com/office/drawing/2014/main" id="{A74F1115-1C64-764E-A9C1-D187934972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 err="1"/>
              <a:t>Shape-based</a:t>
            </a:r>
            <a:r>
              <a:rPr lang="it-IT" dirty="0"/>
              <a:t> </a:t>
            </a:r>
            <a:r>
              <a:rPr lang="it-IT" dirty="0" err="1"/>
              <a:t>Similarities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08387239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31497</TotalTime>
  <Words>5194</Words>
  <Application>Microsoft Macintosh PowerPoint</Application>
  <PresentationFormat>Widescreen</PresentationFormat>
  <Paragraphs>1076</Paragraphs>
  <Slides>81</Slides>
  <Notes>17</Notes>
  <HiddenSlides>1</HiddenSlides>
  <MMClips>0</MMClips>
  <ScaleCrop>false</ScaleCrop>
  <HeadingPairs>
    <vt:vector size="8" baseType="variant">
      <vt:variant>
        <vt:lpstr>Caratteri utilizzati</vt:lpstr>
      </vt:variant>
      <vt:variant>
        <vt:i4>10</vt:i4>
      </vt:variant>
      <vt:variant>
        <vt:lpstr>Tema</vt:lpstr>
      </vt:variant>
      <vt:variant>
        <vt:i4>1</vt:i4>
      </vt:variant>
      <vt:variant>
        <vt:lpstr>Server OLE incorporati</vt:lpstr>
      </vt:variant>
      <vt:variant>
        <vt:i4>1</vt:i4>
      </vt:variant>
      <vt:variant>
        <vt:lpstr>Titoli diapositive</vt:lpstr>
      </vt:variant>
      <vt:variant>
        <vt:i4>81</vt:i4>
      </vt:variant>
    </vt:vector>
  </HeadingPairs>
  <TitlesOfParts>
    <vt:vector size="93" baseType="lpstr">
      <vt:lpstr>Arial</vt:lpstr>
      <vt:lpstr>Calibri</vt:lpstr>
      <vt:lpstr>Calibri Light</vt:lpstr>
      <vt:lpstr>Cambria Math</vt:lpstr>
      <vt:lpstr>Courier New</vt:lpstr>
      <vt:lpstr>Helvetica</vt:lpstr>
      <vt:lpstr>Open Sans</vt:lpstr>
      <vt:lpstr>source-serif-pro</vt:lpstr>
      <vt:lpstr>Symbol</vt:lpstr>
      <vt:lpstr>Times New Roman</vt:lpstr>
      <vt:lpstr>Office Theme</vt:lpstr>
      <vt:lpstr>Equation</vt:lpstr>
      <vt:lpstr>Time Series - Similarity, Distances, Transformations and Clustering</vt:lpstr>
      <vt:lpstr>What is a Time Series?</vt:lpstr>
      <vt:lpstr>Time Series are Ubiquitous</vt:lpstr>
      <vt:lpstr>Problems in Working with Time Series</vt:lpstr>
      <vt:lpstr>What We Can Do With Time Series?</vt:lpstr>
      <vt:lpstr>Time Series Components</vt:lpstr>
      <vt:lpstr>Similarity, Distances and Transformations</vt:lpstr>
      <vt:lpstr>Similarity</vt:lpstr>
      <vt:lpstr>Shape-based Similarities</vt:lpstr>
      <vt:lpstr>Euclidean Distance</vt:lpstr>
      <vt:lpstr>Problems with Euclidean Distance</vt:lpstr>
      <vt:lpstr>Transformation I: Offset Translation</vt:lpstr>
      <vt:lpstr>Transformation II: Amplitude Scaling</vt:lpstr>
      <vt:lpstr>Transformation III: Linear Trend</vt:lpstr>
      <vt:lpstr>Transformation IV: Noise</vt:lpstr>
      <vt:lpstr>Moving Average</vt:lpstr>
      <vt:lpstr>Dynamic Time Warping</vt:lpstr>
      <vt:lpstr>Presentazione standard di PowerPoint</vt:lpstr>
      <vt:lpstr>How is DTW Calculated?</vt:lpstr>
      <vt:lpstr>How is DTW Calculated?</vt:lpstr>
      <vt:lpstr>How is DTW Calculated?</vt:lpstr>
      <vt:lpstr>How is DTW Calculated?</vt:lpstr>
      <vt:lpstr>Dynamic Programming Approach</vt:lpstr>
      <vt:lpstr>Dynamic Programming Approach</vt:lpstr>
      <vt:lpstr>Dynamic Programming Approach</vt:lpstr>
      <vt:lpstr>DTW – Exercise 1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DTW – Exercise 1 - Solution</vt:lpstr>
      <vt:lpstr>Dynamic Time Warping – A Real Example</vt:lpstr>
      <vt:lpstr>Comparison of Euclidean Distance and DTW</vt:lpstr>
      <vt:lpstr>Comparison of Euclidean Distance and DTW</vt:lpstr>
      <vt:lpstr>Comparison of Euclidean Distance and DTW</vt:lpstr>
      <vt:lpstr>What we have seen so far… </vt:lpstr>
      <vt:lpstr>Fast Approximations to DTW</vt:lpstr>
      <vt:lpstr>Fast Approximations to DTW</vt:lpstr>
      <vt:lpstr>Global Constraints</vt:lpstr>
      <vt:lpstr>Global Constraints</vt:lpstr>
      <vt:lpstr>Accuracy vs. Width of Warping Window</vt:lpstr>
      <vt:lpstr>Structural-based Similarities</vt:lpstr>
      <vt:lpstr>Structure or Model Based Similarity</vt:lpstr>
      <vt:lpstr>Compression Based Dissimilarity</vt:lpstr>
      <vt:lpstr>Time Series Approximation</vt:lpstr>
      <vt:lpstr>Time Series Approximation</vt:lpstr>
      <vt:lpstr>Discrete Fourier Transform (DFT)</vt:lpstr>
      <vt:lpstr>Discrete Fourier Transform (DFT)</vt:lpstr>
      <vt:lpstr>Discrete Fourier Transform (DFT)</vt:lpstr>
      <vt:lpstr>Discrete Fourier Transform (DFT)</vt:lpstr>
      <vt:lpstr>Discrete Wavelet Transform (DWT)</vt:lpstr>
      <vt:lpstr>Piecewise Linear Approximation (PLA)</vt:lpstr>
      <vt:lpstr>Piecewise Aggregate Approximation (PAA)</vt:lpstr>
      <vt:lpstr>Adaptive Piecewise Constant Approximation (APCA)</vt:lpstr>
      <vt:lpstr>Symbolic Aggregate Approximation (SAX)</vt:lpstr>
      <vt:lpstr>Symbolic Aggregate Approximation (SAX)</vt:lpstr>
      <vt:lpstr>Summary of Time Series Similarity</vt:lpstr>
      <vt:lpstr>Summary of Time Series Representation</vt:lpstr>
      <vt:lpstr>Clustering</vt:lpstr>
      <vt:lpstr>Clustering Time Series</vt:lpstr>
      <vt:lpstr>Types of Time Series Clustering</vt:lpstr>
      <vt:lpstr>Hierarchical Clustering</vt:lpstr>
      <vt:lpstr>Partitional Clustering</vt:lpstr>
      <vt:lpstr>References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Title</dc:title>
  <dc:creator>Costabello, Luca</dc:creator>
  <cp:lastModifiedBy>Francesca NARETTO</cp:lastModifiedBy>
  <cp:revision>633</cp:revision>
  <cp:lastPrinted>2019-01-27T07:43:21Z</cp:lastPrinted>
  <dcterms:created xsi:type="dcterms:W3CDTF">2018-12-18T18:14:00Z</dcterms:created>
  <dcterms:modified xsi:type="dcterms:W3CDTF">2024-10-30T14:48:11Z</dcterms:modified>
</cp:coreProperties>
</file>